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52"/>
  </p:handoutMasterIdLst>
  <p:sldIdLst>
    <p:sldId id="256" r:id="rId2"/>
    <p:sldId id="259" r:id="rId3"/>
    <p:sldId id="257" r:id="rId4"/>
    <p:sldId id="260" r:id="rId5"/>
    <p:sldId id="662" r:id="rId6"/>
    <p:sldId id="663" r:id="rId7"/>
    <p:sldId id="664" r:id="rId8"/>
    <p:sldId id="665" r:id="rId9"/>
    <p:sldId id="666" r:id="rId10"/>
    <p:sldId id="261" r:id="rId11"/>
    <p:sldId id="262" r:id="rId12"/>
    <p:sldId id="263" r:id="rId13"/>
    <p:sldId id="264" r:id="rId14"/>
    <p:sldId id="265" r:id="rId15"/>
    <p:sldId id="668" r:id="rId16"/>
    <p:sldId id="667" r:id="rId17"/>
    <p:sldId id="623" r:id="rId18"/>
    <p:sldId id="638" r:id="rId19"/>
    <p:sldId id="639" r:id="rId20"/>
    <p:sldId id="641" r:id="rId21"/>
    <p:sldId id="677" r:id="rId22"/>
    <p:sldId id="678" r:id="rId23"/>
    <p:sldId id="642" r:id="rId24"/>
    <p:sldId id="643" r:id="rId25"/>
    <p:sldId id="644" r:id="rId26"/>
    <p:sldId id="656" r:id="rId27"/>
    <p:sldId id="658" r:id="rId28"/>
    <p:sldId id="647" r:id="rId29"/>
    <p:sldId id="659" r:id="rId30"/>
    <p:sldId id="660" r:id="rId31"/>
    <p:sldId id="649" r:id="rId32"/>
    <p:sldId id="661" r:id="rId33"/>
    <p:sldId id="266" r:id="rId34"/>
    <p:sldId id="669" r:id="rId35"/>
    <p:sldId id="671" r:id="rId36"/>
    <p:sldId id="672" r:id="rId37"/>
    <p:sldId id="673" r:id="rId38"/>
    <p:sldId id="670" r:id="rId39"/>
    <p:sldId id="674" r:id="rId40"/>
    <p:sldId id="675" r:id="rId41"/>
    <p:sldId id="679" r:id="rId42"/>
    <p:sldId id="680" r:id="rId43"/>
    <p:sldId id="681" r:id="rId44"/>
    <p:sldId id="655" r:id="rId45"/>
    <p:sldId id="651" r:id="rId46"/>
    <p:sldId id="687" r:id="rId47"/>
    <p:sldId id="652" r:id="rId48"/>
    <p:sldId id="688" r:id="rId49"/>
    <p:sldId id="653" r:id="rId50"/>
    <p:sldId id="654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C144B-54B8-4CD8-8772-85718293C0F8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CF042-6391-46D0-AF2A-27135DBBC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725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5-11-19T21:31:33.568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3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5-11-19T21:32:33.209"/>
    </inkml:context>
  </inkml:definitions>
  <inkml:trace contextRef="#ctx0" brushRef="#br0">2986 3917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0,-71-9 0,-5 9 0,76 0 0,0 0 0,-111 9 0,111-9 0,-119 0 0,-41 0 16,-26-9-16,9 18 15,22-9 1,35-9-16,9 9 0,9 0 16,0 0-16,22 9 15,5-9-15,13 9 16,18 0-16,17-9 16,1 9-1,-6-1-15,19 10 16,-5 9-16,10 8 15,-6 10-15,14 17 16,0 0 0,0 9-16,14 17 0,-6 1 15,-8 8-15,-8 19 16,8 8-16,-14 0 31,10 0-31,-9-9 0,-1 9 0,-3-8 16,3 8-16,5-9 15,5 0 1,-14-8-16,9-10 16,-8-8-16,3-14 15,10-4 1,4-13-16,0-5 0,0 0 16,0-4-16,0 0 15,0-5-15,0-4 16,0-5-16,4-4 15,-4 0 1,14-4-16,-14-5 16,4 0-16,9-4 15,-4 0-15,9-5 16,9 0-16,17 1 16,13-6-16,45-12 15,14-14-15,48-17 16,22-14-1</inkml:trace>
  <inkml:trace contextRef="#ctx0" brushRef="#br0" timeOffset="11684.71">15188 7942 0,'0'0'0,"0"0"0,0 0 16,0 0-16,0 0 0,0 0 0,0 0 0,0 0 0,0 0 0,45-9 0,-45 9 0,0 0 0,0 0 0,0 0 0,0 0 0,0 0 0,0 0 0,0 0 0,0 0 0,0 0 0,0 0 0,0 0 0,0 4 0,0-4 0,0 0 0,-31 31 15,-1-4-15,-21 8 16,-18 5-16,-13 0 15,9-4-15,-9-5 16,13 0-16,-18 0 16,-4 0-16,-31-5 15,-27-3 1,-4-10-16,9-4 16,-14-5-16,-22-8 15,-8-5-15,8-4 16,-22-1-16,-44-12 15,17-5-15,14 4 16,-31 0-16,9-4 16,-5 9-16,-35-4 15,8-5-15,23 8 16,9 1-16,35 0 16,58 0-16,17 4 15,27 0-15,18 1 16,22 3-16,17 6 15,14-1 1,9 4-16,5 1 16,3-1-16,-3 5 15,-23 0-15</inkml:trace>
  <inkml:trace contextRef="#ctx0" brushRef="#br0" timeOffset="41127.55">20432 10987 0,'0'0'0,"0"0"0,0 0 0,0 0 0,0 0 16,0 0-16,0 0 16,0 0-16,0 0 15,0 0-15,0 0 16,0 0-1,26-44-15,-26 44 16,0-5-16,0 5 16,0 0-16,0 0 15,0 0-15,0 0 16,0 0-16,0 0 16,-4 0-16,-5 0 15,0 0-15,-13 0 16,-9 0-16,-27 0 15,-12 0-15,-6-4 16,-12-1 0,-6 1-16,-3-9 15,-14-1-15,-9-4 16,-8 1-16,17-1 16,14-4-1,-1 0-15,-13 0 0,-4 4 16,-14-4-1,14 8-15,13-3 0,9-6 16,0 6-16,4 3 16,-17 6-16,9-1 15,-5 0 1,0 4-16,4-3 0,10 3 16,-1 5-1,-4 0-15,-5 5 16,-17-1-16,4 5 15,14 0-15,-10 0 16,10-1-16,-1 6 16,-30-1-16,8 0 15,-4 1 1,9-1-16,-5-4 0,18 0 16,-13 4-1,0-4-15,-23-5 0,5 5 31,14 0-31,3-5 0,-12 1 16,4-5-16,-9 4 16,4-8-1,-17-1-15,4 1 0,-18 0 16,-12-1-16,-1-4 16,26 0-16,-8 5 15,-4-5-15,-1 0 16,27-4-16,5 0 31,12 4-31,14 4 0,18 1 16,22 4-1,-4 0 1,21 4-16,19-4 16,4 0-16,-5 5 15,0-5-15,-4-5 16,-8 1-16,-19-9 15,-44-36-15,-89-44 16</inkml:trace>
  <inkml:trace contextRef="#ctx1" brushRef="#br0">386 14326 1625 0,'2'0'67'0,"0"0"-4"0,-2 2-16 0,0-2-26 0,0 2 3 0,-4 0 8 0,3 1 3 0,-5-1 4 0,-1 3 2 0,-2-5 4 16,0 0 7-16,1 0 11 0,1 0 6 15,-2 2-1-15,3 2-11 0,-1-3-16 16,7-1-12-16,0 0-6 0,0 0 0 15,0-1 0-15,7 4-3 0,0 1-6 16,6-1-5-16,3-3-1 0,3 2-1 0,1 2-1 16,1-4-1-16,0 1-3 0,1 3-1 15,-1-4-1-15,0 0-1 16,2 0 0-16,0 0 0 0,6 0 1 0,4 0-1 16,1-4 1-16,1 1 0 0,-1-1 1 15,0 2 0-15,-2-5 3 0,1 6 0 16,-2-1 1-16,-3 0-3 0,2 0-1 15,-2 1-1-15,1-5-1 0,-1 3 1 16,-7 1 0-16,1 2 0 0,1-2-1 0,-4 2 0 16,-1 0 0-16,2 0 0 0,-4 0-1 15,-2 5 0-15,0-1-1 0,-2 1 1 16,2 4 0-16,2-2-1 0,0-1 3 16,4-1-1-16,-2 0 0 0,3-1-1 0,-2 1 0 15,-1-5 1-15,0 0 0 0,-2 0 1 16,3 2 1-16,-3 0 1 0,0-2 0 15,2 0 0-15,-2 0-1 0,5 0 0 16,0-4-2-16,3 1 0 16,4 3 1-16,0-2-1 0,4 2 1 0,-2 0 0 15,2 0 1-15,-3 0 0 0,-5 0 0 16,1 0 0-16,-9 0 0 0,-2-2 1 0,1 2 0 16,-1-4 2-16,-5 4-1 0,3-1 1 15,-3-1 7-15,-4-2 5 0,-1 3 4 16,-1-1 3-16,-3 2-7 15,0-2-5-15,2 2-4 0,-2-2-3 0,0 2-2 16,2 0 0-16,3-7-2 16,1 5 0-16,-5-3 0 0,-1 5 0 0,4-2 0 0,-4 2 1 15,3-9 0-15,4 6-1 0,-7-1 0 16,0 4-1-16,0 0-2 0,0 0-3 16,2 0-1-16,2-5 0 0,-2 3 3 15,-2 0 1-15,0 1 3 0,0 1-1 16,-2-9-1-16,2 9-5 0,0 0-1 0,0-2-1 15,-6-5-1-15,-2-5 3 16,2-3 2-16,-6 1 0 0,1 2 3 0,1-2 1 16,-5 1 1-16,1 3 2 15,0-5 0-15,2 6-1 0,-6-5-1 0,0 4-7 16,-1-1-3-16,-6 4-1 0,-2-4 0 0,1 6 4 16,3-4 4-16,3 4 3 0,6-2 1 15,5 3 6-15,4 4 2 0,5 0 0 16,0 0 1-16,-4 2-2 0,8 0-8 15,1 3-1 1,2-3-3-16,4 5 0 0,7 0 4 0,3 5 4 0,5-3-1 16,-1 4 0-16,2 1 0 0,1-2 1 0,1 2 4 15,1-1 0-15,2 3 2 0,0 2-2 16,-6 5-3-16,-1-2-3 0,-2 2-2 16,0 5-1-1,-2-1-1-15,-1-2 1 0,-2 1 1 0,-4-3 0 0,-5-1-1 16,-1-1 3-16,-6-3 2 0,-2-1 6 15,-7-1 2-15,-2 4 1 0,-10-4-5 16,-4-2-8-16,-16 0-4 0,-9-5-35 0,-11-2-101 16,-8-7 91-16</inkml:trace>
  <inkml:trace contextRef="#ctx1" brushRef="#br0" timeOffset="13709.3">546 15904 1477 0,'-16'13'168'0,"0"86"192"0,-11-220-345 0,26 102 63 16,1 17-15-16,0 0-3 15,3 1-7-15,3-5-9 0,-1-1-12 16,4 0-7-16,1 0-9 0,5-4-8 15,6 1-2-15,0 1-1 0,11-4 1 0,3 1-2 16,1 0 1-16,3-1 0 0,-4 6 0 16,3-2 0-16,2 4-3 0,-2 1-3 15,2-3-2-15,5 4-2 0,-4 1 0 16,-2 0 1-16,1-1 0 0,-6 1-1 0,-2 0 2 16,0 0 1-16,-4 1-1 0,2-3 2 15,2-1-2-15,-7-1 1 0,2 5 1 16,-1-8-2-16,1 3 7 0,-1 1 7 15,5-2 5-15,-3 2 10 0,0-4-1 16,1 0 1-16,-6 2-5 0,-2 3-5 16,-1-3-5-16,1 2-2 0,-7 0-2 0,2-1 3 15,-4 5 0 1,-3-1 1-16,2-4 1 0,0 5-3 16,-4-1-2-16,0 0-1 0,-6-1-3 0,1 3-1 0,-2 0-1 15,0 0 1-15,0-2-3 16,2-9 1-16,-4 9 0 0,-1-5 0 15,-1 2 4-15,1-2 0 0,-3 0-2 16,1-4-2-16,0 4-2 0,-4-5 0 0,2-1-1 0,-2 3 0 16,0 1 2-16,0-2 0 15,-2 2 0-15,3 2 1 0,1 0 0 0,1 3 0 16,6 4 1 0,0 0 2-16,0-1 1 0,0 1-1 15,0-2-2-15,6 2-4 0,4 3-3 16,4 1 0-16,9 1 1 0,0-1 5 0,6 3 7 0,1 2 8 0,4 0 7 15,-4-2 3-15,0 3 1 0,-3-2 0 16,-6 2-1-16,-9-1-2 16,-5-2 1-1,-3 2 2-15,-4-5-2 0,0 1 2 0,-9 0-5 16,-2 2-8-16,-5 0-4 0,-5 0-8 16,-5 1-1-16,-1-3-7 0,6 2-18 15,-4-3-44-15,9-4-40 0,-4 0-81 0,1-8-45 16,-8-6 125-16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19T22:07:22.90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2417 538 1782 0,'21'-7'75'0,"5"1"15"0,-13 6-17 0,-13 0-82 16,5 0 30-16,0 0 2 0,-5 0 4 15,0 0 0-15,-3 4 13 0,-2 1 6 16,-8-1 7-16,-5-1 6 0,-10 1-12 0,-4 1-14 16,-7-3-14-16,5-2-11 0,1 2-7 15,3-2-1-15,1 0 2 0,-3 0 0 16,0 0 1-16,2 0-3 0,0 1 0 16,4 3 0-16,3 0-2 0,-1-3 1 15,0-1 0-15,2 2 1 0,-1-2-1 16,0 2 1-16,-3 0-3 0,-4 1 0 15,-4 2-2-15,0-3-1 0,-3 2-2 16,5-1-3-16,2 3 2 0,3-3 2 16,4 1 3-16,0-1 4 0,2 3 0 0,1-3 0 15,6 2 1-15,2 1 0 0,3-1 1 16,2 4 0-16,3-5 4 0,-3 4 3 16,4-4 3-16,-1 1 2 0,2 2-1 15,-1-5-1-15,1 2 1 0,0 3-2 16,-1-5-2-16,1-1-3 0,-3 5-2 0,1 1-2 15,0 0-2-15,1 3-1 0,-4 3-1 16,2 1-1-16,-4 4 1 0,2 7 1 16,-4-1 0-16,2 5-3 15,0 3 1-15,0 1-3 0,4 8-1 16,-4 0 0-16,4 0-1 0,-6 8 1 16,1 10 5-16,1 8 1 0,-2 2 1 0,0-1-2 15,4-6-5-15,2 0-2 0,0 0 1 0,1 5 2 16,-5-1 3-16,-1 0 2 15,-1-3 0-15,-1 5-1 0,-3-3 1 0,5 6-1 16,-3 7 1-16,-1 0 0 0,-2 7 1 16,4-1-1-16,5-12 1 0,-7 1-1 15,8-4-2-15,3-1-1 0,-1 4-2 16,4 5 1-16,0-1 0 0,0 7 1 0,4 2 2 16,-1 2 1-16,3-5 1 0,-3-4 0 15,2-15 1-15,-5-4-1 0,4 0 0 16,-2 1 2-16,-2 4-1 15,0-6-1-15,0-1 0 0,-2-6 0 0,-5-1 0 16,2-4 0-16,3-2-1 0,-4 1 1 0,5-6 0 16,-3-6 0-16,4 3 1 0,-2-8 0 15,2-3-1-15,0 0 0 16,-1-6 1-16,1 3-1 0,0-8 0 0,0 2 1 16,0-2 0-16,0 0 0 0,0-1 1 15,1-5 0-15,1-1 0 0,0 1 2 16,0 0 1-16,-2-4-6 0,0 5 27 15,-2-9 17-15,2 3 17 0,0-3 27 16,0 0-10-16,2 0-9 0,7 2-13 16,-8-2-14-16,5 0-17 0,1 2-8 0,2-2-6 15,5 0-6-15,7 0-2 0,7 3-2 16,8 1 0-16,6-2 0 0,10 3-7 16,8 0-13-16,11-3-20 0,14 2-94 15,23-4 41-15,22-7 28 0</inkml:trace>
  <inkml:trace contextRef="#ctx0" brushRef="#br0" timeOffset="841.33">29160 635 1726 0,'3'0'82'0,"4"0"46"0,2-5-128 0,3 0-18 0,3-3-232 0,8 0 175 16</inkml:trace>
  <inkml:trace contextRef="#ctx0" brushRef="#br0" timeOffset="1379.75">29348 550 1713 0,'12'-7'118'0,"0"2"59"16,10-2-84-16,1 0-70 0,0-1-10 15,5 1-9-15,6-2-5 0,12 2 0 16,5 0 1-16,10 0 1 0,2-2 12 0,-1 2 20 16,4-5 15-16,3-1 8 0,-3 1-8 15,-9 0-3-15,-6-1-3 0,-3 3-6 16,0-5-2 0,7 3-21-16,-2-2 7 0,-11 3 11 0,-4 8 4 0,-5-1 4 15,-4 4-17-15,1 2-15 0,-7-2-4 16,-4 2-2-16,-4 1-2 0,-7-1-5 15,3 5-6-15,-2-3-6 0,-2 1-9 0,2 7-5 16,0 1 4-16,3 4 6 0,-5 6 10 16,-1 2 6-16,1 7 2 15,-4 5 1-15,3 11 1 16,1 0 0-16,-6 11-1 0,7 1 0 0,-3 6-2 0,0 3 0 16,-1 0 1-16,1 4 0 0,2 5-1 0,6 5 2 15,-3 6 0-15,3 5-1 0,-5 8 2 16,3 5 1-16,0 6 0 0,-2-8 1 15,-2 8 1-15,3 3 0 0,-8 1-1 16,2 10 0-16,1 3 0 0,-5-4-1 16,2 3 1-16,1 0 0 0,-8-3 1 15,5-7 0-15,-4-9-1 0,1-9 1 16,6-2-1-16,-1-6 0 0,5-10 1 0,-7-14 0 16,0-18-1-16,2-6 0 0,-2-8 0 15,0-9 0-15,-2-3-1 0,-3-9 0 16,0-2 1-1,3-1 0-15,0-3 3 0,-5 1-1 0,0 0 0 0,-4 1-2 16,-1-3 0-16,-2 0 0 0,1 3-1 16,-10-7 0-16,-3 4 1 0,-3-2-1 0,-3 4 1 15,-1-6 0-15,1 2 0 0,-2-3 0 16,-5-2 2-16,4 3-2 0,-6-3-60 16,5-2-64-16,1-7-67 15,-9-6 75-15</inkml:trace>
  <inkml:trace contextRef="#ctx0" brushRef="#br0" timeOffset="199500.37">12738 16420 1484 0,'0'50'112'0,"-52"-132"420"31,40 72-483-31,-1 1-1 0,4 2-3 0,-1-4-8 15,3 8-5-15,7 3 3 0,-2-8 7 16,7 7 3-16,6-1 0 0,7 2-14 16,10 3-17-16,11 5-3 0,9 0-3 15,9 3 1-15,10 5 1 0,7 5-2 16,10-3-2-16,1 3-1 0,0-1 0 0,-14-4-3 16,-14-2-5-16,-18-9 1 15,-6 4 0-15,-8-7 2 0,-5 0 8 0,-6-2-2 16,-14 0 0-16,-21-4 4 0,-13-5 8 15,-19-3 7-15,-31-9 6 0,-24-2-6 16,-18-1-10-16,-10 1-11 0,10 6-4 0,16 2-2 16,7 8 3-16,14 2 3 0,8 2 2 15,14 1 0-15,17-2-2 0,13 2 0 16,8 1 1-16,6-1 0 0,11 0 0 16,10 2 0-16,2 0 6 0,2 0 7 15,12 0 1-15,11 0-2 0,14 4-7 16,18 5-8-16,12 6-2 0,16 7 1 0,9 6 0 15,3 8 0-15,-6-3 0 0,-3 1-1 16,-3 0 1-16,-14-8 0 0,-12-3 0 16,-18-5 0-16,-13-9 0 0,-17-4 2 15,-8-5-6-15,-3 4-10 0,-14-11-8 16,-11 1-2-16,-17-8 6 0,-19-12 13 16,-13-6-26-16,-13-13-63 0,9-4-78 15,11 1-91-15,6 0 129 0</inkml:trace>
  <inkml:trace contextRef="#ctx0" brushRef="#br0" timeOffset="200274.96">13675 16498 1722 0,'4'6'78'0,"-4"-3"2"0,0 1-21 0,0-3-31 16,0 3-7-16,2 1-2 0,-2-3 2 0,0 3 4 15,3 1 1-15,3-3 0 0,4 10 4 16,4-1-3 0,11 4-5-16,4-2-4 0,4 2-10 0,6-2-6 0,4 4-1 15,-1 0-1-15,-6-2 0 0,1-6 1 16,-12 1 1-16,-2-7 1 0,-9 3-2 16,-5-4-1-16,-7-3-2 0,-2 0-1 0,-5-2 1 15,-13-3 7-15,-3-2 11 0,-15-2 5 16,-14 0 6-16,-1-3-1 0,-8-1-4 15,8 3 1 1,0 5 5-16,8-8 3 0,4 6 5 0,5 0 5 0,10 3 2 16,4 3-1-16,2-5 0 0,9 6-4 0,4 0 0 31,0-1 2-31,5 1 6 0,5 0 1 16,-1 0 1-16,1 0-8 0,6-2-9 15,1 2-6-15,-1 0-7 0,5 0-6 16,1 0-4-16,3 0-5 0,3 2-5 15,5 6-7-15,6-2-3 0,5 6-5 16,9 1 1-16,3 1 4 0,4 5 2 0,-3 3 2 16,-3-3 1-16,-10-1 1 0,-7-2 4 15,-14 0 2-15,-6-7 0 0,-3 1-1 16,-3-8-3-16,-6-2-10 0,0 0-4 16,0 0 2-16,-15-9 5 0,-13-3 12 15,-13-6 6-15,-15-5 0 0,-5-5-3 0,-6 1-2 16,3 0 9-16,6 6-40 0,4 0-112 15,6 1-23-15,2-5 52 0</inkml:trace>
  <inkml:trace contextRef="#ctx0" brushRef="#br0" timeOffset="205225.18">21771 6435 1264 0,'4'64'222'0,"-13"-64"-36"0,4 0-104 16,-2-2 11-1,-13-64-64-15,16 66-11 0,3 4-9 0,1-3-4 0,0-1 18 16,0 0 19-16,1 0 29 0,7-7 7 16,0 4-21-1,10-2-18-15,14-8-24 0,5 1 2 0,13-2 13 16,1 8 7-16,3-4-2 0,-1 8-8 15,0 0-11-15,2 2-10 0,0 2-4 16,-2 0-2-16,-5 5-1 0,-6 2-1 0,-6-2 0 0,-13 0-1 16,-4 0-4-16,-6-2-3 0,-6-5-7 15,0 0-10-15,-7 0-12 0,0 0-4 16,-2 0 1-16,-3 0 8 0,5 0 17 0,-2 0 9 16,-5 0 8-16,-5 0 6 0,-11-5 2 15,-2 1 3-15,-18-3 6 0,-12-2 1 16,-8-1-2-16,-7 3-3 0,-6-4-7 15,-2 4-5-15,4-2-1 0,4 7 0 16,10 2 3-16,7 2 12 16,9 7 9-16,14-4 16 0,8 6 8 0,6-4-4 0,11 0-6 31,5-3-11-31,5 6-10 0,4-5 0 16,9 10-1-16,17 1-2 0,10 1-1 0,19 5-4 0,19-1-3 0,11 2-2 15,12 4 3-15,15-4 3 0,3 0-1 31,-4-2 2-31,-10-3-2 0,-19-2-1 0,-15-8-1 16,-23 1 0-16,-14-3 2 0,-19-3 0 16,-11-3 5-16,-9 0-16 0,-7-5-22 15,-11 3-10-15,-21-1-8 0,-20-5 15 16,-28 1 16-16,-24-3 8 0,-26-4 15 16,-10-1-69-16,-13-1-111 0,-4-8 108 15</inkml:trace>
  <inkml:trace contextRef="#ctx0" brushRef="#br0" timeOffset="207028.74">22060 16812 1783 0,'-2'0'138'0,"-3"4"106"0,2-4-136 0,-1 1-36 0,4-1-26 0,-2 6-16 0,-1-5-21 0,3 5-9 15,0 3-2-15,0-4-1 0,3 4-5 16,4-2 5-16,9 2 6 0,11 7 2 16,17 0 7-16,22 7 1 0,14-4 5 15,12 4 9-15,0-5 9 0,0 0 5 16,0-2-4-16,2 0-8 0,2-2-11 15,-5-5-9-15,-12-4-3 0,-17-5 0 16,-17-5-4-16,-19-2-1 0,-11-4 1 0,-8-1-7 16,-11-6 2-16,-17-9 2 0,-18-1-2 15,-21-9 9-15,-13 1 4 0,-19-1 1 16,-4 7 4-16,-3 3 0 0,-2 11-2 16,5 4-1-16,-4 7-5 0,5 5-3 15,1 0-1-15,14 7 0 0,7 2 0 16,17 1 0-16,17 3-1 0,12-5-2 15,20 3 0-15,3 1 2 0,10 3 4 0,8 1 7 16,12 1 1-16,8 8 0 0,16 2 2 16,12-4 1-16,12 2 1 0,18-1 5 15,8-2 2-15,-3-3 9 16,-8-6 3-16,-11-4-5 0,-11-4-5 0,-10-2-13 16,-16-3-8-16,-18-5-2 0,-14 0-21 15,-15-4-24-15,-20-5-10 0,-18-6-2 0,-29-8-9 16,-19-9-22-16,-29-4-60 0,-24-12-60 15,-13-13 100-15</inkml:trace>
  <inkml:trace contextRef="#ctx0" brushRef="#br0" timeOffset="207708.79">26480 11443 1631 0,'0'18'53'0,"-3"-4"-11"0,1 4-9 0,2-4 1 0,0-3 1 0,0 0-4 0,2-8 5 0,1 1 10 16,1-3 11-16,5-1 12 0,5-1-3 0,9-3-12 15,9 1-13-15,14-5-5 0,7 3 0 16,11 3 0-1,12 2-2-15,-5 0-11 0,9 0-10 0,-5 2-7 16,-10-2-3-16,-5 4-2 0,-8 3 0 0,-11-4-1 16,-4-1-3-16,-9 2-9 0,-8-3-10 15,-6-1-13-15,-14 0-18 0,-5 0 5 16,-20-3 16-16,-16-1 24 0,-23-6 32 0,-14-5 10 16,-30-4 0-16,-16-2-8 0,-9 1-5 15,2 4-2-15,26 4-3 0,22 10 10 16,28 2 15-16,21 4 0 0,24 4 6 31,13 5-6-31,25 3-14 0,24 3-6 0,22 8-8 16,24 3-9-16,21 2-20 0,14-4-34 0,0-3-83 0,-4-11-115 0,-7-7 134 15</inkml:trace>
  <inkml:trace contextRef="#ctx0" brushRef="#br0" timeOffset="-214325.21">8392 11415 1224 0,'-32'-2'57'0,"-2"-3"6"0,4-2 10 0,7 5 13 0,0-5-7 0,5 2-4 0,6 3 7 16,8 0 10-16,2-1 10 0,-1-1 12 15,3 4 6-15,0 0-15 0,0 0-12 16,9 4-21-16,1-1-25 0,8-1-12 16,10-2-13-16,15 2-5 0,10-1-3 15,16 1 3-15,18 2-1 0,7-1-3 0,7 1-2 16,-9-1-3-16,-1-1-1 0,-8 0-2 15,2-2-2-15,8 0-1 0,-7 5 0 16,1-3 0-16,-16 2 0 0,-14-1 1 16,-23-3 10-16,-18 4 13 0,-15-4 1 15,-4 0-7-15,-15 0-14 0,-16 0-9 16,-29 3-3-16,-24 1 10 0,-25 3 5 16,-19-4 1-16,3-1-1 0,-7 2-1 0,6-1 3 15,12 3 5-15,7-5 8 0,16 3 7 16,18-2 0-16,12-2-1 0,18 0-2 15,16-4-2-15,7 1-3 0,10 1-1 16,10-3-2-16,3 5 4 0,0-2 10 16,-2-7 2-16,14 2-5 0,6 1-16 0,14-6-12 15,19 1-6-15,22-1-1 0,23 0 4 16,26 8-3-16,15 6 0 0,5 5-1 16,-2 9 1-16,-11-2 0 0,-1 4 1 15,-11 1 1-15,-16 1 0 0,-23-6 0 16,-23-7 1-16,-29 0-6 0,-10-7 3 15,-14 0-6-15,0 0-16 0,-7-5-4 0,-24 0-8 16,-22-1 5-16,-38-6 16 0,-33-2 11 16,-34-4 5-16,-13-5 3 0,-17 5 1 15,4-3 0-15,10 8 1 0,12 5 0 16,34 0-2-16,23 3 8 16,20 5 5-16,21 0 4 0,10 0 5 15,22 2-5-15,16-2 0 0,14 0-4 0,0 0-5 0,13 3-7 16,13-1-14-16,17 4-6 0,29-5-1 15,29 5 1-15,32 1 10 0,36 2 4 16,22 3 1-16,11-1 1 0,6 1 0 16,-8-1 0-16,-15-4 1 0,-20 3 0 15,-24-2-1-15,-32-1 1 0,-24 1 1 16,-18 0 2-16,-19-1-3 0,-20-2-3 0,-19 0-19 16,-16-3-20-16,-20 5-2 0,-27 0 4 15,-37 6 17-15,-28 1 19 0,-47-2 5 16,-21-1-1-16,-6-9-1 0,5 1-1 15,22 1 1-15,24 1-13 0,25 0-85 16,17-3-118-16,15-5 117 0</inkml:trace>
  <inkml:trace contextRef="#ctx0" brushRef="#br0" timeOffset="-211300.93">3601 11089 1726 0,'0'2'158'0,"-2"1"144"0,2-3-190 0,0 4-68 0,2-3-18 0,0 3-16 16,-2 1-5-16,1 1-2 0,-1 4 2 0,-3 6 6 15,1 11 7-15,-3 8 15 16,3 13 19-16,2 18 11 0,0 17 7 0,2 9-3 16,5 9-17-16,5 2-14 0,6 4-12 15,3-5-13-15,4 3-3 0,4 0-3 31,-5-8-1-31,-4-14 0 0,1-13-2 0,-12-21 0 0,-2-15 2 0,-3-9-5 16,-4-13-28-16,0-10-93 0,1 0 230 0,1-16-126 31</inkml:trace>
  <inkml:trace contextRef="#ctx0" brushRef="#br0" timeOffset="-189721.16">9257 9812 1397 0,'-4'6'76'0,"-4"1"52"0,0-2-98 0,-2-1-12 15,-1 3-1-15,-1-6 1 0,-6-1 2 0,-1 0-5 16,-1 0-1-16,1-1 8 0,1-5 20 0,4 1 16 16,-1 1 18-16,3-4 3 0,0-3-12 15,1 2-10-15,4-2-14 0,-4 1-13 16,4-3-10-16,-3-4-7 15,-1-3-4-15,4-5 0 0,-4-5 1 16,1-2-2-16,-3-7 0 0,6-2-2 0,3-5 0 16,-3-1 2-16,4-3-2 0,1-2 0 15,2 3 0-15,0-3-2 0,2 1-1 0,1-4 0 16,1 2 0-16,-1-4 0 0,-1 0-1 16,-2 1-1-16,4-3-1 0,-4-5 1 15,2-3-1-15,-2-2 0 0,0-2-1 16,0 0 1-1,0-4 0-15,3 6 1 0,6 4 4 0,2-1 5 0,3 6 2 0,9-2-1 16,3-7-1-16,6-2 4 0,7-2 3 16,2 2 1-16,2 0 1 0,5 4-7 15,3 1-3-15,0 6 0 16,8-4-1-16,-4 2 1 0,3 0 2 16,-3 0 0-16,2 2 2 0,2 3-1 15,-1 2-2-15,10 2-3 0,-5-2-3 0,8 7-1 0,2 0-1 16,0 7-1-16,-6 4 2 0,4 2 0 15,-5 3 2-15,1-2 0 0,9-3 0 16,-3 1-1-16,-2 4 2 0,0 4 6 16,-4 1 0-16,4 4 0 0,2 4-3 15,3 3-5-15,-3-4-2 0,-2 3 2 16,-2-1-10-16,-2 2 1 0,-1 5 1 16,-6 1-4-16,4 3 12 0,-4 0 0 0,0-1 1 15,8 0-2-15,-10 2-1 0,1-4 3 16,-8 4 1-1,-1-6 2-15,1 5 1 0,2 3-4 0,2 1-2 0,-3 4-1 16,-10 5-2-16,-6-1-1 0,-8 0 0 16,-8-1-1-1,-4 1 0-15,-2 1-2 16,-2 1 2-16,1-4 0 0,-1-1 1 0,-3 3 1 16,-2-5-1-16,0 6 0 0,-2-5 0 15,-5-1 1-15,0 0 0 0,0 0 1 16,0 0-3-16,0 2-2 0,-5 0-5 15,-2-4-5-15,-5-7 1 0,-8-1 1 16,-5-10 1-16,-7-1 5 0,-12-4 3 16,-11-1 1-16,-3-1 2 0,-1-1 0 15,6-3-1-15,-4 3 1 0,2 3-1 0,4 0 0 16,-6 1 1-16,6 4 0 0,1-3 0 16,7 7 0-16,8 2 0 0,12 1 1 15,10 6 0-15,10 0 2 0,3 4 2 16,2 1-2-16,5 2-9 0,5 0-14 15,13 4-2-15,11 3 2 0,11 3 10 16,14 10 12-16,2 6 3 0,7 6 1 0,4 5 1 16,-5 6-1-16,6 1 0 0,-4 4 6 15,-4-2 5-15,-3 0 6 0,-13 1 3 16,-3 2-5-16,-11 1-3 0,-8 1-7 16,-13 4-10-16,-13-5-1 0,-12-4-8 15,-8 4 0-15,-12-4-1 0,-6-6-7 0,-8-6-19 16,-5-5-60-16,-7-10-54 0,-8-12-73 15,-7-10 103-15</inkml:trace>
  <inkml:trace contextRef="#ctx0" brushRef="#br0" timeOffset="-189243.26">8546 6041 1669 0,'0'7'119'0,"-11"114"106"15,-8-86-149-15,22 1 4 16,10 6 27-16,1 4 8 0,5 2-4 0,8-2-24 0,1-1-36 16,6 1-22-16,3-2-15 0,-1 4-9 15,1 0-3-15,0-2-1 0,1 0 2 16,-3-5 0-16,-1-8 0 0,-6-6-1 16,-3-4 0-16,-7-5 1 15,-2-6-37-15,-2 1-76 0,2-10-65 0,9-3-380 16,1-2 339-16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19T22:13:05.56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5532 13000 1488 0,'67'5'154'0,"-116"22"351"32,49-29-460-32,0 2-10 0,1 0-2 0,5-3-9 15,2-8-6-15,7-5-5 0,4-9-7 16,8-5 0-16,5-4-3 0,8-5-4 16,3-5 2-16,12 0 6 0,2-4 12 15,5 0 11-15,7 0 10 0,0-3 12 16,7 1 11-16,6-3 13 0,3-4 6 0,2-1-2 15,0-4-12-15,-13-6-23 0,4 6-18 16,0-5-16-16,2 5-6 0,14 3-4 16,7-1-1-16,7 5 1 0,0 5-4 15,-5 6-3-15,-3 9 0 0,-12 6 0 16,-5 3 1-16,-8 3 3 0,-13 5 1 16,-11 0-3-16,-8 4-2 0,-13 2-4 0,-10-3-2 15,-4 5 4-15,-8 1 4 0,-2 0 1 16,1 4-1-16,-12-1-9 0,-3 3-13 15,-6 1-8-15,-9 2 4 0,-9 0 7 16,-12 0 11-16,-4 4 9 0,-9 3 0 16,-5-2 1-16,2 2 1 0,-2-3 1 15,5-4 0-15,9 0 0 0,8 0 1 16,9-4 0-16,8-1 1 0,4-2 0 0,8 0 3 16,-1-1 3-16,5 0 5 0,5-1 7 15,2-2 5-15,4 0 8 0,6-3-6 16,6 0-4-16,4-4-8 0,8 2-12 15,6-1-2-15,3-3-3 16,11 8-2-16,7 1 2 0,5 1 2 0,4 2 1 16,-7 7 0-16,-4 1-1 15,-4 5 1-15,-10 2 0 0,-10 0 2 0,-10-2 1 0,-12 4-6 16,0-3-5-16,-3 4-4 0,-6-1 1 16,-1 4 4-16,-10 1 1 0,-6 2-8 15,-2-4-8-15,-8 1-16 16,-1-1-43-16,3-9-31 0,3-1-25 0,6-5-29 15,4-3-15-15,7-8 104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19T22:12:31.89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8475 5649 1483 0,'-19'2'70'0,"3"0"8"0,-2 1-15 16,4-3-21-16,1 0-9 0,1 0-7 0,5 0-6 0,3 0 18 0,4 0 20 0,0 0 19 15,0 0 27-15,0 0 2 0,-5-5-7 16,10 3-14-16,-3 0-22 0,5-1-24 15,4 3-19-15,5-4-14 0,7-6-6 16,7-4-7-16,12 1-3 0,15-3 2 16,16 0 3-16,3-3 4 0,9 3 2 0,4 0 3 15,8 0 2-15,4 2 1 0,13 0 0 16,-2-1 0-16,1 3-3 0,8-1-1 16,-13 5 0-16,2-5-3 0,-4 4 2 15,-1 2 1-15,1 4-1 0,-1-1 0 16,-4 4 1-16,-4 0-3 0,3 5 0 0,-5-1-3 15,6 7-1-15,-1-2 1 0,1 1 1 16,-5 1 0-16,-4 1 2 0,-12-6 2 16,-13 4 1-16,-3-8 3 0,-9 0-2 15,-7-2 8-15,-9-2 12 0,-8-2 13 16,-4-3 13-16,0 0-4 0,-6-3-10 0,-2 1-14 16,-1 2-9-16,-2-2-5 0,-2 3-3 15,1-1-2-15,-7 2-2 0,5 3-1 16,3-1 0-16,-2-3-1 0,2 3 0 15,3 1 1-15,-6-1 0 0,1-3 0 16,2-1-3-16,-7 0-2 0,-2 2-1 16,-2-2-1-16,-7 0 2 0,4 3 3 15,0-5 2-15,-2 4 0 0,0-4 0 0,-4 2-2 16,-1-4-3-16,-2-5-3 0,0 0 1 16,-9-7-1-16,-9-2 1 0,-1 2 1 15,-8-10-1-15,-5-1 2 0,0 2 0 16,-5-3 0-16,1 3 0 0,6 9 0 15,1-2 0-15,8 2 2 0,5 7 3 0,3 2 0 16,12-1 2-16,-3 10 0 16,7-4 1-16,-1 4 2 0,1 1 2 0,4-3 1 15,0 6-1-15,2-1 1 0,0 2-2 16,3-2-6-16,1 4-7 0,3 0-8 16,5 3-3-16,3 4 0 0,10 10 8 0,8 10 5 15,12 8 5-15,4 7 5 0,6 2 0 16,3 6 3-16,-3-6 1 0,-6 3 2 15,-12-1 3-15,-10-2 7 0,-8-3 1 16,-9-6 0 0,-10 4-3-16,-7-2-12 0,-11 0-6 0,-14-4-3 0,-15-1-2 15,-13 0 1-15,-18-11 1 0,-11-2 1 0,-14-16 2 16,0-3 2-16,-1-2-25 0,5-7-59 16,3-7-98-16,4-7-445 0,4-17 385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19T22:15:37.23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16550 3731 1506 0,'7'-4'55'15,"2"1"-6"-15,-6-4-18 0,-1 1-15 0,-2-1-4 0,2 2-2 0,-2 0 0 0,0-4 1 0,-4 3 0 0,1-2 5 0,-5 2 3 32,3-3 2-32,3 6 4 0,-5-2 2 0,0 1 4 0,0 2 5 0,-2-1 0 15,-1 3-1-15,1 0-1 0,0 0-5 0,-5 1-3 16,-1-1-1-16,0 2-2 0,0 0 2 15,3 2 0-15,-2 1 2 0,-2-2 1 16,2 1 1 0,-2 3-1-16,3-3-3 15,1 4-2-15,-4-4-4 0,2 1-4 0,-8 1-3 0,5-3-5 0,1 1-1 0,-4-2 1 16,-1 3 3-16,5-2-1 0,-2-1 0 31,2 2-2-31,-3 1-2 0,-3-1-1 16,-1-4-2-16,2 3-1 0,-4-1 2 15,-1 0 1-15,-3 1 2 0,1-1 0 16,-6 0 0-16,1 0-1 0,-5-1-2 16,3 3 1-16,-1 1 1 0,1-3 1 0,3-2 2 15,2 2 0-15,2-1-1 0,5-1-1 16,-4 0-3-16,4 2-1 0,-11-2 1 16,-3 0-2-16,0 0 0 0,-9 2 1 15,-2-2-2-15,0 2 9 0,-9-2 6 16,0 0 1-16,2 3 1 0,-3-1-9 15,7 0-5-15,-4 1-3 0,3 1 1 0,3 1-1 16,-5-3 1-16,-6 0 0 0,-7-2 0 16,-1 2-1-16,-10-2 1 0,7 0 0 15,4 1-1-15,-2-1 1 0,3 0-1 16,1 2 0-16,-3-2 0 0,-1 0 0 0,-7 4 1 16,-11-4-1-16,-5 1 0 0,-4 1 0 15,6 0 0-15,4 3 0 0,3 2 0 16,5 1 0-16,-5-1 0 0,-1-2 0 15,-1 4 0-15,-5-4 0 16,-4 4 1-16,-11 0-1 0,-22 3 41 0,-20-5 13 16,-1 2 0-16,10-3 2 0,23-5-43 15,19 5-12-15,-3-6 0 0,1 7 0 0,-12-6-1 16,-10-1 2-16,-11 0-1 16,-11 0 0-16,11 0-1 0,3 2 1 0,6 0 0 15,-1-2-1-15,1 0 0 0,-2 0 0 16,5 0 1-16,14 0-1 15,-5-2 0-15,6 0 0 0,-4 2 0 0,-2 0 1 16,-2 4-1-16,4-2 0 0,10 0 0 16,-6 3 0-16,-6-3 0 0,0-2 0 15,-11 3 0-15,4-1 1 0,4 5-1 0,3-5 0 16,-2-2 0-16,-7 0 0 0,1 0 0 16,-14 0 0-16,5 0 0 0,8 0 0 15,-7-2 0-15,7-3 0 0,-5 1 0 16,-2 1 1-16,0 1-1 0,4 0 0 15,-2-1 0-15,-6-1 0 0,1 2 0 0,-16 0 0 16,1 1 1 0,4 1-1-16,2 0 2 0,6 0-1 0,-1 0-1 0,2 1 0 15,7-1 0-15,7 0 0 0,-7 0 0 16,-18 0 1-16,-17 0 0 0,-21 0 1 16,-7 0 0-16,7-3-1 0,21-4 1 15,13 2-2-15,22-3 0 16,20 5 1-16,-3-1 0 0,-3 3-1 0,-5-3 1 15,-9 2-1-15,2 0 0 0,8 2 0 0,11 0 0 16,2 0 0-16,6 0 1 0,2 2 0 16,8-2 0-16,11 0-1 0,1 2 13 15,6-2 21-15,8 4 1 0,6-4 2 16,11 0-13-16,4-4-19 0,1 0-2 0,3 1 4 16,-1 1 19-16,-1-3 4 15,5 1 1-15,-8 1-5 0,7 1-19 16,-2 0-5-16,9-1-1 0,2-1 0 0,5 1-1 15,4 1 1-15,2-2 0 0,6-1 1 16,-2 0-6-16,4 1-12 0,2-3-20 16,-1 3-29-16,1-3-21 0,2 0-68 15,0-9 112-15,-2-23-8 16</inkml:trace>
  <inkml:trace contextRef="#ctx0" brushRef="#br0" timeOffset="13702.14">19675 4433 1698 0,'-28'-12'93'0,"7"1"11"0,5-1 5 0,7 3 8 0,5-7-16 0,4-6 8 0,0-1-5 16,8-3-3-16,-1-8-19 0,3 4-7 15,6-2-4-15,7 0-18 0,11 2-6 16,0-2-25-16,6-3-16 0,3 1 5 15,5-2 7-15,5 3 1 0,6 1 3 16,4 2-7-16,-1 1-7 0,-10 5-7 0,-1 8-5 16,-8 10-9-16,1 6-3 0,2 6-42 15,9 18-9-15,6 14-16 0,9 20-30 16,10 24 17-16,4 22-9 0,-5 20-5 16,-2 18 8-1,-15 7-4-15,-14 7 4 0,-17 6 5 0,-25-8 15 0,-19-14 24 16,-22-20-39-16,-25-27-89 15,-25-17 18-15,-18-12 9 0,-18-15 133 0,-12-10 168 16,-2-14 28-16,-21-21 24 16,-3-10-47-16,-3-18-55 0,5-12 14 0,11-3 24 15,13-11 4-15,16-1 19 0,11-4-36 16,21-5-39-16,21-2-12 0,16 3 5 16,18 1 6-16,14 5-2 0,11-8-15 0,8 1-28 15,15-4-18-15,17-7-34 0,15-1-39 16,24-5-48-16,33 1-96 0,24 3 158 0,27 10-25 15</inkml:trace>
  <inkml:trace contextRef="#ctx0" brushRef="#br0" timeOffset="14146.59">22085 3848 2018 0,'4'57'352'0,"-3"-57"-73"0,1 0-176 0,0 0 39 0,1-61-94 16,5 58-41-16,6-4-15 15,12 0-21-15,13-8-7 0,20 1 16 16,19 2 5-16,9 3 2 0,3 4-13 15,4 8-8-15,-2 11 2 0,-3 11 0 0,7 9 15 16,-6 16 5 0,-1 8-20-16,-2 8-29 0,-9 17-22 15,-23 6-26-15,-13 5-3 0,-22 1 12 16,-20 6 19-16,-23 0 22 0,-25-3 16 16,-20-9 18-16,-22-18 9 0,-22-16 9 15,-8-11 6-15,-11-18 4 0,-4-15-1 16,-3-20 4-16,-4-12 7 0,9-15 10 0,5-4 31 15,25-5 28-15,16-3 20 0,20 2 20 16,19 4-3-16,13-1-5 0,17 3-1 16,5-5-15-16,13-8-19 0,4-11-28 15,15-21-23-15,13-5-21 0,9-8-32 16,14 2-51-16,7 8-40 0,18 3-85 0,18 8 108 16</inkml:trace>
  <inkml:trace contextRef="#ctx0" brushRef="#br0" timeOffset="14402.25">24094 3125 2764 0,'0'39'59'0,"0"12"-47"0,2 25-25 0,3 13 13 16,9 5 2-16,-5 10-2 15,3 6 2-15,-6 13-2 0,-6 1 0 16,-2 14-1-16,-5 6-1 0,-4-1 0 0,2-1 1 16,2-18 0-16,-5-12 1 0,5-13 0 15,2-5 0-15,-3-2 1 0,8-15 1 16,0-8-6-16,6-20-49 0,-1-13-67 16,7-8-72-16,13-14 85 0</inkml:trace>
  <inkml:trace contextRef="#ctx0" brushRef="#br0" timeOffset="14865.19">25566 3557 2812 0,'1'-5'149'16,"14"-25"14"0,40-13-24-16,-8 15-133 15,1-1-4-15,16 1-10 0,11 0-9 16,13 12-37-16,13 5-35 0,9 15-11 16,2 17-5-16,-2 13 27 0,10 22 30 15,5 26 4-15,2 12-8 0,8 28-22 0,-13 11-6 16,-12 16 11-16,-14 7 17 0,-18 2 5 15,-12-2-9-15,-20-7-6 16,-22 0-1-16,-18-2 24 0,-22-14 17 0,-18-21 7 0,-21-26 3 16,-16-31 2-16,-19-17 13 0,-25-21 20 15,-25-18 28-15,-24-26 19 0,-13-23 4 16,-7-24 27-16,-8-24-14 16,8-4 3-16,8-8 9 15,22 5-35-15,23 6-5 0,10-1-17 0,13 8-19 0,12-2 2 0,18 7 0 16,20 11 4-1,19 14 13-15,19 14-2 0,10 9-3 16,11 2-11-16,8 5-21 0,9-5-32 0,14 1-59 0,12-4-103 16,29 1-350-16,23 10 325 15</inkml:trace>
  <inkml:trace contextRef="#ctx0" brushRef="#br0" timeOffset="17249.53">23011 5153 2296 0,'58'-2'172'0,"-113"-3"454"62,55 6-639-62,0 5-16 0,0-4-19 0,0 3-13 0,0 2-1 16,0-2 10-16,0 13 10 0,4 9 8 15,3 13 7-15,-4 14 5 0,4 2 6 16,-1 5 5-16,-3 1-1 0,-1 5-2 16,-2-1 2-16,0 1 1 0,-3 0 2 15,-5-3 3-15,0-3 2 0,-5-5 1 0,1-1 1 16,-1-2 1-16,1-3 0 0,0 1-1 15,1-3 1-15,0 4 1 0,2-6 0 16,2 0 0-16,6-3 0 16,-1-3 0-16,2-4 0 0,3-6 1 0,4-5 1 15,4-2 6-15,0-7 16 0,3-4 14 16,-5-7 18-16,3-1 2 0,4-4-8 0,7-4-8 16,13-1-15-16,10-6-7 0,7-3-9 15,5-2-3-15,6-5-1 0,4 0 2 16,8-4 0-16,9 4 0 0,4-4-1 15,13 2-3-15,5-2-3 0,-4-2 0 16,3-1-1-16,-7 5-1 0,-10 3 1 16,10 6 0-16,-3 4-1 0,0 4 0 0,-6 1 1 15,-12 3 1-15,-12 0-1 0,-6 2 2 16,-9 2-1-16,3-2-2 0,-8 2 2 16,-4 2-2-16,1-4 1 0,-13 1 3 15,-7-1 2 1,-5-5 3-16,-11 1 13 0,0-1 9 0,-7-2-2 0,-4-5 1 15,-3-4-8-15,0-4-11 0,-7-6-1 16,2-5-8-16,-6 0-4 0,2-12 2 0,0-7-9 16,2-3-20-16,7-23-614 0,10-22 450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30T19:24:15.24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24710 16672 2365 0,'-7'3'0'0,"-2"-1"-9"0,-2-1 0 0,-27-6 9 16,4-7 0-16,34 12-1761 0</inkml:trace>
  <inkml:trace contextRef="#ctx0" brushRef="#br0" timeOffset="109367.99">11010 12153 2248 0,'0'0'0'0,"0"7"0"16,-4-3 0-16,1 4 26 0,-1 5 0 0,0 0-26 15,-1-2 0-15,-3-3 15 0,-2-1 0 0,4 0-15 16,1-4 0-16,2 0-3 0,1-3 1 0,2-6 2 16,2-8 0-16,-2 14-1744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19T22:17:46.75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6819 12310 1631 0,'27'8'129'0,"1"0"72"0,0 1-124 0,1-2-17 0,1 2-37 15,7-3 9-15,11 4 12 0,9-5 3 16,8 4 0-16,4 4-9 16,4-3-13-16,5 8-8 0,4-2-7 0,-1 0-6 15,6 0-3-15,-5 0 1 0,-6-2-1 16,-3 0 3-16,-17-3-3 0,-18-2 8 0,-17-4 3 15,-19-5 8-15,1-2-2 0,-19-7-6 16,-21-3-5-16,-23-2-9 0,-27-4 0 16,-21-1 0-16,-15-3 1 15,1 3 4-15,-7 3 3 0,-1-4 0 0,6 3 2 16,5 3 5-16,15-1 1 0,19 3 1 16,12 3-3-16,20-3-5 0,10 3-2 15,9 2 3-15,8-2 3 0,8 5 4 0,7 1 3 16,11 3 5-16,0-4 19 15,0-1 5-15,16 3-8 0,13 2-15 0,19 2-18 16,23 7-2-16,23 0 13 0,30 12 14 16,25 4 8-16,10 7 0 15,4 0-3-15,-7-4-9 0,-5 0-8 0,-13-5-7 16,-26-1-7-16,-27-8-3 0,-32-5 4 16,-24-1 5-16,-15-4 6 0,-18-2-11 15,-15-2-6-15,-31-2-2 0,-26-5 1 16,-34-4 17-16,-32-1 3 15,-9-2-5-15,-5 1-6 0,-5 4-4 0,14-3-1 0,10 5 0 16,19 0-1-16,29 3-2 0,14-1 0 16,17-2-1-16,5 2 0 15,5-1-3-15,5 1-16 0,3 0-56 0,9-1-59 16,8 5-106-16,9-8-24 0,11-6 129 0</inkml:trace>
  <inkml:trace contextRef="#ctx0" brushRef="#br0" timeOffset="10016.1">11578 12310 1701 0,'-2'4'95'0,"-3"0"6"0,0 1-15 0,-1-5-45 0,-1 2-21 0,-4-1-9 0,1 3 6 15,-4-4 10-15,-1 2 6 0,3-2 5 16,-2 0 0-16,0-4 0 0,-1 1 6 16,5 1 4-16,3-5 3 0,1 3 8 15,6 1 19-15,2 1 9 0,7-3-1 16,7 1-16-16,11 0-28 0,12-3-22 16,7 4-15-16,14 1-5 0,7 2-4 0,-1 2-1 15,5 3 1-15,-5 2 3 0,3 6 0 16,-2-1 1-16,0 2 1 0,-3-3 0 15,-7 0 1-15,-13-1 0 0,-1-3-1 16,-4 0 1-16,-7-7 0 0,3 2 0 16,-12-2 1-16,0-2 1 0,-7-1 0 15,-5-3 0-15,-7 3 1 0,-4 1-5 16,-2-1-5-16,-9-3-6 0,-3 1-10 0,-14-2 3 16,-13-2 1-16,-9-2 4 0,-17 1 7 15,-13 3 3-15,-16 0 1 0,-3 3 1 16,1 4 1-16,-6 5 0 0,3 1 2 15,-4 1 0-15,4 0 0 0,12-5 0 16,3-1-1-16,13 1 0 0,5-2 0 0,12 0 0 16,13 0 0-16,9-2 0 0,10 2 0 15,9-1 12-15,10-1 22 0,7 2 14 16,14 0 6-16,12 0-9 0,15 0-21 16,28 3-15-16,14 10-5 0,25 5-2 15,19 6-3-15,8 3-2 0,-3-4-4 16,5 2 2-16,-8 0 1 15,-9-9 5-15,4 5 4 0,-11-5 1 0,-13 2 5 0,-17-10 7 16,-20 1 8-16,-24-5 7 0,-13-4-1 16,-13 0-1-16,-15-2-16 0,-8 0-14 15,-11-5-4-15,-17 0-11 0,-18-4 3 16,-32 1 6-16,-22-1 1 0,-14-1 3 16,-13 5 0-16,9 3 0 0,7 4 0 15,6 2 1-15,12 1 0 16,5 3 0-16,8-4 2 0,15-1-1 0,11 1-1 0,17-2 1 15,10 0 0-15,14 0-1 0,8 0 3 16,10 2 0-16,6-2 1 0,10 2 3 16,4 3 1-16,10-2-3 0,9 8-2 15,4-4-3-15,5 4-8 0,4 1-15 0,-8-8-19 16,-9-4-37 0,-9-4-64-16,-12-10-72 0,-13-14 112 15,-11-17 5-15</inkml:trace>
  <inkml:trace contextRef="#ctx0" brushRef="#br0" timeOffset="13403.7">16074 12431 1805 0,'-35'7'84'0,"5"-2"1"0,0-1-22 0,1-4-50 0,3-4 7 0,-1-3 12 16,-1-5 12-16,6-1 18 0,5 1 6 16,3 1 3-16,1 4-1 0,10 0-6 15,-1 2-1-15,4 3 7 0,9 2 1 16,2-3-7-16,1 3-16 16,4 0-22-16,14 0-18 0,11 3-10 0,7 10-7 0,12 1-4 15,7 2 0-15,10 3 3 0,2 4 4 16,1-1 4-16,4 2 1 0,-8 1 1 15,2-5 0-15,-11 3 4 0,-14-7 7 16,-7-4 6-16,-7-3 2 0,-8-2 3 16,-3-3-5-16,-9-3-6 0,-10-1-6 0,-7 0-4 15,0 0-2-15,-4-1-3 16,-10-1-3-16,-13-9-5 0,-14-3 0 16,-25-4 1-16,-23-10 4 0,-12 0 3 0,-16-3 3 15,-4 3 0-15,2-2 1 0,3 3 1 16,10 1 0-16,17 6 0 0,16-1 0 15,16 3 1-15,14 0 0 0,13 4 6 0,12 2 8 16,11 7 17-16,5-3 16 0,14 5 6 16,11 3-8-16,12-2-20 0,27 2-21 15,19 5-12-15,29 10 0 0,12 2 2 16,19 10 5-16,10 3 5 0,5 7 2 16,12 1 8-16,-2 1 3 0,-15 3 2 15,-13-1-1-15,-20 1-3 0,-20-6-1 0,-21-1 4 16,-15-4-2-16,-21-14 0 0,-20-4-7 15,-14-10-11 1,-15-1-6-16,-13-2-6 0,-24-5 4 0,-28-4 2 0,-26-5 4 16,-27-11 2-16,-27-12 0 0,-12-8 0 15,-9 1 0-15,0 1 0 0,21 3-2 0,13 4-29 16,16-5-40-16,15-3-52 16,12 0-100-16,15-13-3 0,11-16 106 0</inkml:trace>
  <inkml:trace contextRef="#ctx0" brushRef="#br0" timeOffset="25589.83">23028 14380 1809 0,'61'24'55'0,"-8"1"-17"0,0 5-9 0,-3-1-8 0,-4-3 4 0,-4-3-1 0,-3-7 4 0,-9-3 7 0,-8-8 8 15,-8-5 7-15,-7-5-4 0,-7-1-4 16,-5 3-7-16,-4-4-10 0,-5 3 0 16,-15 4 3-16,-8 0 6 0,-13 5 7 0,-17 1 0 15,-22-4-9-15,-21-1-13 0,-8-1-12 16,-10 2-10-16,6 3-3 16,-8 6 0-16,-13 3 3 0,-12 2 3 0,-18 6 12 15,-10-3 15-15,-21 4 7 16,-12-7 3-16,-4-7-11 0,-19-6-16 0,6-8-5 15,15-4-4-15,12-5 5 0,15 0 17 16,17 0 22-16,11 0 18 0,11 1 4 16,40 1-10-16,21 3-22 0,21 2-15 0,29 3-10 15,12-3-3-15,26 5 2 0,31 1 0 16,11-1-1-16,37-4-3 0,33 1-3 16,29 3-3-16,39 2-4 0,34 2-11 15,18 9-7-15,17-6-9 0,8 6 1 16,12-4-12-16,-5 0 2 0,-8 5 11 15,-8 4 2-15,-18 2 23 0,-25 9 6 0,-28 1 0 16,-22 4 2-16,-31 2 3 16,-18 1 2-16,-18-1 8 0,-25-2 7 0,-25-6-2 15,-33-3-3-15,-32-9-1 0,-39-5 7 16,-36-5 12-16,-24-13 6 0,-25-7-3 16,-24-9-10-16,-10-5-10 0,-16-4 2 15,-15-8 2-15,-3-2-1 0,6-6-6 0,5 0-5 16,14 6-5-16,11 1-2 15,19 1 0-15,25 10-2 0,36 2 0 0,29 8-3 16,30 3-19-16,22 7-16 0,18 8-38 16,28-5-48-16,22 7-122 0,24-1 139 15</inkml:trace>
  <inkml:trace contextRef="#ctx0" brushRef="#br0" timeOffset="31434.42">17328 10261 1404 0,'-365'42'248'31,"365"-42"-63"-15,1 0-59-16,-1 0-25 15,0-1-15-15,6-3-19 0,-6 2-21 0,5-1-18 16,2-1-14-16,-5-6-9 0,5-1-3 15,0 0 0-15,-5-3 0 16,3-4 4-16,2 2 5 0,0-1 11 16,6-1 10-16,1-3 6 0,4-1-2 0,5-4-10 0,2-3-7 15,5-2-7 1,0 0-3-16,4-4-2 0,6 1 0 0,1 2 1 16,12-5 0-16,-1 2 1 15,1-8-1-15,5 4-1 0,-1-3-1 16,7-1-2-16,3-1-1 0,4-4-3 0,-9-5 1 15,-5-2 0-15,-2 1 2 0,-3-2-1 16,1-1 2-16,5-2-1 0,8-4 1 0,-1-1 0 0,6 0-1 31,4 2 0-31,3 0-1 0,-5-2-1 0,-1-3 1 0,1-11 0 16,-7 0-2-16,3-2 1 0,-2 5-1 0,6 6 0 16,5 4 0-16,9-3 0 0,0 6-2 15,8 7 2-15,-8 9 3 0,-4 2 2 16,-10 5 0-16,-11 3-2 15,6 1-2-15,-10 1-2 0,2 2 0 16,2-5 0-16,-3-2-1 16,-2 2 1-16,-2-2 0 0,-7 3-1 15,-9-1 1-15,-8 5-1 0,-4-3 2 16,-2-1-4-16,-4-3-3 0,6-2 1 16,-6 4-3-16,-5 2 8 0,-4 14 8 0,-10 5 1 15,-2 1 0-15,2 8-1 0,0 0-19 16,-2-2-13-16,-4 4-14 0,-1-4-19 15,-2 2-5-15,0-4-3 0,-2 3 8 16,-5-3 14-16,-2-1 16 0,-9-3 10 16,2 5 8-16,0 1 6 0,-2 2 2 15,14-2 2-15,1 4 1 0,-3-3 0 0,11 3 4 16,-6 2 8-16,8-1 2 0,3 0-1 16,4 3-6-16,7-5-7 0,1-2-5 15,6-5-1-15,9-3 3 0,0 0-3 16,4-2 5-16,-6 3 10 0,-5-3 20 15,0-2 19-15,4 4 7 0,-8 0-7 16,-1 4-18-16,3 1-17 0,-6 4-10 16,-1 5-12-16,0 1-9 0,-3 2-19 0,1 8-14 15,2 11 7-15,2 8-4 16,4 15 8-16,-3 5 8 0,-2 8 3 0,-7 12 11 16,-6-3 7-16,-11 3 5 0,-8-12 1 15,-10-6-1-15,-10-11 0 0,-9-5 0 16,-13-6 4-16,-5-5-9 0,-17-14-8 15,-11-12 76-15,-2-19-52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19T21:35:26.89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23645 11447 1456 0,'-10'0'64'0,"1"2"13"0,2 0-45 0,-2 5-8 0,4-6-11 0,3 5-7 0,-5-5-1 0,5 5 1 0,2-6 11 15,0 0 19-15,0 0 25 0,0 0 24 16,0 0 4-16,2 0-8 0,5 0-19 15,7 2-24-15,2 1-14 0,12 6-11 16,1-4-8-16,3 6-2 0,8 0-2 16,5-4 0-16,1 3 1 0,-4-3 0 0,-1 0 0 15,-4-3-1-15,-3-4 1 0,5 0-1 16,-3 0 1-16,-1-4 0 0,6-4-1 16,-4-1 0-16,0-2 0 0,2 2 0 15,4 4 1-15,3-2-2 0,7 2 0 16,9-1 1-16,0 1-1 0,2 3 0 15,-4 0 1-15,-6 2 2 0,-5 0 2 0,-6 0 0 16,-6 0 0-16,-3 0-2 0,-1 0-1 16,1 0 0-16,-2-3-1 0,0 3 1 15,-2-6 0-15,0 1-1 0,4 0 1 16,-4 0 0-16,-2-1-1 0,2 4 1 16,2 1 0-16,2-6-1 0,-4 3-1 0,4 0 1 15,0-1 0-15,1 3-1 0,-3-1 1 16,5 1-1-16,-10 0 0 0,-2-3 0 15,-1-2 0-15,-6 5 0 0,3-7 0 16,1 6 1-16,-3 1 0 0,-8-5 0 16,5 2 0-16,-6-3 2 0,3 3 2 15,1 3 2-15,-3 1 0 0,1-1-1 16,1-4-2-16,-3 3-2 0,3-1-1 16,-6 3 0-16,3-5 0 0,1 1-1 0,-2 0 2 15,3 1-1-15,-3-1 0 0,3 3 3 16,-4 0 3-16,0-7 3 0,1 6 3 15,2 1 1-15,0-3 0 0,1 3 1 16,-3-2-2-16,0 1-1 0,1 3-3 16,-3-2-3-16,4-1-1 0,2 8-2 0,1-5-1 15,2 0 0-15,1 2 0 0,3-2-2 16,1 1 1-16,0 3-1 0,4-4 0 16,0 2 0-16,-2-2 1 0,-3-4 0 15,-3 1 1-15,-1-1 0 0,-1-3 0 16,-7 2 1-16,1-1-2 0,2 1 1 15,0 0-1-15,-3-2 0 0,-1 3-1 16,-3 2 0-16,0 1-1 16,1 2-1-16,-3-1 1 0,3 0-1 0,-3 0 0 0,3 0 0 15,-3 4-2 1,-2-2 1-16,5 5 2 0,2-2 1 0,-7 0 2 0,0 1 1 16,0-5-1-16,0-1 0 0,-3 2-1 15,-4 0 1-15,0-4-1 0,-4 2 1 0,-3-3 2 16,-8-10 1-16,3 1 2 15,-6-6 0-15,-3-3 0 0,-4 1-2 0,-5 1 0 16,-2-4-1-16,-4 3-2 0,2-3-1 16,-1-2-1-16,1 2 1 15,4-1-1-15,-4 2 0 0,2-3 1 0,5 1-1 16,-1 2 1-16,1-2-1 0,2 0 0 0,2 3 0 16,-2-4 0-16,2 8 0 0,5-1 0 15,-1 4 0-15,11 0 0 0,-1 1 1 16,8 6 0-16,6 7 1 15,-2-5-2-15,4 5 2 16,0 0-2-16,2 0 1 0,7 3 0 0,-4 3-1 0,9 1 0 16,-1 3-1-1,1 5 1-15,2-1 0 0,-2 3 1 0,4 3-1 0,1-1 1 0,4-3 1 16,2 2-1 0,-4 0 0-16,4 1-1 0,4-3 0 0,-3 4 1 0,4 3-1 15,6-4-1-15,6 6 0 0,6-5 1 16,13 6 0-16,-3-1 0 0,4 0 2 15,-3-2 0-15,-8 2 1 0,-7-4 0 0,-19 2 0 32,-5-3 1-32,-11 3-2 0,-13-4 4 0,-8 8 5 0,-8 3 4 15,-12 7 9-15,-17 0 0 0,-10 1-1 0,-12-1-5 16,-9-2-9-16,4 1-6 0,7-3-2 16,-4-1-2-16,6-1-90 0,-2-3 28 0,5-10 14 15</inkml:trace>
  <inkml:trace contextRef="#ctx0" brushRef="#br0" timeOffset="5733.47">24275 3632 1551 0,'0'-2'92'0,"0"0"37"0,0-2-22 0,-2 1-14 0,2-2-10 0,2-1 2 16,0-8-9-16,3 0-13 0,-3-2-4 15,3-5-18-15,4 1-9 0,1-3 0 16,1 2-4-16,2-4-6 0,1-2-4 16,7 6-4-16,-2-4 2 0,6 4 1 15,-2 0 0-15,4 1-5 0,0-1-4 16,4 0 2-16,-2-1 0 0,6 1 2 0,-1 3-5 16,1-1-4-16,4 1-4 0,0 2-3 15,-3 2-8-15,-1 2 1 0,-3 1 0 16,2 4 3-16,1 0 8 0,-3 2 3 15,2 1 1-15,0 4 1 0,-4-2 0 16,0 2-4-16,2 0 1 0,0 0-1 0,-4 2 0 16,1 0-1-16,-6-2 0 0,5 5 1 15,2 2-1-15,2-7-1 0,2 7 0 16,-1 0 0-16,-1-3-1 0,2 7 1 16,3-4-1-16,-3 5 2 0,1 0-7 15,-1 4 0-15,0-1 1 0,0-1 0 16,-6 0 6-16,-5 0-1 0,2 4-1 0,0 3-4 15,3-1-6-15,2 6-4 0,-2 1-2 16,1-4 1-16,1 9 2 0,0 0-2 16,4 5-2-16,5 7-9 0,2 8-6 15,1 3 6-15,6 7-4 0,0 5 7 16,2-1 6-16,-6-1 1 0,-12-8 8 16,0-2 2-16,1-2 4 0,-2 6 0 15,0 3-1-15,-4-2 0 0,-4 2-1 0,0-2 0 16,-2 6 0-16,-1 5 0 0,-1 2 1 15,-3 3-2-15,6-7 0 0,-8 0 1 16,-4 2 2-16,5 4 2 0,-10 1 1 16,2 5-1-16,-2-6-1 0,-8-3 0 15,-6-1-2-15,-5 2-2 0,-6-2 1 0,-1 0-1 16,1-5 1-16,-4-1 3 0,-5-5 0 16,-3 2 2-16,-7 2 1 0,-3-7 0 15,-1-4 0-15,-3-3 0 0,0-4 0 16,-7-2 0-16,-7 1 0 0,-8-6 0 15,-1 3 0-15,2-8-1 0,-2-6 1 16,1-3 0-16,3-9 0 0,-5-2-1 16,0-3 0-16,0-6 1 0,-8-1 0 0,-10-4 0 15,-5 0 1 1,0 0-1-16,6 0-1 0,3-6 1 0,8-1-1 0,7 2 1 16,0 0 1-1,1-2-1-15,-4 1 0 0,-8-4 1 0,2 1-1 0,0 0 0 16,9-4 1-16,5-1-1 15,5-2 2-15,3-5 15 0,4-2 16 0,4-4 24 16,6-1 17-16,-1-2-5 0,2 0-9 0,1-2-18 16,1-5-13-16,-2-1-8 0,5 1-4 15,5-4-3-15,2 2-1 0,8 2 2 16,0-2-1-16,1 0-2 0,4 4-3 16,2-8-3-16,-2 1-3 0,-4-5-2 15,3-2-1-15,-5-1-1 0,-2-3-1 16,2 5 0-16,-2-7 1 0,2 5-1 15,3-3 2-15,3 5 0 0,0 1 0 0,3 4 8 16,6 4 13-16,2-2 12 0,7 2 9 16,0 6-2-16,-1-6-3 0,6 5-10 15,-7-11-6-15,6-2-7 0,1 1-8 16,-5-2-3-16,5-6-2 0,-5 3-1 16,1-4 0-16,-1 0 0 0,0 2 0 0,5 3 0 15,3-1 6-15,-1 3 7 0,0 4 4 16,5-1 6-16,0 5-2 0,8 2-2 15,1 5 1-15,0 3 2 16,5 1-2-16,-1 1-1 0,3 1-7 0,0-1-8 16,2-2-3-16,7 0-1 0,7-2-10 15,-2-6-14-15,8 1-24 0,6-12-63 0,20-15-517 16,30-14 422-16</inkml:trace>
  <inkml:trace contextRef="#ctx0" brushRef="#br0" timeOffset="7806.05">24372 4020 1248 0,'2'0'155'0,"0"0"157"0,-2-2-143 0,0 2-62 0,0 0-1 0,2 0-23 15,1 0-13-15,-1-2-10 0,1 1-15 0,3-1-3 16,-1-5-16-16,8 0-11 0,-3-2-8 16,1 2-2-16,1-6-1 0,1 3-2 15,1-1-1-15,-5 4 0 0,1-4-1 16,3 6 1-16,-3-8 6 0,-3 3 9 16,4-1 7-16,2 2 5 0,-1-1-4 15,2-1-7-15,-3 4-2 0,1-5 1 0,4 1 2 16,2 2 0-16,-2-2-4 0,3 3-5 15,1 0-3-15,-1 0-1 0,-3 1-3 16,2-2 0-16,-2 5 0 0,-2-3-1 16,-3 2-2-16,-1 3-3 0,-2-3-1 15,0 1 1-15,5 2-1 0,-8-1-1 16,6 3-6-16,-4-2-3 0,3 0 2 16,5-1-3-16,-5 3 7 0,5-2 4 15,-10 2 1-15,0 0 5 0,4 0 1 0,0 2-2 16,0 1 0-16,-2-3-2 0,-2 2 0 15,4 0 1-15,-2-2 0 0,0 3-1 16,4-1 2-16,-4 0-1 0,4 3 1 16,-6-3 0-16,4-2 0 15,-2 3 0-15,2-1 0 0,3 2 0 0,-3-1-1 16,2-1 0-16,-1 0 0 0,3 0-1 0,-4-1 1 16,5 1 1-16,-4 0 1 0,6 3 0 15,-1-3 0-15,-1 0-1 0,0 1 1 16,-2 3-1-16,4-3 1 0,2 3-1 15,0 2 0-15,5 0-1 0,3 2 0 16,8 3 1-16,1-1-2 0,1 2 0 16,-4-1 0-16,-4 1-1 0,2-5 1 0,-3 3 2 15,0 0-1-15,-3-1 1 0,3 3-1 16,-4-5-1-16,-2 2 1 0,-1-1-1 16,5-2 1-16,-11 0 1 0,4 3 0 15,1-6-1-15,-3 4 1 0,2-2 0 16,-2 2-2-16,-2-2 2 0,-2 2 0 15,2-4-4-15,-3 4 0 0,0-2-3 16,3 4 0-16,-2-2 0 0,1-2-1 16,1 4 0-16,-2-1 0 0,3-1 2 0,-7 2 2 15,5 1 1-15,1 6 1 0,0-4 0 16,0 0 0-16,2 2 1 0,2 0-1 16,0 4 1-16,0-3 0 15,-4 1-2-15,3 0 0 0,1 3 0 0,-4-1-2 16,1 1 2-16,-3-3 0 0,0 1-1 15,3 2 2-15,-5-3 0 0,-3 2 0 0,2 3 0 16,-2-2-1-16,0 2 1 0,-1-3-4 16,1 3-2-16,-4-7-1 0,-1 3-1 15,0 1 0-15,0-3 3 0,-4 3 3 16,2 3 1-16,0-4 2 0,0 8 1 16,2 0 0-16,5-1 0 0,-2 2 0 15,-5-4 0-15,7 0 0 0,-7 3 0 0,-7 0-1 16,3-6-1-16,3 5 1 0,1-3-1 31,-7-1 1-31,3 3 0 0,-5-2 0 0,6 1-2 0,-3 3 1 0,1 0 1 16,0-4 0-1,-6 3 0-15,2 1 0 0,-3-2 1 0,-4 1 0 0,2-1 0 16,-2-2 0-16,-4 4 0 0,4-4-1 0,-5 0 1 16,-2 2 0-16,2-6 0 0,-4 6 0 15,4-2 0-15,-4 4 0 0,5-1-1 16,-1-1 1-16,0-4 0 0,1 2 0 31,-3-1 0-31,2-1-1 0,-2-5 0 16,1 0 0-16,1 0-2 0,-2 2 1 0,-2-1-1 15,4-1 0-15,-2-2 1 0,-2-5 2 16,0 2-1-16,-1 0 1 0,-3-6 0 16,10 6 0-16,-2-6 1 0,-2 2 0 15,0-4 0-15,-2 6-1 0,-2-5 0 16,6 1 0-16,-8 1 1 0,1-5-1 15,1 1 0-15,-4-4 0 0,2 1 0 0,-1-3-2 16,2-1-1-16,-6 3 1 0,0-7 0 16,-5 4 1-16,2-6 1 0,-5 6 1 15,1-6 0-15,2 2 1 0,2 0-1 16,-1-1 0-16,5 1 1 0,2-2-1 16,0 1 0-16,6 4-1 0,-4-6 4 0,-1 5 4 15,4-6 3-15,-3 4 1 0,-1-3-2 16,0-2-2-16,-6 1-3 0,1-4 0 15,-6-5-1-15,9 1-1 0,-3 0 0 16,6 0-1-16,6 1 6 0,-1-1 9 16,6 3 2-16,-2 2 7 0,4 2 1 15,2 0 0-15,0 0 4 0,3-1-2 0,-1 3-4 16,1 1-7-16,6-1-5 0,-7 1-3 16,3-1-3-16,-2-2 0 0,4 0 2 15,3 1 1-15,-1-3 2 0,2 4 0 16,-3-4 0-16,3 0-2 0,1 2-2 15,-3-6-1-15,1 2-3 0,-5-1 1 16,2-4-2-16,-3 3-1 0,-1-3 2 0,6 2 4 16,3-4 7-16,-2 6 10 15,4-4 9-15,0 3 5 0,-3-1 1 0,3 0-6 16,-2-6-8-16,-2 0-10 0,4-1-9 16,0-4-5-16,-5 0-1 0,5-9-1 15,0 2-1-15,-2 4 1 0,2-4 1 16,6 5 0-16,-5-3 0 0,1 3 0 0,0-3 1 15,0 3 4-15,-1 3 2 0,7 0 4 16,-3 3 9-16,4 0 4 0,0-1 5 16,-1 3 5-16,3-1 1 0,-6 2-2 15,6 4-2-15,1 3-8 0,-1-7-6 16,7 4-4-16,-2-2-4 0,2 0-3 16,1 4 2-16,1 3-3 0,3-4 0 15,-2 4-1-15,-2 0-3 0,1-1-2 0,1 1 0 16,0-2 0-16,6-3-23 0,0-1-39 15,6-11 5-15,15-19 13 0</inkml:trace>
  <inkml:trace contextRef="#ctx0" brushRef="#br0" timeOffset="16618.95">18800 3697 1715 0,'-4'0'100'0,"2"0"40"0,0-2-58 0,4 2-41 0,4-5-16 0,-5 2-13 0,5-3-7 0,3 1-3 16,-4-2-1-16,4-4-1 0,-2 4 1 0,2-5 0 15,3-3-2-15,2 1-2 0,9-7-3 16,2 2 0-16,4-6 1 0,-1 2 3 16,2 0 2-16,2-2 1 0,3 5 4 15,1 3 8 1,-1 1 10-16,3 0 10 0,6-2 6 0,2 4 1 0,2-2-6 15,-2 0-7-15,-3 0-12 0,1-2-6 16,0-3-5-16,-3 1-3 0,3 1 1 0,2 1 1 16,4 4-1-1,-6 2-1-15,1 1-1 0,-3 2-2 0,-5 4-1 0,11 1-4 16,-3 4-2-16,3 0 4 0,-2 4 5 16,-9-1 6-16,4 6 2 0,-9-2-2 15,-4 4-6-15,7 1-3 0,-12 2-1 16,6 1 2-16,1 1-5 0,-11 0-1 0,10-1-3 15,-6 1-5-15,0 0 4 16,2 6 0-16,-2-1 4 0,0 2 4 0,2 5 1 16,0 1 2-16,-4-3 0 0,2 4-2 15,-4 1 0-15,3 1 0 0,-6 1 0 16,3 1 0-16,2 0-1 0,-3-1 0 16,0 3 0-16,-2-4 2 15,0 7-2-15,-2-2 2 0,-2 2 0 16,3 2 0-16,-3 1 0 15,4 3 1-15,-2 1 0 0,-5 0 1 0,5 2 0 0,-7-2-2 0,4 3 1 32,5 3-1-32,-4-4 0 0,4 0 1 0,-3 1 0 0,-1 1 1 0,-3 1-1 0,-7-8 0 15,-2-2-3-15,-2-6-1 0,2-3-1 32,0 3 0-32,0-1 1 0,-7 0 1 15,-2 1 2-15,7 1 1 0,-9-1 1 16,8 2 0-16,-2 1 1 0,-2 2 1 15,-1 1-1-15,-4-4 1 0,1 2-1 16,-1 0-1-16,3-3-1 0,-5 1-2 0,-7-5 1 16,5 2 0-16,-4-4 1 0,-5-2 1 15,-1-1 2-15,-4-1 6 0,-1 3 3 16,1-1 2-16,0 2 0 0,0 0-3 16,-5-5-3-16,1 4-1 0,-3-6-3 15,-1 0 0-15,-1 3 1 0,4-3-2 16,-4-1-1-16,7 4 1 0,-5-6-1 15,-4-3 0-15,-5 5 3 0,-2-10 1 16,-3 2 3-16,-6-3 0 0,2-2 0 0,-5-2-1 16,-2-2 0-16,3-5-1 0,2 4-1 15,-3-4 0-15,7 0-2 0,0 0 0 16,-1 0-1-16,-2-4 0 0,-3 2 0 16,-6-5 2-16,3 2 1 0,1-6 5 15,5 4 2-15,-1-5 2 0,4 0 1 16,1 1-3-16,-3-5-2 0,-1 0-1 0,-1-2-1 15,2-7-2-15,0 6-1 0,-4-8 0 16,-1 1-1-16,-4-3 0 0,-5-1 2 16,2-2 2-16,5-5 1 0,1 3 2 15,3 1-1-15,3 3-1 0,9-1 2 16,-4 1 1-16,8 0 1 0,4 0 5 16,3 2 5-16,7 1 4 0,4 0 13 0,5 6 6 15,1-5 5-15,2 6 3 0,4-5-7 16,-1-1-9-16,-1-3-8 15,7 1-9-15,0-6-8 0,0-1-4 0,2-2-4 16,-4-8-3-16,-4-4-1 0,10-1 0 0,-11-2-1 16,7 3 1-16,3 3-1 0,-3-4 4 15,5 2 5-15,2 4 2 16,0-2 4-16,7-4 0 0,2 4 1 16,4-2 1-16,6 2 5 0,-1 5 5 0,1-1-1 15,3 1-3-15,-3 0-8 0,4-3-11 16,0 1-2-16,6-3 2 0,2 0 1 0,3-5 4 15,2-2-1-15,1 1 0 0,4-1 0 16,3 5 1-16,2 2-1 0,7-2-1 16,0 4-2-16,6 1-1 0,3 6-1 15,4 2-2-15,1 4-3 0,2 7-10 16,4 0-37-16,-2 1-38 0,-2 6-55 16,9 3-47-16,12 5 10 0,11 0 81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19T21:37:44.76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5762 7566 1997 0,'-12'26'96'0,"5"3"-8"0,3 3-12 0,4 5-28 0,9 6-27 16,0 3-12-16,0 5-9 0,3 0-4 0,-3 3-2 15,4-6 2-15,-3-6 1 0,4 2 1 16,-8-3 1-16,-1-9 0 0,-5-2 0 16,0-12 3-16,4-6 7 0,-4-10 2 15,0 0 28-15,0-2 40 0,-6-4 19 16,3-8 11-16,-3-18-20 0,10-16-38 15,3-15-18-15,9-11-8 16,11-6 3-16,-4 0 11 0,5 5 6 0,0 4 2 0,2 7-3 16,4 9-15-16,2 1-11 0,6 4-8 15,-1 4-8 1,2 3-12-16,-1 8-10 0,-1 1-20 0,0 9-43 0,1 1-30 16,-3 1-56-16,0 12-64 0,-10 0 133 0</inkml:trace>
  <inkml:trace contextRef="#ctx0" brushRef="#br0" timeOffset="301.27">6592 7685 2114 0,'44'1'435'16,"-19"-4"-271"-16,0-11-40 0,-5-4-67 16,3-9-20-16,-7-6-24 0,5-6-10 15,0-2-14 1,-7 4-14-16,-3-2-11 0,-8 7-24 15,-3 3 3-15,-10 6-2 0,-3 9-12 0,-1 5 15 0,-2 4-8 16,0 10-10-16,0 6 10 0,0 10 7 0,-5 8 5 16,5 8 18-16,2 7 12 0,7 6 5 15,-2-1 3-15,5-1 6 0,8-2 6 32,5-1 3-32,7-6 4 0,10-4 6 0,5-6 1 15,6-3 2-15,4-12 1 0,-2-5-3 16,3-11-6-16,1-12-1 0,8-9-5 15,9-18-8-15,6-12-28 0,10-11-23 0,-1-7 29 0</inkml:trace>
  <inkml:trace contextRef="#ctx0" brushRef="#br0" timeOffset="459.88">7333 6584 2148 0,'16'97'110'15,"-2"-17"-17"-15,8 16-2 0,1-13-54 0,5 4-28 16,-3 2-5-16,1-4-3 0,1-9-1 16,-4-7 4-16,-3-5-28 0,-4-4-57 15,-2-3-51-15,-2-15-458 0,-1-15 378 16</inkml:trace>
  <inkml:trace contextRef="#ctx0" brushRef="#br0" timeOffset="634.99">7759 6825 2334 0,'9'-4'108'0,"-8"4"-27"0,-1 4-30 0,-8 6-47 16,-14 15-31-16,-8 14 0 0,-18 7 7 15,-14 9-3-15,-7 2 5 0,-9 2 7 16,0-8-46-16,11-1-47 0,8-17-41 16,4-6-23-16,9-2 24 0,12-18 85 15</inkml:trace>
  <inkml:trace contextRef="#ctx0" brushRef="#br0" timeOffset="1003.38">7761 7030 1941 0,'39'27'106'0,"-4"1"-5"0,-1 11-18 16,-6 11-42-16,-5 0-30 0,-2 6-2 0,-1-1-4 16,-8 0-2-16,4-7 1 15,-3-5-1-15,-3-6 0 0,4-9-1 0,-5-8-3 16,0-6-2-16,4-3-4 0,-1-10 17 0,2-1 38 15,6-8 12-15,-3-7 16 0,10-4-3 16,-2-8-31-16,1-5-5 0,-1-5-10 16,-5 0-12-16,3-6-3 0,-9 8-7 15,-2 5-7-15,1 9-11 0,-8 5-19 16,0 1-15-16,-5 3 1 0,-3 1-3 16,3 10-7-16,0-1-10 0,0 2-14 0,0 0-12 15,0 0 12-15,-2 0 13 0,7 3 13 16,6 6 18-16,3-2 7 0,6 7 2 15,3 8-9-15,5-3-16 0,6 8-35 16,3 1 1-16,4 1 12 0,1-6 20 16,-1-2 42-1,-5-5 14-15,-3-4 21 0,-2 1 14 0,-12-10 10 0,-3-1 3 0,0-2-13 16,0-4-30-16,-4-6 12 0,3-4-328 16,-14-6 218-16</inkml:trace>
  <inkml:trace contextRef="#ctx0" brushRef="#br0" timeOffset="1478.12">8709 7178 1332 0,'44'23'239'0,"-17"-48"382"16,-27 7-577-16,18 6-29 16,-16-10-17-16,33 21-36 0,-3-1-26 15,-4 2-11 1,-3 0-5-16,-9-4 15 0,0-5 13 16,0-5 7-16,-9-7 7 15,-2-4 4-15,-5-3 8 0,-7-1 8 0,2-2 0 0,-2 0-13 0,-2 1 8 16,5 2-65-16,-1 3-70 0,5 6-114 0,2-1-3 31,1 4 81-31,-3 0 156 0,0 4 206 16,2 5 75-16,2 0 28 0,-4 1-52 15,2 4-58-15,6 2-56 0,-2 0-27 16,10 8-13-16,0 4-8 0,3 4-10 16,1 5-7-16,4 8-17 0,1 1-13 15,4 9-9-15,-1 1-2 0,-1 7 0 0,-4-8 1 16,-6 0 0-16,-2-6 0 0,-5-3 2 15,-3-8-1-15,0-8 2 0,-5-4 4 16,2-6 7-16,-4-4 25 0,0 0 34 16,2-9 5-16,-1-7-8 0,5-5-21 15,1-9-34-15,2-11-9 0,-1-2 1 16,1 1-4-16,0-4-1 0,2 3-2 0,-2 2 6 16,1 10 14-16,5 2 15 0,-3 3 22 15,4 4 14-15,-2 5-11 0,4 6-5 16,7 4-19-16,3 3-20 0,4 4-1 15,0 4-15-15,-2 8-4 0,2 2-2 16,5 8-4-16,7 4-1 0,4 3-1 16,5 3-24-16,2 8-18 0,-3 12-11 15,5 5 1-15,-8-6 22 0,-6-7-31 0,-8-8-42 16,-10-17 11-16,-11-6 21 0</inkml:trace>
  <inkml:trace contextRef="#ctx0" brushRef="#br0" timeOffset="1859.26">9229 8486 2220 0,'62'-110'545'0,"-34"46"-403"15,-3 8-63-15,3-10-7 0,-3-7-18 16,-11 8-19-16,-12-1-20 0,-11 11-16 16,-9 7-10-16,-10 6-8 0,-13 6-8 0,-5 4-10 15,-16 9-5-15,-16 13 4 0,-2 8 2 16,-15 12-11-16,13 12-24 0,8 10-21 16,10 14-15-16,7 3 13 15,9 17 23-15,2 10 26 0,12 15 21 0,15 17 6 16,8 9 6-16,13 12 3 0,14 4 7 15,10 0 18-15,14 4 22 16,6-6 11-16,9-5 5 0,1 1-8 16,-6-6-16-16,1-16-13 0,-1-15-12 15,-6-19-8-15,-3-14-23 0,-4-13-34 0,-14-12-44 0,-1-7-45 16,-12-13-65-16,-6-10 95 0,-2-4 37 16</inkml:trace>
  <inkml:trace contextRef="#ctx0" brushRef="#br0" timeOffset="2033.44">9168 9004 2058 0,'45'-57'156'0,"-6"18"95"0,-9 7-75 16,-16 18-89-1,-9 10-22-15,-6 4-35 0,-17 4-34 0,-16 15-11 0,-26 12 1 16,-27 16 6-16,-16 10 4 0,-16 7 0 0,-8 5 4 16,1 2 3-1,3-7-29-15,10-6-98 16,17-6-55-16,22-10-44 0,15-8 45 0,20-6 105 0</inkml:trace>
  <inkml:trace contextRef="#ctx0" brushRef="#br0" timeOffset="2636.59">9780 8952 1459 0,'53'-28'380'0,"-28"1"216"15,-39 61-590-15,-29-14 10 16,-13 8 3-16,-17 2 11 15,-12 4 2-15,-4 1-2 0,-10-3-7 0,16-2-12 0,-1-3-8 16,19-1-2-16,13-1-14 0,13-7-8 16,14 0-4-16,11-6-6 0,14-5 6 31,0-1 6-31,13-6 19 0,8 0 9 16,18-6 20-16,16-1 13 0,14-5-9 15,13-1 2-15,1-3-7 0,4 2-2 16,-9-4-5-16,-9 3-3 0,-7-1-5 15,-11-6-9-15,-10 8-1 0,-11 2 0 0,-12 3-2 16,-7 0 2-16,-6 5-5 0,-5-3-14 16,0 4-7-16,-7-1-8 0,-7 4 3 15,-11-3 9-15,-7-1 10 0,-4 4 6 16,3 0 2-16,6 4-2 0,11-3-8 16,11 1-5-16,5-2-10 0,0 4-6 0,9-2-2 15,14 3-9-15,12-2 2 0,13 1-6 16,2 0 1-16,1-1-1 0,-5-3 0 15,2-9 5-15,-3-3 4 0,1-2 1 16,-4-6-7-16,-5-3 1 0,-5-7 3 16,-9-9 9-16,-7-7 13 0,-5-13 6 15,-11-15-6-15,-5-11-9 0,-17-13-4 0,-15-6-10 16,-11 1 6-16,-10 0 15 0,1 2 2 16,2 3 18-16,7 11 32 0,6 15 22 15,10 13 41-15,5 15 23 0,4 12 3 16,9 7 10-16,9 15-9 0,3 4 3 15,2 6-16-15,2 4-31 0,5 8-32 0,9 15-39 16,10 17-15-16,15 22-3 0,14 26 3 16,11 14 2-16,15 17 2 0,1 10 2 15,5 8 4-15,-8 5 2 0,-8-15 1 16,-7-16-6-16,-20-24-67 0,-5-17-46 16,-12-17-40-16,-4-18-10 0,-7-14 3 15,-2-22 97-15</inkml:trace>
  <inkml:trace contextRef="#ctx0" brushRef="#br0" timeOffset="3218.79">10684 8289 1878 0,'36'-16'254'0,"-17"-1"20"0,-6 2-123 0,-6 12 24 16,-18-4-155-16,9 10-20 0,-5 6-23 16,-7 14-3-16,-14 9 5 15,-15 12 8-15,-10 8 6 0,-13-2 5 0,-5-4-2 16,2-7-25-16,9-9-30 0,17-4-11 15,6-10 4-15,18-7 24 0,8 0 31 16,11-4 12-16,9 2 23 0,10-1 24 0,15 1 22 16,19-2 10-16,13-1-9 0,8 3-13 15,4-2-15-15,4 6-13 0,3 1-13 16,0 6-10-16,-1 5-7 0,-5 5-7 16,-10 6-5-16,-12 9-7 0,-12 1-10 15,-15 2-6-15,-6 4-12 0,-16-8-6 16,-19-5 1-16,-10 2 2 0,-15-10 15 0,-8-6 14 15,-4-4 15-15,0-13 26 0,-7-6 15 16,9-6 13-16,9-10 4 0,10-5 4 16,13 0 19-1,11-6 15-15,8-3 6 0,14-2-6 0,13-7-25 0,13-3-26 16,10 1-15 0,1-2-11-16,1-1-3 0,0 0 0 0,-1-8-1 0,5-1 2 0,1-5-1 15,-9-6-3-15,-7 11-5 0,-14 1-9 16,-9 10-16-16,-9 8-10 0,-10 4-7 15,-6 3-7-15,-9 8-6 16,-8 6-3-16,-9 3-7 0,-17 8-3 0,-13 5 9 16,-11 12 0-16,-2 9 2 0,10 8 7 15,6 9 4-15,11-2 6 0,16 7 9 16,5-7 6-16,14 2 6 0,11 0 11 16,10-1 31-16,11 1 35 0,14-2 36 0,4-3 33 15,5-4-4-15,13-6-17 0,3-10-27 16,7-3-31-16,0-5-21 0,-3-4-14 15,-3-2-4-15,1-2-8 0,0 0-13 16,-5-7-24-16,-3-2-25 0,-4-4-23 0,6-8-116 16,6 2 125-16</inkml:trace>
  <inkml:trace contextRef="#ctx0" brushRef="#br0" timeOffset="3524.99">12635 9096 2584 0,'0'0'122'0,"-4"0"-5"0,-3 2-41 0,-2 5-62 0,-16 5-9 0,-23 8 13 0,-24 10 10 0,-40 9 4 0,-32 9 4 15,-20 7-5-15,-44 9-9 0,-22 14-7 16,-6-2-9-16,-32 11-4 0,2 12-2 16,14 0 0-16,1 6 0 0,31-2-2 15,21-8 1-15,25-8-3 0,13-9 37 0,17-7 23 16,20-9 0-16,18-10 6 0,37-13-38 16,28-16-20-16,20-4 0 0,8-5 0 15,13-6-10-15,2 0-33 0,9-4-21 16,5 8-70-16,12 3-227 0,13 4 231 15</inkml:trace>
  <inkml:trace contextRef="#ctx0" brushRef="#br0" timeOffset="25420.42">4830 14241 1601 0,'0'0'82'15,"0"0"16"-15,0 0-41 0,1 0-33 0,-1 0-7 0,2-2-1 0,4 2 8 0,-5 4 12 0,-1-4 8 0,2 0 11 16,-2 0 9-16,0 0 6 0,0 0 9 16,0 0 4-16,0 0-4 0,0 0-9 15,0 0-13-15,0 0-17 0,0 0-11 16,-2 0-10-16,1 0-5 15,-3 2-3-15,2 1-3 0,2-3-2 16,-5 2-1-16,-4 3-1 0,-3-3 2 0,-3 2 1 16,-2 6-1-16,-5-6 1 0,-1 3-1 0,-3-2 0 15,-8 1-2-15,-7-5-1 0,-8 5-1 16,-17-1 7-16,-8-5 6 0,-8 2 8 16,-7-2 8-16,-8 0-2 0,-8-2-7 15,-10 4-6-15,-7-2-9 0,-2-2-4 0,-2 0-1 16,-7-3 0-16,-9 1 1 0,-12-4 13 15,-10-1 11-15,7 0 8 0,-3-5 2 16,8 3-10-16,-3 4-6 0,8 0-5 16,20 3 0-16,6-1 9 0,0 1 8 0,3 1 3 15,-1 1 3-15,11-1-8 0,17 1-10 16,20 2 0-16,22 2 4 0,10 1 7 31,14-1 9-31,11-2 1 0,1 0-3 0,6 2-7 16,4 1-9-16,-5-1-8 0,8-2-4 15,-1 2-4-15,1-2-2 0,-4 5-2 0,4-5-2 0,0 0 0 16,0 0-1-16,0 0 1 0,-5 4-1 16,3-3 0-16,2 1 0 15,-2-2 0-15,2 0 0 0,-1 2 0 0,1 1-3 16,0-1-9-16,-2-2-18 0,0 0-28 16,2 0-30-16,0 0-29 0,0 0-23 0,0-2-37 15,0-1-75 1,-5-2-16-16,-2 1 125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19T21:41:23.72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7012 13099 1967 0,'-3'0'161'0,"-1"0"92"0,-5-3-99 0,4 3-73 0,-6 0-31 0,1 0-19 0,-4 3-13 0,-6 1-5 16,-5 3-5-16,-8 5-3 0,-14 3-4 15,-4 2-1 1,-6 5-3-16,-7 2-2 0,4 1-4 0,-7 9-5 15,3 1-5-15,-2 10-10 0,6 6-11 16,9-3-7-16,8 7-9 0,11 9-3 0,2 1-2 0,11 6 2 16,4-7 8-16,10-5 12 15,10-8 15-15,6-5 6 0,9-5 5 16,8-9 1-16,0-2-1 0,8-5 1 16,3-6 6-16,1-4 4 0,5-7 12 0,-8-8 31 0,2-10 7 15,-2-6 38 1,-7-11 31-16,-1-6 7 0,-8-12 3 0,-3-10-31 0,-8-5-26 15,3-9-17-15,-3 3-7 0,-8 8-5 16,0 10-9-16,-2 16-16 0,-4 9-5 16,-1 3-4-1,0 4-5-15,1 2-3 0,4 2-8 0,0 8-14 0,2-3-17 16,0 2-20-16,1 3-21 0,3-5-1 16,-1 2-1-16,6-2-10 0,3 3-4 15,5 2-30-15,8 8-11 16,14 8 7-16,3 12 1 0,13 24 34 15,-4 9 25-15,-5 4 21 0,0 5 31 16,-7-10 10-16,-1-3 0 0,-4-10 0 0,-8-12-4 0,-5-4 0 16,-5-12 87-16,-4-6-56 15</inkml:trace>
  <inkml:trace contextRef="#ctx0" brushRef="#br0" timeOffset="268.83">7590 12917 2225 0,'4'-4'197'0,"1"47"217"0,-5-47-109 0,0 24-277 0,-3-34-267 0,-8 3-62 16,6 36 274-16,-13 5 9 0,-3 12 4 16,-11 13 4-16,-13-1 5 0,3 8-2 15,-8-2-8-15,2-2-14 0,6-1-29 16,5 2-28-16,3-1-17 0,6 2 4 15,12 3 22-15,3 0 29 0,13-11 28 0,7-3 9 16,7-4 9-16,4-8 8 0,0-3 5 16,7-2 4-16,-2-6 3 0,2-5-4 15,1-5-6-15,8-5-18 0,8-9-24 16,20-16-30-16,8-13 30 0</inkml:trace>
  <inkml:trace contextRef="#ctx0" brushRef="#br0" timeOffset="1171.36">8392 12862 1639 0,'-39'39'104'0,"-4"3"46"0,-8 6-48 0,-8-2-9 0,-3 2-19 15,-5-2 1-15,-13 0 8 16,0 6-6-16,-1-11-19 0,19-2-32 0,10-4-22 15,22-10-4-15,14 3-2 0,7-1-8 16,9-1-9-16,6 6-14 0,2-5-3 16,14 1-2-16,8 2-5 0,9-5 9 15,5 5 1-15,4-12 9 0,5-5 16 16,-1-8 4-16,4-7 5 0,-1-3 10 16,2-9 16-16,-2-1 2 0,-5-6 4 0,5 0-2 15,-2 3-10-15,-3-8 1 0,3 1-3 16,2-2-1-16,-4 1 4 0,8 6 6 15,-10 2 5-15,-4 1 0 0,-12-3-6 0,-6 1-7 16,-2 3-8-16,-8-2-7 0,-2-3-8 16,-3 1-8-16,-8-3-2 0,-4 4-12 15,-2-3-3-15,0 5 2 0,2 1 4 16,0 1 14-16,-5 1 6 0,3 4 1 16,-5 3-2-16,1 1-5 0,-2 4-22 15,-3 2-4-15,6 6-1 0,-10-1 3 0,-8 6 10 16,7 3-11-16,-7 2-15 0,2 0-7 15,7 3 3 1,-9 4 9-16,14 4 11 0,-5 3 8 0,9-3 7 0,5 1 5 16,8-5 8-16,3 2 8 0,7 0 13 15,1-8 19-15,4 3 19 0,4-6 16 16,-6-5 17-16,9-5 2 0,-1-6 2 0,8-11-11 16,7-4-24-1,1-6-18-15,2-11-21 0,1-5-10 0,-2-11-1 16,9-3 1-16,-7-7 0 0,0 0-2 0,-4 3-3 15,-13 0-7-15,-8 13 2 0,-13 6-1 16,-10 10 1-16,0 10 0 0,-10 6-8 0,4 5 3 16,-4 5-1-16,-1 6-2 0,4 13 7 15,-4 17-1-15,8 19 1 0,3 15 4 16,10 13 0-16,10 11 0 0,8 8-1 16,2 4-1-16,8 12-2 0,4 9-1 15,3-4 1-15,-3 7 0 0,-8-8 1 16,1-8 4-16,-8-13-5 0,-4-24-13 0,-2-20-16 15,-12-27-41-15,-2-12-30 0,-2-16 12 16,-5-14 2-16,-3-16 53 0,-4-22 53 16,0-19 11-16,-7-23 23 0,-1-16 7 15,7-14 11 1,0-18 12-16,8 1 6 0,11-5-3 16,9 6-12-16,3 12-10 0,3 13-1 0,1 21-6 0,1 22-15 0,1 29-5 15,1 16-13-15,3 26-16 0,6 15-10 16,7 21-13-16,8 18-3 0,-6 17-5 15,-8 6-8-15,-6 11-36 0,-20 1-39 16,-14 8-38-16,-18-4-20 16,-19-3 26-16,-12-11 33 0,-12-12 42 0,-6-15 37 15,-2-10 15-15,0-18 9 0,3-11 7 0,2-12 1 16,11-17 4-16,-2-17-13 0,14-23-14 16,8-32 532-16,10-26-383 0</inkml:trace>
  <inkml:trace contextRef="#ctx0" brushRef="#br0" timeOffset="1361.21">9892 12115 1929 0,'78'-131'387'0,"-55"110"-322"0,-4 21-45 0,-1 14-18 31,-6 41-16-31,3 25 9 0,2 30 13 16,-1 21 11-16,6 13 2 0,1 1-11 15,-2-3-5-15,6-6-3 0,1-8-2 16,0-9-13-16,1-8-21 0,-5-11-30 15,-6-15-28-15,-5-21-15 0,-1-15-9 16,2-17 2-16,-7-12 6 0,11-13 255 0,2-32-123 16</inkml:trace>
  <inkml:trace contextRef="#ctx0" brushRef="#br0" timeOffset="2142.14">10487 12908 1358 0,'-15'-64'145'0,"0"20"151"15,-2 14-171-15,-1 15-43 0,-5 7-18 0,-6 8-24 16,3 3-22-16,-10 15-18 0,-3 5-6 15,-7 7-5-15,-2 7-9 0,-5 6 1 16,2 5 1-16,6 1 5 0,6-3 9 16,11-1 3-16,10-3 0 0,11-10 6 15,11-2 5-15,10-1 5 0,9-1 3 16,13 0 0-16,6-1-5 0,10 0 0 0,1-10 2 16,3-2-6-16,1-3 12 0,0-10-3 15,-4-2 4-15,2-2 16 0,2-10-2 16,-6-4 27-16,2-2 4 0,4-10 11 15,-2-8 7-15,4-1-7 0,3-11-5 16,-9 0-28-16,-11 4-19 0,-11 3-19 16,-19 9-13-16,-8 4-7 0,-6 6-9 0,-11 5-12 15,-8 6-22-15,-4 2-4 0,-5 4-4 16,-9 10-3-16,7 8 20 0,4 3 1 16,-6 14 2-16,6 2 0 0,-1 7-3 15,5 3 8-15,4-3 8 0,2-2 12 16,4 1 7-16,7-5 2 0,-2 1-6 15,9 0-3-15,4-4 1 16,5-7 4-16,5 0 11 0,0-7 8 0,0-2 18 0,6-3 29 16,3-9 29-16,3-1 11 0,-1-2 3 15,2-10-19-15,-2 6-30 0,1-4-14 16,-8 2-19-16,8-2-12 0,-2 5-3 0,0-1-2 16,-1 5-3-16,-14-2-3 0,5 0-3 15,-8 2-5-15,-1-1 0 16,-3 1 3-16,7-2 6 0,-6 0 1 0,4 0 3 15,-3-3 5-15,3 1 4 0,-2-1 14 16,-1-4 6-16,3 2 4 0,2-4 3 0,1 3-7 16,5-1-2-16,-8 0-7 0,3 0-7 15,3 4-6-15,-1-1-2 0,-6-1-2 16,-3 4-2-16,4 1-1 0,-3-3-8 16,-1 1-15-16,4-1-20 0,-7-1-19 15,4-1-6-15,5-2 2 0,-4-1 15 16,6-4 21-16,1-9 12 0,4-9 13 0,-2-11 7 15,0-17 3-15,-6-18 0 0,-5-13 0 16,2-11 10-16,1-15 28 0,-5-11 13 16,-2-3 6-16,-10 5 3 0,-8 11-9 15,-10 14-9-15,-1 10-4 16,-7 10-16-16,-2 11-19 0,-16 12-9 0,-5 8-1 16,1 11-1-16,2 9 1 0,15 11-5 0,12 8-25 15,8 11-10-15,15 14-46 0,7 18-6 16,14 23 21-16,15 28 10 0,22 25 48 15,15 31 15-15,17 22 5 16,-1 32 2-16,12 20 10 0,0 12 11 0,9-1 16 31,1-13 5-31,-3-25-5 0,-12-25-22 0,-18-28 269 16,-7-23-208-16</inkml:trace>
  <inkml:trace contextRef="#ctx0" brushRef="#br0" timeOffset="4140.18">14051 11702 2079 0,'0'0'119'0,"0"0"24"0,0 4-19 0,-3 1-37 0,-4 8-18 0,-7 6-10 0,1 6-9 15,-3 12-10-15,2 11-13 0,-9 10-12 0,2 8-8 16,-6 10-5-16,2 18 0 0,6 9-2 16,3 11-1-16,3 6-1 0,4 10-3 15,9 15 1-15,2 15 1 16,5 3 1-16,6 2 2 0,-4-15 0 0,1-20 0 16,1-20 21-16,-4-27 32 0,0-21 22 15,-2-18 20-15,1-17-6 0,-3-13-14 16,-3-12-11-16,0 0-14 0,-10-13-16 15,-3-10-18-15,-13-16-15 0,-12-17-2 0,-9-20-16 16,-12-8-39-16,-8-6-50 0,-11-10-66 31,-7 8-101-31,-15-8 151 0</inkml:trace>
  <inkml:trace contextRef="#ctx0" brushRef="#br0" timeOffset="5358.5">4995 8153 2003 0,'-6'0'144'0,"4"2"101"0,-1-2-116 0,3 3-43 0,0 4-30 0,9-2-27 0,1 10-20 0,1 4-10 16,7 6-5-16,0 5-12 0,3 7-18 15,9 2-11-15,2 9-14 0,5 2-9 16,-3 8-8-16,-1 6 1 0,-4-5 18 15,-6-10 21-15,-5-8 27 16,-8-9 11-16,-4-11 0 0,-5-6 9 0,-1-10 31 16,-3-5 32-16,-3-2 22 0,-4-10 20 15,-3-11-24-15,-3-11-27 0,-1-14-7 0,1-10-14 16,5-8-2-16,8-5 1 0,6 5-7 16,10 1-15-16,1 6-5 0,5 10-7 15,4-1-11-15,-1 13-6 0,1 1-9 16,-6 11-7-16,8 2-12 0,4 9-21 15,-1-3-50-15,0 4-56 0,2-1-29 0,-5 0 86 16</inkml:trace>
  <inkml:trace contextRef="#ctx0" brushRef="#br0" timeOffset="6323.6">5757 8502 1889 0,'25'14'157'0,"0"-3"88"0,1-6-77 16,1-5-48-16,6-5-28 0,3-15-14 15,3-10 0-15,0-3 3 0,-7-8-19 16,-2 2-21-16,-3 1-21 0,-10 5-22 0,-1 6-10 16,-5-1-11-16,-8 1-14 0,-3 6-24 15,-7 3-10-15,-5 4-45 0,-13 2-17 16,-9 8-18-16,-8 6-10 0,-11 10 39 15,5 10 18-15,0 4 40 0,11 3 27 16,14 4 8-16,3-1 7 0,11 4 5 16,8 1 2-16,4 5 14 0,10-1 10 0,11 0 6 15,8-2 2-15,5 0-4 0,10-9-2 16,-3-3 0-16,4-10 1 0,-4-4-1 16,-5-10-1-16,2-1-1 15,-2-2-7-15,-2-3-2 0,-1-1 0 0,-8-3 1 16,-5 0 8-16,-3-6 7 0,-3 1 21 15,-4-4 31-15,1-2 21 0,5-6 14 0,-3-3 1 16,7-7-17-16,0-5-17 0,2-3-14 16,9-8-16-16,-6-7-15 0,4-3-6 15,-5-6-7-15,-15 4-4 16,4-5-4-16,-9 7-7 0,-3 5-4 0,-4 7 0 16,-2 12-19-16,-7 8-3 0,-1 9 3 15,4 4-24-15,3 10 17 0,3 5 1 0,-4 2-22 16,2 10 2-16,-3 10 0 0,10 15 3 15,10 9 19-15,0 11 20 0,16 8 4 16,2 11 3-16,17 6 1 0,8 15 2 16,5 15 0-16,11 18 0 15,6 15-1-15,0-1 0 0,-8 3 0 0,-13-5 0 16,-24-22 1-16,-13-12-3 0,-14-28-5 16,-8-21-12-16,-14-22-24 0,-4-11-3 0,-19-11 2 15,-9-15 16-15,-14-11 27 0,-13-12 8 16,-10-16 23-16,1-14 34 0,8-8 29 15,12-9 16-15,7-1-7 0,21 0-23 16,11 3-20-16,12 10-17 0,10-1-11 16,8 8-10-16,7-4-14 0,5-4-8 15,15 1-11-15,5 1-9 0,5 2-16 0,3 6-10 16,2 1-22-16,-4 5-34 0,1 4-22 16,0 2-13-16,-6 3 2 0,-8-1 17 15,-10 6 30-15,-8 3 27 0,-9 3 37 16,-5 5 38-16,4-3 33 15,-6 3 19-15,0 2 16 0,0-3 14 0,-1 3 4 0,3-4-2 16,-5 2-7-16,10-1-4 0,2-1 2 16,5 3 1-16,1 1-7 15,1-9-20-15,-2 5-24 0,-6-6-15 0,-3-3-11 16,3 1-9-16,-6 0-10 0,-6 5-10 16,1 1-11-16,-13 8-7 0,-7 0-7 15,-7 2-15-15,-5 10-3 0,0 2-7 16,3 12-14-16,4 4 5 0,9 11-9 15,5 3 2-15,5 12 27 0,10 3 14 0,6 3 24 16,9 5 16-16,9-4 3 0,5 3 9 16,8-8 10-16,8-1 18 0,6-8 25 15,-6-6 31 1,-1-6 16-16,-10-11 6 0,1-8-11 0,-2-6-29 0,3-5-20 16,5-4-22-16,2-10-13 0,2 0-10 15,1-6-10-15,-3-3-12 0,-1-4-38 0,-2-1-72 16,2-10-368-1,1-6 309-15</inkml:trace>
  <inkml:trace contextRef="#ctx0" brushRef="#br0" timeOffset="6623.75">7819 7339 1685 0,'-7'57'96'0,"-5"-6"70"0,-6 6-122 0,-2-13-7 16,-3-1-18-16,0-1-15 0,2-3-2 0,0 7 0 15,3 0 2-15,2 6-1 0,4-1 0 16,3 2 0-16,2-6-1 0,5-7 0 16,2-6 1-16,2-2 1 0,5-5 3 15,2-1 2-15,5-1 5 0,2-7 6 16,7 1 10-16,0-5 29 0,10-5 13 15,-1-9 5-15,9-5-9 0,-2-9-35 16,4-8-23-16,-2-9-10 0,1-14-34 0,-3-20-32 31,-2-26-390-31,2-13 297 0</inkml:trace>
  <inkml:trace contextRef="#ctx0" brushRef="#br0" timeOffset="6813.32">7922 6784 1672 0,'7'11'112'0,"0"-1"102"0,5 12-127 0,3 9-21 16,6 16-3-16,7 16-17 0,2 12-19 15,2 6-15-15,0 4-8 0,6 9-2 16,2-3 0-16,1 3-1 0,7-5 3 16,-6-4-7-16,-8-6-29 0,3 7-44 31,-6-3 397-31,-7-19-265 0</inkml:trace>
  <inkml:trace contextRef="#ctx0" brushRef="#br0" timeOffset="7002.53">8576 7117 1946 0,'0'2'55'0,"-7"3"0"15,-7 6-55-15,-9 12-12 0,-14 7 8 16,-6 13 1-16,-7 8 6 0,-8 1 0 15,-4 4 2-15,0-4 1 0,7-3 0 16,9-6 0-16,12-13 0 0,4-5-1 16,1-9-9-16,17-9-20 0,10-5-25 15,2 1-29-15,-10-3 588 0,11-10-388 16</inkml:trace>
  <inkml:trace contextRef="#ctx0" brushRef="#br0" timeOffset="7823.87">8697 7330 1773 0,'10'14'134'0,"5"-3"52"16,0-6 34-16,5-3-42 0,3-2-29 15,2-7-39-15,-9-2-37 0,2-7-29 16,-2-5-13-16,1-2-17 0,5-9-17 16,-10 2-9-16,-7-2-18 0,-7 2-21 0,-8 1-20 15,-10 8-13-15,-3 1 5 0,-5 12 20 16,-15 4 14-16,-1 11 1 15,-4 7-17-15,-1 9-16 0,8 9 9 0,0 4-12 16,11 3 8-16,3-2 15 0,11 2-1 16,14 0 25-16,4-2 11 0,16 0-3 15,10-1-9-15,13-4 7 0,2-11 10 16,8-5 11-16,4-7 12 0,4-9-1 16,-1-2 2-16,1-10 1 0,-3-4 3 0,-4-7 8 15,1 1 4-15,-2-8 0 0,1-7 0 16,-4-4-6-16,7-7 2 0,-7 2 5 15,5-3 6-15,-5 6 12 0,-9 2 2 16,-6 11 2-16,-10 9-3 0,-3 0-8 16,3 10-6-16,-12 0-14 0,1 8-15 15,-12-1-12-15,-2 4-20 0,-3 4-11 0,-9 1 2 16,-1 13 4-16,-13 7 8 0,-4 7 6 16,4 8-2-16,-9 3-2 0,6 1 4 15,7-1 5-15,4-2 9 0,11-4 4 16,6 0 1-16,3-5-1 0,3-4 1 15,8-5 2-15,1-7 2 0,8-1 14 16,10-8 24-16,7 0 8 0,11-7 13 0,3-9 1 16,1-7-5-16,5-5-1 15,-4-13-1-15,2-3-6 0,-6-16 5 0,3-11-2 16,-8-16 3-16,0-18 2 0,-3-10 6 16,-12 0 10-16,-12 0-18 0,-15 14-13 15,-16 9-29-15,-18 2-15 0,-14-1 0 16,-16 4-3-16,-5 13-4 0,-1 10-5 15,8 13 0-15,7 14 0 0,7 5 3 0,14 11 1 16,10 7-6-16,5 5-6 0,13 2-8 16,2 7-5-16,4 2 6 0,10 12 7 15,6 13 7-15,9 19 7 0,5 18 3 16,21 16 2-16,5 14 2 0,13 16 3 16,4 2 0-16,-4-2 9 0,-11-7-17 15,-12-18-40-15,-13-11-63 0,-17-11 503 0,-14-22-327 16</inkml:trace>
  <inkml:trace contextRef="#ctx0" brushRef="#br0" timeOffset="7982.2">6358 6717 2364 0,'50'10'96'0,"5"10"-60"0,12-11-177 16,-133-20 209-16,79-14 286 0</inkml:trace>
  <inkml:trace contextRef="#ctx0" brushRef="#br0" timeOffset="8410.11">10397 6082 2104 0,'11'2'121'0,"3"3"26"0,4 2-43 0,21 14-62 16,14 11-12-16,25 14-1 0,28 16-5 15,22 18-1-15,12 7-8 0,4 11-6 16,-1 6-3-16,1-3-8 0,7 14 13 16,10 13-1-16,4 0-1 0,-6 5 5 15,-19-14-13-15,-7-10-5 0,-16-16-28 0,-17-10-32 16,-17-12-28-16,-12-14-32 0,-14-20-14 16,-6-14 67-16,-10-23 18 0</inkml:trace>
  <inkml:trace contextRef="#ctx0" brushRef="#br0" timeOffset="8631.39">12246 5656 2525 0,'-56'224'140'16,"6"-35"-14"-16,-7 14 13 0,11-33-76 0,-3-4-26 15,-3 1-10-15,-5 5-4 0,-1-3-11 16,-10-5-6-16,-6-8-5 0,-6-12 2 16,4-15-2-16,7-13 0 0,10-17 4 15,13-12-23-15,4-13-47 0,8-4-159 16,-3 2 131-16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19T21:42:53.76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25679 8552 1567 0,'-14'-7'61'0,"0"-2"9"0,1 2-38 0,8 1-17 0,-4 5-1 0,2 1-6 15,3 0 0-15,1 0 6 0,3 1 12 16,0 5 11-16,2-1 10 0,-2 4 5 16,-2-4 4-16,2 4-4 0,-2 0-5 15,0 0-6-15,-3 3-6 0,0 1 0 16,-6-3-2-16,-3 1-3 0,-6 1-4 15,1-1 2-15,-4 1 1 0,-6-6-2 16,1-1 3-16,-7 0-4 0,-4-5-4 0,-2 0-3 16,-5-2-6-16,-6-3-4 0,-3 0-2 15,-7 3-3-15,-7-7-1 0,-5 4-1 16,-3 0 1-16,-4 1 1 0,-4 2 1 16,-9 0 7-16,-16 6 3 0,2 0 0 15,-6 4 4-15,8 7-5 0,1-3 7 16,-3 4 7-16,-7-2 3 0,-4-1 4 0,4-1-11 15,5-3-4-15,9-2-7 0,14 0-6 16,14 0-2-16,17-5-3 0,6 3-1 16,13 2 5-16,12-5 14 0,23-2 20 15,-5 5 17-15,19-3-1 0,13 3-13 16,14-1-20-16,20 1-15 0,12 2-5 0,15-3-2 16,17 5 1-16,21-4-1 0,15 6-2 15,8-8 0-15,5 1-2 0,-1-4 0 16,9 5 1-16,5-3-4 0,-2 7-3 15,0 1-6-15,-11 5-3 0,4 1 1 16,-1 0-1-16,-6 5 4 0,-4-7 3 0,-10 6-1 16,-9-5 4-1,-9 1 3-15,-20-3 3 0,-30-6 3 0,-19-5-1 0,-26-4-5 16,-14-3-6-16,-16-2-3 0,-26-8 2 16,-26-2 4-16,-27-10 5 0,-30 2 2 15,-22 4 1-15,-9-2 0 0,-17 9-2 16,-6 3 2-16,1 4-2 0,0 7 2 0,10 0 3 15,3-2-1-15,11 2 1 16,10 0 0-16,17 0-1 0,23 0 1 0,15-3-2 16,15 3-1-16,18-6 1 0,13 3 0 15,17 1-1-15,16-2-3 0,-3-1-14 16,12-7-31-16,4-6-46 0,5-7-78 16,-1-10-47-16,9-8-287 15,4-3 300-15</inkml:trace>
  <inkml:trace contextRef="#ctx0" brushRef="#br0" timeOffset="4634.8">25119 6396 1915 0,'3'-2'152'0,"8"0"83"0,3-5-83 0,0 0-73 0,6-5-37 0,3-4-29 15,7-11-5-15,5 0 1 0,4-1-4 16,2-4-17-16,4 0-17 0,-5-7-24 16,5 2-59-16,1 5-48 0,0 5 84 15</inkml:trace>
  <inkml:trace contextRef="#ctx0" brushRef="#br0" timeOffset="4809.72">25553 6816 1775 0,'2'2'201'0,"-2"-1"235"0,3-1-275 15,-3 0-65-15,0 0-6 0,2-5-19 16,5-2-15-16,8-11-16 0,4-8-41 0,2-12-28 15,4-6-26-15,4 2-45 0,-1-10-66 16,6 6 287-16,3-2-142 0</inkml:trace>
  <inkml:trace contextRef="#ctx0" brushRef="#br0" timeOffset="5538.27">26638 5023 2220 0,'9'-8'51'0,"-2"4"-47"0,-1 0-22 16,-10 4-11-16,-5 0-12 0,-12 2 4 16,-7 7 1-16,-8 3 15 0,-8 10 6 15,1 6 0-15,-3 2 3 16,-5 2 4-16,5 2 2 0,7 0 2 16,7-4 0-16,5-4-2 0,13-3-2 15,3-1 2-15,2-6 2 16,9-2 4-16,0-5 7 0,0-1 12 0,4 1 7 0,1-7 20 0,4 2 11 15,3-1 0-15,4 3 7 0,4-5-15 16,3 1-13-16,5-2-11 0,3 0-14 16,-1 0-5-16,2 2-2 0,-6 0-1 15,-3 1 1-15,-7 2-6 0,-3 1-12 16,-6 4-13-16,0 3-15 0,-2 5-21 16,-3 6 2-16,-2 7 1 0,-4 0 6 0,-6 10 16 15,-3 0-1-15,1-2 5 0,-6 0 7 16,2-5 8-16,0-8 13 0,2 3 5 15,3-6 2-15,3-4 1 0,-3 4-1 16,0-7 1-16,4 4 0 0,-2-3 1 16,2-4 0-16,-2-1 6 0,6-1 9 0,-6-4 7 15,7 0 3-15,0-2-3 0,1 1-5 16,-1-3-3 0,-2 3-4-16,2 2-3 0,-1 0-5 0,1 0-4 0,0 5-1 15,2 3-1-15,-7 3-2 0,7 8-1 16,-9 3-3-16,1 9 0 0,4 7 1 15,-1 9-1-15,8 2 3 0,3 8 1 0,2-1 2 16,3 0 1 0,0 2 10-16,-2-8 13 0,-1-3 17 0,7-9 14 0,2-3 14 15,-1-13 19 1,4-7 10-16,-2-5 2 16,-2-8-13-16,3-1-22 0,-5-5-25 15,9-2-19-15,2-2-20 0,7-8-27 16,18-2-62-16,6-8-147 0,8-10 141 15</inkml:trace>
  <inkml:trace contextRef="#ctx0" brushRef="#br0" timeOffset="5980.87">27057 5679 2149 0,'25'-8'105'0,"-1"-7"16"0,3-1-60 0,7-1-29 0,1 1-23 0,4 9-11 0,2 1-2 0,1 6-6 16,3 14-4-16,4 6-9 0,6 8-15 15,6 11-10-15,4 13-11 0,-1 12-16 16,0 7-5-16,-6 7 2 0,-4 0 0 16,-6 7-8-16,-13 5-86 0,-12 13-67 15,-16 5-13-15,-16-5-24 0,-17-6 17 0,-13-24 65 16,-7-18 31-16,-8-21 82 0,-9-13 191 16,-12-9 118-16,-15-6 101 0,-4-12 45 15,-6-15-68-15,12-9-70 0,3-13-103 16,12-11-35-16,14-5-5 0,6 0-12 15,9-1 20-15,10-7-15 0,6 3-25 16,12-5-11-16,5-2-19 0,11 12-4 16,13 1-4-16,4 7-6 0,12 4-2 0,10 1-15 15,0 2-16-15,10 1-21 0,13 3-59 16,18 8-58-16,11 7 85 0,13 20-7 16</inkml:trace>
  <inkml:trace contextRef="#ctx0" brushRef="#br0" timeOffset="6202.66">28622 6151 2034 0,'11'113'282'16,"-29"377"57"-1,13-396-335 1,-2-23-39-16,-2-2-48 16,-5 5-57-16,-11 6-63 0,0 0 106 0</inkml:trace>
  <inkml:trace contextRef="#ctx0" brushRef="#br0" timeOffset="6519.67">29466 5289 1745 0,'0'93'106'0,"2"389"193"31,2-349-296-31,-3-16-1 0,6 2 12 16,2-2-34-16,0-9-29 0,5-11-27 0,1-20 365 15,-1-24-228-15</inkml:trace>
  <inkml:trace contextRef="#ctx0" brushRef="#br0" timeOffset="7154.15">30009 4750 2244 0,'3'0'183'0,"-1"-1"135"0,9-5-187 16,1-1-94-16,8-3-25 0,6-1-17 16,12-3-14-16,1 5-12 0,10-4-21 15,-1 12 3-15,-2 1-5 0,-1 0-5 16,-3 14 9-16,-1 0-11 0,-7 2-24 15,-6 9 0-15,-7-6 0 0,-5 8 0 0,-2 1 21 16,-1 2 20-16,-8-1 12 0,-1-1 16 16,-4 1 12-16,-4 1-3 0,-3-4 3 15,-4 3-1-15,1-10-3 0,-3 6-3 16,4-7-5-16,-3-1-3 0,1-1 1 16,1-3 5-16,-1-3 4 0,2 3 5 15,0-1 1-15,0 2-1 0,-1 2-2 0,3 0-4 16,-2 6-4-16,5 4 2 0,3 6 1 15,-3 2 2-15,4-2 2 0,5 0-2 16,-3 0 0-16,3-2 3 0,3 3 1 16,-5-2 6-16,2-3 2 0,2-2 6 15,-3-4 6-15,0 1-1 0,-6-4 2 16,-5 1-5-16,-2 5-2 0,-4-4-1 0,1-3 1 16,-2-1 1-16,3-2-2 0,-1-3-2 15,5 0 0-15,0 1-1 0,5-4 0 16,-2-2 1-16,4-4-1 0,4 1-3 15,-2 1 5-15,6 0 8 0,1 6 6 16,7 2 5-16,7-3-4 0,4 10-6 0,0-1-5 16,-3 8 0-16,1 3 3 0,-5 5 3 15,-3 3 9-15,-2 4 7 0,-8 8 0 16,-4 7-1-16,-3 10-10 0,-5 9-10 16,-6 7-5-16,-5 6 13 0,-3 3 0 15,-6-5-1-15,-3-9 4 0,-3 0-4 16,1 0-80-16,2-3 50 0</inkml:trace>
  <inkml:trace contextRef="#ctx0" brushRef="#br0" timeOffset="54920.42">2562 11821 1166 0,'81'-18'48'0,"-43"-10"509"47,-33 26-635-47,15-5 52 31</inkml:trace>
  <inkml:trace contextRef="#ctx0" brushRef="#br0" timeOffset="55986.75">14376 13002 1220 0,'12'-13'129'0,"6"-18"138"0,-16 31-26 0,14-29-284 0,-9 11 120 16,-2 13-14-16,0 3-2 0,-1 1-5 16,-2-1-4-16,0-2-3 0,-2-5-1 0,0 8-3 15,0 1-9-15,0 0-9 0,-2 3-8 16,0 1-1-16,-3 3 2 0,-4 3 3 15,-5 1-1-15,-6 2-1 0,-3 1-2 16,-4 2 2-16,-4 3 1 0,-7-1 3 16,-6-4 2-16,3 4-1 0,-3-4 1 15,-2-3-2-15,0 1-5 16,-18-5-5-16,-7 0-3 0,-7-3 0 16,-4-2 2-16,-8-1 2 0,-8-2 4 0,-4-3-2 15,-12-5 1-15,-6 4-4 0,-8-1 0 0,-7 3 3 16,4-1 0-16,3 4-2 0,4 0-5 15,9 0-7-15,5 6-4 16,2 1 0-16,5 0 0 0,-3 2 7 0,-4-2 13 16,-9 0 1-16,-7-2 1 0,7 1-7 0,-9-5-12 15,13 1-1-15,11 0 0 0,3 0-2 16,-4 1 0-16,0 3 2 0,-6-3 3 16,-6 2 5-16,1 3 0 0,3-3 1 15,1 2-2-15,0-4 1 0,-1 3 3 16,-2 1 5-16,-2-4 13 0,-2 1 1 0,11 1-4 15,0-5-3-15,-4 0-15 0,11-5-4 16,0 1 0-16,9 3-2 0,8-1-3 16,4-5 0-16,13 3 0 0,0-1-1 15,6-2 3-15,1 2 2 0,-14-4 2 16,-4 2 3-16,-4-6-1 0,-7 2-1 16,10 1-1-16,-3 3-2 0,15 0-1 0,6 1 2 15,10 3-1 1,5-3 0-16,5 5-1 15,0-1-1-15,6 0 0 0,1 2 0 0,4 0-2 16,5 4 1-16,6 1-1 0,3-3-1 0,5 1 0 0,6 3 0 16,0-1-6-16,3-1-16 0,2 1-19 0,3 0-34 31,3-3-39-31,-1 1-76 0,7 1-90 16,6-6 150-16</inkml:trace>
  <inkml:trace contextRef="#ctx0" brushRef="#br0" timeOffset="85544.8">10615 2953 1597 0,'0'0'89'0,"0"0"34"0,0 0-29 0,0 0-13 0,0 0-9 0,0 0-9 0,0 1-7 16,0-1-3-16,0 0 0 0,0 0-2 16,0 0 1-16,0 0-1 0,0 0-9 15,-2 0-7-15,2 0-9 0,-1 0-4 0,1 4 0 16,0-4-1-16,-2 0-2 0,2 2-4 15,0-2 0-15,-2 1 2 0,-1-1 0 16,1 2 0-16,-11 2 1 0,8 1-2 16,-4-1-4-16,-7-3-1 0,0 3-6 15,-3 3-2-15,-6-3-2 0,0 4-2 16,0-1-1-16,-5 4-2 0,-4-2 0 16,-3 3-3-16,-5 3 2 0,-10 4-3 15,-5-1-1-15,-8 0 2 0,-11 1 0 0,-6 4 2 16,-12 0 1-16,-5-2 2 0,-2 4-2 15,-7-7-1-15,-9 0 1 0,-13-2 1 16,-10-4-1-16,-9 0 2 0,-2-1-1 16,-15-4 1-16,-6 0 2 0,-4-3-1 15,-10-4 1-15,-5 0-1 0,-3 3 0 0,-3-3 1 16,1 0 0-16,-6 0 0 0,-1-1 0 16,-13-5 6-16,-14 3-2 0,-13-8 0 15,10 0 1-15,8 4-5 0,21-5 2 16,20 5 0-16,10 0-1 0,13-2 1 15,14 4-1-15,1-2 1 0,-6 1 1 16,-4 3-2-16,3-8 13 0,17 2 0 16,28 0 0-16,26-3 2 0,18 5-13 0,20 0 0 15,5 0 0-15,5 1-2 0,1 1 1 16,-3-6 0-16,1 4-1 16,-3-2-1-16,1 1 1 0,-4-3-1 0,2 0 0 15,2-1 0-15,3-1-1 0,4 5-2 16,4 2-20-16,1 4-33 0,-2-1-78 15,-6-2-72-15,-15 5 48 0,-9 0 45 0</inkml:trace>
  <inkml:trace contextRef="#ctx0" brushRef="#br0" timeOffset="86241.29">15220 2912 1660 0,'0'0'454'0,"0"3"-356"15,-4-3-58 1,2 2-8-16,1-2-16 0,-3 0-10 0,-1 0-6 0,-4 0-4 16,-5 2 1-16,-11 1 4 0,-14 1 7 15,-12-1 5-15,-15-1 1 0,-9 0-1 0,-10 0-3 16,-7 0-2-16,-20 1 1 0,-6 2 2 16,-8 1 0-16,-4 1-1 0,-1-4-2 15,-2-1-4-15,-5 0-2 0,3 0 0 16,4 3 0-16,9-3 0 0,3 0 0 15,12-2 0-15,13 1-1 0,16-1 0 32,22 0 0-32,6 2-1 0,13-2 0 0,0-2 0 15,5 1 1-15,5 1 0 0,6-2 1 16,7-4-1-16,10 6 4 0,2 0-17 16,0-5-44-16,10 3-45 0,6-1-130 15,12-18 126-15</inkml:trace>
  <inkml:trace contextRef="#ctx0" brushRef="#br0" timeOffset="86882.31">22681 2757 2295 0,'0'0'51'0,"-2"0"-49"0,-2 0-5 0,3 2-2 0,-1-2-2 16,-2 6-2-16,1 2 3 0,-10 7 2 15,-1 2 4-15,-5 6 0 0,-3-1 0 16,-2 3 0-16,1-2-3 0,-6 1 0 16,-4 3 0-16,-1 0 1 0,-14 1 4 0,-9 0 2 15,-10-5 2-15,-16 4 1 0,-11 0 1 16,-18-3 6-16,-9-4 13 0,-13 1-1 16,-14-3-2-16,-11-4-7 0,-11 4-8 15,-9 0 5-15,-11-6 1 0,-3 0-1 16,-1 1-4-16,-10-3-7 0,2-1-1 15,-5 2 0-15,1-6 0 0,0-1-1 0,10-4 1 16,15-4 0-16,9 4-12 0,12-3 50 16,11-1 5-16,11 4-1 0,12-7 14 15,16 3-52-15,14 4-3 0,11 0-1 16,11-1 0-16,8-1-1 0,11-2 0 16,16-4 8-16,6-1-7 0,4 0-127 15,1-11 94-15</inkml:trace>
  <inkml:trace contextRef="#ctx0" brushRef="#br0" timeOffset="96619.34">15156 4282 1807 0,'0'0'87'0,"-4"0"10"0,4-1-12 0,0 1-15 0,-1-2-13 0,1 2-8 0,1 0-2 0,-1 0 1 16,0 0-3-1,0 0 6-15,0 0 1 0,-1 0-2 0,-3 0-1 0,-5-6-14 16,4 5-18-16,-4-12-13 0,-7 1-7 15,-3-1 0-15,-10-8 1 0,-6-2 2 16,-6-4 1-16,-7-3 0 0,-3-3-1 16,1-6 0-16,-5 5 0 0,-2-7 0 0,4 4 0 15,-9 0 2 1,4-8 0-16,-1-2-1 0,-1-5 0 0,-2-3 0 16,3-2-1-16,2 1 0 0,4 1-1 0,12 7 1 15,10 2 2-15,2 7 1 0,4 3 0 16,1 1 0-16,1 3-1 0,-4 2-1 15,-1 0 0-15,-3 3 0 0,5 4 0 0,6 3 0 32,-5 5 1-32,10 2 1 0,-1 2 3 15,1 6 8-15,7 3 12 0,2 2 5 0,1 0-2 0,5 0-6 0,0 0-11 16,0 0-7-16,0 0-5 0,-2 4-6 16,2-4-6-16,0 2-2 0,-2 7 1 15,-1-4 2-15,-4 11 3 0,-2 3 2 0,-4 1 0 16,-1 5 1-16,2-8-2 0,-4 5-1 15,5-3 3 1,4-6 2-16,-2-5 3 0,6 0 1 0,3-7 1 16,-2-1 1-16,2 2 1 0,-4-2 6 15,3 0 6 1,-1 0 3-16,2 0-3 0,-4-5-10 16,4-4-8-16,0-2 3 0,0 2 12 15,2-1 16-15,2-6 27 0,1-5 13 0,6 1 16 16,-1 1 4-16,4-3-22 0,-1 6-17 15,1 4-22-15,0 1-12 0,-1 8-2 16,1 1-4-16,2 2-7 0,3 5-9 0,6 1-7 16,3 6 0-16,8 2 3 0,3 4 5 15,2 0 5-15,-6 1 0 0,-3-5 4 16,-9 0-5-16,-9-3-48 0,-7-9-73 16,0-2-182-16,-5-30 165 0</inkml:trace>
  <inkml:trace contextRef="#ctx0" brushRef="#br0" timeOffset="111643.13">9415 4185 1255 0,'10'10'80'0,"-1"5"81"0,-2-3-133 0,-5-3 17 0,0-7 9 0,-2-2 17 0,0 1 2 0,-2-1-11 15,2 0 1-15,0 0-8 0,0 0-9 16,0 2-11-16,-3 0-8 0,-3 3-3 15,6-3 2-15,-1 2 11 0,1 3 8 16,-4-6 9-16,2 1-1 0,2 2-9 16,-5-2-12-16,1 1-9 0,1-3-5 15,-1 4-5-15,-3-3 1 0,0-1 6 16,-7 0 9-16,0 0 5 0,-8 0 1 0,-8-1-9 16,0-6-12-1,-4 1-3-15,-5 3-2 0,-1-8-1 0,-6 2-1 0,-8 0-3 16,3-1-1-16,-2-5-1 0,-2 0-1 15,3 0-1-15,4-2 0 0,6-5 0 0,3 5 0 16,-9-10 2-16,-3-1-1 0,-3-1 1 16,-1-4 1-16,8-1 2 15,-1 0 1 1,-2-5 1-16,2 2-1 0,0 0 0 16,-3 1 0-16,3 3 0 0,6 6-2 15,3 0-1-15,10 1-2 0,8 5-1 16,-8-1 0-16,12 3 0 0,-6-4 0 0,0 0 3 15,7 0 0-15,-4-4 1 0,1 2 1 16,-3 2 4-16,5-2 6 0,-5 2 5 16,6 4 5-16,6 3 2 0,-1 2 1 15,6-1-2-15,-2 1 1 0,1-2 4 16,1 0 5-16,0-7 3 0,1 4-7 16,-1-2-11-16,3 1-11 0,-1 4-5 0,1 2-3 15,-2 0 0-15,1 1-1 0,1 3 0 16,2 3 0-16,-4-2 1 0,3 2-2 15,-3 0 1-15,1 1-1 0,1 4 0 16,-2-3-1-16,4 5-1 0,-2-2 1 16,-1 1 1-16,1-1 0 0,2 0 1 15,-2 2 1-15,2 0 1 0,0 0 0 16,0-2 1-16,0 2 0 0,0-2 1 0,0 2-1 16,0 0-1-16,0 0-3 0,0 0-2 15,0 0-2-15,0 0-6 0,0 0-4 16,-5 2-6-16,3 0-8 0,-10 5-1 15,-2 7 1-15,-11 8 3 0,-7 8 10 16,-9 10 4-16,-5 5 4 0,0 10 2 16,-11-2-1-16,13 5 0 0,1-1 3 0,8-5 0 15,14-5 2-15,-2-8 1 0,1-8 1 16,8-5 0-16,0-4 0 0,5-7-1 16,4-2 0-16,-1-4 2 0,3-6-1 15,1-1 0-15,0-2 2 0,1 0 0 0,-7 0 0 16,8-2 4-16,0 1 3 0,0-1 1 15,6-2 1-15,-6-3-4 0,2-5 6 16,6-8 1-16,3-12 2 0,14-10 2 16,1-13-6-16,5-4-2 0,-1-5-2 15,3-1 0-15,5-6 4 0,-10 5 0 16,6 6-1-16,-9 10-1 0,-4 8-7 0,0 3-1 16,-8 9-1-16,-3 3-1 0,3 6 1 15,-3-2 3-15,1 7 11 0,-1 3 8 16,-2 6-1-16,4 0-4 0,0 4-19 15,3 1-8-15,1 2-9 0,0 0-3 16,5 3 3-16,4 8 1 16,5 3 7-16,7 8 6 0,2 15 3 15,9 5-1-15,0 10 0 0,3 6 1 0,-7 3-1 0,-1-10 1 16,-9-1 0-16,-1-11 0 0,-4-6 15 16,-3-8-51-16,-3-7-38 0,-8-9-68 15,9-6 373-15,10-15-201 0</inkml:trace>
  <inkml:trace contextRef="#ctx0" brushRef="#br0" timeOffset="136801.43">16406 2937 1250 0,'-18'1'61'0,"8"6"29"0,-5-3-58 0,5 1-17 0,-1 2 0 0,4 0-1 0,-2 4-2 0,4 0-1 0,5-4 0 0,-5 2 3 16,3-2 16-16,2 0 18 0,2 0 8 16,1 2-1-16,-1 1-17 0,1 6-16 15,-1-1-8-15,7 4-3 0,3 4-2 16,4 6-4-16,4 2-2 0,-1 5-1 16,8-1-2-16,0-4-1 15,-3-3 1-15,3-2 0 0,-2-6 1 16,0 3 1-16,-1-7 0 0,-2-2 2 15,1-3 1-15,-4-6 3 0,3 2 1 0,1-1 2 0,-2-3 2 16,2-3 4-16,5-2 8 16,4 1 1-16,5-10-1 0,4 6-1 0,4-10-7 15,2-1-3-15,7-3-2 0,2-1-6 16,-2-1-2-16,4-2-2 0,-5-3 0 16,4-3-1-16,2 3 0 0,1-1 1 15,-7 2 6-15,-2-1 0 0,4-3 0 16,4 4 0-16,5 1-6 0,5 0-1 0,4 5-1 15,-6 5-1 1,-3 5-2-16,3 2 1 0,4 5-1 0,2 4 0 0,7 5 0 16,-2 7-1-16,5 0 1 0,2 2 0 15,-2 4 1 1,2 3-1-16,2 3 0 0,0 5 1 16,2-5-5-16,-2-1 1 0,-7 2 1 0,-1-3-2 15,-8 1 5-15,-10-5 0 0,-5-3 1 16,-13 5 1-16,-8-6 2 0,-6-2 1 0,-10-2 1 0,-1-6 0 15,-2 4 1-15,-4-6-1 0,-3-1 1 16,4 3 5-16,-5-5 3 16,3-1 2-16,1-7 4 0,-1 4 2 0,5-8 0 15,4 2-3-15,4-8-4 0,7-7-7 16,2 0-1-16,4-3 4 0,2-1 4 0,-3 5 4 16,6-4 3-16,12-1-2 15,8 3-3-15,2-2-2 0,5 10 2 0,-4-1-1 16,1 5-1-16,5 10-3 0,2-4 1 15,5 7 1-15,0 5 2 0,3-1-4 16,8-4-4-16,-1 1-5 0,3 1-1 16,1-4 0-16,4 1 2 0,7-6 2 0,3-1 18 15,7-2 12-15,-11-3 13 0,-3-3 4 16,-7-3-14-16,-5-2-13 16,3-2-12-16,-1-6-7 15,1 1-4-15,4 0 0 0,4-1-1 16,3 1 4-16,5 1-6 0,8-1-71 15,14-6-579-15,24-10 443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19T21:45:37.30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14519 16351 1988 0,'0'0'53'0,"0"2"-27"0,0-2-21 0,2 3-7 0,4 8-5 0,4 10-4 0,6 9 3 15,5 9 4-15,4 11 5 0,9 0 6 32,-2 1 3-32,3-1 5 0,6-2 4 0,-2-4 0 0,-3-1-2 0,3 1-4 15,5 4-7 1,7 0-6-16,2 3-2 0,8 4-3 0,-1-2-1 0,11 4 3 0,19 0 0 16,10-4 1-16,13-3 8 0,2-8 5 15,8-1 5-15,17-4 10 0,16-7-5 16,11-7-3-16,-1-5-7 0,-8-11-11 31,-2-5-2-31,11-2-8 0,-2-7-8 0,-1-7-2 0,-2-9 3 0,-3-6 3 16,6-8 43-16,7-6-47 0,-3-1-3 15,-4-6 21-15,1 3-17 0,-3-5 73 0,-10-5 12 32,-8-1-10-32,1-4-11 0,3 2-22 15,3 3-8-15,-1 9-11 0,-8 11-3 16,-8 12 1-16,9 18 8 0,12 7 11 15,-4 14 6-15,3 16 3 0,1 13-9 16,5 15-10-16,7 11-7 0,-5 2-5 0,-5-2-2 16,-11-1-3-16,-1-1-1 0,-3-7-1 15,-1 2-5-15,2-1-4 0,-4 3-1 16,9-6 4-16,-5-8 10 0,-3-11 15 16,-13-14 13-16,-20-17 7 0,-5-4 1 15,-9-9 0-15,5-1-1 0,2-8-7 16,-5-4-5-16,2-3-12 0,-8 0-9 0,-3-4-6 15,5 2-3-15,0 2 0 0,9-1 2 16,6 6 3-16,-4 2 4 0,3 0 1 16,2 5 2-16,2-1 4 15,12 6 4-15,19-1 8 0,9-2 6 0,10 3 7 16,12-5 7-16,14-1-3 0,11 3-1 16,16-2-6-16,24 2-2 0,1-2-1 0,17 2-1 15,32 1-5-15,-10 3-9 0,-4-1-6 16,-2-8-3-16,-33-9-22 15,-9-17-68-15,6-20 58 0</inkml:trace>
  <inkml:trace contextRef="#ctx0" brushRef="#br0" timeOffset="6864.55">10640 17316 1370 0,'27'-29'993'63,"-27"29"-878"-63,0 2-70 15,0-2-18-15,-2 0-4 0,2 0-4 16,-4 0-7-16,-1 2-8 0,1 1-4 15,-10 4 0-15,-9 1-2 0,-11 0 1 16,-10 5-1-16,-9-8 2 0,-4 6 0 16,-3-1 4-16,0-3 2 0,1 4 2 15,-12-4 0-15,-1 0-1 0,-7 4-1 0,-7-9-1 16,-10-2-3-16,0-2 0 16,-3-7-2-16,-8 0 0 0,-8 0 1 0,-9 0 1 15,-11 1-1-15,2-3-1 16,-3 2 0-16,-13 0 0 0,-4-1 0 0,-8 3 0 15,-2-1 0-15,-9-2 0 0,-14 3 0 16,-9-6 1-16,-7 1 0 0,3 3 0 16,0 2-1-16,4-4-1 0,4 8 0 0,1-4-1 15,-1 3 2-15,-4 1 0 0,1 1-1 16,-1 0 1-16,2-3-1 0,7-1 1 16,2 6 0-16,10-3 1 0,0-1 2 15,0 2 0-15,-1 2-1 0,15 0 0 0,2 2-1 16,24 4 0-16,8-5-1 0,5 3 1 15,25-1 0-15,10 5 1 0,13-8 1 16,11 1 6-16,0 1 11 0,0-2 2 16,3 0 1-16,1-2-5 0,4 1-8 15,12 1-6-15,-1-2 12 0,6 0 13 16,-2-2 1-16,-3 1 2 16,-3-1-13-16,-6 1-14 0,1-4-2 0,2 1-2 0,2-1 0 15,0 2 0 1,2-2 0-16,-2-2-1 0,-4 4 2 0,2-2-1 0,6 3 0 15,8-1 1 1,6-1 0-16,3 5 0 0,9-1 2 0,3 0-7 0,4 2 25 16,4-3 11-16,5 3 0 0,0 0 10 15,0 0-26-15,0 0-8 0,0 0-5 0,0 0-12 16,0 0-16-16,0 0-26 16,0 0-36-16,2 0-38 0,-2 0-58 0,2 0-58 15,-1 0-295-15,5 5 323 0</inkml:trace>
  <inkml:trace contextRef="#ctx0" brushRef="#br0" timeOffset="12005.56">4482 13825 1313 0,'0'0'504'0,"-3"0"-352"16,-1 0-171-16,4 0 42 0,-3 0-9 15,1 1-3-15,0 1 1 0,2-2 5 16,0 0 6 0,-7 4-2-16,0 1-4 0,3-1-9 0,-5 4-5 0,4-1-3 15,-9 4 0-15,1 2 0 0,-3-3 1 16,1 3-1-16,-7 1 1 0,-1 0 10 16,-3 2 12-1,-3 2 3-15,-1-1 7 0,2-1-6 16,-1 0-4-16,-8 0 1 0,2-2 0 15,-4-1-4-15,1 1-3 0,5-2-5 16,-3 3-3-16,3-7-4 0,6 1-2 0,2 0-1 16,0-3 0-16,2-1-1 0,-2-2-1 15,-3-1 1-15,2-2 2 0,-1 0-1 16,-5 0 0-16,0-5-1 0,-2 3-1 16,-3-1-1-16,2-1 0 15,-1 2 0-15,-6-3 1 0,1 0-3 0,-2 1-1 16,-3-3 2-16,2 2 1 0,-6-10 2 0,4 3 2 15,4-4 3-15,-1 2 1 0,6-7 1 16,-4-2-1-16,0-1-3 0,-3 1-1 16,-2-3-2-16,-6-3 0 0,5 1 0 15,2 0-1-15,1-4 0 0,1 3 0 16,1-1 2-16,1 4 7 0,4-3 8 16,1 5 4-16,4 2 4 0,4-3-4 0,5 1-4 15,3 4 1-15,5 1-2 0,2 3-1 16,2-2 1-16,6-2-1 0,-2-1 0 15,5 0 3-15,2 5 2 0,0 0 2 16,7-7 2-16,-3 5 6 0,7-5-2 16,-1-3-3-16,4 1-2 0,8-4-6 15,-3 1-6-15,10 1-4 16,2 3-7-16,5-3-4 0,6 0-5 0,1 1-1 16,3-6-8-16,0 3-4 0,7 5 4 0,1-3-4 15,6 4 8-15,2 4 1 0,-2 4 1 16,2 1 2-16,0 0 4 0,6 7-7 15,8-2-4-15,0 7-4 0,-1 2-1 16,-4 0 6-16,-4 6 4 0,-3 2 6 16,3 1-1-16,4 4 1 0,-4 1 1 0,4 2 0 15,7 7 1-15,0 2 2 0,-5 0 1 16,-2 5-1-16,-4 3-2 0,-6-2 0 16,3-1 0-16,-2 0-2 0,-9 2-6 15,-5 3-3-15,-9 2 0 0,-6 6-1 16,-8-2 7-16,-7 3 2 0,-9-1 1 0,-9-1 1 15,-7 6 1-15,-15 0 1 0,-13 0 9 16,-15 7 17-16,-14-9 12 0,-8-4 6 16,-10-1-3-16,-3-11-12 15,-4-7-7-15,-10 0 0 0,-2-3-2 0,-2-2-2 16,13-1-4-16,10-2-6 0,13-1-2 16,19-5-1-16,9-2 1 0,14-2 0 0,9 2 1 15,0-5 1-15,5-2 2 0,10 0-8 16,-1 0-16-16,0 0-26 0,2-2-53 15,0-12-46-15,9-9 74 0</inkml:trace>
  <inkml:trace contextRef="#ctx0" brushRef="#br0" timeOffset="13211.37">8480 10692 1498 0,'13'-13'79'0,"-1"-1"23"0,-1 3-32 0,-6 1-24 0,0 1-4 16,1-2-4-16,-1 1-5 15,0 3-5-15,-1-6-7 0,1 4-6 16,-1-1-8-16,1-3-4 0,-3 1-3 0,1-2 4 16,-3 3 27-16,4-3 25 0,1 1 27 15,-5 6 13-15,4-3-8 0,1 6-35 16,1-5-29-16,-3 4-20 0,2 3-12 0,3 2 8 15,-3 0 8-15,-3 0 2 0,-1 0-1 16,5 2-2 0,-5 0-2-16,1-1-5 0,0 1-2 0,0-2-3 0,3 7 2 0,-5-7-9 15,0 0-39-15,0 2-41 0,2-2-30 16,3 0-36-16,1-2 88 0</inkml:trace>
  <inkml:trace contextRef="#ctx0" brushRef="#br0" timeOffset="13717.93">8158 10493 1916 0,'0'-30'118'0,"143"-69"179"15,-132 56-310 1,10 43-4-16,4 13-10 0,-5 8 2 15,4 12 5-15,-2 10 13 0,2 17 16 16,5 13 8-16,-3 12 13 0,-1 6 4 0,-5 1-7 16,-3 0-2-16,-4 0-11 0,-1-9-8 15,-5-1-2-15,2-13-2 16,2-5 3-16,-8-13-16 0,5-12-36 0,-3-10-32 16,-3-13-28-16,-1-6-3 0,-1-10 19 15,-3 0 16-15,-2-14-15 0,-4-18 55 16</inkml:trace>
  <inkml:trace contextRef="#ctx0" brushRef="#br0" timeOffset="14207.08">8105 10633 1654 0,'8'-21'76'0,"8"1"2"0,11-6-31 0,1 1-31 15,10-2-10-15,8 4 7 0,5-3 11 16,6 3 8-16,1 0 14 0,6-2 19 15,5 0 17-15,11 4 17 0,-5-1 12 16,-10 1-10-16,1 3-20 0,-6-6-25 16,6-5-23-16,5 3-12 0,-6-3-1 15,1 3-5-15,-8 3 6 0,3-2-4 0,-6 7-7 16,-6 6 8-16,-6 6-7 0,-4 3-1 16,-2 3 6-16,-5 7-7 0,-9 7-5 15,-2 0-1 1,-7 4-5-16,4 9-5 0,9 1 1 0,-4 9 0 15,3 4 1-15,3 9 4 0,3-1 0 16,3 10 0-16,6 6 0 0,1 1-1 16,-1 8-4-16,2 1 0 0,-1 1 0 0,1 2 0 15,-4-3 4-15,-7 1 1 0,0-12-1 0,-6-6 2 16,-6-6 0-16,-4-6-1 0,-11-2 2 16,4-3 1-16,-9 1-1 0,0-8 1 15,-7 5-2-15,-7-7-2 0,-2-2 1 16,-4 2 1-16,-1-5 1 0,0-3 1 15,-4 1 2-15,-4-5-2 0,1 3 0 16,-4-4 0-16,0 6-2 0,-1-2 0 0,-6 4 2 16,-6-2 0-1,-6 1 1-15,-6-5 1 0,-1 4-3 16,-4-5 1-16,-2-1 0 0,-7-6-4 16,-4-4-16-16,-3-6-32 0,6-3-74 0,2-3-101 15,3-13 122-15</inkml:trace>
  <inkml:trace contextRef="#ctx0" brushRef="#br0" timeOffset="16074.7">10055 14241 1680 0,'5'4'106'0,"-3"-1"26"0,0 4-10 0,0-5-34 0,-2-2-12 0,-2 2-5 16,-2-4-11-16,1 2-6 0,-1 0-18 15,-3 2-14-15,-5 7-10 0,-4-4-2 0,-9 0 0 16,-4 3 2-16,-4-3-2 16,-8 4-3-16,-2-8-3 0,-3 10-2 0,-9-4-1 0,-1 2-1 15,-10-2 7-15,-1 0 10 0,-8-5 10 16,-8 0 4-16,1-2-5 0,-3 0-7 16,5 0-7-16,4-2-3 0,9-5 4 15,6 0 2-15,5-6 0 0,8-1 0 16,11 2-6-16,-6-2-5 0,11-1-1 15,-9 3 0-15,-3-2 0 0,5 0 0 0,-4 5-2 16,6-5 1-16,5 1 0 0,2 1 0 16,9 5 1-16,1-2 0 0,3 5-1 15,3-3 1-15,1 4-1 0,4 1 0 16,0-2 1 0,4 1-1-16,0 1 1 0,5 2 1 0,-2 0-1 0,0 0 2 15,2-2 1-15,0 1 1 16,0-1-3-16,-5-7-1 0,5 2 0 0,0 0 1 0,-5-2 1 15,3-7 3 1,0-5 2-16,2-6 1 0,0-7 0 0,0 2-1 0,2-8-1 16,1-3-4-16,4-3-2 0,-1-9-2 15,1-3-1-15,2-5-2 0,0-2 2 16,1 3 0-16,4 5 1 0,-5 4 2 16,4 5 1-16,-3 5 5 0,4 3 2 0,2 8-3 15,4 2-2-15,7-4-9 0,-1 4-12 16,8-2-8-16,0 0-2 0,-3-7 4 15,1 5 9-15,-9 2 7 0,6 0 5 16,-6 9 0-16,-9 0 0 0,7 4 2 16,-7 6-2-16,-1 1 0 0,-3 5-1 15,-1-2-6 1,2 6-6-16,-6 1-2 0,2 2-2 16,2 0 2-16,0 0 2 0,4 2 1 0,3 1 2 0,-2 2 0 0,5 4-1 15,2 0 3-15,1-2 2 0,4 4 2 16,4-1 4-1,1-1 0-15,2 4 0 0,1-1 1 0,0 1-1 0,-2 1 1 16,1 0 0-16,-3-2 3 16,4-1 4-16,7-2 2 0,5 3 2 15,9-6-2-15,2 2-3 0,-2-6-1 0,7 2-2 0,2-2 0 16,12-2-3 0,5 0 6-16,4-2 3 0,-1-2 0 0,-10 4 2 0,-8-2-5 15,-15 1-4-15,-1-5-2 0,-15 5 0 16,-4-1-1-16,-1 2 2 0,-11 2 1 15,-3-1 0-15,-2 5 1 0,-1-3-3 16,-10 1-1-16,-1-1 0 0,0 3-3 16,-4-3 1-16,2 1 0 0,2 3 2 0,-2-4 1 15,-2 8 2-15,-9-4 0 0,4 4-1 16,0 5-1-16,-2 0 0 0,2 1-1 31,0 3 0-31,-7-1 0 0,0 6 0 16,0 4-1-16,-6 6 1 0,2 16-1 15,-3 4-1-15,0 6 1 0,0 8 0 0,-1-4 2 16,1 6 5-16,2-1 6 0,8-5 5 16,-3-5 2-16,8-6-1 0,5-3-5 15,2-1-3-15,5-1-6 0,-3-4-2 16,1-10 5-16,1 2-12 0,-3-8-9 16,-2-8-208-16,0-5 148 0</inkml:trace>
  <inkml:trace contextRef="#ctx0" brushRef="#br0" timeOffset="18899.22">20408 14465 1642 0,'23'10'90'0,"-5"3"45"0,-3-1-72 0,1 4-30 0,2-2-10 0,2 9-10 0,-1-1-10 16,-3-1-1-16,0 0-1 0,-2-3-1 15,-1-4 0-15,-4 0 0 0,-4-1-1 0,-3-6-4 16,-2 0 13-16,-4-4 6 0,-7 1 11 16,-10 1 25-16,-11-5 9 15,-23-2 14-15,-16-8 5 0,-14-6-11 0,-19-5-14 0,-24-1-16 16,-10-3-11-16,-13 4-8 0,6-2-5 15,17 4 0-15,11-1 0 0,7 8 4 16,16 5 2-16,9 5-1 0,19 2-1 16,26 5-7-16,16 4-7 0,17-4 0 15,14 4-1-15,24 0 2 0,17 3 0 16,31 1-2-16,22-2-2 0,15-1 0 0,13-6 0 16,6 1 0-16,19 2 3 0,13-3-1 15,-2 1-2-15,-4 4 0 0,-7 2-2 16,-8-1-2-16,-1 4 0 0,-23-1 0 15,-15-3 0-15,-33 3 2 0,-26-10 1 16,-18-1 4-16,-23-2 1 0,-19-5 2 0,-27-9 0 16,-20-4-4-16,-33-7 0 0,-27 0 2 15,-17-3 4-15,-11-2 1 0,5 1-2 16,9 1 0-16,7 7 0 0,9-6 4 16,3 9 8-16,19-1 2 0,15 8-1 15,23 2-4-15,15 6-8 0,22 3-4 16,8-2-3-16,12 6 2 0,14 6-3 15,14 1-13-15,18 1-63 16,11 1-80-16,14-4-429 0,9-17 357 0</inkml:trace>
  <inkml:trace contextRef="#ctx0" brushRef="#br0" timeOffset="19944.18">21700 13305 1742 0,'32'43'54'0,"-46"-27"-21"0,2-4-18 16,-3 0 13-16,-34-36-25 0,40 25 0 0,2 3-1 15,0-4 4-15,3 0 11 0,1-2 18 16,3-3 18-16,-4-2 10 0,2-2 1 16,1-5-9-16,1-6-13 0,10 1-12 15,4-1-10-15,4-3-5 0,5 5-5 16,0 2 2-16,6 4-5 0,6 0-5 16,1 6-2-16,3-1-11 0,8 4-7 0,3 1-10 15,-4 2-5 1,-2 0 0-16,-5-5 1 0,-8 1 3 0,-10-1 6 0,-5-4 0 15,-6 4-2-15,-6-6 6 0,-4 6 3 16,-7-8 6-16,-13 1 10 0,-4-2 0 16,-12-2 10-16,-6 3 10 0,-6 3 12 15,2 2 11-15,-13 3 4 0,2 2 1 16,-1 4-5-16,-4 1-10 0,2 3-9 16,1-1-10-16,9 0-6 0,6 3-3 0,16-4-2 15,13 1-5-15,12 1 0 0,10-1-1 16,18 6 1-16,17-1 5 0,12 3 2 15,8-1 0-15,3 2 1 16,1-6 7-16,-6 2 5 0,9-6 2 0,-12 1 0 16,-2-4-7-16,-7 0-4 0,-11 0-6 0,-10-4-13 15,-13 2-47-15,-12 1-43 0,-11-8-69 16,-18-4 80-16</inkml:trace>
  <inkml:trace contextRef="#ctx0" brushRef="#br0" timeOffset="21210.81">21027 13534 1410 0,'-2'2'102'0,"-2"-2"42"0,4-2-40 0,-5 0-51 15,5-3-20-15,0 3-15 0,-5-2-8 0,1-3-2 16,-5 4-3-16,7 3-2 0,1 0 8 16,-1 0 13-16,2 0 13 0,0 0 6 15,0 2 2-15,0-2-4 0,0 1-6 16,2 3-5-16,-2-4-7 0,0 0-7 15,0 0-5-15,0 0-1 0,0 0 0 0,-7-5 1 16,3-1 0-16,2 3 1 0,2-1 5 16,-3-3 6-16,-3 0 6 0,6-2 8 15,4 2 4-15,-2 0-3 0,5 2-3 16,0-1-7-16,7 3-11 0,4-1-4 16,-2 1-7-16,10 3-5 0,-1 0-1 15,0 5 0-15,0-5 0 0,1 2 0 16,1-1 0-16,1 1 1 0,3 0-1 15,-1 2 0-15,5-4 2 0,1 0 0 16,1-4 2-16,7 2 2 0,4-1-1 0,-2-1-1 16,9 4 1-16,-5-7-2 0,8 5-1 15,-1 1 0-15,-6-7-1 0,1 8-1 16,-3-1 1-16,1-3 0 0,2 2 0 16,-1-7 2-16,-7 6-1 0,4-1 0 15,0-3 0-15,0 4-1 0,3-1 0 0,-6 4 0 16,-3-2 0-16,-3-1-1 0,-3-1 1 15,1 1-1-15,-7-1 0 0,4 4 1 16,1 0-1-16,-5 0 0 0,2-3 0 16,-3 3 0-16,1-2 0 0,-4 2 3 15,-4 0 6-15,-1 0 7 0,-7 0 4 0,2 0-2 16,-4 5-5-16,-1-5-7 0,0 0-4 16,-2 2-1-16,-1-2 0 0,3 2 0 15,-2 5-1-15,3-4 1 16,-1-1 0-16,7 2 0 0,-2-3 1 0,-2 1-1 15,4 4-1-15,-1-3 1 0,6-3 0 16,-5 0 1-16,0 0-1 0,3 0 1 16,-5 0 0-16,-4 0 0 0,-8-2-1 15,-2 2-1-15,0 0 0 0,6-7 0 0,-6 7 0 16,-2 0 0-16,0 0 0 0,0-2-2 16,0-5 0-16,-3 0-1 0,-6 0-1 15,-2-7 0-15,-5-2-3 0,-3-9-2 0,-8-5 1 16,-7 2 1-16,-13-4 4 0,2-4 1 15,-3 3 1-15,2 1-1 16,2-5 2-16,-2 5-2 0,7-4 1 0,-2 6 1 16,6 0 0-16,-1 3-1 0,8 6 1 15,5 3 0-15,7 6 0 0,7 1 0 16,0 8 0-16,9-3-4 0,2 6 0 0,3-1-2 16,6 6-1-16,-1-2 3 0,3 3-1 15,13 4 2 1,-4-4 2-16,8 4 1 0,3 3 0 0,-4-3 1 0,1 5 1 15,2-10-2-15,0 6 1 0,0-4 0 16,1 2-1-16,1 5 0 0,7 0 0 16,0 2 0-16,7 3-1 0,5 3-1 0,0 1 0 15,-2 5 0-15,3 6 1 0,-12-4 0 16,-5 2 1-16,1 1-1 16,-12 3-1-16,-6-2-3 15,-6 1-2-15,-11-5-8 0,-4-1 4 0,-15-1 4 0,-4-3 7 16,-15 5 13-16,-8-2 1 15,-6-1-1-15,-15-4-4 0,-2-4-3 0,-1-3-4 16,3-3 2-16,12 1-3 0,12-3 0 0,6-1 0 16,11-3-3-16,5-3-13 0,8 3-32 15,8-7-48-15,0 0-33 0,2 0-23 16,0 0 5-16,4 0 90 0,6 0 17 16</inkml:trace>
  <inkml:trace contextRef="#ctx0" brushRef="#br0" timeOffset="21750.44">23780 14184 1967 0,'101'-21'437'16,"-113"21"-441"-16,42 4 4 0,9-2-3 15,3 1-4-15,13 6-1 0,4-2-9 16,3 5-8-16,5 3-9 0,8-3-3 16,3 2 8-16,0 0 10 0,-4-7 12 15,-17-1 5-15,-14-3 0 0,-22-3 1 16,-10-3 13-16,-13-4 7 0,-12 0 3 15,-9-4 4-15,-22-1-7 0,-6 1 0 16,-20-3 5-16,-9 1 0 0,0 1-2 16,-3 1-5-16,8 4-2 0,3 7-4 0,4 0-3 15,10 7-2-15,5-5-2 0,10 3-1 16,8 1-1-16,8-5 0 0,11 5-4 16,9-4 17-16,7-2 16 0,-2 5 16 15,13-5 17-15,1 2-15 0,6 1-12 16,9-3-17-16,3 4-12 0,9-4-3 15,3 0-7-15,4 0-24 0,9-4-54 0,2-5-50 16,5-3 64-16</inkml:trace>
  <inkml:trace contextRef="#ctx0" brushRef="#br0" timeOffset="-147271.48">11922 6321 1548 0,'-14'23'112'0,"0"2"75"0,-1 0-60 0,14 3-20 0,-3-6 0 0,4-1-9 0,0-5-2 15,0-7-3-15,0 5-7 0,4-4-5 16,6-1-7-16,1 0-6 0,5-2-13 16,5-7-12-16,9 0-13 0,11-1-12 0,5-5-7 15,9 1-7 1,4 1-4-16,1 4-2 0,2 0-2 0,4 0 1 16,-4 0 0-16,5 0-14 0,-9 2-31 15,5 0-94-15,-5-2 356 0,9-4-204 0</inkml:trace>
  <inkml:trace contextRef="#ctx0" brushRef="#br0" timeOffset="-142127.5">13984 5500 1988 0,'-5'0'99'0,"-4"-1"7"0,-4 1-22 0,-3 0-17 0,-3 1-19 0,-1 5-6 0,1 3 1 15,-2 5-2-15,5 0 0 0,1 9-4 0,3 4-8 0,3 10-6 16,4-2-7 0,3 13-6-16,2 5-4 0,2 13-3 15,3 5-3-15,-3 1-3 0,3 7-2 0,2 9-1 0,-5 10-1 16,3 6 0-16,3 4-8 0,-3-3-6 0,6-4 0 16,-10-12 3-16,3-9 9 0,-4-8-21 15,0-11-32-15,0-7-46 0,-2-9-40 16,-3-15-2-16,-2-14-250 15,0-16 262-15</inkml:trace>
  <inkml:trace contextRef="#ctx0" brushRef="#br0" timeOffset="-141890.14">14482 5974 1880 0,'-21'7'115'0,"-11"7"141"0,-23 9-165 0,-18 4 9 16,-14-1-16-16,1 3-45 0,-10-1-24 15,0 0-5-15,0 6-3 0,2-2-3 16,13 0 0-16,10-2-4 0,12-2 1 16,4-3 0-16,11 0-3 0,9-5-15 15,-1-1-44-15,6 2-54 0,-7 1-40 0,-8-1-19 16,1-5 20-16,-2-2 85 0</inkml:trace>
  <inkml:trace contextRef="#ctx0" brushRef="#br0" timeOffset="-141411.54">13956 5552 1616 0,'161'392'670'47,"-172"-430"-675"-31,33 111 0-16,8 7 0 0,-7 3-3 15,5 8-12-15,1-1-25 0,-10-5-19 16,-1-9-4-16,-6-7 14 15,-10-17 24-15,0-6 19 0,-2-14 2 0,0-11-2 16,1-7 4-16,-1-7-1 0,0-7 7 0,-1 0 3 16,-3-10 1-16,4-4 9 0,0-8 2 15,0-10 1-15,5-1 0 0,3-3 1 16,-5-1 12-16,8 9 10 0,-8 5 7 16,3 5 11-16,1 6-8 0,2 3-6 0,3-2-5 15,2 7-15 1,4-3-10-16,1 6-13 0,-3 1-13 0,4 7-5 15,1 0-9-15,2 5-6 0,4 2-3 0,-1-1-4 16,3-1 8-16,-8 4 11 0,-3-3 11 16,-8-3 9-16,1-1 4 0,-2 3 3 15,-4-6 0-15,2 4 0 0,-5-1-4 0,2-5-1 16,3 3-9-16,0 2-13 0,3 3-16 16,1 2-16-16,2 2-31 0,-1 4 48 15</inkml:trace>
  <inkml:trace contextRef="#ctx0" brushRef="#br0" timeOffset="-140510.18">14801 6176 1415 0,'25'92'223'0,"122"302"-72"47,-147-398-147-47,0 15-1 0,-1-11-3 0,1 0 0 16,-8-7 7 0,3-4 2-16,2-12 12 0,-10-5 10 0,6-4 10 15,0-4 21-15,0 3 16 0,5-1 12 16,2 0 5-16,2 6-9 0,0 5-11 0,-1 1-17 15,3 3-17 1,-2 1-12-16,3 4-10 0,4 0-10 0,3 0-13 0,3-1-16 16,1 1-26-16,3 0-28 0,-3 0-19 0,7-2-21 15,-2 0 0-15,1-2 24 0,-3 8 17 32,-1-1 15-32,0 7 15 0,3 3-1 0,-2 2 10 15,6 5 17-15,-4 4 11 0,2 6 8 16,-5 2 6-16,0-2 3 0,-4 5 2 15,2-5 0-15,0-2 6 0,4 2 10 0,-5-3 13 0,-2-4 13 0,1 0 5 32,-3-1 13-32,-1-6 10 0,1 2 8 15,-4-4 15-15,2-2-8 0,2-2 1 16,-3-4-8-16,7-3-19 0,-5 2-13 16,3-3-26-16,-3-3-18 0,1 1-15 15,-2 0-12-15,-6 0-10 0,3 2-21 16,-6 1-7-16,-7 6-13 0,3 1-20 0,-7-1 3 15,-1 3-30-15,-6 2 2 0,-3 7 18 16,-4 2 11-16,-1 10 36 0,-1 3 10 16,4 6 5-16,0 4 7 0,9 3 4 15,5-1 7-15,9 3 5 0,5-5 1 16,9 0 2-16,13 0 2 0,3 2 0 16,7-2 4-16,2-4 4 0,4-5 4 15,5-10 5-15,-7-5 9 0,-2-8 12 16,-4-1 8-16,-5-10 10 0,0-3 6 15,-3-4-3-15,-2-5 7 0,-6 2-10 0,1-8-9 16,-4 3-15-16,-4-1-29 0,-3 1-13 16,-2-3-19-16,-5 3-19 0,-2-5-17 15,-2 1-13-15,-7 4-6 0,-1 3 7 0,1 1 23 16,0 8 12-16,3 5 11 0,5 2 9 16,-5 7-15-16,-2 2 3 0,-5 9-6 15,1 6 2-15,-6 12 17 0,6 4 5 16,-4 3 11-16,1 3-1 0,5-2 2 15,3-3 2-15,7-4 2 0,-4-3 7 0,8-6 17 16,1 2 24-16,0-5 22 0,2-1 17 16,8-2 10-16,2-3 14 0,8-1-7 15,16-6-2-15,7 2-13 16,9-3-23-16,12-4-3 0,0 1-12 16,7-1-1-16,0-5-5 0,2-7-10 0,-1-8-5 15,-5-3-12-15,-10-5-24 0,-1 1-26 16,-5 0-87-16,-4-1 69 0</inkml:trace>
  <inkml:trace contextRef="#ctx0" brushRef="#br0" timeOffset="-139368.09">18037 5905 1771 0,'34'-23'293'0,"-22"10"-198"15,1 4 20-15,-4-3-45 0,-2 7-8 16,-4 1-2-16,-1 4-8 0,0 0-31 16,-4 5-32-16,-3-3-20 0,-4 3-21 15,-7 4-1-15,-13 9 17 0,-6 9 8 16,-11 8 18-16,-9 13-17 0,-4 5-34 15,-8 13-22-15,-4 6-9 0,9 12 25 16,9 3 33-16,19 1 19 0,15-3 9 0,8-7-1 16,9-5 3-16,4-13 0 0,7-10 1 15,3-9 3-15,6-9 5 0,9-2 11 16,6 0 6-16,12-3 5 0,4-3-5 16,8-9-1-16,5-12 1 0,-5-3-2 0,1-14-2 15,-3-14-11-15,2-4-9 0,3-9-11 16,4-9-24-16,4-5 23 0</inkml:trace>
  <inkml:trace contextRef="#ctx0" brushRef="#br0" timeOffset="-138859.24">18736 6163 1792 0,'-2'0'88'0,"0"0"-2"0,0 0-8 0,2 0-31 0,0 0-6 0,0 0 1 15,4 0-1-15,-4-1 4 0,0-1 3 16,0 2-10-16,2-9-5 0,5 5-10 31,7-8-14-31,7-2 3 0,8 0-8 0,10-2-4 0,3 2-1 0,4-1 1 16,4 7-1-16,-2 4-10 0,-2 4-11 0,-3 9-13 16,-3 3-3-16,-1 13-12 0,7 12 0 15,-7 8 0-15,-5 11-7 0,-13 6 5 16,-12 8-6-1,-18 6-2-15,-12-5 7 0,-18-2 8 16,-9-12 12-16,-3-15 12 0,-8-10 9 0,-3-7 12 0,5-14 5 0,-1-4 26 16,5-7 26-1,8-9 31-15,6-4 39 16,8-3 1-16,6-5 0 0,9 3-10 16,3-8-15-16,8 1-3 0,3 2-17 15,2-4-24-15,13-5-22 0,-4 2-24 16,6-5-13-16,5-1-7 0,7 1-12 15,1-2-15-15,-1 3-13 0,6 4-39 0,-4 3-36 16,-1-1-34-16,4 1-36 0,-4-1 103 16</inkml:trace>
  <inkml:trace contextRef="#ctx0" brushRef="#br0" timeOffset="-138477.99">19097 5855 1876 0,'15'0'121'0,"-3"3"52"0,0 1-72 16,3 10-54-16,6 6-29 0,2 10-18 16,11 9-7-16,1 7 0 0,1 9 2 15,-1 5 0-15,-5 6 2 0,-1 5-2 16,-3-4-6-16,-6 0-13 0,-4-4-11 0,-4-9 0 16,-8-11 7-16,1-15 9 0,-5-12-3 15,0-14 2-15,0-2 6 0,0 0 21 16,-4-3 29-16,8-6 22 0,-4-2 17 15,2-10 0-15,5-6-7 0,0-3-15 16,3-9-22-16,1-9-16 0,3-1-7 0,1-5-3 16,6 6-1-16,-5-1-4 0,1 6 12 15,3 8 3-15,-4 6 1 0,-2 12 0 16,6 3-12-16,-1 5-7 16,4 3-10-16,6 8-14 0,2 3-25 15,5 8-8-15,12 10-14 0,1 11 0 0,6 8 18 16,4 13 4-16,-4 2-5 0,-7 5-10 15,-6 5-24-15,-8-3-10 0,-13-5 10 16,-5-10 635-16,-9-15-404 0</inkml:trace>
  <inkml:trace contextRef="#ctx0" brushRef="#br0" timeOffset="-137828.7">20603 5747 2010 0,'0'7'179'16,"-163"85"-163"15,111-87-11-31,13 11-10 0,13-1-21 0,4-3-27 16,6-3-25 0,2-6-8-16,7 1 7 0,7-4 18 0,2 2 15 0,3 1 21 15,2-1 20-15,0 0 19 0,4 1 20 16,9 4 9-16,-4-3-2 0,14 7-10 15,2-4-13-15,8 7-12 16,5 4-5-16,1 3 3 0,-2 7-1 0,-5 1 0 0,0 1-3 16,-11 0-4-16,-8-2-5 15,-8 2-6-15,-10-1-8 0,-5-1-3 16,-10-1-3-16,-8-6 4 0,-4 2 10 0,-3-5 7 16,-2 0 7-16,1-4 6 0,1-2 7 15,0-3 3-15,3-7 2 0,7 0-1 16,6-2-2-16,10 0-2 0,0 0 3 0,2 0 7 15,0 0 2-15,5-6-15 0,9-1-9 16,13 0-9-16,14-5-4 0,9-3 7 16,15-1 7-16,1 2 20 0,-1 2 25 15,4-4 29-15,-10 2 22 0,-1-8 4 16,-1-1-5 0,-9-5-12-16,5-6-24 0,-5 1-26 15,-4-1 2-15,-4-1-16 0,-12 3-8 16,-9 0-8-16,-8 3-37 0,-6 4-11 0,-5 4-21 15,-5 2-29-15,-6 3-16 0,-6 5-6 16,-8 6 5-16,-7 5 39 0,-2 10 23 0,-12 8 17 0,7 12 21 16,-3 6 2-16,4-3 6 15,12 6-2-15,3-7-5 0,8-3-5 16,5-1-2-16,1 2 0 0,9-1-1 16,0 3 0-16,7-2 2 0,5-4 13 0,4-1 15 15,8-5 15-15,2-3 7 0,10-2-4 16,6-5-6-16,4-5-5 0,9-1-6 0,2-8-5 31,-6-4-9-31,1-14-13 0,-4-1-15 16,-2-9-9-16,-7-1 2 0,-7-1-3 0,-2-9 6 15,-9 3-64-15,-7-3 59 0</inkml:trace>
  <inkml:trace contextRef="#ctx0" brushRef="#br0" timeOffset="-137574.6">21860 5773 1686 0,'7'-1'163'0,"-2"-3"105"0,-3 4-129 0,-2 4-30 0,0-3-68 16,0 1-31-16,-2 2-20 0,-3 3-12 15,-4 2-2-15,-14 10 5 0,-4 2 8 16,-3 8 9-16,-5-1 2 0,8 1-21 16,2 1-33-16,6 0-26 0,8 0-11 0,2 4 11 15,6-8 27-15,3 8 22 0,7-4 11 16,-2 0 11-16,6 4 6 0,7 0 3 15,-1-4 4-15,3-2 1 0,-4-7 2 16,3 1 9-16,1-6 4 16,5-8 4-16,3 0 2 0,4-3-12 0,11-5-18 15,8-5 2-15,9-20-4 0</inkml:trace>
  <inkml:trace contextRef="#ctx0" brushRef="#br0" timeOffset="-137178.28">22376 5594 1639 0,'-7'77'205'0,"-22"34"0"31,38-72-202-15,4-2 0-16,-4-1-5 0,3-1-4 0,4-4-2 15,5-3-2-15,0-5 2 0,3-2 4 16,-5-5 2-16,-3-5 7 0,0-8 16 0,-4-1 20 15,4-2 27-15,0-2 14 0,4-5-7 16,3-2-15-16,-7-3-25 0,7-4-18 16,0-7-10-16,-2 3-7 0,4-6-2 15,-6 1-19-15,-1 4 0 0,-5-4-2 16,-5 5-19-16,0-1 15 0,-3 5 1 16,-5 2 2-16,2 2 20 15,-4 5 2-15,2 1 1 0,0 6 2 0,-2-2 3 0,2 1 2 16,0 1 2-16,-5-4 0 0,5 9 2 15,2 1-2-15,1-1-4 16,1 11-3-16,6 9-4 0,4 10-2 16,2 10-1-16,4 4-1 0,5-1-5 0,3-2-6 15,2-7-7-15,0-1-14 0,-3-14-20 0,-4-2-20 16,-3-15-21-16,-6-7 101 0,0-16-23 16</inkml:trace>
  <inkml:trace contextRef="#ctx0" brushRef="#br0" timeOffset="-136988.34">23135 4715 1481 0,'12'71'100'0,"2"2"93"0,1 20-116 0,-5 5-9 0,6 8-12 0,-3 6-22 15,4-4-17-15,-3 0-7 0,-3-14-7 16,-2-7 0-16,-4-7-1 15,-1-9-11-15,6-9-27 0,-8-7-56 0,11-14 49 0</inkml:trace>
  <inkml:trace contextRef="#ctx0" brushRef="#br0" timeOffset="-136798.35">23418 5426 1869 0,'-24'16'47'0,"-10"5"-29"0,-10 9-12 0,-13 6 3 15,-7 1-3-15,-5 0-2 0,-13 0-1 16,3-6 0-16,4-1-1 0,4-9 0 16,13 2-1-16,10-9 2 0,10 0 7 15,15-7-18-15,11 1 8 0</inkml:trace>
  <inkml:trace contextRef="#ctx0" brushRef="#br0" timeOffset="-136639.3">23704 5550 1516 0,'5'27'144'0,"4"1"170"15,-5 11-257-15,-1 7-44 0,1 7-5 16,-4 0-3-16,0 1-2 0,-2-1 0 16,-2-11 3-16,1-6-15 0,1-4-31 15,-5-7-37-15,3-4 579 0,1-12-390 16</inkml:trace>
  <inkml:trace contextRef="#ctx0" brushRef="#br0" timeOffset="-135794.8">23780 5674 1661 0,'2'-2'325'0,"9"2"-162"16,-6 9-122-16,4-2-22 0,3 15-27 15,-1-3 0-15,6 2 4 0,-1 8 1 16,7 1-5-16,4 4-7 0,-4-1-10 15,6 1-8-15,-15 0 0 0,2-10 3 16,0-1 11-16,-6-5 8 0,-1-2 5 0,2-3 6 16,-2-3 0-16,-1-4 2 0,5 1-2 15,-6-6-6-15,-5-1-9 0,-2 0-5 16,7 0 2-16,0-1 1 0,-2-6 2 16,2-2 4-16,-5-6-1 0,2-4 6 15,3-1 9-15,-2-1 5 0,4 2 13 16,-2 1 17-16,0 2 19 0,0-4 20 0,6 6 5 15,-4-3-2-15,3 1-10 0,7 1-15 16,-6-2-13-16,5 4-12 0,-4-1-13 16,2 2-10-16,0 1-6 0,-2-3-3 15,0 5-10-15,2-5-17 0,0 1-21 16,-2 5-24-16,-1 0-13 16,1 1-2-16,-2 4 12 0,1 1 18 0,-5-2 18 0,1 3 11 15,0 1 9-15,-4 1 6 0,-1-1 5 16,-2 0 10-16,1 0 9 0,-3 0 12 15,4 0 7-15,-4 0 1 0,2 0-4 16,-2 0-10-16,1 0-8 0,-1 0-7 16,0 0-11-16,0 0-6 0,-1 0-6 15,-1 0 0-15,-2-7 3 0,3 7 5 0,1 0 4 16,0-1 7-16,0-1 1 0,0 2 7 16,0-4 6-16,5 4 1 0,-3 2 4 15,1 0-4-15,1 0-5 0,-2 6-6 16,-2-2-7-16,3 4-1 0,-1 3 1 15,-2-6 3-15,0 4 4 0,0 1 2 16,2 0-1 0,3 3-1-16,2-1 4 0,-2-4 2 0,6 3 6 0,1-3 8 0,3 3 8 15,9-8 2-15,1 4 2 0,5-4-1 16,6-1-8-16,-2-1 2 0,6-3-2 16,-2 0 0-16,-1-5 4 0,-5-2-3 15,3-5-3-15,-6-4-3 0,4-6-7 0,1 3-11 16,-11-4-6-16,-2 3-3 15,-10 1-16-15,-2-4-11 0,-8 7 4 0,-1 0-5 16,-1 7 9-16,-5 2 10 0,-1 3-8 16,-2-1 4-16,1 2 2 0,-1 3 0 15,-7 0-2-15,-4 8 1 0,-5 3-4 16,-1 9 9-16,-4 10 0 0,3 3-6 0,2 10-2 31,4 12-6-31,7 2-2 0,0 1 10 16,5-1 8-16,7 0 3 0,6-8 18 15,4 1 17-15,7-9 47 0,2-2 55 16,-1-7 35-16,13 1 15 0,4-8-21 16,6 2-20-16,9-4-23 0,2-11-20 0,10-5-20 15,4-9-31-15,7-6-27 0,2-10-22 16,-11-5-21-16,-6-14-21 0,-11-8-92 16,-12-15-505-16,-6-22 427 0</inkml:trace>
  <inkml:trace contextRef="#ctx0" brushRef="#br0" timeOffset="-135650.45">23902 5007 2934 0,'6'2'78'0,"-1"4"-34"0,4 1-67 0,12-2 87 0,36-14-55 15</inkml:trace>
  <inkml:trace contextRef="#ctx0" brushRef="#br0" timeOffset="-133600.31">27207 4722 2172 0,'0'4'63'0,"-3"-3"-30"0,-1 6-19 0,1 2-10 0,1 9-7 16,2 7-2-16,-2 10 0 0,2 10 3 15,2 6 0-15,2 11 0 0,6 4 2 16,4 6 0-16,-5 6 1 0,2-5 3 15,-2 2-8-15,1 1-34 0,1-2-41 0,0-6-24 16,-1-12-209-16,-4-15 200 0</inkml:trace>
  <inkml:trace contextRef="#ctx0" brushRef="#br0" timeOffset="-133395.61">27734 4337 1476 0,'0'64'142'16,"0"9"259"-16,0 21-358 16,0 12-7-16,2-3 3 0,0-11-29 0,3-3-6 15,-3-9 0-15,-2-8-10 0,0-1-39 16,-2-9-19-16,5-14 27 0</inkml:trace>
  <inkml:trace contextRef="#ctx0" brushRef="#br0" timeOffset="-133079.77">28695 5054 2173 0,'-14'14'60'0,"0"0"-34"0,-8 2-9 0,-1-2-7 0,-3 4-1 15,-10-2-1 1,-6 5-2-16,-8-5-3 0,-8 3 4 0,-1 3-25 0,2-6-65 16,4 3-60-16,11-1-44 0,8 1-6 0,16-3 41 15,6-3-94 1,12-6 96-16,10 4 104 0,6 1 85 0,2 0 204 0,7-1-18 16,3 1-37-16,4 4-40 15,11 4-30-15,-1-1-10 0,3 6-1 0,-10-4 7 16,-5 4 1-16,-10-5-15 0,-6-1-24 0,-14-1-32 15,-5-4-23-15,-4 4-19 0,-5 7-8 16,-10-4 2-16,-4 6 1 16,-7-3 7-16,-10 1-37 0,-4-7-103 0,-10-4-363 15,-3-19 301-15</inkml:trace>
  <inkml:trace contextRef="#ctx0" brushRef="#br0" timeOffset="-64988.07">12633 8098 1805 0,'14'-2'129'0,"-3"0"49"0,-10-1-17 0,-2-1-33 0,1 4-20 0,0-2-21 0,-9 1-13 0,-2 1-13 16,-8 0-17-16,-10 3-13 16,-6 6-12-16,-15-4-8 0,-1 4-2 0,-11-7-4 0,1-2-4 15,-2 2 1-15,-7-2-1 0,-2 2 2 16,-3-2 0-16,6 0 0 16,11 0-1-16,6-2 0 0,10 2 0 0,4 0-1 15,-6-4-1-15,7 2 2 0,3-5-5 16,6 2-32-16,12 0-88 0,3 1-64 15,13-10 86-15</inkml:trace>
  <inkml:trace contextRef="#ctx0" brushRef="#br0" timeOffset="-64386.68">13241 8156 1191 0,'-3'14'207'0,"-1"2"313"0,-3 2-371 0,7-4-47 0,0-1-25 15,2-3-29-15,3-4-4 0,2-1 0 16,2-3 1-16,-2-2 3 0,7-2-5 15,-1-5-2-15,1 3-7 0,11-8-13 0,-4-2-9 16,5-4-6-16,-1-7-3 0,-3-5 0 16,-1-2-2-16,-3-5-3 15,-2 1-1-15,-6-3-7 0,-4 0-2 0,-8 6 1 16,-4 4-3-16,-2 1-3 0,-10 9 0 16,4-1 0-16,-4 6-13 0,-5 7 4 15,5-2 0-15,0 7-1 0,-1 0-2 0,-2 4-9 16,-1 7-4-16,8 0-12 0,0 9 9 15,5 6 8-15,4 10 5 0,5 5 14 16,3 5 9-16,1 4 3 0,7 2 1 16,-3-6 2-16,5 4 0 0,-1-7 1 0,4-4 0 15,2-1-2-15,1-8-2 0,10-3 0 16,3-2 5-16,8-7 3 0,7-2 7 16,6-7 0-16,-2-2-2 0,2-8-4 15,4-6-13-15,0-7-20 0,0-11-32 16,-1-12-155-16,5-8 137 0</inkml:trace>
  <inkml:trace contextRef="#ctx0" brushRef="#br0" timeOffset="-64084.38">13925 7709 1755 0,'15'29'100'16,"1"6"50"-16,3 15-68 0,8 1-26 15,1 10-19-15,-3-8-20 16,-2-2-12-16,2-1-5 0,0 0 0 0,3-6-6 15,-12-2-4-15,2-8-3 0,-1-7-4 0,-1-6 3 16,0-10 8-16,-5-4-13 0,-9-7-4 16,3-4-3-16,0-5-2 0,-3-5 20 15,7-12 6-15,-2-8 5 0,0-9-1 16,2-5 5-16,3 2 11 0,1 2 17 16,1-2 16-16,4 7 3 0,-4 5-6 0,5 6-11 15,-4 7-9 1,-1 6-2-16,2 7-6 0,-2 8-9 0,2 0-19 0,5 12-18 15,4 4-12-15,3 3-21 0,-1 6-13 16,1 0-15-16,-8 2-16 0,1-1 3 16,-5 3-9-16,-5-6-283 0,1-6 267 0</inkml:trace>
  <inkml:trace contextRef="#ctx0" brushRef="#br0" timeOffset="-63720.6">14720 8158 1579 0,'2'0'119'15,"-1"0"51"-15,-2 0-50 0,2-2-68 0,-2 1-18 0,-3-3-14 16,-3-1-17-16,-4 1-10 0,-3 1-7 0,0-3-3 15,-6 6 2-15,-1 4-2 0,-5-1 0 16,-1 10-5-16,2-6-4 0,6 7-2 16,4-2 3-16,14 3 8 15,1-3 9-15,12 4 12 0,0 2 5 0,12 1 5 16,7-1 4-16,5-4-3 0,6-7 7 16,1-5 5-16,1-4 13 15,-1-5 6-15,-6-7 18 0,2-7 31 0,-5-4 3 0,5-12 3 16,2-4-16-16,-6-7-37 0,-1-7-20 15,-17-2-11-15,-4-5-16 0,-11-3-3 16,-9-3-9 0,-13-4-6-16,-12-3-8 0,-12 6-11 0,-11 0 2 0,0 3-12 15,5 4-6-15,1 7 4 0,6 9 3 16,8 5 19-16,4 15 19 0,14 8 10 16,8 13-6-16,7 5-21 0,2 1-15 0,2 14-5 31,7 11 6-31,8 17 18 0,5 19 11 0,13 16 4 0,2 12 4 15,17 2 0-15,1 6 4 0,3-4-27 0,-1-2-22 16,-6-12-28-16,4-6 359 0,-7-12-223 16</inkml:trace>
  <inkml:trace contextRef="#ctx0" brushRef="#br0" timeOffset="-63497.7">15886 7842 1868 0,'16'73'165'0,"-3"-5"118"0,-6-1-165 0,-4-19-26 0,3-7-56 0,-4-11-57 0,-2-2-56 0,-2-5-51 15,2-2-71-15,-2-5 98 0</inkml:trace>
  <inkml:trace contextRef="#ctx0" brushRef="#br0" timeOffset="-63316.26">15851 7534 1754 0,'60'-57'628'31,"-49"55"-724"-15,1 2-4-16,4 0-36 0,7 4 389 0,-3 7-219 15</inkml:trace>
  <inkml:trace contextRef="#ctx0" brushRef="#br0" timeOffset="-63036.65">16257 7734 1512 0,'48'59'80'0,"-14"-2"2"0,1 3-9 15,-3-11-32-15,-13 1-7 0,5-2 3 16,-9-7 2-16,-6-2-4 0,-3-11-9 16,-5-10-9-16,1-6-7 0,-2-5-4 15,0-3 0-15,0-4 1 0,0 3 16 0,-3-8 9 16,3-4 3-16,0-12 0 0,0-9-15 16,7-11-10-16,0-9-6 0,2-5 13 15,1-1 23 1,1 6 19-16,5 2 15 0,3 9-3 0,3 6-6 0,-1 9 2 15,4 5-7-15,1 5-13 0,3 8-18 16,-6 6-29-16,11 4-14 16,-3 10-7-16,10 9-16 0,4 6-4 0,-1 3-4 0,-3 7-13 15,1 0-6-15,-8 3-25 16,7 6-22-16,-6-2-8 0,-6 0-12 16,1-7 73-16</inkml:trace>
  <inkml:trace contextRef="#ctx0" brushRef="#br0" timeOffset="-62575.44">18014 7495 1854 0,'4'-2'142'0,"-1"0"50"0,-1 1-37 0,3-1-56 0,-1-5-34 0,1 1-17 0,-3 5-9 0,0-8-2 31,1 3-1-31,-1-1-7 0,3 2-10 16,2 3-9-16,1-3-6 0,0 1-1 15,3 1 3-15,3-4 6 0,2 3-2 16,7 2-1-16,-1 2-4 0,6 4-5 15,0 5-6-15,9 3-3 0,1 6-2 16,4 10-2-16,3 6 0 0,2 10-1 0,0 10-1 16,-1 8-1-16,2 7-6 0,-2 7-2 15,-9 4-3-15,-2 5-9 0,-15 2-5 16,-2-2-2-16,-11-4-1 0,-7-3 6 16,-7-5 5-16,-11-11 2 0,-14-10-2 15,-14-17-1-15,-25-14 5 0,-14-19 7 16,-13-14 20-16,-15-20 13 0,-8-16 13 0,4-9 23 15,-2-7 9-15,13-3 10 0,16 3 6 16,19-3-8-16,19 7-9 0,26-1 0 16,17 3-4-16,14 1-10 0,18-10-13 15,14 1-35-15,18-12-31 0,16-4-87 16,14-11 71-16</inkml:trace>
  <inkml:trace contextRef="#ctx0" brushRef="#br0" timeOffset="-61121.99">12445 9536 1791 0,'67'58'77'0</inkml:trace>
  <inkml:trace contextRef="#ctx0" brushRef="#br0" timeOffset="-60868.12">11555 9573 2662 0,'372'3'17'0,"-377"49"42"47,5-54-37-47,0 2 3 15,-11 0 0-15,6 0 3 0,-2 0 3 0,7 0 7 16,3 0-3-16,10 0-10 0,1 0-11 16,7 0-14-16,17 2-5 0,11 0 0 15,4 5 2-15,11-4 1 0,-2 1 1 16,-10 3 1-16,-8-4 1 0,-16-3 2 16,-10 0 5-16,-7-1 7 0,-11 1-2 0,-2-2-30 15,-10-3-17-15,-10-1-10 0,-15-4 10 16,-18-1-1-16,-27-8-96 0,-20-12 442 15,-7-8-283-15</inkml:trace>
  <inkml:trace contextRef="#ctx0" brushRef="#br0" timeOffset="-60111.58">14009 9016 1834 0,'21'-5'113'0,"-5"0"12"0,-4 3-1 0,-6 0-40 0,1 2-24 0,-7-4-24 0,-7 4-17 0,3 0-19 0,-15-1-15 16,-3 2 1-16,-13 3-3 0,-18 1 5 15,-8 8 3-15,-4 1 3 0,3 4 2 16,5 6 2-16,9-2-1 0,7 1-1 15,10 0 0-15,2-2-2 0,6-1 0 16,4 1 0-16,3-3 0 0,5-2 2 16,-1-2 1-16,10-2 1 0,2-5-4 0,9 2-6 15,-2 0-4-15,5-5-4 0,8 6 3 16,15-3 6-16,9 4 6 0,13 0 5 16,11-3 5-1,8 1 3-15,0-2 0 0,2 0 10 0,-14 1 9 0,-13-1 6 16,-17-2 9-16,-14 4-7 0,-3-6-7 0,-8 6-9 31,-9-5-15-31,0 6-16 0,-18-1-6 0,-10 9-2 16,-15 2 5-16,-15 8 6 0,-9-2 3 0,-8-2 0 0,4 0 6 15,9 1 9-15,14-7 15 0,11-2 20 16,9 0 21-16,8-6 25 0,10 5 7 16,4-3 3-16,6-7-11 0,9 6-17 15,9-4-2-15,14 2-12 16,16 3-14-16,15 3-10 0,17-3-18 0,7-7-19 0,9-5-4 15,26-17 4-15</inkml:trace>
  <inkml:trace contextRef="#ctx0" brushRef="#br0" timeOffset="-21125.65">14459 10174 1648 0,'-7'60'149'0,"-34"38"123"0,54-33-25 0,-137-137-269 0,53 27 49 0,14 49-11 16,-3-1-6-16,-2-6-7 0,-4 1 0 0,-5 0 0 16,7 2-2-16,4 4-1 0,5-4 2 15,5 0-1-15,6 0 3 0,3 0 1 16,2 0-1 0,6 0 2-16,2-2-1 0,3 2-1 15,8-2 4-15,1 1 6 0,12 1 20 0,7 0 17 0,-2 0 18 0,2-2 2 16,0 2-6-16,4-4-13 0,15 4-21 15,8 0-9 1,15 0-11-16,12 0-4 0,6 0 0 0,11 0 0 16,5 2 0-16,6 2-1 0,4-1-2 15,-4 2-1-15,-6-3-3 0,-5-2-1 16,-9-2-1-16,-2-3-1 16,-8 0 2-16,-13-1 1 0,-16-2 1 15,-18-1-12-15,-10 2-8 0,-20 3-8 16,-17-7-9-16,-15 8-19 0,-21-1-31 15,-13 1-63-15,-24-1-14 0,-13 1 78 16</inkml:trace>
  <inkml:trace contextRef="#ctx0" brushRef="#br0" timeOffset="65805.87">11567 7277 1385 0,'36'12'110'0,"-6"-6"124"0,4 4-188 0,-8 1-15 0,3-6-2 0,1 4 0 0,-13-4-4 0,8 1 1 0,-11-1 9 0,-1-3 13 0,-4-2 4 16,-9-2 5 0,-2 2-12-16,-2-2-13 0,1 4-2 15,-8 0-5-15,-7 0 3 0,-3 3-1 16,-14 2-5-16,-4 0-11 0,-6 4-7 15,-2-1-6-15,-7 3-6 0,6 3 0 16,-3-2-2-16,0 2 2 0,-3 0 1 0,-1-4 1 16,6 2 1-16,-3 1 2 0,6-3 0 15,4 2 0-15,-4-3 2 0,1 7 1 16,-3-8 0-16,2 8 5 0,6-7-3 16,8-1 0-16,5 1 2 0,9-1-1 15,4-2 1-15,0 2 0 0,2-3 1 16,3 2 2-16,-2 2 2 0,4-4 1 0,0 4-3 15,-2-1-1-15,2 1 2 0,-2 1 3 16,2 1 2-16,0 1 1 0,0 0-3 16,-2 0-2-16,4 0-2 15,-6 2 6-15,7 2 8 0,-3 2 4 0,4-3 1 16,-1 3-4-16,-1 1-10 0,1 0-6 16,1 4-2-16,1 2-2 0,2-1 0 15,-2 8 0-15,-1 1-1 0,3 6-1 0,-2 2 1 16,0 1-1-16,2 6 0 0,-5-2-2 15,3 8-4-15,-3 6 0 0,-2 4 1 16,5 9 1-16,-5 6 3 0,3 2 1 16,1 1-1-16,-3-4-1 0,-2-8 1 15,-3-4 0-15,0-1-1 0,-1 0 2 16,3-3 0-16,-3-4-2 0,3-6 1 0,0-8-1 16,2-4-1-16,1-4-2 0,1-7 1 15,3 0 0-15,-1-3 2 0,3 0 1 16,-2 1 1-16,2 1 0 0,-2-2 0 15,0 1 0-15,2-1 0 0,0-3 1 16,0 0 0-16,0-1 1 0,0 1 0 16,4 0 1-16,0-4 0 0,-3-1-2 0,1 1 2 15,2-7 1-15,-4-3 2 0,0-2 6 16,3 0 4-16,-3-4 0 0,0 4 2 16,0-6-4-16,-2 1-5 15,2 1-1-15,4-3-3 0,-4 2-3 0,3 1 2 16,3 0 3-16,-6-1 4 0,7 1 3 15,-5 0 0-15,3-3-4 0,-1 3-4 16,-1 1-2-16,6-3-4 0,-4-1-8 16,6 3-5-16,1 1-12 0,4-3-9 15,2 1-3-15,5 1-30 0,7-1-39 0,9 1-61 16,21 2 84-16</inkml:trace>
  <inkml:trace contextRef="#ctx0" brushRef="#br0" timeOffset="66732.08">18878 7240 1643 0,'0'3'91'0,"0"-1"24"0,0-2-33 0,0 2-49 0,1-4-6 0,1 4-9 16,9 0-1-16,-1 1 9 0,3 2 1 0,5-3 8 16,3 0 8-16,0-2-2 0,7 0-4 15,3 0-7-15,-1-4-2 0,0 1 6 16,0 1 11-16,-3-1 11 0,1 3 3 16,0-2-5-16,-1 0-12 0,3 2-17 15,7 4-11-15,-1 1-8 0,5 5-3 16,-2-1 0-16,-2 4-2 0,4 1-1 15,-4 0 0-15,-3 2-1 0,-4-2 1 0,-7 0 0 16,-2-3-1-16,-3 1 0 0,-6 1-5 16,-1-1-4-16,-2 4-4 15,-6 2-5-15,-3 9-1 0,-3 3 3 0,-6 7 4 16,-4 7 5-16,1 6 3 0,-2 8 2 16,0 10 0-16,3 8 2 0,2 6 0 15,0 6 0-15,4-1 1 0,0-2 1 0,5-1 0 16,3 1 2-16,1-6-1 15,1 1-1-15,2 4 1 0,-2-8 5 0,4 0 3 16,2-5 5-16,1-11 3 0,-5-3-3 16,1-11-2-16,-1 0-4 0,-7-5-3 15,1 2-1-15,1-4-4 0,-2 1 0 16,2-6 0-16,-2 3-1 0,0-1 4 0,-4 1 6 16,3-2 4-16,-8 3 4 0,3-3-1 15,1 1-2-15,-2-3 0 0,5 6 3 16,-5-10-2-16,2 1-3 0,3-9-4 15,-5 0-5-15,2 1-2 0,-4-6 1 16,0 3 1-16,-3-5-2 0,-3 0-2 16,-2 2 0-16,-12-1-1 0,-8 0 0 0,-11 1 0 15,-3 2-1-15,-11 2-1 0,-4-4 0 16,4-2 0-16,-2-4 2 0,7 3 1 16,10-4 2-16,2 3-9 15,10-5-39-15,3 2-84 0,-2 5-72 16,4-3 96-16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19T21:55:52.12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11415 9959 1613 0,'-25'9'115'0,"9"-2"37"0,-3 8-21 0,8 1-51 0,4 1-17 0,0 5-6 16,1-3-12-16,3 2-2 0,1-3-3 15,2 2-7-15,0-1-5 0,5-3 0 16,2 0 11-16,6-2 10 0,5 2 12 16,10 2 5-16,9-2-8 0,11-2-11 15,9 0-14-15,5-3-16 0,7-1-9 0,0-4-4 16,-7 3-3-16,-7-8-1 0,-7 3 1 15,0-4-1-15,-11-4 1 0,-3 3 1 16,-9-5 2-16,-15 1 5 0,-8 3-2 16,-4-3-8-16,-12-2-2 0,-9 1-4 15,-11-4 1-15,-10-1 6 0,-18 6 2 16,-5-2 0-16,-15 3 1 0,4 6 5 0,0 2 3 16,12 3 7-16,10-2 4 15,17 4-1-15,19-6 3 0,8 6-3 0,12-7 0 16,3 0 1-16,6 1-5 0,11-1-5 15,3-2-4-15,7-2-7 0,11-3-3 16,-8-9-6-16,3 0-14 0,-8-2-12 16,-10-6-30-16,-11 1-14 0,-11-5-17 15,-13-6-49-15,-20-18-195 0,-22-16 209 16</inkml:trace>
  <inkml:trace contextRef="#ctx0" brushRef="#br0" timeOffset="1951.74">1526 9720 1311 0,'-5'12'94'0,"-7"1"63"0,3-1-66 0,4-1-18 0,-8-2-2 0,6 3-2 0,2-1-2 16,1-4-3-16,2 2-6 0,2 0-10 31,-3-6-12-31,3 4-10 0,0-1-6 0,0-5-1 16,3 3-1-16,-3-1-1 15,2 5 1-15,0-1-2 0,0 2-2 0,-1 3 0 16,3 0-4-16,0-1-1 0,-3 9-3 16,1-5-2-16,2 7-1 0,3 1-3 15,-4 3-1-15,3 1 1 0,1-4 2 16,0 2 2-16,0 0 0 0,5-8-1 15,-5 5-3-15,8-1 0 0,-1-2-2 16,4 3 2-16,1-5 0 0,-3 1 0 16,2 0 0-16,-1 1 1 0,1-3 0 0,0 0 0 15,0 0 0-15,-1 0 0 0,5-3 2 16,-3-1 5-16,6 2 5 0,0 0 2 16,1-1 0-16,1-3-1 0,1 1-1 15,1 2-1-15,-1-5-3 0,0-1-4 16,-1 1-2-16,0-3-1 0,1 0-2 0,-1-1 1 15,5-2 0-15,-2-2 0 0,-2 0 1 16,4 0 1-16,-2-2 0 0,0 2 0 16,4-4-1-16,5 2 1 0,2 2-1 15,12 2 1-15,4 4 0 0,3-5 0 16,0 3-1-16,0-4-1 0,-3 2-1 16,-4-2-2-16,-1 0-2 0,-3 0 0 15,3 0 0-15,-2-2 3 0,-1-2 1 0,3-3 1 16,-5 2 0-16,1 0 2 0,2-3-1 15,-7 1 8-15,3-3 5 0,0 3 3 16,-5-2 0-16,1 0-4 0,-6 2-3 16,-1-6-2-16,-3 1 0 0,5 1 0 15,-7 3-3-15,2-5-2 0,4 1-2 0,-1-1-2 16,1-1-1-16,1 2 0 0,-2-4-2 16,4-2 1-16,0 0 2 0,2-5-1 15,3-2 1-15,1 4 1 0,-3-4 0 16,-4 8 0-16,-3 1-1 0,-7 0 0 15,4 3 0-15,-5-1-1 16,1 3 1-16,-5 1-1 0,2 3 0 0,5-4-2 16,2 6-2-16,9-4 1 0,2 5 1 0,1-5 0 15,5 6 1-15,-2-1 1 0,2 4 0 16,13 0-1-16,-3 0 1 0,5 0 0 16,1 4 1-16,-3-2-1 15,-5 1 1-15,0 4 0 0,-2-5 0 0,0 7-1 16,1-4 0-16,-1 4 0 0,9 0 1 15,-3 3 1-15,2 3 1 0,3 1 0 0,-11-2-2 16,0 2-3-16,-9 0-1 0,-2 5 1 16,4-3 0-16,-5 5 2 0,5-6 1 15,-4-1-1-15,-2 4 1 0,1-4 0 16,-2 2 1-16,-4-2 1 0,-2-4 0 16,-3 2-1-16,-3-3 2 0,-1 3-2 15,-5-3-1-15,-2-1 0 0,-1 3 0 0,-2-6 0 16,3 2 0-16,-2-1 0 0,6 0 0 15,2 2 1-15,-6-1 0 0,-1 2-1 16,-6-1 1-16,-3-4 1 0,1-5 1 16,-3 5 1-16,0-6 1 0,-4 0 2 15,-3 0 3-15,-2 0 2 16,0-4 1-16,5-1-3 0,-3 0-3 16,10-6-4-16,1-3-2 0,-4-2-1 15,6 2 0-15,5-6 0 0,-4-1 1 0,11-2-1 0,3 0 0 16,3 0-1-16,8 1-3 0,2-1 1 15,-1 6 0-15,-1 1-1 0,-4 2-2 16,4-1-1-16,5 5-2 0,6 4 3 16,4-1 1-1,1 6 3-15,3 1 0 0,-10 0 1 0,0 0 0 0,-3 3 1 0,0 2 0 16,2-3-1-16,-1 2 1 0,-4 1-1 16,-6 0 0-16,-3 1 0 0,-3 1 0 15,-2-5 1-15,4 6-1 0,-4-1-2 16,0-3-1-16,2 5 0 0,-2-6 1 15,4 6 3 1,1-2 0-16,-4 2 2 0,-1-2 0 0,5 0 0 0,-10-1-1 0,7-3-1 16,-2 4 0-16,-2-3-1 0,8-1 0 15,6 3 1-15,3-4 0 16,6-1 0-16,-1 5 1 0,-1-1 0 0,-1 0-1 16,5-1 0-1,2 3 0-15,15 0-1 0,-5 2-2 0,6 2-1 0,-5-3 0 16,-8 1 1-16,8 0 2 0,-6 2 0 0,4-1 0 15,2 3 1-15,1 3-1 0,7-2 1 16,6 0 0-16,5 2 5 0,0-3-20 16,-3-6 0-16,-4 0 0 0,-7-7-8 31,2 1 23-31,5-1-3 0,-4 0 7 0,6-7 10 0,-2 0 6 0,-4-5 8 31,-5-4 0-31,2 0 0 0,2-7-2 0,0-5-1 0,5-4-4 0,-9-2 5 0,-7-5 5 16,-9 0-3-16,-8-7-1 0,-5-11-29 15,3-19-65-15,3-25 43 0</inkml:trace>
  <inkml:trace contextRef="#ctx0" brushRef="#br0" timeOffset="13922.44">12271 9945 1516 0,'-2'-2'81'0,"1"2"15"0,-6 0-24 15,5 0-27-15,0 0-15 0,0 0-10 0,2 0-2 0,0 0 1 0,2 0 1 16,-2 0 2-16,0 0-5 16,0 0-5-16,0 0-5 0,2 2 5 15,-2-2 4-15,0 2 3 0,2 5 6 0,-2 0 3 16,0 4-4-16,0 7-3 16,0 1-7-16,1 4-6 0,3 2 0 15,-2-4-1-15,3 4 2 0,2 3-2 0,0 1-3 0,2 1 1 16,-2 0 0-1,6 2 1-15,-3-2 0 0,6 4-2 0,5-2 0 16,2 1 0-16,8-2-2 0,-3 2 1 0,-3-10 0 0,-2 0 3 16,-2-1 2-1,0-1 4-15,1-5 2 0,-5 0 1 0,8 2 1 16,-5-6-2-16,6 0-2 0,1 1-1 0,-6-10 3 16,4 1 0-1,0-4 3-15,7 0 9 16,0-4 6-16,1-1 8 0,1-4 4 0,-2-5-1 15,2-2-4-15,1 0-2 0,1 2-7 16,1-7-5-16,-4 1-8 0,5 1-9 16,-1-5-2-16,-2 7 0 0,1-6-1 15,1 0 0-15,-1-4 0 0,-1 2-3 16,4-1 1-16,-2 4 0 0,4-4-2 16,0 6 0-16,3-1-1 0,-5 3-2 0,2 4 0 15,-4 2 1-15,-1 3-1 0,-1 2 2 16,-3 1 1-16,7-1 3 0,-2 4 2 15,2-4-1-15,0 1-2 0,-1 3-1 16,1-4-2-16,0 1 0 0,-4 5 0 16,0-5-2-16,-10 5-1 0,4 1-2 15,-5 1-3-15,1 6-3 0,4 4-1 0,-1 0 0 16,4 10-2-16,9 11 0 0,-4 5 0 16,4 2 2-16,-8-3 4 0,-1-6 4 15,-7-2-1-15,2-8-2 0,-1 3-1 16,-3-7-1-16,0 1 2 0,-1-4 6 15,-5-1 1-15,-1-7 4 0,0 1 1 16,-1-4 5-16,-1-2 7 0,-2-8 7 16,-1 1 6-16,3-3 6 0,2-4-3 15,2 1-6-15,5-3-7 0,0-2-8 0,2 4-7 16,1-3-4-16,1-3-1 0,1 4-1 16,2 0-1-16,-1 2 1 0,6 0 1 15,2 0 0-15,6 1 2 0,-4-1-1 16,9 2 0-16,-4 3-1 0,4-4-1 15,5 4 1-15,2 2 0 0,5-2 2 0,2 6-1 16,1 1 3-16,4-3 0 0,2 3 2 16,6 2 3-16,8-2-2 0,-5 1-1 15,9-1-2-15,7 0 2 0,0-7 8 16,3 4 5-16,4-6 0 0,4 6-4 16,3-4-7-16,7 4-5 0,4-6 0 15,-7 2-1-15,-9-2-1 0,-20-1 0 16,-19-2-14-16,-11 0-30 0,-12 0-36 15,0-13 38-15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19T21:56:39.56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8686 5557 1478 0,'5'0'130'0,"-5"2"119"0,2 1-150 0,2 4-39 0,5-3-14 0,7 3-13 0,5 0-2 0,0-3 1 0,7 5 1 16,-10-4 4-16,0-2 4 0,3 1 12 15,-7-4 10-15,-5 0 3 0,4 0-2 16,-4 2-13-16,-2-2-14 16,0 2-11-16,-7-2-8 0,1 0 2 0,-1 0 3 15,0 0 1-15,-1 0-2 0,-5 0-6 16,-1 0-3-16,-2 0-3 0,1 0-1 15,-14-8-2-15,1 5-3 0,-6-1-2 0,-8-4 0 16,-6 2-1-16,-14-1-1 16,-9 0 1-16,-3-2 3 0,-4 2 1 0,-10 2 8 15,-5-1 5-15,-4 1-2 0,-11-4 0 16,-4 4-7-16,-13 0-5 0,-10 3 0 16,-12 0-1-16,-2 2 2 15,-7 2 3-15,-18-2 5 0,-12 2 2 16,-9-2-1-16,-9 0-2 0,4 3-6 0,5-3 0 0,2 0 1 15,7-5 7-15,12 0 5 0,8 1 10 16,3 0 4-16,10 3 11 16,12 2 8-16,13 3-9 0,15 0-6 15,15-1-17-15,17 8-12 0,17-2 2 0,20-2 0 0,12 0 0 16,13-2-1-16,6-3-2 0,6 0-2 16,0-1-1-16,0 1-2 0,0-2-2 15,-2 0-1-15,2 0-15 0,0-2-20 16,2-3-18-16,0 3-30 0,-2-7-28 15,2-1-20-15,-2-10-113 16,0-17 145-16</inkml:trace>
  <inkml:trace contextRef="#ctx0" brushRef="#br0" timeOffset="-150674.49">3087 6988 1038 0,'26'12'260'0,"3"-5"7"0,-20 0-191 0,-1-7-23 15,-4 0 3-15,5 0 2 0,0 0 7 0,0 0 2 16,-1-1-5 0,5 1-12-16,-6 0-15 0,5 1-12 0,3 3-11 0,-1 0-3 15,0 1-3-15,-2-3-2 16,1-2 0-16,-6 1-4 0,0-2-3 15,-7 1 0-15,0 0 6 0,0 0 10 0,-9 0 6 16,-3 0 2-16,-10 1-6 0,-8 7-5 16,-12-3-6-16,-8 2-6 0,-1 2-3 15,-6-6-3 1,4 4-2-16,-4-3 6 0,2-2 4 0,2 0 2 0,-6-1 4 0,1 1-1 16,-8-2-1-16,-5-2-2 0,0 1 0 31,2-1 0-31,5 2 1 0,8-4 1 15,8 2-1-15,7-1 1 0,9 1 0 16,4 2 0-16,1 0-1 0,2 0 0 0,8 2-1 16,-1 1 2-16,7-1 2 0,6-2 2 15,1 0 4-15,4 0 1 0,-3 2 3 16,3-2 6-16,0 0 6 0,2 0 8 16,5 2 5-16,1-2 1 0,5 2-3 15,10-2-6-15,12-4-4 0,15-5-2 16,14 0-2-16,12-3 5 0,6 1 1 15,3 1-1-15,-2 2-5 0,-7 1-9 0,-8 2-8 16,-8 3-6-16,-1 1-2 0,-10-5 0 16,1 3-1-16,-4-1 1 0,2-3 0 15,0 3 1-15,-2-1-1 0,-5-2 0 16,-11 4-2-16,-11-1-10 0,-10 4-5 16,-9 0-15-16,0-5-10 0,-9 1-2 15,-3 1 0-15,-11 1 12 0,-7-5 9 16,-11 3 6-16,-9 2 4 0,-1 2 0 0,-11 0 0 15,-2 4 1-15,2 5 3 0,-6 0 4 16,-3 3 4-16,-8-1 2 0,-14-1 9 16,0-3 5-16,-1 2 1 0,8-7 1 15,10 2-8-15,14-4-4 0,11 0-1 16,10 0 0-16,11 1 0 0,1-1 1 16,8 0 2-16,9 0 3 0,10 0 7 0,2 0 9 15,0 0 9-15,0 0-6 0,12-1-16 16,10-1-12-16,17-2-11 0,23-5 1 15,23 4 9-15,27-2 0 0,17 5 0 16,11 0 0-16,0 1 0 0,-2 1 0 16,-15-2 1-16,-1 2-1 0,-12 0 1 15,-9 2 0-15,-16-1-1 0,-21 3 0 16,-20 1 3-16,-24-3 6 0,-10 2 5 16,-10-1 0-16,-7 3-7 0,-12 1-2 0,-15 3 1 15,-31 8 12-15,-29 5 10 0,-36 0 0 16,-12-3-7-16,4-4-9 0,10-4-9 15,18-1-3-15,9 3 0 0,15-2 1 16,15 1 0-16,19-3 0 0,15 1 1 16,10-8-1-16,6 4 1 0,9-1 1 15,5-4-11-15,7-2-28 0,0 0-38 0,-4 0-70 16,6 0-55-16,7-9 102 0</inkml:trace>
  <inkml:trace contextRef="#ctx0" brushRef="#br0" timeOffset="-141709.33">17964 8883 1696 0,'-8'-48'81'0,"2"8"38"0,6-7-63 0,2 10-8 0,3 0-6 0,4-4-16 0,11 0-7 0,1 1-11 0,14 2-4 16,10-1-4-16,6 8 0 0,17 0-2 16,3 3-14-16,15 0-7 0,12 3-3 15,7 5-2-15,1 1 6 0,-3 5 4 16,-4 7 6-16,2 5 1 0,7 4 7 15,6 12 5-15,-1 7 3 0,-1 14 6 16,-7 8 1-16,-3 12-1 0,1 12-2 16,4 15-3-16,4 10-3 0,-6 6-2 0,-11 4-1 15,-11 8-4-15,-19 4-2 16,-7 6-7-16,-16 10-1 0,-13-3-3 16,-16 3 0-16,-15-8 3 0,-22-1-14 0,-14-11-11 15,-12-9 1-15,-20-18 17 0,-13-14 4 0,-15-12 15 16,-16-13 5-16,-11-10-10 0,0-7 21 15,-3-10 11-15,-12-8 8 0,-2-5 13 16,-4-4 5-16,3-6 3 0,11-8 6 16,9-7 1-16,3-9 9 0,6-6 10 15,3-4 5-15,10-6-1 0,13-6-10 16,2-6-17-16,18-8-6 16,9-12 0-16,3-11 0 0,13-6 1 15,5-3-7-15,8-12-5 0,14-3-7 0,10-8-8 0,8-5-6 16,12 7-7-16,5 8-11 0,6 17-15 15,5 10-14-15,3 14-20 0,12 7-15 16,7 3-4-16,17 5-41 0,10 4-26 16,10 5-15-16,8 8-25 0,5 7 97 15</inkml:trace>
  <inkml:trace contextRef="#ctx0" brushRef="#br0" timeOffset="-141098.1">18883 9022 1775 0,'27'-48'82'0,"-8"7"-3"0,-8 4-5 0,-6 17-18 0,-5 6-3 0,0 7-1 31,0 2-11-31,-2 3-16 0,-5 2-28 16,2 5-19-16,-8 7-1 0,-3 6 4 15,-5 11 14-15,-5-1 5 0,-5 6 1 16,-2-1-3-16,-1 1-1 0,-9 1-4 16,-11-3-2-16,-3-3 0 0,-12-3 1 0,-1 1 2 15,-4-6 3-15,3-1 2 0,5-3 1 16,10-6 0-16,11 1 3 0,5-3 0 16,15-2 1-16,5-1 1 0,19-6 1 15,-5 2 5-15,12-1 0 0,8 1-2 16,3 0 0-16,15 0-5 0,14 3-3 0,17-3 2 15,4 3-3-15,11 4 0 0,0 2-2 16,-4 1-1-16,4 7-2 0,-17 3-1 16,-5 3-2-16,-1 8-1 0,-10 3 2 15,-1 1 1-15,-3 0 0 0,-13-1-3 0,-8-1-1 16,-10-7-1-16,-10 3 6 0,-14-1 2 16,-11 2 2-16,-8 0 4 0,-10 3 0 15,-5-5 14-15,2-3 5 0,2-9 1 16,5-4-3-16,0-2-9 0,0-7-6 15,7-3-3-15,-12-2-2 0,8-2-6 16,8-1-23-16,1-6-28 0,11-2 12 0,7-6 9 16</inkml:trace>
  <inkml:trace contextRef="#ctx0" brushRef="#br0" timeOffset="-140684.08">19177 9630 1349 0,'71'7'328'0,"-53"-7"-60"0,-31 2-212 0,22-10-44 0,-39 0 0 15,60-3-5-15,2-3-1 0,9-2-3 16,0 2-1-16,-7 1-2 0,5 4-1 16,-15 8-4-16,10 1-7 0,-4 7-7 0,2 9-9 15,0 3-5-15,-4 13 0 0,-3 5 3 16,2 6-5-16,-13 5-3 0,-5 7-3 16,-11 5-18-1,-14-3 16-15,-5-2-124 0,-11-9-5 0,-2-7 13 0,-5-13 21 16,0-10 140-16,0-3 77 0,-7-12 66 15,2-1 35-15,-4-8 40 0,2-7-20 0,10-2-15 16,-1-6-21-16,9-2-25 0,6-7-20 16,8 2-39-16,13-4-34 0,2-3-26 15,21-2-66 1,18-11-59-16,31 1 59 0</inkml:trace>
  <inkml:trace contextRef="#ctx0" brushRef="#br0" timeOffset="-138007.85">18491 8296 1036 0,'-16'9'152'0,"-3"2"248"0,-4 3-340 0,0 0-36 0,-4 0-2 0,-1-1-11 0,-3-3-5 15,1-6-1-15,-7 0-1 16,3-4-1-16,1 0-2 0,-1-4-1 16,0-10 0-16,-3-4-1 15,-4-9 0-15,4-8 0 0,-2-4 1 16,0-4 8-16,9-4 14 0,0 2 12 0,3-3 11 16,8 2 4-16,3-7 4 15,3-2 5-15,4-3 1 0,6-6-10 0,1-5-13 0,4 1 0 0,16 4 1 16,1 11 2-16,-3 5 2 0,12 2-13 31,1-2-13-31,4 2-8 0,12 9-6 16,-1 0-1-16,6 5-1 0,1 5-4 15,2 4-2-15,6 9-2 0,-2 7-3 0,1 5-9 16,2 4 0-16,-3 10 0 0,-2 6-1 16,2 7 4-16,-2 5-13 0,-7 4-3 15,-8 5 1-15,-8 3 5 0,-1 1 13 16,-7-1-1-16,5-3-5 0,-4 4-5 15,-2-4 0-15,1 0 6 0,-4-3 8 16,-2-5 9-16,-2 1 2 0,-4-3 0 0,-3-6 1 16,-2-2 0-16,-3-5-2 0,-3-4 0 15,1-3 2-15,-2 4-1 0,-2-3 1 16,1-4 0-16,-7 3 0 0,1-4 0 16,-2 4 0-16,-3-4-1 0,-4 2-1 15,-2-2 2-15,-3 1-1 0,-2-3 1 16,-2-1 2-16,0-2 1 0,-3-2 3 15,3-3 1-15,2 3-1 0,-3-1 3 0,4-1 0 16,-6-5 0-16,-2 0-2 0,0 1-3 16,1-7-1-16,3 5-1 0,10-3 0 15,5 4 3-15,2-1 7 0,9 1 23 16,-2 4 10-16,1 1 9 0,1-1 0 16,5-1-17-16,6-1-7 0,5 2-10 0,3 1-9 15,1 4-7-15,3 0-6 0,-4 2-4 16,6 9 1-16,0-1 0 0,3 5 3 15,9 4-1-15,-1-1 1 0,1 1 0 16,2 1 0-16,-3-6 1 16,1-3 1-16,-5-4-1 0,8-2 10 0,3-5 17 15,7-2 16-15,6-1 15 0,12-10 1 16,-6-1-8-16,3-5-14 0,-6-6-12 0,-11-3-7 16,-4-1-5-16,-5-3-3 0,-9 2-2 15,-3-4-9-15,1 4-42 0,1-2-58 16,1 0 58-16</inkml:trace>
  <inkml:trace contextRef="#ctx0" brushRef="#br0" timeOffset="-137457.87">16970 7380 1886 0,'0'-2'100'0,"0"2"44"0,0-2-39 0,0 0-23 0,2-3-18 0,1 0-27 16,6-8-20-16,12-1-9 0,1-5-2 15,2-6-6-15,-1 5-2 0,2-3-8 16,0 6-9-1,7 1-15-15,2 7-17 0,-4 3-13 16,7 5-15-16,-3 4-1 0,5 15-2 0,3 9-8 0,3 17 9 0,-8 9 6 16,-7 6 8-1,-5 6 124-15,-7 1-48 0</inkml:trace>
  <inkml:trace contextRef="#ctx0" brushRef="#br0" timeOffset="-137324.53">17232 7889 1590 0,'-71'-9'110'0,"18"0"58"0,5-7-23 31,20-2-29-31,8-3-4 0,6-2-31 0,9-4-25 0,5-3-23 16,19-9-42-16,4-3-46 0,13-6-44 16,8 3-17-16,11 1-15 0,4 3 68 0</inkml:trace>
  <inkml:trace contextRef="#ctx0" brushRef="#br0" timeOffset="-137174.56">17883 7474 1504 0,'0'17'100'15,"0"1"105"-15,-5 7-179 0,-2 3-25 0,1 6 1 16,8 5 1-16,3-4 0 0,8 6-3 16,-1-2 1-16</inkml:trace>
  <inkml:trace contextRef="#ctx0" brushRef="#br0" timeOffset="-136975.42">17862 6658 2127 0,'9'36'113'16,"8"1"43"-16,5 5-100 15,-1 6 1-15,2-9-35 0,0 0-13 16,0 4-4-16,4-6-20 0,1 2-71 0,4 0-52 16,9 9 63-16</inkml:trace>
  <inkml:trace contextRef="#ctx0" brushRef="#br0" timeOffset="-136007.92">17699 6912 2151 0,'193'244'1086'15,"-165"-198"-1490"1,-12-3 24-16,-7 3 241 0,-9 13 66 15</inkml:trace>
  <inkml:trace contextRef="#ctx0" brushRef="#br0" timeOffset="-132341.39">20285 9029 1541 0,'-19'-2'86'0,"5"-5"39"0,7 5-33 0,-2-3-19 0,9 1-4 0,-2 2-5 15,0 1 1-15,2 1-6 0,0-2-10 16,2 0-13-16,7-5-24 0,2 0-12 16,6-6-4-16,8-3-6 0,9-5 2 15,3 2-3-15,11-10-3 0,3 4 2 16,8-3-1-16,6 2 5 0,12 1 3 0,4-7-1 15,11 7 0-15,4-5 1 0,-4-2-1 16,6 4-1-16,3 3 3 0,11-2-2 16,12 11 2-16,3 0 3 0,1 2-1 15,1 3 2-15,6 4-1 0,16 7 1 16,12 6 4-16,6 2-14 0,2 12-16 0,12 3-14 16,9 12-13-16,-3 3 9 0,12 11-1 15,-8 3 10-15,-2 5 10 0,3 5-5 16,-21-7 14-16,-1 1 1 0,-7 1 0 15,-10-2 10-15,-14 0 3 0,-18-9 2 16,-24-5 0-16,-14-8 1 0,-9-6 4 16,-19-11 4-16,-18-7 10 0,-12-7 14 0,-13-4 14 15,-14-7 12-15,-4-5-9 0,-6-7-16 16,-12-8-17-16,-6-6-17 0,-9-8 0 16,-6-5-1-16,-8 0 0 0,-4-5 0 15,-2 7 1-15,4-3 0 0,2 4 0 16,3 1 1-16,5 0-1 0,6 3 0 15,5 5 1-15,11 6-1 0,7 7 2 0,8 5 2 16,3 2 5-16,12 6 5 16,1 3 1-16,8 0-2 0,14 7-8 0,5 7-4 15,9 3-1-15,7 10-1 0,1 8 0 16,1 2-1-16,3 11-1 0,-3 3 0 16,-9-1 2-16,-5 0 4 0,-11-6 3 15,-7 0 10-15,-11-3 9 0,-10-4 4 0,-9 0 2 16,-11-3-8-16,-10-3-11 0,0 5-7 15,-13-10-3-15,-2 3-1 0,-3-5-25 16,-7-6-33-16,0-4-66 0,0-5 62 16</inkml:trace>
  <inkml:trace contextRef="#ctx0" brushRef="#br0" timeOffset="-131824.74">22126 7928 1466 0,'26'51'205'0,"29"-223"325"15,-72 179-514 1,54-26-4-16,4 4-6 0,5-1-4 16,-2 2-4-1,4 0-4-15,0 7-3 0,-11 2-4 0,-3 5-7 0,-1 3-12 0,1 6-8 16,2 5 1-1,-3 2 0-15,-8 9 9 0,-2-4 4 16,-5 4-5-16,-6 5 4 0,-8 2 1 16,-4 4 2-16,-5-3 4 0,-13 1 2 15,0-4 3-15,-5-3 8 0,-9-4 10 0,0-5 18 0,0-2 12 16,0-2 10-16,9 0 0 16,6-3-2-16,6-6 6 0,9 2 7 0,2-5 7 0,-2-2 5 15,13 1-7-15,7 5-5 16,15-1 7-16,17 2 3 0,17 2-3 15,12-4-8-15,2 2-22 16,10-5-19-16,1-2-10 0,2 2-2 0,-13-2-1 0,-1-2-31 16,-6-3-61-16,10-4 461 0,4 2-308 15</inkml:trace>
  <inkml:trace contextRef="#ctx0" brushRef="#br0" timeOffset="-131041.43">25949 8717 1473 0,'-52'-16'104'0,"8"1"78"0,3-6-95 0,16 5-29 0,6 0-12 0,3-2-15 0,9-3-11 16,1 3-6-16,8 1 3 0,3-6-1 15,8 1-2-15,8-6-3 0,2-7-7 16,13-1-1-16,-3-1-2 0,12 1 1 15,3-1 1-15,5 4 3 0,5 1 3 16,1-4 6-16,5 1 2 0,-4-1 0 0,2 3-3 16,4 1-5-16,-6 5-5 0,9-1 1 15,0 10-2-15,6 2 4 0,1 5-7 16,11 11 0-16,-2 7-3 0,3 13-3 16,-1 8-12-16,-10 8-1 0,6 15 0 15,6 17-1-15,8 11 15 0,9 17 0 16,1 9-6-16,-11 10-5 15,-4 18-11-15,-12 11-9 0,-6 12 2 0,-10 3-1 16,-16-3 10-16,-13-9 6 0,-26-10 2 16,-12-15-10-16,-22-5-3 0,-21-5-3 15,-15-18-1-15,-15-9 12 0,-16-18 5 0,-9-15 7 16,-18-13 8-16,-14-14 8 0,-9-8 13 16,-3-11-1-16,-6-10 9 0,2-7 19 15,4-8 1-15,6-9 11 0,21-11 4 0,10-11-5 16,3-10 18-16,0-10 14 0,1-2 2 15,8-8-10-15,14 0-23 0,13-1-6 16,23 6 5-16,11 1 4 0,17-11-1 16,16-11-17-16,11-12-33 0,18-2-22 15,15 5-19-15,17 13-32 0,22 7-19 16,17 7-17-16,13 5-22 0,12 9-5 0,-4 4 530 16,12 7-320-16</inkml:trace>
  <inkml:trace contextRef="#ctx0" brushRef="#br0" timeOffset="-130507.98">27176 8853 1992 0,'5'9'115'0,"-42"5"83"47,10 2-206-47,-10 5-4 0,-8-1-14 15,-4 1-13-15,-10 0-7 0,-1-1 2 0,0 5 11 16,7-6 11-16,3 4 8 0,7-1 5 16,1-3 6-16,6-3 3 0,13-5 0 15,9-2 1-15,7-4-1 0,3 0-6 0,4-3-4 0,9 0 0 0,0-1 5 16,12 3 7 0,10 0 4-16,6-3 0 0,2 1-2 15,-2 2-1-15,2 3 1 0,2-4 0 0,10 3 1 0,-5 1-1 16,4 5-1-16,-2 4-2 15,-9 4-1 1,0 8-1-16,-4 4-2 0,-4 5 0 0,-3 0-2 16,-7 4 0-16,-3-2-1 0,-7-3-2 15,-8-1 6-15,-8-7 2 0,-4-5 2 16,-5-1 5-16,-9-5-1 0,0-1 0 16,-8-3 9-16,1-3 6 0,4-4 2 15,-4-6-2-15,-1-6-7 0,1-1-14 16,0-3-28-16,9-8-29 0,1-3-439 15,17-15 334-15</inkml:trace>
  <inkml:trace contextRef="#ctx0" brushRef="#br0" timeOffset="-130350.78">27637 9149 2364 0,'0'32'92'0,"3"2"-26"0,-1 10-8 0,7 4-41 0,1 2-11 0,6 5-19 16,6 3-94-16,-3 2-318 0,6-5 265 15</inkml:trace>
  <inkml:trace contextRef="#ctx0" brushRef="#br0" timeOffset="-117609.15">31277 8674 1453 0,'-9'-2'91'0,"3"2"33"0,5-2-11 16,-3 2-16-16,4 0 2 0,0 0 10 0,0-3 9 0,4-1 4 15,-3 1-13-15,3 1-26 0,1-3-27 16,4 1-26-16,2-1-14 15,-4 5-14-15,0-5-7 0,-5 5-12 0,-2 0-22 16,-2 3-19-16,-10-1-12 0,-11 0-2 16,-15 3 14-16,-20 0 15 0,-18-1 10 15,-10-4 9-15,-2 0 7 0,3-2 7 0,3-3 4 16,11 3 3-16,13 2 0 0,13 5 1 16,17 2-1-16,8 4 1 0,15 1 3 15,9 6 3-15,10 2 4 0,14 8-2 16,15 7-1-16,8-3-5 0,8 2 0 15,6 3-2-15,3-3 0 16,6 3 3-16,6 0 0 0,-7 1 1 0,-1 4 2 0,-6 1 0 16,-4-1 5-16,-14 3 6 0,-6-5 0 15,-11-2 1-15,-10-1-4 0,-10-3-5 16,-8-4-2-16,-8-2-2 0,-9-3 4 16,-11 0 0-16,-13-9 3 0,-4 0 6 15,-9-9 1-15,-6 0 1 0,0-7-2 16,0 0-6-16,4-2-4 0,3-7-3 15,4-1 1-15,6-5-30 0,6 5-43 0,4-10-38 16,8 4 400-16,14 2-245 0</inkml:trace>
  <inkml:trace contextRef="#ctx0" brushRef="#br0" timeOffset="-117212.74">31438 9183 1624 0,'55'0'298'0,"-55"0"-93"0,2 0-142 0,3-2 18 16,-49 0-42-16,58 1-18 0,11-7-12 0,5 3-7 0,11-2-5 15,1 0 1-15,1 0 0 0,1 0-2 16,2 5-2-16,0 4-11 0,4 5-10 15,-6 11-10 1,1 1-4-16,-8 8 1 0,0 5 6 0,-9 7 8 16,-8 5 4-16,-8 0 4 0,-12 4 7 0,-7-4 2 0,-7 1 3 15,-11-3 3-15,2-4 1 0,0 1 9 16,-5-8 22-16,5-2 23 0,3 1 24 16,4-2 17-16,2-5 4 0,2-3-3 15,6-1-9-15,3-6-9 0,3-1-11 0,3-5-13 16,6-1-12-16,5-5-14 0,9-1-10 31,2 0-16-31,9-3-21 0,-2-4-24 16,2 1-32-16,3-6-20 0,5 1-23 0,-1-3-33 0,-2-5-170 0,0-4 195 31</inkml:trace>
  <inkml:trace contextRef="#ctx0" brushRef="#br0" timeOffset="-116687.02">30324 8225 2471 0,'24'-30'107'0,"2"4"6"0,13-4-59 0,7-1-29 0,11 5-21 0,12-1-7 0,13-1-4 0,15 5-5 16,1 0-5-16,1 1 0 0,2 15-7 15,2-1-3-15,10 13 0 0,6 2-7 16,-2 9 3-16,6 10-25 0,2 8 1 16,0 16 4-16,6 10 4 0,-7 9 32 0,-16 11 3 15,-7 12-2-15,-9 11 1 0,-8 18 1 16,-8 12 2-16,-12 14-3 0,-20 0 1 15,-19 2 2-15,-23-2-11 0,-20-10-9 16,-19-10-4-16,-18-17-6 0,-9-11 7 16,-14-8 10-16,-16-15 6 0,-13-16 3 0,-17-5 3 15,-9-19 8-15,-5-13 1 0,2-18 3 16,-5-8 2-16,0-19 4 0,2-8 3 16,-2-12 24-16,15-10 27 0,10-12 15 15,10-1 12-15,5-6-10 0,0-2-13 16,2 0-9-16,1 1-5 0,11-10-12 15,6 2-11-15,8-15-12 16,13-6-7-16,12-4-2 0,18-3-2 0,14 1 0 0,12 6-3 16,18 0-3-16,20 2-4 0,14 0-10 15,21 7-28-15,9-4-10 0,16 5-67 16,12-3 93-16,24 4-4 0</inkml:trace>
  <inkml:trace contextRef="#ctx0" brushRef="#br0" timeOffset="-115749.97">27518 8873 1708 0,'-11'3'189'0,"0"-5"193"31,13-7-381-31,5 2-5 16,4-5-5-16,7-8 2 0,-1-3 4 15,5-5 3-15,3-2 2 0,-2-4 3 16,0 8 1-16,3-8 0 0,3 4 1 0,-1 0-1 15,2 1 0-15,4 4 2 0,-1 2 0 16,6-1 6-16,9 2-1 0,6-1-2 16,13 6-4-16,0-3-9 0,11 6-6 15,13 3-2-15,4 1-7 0,7 6 1 16,-1-5-7-16,-9 9 0 16,4 0 6-16,3 2 14 0,11 5-31 15,7-2 1-15,-6 6 2 0,-9 3-8 0,-17 4 41 0,-14 0 11 16,-2 3 5-16,-2-3-1 0,4 3-4 15,7 2-5-15,-3 4-4 0,1 1 0 16,-2 0 1-16,-12 1-2 0,-12-10-3 16,-4 4 0-16,-12-7 0 0,-4-2 0 0,-9-5 3 15,-10-3 5-15,-2-6 5 16,-9 0 1-16,-4 0-2 0,-5-6-4 0,-12-3-3 16,-7-12 0-16,-6 0 0 0,-9-11-1 15,-5-7-1-15,-8-2-2 0,-3 0 2 16,1-1 2-16,1 5 1 0,13-2 1 15,8 3-1-15,11 4 1 0,9 9 4 16,8 0 6-16,6 9 10 0,2 0 18 16,3 5 8-16,8 2-6 0,5 1-14 0,5 6-24 15,8 0-17-15,13 8-6 0,6 11-1 16,9 6 1-16,1 12 2 0,4 9 2 16,-3 9 3-16,-2 4 3 0,-6 4 0 15,-10 1-2-15,-8-2-7 0,-13-1-7 16,-13-6 1-16,-14-2 2 0,-16-7 11 0,-11-2-9 15,-10-3-41 1,-13-2 486-16,-7-16-336 0</inkml:trace>
  <inkml:trace contextRef="#ctx0" brushRef="#br0" timeOffset="-109458.17">30628 9720 1669 0,'95'-9'130'0,"-57"7"17"0,73-24-7 0,-306 68-167 0,172-40 78 15,20-2-9-15,3 0-3 0,0 0-5 16,0 0-7-16,0 0-6 0,0 0-3 15,0 0 0-15,0 0 0 16,0 0 3-16,-2 2-1 0,2 7-4 0,-2-6-3 0,2 10-5 16,-2 1-3-16,-3 0-2 0,-4 2-3 15,0 0 0-15,-5 4 0 16,-4 3-1-16,1-2-2 0,-8 2-2 0,2 2-3 16,-4-4-5-16,-6 4-1 0,-3-4 0 15,-1 2 0-15,-2 2 2 0,-4-4 2 16,-1 4 2-16,-7-2 1 0,-3 2 1 15,-1-2 0-15,-8-2-1 0,-1 1 3 0,-7-5-1 16,-4 1 3-16,-1 0 3 16,-2-1 3-16,5-4 4 0,1 1 1 15,-3-2 2-15,3 1 0 0,-5-4 1 0,-4-4 1 16,-6-3-1-16,0-2-2 0,2 0-1 16,3-5-1-16,10 1-2 15,2-5-1-15,5-2 0 0,6 3-2 0,-4-5-1 0,2-1 0 16,6 2 0-16,4 1-2 0,-2-1 1 15,3 3 0-15,4-4 0 0,7 3 1 16,11 4 1-16,1-3 1 0,4 2 1 16,3-1 0-16,4 4 0 0,0-3 0 15,4 0-1-15,0 3 1 0,-1-1 0 16,3 0 2-16,1 1 6 0,2 0 4 0,0 1 4 16,1 1 0-16,3 0-2 0,-3 2-2 15,6 0-1 1,-1 0-2-16,1 0-3 0,0 0-3 0,0 0-5 0,0 0-5 15,0 2-2-15,0 7-1 0,0-4-3 16,3 8 1-16,8 3-2 0,-4 5-1 16,5 4 1-16,2 3 4 0,1-1 2 0,-3 5 3 15,0-6 1-15,-3 1 2 0,0 1-1 16,-3-12 1 0,-5 2 0-16,3-7-3 0,-4-1 0 0,0-4-3 0,0-3-7 15,-5-1-10-15,1-2-7 0,0-2-6 16,-3-3 6-16,0-4 12 0,-3 0 8 15,-1-12 8 1,0-1 0-16,-3-6 0 0,0 0 0 0,0-1 2 0,5 3-2 0,4 3 2 16,-6 1-2-16,0-2 0 0,2 2 1 15,-3-2-2-15,-2 4 1 16,1-1-1-16,3 5 1 16,3 3 0-16,1 3 2 0,6 4 4 0,0 3 25 0,0 3 15 0,6-7-5 15,8 5-1-15,4 2-24 16,10 0-14-1,7 2 4-15,4-2-2 0,6 0-3 16,-1 0-4-16,-1-6-12 0,-4-2-8 16,5-7-7-16,-1-6-36 0,13-9-42 15,6-13 60-15</inkml:trace>
  <inkml:trace contextRef="#ctx0" brushRef="#br0" timeOffset="-108906.27">29076 10679 2014 0,'-3'0'128'0,"1"-3"39"0,0-3-40 0,2 3-43 0,0-1-24 15,4-3-17-15,-1 0-12 0,8 0-16 16,5 0-14-16,2-7-14 0,12 0-8 15,5-2-6-15,6 1-10 0,3 1-1 16,1 2-2-16,-1 5 0 0,-7 5 10 16,0 4 3-16,-5 7 0 0,-5 3-10 15,0 4-14-15,-6 5-13 0,0 6 1 0,0 7 12 16,-6-1 15-16,-10 8-5 0,-9 3 3 16,-15 1 3-16,-11 8-1 0,-8-2 21 15,-11-1 4-15,3-13 5 16,-6 0 9-16,1-14 10 0,1 0 17 0,-1-3 18 0,-1-6 16 15,13-3 8-15,9-6-1 0,12 0-3 16,13-3 1-16,5-2 9 16,4 4 3-16,10-4-6 0,11 2-13 0,5-1-20 15,12-1-10-15,4 0-4 0,4-1-4 16,-6-5-2-16,4-1-3 0,-10-2-5 16,-3-1-6-16,-1-3-6 15,-2-1-11-15,5 0-27 0,4-6-52 0,5-5-64 0,9-8 78 16</inkml:trace>
  <inkml:trace contextRef="#ctx0" brushRef="#br0" timeOffset="-108269.3">28640 7516 1814 0,'0'0'104'0,"-2"-3"23"0,2 3-13 0,-1-2-26 0,1 0-4 0,0-1-12 15,3-1-8-15,8-3-22 0,-1-4-18 0,10 2-4 16,-6-3-8-16,2 0-2 0,2 3 1 16,-1 0-3-16,3 0-1 0,-4 4-5 15,3-2-16-15,3 3-11 0,-5 4-8 16,3 7-27-16,-2-2-22 0,-4 8 3 16,-4 3-13-16,-2 3-1 0,-8 8 14 15,-9 8 0-15,-9-1 18 0,-12 5 15 16,-6-7 11-16,-1-4 6 0,-5 1 1 0,-1-8 13 15,4-1 9-15,5-3 11 0,10-4 21 16,6-4 28-16,4-1 37 0,-2-2 35 16,9 1 23-16,5-5 6 0,-2-1-15 15,4 1-18-15,7 2-19 0,2-4-21 16,12 5-10-16,6-5-16 0,9 2-15 0,8-2-9 16,-3 0-11-16,5 0-11 0,2-7-4 15,-1 0-4-15,3-4-4 0,-4 4-28 16,-3-6-28-16,-2-1-62 0,6-2 355 15,3-10-203-15</inkml:trace>
  <inkml:trace contextRef="#ctx0" brushRef="#br0" timeOffset="-104631.23">26824 8270 1102 0,'25'26'170'0,"-234"35"120"31,163-68-231-31,5-4-22 15,6-9-17-15,-1-1-4 0,1-7-2 0,5-1 2 16,-8-6-2-16,7-2 0 16,-3-8 0-16,-5-6-1 0,14 5 2 15,-10 0 2-15,4 0 0 0,3-2-2 0,-13 0-3 16,11 2-3 0,-5 0-1-16,4 3 0 0,5 1 1 0,3 1 5 15,3 4 3-15,10 3 3 0,1 2 0 0,9-2 0 0,5 2 4 16,4 2 11-1,7 0 8-15,2-2 0 0,5 4 2 0,5-1-10 0,2-1-11 16,4 2-5-16,0 0-10 0,-11-1-6 16,7 3 0-16,-4 3 0 0,3 0-1 0,6-1-2 15,-6 5-1 1,4-2-7-16,3 5-5 0,1 7-5 0,2 0-3 0,-5 9-4 16,-2 2-1-16,5 7 9 15,7 7-18-15,1 8 8 0,1 5 6 0,-2 3-6 16,-5 3 22-16,0 8-1 0,0 3-1 15,-5 5-10-15,-1 4-17 0,5 4-11 0,-21-8 1 32,3-1 6-32,-11-8 14 0,-11-4 5 0,2-5-1 15,-11-3 2-15,-3-3 0 0,-4-6 4 0,-6 2 1 0,-3-7 0 32,4 0 1-32,-4-2 2 0,2-1 2 15,1-4 3-15,2 0 4 0,5-1 0 16,-5 0 1-16,3-1 0 0,-1-4-1 0,1-1-1 15,-1-2-1-15,4 0 0 0,-1 0 1 16,6-4 2-16,4-1 13 0,7 5 25 16,0-3 24-16,3-1 20 0,3 0 25 15,1-4 2-15,4-5-5 0,4-1-4 16,7-4-17-16,1-1-13 0,5-6-5 0,8-2-4 16,-3 1-4-16,8 3-4 0,0-2-8 15,-6 4-15-15,4-1-13 0,-7 6-14 16,2 0-10-16,-9 0-22 0,1 4-26 15,-1 0-67-15,-2-4-70 0,9-7 104 16</inkml:trace>
  <inkml:trace contextRef="#ctx0" brushRef="#br0" timeOffset="-103791.36">26727 7459 1376 0,'2'0'123'0,"1"0"105"0,-1 2-134 0,-2-2-58 0,2 2-17 0,0 2-15 0,6 3-5 16,-4 0-4-16,8 3 1 15,3 3 2-15,2-1 1 0,3 2-1 0,1 2-2 16,-1-1-2-16,-10 1 1 0,1-2 0 0,-8-2 2 16,3-1 1-16,-1-1 2 0,0 1 0 15,-5-6 2-15,2 2 1 0,0-5 0 16,1 4 1-16,1-3-2 0,0 2 0 15,-3 2-1-15,5 1 1 0,1 0-2 16,-4 1 1-16,4 4-1 0,-7-6 0 16,0 0-2-16,0 0-4 0,0 0-4 15,-3-3-4-15,-2-1-2 0,-6 1 5 0,-5-3 14 16,0-1 8-16,-4-1 8 0,-6-5 7 16,-1 1-1-16,-1-2 5 0,1 0 4 15,1-6-1-15,-3 3-5 0,5-3-5 31,-5 5-2-31,6 0 1 0,5 3 1 0,6 3 3 0,7 1 6 0,5 1 8 0,0 0 10 16,0 0 7-16,0 0 5 0,0 0-7 16,0 0-10-16,1-4-15 0,7 1-19 15,-3 1-11-15,2 2-7 0,4-2-2 16,1 0-2-16,0 2-6 0,3 0-4 31,1 0-4-31,1 4 1 0,8 6 1 16,3-1 1-16,8 11 3 0,15-1 6 0,-5 4 4 15,2-3 4-15,-3-4 4 0,-8-4 5 16,-2-1 14-16,-6-6 13 0,1-1 10 16,-5-4 7-16,1-4-1 0,1-1-6 15,-6-6-7-15,0-1-6 0,-5-4-10 16,-3 0-12-16,3-4-21 0,-7-4-42 16,3-7-44-16,2-9-138 0,2-8 138 0</inkml:trace>
  <inkml:trace contextRef="#ctx0" brushRef="#br0" timeOffset="-103327.93">26105 6208 1831 0,'0'0'108'0,"3"0"49"0,2-2-95 15,8-5-59-15,-2 0-9 0,12-6-2 0,7-3 1 16,7 2-13-16,7-3-25 0,2 4-18 16,9 6-27-16,2 9 3 0,2 10 47 0</inkml:trace>
  <inkml:trace contextRef="#ctx0" brushRef="#br0" timeOffset="-103168.95">26518 6876 1510 0,'-59'-19'142'0,"4"3"104"0,9-7-92 0,18 3-33 16,-1-5-31-16,8-1-31 0,12-4-16 15,-3-4-20-15,10-3-13 0,9 1-7 16,0-6-20-16,4-3-46 0,12-6-32 0,9-8 44 16</inkml:trace>
  <inkml:trace contextRef="#ctx0" brushRef="#br0" timeOffset="-102978.47">27349 6662 1910 0,'-14'21'60'0,"-2"-2"-25"0,-2 6-9 0,2 2-13 0,2-1-5 15,2-1 0-15,5 0-5 0,-2 2-32 0,7-1 536 0,2-3-381 32</inkml:trace>
  <inkml:trace contextRef="#ctx0" brushRef="#br0" timeOffset="-102677">27736 5706 1687 0,'0'16'202'0,"41"326"-115"47,-27-230-83-31,2-54-11-16,0 15-12 0,3 2 12 0</inkml:trace>
  <inkml:trace contextRef="#ctx0" brushRef="#br0" timeOffset="-102231.75">26257 6236 1322 0,'0'0'200'16,"0"2"305"-16,0-2-404 0,4-2-15 15,3 0-36-15,2-3-20 0,1-2-10 16,8-4-7-16,0 1-6 0,3 1-5 15,-3-2-2-15,-1 8 0 0,-1-4-4 16,4 5-4-16,1 2-5 0,6 3-21 16,8 4-8-16,8 6-10 0,10 5-2 15,7 8 10-15,4 2 1 0,2 8 15 0,-2 8 4 16,-6 8 4-16,-7 10 9 16,-6 3-12-16,-12-3-5 0,-15-5 3 0,-14-11 4 15,-8-9 8-15,-17-3 7 0,-13-5 11 16,-7-5 19-16,-17-6 12 0,-6-4 7 0,0-1-8 15,-1-10-18-15,6-1-8 0,15-4-5 16,5-1-10-16,16-10 322 0,14-1-233 16</inkml:trace>
  <inkml:trace contextRef="#ctx0" brushRef="#br0" timeOffset="-100999.28">31035 7913 1784 0,'-3'2'79'0,"-4"-2"15"0,0-2-57 0,0 1-25 0,1-3-6 0,-1-1-3 0,4-2-1 15,-3-2-2-15,-1-5 0 0,2-6-3 16,-6-5-1-16,2-10-2 0,-1-8-3 16,-1-8-5-16,-1-8-2 0,-2-1 2 15,-6-4 5-15,4-3 5 0,2 1 2 16,7 4-2-16,5 9 21 0,2 7 29 15,5 2 15-15,-1-1 8 0,10-1-18 16,6 2-11-16,3-2-9 0,9 0-1 0,1 7 3 16,6 0-15-16,6 8-4 0,-5 7-5 15,5 4-4-15,-1 4-2 0,-1 0-8 16,4 4-8-16,1 1-4 0,4 8-12 16,6 3-9-16,1 1-15 15,-1 12-6-15,-5 3 7 0,1 2 13 0,-5 5 24 16,1-2-2-16,-6 5 4 0,-8 3-1 0,-1 1-3 15,-6 2 11-15,-8-4 1 0,-2 2-2 16,1 6-3-16,-6 1-7 0,0 6-7 16,-5 8-4-16,-4-1 3 0,-5 1 9 15,-5 2 6-15,-9-7-7 0,-7 0-13 16,-9-7-7-16,-6-8-15 16,-3-10-1-16,-4-7 11 0,-1-1 9 15,2-5 14-15,1-4 7 0,5-1 7 0,4-1 1 0,4-2 12 16,7 0 10-16,1 0 10 0,4-2 1 15,0 1-3 1,9-1 2-16,7 2 3 16,-1-2 7-16,-10-3-1 0,11 3-2 0,-2 2-5 15,2 0-7-15,0-2 1 0,0 1 1 16,0-1 2-16,0-9 4 0,5 8-4 16,13-1-5-16,3-5-7 0,-3 4-7 15,7-2 1-15,-6 3 1 0,-1 2-3 16,2 2-1-16,-4 2-4 0,-4 2-8 15,2 5-9-15,0 5-1 0,2 0-2 0,6 9 2 16,1 0 6-16,-7 2-13 0,-4-7-4 16,-8-4 4-16,-4-5 2 0,0-8 16 15,0-1 11-15,0 0 6 0,0 0 6 16,0 0 11-16,0 0 11 0,0 0 18 16,0 0 2-16,-2-7-5 0,7 2-6 15,6-6-17-15,3-3-5 0,11-4-11 0,3-10-10 16,9-2-6-16,4 2 0 15,2-4 0-15,5-7 2 0,14 1-41 0,2-4-447 16,8-6 338-16</inkml:trace>
  <inkml:trace contextRef="#ctx0" brushRef="#br0" timeOffset="-100497.58">30656 5876 1863 0,'245'-154'440'31,"-167"131"-530"-31,-6 19 11 0,8 11-11 16,0 22-8-16,7 13 4 0,0 8 9 0,-4 16 20 16,-10-3 31-16,-13 3 10 15,-14-4-7-15,-10 5-7 0,-20-4-20 0,-13 4 16 16,-10-9 16-16,-23-10 26 0,-2-9 47 15,-7-16 33-15,-14-10 35 0,-4-6 3 16,-7-7-1-16,-16-7-22 16,-3-9 0-16,-4-9-13 0,4-7-19 15,5-3-15-15,12-6-26 0,13 5-6 16,14 3-3-16,12-1 0 0,10 4 0 0,1-4 0 0,7 4-1 16,-2 0-1-16,6-2-4 0,10 2-2 15,-1-6-3-15,6 1-5 0,5 3-22 16,4-7-43-16,10 5-33 0,10-3-43 15,10 5 189-15,10 7-59 0</inkml:trace>
  <inkml:trace contextRef="#ctx0" brushRef="#br0" timeOffset="-100275.89">31998 5894 2044 0,'18'11'170'15,"-22"1"-99"-15,-3 4-52 16,-2 12-11-16,-28 2 3 0,25 13-5 16,-1 7-2-16,5 8-3 0,-5 6-2 15,6 9-1-15,-2 1 3 0,2 2 6 16,-2 4-51-16,2-2-47 16,0-10 529-16,2-17-369 0</inkml:trace>
  <inkml:trace contextRef="#ctx0" brushRef="#br0" timeOffset="-100092.59">32663 5403 2030 0,'-3'12'130'0,"-6"15"197"0,-2 17-256 15,4 18-2-15,2 11 3 0,5 7-35 0,12-1-31 16,1 7 1-16,4 2-4 0,10 6-110 16,8 4-545-16,10-4 432 0</inkml:trace>
  <inkml:trace contextRef="#ctx0" brushRef="#br0" timeOffset="-97252.91">15544 9965 1545 0,'69'3'102'0,"-69"-1"24"0,-28-2-85 0,17-2-21 0,-51-1 0 0,52-3 2 0,-4 1 2 15,-1-6-12 1,-1-1 0-16,0-2-1 0,6 3 2 15,-1-1 3-15,4 1 5 0,2 1 8 0,-1-1 2 16,5 2 4-16,1-3 1 0,0-1 0 16,1 4 2-16,1 2-1 0,5-3-1 15,-5-1 2-15,2 4 2 0,1-6 8 0,0 5 3 16,8-3-4-16,3-7-12 0,1 2-15 16,10-3-7-16,10-4-3 0,0-2 5 0,9-7 5 15,6-3 1-15,5-3 3 0,15 5 4 16,3 1 0-16,5 2 0 0,5-1-5 15,5 3-6-15,1 1-5 0,-5 4-3 32,-8 6-3-32,0 1-2 0,-7 2-2 15,-1-1-2-15,-5 8 0 0,-1 4 0 16,-2 1-1-16,-3 4 1 0,-1 1-8 0,-1 4 3 16,-9 4 1-16,-8-6 0 0,1 8 8 15,-9-3 0-15,0-1-1 0,0 2 0 16,-5 1 1-16,1 1 1 0,-5-6 1 15,4 2 4-15,-6-4-1 0,-5 2 1 16,2-3 4-16,-1-1 4 0,-6 1 3 16,1-4 1-16,-1 3-2 0,-2-1-4 0,-6-2 0 15,-1 0-1-15,0 0-4 0,-2 0-2 16,0-2-8-16,0-1-5 0,-5-4-3 16,-1 0-7-16,-3-4-4 0,-5-7-2 15,-9-5 0-15,-9-3 3 0,-5-5 5 16,-2-1 3-16,0 2 2 0,-4-2 3 15,6 8 3-15,-4-3 1 0,-1 4 0 16,5 3 1-16,3 3 0 0,6-3 0 0,12 8 2 16,1 3 1-16,7 0 3 0,6 4 0 15,2 3 3-15,2-3 3 0,3 3 2 16,0-2-2-16,4 3-10 0,4 1-7 16,6 0-7-16,4 3-3 0,9 8 2 15,7 6 1-15,4 8 4 0,3 9 4 0,3 5 2 16,1 7 3-16,1 0 2 0,1 6 1 15,-4 3 5-15,-13-9 2 0,-3-2 1 16,-12-3-1-16,-10-9-4 0,-5-2-4 16,-5-4-4-16,-8 1 0 0,-7-9-1 15,-2 3 1-15,-6 0 2 0,-9-5 4 16,-9 2 1-16,-2 0 1 0,-6-6-3 0,6 1-3 16,1-3-2-16,4-6-1 0,1 3-2 15,2-4-5-15,5 8-7 16,-2-4-9-16,7 4-12 0,7-6-19 0,0 4-18 15,10-4-44-15,0-3-59 0,7 5-21 16,6-7 89-16</inkml:trace>
  <inkml:trace contextRef="#ctx0" brushRef="#br0" timeOffset="-92150.06">31472 10323 1504 0,'51'42'213'0</inkml:trace>
  <inkml:trace contextRef="#ctx0" brushRef="#br0" timeOffset="-90155.8">31232 10339 2221 0,'-42'-4'49'16,"17"-1"-26"-16,7-4-6 0,2 6-3 0,-7-6-3 16,4 3-4-16,-6-1-2 0,7 2-2 15,2 1-1-15,-2-3-1 0,2 2 1 16,2 3-1-16,4-3 0 0,-3 5 0 15,3-4 0-15,-1 3 0 0,2-1 0 0,-3 0-1 16,-1-3 0-16,-1-1 0 0,0 5 0 16,0-10 0-16,1 7 0 0,1-3 0 15,-2 0 4-15,0 0 6 0,-1-2 5 16,1-1 4-16,5 1-1 16,-3 0-2-16,-2 2-2 0,7 0-1 0,-2-4-2 15,-5 6-1-15,8-6-4 16,-4 2-2-16,-5 0-3 0,1 1-1 0,-5-5-3 0,-1 1-1 15,1 1 0-15,-6-5-2 0,4 2 1 16,-1-6 2-16,-2-1 1 0,2 2 2 16,-4-4 2-16,-3 1 1 0,4 1-1 15,4 0 0-15,0 1-1 0,3 1 1 16,2-1-1-16,2 3 0 0,-2-3 5 16,0 1 2-16,0-1 3 0,-5-1 1 15,1-2-3-15,3 3-3 0,-6-5 0 0,0 6-2 16,1-4-1-16,5 0-1 0,-5 2 0 15,6-1-1-15,0 1 1 0,-1-2 0 16,1 2-1-16,-2 5 1 16,0-6-2-16,4 3 7 0,2 3 9 0,-3 0 5 15,7-3 6-15,-7 3-9 0,1-2-5 0,2 0-6 16,-1-3-2-16,6 1-2 0,-5 1-2 16,-2-2 0-16,1 1 0 0,-1-1 0 15,2-1-1-15,-3-1 1 0,0 2 0 16,2-2-1-16,1 2 0 0,-1-4 1 15,3 6-1 1,-3-5 1-16,1 5-1 0,1-2 3 0,1 1 10 16,2 4 8-16,1 2 8 0,4-2 6 0,-1 2-3 0,4-2-2 15,0-5-3 1,0 3-5-16,0 2-6 0,4-7-5 0,3 3-5 0,-5-3-2 16,3-3-3-16,2 1-1 0,-5-9 0 15,0 1-1-15,1-5 0 0,-3 1 0 16,2-2 0-16,-2 5 0 0,0-1 1 15,0 3 1-15,0 2 0 0,2 3 1 16,-2 1 0-16,5 3 1 0,-1 1 2 0,1 1 6 16,4 7 3-16,1-2 1 0,-1-4 2 15,0 5-4-15,2-3-4 0,-1 2-1 16,-1 0-4 0,7-2-1-16,-5-1 0 0,1 3-3 0,1 0 0 0,-6-2 1 15,7 4-1 1,2-4 0-16,-4 4 0 0,3 1 0 0,0-6 0 0,-4 3 0 0,3 0 0 15,-1-2 0-15,-1 6 0 0,-5-4 0 16,6 5 0-16,-1-1-2 0,0-2-1 16,3 3-2-16,-5-3-1 0,4 2-2 15,-1-3 1-15,-1 5 2 16,-1-3 2-16,1 1-1 0,3 3 3 16,-8-2 0-16,3 1 1 0,3 1 0 0,-4-2 0 0,3 4 1 15,0 0 0-15,3 2-1 0,-3-4 0 16,0 4-1-16,4-3-3 0,-3 5-1 15,3-4-1-15,-2 3-2 0,0 1-2 16,4-1 1-16,-4 1 2 0,0 1 2 16,2-2 2-16,-2 3 2 0,2 1 0 15,0-2 0-15,4 2 0 0,-6-2 1 16,2-2 0-16,-4 3 0 0,-1-1 1 16,0 0 0-16,-1 0 0 0,3 1-1 0,1-5 2 15,-4 4-2-15,5-1 0 0,-1-1 1 16,4-1-1-16,-3 3 0 0,3-1 1 15,0 1 0-15,0 0-1 0,1 0 0 16,1 1 0 0,-4-3-1-16,5 4 1 0,-5-2 0 0,10 1-1 0,-1-1 1 0,-2 0-1 31,2 2 0-31,-7 0 1 0,-2-2-1 16,3 0 1-16,3 2 0 0,-1-3 1 15,2 1-1-15,-2 2 0 0,1-2 0 16,4 2 0-16,4-1 0 0,2-1 0 15,7 2 0-15,2 0 1 0,-4 0-1 16,2 0 0-16,-5 0 0 0,1 2-1 0,1-1 1 16,-4 1 0-16,1 0 0 0,-2 1 0 15,-8-1 0-15,1-2 0 0,5 2 0 16,-6 0 0-16,0 0 0 0,-2-1 0 16,2 5-1-16,4-3-1 0,-4-1 0 15,3 3 0-15,-4 1-1 0,3-5 1 16,3 5 1-16,0 1 1 0,6-2-1 15,3 4 2-15,2-4-4 0,4 6-1 0,1-2 1 16,4 1-2-16,-4 1 3 0,1 0 1 16,-5-4-1-16,-9-2-1 0,-1 2-1 15,0 0 1-15,0 0 1 0,9 6 2 16,-5-1 0-16,3 2 0 0,-2 1 0 16,1-5 0-16,-4 4-3 0,0 1 0 15,0-1 0-15,-4 0-3 0,-5-2 0 0,-5 1 1 16,-8-4-3-16,-3-6 3 0,1 1 2 15,-5 3-2-15,8 3 2 0,-6 1 0 16,4 7 0-16,2-2 1 0,-3-2 2 16,1 4-1-16,-3-2 1 0,-1 0 0 15,2 7 3-15,4 5 0 0,-2 4 1 0,3 2-2 16,4 5-1-16,0 0-1 0,3 5 0 16,-1 6 0-16,7-1-1 0,-4 4-2 15,8 2-2-15,-1 4-2 0,0-1-1 16,1 12 1-16,-1-3 2 0,0 0 2 15,-1 2 2-15,1 4 1 0,-13-2-1 16,1 2 1-16,-4 1 0 0,-7-3 0 16,8 0 1-16,-8-2 1 0,-5-3-1 0,7-2 0 15,-5-9 0-15,-2-4-1 0,0-1 0 16,-7-1 0-16,-2 6-1 0,0-2 1 16,2 4 0-16,-4 0 0 15,2-4 1-15,2 2-1 0,-2-7 0 16,2-2-1-16,-5-2 0 0,1-3 0 0,-5-2-1 15,0-2 1-15,2 1-2 0,-2-5 1 0,-5 5-1 16,0-3-1-16,-8-7 2 0,-1 3 0 16,-2-5 1-16,-1-3 0 15,-1-2 1-15,2 1 2 0,-7-8 3 16,5 2 2-16,-3-2 2 0,3-3 4 0,-3-4 0 16,0 2 0-16,-6-6-1 0,1-3-5 15,-1 0-2-15,-5-2 0 16,2-1-2-16,-10-6 2 0,-10-2 0 0,-16-6 1 0,-6-3-1 15,-8-12-1 1,-5-3 1-16,-2-4-5 0,2 2 7 0,-4-2-2 0,1 1 0 16,-3 5 3-16,3 4-5 0,6 3-2 15,17 4-1-15,4 1 0 0,15 7 0 16,15 3 0-16,4 2 4 0,8 8-5 16,13-3 3-16,8-1-109 0,3-1-570 15,22-17 458-15</inkml:trace>
  <inkml:trace contextRef="#ctx0" brushRef="#br0" timeOffset="-87376.17">19262 10433 1800 0,'0'0'54'0,"-1"5"-26"0,1 2-5 0,-6-3-3 0,6-2-3 0,0-2 0 15,-3 0-1-15,-1 0 0 0,4 0-1 16,0 0 1-16,-2 0-4 0,-10-2-3 15,3 2-3-15,4 0-4 0,5 0 0 0,-9 0 0 16,4 0-2-16,-2 0 0 0,-2 2 1 16,-2 1 3-16,-3-5 3 0,-4 1 7 15,-1-1 4-15,-6 0 1 0,-9 0 0 16,2-3-3-16,0 3-3 0,0-3 0 16,4 3-1-16,0-3 0 0,-6-1 3 15,6 5 5-15,3-6 6 16,-4 3 1-16,3 2-4 0,1-5-8 0,2 0-7 15,-4 2-2-15,2-6 4 16,1 0 3-16,1 4 1 0,0-3-1 0,-2-1-6 0,0 4-5 16,-3-4-1-16,-10 1-1 0,6 4 0 15,6-1 0-15,-1 2 0 0,6 3 0 0,-7 0 1 16,3-3-1-16,-2 0 1 0,6 3-1 16,-2-2 0-16,3-3 1 0,-1 4-1 15,0-6 1-15,3 4 0 0,-7-2-3 16,9-1 5-16,-5 1 7 15,1-1 6-15,1-3 12 0,-2 0 2 0,5 2 2 16,-2-3-2-16,2 0-1 0,2-1-4 16,-2 1-5-16,2-1-4 0,1 3-3 0,3-3-4 15,-3-1-2 1,3 2-2-16,-1 1-2 0,0 2-1 0,-1-1 0 0,1-1-1 16,-3 4-1-16,0-2 1 0,5 4 0 15,-5-6 0-15,3 4-1 0,1-2 1 16,-3 4-1-16,3-2 0 0,-5 1 1 15,1-3-1-15,0 4 0 16,0-6 0-16,0 3 0 0,-2 1 0 0,-6-6 0 16,5 1 1-16,1 1-1 0,3-3 0 0,-3-2 0 15,4 0 1-15,0 0 1 0,-1 2 0 16,4 0 1-16,-1-1 1 0,1 1 5 16,0 0 4-16,2 2 3 0,-2-3 4 15,0 1-5-15,0 0-5 16,-1-2-4-16,-1 2-4 0,-2-4-1 0,1 2-1 15,0-1 0-15,1-5 0 0,-3 5 0 0,0 1-1 16,-1-6 1-16,-2 5 0 0,3-1 0 16,5-3 1-16,-2 3 0 0,6 2-1 15,-1 0 8-15,1 0 3 0,3 2 2 16,1-4 5-16,-1-3-7 0,-5 0-3 0,3-3-4 31,2 0-2-31,1 1-2 0,1-4 0 16,-4 2 1-16,2 2-1 0,-3-2 1 15,5 0-1-15,0 4 2 0,-2-2 1 16,4 5 0-16,0 1 1 0,7-3-1 16,-4 1 0-16,6 3-2 0,-4-9 0 0,0 5-1 15,2-4 0-15,-2-3 0 0,0 4-1 16,3-9-1-16,3 4-1 0,-1-2 1 16,2-2-1-16,-1 1 2 0,-3 0 1 15,3-1 1-15,-1-4 0 0,-1 2 0 16,1 4-1-16,4 0 1 0,0-3 0 15,0 4-1-15,7-1 1 0,-5 0 0 0,3 0-1 16,4 1 0-16,2 1 0 0,3 1 0 16,4 1 1-16,1 3 0 0,-5 0 0 15,0 3-1-15,-3 2 0 0,-1-3 0 16,-1 3 1-16,2 3 0 0,-1 0 0 16,1 1 4-16,0-2-1 0,-3 2 0 15,8 3-2-15,-1 1-2 0,-1 3 0 0,0-4 0 16,5 4 0-16,-1-4 1 0,-2 1 0 15,7-1-1-15,-4 4 0 0,6 0-1 16,-2 1-1-16,-5 3 0 0,1-2 1 16,-1-2 0-16,3 5-1 0,0 2 2 15,-3-6 0-15,2 5-1 0,-6-3 1 16,-2 4 0-16,2 0-1 0,0 0 1 0,-3 2 0 16,5-4 0-16,0 0 0 0,3 1 0 15,1-3 0-15,1 4 0 0,2 0 0 16,4 0 0-16,1 0-1 0,2-4 1 15,-2 1 0-15,1-1 0 0,2 4 0 16,0 0 0-16,-7 2-4 0,-4 0 3 16,-6 1-1-16,-7 1 1 0,5 1 1 0,1 2-2 15,-1 2-1-15,1 2-1 0,-3-2-1 16,4 1 1-16,2 1 1 0,4 5-2 16,1 0 1-16,0 2 0 0,4 1 1 15,-6 1 0-15,3 3 2 0,2-2-1 16,-2 4 0-16,4-6 0 0,-1 6-1 15,-2-5 1-15,-9 3 0 0,0 3 0 0,-1-3-1 16,-6 4 1-16,0 0-1 0,0 1 2 16,-7 0 0-16,1 2 0 0,-1-1 1 15,-1-1 0-15,9 2-1 0,-9 0 1 16,6 2-1-16,0 4 0 0,-1-2 1 16,4 3-1-16,-4-2 0 0,3 4 0 15,-5-5 1-15,7 3-1 0,-8-3 1 16,1 0-1-16,-4-1 1 0,-3-3 1 0,1 1 3 15,-3 0-1-15,-2 5 1 0,0-4 0 16,-1 1-2-16,-5 5 1 0,3-6-1 16,-2 0-2-16,-1 5 1 0,1-2-1 15,2 2-1-15,-2-3 1 16,-1 2 0-16,-1-4 0 0,0-2 0 16,0 2 0-16,-1-2 0 0,1 0 0 0,-6-5-1 0,3 3 0 15,-3 0 0-15,1-1 1 0,0 5 0 16,-1-5 0-16,-2 1 0 0,2 0 0 15,-3-1 1-15,2-2 1 0,-3 0 0 16,-3 1 0-16,3 1 0 0,-5-1-1 16,3-3 2-16,1 4-2 0,-3-2-1 0,2-4 1 15,-2 2-1 1,-1-2 0-16,3 2 0 0,-4-5 0 16,2 3 0-16,1-3 0 0,-1-2 2 0,0 0 0 0,-2 0-1 15,0-2 1-15,-2 0-1 0,1 1 0 0,6-1 0 16,-7-2 1-16,-1 1-1 0,1 3 1 15,-3-2 0-15,7 2 0 0,-2 0 1 16,-6-4-2-16,5 0 0 0,-10 3 0 16,2-1-1-16,0-5 2 0,1 3-2 15,-5-1 9-15,-3 1 2 0,2-5 4 16,-2 2 2-16,-1-5-7 0,2 3-1 16,-2-4-3-16,-5 1 0 0,-1 5 0 0,-1-8-1 15,4 1 1 1,-1 0 0-16,2-4 0 0,-1-1 0 0,2 3-2 0,2 0-1 15,2 0-1-15,-2 0 0 0,2 0-1 32,-2 0-1-32,-1 1 0 0,-3-1 0 15,-1-1 1-15,-2 1-1 0,0-7 1 16,0 3 0-16,-4 1-1 0,-1 1 1 0,2-4 1 16,-1 1 2-16,-5 2-1 0,4-6 3 15,7 5-2-15,-4-3-1 0,9 0 1 16,2-2 0-16,-2 0 3 0,2-1 3 15,-4-1 3-15,2 4 1 0,-3-2-1 16,3-2-2-16,-2 4-2 0,0-7-1 16,1 0-2-16,-1 0 0 0,-3-2 0 0,1 2-1 15,-5-1 0-15,2-1 0 0,4-3-1 16,-2-2 0-16,1 3-1 0,1-3-1 16,1 3-2-16,4 2 2 0,3 0-1 15,3 0 1-15,4-2 3 0,-3 8 1 16,5-8 5-16,-1 4 6 0,-1 1 7 15,6-4 2-15,-2 1 1 0,-2 0-5 0,6 2-4 16,-2-2 0-16,1 1-3 0,5 3 1 16,-7 0-2-16,8 3-2 0,0-4-2 15,-2 4-2-15,4 2-4 0,3-3 0 16,-3 4-1-16,3-2 0 0,2 4-4 16,-2 2-9-16,2-5-14 0,4 4-13 15,-2 1-16-15,1 2-18 0,-1-6-13 0,-2 3-16 16,0-1 13-16,4 1-60 0,8-10 416 15,15-8-219-15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19T22:11:13.64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25002 10128 1296 0,'-4'-7'56'0,"4"3"8"0,0 4-16 0,4 0-16 0,-1 6-7 0,3 1-11 0,1 0-2 15,0 2 8-15,-5 1 11 0,3-4 16 16,-3 2 15-16,-2-8 2 0,0 2-3 15,0-2-9-15,-4 0-13 0,-3-5-5 16,2-2-4-16,-2 0-7 0,0 1-4 0,-2 5-6 16,2-3-6-16,-4-1-4 0,4 5-1 15,7 0 0-15,0 0-15 16,-2-6-31-16,11 5 27 0</inkml:trace>
  <inkml:trace contextRef="#ctx0" brushRef="#br0" timeOffset="1298.01">29278 10016 2094 0,'46'16'94'0,"-40"89"-117"32,-20-68 6-32,26-3 6 0,4 5 3 15,3 3 4-15,5 3 5 0,-3 2 12 16,4 10 13-16,1 5 11 0,3 4 7 16,-5 10-4-16,-2-2-13 0,-1 5-11 15,-2-3-12-15,-1-2-5 0,-5 2-3 16,-6-8-2-16,-6-3 1 0,-8 5-1 0,-7-1 1 15,-4 7-2-15,-5-2 0 0,-5-1 1 16,-7-13 0-16,-8-5 1 0,-7-9 2 16,-8-8 1-16,-4-8-1 0,-13-7 0 15,-8-2 2-15,-7-1 0 0,-6-4 3 0,-2 0 0 16,4-2 0-16,-3-7 1 0,-4-7 10 31,-11-2 3-31,2-10-1 0,6-3-5 0,10 1-9 16,12-11-2-16,8 1 0 0,3-3 1 0,9-5-2 0,5-5 0 15,11-4 2-15,1-7 6 0,6-7 12 16,7-3 9-16,8-2 11 0,13-3 8 0,9-2 0 16,9-1 0-16,16 2-6 0,11-1-10 15,2-6-6-15,8-2-5 0,7-5-4 16,-5-5-2-16,9 0-4 16,-3 3-4-16,-4 2 2 0,-4 5-2 0,-1 6-3 15,-4-6 4-15,-4-3-4 0,-5 5-1 0,-5 5 3 16,-7 8 1-1,-4 6 0-15,0 8 3 0,-2 10-2 0,-4 6-4 0,-1 10-1 16,-6 4-2-16,-1 3-3 0,0 11-2 16,0 0-4-16,-7-1-4 0,0 2-4 15,-5 5 0-15,-6 3 1 0,-9 3 6 16,-3 2 7 0,-3 2 3-16,-6-5 2 15,-2-4 0-15,0 3-1 0,-3-4-1 0,3-1 0 16,6-1-1-16,6-4 1 0,10 0 1 15,4 0 0-15,10 0 1 0,5 0 3 16,2 0 7-16,7 0 9 0,-2-2 8 16,5-5 0-16,11 1-5 0,6-1-8 15,3 0-9-15,7-3-1 0,0-3 0 16,1-1 1-16,1 0 1 0,-2 5-1 0,-9 0-5 16,-8 9-5-16,-6 5-9 0,-2 6-7 15,-4 5-2-15,-4 5 1 0,-1 9 3 16,-10 13 4-16,-6 16 7 0,-14 11-8 15,-5 16-40-15,-7 2-64 0,-9 19-307 16,-2 3 260-16</inkml:trace>
  <inkml:trace contextRef="#ctx0" brushRef="#br0" timeOffset="4888.12">24238 17059 1610 0,'14'-13'147'0,"2"4"129"0,0-5-145 0,-2 3-64 16,2 1-14-16,0 4-20 0,0-2-21 0,1 6-6 16,5 2-5-16,-5 3 2 15,-1 6 1-15,-3-2 4 0,-4 2 2 0,-4 4 2 16,-1-1 4-16,-4-1 2 0,0 6 1 15,-4 3-2-15,-1 3-1 0,-4 0-3 16,-4 2 1-16,1 3 2 0,1 1-1 16,-1 2-1-16,-2 1-4 0,1 6-4 15,1 1-1-15,1-2-3 0,2 7 1 16,1-1 0-16,0 3-2 0,1 5 0 0,0 6-1 16,-2 3-2-16,1 8 2 0,-3-5 0 15,-3 5 3-15,1 3 8 0,-1-6 3 16,0 3 3-16,-4-1-2 0,-7-3-4 15,-3-2-4-15,-6 2 4 0,-5 0 3 16,-7-4 5-16,-7-2 2 0,-14-3-3 0,-8-5 0 16,-8-7-2-16,-6-6-1 0,1-2-1 15,-1-5 0-15,-2-7-1 16,6-1-1-16,-7-6-4 0,0-2-6 0,-4 0-1 16,-7 0 0-16,4-1 0 0,-2-1 2 15,2-3 0-15,-8 0 0 0,-6-9 0 16,-6-7-2-16,-5-7-1 0,0-8 0 0,9-3 0 15,3-3 0-15,2-6 2 0,2-6-2 16,0-3 4-16,1-3 2 0,10 0 1 16,12-9 1-16,3-4-3 0,15-6-1 15,8 3 1-15,4 1 0 0,14 5 1 16,2-1-2-16,-3 2-1 0,5 2-1 16,-6 0-2-16,2-4 0 0,-1 0 0 0,3-3-2 15,-4-2 1-15,2 2 0 0,1 3 1 16,1 7 0-16,1 4 0 0,8 3 0 15,0 4 2-15,2 2-2 0,3 7 1 16,0 2-1-16,6 3 1 0,3-2-1 16,-4 6 0-16,1 0 0 0,3-2 0 0,5 3 1 15,-3 4 0 1,7 0-1-16,-4 4 0 0,1 3 0 0,6 4-1 0,0 5-3 16,4 0-2-1,0 0-1-15,-5 0-1 0,5 7-1 0,5 2 0 0,-3 3 2 16,-2 6 0-16,2 1 3 0,0 3 4 15,1 2 0-15,3-2 0 0,-3 3 1 16,1 1 1-16,-1-3-1 0,3 0 0 16,-5 0-1-16,10 2 0 0,-4 3 1 15,2-1-1-15,3 0 1 0,-6 1-1 0,6-7 0 16,0 2 0-16,-3-7 1 0,0-3 3 16,-3-6 4-16,-1-5 0 0,4-2-6 15,0-8-4-15,1-7-9 0,-4-3-7 0,-6-11 1 16,-4-10 0-1,2-1 5-15,-7-6 4 0,1-1 6 16,-1 3 2-16,-2-4 3 0,6 11 9 16,3-2 10-16,2 7 13 0,2 7 12 15,1 8 8-15,4 2 5 0,4 8-9 16,-4 7-16-16,11 7-19 0,8 8-18 0,6 11-10 0,11 6 3 16,3 4-25-16,5-1-32 0,-5-7-66 0,1-6-189 15,8-1 192-15</inkml:trace>
  <inkml:trace contextRef="#ctx0" brushRef="#br0" timeOffset="104886.54">29704 9683 1636 0,'30'-14'99'0,"-64"175"177"47,66-120-219-32,-3-29-10 1,-86 6-54-16,57 3 17 0,0 0-3 0,5-1 0 0,1 3 0 16,-1 4-1-16,2-4 1 0,2 3 0 15,1-1 3-15,-2 2 4 0,2-4-1 16,1 2-1-16,-4-1-4 0,2-4-3 16,-2 3 1-16,0-5 5 0,-3-1 1 15,-1-1 4-15,-3 0-2 16,0-2-2-16,-2-3 0 0,-3 0-1 0,5-4-3 0,-5 0-3 15,3-5-3-15,2-1-4 0,-2-1-2 16,0 0-4-16,-3-1-10 16,5 1-17-16,0 0-9 0,0-14-5 0,2 6-2 0,0-2 8 15,-1-11-4 1,5-3-12-16,-1-11-17 0,-1-4-22 0,-4 0-20 16,-4-2-2-16,-3 6 29 0,-2-1 31 15,-3 6 36-15,-4 4 29 0,-2 1-69 0,7 7 49 16</inkml:trace>
  <inkml:trace contextRef="#ctx0" brushRef="#br0" timeOffset="105501.67">30007 10085 1648 0,'14'2'102'0,"-8"2"25"0,-6-3-41 0,-4-1-40 0,-10 4-26 0,-7 1-13 16,-10 4-3-16,-18 9 3 0,-17 0 18 15,-12 8 2-15,-12-1-4 0,-10 7-2 16,-6-4-6-16,-13-3 1 0,-10 2 1 15,-11-4-1 1,0-4-11-16,5-6-4 0,6-4 2 0,3-8 0 0,-4-1 7 16,6-1 20-16,4-7 30 15,10-6 12-15,17 2-5 0,12-2-16 0,19-1-27 0,12 8-8 16,13-5 1 0,10 3-1-16,11 0 1 0,6 0 5 0,10 8 14 15,3-1 14-15,8 2-4 0,14-4-15 0,7-1-20 0,23 1-19 16,19 3 0-16,18 1 6 15,29 7 6 1,12 5 5-16,16 2 5 0,5 2 5 0,-5 4 0 0,2-4-2 0,-1 3-3 16,-10-1-7-16,-12-4-5 0,-22-3-1 15,-24-2 0-15,-11-6-1 0,-14-1 1 0,-18 2-1 16,-9 1-4-16,-12-5-3 16,-17 0-5-16,-1 0-5 0,2 0-13 15,-9 0-5-15,-7 2-1 16,-18-2 2-16,-14 0 15 0,-22 0 6 0,-17-6 6 0,-19-3 3 31,-26-5 2-31,-12-2 2 0,-3-7 0 16,7 4 0-16,8-4 1 0,13 3-1 0,4 4 0 15,14 0 1-15,19 6 0 0,21-1 1 16,27 7 7-16,15 4 11 0,15 0 18 16,7 0 10-16,18 2 1 0,20 9-9 15,26-2-20-15,28 5-10 0,26 7-7 16,6 0 0-16,13 10 5 0,11 4 11 15,4 6 19-15,-1-2 17 0,-19-2 4 16,-20-3-9-16,-20-4-18 0,-17-7-18 16,-21-2-9-16,-20-7-5 0,-13-5-5 0,-13 2-10 15,-11-9-12-15,-10 3-12 0,-16 0 0 16,-21 1 5-16,-15-3 11 0,-29-3 12 16,-17-7 4-16,-27-18 28 0,-16-5-53 15,-11-11-191-15,-12-12 160 0</inkml:trace>
  <inkml:trace contextRef="#ctx0" brushRef="#br0" timeOffset="106801.31">24842 17387 1799 0,'-26'0'110'0,"-3"0"27"0,4 0-62 0,9 0 34 0,4 0-101 0,7 0-2 31,5 0-2-31,-2 0-4 0,5 0 0 0,1 0 3 0,7 0 6 0,6 0 9 16,3 3 8-16,5 1 9 0,10 1 8 15,2-3 6-15,13 3-4 0,9 2-6 16,6 0-10-16,13 6-10 0,6-1-8 31,9 6-6-31,0-1-3 0,-6 5-2 16,-9-3 0-16,-16 6-1 0,-4 3-4 16,-5 1-8-16,-7 1-10 0,-7 2-8 0,-10-4-5 15,-13-3-7-15,-14-9 2 0,-10-9 8 16,-16 0 8-16,-24-10 15 0,-20-15 19 15,-17-7 14-15,-23-14 9 0,-27-3 21 16,-12-5 10-16,-16 7-8 0,9 2-4 0,5 8-11 16,9 5-12-16,12 2 0 0,11 9 0 15,18 2-8-15,21 1-4 0,25 8-3 16,17 1-4-16,17 4 5 0,13 5 15 16,8-5 7-16,16 6 7 0,26 10-10 15,29 10-18-15,33 10-10 0,33 8-5 16,18 7-2-16,17 9 1 0,9 7 2 0,5 6 3 15,-6-6 0-15,-15-9 1 0,-25-12-1 16,-23-14-3-16,-20-8-2 0,-5-12-4 16,-25-1-1-16,-18-10 2 0,-22-3 3 15,-27-7 1-15,-24-7 4 0,-31-9 6 16,-27-12 8-16,-26-8 8 0,-25-8 1 16,-13-4-7-16,-21-4-8 0,-12 2-8 15,0 4-4-15,3 4 0 0,13 4 1 0,20 6-1 16,19 9 1-16,23 11-1 0,31 4-1 15,28 3-12-15,22 10-30 0,13-3-58 16,19 5 331-16,32-7-203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942094A-305A-41FB-9BDD-DD4804F57BAE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527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94A-305A-41FB-9BDD-DD4804F57BAE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946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8741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94A-305A-41FB-9BDD-DD4804F57BAE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72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94A-305A-41FB-9BDD-DD4804F57BAE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753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94A-305A-41FB-9BDD-DD4804F57BAE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71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94A-305A-41FB-9BDD-DD4804F57BAE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912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94A-305A-41FB-9BDD-DD4804F57BAE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611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94A-305A-41FB-9BDD-DD4804F57BAE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94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94A-305A-41FB-9BDD-DD4804F57BAE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59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94A-305A-41FB-9BDD-DD4804F57BAE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967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F942094A-305A-41FB-9BDD-DD4804F57BAE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61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14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customXml" Target="../ink/ink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2198-02E8-4AEE-A0B7-326706B88D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Finite State Machines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EF0158-6A6F-4342-9E4E-DD3CF27CAA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Autumn 2025</a:t>
            </a:r>
          </a:p>
          <a:p>
            <a:r>
              <a:rPr lang="en-US" dirty="0"/>
              <a:t>Lecture 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6CB353-22B4-4F6E-B526-86119FB49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546" y="738687"/>
            <a:ext cx="3930582" cy="350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79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BA29D-D4FB-4527-8B26-E1C039D05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16623"/>
            <a:ext cx="11187259" cy="1014667"/>
          </a:xfrm>
        </p:spPr>
        <p:txBody>
          <a:bodyPr/>
          <a:lstStyle/>
          <a:p>
            <a:r>
              <a:rPr lang="en-US" dirty="0"/>
              <a:t>Deterministic Finite Automata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C5771D-342C-4BA3-9838-45AF41241B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Some more requirements:</a:t>
                </a:r>
              </a:p>
              <a:p>
                <a:endParaRPr lang="en-US" dirty="0"/>
              </a:p>
              <a:p>
                <a:r>
                  <a:rPr lang="en-US" dirty="0"/>
                  <a:t>Every machine is defined with respect to an alphabet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Every state has exactly one outgoing edge for every character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There is exactly one start state; can have as many accept states (aka final states) as you want – including none.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C5771D-342C-4BA3-9838-45AF41241B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D4DE180-04B6-4D98-0CC9-67111BC7DF93}"/>
                  </a:ext>
                </a:extLst>
              </p14:cNvPr>
              <p14:cNvContentPartPr/>
              <p14:nvPr/>
            </p14:nvContentPartPr>
            <p14:xfrm>
              <a:off x="922320" y="966600"/>
              <a:ext cx="10085400" cy="3780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D4DE180-04B6-4D98-0CC9-67111BC7DF9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2960" y="957240"/>
                <a:ext cx="10104120" cy="379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9278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0C517-42C1-4822-AA47-A8619AB22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Deterministic Finite Automata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901D2-B5F9-40CB-B120-A2577B177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also represent transitions with a table.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7B757C7-7378-42CB-B1D1-0F8DDC763EBE}"/>
              </a:ext>
            </a:extLst>
          </p:cNvPr>
          <p:cNvSpPr/>
          <p:nvPr/>
        </p:nvSpPr>
        <p:spPr>
          <a:xfrm>
            <a:off x="5626270" y="4518472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30036F0-D191-4665-81E4-8BB9CE5EAE3A}"/>
              </a:ext>
            </a:extLst>
          </p:cNvPr>
          <p:cNvSpPr/>
          <p:nvPr/>
        </p:nvSpPr>
        <p:spPr>
          <a:xfrm>
            <a:off x="8361382" y="4518472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3019627-3ADB-4A64-9FCF-D9F3FECA455A}"/>
              </a:ext>
            </a:extLst>
          </p:cNvPr>
          <p:cNvSpPr/>
          <p:nvPr/>
        </p:nvSpPr>
        <p:spPr>
          <a:xfrm>
            <a:off x="9728938" y="4518472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6E1ACB9-3AD3-44BC-8B9F-325C2E8450F5}"/>
              </a:ext>
            </a:extLst>
          </p:cNvPr>
          <p:cNvSpPr/>
          <p:nvPr/>
        </p:nvSpPr>
        <p:spPr>
          <a:xfrm>
            <a:off x="6993826" y="4518472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9F33B4E7-9C81-4B6F-91C4-72B18DEE0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2350" y="4383372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81C3A371-966B-4583-996D-1F85EFABB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7604" y="4369516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C8BE3D2-7BBB-45A6-971D-73BEC659B061}"/>
              </a:ext>
            </a:extLst>
          </p:cNvPr>
          <p:cNvCxnSpPr>
            <a:stCxn id="4" idx="6"/>
            <a:endCxn id="7" idx="2"/>
          </p:cNvCxnSpPr>
          <p:nvPr/>
        </p:nvCxnSpPr>
        <p:spPr>
          <a:xfrm>
            <a:off x="6224576" y="4845826"/>
            <a:ext cx="7692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8">
            <a:extLst>
              <a:ext uri="{FF2B5EF4-FFF2-40B4-BE49-F238E27FC236}">
                <a16:creationId xmlns:a16="http://schemas.microsoft.com/office/drawing/2014/main" id="{101B7EDF-433D-4863-9329-753BBCCE1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5226" y="4411085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23">
            <a:extLst>
              <a:ext uri="{FF2B5EF4-FFF2-40B4-BE49-F238E27FC236}">
                <a16:creationId xmlns:a16="http://schemas.microsoft.com/office/drawing/2014/main" id="{9DDC4C78-D7F9-4435-A43A-F8BA87A70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8937" y="5575014"/>
            <a:ext cx="899041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0,1</a:t>
            </a:r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0AF73419-F863-4B00-8FEF-45E334424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6854" y="3648989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4" name="TextBox 27">
            <a:extLst>
              <a:ext uri="{FF2B5EF4-FFF2-40B4-BE49-F238E27FC236}">
                <a16:creationId xmlns:a16="http://schemas.microsoft.com/office/drawing/2014/main" id="{F62EBB1E-DCC2-46D6-AF6D-539E6225E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226" y="5616583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5" name="TextBox 28">
            <a:extLst>
              <a:ext uri="{FF2B5EF4-FFF2-40B4-BE49-F238E27FC236}">
                <a16:creationId xmlns:a16="http://schemas.microsoft.com/office/drawing/2014/main" id="{E9429BEB-4EE5-418F-9B53-BE58387D3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3826" y="3808336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1D8C2E42-76A0-43F7-8F02-FAEF32A0DB35}"/>
              </a:ext>
            </a:extLst>
          </p:cNvPr>
          <p:cNvSpPr/>
          <p:nvPr/>
        </p:nvSpPr>
        <p:spPr>
          <a:xfrm>
            <a:off x="6053631" y="4091742"/>
            <a:ext cx="1196611" cy="800850"/>
          </a:xfrm>
          <a:prstGeom prst="arc">
            <a:avLst>
              <a:gd name="adj1" fmla="val 10855616"/>
              <a:gd name="adj2" fmla="val 0"/>
            </a:avLst>
          </a:prstGeom>
          <a:ln w="28575">
            <a:solidFill>
              <a:schemeClr val="tx1"/>
            </a:solidFill>
            <a:headEnd type="stealth" w="lg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6196E247-6A2C-433E-BD25-943AB3E6B1AE}"/>
              </a:ext>
            </a:extLst>
          </p:cNvPr>
          <p:cNvSpPr/>
          <p:nvPr/>
        </p:nvSpPr>
        <p:spPr>
          <a:xfrm>
            <a:off x="5797214" y="3583172"/>
            <a:ext cx="2906056" cy="1777069"/>
          </a:xfrm>
          <a:prstGeom prst="arc">
            <a:avLst>
              <a:gd name="adj1" fmla="val 10677123"/>
              <a:gd name="adj2" fmla="val 0"/>
            </a:avLst>
          </a:prstGeom>
          <a:ln w="28575">
            <a:solidFill>
              <a:schemeClr val="tx1"/>
            </a:solidFill>
            <a:headEnd type="stealth" w="lg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49ECD64-8510-446E-96ED-19D0AE0AAD8C}"/>
              </a:ext>
            </a:extLst>
          </p:cNvPr>
          <p:cNvCxnSpPr/>
          <p:nvPr/>
        </p:nvCxnSpPr>
        <p:spPr>
          <a:xfrm>
            <a:off x="7592132" y="4799061"/>
            <a:ext cx="7692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5B37D04-CCBF-4FE2-A358-BD81BF908D88}"/>
              </a:ext>
            </a:extLst>
          </p:cNvPr>
          <p:cNvCxnSpPr/>
          <p:nvPr/>
        </p:nvCxnSpPr>
        <p:spPr>
          <a:xfrm>
            <a:off x="8959688" y="4799061"/>
            <a:ext cx="7692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 19">
            <a:extLst>
              <a:ext uri="{FF2B5EF4-FFF2-40B4-BE49-F238E27FC236}">
                <a16:creationId xmlns:a16="http://schemas.microsoft.com/office/drawing/2014/main" id="{5D1911DB-18B0-4E08-9AA1-CE1AEF41C8FF}"/>
              </a:ext>
            </a:extLst>
          </p:cNvPr>
          <p:cNvSpPr/>
          <p:nvPr/>
        </p:nvSpPr>
        <p:spPr>
          <a:xfrm rot="14988361">
            <a:off x="5716527" y="5220605"/>
            <a:ext cx="467650" cy="427361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B8EE16CE-1FC0-4668-8178-0CD5827A3D8D}"/>
              </a:ext>
            </a:extLst>
          </p:cNvPr>
          <p:cNvSpPr/>
          <p:nvPr/>
        </p:nvSpPr>
        <p:spPr>
          <a:xfrm rot="14988361">
            <a:off x="9769336" y="5166046"/>
            <a:ext cx="467650" cy="427361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909B538-1CB9-4AF6-9D9A-3CA2EF6CD573}"/>
              </a:ext>
            </a:extLst>
          </p:cNvPr>
          <p:cNvCxnSpPr/>
          <p:nvPr/>
        </p:nvCxnSpPr>
        <p:spPr>
          <a:xfrm>
            <a:off x="5284381" y="4799061"/>
            <a:ext cx="341889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29E1AB3E-D262-403F-8DE9-EB44585AF0F6}"/>
              </a:ext>
            </a:extLst>
          </p:cNvPr>
          <p:cNvSpPr/>
          <p:nvPr/>
        </p:nvSpPr>
        <p:spPr>
          <a:xfrm>
            <a:off x="9771913" y="4559516"/>
            <a:ext cx="512510" cy="581552"/>
          </a:xfrm>
          <a:prstGeom prst="ellipse">
            <a:avLst/>
          </a:prstGeom>
          <a:solidFill>
            <a:schemeClr val="bg1">
              <a:lumMod val="95000"/>
              <a:alpha val="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baseline="-25000" dirty="0">
              <a:solidFill>
                <a:prstClr val="black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5F0D718-E09B-4EB9-B005-8CAE38B0DEAA}"/>
              </a:ext>
            </a:extLst>
          </p:cNvPr>
          <p:cNvSpPr/>
          <p:nvPr/>
        </p:nvSpPr>
        <p:spPr>
          <a:xfrm>
            <a:off x="5662836" y="4566984"/>
            <a:ext cx="512510" cy="581552"/>
          </a:xfrm>
          <a:prstGeom prst="ellipse">
            <a:avLst/>
          </a:prstGeom>
          <a:solidFill>
            <a:schemeClr val="bg1">
              <a:lumMod val="95000"/>
              <a:alpha val="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baseline="-25000" dirty="0">
              <a:solidFill>
                <a:prstClr val="black"/>
              </a:solidFill>
            </a:endParaRP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B57DD128-7923-4693-AA2D-B8B3477550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141881"/>
              </p:ext>
            </p:extLst>
          </p:nvPr>
        </p:nvGraphicFramePr>
        <p:xfrm>
          <a:off x="594340" y="3779026"/>
          <a:ext cx="3376788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7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5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Old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61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CAB8252-4A6D-9F63-C86F-C478A69C67CB}"/>
                  </a:ext>
                </a:extLst>
              </p14:cNvPr>
              <p14:cNvContentPartPr/>
              <p14:nvPr/>
            </p14:nvContentPartPr>
            <p14:xfrm>
              <a:off x="845640" y="1561320"/>
              <a:ext cx="9484920" cy="48009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CAB8252-4A6D-9F63-C86F-C478A69C67C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6280" y="1551960"/>
                <a:ext cx="9503640" cy="481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7523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0C517-42C1-4822-AA47-A8619AB22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Deterministic Finite Automata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901D2-B5F9-40CB-B120-A2577B177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language of this DFA?</a:t>
            </a:r>
          </a:p>
          <a:p>
            <a:r>
              <a:rPr lang="en-US" dirty="0"/>
              <a:t>I.e. the set of all strings it accepts?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7B757C7-7378-42CB-B1D1-0F8DDC763EBE}"/>
              </a:ext>
            </a:extLst>
          </p:cNvPr>
          <p:cNvSpPr/>
          <p:nvPr/>
        </p:nvSpPr>
        <p:spPr>
          <a:xfrm>
            <a:off x="5626270" y="4518472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30036F0-D191-4665-81E4-8BB9CE5EAE3A}"/>
              </a:ext>
            </a:extLst>
          </p:cNvPr>
          <p:cNvSpPr/>
          <p:nvPr/>
        </p:nvSpPr>
        <p:spPr>
          <a:xfrm>
            <a:off x="8361382" y="4518472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3019627-3ADB-4A64-9FCF-D9F3FECA455A}"/>
              </a:ext>
            </a:extLst>
          </p:cNvPr>
          <p:cNvSpPr/>
          <p:nvPr/>
        </p:nvSpPr>
        <p:spPr>
          <a:xfrm>
            <a:off x="9728938" y="4518472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6E1ACB9-3AD3-44BC-8B9F-325C2E8450F5}"/>
              </a:ext>
            </a:extLst>
          </p:cNvPr>
          <p:cNvSpPr/>
          <p:nvPr/>
        </p:nvSpPr>
        <p:spPr>
          <a:xfrm>
            <a:off x="6993826" y="4518472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9F33B4E7-9C81-4B6F-91C4-72B18DEE0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2350" y="4383372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81C3A371-966B-4583-996D-1F85EFABB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7604" y="4369516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C8BE3D2-7BBB-45A6-971D-73BEC659B061}"/>
              </a:ext>
            </a:extLst>
          </p:cNvPr>
          <p:cNvCxnSpPr>
            <a:stCxn id="4" idx="6"/>
            <a:endCxn id="7" idx="2"/>
          </p:cNvCxnSpPr>
          <p:nvPr/>
        </p:nvCxnSpPr>
        <p:spPr>
          <a:xfrm>
            <a:off x="6224576" y="4845826"/>
            <a:ext cx="7692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8">
            <a:extLst>
              <a:ext uri="{FF2B5EF4-FFF2-40B4-BE49-F238E27FC236}">
                <a16:creationId xmlns:a16="http://schemas.microsoft.com/office/drawing/2014/main" id="{101B7EDF-433D-4863-9329-753BBCCE1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5226" y="4411085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23">
            <a:extLst>
              <a:ext uri="{FF2B5EF4-FFF2-40B4-BE49-F238E27FC236}">
                <a16:creationId xmlns:a16="http://schemas.microsoft.com/office/drawing/2014/main" id="{9DDC4C78-D7F9-4435-A43A-F8BA87A70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8937" y="5575014"/>
            <a:ext cx="899041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0,1</a:t>
            </a:r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0AF73419-F863-4B00-8FEF-45E334424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6854" y="3648989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4" name="TextBox 27">
            <a:extLst>
              <a:ext uri="{FF2B5EF4-FFF2-40B4-BE49-F238E27FC236}">
                <a16:creationId xmlns:a16="http://schemas.microsoft.com/office/drawing/2014/main" id="{F62EBB1E-DCC2-46D6-AF6D-539E6225E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226" y="5616583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5" name="TextBox 28">
            <a:extLst>
              <a:ext uri="{FF2B5EF4-FFF2-40B4-BE49-F238E27FC236}">
                <a16:creationId xmlns:a16="http://schemas.microsoft.com/office/drawing/2014/main" id="{E9429BEB-4EE5-418F-9B53-BE58387D3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3826" y="3808336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1D8C2E42-76A0-43F7-8F02-FAEF32A0DB35}"/>
              </a:ext>
            </a:extLst>
          </p:cNvPr>
          <p:cNvSpPr/>
          <p:nvPr/>
        </p:nvSpPr>
        <p:spPr>
          <a:xfrm>
            <a:off x="6053631" y="4091742"/>
            <a:ext cx="1196611" cy="800850"/>
          </a:xfrm>
          <a:prstGeom prst="arc">
            <a:avLst>
              <a:gd name="adj1" fmla="val 10855616"/>
              <a:gd name="adj2" fmla="val 0"/>
            </a:avLst>
          </a:prstGeom>
          <a:ln w="28575">
            <a:solidFill>
              <a:schemeClr val="tx1"/>
            </a:solidFill>
            <a:headEnd type="stealth" w="lg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6196E247-6A2C-433E-BD25-943AB3E6B1AE}"/>
              </a:ext>
            </a:extLst>
          </p:cNvPr>
          <p:cNvSpPr/>
          <p:nvPr/>
        </p:nvSpPr>
        <p:spPr>
          <a:xfrm>
            <a:off x="5797214" y="3583172"/>
            <a:ext cx="2906056" cy="1777069"/>
          </a:xfrm>
          <a:prstGeom prst="arc">
            <a:avLst>
              <a:gd name="adj1" fmla="val 10677123"/>
              <a:gd name="adj2" fmla="val 0"/>
            </a:avLst>
          </a:prstGeom>
          <a:ln w="28575">
            <a:solidFill>
              <a:schemeClr val="tx1"/>
            </a:solidFill>
            <a:headEnd type="stealth" w="lg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49ECD64-8510-446E-96ED-19D0AE0AAD8C}"/>
              </a:ext>
            </a:extLst>
          </p:cNvPr>
          <p:cNvCxnSpPr/>
          <p:nvPr/>
        </p:nvCxnSpPr>
        <p:spPr>
          <a:xfrm>
            <a:off x="7592132" y="4799061"/>
            <a:ext cx="7692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5B37D04-CCBF-4FE2-A358-BD81BF908D88}"/>
              </a:ext>
            </a:extLst>
          </p:cNvPr>
          <p:cNvCxnSpPr/>
          <p:nvPr/>
        </p:nvCxnSpPr>
        <p:spPr>
          <a:xfrm>
            <a:off x="8959688" y="4799061"/>
            <a:ext cx="7692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 19">
            <a:extLst>
              <a:ext uri="{FF2B5EF4-FFF2-40B4-BE49-F238E27FC236}">
                <a16:creationId xmlns:a16="http://schemas.microsoft.com/office/drawing/2014/main" id="{5D1911DB-18B0-4E08-9AA1-CE1AEF41C8FF}"/>
              </a:ext>
            </a:extLst>
          </p:cNvPr>
          <p:cNvSpPr/>
          <p:nvPr/>
        </p:nvSpPr>
        <p:spPr>
          <a:xfrm rot="14988361">
            <a:off x="5716527" y="5220605"/>
            <a:ext cx="467650" cy="427361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B8EE16CE-1FC0-4668-8178-0CD5827A3D8D}"/>
              </a:ext>
            </a:extLst>
          </p:cNvPr>
          <p:cNvSpPr/>
          <p:nvPr/>
        </p:nvSpPr>
        <p:spPr>
          <a:xfrm rot="14988361">
            <a:off x="9769336" y="5166046"/>
            <a:ext cx="467650" cy="427361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909B538-1CB9-4AF6-9D9A-3CA2EF6CD573}"/>
              </a:ext>
            </a:extLst>
          </p:cNvPr>
          <p:cNvCxnSpPr/>
          <p:nvPr/>
        </p:nvCxnSpPr>
        <p:spPr>
          <a:xfrm>
            <a:off x="5284381" y="4799061"/>
            <a:ext cx="341889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29E1AB3E-D262-403F-8DE9-EB44585AF0F6}"/>
              </a:ext>
            </a:extLst>
          </p:cNvPr>
          <p:cNvSpPr/>
          <p:nvPr/>
        </p:nvSpPr>
        <p:spPr>
          <a:xfrm>
            <a:off x="9771913" y="4559516"/>
            <a:ext cx="512510" cy="581552"/>
          </a:xfrm>
          <a:prstGeom prst="ellipse">
            <a:avLst/>
          </a:prstGeom>
          <a:solidFill>
            <a:schemeClr val="bg1">
              <a:lumMod val="95000"/>
              <a:alpha val="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baseline="-25000" dirty="0">
              <a:solidFill>
                <a:prstClr val="black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5F0D718-E09B-4EB9-B005-8CAE38B0DEAA}"/>
              </a:ext>
            </a:extLst>
          </p:cNvPr>
          <p:cNvSpPr/>
          <p:nvPr/>
        </p:nvSpPr>
        <p:spPr>
          <a:xfrm>
            <a:off x="5662836" y="4566984"/>
            <a:ext cx="512510" cy="581552"/>
          </a:xfrm>
          <a:prstGeom prst="ellipse">
            <a:avLst/>
          </a:prstGeom>
          <a:solidFill>
            <a:schemeClr val="bg1">
              <a:lumMod val="95000"/>
              <a:alpha val="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baseline="-25000" dirty="0">
              <a:solidFill>
                <a:prstClr val="black"/>
              </a:solidFill>
            </a:endParaRP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B57DD128-7923-4693-AA2D-B8B347755048}"/>
              </a:ext>
            </a:extLst>
          </p:cNvPr>
          <p:cNvGraphicFramePr>
            <a:graphicFrameLocks noGrp="1"/>
          </p:cNvGraphicFramePr>
          <p:nvPr/>
        </p:nvGraphicFramePr>
        <p:xfrm>
          <a:off x="594340" y="3779026"/>
          <a:ext cx="3376788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7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5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Old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61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3759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0C517-42C1-4822-AA47-A8619AB22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Deterministic Finite Automata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5901D2-B5F9-40CB-B120-A2577B1779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the string has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111</m:t>
                    </m:r>
                  </m:oMath>
                </a14:m>
                <a:r>
                  <a:rPr lang="en-US" dirty="0"/>
                  <a:t>, then you’ll end up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and never leave.</a:t>
                </a:r>
              </a:p>
              <a:p>
                <a:r>
                  <a:rPr lang="en-US" dirty="0"/>
                  <a:t>If you end with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you’re back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which also accepts.</a:t>
                </a:r>
              </a:p>
              <a:p>
                <a:r>
                  <a:rPr lang="en-US" dirty="0"/>
                  <a:t>And…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is also accepted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0∪1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111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0∪1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0∪1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5901D2-B5F9-40CB-B120-A2577B1779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AE8F111D-FD0F-4FF8-82EE-AD2422FEA719}"/>
              </a:ext>
            </a:extLst>
          </p:cNvPr>
          <p:cNvGrpSpPr/>
          <p:nvPr/>
        </p:nvGrpSpPr>
        <p:grpSpPr>
          <a:xfrm>
            <a:off x="5284381" y="3583172"/>
            <a:ext cx="5343597" cy="2524517"/>
            <a:chOff x="5284381" y="3583172"/>
            <a:chExt cx="5343597" cy="252451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7B757C7-7378-42CB-B1D1-0F8DDC763EBE}"/>
                </a:ext>
              </a:extLst>
            </p:cNvPr>
            <p:cNvSpPr/>
            <p:nvPr/>
          </p:nvSpPr>
          <p:spPr>
            <a:xfrm>
              <a:off x="5626270" y="4518472"/>
              <a:ext cx="598306" cy="65471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prstClr val="black"/>
                  </a:solidFill>
                </a:rPr>
                <a:t>s</a:t>
              </a:r>
              <a:r>
                <a:rPr lang="en-US" sz="2000" b="1" baseline="-25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30036F0-D191-4665-81E4-8BB9CE5EAE3A}"/>
                </a:ext>
              </a:extLst>
            </p:cNvPr>
            <p:cNvSpPr/>
            <p:nvPr/>
          </p:nvSpPr>
          <p:spPr>
            <a:xfrm>
              <a:off x="8361382" y="4518472"/>
              <a:ext cx="598306" cy="65471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prstClr val="black"/>
                  </a:solidFill>
                </a:rPr>
                <a:t>s</a:t>
              </a:r>
              <a:r>
                <a:rPr lang="en-US" sz="2000" b="1" baseline="-25000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3019627-3ADB-4A64-9FCF-D9F3FECA455A}"/>
                </a:ext>
              </a:extLst>
            </p:cNvPr>
            <p:cNvSpPr/>
            <p:nvPr/>
          </p:nvSpPr>
          <p:spPr>
            <a:xfrm>
              <a:off x="9728938" y="4518472"/>
              <a:ext cx="598306" cy="65471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prstClr val="black"/>
                  </a:solidFill>
                </a:rPr>
                <a:t>s</a:t>
              </a:r>
              <a:r>
                <a:rPr lang="en-US" sz="2000" b="1" baseline="-25000" dirty="0">
                  <a:solidFill>
                    <a:prstClr val="black"/>
                  </a:solidFill>
                </a:rPr>
                <a:t>3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6E1ACB9-3AD3-44BC-8B9F-325C2E8450F5}"/>
                </a:ext>
              </a:extLst>
            </p:cNvPr>
            <p:cNvSpPr/>
            <p:nvPr/>
          </p:nvSpPr>
          <p:spPr>
            <a:xfrm>
              <a:off x="6993826" y="4518472"/>
              <a:ext cx="598306" cy="65471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prstClr val="black"/>
                  </a:solidFill>
                </a:rPr>
                <a:t>s</a:t>
              </a:r>
              <a:r>
                <a:rPr lang="en-US" sz="2000" b="1" baseline="-25000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8" name="TextBox 14">
              <a:extLst>
                <a:ext uri="{FF2B5EF4-FFF2-40B4-BE49-F238E27FC236}">
                  <a16:creationId xmlns:a16="http://schemas.microsoft.com/office/drawing/2014/main" id="{9F33B4E7-9C81-4B6F-91C4-72B18DEE02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72350" y="4383372"/>
              <a:ext cx="256417" cy="49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9" name="TextBox 15">
              <a:extLst>
                <a:ext uri="{FF2B5EF4-FFF2-40B4-BE49-F238E27FC236}">
                  <a16:creationId xmlns:a16="http://schemas.microsoft.com/office/drawing/2014/main" id="{81C3A371-966B-4583-996D-1F85EFABB0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77604" y="4369516"/>
              <a:ext cx="256417" cy="49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>
                  <a:solidFill>
                    <a:prstClr val="black"/>
                  </a:solidFill>
                </a:rPr>
                <a:t>1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C8BE3D2-7BBB-45A6-971D-73BEC659B061}"/>
                </a:ext>
              </a:extLst>
            </p:cNvPr>
            <p:cNvCxnSpPr>
              <a:stCxn id="4" idx="6"/>
              <a:endCxn id="7" idx="2"/>
            </p:cNvCxnSpPr>
            <p:nvPr/>
          </p:nvCxnSpPr>
          <p:spPr>
            <a:xfrm>
              <a:off x="6224576" y="4845826"/>
              <a:ext cx="76925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8">
              <a:extLst>
                <a:ext uri="{FF2B5EF4-FFF2-40B4-BE49-F238E27FC236}">
                  <a16:creationId xmlns:a16="http://schemas.microsoft.com/office/drawing/2014/main" id="{101B7EDF-433D-4863-9329-753BBCCE1E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75226" y="4411085"/>
              <a:ext cx="256417" cy="49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12" name="TextBox 23">
              <a:extLst>
                <a:ext uri="{FF2B5EF4-FFF2-40B4-BE49-F238E27FC236}">
                  <a16:creationId xmlns:a16="http://schemas.microsoft.com/office/drawing/2014/main" id="{9DDC4C78-D7F9-4435-A43A-F8BA87A701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28937" y="5575014"/>
              <a:ext cx="899041" cy="49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>
                  <a:solidFill>
                    <a:prstClr val="black"/>
                  </a:solidFill>
                </a:rPr>
                <a:t>0,1</a:t>
              </a:r>
            </a:p>
          </p:txBody>
        </p:sp>
        <p:sp>
          <p:nvSpPr>
            <p:cNvPr id="13" name="TextBox 24">
              <a:extLst>
                <a:ext uri="{FF2B5EF4-FFF2-40B4-BE49-F238E27FC236}">
                  <a16:creationId xmlns:a16="http://schemas.microsoft.com/office/drawing/2014/main" id="{0AF73419-F863-4B00-8FEF-45E3344243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6854" y="3648989"/>
              <a:ext cx="256417" cy="49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F62EBB1E-DCC2-46D6-AF6D-539E6225E4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59226" y="5616583"/>
              <a:ext cx="256417" cy="49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15" name="TextBox 28">
              <a:extLst>
                <a:ext uri="{FF2B5EF4-FFF2-40B4-BE49-F238E27FC236}">
                  <a16:creationId xmlns:a16="http://schemas.microsoft.com/office/drawing/2014/main" id="{E9429BEB-4EE5-418F-9B53-BE58387D3A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93826" y="3808336"/>
              <a:ext cx="256417" cy="49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1D8C2E42-76A0-43F7-8F02-FAEF32A0DB35}"/>
                </a:ext>
              </a:extLst>
            </p:cNvPr>
            <p:cNvSpPr/>
            <p:nvPr/>
          </p:nvSpPr>
          <p:spPr>
            <a:xfrm>
              <a:off x="6053631" y="4091742"/>
              <a:ext cx="1196611" cy="800850"/>
            </a:xfrm>
            <a:prstGeom prst="arc">
              <a:avLst>
                <a:gd name="adj1" fmla="val 10855616"/>
                <a:gd name="adj2" fmla="val 0"/>
              </a:avLst>
            </a:prstGeom>
            <a:ln w="28575">
              <a:solidFill>
                <a:schemeClr val="tx1"/>
              </a:solidFill>
              <a:headEnd type="stealth" w="lg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black"/>
                </a:solidFill>
              </a:endParaRPr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6196E247-6A2C-433E-BD25-943AB3E6B1AE}"/>
                </a:ext>
              </a:extLst>
            </p:cNvPr>
            <p:cNvSpPr/>
            <p:nvPr/>
          </p:nvSpPr>
          <p:spPr>
            <a:xfrm>
              <a:off x="5797214" y="3583172"/>
              <a:ext cx="2906056" cy="1777069"/>
            </a:xfrm>
            <a:prstGeom prst="arc">
              <a:avLst>
                <a:gd name="adj1" fmla="val 10677123"/>
                <a:gd name="adj2" fmla="val 0"/>
              </a:avLst>
            </a:prstGeom>
            <a:ln w="28575">
              <a:solidFill>
                <a:schemeClr val="tx1"/>
              </a:solidFill>
              <a:headEnd type="stealth" w="lg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black"/>
                </a:solidFill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49ECD64-8510-446E-96ED-19D0AE0AAD8C}"/>
                </a:ext>
              </a:extLst>
            </p:cNvPr>
            <p:cNvCxnSpPr/>
            <p:nvPr/>
          </p:nvCxnSpPr>
          <p:spPr>
            <a:xfrm>
              <a:off x="7592132" y="4799061"/>
              <a:ext cx="76925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5B37D04-CCBF-4FE2-A358-BD81BF908D88}"/>
                </a:ext>
              </a:extLst>
            </p:cNvPr>
            <p:cNvCxnSpPr/>
            <p:nvPr/>
          </p:nvCxnSpPr>
          <p:spPr>
            <a:xfrm>
              <a:off x="8959688" y="4799061"/>
              <a:ext cx="76925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5D1911DB-18B0-4E08-9AA1-CE1AEF41C8FF}"/>
                </a:ext>
              </a:extLst>
            </p:cNvPr>
            <p:cNvSpPr/>
            <p:nvPr/>
          </p:nvSpPr>
          <p:spPr>
            <a:xfrm rot="14988361">
              <a:off x="5716527" y="5220605"/>
              <a:ext cx="467650" cy="427361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black"/>
                </a:solidFill>
              </a:endParaRPr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B8EE16CE-1FC0-4668-8178-0CD5827A3D8D}"/>
                </a:ext>
              </a:extLst>
            </p:cNvPr>
            <p:cNvSpPr/>
            <p:nvPr/>
          </p:nvSpPr>
          <p:spPr>
            <a:xfrm rot="14988361">
              <a:off x="9769336" y="5166046"/>
              <a:ext cx="467650" cy="427361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black"/>
                </a:solidFill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909B538-1CB9-4AF6-9D9A-3CA2EF6CD573}"/>
                </a:ext>
              </a:extLst>
            </p:cNvPr>
            <p:cNvCxnSpPr/>
            <p:nvPr/>
          </p:nvCxnSpPr>
          <p:spPr>
            <a:xfrm>
              <a:off x="5284381" y="4799061"/>
              <a:ext cx="341889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9E1AB3E-D262-403F-8DE9-EB44585AF0F6}"/>
                </a:ext>
              </a:extLst>
            </p:cNvPr>
            <p:cNvSpPr/>
            <p:nvPr/>
          </p:nvSpPr>
          <p:spPr>
            <a:xfrm>
              <a:off x="9771913" y="4559516"/>
              <a:ext cx="512510" cy="581552"/>
            </a:xfrm>
            <a:prstGeom prst="ellipse">
              <a:avLst/>
            </a:prstGeom>
            <a:solidFill>
              <a:schemeClr val="bg1">
                <a:lumMod val="95000"/>
                <a:alpha val="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5F0D718-E09B-4EB9-B005-8CAE38B0DEAA}"/>
                </a:ext>
              </a:extLst>
            </p:cNvPr>
            <p:cNvSpPr/>
            <p:nvPr/>
          </p:nvSpPr>
          <p:spPr>
            <a:xfrm>
              <a:off x="5662836" y="4566984"/>
              <a:ext cx="512510" cy="581552"/>
            </a:xfrm>
            <a:prstGeom prst="ellipse">
              <a:avLst/>
            </a:prstGeom>
            <a:solidFill>
              <a:schemeClr val="bg1">
                <a:lumMod val="95000"/>
                <a:alpha val="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baseline="-25000" dirty="0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B57DD128-7923-4693-AA2D-B8B347755048}"/>
              </a:ext>
            </a:extLst>
          </p:cNvPr>
          <p:cNvGraphicFramePr>
            <a:graphicFrameLocks noGrp="1"/>
          </p:cNvGraphicFramePr>
          <p:nvPr/>
        </p:nvGraphicFramePr>
        <p:xfrm>
          <a:off x="594340" y="3779026"/>
          <a:ext cx="3376788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7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5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Old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61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85FA61E-27FE-BB2F-9450-09A37A134E87}"/>
                  </a:ext>
                </a:extLst>
              </p14:cNvPr>
              <p14:cNvContentPartPr/>
              <p14:nvPr/>
            </p14:nvContentPartPr>
            <p14:xfrm>
              <a:off x="525960" y="3499200"/>
              <a:ext cx="5722200" cy="3272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85FA61E-27FE-BB2F-9450-09A37A134E8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6600" y="3489840"/>
                <a:ext cx="5740920" cy="34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9592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70D4-CD68-496B-B99A-BB3E51E6C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some DFAs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1FD807-F62F-47D1-BBAF-C0ABEADFDE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={0,1,2}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should recognize “strings with an even number of 2’s.</a:t>
                </a:r>
              </a:p>
              <a:p>
                <a:r>
                  <a:rPr lang="en-US" dirty="0"/>
                  <a:t>What do you need to remember?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should recognize “strings where the sum of the digits is congruent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3)</m:t>
                    </m:r>
                  </m:oMath>
                </a14:m>
                <a:r>
                  <a:rPr lang="en-US" dirty="0"/>
                  <a:t>”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1FD807-F62F-47D1-BBAF-C0ABEADFDE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FC329BE-DA97-DB8C-DDD2-38ADE79DBE0B}"/>
                  </a:ext>
                </a:extLst>
              </p14:cNvPr>
              <p14:cNvContentPartPr/>
              <p14:nvPr/>
            </p14:nvContentPartPr>
            <p14:xfrm>
              <a:off x="688680" y="1945080"/>
              <a:ext cx="11262600" cy="2073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FC329BE-DA97-DB8C-DDD2-38ADE79DBE0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9320" y="1935720"/>
                <a:ext cx="11281320" cy="209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0021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70D4-CD68-496B-B99A-BB3E51E6C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some DFAs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1FD807-F62F-47D1-BBAF-C0ABEADFDE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={0,1,2}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should recognize “strings with an even number of 2’s.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should recognize “strings where the sum of the digits is congruent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3)"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1FD807-F62F-47D1-BBAF-C0ABEADFDE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68880F27-A534-4D70-827F-EBC96E97814E}"/>
              </a:ext>
            </a:extLst>
          </p:cNvPr>
          <p:cNvSpPr/>
          <p:nvPr/>
        </p:nvSpPr>
        <p:spPr>
          <a:xfrm>
            <a:off x="8694970" y="3000850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87EA9FE-B7E4-4AEF-8F64-270600D95054}"/>
              </a:ext>
            </a:extLst>
          </p:cNvPr>
          <p:cNvSpPr/>
          <p:nvPr/>
        </p:nvSpPr>
        <p:spPr>
          <a:xfrm>
            <a:off x="10062526" y="3000850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FFE22702-382A-4522-A767-224908B8B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1287" y="3281439"/>
            <a:ext cx="2564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EFC14CEC-8BBB-4716-BA7F-643799D2B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4848" y="2312079"/>
            <a:ext cx="2564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3" name="TextBox 23">
            <a:extLst>
              <a:ext uri="{FF2B5EF4-FFF2-40B4-BE49-F238E27FC236}">
                <a16:creationId xmlns:a16="http://schemas.microsoft.com/office/drawing/2014/main" id="{56F00876-8280-4008-B7F8-C373807AA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2525" y="4057392"/>
            <a:ext cx="8990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0,1</a:t>
            </a:r>
          </a:p>
        </p:txBody>
      </p:sp>
      <p:sp>
        <p:nvSpPr>
          <p:cNvPr id="15" name="TextBox 27">
            <a:extLst>
              <a:ext uri="{FF2B5EF4-FFF2-40B4-BE49-F238E27FC236}">
                <a16:creationId xmlns:a16="http://schemas.microsoft.com/office/drawing/2014/main" id="{04F18527-07C0-4763-838E-2467ABDC3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6964" y="4060773"/>
            <a:ext cx="562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0,1</a:t>
            </a: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57E39CC5-D679-46AD-8884-A12F89380B04}"/>
              </a:ext>
            </a:extLst>
          </p:cNvPr>
          <p:cNvSpPr/>
          <p:nvPr/>
        </p:nvSpPr>
        <p:spPr>
          <a:xfrm>
            <a:off x="9039398" y="2650589"/>
            <a:ext cx="1196611" cy="800850"/>
          </a:xfrm>
          <a:prstGeom prst="arc">
            <a:avLst>
              <a:gd name="adj1" fmla="val 10855616"/>
              <a:gd name="adj2" fmla="val 0"/>
            </a:avLst>
          </a:prstGeom>
          <a:ln w="28575">
            <a:solidFill>
              <a:schemeClr val="tx1"/>
            </a:solidFill>
            <a:headEnd type="stealth" w="lg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A14E137-DFB5-4B9B-B5C6-EB74CDEF6B1B}"/>
              </a:ext>
            </a:extLst>
          </p:cNvPr>
          <p:cNvCxnSpPr/>
          <p:nvPr/>
        </p:nvCxnSpPr>
        <p:spPr>
          <a:xfrm>
            <a:off x="9293276" y="3281439"/>
            <a:ext cx="7692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c 20">
            <a:extLst>
              <a:ext uri="{FF2B5EF4-FFF2-40B4-BE49-F238E27FC236}">
                <a16:creationId xmlns:a16="http://schemas.microsoft.com/office/drawing/2014/main" id="{0657D9FE-8E4E-46A0-A3C9-32CECCFEBC32}"/>
              </a:ext>
            </a:extLst>
          </p:cNvPr>
          <p:cNvSpPr/>
          <p:nvPr/>
        </p:nvSpPr>
        <p:spPr>
          <a:xfrm rot="14988361">
            <a:off x="8827669" y="3702979"/>
            <a:ext cx="467650" cy="427361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17F9800F-983D-4F1F-A38A-28EDAB3ED85B}"/>
              </a:ext>
            </a:extLst>
          </p:cNvPr>
          <p:cNvSpPr/>
          <p:nvPr/>
        </p:nvSpPr>
        <p:spPr>
          <a:xfrm rot="14988361">
            <a:off x="10102924" y="3648424"/>
            <a:ext cx="467650" cy="427361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F81F4C1-96E5-4DA7-A726-59E8B0CABC55}"/>
              </a:ext>
            </a:extLst>
          </p:cNvPr>
          <p:cNvCxnSpPr>
            <a:cxnSpLocks/>
          </p:cNvCxnSpPr>
          <p:nvPr/>
        </p:nvCxnSpPr>
        <p:spPr>
          <a:xfrm flipH="1" flipV="1">
            <a:off x="10676203" y="3366497"/>
            <a:ext cx="535462" cy="94511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A172BF17-A8B7-44E9-97DF-1CE84AEF42F6}"/>
              </a:ext>
            </a:extLst>
          </p:cNvPr>
          <p:cNvSpPr/>
          <p:nvPr/>
        </p:nvSpPr>
        <p:spPr>
          <a:xfrm>
            <a:off x="10094180" y="3051014"/>
            <a:ext cx="512510" cy="581552"/>
          </a:xfrm>
          <a:prstGeom prst="ellipse">
            <a:avLst/>
          </a:prstGeom>
          <a:solidFill>
            <a:schemeClr val="bg1">
              <a:lumMod val="95000"/>
              <a:alpha val="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baseline="-25000" dirty="0">
              <a:solidFill>
                <a:prstClr val="black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57EC0DF-59F0-3A51-97FA-3153C927837E}"/>
              </a:ext>
            </a:extLst>
          </p:cNvPr>
          <p:cNvGrpSpPr/>
          <p:nvPr/>
        </p:nvGrpSpPr>
        <p:grpSpPr>
          <a:xfrm>
            <a:off x="6727597" y="4619185"/>
            <a:ext cx="3570255" cy="2207245"/>
            <a:chOff x="6727597" y="4619185"/>
            <a:chExt cx="3570255" cy="2207245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A50B13F-488C-4E76-B637-06171938B4AB}"/>
                </a:ext>
              </a:extLst>
            </p:cNvPr>
            <p:cNvGrpSpPr/>
            <p:nvPr/>
          </p:nvGrpSpPr>
          <p:grpSpPr>
            <a:xfrm>
              <a:off x="6727597" y="4780788"/>
              <a:ext cx="3570255" cy="2045642"/>
              <a:chOff x="6727597" y="4780788"/>
              <a:chExt cx="3570255" cy="2045642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C99EB8A5-FE01-4C41-9D39-1D53FB9452F1}"/>
                  </a:ext>
                </a:extLst>
              </p:cNvPr>
              <p:cNvSpPr/>
              <p:nvPr/>
            </p:nvSpPr>
            <p:spPr>
              <a:xfrm>
                <a:off x="6873379" y="5683690"/>
                <a:ext cx="598306" cy="65471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000" baseline="-25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1A71BA9C-62C8-42EC-8F1C-64C8154B5C3C}"/>
                  </a:ext>
                </a:extLst>
              </p:cNvPr>
              <p:cNvSpPr/>
              <p:nvPr/>
            </p:nvSpPr>
            <p:spPr>
              <a:xfrm>
                <a:off x="8843326" y="5731350"/>
                <a:ext cx="598306" cy="65471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 b="1" baseline="-25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TextBox 15">
                <a:extLst>
                  <a:ext uri="{FF2B5EF4-FFF2-40B4-BE49-F238E27FC236}">
                    <a16:creationId xmlns:a16="http://schemas.microsoft.com/office/drawing/2014/main" id="{7E453173-B5AE-4EED-AA5F-5A2C4921E2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10039" y="5717043"/>
                <a:ext cx="30247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2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32" name="TextBox 23">
                <a:extLst>
                  <a:ext uri="{FF2B5EF4-FFF2-40B4-BE49-F238E27FC236}">
                    <a16:creationId xmlns:a16="http://schemas.microsoft.com/office/drawing/2014/main" id="{82742B12-2555-41B0-B0B6-65E2506C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98811" y="6341050"/>
                <a:ext cx="89904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2000" dirty="0">
                    <a:solidFill>
                      <a:prstClr val="black"/>
                    </a:solidFill>
                  </a:rPr>
                  <a:t>0</a:t>
                </a:r>
              </a:p>
            </p:txBody>
          </p:sp>
          <p:sp>
            <p:nvSpPr>
              <p:cNvPr id="33" name="TextBox 27">
                <a:extLst>
                  <a:ext uri="{FF2B5EF4-FFF2-40B4-BE49-F238E27FC236}">
                    <a16:creationId xmlns:a16="http://schemas.microsoft.com/office/drawing/2014/main" id="{CE5CC7B4-B43A-477C-8F29-028779D8E8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27597" y="6350524"/>
                <a:ext cx="56252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2000" dirty="0">
                    <a:solidFill>
                      <a:prstClr val="black"/>
                    </a:solidFill>
                  </a:rPr>
                  <a:t>0</a:t>
                </a:r>
              </a:p>
            </p:txBody>
          </p:sp>
          <p:sp>
            <p:nvSpPr>
              <p:cNvPr id="34" name="Arc 33">
                <a:extLst>
                  <a:ext uri="{FF2B5EF4-FFF2-40B4-BE49-F238E27FC236}">
                    <a16:creationId xmlns:a16="http://schemas.microsoft.com/office/drawing/2014/main" id="{E669B10D-D223-4FA5-A843-1BD35109F99C}"/>
                  </a:ext>
                </a:extLst>
              </p:cNvPr>
              <p:cNvSpPr/>
              <p:nvPr/>
            </p:nvSpPr>
            <p:spPr>
              <a:xfrm rot="2271609">
                <a:off x="8360380" y="5084096"/>
                <a:ext cx="1196611" cy="800850"/>
              </a:xfrm>
              <a:prstGeom prst="arc">
                <a:avLst>
                  <a:gd name="adj1" fmla="val 10855616"/>
                  <a:gd name="adj2" fmla="val 0"/>
                </a:avLst>
              </a:prstGeom>
              <a:ln w="28575">
                <a:solidFill>
                  <a:schemeClr val="tx1"/>
                </a:solidFill>
                <a:headEnd type="none" w="lg" len="me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104D1D10-4575-43FE-8F4F-8FB51FA63F34}"/>
                  </a:ext>
                </a:extLst>
              </p:cNvPr>
              <p:cNvCxnSpPr>
                <a:cxnSpLocks/>
                <a:endCxn id="29" idx="2"/>
              </p:cNvCxnSpPr>
              <p:nvPr/>
            </p:nvCxnSpPr>
            <p:spPr>
              <a:xfrm flipV="1">
                <a:off x="7453794" y="6058705"/>
                <a:ext cx="1389532" cy="4313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Arc 35">
                <a:extLst>
                  <a:ext uri="{FF2B5EF4-FFF2-40B4-BE49-F238E27FC236}">
                    <a16:creationId xmlns:a16="http://schemas.microsoft.com/office/drawing/2014/main" id="{48AD82B2-FA6A-458F-891B-09BD5C96D510}"/>
                  </a:ext>
                </a:extLst>
              </p:cNvPr>
              <p:cNvSpPr/>
              <p:nvPr/>
            </p:nvSpPr>
            <p:spPr>
              <a:xfrm rot="14988361">
                <a:off x="6938707" y="6334297"/>
                <a:ext cx="467650" cy="427361"/>
              </a:xfrm>
              <a:prstGeom prst="arc">
                <a:avLst>
                  <a:gd name="adj1" fmla="val 1453660"/>
                  <a:gd name="adj2" fmla="val 0"/>
                </a:avLst>
              </a:prstGeom>
              <a:ln w="28575">
                <a:solidFill>
                  <a:schemeClr val="tx1"/>
                </a:solidFill>
                <a:headEnd type="none" w="med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Arc 36">
                <a:extLst>
                  <a:ext uri="{FF2B5EF4-FFF2-40B4-BE49-F238E27FC236}">
                    <a16:creationId xmlns:a16="http://schemas.microsoft.com/office/drawing/2014/main" id="{0CF2F029-315A-482C-A466-AEA52D4510B9}"/>
                  </a:ext>
                </a:extLst>
              </p:cNvPr>
              <p:cNvSpPr/>
              <p:nvPr/>
            </p:nvSpPr>
            <p:spPr>
              <a:xfrm rot="14988361">
                <a:off x="8883724" y="6378924"/>
                <a:ext cx="467650" cy="427361"/>
              </a:xfrm>
              <a:prstGeom prst="arc">
                <a:avLst>
                  <a:gd name="adj1" fmla="val 1453660"/>
                  <a:gd name="adj2" fmla="val 0"/>
                </a:avLst>
              </a:prstGeom>
              <a:ln w="28575">
                <a:solidFill>
                  <a:schemeClr val="tx1"/>
                </a:solidFill>
                <a:headEnd type="none" w="med" len="me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49AC9DF7-741D-46D1-88A6-4434A8EA318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457003" y="6096997"/>
                <a:ext cx="535462" cy="94511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A4D1F37E-0A40-458A-8FB3-120AAB49C155}"/>
                  </a:ext>
                </a:extLst>
              </p:cNvPr>
              <p:cNvSpPr/>
              <p:nvPr/>
            </p:nvSpPr>
            <p:spPr>
              <a:xfrm>
                <a:off x="8873005" y="5770560"/>
                <a:ext cx="512510" cy="581552"/>
              </a:xfrm>
              <a:prstGeom prst="ellipse">
                <a:avLst/>
              </a:prstGeom>
              <a:solidFill>
                <a:schemeClr val="bg1">
                  <a:lumMod val="95000"/>
                  <a:alpha val="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 b="1" baseline="-25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0AFB14C7-F303-4604-A822-0AF7C383241E}"/>
                  </a:ext>
                </a:extLst>
              </p:cNvPr>
              <p:cNvSpPr/>
              <p:nvPr/>
            </p:nvSpPr>
            <p:spPr>
              <a:xfrm>
                <a:off x="7873787" y="4866096"/>
                <a:ext cx="598306" cy="65471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 b="1" baseline="-25000" dirty="0">
                  <a:solidFill>
                    <a:prstClr val="black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725ADAAD-CF2B-4E9E-B8D3-7FBD05872630}"/>
                      </a:ext>
                    </a:extLst>
                  </p:cNvPr>
                  <p:cNvSpPr txBox="1"/>
                  <p:nvPr/>
                </p:nvSpPr>
                <p:spPr>
                  <a:xfrm>
                    <a:off x="6966225" y="5761409"/>
                    <a:ext cx="327559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725ADAAD-CF2B-4E9E-B8D3-7FBD0587263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66225" y="5761409"/>
                    <a:ext cx="327559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887" r="-24528"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9F457988-0417-4534-8843-445545634F93}"/>
                      </a:ext>
                    </a:extLst>
                  </p:cNvPr>
                  <p:cNvSpPr txBox="1"/>
                  <p:nvPr/>
                </p:nvSpPr>
                <p:spPr>
                  <a:xfrm>
                    <a:off x="7944606" y="4902786"/>
                    <a:ext cx="327559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9F457988-0417-4534-8843-445545634F9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44606" y="4902786"/>
                    <a:ext cx="327559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24074"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AC646B04-AE24-4C6B-B73E-C1B79440DE8D}"/>
                      </a:ext>
                    </a:extLst>
                  </p:cNvPr>
                  <p:cNvSpPr txBox="1"/>
                  <p:nvPr/>
                </p:nvSpPr>
                <p:spPr>
                  <a:xfrm>
                    <a:off x="8897714" y="5761026"/>
                    <a:ext cx="327559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AC646B04-AE24-4C6B-B73E-C1B79440DE8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97714" y="5761026"/>
                    <a:ext cx="327559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887" r="-26415"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DF2C5236-FF66-4A06-BD24-AC6BD6A745EF}"/>
                  </a:ext>
                </a:extLst>
              </p:cNvPr>
              <p:cNvCxnSpPr>
                <a:cxnSpLocks/>
                <a:endCxn id="40" idx="5"/>
              </p:cNvCxnSpPr>
              <p:nvPr/>
            </p:nvCxnSpPr>
            <p:spPr>
              <a:xfrm flipH="1" flipV="1">
                <a:off x="8384473" y="5424926"/>
                <a:ext cx="567013" cy="42323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15">
                <a:extLst>
                  <a:ext uri="{FF2B5EF4-FFF2-40B4-BE49-F238E27FC236}">
                    <a16:creationId xmlns:a16="http://schemas.microsoft.com/office/drawing/2014/main" id="{92F836EA-1AAE-4E17-8D60-90A6328A25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47572" y="4902786"/>
                <a:ext cx="30247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2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F8EFA8D8-C6FF-492F-B6C7-E1DECB753D30}"/>
                  </a:ext>
                </a:extLst>
              </p:cNvPr>
              <p:cNvCxnSpPr>
                <a:cxnSpLocks/>
                <a:stCxn id="40" idx="3"/>
                <a:endCxn id="28" idx="7"/>
              </p:cNvCxnSpPr>
              <p:nvPr/>
            </p:nvCxnSpPr>
            <p:spPr>
              <a:xfrm flipH="1">
                <a:off x="7384065" y="5424926"/>
                <a:ext cx="577342" cy="35464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15">
                <a:extLst>
                  <a:ext uri="{FF2B5EF4-FFF2-40B4-BE49-F238E27FC236}">
                    <a16:creationId xmlns:a16="http://schemas.microsoft.com/office/drawing/2014/main" id="{84DCE5B5-A9A8-401F-80EF-E7A276DC76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91481" y="5240713"/>
                <a:ext cx="30247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2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54" name="TextBox 15">
                <a:extLst>
                  <a:ext uri="{FF2B5EF4-FFF2-40B4-BE49-F238E27FC236}">
                    <a16:creationId xmlns:a16="http://schemas.microsoft.com/office/drawing/2014/main" id="{F9C2ABE8-D571-4FC0-92B2-518EBD8142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84150" y="5422354"/>
                <a:ext cx="30247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2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55" name="Arc 54">
                <a:extLst>
                  <a:ext uri="{FF2B5EF4-FFF2-40B4-BE49-F238E27FC236}">
                    <a16:creationId xmlns:a16="http://schemas.microsoft.com/office/drawing/2014/main" id="{39AD7F82-8406-4C04-82CC-FCE520198841}"/>
                  </a:ext>
                </a:extLst>
              </p:cNvPr>
              <p:cNvSpPr/>
              <p:nvPr/>
            </p:nvSpPr>
            <p:spPr>
              <a:xfrm rot="10800000">
                <a:off x="7471367" y="5794852"/>
                <a:ext cx="1356587" cy="864770"/>
              </a:xfrm>
              <a:prstGeom prst="arc">
                <a:avLst>
                  <a:gd name="adj1" fmla="val 10841513"/>
                  <a:gd name="adj2" fmla="val 0"/>
                </a:avLst>
              </a:prstGeom>
              <a:ln w="28575">
                <a:solidFill>
                  <a:schemeClr val="tx1"/>
                </a:solidFill>
                <a:headEnd type="none" w="lg" len="me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TextBox 15">
                <a:extLst>
                  <a:ext uri="{FF2B5EF4-FFF2-40B4-BE49-F238E27FC236}">
                    <a16:creationId xmlns:a16="http://schemas.microsoft.com/office/drawing/2014/main" id="{665FCC00-9E6F-49D6-AB05-59F9521493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34209" y="6274795"/>
                <a:ext cx="30247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2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57" name="Arc 56">
                <a:extLst>
                  <a:ext uri="{FF2B5EF4-FFF2-40B4-BE49-F238E27FC236}">
                    <a16:creationId xmlns:a16="http://schemas.microsoft.com/office/drawing/2014/main" id="{F2ECBFEE-DB23-4DF7-8C9E-ECCBB435C550}"/>
                  </a:ext>
                </a:extLst>
              </p:cNvPr>
              <p:cNvSpPr/>
              <p:nvPr/>
            </p:nvSpPr>
            <p:spPr>
              <a:xfrm rot="19209973">
                <a:off x="6796239" y="5021930"/>
                <a:ext cx="1196611" cy="800850"/>
              </a:xfrm>
              <a:prstGeom prst="arc">
                <a:avLst>
                  <a:gd name="adj1" fmla="val 10855616"/>
                  <a:gd name="adj2" fmla="val 0"/>
                </a:avLst>
              </a:prstGeom>
              <a:ln w="28575">
                <a:solidFill>
                  <a:schemeClr val="tx1"/>
                </a:solidFill>
                <a:headEnd type="none" w="lg" len="me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TextBox 15">
                <a:extLst>
                  <a:ext uri="{FF2B5EF4-FFF2-40B4-BE49-F238E27FC236}">
                    <a16:creationId xmlns:a16="http://schemas.microsoft.com/office/drawing/2014/main" id="{AFB2792B-9CF1-425A-9396-03FE217770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47069" y="4780788"/>
                <a:ext cx="30247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2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</p:grpSp>
        <p:sp>
          <p:nvSpPr>
            <p:cNvPr id="4" name="TextBox 23">
              <a:extLst>
                <a:ext uri="{FF2B5EF4-FFF2-40B4-BE49-F238E27FC236}">
                  <a16:creationId xmlns:a16="http://schemas.microsoft.com/office/drawing/2014/main" id="{67273C51-F585-40E3-BFC4-0ADB331AAB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94286" y="4622929"/>
              <a:ext cx="89904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" name="Arc 4">
              <a:extLst>
                <a:ext uri="{FF2B5EF4-FFF2-40B4-BE49-F238E27FC236}">
                  <a16:creationId xmlns:a16="http://schemas.microsoft.com/office/drawing/2014/main" id="{1AB77FA2-91FA-B84D-BC65-8C41989A6C4D}"/>
                </a:ext>
              </a:extLst>
            </p:cNvPr>
            <p:cNvSpPr/>
            <p:nvPr/>
          </p:nvSpPr>
          <p:spPr>
            <a:xfrm rot="7426372">
              <a:off x="8222340" y="4639329"/>
              <a:ext cx="467650" cy="427361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6C38790-F5A0-1D94-F080-3EC24D707272}"/>
                  </a:ext>
                </a:extLst>
              </p14:cNvPr>
              <p14:cNvContentPartPr/>
              <p14:nvPr/>
            </p14:nvContentPartPr>
            <p14:xfrm>
              <a:off x="7238880" y="3480840"/>
              <a:ext cx="3571200" cy="33346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6C38790-F5A0-1D94-F080-3EC24D70727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29520" y="3471480"/>
                <a:ext cx="3589920" cy="335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3577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F08F9-2ACA-4852-AFBB-D8D507CAD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DFAs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35CE3-50D4-4125-9A19-6E5495D56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DFAs can’t “count arbitrarily high”</a:t>
            </a:r>
          </a:p>
          <a:p>
            <a:endParaRPr lang="en-US" dirty="0"/>
          </a:p>
          <a:p>
            <a:r>
              <a:rPr lang="en-US" dirty="0"/>
              <a:t>For example, we could not make a DFA that remembers the overall sum of all the digits (not taken % 3) </a:t>
            </a:r>
          </a:p>
          <a:p>
            <a:r>
              <a:rPr lang="en-US" dirty="0"/>
              <a:t>That would have infinitely many states! We’re only allowed a finite number.</a:t>
            </a:r>
          </a:p>
        </p:txBody>
      </p:sp>
    </p:spTree>
    <p:extLst>
      <p:ext uri="{BB962C8B-B14F-4D97-AF65-F5344CB8AC3E}">
        <p14:creationId xmlns:p14="http://schemas.microsoft.com/office/powerpoint/2010/main" val="266280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2767214" y="3415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9273443" y="341117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1693560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28309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531020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>
            <a:endCxn id="7" idx="3"/>
          </p:cNvCxnSpPr>
          <p:nvPr/>
        </p:nvCxnSpPr>
        <p:spPr>
          <a:xfrm flipV="1">
            <a:off x="2538554" y="4118412"/>
            <a:ext cx="349180" cy="22464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45529" y="1693560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46BF176-06F8-4A05-93C4-E99FB2D13E83}"/>
              </a:ext>
            </a:extLst>
          </p:cNvPr>
          <p:cNvSpPr txBox="1">
            <a:spLocks/>
          </p:cNvSpPr>
          <p:nvPr/>
        </p:nvSpPr>
        <p:spPr>
          <a:xfrm>
            <a:off x="606731" y="327672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and</a:t>
            </a:r>
            <a:r>
              <a:rPr lang="en-US" sz="4400" dirty="0"/>
              <a:t> sum%3=0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FF2EC6D-2716-3672-797C-F2F19FF7916C}"/>
                  </a:ext>
                </a:extLst>
              </p14:cNvPr>
              <p14:cNvContentPartPr/>
              <p14:nvPr/>
            </p14:nvContentPartPr>
            <p14:xfrm>
              <a:off x="428400" y="119520"/>
              <a:ext cx="10650240" cy="6024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FF2EC6D-2716-3672-797C-F2F19FF7916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9040" y="110160"/>
                <a:ext cx="10668960" cy="604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23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2767214" y="3415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9273443" y="341117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1693560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28309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531020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>
            <a:endCxn id="7" idx="3"/>
          </p:cNvCxnSpPr>
          <p:nvPr/>
        </p:nvCxnSpPr>
        <p:spPr>
          <a:xfrm flipV="1">
            <a:off x="2538554" y="4118412"/>
            <a:ext cx="349180" cy="22464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1" idx="1"/>
            <a:endCxn id="7" idx="4"/>
          </p:cNvCxnSpPr>
          <p:nvPr/>
        </p:nvCxnSpPr>
        <p:spPr>
          <a:xfrm flipH="1" flipV="1">
            <a:off x="3178694" y="4238931"/>
            <a:ext cx="1319988" cy="1164682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stCxn id="7" idx="0"/>
            <a:endCxn id="10" idx="3"/>
          </p:cNvCxnSpPr>
          <p:nvPr/>
        </p:nvCxnSpPr>
        <p:spPr>
          <a:xfrm flipV="1">
            <a:off x="3178694" y="2396001"/>
            <a:ext cx="1319988" cy="1019971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10" idx="4"/>
            <a:endCxn id="11" idx="0"/>
          </p:cNvCxnSpPr>
          <p:nvPr/>
        </p:nvCxnSpPr>
        <p:spPr>
          <a:xfrm>
            <a:off x="4789642" y="2516521"/>
            <a:ext cx="0" cy="2766573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>
            <a:stCxn id="9" idx="4"/>
            <a:endCxn id="12" idx="7"/>
          </p:cNvCxnSpPr>
          <p:nvPr/>
        </p:nvCxnSpPr>
        <p:spPr>
          <a:xfrm flipH="1">
            <a:off x="8341855" y="4234133"/>
            <a:ext cx="1343069" cy="1196590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stCxn id="12" idx="0"/>
            <a:endCxn id="205" idx="4"/>
          </p:cNvCxnSpPr>
          <p:nvPr/>
        </p:nvCxnSpPr>
        <p:spPr>
          <a:xfrm flipV="1">
            <a:off x="8050895" y="2516521"/>
            <a:ext cx="6115" cy="2793683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45529" y="1693560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cxnSp>
        <p:nvCxnSpPr>
          <p:cNvPr id="212" name="Straight Arrow Connector 211"/>
          <p:cNvCxnSpPr>
            <a:stCxn id="205" idx="5"/>
            <a:endCxn id="9" idx="0"/>
          </p:cNvCxnSpPr>
          <p:nvPr/>
        </p:nvCxnSpPr>
        <p:spPr>
          <a:xfrm>
            <a:off x="8347969" y="2396001"/>
            <a:ext cx="1336954" cy="1015173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/>
          <p:cNvCxnSpPr>
            <a:stCxn id="7" idx="7"/>
            <a:endCxn id="205" idx="3"/>
          </p:cNvCxnSpPr>
          <p:nvPr/>
        </p:nvCxnSpPr>
        <p:spPr>
          <a:xfrm flipV="1">
            <a:off x="3469655" y="2396001"/>
            <a:ext cx="4296395" cy="1140491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>
            <a:stCxn id="9" idx="3"/>
            <a:endCxn id="11" idx="7"/>
          </p:cNvCxnSpPr>
          <p:nvPr/>
        </p:nvCxnSpPr>
        <p:spPr>
          <a:xfrm flipH="1">
            <a:off x="5080603" y="4113613"/>
            <a:ext cx="4313361" cy="1290000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>
            <a:stCxn id="10" idx="5"/>
            <a:endCxn id="9" idx="1"/>
          </p:cNvCxnSpPr>
          <p:nvPr/>
        </p:nvCxnSpPr>
        <p:spPr>
          <a:xfrm>
            <a:off x="5080603" y="2396001"/>
            <a:ext cx="4313361" cy="1135693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>
            <a:stCxn id="12" idx="1"/>
            <a:endCxn id="7" idx="5"/>
          </p:cNvCxnSpPr>
          <p:nvPr/>
        </p:nvCxnSpPr>
        <p:spPr>
          <a:xfrm flipH="1" flipV="1">
            <a:off x="3469654" y="4118411"/>
            <a:ext cx="4290280" cy="1312312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/>
          <p:cNvCxnSpPr>
            <a:stCxn id="205" idx="2"/>
            <a:endCxn id="10" idx="6"/>
          </p:cNvCxnSpPr>
          <p:nvPr/>
        </p:nvCxnSpPr>
        <p:spPr>
          <a:xfrm flipH="1">
            <a:off x="5201123" y="2105040"/>
            <a:ext cx="2444407" cy="0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>
            <a:stCxn id="11" idx="6"/>
            <a:endCxn id="12" idx="2"/>
          </p:cNvCxnSpPr>
          <p:nvPr/>
        </p:nvCxnSpPr>
        <p:spPr>
          <a:xfrm>
            <a:off x="5201122" y="5694573"/>
            <a:ext cx="2438292" cy="27110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9" name="TextBox 248"/>
          <p:cNvSpPr txBox="1"/>
          <p:nvPr/>
        </p:nvSpPr>
        <p:spPr>
          <a:xfrm>
            <a:off x="7237282" y="163414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50" name="TextBox 249"/>
          <p:cNvSpPr txBox="1"/>
          <p:nvPr/>
        </p:nvSpPr>
        <p:spPr>
          <a:xfrm>
            <a:off x="5302159" y="57547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51" name="TextBox 250"/>
          <p:cNvSpPr txBox="1"/>
          <p:nvPr/>
        </p:nvSpPr>
        <p:spPr>
          <a:xfrm>
            <a:off x="7083403" y="526001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52" name="TextBox 251"/>
          <p:cNvSpPr txBox="1"/>
          <p:nvPr/>
        </p:nvSpPr>
        <p:spPr>
          <a:xfrm>
            <a:off x="3671188" y="343536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53" name="TextBox 252"/>
          <p:cNvSpPr txBox="1"/>
          <p:nvPr/>
        </p:nvSpPr>
        <p:spPr>
          <a:xfrm>
            <a:off x="8830829" y="379247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55" name="TextBox 254"/>
          <p:cNvSpPr txBox="1"/>
          <p:nvPr/>
        </p:nvSpPr>
        <p:spPr>
          <a:xfrm>
            <a:off x="5485967" y="209580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56" name="TextBox 255"/>
          <p:cNvSpPr txBox="1"/>
          <p:nvPr/>
        </p:nvSpPr>
        <p:spPr>
          <a:xfrm>
            <a:off x="9567563" y="429694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257" name="TextBox 256"/>
          <p:cNvSpPr txBox="1"/>
          <p:nvPr/>
        </p:nvSpPr>
        <p:spPr>
          <a:xfrm>
            <a:off x="2964338" y="290358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258" name="TextBox 257"/>
          <p:cNvSpPr txBox="1"/>
          <p:nvPr/>
        </p:nvSpPr>
        <p:spPr>
          <a:xfrm>
            <a:off x="4022102" y="514570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259" name="TextBox 258"/>
          <p:cNvSpPr txBox="1"/>
          <p:nvPr/>
        </p:nvSpPr>
        <p:spPr>
          <a:xfrm>
            <a:off x="4421316" y="24663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260" name="TextBox 259"/>
          <p:cNvSpPr txBox="1"/>
          <p:nvPr/>
        </p:nvSpPr>
        <p:spPr>
          <a:xfrm>
            <a:off x="8088813" y="487796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261" name="TextBox 260"/>
          <p:cNvSpPr txBox="1"/>
          <p:nvPr/>
        </p:nvSpPr>
        <p:spPr>
          <a:xfrm>
            <a:off x="8479551" y="208720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38" name="Arc 37"/>
          <p:cNvSpPr/>
          <p:nvPr/>
        </p:nvSpPr>
        <p:spPr>
          <a:xfrm rot="1877194">
            <a:off x="4187663" y="1413819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39" name="Arc 38"/>
          <p:cNvSpPr>
            <a:spLocks noChangeAspect="1"/>
          </p:cNvSpPr>
          <p:nvPr/>
        </p:nvSpPr>
        <p:spPr>
          <a:xfrm rot="19722806" flipH="1">
            <a:off x="8414187" y="1508352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0" name="Arc 39"/>
          <p:cNvSpPr/>
          <p:nvPr/>
        </p:nvSpPr>
        <p:spPr>
          <a:xfrm>
            <a:off x="2313922" y="3536492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1" name="Arc 40"/>
          <p:cNvSpPr/>
          <p:nvPr/>
        </p:nvSpPr>
        <p:spPr>
          <a:xfrm rot="1877194" flipH="1" flipV="1">
            <a:off x="8379065" y="5940537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2" name="Arc 41"/>
          <p:cNvSpPr/>
          <p:nvPr/>
        </p:nvSpPr>
        <p:spPr>
          <a:xfrm rot="9582308">
            <a:off x="10128936" y="3674244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3" name="Arc 42"/>
          <p:cNvSpPr>
            <a:spLocks noChangeAspect="1"/>
          </p:cNvSpPr>
          <p:nvPr/>
        </p:nvSpPr>
        <p:spPr>
          <a:xfrm rot="19722806" flipV="1">
            <a:off x="4115811" y="5927342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11781" y="128818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772362" y="578181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733490" y="587522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276729" y="31355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194830" y="320979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785678" y="143561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83708904-B91A-493A-9FFE-08B8FD66F8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and</a:t>
            </a:r>
            <a:r>
              <a:rPr lang="en-US" sz="4400" dirty="0"/>
              <a:t> sum%3=0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0FABD14-AC25-CAA1-DBA0-933F84D9ADE9}"/>
                  </a:ext>
                </a:extLst>
              </p14:cNvPr>
              <p14:cNvContentPartPr/>
              <p14:nvPr/>
            </p14:nvContentPartPr>
            <p14:xfrm>
              <a:off x="1991520" y="4091040"/>
              <a:ext cx="846720" cy="600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0FABD14-AC25-CAA1-DBA0-933F84D9ADE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82160" y="4081680"/>
                <a:ext cx="865440" cy="61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9643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4378162" y="149312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639414" y="150065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3336046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3343578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75314" y="1900071"/>
            <a:ext cx="502848" cy="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39414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84002F1-FD29-4009-8D87-EFB0A63038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and</a:t>
            </a:r>
            <a:r>
              <a:rPr lang="en-US" sz="4400" dirty="0"/>
              <a:t> sum%3=0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479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D7E65-2F5C-492E-BE3A-E4C164C03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2.5 Weeks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890C7-25B6-40E0-B0ED-156028AB6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computers can and can’t do…</a:t>
            </a:r>
          </a:p>
          <a:p>
            <a:pPr lvl="1"/>
            <a:r>
              <a:rPr lang="en-US" dirty="0"/>
              <a:t>Given any finite amount of time.</a:t>
            </a:r>
          </a:p>
          <a:p>
            <a:r>
              <a:rPr lang="en-US" dirty="0"/>
              <a:t>We’ll start with a simple model of a computer – finite state machines.</a:t>
            </a:r>
          </a:p>
          <a:p>
            <a:r>
              <a:rPr lang="en-US" dirty="0"/>
              <a:t>What do we want computers to do? Let’s start very simple. </a:t>
            </a:r>
            <a:br>
              <a:rPr lang="en-US" dirty="0"/>
            </a:br>
            <a:r>
              <a:rPr lang="en-US" dirty="0"/>
              <a:t>We’ll give them an input (in a string format), and we want them to say “yes” or “no” for that string on a certain question. </a:t>
            </a:r>
            <a:br>
              <a:rPr lang="en-US" dirty="0"/>
            </a:br>
            <a:r>
              <a:rPr lang="en-US" dirty="0"/>
              <a:t>Example questions one might want to answer.</a:t>
            </a:r>
          </a:p>
          <a:p>
            <a:pPr lvl="1"/>
            <a:r>
              <a:rPr lang="en-US" dirty="0"/>
              <a:t>Does this input java code compile to a valid program?</a:t>
            </a:r>
          </a:p>
          <a:p>
            <a:pPr lvl="1"/>
            <a:r>
              <a:rPr lang="en-US" dirty="0"/>
              <a:t>Does this input string match a particular regular expression?</a:t>
            </a:r>
          </a:p>
          <a:p>
            <a:pPr lvl="1"/>
            <a:r>
              <a:rPr lang="en-US" dirty="0"/>
              <a:t>Is this input list sorted?</a:t>
            </a:r>
          </a:p>
          <a:p>
            <a:pPr lvl="1"/>
            <a:r>
              <a:rPr lang="en-US" sz="2800" dirty="0"/>
              <a:t>Depending on the “computer” some questions might be out of reach.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9173D69-3F3F-93EA-C571-CC2A8C9FB7CF}"/>
                  </a:ext>
                </a:extLst>
              </p14:cNvPr>
              <p14:cNvContentPartPr/>
              <p14:nvPr/>
            </p14:nvContentPartPr>
            <p14:xfrm>
              <a:off x="114120" y="1406880"/>
              <a:ext cx="7251120" cy="4359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9173D69-3F3F-93EA-C571-CC2A8C9FB7C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760" y="1397520"/>
                <a:ext cx="7269840" cy="437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0986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4378162" y="149312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639414" y="150065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3336046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3343578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75314" y="1900071"/>
            <a:ext cx="502848" cy="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39414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1781" y="1134216"/>
            <a:ext cx="756882" cy="510888"/>
            <a:chOff x="2287781" y="1288183"/>
            <a:chExt cx="756882" cy="510888"/>
          </a:xfrm>
        </p:grpSpPr>
        <p:sp>
          <p:nvSpPr>
            <p:cNvPr id="15" name="Arc 14"/>
            <p:cNvSpPr/>
            <p:nvPr/>
          </p:nvSpPr>
          <p:spPr>
            <a:xfrm rot="1877194">
              <a:off x="2663663" y="1413818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7781" y="1288183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275395" y="1188933"/>
            <a:ext cx="726075" cy="461665"/>
            <a:chOff x="6890187" y="1435617"/>
            <a:chExt cx="726075" cy="461665"/>
          </a:xfrm>
        </p:grpSpPr>
        <p:sp>
          <p:nvSpPr>
            <p:cNvPr id="18" name="Arc 17"/>
            <p:cNvSpPr>
              <a:spLocks noChangeAspect="1"/>
            </p:cNvSpPr>
            <p:nvPr/>
          </p:nvSpPr>
          <p:spPr>
            <a:xfrm rot="19722806" flipH="1">
              <a:off x="6890187" y="150093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61678" y="1435617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97440" y="2316082"/>
            <a:ext cx="1606629" cy="1656529"/>
            <a:chOff x="1673439" y="2316081"/>
            <a:chExt cx="1606629" cy="1656529"/>
          </a:xfrm>
        </p:grpSpPr>
        <p:cxnSp>
          <p:nvCxnSpPr>
            <p:cNvPr id="20" name="Straight Arrow Connector 19"/>
            <p:cNvCxnSpPr>
              <a:stCxn id="7" idx="4"/>
              <a:endCxn id="10" idx="0"/>
            </p:cNvCxnSpPr>
            <p:nvPr/>
          </p:nvCxnSpPr>
          <p:spPr>
            <a:xfrm>
              <a:off x="3265642" y="2316081"/>
              <a:ext cx="0" cy="1019965"/>
            </a:xfrm>
            <a:prstGeom prst="straightConnector1">
              <a:avLst/>
            </a:prstGeom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925484" y="24663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73439" y="3510945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</p:grpSp>
      <p:cxnSp>
        <p:nvCxnSpPr>
          <p:cNvPr id="22" name="Straight Arrow Connector 21"/>
          <p:cNvCxnSpPr>
            <a:stCxn id="10" idx="4"/>
            <a:endCxn id="11" idx="0"/>
          </p:cNvCxnSpPr>
          <p:nvPr/>
        </p:nvCxnSpPr>
        <p:spPr>
          <a:xfrm>
            <a:off x="4789642" y="4159007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70917" y="430582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27" name="Straight Arrow Connector 26"/>
          <p:cNvCxnSpPr>
            <a:stCxn id="9" idx="4"/>
            <a:endCxn id="12" idx="0"/>
          </p:cNvCxnSpPr>
          <p:nvPr/>
        </p:nvCxnSpPr>
        <p:spPr>
          <a:xfrm>
            <a:off x="8050894" y="2323614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32982" y="2534101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36" name="Straight Arrow Connector 35"/>
          <p:cNvCxnSpPr>
            <a:stCxn id="12" idx="4"/>
            <a:endCxn id="205" idx="0"/>
          </p:cNvCxnSpPr>
          <p:nvPr/>
        </p:nvCxnSpPr>
        <p:spPr>
          <a:xfrm>
            <a:off x="8050894" y="4166539"/>
            <a:ext cx="0" cy="1012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3946437" y="3132283"/>
            <a:ext cx="418193" cy="786210"/>
            <a:chOff x="752729" y="3135534"/>
            <a:chExt cx="418193" cy="786210"/>
          </a:xfrm>
        </p:grpSpPr>
        <p:sp>
          <p:nvSpPr>
            <p:cNvPr id="41" name="Arc 40"/>
            <p:cNvSpPr/>
            <p:nvPr/>
          </p:nvSpPr>
          <p:spPr>
            <a:xfrm>
              <a:off x="789922" y="353649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52729" y="31355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789715" y="5658170"/>
            <a:ext cx="724449" cy="530784"/>
            <a:chOff x="2248362" y="5781810"/>
            <a:chExt cx="724449" cy="530784"/>
          </a:xfrm>
        </p:grpSpPr>
        <p:sp>
          <p:nvSpPr>
            <p:cNvPr id="44" name="Arc 43"/>
            <p:cNvSpPr>
              <a:spLocks noChangeAspect="1"/>
            </p:cNvSpPr>
            <p:nvPr/>
          </p:nvSpPr>
          <p:spPr>
            <a:xfrm rot="19722806" flipV="1">
              <a:off x="2591811" y="592734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248362" y="5781810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47" name="Arc 46"/>
          <p:cNvSpPr/>
          <p:nvPr/>
        </p:nvSpPr>
        <p:spPr>
          <a:xfrm rot="1877194" flipH="1" flipV="1">
            <a:off x="8379065" y="5792496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751279" y="565658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8515306" y="3068789"/>
            <a:ext cx="420478" cy="849705"/>
            <a:chOff x="8604936" y="3209791"/>
            <a:chExt cx="420478" cy="849705"/>
          </a:xfrm>
        </p:grpSpPr>
        <p:sp>
          <p:nvSpPr>
            <p:cNvPr id="50" name="Arc 49"/>
            <p:cNvSpPr/>
            <p:nvPr/>
          </p:nvSpPr>
          <p:spPr>
            <a:xfrm rot="9582308">
              <a:off x="8604936" y="367424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670830" y="3209791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8050893" y="430582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39" name="Freeform 38"/>
          <p:cNvSpPr/>
          <p:nvPr/>
        </p:nvSpPr>
        <p:spPr>
          <a:xfrm>
            <a:off x="3548732" y="2179865"/>
            <a:ext cx="947068" cy="3167743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flipH="1">
            <a:off x="8391051" y="2121901"/>
            <a:ext cx="991198" cy="3225706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9412158" y="3544740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58" name="Straight Arrow Connector 57"/>
          <p:cNvCxnSpPr>
            <a:stCxn id="9" idx="3"/>
            <a:endCxn id="11" idx="7"/>
          </p:cNvCxnSpPr>
          <p:nvPr/>
        </p:nvCxnSpPr>
        <p:spPr>
          <a:xfrm flipH="1">
            <a:off x="5080602" y="2203093"/>
            <a:ext cx="2679332" cy="3096398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5"/>
            <a:endCxn id="205" idx="1"/>
          </p:cNvCxnSpPr>
          <p:nvPr/>
        </p:nvCxnSpPr>
        <p:spPr>
          <a:xfrm>
            <a:off x="5080602" y="2195561"/>
            <a:ext cx="2679332" cy="3103930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0" idx="7"/>
            <a:endCxn id="9" idx="2"/>
          </p:cNvCxnSpPr>
          <p:nvPr/>
        </p:nvCxnSpPr>
        <p:spPr>
          <a:xfrm flipV="1">
            <a:off x="5080602" y="1912134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2" idx="1"/>
            <a:endCxn id="7" idx="6"/>
          </p:cNvCxnSpPr>
          <p:nvPr/>
        </p:nvCxnSpPr>
        <p:spPr>
          <a:xfrm flipH="1" flipV="1">
            <a:off x="5201122" y="1904602"/>
            <a:ext cx="2558812" cy="1559497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1" idx="6"/>
            <a:endCxn id="12" idx="3"/>
          </p:cNvCxnSpPr>
          <p:nvPr/>
        </p:nvCxnSpPr>
        <p:spPr>
          <a:xfrm flipV="1">
            <a:off x="5201122" y="4046019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205" idx="2"/>
            <a:endCxn id="10" idx="5"/>
          </p:cNvCxnSpPr>
          <p:nvPr/>
        </p:nvCxnSpPr>
        <p:spPr>
          <a:xfrm flipH="1" flipV="1">
            <a:off x="5080602" y="4038487"/>
            <a:ext cx="2558812" cy="1551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250680" y="2062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303463" y="324829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371102" y="497091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189437" y="497091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188590" y="32482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187743" y="207243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F55D98-4227-4815-9221-51B5709ADEFA}"/>
              </a:ext>
            </a:extLst>
          </p:cNvPr>
          <p:cNvSpPr txBox="1"/>
          <p:nvPr/>
        </p:nvSpPr>
        <p:spPr>
          <a:xfrm>
            <a:off x="5239224" y="927242"/>
            <a:ext cx="2215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Changed notation – final states with bold outlines. 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E6D79A0F-882E-482A-B055-22258975F6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and</a:t>
            </a:r>
            <a:r>
              <a:rPr lang="en-US" sz="4400" dirty="0"/>
              <a:t> sum%3=0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/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Called the “cross product” construction (because you have a set of states equal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where first two DFAs had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 very common trick to combine DFAs.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blipFill>
                <a:blip r:embed="rId2"/>
                <a:stretch>
                  <a:fillRect l="-1399" t="-1736" r="-2972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E31969E-C7E1-7EBB-6DBE-49D76637F0F3}"/>
                  </a:ext>
                </a:extLst>
              </p14:cNvPr>
              <p14:cNvContentPartPr/>
              <p14:nvPr/>
            </p14:nvContentPartPr>
            <p14:xfrm>
              <a:off x="3012120" y="1756080"/>
              <a:ext cx="1248840" cy="283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E31969E-C7E1-7EBB-6DBE-49D76637F0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02760" y="1746720"/>
                <a:ext cx="1267560" cy="30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867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4378162" y="149312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639414" y="150065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3336046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3343578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75314" y="1900071"/>
            <a:ext cx="502848" cy="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39414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1781" y="1134216"/>
            <a:ext cx="756882" cy="510888"/>
            <a:chOff x="2287781" y="1288183"/>
            <a:chExt cx="756882" cy="510888"/>
          </a:xfrm>
        </p:grpSpPr>
        <p:sp>
          <p:nvSpPr>
            <p:cNvPr id="15" name="Arc 14"/>
            <p:cNvSpPr/>
            <p:nvPr/>
          </p:nvSpPr>
          <p:spPr>
            <a:xfrm rot="1877194">
              <a:off x="2663663" y="1413818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7781" y="1288183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275395" y="1188933"/>
            <a:ext cx="726075" cy="461665"/>
            <a:chOff x="6890187" y="1435617"/>
            <a:chExt cx="726075" cy="461665"/>
          </a:xfrm>
        </p:grpSpPr>
        <p:sp>
          <p:nvSpPr>
            <p:cNvPr id="18" name="Arc 17"/>
            <p:cNvSpPr>
              <a:spLocks noChangeAspect="1"/>
            </p:cNvSpPr>
            <p:nvPr/>
          </p:nvSpPr>
          <p:spPr>
            <a:xfrm rot="19722806" flipH="1">
              <a:off x="6890187" y="150093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61678" y="1435617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97440" y="2316082"/>
            <a:ext cx="1606629" cy="1656529"/>
            <a:chOff x="1673439" y="2316081"/>
            <a:chExt cx="1606629" cy="1656529"/>
          </a:xfrm>
        </p:grpSpPr>
        <p:cxnSp>
          <p:nvCxnSpPr>
            <p:cNvPr id="20" name="Straight Arrow Connector 19"/>
            <p:cNvCxnSpPr>
              <a:stCxn id="7" idx="4"/>
              <a:endCxn id="10" idx="0"/>
            </p:cNvCxnSpPr>
            <p:nvPr/>
          </p:nvCxnSpPr>
          <p:spPr>
            <a:xfrm>
              <a:off x="3265642" y="2316081"/>
              <a:ext cx="0" cy="1019965"/>
            </a:xfrm>
            <a:prstGeom prst="straightConnector1">
              <a:avLst/>
            </a:prstGeom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925484" y="24663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73439" y="3510945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</p:grpSp>
      <p:cxnSp>
        <p:nvCxnSpPr>
          <p:cNvPr id="22" name="Straight Arrow Connector 21"/>
          <p:cNvCxnSpPr>
            <a:stCxn id="10" idx="4"/>
            <a:endCxn id="11" idx="0"/>
          </p:cNvCxnSpPr>
          <p:nvPr/>
        </p:nvCxnSpPr>
        <p:spPr>
          <a:xfrm>
            <a:off x="4789642" y="4159007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70917" y="430582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27" name="Straight Arrow Connector 26"/>
          <p:cNvCxnSpPr>
            <a:stCxn id="9" idx="4"/>
            <a:endCxn id="12" idx="0"/>
          </p:cNvCxnSpPr>
          <p:nvPr/>
        </p:nvCxnSpPr>
        <p:spPr>
          <a:xfrm>
            <a:off x="8050894" y="2323614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32982" y="2534101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36" name="Straight Arrow Connector 35"/>
          <p:cNvCxnSpPr>
            <a:stCxn id="12" idx="4"/>
            <a:endCxn id="205" idx="0"/>
          </p:cNvCxnSpPr>
          <p:nvPr/>
        </p:nvCxnSpPr>
        <p:spPr>
          <a:xfrm>
            <a:off x="8050894" y="4166539"/>
            <a:ext cx="0" cy="1012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3946437" y="3132283"/>
            <a:ext cx="418193" cy="786210"/>
            <a:chOff x="752729" y="3135534"/>
            <a:chExt cx="418193" cy="786210"/>
          </a:xfrm>
        </p:grpSpPr>
        <p:sp>
          <p:nvSpPr>
            <p:cNvPr id="41" name="Arc 40"/>
            <p:cNvSpPr/>
            <p:nvPr/>
          </p:nvSpPr>
          <p:spPr>
            <a:xfrm>
              <a:off x="789922" y="353649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52729" y="31355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789715" y="5658170"/>
            <a:ext cx="724449" cy="530784"/>
            <a:chOff x="2248362" y="5781810"/>
            <a:chExt cx="724449" cy="530784"/>
          </a:xfrm>
        </p:grpSpPr>
        <p:sp>
          <p:nvSpPr>
            <p:cNvPr id="44" name="Arc 43"/>
            <p:cNvSpPr>
              <a:spLocks noChangeAspect="1"/>
            </p:cNvSpPr>
            <p:nvPr/>
          </p:nvSpPr>
          <p:spPr>
            <a:xfrm rot="19722806" flipV="1">
              <a:off x="2591811" y="592734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248362" y="5781810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47" name="Arc 46"/>
          <p:cNvSpPr/>
          <p:nvPr/>
        </p:nvSpPr>
        <p:spPr>
          <a:xfrm rot="1877194" flipH="1" flipV="1">
            <a:off x="8379065" y="5792496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751279" y="565658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8515306" y="3068789"/>
            <a:ext cx="420478" cy="849705"/>
            <a:chOff x="8604936" y="3209791"/>
            <a:chExt cx="420478" cy="849705"/>
          </a:xfrm>
        </p:grpSpPr>
        <p:sp>
          <p:nvSpPr>
            <p:cNvPr id="50" name="Arc 49"/>
            <p:cNvSpPr/>
            <p:nvPr/>
          </p:nvSpPr>
          <p:spPr>
            <a:xfrm rot="9582308">
              <a:off x="8604936" y="367424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670830" y="3209791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8050893" y="430582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39" name="Freeform 38"/>
          <p:cNvSpPr/>
          <p:nvPr/>
        </p:nvSpPr>
        <p:spPr>
          <a:xfrm>
            <a:off x="3548732" y="2179865"/>
            <a:ext cx="947068" cy="3167743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flipH="1">
            <a:off x="8391051" y="2121901"/>
            <a:ext cx="991198" cy="3225706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9412158" y="3544740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58" name="Straight Arrow Connector 57"/>
          <p:cNvCxnSpPr>
            <a:stCxn id="9" idx="3"/>
            <a:endCxn id="11" idx="7"/>
          </p:cNvCxnSpPr>
          <p:nvPr/>
        </p:nvCxnSpPr>
        <p:spPr>
          <a:xfrm flipH="1">
            <a:off x="5080602" y="2203093"/>
            <a:ext cx="2679332" cy="3096398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5"/>
            <a:endCxn id="205" idx="1"/>
          </p:cNvCxnSpPr>
          <p:nvPr/>
        </p:nvCxnSpPr>
        <p:spPr>
          <a:xfrm>
            <a:off x="5080602" y="2195561"/>
            <a:ext cx="2679332" cy="3103930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0" idx="7"/>
            <a:endCxn id="9" idx="2"/>
          </p:cNvCxnSpPr>
          <p:nvPr/>
        </p:nvCxnSpPr>
        <p:spPr>
          <a:xfrm flipV="1">
            <a:off x="5080602" y="1912134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2" idx="1"/>
            <a:endCxn id="7" idx="6"/>
          </p:cNvCxnSpPr>
          <p:nvPr/>
        </p:nvCxnSpPr>
        <p:spPr>
          <a:xfrm flipH="1" flipV="1">
            <a:off x="5201122" y="1904602"/>
            <a:ext cx="2558812" cy="1559497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1" idx="6"/>
            <a:endCxn id="12" idx="3"/>
          </p:cNvCxnSpPr>
          <p:nvPr/>
        </p:nvCxnSpPr>
        <p:spPr>
          <a:xfrm flipV="1">
            <a:off x="5201122" y="4046019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205" idx="2"/>
            <a:endCxn id="10" idx="5"/>
          </p:cNvCxnSpPr>
          <p:nvPr/>
        </p:nvCxnSpPr>
        <p:spPr>
          <a:xfrm flipH="1" flipV="1">
            <a:off x="5080602" y="4038487"/>
            <a:ext cx="2558812" cy="1551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250680" y="2062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303463" y="324829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371102" y="497091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189437" y="497091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188590" y="32482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187743" y="207243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F55D98-4227-4815-9221-51B5709ADEFA}"/>
              </a:ext>
            </a:extLst>
          </p:cNvPr>
          <p:cNvSpPr txBox="1"/>
          <p:nvPr/>
        </p:nvSpPr>
        <p:spPr>
          <a:xfrm>
            <a:off x="5239224" y="927242"/>
            <a:ext cx="2215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Changed notation – final states with bold outlines. 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E6D79A0F-882E-482A-B055-22258975F6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and</a:t>
            </a:r>
            <a:r>
              <a:rPr lang="en-US" sz="4400" dirty="0"/>
              <a:t> sum%3=0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/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Called the “cross product” construction (because you have a set of states equal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where first two DFAs had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 very common trick to combine DFAs.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blipFill>
                <a:blip r:embed="rId2"/>
                <a:stretch>
                  <a:fillRect l="-1399" t="-1736" r="-2972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31349E9-1D07-4BB5-8CD4-21FB2C61CD23}"/>
              </a:ext>
            </a:extLst>
          </p:cNvPr>
          <p:cNvSpPr/>
          <p:nvPr/>
        </p:nvSpPr>
        <p:spPr>
          <a:xfrm>
            <a:off x="6326175" y="1648361"/>
            <a:ext cx="215346" cy="4540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7F8498-D575-4E65-A9D8-77748FFEBC8C}"/>
              </a:ext>
            </a:extLst>
          </p:cNvPr>
          <p:cNvSpPr txBox="1"/>
          <p:nvPr/>
        </p:nvSpPr>
        <p:spPr>
          <a:xfrm>
            <a:off x="4640997" y="6118248"/>
            <a:ext cx="145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“even # 2’s”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5ECC71A-8B2D-4BE1-A18C-C0DDED735A58}"/>
              </a:ext>
            </a:extLst>
          </p:cNvPr>
          <p:cNvSpPr txBox="1"/>
          <p:nvPr/>
        </p:nvSpPr>
        <p:spPr>
          <a:xfrm>
            <a:off x="6747873" y="6152329"/>
            <a:ext cx="145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“odd # 2’s”</a:t>
            </a:r>
          </a:p>
        </p:txBody>
      </p:sp>
    </p:spTree>
    <p:extLst>
      <p:ext uri="{BB962C8B-B14F-4D97-AF65-F5344CB8AC3E}">
        <p14:creationId xmlns:p14="http://schemas.microsoft.com/office/powerpoint/2010/main" val="2404455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4378162" y="149312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639414" y="150065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3336046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3343578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75314" y="1900071"/>
            <a:ext cx="502848" cy="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39414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1781" y="1134216"/>
            <a:ext cx="756882" cy="510888"/>
            <a:chOff x="2287781" y="1288183"/>
            <a:chExt cx="756882" cy="510888"/>
          </a:xfrm>
        </p:grpSpPr>
        <p:sp>
          <p:nvSpPr>
            <p:cNvPr id="15" name="Arc 14"/>
            <p:cNvSpPr/>
            <p:nvPr/>
          </p:nvSpPr>
          <p:spPr>
            <a:xfrm rot="1877194">
              <a:off x="2663663" y="1413818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7781" y="1288183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275395" y="1188933"/>
            <a:ext cx="726075" cy="461665"/>
            <a:chOff x="6890187" y="1435617"/>
            <a:chExt cx="726075" cy="461665"/>
          </a:xfrm>
        </p:grpSpPr>
        <p:sp>
          <p:nvSpPr>
            <p:cNvPr id="18" name="Arc 17"/>
            <p:cNvSpPr>
              <a:spLocks noChangeAspect="1"/>
            </p:cNvSpPr>
            <p:nvPr/>
          </p:nvSpPr>
          <p:spPr>
            <a:xfrm rot="19722806" flipH="1">
              <a:off x="6890187" y="150093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61678" y="1435617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97440" y="2316082"/>
            <a:ext cx="1606629" cy="1656529"/>
            <a:chOff x="1673439" y="2316081"/>
            <a:chExt cx="1606629" cy="1656529"/>
          </a:xfrm>
        </p:grpSpPr>
        <p:cxnSp>
          <p:nvCxnSpPr>
            <p:cNvPr id="20" name="Straight Arrow Connector 19"/>
            <p:cNvCxnSpPr>
              <a:stCxn id="7" idx="4"/>
              <a:endCxn id="10" idx="0"/>
            </p:cNvCxnSpPr>
            <p:nvPr/>
          </p:nvCxnSpPr>
          <p:spPr>
            <a:xfrm>
              <a:off x="3265642" y="2316081"/>
              <a:ext cx="0" cy="1019965"/>
            </a:xfrm>
            <a:prstGeom prst="straightConnector1">
              <a:avLst/>
            </a:prstGeom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925484" y="24663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73439" y="3510945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</p:grpSp>
      <p:cxnSp>
        <p:nvCxnSpPr>
          <p:cNvPr id="22" name="Straight Arrow Connector 21"/>
          <p:cNvCxnSpPr>
            <a:stCxn id="10" idx="4"/>
            <a:endCxn id="11" idx="0"/>
          </p:cNvCxnSpPr>
          <p:nvPr/>
        </p:nvCxnSpPr>
        <p:spPr>
          <a:xfrm>
            <a:off x="4789642" y="4159007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70917" y="430582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27" name="Straight Arrow Connector 26"/>
          <p:cNvCxnSpPr>
            <a:stCxn id="9" idx="4"/>
            <a:endCxn id="12" idx="0"/>
          </p:cNvCxnSpPr>
          <p:nvPr/>
        </p:nvCxnSpPr>
        <p:spPr>
          <a:xfrm>
            <a:off x="8050894" y="2323614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32982" y="2534101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36" name="Straight Arrow Connector 35"/>
          <p:cNvCxnSpPr>
            <a:stCxn id="12" idx="4"/>
            <a:endCxn id="205" idx="0"/>
          </p:cNvCxnSpPr>
          <p:nvPr/>
        </p:nvCxnSpPr>
        <p:spPr>
          <a:xfrm>
            <a:off x="8050894" y="4166539"/>
            <a:ext cx="0" cy="1012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3946437" y="3132283"/>
            <a:ext cx="418193" cy="786210"/>
            <a:chOff x="752729" y="3135534"/>
            <a:chExt cx="418193" cy="786210"/>
          </a:xfrm>
        </p:grpSpPr>
        <p:sp>
          <p:nvSpPr>
            <p:cNvPr id="41" name="Arc 40"/>
            <p:cNvSpPr/>
            <p:nvPr/>
          </p:nvSpPr>
          <p:spPr>
            <a:xfrm>
              <a:off x="789922" y="353649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52729" y="31355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789715" y="5658170"/>
            <a:ext cx="724449" cy="530784"/>
            <a:chOff x="2248362" y="5781810"/>
            <a:chExt cx="724449" cy="530784"/>
          </a:xfrm>
        </p:grpSpPr>
        <p:sp>
          <p:nvSpPr>
            <p:cNvPr id="44" name="Arc 43"/>
            <p:cNvSpPr>
              <a:spLocks noChangeAspect="1"/>
            </p:cNvSpPr>
            <p:nvPr/>
          </p:nvSpPr>
          <p:spPr>
            <a:xfrm rot="19722806" flipV="1">
              <a:off x="2591811" y="592734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248362" y="5781810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47" name="Arc 46"/>
          <p:cNvSpPr/>
          <p:nvPr/>
        </p:nvSpPr>
        <p:spPr>
          <a:xfrm rot="1877194" flipH="1" flipV="1">
            <a:off x="8379065" y="5792496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751279" y="565658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8515306" y="3068789"/>
            <a:ext cx="420478" cy="849705"/>
            <a:chOff x="8604936" y="3209791"/>
            <a:chExt cx="420478" cy="849705"/>
          </a:xfrm>
        </p:grpSpPr>
        <p:sp>
          <p:nvSpPr>
            <p:cNvPr id="50" name="Arc 49"/>
            <p:cNvSpPr/>
            <p:nvPr/>
          </p:nvSpPr>
          <p:spPr>
            <a:xfrm rot="9582308">
              <a:off x="8604936" y="367424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670830" y="3209791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8050893" y="430582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39" name="Freeform 38"/>
          <p:cNvSpPr/>
          <p:nvPr/>
        </p:nvSpPr>
        <p:spPr>
          <a:xfrm>
            <a:off x="3548732" y="2179865"/>
            <a:ext cx="947068" cy="3167743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flipH="1">
            <a:off x="8391051" y="2121901"/>
            <a:ext cx="991198" cy="3225706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9412158" y="3544740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58" name="Straight Arrow Connector 57"/>
          <p:cNvCxnSpPr>
            <a:stCxn id="9" idx="3"/>
            <a:endCxn id="11" idx="7"/>
          </p:cNvCxnSpPr>
          <p:nvPr/>
        </p:nvCxnSpPr>
        <p:spPr>
          <a:xfrm flipH="1">
            <a:off x="5080602" y="2203093"/>
            <a:ext cx="2679332" cy="3096398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5"/>
            <a:endCxn id="205" idx="1"/>
          </p:cNvCxnSpPr>
          <p:nvPr/>
        </p:nvCxnSpPr>
        <p:spPr>
          <a:xfrm>
            <a:off x="5080602" y="2195561"/>
            <a:ext cx="2679332" cy="3103930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0" idx="7"/>
            <a:endCxn id="9" idx="2"/>
          </p:cNvCxnSpPr>
          <p:nvPr/>
        </p:nvCxnSpPr>
        <p:spPr>
          <a:xfrm flipV="1">
            <a:off x="5080602" y="1912134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2" idx="1"/>
            <a:endCxn id="7" idx="6"/>
          </p:cNvCxnSpPr>
          <p:nvPr/>
        </p:nvCxnSpPr>
        <p:spPr>
          <a:xfrm flipH="1" flipV="1">
            <a:off x="5201122" y="1904602"/>
            <a:ext cx="2558812" cy="1559497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1" idx="6"/>
            <a:endCxn id="12" idx="3"/>
          </p:cNvCxnSpPr>
          <p:nvPr/>
        </p:nvCxnSpPr>
        <p:spPr>
          <a:xfrm flipV="1">
            <a:off x="5201122" y="4046019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205" idx="2"/>
            <a:endCxn id="10" idx="5"/>
          </p:cNvCxnSpPr>
          <p:nvPr/>
        </p:nvCxnSpPr>
        <p:spPr>
          <a:xfrm flipH="1" flipV="1">
            <a:off x="5080602" y="4038487"/>
            <a:ext cx="2558812" cy="1551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250680" y="2062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303463" y="324829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371102" y="497091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189437" y="497091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188590" y="32482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187743" y="207243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F55D98-4227-4815-9221-51B5709ADEFA}"/>
              </a:ext>
            </a:extLst>
          </p:cNvPr>
          <p:cNvSpPr txBox="1"/>
          <p:nvPr/>
        </p:nvSpPr>
        <p:spPr>
          <a:xfrm>
            <a:off x="5239224" y="927242"/>
            <a:ext cx="2215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Changed notation – final states with bold outlines. 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E6D79A0F-882E-482A-B055-22258975F6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and</a:t>
            </a:r>
            <a:r>
              <a:rPr lang="en-US" sz="4400" dirty="0"/>
              <a:t> sum%3=0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/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Called the “cross product” construction (because you have a set of states equal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where first two DFAs had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 very common trick to combine DFAs.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blipFill>
                <a:blip r:embed="rId2"/>
                <a:stretch>
                  <a:fillRect l="-1399" t="-1736" r="-2972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31349E9-1D07-4BB5-8CD4-21FB2C61CD23}"/>
              </a:ext>
            </a:extLst>
          </p:cNvPr>
          <p:cNvSpPr/>
          <p:nvPr/>
        </p:nvSpPr>
        <p:spPr>
          <a:xfrm>
            <a:off x="4236348" y="2843876"/>
            <a:ext cx="4277836" cy="252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7F8498-D575-4E65-A9D8-77748FFEBC8C}"/>
              </a:ext>
            </a:extLst>
          </p:cNvPr>
          <p:cNvSpPr txBox="1"/>
          <p:nvPr/>
        </p:nvSpPr>
        <p:spPr>
          <a:xfrm>
            <a:off x="2543400" y="2349435"/>
            <a:ext cx="145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“sum%3 = 0”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CE1AF00-9F8B-4CD8-B159-73C1F5D9AD7D}"/>
              </a:ext>
            </a:extLst>
          </p:cNvPr>
          <p:cNvSpPr/>
          <p:nvPr/>
        </p:nvSpPr>
        <p:spPr>
          <a:xfrm>
            <a:off x="4323664" y="4702374"/>
            <a:ext cx="4277836" cy="252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26F7EE3-1057-4E4D-99F1-7CCC5110DF37}"/>
              </a:ext>
            </a:extLst>
          </p:cNvPr>
          <p:cNvSpPr txBox="1"/>
          <p:nvPr/>
        </p:nvSpPr>
        <p:spPr>
          <a:xfrm>
            <a:off x="2294313" y="4046019"/>
            <a:ext cx="145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“sum%3 = 1”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CCC5968-9624-4245-869F-0EFCD88ED3EF}"/>
              </a:ext>
            </a:extLst>
          </p:cNvPr>
          <p:cNvSpPr txBox="1"/>
          <p:nvPr/>
        </p:nvSpPr>
        <p:spPr>
          <a:xfrm>
            <a:off x="3573519" y="6167213"/>
            <a:ext cx="145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“sum%3 = 2”</a:t>
            </a:r>
          </a:p>
        </p:txBody>
      </p:sp>
    </p:spTree>
    <p:extLst>
      <p:ext uri="{BB962C8B-B14F-4D97-AF65-F5344CB8AC3E}">
        <p14:creationId xmlns:p14="http://schemas.microsoft.com/office/powerpoint/2010/main" val="1363144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4378162" y="149312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639414" y="150065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3336046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3343578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75314" y="1900071"/>
            <a:ext cx="502848" cy="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39414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Arc 14"/>
          <p:cNvSpPr/>
          <p:nvPr/>
        </p:nvSpPr>
        <p:spPr>
          <a:xfrm rot="1877194">
            <a:off x="4187663" y="1259852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16" name="TextBox 15"/>
          <p:cNvSpPr txBox="1"/>
          <p:nvPr/>
        </p:nvSpPr>
        <p:spPr>
          <a:xfrm>
            <a:off x="3811781" y="113421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0</a:t>
            </a:r>
          </a:p>
        </p:txBody>
      </p:sp>
      <p:sp>
        <p:nvSpPr>
          <p:cNvPr id="18" name="Arc 17"/>
          <p:cNvSpPr>
            <a:spLocks noChangeAspect="1"/>
          </p:cNvSpPr>
          <p:nvPr/>
        </p:nvSpPr>
        <p:spPr>
          <a:xfrm rot="19722806" flipH="1">
            <a:off x="8275394" y="1254249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19" name="TextBox 18"/>
          <p:cNvSpPr txBox="1"/>
          <p:nvPr/>
        </p:nvSpPr>
        <p:spPr>
          <a:xfrm>
            <a:off x="8646885" y="118893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0</a:t>
            </a:r>
          </a:p>
        </p:txBody>
      </p:sp>
      <p:cxnSp>
        <p:nvCxnSpPr>
          <p:cNvPr id="20" name="Straight Arrow Connector 19"/>
          <p:cNvCxnSpPr>
            <a:stCxn id="7" idx="4"/>
            <a:endCxn id="10" idx="0"/>
          </p:cNvCxnSpPr>
          <p:nvPr/>
        </p:nvCxnSpPr>
        <p:spPr>
          <a:xfrm>
            <a:off x="4789642" y="2316082"/>
            <a:ext cx="0" cy="101996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49484" y="24663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197439" y="351094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1</a:t>
            </a:r>
          </a:p>
        </p:txBody>
      </p:sp>
      <p:cxnSp>
        <p:nvCxnSpPr>
          <p:cNvPr id="22" name="Straight Arrow Connector 21"/>
          <p:cNvCxnSpPr>
            <a:stCxn id="10" idx="4"/>
            <a:endCxn id="11" idx="0"/>
          </p:cNvCxnSpPr>
          <p:nvPr/>
        </p:nvCxnSpPr>
        <p:spPr>
          <a:xfrm>
            <a:off x="4789642" y="4159007"/>
            <a:ext cx="0" cy="101996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70917" y="430582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1</a:t>
            </a:r>
          </a:p>
        </p:txBody>
      </p:sp>
      <p:cxnSp>
        <p:nvCxnSpPr>
          <p:cNvPr id="27" name="Straight Arrow Connector 26"/>
          <p:cNvCxnSpPr>
            <a:stCxn id="9" idx="4"/>
            <a:endCxn id="12" idx="0"/>
          </p:cNvCxnSpPr>
          <p:nvPr/>
        </p:nvCxnSpPr>
        <p:spPr>
          <a:xfrm>
            <a:off x="8050894" y="2323614"/>
            <a:ext cx="0" cy="101996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32982" y="2534101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Franklin Gothic Medium"/>
              </a:rPr>
              <a:t>1</a:t>
            </a:r>
          </a:p>
        </p:txBody>
      </p:sp>
      <p:cxnSp>
        <p:nvCxnSpPr>
          <p:cNvPr id="36" name="Straight Arrow Connector 35"/>
          <p:cNvCxnSpPr>
            <a:stCxn id="12" idx="4"/>
            <a:endCxn id="205" idx="0"/>
          </p:cNvCxnSpPr>
          <p:nvPr/>
        </p:nvCxnSpPr>
        <p:spPr>
          <a:xfrm>
            <a:off x="8050894" y="4166539"/>
            <a:ext cx="0" cy="1012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Arc 40"/>
          <p:cNvSpPr/>
          <p:nvPr/>
        </p:nvSpPr>
        <p:spPr>
          <a:xfrm>
            <a:off x="3983629" y="3533241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42" name="TextBox 41"/>
          <p:cNvSpPr txBox="1"/>
          <p:nvPr/>
        </p:nvSpPr>
        <p:spPr>
          <a:xfrm>
            <a:off x="3946436" y="313228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0</a:t>
            </a:r>
          </a:p>
        </p:txBody>
      </p:sp>
      <p:sp>
        <p:nvSpPr>
          <p:cNvPr id="44" name="Arc 43"/>
          <p:cNvSpPr>
            <a:spLocks noChangeAspect="1"/>
          </p:cNvSpPr>
          <p:nvPr/>
        </p:nvSpPr>
        <p:spPr>
          <a:xfrm rot="19722806" flipV="1">
            <a:off x="4133163" y="5803702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45" name="TextBox 44"/>
          <p:cNvSpPr txBox="1"/>
          <p:nvPr/>
        </p:nvSpPr>
        <p:spPr>
          <a:xfrm>
            <a:off x="3789714" y="565817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0</a:t>
            </a:r>
          </a:p>
        </p:txBody>
      </p:sp>
      <p:sp>
        <p:nvSpPr>
          <p:cNvPr id="47" name="Arc 46"/>
          <p:cNvSpPr/>
          <p:nvPr/>
        </p:nvSpPr>
        <p:spPr>
          <a:xfrm rot="1877194" flipH="1" flipV="1">
            <a:off x="8379065" y="5792496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48" name="TextBox 47"/>
          <p:cNvSpPr txBox="1"/>
          <p:nvPr/>
        </p:nvSpPr>
        <p:spPr>
          <a:xfrm>
            <a:off x="8751279" y="565658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0</a:t>
            </a:r>
          </a:p>
        </p:txBody>
      </p:sp>
      <p:sp>
        <p:nvSpPr>
          <p:cNvPr id="50" name="Arc 49"/>
          <p:cNvSpPr/>
          <p:nvPr/>
        </p:nvSpPr>
        <p:spPr>
          <a:xfrm rot="9582308">
            <a:off x="8515306" y="3533241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51" name="TextBox 50"/>
          <p:cNvSpPr txBox="1"/>
          <p:nvPr/>
        </p:nvSpPr>
        <p:spPr>
          <a:xfrm>
            <a:off x="8581200" y="306878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050893" y="430582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Franklin Gothic Medium"/>
              </a:rPr>
              <a:t>1</a:t>
            </a:r>
          </a:p>
        </p:txBody>
      </p:sp>
      <p:sp>
        <p:nvSpPr>
          <p:cNvPr id="39" name="Freeform 38"/>
          <p:cNvSpPr/>
          <p:nvPr/>
        </p:nvSpPr>
        <p:spPr>
          <a:xfrm>
            <a:off x="3548732" y="2179865"/>
            <a:ext cx="947068" cy="3167743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flipH="1">
            <a:off x="8391051" y="2121901"/>
            <a:ext cx="991198" cy="3225706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9412158" y="3544740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Franklin Gothic Medium"/>
              </a:rPr>
              <a:t>1</a:t>
            </a:r>
          </a:p>
        </p:txBody>
      </p:sp>
      <p:cxnSp>
        <p:nvCxnSpPr>
          <p:cNvPr id="58" name="Straight Arrow Connector 57"/>
          <p:cNvCxnSpPr>
            <a:stCxn id="9" idx="3"/>
            <a:endCxn id="11" idx="7"/>
          </p:cNvCxnSpPr>
          <p:nvPr/>
        </p:nvCxnSpPr>
        <p:spPr>
          <a:xfrm flipH="1">
            <a:off x="5080602" y="2203093"/>
            <a:ext cx="2679332" cy="3096398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5"/>
            <a:endCxn id="205" idx="1"/>
          </p:cNvCxnSpPr>
          <p:nvPr/>
        </p:nvCxnSpPr>
        <p:spPr>
          <a:xfrm>
            <a:off x="5080602" y="2195561"/>
            <a:ext cx="2679332" cy="310393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0" idx="7"/>
            <a:endCxn id="9" idx="2"/>
          </p:cNvCxnSpPr>
          <p:nvPr/>
        </p:nvCxnSpPr>
        <p:spPr>
          <a:xfrm flipV="1">
            <a:off x="5080602" y="1912134"/>
            <a:ext cx="2558812" cy="1544433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2" idx="1"/>
            <a:endCxn id="7" idx="6"/>
          </p:cNvCxnSpPr>
          <p:nvPr/>
        </p:nvCxnSpPr>
        <p:spPr>
          <a:xfrm flipH="1" flipV="1">
            <a:off x="5201122" y="1904602"/>
            <a:ext cx="2558812" cy="1559497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1" idx="6"/>
            <a:endCxn id="12" idx="3"/>
          </p:cNvCxnSpPr>
          <p:nvPr/>
        </p:nvCxnSpPr>
        <p:spPr>
          <a:xfrm flipV="1">
            <a:off x="5201122" y="4046019"/>
            <a:ext cx="2558812" cy="1544433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205" idx="2"/>
            <a:endCxn id="10" idx="5"/>
          </p:cNvCxnSpPr>
          <p:nvPr/>
        </p:nvCxnSpPr>
        <p:spPr>
          <a:xfrm flipH="1" flipV="1">
            <a:off x="5080602" y="4038487"/>
            <a:ext cx="2558812" cy="155196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250680" y="2062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303463" y="324829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371102" y="497091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189437" y="497091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188590" y="32482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187743" y="207243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2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C54D1AE7-A1C2-48F9-A04A-E5BA64BDB1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19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OR </a:t>
            </a:r>
            <a:r>
              <a:rPr lang="en-US" sz="4400" dirty="0"/>
              <a:t>sum%3=0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CB1B6C-DF16-4510-83BD-1E74DE2079C0}"/>
              </a:ext>
            </a:extLst>
          </p:cNvPr>
          <p:cNvSpPr txBox="1"/>
          <p:nvPr/>
        </p:nvSpPr>
        <p:spPr>
          <a:xfrm>
            <a:off x="419101" y="2179865"/>
            <a:ext cx="21384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Want to change the and to or – don’t need to change states or transitions…</a:t>
            </a:r>
          </a:p>
        </p:txBody>
      </p:sp>
    </p:spTree>
    <p:extLst>
      <p:ext uri="{BB962C8B-B14F-4D97-AF65-F5344CB8AC3E}">
        <p14:creationId xmlns:p14="http://schemas.microsoft.com/office/powerpoint/2010/main" val="2792489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4378162" y="149312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639414" y="150065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3336046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3343578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75314" y="1900071"/>
            <a:ext cx="502848" cy="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39414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1781" y="1134216"/>
            <a:ext cx="756882" cy="510888"/>
            <a:chOff x="2287781" y="1288183"/>
            <a:chExt cx="756882" cy="510888"/>
          </a:xfrm>
        </p:grpSpPr>
        <p:sp>
          <p:nvSpPr>
            <p:cNvPr id="15" name="Arc 14"/>
            <p:cNvSpPr/>
            <p:nvPr/>
          </p:nvSpPr>
          <p:spPr>
            <a:xfrm rot="1877194">
              <a:off x="2663663" y="1413818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7781" y="1288183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275395" y="1188933"/>
            <a:ext cx="726075" cy="461665"/>
            <a:chOff x="6890187" y="1435617"/>
            <a:chExt cx="726075" cy="461665"/>
          </a:xfrm>
        </p:grpSpPr>
        <p:sp>
          <p:nvSpPr>
            <p:cNvPr id="18" name="Arc 17"/>
            <p:cNvSpPr>
              <a:spLocks noChangeAspect="1"/>
            </p:cNvSpPr>
            <p:nvPr/>
          </p:nvSpPr>
          <p:spPr>
            <a:xfrm rot="19722806" flipH="1">
              <a:off x="6890187" y="150093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61678" y="1435617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97440" y="2316082"/>
            <a:ext cx="1606629" cy="1656529"/>
            <a:chOff x="1673439" y="2316081"/>
            <a:chExt cx="1606629" cy="1656529"/>
          </a:xfrm>
        </p:grpSpPr>
        <p:cxnSp>
          <p:nvCxnSpPr>
            <p:cNvPr id="20" name="Straight Arrow Connector 19"/>
            <p:cNvCxnSpPr>
              <a:stCxn id="7" idx="4"/>
              <a:endCxn id="10" idx="0"/>
            </p:cNvCxnSpPr>
            <p:nvPr/>
          </p:nvCxnSpPr>
          <p:spPr>
            <a:xfrm>
              <a:off x="3265642" y="2316081"/>
              <a:ext cx="0" cy="1019965"/>
            </a:xfrm>
            <a:prstGeom prst="straightConnector1">
              <a:avLst/>
            </a:prstGeom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925484" y="24663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73439" y="3510945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</p:grpSp>
      <p:cxnSp>
        <p:nvCxnSpPr>
          <p:cNvPr id="22" name="Straight Arrow Connector 21"/>
          <p:cNvCxnSpPr>
            <a:stCxn id="10" idx="4"/>
            <a:endCxn id="11" idx="0"/>
          </p:cNvCxnSpPr>
          <p:nvPr/>
        </p:nvCxnSpPr>
        <p:spPr>
          <a:xfrm>
            <a:off x="4789642" y="4159007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70917" y="430582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27" name="Straight Arrow Connector 26"/>
          <p:cNvCxnSpPr>
            <a:stCxn id="9" idx="4"/>
            <a:endCxn id="12" idx="0"/>
          </p:cNvCxnSpPr>
          <p:nvPr/>
        </p:nvCxnSpPr>
        <p:spPr>
          <a:xfrm>
            <a:off x="8050894" y="2323614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32982" y="2534101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36" name="Straight Arrow Connector 35"/>
          <p:cNvCxnSpPr>
            <a:stCxn id="12" idx="4"/>
            <a:endCxn id="205" idx="0"/>
          </p:cNvCxnSpPr>
          <p:nvPr/>
        </p:nvCxnSpPr>
        <p:spPr>
          <a:xfrm>
            <a:off x="8050894" y="4166539"/>
            <a:ext cx="0" cy="1012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3946437" y="3132283"/>
            <a:ext cx="418193" cy="786210"/>
            <a:chOff x="752729" y="3135534"/>
            <a:chExt cx="418193" cy="786210"/>
          </a:xfrm>
        </p:grpSpPr>
        <p:sp>
          <p:nvSpPr>
            <p:cNvPr id="41" name="Arc 40"/>
            <p:cNvSpPr/>
            <p:nvPr/>
          </p:nvSpPr>
          <p:spPr>
            <a:xfrm>
              <a:off x="789922" y="353649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52729" y="31355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789715" y="5658170"/>
            <a:ext cx="724449" cy="530784"/>
            <a:chOff x="2248362" y="5781810"/>
            <a:chExt cx="724449" cy="530784"/>
          </a:xfrm>
        </p:grpSpPr>
        <p:sp>
          <p:nvSpPr>
            <p:cNvPr id="44" name="Arc 43"/>
            <p:cNvSpPr>
              <a:spLocks noChangeAspect="1"/>
            </p:cNvSpPr>
            <p:nvPr/>
          </p:nvSpPr>
          <p:spPr>
            <a:xfrm rot="19722806" flipV="1">
              <a:off x="2591811" y="592734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248362" y="5781810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47" name="Arc 46"/>
          <p:cNvSpPr/>
          <p:nvPr/>
        </p:nvSpPr>
        <p:spPr>
          <a:xfrm rot="1877194" flipH="1" flipV="1">
            <a:off x="8379065" y="5792496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751279" y="565658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8515306" y="3068789"/>
            <a:ext cx="420478" cy="849705"/>
            <a:chOff x="8604936" y="3209791"/>
            <a:chExt cx="420478" cy="849705"/>
          </a:xfrm>
        </p:grpSpPr>
        <p:sp>
          <p:nvSpPr>
            <p:cNvPr id="50" name="Arc 49"/>
            <p:cNvSpPr/>
            <p:nvPr/>
          </p:nvSpPr>
          <p:spPr>
            <a:xfrm rot="9582308">
              <a:off x="8604936" y="367424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670830" y="3209791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8050893" y="430582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39" name="Freeform 38"/>
          <p:cNvSpPr/>
          <p:nvPr/>
        </p:nvSpPr>
        <p:spPr>
          <a:xfrm>
            <a:off x="3548732" y="2179865"/>
            <a:ext cx="947068" cy="3167743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flipH="1">
            <a:off x="8391051" y="2121901"/>
            <a:ext cx="991198" cy="3225706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9412158" y="3544740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58" name="Straight Arrow Connector 57"/>
          <p:cNvCxnSpPr>
            <a:stCxn id="9" idx="3"/>
            <a:endCxn id="11" idx="7"/>
          </p:cNvCxnSpPr>
          <p:nvPr/>
        </p:nvCxnSpPr>
        <p:spPr>
          <a:xfrm flipH="1">
            <a:off x="5080602" y="2203093"/>
            <a:ext cx="2679332" cy="3096398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5"/>
            <a:endCxn id="205" idx="1"/>
          </p:cNvCxnSpPr>
          <p:nvPr/>
        </p:nvCxnSpPr>
        <p:spPr>
          <a:xfrm>
            <a:off x="5080602" y="2195561"/>
            <a:ext cx="2679332" cy="3103930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0" idx="7"/>
            <a:endCxn id="9" idx="2"/>
          </p:cNvCxnSpPr>
          <p:nvPr/>
        </p:nvCxnSpPr>
        <p:spPr>
          <a:xfrm flipV="1">
            <a:off x="5080602" y="1912134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2" idx="1"/>
            <a:endCxn id="7" idx="6"/>
          </p:cNvCxnSpPr>
          <p:nvPr/>
        </p:nvCxnSpPr>
        <p:spPr>
          <a:xfrm flipH="1" flipV="1">
            <a:off x="5201122" y="1904602"/>
            <a:ext cx="2558812" cy="1559497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1" idx="6"/>
            <a:endCxn id="12" idx="3"/>
          </p:cNvCxnSpPr>
          <p:nvPr/>
        </p:nvCxnSpPr>
        <p:spPr>
          <a:xfrm flipV="1">
            <a:off x="5201122" y="4046019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205" idx="2"/>
            <a:endCxn id="10" idx="5"/>
          </p:cNvCxnSpPr>
          <p:nvPr/>
        </p:nvCxnSpPr>
        <p:spPr>
          <a:xfrm flipH="1" flipV="1">
            <a:off x="5080602" y="4038487"/>
            <a:ext cx="2558812" cy="1551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250680" y="2062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303463" y="324829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371102" y="497091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189437" y="497091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188590" y="32482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187743" y="207243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F9698F05-93A3-4715-B1A9-3A4BEE7EF8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OR </a:t>
            </a:r>
            <a:r>
              <a:rPr lang="en-US" sz="4400" dirty="0"/>
              <a:t>sum%3=0</a:t>
            </a:r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D12C8A9-ABA7-4F62-B24C-441B9959DED9}"/>
              </a:ext>
            </a:extLst>
          </p:cNvPr>
          <p:cNvSpPr txBox="1"/>
          <p:nvPr/>
        </p:nvSpPr>
        <p:spPr>
          <a:xfrm>
            <a:off x="419100" y="2179865"/>
            <a:ext cx="25733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Want to change the and to or – don’t need to change states or transitions…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Just which accept.</a:t>
            </a:r>
          </a:p>
        </p:txBody>
      </p:sp>
    </p:spTree>
    <p:extLst>
      <p:ext uri="{BB962C8B-B14F-4D97-AF65-F5344CB8AC3E}">
        <p14:creationId xmlns:p14="http://schemas.microsoft.com/office/powerpoint/2010/main" val="22642740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7AC7B58-D791-4641-A27F-37F00964433A}"/>
              </a:ext>
            </a:extLst>
          </p:cNvPr>
          <p:cNvSpPr txBox="1">
            <a:spLocks/>
          </p:cNvSpPr>
          <p:nvPr/>
        </p:nvSpPr>
        <p:spPr>
          <a:xfrm>
            <a:off x="502443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The set of binary strings with a 1 in the 3</a:t>
            </a:r>
            <a:r>
              <a:rPr lang="en-US" sz="4400" baseline="30000" dirty="0"/>
              <a:t>rd</a:t>
            </a:r>
            <a:r>
              <a:rPr lang="en-US" sz="4400" dirty="0"/>
              <a:t> position from the start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48A47F0-0BD5-0CDE-D237-BDE2B268A60B}"/>
                  </a:ext>
                </a:extLst>
              </p14:cNvPr>
              <p14:cNvContentPartPr/>
              <p14:nvPr/>
            </p14:nvContentPartPr>
            <p14:xfrm>
              <a:off x="851400" y="1125000"/>
              <a:ext cx="9029880" cy="1241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48A47F0-0BD5-0CDE-D237-BDE2B268A60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2040" y="1115640"/>
                <a:ext cx="9048600" cy="126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1135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24513" y="1800138"/>
            <a:ext cx="6755854" cy="3140161"/>
            <a:chOff x="76200" y="3424238"/>
            <a:chExt cx="3947736" cy="1614730"/>
          </a:xfrm>
        </p:grpSpPr>
        <p:sp>
          <p:nvSpPr>
            <p:cNvPr id="4" name="Oval 3"/>
            <p:cNvSpPr/>
            <p:nvPr/>
          </p:nvSpPr>
          <p:spPr bwMode="auto">
            <a:xfrm>
              <a:off x="319088" y="4360863"/>
              <a:ext cx="425450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s</a:t>
              </a:r>
              <a:r>
                <a:rPr lang="en-US" sz="3000" b="1" baseline="-25000" dirty="0">
                  <a:solidFill>
                    <a:srgbClr val="7030A0"/>
                  </a:solidFill>
                </a:rPr>
                <a:t>0</a:t>
              </a: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2262188" y="4360863"/>
              <a:ext cx="423862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s</a:t>
              </a:r>
              <a:r>
                <a:rPr lang="en-US" sz="3000" b="1" baseline="-25000" dirty="0">
                  <a:solidFill>
                    <a:srgbClr val="7030A0"/>
                  </a:solidFill>
                </a:rPr>
                <a:t>2</a:t>
              </a: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3232150" y="4360863"/>
              <a:ext cx="425450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A</a:t>
              </a:r>
              <a:endParaRPr lang="en-US" sz="3000" b="1" baseline="-25000" dirty="0">
                <a:solidFill>
                  <a:srgbClr val="7030A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1290638" y="4360863"/>
              <a:ext cx="423862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s</a:t>
              </a:r>
              <a:r>
                <a:rPr lang="en-US" sz="3000" b="1" baseline="-25000" dirty="0">
                  <a:solidFill>
                    <a:srgbClr val="7030A0"/>
                  </a:solidFill>
                </a:rPr>
                <a:t>1</a:t>
              </a:r>
            </a:p>
          </p:txBody>
        </p:sp>
        <p:sp>
          <p:nvSpPr>
            <p:cNvPr id="8" name="TextBox 14"/>
            <p:cNvSpPr txBox="1">
              <a:spLocks noChangeArrowheads="1"/>
            </p:cNvSpPr>
            <p:nvPr/>
          </p:nvSpPr>
          <p:spPr bwMode="auto">
            <a:xfrm>
              <a:off x="2686373" y="4306080"/>
              <a:ext cx="182105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1</a:t>
              </a:r>
            </a:p>
          </p:txBody>
        </p:sp>
        <p:sp>
          <p:nvSpPr>
            <p:cNvPr id="9" name="TextBox 15"/>
            <p:cNvSpPr txBox="1">
              <a:spLocks noChangeArrowheads="1"/>
            </p:cNvSpPr>
            <p:nvPr/>
          </p:nvSpPr>
          <p:spPr bwMode="auto">
            <a:xfrm>
              <a:off x="1775847" y="4306080"/>
              <a:ext cx="416396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0,1</a:t>
              </a:r>
            </a:p>
          </p:txBody>
        </p:sp>
        <p:cxnSp>
          <p:nvCxnSpPr>
            <p:cNvPr id="10" name="Straight Arrow Connector 9"/>
            <p:cNvCxnSpPr>
              <a:stCxn id="4" idx="6"/>
              <a:endCxn id="7" idx="2"/>
            </p:cNvCxnSpPr>
            <p:nvPr/>
          </p:nvCxnSpPr>
          <p:spPr bwMode="auto">
            <a:xfrm>
              <a:off x="744538" y="4554538"/>
              <a:ext cx="546100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8"/>
            <p:cNvSpPr txBox="1">
              <a:spLocks noChangeArrowheads="1"/>
            </p:cNvSpPr>
            <p:nvPr/>
          </p:nvSpPr>
          <p:spPr bwMode="auto">
            <a:xfrm>
              <a:off x="743919" y="4306080"/>
              <a:ext cx="425662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0,1</a:t>
              </a:r>
            </a:p>
          </p:txBody>
        </p:sp>
        <p:sp>
          <p:nvSpPr>
            <p:cNvPr id="12" name="TextBox 23"/>
            <p:cNvSpPr txBox="1">
              <a:spLocks noChangeArrowheads="1"/>
            </p:cNvSpPr>
            <p:nvPr/>
          </p:nvSpPr>
          <p:spPr bwMode="auto">
            <a:xfrm>
              <a:off x="3599024" y="4781268"/>
              <a:ext cx="424912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/>
                <a:t>0,1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>
              <a:off x="1714500" y="4525963"/>
              <a:ext cx="547688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2686050" y="4525963"/>
              <a:ext cx="546100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rc 14"/>
            <p:cNvSpPr/>
            <p:nvPr/>
          </p:nvSpPr>
          <p:spPr bwMode="auto">
            <a:xfrm rot="14988361">
              <a:off x="3335698" y="4745292"/>
              <a:ext cx="276225" cy="30480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rgbClr val="7030A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76200" y="4525963"/>
              <a:ext cx="242888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 bwMode="auto">
            <a:xfrm>
              <a:off x="3233738" y="3424238"/>
              <a:ext cx="423862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R</a:t>
              </a:r>
              <a:endParaRPr lang="en-US" sz="3000" b="1" baseline="-25000" dirty="0">
                <a:solidFill>
                  <a:srgbClr val="7030A0"/>
                </a:solidFill>
              </a:endParaRPr>
            </a:p>
          </p:txBody>
        </p:sp>
        <p:cxnSp>
          <p:nvCxnSpPr>
            <p:cNvPr id="18" name="Straight Arrow Connector 17"/>
            <p:cNvCxnSpPr>
              <a:endCxn id="17" idx="3"/>
            </p:cNvCxnSpPr>
            <p:nvPr/>
          </p:nvCxnSpPr>
          <p:spPr bwMode="auto">
            <a:xfrm flipV="1">
              <a:off x="2565400" y="3753506"/>
              <a:ext cx="730411" cy="61212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4"/>
            <p:cNvSpPr txBox="1">
              <a:spLocks noChangeArrowheads="1"/>
            </p:cNvSpPr>
            <p:nvPr/>
          </p:nvSpPr>
          <p:spPr bwMode="auto">
            <a:xfrm>
              <a:off x="2644365" y="3952526"/>
              <a:ext cx="182105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0</a:t>
              </a:r>
            </a:p>
          </p:txBody>
        </p:sp>
        <p:sp>
          <p:nvSpPr>
            <p:cNvPr id="20" name="TextBox 23"/>
            <p:cNvSpPr txBox="1">
              <a:spLocks noChangeArrowheads="1"/>
            </p:cNvSpPr>
            <p:nvPr/>
          </p:nvSpPr>
          <p:spPr bwMode="auto">
            <a:xfrm>
              <a:off x="3599024" y="3791598"/>
              <a:ext cx="424912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0,1</a:t>
              </a:r>
            </a:p>
          </p:txBody>
        </p:sp>
        <p:sp>
          <p:nvSpPr>
            <p:cNvPr id="21" name="Arc 20"/>
            <p:cNvSpPr/>
            <p:nvPr/>
          </p:nvSpPr>
          <p:spPr bwMode="auto">
            <a:xfrm rot="14988361">
              <a:off x="3333213" y="3800126"/>
              <a:ext cx="276225" cy="30480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rgbClr val="7030A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A08F9ADA-89B8-4D53-9401-4DE68578FA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The set of binary strings with a 1 in the 3</a:t>
            </a:r>
            <a:r>
              <a:rPr lang="en-US" sz="4400" baseline="30000" dirty="0"/>
              <a:t>rd</a:t>
            </a:r>
            <a:r>
              <a:rPr lang="en-US" sz="4400" dirty="0"/>
              <a:t> position from the start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66CE330-F08C-4CC1-A17B-E9CA7F967D42}"/>
                  </a:ext>
                </a:extLst>
              </p14:cNvPr>
              <p14:cNvContentPartPr/>
              <p14:nvPr/>
            </p14:nvContentPartPr>
            <p14:xfrm>
              <a:off x="3944160" y="4375080"/>
              <a:ext cx="4951800" cy="1629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66CE330-F08C-4CC1-A17B-E9CA7F967D4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34800" y="4365720"/>
                <a:ext cx="4970520" cy="164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90D52C2-3DFB-A85F-AC2B-8AD2343EABAF}"/>
                  </a:ext>
                </a:extLst>
              </p14:cNvPr>
              <p14:cNvContentPartPr/>
              <p14:nvPr/>
            </p14:nvContentPartPr>
            <p14:xfrm>
              <a:off x="2278800" y="2524680"/>
              <a:ext cx="6161760" cy="28566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90D52C2-3DFB-A85F-AC2B-8AD2343EABA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69440" y="2515320"/>
                <a:ext cx="6180480" cy="287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6663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2A6A328-1DBA-4008-B31A-160B50CBB2CE}"/>
              </a:ext>
            </a:extLst>
          </p:cNvPr>
          <p:cNvSpPr txBox="1">
            <a:spLocks/>
          </p:cNvSpPr>
          <p:nvPr/>
        </p:nvSpPr>
        <p:spPr>
          <a:xfrm>
            <a:off x="612775" y="3524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The set of binary strings with a 1 in the 3</a:t>
            </a:r>
            <a:r>
              <a:rPr lang="en-US" sz="4400" baseline="30000" dirty="0"/>
              <a:t>rd</a:t>
            </a:r>
            <a:r>
              <a:rPr lang="en-US" sz="4400" dirty="0"/>
              <a:t> position from the end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0F91C3-E16E-4775-9B0A-A15C72241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we need to remember?</a:t>
            </a:r>
          </a:p>
          <a:p>
            <a:endParaRPr lang="en-US" dirty="0"/>
          </a:p>
          <a:p>
            <a:r>
              <a:rPr lang="en-US" dirty="0"/>
              <a:t>We can’t know what string was third from the end until we have read the last character.</a:t>
            </a:r>
          </a:p>
          <a:p>
            <a:r>
              <a:rPr lang="en-US" dirty="0"/>
              <a:t>So we’ll need to keep track of “the character that was 3 ago” in case this was the end of the string.</a:t>
            </a:r>
          </a:p>
          <a:p>
            <a:r>
              <a:rPr lang="en-US" dirty="0"/>
              <a:t>But if it’s not…we’ll need the character 2 ago, to update what the character 3 ago becomes. Same with the last character.</a:t>
            </a:r>
          </a:p>
        </p:txBody>
      </p:sp>
    </p:spTree>
    <p:extLst>
      <p:ext uri="{BB962C8B-B14F-4D97-AF65-F5344CB8AC3E}">
        <p14:creationId xmlns:p14="http://schemas.microsoft.com/office/powerpoint/2010/main" val="8549783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bit shift register</a:t>
            </a:r>
          </a:p>
        </p:txBody>
      </p:sp>
      <p:grpSp>
        <p:nvGrpSpPr>
          <p:cNvPr id="9222" name="Group 4"/>
          <p:cNvGrpSpPr>
            <a:grpSpLocks/>
          </p:cNvGrpSpPr>
          <p:nvPr/>
        </p:nvGrpSpPr>
        <p:grpSpPr bwMode="auto">
          <a:xfrm>
            <a:off x="3348038" y="3703638"/>
            <a:ext cx="5791200" cy="2438400"/>
            <a:chOff x="1149" y="2333"/>
            <a:chExt cx="3648" cy="1536"/>
          </a:xfrm>
        </p:grpSpPr>
        <p:grpSp>
          <p:nvGrpSpPr>
            <p:cNvPr id="9272" name="Group 5"/>
            <p:cNvGrpSpPr>
              <a:grpSpLocks/>
            </p:cNvGrpSpPr>
            <p:nvPr/>
          </p:nvGrpSpPr>
          <p:grpSpPr bwMode="auto">
            <a:xfrm>
              <a:off x="1725" y="2333"/>
              <a:ext cx="384" cy="384"/>
              <a:chOff x="1725" y="2333"/>
              <a:chExt cx="384" cy="384"/>
            </a:xfrm>
          </p:grpSpPr>
          <p:sp>
            <p:nvSpPr>
              <p:cNvPr id="9294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5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001</a:t>
                </a:r>
              </a:p>
            </p:txBody>
          </p:sp>
        </p:grpSp>
        <p:grpSp>
          <p:nvGrpSpPr>
            <p:cNvPr id="9273" name="Group 8"/>
            <p:cNvGrpSpPr>
              <a:grpSpLocks/>
            </p:cNvGrpSpPr>
            <p:nvPr/>
          </p:nvGrpSpPr>
          <p:grpSpPr bwMode="auto">
            <a:xfrm>
              <a:off x="3837" y="2333"/>
              <a:ext cx="384" cy="384"/>
              <a:chOff x="3837" y="2333"/>
              <a:chExt cx="384" cy="384"/>
            </a:xfrm>
          </p:grpSpPr>
          <p:sp>
            <p:nvSpPr>
              <p:cNvPr id="9292" name="Oval 9"/>
              <p:cNvSpPr>
                <a:spLocks noChangeArrowheads="1"/>
              </p:cNvSpPr>
              <p:nvPr/>
            </p:nvSpPr>
            <p:spPr bwMode="auto">
              <a:xfrm>
                <a:off x="3837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3" name="Text Box 10"/>
              <p:cNvSpPr txBox="1">
                <a:spLocks noChangeArrowheads="1"/>
              </p:cNvSpPr>
              <p:nvPr/>
            </p:nvSpPr>
            <p:spPr bwMode="auto">
              <a:xfrm>
                <a:off x="3867" y="2409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011</a:t>
                </a:r>
              </a:p>
            </p:txBody>
          </p:sp>
        </p:grpSp>
        <p:grpSp>
          <p:nvGrpSpPr>
            <p:cNvPr id="9274" name="Group 11"/>
            <p:cNvGrpSpPr>
              <a:grpSpLocks/>
            </p:cNvGrpSpPr>
            <p:nvPr/>
          </p:nvGrpSpPr>
          <p:grpSpPr bwMode="auto">
            <a:xfrm>
              <a:off x="4413" y="2909"/>
              <a:ext cx="384" cy="384"/>
              <a:chOff x="4413" y="2909"/>
              <a:chExt cx="384" cy="384"/>
            </a:xfrm>
          </p:grpSpPr>
          <p:sp>
            <p:nvSpPr>
              <p:cNvPr id="9290" name="Oval 12"/>
              <p:cNvSpPr>
                <a:spLocks noChangeArrowheads="1"/>
              </p:cNvSpPr>
              <p:nvPr/>
            </p:nvSpPr>
            <p:spPr bwMode="auto">
              <a:xfrm>
                <a:off x="4413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1" name="Text Box 13"/>
              <p:cNvSpPr txBox="1">
                <a:spLocks noChangeArrowheads="1"/>
              </p:cNvSpPr>
              <p:nvPr/>
            </p:nvSpPr>
            <p:spPr bwMode="auto">
              <a:xfrm>
                <a:off x="4451" y="2987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111</a:t>
                </a:r>
              </a:p>
            </p:txBody>
          </p:sp>
        </p:grpSp>
        <p:grpSp>
          <p:nvGrpSpPr>
            <p:cNvPr id="9275" name="Group 14"/>
            <p:cNvGrpSpPr>
              <a:grpSpLocks/>
            </p:cNvGrpSpPr>
            <p:nvPr/>
          </p:nvGrpSpPr>
          <p:grpSpPr bwMode="auto">
            <a:xfrm>
              <a:off x="3837" y="3485"/>
              <a:ext cx="384" cy="384"/>
              <a:chOff x="3837" y="3485"/>
              <a:chExt cx="384" cy="384"/>
            </a:xfrm>
          </p:grpSpPr>
          <p:sp>
            <p:nvSpPr>
              <p:cNvPr id="9288" name="Oval 15"/>
              <p:cNvSpPr>
                <a:spLocks noChangeArrowheads="1"/>
              </p:cNvSpPr>
              <p:nvPr/>
            </p:nvSpPr>
            <p:spPr bwMode="auto">
              <a:xfrm>
                <a:off x="3837" y="3485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9" name="Text Box 16"/>
              <p:cNvSpPr txBox="1">
                <a:spLocks noChangeArrowheads="1"/>
              </p:cNvSpPr>
              <p:nvPr/>
            </p:nvSpPr>
            <p:spPr bwMode="auto">
              <a:xfrm>
                <a:off x="3875" y="3563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110</a:t>
                </a:r>
              </a:p>
            </p:txBody>
          </p:sp>
        </p:grpSp>
        <p:grpSp>
          <p:nvGrpSpPr>
            <p:cNvPr id="9276" name="Group 17"/>
            <p:cNvGrpSpPr>
              <a:grpSpLocks/>
            </p:cNvGrpSpPr>
            <p:nvPr/>
          </p:nvGrpSpPr>
          <p:grpSpPr bwMode="auto">
            <a:xfrm>
              <a:off x="3261" y="2909"/>
              <a:ext cx="384" cy="384"/>
              <a:chOff x="3261" y="2909"/>
              <a:chExt cx="384" cy="384"/>
            </a:xfrm>
          </p:grpSpPr>
          <p:sp>
            <p:nvSpPr>
              <p:cNvPr id="9286" name="Oval 18"/>
              <p:cNvSpPr>
                <a:spLocks noChangeArrowheads="1"/>
              </p:cNvSpPr>
              <p:nvPr/>
            </p:nvSpPr>
            <p:spPr bwMode="auto">
              <a:xfrm>
                <a:off x="3261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7" name="Text Box 19"/>
              <p:cNvSpPr txBox="1">
                <a:spLocks noChangeArrowheads="1"/>
              </p:cNvSpPr>
              <p:nvPr/>
            </p:nvSpPr>
            <p:spPr bwMode="auto">
              <a:xfrm>
                <a:off x="3289" y="2985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101</a:t>
                </a:r>
              </a:p>
            </p:txBody>
          </p:sp>
        </p:grpSp>
        <p:grpSp>
          <p:nvGrpSpPr>
            <p:cNvPr id="9277" name="Group 20"/>
            <p:cNvGrpSpPr>
              <a:grpSpLocks/>
            </p:cNvGrpSpPr>
            <p:nvPr/>
          </p:nvGrpSpPr>
          <p:grpSpPr bwMode="auto">
            <a:xfrm>
              <a:off x="2301" y="2909"/>
              <a:ext cx="384" cy="384"/>
              <a:chOff x="2301" y="2909"/>
              <a:chExt cx="384" cy="384"/>
            </a:xfrm>
          </p:grpSpPr>
          <p:sp>
            <p:nvSpPr>
              <p:cNvPr id="9284" name="Oval 21"/>
              <p:cNvSpPr>
                <a:spLocks noChangeArrowheads="1"/>
              </p:cNvSpPr>
              <p:nvPr/>
            </p:nvSpPr>
            <p:spPr bwMode="auto">
              <a:xfrm>
                <a:off x="2301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5" name="Text Box 22"/>
              <p:cNvSpPr txBox="1">
                <a:spLocks noChangeArrowheads="1"/>
              </p:cNvSpPr>
              <p:nvPr/>
            </p:nvSpPr>
            <p:spPr bwMode="auto">
              <a:xfrm>
                <a:off x="2329" y="2985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010</a:t>
                </a:r>
              </a:p>
            </p:txBody>
          </p:sp>
        </p:grpSp>
        <p:grpSp>
          <p:nvGrpSpPr>
            <p:cNvPr id="9278" name="Group 23"/>
            <p:cNvGrpSpPr>
              <a:grpSpLocks/>
            </p:cNvGrpSpPr>
            <p:nvPr/>
          </p:nvGrpSpPr>
          <p:grpSpPr bwMode="auto">
            <a:xfrm>
              <a:off x="1149" y="2909"/>
              <a:ext cx="384" cy="384"/>
              <a:chOff x="1149" y="2909"/>
              <a:chExt cx="384" cy="384"/>
            </a:xfrm>
          </p:grpSpPr>
          <p:sp>
            <p:nvSpPr>
              <p:cNvPr id="9282" name="Oval 24"/>
              <p:cNvSpPr>
                <a:spLocks noChangeArrowheads="1"/>
              </p:cNvSpPr>
              <p:nvPr/>
            </p:nvSpPr>
            <p:spPr bwMode="auto">
              <a:xfrm>
                <a:off x="1149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3" name="Text Box 25"/>
              <p:cNvSpPr txBox="1">
                <a:spLocks noChangeArrowheads="1"/>
              </p:cNvSpPr>
              <p:nvPr/>
            </p:nvSpPr>
            <p:spPr bwMode="auto">
              <a:xfrm>
                <a:off x="1179" y="2997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000</a:t>
                </a:r>
              </a:p>
            </p:txBody>
          </p:sp>
        </p:grpSp>
        <p:grpSp>
          <p:nvGrpSpPr>
            <p:cNvPr id="9279" name="Group 26"/>
            <p:cNvGrpSpPr>
              <a:grpSpLocks/>
            </p:cNvGrpSpPr>
            <p:nvPr/>
          </p:nvGrpSpPr>
          <p:grpSpPr bwMode="auto">
            <a:xfrm>
              <a:off x="1725" y="3485"/>
              <a:ext cx="384" cy="384"/>
              <a:chOff x="1725" y="3485"/>
              <a:chExt cx="384" cy="384"/>
            </a:xfrm>
          </p:grpSpPr>
          <p:sp>
            <p:nvSpPr>
              <p:cNvPr id="9280" name="Oval 27"/>
              <p:cNvSpPr>
                <a:spLocks noChangeArrowheads="1"/>
              </p:cNvSpPr>
              <p:nvPr/>
            </p:nvSpPr>
            <p:spPr bwMode="auto">
              <a:xfrm>
                <a:off x="1725" y="3485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1" name="Text Box 28"/>
              <p:cNvSpPr txBox="1">
                <a:spLocks noChangeArrowheads="1"/>
              </p:cNvSpPr>
              <p:nvPr/>
            </p:nvSpPr>
            <p:spPr bwMode="auto">
              <a:xfrm>
                <a:off x="1763" y="3561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100</a:t>
                </a:r>
              </a:p>
            </p:txBody>
          </p:sp>
        </p:grpSp>
      </p:grpSp>
      <p:grpSp>
        <p:nvGrpSpPr>
          <p:cNvPr id="9223" name="Group 29"/>
          <p:cNvGrpSpPr>
            <a:grpSpLocks/>
          </p:cNvGrpSpPr>
          <p:nvPr/>
        </p:nvGrpSpPr>
        <p:grpSpPr bwMode="auto">
          <a:xfrm>
            <a:off x="4872038" y="3721100"/>
            <a:ext cx="2743200" cy="336550"/>
            <a:chOff x="2016" y="2603"/>
            <a:chExt cx="1728" cy="212"/>
          </a:xfrm>
        </p:grpSpPr>
        <p:cxnSp>
          <p:nvCxnSpPr>
            <p:cNvPr id="9270" name="AutoShape 30"/>
            <p:cNvCxnSpPr>
              <a:cxnSpLocks noChangeShapeType="1"/>
              <a:stCxn id="9294" idx="6"/>
              <a:endCxn id="9292" idx="2"/>
            </p:cNvCxnSpPr>
            <p:nvPr/>
          </p:nvCxnSpPr>
          <p:spPr bwMode="auto">
            <a:xfrm>
              <a:off x="2016" y="2784"/>
              <a:ext cx="1728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71" name="Text Box 31"/>
            <p:cNvSpPr txBox="1">
              <a:spLocks noChangeArrowheads="1"/>
            </p:cNvSpPr>
            <p:nvPr/>
          </p:nvSpPr>
          <p:spPr bwMode="auto">
            <a:xfrm>
              <a:off x="2804" y="2603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4" name="Group 32"/>
          <p:cNvGrpSpPr>
            <a:grpSpLocks/>
          </p:cNvGrpSpPr>
          <p:nvPr/>
        </p:nvGrpSpPr>
        <p:grpSpPr bwMode="auto">
          <a:xfrm>
            <a:off x="5697538" y="4349751"/>
            <a:ext cx="1092200" cy="358775"/>
            <a:chOff x="2536" y="2999"/>
            <a:chExt cx="688" cy="226"/>
          </a:xfrm>
        </p:grpSpPr>
        <p:cxnSp>
          <p:nvCxnSpPr>
            <p:cNvPr id="9268" name="AutoShape 33"/>
            <p:cNvCxnSpPr>
              <a:cxnSpLocks noChangeShapeType="1"/>
              <a:stCxn id="9284" idx="7"/>
              <a:endCxn id="9286" idx="1"/>
            </p:cNvCxnSpPr>
            <p:nvPr/>
          </p:nvCxnSpPr>
          <p:spPr bwMode="auto">
            <a:xfrm rot="5400000" flipV="1">
              <a:off x="2879" y="2881"/>
              <a:ext cx="1" cy="688"/>
            </a:xfrm>
            <a:prstGeom prst="curvedConnector3">
              <a:avLst>
                <a:gd name="adj1" fmla="val -200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9" name="Text Box 34"/>
            <p:cNvSpPr txBox="1">
              <a:spLocks noChangeArrowheads="1"/>
            </p:cNvSpPr>
            <p:nvPr/>
          </p:nvSpPr>
          <p:spPr bwMode="auto">
            <a:xfrm>
              <a:off x="2810" y="2999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5" name="Group 38"/>
          <p:cNvGrpSpPr>
            <a:grpSpLocks/>
          </p:cNvGrpSpPr>
          <p:nvPr/>
        </p:nvGrpSpPr>
        <p:grpSpPr bwMode="auto">
          <a:xfrm>
            <a:off x="3868738" y="4219576"/>
            <a:ext cx="482600" cy="487363"/>
            <a:chOff x="1384" y="2917"/>
            <a:chExt cx="304" cy="307"/>
          </a:xfrm>
        </p:grpSpPr>
        <p:cxnSp>
          <p:nvCxnSpPr>
            <p:cNvPr id="9266" name="AutoShape 39"/>
            <p:cNvCxnSpPr>
              <a:cxnSpLocks noChangeShapeType="1"/>
              <a:stCxn id="9282" idx="7"/>
              <a:endCxn id="9294" idx="3"/>
            </p:cNvCxnSpPr>
            <p:nvPr/>
          </p:nvCxnSpPr>
          <p:spPr bwMode="auto">
            <a:xfrm flipV="1">
              <a:off x="1384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7" name="Text Box 40"/>
            <p:cNvSpPr txBox="1">
              <a:spLocks noChangeArrowheads="1"/>
            </p:cNvSpPr>
            <p:nvPr/>
          </p:nvSpPr>
          <p:spPr bwMode="auto">
            <a:xfrm>
              <a:off x="1392" y="2917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6" name="Group 44"/>
          <p:cNvGrpSpPr>
            <a:grpSpLocks/>
          </p:cNvGrpSpPr>
          <p:nvPr/>
        </p:nvGrpSpPr>
        <p:grpSpPr bwMode="auto">
          <a:xfrm>
            <a:off x="4783138" y="4186238"/>
            <a:ext cx="482600" cy="520700"/>
            <a:chOff x="1960" y="2896"/>
            <a:chExt cx="304" cy="328"/>
          </a:xfrm>
        </p:grpSpPr>
        <p:cxnSp>
          <p:nvCxnSpPr>
            <p:cNvPr id="9264" name="AutoShape 45"/>
            <p:cNvCxnSpPr>
              <a:cxnSpLocks noChangeShapeType="1"/>
              <a:stCxn id="9294" idx="5"/>
              <a:endCxn id="9284" idx="1"/>
            </p:cNvCxnSpPr>
            <p:nvPr/>
          </p:nvCxnSpPr>
          <p:spPr bwMode="auto">
            <a:xfrm>
              <a:off x="1960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5" name="Text Box 46"/>
            <p:cNvSpPr txBox="1">
              <a:spLocks noChangeArrowheads="1"/>
            </p:cNvSpPr>
            <p:nvPr/>
          </p:nvSpPr>
          <p:spPr bwMode="auto">
            <a:xfrm>
              <a:off x="2063" y="2896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</p:grpSp>
      <p:grpSp>
        <p:nvGrpSpPr>
          <p:cNvPr id="9227" name="Group 54"/>
          <p:cNvGrpSpPr>
            <a:grpSpLocks/>
          </p:cNvGrpSpPr>
          <p:nvPr/>
        </p:nvGrpSpPr>
        <p:grpSpPr bwMode="auto">
          <a:xfrm>
            <a:off x="7219950" y="4224338"/>
            <a:ext cx="484188" cy="482600"/>
            <a:chOff x="3495" y="2920"/>
            <a:chExt cx="305" cy="304"/>
          </a:xfrm>
        </p:grpSpPr>
        <p:cxnSp>
          <p:nvCxnSpPr>
            <p:cNvPr id="9262" name="AutoShape 55"/>
            <p:cNvCxnSpPr>
              <a:cxnSpLocks noChangeShapeType="1"/>
              <a:stCxn id="9286" idx="7"/>
              <a:endCxn id="9292" idx="3"/>
            </p:cNvCxnSpPr>
            <p:nvPr/>
          </p:nvCxnSpPr>
          <p:spPr bwMode="auto">
            <a:xfrm flipV="1">
              <a:off x="3496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3" name="Text Box 56"/>
            <p:cNvSpPr txBox="1">
              <a:spLocks noChangeArrowheads="1"/>
            </p:cNvSpPr>
            <p:nvPr/>
          </p:nvSpPr>
          <p:spPr bwMode="auto">
            <a:xfrm>
              <a:off x="3495" y="2950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8" name="Group 57"/>
          <p:cNvGrpSpPr>
            <a:grpSpLocks/>
          </p:cNvGrpSpPr>
          <p:nvPr/>
        </p:nvGrpSpPr>
        <p:grpSpPr bwMode="auto">
          <a:xfrm>
            <a:off x="9050338" y="4706938"/>
            <a:ext cx="620712" cy="431800"/>
            <a:chOff x="4648" y="3224"/>
            <a:chExt cx="391" cy="272"/>
          </a:xfrm>
        </p:grpSpPr>
        <p:cxnSp>
          <p:nvCxnSpPr>
            <p:cNvPr id="9260" name="AutoShape 58"/>
            <p:cNvCxnSpPr>
              <a:cxnSpLocks noChangeShapeType="1"/>
              <a:stCxn id="9290" idx="5"/>
              <a:endCxn id="9290" idx="7"/>
            </p:cNvCxnSpPr>
            <p:nvPr/>
          </p:nvCxnSpPr>
          <p:spPr bwMode="auto">
            <a:xfrm rot="5400000" flipH="1" flipV="1">
              <a:off x="4513" y="3359"/>
              <a:ext cx="272" cy="1"/>
            </a:xfrm>
            <a:prstGeom prst="curvedConnector5">
              <a:avLst>
                <a:gd name="adj1" fmla="val -73528"/>
                <a:gd name="adj2" fmla="val 36399986"/>
                <a:gd name="adj3" fmla="val 17352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1" name="Text Box 59"/>
            <p:cNvSpPr txBox="1">
              <a:spLocks noChangeArrowheads="1"/>
            </p:cNvSpPr>
            <p:nvPr/>
          </p:nvSpPr>
          <p:spPr bwMode="auto">
            <a:xfrm>
              <a:off x="4853" y="3232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9" name="Group 69"/>
          <p:cNvGrpSpPr>
            <a:grpSpLocks/>
          </p:cNvGrpSpPr>
          <p:nvPr/>
        </p:nvGrpSpPr>
        <p:grpSpPr bwMode="auto">
          <a:xfrm>
            <a:off x="8135938" y="4186238"/>
            <a:ext cx="500062" cy="520700"/>
            <a:chOff x="4072" y="2896"/>
            <a:chExt cx="315" cy="328"/>
          </a:xfrm>
        </p:grpSpPr>
        <p:cxnSp>
          <p:nvCxnSpPr>
            <p:cNvPr id="9258" name="AutoShape 70"/>
            <p:cNvCxnSpPr>
              <a:cxnSpLocks noChangeShapeType="1"/>
              <a:stCxn id="9292" idx="5"/>
              <a:endCxn id="9290" idx="1"/>
            </p:cNvCxnSpPr>
            <p:nvPr/>
          </p:nvCxnSpPr>
          <p:spPr bwMode="auto">
            <a:xfrm>
              <a:off x="4072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59" name="Text Box 71"/>
            <p:cNvSpPr txBox="1">
              <a:spLocks noChangeArrowheads="1"/>
            </p:cNvSpPr>
            <p:nvPr/>
          </p:nvSpPr>
          <p:spPr bwMode="auto">
            <a:xfrm>
              <a:off x="4201" y="2896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30" name="Group 126"/>
          <p:cNvGrpSpPr>
            <a:grpSpLocks/>
          </p:cNvGrpSpPr>
          <p:nvPr/>
        </p:nvGrpSpPr>
        <p:grpSpPr bwMode="auto">
          <a:xfrm>
            <a:off x="3868738" y="4313239"/>
            <a:ext cx="4813300" cy="1811337"/>
            <a:chOff x="2344738" y="4313238"/>
            <a:chExt cx="4813300" cy="1811337"/>
          </a:xfrm>
        </p:grpSpPr>
        <p:grpSp>
          <p:nvGrpSpPr>
            <p:cNvPr id="9234" name="Group 35"/>
            <p:cNvGrpSpPr>
              <a:grpSpLocks/>
            </p:cNvGrpSpPr>
            <p:nvPr/>
          </p:nvGrpSpPr>
          <p:grpSpPr bwMode="auto">
            <a:xfrm>
              <a:off x="2797175" y="4313238"/>
              <a:ext cx="295275" cy="1219200"/>
              <a:chOff x="1669" y="2976"/>
              <a:chExt cx="186" cy="768"/>
            </a:xfrm>
          </p:grpSpPr>
          <p:cxnSp>
            <p:nvCxnSpPr>
              <p:cNvPr id="9256" name="AutoShape 36"/>
              <p:cNvCxnSpPr>
                <a:cxnSpLocks noChangeShapeType="1"/>
                <a:stCxn id="9280" idx="0"/>
                <a:endCxn id="9294" idx="4"/>
              </p:cNvCxnSpPr>
              <p:nvPr/>
            </p:nvCxnSpPr>
            <p:spPr bwMode="auto">
              <a:xfrm flipV="1">
                <a:off x="1824" y="2976"/>
                <a:ext cx="0" cy="76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57" name="Text Box 37"/>
              <p:cNvSpPr txBox="1">
                <a:spLocks noChangeArrowheads="1"/>
              </p:cNvSpPr>
              <p:nvPr/>
            </p:nvSpPr>
            <p:spPr bwMode="auto">
              <a:xfrm>
                <a:off x="1669" y="3255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35" name="Group 41"/>
            <p:cNvGrpSpPr>
              <a:grpSpLocks/>
            </p:cNvGrpSpPr>
            <p:nvPr/>
          </p:nvGrpSpPr>
          <p:grpSpPr bwMode="auto">
            <a:xfrm>
              <a:off x="3259138" y="5138738"/>
              <a:ext cx="482600" cy="512762"/>
              <a:chOff x="1960" y="3496"/>
              <a:chExt cx="304" cy="323"/>
            </a:xfrm>
          </p:grpSpPr>
          <p:cxnSp>
            <p:nvCxnSpPr>
              <p:cNvPr id="9254" name="AutoShape 42"/>
              <p:cNvCxnSpPr>
                <a:cxnSpLocks noChangeShapeType="1"/>
                <a:stCxn id="9284" idx="3"/>
                <a:endCxn id="9280" idx="7"/>
              </p:cNvCxnSpPr>
              <p:nvPr/>
            </p:nvCxnSpPr>
            <p:spPr bwMode="auto">
              <a:xfrm flipH="1">
                <a:off x="1960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55" name="Text Box 43"/>
              <p:cNvSpPr txBox="1">
                <a:spLocks noChangeArrowheads="1"/>
              </p:cNvSpPr>
              <p:nvPr/>
            </p:nvSpPr>
            <p:spPr bwMode="auto">
              <a:xfrm>
                <a:off x="2071" y="3607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6" name="Group 47"/>
            <p:cNvGrpSpPr>
              <a:grpSpLocks/>
            </p:cNvGrpSpPr>
            <p:nvPr/>
          </p:nvGrpSpPr>
          <p:grpSpPr bwMode="auto">
            <a:xfrm>
              <a:off x="2344738" y="5138738"/>
              <a:ext cx="482600" cy="490537"/>
              <a:chOff x="1384" y="3496"/>
              <a:chExt cx="304" cy="309"/>
            </a:xfrm>
          </p:grpSpPr>
          <p:cxnSp>
            <p:nvCxnSpPr>
              <p:cNvPr id="9252" name="AutoShape 48"/>
              <p:cNvCxnSpPr>
                <a:cxnSpLocks noChangeShapeType="1"/>
                <a:stCxn id="9280" idx="1"/>
                <a:endCxn id="9282" idx="5"/>
              </p:cNvCxnSpPr>
              <p:nvPr/>
            </p:nvCxnSpPr>
            <p:spPr bwMode="auto">
              <a:xfrm flipH="1" flipV="1">
                <a:off x="1384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53" name="Text Box 49"/>
              <p:cNvSpPr txBox="1">
                <a:spLocks noChangeArrowheads="1"/>
              </p:cNvSpPr>
              <p:nvPr/>
            </p:nvSpPr>
            <p:spPr bwMode="auto">
              <a:xfrm>
                <a:off x="1393" y="3593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7" name="Group 51"/>
            <p:cNvGrpSpPr>
              <a:grpSpLocks/>
            </p:cNvGrpSpPr>
            <p:nvPr/>
          </p:nvGrpSpPr>
          <p:grpSpPr bwMode="auto">
            <a:xfrm>
              <a:off x="4173538" y="5138738"/>
              <a:ext cx="1092200" cy="355600"/>
              <a:chOff x="2536" y="3496"/>
              <a:chExt cx="688" cy="224"/>
            </a:xfrm>
          </p:grpSpPr>
          <p:cxnSp>
            <p:nvCxnSpPr>
              <p:cNvPr id="9250" name="AutoShape 52"/>
              <p:cNvCxnSpPr>
                <a:cxnSpLocks noChangeShapeType="1"/>
                <a:stCxn id="9286" idx="3"/>
                <a:endCxn id="9284" idx="5"/>
              </p:cNvCxnSpPr>
              <p:nvPr/>
            </p:nvCxnSpPr>
            <p:spPr bwMode="auto">
              <a:xfrm rot="5400000">
                <a:off x="2879" y="3153"/>
                <a:ext cx="1" cy="688"/>
              </a:xfrm>
              <a:prstGeom prst="curvedConnector3">
                <a:avLst>
                  <a:gd name="adj1" fmla="val 20000009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51" name="Text Box 53"/>
              <p:cNvSpPr txBox="1">
                <a:spLocks noChangeArrowheads="1"/>
              </p:cNvSpPr>
              <p:nvPr/>
            </p:nvSpPr>
            <p:spPr bwMode="auto">
              <a:xfrm>
                <a:off x="2810" y="3508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8" name="Group 60"/>
            <p:cNvGrpSpPr>
              <a:grpSpLocks/>
            </p:cNvGrpSpPr>
            <p:nvPr/>
          </p:nvGrpSpPr>
          <p:grpSpPr bwMode="auto">
            <a:xfrm>
              <a:off x="5697538" y="5138738"/>
              <a:ext cx="482600" cy="482600"/>
              <a:chOff x="3496" y="3496"/>
              <a:chExt cx="304" cy="304"/>
            </a:xfrm>
          </p:grpSpPr>
          <p:cxnSp>
            <p:nvCxnSpPr>
              <p:cNvPr id="9248" name="AutoShape 61"/>
              <p:cNvCxnSpPr>
                <a:cxnSpLocks noChangeShapeType="1"/>
                <a:stCxn id="9288" idx="1"/>
                <a:endCxn id="9286" idx="5"/>
              </p:cNvCxnSpPr>
              <p:nvPr/>
            </p:nvCxnSpPr>
            <p:spPr bwMode="auto">
              <a:xfrm flipH="1" flipV="1">
                <a:off x="3496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Text Box 62"/>
              <p:cNvSpPr txBox="1">
                <a:spLocks noChangeArrowheads="1"/>
              </p:cNvSpPr>
              <p:nvPr/>
            </p:nvSpPr>
            <p:spPr bwMode="auto">
              <a:xfrm>
                <a:off x="3515" y="3582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39" name="Group 63"/>
            <p:cNvGrpSpPr>
              <a:grpSpLocks/>
            </p:cNvGrpSpPr>
            <p:nvPr/>
          </p:nvGrpSpPr>
          <p:grpSpPr bwMode="auto">
            <a:xfrm>
              <a:off x="3348038" y="5788025"/>
              <a:ext cx="2743200" cy="336550"/>
              <a:chOff x="2016" y="3905"/>
              <a:chExt cx="1728" cy="212"/>
            </a:xfrm>
          </p:grpSpPr>
          <p:cxnSp>
            <p:nvCxnSpPr>
              <p:cNvPr id="9246" name="AutoShape 64"/>
              <p:cNvCxnSpPr>
                <a:cxnSpLocks noChangeShapeType="1"/>
                <a:stCxn id="9288" idx="2"/>
                <a:endCxn id="9280" idx="6"/>
              </p:cNvCxnSpPr>
              <p:nvPr/>
            </p:nvCxnSpPr>
            <p:spPr bwMode="auto">
              <a:xfrm flipH="1">
                <a:off x="2016" y="3936"/>
                <a:ext cx="1728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7" name="Text Box 65"/>
              <p:cNvSpPr txBox="1">
                <a:spLocks noChangeArrowheads="1"/>
              </p:cNvSpPr>
              <p:nvPr/>
            </p:nvSpPr>
            <p:spPr bwMode="auto">
              <a:xfrm>
                <a:off x="2823" y="3905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40" name="Group 66"/>
            <p:cNvGrpSpPr>
              <a:grpSpLocks/>
            </p:cNvGrpSpPr>
            <p:nvPr/>
          </p:nvGrpSpPr>
          <p:grpSpPr bwMode="auto">
            <a:xfrm>
              <a:off x="6611938" y="5138738"/>
              <a:ext cx="546100" cy="482600"/>
              <a:chOff x="4072" y="3496"/>
              <a:chExt cx="344" cy="304"/>
            </a:xfrm>
          </p:grpSpPr>
          <p:cxnSp>
            <p:nvCxnSpPr>
              <p:cNvPr id="9244" name="AutoShape 67"/>
              <p:cNvCxnSpPr>
                <a:cxnSpLocks noChangeShapeType="1"/>
                <a:stCxn id="9290" idx="3"/>
                <a:endCxn id="9288" idx="7"/>
              </p:cNvCxnSpPr>
              <p:nvPr/>
            </p:nvCxnSpPr>
            <p:spPr bwMode="auto">
              <a:xfrm flipH="1">
                <a:off x="4072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5" name="Text Box 68"/>
              <p:cNvSpPr txBox="1">
                <a:spLocks noChangeArrowheads="1"/>
              </p:cNvSpPr>
              <p:nvPr/>
            </p:nvSpPr>
            <p:spPr bwMode="auto">
              <a:xfrm>
                <a:off x="4230" y="3586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41" name="Group 72"/>
            <p:cNvGrpSpPr>
              <a:grpSpLocks/>
            </p:cNvGrpSpPr>
            <p:nvPr/>
          </p:nvGrpSpPr>
          <p:grpSpPr bwMode="auto">
            <a:xfrm>
              <a:off x="6361113" y="4313238"/>
              <a:ext cx="295275" cy="1219200"/>
              <a:chOff x="3914" y="2976"/>
              <a:chExt cx="186" cy="768"/>
            </a:xfrm>
          </p:grpSpPr>
          <p:cxnSp>
            <p:nvCxnSpPr>
              <p:cNvPr id="9242" name="AutoShape 73"/>
              <p:cNvCxnSpPr>
                <a:cxnSpLocks noChangeShapeType="1"/>
                <a:stCxn id="9292" idx="4"/>
                <a:endCxn id="9288" idx="0"/>
              </p:cNvCxnSpPr>
              <p:nvPr/>
            </p:nvCxnSpPr>
            <p:spPr bwMode="auto">
              <a:xfrm>
                <a:off x="3936" y="2976"/>
                <a:ext cx="0" cy="76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3" name="Text Box 74"/>
              <p:cNvSpPr txBox="1">
                <a:spLocks noChangeArrowheads="1"/>
              </p:cNvSpPr>
              <p:nvPr/>
            </p:nvSpPr>
            <p:spPr bwMode="auto">
              <a:xfrm>
                <a:off x="3914" y="3251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</p:grpSp>
      <p:grpSp>
        <p:nvGrpSpPr>
          <p:cNvPr id="9231" name="Group 75"/>
          <p:cNvGrpSpPr>
            <a:grpSpLocks/>
          </p:cNvGrpSpPr>
          <p:nvPr/>
        </p:nvGrpSpPr>
        <p:grpSpPr bwMode="auto">
          <a:xfrm>
            <a:off x="2801939" y="4706938"/>
            <a:ext cx="636587" cy="431800"/>
            <a:chOff x="712" y="3224"/>
            <a:chExt cx="401" cy="272"/>
          </a:xfrm>
        </p:grpSpPr>
        <p:cxnSp>
          <p:nvCxnSpPr>
            <p:cNvPr id="9232" name="AutoShape 76"/>
            <p:cNvCxnSpPr>
              <a:cxnSpLocks noChangeShapeType="1"/>
              <a:stCxn id="9282" idx="3"/>
              <a:endCxn id="9282" idx="1"/>
            </p:cNvCxnSpPr>
            <p:nvPr/>
          </p:nvCxnSpPr>
          <p:spPr bwMode="auto">
            <a:xfrm rot="5400000" flipH="1" flipV="1">
              <a:off x="977" y="3359"/>
              <a:ext cx="272" cy="1"/>
            </a:xfrm>
            <a:prstGeom prst="curvedConnector5">
              <a:avLst>
                <a:gd name="adj1" fmla="val -73528"/>
                <a:gd name="adj2" fmla="val -38800014"/>
                <a:gd name="adj3" fmla="val 17352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3" name="Text Box 77"/>
            <p:cNvSpPr txBox="1">
              <a:spLocks noChangeArrowheads="1"/>
            </p:cNvSpPr>
            <p:nvPr/>
          </p:nvSpPr>
          <p:spPr bwMode="auto">
            <a:xfrm>
              <a:off x="712" y="3265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475515" y="310484"/>
            <a:ext cx="5037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“Remember the last three bits”</a:t>
            </a:r>
          </a:p>
        </p:txBody>
      </p:sp>
    </p:spTree>
    <p:extLst>
      <p:ext uri="{BB962C8B-B14F-4D97-AF65-F5344CB8AC3E}">
        <p14:creationId xmlns:p14="http://schemas.microsoft.com/office/powerpoint/2010/main" val="14954217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26545" y="1228727"/>
            <a:ext cx="6870693" cy="5246096"/>
            <a:chOff x="1277938" y="228600"/>
            <a:chExt cx="6870693" cy="5943600"/>
          </a:xfrm>
        </p:grpSpPr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2738438" y="3703638"/>
              <a:ext cx="609600" cy="609600"/>
              <a:chOff x="1725" y="2333"/>
              <a:chExt cx="384" cy="384"/>
            </a:xfrm>
          </p:grpSpPr>
          <p:sp>
            <p:nvSpPr>
              <p:cNvPr id="123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001</a:t>
                </a:r>
              </a:p>
            </p:txBody>
          </p:sp>
        </p:grpSp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6091238" y="3703638"/>
              <a:ext cx="609600" cy="609600"/>
              <a:chOff x="3837" y="2333"/>
              <a:chExt cx="384" cy="384"/>
            </a:xfrm>
          </p:grpSpPr>
          <p:sp>
            <p:nvSpPr>
              <p:cNvPr id="121" name="Oval 9"/>
              <p:cNvSpPr>
                <a:spLocks noChangeArrowheads="1"/>
              </p:cNvSpPr>
              <p:nvPr/>
            </p:nvSpPr>
            <p:spPr bwMode="auto">
              <a:xfrm>
                <a:off x="3837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Text Box 10"/>
              <p:cNvSpPr txBox="1">
                <a:spLocks noChangeArrowheads="1"/>
              </p:cNvSpPr>
              <p:nvPr/>
            </p:nvSpPr>
            <p:spPr bwMode="auto">
              <a:xfrm>
                <a:off x="3867" y="2409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011</a:t>
                </a:r>
              </a:p>
            </p:txBody>
          </p:sp>
        </p:grpSp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7005638" y="4618038"/>
              <a:ext cx="609600" cy="609600"/>
              <a:chOff x="4413" y="2909"/>
              <a:chExt cx="384" cy="384"/>
            </a:xfrm>
          </p:grpSpPr>
          <p:sp>
            <p:nvSpPr>
              <p:cNvPr id="119" name="Oval 12"/>
              <p:cNvSpPr>
                <a:spLocks noChangeArrowheads="1"/>
              </p:cNvSpPr>
              <p:nvPr/>
            </p:nvSpPr>
            <p:spPr bwMode="auto">
              <a:xfrm>
                <a:off x="4413" y="2909"/>
                <a:ext cx="384" cy="384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Text Box 13"/>
              <p:cNvSpPr txBox="1">
                <a:spLocks noChangeArrowheads="1"/>
              </p:cNvSpPr>
              <p:nvPr/>
            </p:nvSpPr>
            <p:spPr bwMode="auto">
              <a:xfrm>
                <a:off x="4451" y="2987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111</a:t>
                </a:r>
              </a:p>
            </p:txBody>
          </p:sp>
        </p:grpSp>
        <p:grpSp>
          <p:nvGrpSpPr>
            <p:cNvPr id="7" name="Group 14"/>
            <p:cNvGrpSpPr>
              <a:grpSpLocks/>
            </p:cNvGrpSpPr>
            <p:nvPr/>
          </p:nvGrpSpPr>
          <p:grpSpPr bwMode="auto">
            <a:xfrm>
              <a:off x="6091238" y="5532438"/>
              <a:ext cx="609600" cy="609600"/>
              <a:chOff x="3837" y="3485"/>
              <a:chExt cx="384" cy="384"/>
            </a:xfrm>
          </p:grpSpPr>
          <p:sp>
            <p:nvSpPr>
              <p:cNvPr id="117" name="Oval 15"/>
              <p:cNvSpPr>
                <a:spLocks noChangeArrowheads="1"/>
              </p:cNvSpPr>
              <p:nvPr/>
            </p:nvSpPr>
            <p:spPr bwMode="auto">
              <a:xfrm>
                <a:off x="3837" y="3485"/>
                <a:ext cx="384" cy="384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Text Box 16"/>
              <p:cNvSpPr txBox="1">
                <a:spLocks noChangeArrowheads="1"/>
              </p:cNvSpPr>
              <p:nvPr/>
            </p:nvSpPr>
            <p:spPr bwMode="auto">
              <a:xfrm>
                <a:off x="3875" y="3563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110</a:t>
                </a:r>
              </a:p>
            </p:txBody>
          </p:sp>
        </p:grpSp>
        <p:grpSp>
          <p:nvGrpSpPr>
            <p:cNvPr id="8" name="Group 17"/>
            <p:cNvGrpSpPr>
              <a:grpSpLocks/>
            </p:cNvGrpSpPr>
            <p:nvPr/>
          </p:nvGrpSpPr>
          <p:grpSpPr bwMode="auto">
            <a:xfrm>
              <a:off x="5176838" y="4618038"/>
              <a:ext cx="609600" cy="609600"/>
              <a:chOff x="3261" y="2909"/>
              <a:chExt cx="384" cy="384"/>
            </a:xfrm>
          </p:grpSpPr>
          <p:sp>
            <p:nvSpPr>
              <p:cNvPr id="115" name="Oval 18"/>
              <p:cNvSpPr>
                <a:spLocks noChangeArrowheads="1"/>
              </p:cNvSpPr>
              <p:nvPr/>
            </p:nvSpPr>
            <p:spPr bwMode="auto">
              <a:xfrm>
                <a:off x="3261" y="2909"/>
                <a:ext cx="384" cy="384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Text Box 19"/>
              <p:cNvSpPr txBox="1">
                <a:spLocks noChangeArrowheads="1"/>
              </p:cNvSpPr>
              <p:nvPr/>
            </p:nvSpPr>
            <p:spPr bwMode="auto">
              <a:xfrm>
                <a:off x="3289" y="2985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101</a:t>
                </a:r>
              </a:p>
            </p:txBody>
          </p:sp>
        </p:grpSp>
        <p:grpSp>
          <p:nvGrpSpPr>
            <p:cNvPr id="9" name="Group 20"/>
            <p:cNvGrpSpPr>
              <a:grpSpLocks/>
            </p:cNvGrpSpPr>
            <p:nvPr/>
          </p:nvGrpSpPr>
          <p:grpSpPr bwMode="auto">
            <a:xfrm>
              <a:off x="3652838" y="4618038"/>
              <a:ext cx="609600" cy="609600"/>
              <a:chOff x="2301" y="2909"/>
              <a:chExt cx="384" cy="384"/>
            </a:xfrm>
          </p:grpSpPr>
          <p:sp>
            <p:nvSpPr>
              <p:cNvPr id="113" name="Oval 21"/>
              <p:cNvSpPr>
                <a:spLocks noChangeArrowheads="1"/>
              </p:cNvSpPr>
              <p:nvPr/>
            </p:nvSpPr>
            <p:spPr bwMode="auto">
              <a:xfrm>
                <a:off x="2301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Text Box 22"/>
              <p:cNvSpPr txBox="1">
                <a:spLocks noChangeArrowheads="1"/>
              </p:cNvSpPr>
              <p:nvPr/>
            </p:nvSpPr>
            <p:spPr bwMode="auto">
              <a:xfrm>
                <a:off x="2329" y="2985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010</a:t>
                </a:r>
              </a:p>
            </p:txBody>
          </p:sp>
        </p:grpSp>
        <p:grpSp>
          <p:nvGrpSpPr>
            <p:cNvPr id="10" name="Group 23"/>
            <p:cNvGrpSpPr>
              <a:grpSpLocks/>
            </p:cNvGrpSpPr>
            <p:nvPr/>
          </p:nvGrpSpPr>
          <p:grpSpPr bwMode="auto">
            <a:xfrm>
              <a:off x="1824038" y="4618038"/>
              <a:ext cx="609600" cy="609600"/>
              <a:chOff x="1149" y="2909"/>
              <a:chExt cx="384" cy="384"/>
            </a:xfrm>
          </p:grpSpPr>
          <p:sp>
            <p:nvSpPr>
              <p:cNvPr id="111" name="Oval 24"/>
              <p:cNvSpPr>
                <a:spLocks noChangeArrowheads="1"/>
              </p:cNvSpPr>
              <p:nvPr/>
            </p:nvSpPr>
            <p:spPr bwMode="auto">
              <a:xfrm>
                <a:off x="1149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Text Box 25"/>
              <p:cNvSpPr txBox="1">
                <a:spLocks noChangeArrowheads="1"/>
              </p:cNvSpPr>
              <p:nvPr/>
            </p:nvSpPr>
            <p:spPr bwMode="auto">
              <a:xfrm>
                <a:off x="1179" y="2997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000</a:t>
                </a:r>
              </a:p>
            </p:txBody>
          </p:sp>
        </p:grpSp>
        <p:grpSp>
          <p:nvGrpSpPr>
            <p:cNvPr id="11" name="Group 26"/>
            <p:cNvGrpSpPr>
              <a:grpSpLocks/>
            </p:cNvGrpSpPr>
            <p:nvPr/>
          </p:nvGrpSpPr>
          <p:grpSpPr bwMode="auto">
            <a:xfrm>
              <a:off x="2738438" y="5532438"/>
              <a:ext cx="609600" cy="609600"/>
              <a:chOff x="1725" y="3485"/>
              <a:chExt cx="384" cy="384"/>
            </a:xfrm>
          </p:grpSpPr>
          <p:sp>
            <p:nvSpPr>
              <p:cNvPr id="109" name="Oval 27"/>
              <p:cNvSpPr>
                <a:spLocks noChangeArrowheads="1"/>
              </p:cNvSpPr>
              <p:nvPr/>
            </p:nvSpPr>
            <p:spPr bwMode="auto">
              <a:xfrm>
                <a:off x="1725" y="3485"/>
                <a:ext cx="384" cy="384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Text Box 28"/>
              <p:cNvSpPr txBox="1">
                <a:spLocks noChangeArrowheads="1"/>
              </p:cNvSpPr>
              <p:nvPr/>
            </p:nvSpPr>
            <p:spPr bwMode="auto">
              <a:xfrm>
                <a:off x="1763" y="3561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100</a:t>
                </a:r>
              </a:p>
            </p:txBody>
          </p:sp>
        </p:grpSp>
        <p:grpSp>
          <p:nvGrpSpPr>
            <p:cNvPr id="12" name="Group 29"/>
            <p:cNvGrpSpPr>
              <a:grpSpLocks/>
            </p:cNvGrpSpPr>
            <p:nvPr/>
          </p:nvGrpSpPr>
          <p:grpSpPr bwMode="auto">
            <a:xfrm>
              <a:off x="3348038" y="3721100"/>
              <a:ext cx="2743200" cy="384175"/>
              <a:chOff x="2016" y="2603"/>
              <a:chExt cx="1728" cy="242"/>
            </a:xfrm>
          </p:grpSpPr>
          <p:cxnSp>
            <p:nvCxnSpPr>
              <p:cNvPr id="107" name="AutoShape 30"/>
              <p:cNvCxnSpPr>
                <a:cxnSpLocks noChangeShapeType="1"/>
                <a:stCxn id="123" idx="6"/>
                <a:endCxn id="121" idx="2"/>
              </p:cNvCxnSpPr>
              <p:nvPr/>
            </p:nvCxnSpPr>
            <p:spPr bwMode="auto">
              <a:xfrm>
                <a:off x="2016" y="2784"/>
                <a:ext cx="1728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8" name="Text Box 31"/>
              <p:cNvSpPr txBox="1">
                <a:spLocks noChangeArrowheads="1"/>
              </p:cNvSpPr>
              <p:nvPr/>
            </p:nvSpPr>
            <p:spPr bwMode="auto">
              <a:xfrm>
                <a:off x="2804" y="2603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3" name="Group 32"/>
            <p:cNvGrpSpPr>
              <a:grpSpLocks/>
            </p:cNvGrpSpPr>
            <p:nvPr/>
          </p:nvGrpSpPr>
          <p:grpSpPr bwMode="auto">
            <a:xfrm>
              <a:off x="4173538" y="4349750"/>
              <a:ext cx="1092200" cy="384175"/>
              <a:chOff x="2536" y="2999"/>
              <a:chExt cx="688" cy="242"/>
            </a:xfrm>
          </p:grpSpPr>
          <p:cxnSp>
            <p:nvCxnSpPr>
              <p:cNvPr id="105" name="AutoShape 33"/>
              <p:cNvCxnSpPr>
                <a:cxnSpLocks noChangeShapeType="1"/>
                <a:stCxn id="113" idx="7"/>
                <a:endCxn id="115" idx="1"/>
              </p:cNvCxnSpPr>
              <p:nvPr/>
            </p:nvCxnSpPr>
            <p:spPr bwMode="auto">
              <a:xfrm rot="5400000" flipV="1">
                <a:off x="2879" y="2881"/>
                <a:ext cx="1" cy="688"/>
              </a:xfrm>
              <a:prstGeom prst="curvedConnector3">
                <a:avLst>
                  <a:gd name="adj1" fmla="val -20000009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6" name="Text Box 34"/>
              <p:cNvSpPr txBox="1">
                <a:spLocks noChangeArrowheads="1"/>
              </p:cNvSpPr>
              <p:nvPr/>
            </p:nvSpPr>
            <p:spPr bwMode="auto">
              <a:xfrm>
                <a:off x="2810" y="2999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4" name="Group 38"/>
            <p:cNvGrpSpPr>
              <a:grpSpLocks/>
            </p:cNvGrpSpPr>
            <p:nvPr/>
          </p:nvGrpSpPr>
          <p:grpSpPr bwMode="auto">
            <a:xfrm>
              <a:off x="2344738" y="4219575"/>
              <a:ext cx="482600" cy="487363"/>
              <a:chOff x="1384" y="2917"/>
              <a:chExt cx="304" cy="307"/>
            </a:xfrm>
          </p:grpSpPr>
          <p:cxnSp>
            <p:nvCxnSpPr>
              <p:cNvPr id="103" name="AutoShape 39"/>
              <p:cNvCxnSpPr>
                <a:cxnSpLocks noChangeShapeType="1"/>
                <a:stCxn id="111" idx="7"/>
                <a:endCxn id="123" idx="3"/>
              </p:cNvCxnSpPr>
              <p:nvPr/>
            </p:nvCxnSpPr>
            <p:spPr bwMode="auto">
              <a:xfrm flipV="1">
                <a:off x="1384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4" name="Text Box 40"/>
              <p:cNvSpPr txBox="1">
                <a:spLocks noChangeArrowheads="1"/>
              </p:cNvSpPr>
              <p:nvPr/>
            </p:nvSpPr>
            <p:spPr bwMode="auto">
              <a:xfrm>
                <a:off x="1392" y="2917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5" name="Group 44"/>
            <p:cNvGrpSpPr>
              <a:grpSpLocks/>
            </p:cNvGrpSpPr>
            <p:nvPr/>
          </p:nvGrpSpPr>
          <p:grpSpPr bwMode="auto">
            <a:xfrm>
              <a:off x="3259138" y="4186238"/>
              <a:ext cx="482600" cy="520700"/>
              <a:chOff x="1960" y="2896"/>
              <a:chExt cx="304" cy="328"/>
            </a:xfrm>
          </p:grpSpPr>
          <p:cxnSp>
            <p:nvCxnSpPr>
              <p:cNvPr id="101" name="AutoShape 45"/>
              <p:cNvCxnSpPr>
                <a:cxnSpLocks noChangeShapeType="1"/>
                <a:stCxn id="123" idx="5"/>
                <a:endCxn id="113" idx="1"/>
              </p:cNvCxnSpPr>
              <p:nvPr/>
            </p:nvCxnSpPr>
            <p:spPr bwMode="auto">
              <a:xfrm>
                <a:off x="1960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2" name="Text Box 46"/>
              <p:cNvSpPr txBox="1">
                <a:spLocks noChangeArrowheads="1"/>
              </p:cNvSpPr>
              <p:nvPr/>
            </p:nvSpPr>
            <p:spPr bwMode="auto">
              <a:xfrm>
                <a:off x="2063" y="2896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16" name="Group 54"/>
            <p:cNvGrpSpPr>
              <a:grpSpLocks/>
            </p:cNvGrpSpPr>
            <p:nvPr/>
          </p:nvGrpSpPr>
          <p:grpSpPr bwMode="auto">
            <a:xfrm>
              <a:off x="5695950" y="4224338"/>
              <a:ext cx="484188" cy="482600"/>
              <a:chOff x="3495" y="2920"/>
              <a:chExt cx="305" cy="304"/>
            </a:xfrm>
          </p:grpSpPr>
          <p:cxnSp>
            <p:nvCxnSpPr>
              <p:cNvPr id="99" name="AutoShape 55"/>
              <p:cNvCxnSpPr>
                <a:cxnSpLocks noChangeShapeType="1"/>
                <a:stCxn id="115" idx="7"/>
                <a:endCxn id="121" idx="3"/>
              </p:cNvCxnSpPr>
              <p:nvPr/>
            </p:nvCxnSpPr>
            <p:spPr bwMode="auto">
              <a:xfrm flipV="1">
                <a:off x="3496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0" name="Text Box 56"/>
              <p:cNvSpPr txBox="1">
                <a:spLocks noChangeArrowheads="1"/>
              </p:cNvSpPr>
              <p:nvPr/>
            </p:nvSpPr>
            <p:spPr bwMode="auto">
              <a:xfrm>
                <a:off x="3495" y="2950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7" name="Group 57"/>
            <p:cNvGrpSpPr>
              <a:grpSpLocks/>
            </p:cNvGrpSpPr>
            <p:nvPr/>
          </p:nvGrpSpPr>
          <p:grpSpPr bwMode="auto">
            <a:xfrm>
              <a:off x="7526332" y="4706938"/>
              <a:ext cx="622299" cy="431800"/>
              <a:chOff x="4648" y="3224"/>
              <a:chExt cx="392" cy="272"/>
            </a:xfrm>
          </p:grpSpPr>
          <p:cxnSp>
            <p:nvCxnSpPr>
              <p:cNvPr id="97" name="AutoShape 58"/>
              <p:cNvCxnSpPr>
                <a:cxnSpLocks noChangeShapeType="1"/>
                <a:stCxn id="119" idx="5"/>
                <a:endCxn id="119" idx="7"/>
              </p:cNvCxnSpPr>
              <p:nvPr/>
            </p:nvCxnSpPr>
            <p:spPr bwMode="auto">
              <a:xfrm rot="5400000" flipH="1" flipV="1">
                <a:off x="4513" y="3359"/>
                <a:ext cx="272" cy="1"/>
              </a:xfrm>
              <a:prstGeom prst="curvedConnector5">
                <a:avLst>
                  <a:gd name="adj1" fmla="val -73528"/>
                  <a:gd name="adj2" fmla="val 36399986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8" name="Text Box 59"/>
              <p:cNvSpPr txBox="1">
                <a:spLocks noChangeArrowheads="1"/>
              </p:cNvSpPr>
              <p:nvPr/>
            </p:nvSpPr>
            <p:spPr bwMode="auto">
              <a:xfrm>
                <a:off x="4853" y="3232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8" name="Group 69"/>
            <p:cNvGrpSpPr>
              <a:grpSpLocks/>
            </p:cNvGrpSpPr>
            <p:nvPr/>
          </p:nvGrpSpPr>
          <p:grpSpPr bwMode="auto">
            <a:xfrm>
              <a:off x="6611932" y="4186238"/>
              <a:ext cx="501649" cy="520700"/>
              <a:chOff x="4072" y="2896"/>
              <a:chExt cx="316" cy="328"/>
            </a:xfrm>
          </p:grpSpPr>
          <p:cxnSp>
            <p:nvCxnSpPr>
              <p:cNvPr id="95" name="AutoShape 70"/>
              <p:cNvCxnSpPr>
                <a:cxnSpLocks noChangeShapeType="1"/>
                <a:stCxn id="121" idx="5"/>
                <a:endCxn id="119" idx="1"/>
              </p:cNvCxnSpPr>
              <p:nvPr/>
            </p:nvCxnSpPr>
            <p:spPr bwMode="auto">
              <a:xfrm>
                <a:off x="4072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6" name="Text Box 71"/>
              <p:cNvSpPr txBox="1">
                <a:spLocks noChangeArrowheads="1"/>
              </p:cNvSpPr>
              <p:nvPr/>
            </p:nvSpPr>
            <p:spPr bwMode="auto">
              <a:xfrm>
                <a:off x="4201" y="2896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9" name="Group 126"/>
            <p:cNvGrpSpPr>
              <a:grpSpLocks/>
            </p:cNvGrpSpPr>
            <p:nvPr/>
          </p:nvGrpSpPr>
          <p:grpSpPr bwMode="auto">
            <a:xfrm>
              <a:off x="2344738" y="4313238"/>
              <a:ext cx="4814894" cy="1858962"/>
              <a:chOff x="2344738" y="4313238"/>
              <a:chExt cx="4814894" cy="1858962"/>
            </a:xfrm>
          </p:grpSpPr>
          <p:grpSp>
            <p:nvGrpSpPr>
              <p:cNvPr id="71" name="Group 35"/>
              <p:cNvGrpSpPr>
                <a:grpSpLocks/>
              </p:cNvGrpSpPr>
              <p:nvPr/>
            </p:nvGrpSpPr>
            <p:grpSpPr bwMode="auto">
              <a:xfrm>
                <a:off x="2797179" y="4313238"/>
                <a:ext cx="296863" cy="1219200"/>
                <a:chOff x="1669" y="2976"/>
                <a:chExt cx="187" cy="768"/>
              </a:xfrm>
            </p:grpSpPr>
            <p:cxnSp>
              <p:nvCxnSpPr>
                <p:cNvPr id="93" name="AutoShape 36"/>
                <p:cNvCxnSpPr>
                  <a:cxnSpLocks noChangeShapeType="1"/>
                  <a:stCxn id="109" idx="0"/>
                  <a:endCxn id="123" idx="4"/>
                </p:cNvCxnSpPr>
                <p:nvPr/>
              </p:nvCxnSpPr>
              <p:spPr bwMode="auto">
                <a:xfrm flipV="1">
                  <a:off x="1824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4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1669" y="3255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72" name="Group 41"/>
              <p:cNvGrpSpPr>
                <a:grpSpLocks/>
              </p:cNvGrpSpPr>
              <p:nvPr/>
            </p:nvGrpSpPr>
            <p:grpSpPr bwMode="auto">
              <a:xfrm>
                <a:off x="3259138" y="5138738"/>
                <a:ext cx="482600" cy="560387"/>
                <a:chOff x="1960" y="3496"/>
                <a:chExt cx="304" cy="353"/>
              </a:xfrm>
            </p:grpSpPr>
            <p:cxnSp>
              <p:nvCxnSpPr>
                <p:cNvPr id="91" name="AutoShape 42"/>
                <p:cNvCxnSpPr>
                  <a:cxnSpLocks noChangeShapeType="1"/>
                  <a:stCxn id="113" idx="3"/>
                  <a:endCxn id="109" idx="7"/>
                </p:cNvCxnSpPr>
                <p:nvPr/>
              </p:nvCxnSpPr>
              <p:spPr bwMode="auto">
                <a:xfrm flipH="1">
                  <a:off x="1960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2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071" y="3607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3" name="Group 47"/>
              <p:cNvGrpSpPr>
                <a:grpSpLocks/>
              </p:cNvGrpSpPr>
              <p:nvPr/>
            </p:nvGrpSpPr>
            <p:grpSpPr bwMode="auto">
              <a:xfrm>
                <a:off x="2344738" y="5138739"/>
                <a:ext cx="482600" cy="538162"/>
                <a:chOff x="1384" y="3496"/>
                <a:chExt cx="304" cy="339"/>
              </a:xfrm>
            </p:grpSpPr>
            <p:cxnSp>
              <p:nvCxnSpPr>
                <p:cNvPr id="89" name="AutoShape 48"/>
                <p:cNvCxnSpPr>
                  <a:cxnSpLocks noChangeShapeType="1"/>
                  <a:stCxn id="109" idx="1"/>
                  <a:endCxn id="111" idx="5"/>
                </p:cNvCxnSpPr>
                <p:nvPr/>
              </p:nvCxnSpPr>
              <p:spPr bwMode="auto">
                <a:xfrm flipH="1" flipV="1">
                  <a:off x="1384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0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393" y="3593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4" name="Group 51"/>
              <p:cNvGrpSpPr>
                <a:grpSpLocks/>
              </p:cNvGrpSpPr>
              <p:nvPr/>
            </p:nvGrpSpPr>
            <p:grpSpPr bwMode="auto">
              <a:xfrm>
                <a:off x="4173538" y="5138738"/>
                <a:ext cx="1092200" cy="403225"/>
                <a:chOff x="2536" y="3496"/>
                <a:chExt cx="688" cy="254"/>
              </a:xfrm>
            </p:grpSpPr>
            <p:cxnSp>
              <p:nvCxnSpPr>
                <p:cNvPr id="87" name="AutoShape 52"/>
                <p:cNvCxnSpPr>
                  <a:cxnSpLocks noChangeShapeType="1"/>
                  <a:stCxn id="115" idx="3"/>
                  <a:endCxn id="113" idx="5"/>
                </p:cNvCxnSpPr>
                <p:nvPr/>
              </p:nvCxnSpPr>
              <p:spPr bwMode="auto">
                <a:xfrm rot="5400000">
                  <a:off x="2879" y="3153"/>
                  <a:ext cx="1" cy="688"/>
                </a:xfrm>
                <a:prstGeom prst="curvedConnector3">
                  <a:avLst>
                    <a:gd name="adj1" fmla="val 20000009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8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2810" y="3508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5" name="Group 60"/>
              <p:cNvGrpSpPr>
                <a:grpSpLocks/>
              </p:cNvGrpSpPr>
              <p:nvPr/>
            </p:nvGrpSpPr>
            <p:grpSpPr bwMode="auto">
              <a:xfrm>
                <a:off x="5697538" y="5138738"/>
                <a:ext cx="482600" cy="520700"/>
                <a:chOff x="3496" y="3496"/>
                <a:chExt cx="304" cy="328"/>
              </a:xfrm>
            </p:grpSpPr>
            <p:cxnSp>
              <p:nvCxnSpPr>
                <p:cNvPr id="85" name="AutoShape 61"/>
                <p:cNvCxnSpPr>
                  <a:cxnSpLocks noChangeShapeType="1"/>
                  <a:stCxn id="117" idx="1"/>
                  <a:endCxn id="115" idx="5"/>
                </p:cNvCxnSpPr>
                <p:nvPr/>
              </p:nvCxnSpPr>
              <p:spPr bwMode="auto">
                <a:xfrm flipH="1" flipV="1">
                  <a:off x="3496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6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3515" y="3582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76" name="Group 63"/>
              <p:cNvGrpSpPr>
                <a:grpSpLocks/>
              </p:cNvGrpSpPr>
              <p:nvPr/>
            </p:nvGrpSpPr>
            <p:grpSpPr bwMode="auto">
              <a:xfrm>
                <a:off x="3348038" y="5788025"/>
                <a:ext cx="2743200" cy="384175"/>
                <a:chOff x="2016" y="3905"/>
                <a:chExt cx="1728" cy="242"/>
              </a:xfrm>
            </p:grpSpPr>
            <p:cxnSp>
              <p:nvCxnSpPr>
                <p:cNvPr id="83" name="AutoShape 64"/>
                <p:cNvCxnSpPr>
                  <a:cxnSpLocks noChangeShapeType="1"/>
                  <a:stCxn id="117" idx="2"/>
                  <a:endCxn id="109" idx="6"/>
                </p:cNvCxnSpPr>
                <p:nvPr/>
              </p:nvCxnSpPr>
              <p:spPr bwMode="auto">
                <a:xfrm flipH="1">
                  <a:off x="2016" y="3936"/>
                  <a:ext cx="1728" cy="0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4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823" y="3905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7" name="Group 66"/>
              <p:cNvGrpSpPr>
                <a:grpSpLocks/>
              </p:cNvGrpSpPr>
              <p:nvPr/>
            </p:nvGrpSpPr>
            <p:grpSpPr bwMode="auto">
              <a:xfrm>
                <a:off x="6611944" y="5138738"/>
                <a:ext cx="547688" cy="527050"/>
                <a:chOff x="4072" y="3496"/>
                <a:chExt cx="345" cy="332"/>
              </a:xfrm>
            </p:grpSpPr>
            <p:cxnSp>
              <p:nvCxnSpPr>
                <p:cNvPr id="81" name="AutoShape 67"/>
                <p:cNvCxnSpPr>
                  <a:cxnSpLocks noChangeShapeType="1"/>
                  <a:stCxn id="119" idx="3"/>
                  <a:endCxn id="117" idx="7"/>
                </p:cNvCxnSpPr>
                <p:nvPr/>
              </p:nvCxnSpPr>
              <p:spPr bwMode="auto">
                <a:xfrm flipH="1">
                  <a:off x="4072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2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4230" y="3586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8" name="Group 72"/>
              <p:cNvGrpSpPr>
                <a:grpSpLocks/>
              </p:cNvGrpSpPr>
              <p:nvPr/>
            </p:nvGrpSpPr>
            <p:grpSpPr bwMode="auto">
              <a:xfrm>
                <a:off x="6361123" y="4313238"/>
                <a:ext cx="296863" cy="1219200"/>
                <a:chOff x="3914" y="2976"/>
                <a:chExt cx="187" cy="768"/>
              </a:xfrm>
            </p:grpSpPr>
            <p:cxnSp>
              <p:nvCxnSpPr>
                <p:cNvPr id="79" name="AutoShape 73"/>
                <p:cNvCxnSpPr>
                  <a:cxnSpLocks noChangeShapeType="1"/>
                  <a:stCxn id="121" idx="4"/>
                  <a:endCxn id="117" idx="0"/>
                </p:cNvCxnSpPr>
                <p:nvPr/>
              </p:nvCxnSpPr>
              <p:spPr bwMode="auto">
                <a:xfrm>
                  <a:off x="3936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0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3914" y="3251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</p:grpSp>
        <p:grpSp>
          <p:nvGrpSpPr>
            <p:cNvPr id="20" name="Group 75"/>
            <p:cNvGrpSpPr>
              <a:grpSpLocks/>
            </p:cNvGrpSpPr>
            <p:nvPr/>
          </p:nvGrpSpPr>
          <p:grpSpPr bwMode="auto">
            <a:xfrm>
              <a:off x="1277938" y="4706944"/>
              <a:ext cx="636587" cy="449263"/>
              <a:chOff x="712" y="3224"/>
              <a:chExt cx="401" cy="283"/>
            </a:xfrm>
          </p:grpSpPr>
          <p:cxnSp>
            <p:nvCxnSpPr>
              <p:cNvPr id="69" name="AutoShape 76"/>
              <p:cNvCxnSpPr>
                <a:cxnSpLocks noChangeShapeType="1"/>
                <a:stCxn id="111" idx="3"/>
                <a:endCxn id="111" idx="1"/>
              </p:cNvCxnSpPr>
              <p:nvPr/>
            </p:nvCxnSpPr>
            <p:spPr bwMode="auto">
              <a:xfrm rot="5400000" flipH="1" flipV="1">
                <a:off x="977" y="3359"/>
                <a:ext cx="272" cy="1"/>
              </a:xfrm>
              <a:prstGeom prst="curvedConnector5">
                <a:avLst>
                  <a:gd name="adj1" fmla="val -73528"/>
                  <a:gd name="adj2" fmla="val -38800014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0" name="Text Box 77"/>
              <p:cNvSpPr txBox="1">
                <a:spLocks noChangeArrowheads="1"/>
              </p:cNvSpPr>
              <p:nvPr/>
            </p:nvSpPr>
            <p:spPr bwMode="auto">
              <a:xfrm>
                <a:off x="712" y="3265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sp>
          <p:nvSpPr>
            <p:cNvPr id="21" name="Oval 6"/>
            <p:cNvSpPr>
              <a:spLocks noChangeArrowheads="1"/>
            </p:cNvSpPr>
            <p:nvPr/>
          </p:nvSpPr>
          <p:spPr bwMode="auto">
            <a:xfrm>
              <a:off x="4386263" y="228600"/>
              <a:ext cx="609600" cy="6096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-111" charset="-128"/>
              </a:endParaRPr>
            </a:p>
          </p:txBody>
        </p:sp>
        <p:grpSp>
          <p:nvGrpSpPr>
            <p:cNvPr id="22" name="Group 5"/>
            <p:cNvGrpSpPr>
              <a:grpSpLocks/>
            </p:cNvGrpSpPr>
            <p:nvPr/>
          </p:nvGrpSpPr>
          <p:grpSpPr bwMode="auto">
            <a:xfrm>
              <a:off x="5786438" y="1082675"/>
              <a:ext cx="609600" cy="609600"/>
              <a:chOff x="1725" y="2333"/>
              <a:chExt cx="384" cy="384"/>
            </a:xfrm>
          </p:grpSpPr>
          <p:sp>
            <p:nvSpPr>
              <p:cNvPr id="67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Text Box 7"/>
              <p:cNvSpPr txBox="1">
                <a:spLocks noChangeArrowheads="1"/>
              </p:cNvSpPr>
              <p:nvPr/>
            </p:nvSpPr>
            <p:spPr bwMode="auto">
              <a:xfrm>
                <a:off x="1837" y="2419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23" name="Group 5"/>
            <p:cNvGrpSpPr>
              <a:grpSpLocks/>
            </p:cNvGrpSpPr>
            <p:nvPr/>
          </p:nvGrpSpPr>
          <p:grpSpPr bwMode="auto">
            <a:xfrm>
              <a:off x="2894013" y="1082675"/>
              <a:ext cx="609600" cy="609600"/>
              <a:chOff x="1725" y="2333"/>
              <a:chExt cx="384" cy="384"/>
            </a:xfrm>
          </p:grpSpPr>
          <p:sp>
            <p:nvSpPr>
              <p:cNvPr id="65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Text Box 7"/>
              <p:cNvSpPr txBox="1">
                <a:spLocks noChangeArrowheads="1"/>
              </p:cNvSpPr>
              <p:nvPr/>
            </p:nvSpPr>
            <p:spPr bwMode="auto">
              <a:xfrm>
                <a:off x="1841" y="2419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24" name="Group 5"/>
            <p:cNvGrpSpPr>
              <a:grpSpLocks/>
            </p:cNvGrpSpPr>
            <p:nvPr/>
          </p:nvGrpSpPr>
          <p:grpSpPr bwMode="auto">
            <a:xfrm>
              <a:off x="2151063" y="2138363"/>
              <a:ext cx="609600" cy="609600"/>
              <a:chOff x="1725" y="2333"/>
              <a:chExt cx="384" cy="384"/>
            </a:xfrm>
          </p:grpSpPr>
          <p:sp>
            <p:nvSpPr>
              <p:cNvPr id="63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25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</a:t>
                </a:r>
              </a:p>
            </p:txBody>
          </p:sp>
        </p:grpSp>
        <p:grpSp>
          <p:nvGrpSpPr>
            <p:cNvPr id="25" name="Group 5"/>
            <p:cNvGrpSpPr>
              <a:grpSpLocks/>
            </p:cNvGrpSpPr>
            <p:nvPr/>
          </p:nvGrpSpPr>
          <p:grpSpPr bwMode="auto">
            <a:xfrm>
              <a:off x="3582988" y="2154238"/>
              <a:ext cx="609600" cy="609600"/>
              <a:chOff x="1725" y="2333"/>
              <a:chExt cx="384" cy="384"/>
            </a:xfrm>
          </p:grpSpPr>
          <p:sp>
            <p:nvSpPr>
              <p:cNvPr id="61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25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</a:t>
                </a:r>
              </a:p>
            </p:txBody>
          </p:sp>
        </p:grpSp>
        <p:grpSp>
          <p:nvGrpSpPr>
            <p:cNvPr id="26" name="Group 5"/>
            <p:cNvGrpSpPr>
              <a:grpSpLocks/>
            </p:cNvGrpSpPr>
            <p:nvPr/>
          </p:nvGrpSpPr>
          <p:grpSpPr bwMode="auto">
            <a:xfrm>
              <a:off x="5129213" y="2114550"/>
              <a:ext cx="609600" cy="609600"/>
              <a:chOff x="1725" y="2333"/>
              <a:chExt cx="384" cy="384"/>
            </a:xfrm>
          </p:grpSpPr>
          <p:sp>
            <p:nvSpPr>
              <p:cNvPr id="59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25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</a:t>
                </a:r>
              </a:p>
            </p:txBody>
          </p:sp>
        </p:grpSp>
        <p:grpSp>
          <p:nvGrpSpPr>
            <p:cNvPr id="27" name="Group 5"/>
            <p:cNvGrpSpPr>
              <a:grpSpLocks/>
            </p:cNvGrpSpPr>
            <p:nvPr/>
          </p:nvGrpSpPr>
          <p:grpSpPr bwMode="auto">
            <a:xfrm>
              <a:off x="6665913" y="2098675"/>
              <a:ext cx="609600" cy="609600"/>
              <a:chOff x="1725" y="2333"/>
              <a:chExt cx="384" cy="384"/>
            </a:xfrm>
          </p:grpSpPr>
          <p:sp>
            <p:nvSpPr>
              <p:cNvPr id="57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25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</a:t>
                </a:r>
              </a:p>
            </p:txBody>
          </p:sp>
        </p:grpSp>
        <p:cxnSp>
          <p:nvCxnSpPr>
            <p:cNvPr id="28" name="AutoShape 70"/>
            <p:cNvCxnSpPr>
              <a:cxnSpLocks noChangeShapeType="1"/>
              <a:endCxn id="67" idx="1"/>
            </p:cNvCxnSpPr>
            <p:nvPr/>
          </p:nvCxnSpPr>
          <p:spPr bwMode="auto">
            <a:xfrm>
              <a:off x="4935538" y="711200"/>
              <a:ext cx="939800" cy="4603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70"/>
            <p:cNvCxnSpPr>
              <a:cxnSpLocks noChangeShapeType="1"/>
              <a:endCxn id="57" idx="1"/>
            </p:cNvCxnSpPr>
            <p:nvPr/>
          </p:nvCxnSpPr>
          <p:spPr bwMode="auto">
            <a:xfrm>
              <a:off x="6335713" y="1557338"/>
              <a:ext cx="419100" cy="63023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70"/>
            <p:cNvCxnSpPr>
              <a:cxnSpLocks noChangeShapeType="1"/>
              <a:endCxn id="59" idx="7"/>
            </p:cNvCxnSpPr>
            <p:nvPr/>
          </p:nvCxnSpPr>
          <p:spPr bwMode="auto">
            <a:xfrm flipH="1">
              <a:off x="5649913" y="1643063"/>
              <a:ext cx="265112" cy="56038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AutoShape 70"/>
            <p:cNvCxnSpPr>
              <a:cxnSpLocks noChangeShapeType="1"/>
              <a:endCxn id="65" idx="7"/>
            </p:cNvCxnSpPr>
            <p:nvPr/>
          </p:nvCxnSpPr>
          <p:spPr bwMode="auto">
            <a:xfrm flipH="1">
              <a:off x="3414713" y="669925"/>
              <a:ext cx="1023937" cy="5016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70"/>
            <p:cNvCxnSpPr>
              <a:cxnSpLocks noChangeShapeType="1"/>
              <a:endCxn id="63" idx="0"/>
            </p:cNvCxnSpPr>
            <p:nvPr/>
          </p:nvCxnSpPr>
          <p:spPr bwMode="auto">
            <a:xfrm flipH="1">
              <a:off x="2455863" y="1589088"/>
              <a:ext cx="520700" cy="5492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70"/>
            <p:cNvCxnSpPr>
              <a:cxnSpLocks noChangeShapeType="1"/>
              <a:endCxn id="61" idx="1"/>
            </p:cNvCxnSpPr>
            <p:nvPr/>
          </p:nvCxnSpPr>
          <p:spPr bwMode="auto">
            <a:xfrm>
              <a:off x="3357563" y="1643063"/>
              <a:ext cx="314325" cy="6000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" name="Text Box 59"/>
            <p:cNvSpPr txBox="1">
              <a:spLocks noChangeArrowheads="1"/>
            </p:cNvSpPr>
            <p:nvPr/>
          </p:nvSpPr>
          <p:spPr bwMode="auto">
            <a:xfrm>
              <a:off x="6440488" y="15732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35" name="Text Box 59"/>
            <p:cNvSpPr txBox="1">
              <a:spLocks noChangeArrowheads="1"/>
            </p:cNvSpPr>
            <p:nvPr/>
          </p:nvSpPr>
          <p:spPr bwMode="auto">
            <a:xfrm>
              <a:off x="3422650" y="1692275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36" name="Text Box 59"/>
            <p:cNvSpPr txBox="1">
              <a:spLocks noChangeArrowheads="1"/>
            </p:cNvSpPr>
            <p:nvPr/>
          </p:nvSpPr>
          <p:spPr bwMode="auto">
            <a:xfrm>
              <a:off x="4543425" y="2654300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37" name="Text Box 68"/>
            <p:cNvSpPr txBox="1">
              <a:spLocks noChangeArrowheads="1"/>
            </p:cNvSpPr>
            <p:nvPr/>
          </p:nvSpPr>
          <p:spPr bwMode="auto">
            <a:xfrm>
              <a:off x="3686175" y="669925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sp>
          <p:nvSpPr>
            <p:cNvPr id="38" name="Text Box 68"/>
            <p:cNvSpPr txBox="1">
              <a:spLocks noChangeArrowheads="1"/>
            </p:cNvSpPr>
            <p:nvPr/>
          </p:nvSpPr>
          <p:spPr bwMode="auto">
            <a:xfrm>
              <a:off x="2473325" y="15732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sp>
          <p:nvSpPr>
            <p:cNvPr id="39" name="Text Box 68"/>
            <p:cNvSpPr txBox="1">
              <a:spLocks noChangeArrowheads="1"/>
            </p:cNvSpPr>
            <p:nvPr/>
          </p:nvSpPr>
          <p:spPr bwMode="auto">
            <a:xfrm>
              <a:off x="5549900" y="1633538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cxnSp>
          <p:nvCxnSpPr>
            <p:cNvPr id="40" name="AutoShape 70"/>
            <p:cNvCxnSpPr>
              <a:cxnSpLocks noChangeShapeType="1"/>
              <a:endCxn id="111" idx="0"/>
            </p:cNvCxnSpPr>
            <p:nvPr/>
          </p:nvCxnSpPr>
          <p:spPr bwMode="auto">
            <a:xfrm flipH="1">
              <a:off x="2128838" y="2732088"/>
              <a:ext cx="207962" cy="18859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AutoShape 70"/>
            <p:cNvCxnSpPr>
              <a:cxnSpLocks noChangeShapeType="1"/>
            </p:cNvCxnSpPr>
            <p:nvPr/>
          </p:nvCxnSpPr>
          <p:spPr bwMode="auto">
            <a:xfrm>
              <a:off x="2586038" y="2708275"/>
              <a:ext cx="457200" cy="99536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" name="Text Box 68"/>
            <p:cNvSpPr txBox="1">
              <a:spLocks noChangeArrowheads="1"/>
            </p:cNvSpPr>
            <p:nvPr/>
          </p:nvSpPr>
          <p:spPr bwMode="auto">
            <a:xfrm>
              <a:off x="1982788" y="32115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cxnSp>
          <p:nvCxnSpPr>
            <p:cNvPr id="43" name="AutoShape 70"/>
            <p:cNvCxnSpPr>
              <a:cxnSpLocks noChangeShapeType="1"/>
              <a:endCxn id="113" idx="0"/>
            </p:cNvCxnSpPr>
            <p:nvPr/>
          </p:nvCxnSpPr>
          <p:spPr bwMode="auto">
            <a:xfrm>
              <a:off x="3808413" y="2747963"/>
              <a:ext cx="149225" cy="18700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AutoShape 70"/>
            <p:cNvCxnSpPr>
              <a:cxnSpLocks noChangeShapeType="1"/>
            </p:cNvCxnSpPr>
            <p:nvPr/>
          </p:nvCxnSpPr>
          <p:spPr bwMode="auto">
            <a:xfrm>
              <a:off x="4064000" y="2689225"/>
              <a:ext cx="2332038" cy="101441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70"/>
            <p:cNvCxnSpPr>
              <a:cxnSpLocks noChangeShapeType="1"/>
              <a:endCxn id="109" idx="0"/>
            </p:cNvCxnSpPr>
            <p:nvPr/>
          </p:nvCxnSpPr>
          <p:spPr bwMode="auto">
            <a:xfrm flipH="1">
              <a:off x="3043238" y="2676525"/>
              <a:ext cx="2208212" cy="285591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AutoShape 70"/>
            <p:cNvCxnSpPr>
              <a:cxnSpLocks noChangeShapeType="1"/>
              <a:endCxn id="115" idx="0"/>
            </p:cNvCxnSpPr>
            <p:nvPr/>
          </p:nvCxnSpPr>
          <p:spPr bwMode="auto">
            <a:xfrm flipH="1">
              <a:off x="5481638" y="2732088"/>
              <a:ext cx="36512" cy="18859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AutoShape 70"/>
            <p:cNvCxnSpPr>
              <a:cxnSpLocks noChangeShapeType="1"/>
              <a:endCxn id="117" idx="0"/>
            </p:cNvCxnSpPr>
            <p:nvPr/>
          </p:nvCxnSpPr>
          <p:spPr bwMode="auto">
            <a:xfrm flipH="1">
              <a:off x="6396038" y="2676525"/>
              <a:ext cx="460375" cy="285591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AutoShape 70"/>
            <p:cNvCxnSpPr>
              <a:cxnSpLocks noChangeShapeType="1"/>
              <a:endCxn id="119" idx="0"/>
            </p:cNvCxnSpPr>
            <p:nvPr/>
          </p:nvCxnSpPr>
          <p:spPr bwMode="auto">
            <a:xfrm>
              <a:off x="7116763" y="2671763"/>
              <a:ext cx="193675" cy="19462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Text Box 68"/>
            <p:cNvSpPr txBox="1">
              <a:spLocks noChangeArrowheads="1"/>
            </p:cNvSpPr>
            <p:nvPr/>
          </p:nvSpPr>
          <p:spPr bwMode="auto">
            <a:xfrm>
              <a:off x="3624263" y="32115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sp>
          <p:nvSpPr>
            <p:cNvPr id="50" name="Text Box 68"/>
            <p:cNvSpPr txBox="1">
              <a:spLocks noChangeArrowheads="1"/>
            </p:cNvSpPr>
            <p:nvPr/>
          </p:nvSpPr>
          <p:spPr bwMode="auto">
            <a:xfrm>
              <a:off x="4441825" y="32115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sp>
          <p:nvSpPr>
            <p:cNvPr id="51" name="Text Box 68"/>
            <p:cNvSpPr txBox="1">
              <a:spLocks noChangeArrowheads="1"/>
            </p:cNvSpPr>
            <p:nvPr/>
          </p:nvSpPr>
          <p:spPr bwMode="auto">
            <a:xfrm>
              <a:off x="6478588" y="32115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sp>
          <p:nvSpPr>
            <p:cNvPr id="52" name="Text Box 59"/>
            <p:cNvSpPr txBox="1">
              <a:spLocks noChangeArrowheads="1"/>
            </p:cNvSpPr>
            <p:nvPr/>
          </p:nvSpPr>
          <p:spPr bwMode="auto">
            <a:xfrm>
              <a:off x="2814638" y="3048000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53" name="Text Box 59"/>
            <p:cNvSpPr txBox="1">
              <a:spLocks noChangeArrowheads="1"/>
            </p:cNvSpPr>
            <p:nvPr/>
          </p:nvSpPr>
          <p:spPr bwMode="auto">
            <a:xfrm>
              <a:off x="5481638" y="724959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54" name="Text Box 59"/>
            <p:cNvSpPr txBox="1">
              <a:spLocks noChangeArrowheads="1"/>
            </p:cNvSpPr>
            <p:nvPr/>
          </p:nvSpPr>
          <p:spPr bwMode="auto">
            <a:xfrm>
              <a:off x="5475288" y="287496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55" name="Text Box 59"/>
            <p:cNvSpPr txBox="1">
              <a:spLocks noChangeArrowheads="1"/>
            </p:cNvSpPr>
            <p:nvPr/>
          </p:nvSpPr>
          <p:spPr bwMode="auto">
            <a:xfrm>
              <a:off x="7162800" y="3195638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cxnSp>
          <p:nvCxnSpPr>
            <p:cNvPr id="56" name="AutoShape 30"/>
            <p:cNvCxnSpPr>
              <a:cxnSpLocks noChangeShapeType="1"/>
            </p:cNvCxnSpPr>
            <p:nvPr/>
          </p:nvCxnSpPr>
          <p:spPr bwMode="auto">
            <a:xfrm>
              <a:off x="3981450" y="457200"/>
              <a:ext cx="361950" cy="0"/>
            </a:xfrm>
            <a:prstGeom prst="straightConnector1">
              <a:avLst/>
            </a:prstGeom>
            <a:noFill/>
            <a:ln w="57150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The set of binary strings with a 1 in the 3</a:t>
            </a:r>
            <a:r>
              <a:rPr lang="en-US" sz="2200" baseline="30000" dirty="0"/>
              <a:t>rd</a:t>
            </a:r>
            <a:r>
              <a:rPr lang="en-US" sz="2200" dirty="0"/>
              <a:t> position from the end</a:t>
            </a:r>
          </a:p>
        </p:txBody>
      </p:sp>
    </p:spTree>
    <p:extLst>
      <p:ext uri="{BB962C8B-B14F-4D97-AF65-F5344CB8AC3E}">
        <p14:creationId xmlns:p14="http://schemas.microsoft.com/office/powerpoint/2010/main" val="310310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1C715-D6C9-4ECC-8CFB-BD16C7E8D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Deterministic Finite Automaton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431196-3F5D-481C-90A2-E8608C619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3971" y="1386604"/>
            <a:ext cx="2915587" cy="51917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92A445-48F4-429F-A75D-DCF70A468FA9}"/>
              </a:ext>
            </a:extLst>
          </p:cNvPr>
          <p:cNvSpPr txBox="1"/>
          <p:nvPr/>
        </p:nvSpPr>
        <p:spPr>
          <a:xfrm>
            <a:off x="179614" y="1796143"/>
            <a:ext cx="88843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Our machine is going to get a string as input. 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It will read one character at a time and update “its state.”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At every step, the machine thinks of itself as in one of the (finite number) vertices.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When it reads the character it follows the arrow labeled with that character to its next state.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Start at the “start state” (unlabeled, incoming arrow).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After you’ve read the last character, accept the string if and only if you’re in a “final state” (double circle).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28B8509-3010-8611-CE7F-E2309778CCB5}"/>
                  </a:ext>
                </a:extLst>
              </p14:cNvPr>
              <p14:cNvContentPartPr/>
              <p14:nvPr/>
            </p14:nvContentPartPr>
            <p14:xfrm>
              <a:off x="6361200" y="1117080"/>
              <a:ext cx="3231360" cy="3098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28B8509-3010-8611-CE7F-E2309778CCB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51840" y="1107720"/>
                <a:ext cx="3250080" cy="311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37058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2" name="Group 4"/>
          <p:cNvGrpSpPr>
            <a:grpSpLocks/>
          </p:cNvGrpSpPr>
          <p:nvPr/>
        </p:nvGrpSpPr>
        <p:grpSpPr bwMode="auto">
          <a:xfrm>
            <a:off x="3348038" y="3703638"/>
            <a:ext cx="5791200" cy="2438400"/>
            <a:chOff x="1149" y="2333"/>
            <a:chExt cx="3648" cy="1536"/>
          </a:xfrm>
        </p:grpSpPr>
        <p:grpSp>
          <p:nvGrpSpPr>
            <p:cNvPr id="9272" name="Group 5"/>
            <p:cNvGrpSpPr>
              <a:grpSpLocks/>
            </p:cNvGrpSpPr>
            <p:nvPr/>
          </p:nvGrpSpPr>
          <p:grpSpPr bwMode="auto">
            <a:xfrm>
              <a:off x="1725" y="2333"/>
              <a:ext cx="384" cy="384"/>
              <a:chOff x="1725" y="2333"/>
              <a:chExt cx="384" cy="384"/>
            </a:xfrm>
          </p:grpSpPr>
          <p:sp>
            <p:nvSpPr>
              <p:cNvPr id="9294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5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001</a:t>
                </a:r>
              </a:p>
            </p:txBody>
          </p:sp>
        </p:grpSp>
        <p:grpSp>
          <p:nvGrpSpPr>
            <p:cNvPr id="9273" name="Group 8"/>
            <p:cNvGrpSpPr>
              <a:grpSpLocks/>
            </p:cNvGrpSpPr>
            <p:nvPr/>
          </p:nvGrpSpPr>
          <p:grpSpPr bwMode="auto">
            <a:xfrm>
              <a:off x="3837" y="2333"/>
              <a:ext cx="384" cy="384"/>
              <a:chOff x="3837" y="2333"/>
              <a:chExt cx="384" cy="384"/>
            </a:xfrm>
          </p:grpSpPr>
          <p:sp>
            <p:nvSpPr>
              <p:cNvPr id="9292" name="Oval 9"/>
              <p:cNvSpPr>
                <a:spLocks noChangeArrowheads="1"/>
              </p:cNvSpPr>
              <p:nvPr/>
            </p:nvSpPr>
            <p:spPr bwMode="auto">
              <a:xfrm>
                <a:off x="3837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3" name="Text Box 10"/>
              <p:cNvSpPr txBox="1">
                <a:spLocks noChangeArrowheads="1"/>
              </p:cNvSpPr>
              <p:nvPr/>
            </p:nvSpPr>
            <p:spPr bwMode="auto">
              <a:xfrm>
                <a:off x="3867" y="2409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011</a:t>
                </a:r>
              </a:p>
            </p:txBody>
          </p:sp>
        </p:grpSp>
        <p:grpSp>
          <p:nvGrpSpPr>
            <p:cNvPr id="9274" name="Group 11"/>
            <p:cNvGrpSpPr>
              <a:grpSpLocks/>
            </p:cNvGrpSpPr>
            <p:nvPr/>
          </p:nvGrpSpPr>
          <p:grpSpPr bwMode="auto">
            <a:xfrm>
              <a:off x="4413" y="2909"/>
              <a:ext cx="384" cy="384"/>
              <a:chOff x="4413" y="2909"/>
              <a:chExt cx="384" cy="384"/>
            </a:xfrm>
          </p:grpSpPr>
          <p:sp>
            <p:nvSpPr>
              <p:cNvPr id="9290" name="Oval 12"/>
              <p:cNvSpPr>
                <a:spLocks noChangeArrowheads="1"/>
              </p:cNvSpPr>
              <p:nvPr/>
            </p:nvSpPr>
            <p:spPr bwMode="auto">
              <a:xfrm>
                <a:off x="4413" y="2909"/>
                <a:ext cx="384" cy="384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1" name="Text Box 13"/>
              <p:cNvSpPr txBox="1">
                <a:spLocks noChangeArrowheads="1"/>
              </p:cNvSpPr>
              <p:nvPr/>
            </p:nvSpPr>
            <p:spPr bwMode="auto">
              <a:xfrm>
                <a:off x="4451" y="2987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111</a:t>
                </a:r>
              </a:p>
            </p:txBody>
          </p:sp>
        </p:grpSp>
        <p:grpSp>
          <p:nvGrpSpPr>
            <p:cNvPr id="9275" name="Group 14"/>
            <p:cNvGrpSpPr>
              <a:grpSpLocks/>
            </p:cNvGrpSpPr>
            <p:nvPr/>
          </p:nvGrpSpPr>
          <p:grpSpPr bwMode="auto">
            <a:xfrm>
              <a:off x="3837" y="3485"/>
              <a:ext cx="384" cy="384"/>
              <a:chOff x="3837" y="3485"/>
              <a:chExt cx="384" cy="384"/>
            </a:xfrm>
          </p:grpSpPr>
          <p:sp>
            <p:nvSpPr>
              <p:cNvPr id="9288" name="Oval 15"/>
              <p:cNvSpPr>
                <a:spLocks noChangeArrowheads="1"/>
              </p:cNvSpPr>
              <p:nvPr/>
            </p:nvSpPr>
            <p:spPr bwMode="auto">
              <a:xfrm>
                <a:off x="3837" y="3485"/>
                <a:ext cx="384" cy="384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9" name="Text Box 16"/>
              <p:cNvSpPr txBox="1">
                <a:spLocks noChangeArrowheads="1"/>
              </p:cNvSpPr>
              <p:nvPr/>
            </p:nvSpPr>
            <p:spPr bwMode="auto">
              <a:xfrm>
                <a:off x="3875" y="3563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110</a:t>
                </a:r>
              </a:p>
            </p:txBody>
          </p:sp>
        </p:grpSp>
        <p:grpSp>
          <p:nvGrpSpPr>
            <p:cNvPr id="9276" name="Group 17"/>
            <p:cNvGrpSpPr>
              <a:grpSpLocks/>
            </p:cNvGrpSpPr>
            <p:nvPr/>
          </p:nvGrpSpPr>
          <p:grpSpPr bwMode="auto">
            <a:xfrm>
              <a:off x="3261" y="2909"/>
              <a:ext cx="384" cy="384"/>
              <a:chOff x="3261" y="2909"/>
              <a:chExt cx="384" cy="384"/>
            </a:xfrm>
          </p:grpSpPr>
          <p:sp>
            <p:nvSpPr>
              <p:cNvPr id="9286" name="Oval 18"/>
              <p:cNvSpPr>
                <a:spLocks noChangeArrowheads="1"/>
              </p:cNvSpPr>
              <p:nvPr/>
            </p:nvSpPr>
            <p:spPr bwMode="auto">
              <a:xfrm>
                <a:off x="3261" y="2909"/>
                <a:ext cx="384" cy="384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7" name="Text Box 19"/>
              <p:cNvSpPr txBox="1">
                <a:spLocks noChangeArrowheads="1"/>
              </p:cNvSpPr>
              <p:nvPr/>
            </p:nvSpPr>
            <p:spPr bwMode="auto">
              <a:xfrm>
                <a:off x="3289" y="2985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101</a:t>
                </a:r>
              </a:p>
            </p:txBody>
          </p:sp>
        </p:grpSp>
        <p:grpSp>
          <p:nvGrpSpPr>
            <p:cNvPr id="9277" name="Group 20"/>
            <p:cNvGrpSpPr>
              <a:grpSpLocks/>
            </p:cNvGrpSpPr>
            <p:nvPr/>
          </p:nvGrpSpPr>
          <p:grpSpPr bwMode="auto">
            <a:xfrm>
              <a:off x="2301" y="2909"/>
              <a:ext cx="384" cy="384"/>
              <a:chOff x="2301" y="2909"/>
              <a:chExt cx="384" cy="384"/>
            </a:xfrm>
          </p:grpSpPr>
          <p:sp>
            <p:nvSpPr>
              <p:cNvPr id="9284" name="Oval 21"/>
              <p:cNvSpPr>
                <a:spLocks noChangeArrowheads="1"/>
              </p:cNvSpPr>
              <p:nvPr/>
            </p:nvSpPr>
            <p:spPr bwMode="auto">
              <a:xfrm>
                <a:off x="2301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5" name="Text Box 22"/>
              <p:cNvSpPr txBox="1">
                <a:spLocks noChangeArrowheads="1"/>
              </p:cNvSpPr>
              <p:nvPr/>
            </p:nvSpPr>
            <p:spPr bwMode="auto">
              <a:xfrm>
                <a:off x="2329" y="2985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010</a:t>
                </a:r>
              </a:p>
            </p:txBody>
          </p:sp>
        </p:grpSp>
        <p:grpSp>
          <p:nvGrpSpPr>
            <p:cNvPr id="9278" name="Group 23"/>
            <p:cNvGrpSpPr>
              <a:grpSpLocks/>
            </p:cNvGrpSpPr>
            <p:nvPr/>
          </p:nvGrpSpPr>
          <p:grpSpPr bwMode="auto">
            <a:xfrm>
              <a:off x="1149" y="2909"/>
              <a:ext cx="384" cy="384"/>
              <a:chOff x="1149" y="2909"/>
              <a:chExt cx="384" cy="384"/>
            </a:xfrm>
          </p:grpSpPr>
          <p:sp>
            <p:nvSpPr>
              <p:cNvPr id="9282" name="Oval 24"/>
              <p:cNvSpPr>
                <a:spLocks noChangeArrowheads="1"/>
              </p:cNvSpPr>
              <p:nvPr/>
            </p:nvSpPr>
            <p:spPr bwMode="auto">
              <a:xfrm>
                <a:off x="1149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3" name="Text Box 25"/>
              <p:cNvSpPr txBox="1">
                <a:spLocks noChangeArrowheads="1"/>
              </p:cNvSpPr>
              <p:nvPr/>
            </p:nvSpPr>
            <p:spPr bwMode="auto">
              <a:xfrm>
                <a:off x="1179" y="2997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000</a:t>
                </a:r>
              </a:p>
            </p:txBody>
          </p:sp>
        </p:grpSp>
        <p:grpSp>
          <p:nvGrpSpPr>
            <p:cNvPr id="9279" name="Group 26"/>
            <p:cNvGrpSpPr>
              <a:grpSpLocks/>
            </p:cNvGrpSpPr>
            <p:nvPr/>
          </p:nvGrpSpPr>
          <p:grpSpPr bwMode="auto">
            <a:xfrm>
              <a:off x="1725" y="3485"/>
              <a:ext cx="384" cy="384"/>
              <a:chOff x="1725" y="3485"/>
              <a:chExt cx="384" cy="384"/>
            </a:xfrm>
          </p:grpSpPr>
          <p:sp>
            <p:nvSpPr>
              <p:cNvPr id="9280" name="Oval 27"/>
              <p:cNvSpPr>
                <a:spLocks noChangeArrowheads="1"/>
              </p:cNvSpPr>
              <p:nvPr/>
            </p:nvSpPr>
            <p:spPr bwMode="auto">
              <a:xfrm>
                <a:off x="1725" y="3485"/>
                <a:ext cx="384" cy="384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1" name="Text Box 28"/>
              <p:cNvSpPr txBox="1">
                <a:spLocks noChangeArrowheads="1"/>
              </p:cNvSpPr>
              <p:nvPr/>
            </p:nvSpPr>
            <p:spPr bwMode="auto">
              <a:xfrm>
                <a:off x="1763" y="3561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100</a:t>
                </a:r>
              </a:p>
            </p:txBody>
          </p:sp>
        </p:grpSp>
      </p:grpSp>
      <p:grpSp>
        <p:nvGrpSpPr>
          <p:cNvPr id="9223" name="Group 29"/>
          <p:cNvGrpSpPr>
            <a:grpSpLocks/>
          </p:cNvGrpSpPr>
          <p:nvPr/>
        </p:nvGrpSpPr>
        <p:grpSpPr bwMode="auto">
          <a:xfrm>
            <a:off x="4872038" y="3721100"/>
            <a:ext cx="2743200" cy="336550"/>
            <a:chOff x="2016" y="2603"/>
            <a:chExt cx="1728" cy="212"/>
          </a:xfrm>
        </p:grpSpPr>
        <p:cxnSp>
          <p:nvCxnSpPr>
            <p:cNvPr id="9270" name="AutoShape 30"/>
            <p:cNvCxnSpPr>
              <a:cxnSpLocks noChangeShapeType="1"/>
              <a:stCxn id="9294" idx="6"/>
              <a:endCxn id="9292" idx="2"/>
            </p:cNvCxnSpPr>
            <p:nvPr/>
          </p:nvCxnSpPr>
          <p:spPr bwMode="auto">
            <a:xfrm>
              <a:off x="2016" y="2784"/>
              <a:ext cx="1728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71" name="Text Box 31"/>
            <p:cNvSpPr txBox="1">
              <a:spLocks noChangeArrowheads="1"/>
            </p:cNvSpPr>
            <p:nvPr/>
          </p:nvSpPr>
          <p:spPr bwMode="auto">
            <a:xfrm>
              <a:off x="2804" y="2603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4" name="Group 32"/>
          <p:cNvGrpSpPr>
            <a:grpSpLocks/>
          </p:cNvGrpSpPr>
          <p:nvPr/>
        </p:nvGrpSpPr>
        <p:grpSpPr bwMode="auto">
          <a:xfrm>
            <a:off x="5697538" y="4349751"/>
            <a:ext cx="1092200" cy="358775"/>
            <a:chOff x="2536" y="2999"/>
            <a:chExt cx="688" cy="226"/>
          </a:xfrm>
        </p:grpSpPr>
        <p:cxnSp>
          <p:nvCxnSpPr>
            <p:cNvPr id="9268" name="AutoShape 33"/>
            <p:cNvCxnSpPr>
              <a:cxnSpLocks noChangeShapeType="1"/>
              <a:stCxn id="9284" idx="7"/>
              <a:endCxn id="9286" idx="1"/>
            </p:cNvCxnSpPr>
            <p:nvPr/>
          </p:nvCxnSpPr>
          <p:spPr bwMode="auto">
            <a:xfrm rot="5400000" flipV="1">
              <a:off x="2879" y="2881"/>
              <a:ext cx="1" cy="688"/>
            </a:xfrm>
            <a:prstGeom prst="curvedConnector3">
              <a:avLst>
                <a:gd name="adj1" fmla="val -200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9" name="Text Box 34"/>
            <p:cNvSpPr txBox="1">
              <a:spLocks noChangeArrowheads="1"/>
            </p:cNvSpPr>
            <p:nvPr/>
          </p:nvSpPr>
          <p:spPr bwMode="auto">
            <a:xfrm>
              <a:off x="2810" y="2999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5" name="Group 38"/>
          <p:cNvGrpSpPr>
            <a:grpSpLocks/>
          </p:cNvGrpSpPr>
          <p:nvPr/>
        </p:nvGrpSpPr>
        <p:grpSpPr bwMode="auto">
          <a:xfrm>
            <a:off x="3868738" y="4219576"/>
            <a:ext cx="482600" cy="487363"/>
            <a:chOff x="1384" y="2917"/>
            <a:chExt cx="304" cy="307"/>
          </a:xfrm>
        </p:grpSpPr>
        <p:cxnSp>
          <p:nvCxnSpPr>
            <p:cNvPr id="9266" name="AutoShape 39"/>
            <p:cNvCxnSpPr>
              <a:cxnSpLocks noChangeShapeType="1"/>
              <a:stCxn id="9282" idx="7"/>
              <a:endCxn id="9294" idx="3"/>
            </p:cNvCxnSpPr>
            <p:nvPr/>
          </p:nvCxnSpPr>
          <p:spPr bwMode="auto">
            <a:xfrm flipV="1">
              <a:off x="1384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7" name="Text Box 40"/>
            <p:cNvSpPr txBox="1">
              <a:spLocks noChangeArrowheads="1"/>
            </p:cNvSpPr>
            <p:nvPr/>
          </p:nvSpPr>
          <p:spPr bwMode="auto">
            <a:xfrm>
              <a:off x="1392" y="2917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6" name="Group 44"/>
          <p:cNvGrpSpPr>
            <a:grpSpLocks/>
          </p:cNvGrpSpPr>
          <p:nvPr/>
        </p:nvGrpSpPr>
        <p:grpSpPr bwMode="auto">
          <a:xfrm>
            <a:off x="4783138" y="4186238"/>
            <a:ext cx="482600" cy="520700"/>
            <a:chOff x="1960" y="2896"/>
            <a:chExt cx="304" cy="328"/>
          </a:xfrm>
        </p:grpSpPr>
        <p:cxnSp>
          <p:nvCxnSpPr>
            <p:cNvPr id="9264" name="AutoShape 45"/>
            <p:cNvCxnSpPr>
              <a:cxnSpLocks noChangeShapeType="1"/>
              <a:stCxn id="9294" idx="5"/>
              <a:endCxn id="9284" idx="1"/>
            </p:cNvCxnSpPr>
            <p:nvPr/>
          </p:nvCxnSpPr>
          <p:spPr bwMode="auto">
            <a:xfrm>
              <a:off x="1960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5" name="Text Box 46"/>
            <p:cNvSpPr txBox="1">
              <a:spLocks noChangeArrowheads="1"/>
            </p:cNvSpPr>
            <p:nvPr/>
          </p:nvSpPr>
          <p:spPr bwMode="auto">
            <a:xfrm>
              <a:off x="2063" y="2896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</p:grpSp>
      <p:grpSp>
        <p:nvGrpSpPr>
          <p:cNvPr id="9227" name="Group 54"/>
          <p:cNvGrpSpPr>
            <a:grpSpLocks/>
          </p:cNvGrpSpPr>
          <p:nvPr/>
        </p:nvGrpSpPr>
        <p:grpSpPr bwMode="auto">
          <a:xfrm>
            <a:off x="7219950" y="4224338"/>
            <a:ext cx="484188" cy="482600"/>
            <a:chOff x="3495" y="2920"/>
            <a:chExt cx="305" cy="304"/>
          </a:xfrm>
        </p:grpSpPr>
        <p:cxnSp>
          <p:nvCxnSpPr>
            <p:cNvPr id="9262" name="AutoShape 55"/>
            <p:cNvCxnSpPr>
              <a:cxnSpLocks noChangeShapeType="1"/>
              <a:stCxn id="9286" idx="7"/>
              <a:endCxn id="9292" idx="3"/>
            </p:cNvCxnSpPr>
            <p:nvPr/>
          </p:nvCxnSpPr>
          <p:spPr bwMode="auto">
            <a:xfrm flipV="1">
              <a:off x="3496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3" name="Text Box 56"/>
            <p:cNvSpPr txBox="1">
              <a:spLocks noChangeArrowheads="1"/>
            </p:cNvSpPr>
            <p:nvPr/>
          </p:nvSpPr>
          <p:spPr bwMode="auto">
            <a:xfrm>
              <a:off x="3495" y="2950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8" name="Group 57"/>
          <p:cNvGrpSpPr>
            <a:grpSpLocks/>
          </p:cNvGrpSpPr>
          <p:nvPr/>
        </p:nvGrpSpPr>
        <p:grpSpPr bwMode="auto">
          <a:xfrm>
            <a:off x="9050338" y="4706938"/>
            <a:ext cx="620712" cy="431800"/>
            <a:chOff x="4648" y="3224"/>
            <a:chExt cx="391" cy="272"/>
          </a:xfrm>
        </p:grpSpPr>
        <p:cxnSp>
          <p:nvCxnSpPr>
            <p:cNvPr id="9260" name="AutoShape 58"/>
            <p:cNvCxnSpPr>
              <a:cxnSpLocks noChangeShapeType="1"/>
              <a:stCxn id="9290" idx="5"/>
              <a:endCxn id="9290" idx="7"/>
            </p:cNvCxnSpPr>
            <p:nvPr/>
          </p:nvCxnSpPr>
          <p:spPr bwMode="auto">
            <a:xfrm rot="5400000" flipH="1" flipV="1">
              <a:off x="4513" y="3359"/>
              <a:ext cx="272" cy="1"/>
            </a:xfrm>
            <a:prstGeom prst="curvedConnector5">
              <a:avLst>
                <a:gd name="adj1" fmla="val -73528"/>
                <a:gd name="adj2" fmla="val 36399986"/>
                <a:gd name="adj3" fmla="val 17352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1" name="Text Box 59"/>
            <p:cNvSpPr txBox="1">
              <a:spLocks noChangeArrowheads="1"/>
            </p:cNvSpPr>
            <p:nvPr/>
          </p:nvSpPr>
          <p:spPr bwMode="auto">
            <a:xfrm>
              <a:off x="4853" y="3232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9" name="Group 69"/>
          <p:cNvGrpSpPr>
            <a:grpSpLocks/>
          </p:cNvGrpSpPr>
          <p:nvPr/>
        </p:nvGrpSpPr>
        <p:grpSpPr bwMode="auto">
          <a:xfrm>
            <a:off x="8135938" y="4186238"/>
            <a:ext cx="500062" cy="520700"/>
            <a:chOff x="4072" y="2896"/>
            <a:chExt cx="315" cy="328"/>
          </a:xfrm>
        </p:grpSpPr>
        <p:cxnSp>
          <p:nvCxnSpPr>
            <p:cNvPr id="9258" name="AutoShape 70"/>
            <p:cNvCxnSpPr>
              <a:cxnSpLocks noChangeShapeType="1"/>
              <a:stCxn id="9292" idx="5"/>
              <a:endCxn id="9290" idx="1"/>
            </p:cNvCxnSpPr>
            <p:nvPr/>
          </p:nvCxnSpPr>
          <p:spPr bwMode="auto">
            <a:xfrm>
              <a:off x="4072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59" name="Text Box 71"/>
            <p:cNvSpPr txBox="1">
              <a:spLocks noChangeArrowheads="1"/>
            </p:cNvSpPr>
            <p:nvPr/>
          </p:nvSpPr>
          <p:spPr bwMode="auto">
            <a:xfrm>
              <a:off x="4201" y="2896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30" name="Group 126"/>
          <p:cNvGrpSpPr>
            <a:grpSpLocks/>
          </p:cNvGrpSpPr>
          <p:nvPr/>
        </p:nvGrpSpPr>
        <p:grpSpPr bwMode="auto">
          <a:xfrm>
            <a:off x="3868738" y="4313239"/>
            <a:ext cx="4813300" cy="1811337"/>
            <a:chOff x="2344738" y="4313238"/>
            <a:chExt cx="4813300" cy="1811337"/>
          </a:xfrm>
        </p:grpSpPr>
        <p:grpSp>
          <p:nvGrpSpPr>
            <p:cNvPr id="9234" name="Group 35"/>
            <p:cNvGrpSpPr>
              <a:grpSpLocks/>
            </p:cNvGrpSpPr>
            <p:nvPr/>
          </p:nvGrpSpPr>
          <p:grpSpPr bwMode="auto">
            <a:xfrm>
              <a:off x="2797175" y="4313238"/>
              <a:ext cx="295275" cy="1219200"/>
              <a:chOff x="1669" y="2976"/>
              <a:chExt cx="186" cy="768"/>
            </a:xfrm>
          </p:grpSpPr>
          <p:cxnSp>
            <p:nvCxnSpPr>
              <p:cNvPr id="9256" name="AutoShape 36"/>
              <p:cNvCxnSpPr>
                <a:cxnSpLocks noChangeShapeType="1"/>
                <a:stCxn id="9280" idx="0"/>
                <a:endCxn id="9294" idx="4"/>
              </p:cNvCxnSpPr>
              <p:nvPr/>
            </p:nvCxnSpPr>
            <p:spPr bwMode="auto">
              <a:xfrm flipV="1">
                <a:off x="1824" y="2976"/>
                <a:ext cx="0" cy="76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57" name="Text Box 37"/>
              <p:cNvSpPr txBox="1">
                <a:spLocks noChangeArrowheads="1"/>
              </p:cNvSpPr>
              <p:nvPr/>
            </p:nvSpPr>
            <p:spPr bwMode="auto">
              <a:xfrm>
                <a:off x="1669" y="3255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35" name="Group 41"/>
            <p:cNvGrpSpPr>
              <a:grpSpLocks/>
            </p:cNvGrpSpPr>
            <p:nvPr/>
          </p:nvGrpSpPr>
          <p:grpSpPr bwMode="auto">
            <a:xfrm>
              <a:off x="3259138" y="5138738"/>
              <a:ext cx="482600" cy="512762"/>
              <a:chOff x="1960" y="3496"/>
              <a:chExt cx="304" cy="323"/>
            </a:xfrm>
          </p:grpSpPr>
          <p:cxnSp>
            <p:nvCxnSpPr>
              <p:cNvPr id="9254" name="AutoShape 42"/>
              <p:cNvCxnSpPr>
                <a:cxnSpLocks noChangeShapeType="1"/>
                <a:stCxn id="9284" idx="3"/>
                <a:endCxn id="9280" idx="7"/>
              </p:cNvCxnSpPr>
              <p:nvPr/>
            </p:nvCxnSpPr>
            <p:spPr bwMode="auto">
              <a:xfrm flipH="1">
                <a:off x="1960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55" name="Text Box 43"/>
              <p:cNvSpPr txBox="1">
                <a:spLocks noChangeArrowheads="1"/>
              </p:cNvSpPr>
              <p:nvPr/>
            </p:nvSpPr>
            <p:spPr bwMode="auto">
              <a:xfrm>
                <a:off x="2071" y="3607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6" name="Group 47"/>
            <p:cNvGrpSpPr>
              <a:grpSpLocks/>
            </p:cNvGrpSpPr>
            <p:nvPr/>
          </p:nvGrpSpPr>
          <p:grpSpPr bwMode="auto">
            <a:xfrm>
              <a:off x="2344738" y="5138738"/>
              <a:ext cx="482600" cy="490537"/>
              <a:chOff x="1384" y="3496"/>
              <a:chExt cx="304" cy="309"/>
            </a:xfrm>
          </p:grpSpPr>
          <p:cxnSp>
            <p:nvCxnSpPr>
              <p:cNvPr id="9252" name="AutoShape 48"/>
              <p:cNvCxnSpPr>
                <a:cxnSpLocks noChangeShapeType="1"/>
                <a:stCxn id="9280" idx="1"/>
                <a:endCxn id="9282" idx="5"/>
              </p:cNvCxnSpPr>
              <p:nvPr/>
            </p:nvCxnSpPr>
            <p:spPr bwMode="auto">
              <a:xfrm flipH="1" flipV="1">
                <a:off x="1384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53" name="Text Box 49"/>
              <p:cNvSpPr txBox="1">
                <a:spLocks noChangeArrowheads="1"/>
              </p:cNvSpPr>
              <p:nvPr/>
            </p:nvSpPr>
            <p:spPr bwMode="auto">
              <a:xfrm>
                <a:off x="1393" y="3593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7" name="Group 51"/>
            <p:cNvGrpSpPr>
              <a:grpSpLocks/>
            </p:cNvGrpSpPr>
            <p:nvPr/>
          </p:nvGrpSpPr>
          <p:grpSpPr bwMode="auto">
            <a:xfrm>
              <a:off x="4173538" y="5138738"/>
              <a:ext cx="1092200" cy="355600"/>
              <a:chOff x="2536" y="3496"/>
              <a:chExt cx="688" cy="224"/>
            </a:xfrm>
          </p:grpSpPr>
          <p:cxnSp>
            <p:nvCxnSpPr>
              <p:cNvPr id="9250" name="AutoShape 52"/>
              <p:cNvCxnSpPr>
                <a:cxnSpLocks noChangeShapeType="1"/>
                <a:stCxn id="9286" idx="3"/>
                <a:endCxn id="9284" idx="5"/>
              </p:cNvCxnSpPr>
              <p:nvPr/>
            </p:nvCxnSpPr>
            <p:spPr bwMode="auto">
              <a:xfrm rot="5400000">
                <a:off x="2879" y="3153"/>
                <a:ext cx="1" cy="688"/>
              </a:xfrm>
              <a:prstGeom prst="curvedConnector3">
                <a:avLst>
                  <a:gd name="adj1" fmla="val 20000009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51" name="Text Box 53"/>
              <p:cNvSpPr txBox="1">
                <a:spLocks noChangeArrowheads="1"/>
              </p:cNvSpPr>
              <p:nvPr/>
            </p:nvSpPr>
            <p:spPr bwMode="auto">
              <a:xfrm>
                <a:off x="2810" y="3508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8" name="Group 60"/>
            <p:cNvGrpSpPr>
              <a:grpSpLocks/>
            </p:cNvGrpSpPr>
            <p:nvPr/>
          </p:nvGrpSpPr>
          <p:grpSpPr bwMode="auto">
            <a:xfrm>
              <a:off x="5697538" y="5138738"/>
              <a:ext cx="482600" cy="482600"/>
              <a:chOff x="3496" y="3496"/>
              <a:chExt cx="304" cy="304"/>
            </a:xfrm>
          </p:grpSpPr>
          <p:cxnSp>
            <p:nvCxnSpPr>
              <p:cNvPr id="9248" name="AutoShape 61"/>
              <p:cNvCxnSpPr>
                <a:cxnSpLocks noChangeShapeType="1"/>
                <a:stCxn id="9288" idx="1"/>
                <a:endCxn id="9286" idx="5"/>
              </p:cNvCxnSpPr>
              <p:nvPr/>
            </p:nvCxnSpPr>
            <p:spPr bwMode="auto">
              <a:xfrm flipH="1" flipV="1">
                <a:off x="3496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Text Box 62"/>
              <p:cNvSpPr txBox="1">
                <a:spLocks noChangeArrowheads="1"/>
              </p:cNvSpPr>
              <p:nvPr/>
            </p:nvSpPr>
            <p:spPr bwMode="auto">
              <a:xfrm>
                <a:off x="3515" y="3582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39" name="Group 63"/>
            <p:cNvGrpSpPr>
              <a:grpSpLocks/>
            </p:cNvGrpSpPr>
            <p:nvPr/>
          </p:nvGrpSpPr>
          <p:grpSpPr bwMode="auto">
            <a:xfrm>
              <a:off x="3348038" y="5788025"/>
              <a:ext cx="2743200" cy="336550"/>
              <a:chOff x="2016" y="3905"/>
              <a:chExt cx="1728" cy="212"/>
            </a:xfrm>
          </p:grpSpPr>
          <p:cxnSp>
            <p:nvCxnSpPr>
              <p:cNvPr id="9246" name="AutoShape 64"/>
              <p:cNvCxnSpPr>
                <a:cxnSpLocks noChangeShapeType="1"/>
                <a:stCxn id="9288" idx="2"/>
                <a:endCxn id="9280" idx="6"/>
              </p:cNvCxnSpPr>
              <p:nvPr/>
            </p:nvCxnSpPr>
            <p:spPr bwMode="auto">
              <a:xfrm flipH="1">
                <a:off x="2016" y="3936"/>
                <a:ext cx="1728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7" name="Text Box 65"/>
              <p:cNvSpPr txBox="1">
                <a:spLocks noChangeArrowheads="1"/>
              </p:cNvSpPr>
              <p:nvPr/>
            </p:nvSpPr>
            <p:spPr bwMode="auto">
              <a:xfrm>
                <a:off x="2823" y="3905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40" name="Group 66"/>
            <p:cNvGrpSpPr>
              <a:grpSpLocks/>
            </p:cNvGrpSpPr>
            <p:nvPr/>
          </p:nvGrpSpPr>
          <p:grpSpPr bwMode="auto">
            <a:xfrm>
              <a:off x="6611938" y="5138738"/>
              <a:ext cx="546100" cy="482600"/>
              <a:chOff x="4072" y="3496"/>
              <a:chExt cx="344" cy="304"/>
            </a:xfrm>
          </p:grpSpPr>
          <p:cxnSp>
            <p:nvCxnSpPr>
              <p:cNvPr id="9244" name="AutoShape 67"/>
              <p:cNvCxnSpPr>
                <a:cxnSpLocks noChangeShapeType="1"/>
                <a:stCxn id="9290" idx="3"/>
                <a:endCxn id="9288" idx="7"/>
              </p:cNvCxnSpPr>
              <p:nvPr/>
            </p:nvCxnSpPr>
            <p:spPr bwMode="auto">
              <a:xfrm flipH="1">
                <a:off x="4072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5" name="Text Box 68"/>
              <p:cNvSpPr txBox="1">
                <a:spLocks noChangeArrowheads="1"/>
              </p:cNvSpPr>
              <p:nvPr/>
            </p:nvSpPr>
            <p:spPr bwMode="auto">
              <a:xfrm>
                <a:off x="4230" y="3586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41" name="Group 72"/>
            <p:cNvGrpSpPr>
              <a:grpSpLocks/>
            </p:cNvGrpSpPr>
            <p:nvPr/>
          </p:nvGrpSpPr>
          <p:grpSpPr bwMode="auto">
            <a:xfrm>
              <a:off x="6361113" y="4313238"/>
              <a:ext cx="295275" cy="1219200"/>
              <a:chOff x="3914" y="2976"/>
              <a:chExt cx="186" cy="768"/>
            </a:xfrm>
          </p:grpSpPr>
          <p:cxnSp>
            <p:nvCxnSpPr>
              <p:cNvPr id="9242" name="AutoShape 73"/>
              <p:cNvCxnSpPr>
                <a:cxnSpLocks noChangeShapeType="1"/>
                <a:stCxn id="9292" idx="4"/>
                <a:endCxn id="9288" idx="0"/>
              </p:cNvCxnSpPr>
              <p:nvPr/>
            </p:nvCxnSpPr>
            <p:spPr bwMode="auto">
              <a:xfrm>
                <a:off x="3936" y="2976"/>
                <a:ext cx="0" cy="76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3" name="Text Box 74"/>
              <p:cNvSpPr txBox="1">
                <a:spLocks noChangeArrowheads="1"/>
              </p:cNvSpPr>
              <p:nvPr/>
            </p:nvSpPr>
            <p:spPr bwMode="auto">
              <a:xfrm>
                <a:off x="3914" y="3251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</p:grpSp>
      <p:grpSp>
        <p:nvGrpSpPr>
          <p:cNvPr id="9231" name="Group 75"/>
          <p:cNvGrpSpPr>
            <a:grpSpLocks/>
          </p:cNvGrpSpPr>
          <p:nvPr/>
        </p:nvGrpSpPr>
        <p:grpSpPr bwMode="auto">
          <a:xfrm>
            <a:off x="2801939" y="4706938"/>
            <a:ext cx="636587" cy="431800"/>
            <a:chOff x="712" y="3224"/>
            <a:chExt cx="401" cy="272"/>
          </a:xfrm>
        </p:grpSpPr>
        <p:cxnSp>
          <p:nvCxnSpPr>
            <p:cNvPr id="9232" name="AutoShape 76"/>
            <p:cNvCxnSpPr>
              <a:cxnSpLocks noChangeShapeType="1"/>
              <a:stCxn id="9282" idx="3"/>
              <a:endCxn id="9282" idx="1"/>
            </p:cNvCxnSpPr>
            <p:nvPr/>
          </p:nvCxnSpPr>
          <p:spPr bwMode="auto">
            <a:xfrm rot="5400000" flipH="1" flipV="1">
              <a:off x="977" y="3359"/>
              <a:ext cx="272" cy="1"/>
            </a:xfrm>
            <a:prstGeom prst="curvedConnector5">
              <a:avLst>
                <a:gd name="adj1" fmla="val -73528"/>
                <a:gd name="adj2" fmla="val -38800014"/>
                <a:gd name="adj3" fmla="val 17352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3" name="Text Box 77"/>
            <p:cNvSpPr txBox="1">
              <a:spLocks noChangeArrowheads="1"/>
            </p:cNvSpPr>
            <p:nvPr/>
          </p:nvSpPr>
          <p:spPr bwMode="auto">
            <a:xfrm>
              <a:off x="712" y="3265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</p:grpSp>
      <p:cxnSp>
        <p:nvCxnSpPr>
          <p:cNvPr id="4" name="Straight Arrow Connector 3"/>
          <p:cNvCxnSpPr>
            <a:endCxn id="9282" idx="0"/>
          </p:cNvCxnSpPr>
          <p:nvPr/>
        </p:nvCxnSpPr>
        <p:spPr>
          <a:xfrm>
            <a:off x="3652838" y="4349750"/>
            <a:ext cx="0" cy="26828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The set of binary strings with a 1 in the 3</a:t>
            </a:r>
            <a:r>
              <a:rPr lang="en-US" sz="2200" baseline="30000" dirty="0"/>
              <a:t>rd</a:t>
            </a:r>
            <a:r>
              <a:rPr lang="en-US" sz="2200" dirty="0"/>
              <a:t> position from the end</a:t>
            </a:r>
          </a:p>
        </p:txBody>
      </p:sp>
    </p:spTree>
    <p:extLst>
      <p:ext uri="{BB962C8B-B14F-4D97-AF65-F5344CB8AC3E}">
        <p14:creationId xmlns:p14="http://schemas.microsoft.com/office/powerpoint/2010/main" val="34514739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beginning versus the end</a:t>
            </a:r>
          </a:p>
        </p:txBody>
      </p:sp>
      <p:grpSp>
        <p:nvGrpSpPr>
          <p:cNvPr id="4103" name="Group 29"/>
          <p:cNvGrpSpPr>
            <a:grpSpLocks/>
          </p:cNvGrpSpPr>
          <p:nvPr/>
        </p:nvGrpSpPr>
        <p:grpSpPr bwMode="auto">
          <a:xfrm>
            <a:off x="3364090" y="4636911"/>
            <a:ext cx="4801693" cy="1573104"/>
            <a:chOff x="1277938" y="3703638"/>
            <a:chExt cx="6946895" cy="2443162"/>
          </a:xfrm>
        </p:grpSpPr>
        <p:grpSp>
          <p:nvGrpSpPr>
            <p:cNvPr id="4124" name="Group 4"/>
            <p:cNvGrpSpPr>
              <a:grpSpLocks/>
            </p:cNvGrpSpPr>
            <p:nvPr/>
          </p:nvGrpSpPr>
          <p:grpSpPr bwMode="auto">
            <a:xfrm>
              <a:off x="1824038" y="3703638"/>
              <a:ext cx="5829301" cy="2438400"/>
              <a:chOff x="1149" y="2333"/>
              <a:chExt cx="3672" cy="1536"/>
            </a:xfrm>
          </p:grpSpPr>
          <p:grpSp>
            <p:nvGrpSpPr>
              <p:cNvPr id="4175" name="Group 5"/>
              <p:cNvGrpSpPr>
                <a:grpSpLocks/>
              </p:cNvGrpSpPr>
              <p:nvPr/>
            </p:nvGrpSpPr>
            <p:grpSpPr bwMode="auto">
              <a:xfrm>
                <a:off x="1725" y="2333"/>
                <a:ext cx="408" cy="384"/>
                <a:chOff x="1725" y="2333"/>
                <a:chExt cx="408" cy="384"/>
              </a:xfrm>
            </p:grpSpPr>
            <p:sp>
              <p:nvSpPr>
                <p:cNvPr id="4197" name="Oval 6"/>
                <p:cNvSpPr>
                  <a:spLocks noChangeArrowheads="1"/>
                </p:cNvSpPr>
                <p:nvPr/>
              </p:nvSpPr>
              <p:spPr bwMode="auto">
                <a:xfrm>
                  <a:off x="1725" y="2333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9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63" y="2419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001</a:t>
                  </a:r>
                </a:p>
              </p:txBody>
            </p:sp>
          </p:grpSp>
          <p:grpSp>
            <p:nvGrpSpPr>
              <p:cNvPr id="4176" name="Group 8"/>
              <p:cNvGrpSpPr>
                <a:grpSpLocks/>
              </p:cNvGrpSpPr>
              <p:nvPr/>
            </p:nvGrpSpPr>
            <p:grpSpPr bwMode="auto">
              <a:xfrm>
                <a:off x="3837" y="2333"/>
                <a:ext cx="400" cy="384"/>
                <a:chOff x="3837" y="2333"/>
                <a:chExt cx="400" cy="384"/>
              </a:xfrm>
            </p:grpSpPr>
            <p:sp>
              <p:nvSpPr>
                <p:cNvPr id="4195" name="Oval 9"/>
                <p:cNvSpPr>
                  <a:spLocks noChangeArrowheads="1"/>
                </p:cNvSpPr>
                <p:nvPr/>
              </p:nvSpPr>
              <p:spPr bwMode="auto">
                <a:xfrm>
                  <a:off x="3837" y="2333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9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867" y="2409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011</a:t>
                  </a:r>
                </a:p>
              </p:txBody>
            </p:sp>
          </p:grpSp>
          <p:grpSp>
            <p:nvGrpSpPr>
              <p:cNvPr id="4177" name="Group 11"/>
              <p:cNvGrpSpPr>
                <a:grpSpLocks/>
              </p:cNvGrpSpPr>
              <p:nvPr/>
            </p:nvGrpSpPr>
            <p:grpSpPr bwMode="auto">
              <a:xfrm>
                <a:off x="4413" y="2909"/>
                <a:ext cx="408" cy="384"/>
                <a:chOff x="4413" y="2909"/>
                <a:chExt cx="408" cy="384"/>
              </a:xfrm>
            </p:grpSpPr>
            <p:sp>
              <p:nvSpPr>
                <p:cNvPr id="4193" name="Oval 12"/>
                <p:cNvSpPr>
                  <a:spLocks noChangeArrowheads="1"/>
                </p:cNvSpPr>
                <p:nvPr/>
              </p:nvSpPr>
              <p:spPr bwMode="auto">
                <a:xfrm>
                  <a:off x="4413" y="2909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94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451" y="2987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111</a:t>
                  </a:r>
                </a:p>
              </p:txBody>
            </p:sp>
          </p:grpSp>
          <p:grpSp>
            <p:nvGrpSpPr>
              <p:cNvPr id="4178" name="Group 14"/>
              <p:cNvGrpSpPr>
                <a:grpSpLocks/>
              </p:cNvGrpSpPr>
              <p:nvPr/>
            </p:nvGrpSpPr>
            <p:grpSpPr bwMode="auto">
              <a:xfrm>
                <a:off x="3837" y="3485"/>
                <a:ext cx="408" cy="384"/>
                <a:chOff x="3837" y="3485"/>
                <a:chExt cx="408" cy="384"/>
              </a:xfrm>
            </p:grpSpPr>
            <p:sp>
              <p:nvSpPr>
                <p:cNvPr id="4191" name="Oval 15"/>
                <p:cNvSpPr>
                  <a:spLocks noChangeArrowheads="1"/>
                </p:cNvSpPr>
                <p:nvPr/>
              </p:nvSpPr>
              <p:spPr bwMode="auto">
                <a:xfrm>
                  <a:off x="3837" y="3485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9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875" y="3563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110</a:t>
                  </a:r>
                </a:p>
              </p:txBody>
            </p:sp>
          </p:grpSp>
          <p:grpSp>
            <p:nvGrpSpPr>
              <p:cNvPr id="4179" name="Group 17"/>
              <p:cNvGrpSpPr>
                <a:grpSpLocks/>
              </p:cNvGrpSpPr>
              <p:nvPr/>
            </p:nvGrpSpPr>
            <p:grpSpPr bwMode="auto">
              <a:xfrm>
                <a:off x="3261" y="2909"/>
                <a:ext cx="398" cy="384"/>
                <a:chOff x="3261" y="2909"/>
                <a:chExt cx="398" cy="384"/>
              </a:xfrm>
            </p:grpSpPr>
            <p:sp>
              <p:nvSpPr>
                <p:cNvPr id="4189" name="Oval 18"/>
                <p:cNvSpPr>
                  <a:spLocks noChangeArrowheads="1"/>
                </p:cNvSpPr>
                <p:nvPr/>
              </p:nvSpPr>
              <p:spPr bwMode="auto">
                <a:xfrm>
                  <a:off x="3261" y="2909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90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289" y="2985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101</a:t>
                  </a:r>
                </a:p>
              </p:txBody>
            </p:sp>
          </p:grpSp>
          <p:grpSp>
            <p:nvGrpSpPr>
              <p:cNvPr id="4180" name="Group 20"/>
              <p:cNvGrpSpPr>
                <a:grpSpLocks/>
              </p:cNvGrpSpPr>
              <p:nvPr/>
            </p:nvGrpSpPr>
            <p:grpSpPr bwMode="auto">
              <a:xfrm>
                <a:off x="2301" y="2909"/>
                <a:ext cx="398" cy="384"/>
                <a:chOff x="2301" y="2909"/>
                <a:chExt cx="398" cy="384"/>
              </a:xfrm>
            </p:grpSpPr>
            <p:sp>
              <p:nvSpPr>
                <p:cNvPr id="4187" name="Oval 21"/>
                <p:cNvSpPr>
                  <a:spLocks noChangeArrowheads="1"/>
                </p:cNvSpPr>
                <p:nvPr/>
              </p:nvSpPr>
              <p:spPr bwMode="auto">
                <a:xfrm>
                  <a:off x="2301" y="2909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88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329" y="2985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010</a:t>
                  </a:r>
                </a:p>
              </p:txBody>
            </p:sp>
          </p:grpSp>
          <p:grpSp>
            <p:nvGrpSpPr>
              <p:cNvPr id="4181" name="Group 23"/>
              <p:cNvGrpSpPr>
                <a:grpSpLocks/>
              </p:cNvGrpSpPr>
              <p:nvPr/>
            </p:nvGrpSpPr>
            <p:grpSpPr bwMode="auto">
              <a:xfrm>
                <a:off x="1149" y="2909"/>
                <a:ext cx="400" cy="384"/>
                <a:chOff x="1149" y="2909"/>
                <a:chExt cx="400" cy="384"/>
              </a:xfrm>
            </p:grpSpPr>
            <p:sp>
              <p:nvSpPr>
                <p:cNvPr id="4185" name="Oval 24"/>
                <p:cNvSpPr>
                  <a:spLocks noChangeArrowheads="1"/>
                </p:cNvSpPr>
                <p:nvPr/>
              </p:nvSpPr>
              <p:spPr bwMode="auto">
                <a:xfrm>
                  <a:off x="1149" y="2909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86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179" y="2997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000</a:t>
                  </a:r>
                </a:p>
              </p:txBody>
            </p:sp>
          </p:grpSp>
          <p:grpSp>
            <p:nvGrpSpPr>
              <p:cNvPr id="4182" name="Group 26"/>
              <p:cNvGrpSpPr>
                <a:grpSpLocks/>
              </p:cNvGrpSpPr>
              <p:nvPr/>
            </p:nvGrpSpPr>
            <p:grpSpPr bwMode="auto">
              <a:xfrm>
                <a:off x="1725" y="3485"/>
                <a:ext cx="408" cy="384"/>
                <a:chOff x="1725" y="3485"/>
                <a:chExt cx="408" cy="384"/>
              </a:xfrm>
            </p:grpSpPr>
            <p:sp>
              <p:nvSpPr>
                <p:cNvPr id="4183" name="Oval 27"/>
                <p:cNvSpPr>
                  <a:spLocks noChangeArrowheads="1"/>
                </p:cNvSpPr>
                <p:nvPr/>
              </p:nvSpPr>
              <p:spPr bwMode="auto">
                <a:xfrm>
                  <a:off x="1725" y="3485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8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763" y="3561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100</a:t>
                  </a:r>
                </a:p>
              </p:txBody>
            </p:sp>
          </p:grpSp>
        </p:grpSp>
        <p:grpSp>
          <p:nvGrpSpPr>
            <p:cNvPr id="4125" name="Group 29"/>
            <p:cNvGrpSpPr>
              <a:grpSpLocks/>
            </p:cNvGrpSpPr>
            <p:nvPr/>
          </p:nvGrpSpPr>
          <p:grpSpPr bwMode="auto">
            <a:xfrm>
              <a:off x="3348038" y="3721100"/>
              <a:ext cx="2743200" cy="358775"/>
              <a:chOff x="2016" y="2603"/>
              <a:chExt cx="1728" cy="226"/>
            </a:xfrm>
          </p:grpSpPr>
          <p:cxnSp>
            <p:nvCxnSpPr>
              <p:cNvPr id="4173" name="AutoShape 30"/>
              <p:cNvCxnSpPr>
                <a:cxnSpLocks noChangeShapeType="1"/>
                <a:stCxn id="4197" idx="6"/>
                <a:endCxn id="4195" idx="2"/>
              </p:cNvCxnSpPr>
              <p:nvPr/>
            </p:nvCxnSpPr>
            <p:spPr bwMode="auto">
              <a:xfrm>
                <a:off x="2016" y="2784"/>
                <a:ext cx="1728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74" name="Text Box 31"/>
              <p:cNvSpPr txBox="1">
                <a:spLocks noChangeArrowheads="1"/>
              </p:cNvSpPr>
              <p:nvPr/>
            </p:nvSpPr>
            <p:spPr bwMode="auto">
              <a:xfrm>
                <a:off x="2804" y="2603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26" name="Group 32"/>
            <p:cNvGrpSpPr>
              <a:grpSpLocks/>
            </p:cNvGrpSpPr>
            <p:nvPr/>
          </p:nvGrpSpPr>
          <p:grpSpPr bwMode="auto">
            <a:xfrm>
              <a:off x="4173538" y="4349750"/>
              <a:ext cx="1092200" cy="358775"/>
              <a:chOff x="2536" y="2999"/>
              <a:chExt cx="688" cy="226"/>
            </a:xfrm>
          </p:grpSpPr>
          <p:cxnSp>
            <p:nvCxnSpPr>
              <p:cNvPr id="4171" name="AutoShape 33"/>
              <p:cNvCxnSpPr>
                <a:cxnSpLocks noChangeShapeType="1"/>
                <a:stCxn id="4187" idx="7"/>
                <a:endCxn id="4189" idx="1"/>
              </p:cNvCxnSpPr>
              <p:nvPr/>
            </p:nvCxnSpPr>
            <p:spPr bwMode="auto">
              <a:xfrm rot="5400000" flipV="1">
                <a:off x="2879" y="2881"/>
                <a:ext cx="1" cy="688"/>
              </a:xfrm>
              <a:prstGeom prst="curvedConnector3">
                <a:avLst>
                  <a:gd name="adj1" fmla="val -20000009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72" name="Text Box 34"/>
              <p:cNvSpPr txBox="1">
                <a:spLocks noChangeArrowheads="1"/>
              </p:cNvSpPr>
              <p:nvPr/>
            </p:nvSpPr>
            <p:spPr bwMode="auto">
              <a:xfrm>
                <a:off x="2810" y="2999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27" name="Group 38"/>
            <p:cNvGrpSpPr>
              <a:grpSpLocks/>
            </p:cNvGrpSpPr>
            <p:nvPr/>
          </p:nvGrpSpPr>
          <p:grpSpPr bwMode="auto">
            <a:xfrm>
              <a:off x="2344738" y="4219575"/>
              <a:ext cx="482600" cy="487363"/>
              <a:chOff x="1384" y="2917"/>
              <a:chExt cx="304" cy="307"/>
            </a:xfrm>
          </p:grpSpPr>
          <p:cxnSp>
            <p:nvCxnSpPr>
              <p:cNvPr id="4169" name="AutoShape 39"/>
              <p:cNvCxnSpPr>
                <a:cxnSpLocks noChangeShapeType="1"/>
                <a:stCxn id="4185" idx="7"/>
                <a:endCxn id="4197" idx="3"/>
              </p:cNvCxnSpPr>
              <p:nvPr/>
            </p:nvCxnSpPr>
            <p:spPr bwMode="auto">
              <a:xfrm flipV="1">
                <a:off x="1384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70" name="Text Box 40"/>
              <p:cNvSpPr txBox="1">
                <a:spLocks noChangeArrowheads="1"/>
              </p:cNvSpPr>
              <p:nvPr/>
            </p:nvSpPr>
            <p:spPr bwMode="auto">
              <a:xfrm>
                <a:off x="1392" y="2917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28" name="Group 44"/>
            <p:cNvGrpSpPr>
              <a:grpSpLocks/>
            </p:cNvGrpSpPr>
            <p:nvPr/>
          </p:nvGrpSpPr>
          <p:grpSpPr bwMode="auto">
            <a:xfrm>
              <a:off x="3259144" y="4186238"/>
              <a:ext cx="536576" cy="520700"/>
              <a:chOff x="1960" y="2896"/>
              <a:chExt cx="338" cy="328"/>
            </a:xfrm>
          </p:grpSpPr>
          <p:cxnSp>
            <p:nvCxnSpPr>
              <p:cNvPr id="4167" name="AutoShape 45"/>
              <p:cNvCxnSpPr>
                <a:cxnSpLocks noChangeShapeType="1"/>
                <a:stCxn id="4197" idx="5"/>
                <a:endCxn id="4187" idx="1"/>
              </p:cNvCxnSpPr>
              <p:nvPr/>
            </p:nvCxnSpPr>
            <p:spPr bwMode="auto">
              <a:xfrm>
                <a:off x="1960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68" name="Text Box 46"/>
              <p:cNvSpPr txBox="1">
                <a:spLocks noChangeArrowheads="1"/>
              </p:cNvSpPr>
              <p:nvPr/>
            </p:nvSpPr>
            <p:spPr bwMode="auto">
              <a:xfrm>
                <a:off x="2063" y="2896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4129" name="Group 54"/>
            <p:cNvGrpSpPr>
              <a:grpSpLocks/>
            </p:cNvGrpSpPr>
            <p:nvPr/>
          </p:nvGrpSpPr>
          <p:grpSpPr bwMode="auto">
            <a:xfrm>
              <a:off x="5695950" y="4224338"/>
              <a:ext cx="484188" cy="482600"/>
              <a:chOff x="3495" y="2920"/>
              <a:chExt cx="305" cy="304"/>
            </a:xfrm>
          </p:grpSpPr>
          <p:cxnSp>
            <p:nvCxnSpPr>
              <p:cNvPr id="4165" name="AutoShape 55"/>
              <p:cNvCxnSpPr>
                <a:cxnSpLocks noChangeShapeType="1"/>
                <a:stCxn id="4189" idx="7"/>
                <a:endCxn id="4195" idx="3"/>
              </p:cNvCxnSpPr>
              <p:nvPr/>
            </p:nvCxnSpPr>
            <p:spPr bwMode="auto">
              <a:xfrm flipV="1">
                <a:off x="3496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66" name="Text Box 56"/>
              <p:cNvSpPr txBox="1">
                <a:spLocks noChangeArrowheads="1"/>
              </p:cNvSpPr>
              <p:nvPr/>
            </p:nvSpPr>
            <p:spPr bwMode="auto">
              <a:xfrm>
                <a:off x="3495" y="2950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30" name="Group 57"/>
            <p:cNvGrpSpPr>
              <a:grpSpLocks/>
            </p:cNvGrpSpPr>
            <p:nvPr/>
          </p:nvGrpSpPr>
          <p:grpSpPr bwMode="auto">
            <a:xfrm>
              <a:off x="7526334" y="4706938"/>
              <a:ext cx="698499" cy="431800"/>
              <a:chOff x="4648" y="3224"/>
              <a:chExt cx="440" cy="272"/>
            </a:xfrm>
          </p:grpSpPr>
          <p:cxnSp>
            <p:nvCxnSpPr>
              <p:cNvPr id="4163" name="AutoShape 58"/>
              <p:cNvCxnSpPr>
                <a:cxnSpLocks noChangeShapeType="1"/>
                <a:stCxn id="4193" idx="5"/>
                <a:endCxn id="4193" idx="7"/>
              </p:cNvCxnSpPr>
              <p:nvPr/>
            </p:nvCxnSpPr>
            <p:spPr bwMode="auto">
              <a:xfrm rot="5400000" flipH="1" flipV="1">
                <a:off x="4513" y="3359"/>
                <a:ext cx="272" cy="1"/>
              </a:xfrm>
              <a:prstGeom prst="curvedConnector5">
                <a:avLst>
                  <a:gd name="adj1" fmla="val -73528"/>
                  <a:gd name="adj2" fmla="val 36399986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64" name="Text Box 59"/>
              <p:cNvSpPr txBox="1">
                <a:spLocks noChangeArrowheads="1"/>
              </p:cNvSpPr>
              <p:nvPr/>
            </p:nvSpPr>
            <p:spPr bwMode="auto">
              <a:xfrm>
                <a:off x="4853" y="3232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31" name="Group 69"/>
            <p:cNvGrpSpPr>
              <a:grpSpLocks/>
            </p:cNvGrpSpPr>
            <p:nvPr/>
          </p:nvGrpSpPr>
          <p:grpSpPr bwMode="auto">
            <a:xfrm>
              <a:off x="6611933" y="4186238"/>
              <a:ext cx="577849" cy="520700"/>
              <a:chOff x="4072" y="2896"/>
              <a:chExt cx="364" cy="328"/>
            </a:xfrm>
          </p:grpSpPr>
          <p:cxnSp>
            <p:nvCxnSpPr>
              <p:cNvPr id="4161" name="AutoShape 70"/>
              <p:cNvCxnSpPr>
                <a:cxnSpLocks noChangeShapeType="1"/>
                <a:stCxn id="4195" idx="5"/>
                <a:endCxn id="4193" idx="1"/>
              </p:cNvCxnSpPr>
              <p:nvPr/>
            </p:nvCxnSpPr>
            <p:spPr bwMode="auto">
              <a:xfrm>
                <a:off x="4072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62" name="Text Box 71"/>
              <p:cNvSpPr txBox="1">
                <a:spLocks noChangeArrowheads="1"/>
              </p:cNvSpPr>
              <p:nvPr/>
            </p:nvSpPr>
            <p:spPr bwMode="auto">
              <a:xfrm>
                <a:off x="4201" y="2896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32" name="Group 126"/>
            <p:cNvGrpSpPr>
              <a:grpSpLocks/>
            </p:cNvGrpSpPr>
            <p:nvPr/>
          </p:nvGrpSpPr>
          <p:grpSpPr bwMode="auto">
            <a:xfrm>
              <a:off x="2344738" y="4313238"/>
              <a:ext cx="4891094" cy="1833562"/>
              <a:chOff x="2344738" y="4313238"/>
              <a:chExt cx="4891094" cy="1833562"/>
            </a:xfrm>
          </p:grpSpPr>
          <p:grpSp>
            <p:nvGrpSpPr>
              <p:cNvPr id="4137" name="Group 35"/>
              <p:cNvGrpSpPr>
                <a:grpSpLocks/>
              </p:cNvGrpSpPr>
              <p:nvPr/>
            </p:nvGrpSpPr>
            <p:grpSpPr bwMode="auto">
              <a:xfrm>
                <a:off x="2797179" y="4313238"/>
                <a:ext cx="373063" cy="1219200"/>
                <a:chOff x="1669" y="2976"/>
                <a:chExt cx="235" cy="768"/>
              </a:xfrm>
            </p:grpSpPr>
            <p:cxnSp>
              <p:nvCxnSpPr>
                <p:cNvPr id="4159" name="AutoShape 36"/>
                <p:cNvCxnSpPr>
                  <a:cxnSpLocks noChangeShapeType="1"/>
                  <a:stCxn id="4183" idx="0"/>
                  <a:endCxn id="4197" idx="4"/>
                </p:cNvCxnSpPr>
                <p:nvPr/>
              </p:nvCxnSpPr>
              <p:spPr bwMode="auto">
                <a:xfrm flipV="1">
                  <a:off x="1824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60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1669" y="3255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4138" name="Group 41"/>
              <p:cNvGrpSpPr>
                <a:grpSpLocks/>
              </p:cNvGrpSpPr>
              <p:nvPr/>
            </p:nvGrpSpPr>
            <p:grpSpPr bwMode="auto">
              <a:xfrm>
                <a:off x="3259144" y="5138749"/>
                <a:ext cx="549276" cy="534988"/>
                <a:chOff x="1960" y="3496"/>
                <a:chExt cx="346" cy="337"/>
              </a:xfrm>
            </p:grpSpPr>
            <p:cxnSp>
              <p:nvCxnSpPr>
                <p:cNvPr id="4157" name="AutoShape 42"/>
                <p:cNvCxnSpPr>
                  <a:cxnSpLocks noChangeShapeType="1"/>
                  <a:stCxn id="4187" idx="3"/>
                  <a:endCxn id="4183" idx="7"/>
                </p:cNvCxnSpPr>
                <p:nvPr/>
              </p:nvCxnSpPr>
              <p:spPr bwMode="auto">
                <a:xfrm flipH="1">
                  <a:off x="1960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58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071" y="3607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39" name="Group 47"/>
              <p:cNvGrpSpPr>
                <a:grpSpLocks/>
              </p:cNvGrpSpPr>
              <p:nvPr/>
            </p:nvGrpSpPr>
            <p:grpSpPr bwMode="auto">
              <a:xfrm>
                <a:off x="2344738" y="5138749"/>
                <a:ext cx="482600" cy="512763"/>
                <a:chOff x="1384" y="3496"/>
                <a:chExt cx="304" cy="323"/>
              </a:xfrm>
            </p:grpSpPr>
            <p:cxnSp>
              <p:nvCxnSpPr>
                <p:cNvPr id="4155" name="AutoShape 48"/>
                <p:cNvCxnSpPr>
                  <a:cxnSpLocks noChangeShapeType="1"/>
                  <a:stCxn id="4183" idx="1"/>
                  <a:endCxn id="4185" idx="5"/>
                </p:cNvCxnSpPr>
                <p:nvPr/>
              </p:nvCxnSpPr>
              <p:spPr bwMode="auto">
                <a:xfrm flipH="1" flipV="1">
                  <a:off x="1384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56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393" y="3593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40" name="Group 51"/>
              <p:cNvGrpSpPr>
                <a:grpSpLocks/>
              </p:cNvGrpSpPr>
              <p:nvPr/>
            </p:nvGrpSpPr>
            <p:grpSpPr bwMode="auto">
              <a:xfrm>
                <a:off x="4173538" y="5138738"/>
                <a:ext cx="1092200" cy="377825"/>
                <a:chOff x="2536" y="3496"/>
                <a:chExt cx="688" cy="238"/>
              </a:xfrm>
            </p:grpSpPr>
            <p:cxnSp>
              <p:nvCxnSpPr>
                <p:cNvPr id="4153" name="AutoShape 52"/>
                <p:cNvCxnSpPr>
                  <a:cxnSpLocks noChangeShapeType="1"/>
                  <a:stCxn id="4189" idx="3"/>
                  <a:endCxn id="4187" idx="5"/>
                </p:cNvCxnSpPr>
                <p:nvPr/>
              </p:nvCxnSpPr>
              <p:spPr bwMode="auto">
                <a:xfrm rot="5400000">
                  <a:off x="2879" y="3153"/>
                  <a:ext cx="1" cy="688"/>
                </a:xfrm>
                <a:prstGeom prst="curvedConnector3">
                  <a:avLst>
                    <a:gd name="adj1" fmla="val 20000009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54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2810" y="3508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41" name="Group 60"/>
              <p:cNvGrpSpPr>
                <a:grpSpLocks/>
              </p:cNvGrpSpPr>
              <p:nvPr/>
            </p:nvGrpSpPr>
            <p:grpSpPr bwMode="auto">
              <a:xfrm>
                <a:off x="5697538" y="5138738"/>
                <a:ext cx="482600" cy="495300"/>
                <a:chOff x="3496" y="3496"/>
                <a:chExt cx="304" cy="312"/>
              </a:xfrm>
            </p:grpSpPr>
            <p:cxnSp>
              <p:nvCxnSpPr>
                <p:cNvPr id="4151" name="AutoShape 61"/>
                <p:cNvCxnSpPr>
                  <a:cxnSpLocks noChangeShapeType="1"/>
                  <a:stCxn id="4191" idx="1"/>
                  <a:endCxn id="4189" idx="5"/>
                </p:cNvCxnSpPr>
                <p:nvPr/>
              </p:nvCxnSpPr>
              <p:spPr bwMode="auto">
                <a:xfrm flipH="1" flipV="1">
                  <a:off x="3496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52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3515" y="3582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4142" name="Group 63"/>
              <p:cNvGrpSpPr>
                <a:grpSpLocks/>
              </p:cNvGrpSpPr>
              <p:nvPr/>
            </p:nvGrpSpPr>
            <p:grpSpPr bwMode="auto">
              <a:xfrm>
                <a:off x="3348038" y="5788025"/>
                <a:ext cx="2743200" cy="358775"/>
                <a:chOff x="2016" y="3905"/>
                <a:chExt cx="1728" cy="226"/>
              </a:xfrm>
            </p:grpSpPr>
            <p:cxnSp>
              <p:nvCxnSpPr>
                <p:cNvPr id="4149" name="AutoShape 64"/>
                <p:cNvCxnSpPr>
                  <a:cxnSpLocks noChangeShapeType="1"/>
                  <a:stCxn id="4191" idx="2"/>
                  <a:endCxn id="4183" idx="6"/>
                </p:cNvCxnSpPr>
                <p:nvPr/>
              </p:nvCxnSpPr>
              <p:spPr bwMode="auto">
                <a:xfrm flipH="1">
                  <a:off x="2016" y="3936"/>
                  <a:ext cx="1728" cy="0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50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823" y="3905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43" name="Group 66"/>
              <p:cNvGrpSpPr>
                <a:grpSpLocks/>
              </p:cNvGrpSpPr>
              <p:nvPr/>
            </p:nvGrpSpPr>
            <p:grpSpPr bwMode="auto">
              <a:xfrm>
                <a:off x="6611944" y="5138738"/>
                <a:ext cx="623888" cy="501650"/>
                <a:chOff x="4072" y="3496"/>
                <a:chExt cx="393" cy="316"/>
              </a:xfrm>
            </p:grpSpPr>
            <p:cxnSp>
              <p:nvCxnSpPr>
                <p:cNvPr id="4147" name="AutoShape 67"/>
                <p:cNvCxnSpPr>
                  <a:cxnSpLocks noChangeShapeType="1"/>
                  <a:stCxn id="4193" idx="3"/>
                  <a:endCxn id="4191" idx="7"/>
                </p:cNvCxnSpPr>
                <p:nvPr/>
              </p:nvCxnSpPr>
              <p:spPr bwMode="auto">
                <a:xfrm flipH="1">
                  <a:off x="4072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48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4230" y="3586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44" name="Group 72"/>
              <p:cNvGrpSpPr>
                <a:grpSpLocks/>
              </p:cNvGrpSpPr>
              <p:nvPr/>
            </p:nvGrpSpPr>
            <p:grpSpPr bwMode="auto">
              <a:xfrm>
                <a:off x="6361121" y="4313238"/>
                <a:ext cx="373063" cy="1219200"/>
                <a:chOff x="3914" y="2976"/>
                <a:chExt cx="235" cy="768"/>
              </a:xfrm>
            </p:grpSpPr>
            <p:cxnSp>
              <p:nvCxnSpPr>
                <p:cNvPr id="4145" name="AutoShape 73"/>
                <p:cNvCxnSpPr>
                  <a:cxnSpLocks noChangeShapeType="1"/>
                  <a:stCxn id="4195" idx="4"/>
                  <a:endCxn id="4191" idx="0"/>
                </p:cNvCxnSpPr>
                <p:nvPr/>
              </p:nvCxnSpPr>
              <p:spPr bwMode="auto">
                <a:xfrm>
                  <a:off x="3936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46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3914" y="3251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</p:grpSp>
        <p:grpSp>
          <p:nvGrpSpPr>
            <p:cNvPr id="4133" name="Group 75"/>
            <p:cNvGrpSpPr>
              <a:grpSpLocks/>
            </p:cNvGrpSpPr>
            <p:nvPr/>
          </p:nvGrpSpPr>
          <p:grpSpPr bwMode="auto">
            <a:xfrm>
              <a:off x="1277938" y="4706938"/>
              <a:ext cx="636587" cy="431800"/>
              <a:chOff x="712" y="3224"/>
              <a:chExt cx="401" cy="272"/>
            </a:xfrm>
          </p:grpSpPr>
          <p:cxnSp>
            <p:nvCxnSpPr>
              <p:cNvPr id="4135" name="AutoShape 76"/>
              <p:cNvCxnSpPr>
                <a:cxnSpLocks noChangeShapeType="1"/>
                <a:stCxn id="4185" idx="3"/>
                <a:endCxn id="4185" idx="1"/>
              </p:cNvCxnSpPr>
              <p:nvPr/>
            </p:nvCxnSpPr>
            <p:spPr bwMode="auto">
              <a:xfrm rot="5400000" flipH="1" flipV="1">
                <a:off x="977" y="3359"/>
                <a:ext cx="272" cy="1"/>
              </a:xfrm>
              <a:prstGeom prst="curvedConnector5">
                <a:avLst>
                  <a:gd name="adj1" fmla="val -73528"/>
                  <a:gd name="adj2" fmla="val -38800014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36" name="Text Box 77"/>
              <p:cNvSpPr txBox="1">
                <a:spLocks noChangeArrowheads="1"/>
              </p:cNvSpPr>
              <p:nvPr/>
            </p:nvSpPr>
            <p:spPr bwMode="auto">
              <a:xfrm>
                <a:off x="712" y="3265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0</a:t>
                </a:r>
              </a:p>
            </p:txBody>
          </p:sp>
        </p:grpSp>
        <p:cxnSp>
          <p:nvCxnSpPr>
            <p:cNvPr id="4134" name="AutoShape 30"/>
            <p:cNvCxnSpPr>
              <a:cxnSpLocks noChangeShapeType="1"/>
            </p:cNvCxnSpPr>
            <p:nvPr/>
          </p:nvCxnSpPr>
          <p:spPr bwMode="auto">
            <a:xfrm flipH="1">
              <a:off x="2133600" y="4267200"/>
              <a:ext cx="1588" cy="381000"/>
            </a:xfrm>
            <a:prstGeom prst="straightConnector1">
              <a:avLst/>
            </a:prstGeom>
            <a:noFill/>
            <a:ln w="57150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2" name="Group 121"/>
          <p:cNvGrpSpPr/>
          <p:nvPr/>
        </p:nvGrpSpPr>
        <p:grpSpPr>
          <a:xfrm>
            <a:off x="3695568" y="1906413"/>
            <a:ext cx="3625312" cy="1804893"/>
            <a:chOff x="76200" y="3424238"/>
            <a:chExt cx="3625312" cy="1804893"/>
          </a:xfrm>
        </p:grpSpPr>
        <p:sp>
          <p:nvSpPr>
            <p:cNvPr id="123" name="Oval 122"/>
            <p:cNvSpPr/>
            <p:nvPr/>
          </p:nvSpPr>
          <p:spPr bwMode="auto">
            <a:xfrm>
              <a:off x="319088" y="4360863"/>
              <a:ext cx="425450" cy="385762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s</a:t>
              </a:r>
              <a:r>
                <a:rPr lang="en-US" sz="12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4" name="Oval 123"/>
            <p:cNvSpPr/>
            <p:nvPr/>
          </p:nvSpPr>
          <p:spPr bwMode="auto">
            <a:xfrm>
              <a:off x="2262188" y="4360863"/>
              <a:ext cx="423862" cy="385762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s</a:t>
              </a:r>
              <a:r>
                <a:rPr lang="en-US" sz="12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25" name="Oval 124"/>
            <p:cNvSpPr/>
            <p:nvPr/>
          </p:nvSpPr>
          <p:spPr bwMode="auto">
            <a:xfrm>
              <a:off x="3232150" y="4360863"/>
              <a:ext cx="425450" cy="385762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A</a:t>
              </a:r>
              <a:endParaRPr lang="en-US" sz="12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26" name="Oval 125"/>
            <p:cNvSpPr/>
            <p:nvPr/>
          </p:nvSpPr>
          <p:spPr bwMode="auto">
            <a:xfrm>
              <a:off x="1290638" y="4360863"/>
              <a:ext cx="423862" cy="385762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s</a:t>
              </a:r>
              <a:r>
                <a:rPr lang="en-US" sz="12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7" name="TextBox 14"/>
            <p:cNvSpPr txBox="1">
              <a:spLocks noChangeArrowheads="1"/>
            </p:cNvSpPr>
            <p:nvPr/>
          </p:nvSpPr>
          <p:spPr bwMode="auto">
            <a:xfrm>
              <a:off x="2686373" y="4306080"/>
              <a:ext cx="18210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1</a:t>
              </a:r>
            </a:p>
          </p:txBody>
        </p:sp>
        <p:sp>
          <p:nvSpPr>
            <p:cNvPr id="128" name="TextBox 15"/>
            <p:cNvSpPr txBox="1">
              <a:spLocks noChangeArrowheads="1"/>
            </p:cNvSpPr>
            <p:nvPr/>
          </p:nvSpPr>
          <p:spPr bwMode="auto">
            <a:xfrm>
              <a:off x="1775847" y="4306080"/>
              <a:ext cx="41639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0,1</a:t>
              </a:r>
            </a:p>
          </p:txBody>
        </p:sp>
        <p:cxnSp>
          <p:nvCxnSpPr>
            <p:cNvPr id="129" name="Straight Arrow Connector 128"/>
            <p:cNvCxnSpPr>
              <a:stCxn id="123" idx="6"/>
              <a:endCxn id="126" idx="2"/>
            </p:cNvCxnSpPr>
            <p:nvPr/>
          </p:nvCxnSpPr>
          <p:spPr bwMode="auto">
            <a:xfrm>
              <a:off x="744538" y="4554538"/>
              <a:ext cx="5461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8"/>
            <p:cNvSpPr txBox="1">
              <a:spLocks noChangeArrowheads="1"/>
            </p:cNvSpPr>
            <p:nvPr/>
          </p:nvSpPr>
          <p:spPr bwMode="auto">
            <a:xfrm>
              <a:off x="743919" y="4306080"/>
              <a:ext cx="42566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0,1</a:t>
              </a:r>
            </a:p>
          </p:txBody>
        </p:sp>
        <p:sp>
          <p:nvSpPr>
            <p:cNvPr id="131" name="TextBox 23"/>
            <p:cNvSpPr txBox="1">
              <a:spLocks noChangeArrowheads="1"/>
            </p:cNvSpPr>
            <p:nvPr/>
          </p:nvSpPr>
          <p:spPr bwMode="auto">
            <a:xfrm>
              <a:off x="3232688" y="4967521"/>
              <a:ext cx="42491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0,1</a:t>
              </a:r>
            </a:p>
          </p:txBody>
        </p:sp>
        <p:cxnSp>
          <p:nvCxnSpPr>
            <p:cNvPr id="132" name="Straight Arrow Connector 131"/>
            <p:cNvCxnSpPr/>
            <p:nvPr/>
          </p:nvCxnSpPr>
          <p:spPr bwMode="auto">
            <a:xfrm>
              <a:off x="1714500" y="4525963"/>
              <a:ext cx="54768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 bwMode="auto">
            <a:xfrm>
              <a:off x="2686050" y="4525963"/>
              <a:ext cx="5461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Arc 133"/>
            <p:cNvSpPr/>
            <p:nvPr/>
          </p:nvSpPr>
          <p:spPr bwMode="auto">
            <a:xfrm rot="14988361">
              <a:off x="3289300" y="4716463"/>
              <a:ext cx="276225" cy="30480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  <p:cxnSp>
          <p:nvCxnSpPr>
            <p:cNvPr id="135" name="Straight Arrow Connector 134"/>
            <p:cNvCxnSpPr/>
            <p:nvPr/>
          </p:nvCxnSpPr>
          <p:spPr bwMode="auto">
            <a:xfrm>
              <a:off x="76200" y="4525963"/>
              <a:ext cx="242888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Oval 135"/>
            <p:cNvSpPr/>
            <p:nvPr/>
          </p:nvSpPr>
          <p:spPr bwMode="auto">
            <a:xfrm>
              <a:off x="3233738" y="3424238"/>
              <a:ext cx="423862" cy="385762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R</a:t>
              </a:r>
              <a:endParaRPr lang="en-US" sz="12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137" name="Straight Arrow Connector 136"/>
            <p:cNvCxnSpPr>
              <a:endCxn id="136" idx="3"/>
            </p:cNvCxnSpPr>
            <p:nvPr/>
          </p:nvCxnSpPr>
          <p:spPr bwMode="auto">
            <a:xfrm flipV="1">
              <a:off x="2565400" y="3753506"/>
              <a:ext cx="730411" cy="6121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4"/>
            <p:cNvSpPr txBox="1">
              <a:spLocks noChangeArrowheads="1"/>
            </p:cNvSpPr>
            <p:nvPr/>
          </p:nvSpPr>
          <p:spPr bwMode="auto">
            <a:xfrm>
              <a:off x="2644365" y="3952526"/>
              <a:ext cx="18210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</a:t>
              </a:r>
            </a:p>
          </p:txBody>
        </p:sp>
        <p:sp>
          <p:nvSpPr>
            <p:cNvPr id="139" name="TextBox 23"/>
            <p:cNvSpPr txBox="1">
              <a:spLocks noChangeArrowheads="1"/>
            </p:cNvSpPr>
            <p:nvPr/>
          </p:nvSpPr>
          <p:spPr bwMode="auto">
            <a:xfrm>
              <a:off x="3276600" y="4014690"/>
              <a:ext cx="42491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0,1</a:t>
              </a:r>
            </a:p>
          </p:txBody>
        </p:sp>
        <p:sp>
          <p:nvSpPr>
            <p:cNvPr id="140" name="Arc 139"/>
            <p:cNvSpPr/>
            <p:nvPr/>
          </p:nvSpPr>
          <p:spPr bwMode="auto">
            <a:xfrm rot="14988361">
              <a:off x="3333212" y="3763632"/>
              <a:ext cx="276225" cy="30480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</p:grpSp>
    </p:spTree>
    <p:extLst>
      <p:ext uri="{BB962C8B-B14F-4D97-AF65-F5344CB8AC3E}">
        <p14:creationId xmlns:p14="http://schemas.microsoft.com/office/powerpoint/2010/main" val="20975293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5591F-F4BB-4884-9673-9B2871CE0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From the beginning was “easier” than “from the end”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F7379-E99B-4C7B-B2A1-86FF03406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least in the sense that we needed fewer states.</a:t>
            </a:r>
          </a:p>
          <a:p>
            <a:endParaRPr lang="en-US" dirty="0"/>
          </a:p>
          <a:p>
            <a:r>
              <a:rPr lang="en-US" dirty="0"/>
              <a:t>That might be surprising since a java program wouldn’t be much different for those two.</a:t>
            </a:r>
          </a:p>
          <a:p>
            <a:r>
              <a:rPr lang="en-US" dirty="0"/>
              <a:t>Not being able to access the full input at once limits your abilities somewhat and makes some jobs harder than others.</a:t>
            </a:r>
          </a:p>
        </p:txBody>
      </p:sp>
    </p:spTree>
    <p:extLst>
      <p:ext uri="{BB962C8B-B14F-4D97-AF65-F5344CB8AC3E}">
        <p14:creationId xmlns:p14="http://schemas.microsoft.com/office/powerpoint/2010/main" val="13892992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80F-0B56-465E-A685-BCAA03D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1FD654-92A8-4407-BF81-12EC89A1CA8F}"/>
              </a:ext>
            </a:extLst>
          </p:cNvPr>
          <p:cNvSpPr/>
          <p:nvPr/>
        </p:nvSpPr>
        <p:spPr>
          <a:xfrm>
            <a:off x="1514538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7794A1-242A-444B-860F-D8109C43A493}"/>
              </a:ext>
            </a:extLst>
          </p:cNvPr>
          <p:cNvSpPr/>
          <p:nvPr/>
        </p:nvSpPr>
        <p:spPr>
          <a:xfrm>
            <a:off x="1514538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651B73-5BE1-48E6-AA3A-B01DFF6107F3}"/>
              </a:ext>
            </a:extLst>
          </p:cNvPr>
          <p:cNvSpPr/>
          <p:nvPr/>
        </p:nvSpPr>
        <p:spPr>
          <a:xfrm>
            <a:off x="4366219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228FD0-E2A6-4692-906A-9409C693E918}"/>
              </a:ext>
            </a:extLst>
          </p:cNvPr>
          <p:cNvSpPr/>
          <p:nvPr/>
        </p:nvSpPr>
        <p:spPr>
          <a:xfrm>
            <a:off x="4366219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2D69A8-6405-4781-B247-69E1B3F55B1A}"/>
              </a:ext>
            </a:extLst>
          </p:cNvPr>
          <p:cNvCxnSpPr/>
          <p:nvPr/>
        </p:nvCxnSpPr>
        <p:spPr>
          <a:xfrm flipV="1">
            <a:off x="2465099" y="226706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E01538-409C-41FF-B2E8-BE5E7047F563}"/>
              </a:ext>
            </a:extLst>
          </p:cNvPr>
          <p:cNvCxnSpPr/>
          <p:nvPr/>
        </p:nvCxnSpPr>
        <p:spPr>
          <a:xfrm flipV="1">
            <a:off x="2465099" y="262352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3920C42A-14FA-435E-AF53-924F99BE2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167296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7F4BC7CA-7DB6-47A7-A68D-03FEAB584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119" y="27423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792577-9909-4D31-8029-7268B76EE7C9}"/>
              </a:ext>
            </a:extLst>
          </p:cNvPr>
          <p:cNvCxnSpPr/>
          <p:nvPr/>
        </p:nvCxnSpPr>
        <p:spPr>
          <a:xfrm flipV="1">
            <a:off x="2465099" y="511874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A2840E-42DA-4139-AEAA-D4B781B20A4D}"/>
              </a:ext>
            </a:extLst>
          </p:cNvPr>
          <p:cNvCxnSpPr/>
          <p:nvPr/>
        </p:nvCxnSpPr>
        <p:spPr>
          <a:xfrm flipV="1">
            <a:off x="2465099" y="547520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extLst>
              <a:ext uri="{FF2B5EF4-FFF2-40B4-BE49-F238E27FC236}">
                <a16:creationId xmlns:a16="http://schemas.microsoft.com/office/drawing/2014/main" id="{C5D285B7-803D-4621-B253-89BF4F05B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45246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D54CA689-087D-42EB-8C0A-1335DFE17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39" y="559402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4B53F8-74E4-425F-88E8-16E4AF76053E}"/>
              </a:ext>
            </a:extLst>
          </p:cNvPr>
          <p:cNvCxnSpPr/>
          <p:nvPr/>
        </p:nvCxnSpPr>
        <p:spPr>
          <a:xfrm>
            <a:off x="4960319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C4739C-EDDE-472C-AE25-9D7EEFF5B4D5}"/>
              </a:ext>
            </a:extLst>
          </p:cNvPr>
          <p:cNvCxnSpPr/>
          <p:nvPr/>
        </p:nvCxnSpPr>
        <p:spPr>
          <a:xfrm>
            <a:off x="4603859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>
            <a:extLst>
              <a:ext uri="{FF2B5EF4-FFF2-40B4-BE49-F238E27FC236}">
                <a16:creationId xmlns:a16="http://schemas.microsoft.com/office/drawing/2014/main" id="{1E0C7055-9666-40BA-9A07-57FECF8B0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13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6472046-F904-44EA-A079-27CB0A63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579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9D2AB0-12A1-4FA6-A091-B0D32829926A}"/>
              </a:ext>
            </a:extLst>
          </p:cNvPr>
          <p:cNvCxnSpPr/>
          <p:nvPr/>
        </p:nvCxnSpPr>
        <p:spPr>
          <a:xfrm>
            <a:off x="2108638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698B29-6387-42C9-A959-3B8473ACFA0F}"/>
              </a:ext>
            </a:extLst>
          </p:cNvPr>
          <p:cNvCxnSpPr/>
          <p:nvPr/>
        </p:nvCxnSpPr>
        <p:spPr>
          <a:xfrm>
            <a:off x="1752178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7">
            <a:extLst>
              <a:ext uri="{FF2B5EF4-FFF2-40B4-BE49-F238E27FC236}">
                <a16:creationId xmlns:a16="http://schemas.microsoft.com/office/drawing/2014/main" id="{8C23F6D7-20A4-4744-A7BA-B901AC06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45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3B63EDDA-DDBE-4036-BFD9-98ED45909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898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513C5E-4538-45FD-9C91-D55D50E0DC7D}"/>
              </a:ext>
            </a:extLst>
          </p:cNvPr>
          <p:cNvCxnSpPr/>
          <p:nvPr/>
        </p:nvCxnSpPr>
        <p:spPr>
          <a:xfrm>
            <a:off x="1049160" y="2437863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6027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80F-0B56-465E-A685-BCAA03D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1FD654-92A8-4407-BF81-12EC89A1CA8F}"/>
              </a:ext>
            </a:extLst>
          </p:cNvPr>
          <p:cNvSpPr/>
          <p:nvPr/>
        </p:nvSpPr>
        <p:spPr>
          <a:xfrm>
            <a:off x="1514538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7794A1-242A-444B-860F-D8109C43A493}"/>
              </a:ext>
            </a:extLst>
          </p:cNvPr>
          <p:cNvSpPr/>
          <p:nvPr/>
        </p:nvSpPr>
        <p:spPr>
          <a:xfrm>
            <a:off x="1514538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651B73-5BE1-48E6-AA3A-B01DFF6107F3}"/>
              </a:ext>
            </a:extLst>
          </p:cNvPr>
          <p:cNvSpPr/>
          <p:nvPr/>
        </p:nvSpPr>
        <p:spPr>
          <a:xfrm>
            <a:off x="4366219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228FD0-E2A6-4692-906A-9409C693E918}"/>
              </a:ext>
            </a:extLst>
          </p:cNvPr>
          <p:cNvSpPr/>
          <p:nvPr/>
        </p:nvSpPr>
        <p:spPr>
          <a:xfrm>
            <a:off x="4366219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2D69A8-6405-4781-B247-69E1B3F55B1A}"/>
              </a:ext>
            </a:extLst>
          </p:cNvPr>
          <p:cNvCxnSpPr/>
          <p:nvPr/>
        </p:nvCxnSpPr>
        <p:spPr>
          <a:xfrm flipV="1">
            <a:off x="2465099" y="226706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E01538-409C-41FF-B2E8-BE5E7047F563}"/>
              </a:ext>
            </a:extLst>
          </p:cNvPr>
          <p:cNvCxnSpPr/>
          <p:nvPr/>
        </p:nvCxnSpPr>
        <p:spPr>
          <a:xfrm flipV="1">
            <a:off x="2465099" y="262352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3920C42A-14FA-435E-AF53-924F99BE2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167296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7F4BC7CA-7DB6-47A7-A68D-03FEAB584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119" y="27423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792577-9909-4D31-8029-7268B76EE7C9}"/>
              </a:ext>
            </a:extLst>
          </p:cNvPr>
          <p:cNvCxnSpPr/>
          <p:nvPr/>
        </p:nvCxnSpPr>
        <p:spPr>
          <a:xfrm flipV="1">
            <a:off x="2465099" y="511874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A2840E-42DA-4139-AEAA-D4B781B20A4D}"/>
              </a:ext>
            </a:extLst>
          </p:cNvPr>
          <p:cNvCxnSpPr/>
          <p:nvPr/>
        </p:nvCxnSpPr>
        <p:spPr>
          <a:xfrm flipV="1">
            <a:off x="2465099" y="547520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extLst>
              <a:ext uri="{FF2B5EF4-FFF2-40B4-BE49-F238E27FC236}">
                <a16:creationId xmlns:a16="http://schemas.microsoft.com/office/drawing/2014/main" id="{C5D285B7-803D-4621-B253-89BF4F05B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45246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D54CA689-087D-42EB-8C0A-1335DFE17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39" y="559402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4B53F8-74E4-425F-88E8-16E4AF76053E}"/>
              </a:ext>
            </a:extLst>
          </p:cNvPr>
          <p:cNvCxnSpPr/>
          <p:nvPr/>
        </p:nvCxnSpPr>
        <p:spPr>
          <a:xfrm>
            <a:off x="4960319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C4739C-EDDE-472C-AE25-9D7EEFF5B4D5}"/>
              </a:ext>
            </a:extLst>
          </p:cNvPr>
          <p:cNvCxnSpPr/>
          <p:nvPr/>
        </p:nvCxnSpPr>
        <p:spPr>
          <a:xfrm>
            <a:off x="4603859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>
            <a:extLst>
              <a:ext uri="{FF2B5EF4-FFF2-40B4-BE49-F238E27FC236}">
                <a16:creationId xmlns:a16="http://schemas.microsoft.com/office/drawing/2014/main" id="{1E0C7055-9666-40BA-9A07-57FECF8B0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13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6472046-F904-44EA-A079-27CB0A63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579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9D2AB0-12A1-4FA6-A091-B0D32829926A}"/>
              </a:ext>
            </a:extLst>
          </p:cNvPr>
          <p:cNvCxnSpPr/>
          <p:nvPr/>
        </p:nvCxnSpPr>
        <p:spPr>
          <a:xfrm>
            <a:off x="2108638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698B29-6387-42C9-A959-3B8473ACFA0F}"/>
              </a:ext>
            </a:extLst>
          </p:cNvPr>
          <p:cNvCxnSpPr/>
          <p:nvPr/>
        </p:nvCxnSpPr>
        <p:spPr>
          <a:xfrm>
            <a:off x="1752178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7">
            <a:extLst>
              <a:ext uri="{FF2B5EF4-FFF2-40B4-BE49-F238E27FC236}">
                <a16:creationId xmlns:a16="http://schemas.microsoft.com/office/drawing/2014/main" id="{8C23F6D7-20A4-4744-A7BA-B901AC06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45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3B63EDDA-DDBE-4036-BFD9-98ED45909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898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513C5E-4538-45FD-9C91-D55D50E0DC7D}"/>
              </a:ext>
            </a:extLst>
          </p:cNvPr>
          <p:cNvCxnSpPr/>
          <p:nvPr/>
        </p:nvCxnSpPr>
        <p:spPr>
          <a:xfrm>
            <a:off x="1049160" y="2437863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B267072-EAAB-4274-ADD8-7CE70037FAA7}"/>
              </a:ext>
            </a:extLst>
          </p:cNvPr>
          <p:cNvSpPr/>
          <p:nvPr/>
        </p:nvSpPr>
        <p:spPr>
          <a:xfrm>
            <a:off x="3289300" y="1511300"/>
            <a:ext cx="126204" cy="5073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C674B6-30F1-4C5D-B239-53879D002F16}"/>
              </a:ext>
            </a:extLst>
          </p:cNvPr>
          <p:cNvSpPr txBox="1"/>
          <p:nvPr/>
        </p:nvSpPr>
        <p:spPr>
          <a:xfrm>
            <a:off x="1049160" y="5842580"/>
            <a:ext cx="225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#1s even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0B25B4-DD1E-480B-816D-ADFE2C4449C7}"/>
              </a:ext>
            </a:extLst>
          </p:cNvPr>
          <p:cNvSpPr txBox="1"/>
          <p:nvPr/>
        </p:nvSpPr>
        <p:spPr>
          <a:xfrm>
            <a:off x="4012277" y="5928910"/>
            <a:ext cx="225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#1s odd</a:t>
            </a:r>
          </a:p>
        </p:txBody>
      </p:sp>
    </p:spTree>
    <p:extLst>
      <p:ext uri="{BB962C8B-B14F-4D97-AF65-F5344CB8AC3E}">
        <p14:creationId xmlns:p14="http://schemas.microsoft.com/office/powerpoint/2010/main" val="37145729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80F-0B56-465E-A685-BCAA03D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1FD654-92A8-4407-BF81-12EC89A1CA8F}"/>
              </a:ext>
            </a:extLst>
          </p:cNvPr>
          <p:cNvSpPr/>
          <p:nvPr/>
        </p:nvSpPr>
        <p:spPr>
          <a:xfrm>
            <a:off x="1514538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7794A1-242A-444B-860F-D8109C43A493}"/>
              </a:ext>
            </a:extLst>
          </p:cNvPr>
          <p:cNvSpPr/>
          <p:nvPr/>
        </p:nvSpPr>
        <p:spPr>
          <a:xfrm>
            <a:off x="1514538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651B73-5BE1-48E6-AA3A-B01DFF6107F3}"/>
              </a:ext>
            </a:extLst>
          </p:cNvPr>
          <p:cNvSpPr/>
          <p:nvPr/>
        </p:nvSpPr>
        <p:spPr>
          <a:xfrm>
            <a:off x="4366219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228FD0-E2A6-4692-906A-9409C693E918}"/>
              </a:ext>
            </a:extLst>
          </p:cNvPr>
          <p:cNvSpPr/>
          <p:nvPr/>
        </p:nvSpPr>
        <p:spPr>
          <a:xfrm>
            <a:off x="4366219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2D69A8-6405-4781-B247-69E1B3F55B1A}"/>
              </a:ext>
            </a:extLst>
          </p:cNvPr>
          <p:cNvCxnSpPr/>
          <p:nvPr/>
        </p:nvCxnSpPr>
        <p:spPr>
          <a:xfrm flipV="1">
            <a:off x="2465099" y="226706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E01538-409C-41FF-B2E8-BE5E7047F563}"/>
              </a:ext>
            </a:extLst>
          </p:cNvPr>
          <p:cNvCxnSpPr/>
          <p:nvPr/>
        </p:nvCxnSpPr>
        <p:spPr>
          <a:xfrm flipV="1">
            <a:off x="2465099" y="262352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3920C42A-14FA-435E-AF53-924F99BE2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167296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7F4BC7CA-7DB6-47A7-A68D-03FEAB584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119" y="27423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792577-9909-4D31-8029-7268B76EE7C9}"/>
              </a:ext>
            </a:extLst>
          </p:cNvPr>
          <p:cNvCxnSpPr/>
          <p:nvPr/>
        </p:nvCxnSpPr>
        <p:spPr>
          <a:xfrm flipV="1">
            <a:off x="2465099" y="511874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A2840E-42DA-4139-AEAA-D4B781B20A4D}"/>
              </a:ext>
            </a:extLst>
          </p:cNvPr>
          <p:cNvCxnSpPr/>
          <p:nvPr/>
        </p:nvCxnSpPr>
        <p:spPr>
          <a:xfrm flipV="1">
            <a:off x="2465099" y="547520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extLst>
              <a:ext uri="{FF2B5EF4-FFF2-40B4-BE49-F238E27FC236}">
                <a16:creationId xmlns:a16="http://schemas.microsoft.com/office/drawing/2014/main" id="{C5D285B7-803D-4621-B253-89BF4F05B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45246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D54CA689-087D-42EB-8C0A-1335DFE17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39" y="559402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4B53F8-74E4-425F-88E8-16E4AF76053E}"/>
              </a:ext>
            </a:extLst>
          </p:cNvPr>
          <p:cNvCxnSpPr/>
          <p:nvPr/>
        </p:nvCxnSpPr>
        <p:spPr>
          <a:xfrm>
            <a:off x="4960319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C4739C-EDDE-472C-AE25-9D7EEFF5B4D5}"/>
              </a:ext>
            </a:extLst>
          </p:cNvPr>
          <p:cNvCxnSpPr/>
          <p:nvPr/>
        </p:nvCxnSpPr>
        <p:spPr>
          <a:xfrm>
            <a:off x="4603859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>
            <a:extLst>
              <a:ext uri="{FF2B5EF4-FFF2-40B4-BE49-F238E27FC236}">
                <a16:creationId xmlns:a16="http://schemas.microsoft.com/office/drawing/2014/main" id="{1E0C7055-9666-40BA-9A07-57FECF8B0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13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6472046-F904-44EA-A079-27CB0A63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579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9D2AB0-12A1-4FA6-A091-B0D32829926A}"/>
              </a:ext>
            </a:extLst>
          </p:cNvPr>
          <p:cNvCxnSpPr/>
          <p:nvPr/>
        </p:nvCxnSpPr>
        <p:spPr>
          <a:xfrm>
            <a:off x="2108638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698B29-6387-42C9-A959-3B8473ACFA0F}"/>
              </a:ext>
            </a:extLst>
          </p:cNvPr>
          <p:cNvCxnSpPr/>
          <p:nvPr/>
        </p:nvCxnSpPr>
        <p:spPr>
          <a:xfrm>
            <a:off x="1752178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7">
            <a:extLst>
              <a:ext uri="{FF2B5EF4-FFF2-40B4-BE49-F238E27FC236}">
                <a16:creationId xmlns:a16="http://schemas.microsoft.com/office/drawing/2014/main" id="{8C23F6D7-20A4-4744-A7BA-B901AC06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45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3B63EDDA-DDBE-4036-BFD9-98ED45909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898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513C5E-4538-45FD-9C91-D55D50E0DC7D}"/>
              </a:ext>
            </a:extLst>
          </p:cNvPr>
          <p:cNvCxnSpPr/>
          <p:nvPr/>
        </p:nvCxnSpPr>
        <p:spPr>
          <a:xfrm>
            <a:off x="1049160" y="2437863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B267072-EAAB-4274-ADD8-7CE70037FAA7}"/>
              </a:ext>
            </a:extLst>
          </p:cNvPr>
          <p:cNvSpPr/>
          <p:nvPr/>
        </p:nvSpPr>
        <p:spPr>
          <a:xfrm rot="5400000">
            <a:off x="3289300" y="1206500"/>
            <a:ext cx="126204" cy="5073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C674B6-30F1-4C5D-B239-53879D002F16}"/>
              </a:ext>
            </a:extLst>
          </p:cNvPr>
          <p:cNvSpPr txBox="1"/>
          <p:nvPr/>
        </p:nvSpPr>
        <p:spPr>
          <a:xfrm>
            <a:off x="274257" y="2705512"/>
            <a:ext cx="225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#0s even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0B25B4-DD1E-480B-816D-ADFE2C4449C7}"/>
              </a:ext>
            </a:extLst>
          </p:cNvPr>
          <p:cNvSpPr txBox="1"/>
          <p:nvPr/>
        </p:nvSpPr>
        <p:spPr>
          <a:xfrm>
            <a:off x="207285" y="5058606"/>
            <a:ext cx="225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#0s odd</a:t>
            </a:r>
          </a:p>
        </p:txBody>
      </p:sp>
    </p:spTree>
    <p:extLst>
      <p:ext uri="{BB962C8B-B14F-4D97-AF65-F5344CB8AC3E}">
        <p14:creationId xmlns:p14="http://schemas.microsoft.com/office/powerpoint/2010/main" val="18060740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80F-0B56-465E-A685-BCAA03D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1FD654-92A8-4407-BF81-12EC89A1CA8F}"/>
              </a:ext>
            </a:extLst>
          </p:cNvPr>
          <p:cNvSpPr/>
          <p:nvPr/>
        </p:nvSpPr>
        <p:spPr>
          <a:xfrm>
            <a:off x="1514538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7794A1-242A-444B-860F-D8109C43A493}"/>
              </a:ext>
            </a:extLst>
          </p:cNvPr>
          <p:cNvSpPr/>
          <p:nvPr/>
        </p:nvSpPr>
        <p:spPr>
          <a:xfrm>
            <a:off x="1514538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651B73-5BE1-48E6-AA3A-B01DFF6107F3}"/>
              </a:ext>
            </a:extLst>
          </p:cNvPr>
          <p:cNvSpPr/>
          <p:nvPr/>
        </p:nvSpPr>
        <p:spPr>
          <a:xfrm>
            <a:off x="4366219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228FD0-E2A6-4692-906A-9409C693E918}"/>
              </a:ext>
            </a:extLst>
          </p:cNvPr>
          <p:cNvSpPr/>
          <p:nvPr/>
        </p:nvSpPr>
        <p:spPr>
          <a:xfrm>
            <a:off x="4366219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2D69A8-6405-4781-B247-69E1B3F55B1A}"/>
              </a:ext>
            </a:extLst>
          </p:cNvPr>
          <p:cNvCxnSpPr/>
          <p:nvPr/>
        </p:nvCxnSpPr>
        <p:spPr>
          <a:xfrm flipV="1">
            <a:off x="2465099" y="226706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E01538-409C-41FF-B2E8-BE5E7047F563}"/>
              </a:ext>
            </a:extLst>
          </p:cNvPr>
          <p:cNvCxnSpPr/>
          <p:nvPr/>
        </p:nvCxnSpPr>
        <p:spPr>
          <a:xfrm flipV="1">
            <a:off x="2465099" y="262352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3920C42A-14FA-435E-AF53-924F99BE2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167296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7F4BC7CA-7DB6-47A7-A68D-03FEAB584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119" y="27423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792577-9909-4D31-8029-7268B76EE7C9}"/>
              </a:ext>
            </a:extLst>
          </p:cNvPr>
          <p:cNvCxnSpPr/>
          <p:nvPr/>
        </p:nvCxnSpPr>
        <p:spPr>
          <a:xfrm flipV="1">
            <a:off x="2465099" y="511874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A2840E-42DA-4139-AEAA-D4B781B20A4D}"/>
              </a:ext>
            </a:extLst>
          </p:cNvPr>
          <p:cNvCxnSpPr/>
          <p:nvPr/>
        </p:nvCxnSpPr>
        <p:spPr>
          <a:xfrm flipV="1">
            <a:off x="2465099" y="547520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extLst>
              <a:ext uri="{FF2B5EF4-FFF2-40B4-BE49-F238E27FC236}">
                <a16:creationId xmlns:a16="http://schemas.microsoft.com/office/drawing/2014/main" id="{C5D285B7-803D-4621-B253-89BF4F05B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45246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D54CA689-087D-42EB-8C0A-1335DFE17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39" y="559402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4B53F8-74E4-425F-88E8-16E4AF76053E}"/>
              </a:ext>
            </a:extLst>
          </p:cNvPr>
          <p:cNvCxnSpPr/>
          <p:nvPr/>
        </p:nvCxnSpPr>
        <p:spPr>
          <a:xfrm>
            <a:off x="4960319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C4739C-EDDE-472C-AE25-9D7EEFF5B4D5}"/>
              </a:ext>
            </a:extLst>
          </p:cNvPr>
          <p:cNvCxnSpPr/>
          <p:nvPr/>
        </p:nvCxnSpPr>
        <p:spPr>
          <a:xfrm>
            <a:off x="4603859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>
            <a:extLst>
              <a:ext uri="{FF2B5EF4-FFF2-40B4-BE49-F238E27FC236}">
                <a16:creationId xmlns:a16="http://schemas.microsoft.com/office/drawing/2014/main" id="{1E0C7055-9666-40BA-9A07-57FECF8B0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13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6472046-F904-44EA-A079-27CB0A63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579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9D2AB0-12A1-4FA6-A091-B0D32829926A}"/>
              </a:ext>
            </a:extLst>
          </p:cNvPr>
          <p:cNvCxnSpPr/>
          <p:nvPr/>
        </p:nvCxnSpPr>
        <p:spPr>
          <a:xfrm>
            <a:off x="2108638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698B29-6387-42C9-A959-3B8473ACFA0F}"/>
              </a:ext>
            </a:extLst>
          </p:cNvPr>
          <p:cNvCxnSpPr/>
          <p:nvPr/>
        </p:nvCxnSpPr>
        <p:spPr>
          <a:xfrm>
            <a:off x="1752178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7">
            <a:extLst>
              <a:ext uri="{FF2B5EF4-FFF2-40B4-BE49-F238E27FC236}">
                <a16:creationId xmlns:a16="http://schemas.microsoft.com/office/drawing/2014/main" id="{8C23F6D7-20A4-4744-A7BA-B901AC06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45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3B63EDDA-DDBE-4036-BFD9-98ED45909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898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513C5E-4538-45FD-9C91-D55D50E0DC7D}"/>
              </a:ext>
            </a:extLst>
          </p:cNvPr>
          <p:cNvCxnSpPr/>
          <p:nvPr/>
        </p:nvCxnSpPr>
        <p:spPr>
          <a:xfrm>
            <a:off x="1049160" y="2437863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30B25B4-DD1E-480B-816D-ADFE2C4449C7}"/>
              </a:ext>
            </a:extLst>
          </p:cNvPr>
          <p:cNvSpPr txBox="1"/>
          <p:nvPr/>
        </p:nvSpPr>
        <p:spPr>
          <a:xfrm>
            <a:off x="6096001" y="3291929"/>
            <a:ext cx="53720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#0s is congruent to #1s (mod 2)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Wait…there’s an easier way to describe that….</a:t>
            </a:r>
          </a:p>
        </p:txBody>
      </p:sp>
    </p:spTree>
    <p:extLst>
      <p:ext uri="{BB962C8B-B14F-4D97-AF65-F5344CB8AC3E}">
        <p14:creationId xmlns:p14="http://schemas.microsoft.com/office/powerpoint/2010/main" val="15350616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80F-0B56-465E-A685-BCAA03D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1FD654-92A8-4407-BF81-12EC89A1CA8F}"/>
              </a:ext>
            </a:extLst>
          </p:cNvPr>
          <p:cNvSpPr/>
          <p:nvPr/>
        </p:nvSpPr>
        <p:spPr>
          <a:xfrm>
            <a:off x="1514538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7794A1-242A-444B-860F-D8109C43A493}"/>
              </a:ext>
            </a:extLst>
          </p:cNvPr>
          <p:cNvSpPr/>
          <p:nvPr/>
        </p:nvSpPr>
        <p:spPr>
          <a:xfrm>
            <a:off x="1514538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651B73-5BE1-48E6-AA3A-B01DFF6107F3}"/>
              </a:ext>
            </a:extLst>
          </p:cNvPr>
          <p:cNvSpPr/>
          <p:nvPr/>
        </p:nvSpPr>
        <p:spPr>
          <a:xfrm>
            <a:off x="4366219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228FD0-E2A6-4692-906A-9409C693E918}"/>
              </a:ext>
            </a:extLst>
          </p:cNvPr>
          <p:cNvSpPr/>
          <p:nvPr/>
        </p:nvSpPr>
        <p:spPr>
          <a:xfrm>
            <a:off x="4366219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2D69A8-6405-4781-B247-69E1B3F55B1A}"/>
              </a:ext>
            </a:extLst>
          </p:cNvPr>
          <p:cNvCxnSpPr/>
          <p:nvPr/>
        </p:nvCxnSpPr>
        <p:spPr>
          <a:xfrm flipV="1">
            <a:off x="2465099" y="226706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E01538-409C-41FF-B2E8-BE5E7047F563}"/>
              </a:ext>
            </a:extLst>
          </p:cNvPr>
          <p:cNvCxnSpPr/>
          <p:nvPr/>
        </p:nvCxnSpPr>
        <p:spPr>
          <a:xfrm flipV="1">
            <a:off x="2465099" y="262352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3920C42A-14FA-435E-AF53-924F99BE2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167296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7F4BC7CA-7DB6-47A7-A68D-03FEAB584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119" y="27423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792577-9909-4D31-8029-7268B76EE7C9}"/>
              </a:ext>
            </a:extLst>
          </p:cNvPr>
          <p:cNvCxnSpPr/>
          <p:nvPr/>
        </p:nvCxnSpPr>
        <p:spPr>
          <a:xfrm flipV="1">
            <a:off x="2465099" y="511874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A2840E-42DA-4139-AEAA-D4B781B20A4D}"/>
              </a:ext>
            </a:extLst>
          </p:cNvPr>
          <p:cNvCxnSpPr/>
          <p:nvPr/>
        </p:nvCxnSpPr>
        <p:spPr>
          <a:xfrm flipV="1">
            <a:off x="2465099" y="547520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extLst>
              <a:ext uri="{FF2B5EF4-FFF2-40B4-BE49-F238E27FC236}">
                <a16:creationId xmlns:a16="http://schemas.microsoft.com/office/drawing/2014/main" id="{C5D285B7-803D-4621-B253-89BF4F05B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45246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D54CA689-087D-42EB-8C0A-1335DFE17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39" y="559402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4B53F8-74E4-425F-88E8-16E4AF76053E}"/>
              </a:ext>
            </a:extLst>
          </p:cNvPr>
          <p:cNvCxnSpPr/>
          <p:nvPr/>
        </p:nvCxnSpPr>
        <p:spPr>
          <a:xfrm>
            <a:off x="4960319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C4739C-EDDE-472C-AE25-9D7EEFF5B4D5}"/>
              </a:ext>
            </a:extLst>
          </p:cNvPr>
          <p:cNvCxnSpPr/>
          <p:nvPr/>
        </p:nvCxnSpPr>
        <p:spPr>
          <a:xfrm>
            <a:off x="4603859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>
            <a:extLst>
              <a:ext uri="{FF2B5EF4-FFF2-40B4-BE49-F238E27FC236}">
                <a16:creationId xmlns:a16="http://schemas.microsoft.com/office/drawing/2014/main" id="{1E0C7055-9666-40BA-9A07-57FECF8B0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13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6472046-F904-44EA-A079-27CB0A63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579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9D2AB0-12A1-4FA6-A091-B0D32829926A}"/>
              </a:ext>
            </a:extLst>
          </p:cNvPr>
          <p:cNvCxnSpPr/>
          <p:nvPr/>
        </p:nvCxnSpPr>
        <p:spPr>
          <a:xfrm>
            <a:off x="2108638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698B29-6387-42C9-A959-3B8473ACFA0F}"/>
              </a:ext>
            </a:extLst>
          </p:cNvPr>
          <p:cNvCxnSpPr/>
          <p:nvPr/>
        </p:nvCxnSpPr>
        <p:spPr>
          <a:xfrm>
            <a:off x="1752178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7">
            <a:extLst>
              <a:ext uri="{FF2B5EF4-FFF2-40B4-BE49-F238E27FC236}">
                <a16:creationId xmlns:a16="http://schemas.microsoft.com/office/drawing/2014/main" id="{8C23F6D7-20A4-4744-A7BA-B901AC06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45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3B63EDDA-DDBE-4036-BFD9-98ED45909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898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513C5E-4538-45FD-9C91-D55D50E0DC7D}"/>
              </a:ext>
            </a:extLst>
          </p:cNvPr>
          <p:cNvCxnSpPr/>
          <p:nvPr/>
        </p:nvCxnSpPr>
        <p:spPr>
          <a:xfrm>
            <a:off x="1049160" y="2437863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30B25B4-DD1E-480B-816D-ADFE2C4449C7}"/>
              </a:ext>
            </a:extLst>
          </p:cNvPr>
          <p:cNvSpPr txBox="1"/>
          <p:nvPr/>
        </p:nvSpPr>
        <p:spPr>
          <a:xfrm>
            <a:off x="5910878" y="2267060"/>
            <a:ext cx="5372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That’s all binary strings of even length.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D0FE35E-5494-40FC-8E82-5AF2A98F06E0}"/>
              </a:ext>
            </a:extLst>
          </p:cNvPr>
          <p:cNvSpPr/>
          <p:nvPr/>
        </p:nvSpPr>
        <p:spPr>
          <a:xfrm>
            <a:off x="6815811" y="4050544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3D2AA5E-AF5F-4F1D-9E0C-6B411CDEA751}"/>
              </a:ext>
            </a:extLst>
          </p:cNvPr>
          <p:cNvSpPr/>
          <p:nvPr/>
        </p:nvSpPr>
        <p:spPr>
          <a:xfrm>
            <a:off x="9667492" y="4050544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2C3E9B0-8BA3-4A0B-9040-DBCC202460E7}"/>
              </a:ext>
            </a:extLst>
          </p:cNvPr>
          <p:cNvCxnSpPr/>
          <p:nvPr/>
        </p:nvCxnSpPr>
        <p:spPr>
          <a:xfrm flipV="1">
            <a:off x="7766372" y="4288184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B9CDF96-F7FD-4B60-A847-1647FA2B97B9}"/>
              </a:ext>
            </a:extLst>
          </p:cNvPr>
          <p:cNvCxnSpPr/>
          <p:nvPr/>
        </p:nvCxnSpPr>
        <p:spPr>
          <a:xfrm flipV="1">
            <a:off x="7766372" y="4644644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F8F7024-A9D8-4CD0-80AC-CC2A1A56D71C}"/>
              </a:ext>
            </a:extLst>
          </p:cNvPr>
          <p:cNvCxnSpPr/>
          <p:nvPr/>
        </p:nvCxnSpPr>
        <p:spPr>
          <a:xfrm>
            <a:off x="6350433" y="4458987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14">
            <a:extLst>
              <a:ext uri="{FF2B5EF4-FFF2-40B4-BE49-F238E27FC236}">
                <a16:creationId xmlns:a16="http://schemas.microsoft.com/office/drawing/2014/main" id="{832A4BA8-29AD-4B63-84A0-E8364623D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338" y="3666860"/>
            <a:ext cx="9514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0,1</a:t>
            </a:r>
          </a:p>
        </p:txBody>
      </p:sp>
      <p:sp>
        <p:nvSpPr>
          <p:cNvPr id="33" name="TextBox 15">
            <a:extLst>
              <a:ext uri="{FF2B5EF4-FFF2-40B4-BE49-F238E27FC236}">
                <a16:creationId xmlns:a16="http://schemas.microsoft.com/office/drawing/2014/main" id="{8EEFB9D8-85DA-464E-86C4-DA07DDE20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718" y="4736240"/>
            <a:ext cx="7137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0,1</a:t>
            </a:r>
          </a:p>
        </p:txBody>
      </p:sp>
    </p:spTree>
    <p:extLst>
      <p:ext uri="{BB962C8B-B14F-4D97-AF65-F5344CB8AC3E}">
        <p14:creationId xmlns:p14="http://schemas.microsoft.com/office/powerpoint/2010/main" val="10921221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A1A96-E107-4429-B640-07FE2D077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655F1-8C10-4A84-B295-09C2C6ABA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first DFA might not be the simplest.</a:t>
            </a:r>
          </a:p>
          <a:p>
            <a:r>
              <a:rPr lang="en-US" dirty="0"/>
              <a:t>Try to think of other descriptions – you might realize you can keep track of fewer things than you thought.</a:t>
            </a:r>
          </a:p>
          <a:p>
            <a:endParaRPr lang="en-US" dirty="0"/>
          </a:p>
          <a:p>
            <a:r>
              <a:rPr lang="en-US" dirty="0"/>
              <a:t>Boy…it’d be nice if we could know that we have the smallest possible DFA for a given language…</a:t>
            </a:r>
          </a:p>
        </p:txBody>
      </p:sp>
    </p:spTree>
    <p:extLst>
      <p:ext uri="{BB962C8B-B14F-4D97-AF65-F5344CB8AC3E}">
        <p14:creationId xmlns:p14="http://schemas.microsoft.com/office/powerpoint/2010/main" val="7106780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A05FB-AAD2-4A8D-B5F8-E4F9747B5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DFA Minimization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8ECA6-46E1-43EB-BC0F-FEB2E1DDC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can know!</a:t>
            </a:r>
          </a:p>
          <a:p>
            <a:r>
              <a:rPr lang="en-US" dirty="0"/>
              <a:t>Fun fact: there is a </a:t>
            </a:r>
            <a:r>
              <a:rPr lang="en-US" b="1" dirty="0"/>
              <a:t>unique </a:t>
            </a:r>
            <a:r>
              <a:rPr lang="en-US" dirty="0"/>
              <a:t>minimum DFA for every language (up to renaming the states)</a:t>
            </a:r>
          </a:p>
          <a:p>
            <a:r>
              <a:rPr lang="en-US" dirty="0"/>
              <a:t>High level idea – final states and non-final states must be different.</a:t>
            </a:r>
          </a:p>
          <a:p>
            <a:r>
              <a:rPr lang="en-US" dirty="0"/>
              <a:t>Otherwise, hope that states can be the same, and iteratively separate when they have to go to different spots. </a:t>
            </a:r>
          </a:p>
          <a:p>
            <a:endParaRPr lang="en-US" dirty="0"/>
          </a:p>
          <a:p>
            <a:r>
              <a:rPr lang="en-US" dirty="0"/>
              <a:t>In some quarters, we cover it in detail. But…we ran out of time. </a:t>
            </a:r>
            <a:br>
              <a:rPr lang="en-US" dirty="0"/>
            </a:br>
            <a:r>
              <a:rPr lang="en-US" dirty="0"/>
              <a:t>Optional slides will be posted – won’t be required in HW or final but you might find it useful/interesting for your own learning.</a:t>
            </a:r>
          </a:p>
        </p:txBody>
      </p:sp>
    </p:spTree>
    <p:extLst>
      <p:ext uri="{BB962C8B-B14F-4D97-AF65-F5344CB8AC3E}">
        <p14:creationId xmlns:p14="http://schemas.microsoft.com/office/powerpoint/2010/main" val="118393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5F5B5-FA24-4582-9F08-35888BD8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see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88D92-F938-4EA9-83C4-984194601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8" y="1576076"/>
            <a:ext cx="5520760" cy="4845504"/>
          </a:xfrm>
        </p:spPr>
        <p:txBody>
          <a:bodyPr/>
          <a:lstStyle/>
          <a:p>
            <a:r>
              <a:rPr lang="en-US" dirty="0"/>
              <a:t>Input string: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011</a:t>
            </a: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1010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4184A-AA2F-4CE1-A9F3-4338F49C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243" y="1402933"/>
            <a:ext cx="2915587" cy="5191791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F1FDF6DC-DC6D-4637-95FE-1A34F5B5D43B}"/>
              </a:ext>
            </a:extLst>
          </p:cNvPr>
          <p:cNvSpPr/>
          <p:nvPr/>
        </p:nvSpPr>
        <p:spPr>
          <a:xfrm rot="10800000">
            <a:off x="456176" y="3148012"/>
            <a:ext cx="238125" cy="561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A3B8113-57E3-417C-9B56-447AA5D6E2AE}"/>
              </a:ext>
            </a:extLst>
          </p:cNvPr>
          <p:cNvSpPr/>
          <p:nvPr/>
        </p:nvSpPr>
        <p:spPr>
          <a:xfrm>
            <a:off x="7407349" y="3709987"/>
            <a:ext cx="708837" cy="7088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9797182-98E4-4E00-ABC6-DEDDFB51EF22}"/>
              </a:ext>
            </a:extLst>
          </p:cNvPr>
          <p:cNvSpPr/>
          <p:nvPr/>
        </p:nvSpPr>
        <p:spPr>
          <a:xfrm>
            <a:off x="8963247" y="5251708"/>
            <a:ext cx="708837" cy="7088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842374F-40DB-431D-A7C0-2346502D4046}"/>
              </a:ext>
            </a:extLst>
          </p:cNvPr>
          <p:cNvSpPr/>
          <p:nvPr/>
        </p:nvSpPr>
        <p:spPr>
          <a:xfrm>
            <a:off x="8963247" y="2150545"/>
            <a:ext cx="708837" cy="7088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FD9704E-A17F-2C96-49B7-313FADFB15BD}"/>
                  </a:ext>
                </a:extLst>
              </p14:cNvPr>
              <p14:cNvContentPartPr/>
              <p14:nvPr/>
            </p14:nvContentPartPr>
            <p14:xfrm>
              <a:off x="414360" y="2370240"/>
              <a:ext cx="4134600" cy="2780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FD9704E-A17F-2C96-49B7-313FADFB15B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5000" y="2360880"/>
                <a:ext cx="4153320" cy="279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320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 L 0.02382 0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82 0 L 0.04088 0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88 0 L 0.06119 0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8" grpId="0" animBg="1"/>
      <p:bldP spid="9" grpId="0" animBg="1"/>
      <p:bldP spid="9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92FF1-56E1-4939-968C-2BC34324A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64099-680A-4BDE-BF1E-8FF381585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we give the DFAs a little more power…try to get them to do more things. </a:t>
            </a:r>
          </a:p>
        </p:txBody>
      </p:sp>
    </p:spTree>
    <p:extLst>
      <p:ext uri="{BB962C8B-B14F-4D97-AF65-F5344CB8AC3E}">
        <p14:creationId xmlns:p14="http://schemas.microsoft.com/office/powerpoint/2010/main" val="35950797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5E5CFA-DFEA-46C7-9196-139037532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Optional Content: Machines with output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EA6263-3454-4032-802D-92E3F0F079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6792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10209-DB5C-4FA9-8284-0AA204915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FSMs used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E4D0F-595E-4F8D-8C54-A022E0F7A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“Classic” hardware applications:</a:t>
            </a:r>
          </a:p>
          <a:p>
            <a:r>
              <a:rPr lang="en-US" dirty="0"/>
              <a:t>Anything where you only need to remember a very small amount of information, and have very simple update rules.</a:t>
            </a:r>
          </a:p>
          <a:p>
            <a:r>
              <a:rPr lang="en-US" dirty="0"/>
              <a:t>Vending machines</a:t>
            </a:r>
          </a:p>
          <a:p>
            <a:r>
              <a:rPr lang="en-US" dirty="0"/>
              <a:t>Elevators: need to know whether you’re going up or down, where people want to go, where people are waiting, and whether you’re going up or down. Simple rules to transition.</a:t>
            </a:r>
          </a:p>
          <a:p>
            <a:r>
              <a:rPr lang="en-US" dirty="0"/>
              <a:t>These days…general hardware is cheap, less likely to use custom hardware. BUT the programmer was probably still thinking about FSMs when writing the code.</a:t>
            </a:r>
          </a:p>
        </p:txBody>
      </p:sp>
    </p:spTree>
    <p:extLst>
      <p:ext uri="{BB962C8B-B14F-4D97-AF65-F5344CB8AC3E}">
        <p14:creationId xmlns:p14="http://schemas.microsoft.com/office/powerpoint/2010/main" val="274979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3559-02B4-4056-97A3-DB578B9E8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FSMs used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1F11C-97C7-427A-8A78-980E9CE7B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Theoretically – still lots of applications.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grep</a:t>
            </a:r>
            <a:r>
              <a:rPr lang="en-US" dirty="0"/>
              <a:t> uses FSMs to analyze regular expressions (more on this later).</a:t>
            </a:r>
          </a:p>
          <a:p>
            <a:r>
              <a:rPr lang="en-US" dirty="0"/>
              <a:t>Useful for modeling situations where you have minimal memory.</a:t>
            </a:r>
          </a:p>
          <a:p>
            <a:r>
              <a:rPr lang="en-US" dirty="0"/>
              <a:t>Good model for simple AI (say simple NPCs in games).</a:t>
            </a:r>
          </a:p>
          <a:p>
            <a:endParaRPr lang="en-US" dirty="0"/>
          </a:p>
          <a:p>
            <a:r>
              <a:rPr lang="en-US" b="1" dirty="0"/>
              <a:t>Technically</a:t>
            </a:r>
            <a:r>
              <a:rPr lang="en-US" dirty="0"/>
              <a:t> all of our computers are finite state machines…</a:t>
            </a:r>
          </a:p>
          <a:p>
            <a:pPr lvl="1"/>
            <a:r>
              <a:rPr lang="en-US" dirty="0"/>
              <a:t>But they’re not usually how we think about them…more on this next week.</a:t>
            </a:r>
          </a:p>
        </p:txBody>
      </p:sp>
    </p:spTree>
    <p:extLst>
      <p:ext uri="{BB962C8B-B14F-4D97-AF65-F5344CB8AC3E}">
        <p14:creationId xmlns:p14="http://schemas.microsoft.com/office/powerpoint/2010/main" val="253986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Output to Finite State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far we have considered finite state machines that just accept/reject strings</a:t>
            </a:r>
          </a:p>
          <a:p>
            <a:pPr lvl="1"/>
            <a:r>
              <a:rPr lang="en-US" dirty="0"/>
              <a:t>called “Deterministic Finite Automata” or DFAs</a:t>
            </a:r>
          </a:p>
          <a:p>
            <a:pPr lvl="1"/>
            <a:endParaRPr lang="en-US" dirty="0"/>
          </a:p>
          <a:p>
            <a:r>
              <a:rPr lang="en-US" dirty="0"/>
              <a:t>One can also consider finite state machines that with output</a:t>
            </a:r>
          </a:p>
          <a:p>
            <a:pPr lvl="1"/>
            <a:r>
              <a:rPr lang="en-US" dirty="0"/>
              <a:t>These are often used as controllers</a:t>
            </a:r>
          </a:p>
        </p:txBody>
      </p:sp>
    </p:spTree>
    <p:extLst>
      <p:ext uri="{BB962C8B-B14F-4D97-AF65-F5344CB8AC3E}">
        <p14:creationId xmlns:p14="http://schemas.microsoft.com/office/powerpoint/2010/main" val="5162722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2" descr="http://www.glamour.com/images/health-fitness/2008/10/1029-snickers_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123" y="-217311"/>
            <a:ext cx="2085975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928257" y="228674"/>
            <a:ext cx="6150429" cy="65737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Vending Machine</a:t>
            </a:r>
          </a:p>
        </p:txBody>
      </p:sp>
      <p:pic>
        <p:nvPicPr>
          <p:cNvPr id="16391" name="Picture 4" descr="http://1.bp.blogspot.com/_kezuLFIViYo/S7S46lCEjkI/AAAAAAAAAz8/THNy4eGHrtc/s1600/free+Butterfing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271" y="-300125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Box 5"/>
          <p:cNvSpPr txBox="1">
            <a:spLocks noChangeArrowheads="1"/>
          </p:cNvSpPr>
          <p:nvPr/>
        </p:nvSpPr>
        <p:spPr bwMode="auto">
          <a:xfrm>
            <a:off x="2091268" y="1247419"/>
            <a:ext cx="42707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200" dirty="0">
                <a:latin typeface="Franklin Gothic Medium" panose="020B0603020102020204" pitchFamily="34" charset="0"/>
              </a:rPr>
              <a:t>Enter 15 cents in dimes or nickels</a:t>
            </a:r>
          </a:p>
          <a:p>
            <a:pPr eaLnBrk="1" hangingPunct="1"/>
            <a:r>
              <a:rPr lang="en-US" sz="2200" dirty="0">
                <a:latin typeface="Franklin Gothic Medium" panose="020B0603020102020204" pitchFamily="34" charset="0"/>
              </a:rPr>
              <a:t>Press S or B for a candy bar</a:t>
            </a:r>
          </a:p>
        </p:txBody>
      </p:sp>
      <p:pic>
        <p:nvPicPr>
          <p:cNvPr id="16393" name="Picture 8" descr="http://sockhop.files.wordpress.com/2010/10/candy_machine_921kb_cp4d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168" y="2342439"/>
            <a:ext cx="274320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012244" y="886044"/>
            <a:ext cx="818162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2738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8DAAF-D4C7-4824-AFE7-7112B62D3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 v0.1</a:t>
            </a:r>
          </a:p>
        </p:txBody>
      </p:sp>
    </p:spTree>
    <p:extLst>
      <p:ext uri="{BB962C8B-B14F-4D97-AF65-F5344CB8AC3E}">
        <p14:creationId xmlns:p14="http://schemas.microsoft.com/office/powerpoint/2010/main" val="33348412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Machine, v0.1</a:t>
            </a:r>
          </a:p>
        </p:txBody>
      </p:sp>
      <p:sp>
        <p:nvSpPr>
          <p:cNvPr id="17430" name="TextBox 23"/>
          <p:cNvSpPr txBox="1">
            <a:spLocks noChangeArrowheads="1"/>
          </p:cNvSpPr>
          <p:nvPr/>
        </p:nvSpPr>
        <p:spPr bwMode="auto">
          <a:xfrm>
            <a:off x="1905000" y="5871927"/>
            <a:ext cx="7378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/>
              <a:t>Basic transitions on </a:t>
            </a:r>
            <a:r>
              <a:rPr lang="en-US" b="1" dirty="0"/>
              <a:t>N </a:t>
            </a:r>
            <a:r>
              <a:rPr lang="en-US" dirty="0"/>
              <a:t>(nickel),  </a:t>
            </a:r>
            <a:r>
              <a:rPr lang="en-US" b="1" dirty="0"/>
              <a:t>D</a:t>
            </a:r>
            <a:r>
              <a:rPr lang="en-US" dirty="0"/>
              <a:t> (dime),  </a:t>
            </a:r>
            <a:r>
              <a:rPr lang="en-US" b="1" dirty="0"/>
              <a:t>B</a:t>
            </a:r>
            <a:r>
              <a:rPr lang="en-US" dirty="0"/>
              <a:t> (</a:t>
            </a:r>
            <a:r>
              <a:rPr lang="en-US" dirty="0" err="1"/>
              <a:t>butterfinger</a:t>
            </a:r>
            <a:r>
              <a:rPr lang="en-US" dirty="0"/>
              <a:t>), </a:t>
            </a:r>
            <a:r>
              <a:rPr lang="en-US" b="1" dirty="0"/>
              <a:t>S</a:t>
            </a:r>
            <a:r>
              <a:rPr lang="en-US" dirty="0"/>
              <a:t> (snickers)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D73BBBF-EE68-40F4-83E6-0BA1B527C8AA}"/>
              </a:ext>
            </a:extLst>
          </p:cNvPr>
          <p:cNvGrpSpPr/>
          <p:nvPr/>
        </p:nvGrpSpPr>
        <p:grpSpPr>
          <a:xfrm>
            <a:off x="1828799" y="1483660"/>
            <a:ext cx="7300749" cy="3968848"/>
            <a:chOff x="1828800" y="1947864"/>
            <a:chExt cx="6446838" cy="3504643"/>
          </a:xfrm>
        </p:grpSpPr>
        <p:sp>
          <p:nvSpPr>
            <p:cNvPr id="6" name="Oval 5"/>
            <p:cNvSpPr/>
            <p:nvPr/>
          </p:nvSpPr>
          <p:spPr>
            <a:xfrm>
              <a:off x="22098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9624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7912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5438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6" idx="6"/>
              <a:endCxn id="7" idx="2"/>
            </p:cNvCxnSpPr>
            <p:nvPr/>
          </p:nvCxnSpPr>
          <p:spPr>
            <a:xfrm>
              <a:off x="2941638" y="3489325"/>
              <a:ext cx="102076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6"/>
              <a:endCxn id="8" idx="2"/>
            </p:cNvCxnSpPr>
            <p:nvPr/>
          </p:nvCxnSpPr>
          <p:spPr>
            <a:xfrm>
              <a:off x="4694238" y="3489326"/>
              <a:ext cx="1096962" cy="174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8" idx="6"/>
              <a:endCxn id="9" idx="2"/>
            </p:cNvCxnSpPr>
            <p:nvPr/>
          </p:nvCxnSpPr>
          <p:spPr>
            <a:xfrm>
              <a:off x="6523038" y="3506788"/>
              <a:ext cx="1020762" cy="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Arc 21"/>
            <p:cNvSpPr/>
            <p:nvPr/>
          </p:nvSpPr>
          <p:spPr>
            <a:xfrm>
              <a:off x="4325938" y="2316164"/>
              <a:ext cx="3581400" cy="1616075"/>
            </a:xfrm>
            <a:prstGeom prst="arc">
              <a:avLst>
                <a:gd name="adj1" fmla="val 10851369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Arc 22"/>
            <p:cNvSpPr/>
            <p:nvPr/>
          </p:nvSpPr>
          <p:spPr>
            <a:xfrm rot="10800000">
              <a:off x="2574925" y="2814639"/>
              <a:ext cx="5334000" cy="2071687"/>
            </a:xfrm>
            <a:prstGeom prst="arc">
              <a:avLst>
                <a:gd name="adj1" fmla="val 10816517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>
              <a:off x="2574925" y="2316164"/>
              <a:ext cx="3581400" cy="1616075"/>
            </a:xfrm>
            <a:prstGeom prst="arc">
              <a:avLst>
                <a:gd name="adj1" fmla="val 10851369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424" name="TextBox 25"/>
            <p:cNvSpPr txBox="1">
              <a:spLocks noChangeArrowheads="1"/>
            </p:cNvSpPr>
            <p:nvPr/>
          </p:nvSpPr>
          <p:spPr bwMode="auto">
            <a:xfrm>
              <a:off x="4041775" y="1947864"/>
              <a:ext cx="3508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D</a:t>
              </a:r>
            </a:p>
          </p:txBody>
        </p:sp>
        <p:sp>
          <p:nvSpPr>
            <p:cNvPr id="17425" name="TextBox 26"/>
            <p:cNvSpPr txBox="1">
              <a:spLocks noChangeArrowheads="1"/>
            </p:cNvSpPr>
            <p:nvPr/>
          </p:nvSpPr>
          <p:spPr bwMode="auto">
            <a:xfrm>
              <a:off x="6080125" y="1947864"/>
              <a:ext cx="3508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D</a:t>
              </a:r>
            </a:p>
          </p:txBody>
        </p:sp>
        <p:sp>
          <p:nvSpPr>
            <p:cNvPr id="17426" name="TextBox 27"/>
            <p:cNvSpPr txBox="1">
              <a:spLocks noChangeArrowheads="1"/>
            </p:cNvSpPr>
            <p:nvPr/>
          </p:nvSpPr>
          <p:spPr bwMode="auto">
            <a:xfrm>
              <a:off x="3230564" y="3124200"/>
              <a:ext cx="3508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</a:t>
              </a:r>
            </a:p>
          </p:txBody>
        </p:sp>
        <p:sp>
          <p:nvSpPr>
            <p:cNvPr id="17427" name="TextBox 28"/>
            <p:cNvSpPr txBox="1">
              <a:spLocks noChangeArrowheads="1"/>
            </p:cNvSpPr>
            <p:nvPr/>
          </p:nvSpPr>
          <p:spPr bwMode="auto">
            <a:xfrm>
              <a:off x="5086350" y="3159125"/>
              <a:ext cx="3508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</a:t>
              </a:r>
            </a:p>
          </p:txBody>
        </p:sp>
        <p:sp>
          <p:nvSpPr>
            <p:cNvPr id="17428" name="TextBox 29"/>
            <p:cNvSpPr txBox="1">
              <a:spLocks noChangeArrowheads="1"/>
            </p:cNvSpPr>
            <p:nvPr/>
          </p:nvSpPr>
          <p:spPr bwMode="auto">
            <a:xfrm>
              <a:off x="6781801" y="3146425"/>
              <a:ext cx="6461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N, D</a:t>
              </a:r>
            </a:p>
          </p:txBody>
        </p:sp>
        <p:sp>
          <p:nvSpPr>
            <p:cNvPr id="17429" name="TextBox 30"/>
            <p:cNvSpPr txBox="1">
              <a:spLocks noChangeArrowheads="1"/>
            </p:cNvSpPr>
            <p:nvPr/>
          </p:nvSpPr>
          <p:spPr bwMode="auto">
            <a:xfrm>
              <a:off x="4860926" y="5083175"/>
              <a:ext cx="6335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B, S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1828800" y="3505200"/>
              <a:ext cx="381000" cy="1428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80968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8DAAF-D4C7-4824-AFE7-7112B62D3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 v0.2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E53BB03-6500-4AFB-9054-B4CF6B55379C}"/>
              </a:ext>
            </a:extLst>
          </p:cNvPr>
          <p:cNvGrpSpPr/>
          <p:nvPr/>
        </p:nvGrpSpPr>
        <p:grpSpPr>
          <a:xfrm>
            <a:off x="1828799" y="1483660"/>
            <a:ext cx="7300749" cy="3968848"/>
            <a:chOff x="1828800" y="1947864"/>
            <a:chExt cx="6446838" cy="350464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955C514-DC8B-4B1E-ABB7-C51221BDB505}"/>
                </a:ext>
              </a:extLst>
            </p:cNvPr>
            <p:cNvSpPr/>
            <p:nvPr/>
          </p:nvSpPr>
          <p:spPr>
            <a:xfrm>
              <a:off x="22098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CBA7673-6DA6-4C41-899E-086F36FF86BB}"/>
                </a:ext>
              </a:extLst>
            </p:cNvPr>
            <p:cNvSpPr/>
            <p:nvPr/>
          </p:nvSpPr>
          <p:spPr>
            <a:xfrm>
              <a:off x="39624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6C4A365-4E88-4CF1-BA7D-CF99CC74B4F3}"/>
                </a:ext>
              </a:extLst>
            </p:cNvPr>
            <p:cNvSpPr/>
            <p:nvPr/>
          </p:nvSpPr>
          <p:spPr>
            <a:xfrm>
              <a:off x="57912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17C7310-1B53-4D46-A650-9C22A7DF98E1}"/>
                </a:ext>
              </a:extLst>
            </p:cNvPr>
            <p:cNvSpPr/>
            <p:nvPr/>
          </p:nvSpPr>
          <p:spPr>
            <a:xfrm>
              <a:off x="75438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A0B982C-A05E-4C3D-AA55-495431D6131E}"/>
                </a:ext>
              </a:extLst>
            </p:cNvPr>
            <p:cNvCxnSpPr>
              <a:stCxn id="4" idx="6"/>
              <a:endCxn id="5" idx="2"/>
            </p:cNvCxnSpPr>
            <p:nvPr/>
          </p:nvCxnSpPr>
          <p:spPr>
            <a:xfrm>
              <a:off x="2941638" y="3489325"/>
              <a:ext cx="102076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78A4119-D322-40C3-8364-D20A963789D9}"/>
                </a:ext>
              </a:extLst>
            </p:cNvPr>
            <p:cNvCxnSpPr>
              <a:stCxn id="5" idx="6"/>
              <a:endCxn id="6" idx="2"/>
            </p:cNvCxnSpPr>
            <p:nvPr/>
          </p:nvCxnSpPr>
          <p:spPr>
            <a:xfrm>
              <a:off x="4694238" y="3489326"/>
              <a:ext cx="1096962" cy="174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6190207-2D90-4E2E-AA13-94DB84199F2A}"/>
                </a:ext>
              </a:extLst>
            </p:cNvPr>
            <p:cNvCxnSpPr>
              <a:stCxn id="6" idx="6"/>
              <a:endCxn id="7" idx="2"/>
            </p:cNvCxnSpPr>
            <p:nvPr/>
          </p:nvCxnSpPr>
          <p:spPr>
            <a:xfrm>
              <a:off x="6523038" y="3506788"/>
              <a:ext cx="1020762" cy="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49E4EB5F-1F88-49EE-B593-B9E3598DFD2C}"/>
                </a:ext>
              </a:extLst>
            </p:cNvPr>
            <p:cNvSpPr/>
            <p:nvPr/>
          </p:nvSpPr>
          <p:spPr>
            <a:xfrm>
              <a:off x="4325938" y="2316164"/>
              <a:ext cx="3581400" cy="1616075"/>
            </a:xfrm>
            <a:prstGeom prst="arc">
              <a:avLst>
                <a:gd name="adj1" fmla="val 10851369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260D9ED9-0003-4406-8BE0-9C628E0561D7}"/>
                </a:ext>
              </a:extLst>
            </p:cNvPr>
            <p:cNvSpPr/>
            <p:nvPr/>
          </p:nvSpPr>
          <p:spPr>
            <a:xfrm rot="10800000">
              <a:off x="2574925" y="2814639"/>
              <a:ext cx="5334000" cy="2071687"/>
            </a:xfrm>
            <a:prstGeom prst="arc">
              <a:avLst>
                <a:gd name="adj1" fmla="val 10816517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00F67879-C67E-4263-8707-99FF0A26DA18}"/>
                </a:ext>
              </a:extLst>
            </p:cNvPr>
            <p:cNvSpPr/>
            <p:nvPr/>
          </p:nvSpPr>
          <p:spPr>
            <a:xfrm>
              <a:off x="2574925" y="2316164"/>
              <a:ext cx="3581400" cy="1616075"/>
            </a:xfrm>
            <a:prstGeom prst="arc">
              <a:avLst>
                <a:gd name="adj1" fmla="val 10851369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TextBox 25">
              <a:extLst>
                <a:ext uri="{FF2B5EF4-FFF2-40B4-BE49-F238E27FC236}">
                  <a16:creationId xmlns:a16="http://schemas.microsoft.com/office/drawing/2014/main" id="{D2B8F7DC-86C3-4222-A0EA-FE49A51746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1775" y="1947864"/>
              <a:ext cx="3508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D</a:t>
              </a:r>
            </a:p>
          </p:txBody>
        </p:sp>
        <p:sp>
          <p:nvSpPr>
            <p:cNvPr id="15" name="TextBox 26">
              <a:extLst>
                <a:ext uri="{FF2B5EF4-FFF2-40B4-BE49-F238E27FC236}">
                  <a16:creationId xmlns:a16="http://schemas.microsoft.com/office/drawing/2014/main" id="{96AA27B6-64F6-4946-B777-B00006EC69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0125" y="1947864"/>
              <a:ext cx="3508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D</a:t>
              </a:r>
            </a:p>
          </p:txBody>
        </p:sp>
        <p:sp>
          <p:nvSpPr>
            <p:cNvPr id="16" name="TextBox 27">
              <a:extLst>
                <a:ext uri="{FF2B5EF4-FFF2-40B4-BE49-F238E27FC236}">
                  <a16:creationId xmlns:a16="http://schemas.microsoft.com/office/drawing/2014/main" id="{31C98252-2BF8-4CD9-8524-647F7D63C3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0564" y="3124200"/>
              <a:ext cx="3508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</a:t>
              </a:r>
            </a:p>
          </p:txBody>
        </p:sp>
        <p:sp>
          <p:nvSpPr>
            <p:cNvPr id="17" name="TextBox 28">
              <a:extLst>
                <a:ext uri="{FF2B5EF4-FFF2-40B4-BE49-F238E27FC236}">
                  <a16:creationId xmlns:a16="http://schemas.microsoft.com/office/drawing/2014/main" id="{324FD45A-1A3A-417B-9938-E333A29040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6350" y="3159125"/>
              <a:ext cx="3508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</a:t>
              </a:r>
            </a:p>
          </p:txBody>
        </p:sp>
        <p:sp>
          <p:nvSpPr>
            <p:cNvPr id="18" name="TextBox 29">
              <a:extLst>
                <a:ext uri="{FF2B5EF4-FFF2-40B4-BE49-F238E27FC236}">
                  <a16:creationId xmlns:a16="http://schemas.microsoft.com/office/drawing/2014/main" id="{78106DAD-11D0-4B9A-AE8C-477F49A32A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1801" y="3146425"/>
              <a:ext cx="6461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N, D</a:t>
              </a:r>
            </a:p>
          </p:txBody>
        </p:sp>
        <p:sp>
          <p:nvSpPr>
            <p:cNvPr id="19" name="TextBox 30">
              <a:extLst>
                <a:ext uri="{FF2B5EF4-FFF2-40B4-BE49-F238E27FC236}">
                  <a16:creationId xmlns:a16="http://schemas.microsoft.com/office/drawing/2014/main" id="{8E14C3BA-4CC9-4F49-A7D9-71B83A987F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0926" y="5083175"/>
              <a:ext cx="6335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B, S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1E856DD-5219-4D01-84D5-303367F26A0F}"/>
                </a:ext>
              </a:extLst>
            </p:cNvPr>
            <p:cNvCxnSpPr/>
            <p:nvPr/>
          </p:nvCxnSpPr>
          <p:spPr>
            <a:xfrm flipV="1">
              <a:off x="1828800" y="3505200"/>
              <a:ext cx="381000" cy="1428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3697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Machine, v0.2</a:t>
            </a:r>
          </a:p>
        </p:txBody>
      </p:sp>
      <p:sp>
        <p:nvSpPr>
          <p:cNvPr id="18445" name="TextBox 23"/>
          <p:cNvSpPr txBox="1">
            <a:spLocks noChangeArrowheads="1"/>
          </p:cNvSpPr>
          <p:nvPr/>
        </p:nvSpPr>
        <p:spPr bwMode="auto">
          <a:xfrm>
            <a:off x="2095500" y="5991743"/>
            <a:ext cx="6942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/>
              <a:t>Adding output to states:  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/>
              <a:t> – Nickel, 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 – Snickers, 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/>
              <a:t> – Butterfinger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2D94F10-D9E5-4C40-87D0-E50D09D71C4B}"/>
              </a:ext>
            </a:extLst>
          </p:cNvPr>
          <p:cNvGrpSpPr/>
          <p:nvPr/>
        </p:nvGrpSpPr>
        <p:grpSpPr>
          <a:xfrm>
            <a:off x="1904999" y="1313795"/>
            <a:ext cx="7019365" cy="4445655"/>
            <a:chOff x="1905000" y="1676400"/>
            <a:chExt cx="6446838" cy="4083050"/>
          </a:xfrm>
        </p:grpSpPr>
        <p:sp>
          <p:nvSpPr>
            <p:cNvPr id="6" name="Oval 5"/>
            <p:cNvSpPr/>
            <p:nvPr/>
          </p:nvSpPr>
          <p:spPr>
            <a:xfrm>
              <a:off x="22098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0’   </a:t>
              </a:r>
              <a:r>
                <a:rPr lang="en-US" sz="2200" dirty="0">
                  <a:solidFill>
                    <a:srgbClr val="FF0000"/>
                  </a:solidFill>
                </a:rPr>
                <a:t>[B]</a:t>
              </a:r>
              <a:endParaRPr lang="en-US" sz="22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9624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7912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543800" y="2362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6" idx="6"/>
              <a:endCxn id="7" idx="2"/>
            </p:cNvCxnSpPr>
            <p:nvPr/>
          </p:nvCxnSpPr>
          <p:spPr>
            <a:xfrm>
              <a:off x="2941638" y="3489325"/>
              <a:ext cx="102076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6"/>
              <a:endCxn id="8" idx="2"/>
            </p:cNvCxnSpPr>
            <p:nvPr/>
          </p:nvCxnSpPr>
          <p:spPr>
            <a:xfrm>
              <a:off x="4694238" y="3489326"/>
              <a:ext cx="1096962" cy="174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8" idx="6"/>
              <a:endCxn id="9" idx="2"/>
            </p:cNvCxnSpPr>
            <p:nvPr/>
          </p:nvCxnSpPr>
          <p:spPr>
            <a:xfrm flipV="1">
              <a:off x="6523038" y="2728913"/>
              <a:ext cx="1020762" cy="779462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7620000" y="36576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>
                  <a:solidFill>
                    <a:srgbClr val="0000FF"/>
                  </a:solidFill>
                </a:rPr>
                <a:t>15’ </a:t>
              </a:r>
              <a:r>
                <a:rPr lang="en-US" sz="2000" dirty="0">
                  <a:solidFill>
                    <a:srgbClr val="FF0000"/>
                  </a:solidFill>
                </a:rPr>
                <a:t>[N]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29" name="Straight Arrow Connector 28"/>
            <p:cNvCxnSpPr>
              <a:stCxn id="8" idx="6"/>
              <a:endCxn id="27" idx="2"/>
            </p:cNvCxnSpPr>
            <p:nvPr/>
          </p:nvCxnSpPr>
          <p:spPr>
            <a:xfrm>
              <a:off x="6523038" y="3508375"/>
              <a:ext cx="1096962" cy="515938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2286000" y="16764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286000" y="49530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200" dirty="0">
                  <a:solidFill>
                    <a:srgbClr val="0000FF"/>
                  </a:solidFill>
                </a:rPr>
                <a:t> 0”</a:t>
              </a:r>
              <a:r>
                <a:rPr lang="en-US" sz="2400" dirty="0">
                  <a:solidFill>
                    <a:srgbClr val="0000FF"/>
                  </a:solidFill>
                </a:rPr>
                <a:t>     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000" dirty="0">
                  <a:solidFill>
                    <a:srgbClr val="FF0000"/>
                  </a:solidFill>
                </a:rPr>
                <a:t>[S]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39" name="Straight Arrow Connector 38"/>
            <p:cNvCxnSpPr>
              <a:endCxn id="34" idx="2"/>
            </p:cNvCxnSpPr>
            <p:nvPr/>
          </p:nvCxnSpPr>
          <p:spPr>
            <a:xfrm flipV="1">
              <a:off x="1905000" y="2043114"/>
              <a:ext cx="381000" cy="14287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35" idx="7"/>
              <a:endCxn id="7" idx="3"/>
            </p:cNvCxnSpPr>
            <p:nvPr/>
          </p:nvCxnSpPr>
          <p:spPr>
            <a:xfrm flipV="1">
              <a:off x="2909888" y="3748088"/>
              <a:ext cx="1160462" cy="13128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endCxn id="8" idx="1"/>
            </p:cNvCxnSpPr>
            <p:nvPr/>
          </p:nvCxnSpPr>
          <p:spPr>
            <a:xfrm>
              <a:off x="3048000" y="2057401"/>
              <a:ext cx="2851150" cy="119221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endCxn id="8" idx="3"/>
            </p:cNvCxnSpPr>
            <p:nvPr/>
          </p:nvCxnSpPr>
          <p:spPr>
            <a:xfrm flipV="1">
              <a:off x="2971800" y="3765551"/>
              <a:ext cx="2927350" cy="135572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2895600" y="2286000"/>
              <a:ext cx="1143000" cy="914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Freeform 65"/>
            <p:cNvSpPr/>
            <p:nvPr/>
          </p:nvSpPr>
          <p:spPr>
            <a:xfrm>
              <a:off x="3016251" y="4292600"/>
              <a:ext cx="4735513" cy="1466850"/>
            </a:xfrm>
            <a:custGeom>
              <a:avLst/>
              <a:gdLst>
                <a:gd name="connsiteX0" fmla="*/ 4735629 w 4735629"/>
                <a:gd name="connsiteY0" fmla="*/ 0 h 1466249"/>
                <a:gd name="connsiteX1" fmla="*/ 2194560 w 4735629"/>
                <a:gd name="connsiteY1" fmla="*/ 1299411 h 1466249"/>
                <a:gd name="connsiteX2" fmla="*/ 0 w 4735629"/>
                <a:gd name="connsiteY2" fmla="*/ 1001028 h 146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5629" h="1466249">
                  <a:moveTo>
                    <a:pt x="4735629" y="0"/>
                  </a:moveTo>
                  <a:cubicBezTo>
                    <a:pt x="3859730" y="566286"/>
                    <a:pt x="2983832" y="1132573"/>
                    <a:pt x="2194560" y="1299411"/>
                  </a:cubicBezTo>
                  <a:cubicBezTo>
                    <a:pt x="1405288" y="1466249"/>
                    <a:pt x="702644" y="1233638"/>
                    <a:pt x="0" y="1001028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2987676" y="2971800"/>
              <a:ext cx="4632325" cy="2768600"/>
            </a:xfrm>
            <a:custGeom>
              <a:avLst/>
              <a:gdLst>
                <a:gd name="connsiteX0" fmla="*/ 4783756 w 4783756"/>
                <a:gd name="connsiteY0" fmla="*/ 0 h 2669406"/>
                <a:gd name="connsiteX1" fmla="*/ 2348564 w 4783756"/>
                <a:gd name="connsiteY1" fmla="*/ 2319688 h 2669406"/>
                <a:gd name="connsiteX2" fmla="*/ 0 w 4783756"/>
                <a:gd name="connsiteY2" fmla="*/ 2098307 h 2669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83756" h="2669406">
                  <a:moveTo>
                    <a:pt x="4783756" y="0"/>
                  </a:moveTo>
                  <a:cubicBezTo>
                    <a:pt x="3964806" y="984985"/>
                    <a:pt x="3145857" y="1969970"/>
                    <a:pt x="2348564" y="2319688"/>
                  </a:cubicBezTo>
                  <a:cubicBezTo>
                    <a:pt x="1551271" y="2669406"/>
                    <a:pt x="775635" y="2383856"/>
                    <a:pt x="0" y="2098307"/>
                  </a:cubicBezTo>
                </a:path>
              </a:pathLst>
            </a:custGeom>
            <a:ln w="28575">
              <a:solidFill>
                <a:schemeClr val="accent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2727326" y="2935289"/>
              <a:ext cx="4860925" cy="2016125"/>
            </a:xfrm>
            <a:custGeom>
              <a:avLst/>
              <a:gdLst>
                <a:gd name="connsiteX0" fmla="*/ 4860758 w 4860758"/>
                <a:gd name="connsiteY0" fmla="*/ 0 h 2016493"/>
                <a:gd name="connsiteX1" fmla="*/ 2387065 w 4860758"/>
                <a:gd name="connsiteY1" fmla="*/ 1867301 h 2016493"/>
                <a:gd name="connsiteX2" fmla="*/ 0 w 4860758"/>
                <a:gd name="connsiteY2" fmla="*/ 895150 h 201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60758" h="2016493">
                  <a:moveTo>
                    <a:pt x="4860758" y="0"/>
                  </a:moveTo>
                  <a:cubicBezTo>
                    <a:pt x="4028974" y="859054"/>
                    <a:pt x="3197191" y="1718109"/>
                    <a:pt x="2387065" y="1867301"/>
                  </a:cubicBezTo>
                  <a:cubicBezTo>
                    <a:pt x="1576939" y="2016493"/>
                    <a:pt x="788469" y="1455821"/>
                    <a:pt x="0" y="89515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8458" name="TextBox 68"/>
            <p:cNvSpPr txBox="1">
              <a:spLocks noChangeArrowheads="1"/>
            </p:cNvSpPr>
            <p:nvPr/>
          </p:nvSpPr>
          <p:spPr bwMode="auto">
            <a:xfrm>
              <a:off x="4694238" y="3218607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8459" name="TextBox 69"/>
            <p:cNvSpPr txBox="1">
              <a:spLocks noChangeArrowheads="1"/>
            </p:cNvSpPr>
            <p:nvPr/>
          </p:nvSpPr>
          <p:spPr bwMode="auto">
            <a:xfrm>
              <a:off x="2801143" y="2342098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8460" name="TextBox 70"/>
            <p:cNvSpPr txBox="1">
              <a:spLocks noChangeArrowheads="1"/>
            </p:cNvSpPr>
            <p:nvPr/>
          </p:nvSpPr>
          <p:spPr bwMode="auto">
            <a:xfrm>
              <a:off x="2895600" y="320040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N</a:t>
              </a:r>
            </a:p>
          </p:txBody>
        </p:sp>
        <p:sp>
          <p:nvSpPr>
            <p:cNvPr id="18461" name="TextBox 71"/>
            <p:cNvSpPr txBox="1">
              <a:spLocks noChangeArrowheads="1"/>
            </p:cNvSpPr>
            <p:nvPr/>
          </p:nvSpPr>
          <p:spPr bwMode="auto">
            <a:xfrm>
              <a:off x="2743200" y="472440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N</a:t>
              </a:r>
            </a:p>
          </p:txBody>
        </p:sp>
        <p:sp>
          <p:nvSpPr>
            <p:cNvPr id="18462" name="TextBox 72"/>
            <p:cNvSpPr txBox="1">
              <a:spLocks noChangeArrowheads="1"/>
            </p:cNvSpPr>
            <p:nvPr/>
          </p:nvSpPr>
          <p:spPr bwMode="auto">
            <a:xfrm>
              <a:off x="6559550" y="3011487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8463" name="TextBox 73"/>
            <p:cNvSpPr txBox="1">
              <a:spLocks noChangeArrowheads="1"/>
            </p:cNvSpPr>
            <p:nvPr/>
          </p:nvSpPr>
          <p:spPr bwMode="auto">
            <a:xfrm>
              <a:off x="7258050" y="4132264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</a:t>
              </a:r>
            </a:p>
          </p:txBody>
        </p:sp>
        <p:sp>
          <p:nvSpPr>
            <p:cNvPr id="18464" name="TextBox 74"/>
            <p:cNvSpPr txBox="1">
              <a:spLocks noChangeArrowheads="1"/>
            </p:cNvSpPr>
            <p:nvPr/>
          </p:nvSpPr>
          <p:spPr bwMode="auto">
            <a:xfrm>
              <a:off x="6663870" y="3349625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8465" name="TextBox 75"/>
            <p:cNvSpPr txBox="1">
              <a:spLocks noChangeArrowheads="1"/>
            </p:cNvSpPr>
            <p:nvPr/>
          </p:nvSpPr>
          <p:spPr bwMode="auto">
            <a:xfrm>
              <a:off x="3178176" y="4919047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8466" name="TextBox 76"/>
            <p:cNvSpPr txBox="1">
              <a:spLocks noChangeArrowheads="1"/>
            </p:cNvSpPr>
            <p:nvPr/>
          </p:nvSpPr>
          <p:spPr bwMode="auto">
            <a:xfrm>
              <a:off x="2635249" y="2836069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8467" name="TextBox 77"/>
            <p:cNvSpPr txBox="1">
              <a:spLocks noChangeArrowheads="1"/>
            </p:cNvSpPr>
            <p:nvPr/>
          </p:nvSpPr>
          <p:spPr bwMode="auto">
            <a:xfrm>
              <a:off x="3111840" y="1806203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8468" name="TextBox 78"/>
            <p:cNvSpPr txBox="1">
              <a:spLocks noChangeArrowheads="1"/>
            </p:cNvSpPr>
            <p:nvPr/>
          </p:nvSpPr>
          <p:spPr bwMode="auto">
            <a:xfrm>
              <a:off x="4289540" y="2827337"/>
              <a:ext cx="2952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8469" name="TextBox 80"/>
            <p:cNvSpPr txBox="1">
              <a:spLocks noChangeArrowheads="1"/>
            </p:cNvSpPr>
            <p:nvPr/>
          </p:nvSpPr>
          <p:spPr bwMode="auto">
            <a:xfrm>
              <a:off x="7208838" y="2851425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</a:t>
              </a:r>
            </a:p>
          </p:txBody>
        </p:sp>
        <p:sp>
          <p:nvSpPr>
            <p:cNvPr id="18470" name="TextBox 81"/>
            <p:cNvSpPr txBox="1">
              <a:spLocks noChangeArrowheads="1"/>
            </p:cNvSpPr>
            <p:nvPr/>
          </p:nvSpPr>
          <p:spPr bwMode="auto">
            <a:xfrm>
              <a:off x="7543801" y="4343400"/>
              <a:ext cx="320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S</a:t>
              </a:r>
            </a:p>
          </p:txBody>
        </p:sp>
        <p:sp>
          <p:nvSpPr>
            <p:cNvPr id="18471" name="TextBox 82"/>
            <p:cNvSpPr txBox="1">
              <a:spLocks noChangeArrowheads="1"/>
            </p:cNvSpPr>
            <p:nvPr/>
          </p:nvSpPr>
          <p:spPr bwMode="auto">
            <a:xfrm>
              <a:off x="7467601" y="3048000"/>
              <a:ext cx="320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S</a:t>
              </a:r>
            </a:p>
          </p:txBody>
        </p:sp>
        <p:sp>
          <p:nvSpPr>
            <p:cNvPr id="84" name="Freeform 83"/>
            <p:cNvSpPr/>
            <p:nvPr/>
          </p:nvSpPr>
          <p:spPr>
            <a:xfrm>
              <a:off x="2900363" y="3667126"/>
              <a:ext cx="4716462" cy="773113"/>
            </a:xfrm>
            <a:custGeom>
              <a:avLst/>
              <a:gdLst>
                <a:gd name="connsiteX0" fmla="*/ 4716379 w 4716379"/>
                <a:gd name="connsiteY0" fmla="*/ 481263 h 773229"/>
                <a:gd name="connsiteX1" fmla="*/ 2088682 w 4716379"/>
                <a:gd name="connsiteY1" fmla="*/ 693019 h 773229"/>
                <a:gd name="connsiteX2" fmla="*/ 0 w 4716379"/>
                <a:gd name="connsiteY2" fmla="*/ 0 h 773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16379" h="773229">
                  <a:moveTo>
                    <a:pt x="4716379" y="481263"/>
                  </a:moveTo>
                  <a:cubicBezTo>
                    <a:pt x="3795562" y="627246"/>
                    <a:pt x="2874745" y="773229"/>
                    <a:pt x="2088682" y="693019"/>
                  </a:cubicBezTo>
                  <a:cubicBezTo>
                    <a:pt x="1302619" y="612809"/>
                    <a:pt x="651309" y="306404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2736851" y="2336800"/>
              <a:ext cx="3224213" cy="839788"/>
            </a:xfrm>
            <a:custGeom>
              <a:avLst/>
              <a:gdLst>
                <a:gd name="connsiteX0" fmla="*/ 0 w 3224463"/>
                <a:gd name="connsiteY0" fmla="*/ 829377 h 839002"/>
                <a:gd name="connsiteX1" fmla="*/ 1732548 w 3224463"/>
                <a:gd name="connsiteY1" fmla="*/ 1604 h 839002"/>
                <a:gd name="connsiteX2" fmla="*/ 3224463 w 3224463"/>
                <a:gd name="connsiteY2" fmla="*/ 839002 h 839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24463" h="839002">
                  <a:moveTo>
                    <a:pt x="0" y="829377"/>
                  </a:moveTo>
                  <a:cubicBezTo>
                    <a:pt x="597569" y="414688"/>
                    <a:pt x="1195138" y="0"/>
                    <a:pt x="1732548" y="1604"/>
                  </a:cubicBezTo>
                  <a:cubicBezTo>
                    <a:pt x="2269958" y="3208"/>
                    <a:pt x="2747210" y="421105"/>
                    <a:pt x="3224463" y="839002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4537076" y="2441575"/>
              <a:ext cx="3032125" cy="725488"/>
            </a:xfrm>
            <a:custGeom>
              <a:avLst/>
              <a:gdLst>
                <a:gd name="connsiteX0" fmla="*/ 0 w 3031958"/>
                <a:gd name="connsiteY0" fmla="*/ 725104 h 725104"/>
                <a:gd name="connsiteX1" fmla="*/ 1607419 w 3031958"/>
                <a:gd name="connsiteY1" fmla="*/ 89836 h 725104"/>
                <a:gd name="connsiteX2" fmla="*/ 3031958 w 3031958"/>
                <a:gd name="connsiteY2" fmla="*/ 186089 h 72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31958" h="725104">
                  <a:moveTo>
                    <a:pt x="0" y="725104"/>
                  </a:moveTo>
                  <a:cubicBezTo>
                    <a:pt x="551046" y="452388"/>
                    <a:pt x="1102093" y="179672"/>
                    <a:pt x="1607419" y="89836"/>
                  </a:cubicBezTo>
                  <a:cubicBezTo>
                    <a:pt x="2112745" y="0"/>
                    <a:pt x="2572351" y="93044"/>
                    <a:pt x="3031958" y="186089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790157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5F5B5-FA24-4582-9F08-35888BD8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see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88D92-F938-4EA9-83C4-984194601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8" y="1576076"/>
            <a:ext cx="5520760" cy="4845504"/>
          </a:xfrm>
        </p:spPr>
        <p:txBody>
          <a:bodyPr/>
          <a:lstStyle/>
          <a:p>
            <a:r>
              <a:rPr lang="en-US" dirty="0"/>
              <a:t>Input string: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011</a:t>
            </a: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1010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4184A-AA2F-4CE1-A9F3-4338F49C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243" y="1402933"/>
            <a:ext cx="2915587" cy="519179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A3B8113-57E3-417C-9B56-447AA5D6E2AE}"/>
              </a:ext>
            </a:extLst>
          </p:cNvPr>
          <p:cNvSpPr/>
          <p:nvPr/>
        </p:nvSpPr>
        <p:spPr>
          <a:xfrm>
            <a:off x="7407349" y="3709987"/>
            <a:ext cx="708837" cy="7088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11CA5C6-2196-4882-8AA4-B70905F0F1ED}"/>
              </a:ext>
            </a:extLst>
          </p:cNvPr>
          <p:cNvSpPr/>
          <p:nvPr/>
        </p:nvSpPr>
        <p:spPr>
          <a:xfrm rot="10800000">
            <a:off x="456176" y="5065712"/>
            <a:ext cx="238125" cy="561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354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Machine, v1.0</a:t>
            </a:r>
          </a:p>
        </p:txBody>
      </p:sp>
      <p:sp>
        <p:nvSpPr>
          <p:cNvPr id="19469" name="TextBox 23"/>
          <p:cNvSpPr txBox="1">
            <a:spLocks noChangeArrowheads="1"/>
          </p:cNvSpPr>
          <p:nvPr/>
        </p:nvSpPr>
        <p:spPr bwMode="auto">
          <a:xfrm>
            <a:off x="1905000" y="6324600"/>
            <a:ext cx="80329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/>
              <a:t>Adding additional “unexpected” transitions to cover all symbols for each state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E6B09B9-0A9D-4CB1-90CA-94F198D14FFB}"/>
              </a:ext>
            </a:extLst>
          </p:cNvPr>
          <p:cNvGrpSpPr/>
          <p:nvPr/>
        </p:nvGrpSpPr>
        <p:grpSpPr>
          <a:xfrm>
            <a:off x="1752035" y="1304361"/>
            <a:ext cx="7747838" cy="4975517"/>
            <a:chOff x="1752035" y="1295400"/>
            <a:chExt cx="7252266" cy="4657270"/>
          </a:xfrm>
        </p:grpSpPr>
        <p:sp>
          <p:nvSpPr>
            <p:cNvPr id="6" name="Oval 5"/>
            <p:cNvSpPr/>
            <p:nvPr/>
          </p:nvSpPr>
          <p:spPr>
            <a:xfrm>
              <a:off x="22098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 0’  </a:t>
              </a:r>
              <a:r>
                <a:rPr lang="en-US" sz="2000" dirty="0">
                  <a:solidFill>
                    <a:srgbClr val="FF0000"/>
                  </a:solidFill>
                </a:rPr>
                <a:t>[B]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9624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7912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543800" y="2362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6" idx="6"/>
              <a:endCxn id="7" idx="2"/>
            </p:cNvCxnSpPr>
            <p:nvPr/>
          </p:nvCxnSpPr>
          <p:spPr>
            <a:xfrm>
              <a:off x="2941638" y="3489325"/>
              <a:ext cx="102076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6"/>
              <a:endCxn id="8" idx="2"/>
            </p:cNvCxnSpPr>
            <p:nvPr/>
          </p:nvCxnSpPr>
          <p:spPr>
            <a:xfrm>
              <a:off x="4694238" y="3489326"/>
              <a:ext cx="1096962" cy="174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6564994" y="2679701"/>
              <a:ext cx="1020762" cy="779462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7620000" y="36576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>
                  <a:solidFill>
                    <a:srgbClr val="0000FF"/>
                  </a:solidFill>
                </a:rPr>
                <a:t>15’</a:t>
              </a:r>
              <a:r>
                <a:rPr lang="en-US" sz="2400" dirty="0">
                  <a:solidFill>
                    <a:srgbClr val="0000FF"/>
                  </a:solidFill>
                </a:rPr>
                <a:t> </a:t>
              </a:r>
              <a:r>
                <a:rPr lang="en-US" sz="2000" dirty="0">
                  <a:solidFill>
                    <a:srgbClr val="FF0000"/>
                  </a:solidFill>
                </a:rPr>
                <a:t>[N]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29" name="Straight Arrow Connector 28"/>
            <p:cNvCxnSpPr>
              <a:stCxn id="8" idx="6"/>
              <a:endCxn id="27" idx="2"/>
            </p:cNvCxnSpPr>
            <p:nvPr/>
          </p:nvCxnSpPr>
          <p:spPr>
            <a:xfrm>
              <a:off x="6523038" y="3508375"/>
              <a:ext cx="1096962" cy="515938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2286000" y="16764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286000" y="49530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 </a:t>
              </a:r>
              <a:r>
                <a:rPr lang="en-US" sz="2200" dirty="0">
                  <a:solidFill>
                    <a:srgbClr val="0000FF"/>
                  </a:solidFill>
                </a:rPr>
                <a:t>0” </a:t>
              </a:r>
              <a:r>
                <a:rPr lang="en-US" sz="2400" dirty="0">
                  <a:solidFill>
                    <a:srgbClr val="0000FF"/>
                  </a:solidFill>
                </a:rPr>
                <a:t>    </a:t>
              </a:r>
              <a:r>
                <a:rPr lang="en-US" sz="2000" dirty="0">
                  <a:solidFill>
                    <a:srgbClr val="FF0000"/>
                  </a:solidFill>
                </a:rPr>
                <a:t>[S]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39" name="Straight Arrow Connector 38"/>
            <p:cNvCxnSpPr>
              <a:endCxn id="34" idx="2"/>
            </p:cNvCxnSpPr>
            <p:nvPr/>
          </p:nvCxnSpPr>
          <p:spPr>
            <a:xfrm flipV="1">
              <a:off x="1905000" y="2043114"/>
              <a:ext cx="381000" cy="14287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35" idx="7"/>
              <a:endCxn id="7" idx="3"/>
            </p:cNvCxnSpPr>
            <p:nvPr/>
          </p:nvCxnSpPr>
          <p:spPr>
            <a:xfrm flipV="1">
              <a:off x="2909888" y="3748088"/>
              <a:ext cx="1160462" cy="13128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endCxn id="8" idx="1"/>
            </p:cNvCxnSpPr>
            <p:nvPr/>
          </p:nvCxnSpPr>
          <p:spPr>
            <a:xfrm>
              <a:off x="3048000" y="2057401"/>
              <a:ext cx="2851150" cy="119221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endCxn id="8" idx="3"/>
            </p:cNvCxnSpPr>
            <p:nvPr/>
          </p:nvCxnSpPr>
          <p:spPr>
            <a:xfrm flipV="1">
              <a:off x="2971800" y="3765551"/>
              <a:ext cx="2927350" cy="135572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2895600" y="2286000"/>
              <a:ext cx="1143000" cy="914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Freeform 65"/>
            <p:cNvSpPr/>
            <p:nvPr/>
          </p:nvSpPr>
          <p:spPr>
            <a:xfrm>
              <a:off x="3016251" y="4292600"/>
              <a:ext cx="4735513" cy="1466850"/>
            </a:xfrm>
            <a:custGeom>
              <a:avLst/>
              <a:gdLst>
                <a:gd name="connsiteX0" fmla="*/ 4735629 w 4735629"/>
                <a:gd name="connsiteY0" fmla="*/ 0 h 1466249"/>
                <a:gd name="connsiteX1" fmla="*/ 2194560 w 4735629"/>
                <a:gd name="connsiteY1" fmla="*/ 1299411 h 1466249"/>
                <a:gd name="connsiteX2" fmla="*/ 0 w 4735629"/>
                <a:gd name="connsiteY2" fmla="*/ 1001028 h 146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5629" h="1466249">
                  <a:moveTo>
                    <a:pt x="4735629" y="0"/>
                  </a:moveTo>
                  <a:cubicBezTo>
                    <a:pt x="3859730" y="566286"/>
                    <a:pt x="2983832" y="1132573"/>
                    <a:pt x="2194560" y="1299411"/>
                  </a:cubicBezTo>
                  <a:cubicBezTo>
                    <a:pt x="1405288" y="1466249"/>
                    <a:pt x="702644" y="1233638"/>
                    <a:pt x="0" y="1001028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2987676" y="2971800"/>
              <a:ext cx="4632325" cy="2768600"/>
            </a:xfrm>
            <a:custGeom>
              <a:avLst/>
              <a:gdLst>
                <a:gd name="connsiteX0" fmla="*/ 4783756 w 4783756"/>
                <a:gd name="connsiteY0" fmla="*/ 0 h 2669406"/>
                <a:gd name="connsiteX1" fmla="*/ 2348564 w 4783756"/>
                <a:gd name="connsiteY1" fmla="*/ 2319688 h 2669406"/>
                <a:gd name="connsiteX2" fmla="*/ 0 w 4783756"/>
                <a:gd name="connsiteY2" fmla="*/ 2098307 h 2669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83756" h="2669406">
                  <a:moveTo>
                    <a:pt x="4783756" y="0"/>
                  </a:moveTo>
                  <a:cubicBezTo>
                    <a:pt x="3964806" y="984985"/>
                    <a:pt x="3145857" y="1969970"/>
                    <a:pt x="2348564" y="2319688"/>
                  </a:cubicBezTo>
                  <a:cubicBezTo>
                    <a:pt x="1551271" y="2669406"/>
                    <a:pt x="775635" y="2383856"/>
                    <a:pt x="0" y="2098307"/>
                  </a:cubicBezTo>
                </a:path>
              </a:pathLst>
            </a:custGeom>
            <a:ln w="28575">
              <a:solidFill>
                <a:schemeClr val="accent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9481" name="TextBox 68"/>
            <p:cNvSpPr txBox="1">
              <a:spLocks noChangeArrowheads="1"/>
            </p:cNvSpPr>
            <p:nvPr/>
          </p:nvSpPr>
          <p:spPr bwMode="auto">
            <a:xfrm>
              <a:off x="4674394" y="344053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482" name="TextBox 69"/>
            <p:cNvSpPr txBox="1">
              <a:spLocks noChangeArrowheads="1"/>
            </p:cNvSpPr>
            <p:nvPr/>
          </p:nvSpPr>
          <p:spPr bwMode="auto">
            <a:xfrm>
              <a:off x="2801842" y="2327161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483" name="TextBox 70"/>
            <p:cNvSpPr txBox="1">
              <a:spLocks noChangeArrowheads="1"/>
            </p:cNvSpPr>
            <p:nvPr/>
          </p:nvSpPr>
          <p:spPr bwMode="auto">
            <a:xfrm>
              <a:off x="2895600" y="320040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N</a:t>
              </a:r>
            </a:p>
          </p:txBody>
        </p:sp>
        <p:sp>
          <p:nvSpPr>
            <p:cNvPr id="19484" name="TextBox 71"/>
            <p:cNvSpPr txBox="1">
              <a:spLocks noChangeArrowheads="1"/>
            </p:cNvSpPr>
            <p:nvPr/>
          </p:nvSpPr>
          <p:spPr bwMode="auto">
            <a:xfrm>
              <a:off x="2743200" y="472440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485" name="TextBox 72"/>
            <p:cNvSpPr txBox="1">
              <a:spLocks noChangeArrowheads="1"/>
            </p:cNvSpPr>
            <p:nvPr/>
          </p:nvSpPr>
          <p:spPr bwMode="auto">
            <a:xfrm>
              <a:off x="6599334" y="3013188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486" name="TextBox 73"/>
            <p:cNvSpPr txBox="1">
              <a:spLocks noChangeArrowheads="1"/>
            </p:cNvSpPr>
            <p:nvPr/>
          </p:nvSpPr>
          <p:spPr bwMode="auto">
            <a:xfrm>
              <a:off x="7172212" y="3888582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</a:t>
              </a:r>
            </a:p>
          </p:txBody>
        </p:sp>
        <p:sp>
          <p:nvSpPr>
            <p:cNvPr id="19487" name="TextBox 74"/>
            <p:cNvSpPr txBox="1">
              <a:spLocks noChangeArrowheads="1"/>
            </p:cNvSpPr>
            <p:nvPr/>
          </p:nvSpPr>
          <p:spPr bwMode="auto">
            <a:xfrm>
              <a:off x="6634956" y="3374929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488" name="TextBox 75"/>
            <p:cNvSpPr txBox="1">
              <a:spLocks noChangeArrowheads="1"/>
            </p:cNvSpPr>
            <p:nvPr/>
          </p:nvSpPr>
          <p:spPr bwMode="auto">
            <a:xfrm>
              <a:off x="3225347" y="4889499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489" name="TextBox 76"/>
            <p:cNvSpPr txBox="1">
              <a:spLocks noChangeArrowheads="1"/>
            </p:cNvSpPr>
            <p:nvPr/>
          </p:nvSpPr>
          <p:spPr bwMode="auto">
            <a:xfrm>
              <a:off x="2667000" y="281940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D</a:t>
              </a:r>
            </a:p>
          </p:txBody>
        </p:sp>
        <p:sp>
          <p:nvSpPr>
            <p:cNvPr id="19490" name="TextBox 77"/>
            <p:cNvSpPr txBox="1">
              <a:spLocks noChangeArrowheads="1"/>
            </p:cNvSpPr>
            <p:nvPr/>
          </p:nvSpPr>
          <p:spPr bwMode="auto">
            <a:xfrm>
              <a:off x="3048000" y="1815135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491" name="TextBox 78"/>
            <p:cNvSpPr txBox="1">
              <a:spLocks noChangeArrowheads="1"/>
            </p:cNvSpPr>
            <p:nvPr/>
          </p:nvSpPr>
          <p:spPr bwMode="auto">
            <a:xfrm>
              <a:off x="4661711" y="2986088"/>
              <a:ext cx="30392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492" name="TextBox 80"/>
            <p:cNvSpPr txBox="1">
              <a:spLocks noChangeArrowheads="1"/>
            </p:cNvSpPr>
            <p:nvPr/>
          </p:nvSpPr>
          <p:spPr bwMode="auto">
            <a:xfrm>
              <a:off x="7282674" y="2778353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</a:t>
              </a:r>
            </a:p>
          </p:txBody>
        </p:sp>
        <p:sp>
          <p:nvSpPr>
            <p:cNvPr id="19493" name="TextBox 81"/>
            <p:cNvSpPr txBox="1">
              <a:spLocks noChangeArrowheads="1"/>
            </p:cNvSpPr>
            <p:nvPr/>
          </p:nvSpPr>
          <p:spPr bwMode="auto">
            <a:xfrm>
              <a:off x="7090570" y="4331493"/>
              <a:ext cx="320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S</a:t>
              </a:r>
            </a:p>
          </p:txBody>
        </p:sp>
        <p:sp>
          <p:nvSpPr>
            <p:cNvPr id="19494" name="TextBox 82"/>
            <p:cNvSpPr txBox="1">
              <a:spLocks noChangeArrowheads="1"/>
            </p:cNvSpPr>
            <p:nvPr/>
          </p:nvSpPr>
          <p:spPr bwMode="auto">
            <a:xfrm>
              <a:off x="7467601" y="3048000"/>
              <a:ext cx="320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S</a:t>
              </a:r>
            </a:p>
          </p:txBody>
        </p:sp>
        <p:sp>
          <p:nvSpPr>
            <p:cNvPr id="84" name="Freeform 83"/>
            <p:cNvSpPr/>
            <p:nvPr/>
          </p:nvSpPr>
          <p:spPr>
            <a:xfrm>
              <a:off x="2900363" y="3667126"/>
              <a:ext cx="4716462" cy="773113"/>
            </a:xfrm>
            <a:custGeom>
              <a:avLst/>
              <a:gdLst>
                <a:gd name="connsiteX0" fmla="*/ 4716379 w 4716379"/>
                <a:gd name="connsiteY0" fmla="*/ 481263 h 773229"/>
                <a:gd name="connsiteX1" fmla="*/ 2088682 w 4716379"/>
                <a:gd name="connsiteY1" fmla="*/ 693019 h 773229"/>
                <a:gd name="connsiteX2" fmla="*/ 0 w 4716379"/>
                <a:gd name="connsiteY2" fmla="*/ 0 h 773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16379" h="773229">
                  <a:moveTo>
                    <a:pt x="4716379" y="481263"/>
                  </a:moveTo>
                  <a:cubicBezTo>
                    <a:pt x="3795562" y="627246"/>
                    <a:pt x="2874745" y="773229"/>
                    <a:pt x="2088682" y="693019"/>
                  </a:cubicBezTo>
                  <a:cubicBezTo>
                    <a:pt x="1302619" y="612809"/>
                    <a:pt x="651309" y="306404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2736851" y="2336800"/>
              <a:ext cx="3224213" cy="839788"/>
            </a:xfrm>
            <a:custGeom>
              <a:avLst/>
              <a:gdLst>
                <a:gd name="connsiteX0" fmla="*/ 0 w 3224463"/>
                <a:gd name="connsiteY0" fmla="*/ 829377 h 839002"/>
                <a:gd name="connsiteX1" fmla="*/ 1732548 w 3224463"/>
                <a:gd name="connsiteY1" fmla="*/ 1604 h 839002"/>
                <a:gd name="connsiteX2" fmla="*/ 3224463 w 3224463"/>
                <a:gd name="connsiteY2" fmla="*/ 839002 h 839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24463" h="839002">
                  <a:moveTo>
                    <a:pt x="0" y="829377"/>
                  </a:moveTo>
                  <a:cubicBezTo>
                    <a:pt x="597569" y="414688"/>
                    <a:pt x="1195138" y="0"/>
                    <a:pt x="1732548" y="1604"/>
                  </a:cubicBezTo>
                  <a:cubicBezTo>
                    <a:pt x="2269958" y="3208"/>
                    <a:pt x="2747210" y="421105"/>
                    <a:pt x="3224463" y="839002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4537076" y="2441575"/>
              <a:ext cx="3032125" cy="725488"/>
            </a:xfrm>
            <a:custGeom>
              <a:avLst/>
              <a:gdLst>
                <a:gd name="connsiteX0" fmla="*/ 0 w 3031958"/>
                <a:gd name="connsiteY0" fmla="*/ 725104 h 725104"/>
                <a:gd name="connsiteX1" fmla="*/ 1607419 w 3031958"/>
                <a:gd name="connsiteY1" fmla="*/ 89836 h 725104"/>
                <a:gd name="connsiteX2" fmla="*/ 3031958 w 3031958"/>
                <a:gd name="connsiteY2" fmla="*/ 186089 h 72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31958" h="725104">
                  <a:moveTo>
                    <a:pt x="0" y="725104"/>
                  </a:moveTo>
                  <a:cubicBezTo>
                    <a:pt x="551046" y="452388"/>
                    <a:pt x="1102093" y="179672"/>
                    <a:pt x="1607419" y="89836"/>
                  </a:cubicBezTo>
                  <a:cubicBezTo>
                    <a:pt x="2112745" y="0"/>
                    <a:pt x="2572351" y="93044"/>
                    <a:pt x="3031958" y="186089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3" name="Arc 42"/>
            <p:cNvSpPr/>
            <p:nvPr/>
          </p:nvSpPr>
          <p:spPr>
            <a:xfrm>
              <a:off x="2286000" y="1295400"/>
              <a:ext cx="457200" cy="457200"/>
            </a:xfrm>
            <a:prstGeom prst="arc">
              <a:avLst>
                <a:gd name="adj1" fmla="val 6630067"/>
                <a:gd name="adj2" fmla="val 2269630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6" name="Oval 45"/>
            <p:cNvSpPr/>
            <p:nvPr/>
          </p:nvSpPr>
          <p:spPr>
            <a:xfrm>
              <a:off x="7696200" y="51054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500" dirty="0">
                  <a:solidFill>
                    <a:srgbClr val="0000FF"/>
                  </a:solidFill>
                </a:rPr>
                <a:t> </a:t>
              </a:r>
              <a:r>
                <a:rPr lang="en-US" dirty="0">
                  <a:solidFill>
                    <a:srgbClr val="0000FF"/>
                  </a:solidFill>
                </a:rPr>
                <a:t>15” </a:t>
              </a:r>
              <a:r>
                <a:rPr lang="en-US" sz="2000" dirty="0">
                  <a:solidFill>
                    <a:srgbClr val="FF0000"/>
                  </a:solidFill>
                </a:rPr>
                <a:t>[D]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2978150" y="2935288"/>
              <a:ext cx="4591050" cy="1331912"/>
            </a:xfrm>
            <a:custGeom>
              <a:avLst/>
              <a:gdLst>
                <a:gd name="connsiteX0" fmla="*/ 4591250 w 4591250"/>
                <a:gd name="connsiteY0" fmla="*/ 0 h 1426143"/>
                <a:gd name="connsiteX1" fmla="*/ 3118585 w 4591250"/>
                <a:gd name="connsiteY1" fmla="*/ 1232034 h 1426143"/>
                <a:gd name="connsiteX2" fmla="*/ 1405288 w 4591250"/>
                <a:gd name="connsiteY2" fmla="*/ 1164657 h 1426143"/>
                <a:gd name="connsiteX3" fmla="*/ 0 w 4591250"/>
                <a:gd name="connsiteY3" fmla="*/ 654518 h 1426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91250" h="1426143">
                  <a:moveTo>
                    <a:pt x="4591250" y="0"/>
                  </a:moveTo>
                  <a:cubicBezTo>
                    <a:pt x="4120414" y="518962"/>
                    <a:pt x="3649579" y="1037925"/>
                    <a:pt x="3118585" y="1232034"/>
                  </a:cubicBezTo>
                  <a:cubicBezTo>
                    <a:pt x="2587591" y="1426143"/>
                    <a:pt x="1925052" y="1260910"/>
                    <a:pt x="1405288" y="1164657"/>
                  </a:cubicBezTo>
                  <a:cubicBezTo>
                    <a:pt x="885524" y="1068404"/>
                    <a:pt x="442762" y="861461"/>
                    <a:pt x="0" y="654518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2813051" y="3773489"/>
              <a:ext cx="4879975" cy="1597025"/>
            </a:xfrm>
            <a:custGeom>
              <a:avLst/>
              <a:gdLst>
                <a:gd name="connsiteX0" fmla="*/ 4880009 w 4880009"/>
                <a:gd name="connsiteY0" fmla="*/ 1597794 h 1597794"/>
                <a:gd name="connsiteX1" fmla="*/ 1549668 w 4880009"/>
                <a:gd name="connsiteY1" fmla="*/ 837398 h 1597794"/>
                <a:gd name="connsiteX2" fmla="*/ 0 w 4880009"/>
                <a:gd name="connsiteY2" fmla="*/ 0 h 159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80009" h="1597794">
                  <a:moveTo>
                    <a:pt x="4880009" y="1597794"/>
                  </a:moveTo>
                  <a:cubicBezTo>
                    <a:pt x="3621506" y="1350745"/>
                    <a:pt x="2363003" y="1103697"/>
                    <a:pt x="1549668" y="837398"/>
                  </a:cubicBezTo>
                  <a:cubicBezTo>
                    <a:pt x="736333" y="571099"/>
                    <a:pt x="368166" y="285549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987675" y="5476875"/>
              <a:ext cx="4705350" cy="388938"/>
            </a:xfrm>
            <a:custGeom>
              <a:avLst/>
              <a:gdLst>
                <a:gd name="connsiteX0" fmla="*/ 4706754 w 4706754"/>
                <a:gd name="connsiteY0" fmla="*/ 28876 h 389823"/>
                <a:gd name="connsiteX1" fmla="*/ 1540042 w 4706754"/>
                <a:gd name="connsiteY1" fmla="*/ 385010 h 389823"/>
                <a:gd name="connsiteX2" fmla="*/ 0 w 4706754"/>
                <a:gd name="connsiteY2" fmla="*/ 0 h 38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06754" h="389823">
                  <a:moveTo>
                    <a:pt x="4706754" y="28876"/>
                  </a:moveTo>
                  <a:cubicBezTo>
                    <a:pt x="3515627" y="209349"/>
                    <a:pt x="2324501" y="389823"/>
                    <a:pt x="1540042" y="385010"/>
                  </a:cubicBezTo>
                  <a:cubicBezTo>
                    <a:pt x="755583" y="380197"/>
                    <a:pt x="377791" y="190098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9503" name="TextBox 50"/>
            <p:cNvSpPr txBox="1">
              <a:spLocks noChangeArrowheads="1"/>
            </p:cNvSpPr>
            <p:nvPr/>
          </p:nvSpPr>
          <p:spPr bwMode="auto">
            <a:xfrm>
              <a:off x="7399452" y="5519283"/>
              <a:ext cx="320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S</a:t>
              </a:r>
            </a:p>
          </p:txBody>
        </p:sp>
        <p:sp>
          <p:nvSpPr>
            <p:cNvPr id="19504" name="TextBox 52"/>
            <p:cNvSpPr txBox="1">
              <a:spLocks noChangeArrowheads="1"/>
            </p:cNvSpPr>
            <p:nvPr/>
          </p:nvSpPr>
          <p:spPr bwMode="auto">
            <a:xfrm>
              <a:off x="7297737" y="4990872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</a:t>
              </a:r>
            </a:p>
          </p:txBody>
        </p:sp>
        <p:sp>
          <p:nvSpPr>
            <p:cNvPr id="19505" name="TextBox 53"/>
            <p:cNvSpPr txBox="1">
              <a:spLocks noChangeArrowheads="1"/>
            </p:cNvSpPr>
            <p:nvPr/>
          </p:nvSpPr>
          <p:spPr bwMode="auto">
            <a:xfrm>
              <a:off x="2120805" y="2730840"/>
              <a:ext cx="5254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B,S</a:t>
              </a:r>
            </a:p>
          </p:txBody>
        </p:sp>
        <p:sp>
          <p:nvSpPr>
            <p:cNvPr id="19506" name="TextBox 54"/>
            <p:cNvSpPr txBox="1">
              <a:spLocks noChangeArrowheads="1"/>
            </p:cNvSpPr>
            <p:nvPr/>
          </p:nvSpPr>
          <p:spPr bwMode="auto">
            <a:xfrm>
              <a:off x="2261508" y="1296751"/>
              <a:ext cx="5254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B,S</a:t>
              </a:r>
            </a:p>
          </p:txBody>
        </p:sp>
        <p:sp>
          <p:nvSpPr>
            <p:cNvPr id="19507" name="TextBox 56"/>
            <p:cNvSpPr txBox="1">
              <a:spLocks noChangeArrowheads="1"/>
            </p:cNvSpPr>
            <p:nvPr/>
          </p:nvSpPr>
          <p:spPr bwMode="auto">
            <a:xfrm>
              <a:off x="1752035" y="4491833"/>
              <a:ext cx="784225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B,S</a:t>
              </a:r>
            </a:p>
          </p:txBody>
        </p:sp>
        <p:sp>
          <p:nvSpPr>
            <p:cNvPr id="59" name="Arc 58"/>
            <p:cNvSpPr/>
            <p:nvPr/>
          </p:nvSpPr>
          <p:spPr>
            <a:xfrm rot="589181">
              <a:off x="4079875" y="2701925"/>
              <a:ext cx="457200" cy="457200"/>
            </a:xfrm>
            <a:prstGeom prst="arc">
              <a:avLst>
                <a:gd name="adj1" fmla="val 6630067"/>
                <a:gd name="adj2" fmla="val 2269630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60" name="Arc 59"/>
            <p:cNvSpPr/>
            <p:nvPr/>
          </p:nvSpPr>
          <p:spPr>
            <a:xfrm rot="1751183">
              <a:off x="6137275" y="2813050"/>
              <a:ext cx="457200" cy="457200"/>
            </a:xfrm>
            <a:prstGeom prst="arc">
              <a:avLst>
                <a:gd name="adj1" fmla="val 6630067"/>
                <a:gd name="adj2" fmla="val 2269630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9510" name="TextBox 60"/>
            <p:cNvSpPr txBox="1">
              <a:spLocks noChangeArrowheads="1"/>
            </p:cNvSpPr>
            <p:nvPr/>
          </p:nvSpPr>
          <p:spPr bwMode="auto">
            <a:xfrm>
              <a:off x="4052112" y="2705893"/>
              <a:ext cx="5254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B,S</a:t>
              </a:r>
            </a:p>
          </p:txBody>
        </p:sp>
        <p:sp>
          <p:nvSpPr>
            <p:cNvPr id="19511" name="TextBox 61"/>
            <p:cNvSpPr txBox="1">
              <a:spLocks noChangeArrowheads="1"/>
            </p:cNvSpPr>
            <p:nvPr/>
          </p:nvSpPr>
          <p:spPr bwMode="auto">
            <a:xfrm>
              <a:off x="6107713" y="2848315"/>
              <a:ext cx="5254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B,S</a:t>
              </a:r>
            </a:p>
          </p:txBody>
        </p:sp>
        <p:cxnSp>
          <p:nvCxnSpPr>
            <p:cNvPr id="64" name="Straight Arrow Connector 63"/>
            <p:cNvCxnSpPr>
              <a:stCxn id="9" idx="4"/>
              <a:endCxn id="27" idx="0"/>
            </p:cNvCxnSpPr>
            <p:nvPr/>
          </p:nvCxnSpPr>
          <p:spPr>
            <a:xfrm>
              <a:off x="7910513" y="3094038"/>
              <a:ext cx="76200" cy="5635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27" idx="4"/>
              <a:endCxn id="46" idx="0"/>
            </p:cNvCxnSpPr>
            <p:nvPr/>
          </p:nvCxnSpPr>
          <p:spPr>
            <a:xfrm>
              <a:off x="7986713" y="4389438"/>
              <a:ext cx="76200" cy="7159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Arc 88"/>
            <p:cNvSpPr/>
            <p:nvPr/>
          </p:nvSpPr>
          <p:spPr>
            <a:xfrm rot="5400000">
              <a:off x="8305800" y="3657600"/>
              <a:ext cx="457200" cy="457200"/>
            </a:xfrm>
            <a:prstGeom prst="arc">
              <a:avLst>
                <a:gd name="adj1" fmla="val 6630067"/>
                <a:gd name="adj2" fmla="val 2269630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90" name="Arc 89"/>
            <p:cNvSpPr/>
            <p:nvPr/>
          </p:nvSpPr>
          <p:spPr>
            <a:xfrm rot="5400000">
              <a:off x="8382000" y="5181600"/>
              <a:ext cx="457200" cy="457200"/>
            </a:xfrm>
            <a:prstGeom prst="arc">
              <a:avLst>
                <a:gd name="adj1" fmla="val 6630067"/>
                <a:gd name="adj2" fmla="val 2269630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8088314" y="4379914"/>
              <a:ext cx="193675" cy="750887"/>
            </a:xfrm>
            <a:custGeom>
              <a:avLst/>
              <a:gdLst>
                <a:gd name="connsiteX0" fmla="*/ 125129 w 194110"/>
                <a:gd name="connsiteY0" fmla="*/ 750770 h 750770"/>
                <a:gd name="connsiteX1" fmla="*/ 173255 w 194110"/>
                <a:gd name="connsiteY1" fmla="*/ 327259 h 750770"/>
                <a:gd name="connsiteX2" fmla="*/ 0 w 194110"/>
                <a:gd name="connsiteY2" fmla="*/ 0 h 75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4110" h="750770">
                  <a:moveTo>
                    <a:pt x="125129" y="750770"/>
                  </a:moveTo>
                  <a:cubicBezTo>
                    <a:pt x="159619" y="601578"/>
                    <a:pt x="194110" y="452387"/>
                    <a:pt x="173255" y="327259"/>
                  </a:cubicBezTo>
                  <a:cubicBezTo>
                    <a:pt x="152400" y="202131"/>
                    <a:pt x="76200" y="101065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8289926" y="2859088"/>
              <a:ext cx="714375" cy="2328862"/>
            </a:xfrm>
            <a:custGeom>
              <a:avLst/>
              <a:gdLst>
                <a:gd name="connsiteX0" fmla="*/ 0 w 713873"/>
                <a:gd name="connsiteY0" fmla="*/ 0 h 2329314"/>
                <a:gd name="connsiteX1" fmla="*/ 712269 w 713873"/>
                <a:gd name="connsiteY1" fmla="*/ 1039529 h 2329314"/>
                <a:gd name="connsiteX2" fmla="*/ 9625 w 713873"/>
                <a:gd name="connsiteY2" fmla="*/ 2329314 h 232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873" h="2329314">
                  <a:moveTo>
                    <a:pt x="0" y="0"/>
                  </a:moveTo>
                  <a:cubicBezTo>
                    <a:pt x="355332" y="325655"/>
                    <a:pt x="710665" y="651310"/>
                    <a:pt x="712269" y="1039529"/>
                  </a:cubicBezTo>
                  <a:cubicBezTo>
                    <a:pt x="713873" y="1427748"/>
                    <a:pt x="361749" y="1878531"/>
                    <a:pt x="9625" y="2329314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9518" name="TextBox 93"/>
            <p:cNvSpPr txBox="1">
              <a:spLocks noChangeArrowheads="1"/>
            </p:cNvSpPr>
            <p:nvPr/>
          </p:nvSpPr>
          <p:spPr bwMode="auto">
            <a:xfrm>
              <a:off x="8216900" y="4695597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519" name="TextBox 94"/>
            <p:cNvSpPr txBox="1">
              <a:spLocks noChangeArrowheads="1"/>
            </p:cNvSpPr>
            <p:nvPr/>
          </p:nvSpPr>
          <p:spPr bwMode="auto">
            <a:xfrm>
              <a:off x="8428038" y="4077381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520" name="TextBox 95"/>
            <p:cNvSpPr txBox="1">
              <a:spLocks noChangeArrowheads="1"/>
            </p:cNvSpPr>
            <p:nvPr/>
          </p:nvSpPr>
          <p:spPr bwMode="auto">
            <a:xfrm>
              <a:off x="7897019" y="3068978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521" name="TextBox 96"/>
            <p:cNvSpPr txBox="1">
              <a:spLocks noChangeArrowheads="1"/>
            </p:cNvSpPr>
            <p:nvPr/>
          </p:nvSpPr>
          <p:spPr bwMode="auto">
            <a:xfrm>
              <a:off x="8424068" y="5614532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522" name="TextBox 97"/>
            <p:cNvSpPr txBox="1">
              <a:spLocks noChangeArrowheads="1"/>
            </p:cNvSpPr>
            <p:nvPr/>
          </p:nvSpPr>
          <p:spPr bwMode="auto">
            <a:xfrm>
              <a:off x="8359871" y="2715758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523" name="TextBox 98"/>
            <p:cNvSpPr txBox="1">
              <a:spLocks noChangeArrowheads="1"/>
            </p:cNvSpPr>
            <p:nvPr/>
          </p:nvSpPr>
          <p:spPr bwMode="auto">
            <a:xfrm>
              <a:off x="7723187" y="4420961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cxnSp>
          <p:nvCxnSpPr>
            <p:cNvPr id="71" name="Straight Arrow Connector 70"/>
            <p:cNvCxnSpPr>
              <a:stCxn id="6" idx="0"/>
              <a:endCxn id="34" idx="4"/>
            </p:cNvCxnSpPr>
            <p:nvPr/>
          </p:nvCxnSpPr>
          <p:spPr>
            <a:xfrm flipV="1">
              <a:off x="2576513" y="2408238"/>
              <a:ext cx="76200" cy="7159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Freeform 87"/>
            <p:cNvSpPr/>
            <p:nvPr/>
          </p:nvSpPr>
          <p:spPr>
            <a:xfrm rot="16200000" flipH="1" flipV="1">
              <a:off x="804863" y="3455988"/>
              <a:ext cx="2709863" cy="471488"/>
            </a:xfrm>
            <a:custGeom>
              <a:avLst/>
              <a:gdLst>
                <a:gd name="connsiteX0" fmla="*/ 4706754 w 4706754"/>
                <a:gd name="connsiteY0" fmla="*/ 28876 h 389823"/>
                <a:gd name="connsiteX1" fmla="*/ 1540042 w 4706754"/>
                <a:gd name="connsiteY1" fmla="*/ 385010 h 389823"/>
                <a:gd name="connsiteX2" fmla="*/ 0 w 4706754"/>
                <a:gd name="connsiteY2" fmla="*/ 0 h 38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06754" h="389823">
                  <a:moveTo>
                    <a:pt x="4706754" y="28876"/>
                  </a:moveTo>
                  <a:cubicBezTo>
                    <a:pt x="3515627" y="209349"/>
                    <a:pt x="2324501" y="389823"/>
                    <a:pt x="1540042" y="385010"/>
                  </a:cubicBezTo>
                  <a:cubicBezTo>
                    <a:pt x="755583" y="380197"/>
                    <a:pt x="377791" y="190098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854083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5F5B5-FA24-4582-9F08-35888BD8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see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88D92-F938-4EA9-83C4-984194601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8" y="1576076"/>
            <a:ext cx="5520760" cy="4845504"/>
          </a:xfrm>
        </p:spPr>
        <p:txBody>
          <a:bodyPr/>
          <a:lstStyle/>
          <a:p>
            <a:r>
              <a:rPr lang="en-US" dirty="0"/>
              <a:t>Input string: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011</a:t>
            </a: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1010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4184A-AA2F-4CE1-A9F3-4338F49C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243" y="1402933"/>
            <a:ext cx="2915587" cy="519179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A3B8113-57E3-417C-9B56-447AA5D6E2AE}"/>
              </a:ext>
            </a:extLst>
          </p:cNvPr>
          <p:cNvSpPr/>
          <p:nvPr/>
        </p:nvSpPr>
        <p:spPr>
          <a:xfrm>
            <a:off x="8931349" y="5273268"/>
            <a:ext cx="708837" cy="7088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11CA5C6-2196-4882-8AA4-B70905F0F1ED}"/>
              </a:ext>
            </a:extLst>
          </p:cNvPr>
          <p:cNvSpPr/>
          <p:nvPr/>
        </p:nvSpPr>
        <p:spPr>
          <a:xfrm rot="10800000">
            <a:off x="722876" y="5065712"/>
            <a:ext cx="238125" cy="561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30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5F5B5-FA24-4582-9F08-35888BD8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see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88D92-F938-4EA9-83C4-984194601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8" y="1576076"/>
            <a:ext cx="5520760" cy="4845504"/>
          </a:xfrm>
        </p:spPr>
        <p:txBody>
          <a:bodyPr/>
          <a:lstStyle/>
          <a:p>
            <a:r>
              <a:rPr lang="en-US" dirty="0"/>
              <a:t>Input string: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011</a:t>
            </a: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1010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4184A-AA2F-4CE1-A9F3-4338F49C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243" y="1402933"/>
            <a:ext cx="2915587" cy="519179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A3B8113-57E3-417C-9B56-447AA5D6E2AE}"/>
              </a:ext>
            </a:extLst>
          </p:cNvPr>
          <p:cNvSpPr/>
          <p:nvPr/>
        </p:nvSpPr>
        <p:spPr>
          <a:xfrm>
            <a:off x="8918649" y="2161768"/>
            <a:ext cx="708837" cy="7088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11CA5C6-2196-4882-8AA4-B70905F0F1ED}"/>
              </a:ext>
            </a:extLst>
          </p:cNvPr>
          <p:cNvSpPr/>
          <p:nvPr/>
        </p:nvSpPr>
        <p:spPr>
          <a:xfrm rot="10800000">
            <a:off x="976876" y="5065712"/>
            <a:ext cx="238125" cy="561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69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5F5B5-FA24-4582-9F08-35888BD8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see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88D92-F938-4EA9-83C4-984194601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8" y="1576076"/>
            <a:ext cx="5520760" cy="4845504"/>
          </a:xfrm>
        </p:spPr>
        <p:txBody>
          <a:bodyPr/>
          <a:lstStyle/>
          <a:p>
            <a:r>
              <a:rPr lang="en-US" dirty="0"/>
              <a:t>Input string: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011</a:t>
            </a: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1010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4184A-AA2F-4CE1-A9F3-4338F49C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243" y="1402933"/>
            <a:ext cx="2915587" cy="519179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A3B8113-57E3-417C-9B56-447AA5D6E2AE}"/>
              </a:ext>
            </a:extLst>
          </p:cNvPr>
          <p:cNvSpPr/>
          <p:nvPr/>
        </p:nvSpPr>
        <p:spPr>
          <a:xfrm>
            <a:off x="8982149" y="5273268"/>
            <a:ext cx="708837" cy="7088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11CA5C6-2196-4882-8AA4-B70905F0F1ED}"/>
              </a:ext>
            </a:extLst>
          </p:cNvPr>
          <p:cNvSpPr/>
          <p:nvPr/>
        </p:nvSpPr>
        <p:spPr>
          <a:xfrm rot="10800000">
            <a:off x="1218176" y="5065712"/>
            <a:ext cx="238125" cy="561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89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5F5B5-FA24-4582-9F08-35888BD8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see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88D92-F938-4EA9-83C4-984194601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8" y="1576076"/>
            <a:ext cx="5520760" cy="4845504"/>
          </a:xfrm>
        </p:spPr>
        <p:txBody>
          <a:bodyPr/>
          <a:lstStyle/>
          <a:p>
            <a:r>
              <a:rPr lang="en-US" dirty="0"/>
              <a:t>Input string: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011</a:t>
            </a: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1010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4184A-AA2F-4CE1-A9F3-4338F49C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243" y="1402933"/>
            <a:ext cx="2915587" cy="519179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A3B8113-57E3-417C-9B56-447AA5D6E2AE}"/>
              </a:ext>
            </a:extLst>
          </p:cNvPr>
          <p:cNvSpPr/>
          <p:nvPr/>
        </p:nvSpPr>
        <p:spPr>
          <a:xfrm>
            <a:off x="8944049" y="2136368"/>
            <a:ext cx="708837" cy="7088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11CA5C6-2196-4882-8AA4-B70905F0F1ED}"/>
              </a:ext>
            </a:extLst>
          </p:cNvPr>
          <p:cNvSpPr/>
          <p:nvPr/>
        </p:nvSpPr>
        <p:spPr>
          <a:xfrm rot="10800000">
            <a:off x="1459476" y="5065712"/>
            <a:ext cx="238125" cy="561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A8EFEEA-BF85-76B3-3AE7-3766B808023D}"/>
                  </a:ext>
                </a:extLst>
              </p14:cNvPr>
              <p14:cNvContentPartPr/>
              <p14:nvPr/>
            </p14:nvContentPartPr>
            <p14:xfrm>
              <a:off x="1794240" y="2036160"/>
              <a:ext cx="3264480" cy="3159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A8EFEEA-BF85-76B3-3AE7-3766B80802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4880" y="2026800"/>
                <a:ext cx="3283200" cy="317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12341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6025</TotalTime>
  <Words>2262</Words>
  <Application>Microsoft Office PowerPoint</Application>
  <PresentationFormat>Widescreen</PresentationFormat>
  <Paragraphs>730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2" baseType="lpstr">
      <vt:lpstr>ＭＳ Ｐゴシック</vt:lpstr>
      <vt:lpstr>Calibri</vt:lpstr>
      <vt:lpstr>Cambria Math</vt:lpstr>
      <vt:lpstr>Courier New</vt:lpstr>
      <vt:lpstr>Franklin Gothic Medium</vt:lpstr>
      <vt:lpstr>Segoe UI</vt:lpstr>
      <vt:lpstr>Segoe UI Light</vt:lpstr>
      <vt:lpstr>Segoe UI Semilight</vt:lpstr>
      <vt:lpstr>Tahoma</vt:lpstr>
      <vt:lpstr>Tw Cen MT</vt:lpstr>
      <vt:lpstr>Wingdings 3</vt:lpstr>
      <vt:lpstr>Integral</vt:lpstr>
      <vt:lpstr>Finite State Machines</vt:lpstr>
      <vt:lpstr>Last 2.5 Weeks</vt:lpstr>
      <vt:lpstr>Deterministic Finite Automaton</vt:lpstr>
      <vt:lpstr>Let’s see an example</vt:lpstr>
      <vt:lpstr>Let’s see an example</vt:lpstr>
      <vt:lpstr>Let’s see an example</vt:lpstr>
      <vt:lpstr>Let’s see an example</vt:lpstr>
      <vt:lpstr>Let’s see an example</vt:lpstr>
      <vt:lpstr>Let’s see an example</vt:lpstr>
      <vt:lpstr>Deterministic Finite Automata</vt:lpstr>
      <vt:lpstr>Deterministic Finite Automata</vt:lpstr>
      <vt:lpstr>Deterministic Finite Automata</vt:lpstr>
      <vt:lpstr>Deterministic Finite Automata</vt:lpstr>
      <vt:lpstr>Design some DFAs</vt:lpstr>
      <vt:lpstr>Design some DFAs</vt:lpstr>
      <vt:lpstr>Designing DFAs notes</vt:lpstr>
      <vt:lpstr>PowerPoint Presentation</vt:lpstr>
      <vt:lpstr>Strings over {0,1,2} w/ even number of 2’s and sum%3=0</vt:lpstr>
      <vt:lpstr>Strings over {0,1,2} w/ even number of 2’s and sum%3=0</vt:lpstr>
      <vt:lpstr>Strings over {0,1,2} w/ even number of 2’s and sum%3=0</vt:lpstr>
      <vt:lpstr>Strings over {0,1,2} w/ even number of 2’s and sum%3=0</vt:lpstr>
      <vt:lpstr>Strings over {0,1,2} w/ even number of 2’s and sum%3=0</vt:lpstr>
      <vt:lpstr>Strings over {0,1,2} w/ even number of 2’s OR sum%3=0</vt:lpstr>
      <vt:lpstr>Strings over {0,1,2} w/ even number of 2’s OR sum%3=0</vt:lpstr>
      <vt:lpstr>PowerPoint Presentation</vt:lpstr>
      <vt:lpstr>The set of binary strings with a 1 in the 3rd position from the start</vt:lpstr>
      <vt:lpstr>PowerPoint Presentation</vt:lpstr>
      <vt:lpstr>3 bit shift register</vt:lpstr>
      <vt:lpstr>The set of binary strings with a 1 in the 3rd position from the end</vt:lpstr>
      <vt:lpstr>The set of binary strings with a 1 in the 3rd position from the end</vt:lpstr>
      <vt:lpstr>The beginning versus the end</vt:lpstr>
      <vt:lpstr>From the beginning was “easier” than “from the end”</vt:lpstr>
      <vt:lpstr>What language does this machine recognize?</vt:lpstr>
      <vt:lpstr>What language does this machine recognize?</vt:lpstr>
      <vt:lpstr>What language does this machine recognize?</vt:lpstr>
      <vt:lpstr>What language does this machine recognize?</vt:lpstr>
      <vt:lpstr>What language does this machine recognize?</vt:lpstr>
      <vt:lpstr>Takeaways </vt:lpstr>
      <vt:lpstr>DFA Minimization</vt:lpstr>
      <vt:lpstr>Next Time</vt:lpstr>
      <vt:lpstr>Optional Content: Machines with output</vt:lpstr>
      <vt:lpstr>What are FSMs used for?</vt:lpstr>
      <vt:lpstr>What are FSMs used for?</vt:lpstr>
      <vt:lpstr>Adding Output to Finite State Machines</vt:lpstr>
      <vt:lpstr>Vending Machine</vt:lpstr>
      <vt:lpstr>Vending Machine v0.1</vt:lpstr>
      <vt:lpstr>Vending Machine, v0.1</vt:lpstr>
      <vt:lpstr>Vending Machine v0.2</vt:lpstr>
      <vt:lpstr>Vending Machine, v0.2</vt:lpstr>
      <vt:lpstr>Vending Machine, v1.0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Weber</dc:creator>
  <cp:lastModifiedBy>Robbie Weber</cp:lastModifiedBy>
  <cp:revision>58</cp:revision>
  <cp:lastPrinted>2025-11-19T01:34:46Z</cp:lastPrinted>
  <dcterms:created xsi:type="dcterms:W3CDTF">2020-11-29T01:56:44Z</dcterms:created>
  <dcterms:modified xsi:type="dcterms:W3CDTF">2025-11-19T22:32:51Z</dcterms:modified>
</cp:coreProperties>
</file>