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5"/>
  </p:notesMasterIdLst>
  <p:sldIdLst>
    <p:sldId id="256" r:id="rId3"/>
    <p:sldId id="285" r:id="rId4"/>
    <p:sldId id="588" r:id="rId5"/>
    <p:sldId id="589" r:id="rId6"/>
    <p:sldId id="590" r:id="rId7"/>
    <p:sldId id="591" r:id="rId8"/>
    <p:sldId id="291" r:id="rId9"/>
    <p:sldId id="587" r:id="rId10"/>
    <p:sldId id="294" r:id="rId11"/>
    <p:sldId id="295" r:id="rId12"/>
    <p:sldId id="296" r:id="rId13"/>
    <p:sldId id="297" r:id="rId14"/>
    <p:sldId id="580" r:id="rId15"/>
    <p:sldId id="310" r:id="rId16"/>
    <p:sldId id="309" r:id="rId17"/>
    <p:sldId id="311" r:id="rId18"/>
    <p:sldId id="581" r:id="rId19"/>
    <p:sldId id="312" r:id="rId20"/>
    <p:sldId id="313" r:id="rId21"/>
    <p:sldId id="582" r:id="rId22"/>
    <p:sldId id="314" r:id="rId23"/>
    <p:sldId id="583" r:id="rId24"/>
    <p:sldId id="315" r:id="rId25"/>
    <p:sldId id="575" r:id="rId26"/>
    <p:sldId id="584" r:id="rId27"/>
    <p:sldId id="316" r:id="rId28"/>
    <p:sldId id="576" r:id="rId29"/>
    <p:sldId id="577" r:id="rId30"/>
    <p:sldId id="585" r:id="rId31"/>
    <p:sldId id="586" r:id="rId32"/>
    <p:sldId id="578" r:id="rId33"/>
    <p:sldId id="579"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66942" autoAdjust="0"/>
  </p:normalViewPr>
  <p:slideViewPr>
    <p:cSldViewPr snapToGrid="0">
      <p:cViewPr>
        <p:scale>
          <a:sx n="64" d="100"/>
          <a:sy n="64" d="100"/>
        </p:scale>
        <p:origin x="333"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32085E41-C909-4209-847B-C4B21504AE1C}"/>
    <pc:docChg chg="custSel modSld">
      <pc:chgData name="mnats" userId="2d5df061-6255-4755-935c-bfd826af269a" providerId="ADAL" clId="{32085E41-C909-4209-847B-C4B21504AE1C}" dt="2025-11-14T20:25:57.607" v="3547" actId="13244"/>
      <pc:docMkLst>
        <pc:docMk/>
      </pc:docMkLst>
      <pc:sldChg chg="modSp mod">
        <pc:chgData name="mnats" userId="2d5df061-6255-4755-935c-bfd826af269a" providerId="ADAL" clId="{32085E41-C909-4209-847B-C4B21504AE1C}" dt="2025-11-14T20:11:24.674" v="585" actId="962"/>
        <pc:sldMkLst>
          <pc:docMk/>
          <pc:sldMk cId="1244130434" sldId="312"/>
        </pc:sldMkLst>
        <pc:grpChg chg="mod">
          <ac:chgData name="mnats" userId="2d5df061-6255-4755-935c-bfd826af269a" providerId="ADAL" clId="{32085E41-C909-4209-847B-C4B21504AE1C}" dt="2025-11-14T20:11:24.674" v="585" actId="962"/>
          <ac:grpSpMkLst>
            <pc:docMk/>
            <pc:sldMk cId="1244130434" sldId="312"/>
            <ac:grpSpMk id="23" creationId="{CBF351C3-72EF-4EF9-A0AF-3820FB55E141}"/>
          </ac:grpSpMkLst>
        </pc:grpChg>
      </pc:sldChg>
      <pc:sldChg chg="modSp mod">
        <pc:chgData name="mnats" userId="2d5df061-6255-4755-935c-bfd826af269a" providerId="ADAL" clId="{32085E41-C909-4209-847B-C4B21504AE1C}" dt="2025-11-14T20:13:28.811" v="823" actId="962"/>
        <pc:sldMkLst>
          <pc:docMk/>
          <pc:sldMk cId="1203753654" sldId="313"/>
        </pc:sldMkLst>
        <pc:grpChg chg="mod">
          <ac:chgData name="mnats" userId="2d5df061-6255-4755-935c-bfd826af269a" providerId="ADAL" clId="{32085E41-C909-4209-847B-C4B21504AE1C}" dt="2025-11-14T20:12:28.928" v="775" actId="962"/>
          <ac:grpSpMkLst>
            <pc:docMk/>
            <pc:sldMk cId="1203753654" sldId="313"/>
            <ac:grpSpMk id="4" creationId="{5FCBD3CA-9881-41B6-9517-9C10D23BE74C}"/>
          </ac:grpSpMkLst>
        </pc:grpChg>
        <pc:grpChg chg="mod">
          <ac:chgData name="mnats" userId="2d5df061-6255-4755-935c-bfd826af269a" providerId="ADAL" clId="{32085E41-C909-4209-847B-C4B21504AE1C}" dt="2025-11-14T20:13:28.811" v="823" actId="962"/>
          <ac:grpSpMkLst>
            <pc:docMk/>
            <pc:sldMk cId="1203753654" sldId="313"/>
            <ac:grpSpMk id="26" creationId="{AEAE9C7A-6107-4BC3-BE74-B5EFE7DC1BAE}"/>
          </ac:grpSpMkLst>
        </pc:grpChg>
      </pc:sldChg>
      <pc:sldChg chg="modSp mod">
        <pc:chgData name="mnats" userId="2d5df061-6255-4755-935c-bfd826af269a" providerId="ADAL" clId="{32085E41-C909-4209-847B-C4B21504AE1C}" dt="2025-11-14T20:15:07.882" v="1275" actId="962"/>
        <pc:sldMkLst>
          <pc:docMk/>
          <pc:sldMk cId="352272042" sldId="314"/>
        </pc:sldMkLst>
        <pc:grpChg chg="mod">
          <ac:chgData name="mnats" userId="2d5df061-6255-4755-935c-bfd826af269a" providerId="ADAL" clId="{32085E41-C909-4209-847B-C4B21504AE1C}" dt="2025-11-14T20:15:07.882" v="1275" actId="962"/>
          <ac:grpSpMkLst>
            <pc:docMk/>
            <pc:sldMk cId="352272042" sldId="314"/>
            <ac:grpSpMk id="4" creationId="{E831D047-F346-4D1B-94D1-FFF3857B83A4}"/>
          </ac:grpSpMkLst>
        </pc:grpChg>
      </pc:sldChg>
      <pc:sldChg chg="modSp mod">
        <pc:chgData name="mnats" userId="2d5df061-6255-4755-935c-bfd826af269a" providerId="ADAL" clId="{32085E41-C909-4209-847B-C4B21504AE1C}" dt="2025-11-14T20:08:27.389" v="69" actId="20577"/>
        <pc:sldMkLst>
          <pc:docMk/>
          <pc:sldMk cId="2817295024" sldId="316"/>
        </pc:sldMkLst>
        <pc:spChg chg="mod">
          <ac:chgData name="mnats" userId="2d5df061-6255-4755-935c-bfd826af269a" providerId="ADAL" clId="{32085E41-C909-4209-847B-C4B21504AE1C}" dt="2025-11-14T20:08:27.389" v="69" actId="20577"/>
          <ac:spMkLst>
            <pc:docMk/>
            <pc:sldMk cId="2817295024" sldId="316"/>
            <ac:spMk id="2" creationId="{987213D9-C76C-49E5-AD28-7B98DFFCBEB9}"/>
          </ac:spMkLst>
        </pc:spChg>
      </pc:sldChg>
      <pc:sldChg chg="modSp modNotesTx">
        <pc:chgData name="mnats" userId="2d5df061-6255-4755-935c-bfd826af269a" providerId="ADAL" clId="{32085E41-C909-4209-847B-C4B21504AE1C}" dt="2025-11-14T20:21:30.197" v="2310" actId="20577"/>
        <pc:sldMkLst>
          <pc:docMk/>
          <pc:sldMk cId="3279119667" sldId="575"/>
        </pc:sldMkLst>
        <pc:picChg chg="mod">
          <ac:chgData name="mnats" userId="2d5df061-6255-4755-935c-bfd826af269a" providerId="ADAL" clId="{32085E41-C909-4209-847B-C4B21504AE1C}" dt="2025-11-14T20:16:19.449" v="1429" actId="962"/>
          <ac:picMkLst>
            <pc:docMk/>
            <pc:sldMk cId="3279119667" sldId="575"/>
            <ac:picMk id="19463" creationId="{00000000-0000-0000-0000-000000000000}"/>
          </ac:picMkLst>
        </pc:picChg>
      </pc:sldChg>
      <pc:sldChg chg="modSp mod">
        <pc:chgData name="mnats" userId="2d5df061-6255-4755-935c-bfd826af269a" providerId="ADAL" clId="{32085E41-C909-4209-847B-C4B21504AE1C}" dt="2025-11-14T20:08:42.268" v="101" actId="20577"/>
        <pc:sldMkLst>
          <pc:docMk/>
          <pc:sldMk cId="671461600" sldId="576"/>
        </pc:sldMkLst>
        <pc:spChg chg="mod">
          <ac:chgData name="mnats" userId="2d5df061-6255-4755-935c-bfd826af269a" providerId="ADAL" clId="{32085E41-C909-4209-847B-C4B21504AE1C}" dt="2025-11-14T20:08:42.268" v="101" actId="20577"/>
          <ac:spMkLst>
            <pc:docMk/>
            <pc:sldMk cId="671461600" sldId="576"/>
            <ac:spMk id="2" creationId="{3DFF9DB3-BA52-456D-8E8F-2A0BD66E641A}"/>
          </ac:spMkLst>
        </pc:spChg>
      </pc:sldChg>
      <pc:sldChg chg="modSp mod">
        <pc:chgData name="mnats" userId="2d5df061-6255-4755-935c-bfd826af269a" providerId="ADAL" clId="{32085E41-C909-4209-847B-C4B21504AE1C}" dt="2025-11-14T20:25:57.607" v="3547" actId="13244"/>
        <pc:sldMkLst>
          <pc:docMk/>
          <pc:sldMk cId="3280240304" sldId="577"/>
        </pc:sldMkLst>
        <pc:picChg chg="mod ord">
          <ac:chgData name="mnats" userId="2d5df061-6255-4755-935c-bfd826af269a" providerId="ADAL" clId="{32085E41-C909-4209-847B-C4B21504AE1C}" dt="2025-11-14T20:25:57.607" v="3547" actId="13244"/>
          <ac:picMkLst>
            <pc:docMk/>
            <pc:sldMk cId="3280240304" sldId="577"/>
            <ac:picMk id="5" creationId="{7DC93A35-8776-4DA1-8322-1D0967570624}"/>
          </ac:picMkLst>
        </pc:picChg>
        <pc:picChg chg="mod">
          <ac:chgData name="mnats" userId="2d5df061-6255-4755-935c-bfd826af269a" providerId="ADAL" clId="{32085E41-C909-4209-847B-C4B21504AE1C}" dt="2025-11-14T20:25:12.911" v="3546" actId="962"/>
          <ac:picMkLst>
            <pc:docMk/>
            <pc:sldMk cId="3280240304" sldId="577"/>
            <ac:picMk id="7" creationId="{C6B5004C-470F-4CED-AED7-05547D6147EC}"/>
          </ac:picMkLst>
        </pc:picChg>
      </pc:sldChg>
      <pc:sldChg chg="modSp mod">
        <pc:chgData name="mnats" userId="2d5df061-6255-4755-935c-bfd826af269a" providerId="ADAL" clId="{32085E41-C909-4209-847B-C4B21504AE1C}" dt="2025-11-14T19:43:39.293" v="3" actId="20577"/>
        <pc:sldMkLst>
          <pc:docMk/>
          <pc:sldMk cId="2601811657" sldId="588"/>
        </pc:sldMkLst>
        <pc:spChg chg="mod">
          <ac:chgData name="mnats" userId="2d5df061-6255-4755-935c-bfd826af269a" providerId="ADAL" clId="{32085E41-C909-4209-847B-C4B21504AE1C}" dt="2025-11-14T19:43:39.293" v="3" actId="20577"/>
          <ac:spMkLst>
            <pc:docMk/>
            <pc:sldMk cId="2601811657" sldId="588"/>
            <ac:spMk id="2" creationId="{35459E2B-0537-BFC1-1C9B-E456D7972112}"/>
          </ac:spMkLst>
        </pc:spChg>
      </pc:sldChg>
      <pc:sldChg chg="modSp mod">
        <pc:chgData name="mnats" userId="2d5df061-6255-4755-935c-bfd826af269a" providerId="ADAL" clId="{32085E41-C909-4209-847B-C4B21504AE1C}" dt="2025-11-14T19:43:49.698" v="27" actId="20577"/>
        <pc:sldMkLst>
          <pc:docMk/>
          <pc:sldMk cId="1356410534" sldId="589"/>
        </pc:sldMkLst>
        <pc:spChg chg="mod">
          <ac:chgData name="mnats" userId="2d5df061-6255-4755-935c-bfd826af269a" providerId="ADAL" clId="{32085E41-C909-4209-847B-C4B21504AE1C}" dt="2025-11-14T19:43:49.698" v="27" actId="20577"/>
          <ac:spMkLst>
            <pc:docMk/>
            <pc:sldMk cId="1356410534" sldId="589"/>
            <ac:spMk id="2" creationId="{1DA00B4E-AF73-C6D2-CBBC-5130E082E0B0}"/>
          </ac:spMkLst>
        </pc:spChg>
      </pc:sldChg>
      <pc:sldChg chg="modSp mod">
        <pc:chgData name="mnats" userId="2d5df061-6255-4755-935c-bfd826af269a" providerId="ADAL" clId="{32085E41-C909-4209-847B-C4B21504AE1C}" dt="2025-11-14T19:43:54.152" v="31" actId="20577"/>
        <pc:sldMkLst>
          <pc:docMk/>
          <pc:sldMk cId="2827112974" sldId="590"/>
        </pc:sldMkLst>
        <pc:spChg chg="mod">
          <ac:chgData name="mnats" userId="2d5df061-6255-4755-935c-bfd826af269a" providerId="ADAL" clId="{32085E41-C909-4209-847B-C4B21504AE1C}" dt="2025-11-14T19:43:54.152" v="31" actId="20577"/>
          <ac:spMkLst>
            <pc:docMk/>
            <pc:sldMk cId="2827112974" sldId="590"/>
            <ac:spMk id="2" creationId="{7E603EF3-8355-F3EA-5424-97E9C0B400BD}"/>
          </ac:spMkLst>
        </pc:spChg>
      </pc:sldChg>
      <pc:sldChg chg="modSp mod">
        <pc:chgData name="mnats" userId="2d5df061-6255-4755-935c-bfd826af269a" providerId="ADAL" clId="{32085E41-C909-4209-847B-C4B21504AE1C}" dt="2025-11-14T19:43:59.851" v="44" actId="20577"/>
        <pc:sldMkLst>
          <pc:docMk/>
          <pc:sldMk cId="2558926360" sldId="591"/>
        </pc:sldMkLst>
        <pc:spChg chg="mod">
          <ac:chgData name="mnats" userId="2d5df061-6255-4755-935c-bfd826af269a" providerId="ADAL" clId="{32085E41-C909-4209-847B-C4B21504AE1C}" dt="2025-11-14T19:43:59.851" v="44" actId="20577"/>
          <ac:spMkLst>
            <pc:docMk/>
            <pc:sldMk cId="2558926360" sldId="591"/>
            <ac:spMk id="2" creationId="{6FA9B14F-A0B1-D6C4-477F-DB2C76FAE0F2}"/>
          </ac:spMkLst>
        </pc:spChg>
      </pc:sldChg>
    </pc:docChg>
  </pc:docChgLst>
  <pc:docChgLst>
    <pc:chgData name="mnats" userId="2d5df061-6255-4755-935c-bfd826af269a" providerId="ADAL" clId="{8BD3E513-960B-4A5E-A8EC-99C098E8D6DE}"/>
    <pc:docChg chg="custSel modSld">
      <pc:chgData name="mnats" userId="2d5df061-6255-4755-935c-bfd826af269a" providerId="ADAL" clId="{8BD3E513-960B-4A5E-A8EC-99C098E8D6DE}" dt="2025-11-15T04:49:58.596" v="985" actId="962"/>
      <pc:docMkLst>
        <pc:docMk/>
      </pc:docMkLst>
      <pc:sldChg chg="addSp modSp mod">
        <pc:chgData name="mnats" userId="2d5df061-6255-4755-935c-bfd826af269a" providerId="ADAL" clId="{8BD3E513-960B-4A5E-A8EC-99C098E8D6DE}" dt="2025-11-15T04:44:01.585" v="1" actId="962"/>
        <pc:sldMkLst>
          <pc:docMk/>
          <pc:sldMk cId="368209804" sldId="285"/>
        </pc:sldMkLst>
        <pc:inkChg chg="add mod">
          <ac:chgData name="mnats" userId="2d5df061-6255-4755-935c-bfd826af269a" providerId="ADAL" clId="{8BD3E513-960B-4A5E-A8EC-99C098E8D6DE}" dt="2025-11-15T04:44:01.585" v="1" actId="962"/>
          <ac:inkMkLst>
            <pc:docMk/>
            <pc:sldMk cId="368209804" sldId="285"/>
            <ac:inkMk id="4" creationId="{268A4742-6B49-40DF-81AE-4141CC696E6E}"/>
          </ac:inkMkLst>
        </pc:inkChg>
      </pc:sldChg>
      <pc:sldChg chg="addSp modSp mod">
        <pc:chgData name="mnats" userId="2d5df061-6255-4755-935c-bfd826af269a" providerId="ADAL" clId="{8BD3E513-960B-4A5E-A8EC-99C098E8D6DE}" dt="2025-11-15T04:44:15.153" v="4" actId="962"/>
        <pc:sldMkLst>
          <pc:docMk/>
          <pc:sldMk cId="885322306" sldId="295"/>
        </pc:sldMkLst>
        <pc:inkChg chg="add mod">
          <ac:chgData name="mnats" userId="2d5df061-6255-4755-935c-bfd826af269a" providerId="ADAL" clId="{8BD3E513-960B-4A5E-A8EC-99C098E8D6DE}" dt="2025-11-15T04:44:15.153" v="4" actId="962"/>
          <ac:inkMkLst>
            <pc:docMk/>
            <pc:sldMk cId="885322306" sldId="295"/>
            <ac:inkMk id="2" creationId="{0E9746A2-0079-4DD7-8175-B0140F5CFDC4}"/>
          </ac:inkMkLst>
        </pc:inkChg>
      </pc:sldChg>
      <pc:sldChg chg="addSp modSp mod">
        <pc:chgData name="mnats" userId="2d5df061-6255-4755-935c-bfd826af269a" providerId="ADAL" clId="{8BD3E513-960B-4A5E-A8EC-99C098E8D6DE}" dt="2025-11-15T04:44:47.847" v="143" actId="962"/>
        <pc:sldMkLst>
          <pc:docMk/>
          <pc:sldMk cId="247273274" sldId="296"/>
        </pc:sldMkLst>
        <pc:inkChg chg="add mod">
          <ac:chgData name="mnats" userId="2d5df061-6255-4755-935c-bfd826af269a" providerId="ADAL" clId="{8BD3E513-960B-4A5E-A8EC-99C098E8D6DE}" dt="2025-11-15T04:44:47.847" v="143" actId="962"/>
          <ac:inkMkLst>
            <pc:docMk/>
            <pc:sldMk cId="247273274" sldId="296"/>
            <ac:inkMk id="4" creationId="{743C6B9E-EB33-4A74-B012-64BFC45E641D}"/>
          </ac:inkMkLst>
        </pc:inkChg>
        <pc:inkChg chg="add mod">
          <ac:chgData name="mnats" userId="2d5df061-6255-4755-935c-bfd826af269a" providerId="ADAL" clId="{8BD3E513-960B-4A5E-A8EC-99C098E8D6DE}" dt="2025-11-15T04:44:36.354" v="97" actId="478"/>
          <ac:inkMkLst>
            <pc:docMk/>
            <pc:sldMk cId="247273274" sldId="296"/>
            <ac:inkMk id="6" creationId="{A442AA13-469E-4B54-B658-196409983382}"/>
          </ac:inkMkLst>
        </pc:inkChg>
        <pc:inkChg chg="add mod">
          <ac:chgData name="mnats" userId="2d5df061-6255-4755-935c-bfd826af269a" providerId="ADAL" clId="{8BD3E513-960B-4A5E-A8EC-99C098E8D6DE}" dt="2025-11-15T04:44:43.782" v="142" actId="962"/>
          <ac:inkMkLst>
            <pc:docMk/>
            <pc:sldMk cId="247273274" sldId="296"/>
            <ac:inkMk id="9" creationId="{28C46E30-D99E-42AE-8099-508BADEC5468}"/>
          </ac:inkMkLst>
        </pc:inkChg>
        <pc:inkChg chg="add mod">
          <ac:chgData name="mnats" userId="2d5df061-6255-4755-935c-bfd826af269a" providerId="ADAL" clId="{8BD3E513-960B-4A5E-A8EC-99C098E8D6DE}" dt="2025-11-15T04:44:43.782" v="142" actId="962"/>
          <ac:inkMkLst>
            <pc:docMk/>
            <pc:sldMk cId="247273274" sldId="296"/>
            <ac:inkMk id="10" creationId="{15E527EA-7B5F-43F2-9726-0BD9785E848E}"/>
          </ac:inkMkLst>
        </pc:inkChg>
      </pc:sldChg>
      <pc:sldChg chg="addSp modSp mod">
        <pc:chgData name="mnats" userId="2d5df061-6255-4755-935c-bfd826af269a" providerId="ADAL" clId="{8BD3E513-960B-4A5E-A8EC-99C098E8D6DE}" dt="2025-11-15T04:45:11.425" v="204" actId="962"/>
        <pc:sldMkLst>
          <pc:docMk/>
          <pc:sldMk cId="3936067281" sldId="297"/>
        </pc:sldMkLst>
        <pc:inkChg chg="add mod">
          <ac:chgData name="mnats" userId="2d5df061-6255-4755-935c-bfd826af269a" providerId="ADAL" clId="{8BD3E513-960B-4A5E-A8EC-99C098E8D6DE}" dt="2025-11-15T04:45:11.425" v="204" actId="962"/>
          <ac:inkMkLst>
            <pc:docMk/>
            <pc:sldMk cId="3936067281" sldId="297"/>
            <ac:inkMk id="4" creationId="{CDE9B40D-FE27-42A1-BF51-F15831D3E731}"/>
          </ac:inkMkLst>
        </pc:inkChg>
        <pc:inkChg chg="add mod">
          <ac:chgData name="mnats" userId="2d5df061-6255-4755-935c-bfd826af269a" providerId="ADAL" clId="{8BD3E513-960B-4A5E-A8EC-99C098E8D6DE}" dt="2025-11-15T04:45:08.227" v="203" actId="962"/>
          <ac:inkMkLst>
            <pc:docMk/>
            <pc:sldMk cId="3936067281" sldId="297"/>
            <ac:inkMk id="6" creationId="{46A918CE-7003-43E4-8D98-C45A8A50FB2F}"/>
          </ac:inkMkLst>
        </pc:inkChg>
      </pc:sldChg>
      <pc:sldChg chg="addSp modSp mod">
        <pc:chgData name="mnats" userId="2d5df061-6255-4755-935c-bfd826af269a" providerId="ADAL" clId="{8BD3E513-960B-4A5E-A8EC-99C098E8D6DE}" dt="2025-11-15T04:49:21.969" v="966" actId="962"/>
        <pc:sldMkLst>
          <pc:docMk/>
          <pc:sldMk cId="1757080045" sldId="309"/>
        </pc:sldMkLst>
        <pc:inkChg chg="add mod">
          <ac:chgData name="mnats" userId="2d5df061-6255-4755-935c-bfd826af269a" providerId="ADAL" clId="{8BD3E513-960B-4A5E-A8EC-99C098E8D6DE}" dt="2025-11-15T04:49:21.969" v="966" actId="962"/>
          <ac:inkMkLst>
            <pc:docMk/>
            <pc:sldMk cId="1757080045" sldId="309"/>
            <ac:inkMk id="4" creationId="{EF9F4F6B-6A56-4738-92D1-8E6F665AE11D}"/>
          </ac:inkMkLst>
        </pc:inkChg>
        <pc:inkChg chg="add mod">
          <ac:chgData name="mnats" userId="2d5df061-6255-4755-935c-bfd826af269a" providerId="ADAL" clId="{8BD3E513-960B-4A5E-A8EC-99C098E8D6DE}" dt="2025-11-15T04:48:20.217" v="577" actId="962"/>
          <ac:inkMkLst>
            <pc:docMk/>
            <pc:sldMk cId="1757080045" sldId="309"/>
            <ac:inkMk id="6" creationId="{34AA2534-047D-4A67-8025-6E1C0EBF4C61}"/>
          </ac:inkMkLst>
        </pc:inkChg>
        <pc:inkChg chg="add mod">
          <ac:chgData name="mnats" userId="2d5df061-6255-4755-935c-bfd826af269a" providerId="ADAL" clId="{8BD3E513-960B-4A5E-A8EC-99C098E8D6DE}" dt="2025-11-15T04:48:59.872" v="845" actId="962"/>
          <ac:inkMkLst>
            <pc:docMk/>
            <pc:sldMk cId="1757080045" sldId="309"/>
            <ac:inkMk id="8" creationId="{D4D99183-4F2D-485F-B0AC-300EC732A9BC}"/>
          </ac:inkMkLst>
        </pc:inkChg>
        <pc:inkChg chg="add mod">
          <ac:chgData name="mnats" userId="2d5df061-6255-4755-935c-bfd826af269a" providerId="ADAL" clId="{8BD3E513-960B-4A5E-A8EC-99C098E8D6DE}" dt="2025-11-15T04:49:19.292" v="965" actId="962"/>
          <ac:inkMkLst>
            <pc:docMk/>
            <pc:sldMk cId="1757080045" sldId="309"/>
            <ac:inkMk id="10" creationId="{5BEB0F2D-E62E-4C77-A499-BAF61F8C3BA2}"/>
          </ac:inkMkLst>
        </pc:inkChg>
      </pc:sldChg>
      <pc:sldChg chg="addSp modSp mod">
        <pc:chgData name="mnats" userId="2d5df061-6255-4755-935c-bfd826af269a" providerId="ADAL" clId="{8BD3E513-960B-4A5E-A8EC-99C098E8D6DE}" dt="2025-11-15T04:47:50.952" v="496" actId="962"/>
        <pc:sldMkLst>
          <pc:docMk/>
          <pc:sldMk cId="69901688" sldId="310"/>
        </pc:sldMkLst>
        <pc:inkChg chg="add mod">
          <ac:chgData name="mnats" userId="2d5df061-6255-4755-935c-bfd826af269a" providerId="ADAL" clId="{8BD3E513-960B-4A5E-A8EC-99C098E8D6DE}" dt="2025-11-15T04:47:50.952" v="496" actId="962"/>
          <ac:inkMkLst>
            <pc:docMk/>
            <pc:sldMk cId="69901688" sldId="310"/>
            <ac:inkMk id="4" creationId="{EAD3C55D-CC2C-4D1B-BAD3-E7E04855F9C1}"/>
          </ac:inkMkLst>
        </pc:inkChg>
      </pc:sldChg>
      <pc:sldChg chg="addSp modSp mod">
        <pc:chgData name="mnats" userId="2d5df061-6255-4755-935c-bfd826af269a" providerId="ADAL" clId="{8BD3E513-960B-4A5E-A8EC-99C098E8D6DE}" dt="2025-11-15T04:49:35.904" v="979" actId="962"/>
        <pc:sldMkLst>
          <pc:docMk/>
          <pc:sldMk cId="1244130434" sldId="312"/>
        </pc:sldMkLst>
        <pc:inkChg chg="add mod">
          <ac:chgData name="mnats" userId="2d5df061-6255-4755-935c-bfd826af269a" providerId="ADAL" clId="{8BD3E513-960B-4A5E-A8EC-99C098E8D6DE}" dt="2025-11-15T04:49:35.904" v="979" actId="962"/>
          <ac:inkMkLst>
            <pc:docMk/>
            <pc:sldMk cId="1244130434" sldId="312"/>
            <ac:inkMk id="24" creationId="{9BFA5315-24C0-425C-AD59-07567BE7BBBE}"/>
          </ac:inkMkLst>
        </pc:inkChg>
        <pc:inkChg chg="add mod">
          <ac:chgData name="mnats" userId="2d5df061-6255-4755-935c-bfd826af269a" providerId="ADAL" clId="{8BD3E513-960B-4A5E-A8EC-99C098E8D6DE}" dt="2025-11-15T04:49:32.774" v="978" actId="962"/>
          <ac:inkMkLst>
            <pc:docMk/>
            <pc:sldMk cId="1244130434" sldId="312"/>
            <ac:inkMk id="26" creationId="{87366EED-235F-42FD-AB2A-3BA629DDD4D4}"/>
          </ac:inkMkLst>
        </pc:inkChg>
      </pc:sldChg>
      <pc:sldChg chg="addSp modSp mod">
        <pc:chgData name="mnats" userId="2d5df061-6255-4755-935c-bfd826af269a" providerId="ADAL" clId="{8BD3E513-960B-4A5E-A8EC-99C098E8D6DE}" dt="2025-11-15T04:49:39.693" v="980" actId="962"/>
        <pc:sldMkLst>
          <pc:docMk/>
          <pc:sldMk cId="1203753654" sldId="313"/>
        </pc:sldMkLst>
        <pc:inkChg chg="add mod">
          <ac:chgData name="mnats" userId="2d5df061-6255-4755-935c-bfd826af269a" providerId="ADAL" clId="{8BD3E513-960B-4A5E-A8EC-99C098E8D6DE}" dt="2025-11-15T04:49:39.693" v="980" actId="962"/>
          <ac:inkMkLst>
            <pc:docMk/>
            <pc:sldMk cId="1203753654" sldId="313"/>
            <ac:inkMk id="51" creationId="{687875B3-62BC-470A-90F3-C55717C615B0}"/>
          </ac:inkMkLst>
        </pc:inkChg>
      </pc:sldChg>
      <pc:sldChg chg="addSp modSp mod">
        <pc:chgData name="mnats" userId="2d5df061-6255-4755-935c-bfd826af269a" providerId="ADAL" clId="{8BD3E513-960B-4A5E-A8EC-99C098E8D6DE}" dt="2025-11-15T04:49:43.746" v="981" actId="962"/>
        <pc:sldMkLst>
          <pc:docMk/>
          <pc:sldMk cId="352272042" sldId="314"/>
        </pc:sldMkLst>
        <pc:inkChg chg="add mod">
          <ac:chgData name="mnats" userId="2d5df061-6255-4755-935c-bfd826af269a" providerId="ADAL" clId="{8BD3E513-960B-4A5E-A8EC-99C098E8D6DE}" dt="2025-11-15T04:49:43.746" v="981" actId="962"/>
          <ac:inkMkLst>
            <pc:docMk/>
            <pc:sldMk cId="352272042" sldId="314"/>
            <ac:inkMk id="43" creationId="{E5066DE6-84F1-456E-9EAE-C974BB45308B}"/>
          </ac:inkMkLst>
        </pc:inkChg>
      </pc:sldChg>
      <pc:sldChg chg="addSp modSp mod">
        <pc:chgData name="mnats" userId="2d5df061-6255-4755-935c-bfd826af269a" providerId="ADAL" clId="{8BD3E513-960B-4A5E-A8EC-99C098E8D6DE}" dt="2025-11-15T04:49:53.618" v="984" actId="962"/>
        <pc:sldMkLst>
          <pc:docMk/>
          <pc:sldMk cId="2817295024" sldId="316"/>
        </pc:sldMkLst>
        <pc:inkChg chg="add mod">
          <ac:chgData name="mnats" userId="2d5df061-6255-4755-935c-bfd826af269a" providerId="ADAL" clId="{8BD3E513-960B-4A5E-A8EC-99C098E8D6DE}" dt="2025-11-15T04:49:53.618" v="984" actId="962"/>
          <ac:inkMkLst>
            <pc:docMk/>
            <pc:sldMk cId="2817295024" sldId="316"/>
            <ac:inkMk id="4" creationId="{574AEFAE-8F7A-4030-BC06-88681BEC245B}"/>
          </ac:inkMkLst>
        </pc:inkChg>
      </pc:sldChg>
      <pc:sldChg chg="addSp modSp mod">
        <pc:chgData name="mnats" userId="2d5df061-6255-4755-935c-bfd826af269a" providerId="ADAL" clId="{8BD3E513-960B-4A5E-A8EC-99C098E8D6DE}" dt="2025-11-15T04:49:50.679" v="983" actId="962"/>
        <pc:sldMkLst>
          <pc:docMk/>
          <pc:sldMk cId="3279119667" sldId="575"/>
        </pc:sldMkLst>
        <pc:inkChg chg="add mod">
          <ac:chgData name="mnats" userId="2d5df061-6255-4755-935c-bfd826af269a" providerId="ADAL" clId="{8BD3E513-960B-4A5E-A8EC-99C098E8D6DE}" dt="2025-11-15T04:49:50.679" v="983" actId="962"/>
          <ac:inkMkLst>
            <pc:docMk/>
            <pc:sldMk cId="3279119667" sldId="575"/>
            <ac:inkMk id="2" creationId="{77CE44D5-BCCD-4B31-874B-269D1771286A}"/>
          </ac:inkMkLst>
        </pc:inkChg>
      </pc:sldChg>
      <pc:sldChg chg="addSp modSp mod">
        <pc:chgData name="mnats" userId="2d5df061-6255-4755-935c-bfd826af269a" providerId="ADAL" clId="{8BD3E513-960B-4A5E-A8EC-99C098E8D6DE}" dt="2025-11-15T04:47:32.519" v="495" actId="962"/>
        <pc:sldMkLst>
          <pc:docMk/>
          <pc:sldMk cId="2649152148" sldId="580"/>
        </pc:sldMkLst>
        <pc:inkChg chg="add mod">
          <ac:chgData name="mnats" userId="2d5df061-6255-4755-935c-bfd826af269a" providerId="ADAL" clId="{8BD3E513-960B-4A5E-A8EC-99C098E8D6DE}" dt="2025-11-15T04:47:32.519" v="495" actId="962"/>
          <ac:inkMkLst>
            <pc:docMk/>
            <pc:sldMk cId="2649152148" sldId="580"/>
            <ac:inkMk id="5" creationId="{EFA01321-9DA0-4AA2-95C5-02BC45806EE5}"/>
          </ac:inkMkLst>
        </pc:inkChg>
        <pc:inkChg chg="add mod">
          <ac:chgData name="mnats" userId="2d5df061-6255-4755-935c-bfd826af269a" providerId="ADAL" clId="{8BD3E513-960B-4A5E-A8EC-99C098E8D6DE}" dt="2025-11-15T04:45:56.885" v="280" actId="962"/>
          <ac:inkMkLst>
            <pc:docMk/>
            <pc:sldMk cId="2649152148" sldId="580"/>
            <ac:inkMk id="7" creationId="{15A74E1B-9441-4DE4-8D65-51F093B4DDF6}"/>
          </ac:inkMkLst>
        </pc:inkChg>
        <pc:inkChg chg="add mod">
          <ac:chgData name="mnats" userId="2d5df061-6255-4755-935c-bfd826af269a" providerId="ADAL" clId="{8BD3E513-960B-4A5E-A8EC-99C098E8D6DE}" dt="2025-11-15T04:46:19.735" v="404" actId="962"/>
          <ac:inkMkLst>
            <pc:docMk/>
            <pc:sldMk cId="2649152148" sldId="580"/>
            <ac:inkMk id="9" creationId="{9BF77BD6-DCD5-44CA-8260-6ACD144137DB}"/>
          </ac:inkMkLst>
        </pc:inkChg>
        <pc:inkChg chg="add mod">
          <ac:chgData name="mnats" userId="2d5df061-6255-4755-935c-bfd826af269a" providerId="ADAL" clId="{8BD3E513-960B-4A5E-A8EC-99C098E8D6DE}" dt="2025-11-15T04:47:19.414" v="484" actId="962"/>
          <ac:inkMkLst>
            <pc:docMk/>
            <pc:sldMk cId="2649152148" sldId="580"/>
            <ac:inkMk id="11" creationId="{18B7DC08-04DE-4EED-8572-FCD2E5FDF059}"/>
          </ac:inkMkLst>
        </pc:inkChg>
        <pc:inkChg chg="add mod">
          <ac:chgData name="mnats" userId="2d5df061-6255-4755-935c-bfd826af269a" providerId="ADAL" clId="{8BD3E513-960B-4A5E-A8EC-99C098E8D6DE}" dt="2025-11-15T04:47:29.968" v="494" actId="962"/>
          <ac:inkMkLst>
            <pc:docMk/>
            <pc:sldMk cId="2649152148" sldId="580"/>
            <ac:inkMk id="13" creationId="{C8EABADE-1DF0-4094-8D53-A1E5C6F9FA85}"/>
          </ac:inkMkLst>
        </pc:inkChg>
      </pc:sldChg>
      <pc:sldChg chg="addSp modSp mod">
        <pc:chgData name="mnats" userId="2d5df061-6255-4755-935c-bfd826af269a" providerId="ADAL" clId="{8BD3E513-960B-4A5E-A8EC-99C098E8D6DE}" dt="2025-11-15T04:49:48.069" v="982" actId="962"/>
        <pc:sldMkLst>
          <pc:docMk/>
          <pc:sldMk cId="3123257494" sldId="583"/>
        </pc:sldMkLst>
        <pc:spChg chg="mod">
          <ac:chgData name="mnats" userId="2d5df061-6255-4755-935c-bfd826af269a" providerId="ADAL" clId="{8BD3E513-960B-4A5E-A8EC-99C098E8D6DE}" dt="2025-11-15T04:49:48.069" v="982" actId="962"/>
          <ac:spMkLst>
            <pc:docMk/>
            <pc:sldMk cId="3123257494" sldId="583"/>
            <ac:spMk id="4" creationId="{0DB1BD96-4973-444B-BB66-82E542778E70}"/>
          </ac:spMkLst>
        </pc:spChg>
        <pc:inkChg chg="add">
          <ac:chgData name="mnats" userId="2d5df061-6255-4755-935c-bfd826af269a" providerId="ADAL" clId="{8BD3E513-960B-4A5E-A8EC-99C098E8D6DE}" dt="2025-11-15T00:20:47.261" v="0"/>
          <ac:inkMkLst>
            <pc:docMk/>
            <pc:sldMk cId="3123257494" sldId="583"/>
            <ac:inkMk id="7" creationId="{6781F681-1C6F-4D84-AFEE-C7FD83D3B4CD}"/>
          </ac:inkMkLst>
        </pc:inkChg>
      </pc:sldChg>
      <pc:sldChg chg="addSp modSp mod">
        <pc:chgData name="mnats" userId="2d5df061-6255-4755-935c-bfd826af269a" providerId="ADAL" clId="{8BD3E513-960B-4A5E-A8EC-99C098E8D6DE}" dt="2025-11-15T04:49:58.596" v="985" actId="962"/>
        <pc:sldMkLst>
          <pc:docMk/>
          <pc:sldMk cId="2389027951" sldId="585"/>
        </pc:sldMkLst>
        <pc:inkChg chg="add mod">
          <ac:chgData name="mnats" userId="2d5df061-6255-4755-935c-bfd826af269a" providerId="ADAL" clId="{8BD3E513-960B-4A5E-A8EC-99C098E8D6DE}" dt="2025-11-15T04:49:58.596" v="985" actId="962"/>
          <ac:inkMkLst>
            <pc:docMk/>
            <pc:sldMk cId="2389027951" sldId="585"/>
            <ac:inkMk id="4" creationId="{8E3955A8-3B14-4DA5-B3C4-911927C6F5EC}"/>
          </ac:inkMkLst>
        </pc:inkChg>
      </pc:sldChg>
      <pc:sldChg chg="addSp modSp mod">
        <pc:chgData name="mnats" userId="2d5df061-6255-4755-935c-bfd826af269a" providerId="ADAL" clId="{8BD3E513-960B-4A5E-A8EC-99C098E8D6DE}" dt="2025-11-15T04:44:05.986" v="2" actId="962"/>
        <pc:sldMkLst>
          <pc:docMk/>
          <pc:sldMk cId="1356410534" sldId="589"/>
        </pc:sldMkLst>
        <pc:inkChg chg="add mod">
          <ac:chgData name="mnats" userId="2d5df061-6255-4755-935c-bfd826af269a" providerId="ADAL" clId="{8BD3E513-960B-4A5E-A8EC-99C098E8D6DE}" dt="2025-11-15T04:44:05.986" v="2" actId="962"/>
          <ac:inkMkLst>
            <pc:docMk/>
            <pc:sldMk cId="1356410534" sldId="589"/>
            <ac:inkMk id="4" creationId="{FDDFD259-4F33-4389-8B9B-1760F2521662}"/>
          </ac:inkMkLst>
        </pc:inkChg>
      </pc:sldChg>
      <pc:sldChg chg="addSp modSp mod">
        <pc:chgData name="mnats" userId="2d5df061-6255-4755-935c-bfd826af269a" providerId="ADAL" clId="{8BD3E513-960B-4A5E-A8EC-99C098E8D6DE}" dt="2025-11-15T04:44:08.686" v="3" actId="962"/>
        <pc:sldMkLst>
          <pc:docMk/>
          <pc:sldMk cId="2558926360" sldId="591"/>
        </pc:sldMkLst>
        <pc:inkChg chg="add mod">
          <ac:chgData name="mnats" userId="2d5df061-6255-4755-935c-bfd826af269a" providerId="ADAL" clId="{8BD3E513-960B-4A5E-A8EC-99C098E8D6DE}" dt="2025-11-15T04:44:08.686" v="3" actId="962"/>
          <ac:inkMkLst>
            <pc:docMk/>
            <pc:sldMk cId="2558926360" sldId="591"/>
            <ac:inkMk id="4" creationId="{71818EBF-947F-4599-AB11-02D4F9BFFEEB}"/>
          </ac:inkMkLst>
        </pc:inkChg>
      </pc:sldChg>
    </pc:docChg>
  </pc:docChgLst>
</pc:chgInfo>
</file>

<file path=ppt/ink/ink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3:31:06.719"/>
    </inkml:context>
    <inkml:brush xml:id="br0">
      <inkml:brushProperty name="width" value="0.05292" units="cm"/>
      <inkml:brushProperty name="height" value="0.05292" units="cm"/>
      <inkml:brushProperty name="color" value="#7030A0"/>
    </inkml:brush>
  </inkml:definitions>
  <inkml:trace contextRef="#ctx0" brushRef="#br0">1894 5166 6447 0,'-2'-2'576'0,"-1"2"-576"0,3-6 0 0,0 6 0 0,0-3 624 0,0 1 16 0,-2-2 0 0,0-2 0 16,2-1 1392-16,0 3 272 0,4-7 64 0,3 5 16 16,3-5-736-16,1 7-160 0,2 2-16 0,4 2-16 15,0 0-384-15,2 2-80 0,-2 2-16 0,2-2 0 0,0 3-320 0,-1 1-64 16,1 3-16-16,-2-1 0 0,-2 3-352 0,2-3-80 31,-5 3-16-31,-1-3 0 0,-2 1-128 0,-3-7 0 0,-2 0 0 0,-2-2 0 0,1-2 0 0,-6 0 0 31,-1-4 128-31,0 1-128 0,-5-1 0 0,1-5 0 0,-1 5 0 16,1 2 0-16,-1-3-128 0,-1 3 128 0,-3-4 0 0,2 5 0 16,-2-3 0-16,-1 2-176 0,1-1 176 15,0 3-128-15,0 2 128 0,0-4 0 0,-1 0-144 0,-1 2 144 16,2 2 0-16,2-5 0 0,1-1-144 0,1 6 144 16,3-4 0-16,-1 2-128 0,3 2 128 0,0-2 0 15,-1 2-144-15,3 0 144 0,0-3 0 0,2 3-144 16,-2 0 144-16,2 0 0 0,0-4 0 0,0 2 0 15,0 2 0-15,0 0 0 0,0 0 0 0,0 0-128 16,0 0 128-16,0 0 0 0,0 0 0 0,0 0 128 16,0 0-128-16,0 0 0 0,0 0 0 0,0 32 0 15,-2-19 0-15,-2 2 0 0,2 2 0 0,-1 0-128 16,1 0 128-16,-2 2 0 0,2-2 0 0,0 2 0 16,0 0 0-16,-1 0 0 0,1 3 0 0,0-1 0 15,0 5 0-15,-2-3 0 0,2 2 0 0,-3 3 0 16,3 0-192-16,-2 4-16 0,2-5 0 0,0 1 0 0,-2 4 336 15,1 0 64-15,-1-2 0 0,0-3 16 0,2 3-208 0,-2-2 0 16,-3 6 0-16,3 2 0 0,-3-4 0 0,3 2 0 16,2-13 0-16,-2 7 0 0,0 0 176 0,1 4-16 15,1-7 0-15,0 9 0 0,2-4 176 0,0 2 48 16,0 0 0-16,0 2 0 0,0 2-256 0,0-2-128 0,-2 3 128 16,2 1-128-16,-2 0 0 0,2 1 0 0,-2 3 0 0,0-8 0 15,2-2 320-15,-2 0 0 0,-1 2 0 0,1 0 0 16,0 2-80-16,0 1-32 0,0 3 0 0,2 3 0 15,0-9-208-15,-2 4 0 0,2 5 0 0,0-1 0 16,-2-1 0-16,-1 1 0 0,1 1 0 0,-2-5 0 16,2 5 0-16,-2-3 0 0,-3 7 0 0,3 2 0 15,-2 0 0-15,-1-7 0 0,1-1 0 0,-1-3-160 16,1-4 160-16,0 0 0 0,-1 0 128 0,3-2-128 16,0 7 192-16,0-7-16 0,-1-3-16 0,3 1 0 15,0 4 96-15,-2 0 32 0,2 2 0 0,-1 3 0 0,-1-1-288 0,2 0 0 16,-2 5 0-16,2 2 0 0,0-3 0 0,2-1 0 15,2 1 0-15,-2-3 0 16,2-3 0-16,-2-2 0 0,2-2 0 0,0 0 0 0,-2 2 0 16,0-2 0-16,0 2 0 0,-2 2 0 0,0 2 0 0,0-4 0 15,-3-2 0-15,1 2 0 0,0 3 0 0,0 1 0 16,-1 0 0-16,1 1 0 0,0-5 0 0,2 2 0 16,0 2 0-16,0-6 0 0,2 0 0 0,0-4 0 15,0-1 0-15,2 1 0 0,2 0 0 0,0-7 0 0,-2 7 0 16,3-5 0-16,-3 3 0 0,0-1-176 0,-2 3 176 0,0 2-208 15,-2 2 208-15,2-1 0 0,-2-5 0 0,-1 4 160 16,-1 0-160-16,0-5 0 0,0 1 0 0,-1-5 0 16,3-4 0-16,0-2 0 0,0-7 0 0,2 1 0 15,4-7 352-15,-2 0-16 0,3-2 0 0,-1-2 0 16,2 2 400-16,1-2 80 0,1-2 16 0,1-1 0 16,1 3-480-16,1-2-96 15,0 2 0-15,1 4-16 0,5-2-112 0,3 4-128 16,-1 3 176-16,2 1-176 0,3 3 0 0,-1 0 0 15,5 3 0-15,-3 6 0 0,3-6 0 0,-3 4 0 0,1-1 0 16,-5-3 0-16,3 1-240 0,-1-4 0 0,-2 0 0 0,-1-7 0 16,-3 0-976-16,-2-4-192 0,-3-6-32 0,3-3-13744 15</inkml:trace>
</inkml:ink>
</file>

<file path=ppt/ink/ink1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5:02.276"/>
    </inkml:context>
    <inkml:brush xml:id="br0">
      <inkml:brushProperty name="width" value="0.05292" units="cm"/>
      <inkml:brushProperty name="height" value="0.05292" units="cm"/>
      <inkml:brushProperty name="color" value="#7030A0"/>
    </inkml:brush>
  </inkml:definitions>
  <inkml:trace contextRef="#ctx0" brushRef="#br0">26162 1104 13823 0,'-4'0'1216'0,"0"0"-960"0,2 0-256 0,2 0 0 0,0 0-128 0,0 0-80 0,0-4-16 0,2 2 0 0,0 2 2592 0,4-2 512 0,5 0 96 0,-11 2 32 16,34 2-960-16,-6-2-192 0,4 2-48 0,4-2 0 0,13 2-448 0,2-4-80 16,9 0-32-16,3 0 0 15,4-7-320-15,-1 3-64 0,-3 3-16 0,-3 3 0 16,-5 7-320-16,-6-3-64 0,-4 5-16 0,-4-1 0 15,-5 1-448-15,-4-1 128 0,-2-1-128 0,-7-1 0 0,-2 2 0 0,-4-3 0 16,-4 1 0-16,-2-2 0 16,-5-1-416-16,1-1-32 0,-5 0 0 0,0-4 0 15,-2 0-1184-15,-2-3-240 0,-5 3-48 0,1-4-8128 0,-3 1-1632 0</inkml:trace>
  <inkml:trace contextRef="#ctx0" brushRef="#br0" timeOffset="1">26299 1219 2751 0,'-5'0'256'0,"1"0"-256"0,2 0 0 0,0 0 0 0,0 0 336 0,-3 0 32 0,-3 2 0 0,-5 3 0 16,-2-1 1472-16,-2 6 288 0,2 1 64 0,0-2 16 15,5 1-320-15,3 5-64 0,3 0-16 0,0 2 0 16,2-2-528-16,4 2-128 0,0 4 0 0,2 1-16 16,5 1-32-16,1-2 0 0,5 1 0 0,4-1 0 15,3 2-288-15,3-6-64 0,-1 0-16 0,3-6 0 16,3 0-192-16,2-1-32 0,4-1-16 0,3-1 0 16,-3 3 208-16,-2-3 64 0,0 5 0 0,-6-2 0 15,-5 0-592-15,-4 1-176 0,-2 3 0 0,-4 0 0 16,-6 2 128-16,-3 4-128 0,-6 1 0 0,-3-1 0 0,1 7 368 15,-6-1 16-15,-1-3 0 0,-4 3 0 0,-2 3-192 0,-4 2-16 16,-3 2-16-16,-1-2 0 0,-3 2-160 0,-4-6 0 16,2 0 0-16,-2-1 0 0,-2-1 0 0,0-5 0 15,2 0 0-15,2-1 0 0,3-1 0 0,-1-2 0 16,2-2 0-16,3 2 128 0,2-5-128 0,1 3 0 16,3-4 0-16,0 0 0 0,5-1 0 0,1 1 0 15,2-3 0-15,5 1 0 0,2-3 0 0,0-1-144 0,4 1 144 16,0 0 0-16,2 1 0 0,3 1 0 0,1 3 0 0,3-7 0 15,2 5 0-15,6 1-128 0,4 1 128 0,7 4 0 16,-2-4 0-16,8-1 0 0,9 7 0 0,8-4 0 16,7 4 0-16,-1-4 0 15,-5-3 0-15,1-1 0 0,9-3 0 0,2-4 0 0,-4 1 0 16,-11-3 0-16,-13 0 0 0,-6-3 256 0,-6 1-32 0,-1-2 0 31,-3 0-528-31,-3-3-96 0,-2 3-32 0,-2 0 0 0,-5 0-832 16,-1 2-160-16</inkml:trace>
  <inkml:trace contextRef="#ctx0" brushRef="#br0" timeOffset="2">28371 1747 11967 0,'4'-15'1072'0,"1"-2"-864"0,-3 7-208 0,-2 5 0 0,0 3 768 0,0 2 96 0,2-11 32 0,2 1 0 0,0-5 1472 0,3 4 288 0,-3 9 64 0,0 6 16 15,0 9-1040-15,1 8-208 16,-1 11-32-16,0 7-16 0,3 10-480 0,-1 10-80 15,0 5-32-15,5 9 0 0,-2-3-160 0,-1-4-48 16,1 0 0-16,-1-7 0 0,1-3-480 0,-3-9-160 0,3-5 0 16,-3-12 0-1,-2-9 0-15,-2-6 0 0,-2-4 0 0,0-5 0 16,-2-10 0-16,-2 0 0 0,-2-5-128 0,-3-1-10400 16,-2-5-2080-16</inkml:trace>
  <inkml:trace contextRef="#ctx0" brushRef="#br0" timeOffset="3">28237 2073 10127 0,'2'2'896'0,"2"-2"-704"0,5 4-192 0,-1-4 0 0,-1 0 1088 0,-1 0 192 16,5 0 48-16,10 0 0 0,15 0 1408 0,9-4 272 16,10 2 64-16,-1-7 16 0,-3 3-1168 0,-4-7-224 15,-5 2-48-15,-6-3-16 0,-2-1-1120 0,-6-2-240 16,-4 0-32-16,-3 0-16 0,0-5 32 0,-2 5 0 0,-6-4 0 15,0 0 0-15,-2 4-96 0,-3-7-16 0,-2 5 0 0,-1-2 0 16,-1-1-144-16,0 1 0 0,-2 2 0 0,-2 0 0 16,0 6-176-16,-4-4 48 0,0 6 0 0,0 1 0 31,-5 1-528-31,1 3-112 0,-3 6 0 0,0 4-16 0,-4 0 784 0,3 9 304 0,-6 8-16 0,4 5 0 16,1 4 48-16,4 2 16 0,3 4 0 0,4 4 0 15,2 5-176-15,4 2-48 0,2 4 0 0,3-2 0 16,4-2-128-16,4-5 0 0,2-3 0 0,2-9 0 15,1-9 272-15,1-6-16 0,7-3-16 0,0-3 0 16,2-9 144-16,-1-4 48 0,-1-3 0 0,0-3 0 16,-2-5-240-16,-5 2-64 0,3-8 0 0,-9 4 0 15,-2-5-448-15,-5-3-112 0,-1 1-16 0,-3-3 0 0,-1-3 176 16,-3 2 16-16,-2 5 16 0,0-5 0 0,-2 7-112 0,-1 4-32 16,1 0 0-16,0 4 0 15,-2 5-400-15,0 1-96 0,-1 3-16 0,-1 6 0 0,4 4 896 0,0 3 0 16,2 4 0-16,4 6 0 0,0-2 448 0,7 6 64 15,2 5 16-15,2 4 0 0,0 4-288 0,2 2-64 16,0 1-16-16,-3-1 0 0,-1-6-160 0,0 0 128 16,-2-2-128-16,-3-3 128 0,3-1-128 0,-5-5 192 0,-1-6-192 0,-1-2 192 15,-2-2 224-15,0-9 48 0,-2-2 16 0,0-2 0 16,0-5 96-16,-2-1 32 0,0-5 0 0,-2-6 0 16,1 0-32-16,-1-3 0 15,2-3 0-15,-2 1 0 0,-1-3-224 0,1 1-48 0,2 3-16 0,0-5 0 16,0 3-288-16,2-3 0 0,4 4 0 0,2-1 0 15,3-3 128-15,4 1-128 0,2 1 0 0,2 0 0 16,0 7 0-16,0-2 0 0,0 4 0 16,0 6 0-1,-2 1-768-15,0 5-48 0,-3 3-16 0,1 4 0 0,-2 5-1664 0,-3 1-352 0,3 3-64 16,0 2-10448-16</inkml:trace>
  <inkml:trace contextRef="#ctx0" brushRef="#br0" timeOffset="4">29653 1907 7359 0,'0'2'656'0,"2"4"-528"0,0-4-128 0,1 7 0 0,-1-5 1536 0,-2 9 256 0,6 8 64 0,-2 7 16 0,1 14 1248 0,1 14 240 0,-2-3 48 0,1 2 16 16,-3-1-1376-16,0-3-256 0,-2-2-64 0,0-5-16 15,0-5-736-15,0-7-144 0,2-3-16 0,0-5-16 31,-2-7-240-31,2-6-48 0,0-5-16 0,-2-4 0 0,2-6-224 0,1-5-32 16,-1-3-16-16,2-8 0 0,0-5-224 16,1-5-208-16,-1-2 32 0,0-4 16 0,0-5-96 0,3 1-32 15,-1-5 0-15,-2 3 0 0,5-1 32 0,-3 5 16 16,3 2 0-16,-3 6 0 0,3 9 240 0,1-1-192 0,-1 9 192 0,1 3-192 16,1 6 192-16,0-1 0 0,-1 10 0 0,1 5 0 15,0 7 0-15,-1 5 0 0,1 7 128 0,-2 5-128 16,-1 0 512-16,-4 7 0 0,3 6 0 0,-3-5 0 15,0 3-304-15,1 0-64 0,-3 4-16 0,0-7 0 16,0-8-128-16,-2-4 0 0,0-2 0 0,0-7 0 16,0-4 304-16,-2-6-32 0,2-11 0 0,0 0 0 0,0-4 272 0,-2-3 48 15,2-4 16-15,-2-10 0 0,2 0-320 0,2-5-64 16,-4-8-16-16,2-4 0 0,2 4-208 0,2 2 0 16,0-2 0-16,3 2 0 15,3 0 0-15,1 0 0 0,4 2 0 0,0 5-160 0,2-1 16 0,0 5 0 16,2 2 0-16,0-3 0 15,0 8 144-15,-2 7-160 0,2 1 160 0,-4 6-160 0,0 8 160 0,-4 5-208 0,2 4 80 16,-5 7 128-16,3 1-176 0,-5 9 176 0,1 2-128 0,-1 3 128 16,0-1 0-16,1-4 0 0,-1 2 0 0,1-2 0 31,-1-2 0-31,0-4 144 0,3-5-144 0,-3-1 0 0,1-3 0 0,-3-2-272 0,4 0 16 0,-1-7 16 31,-1-5-1504-31,1 1-304 0,-1-6-64 0,0 0-13376 0</inkml:trace>
  <inkml:trace contextRef="#ctx0" brushRef="#br0" timeOffset="5">30456 2003 1839 0,'9'-9'160'0,"-3"7"-160"0,1 2 0 0,-1 0 0 0,-2 0 2368 0,-2 4 432 0,3 3 80 0,1 3 32 0,7 9 896 0,0 11 176 16,1 8 48-16,-1 1 0 0,-2 3-1568 0,-3 3-304 15,-3-7-64-15,-1 1-16 0,-2-3-1344 0,0-2-272 31,0-8-48-31,-2-3-16 0,0-2-400 0,0-6 0 16,0-2-224-16,0-9-10320 0,2-4-2064 0</inkml:trace>
  <inkml:trace contextRef="#ctx0" brushRef="#br0" timeOffset="6">30503 1945 19343 0,'-8'-6'1728'0,"1"-1"-1392"0,7 5-336 0,-2 0 0 16,2 2 1520-16,-2-2 224 0,-2-2 48 0,-3-3 16 15,-1-1 304-15,1-1 48 0,3 1 16 0,4 3 0 16,4 3-3024-16,1 2-608 16,5 5-112-16,-1 1-7456 0,4-2-1472 0</inkml:trace>
  <inkml:trace contextRef="#ctx0" brushRef="#br0" timeOffset="7">30765 2100 20271 0,'4'11'1792'0,"1"-4"-1424"16,-1-1-368-16,-2 0 0 0,2 3 1520 0,-2-3 224 15,5 11 48-15,1 9 16 0,3 8 384 0,0 4 80 16,-3 3 16-16,-2-3 0 0,-1-2-768 0,-3-4-160 16,0 0-16-16,-2-6-16 0,0-3-752 0,-2-4-160 15,2-4-32-15,0-4 0 0,0-3-192 0,2-8-32 16,0-4-16-16,0-2 0 0,3-5-144 0,-1-6 192 16,0-9-192-16,2-4 192 0,1-1-192 0,1-10 0 15,3-4 0-15,2-6 0 0,2-2 0 0,2-2 0 0,0 2 0 0,2 1 0 16,-2 10-368-16,2 6 48 0,-2 8 16 0,0 11 0 15,0 0-16-15,-2 11-16 0,0 6 0 0,0 6 0 16,0 0 336-16,-2 11 0 0,-1 9 0 0,-1 2 0 16,-2 10 144-16,-1 7-144 0,1-1 160 0,-3 3-160 15,0-2 256-15,-1 2-64 0,3 4 0 0,-1-4 0 16,-1-5-192-16,3-6 0 0,-1-8 0 0,3-5 0 16,-1-3-224-16,5-5-144 0,0-5-16 0,0-8-17344 15</inkml:trace>
  <inkml:trace contextRef="#ctx0" brushRef="#br0" timeOffset="8">31719 2069 16575 0,'-6'-7'736'0,"2"7"160"0,-1-4-720 0,1 2-176 16,0 2 0-16,0 2 0 0,-1 2 2720 0,-3 0 512 16,-3 5 96-16,-6 6 32 0,0 6-528 0,-2 3-96 15,2 5-32-15,0 1 0 0,4 2-1600 0,5-4-320 16,1 4-64-16,3-7-16 0,2-1-384 0,2-1-64 15,4-4-32-15,2-2 0 0,3-4-224 0,-1-4 144 16,3-3-144-16,2-6 128 0,2-4-128 0,-2-5 0 0,4-1 0 16,0-5 128-16,2-7-128 0,0-1 0 0,2-5 0 0,-2-2 0 15,3-2-192-15,-5-2 16 0,-4 7 16 0,-3 1 0 16,-1 3 16-16,-7 2 0 0,0 3 0 0,-2-3 0 16,-2 4 144-16,2 2 0 15,-2 2 0-15,2 5 0 0,0 2 0 0,0 3 0 0,0 3 0 0,2 3 0 16,0 1 0-16,2 6 0 0,3 3 0 0,-3 6 0 15,2 5 0-15,-1 1 0 16,1 9 0-16,0 1 0 0,-1 1 128 0,-1 2 16 0,4 0 0 0,1-4 0 16,4 3-144-16,-1-8 128 0,5-3-128 0,1-9 128 0,3-2-128 0,0-4 0 15,7-11 0-15,-3-9 0 16,3-4 0-16,0-8-176 0,-1-5 176 0,1-3-128 0,-2-3 128 0,-1-7 0 16,3-3 0-16,-2-7 0 0,-1-2 0 0,-6-3 0 15,0 6 0-15,-6-6 0 16,-4 5 0-16,-3-4 192 0,-2-9-64 0,-4-4 0 0,0-8-128 0,-4 1 0 15,-2 3 128-15,-3 4-128 0,-4 2 0 0,1 13 0 16,-5 9 0-16,-3 3 0 0,-1 18-240 0,2 4-16 16,-2 11 0-16,1 12 0 0,3 3 256 0,0 10 208 15,2 8-32-15,1 16-16 0,1 6-32 0,2 8 0 16,5 12 0-16,-1 14 0 0,3 21 48 0,2 13 0 0,2 9 0 0,0-5 0 16,2-12-176-16,2-18 0 0,3-16 144 0,1-16-144 15,3-12 0-15,2-7 0 0,8-3-160 0,2-12 160 31,-1-4-1232-31,1-6-144 0</inkml:trace>
  <inkml:trace contextRef="#ctx0" brushRef="#br0" timeOffset="9">26769 3795 18431 0,'-2'-2'1632'0,"0"-4"-1312"0,0 3-320 0,2 1 0 0,0 2 0 0,-2 0-192 0,0-4 32 0,-3 0 0 15,1 2 2464-15,2 2 512 0,0 0 80 0,2 0 32 16,0 0-1072-16,19 32-192 0,-8-13-64 0,6 4 0 15,0 5-416-15,0 2-96 0,2 2 0 0,2 2-16 16,-2 0-624-16,3 6-128 0,3 7-32 0,1 8 0 16,2 3-288-16,-1 4 160 0,-3-3-160 0,1 7 128 0,-1 11-128 15,-1-1 0-15,-2 5 0 0,1-10 0 0,-5-5 0 0,2-5 0 16,-2-3 128-16,2-9-128 0,-8-9 176 0,2-4 0 16,4-4 0-16,-5-4 0 0,1 0 144 0,-2-11 16 15,-3 0 16-15,1-2 0 0,-3-9 48 0,1-2 16 16,-1-2 0-16,0-4 0 0,3-6-32 0,-3-5-16 15,1-2 0-15,1-4 0 16,1-7-64-16,-1-6-16 0,5-8 0 0,0-9 0 0,4-4-48 0,2-11-16 0,2-6 0 0,3-3 0 16,1-3-96-16,-3 8 0 0,-3 4-128 0,4-9 192 15,1-10-192-15,-1 7 0 0,-6 12 128 0,-2 4-128 16,-2 1 0-16,-3 7 0 0,-1 6 0 0,-5 9 0 31,0 10-448-31,-4 3 0 0,-2 7 16 0,0 5 0 16,-2 1-208-16,2 0-64 0,-2 5 0 0,-1 2 0 15,5-3-528-15,-2 3-112 0</inkml:trace>
  <inkml:trace contextRef="#ctx0" brushRef="#br0" timeOffset="10">28541 4619 12895 0,'5'-4'1152'0,"-1"-5"-928"0,0 7-224 0,-2-2 0 0,0 2 2112 0,3-3 368 15,3-1 80-15,3-5 0 0,4 1 368 0,0 1 64 16,-3 7 16-16,1 2 0 0,0 11-1216 0,-2 2-224 16,-1 8-48-16,1 4-16 0,-3 7-720 0,3 2-144 15,-2 0-16-15,-1-2-16 0,1 0-416 0,-3 0-64 16,-2-4-128-16,3 6 176 0,-3 2-176 0,-2-4 0 16,0-2 0-16,0-9 0 0,1 0 0 0,-3-10 0 0,2 0 0 0,-2-9 0 15,2-2 0-15,2-9 0 0,-2-1 0 0,2-7 0 16,3-2 0-16,-1-5 128 0,-2-4-128 0,3-4 128 15,1 1-128-15,1-8 0 0,2 1 0 0,-1 0-176 16,3-1 176-16,-2 3-128 0,-1 6 128 0,-3 5-128 16,3 3 128-16,-1 5 0 0,-1 3 0 0,1 5-128 15,-1 7 128-15,3 2-192 0,-2 4 192 0,1 3-192 16,1 7 192-16,2-1 0 0,-1 6 0 0,1 3 0 16,0 1 0-16,-2 3 144 0,1 1-144 0,-1 1 160 0,0-5-160 0,-1 5 0 15,3-2 0-15,0-3 0 0,-2 3 0 0,-1-5-192 0,1 0 32 0,-3-4 16 31,1-6-1088-31,-3-1-224 0,3 3-32 0,-3-4-16 16,1-3-1936-16,-1-2-384 0</inkml:trace>
  <inkml:trace contextRef="#ctx0" brushRef="#br0" timeOffset="11">29402 4517 7359 0,'0'6'656'0,"-2"1"-528"15,2 1-128-15,0-6 0 0,-2 5 2240 0,2 3 400 16,0 12 96-16,-2 9 16 0,2 12 912 0,0 6 192 16,2 0 48-16,2 0 0 0,2-7-1680 0,5-5-336 15,0-8-64-15,-1-9-16 0,3-1-832 0,0-6-160 0,0-5-48 16,1-2 0-16,1-3-448 0,0-3-80 0,-2-7-32 0,0 1 0 16,-2-5-208-16,-3-2 128 0,3-1-128 0,-5-4 0 15,-2-3 0-15,-2 0 0 0,1 0-208 0,-3-1 64 16,-3 3-176-16,-1 0-16 0,-2-4-16 0,-1 6 0 31,-3 0-160-31,-1 2-16 0,-2 4-16 0,-2 2 0 0,3 3-32 0,-5 2 0 16,2 2 0-16,0 2 0 0,4 2 576 0,3-2 320 0,3 4-32 0,3-4-16 15,6 4 224-15,3-8 32 0,6 2 16 0,2-4 0 16,4 1-400-16,2-5-144 0,2 1 0 0,5-1 144 16,2-3-144-16,0-2 0 0,2 2 0 0,-2 2 128 0,-3-1-128 15,-1 1 160-15,-1 7-160 0,-1-1 160 0,-3 3-160 0,-4 9 0 16,-2-5 0-16,-2 9 128 0,-3 3 96 0,1 3 16 15,-4 0 0-15,-1 5 0 0,-2 3-64 0,0 3-16 16,1-5 0-16,-5 3 0 0,2-3-160 0,0 5 0 16,-2-2 0-16,4-5 0 15,-2 0 0-15,0-4 0 0,-2-4 0 0,0-2 0 0,0-3 0 0,0-1 0 16,3-5 0-16,-3 0 0 0,2 0 0 0,0-6 0 16,4 2 128-16,1-9-128 0,1-2 0 0,3-2 0 0,2-6 0 15,2-3 0-15,2-3-192 0,-3 1 0 0,3-1-16 0,1-1 0 16,-1 2-128-16,-3 5-32 0,4 2 0 0,-6 4 0 15,1 4 368-15,-2 3-144 0,-3 4 144 0,-1 6 0 16,-1 4-176-16,-2 3 176 0,1 8-160 0,-1-2 160 16,-2 2 0-16,0 4 192 0,2 7-16 0,-2 6 0 15,3 2 48-15,3-2 16 0,-1-2 0 0,-1-5 0 16,3 1-240-16,-3-7 0 0,2-1 0 0,1-8 0 16,-3-1-352-16,3-5-64 15,-1-1-16-15,1-5 0 0,2-2-1184 0,-1-5-240 0</inkml:trace>
  <inkml:trace contextRef="#ctx0" brushRef="#br0" timeOffset="12">30486 4274 13823 0,'2'-6'608'0,"-2"4"128"0,2-1-592 0,-2 3-144 0,0 0 0 0,2 5 0 0,-2-1 1216 0,3 7 224 0,3 1 32 0,0 10 16 0,1 12 1248 0,3 6 240 0,-1 9 48 0,-1 2 16 16,3 5-1056-16,-2 1-192 0,-3 3-64 0,0-9 0 15,1-4-992-15,-3-3-208 0,2-1-32 0,-1-11-16 16,-3-5-480-16,2 1 0 0,0-7 0 0,-2-4 0 31,3-4-928-31,-3-2-224 0,-2 0-64 0,4-7-14464 0</inkml:trace>
  <inkml:trace contextRef="#ctx0" brushRef="#br0" timeOffset="13">30437 4664 11055 0,'-2'0'480'0,"0"0"112"0,2 0-464 0,0 0-128 16,2 0 0-16,-2 2 0 0,2 0 1248 0,2 4 224 15,3 1 64-15,3 3 0 0,5 3 1072 0,0 0 208 16,0 0 64-16,2-3 0 0,4-3-1104 0,1-3-224 16,3-4-32-16,-1-6-16 0,1 1-880 0,3-7-176 15,2-1-48-15,0-4 0 0,-1 0-400 0,-1 0 0 0,0-5-192 0,-3-1 192 16,1 0-368-16,-3 3 48 0,-1-1 16 0,-5 4 0 15,-5-2-32-15,1 6-16 0,-4-4 0 0,-5 2 0 32,-2 5-80-32,0-1-16 0,-2 0 0 0,-4 3 0 0,0 3 48 0,-3-3 0 0,1 6 0 0,0 2 0 15,-3-4 656-15,1 8 144 0,-3-4 32 0,0 6 0 16,3 3-48-16,-3 4-16 0,0 4 0 0,1 2 0 16,-1 6-64-16,5 5-16 0,-1 2 0 0,3 6 0 15,2 3-160-15,4 1-128 0,2 1 192 0,1-3-192 16,5-1 336-16,-1-7-32 0,6 0-16 0,0-11 0 15,8 0 480-15,3-4 112 0,1-10 16 0,3-3 0 0,4-11-896 0,-2-5-128 16,0-5-64-16,0-7 0 16,0-1-1216-16,-6-5-256 0,1 2-64 0,-8-4 0 15,1 0-960-15,-6 0-192 0,-3 0-32 0,-4-2-16 16,-3 7 528-16,-4 1 96 0,0 3 32 0,-4 1 0 0,-1 5 1760 0,1 0 336 16,0 7 176-16,-1 5-160 0,3-1 1600 0,2 2 320 15,2 8 64-15,1-4 16 0,5 6-608 0,-1 5-112 0,3 0-32 16,1 4 0-16,2 0 128 0,1 4 0 0,1 2 16 0,2 2 0 15,0 3-416-15,1 2-96 0,-1-1-16 0,-5-3 0 16,1 6-256-16,-4-3-64 0,-5 1-16 0,-2-5 0 16,-4 3-368-16,-4-3 0 0,-3-1 0 0,-2-5 128 15,-4 0 544-15,-4-7 112 0,2-1 32 0,0-3 0 16,0-2 112-16,0-8 32 0,2-2 0 0,0-5 0 16,5-6-64-16,1 0 0 0,3-6 0 0,4-7 0 15,2 2-592-15,0-8-128 0,4 2-32 0,2-2 0 16,3 0-144-16,1-1 0 0,1 1-192 0,2 6 192 15,-3 5-384-15,3 1 64 0,2 3 0 0,0-2 0 16,0 8-880-16,-2 4-160 0,0 3-48 0,-3 6-14128 16</inkml:trace>
  <inkml:trace contextRef="#ctx0" brushRef="#br0" timeOffset="14">31621 4653 16575 0,'5'4'1472'0,"-1"3"-1168"0,-2-3-304 0,0 2 0 0,-2-4 1216 0,2 5 192 16,2 6 48-16,1 6 0 0,5 8 752 0,-3 3 160 0,1 9 16 0,-3-10 16 16,-1 3-928-16,0-6-176 0,-2-3-32 0,0-4-16 15,0-2-512-15,-2-6-96 16,0 0-32-16,0-5 0 0,0-2-336 0,0-1-64 0,-2-6-16 0,0-1 0 31,2-2-48-31,-2-5-16 0,2-4 0 0,2-2 0 0,0-6-496 0,3-1-96 0,1-3-32 0,0-1 0 31,5 0-112-31,0 1-32 0,-3-1 0 0,3 5 0 0,-3 1 336 0,3 3 64 0,0 2 16 0,1 4 0 16,1 3 224-16,0 1 0 0,2 3 0 0,2-1 0 0,0 7-192 0,0 0 0 16,-2 7 0-16,0 3 0 0,0 5 192 0,-5 2 0 15,-1 2 144-15,-1 3-144 0,-1-1 688 0,-3 5 32 16,-2 6 16-16,-2-5 0 0,-2 1-368 0,-2 0-80 16,2-7-16-16,-3 0 0 15,3-4-144-15,0-4-128 0,-2 2 192 16,0-5-192-16,2 1 160 0,-1-7-160 0,1 3 128 0,2-7-128 0,0 2 144 0,0-2-144 31,0-2 160-31,0-2-160 0,2-3 0 0,1-4 0 0,3-1 0 0,-2-3 0 16,5-6 0-16,1-3 128 0,5-1-128 0,0-1 192 15,2-2-192-15,2 1 0 0,1-1-192 0,-3 5 192 32,2 1-624-32,-2 5-16 0,0 2 0 0,-4 7 0 0,-1 1 416 0,1 5 80 0,-2 4 16 0,-1 5 0 15,1 3 128-15,-2 5-128 0,-1 0 128 0,3 2-128 16,-3 5 544-16,3 1 112 0,0 3 32 0,-3-7 0 15,3 2-208-15,-3-2-32 0,3-2-16 0,-3-4 0 16,1 0-112-16,0 0-32 0,-3-3 0 0,0-6 0 16,-1 3-1056-16,-1-3-192 0</inkml:trace>
  <inkml:trace contextRef="#ctx0" brushRef="#br0" timeOffset="15">32435 4715 10127 0,'6'-2'448'0,"-1"-3"96"0,-1 5-544 0,-2 0 0 0,0 0 0 0,0 5 0 0,0-5 1184 0,3 6 128 0,-1 3 32 0,4 5 0 16,-1 6 1344-16,-1 1 288 0,-2 2 48 0,1-1 16 16,-1-1-960-16,-2 0-192 0,2-4-32 0,-4-2-16 31,2-2-1840-31,-2-2-528 0,-2-1-32 0,0-6-13344 0</inkml:trace>
  <inkml:trace contextRef="#ctx0" brushRef="#br0" timeOffset="16">32429 4470 24879 0,'-9'-17'2208'0,"7"11"-1760"0,0-5-448 0,2 4 0 0,0 1 2800 0,0 2 464 16,0 0 112-16,2-3 16 15,0-3-3392-15,2-3-560 0,1 0-160 0,1 4-9808 16,2 5-1952-16</inkml:trace>
  <inkml:trace contextRef="#ctx0" brushRef="#br0" timeOffset="17">26279 544 37775 0,'-44'-44'1664'0,"12"12"368"0,6 6-1632 0,9 13-400 0,11 7 0 0,1 8 0 0,-1-2-752 0,-11 4-224 0,-11-2-48 0,-14 13-16 15,-7 9-176-15,-9 18-16 0,1 16-16 0,-7 16 0 16,-2 18-720-16,-4 21-144 0,-5 23-16 0,0 17-16 16,5 0 704-16,4 20 144 0,0 19 16 15,2 14 16-15,7 13 992 0,6 9 272 0,4 8 0 0,6 5-128 0,9 4 128 0,11-7 224 16,10-1-48-16,20-5-16 0,14 2 480 0,20-4 80 16,12-7 32-16,16-1 0 0,14-3 784 0,15 9 176 15,19 8 16-15,5-4 16 0,1-15-944 0,5-4-192 16,7-6-32-16,1-12-16 0,-4-26-64 0,9-12-16 15,12-4 0-15,3-16 0 16,4-18 592-16,-2-25 112 0,-5-20 32 0,-8-19 0 16,0-20-560-16,-11-21-96 0,-8-18-32 0,-6-19 0 15,-7-22-528-15,-5-15-176 0,1-14 0 0,-2-24 0 16,-7-6 592-16,-6-26 112 0,0-17 32 0,-7-17 0 0,-2-15-96 0,-8-21-16 16,-6-15 0-16,-7-9 0 0,-11-3-448 0,-8-18-160 15,-9-15 0-15,-10-8 0 16,-9 6-640-16,-10-15-128 0,-9-14-32 0,-9-3 0 15,-4 9 112-15,-8 18 16 0,-4 8 0 0,-16-5 0 0,-12-9 1120 0,-11 14 224 0,-4 20 64 0,-11 9 0 16,-11 13 416-16,-5 11 96 0,-5 16 0 0,-9 16 16 0,-8 16-416 0,-11 15-96 16,-4 22-16-16,-4 12 0 15,-7 7-352-15,-4 15-80 0,-4 6-16 0,8 11 0 16,17 8-320-16,9 7-80 0,17 4-16 0,15 6-11776 31,17 7-2352-31</inkml:trace>
</inkml:ink>
</file>

<file path=ppt/ink/ink1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7:26.747"/>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00B050"/>
    </inkml:brush>
  </inkml:definitions>
  <inkml:trace contextRef="#ctx0" brushRef="#br0">2068 3659 12895 0,'0'-2'1152'0,"-2"2"-928"0,2 0-224 0,-2 0 0 0,0 0 1536 0,0 0 256 0,0 2 48 0,-7 0 16 0,1 4-208 0,-7 1-48 16,0 5 0-16,-4-1 0 0,-5 4-912 0,1 0-192 16,-1 2-48-16,-1-2 0 0,-1 0 304 0,3-2 48 15,-1-1 16-15,3-3 0 0,2-3-304 0,2-4-48 16,0 3-16-16,0-10 0 0,4 3-96 0,0-6-32 15,-2 6 0-15,3-7 0 0,-3 3-128 0,2 4-48 0,0-3 0 0,0 5 0 16,5 0-144-16,-3 2 0 0,5 3 0 0,-1-1 0 16,3 0 0-16,2-2 0 15,0 3 0-15,2-1 0 0,0 2 0 0,0 1 160 0,2-3-160 0,-2 2 160 16,2-1 64-16,0 3 16 0,2 1 0 0,1-3 0 16,-3 5-48-16,2-1-16 0,3 5 0 0,-3 0 0 15,2 4-176-15,1-4 0 0,-3 2 0 0,0 2 0 16,0 3 0-16,-2-1 0 15,1-2 0-15,1 4 0 0,-2 5 0 0,2 0 0 0,-2 4 0 0,0-7 0 16,-4 5 0-16,2 6 0 0,0-2 0 0,-2 9 0 16,-2-1 0-16,2 5 0 0,-2 2 128 0,-3 0-128 15,1 4 0-15,-1 3 192 0,-1 1-192 0,2-8 192 0,1-8-64 0,1 6-128 16,0-5 192-16,-1 3-64 16,3-7-128-16,0-6 0 0,0 0 0 0,2-9 0 0,-2 1 0 0,2-3 0 15,0 5 0-15,-2-5 0 0,0 7 0 0,0-7 0 16,-1-2 0-16,-1 2 0 0,2 1 144 0,-2-3-144 15,2 4 160-15,0-6-160 0,-1 5 400 0,3-5-16 16,0 0 0-16,3-2 0 0,-1-1-128 0,4-1-16 16,0-2-16-16,5 2 0 0,2-3-16 0,4-1 0 0,4-5 0 15,3 2 0-15,-1-6 48 0,3 3 16 0,1-3 0 0,3 0 0 16,2 0 304-16,0 0 64 0,2 4 16 0,-4 0 0 31,0-2-1328-31,-3 5-272 0,1 3-48 0,-2 1-16864 0</inkml:trace>
  <inkml:trace contextRef="#ctx0" brushRef="#br0" timeOffset="1">1519 4189 10127 0,'0'-26'896'0,"0"3"-704"0,2 8-192 0,-2 4 0 0,2 5 560 0,-2 4 80 0,0 2 0 0,0 0 16 0,0-2 1040 0,-2 2 208 16,2 10 32-16,-4 5 16 16,2 9-768-16,-3 10-160 0,1 13-16 0,0 8-16 0,2 7-400 0,-1 6-80 31,3 2 0-31,0 0-16 0,5 5 416 0,-3-7 96 15,2-8 16-15,3-9 0 0,-1 2-256 0,0 0-32 16,1-4-16-16,-3-8 0 0,0-12-464 0,-4-1-80 0,2-5-32 16,-4-6 0-16,-2-2 320 0,0-8 64 0,-3-3 16 0,1-4 0 15,-5-4 480-15,3-9 80 0,-7-6 32 0,0-9 0 16,2-6-304-16,0-11-48 0,3-8-16 0,-1-17 0 16,5-5-560-16,1-8-208 0,5 0 144 0,3 13-144 15,-1 10 0-15,2-1-224 0,0-3 32 0,0-2 0 16,1 13-576-16,-1 8-96 0,0 15-32 0,-2 9 0 15,3 8 80-15,-3 11 16 0,-2 8 0 0,0 3 0 16,0-1 208-16,-2 9 32 0,0 15 16 0,-3 13 0 0,1 15 544 0,-2 6 0 16,3 8 0-16,1 7 0 0,2 2 128 0,5 0 64 15,-1 2 32-15,4-2 0 0,1-4 48 0,2-13 16 16,-5-17 0-16,2-4 0 0,-1-7-288 0,-1-6 160 16,-2-9-160-16,-1-6 128 0,-1-8 576 0,-2-5 128 15,0-4 0-15,0-4 16 0,0-5 32 0,-2-5 0 16,-1-10 0-16,3-14 0 15,0-11-448-15,3-9-96 0,-1-6-16 0,0-6 0 0,2-4-320 0,-2-9 0 16,0 0 0-16,1 4 0 16,-1 21-432-16,0-1-48 0,2 6-16 0,0 10 0 15,3 15-288-15,-3 11-64 0,-2 11-16 0,0 6 0 0,0 11 416 0,-2 10 96 0,2 11 16 0,-4 8 0 16,0 13 176-16,-2 7 160 0,-2 12-208 0,1 1 80 16,3-9 128-16,0 6 0 0,2 4 0 0,4-1-10368 15,3-11-2032-15</inkml:trace>
  <inkml:trace contextRef="#ctx0" brushRef="#br0" timeOffset="2">4582 3982 8287 0,'2'-4'736'16,"0"-4"-592"-16,-2 6-144 0,0-3 0 0,2 5 864 0,-2-2 144 0,2-2 16 0,0-3 16 0,0 1 736 0,3-2 144 0,-3 1 16 0,2 7 16 16,0-4-800-16,-2 4-176 0,1 4-16 0,-1-2-16 15,0 7-240-15,2-3-32 16,3 5-16-16,-3 2 0 0,2 2 16 0,1-1 0 15,-1 6 0-15,-2-1 0 0,0-2-272 0,1 4-48 0,-3-4-16 16,0 0 0-16,0-2-96 0,0-2-32 16,0-3 0-16,1-1 0 0,1-3 160 0,0-4 16 0,2-2 16 0,3-2 0 15,2-8 640-15,1-7 128 0,3-2 32 0,2-5 0 16,5-4-240-16,1-6-64 0,5-4 0 0,2-5 0 16,1 1-528-16,6-9-112 0,1-2-32 0,-2-7 0 15,3 0-224-15,-5 5 0 0,-2 4 0 0,-5 10 0 16,-5 3-480-16,1 0-144 0</inkml:trace>
  <inkml:trace contextRef="#ctx0" brushRef="#br0" timeOffset="3">6499 3880 9215 0,'0'0'816'0,"-3"-4"-656"0,3 4-160 0,0 0 0 0,0 0 1408 0,-2-2 240 0,2 2 48 0,-2-2 16 0,0 0 240 0,0 2 48 16,2 2 16-16,0-2 0 0,0 0-192 0,0 0-32 0,0 0-16 0,26 30 0 16,-18-24-384-16,-2 5-80 0,3 1-16 0,-3 3 0 15,1 2-336-15,-1 2-80 0,3 5-16 0,-5-3 0 16,2-4-512-16,1 4-96 0,1-4-32 0,3 1 0 16,-1-4-96-16,1-3 0 15,0-7-128-15,-1-2 192 0,-1-2 192 0,-1-4 16 16,3-2 16-16,-2-5 0 0,-1-2 64 15,3-6 16-15,2-4 0 0,2-9 0 0,4-6-224 0,4-5-32 16,1-8-16-16,1-2 0 0,-1 2-96 0,-3-1-128 16,0 6 176-16,-2-3-176 0,3 2 0 0,-3 4 0 15,-2 5 0-15,-2 8 0 0,0 9-384 0,-5 0 32 16,1 10 0-16,0 5-18064 0</inkml:trace>
  <inkml:trace contextRef="#ctx0" brushRef="#br0" timeOffset="4">25651 5328 7359 0,'0'4'656'0,"-2"-2"-528"16,2-2-128-16,0 0 0 0,0 0 448 0,0 0 48 0,0 0 16 0,-2 5 0 0,2-5 352 0,0 0 80 16,2-5 16-16,-2 5 0 0,0 0 128 0,0 0 48 15,0 0 0-15,8-44 0 0,-3 29 400 0,-3-2 64 0,2 0 32 16,-2-3 0-16,0 3-352 0,3-2-80 0,-3-2-16 0,0-5 0 15,2 3-336-15,-2-7-64 0,0 3-16 0,1-5 0 16,-1-2-208-16,0-1-48 0,0 6-16 0,0-1 0 16,0 9-176-16,0-5-16 0,-2 9-16 0,0 4 0 15,-2-2-288-15,0 9 0 0,0 0 128 0,-2 3-128 16,-1 3 272-16,1 0 0 0,-2 3 0 0,-3-1 0 16,1 2-144-16,-1 0-128 0,-1 3 144 0,-1-3-144 15,0 2 0-15,3 1 0 0,-3 3-208 0,0-6 64 16,3 7 144-16,-3-2 0 0,3 1 0 0,-1-1 0 15,3-3 0-15,-1 1-128 0,3-1 128 0,2-4-128 0,0 0 128 16,0-4 0-16,4 0 0 0,-2 0 0 0,4-7 0 0,-2 1 0 16,0 4 0-16,1-3-128 15,-3 7 128-15,0 0 0 0,0 0 0 0,0 0 0 16,12-32 0-16,-10 26 0 0,3 2-176 0,1-3 176 0,1-1 0 0,1-1 0 16,3 5-128-16,1-7 128 0,1 5-256 0,0-3 0 15,0 7 0-15,-3-2 0 16,3 2-256-16,-2 0-64 0,2 2-16 0,-3 0 0 15,-1 2-624-15,-1 4-128 0,1 3-32 0,-3-1-10464 0</inkml:trace>
  <inkml:trace contextRef="#ctx0" brushRef="#br0" timeOffset="5">8807 3957 2751 0,'-2'-11'256'0,"0"5"-256"0,2 2 0 16,0-1 0-16,0 3 960 0,-2 2 128 0,2-4 48 0,0 2 0 0,-2-2 656 0,2-1 144 0,0 1 32 0,0 2 0 15,4 0-624-15,-2 0-112 0,0 0-16 0,1 2-16 16,-1 0-288-16,2 2-48 16,0 0-16-16,-4-2 0 0,0 0 112 0,0 0 0 0,0 0 16 0,0 0 0 15,17 44-64-15,-15-31-16 0,1 4 0 0,-1 2 0 16,2-2-192-16,-2 5-64 0,0-3 0 0,0 0 0 0,0 2-288 0,1-4-64 15,-1-4-16-15,2-2 0 0,0-3-64 0,0-6-16 16,1-2 0-16,1-2 0 0,3-2 528 0,1-7 112 16,5-1 0-16,4-10 16 0,3-3-80 0,3-3 0 15,1-4-16-15,1-2 0 0,-1-2-528 0,2 0-96 16,-1 0-128-16,-1-1 176 0,2-1-176 0,-1-2 128 0,1 1-128 16,-5 3 128-16,-1 8-128 0,-5 1 0 0,2-1 0 15,-2 3-11328-15,0 1-2304 0</inkml:trace>
  <inkml:trace contextRef="#ctx0" brushRef="#br0" timeOffset="6">2038 13328 15663 0,'3'-6'1392'0,"-1"-5"-1120"0,0 1-272 0,-2 1 0 0,0 1 176 0,0-7-32 0,2-11 0 0,0-14 0 0,-2-7 1008 16,-2-2 192-16,0 8 32 0,-2 1 16 0,-3 10-304 0,1-2-48 16,-3 7-16-16,1 1 0 0,1 7-64 0,-1 0 0 15,2 0-16-15,-3 7 0 0,0 1-624 0,1 5-112 16,-1 4-16-16,-3 2-16 0,-1 9 80 0,-4 6 0 15,0 6 16-15,-5 13 0 0,-1 11-16 0,-2 13-16 0,-1 10 0 32,-4 11 0-32,2 10-48 0,1 7-16 0,-3 7 0 0,0-1 0 15,5-2 16-15,-5 22 0 0,-4 25 0 0,0 12 0 16,2 3-192-16,4-2 0 0,0 8 0 0,5 9 128 16,2 6-128-16,1 3 0 0,5 5 0 0,9 8 0 15,2 3 0-15,10 7 0 0,5-15 0 0,6 10 0 16,11 9 0-16,1-6 0 0,3-18 0 0,5-3 0 15,5 5 0-15,3-18 240 0,-3-13-64 0,3-20-16 16,2-20 288-16,4-9 48 0,7-15 16 0,1-18 0 16,-3-18-128-16,5-19-32 0,8-16 0 0,7-22 0 0,12-22 32 0,-1-26 16 15,7-21 0-15,-11-19 0 0,-9-11-128 0,7-35-16 16,7-40-16-16,-8-26 0 0,-1-12 80 0,-4-16 0 16,-7-22 16-16,-2-6 0 0,-6-3 32 0,-9-3 0 15,-4-10 0-15,-9-1 0 0,-6-2-176 0,-11 10-48 16,-6 17 0-16,-13 9 0 0,-8 6-144 0,-11 11 0 15,-11 9 0-15,-10 12 0 0,-5 6 0 0,-12 1 0 16,-9 4 0-16,-6 16 0 0,-1 27 0 0,-3 18-144 16,-3 20 144-16,-2 21-160 0,-4 19-16 0,0 22 0 15,-2 14 0-15,-2 22 0 0,-1 12 176 0,-1 19-192 16,-3 18 192-16,5 19-192 0,4 12 192 0,2 22-160 0,2 15 160 16,5 21-160-1,5 17-288-15,10 6-48 0,10-6-16 0,8-4 0 16,12-2-656-16,11 4-144 0</inkml:trace>
  <inkml:trace contextRef="#ctx0" brushRef="#br0" timeOffset="7">856 12430 11055 0,'0'-4'976'0,"0"1"-784"0,0 3-192 0,0 0 0 0,3 0 800 0,1 0 112 0,2 0 32 0,11 0 0 15,13-2 512-15,13 0 96 16,10 2 32-16,9 0 0 0,6 2-720 0,4 0-144 0,9 1-16 0,2-3-16 16,5 0 544-16,-1-7 112 0,7-1 32 0,-5-1 0 15,-4-1-224-15,-6-1-64 0,-7 2 0 16,1-3 0-16,-1 3-672 0,-4 1-144 15,-6-3-16-15,-6 0-16 0,-3 1 224 0,-8-5 48 16,-7 2 16-16,-8 2 0 0,-9 3-112 0,-6 1-32 16,-7 1 0-16,-5 4 0 0,-6 0 16 0,-5 0 0 0,-9 2 0 0,-7 0 0 15,-3 0-48-15,-9 0-16 0,-11 4 0 0,-11 2 0 0,-4 3-336 0,-6-1 128 16,-6 3-128-16,-9-5 0 0,-5-1 0 0,-1-5 0 0,-1-5 0 0,3-1 0 31,6-5-176-31,4 1 0 0,9-5 0 0,9 2 0 16,10-2-464-16,4 2-112 0,11-6-16 0,6 6 0 0,9-4 512 0,4 2 112 15,7 9 16-15,5-5 0 0,6 7 128 0,5 0 0 0,9 4 128 0,7 0-128 16,8 2 448-16,10 4 0 0,9 1 16 0,9 1 0 16,2 3-64-16,6-3-16 0,4 1 0 0,3-3 0 15,-1-3-224-15,1-3-160 0,-5 0 192 0,-6-3-192 16,-2 3 128-16,0-6-128 0,-3 2 0 0,1 4 0 16,-3-5 0-16,-3 3 0 0,-7 2 0 0,-7 0 0 15,-8 0-528-15,-7-4-224 16,-3 4-32-16,-9 0-16 15,-7 4-304-15,-4-4-64 0,-4 7-16 0,-2-5 0 16,-5 6 288-16,-4-1 64 0,-2 8 16 0,-2-3-12176 16</inkml:trace>
  <inkml:trace contextRef="#ctx0" brushRef="#br1" timeOffset="8">2143 3706 5519 0,'-2'-7'496'0,"0"5"-496"0,-1 0 0 0,-1 2 0 15,2-4 1616-15,0 2 240 0,0-1 32 0,-2 1 16 0,-5-2 208 0,-2-2 32 0,-1-1 16 0,-1-3 0 16,0-1 576-16,2-4 112 0,3 5 32 0,1-3 0 16,1 2-832-16,2 0-176 0,0 1-16 0,1-1-16 15,1 5-1008-15,-2-3-192 0,-2 7-32 0,-3-4-16 16,-1 1-352-16,-5 5-80 0,0 0-16 0,-2 0 0 0,0 3 32 16,-5 1 0-16,-1 0 0 0,-5 0 0 0,-2 3-176 0,3 3 160 15,-3-1-160-15,2-1 160 0,0 3-160 0,3 0 0 16,6-5 0-16,0 5 128 0,2 2-128 0,2-3 0 15,4 1 0-15,5-1 0 0,1 1 0 0,3 0 0 16,0-1 0-16,2 1 0 0,0 0 0 0,0-1 0 16,2 1 0-16,0 2 0 0,3 2 0 0,-1 6 0 15,2 0 0-15,-1 3 0 0,1 8 0 0,2 2 0 0,-1 2 0 0,-1 2 0 16,-2 3 0-16,1 5 0 0,-3-1 0 0,0-2 0 16,-2-7 0-16,-2 4 0 0,-2 7 0 0,-1 4 0 15,-1 3 0-15,-3 1 0 0,1 4 0 0,-3 1 0 16,3 0 0-16,-3-9 0 0,5-11 0 0,-3-1 0 15,1 5 0-15,-1-1 0 0,1 2 0 0,5-9 0 16,1-2 0-16,4-7 0 0,5 1 0 0,-1 0 0 16,3 0 0-16,1-3 0 0,3 3 0 0,-2-1 0 15,2 1-128-15,-3 0 128 0,5 4 0 0,-4-3 0 16,-1 6 0-16,-3-8 0 0,1-1 0 0,3-1 0 16,0-1 0-16,4-1 0 0,0-2 0 0,4-6 0 15,2 0 0-15,5-6 0 0,1-3 0 0,5-2 0 16,0-4 0-16,0-6 0 0,2 2 144 0,-2-7-16 0,0 0-128 0,-2 5 0 15,-5-5-128-15,-1-3 128 16,-5 7-624-16,-4-1-32 0,-2 1-16 0,-3 5 0 0,-3-4 272 0,-5 1 48 16,-2 5 16-16,-6 0 0 0,-3 0 336 0,-2 0 0 15,-4 3 0-15,1-1 0 0,-6 4 0 0,-1-4 0 16,-5 5 0-16,-1-3 0 0,-3 2 192 0,-4 3 0 16,-2 1 0-16,-3 1 0 0,-3 6-192 0,1-2 0 0,1 8 0 0,4-8 0 15,8 5 656-15,4-6 112 0,7-3 0 0,5-7 16 16,5-4-528-16,5-4-128 0,4-7 0 0,3-6-128 31,1-4-432-31,2-4-192 0,1-3-32 0,-1-4-16 0,3-4 800 0,0-7 176 0,2-6 16 0,-3-8 16 16,3-1-336-16,-2-3 0 15,-1-8 0-15,1-1 0 0,-5 4 0 0,1-8 0 0,-5-5-176 0,-2 0 176 16,-4 2-368-16,-3 5 32 0,-6 2 0 0,3 4 0 16,-1 6 80-16,-2 1 0 0,-2-7 16 0,-2 2 0 0,0 0 240 15,0 4 0-15,0 9 0 0,0 4 0 16,0 13-240-16,-2 7 48 0,0 5 16 0,2 5 0 15,0 2 176-15,0 7-192 0,6 4 192 0,3-5-192 16,3 7 192-16,7-9 144 0,5 5-16 0,1-3-128 16,5 1 128-16,2-1-128 0,8-3 0 0,3-1 0 0,6-2 0 0,2-4 0 15,2 2 0-15,3-7 0 0,-3-1 0 0,2 1 0 16,1-1 0-16,1-1 0 0,-2 3 512 0,-4-5-16 16,0 3 0-16,5 1 0 0,1-3 16 0,1-3 0 15,-5 4 0-15,-2 5 0 0,0 2-320 0,-4 6-48 0,-2 2-16 0,-9 5 0 16,-4 2-128-16,-3 4 0 15,-5 0 0-15,-3 4 0 16,-4 2 0-16,-2 1 0 0,-4-1 0 0,-3 3 0 16,-4 3 0-16,-4 3 0 0,-6-2 0 0,-5 4 0 15,-4 2 0-15,-2 3 0 0,-4-3 0 0,-3 2 0 0,-1 5 0 0,-1-5 0 0,3 0 0 0,-5 3 0 16,0-3 0-16,-2 0 0 0,-2 3 0 0,2 1 0 16,7-4-176-16,0-4 48 0,3 5 0 0,8-3 0 15,3 0 128-15,9-4 0 16,4 0 0-16,7 4-128 0,1-6 128 0,3 4 0 0,0 2 0 0,2 2 0 15,2-2 0-15,3 7 0 16,-1 6 0-16,4 0 0 0,1 6 0 0,-1 3 0 16,1 1 0-16,-1 3 0 0,3 2 0 0,-4-3 0 15,-1-1 0-15,-2-3 0 0,0 11 0 0,1 5 0 16,-3 3 0-16,0 7 0 0,0 5 0 0,-2-3 0 16,0-4 0-16,-2 6-128 0,-2 0 128 0,2 3-192 15,-3-3 192-15,-1 0-192 0,4 0 192 0,2-10-192 16,6-11 192-16,3-9-192 0,6-8 192 0,4-6 0 0,6-9 0 15,5-4 0-15,2-5 0 0,4-6 0 16,1 0 0-16,-1-4 0 0,6 2 0 0,-1-2 128 0,-1-2-128 16,-1 4 128-16,-1-2-128 0,-4 2 0 0,0 0 0 15,-6 0 0 1,-3 6-592-16,1 1-96 0,-3 7-16 0,1-1-16272 0</inkml:trace>
  <inkml:trace contextRef="#ctx0" brushRef="#br1" timeOffset="9">2269 6752 911 0,'-3'-2'0'0,"3"0"0"0,0 2 0 0,0-4 0 16,0 4 192-16,0-3-64 0,3 1 0 0,-1-4 0 0,2 0 368 0,0-5 64 0,5-2 16 0,-3 2 0 15,5-1 304-15,-1 1 64 0,3 3 16 0,-2-3 0 16,2 0 640-16,-1 3 128 0,1 1 16 0,0 1 16 16,0 2-400-16,-3 2-80 0,-1-5 0 0,-3 3-16 15,1 4 176-15,-5-6 32 0,0 6 16 0,-2-3 0 16,-2 3 48-16,-5-2 16 0,1 2 0 0,-5 0 0 15,1 2-256-15,10-2-48 0,0 0-16 0,-36 9 0 0,23-7-480 0,-2 0-112 16,-2 0 0-16,-5 3-16 16,1-5-208-16,0 2-32 0,-5-2-16 0,1 0 0 0,-3 4-96 0,0-2-16 15,1 2 0-15,-3 5 0 0,2-1-128 0,3 5-128 16,1 0 192-16,1 4-192 0,-1 4 160 0,3 1-160 16,0 3 128-16,-1 5-128 0,1 6 0 0,-4 9 0 0,5 0 0 0,3 3 0 31,2 6 0-31,3-3 0 0,1 6 0 0,3-4 0 0,1 7 0 0,3 2 0 0,4-3 0 0,0 1 0 31,4 0 0-31,0 6 0 0,7 8 0 0,4 3 0 0,6 6 0 0,7-2 0 16,2 0 0-16,4-5 0 0,0-10 0 0,-4-6 0 15,0-11 0-15,-7-9 0 0,-2-4-128 0,-4-10 128 0,-4-9 0 0,-4 0 0 16,-3-11 0-16,-6-1 0 0,-2-3 0 0,-2 0 0 16,-3-4 0-16,-6 2 160 15,-1-2-32-15,-6-3-128 0,-1 3 192 0,-4-6-192 16,-3 1 192-16,-2-3-192 0,-4-3 0 0,0-2 0 0,0-2 0 15,0-2 0-15,0-2 240 0,0-5-64 0,2-4-16 0,2-2 0 0,6-2-160 0,3-4 128 16,6 0-128-16,4-11 128 0,5 0-128 0,6-7 0 16,6-7 0-16,5 1 0 0,2 2 0 0,6-6 0 15,7-6 128-15,1-3-128 16,1 1 0-16,4-3 0 0,2 0 0 0,2 1 0 16,-4 12 0-16,4-2 160 0,5-4-32 0,-5 6-128 0,-4 13 0 0,2-5 0 0,2 3 0 0,1 4-192 31,-6 5 192-31,-1 7 0 0,-2 10 0 0,-7 1 0 15,-2 9 0-15,-6 4 0 0,-2 5 0 0,-3 1 0 16,-3 7 0-16,-5 0 0 0,0 5 0 0,-2-3 0 16,-1 2 0-16,-3 0 0 0,0 5 0 0,-3 1 0 15,-4 3 0-15,-4 4 0 0,0 0 0 0,-6 5 0 16,-1-1 0-16,-5 7 0 0,-1 1 0 0,-6 8 0 16,-3 5 0-16,-6 7 0 0,1 9 0 0,-5 3 0 15,4 7 0-15,5 1 0 0,3 3 176 0,8-2-48 16,3-4-128-16,7 0 192 0,4 0-64 0,6 2 0 0,5-2-128 15,4 5 0-15,4 1 0 0,5 2 0 0,6-5 0 0,6 3 0 16,7 11 128-16,4-6-128 0,2-5 176 0,0-4-48 16,-6-10 0-16,-1-5 0 0,1 0-128 0,-2-4 0 15,1-6 0-15,-3-5 128 0,-1-4-128 0,-4-2 0 16,-2-11 0-16,-4-4 0 0,-2-6 0 0,-3 0 0 16,-1-7 0-16,-1-2-12240 15,0-2-2368-15</inkml:trace>
  <inkml:trace contextRef="#ctx0" brushRef="#br1" timeOffset="10">2077 9801 19343 0,'-2'-9'1728'0,"0"3"-1392"0,2 2-336 0,0 1 0 0,0 3 0 0,-3 0 0 0,-1-8-160 0,-2-3 160 0,-5-2 1408 0,-2-1 384 16,-2 1 64-16,-2 2 32 0,0 3-256 0,-4 1-48 16,0 1-16-16,-1 4 0 0,-1 0-112 0,0 2-32 15,-5 4 0-15,2 2 0 0,1 5-800 0,-3 4-176 16,3 6-16-16,-3 0-16 0,0 13-224 0,3 0-64 15,-1 7 0-15,3 4 0 0,3 4 0 0,1 4-128 16,2 13 192-16,4 0-64 0,5-7-128 0,2 10 0 16,1 20 0-16,3 9 128 0,6 2-128 0,7-2 0 15,4-2 0-15,6-9 0 0,3-19 128 0,10 2-128 16,8-2 128-16,10-2-128 0,3-6 192 0,0-7-32 0,1-4-16 0,-7-8 0 16,-2-5-144-16,-9-6 0 0,-6-9 0 0,-7-2 0 15,-10-6 0-15,-4-2-192 0,-5-1 64 0,-4-8 128 16,-2 0 0-16,-4-2 0 0,-4 0 0 0,-3 0 0 15,-2 3 0-15,-2-8 0 0,-2 3 0 0,0-2 0 16,-10-2 0-16,-3-9 0 0,0 2 0 0,-2-8 0 16,0-3 0-16,2-1 0 0,0-12 176 0,3-1-176 15,-1-2 128-15,5-16-128 0,-1-5 0 0,5-12 144 16,2-3-144-16,6-7-192 0,7-5 32 0,6-3 16 0,5-11 16 16,3-1 0-16,7 8 0 0,2 3 0 0,7-4 128 0,4 0 0 15,6 5 0-15,2 1 0 0,5 16 208 0,-5 10-16 16,-2 15-16-16,-4 11 0 0,0 4-176 0,-4 8 0 15,-2 5 144-15,-3 4-144 0,-4 6 0 0,0 5 128 16,1 4-128-16,-6 4 0 16,-1 4 0-16,-2 1 0 0,-5 3 0 0,-1 5 0 0,-5-6 176 15,-3 3-48-15,-1 1 0 0,-6 2 0 0,-1 2-128 0,-6 4 0 16,-2-4 0-16,-3 5 0 0,-3 1 128 0,-7 3-128 0,-2 1 0 16,-5 1 128-16,1 4-128 0,2 0 0 15,0-2 0-15,-3 10 0 0,-3 7 0 0,1 4 0 16,9-6 128-16,2 4-128 0,7 10 128 0,4 1-128 0,8 2 192 0,7 2-64 15,4 8-128-15,6 2 0 0,5 3 0 0,0-7 0 16,4-8 0-16,2 8 0 0,8 5 0 0,5-3 0 16,4-6 0-16,7-2 208 0,8 2-48 0,4-6-16 15,0-3-144-15,0-6 160 0,-4-8-160 0,-4-9 160 16,-7-6-160-16,-6-9 0 0,-6-2 0 0,-7-9 0 16,-2 1-272-16,-2-7 64 0,-2 0 16 0,0 0-18208 15</inkml:trace>
  <inkml:trace contextRef="#ctx0" brushRef="#br1" timeOffset="11">818 7680 7359 0,'-15'-21'656'0,"0"0"-528"0,7 4-128 0,6 4 0 0,2-2 1376 0,-7-8 240 15,-6-26 48-15,-6-22 16 0,-2-20 224 0,0-1 32 0,6 16 16 0,6 14 0 0,5 15-496 0,6 13-112 16,2 11 0-16,5 10-16 15,4 11-304-15,2 6-48 0,4 7-16 0,2 12 0 16,2 3 16-16,5 8 0 0,2 8 0 0,-2 3 0 16,-3 0-320-16,1 4-64 0,1 4-16 0,-3-4 0 15,-3 0-384-15,-4 2-64 16,-2 0-128-16,-2-6 176 0,-5-5 144 0,1 1 16 0,-3-7 16 0,-1-2 0 0,-3-11 128 0,0-4 32 16,-2-7 0-16,-2-5 0 0,2-3 96 0,-2-6 32 15,-1-5 0-15,6-8 0 0,-1-6-208 0,4-11-48 16,5-5 0-16,2-12 0 0,4-2-208 0,6-17-48 0,5-11-128 0,4-13 192 15,6-8-192-15,-2 8 128 0,-4 7-128 0,9-17 0 16,10-22 0-16,6-14 0 16,1-5 0-16,-5 15 0 15,-6 19 0-15,-7 18 0 0,-1 16 0 0,-5 9 0 16,-2 10-288-16,-2 11-96 0,-1 9-32 16,-5 10-17808-16</inkml:trace>
</inkml:ink>
</file>

<file path=ppt/ink/ink1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5:21.118"/>
    </inkml:context>
    <inkml:brush xml:id="br0">
      <inkml:brushProperty name="width" value="0.05292" units="cm"/>
      <inkml:brushProperty name="height" value="0.05292" units="cm"/>
      <inkml:brushProperty name="color" value="#7030A0"/>
    </inkml:brush>
  </inkml:definitions>
  <inkml:trace contextRef="#ctx0" brushRef="#br0">10624 446 20271 0,'11'-4'1792'0,"0"2"-1424"0,-1-2-368 0,-3 2 0 0,1-1 1792 0,3 1 304 0,8-2 48 0,13-2 16 16,15-3 112-16,10 1 32 0,7-3 0 0,2 2 0 15,0 1-1104-15,-2-1-224 0,-4 3-32 0,-3-5-16 16,-1 5-416-16,-5-5-96 0,2 3-16 0,-4 1 0 15,0 1-144-15,-4-2-48 0,-1-1 0 0,-1 3 0 16,0 1-208-16,-5-1 0 0,-4 2-192 0,-6 0 192 16,-3-1-400-16,-5 5 16 0,-8 0 16 0,-5 2 0 15,-5 5-1936-15,-9 3-400 0</inkml:trace>
  <inkml:trace contextRef="#ctx0" brushRef="#br0" timeOffset="1">10701 551 2751 0,'-9'0'256'0,"3"0"-256"0,2 0 0 0,2 4 0 15,0-4 944-15,-1 0 144 0,-1 2 16 0,-4 0 16 16,-1 5 1376-16,-2-3 256 0,1 2 64 0,3 3 16 16,1-1-1040-16,2 3-192 0,2 0-64 0,2-1 0 15,2-1 0-15,2 3-16 0,0-3 0 0,5-1 0 16,4 5-304-16,2-2-64 0,8 4-16 0,5-5 0 16,-3 1-48-16,3-2-16 0,4-1 0 0,0-1 0 0,4 1-336 0,-2 1-64 15,0 1-16-15,-6-1 0 16,2 1-464-16,-5 1-192 0,-1 2 128 0,-5 0-128 0,-4 1 0 0,-5 3 0 15,-1 3 0-15,-5 7 0 16,-4 1 0-16,-6 4 128 0,-3 2-128 0,-6 9 0 16,-4 1 208-16,-9 5-32 0,-1 4-16 0,-8-1 0 15,3-4-160-15,-2-1 0 0,0 2 144 0,-2 0-144 16,-1-6 0-16,3 2 0 0,0-5 0 0,0-4 128 0,-1 3-128 0,3-5 0 0,-2-2 0 16,4-5 128-16,2-1-128 0,5-11 0 0,4-3 0 0,1-5 0 15,10-1 0-15,1-4 0 0,5-2 0 0,4-2 0 16,2 0 144-16,7-4 16 0,3-3 0 0,5-2 0 15,5 1 96-15,-1 1 32 0,5-1 0 0,5-1 0 16,8 0-112-16,6-6-32 16,1 7 0-16,8-5 0 0,5 0-16 0,7 2 0 0,2-2 0 0,1 2 0 15,-5 5 64-15,-5-1 16 0,-8 5 0 0,-2 4 0 16,-4-4-80-16,-2 4-128 0,-3 4 176 0,-6-4-176 16,-4 2 0-16,0 3 0 0,0 1 0 0,-1-2 0 15,-1 3-320-15,0 1-160 0,-3-1-32 0,3 3-18192 16</inkml:trace>
  <inkml:trace contextRef="#ctx0" brushRef="#br0" timeOffset="2">12595 1066 11967 0,'2'0'1072'0,"-2"-4"-864"0,2 4-208 0,0 0 0 0,-2 0 1392 0,2 0 224 0,0-3 48 0,2 1 16 0,5 0 1456 0,4-4 304 16,8 2 48-16,0-7 16 0,3 2-1776 0,1 1-336 15,1-1-80-15,2 1-16 0,-3 4-752 0,3-5-160 16,-3 7-16-16,1-2-16 16,-3 4-912-16,-3 4-176 0,-6-4-32 0,-1 6-16 15,-2 3-1936-15,-3 4-384 0,-3-1-80 0,-7 8-8608 0</inkml:trace>
  <inkml:trace contextRef="#ctx0" brushRef="#br0" timeOffset="3">12641 1370 9215 0,'-8'0'816'0,"6"0"-656"0,2 0-160 15,0-2 0-15,2 2 1072 0,2-2 176 0,2 2 32 0,3-6 16 16,8 1 1408-16,4-5 288 16,13-1 48-16,3-4 16 0,1 2-1552 0,0-4-304 0,1 7-64 0,-5-1-9184 15,2 0-1824-15</inkml:trace>
  <inkml:trace contextRef="#ctx0" brushRef="#br0" timeOffset="4">13794 423 11055 0,'-15'-26'480'0,"6"14"112"0,3-1-464 0,-1 2-128 16,3 5 0-16,0 4 0 0,0-3 1536 0,-1 1 304 15,-1-4 48-15,-2 3 16 0,1 1 464 0,5 8 112 16,-2 9 16-16,6 6 0 0,2 9-1424 0,3 0-288 15,-1 4-48-15,0 6-16 16,-1 7 64-16,-1 1 16 0,-2 1 0 0,-4-4 0 16,-2 2-496-16,-5 1-112 0,-4-1 0 0,-2 2-16 0,-4-2 208 15,-2-1 64-15,-5 1 0 0,3-2 0 0,-1-1 128 0,3-10 16 0,2-2 16 0,2-4 0 16,2-5-416-16,0-6-192 16,4-3 160-16,3-5-160 0,2-3 0 0,1-4 0 15,3 0 0-15,2-6 0 0,4 1 0 0,1-1 0 0,3-5 0 0,3 1 0 16,2-1 0-16,2-4 0 0,4 2 0 0,2-4-160 15,-2 9-176-15,0-3-48 0,5 5 0 0,-1 2 0 32,-1 4-48-32,-1 4-16 0,0 4 0 0,-2 7 0 0,0 4 208 0,-2 3 48 0,-4 8 0 0,-2 2 0 15,-5-1-352-15,1 3-64 0,-3 3-16 0,0 1 0 16,0 2 384-16,1 1 80 0,1-3 16 0,1 1 0 0,-1 1 144 0,-2-4 0 16,3-4 160-16,-1 6-160 0,0 1 0 0,3-1 0 15,2 0 0-15,1-4 0 0,3-4 0 0,0-2 0 16,2-11 0-16,2-4-9104 15,3-5-1728 1</inkml:trace>
  <inkml:trace contextRef="#ctx0" brushRef="#br0" timeOffset="5">14571 566 6447 0,'-17'10'576'0,"9"-6"-576"0,1 5 0 0,3-1 0 0,2-1 1040 0,0-1 112 0,-1 3 0 0,1 6 16 0,-2 8 1792 0,-2 11 368 0,-3 7 64 0,1 10 0 16,-3 6-640-16,3 3-144 0,-1 4-32 0,5 0 0 16,-1 2-848-16,5-3-160 0,5-7-32 0,1-7-16 15,5-5-624-15,2-10-112 0,1 3-16 0,1-10-16 16,2-5-432-16,-2-7-64 0,2-3-32 0,-2-1 0 0,7-9 0 15,-3-2 0 1,2-6 0-16,2-5 0 0,1-6 16 0,-1-4 0 16,3-3 0-16,2-8 0 0,-3-6-240 0,1-9 144 0,-3 3-144 0,-4-1 128 0,0 0-128 0,-6 3 0 31,-4-1-160-31,-5 9 160 0,-4-2-416 0,-4-3 16 0,-7-1 0 0,-8-1 0 31,-9-3-192-31,-6 5-48 0,-4 1 0 0,-5 10 0 0,-2-1 368 0,-1 9 64 0,3 1 16 0,7 7 0 16,4 1 192-16,4 5 128 0,7 6 0 0,6-5-128 15,6 10-176-15,7-3-144 0,7 6-16 0,3-1-16 16,5 3-1952-16,4-3-384 0</inkml:trace>
  <inkml:trace contextRef="#ctx0" brushRef="#br0" timeOffset="6">15253 1360 12895 0,'8'-5'576'0,"-4"1"112"0,3 4-560 0,-3 0-128 0,0 0 0 0,-2 4 0 0,1-4 2576 0,1 7 496 15,4 3 80-15,1 5 32 0,-1 9-288 0,1 1-48 16,-5 5-16-16,-4 0 0 0,0 2-2128 0,-2 2-416 15,-2-2-96-15,0-2 0 0,-3 2-192 0,1-1 160 16,-1 1-160-16,-1 0-15648 0</inkml:trace>
  <inkml:trace contextRef="#ctx0" brushRef="#br0" timeOffset="7">15860 617 13823 0,'2'2'1216'0,"-2"0"-960"0,2 2-256 0,-2 3 0 0,0-5 2192 0,2 6 400 0,0 3 80 0,2 10 16 16,3 7 176-16,-1 10 32 15,3 7 16-15,-3 8 0 0,1-2-1200 0,-3 7-240 0,2 3-64 0,-2-3 0 16,-1-1-816-16,1-3-160 0,-2-5-48 0,-2-7 0 0,2-1-256 0,-2-5-128 16,0 0 0-16,-2-2 128 0,2-6-128 0,0-1 0 15,0-1 0-15,0 2 0 16,2-7-1120-16,2-4-96 15,1-6-32-15,-1-1-9984 0,2-8-2000 0</inkml:trace>
  <inkml:trace contextRef="#ctx0" brushRef="#br0" timeOffset="10">17683 321 16575 0,'23'-11'736'0,"-8"3"160"0,0 1-720 0,-2 5-176 0,-2-4 0 0,-3 4 0 0,3-1 3168 0,8-1 608 0,9 0 112 0,8-2 16 16,4-1-1248-16,-1 3-256 0,-7 4-48 0,-5 4-16 15,-5 7-1472-15,-7 2-288 0,-7 8-64 0,-4 4-16 16,-4 3-496-16,-6 4 0 0,0 0-128 0,-5 2 128 31,-2 0-304-31,0 4 48 0,-4 3 16 0,2-3 0 16,3 0-192-16,-1 1-32 0,0-1-16 0,2 3 0 0,1 1 320 0,1 1 160 0,5-3-160 0,0-4 160 31,4-8 0-31,2 0 0 0,4-7 0 0,3 0 0 16,1-6 0-16,5-4 0 0,0-5 0 0,0-2 0 15,-2-1 320-15,2-3-64 0,4-7 0 0,2 3 0 16,1-2 32-16,-1-5 0 0,-4 0 0 0,0-4 0 15,-2 5-288-15,-2-1-272 0,-5 3 48 0,-1-1 16 16,-3 3 16-16,-2-1 16 0,-4 3 0 0,0 0 0 0,0 4-144 0,-3 0-16 16,-1 2-16-16,2 4 0 0,1 1 160 0,-1 3 48 15,4 3 0-15,0 2 0 0,2 6 144 0,3 1-128 16,-1 5 128-16,2 1-128 0,3 8 128 0,-1 5 0 16,3 1 0-16,2 1-128 0,-3-3 128 0,1 1 0 0,0 3 0 0,-3-3 0 15,1 1 0-15,-3-3 0 0,1-3 128 0,1 4-128 16,-2 7 272-16,-1-6-16 0,-1-3 0 0,-4-6 0 15,0-7 336-15,0-8 64 0,-4-2 16 0,-5-6 0 16,-1-1-224-16,-5-3-64 0,-2-5 0 0,-5-3 0 16,3 1-112-16,-2-6-16 0,-3 1-16 0,-1 1 0 15,-1-7-240-15,3 5 0 0,-1 1 0 0,1-1 0 16,0-1-576-16,1 5-224 16</inkml:trace>
  <inkml:trace contextRef="#ctx0" brushRef="#br0" timeOffset="11">20848 529 11967 0,'0'-6'1072'0,"0"0"-864"0,0 6-208 0,0-5 0 0,0 5 1984 0,2-2 336 0,-2-2 80 0,2-2 16 15,0-3-272-15,3 3-48 0,-1-1-16 0,2 3 0 16,1 4-576-16,-1 0-112 0,3 4-32 0,-3 3 0 16,0 3-448-16,3 1-80 0,2 4-32 0,-1 10 0 31,3 1-288-31,0 6-64 0,4 6-16 0,0 3 0 15,2-1-224-15,2 9-32 0,3 2-16 0,1 2 0 0,1 3-160 0,2-1 160 0,-1 3-160 0,1-3 160 16,-2 0-160-16,-5-4 128 16,-2-2-128-16,-2-4 128 0,-2-5 176 0,0-1 16 0,-2 1 16 0,-3-4 0 15,-1-6-144-15,-3-2-48 16,1-7 0-16,-1 0 0 0,-2-3 48 0,0-8 0 0,1-6 0 0,-1-4 0 0,0-4 160 0,3-6 32 16,-1-10 16-16,0-5 0 0,3-5 144 0,4-10 32 15,0-7 0-15,4-15 0 0,4-8-240 0,0-7-32 16,0 3-16-16,-1 3 0 0,-1 10-144 0,0-16-16 15,0-2-128-15,2-4 192 16,-1 7-192-16,-3 3 0 0,0 5 0 0,0 6 0 0,-2 3 0 16,-3 5-208-16,1 10 32 0,-4 8 16 15,-1 6-384-15,-1 8-80 0,-1 3-16 0,-2 7 0 16,1 5-208-16,-3 3-48 0,0 8-16 0,-2 3-17328 0</inkml:trace>
  <inkml:trace contextRef="#ctx0" brushRef="#br0" timeOffset="12">22279 898 28559 0,'-2'-9'2544'0,"4"3"-2032"0,3 1-512 0,-1 3 0 0,0-2 352 0,0 2-32 0,3-7 0 0,3-1 0 16,7-3 1664-16,5-8 336 0,3-1 64 0,1 5 16 0,2-4-1840 0,-3 4-368 0,1 2-192 0,-1 2 192 31,-1 3-704-31,-1 1-128 0,-4 7-16 0,-2-4-16 16,-4 4-608-16,0 4-128 0,-5 4-32 15,-3-2-13248-15</inkml:trace>
  <inkml:trace contextRef="#ctx0" brushRef="#br0" timeOffset="13">22401 921 10479 0,'-41'26'224'0,"24"-20"48"0,9 0 16 0,6-3 16 0,2-3-304 0,0 0 0 0,0 0 0 0,0 0 0 0,2 2 3648 0,2-2 688 16,7-2 128-16,4-1 16 0,-15 3-2176 0,38-8-432 15,-17 4-80-15,1 4-32 0,1-7-992 0,0 5-208 16,1 0-48-16,1 2 0 15,1 0-1792-15,-1 2-384 0</inkml:trace>
  <inkml:trace contextRef="#ctx0" brushRef="#br0" timeOffset="14">23602 336 13007 0,'-26'-13'272'0,"5"4"64"0,0 1 16 0,6 4 32 0,4 1-384 0,3-1 0 0,-3 2 0 0,-4-2 0 16,-10-3 2496-16,-7-1 400 0,-4 2 96 0,1-1 16 15,8 3-896-15,3 4-192 0,9 4-16 0,7 0-16 16,8 7-784-16,6 6-144 0,7 2-48 0,8 5 0 16,7 5-624-16,2 3-128 0,2 0-32 0,0 0 0 15,-5 2-128-15,1-2 0 0,0 2 144 0,-5 9-144 16,-4-5 0-16,-8 1 0 0,-2-5 0 0,-9 6-128 0,-7 5 128 0,-8 4 0 15,-2 0 0-15,-6-5 0 16,-3-1 0-16,-4-5 0 0,-1-4 0 0,-4-6 0 16,1-7 0-16,5-4 0 0,-1-6 0 0,4-7 0 15,3 0 128-15,1-4-128 0,5-4 128 0,3 0-128 0,3 2 256 0,2-9-32 16,5 5 0-16,4-3 0 0,4-1 432 0,5-3 96 16,4 2 16-16,6-6 0 0,2 2-464 0,3 3-96 15,1 1-16-15,1 0 0 0,-3 3-192 0,-2 6 0 16,1 2-144-16,-3 0 144 0,0 6-304 0,-2 9 48 0,-2-2 0 15,0 6 0-15,-4 6 32 0,-1 5 16 0,-1-2 0 0,-1 6 0 16,1 2 80-16,-3-4 128 0,1 2-208 0,-5-2 80 16,2 2 128-16,-4 2-160 0,-2 0 160 0,0-1-160 15,0-6-16-15,-1 5 0 0,-3 3 0 0,2 1 0 16,2-4 0-16,-1-4 0 0,6 2 0 0,1-7 0 16,2-6-96-16,3-4-32 0,1-2 0 0,5-7-9888 15,2-6-1984-15</inkml:trace>
  <inkml:trace contextRef="#ctx0" brushRef="#br0" timeOffset="15">24584 408 11055 0,'-17'-17'480'0,"2"2"112"0,2 9-464 0,0-1-128 0,3 3 0 0,1 4 0 0,-3 0 1856 0,-8 0 336 0,-9 0 80 0,-12 0 16 15,-8 6-192-15,-2 5-48 0,4 4 0 0,7 2 0 16,10-2-928-16,6 2-192 0,9 0-32 0,5 4-16 16,6-2-112-16,8 3-32 0,4-3 0 0,3 2 0 15,2-2-480-15,2 3-80 0,6 3-32 0,0 3 0 16,5 0-144-16,-1-5 0 0,-3 2 0 0,3 1 0 15,1 4 0-15,1 2 0 0,1 2 0 0,-4 2 0 16,-3-2 0-16,-6 2 0 16,-5-2 0-16,-3 3 0 0,-7 1 0 0,-7 0 0 15,-3-4 0-15,-7 0 0 0,-2-2 0 0,-5-2 128 0,-4 0-128 0,-1-5 128 0,-3-3 800 16,0-3 160-16,-2 0 16 0,0-11 16 0,6 1-352 0,-2-5-80 16,5-2-16-16,1-2 0 15,3 0-480-15,2-4-192 0,6 2 128 0,4-7-128 16,5 1-928-16,4-3-272 0,6-6-48 0,9-4-15232 15</inkml:trace>
  <inkml:trace contextRef="#ctx0" brushRef="#br0" timeOffset="16">24935 274 15663 0,'13'-9'688'0,"-6"5"144"0,1 4-656 0,1-4-176 0,-3 2 0 0,-2 0 0 31,1 2 2688-31,5-3 512 0,5 3 112 0,4-4 16 0,3 4-656 0,-3 4-128 0,-2-4-32 0,-2 7 0 16,-3-1-1552-16,-1 3-320 16,0 4-64-16,-5 1-16 0,-2 8-416 0,-1 5-144 15,-6 1 0-15,-5 4 144 0,-3 2-144 0,-4 2 0 16,0-6-192-16,-4 8 192 0,-4 5-192 0,-1 2 192 15,3 4-160-15,4-9 160 0,6-6 0 16,1 0 0-16,5-2 0 0,3 0 0 0,4-4 0 0,5-3 0 0,1-3 0 0,5-5 0 16,4 0 0-16,0-7 0 15,5 1 0-15,-1-7 0 0,2-2 0 0,-1 3 0 16,-1-10 0-16,2 1 0 0,-6 2 0 0,3-4 0 16,-1 1 0-16,0-5-144 0,-2 3 144 0,0-3-128 15,-2-1 128-15,-2 0-128 0,-3 5-64 0,-1-5 0 16,-5 5 0-16,-2 4 0 0,-2 0 0 0,-2 2 0 15,-4 0 0-15,-3 2 0 16,-2 2-272-16,-1 5-64 0,-1-1-16 0,0 3 0 0,3 4 544 0,1-3 0 0,3 5 0 0,1 3 0 16,5 1 256-16,2 7-64 0,5-1 0 0,1 7 0 15,1 5-192-15,-1-1 0 0,3 2 0 0,0-3 0 16,-1 3 128-16,3-2-128 0,2 3 0 0,0 1 0 16,0 3 688-16,-2 2 32 0,-1-5 16 0,-1 3 0 15,-2-2-112-15,1-3-32 0,-5 3 0 0,-5-1 0 16,-3 1-304-16,-3-5-64 0,-3-4-16 0,-3-2 0 15,-3-4 0-15,-7-5 0 0,-1-3 0 0,-5-1 0 16,1-4-208-16,-1-5 0 0,0 1 0 0,3-7 0 0,-1-2 0 16,3-4 0-16,6 0 0 0,2-4-12352 15,4-1-2576-15</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6:07.214"/>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00B050"/>
    </inkml:brush>
  </inkml:definitions>
  <inkml:trace contextRef="#ctx0" brushRef="#br0">15538 3765 10127 0,'4'-8'896'0,"1"6"-704"0,-1-5-192 0,-2 5 0 0,-2 2 912 0,2-2 160 0,2-2 16 0,1-3 16 15,1 1 1600-15,0-3 320 0,1 7 64 0,-5-4 16 16,2 2-656-16,-4 4-128 0,-2-5-16 0,0 3-16 15,0 2-704-15,-5-2-144 0,3 2-32 0,-2 0 0 16,-1-2-688-16,-1 2-144 0,-1 0-16 0,-3-6-16 16,1 3-352-16,-4 1-192 0,-2 2 192 0,-4-6-192 15,-3 4 0-15,-1 0 0 0,-1 2 0 0,-4 0 0 16,3 0 0-16,-5 4 0 0,-5 2 0 0,-1 5 0 0,0 2 0 16,-1-3 0-16,3 5 0 0,2-2 0 0,2 2 128 0,2 0-128 15,7 2 0-15,2-2 0 0,6 0 0 0,2 4 0 31,7-6 0-31,1 2 0 0,3-3 0 0,2 8 0 0,4-8 0 0,3 3 0 0,6 2 0 0,4-2 0 16,8-2 0-16,5-2 0 0,6-1 0 0,7-3 0 16,2 1 0-16,1-2 0 15,3 5 192-15,-2 0-32 0,-2 2 0 0,-5 1 0 0,-5-1-160 0,-6 6 0 0,-3-2 0 0,-5 5 0 32,-6-3 0-32,-4 2 0 0,-5 0 0 0,-4 5 0 0,-4-5 0 0,-4 1 0 15,-1-1 0-15,-3 2 0 0,-1-1 0 16,-4-5 0-16,-4 4 176 0,-2-4-176 0,2 0 192 0,-7-2-64 15,-4 2-128-15,-4-4 192 16,0-3-64-16,-4 1-128 0,1-3 176 0,1-1-176 0,2-3 272 0,0 2-48 0,4-6-16 0,0 0 0 16,7-4-208-16,4-2-160 0,4-1 32 0,2-7-12608 15,5-3-2528-15</inkml:trace>
  <inkml:trace contextRef="#ctx0" brushRef="#br0" timeOffset="1">16420 4229 12895 0,'-2'5'1152'0,"-3"-5"-928"0,3 0-224 0,0 0 0 0,2 0 720 0,0 0 112 0,-2 0 0 0,-2 0 16 16,0 0 848-16,1 2 160 0,6 2 48 0,-3-4 0 15,0 0-432-15,0 0-96 0,38 26-16 0,-21-20 0 16,-4 0 64-16,4-1 16 0,2-1 0 0,7 2 0 16,5-4-560-16,4 3-112 0,1-5-32 0,0-5 0 15,-2 3-256-15,-2-2-48 0,-4-2-16 0,-1-1 0 16,1-1-416-16,0-3 0 0,2 0 128 0,-3-1-128 16,-1-5-384-1,-3 4-96-15,-1-2-32 0,-5 0 0 0,-3 4-1488 0,-3 1-304 0,-2-3-64 0,-5 9-10928 16</inkml:trace>
  <inkml:trace contextRef="#ctx0" brushRef="#br0" timeOffset="2">16846 4038 4607 0,'-4'-4'400'0,"4"4"-400"16,0 0 0-16,0 0 0 0,2 0 1360 0,0 0 192 16,0 4 48-16,2-4 0 0,3 0 800 0,5 0 160 15,3-4 48-15,7 4 0 0,5-3-176 0,3 1-16 16,8 0-16-16,1-2 0 0,-3-3-368 0,0 3-80 15,0 2-16-15,-1 0 0 0,-10 2-688 0,-1 2-144 0,-1 4-16 16,-6 5-16-16,0 0-720 0,-6-1-144 0,-1 3-16 0,-5 2-16 16,-1-4-176-16,-4 2 0 0,0 4 144 0,-4 4-144 15,-3 4 0-15,-1 1 128 0,-5 4-128 0,0-3 0 16,-2 1 0-16,0 2 0 0,-6 8 0 0,2-4 128 16,2 0-128-16,4-4 0 0,4-13 0 0,5-10 0 31,8-3-944-31,5-8-208 0</inkml:trace>
  <inkml:trace contextRef="#ctx0" brushRef="#br0" timeOffset="3">18761 3953 3679 0,'4'-7'320'0,"-2"1"-320"0,0 2 0 0,-2 1 0 0,0 1 768 0,2 0 96 0,0-8 16 0,1-3 0 15,5-6 256-15,-4 2 48 0,1-9 16 0,-3 7 0 16,0 0 0-16,-2 2 0 0,0 2 0 0,0-2 0 16,-2 4 64-16,-2 2 16 0,1-4 0 0,-1 3 0 0,-2 3-384 15,1 1-64-15,-1 3 0 0,-2-3-16 0,3 6-256 0,-3-3-48 16,-1 5-16-16,-1 0 0 0,-1 5-176 0,-2-3-48 15,0 6 0-15,-2 3 0 0,1 0 16 0,-1 1 0 16,-2 8 0-16,2 1 0 0,2-2-32 0,0 7 0 16,3-3 0-16,-1 5 0 0,4-3-96 0,-1-3-32 15,4 5 0-15,-1 1 0 0,3 4-128 0,2-2 128 16,-2 10-128-16,4-2 128 0,-2-10 272 0,5 6 48 16,1 9 16-16,2 6 0 0,7 0-16 0,2-5-16 0,9-5 0 0,0-3 0 15,3-13-128-15,3-8-32 0,2-4 0 0,-2-9 0 16,-2-2 672-16,0-6 128 0,4-5 16 0,-2-2 16 15,-2-2-368-15,2-2-80 16,0-8-16-16,0-3 0 0,-5-2-224 0,-1-2-48 0,-3 2-16 0,-3-6 0 16,1-2-176-16,-6-3-48 0,-2 7 0 0,-5-4 0 15,-4 0-128-15,-2-1 160 0,-4 3-160 0,-4-2 160 16,-5 4-160-16,-4-9 0 0,0 3 0 0,-4 4-176 16,-2-1 176-16,-2 8 0 0,-1-1 0 0,1 11 0 15,1-3-144-15,-1 12 144 0,0-5-160 0,-1 8 160 16,3 1-512-16,-1 6-16 0,-1-4 0 0,4 8 0 15,2-4-304-15,6 2-48 0,3 7-16 0,6-7 0 16,4 6-1408-16,6-1-272 0,3 3-64 0,8 1-10368 0</inkml:trace>
  <inkml:trace contextRef="#ctx0" brushRef="#br0" timeOffset="4">20254 3689 7359 0,'0'-11'320'0,"-2"7"80"0,2-3-400 0,-2-1 0 0,2 6 0 0,-3-3 0 0,1 1 2560 0,-2-2 416 0,-2-1 96 0,-3-7 0 15,1 1-768-15,-5-2-144 0,0 2-48 0,-2 2 0 16,2-3-672-16,-4 3-144 0,2 0-16 0,-2 5-16 16,-2-1-192-16,0 3-48 0,-2 4 0 0,-5 0 0 0,1 4-448 0,-3-1-80 15,0 5-32-15,-4 1 0 0,0 3-256 0,-2 5-48 16,0 0-16-16,0 5 0 0,6-1-144 0,1 7 128 16,-1-7-128-16,5 7 128 0,3-5-128 0,3 3 0 15,5-5 0-15,5-2 0 0,5 0 0 0,2-2 0 16,4-6 0-16,1 0 0 0,1-1 0 0,5-1 0 15,4-1 0-15,4-4 0 16,2 3 0-16,2-5 0 0,3 2 0 0,2 1 0 16,-3-3 0-16,3 2 0 0,2-2 0 0,0 0 0 15,-1 5-128-15,8-7 128 0,-3 4 0 0,2 2 0 0,0 1 0 0,-4-1 0 0,0 5 0 0,-4-3 0 16,-5 3 0-16,1 2 0 0,-1 1 0 0,-4 3 0 16,-4 5 0-16,-2-3 0 15,-5 4-128-15,-1 3 128 0,-7-1 0 0,-2-1 0 16,-3-3 0-16,-1 5 0 0,-5-1 0 0,-6 9 0 0,-4-2 0 15,-5-2 0-15,1 0 128 0,-5-2-128 0,2-11 128 0,-4-3-128 16,-2-3 0-16,0-5 0 0,2-3 0 0,2-3 0 16,1-3 0-16,1-3 0 0,2 2 144 0,3-11-144 15,6 2 0-15,2-2 0 0,6 2 0 0,5-1 0 16,6-3-544-16,5-5-32 0,6-1 0 0,4 4 0 31,-5 4-2112-31,5 0-448 0</inkml:trace>
  <inkml:trace contextRef="#ctx0" brushRef="#br0" timeOffset="5">20918 3759 7311 0,'2'-4'144'0,"-2"-5"48"16,3 3 0-16,-3 1 32 0,0 3-224 0,0 2 0 0,-3 0 0 0,1-6 0 0,0 2 1760 0,-2-3 304 0,-5 3 64 0,1 8 16 0,-5-2-768 0,0 9-160 0,-2 4-16 0,-2 0-16 15,0 8-48-15,-2 5-16 0,0 4 0 0,2 0 0 16,2 0-448-16,4 2-96 0,5-6 0 0,0-3-16 16,6-2 400-16,2 5 96 0,4 4 16 0,7 2 0 15,0 2-432-15,4-4-64 0,2 2-32 0,0-6 0 16,-2-5-48-16,4 1-16 0,5-1 0 0,4 1 0 15,2-5 96-15,2-2 32 0,0-6 0 0,-2-9 0 0,-4-2 192 0,-3-2 32 16,3-9 16-16,-1-4 0 0,3-6-144 0,0-3-16 16,-6 3-16-16,1-7 0 0,1-6-448 0,1-4-96 15,1-5 0-15,-7 1-128 0,-4-1 0 0,-4 3 0 16,-2-3 0-16,-5 5 0 0,-4 0 0 0,-6 1 0 16,-7 3 0-16,-6 7-144 0,-4-3-32 0,-7 6 0 15,-1 3 0-15,-5 2 0 0,2 4 304 0,-3-2 48 0,1 6 16 16,-2-4 0-16,4 9 0 0,0 0 0 0,0 4 0 0,3-1 0 15,1 3-192-15,2 3 0 0,1 5 0 0,1-4-12352 16,3 3-2336-16</inkml:trace>
  <inkml:trace contextRef="#ctx0" brushRef="#br0" timeOffset="6">22115 4129 16575 0,'2'-12'1472'0,"1"1"-1168"0,-1 2-304 0,0 3 0 0,0 2 576 0,-2 4 48 0,2-5 16 0,2 1 0 0,3-2 2032 0,1-1 400 0,7-5 96 0,2 1 16 16,7 3-1456-16,1 1-272 0,5-4-64 0,2 5-16 16,-2 0-432-16,4 1-96 0,0 1-16 0,0-2 0 15,-2 6-320-15,-2-7-64 0,0 5 0 0,-3 0-16 16,-1-2-240-16,-3 2-64 0,-1-2 0 0,1-1 0 16,0 1-128-16,1 0 0 0,-5-1-192 0,-2-1 192 31,0 2-944-31,-2 0-64 0,-4-1-16 0,-7-1 0 0,-2 2-1232 0,-4 2-256 0,-4-5-48 15,-7 3-16 1,-2 2 16-16,-4-2 0 0,-3 4 0 0,-1-5 0 16,2 3 1408-16,-1-2 304 0,8 0 48 0,-4-1 16 0,4-1 1216 0,3 0 240 0,2-1 48 0,5-1 16 15,4 6 848-15,2-9 160 0,5 5 48 0,3 1 0 16,9-3 240-16,7 1 48 0,6 5 16 0,2-4 0 16,2 2-976-16,5-1-192 0,3 3-32 0,-1 0-16 15,-5 4-112-15,-4 5-32 0,-4 3 0 0,-6 3 0 16,-5 2-400-16,-4 2-80 0,-2 8 0 0,-5 1-16 0,-2 0-16 0,-3 6 0 15,-3 2 0-15,-5 6 0 0,-1 5-48 0,-3-7-16 16,3-6 0-16,-2 2 0 0,-1 2-160 0,1 0 0 16,-1-4 144-16,3-2-144 0,-1-2-160 0,3-5-96 15,4-1-32-15,0-5-17136 0</inkml:trace>
  <inkml:trace contextRef="#ctx0" brushRef="#br0" timeOffset="7">24118 3706 11967 0,'-7'-7'528'0,"1"3"112"0,1-2-512 0,1 1-128 0,2 5 0 0,-2-4 0 0,2 2 1376 0,-5-2 240 0,-1-1 48 0,-3-3 16 16,-6-1 944-16,2 3 176 0,2-2 32 0,1-1 16 15,1 5-1616-15,2 0-320 0,1 1-64 0,-1 3-16 16,1 0-128-16,-1 3-16 0,1 3-16 0,-5 2 0 16,0-1 32-16,1 1 16 0,-3 5 0 0,-2 4 0 15,2 0-112-15,-2 4-32 0,0 5 0 0,2-3 0 16,4 3-240-16,0 2-48 0,5-7-16 0,2 2 0 15,2 3-16-15,4 4 0 0,0-1 0 0,4-5 0 0,1 1-80 0,3 3-32 16,7 2 0-16,2 2 0 0,7-2-16 0,0-3-128 16,1-3 192-16,1-5-64 0,-7-4 32 0,5-2 0 15,2-1 0-15,1-1 0 0,-3 0-32 0,-3-5 0 16,3-2 0-16,-1 1 0 0,-1-3-128 0,-3-4 0 16,-4-1 0-16,0 1 128 0,-2-6-128 0,-4-1 128 15,2-6-128-15,-3 0 128 0,-1 3 64 0,-1-10 0 16,1-5 0-16,1-5 0 0,1-7-64 0,-2-1 0 15,-1 0 0-15,1-5 0 0,-1 0-128 0,-4 3-176 16,-1-1 48-16,-3 3 0 0,-5 8 0 0,-3 2 0 16,-5 2 0-16,-4 5 0 0,-4-1 128 0,-3 9-192 0,1 1 192 15,-3 3-192-15,-4 2 192 0,1 5 0 0,3 0 0 16,1 2 0-16,3 2 0 0,5 2 0 0,4-2 0 0,5 4 128 16,1-4-256-16,7 2-64 0,5 2 0 0,5 5-18560 15</inkml:trace>
  <inkml:trace contextRef="#ctx0" brushRef="#br0" timeOffset="8">24835 3627 9215 0,'0'-2'816'0,"2"-5"-656"0,-2 1-160 0,0 2 0 0,3-1 1632 0,-3-1 288 0,2-5 64 0,2-3 16 16,0-8 880-16,3 1 160 0,-3-2 32 0,0-1 16 15,0 7-976-15,-4 2-208 0,5 5-48 0,-3-1 0 16,0 5-752-16,2 6-144 0,0 6-48 0,-1 5 0 15,1-1-320-15,-2 7-64 0,2 15-16 0,-2 6 0 16,3 7-224-16,-3 11-48 0,2 5-16 0,-2 5 0 16,2-8 32-16,-2 1 0 0,1 1 0 0,1 0 0 15,-2-3-64-15,0-2-16 0,-2-6 0 0,2-6 0 16,0-11-176-16,-2-7 128 0,3-5-128 0,-3-10 128 0,2-8-128 0,-2-2 128 16,0-2-128-16,0-8 128 0,0 3-128 0,0-6 0 15,-2-10 0-15,-3-5 128 16,1-4-1248-16,-2-2-256 0</inkml:trace>
  <inkml:trace contextRef="#ctx0" brushRef="#br0" timeOffset="9">25734 3480 5295 0,'2'-13'0'0,"-2"3"224"0,0-1-64 0,0 7 0 0,0 2-160 0,0-5 0 0,0 3 0 0,0-7 0 16,0-4 3040-16,-2-4 576 0,0-2 112 0,-2 0 32 0,-1-1-1120 0,-1 5-208 15,0 2-64-15,-5 7 0 0,3-1-464 0,-5 5-112 16,0 2 0-16,-2 4-16 15,-6 2-784-15,-1 5-160 0,-3 4-16 0,-1 2-16 0,7-3-400 0,-4 5-80 16,-5 9 0-16,-4 2-16 16,2 4-304-16,0-3 0 0,3 8 128 0,5-10-128 0,8 5 0 0,3-4 0 15,7-7 0-15,4 0 0 0,4-4 0 0,7-2 0 16,1 2 0-16,8-6 0 0,1-3 0 0,2 1 0 0,3-5 0 0,2 3 0 16,1-1 0-16,1-2 128 0,2 5 0 15,2-1-128-15,2-3 208 0,3 3-64 0,-1 5-16 16,-4 0 0-16,0-1 0 0,-4 3-128 0,-2 2 192 15,-7 0-64-15,-4 3-128 0,-4-3 0 0,-3 0 0 0,-3 0 0 16,-3 0 0-16,-2-2 0 0,-2 4 0 0,-4-4 0 16,-5 4 0-16,-3 0 0 0,-3 0 0 0,-4-2 128 15,4-4 64-15,-7 2 16 0,-3 2 0 0,-5 0 0 16,-4 2-64-16,-7 2-16 0,-3 7 0 0,-3-7 0 16,4 3-128-16,9-5 0 0,9-6 144 0,8-3-144 15,6-5 0-15,9-5 0 0,8-5 0 0,11-5 0 16,7-7-1024-16,6-9-288 0,6-2-48 0,4-4-15264 15</inkml:trace>
  <inkml:trace contextRef="#ctx0" brushRef="#br0" timeOffset="10">26192 3499 8287 0,'4'-10'368'0,"1"3"80"0,-1 3-448 0,-2-3 0 0,0 3 0 0,0 2 0 0,0 2 3200 0,3-2 576 0,3 0 96 0,3 4 32 16,-1 6-320-16,-1 1-64 0,2 10-16 0,-3 11 0 15,-1 6-1680-15,-3 7-336 0,-4 8-64 0,-2 6-16 16,-5-1-768-16,-1-1-144 0,-3 2-48 0,3-1 0 16,-1-7-128-16,1 0-16 0,3-7-16 0,1-3 0 15,4-5-160-15,0-7-128 0,2-5 192 0,0-7-192 16,0-5 0-16,3 1 0 0,1-5 0 0,5 1-19088 15</inkml:trace>
  <inkml:trace contextRef="#ctx0" brushRef="#br0" timeOffset="11">27014 3480 11967 0,'0'-6'1072'0,"0"-1"-864"0,0 3-208 0,0 2 0 0,0 2 944 0,0-7 144 16,0 3 16-16,0-6 16 0,0-7 1040 0,2 2 208 0,-4 0 32 15,2 0 16-15,-2 4-608 0,-2 1-112 0,2 1-32 16,-3 5 0-16,1 2-768 0,0 2-144 0,-2 2-48 16,-1 6 0-16,1-1-480 0,-3 8-96 15,1 4-128-15,-3 6 176 0,3 7-16 0,1-4 0 0,1 6 0 0,-1 2 0 16,1 5 224-16,2 8 64 0,4 8 0 0,2 3 0 15,4-1 16-15,1-3 16 0,3 3 0 0,3-14 0 16,0-9-240-16,6-6-48 16,2-5-16-16,5-3 0 0,2-5 256 0,-1-7 48 15,1-3 16-15,-2-3 0 0,-1-4-240 0,-2 0-32 0,3-8-16 0,2-5 0 16,2-2-16-16,-1-4 0 0,-1-3 0 0,0-3 0 16,-1-3 32-16,1-4 0 0,-2-2 0 0,-1-8 0 15,-3 1-224-15,-5 1 144 0,-2-1-144 0,-5-1 128 16,-1-1-128-16,-5 9-176 0,-4 0 48 0,0 2 0 15,-6 0-80-15,-3 0-16 0,-2 0 0 0,-6 0 0 16,-4 3 224-16,-5-3 0 0,-1 8 0 0,-3 3-144 0,-6 2 144 0,-5 6 0 16,-3 2 160-16,3 3-160 0,11 6 176 0,3 2-176 15,-1 0 192-15,4 4-192 0,7 2 0 0,7-1 0 16,1 5 0-16,5 1-12256 16,6 2-2528-16</inkml:trace>
  <inkml:trace contextRef="#ctx0" brushRef="#br0" timeOffset="12">28022 3895 19343 0,'-2'-2'1728'0,"2"2"-1392"0,2 0-336 0,0 2 0 16,0 0-448-16,2-2-176 0,0 5-16 0,7-5-16 0,6 2 2848 0,7-2 576 0,5 0 112 0,5-2 32 16,7 2-976-16,4-11-192 0,4 2-32 0,0-8-16 15,2-2-416-15,-4-4-64 0,0-3-32 0,-7 1 0 16,-6-1-544-16,-4 3-128 0,-5-3 0 0,-5 5-16 16,-8 4-496-16,-1-2 0 0,-2 4 0 0,-7-7 0 15,-4 5-208-15,-3 0-144 0,-3 7-32 0,-5-5 0 16,-2 2-368-16,-4 2-80 0,-2 1 0 0,-5-1-16 15,-2 5 608-15,1 2 240 0,-1 4-176 0,2 0 176 0,7 0 0 16,2 2 288-16,2 2-32 0,5 0-16 0,1 0-80 0,9 3-16 16,2-5 0-16,7 2 0 0,6 0 16 0,6-1 0 15,5 1 0-15,3-2 0 0,3 2 160 0,2 0 16 16,-4 7 16-16,0-4 0 0,-4 7-224 16,-1 6-128-16,-4 3 128 0,-6 5-128 0,-2 6 0 0,-4-2 0 15,-5 6 0-15,-6 0 0 0,-2 3 0 0,-5-1 0 16,0-6 0-16,-3 0 0 0,-1-2 0 0,-2-2 0 15,2-2 0-15,0-7 0 0,5-4 0 0,4-4-240 16,2-5 64-16,4-6-16688 0</inkml:trace>
  <inkml:trace contextRef="#ctx0" brushRef="#br0" timeOffset="13">29240 3640 7359 0,'-2'-9'320'0,"0"3"80"0,2-1-400 0,0 1 0 0,0 2 0 0,0-1 0 0,0 1 1344 0,0-2 176 0,2-5 32 0,2-6 16 0,0 0 480 0,3-4 80 16,-3 0 32-16,0 4 0 0,1 2-496 0,-5 2-112 15,2 2-16-15,-7 3 0 0,3 1-48 0,-6 3-16 16,1 2 0-16,-3 2 0 0,1 2-576 0,-1 2-128 15,-5 3-32-15,-2 3 0 0,2 3-256 0,-2 4-48 16,-2 7-16-16,-3 3 0 16,1 9 16-16,2-2 0 0,2 9 0 0,2 0 0 0,2 3-48 15,2 3-16-15,5-2 0 0,2-6 0 0,2-3-128 0,6 2-32 16,2 1 0-16,5-3 0 0,4-2-32 0,8-4-16 16,1-4 0-16,8-7 0 0,8 1 128 0,7-5 32 15,2-5 0-15,2-7 0 0,-2-5-128 0,-2-7 0 0,-2-3-16 0,-7-5 0 16,-4 2-176-16,-2-6 192 0,2-2-192 0,-2-7 192 15,-2-2-192-15,-2 0 0 0,-5 0 0 0,-6-1 0 16,-2-4 0-16,-4 4 0 0,-5-1 0 0,-8-2 0 16,2 2 0-16,-9-5 0 0,-3 5 0 0,-1 5 0 15,-2 3 0-15,-2-1 0 0,-5 6 0 0,-3-3 0 16,-3 5 0-16,-4 2 192 0,-4 1-192 0,0 5 192 16,0 5-192-16,-1 0 0 0,10 8 0 0,-3-4 0 15,4 4 0-15,1 2 0 0,6 1-144 0,4-1 144 0,6 1-384 16,7-3 48-16,4 4 0 0,7-1 0 15,4-1-1104-15,6 1-224 0,4-1-32 0,5 2-14800 16</inkml:trace>
  <inkml:trace contextRef="#ctx0" brushRef="#br0" timeOffset="14">30098 3397 6447 0,'7'-13'272'0,"-5"5"80"0,2 1-352 0,-2 1 0 0,0 6 0 0,-2-4 0 0,3 2 2720 0,-3-1 480 0,4 1 80 0,0-2 32 16,0 8 336-16,-2-2 80 0,3 9 16 0,-5 4 0 15,0 6-1760-15,0 9-368 0,-2 10-64 0,-1 3-16 16,-1 8-432-16,0 9-80 0,-2 4-32 0,-1 2 0 15,1 0-512 1,2-11-96-16,-3-10-32 0,3-5 0 0,0-2-224 0,1 1-128 16,3-7 160-16,0-5-160 0,3-7 0 0,1-8 0 15,0-3 0-15,5-7-12528 16,3-2-2560-16</inkml:trace>
  <inkml:trace contextRef="#ctx0" brushRef="#br0" timeOffset="15">30652 3440 7359 0,'0'-5'656'0,"0"1"-528"0,2 2-128 0,-2 2 0 0,2-4 704 0,-2 2 128 0,3-7 0 0,-1 0 16 15,2-1 1360-15,2-3 272 0,-1 0 48 0,1 3 16 16,-2 3-752-16,-2-1-160 0,3 1-32 0,-3 3 0 16,0 0-96-16,0 4-32 0,0-2 0 0,-2 4 0 15,2 0-16-15,-2 0-16 0,2 2 0 0,-2 3 0 16,0 3-528-16,0 3-96 0,3 2-32 0,-6 4 0 0,-1 3-400 15,2 5-96-15,-2 5-16 0,0 6 0 0,-1 1-16 16,1 5-16-16,0 3 0 0,-1 0 0 0,3 0-240 0,-2-2 0 16,0-3 0-16,0-3 0 0,1-7 0 0,-1-1 0 15,2-1 0-15,0-4 0 0,0-9 0 0,0 4 0 16,2-6 0-16,0 0 0 16,0-2-432-16,2-3-128 0,2 1-16 0,-2 2-16832 0</inkml:trace>
  <inkml:trace contextRef="#ctx0" brushRef="#br0" timeOffset="16">31302 3440 12895 0,'0'-7'1152'0,"2"3"-928"0,-2 4-224 0,0-4 0 0,0 4 944 0,0-2 144 0,0-3 16 0,0-1 16 0,-2-1 1616 0,0 3 320 0,0-2 64 0,-1 2 16 15,1 4-1440-15,0 0-288 0,0 2-48 0,0 6-16 32,0-4-688-32,0 7-144 0,2 4-16 0,0 4-16 0,-2 5 224 0,2 1 32 0,-3 7 16 0,1 0 0 15,2 2-208-15,-4 4-32 0,2-6-16 0,-2 7 0 16,1-1-128-16,-1-4-32 16,0 2 0-16,-2-4 0 0,1-2-160 0,1-2-48 0,-2-3 0 0,1-4 0 15,3-3-128-15,0-4 128 0,2-1-128 0,-2-2 128 16,4-5-128-16,-2-2 0 0,0 1 0 0,0-3 0 15,2 2-272-15,-2-2-96 0,0 0-16 0,0 5-17536 16</inkml:trace>
  <inkml:trace contextRef="#ctx0" brushRef="#br0" timeOffset="17">32115 3559 4607 0,'0'-7'400'0,"-2"3"-400"0,2 0 0 0,0 2 0 0,0 0 1600 0,-2-1 224 0,2-1 48 0,-2-2 16 0,0-1 1184 0,0-3 256 0,0-1 32 0,-3-4 16 16,1 5-1136-16,0-3-208 0,0 2-48 0,-1 1-16 15,-1 1-976-15,0 1-192 16,-1 3-32-16,1 1-16 0,-3 2-240 0,1 2-64 0,-1 4 0 0,-1 3 0 16,-1 1-160-16,-2 7-32 0,-2 2-16 0,0 4 0 15,3-2-32-15,-1 7 0 0,-2 4 0 0,-2 2 0 16,4 6 176-16,0 2 48 0,3 3 0 0,3 2 0 15,1 2 80-15,6-7 0 0,2 3 16 0,4-5 0 16,3-2-240-16,6-2-48 0,6-2-16 0,3-4 0 16,5-5-16-16,-3-4 0 0,-1-2 0 0,1-6 0 15,2-5 48-15,4-1 16 0,6-10 0 0,0 1 0 0,3-4 48 16,-5-1 0-16,-4-1 0 0,4-3 0 0,3-6-160 0,-1-1-32 16,0-1 0-16,1-4 0 0,-8 1-128 0,-3-4 0 15,-2 1 144-15,-5-3-144 16,-4 0 0-16,-2-6 128 0,-4 2-128 0,-3-4 0 0,-6-7 0 0,-2 2 0 15,-6 1 0-15,-3 3 0 0,1 5 0 0,-5 2-192 16,-6-10 32-16,-2-1 0 16,-5 3-96-16,3 8-32 0,-3-2 0 0,5 8 0 15,2 7 288-15,-1 4 0 0,1 2 0 0,-2 3 0 0,2 3-368 0,0 3 48 0,8 4 0 0,0 0-12176 16,5 2-2432 0</inkml:trace>
  <inkml:trace contextRef="#ctx0" brushRef="#br0" timeOffset="18">15602 4766 6447 0,'15'-11'576'0,"-4"3"-576"0,-5 3 0 0,-4 5 0 0,-4 3 1536 0,2-1 192 0,4-4 32 0,0-1 16 0,3 1 144 0,-5 4 16 16,-2 3 16-16,-9 3 0 0,-5 1-896 0,-6 1-176 0,-5 5-48 15,-3-2 0-15,-2 0-112 0,-6 0-16 16,-6-1-16-16,-3-1 0 0,6 0-96 0,-7-3-16 0,-8 3 0 0,-7-3 0 15,1 3-240-15,0-3-48 16,5-3-16-16,6 1 0 0,6-6 400 0,7 7 80 0,6-7 16 0,5 0 0 16,10 2-480-16,6-4-96 0,5 2 0 0,8-5-16 15,5-1 16-15,8-1 16 0,6-1 0 0,11-5 0 16,9-2 192-16,12 3 48 0,7-3 0 0,8 2 0 16,5 2-272-16,2 1-48 0,-3-1-128 0,1 2 192 15,-7 1-192-15,-6-3 144 0,-7 3-144 0,-8 1 128 16,0 1-128-16,-9-3 0 0,-4 3 0 0,-4 2 0 15,-7 0 0-15,-6 1 0 0,-4 1 0 0,-9-4 0 16,-4 4 0-16,-8 0 0 0,-7 2 0 0,-6 0 0 0,-5 0 0 0,-6 2 128 16,-8 0-128-16,-7 0 0 0,-2 2 0 0,-2-4 0 15,-2 2 0-15,-5-2 0 0,-2-2 0 0,1 2 0 16,6-4 0-16,-1 4 0 0,1 0 0 0,4 4 0 16,9-2 0-16,6 3 0 0,6-1 0 0,7 2 0 15,3-1 0-15,8 1 0 0,6 0-128 0,6 1 128 16,4 1 0-16,5-1 0 0,6-1 0 0,6 0 0 0,5 3 0 0,8-3 0 15,7-1 0-15,6-1 0 0,6-2 0 0,3-6 0 16,1-3 0-16,-3-3 0 0,-3-1 0 0,-8-2 0 16,-5 3 0-16,-8-1 0 0,-2 0 0 0,-7-1 0 15,-4 3 0-15,-8 3 0 16,-7-3 0-16,-6 7 0 0,-4 2 0 0,-7 0 0 0,-6 4 0 0,-7 3 0 16,-4 3-160-16,-4-1 160 0,0 1 0 15,-2 1-144-15,-4 2 144 0,-5 2 0 0,-2 0 0 16,-8 2 0-16,-5 0 0 0,0 2 0 0,3-4 0 0,4 0 0 15,8-5 0-15,9-1 0 0,6-5 0 0,9-2 0 16,8 2 0-16,6-4 0 0,5-4 0 0,4 0 0 16,5 2-304-16,8-2-80 0</inkml:trace>
  <inkml:trace contextRef="#ctx0" brushRef="#br0" timeOffset="19">18769 4804 9215 0,'0'0'816'0,"0"0"-656"0,2 2-160 0,0-2 0 0,-2 0 704 0,5 0 96 0,-1 5 32 0,7-3 0 0,4 2 464 0,10 2 112 0,7 3 0 0,6-3 16 16,9 5-448-16,2-7-80 0,9 3-32 0,6-5 0 16,4 0-32-16,6 0 0 15,12-2 0-15,9 0 0 0,16 4-64 0,13-8-32 0,-1-2 0 0,-1-3 0 16,3-4 432-16,9-8 96 0,16 4 16 0,-6-4 0 15,-7 4-64-15,-16 0-16 0,-8 2 0 0,-11 0 0 0,-8 2-672 0,-11 2-128 32,-11-1-16-32,-8 7-16 0,-4-3-368 0,-13 6 0 15,-7 2 0-15,-12 0 0 0,-13 4 0 0,-9-2 0 0,-10 2 0 0,-13 3 0 16,-4-3 0-16,-13 2 128 0,-7-1-128 0,-12 1 128 0,-11 0 64 0,-13 3 0 16,-6 2 16-16,-15 1 0 0,-15-1-80 0,-10 0-128 15,-11-7 176-15,-9 4-176 0,-4 7 128 0,2-8-128 0,2 8 0 0,1-5 0 31,1-3 0-31,1-1 0 0,5 5 0 0,8 4 0 16,10-3 0-16,12 3 0 0,11 0 0 0,16-4 0 16,18-3 0-16,9-3 0 0,8-3 0 0,13 0 0 15,9-2 0-15,13-2 0 0,14-5 0 0,17-1 0 16,16-3 0-16,10-2 0 0,17 1 0 0,10-5 0 16,10-5 0-16,14-3 0 0,11 1 0 0,8 1 0 15,2 4 0-15,1 2 0 0,-1 6 0 0,-2-2 0 16,1 0 512-16,-12 3-16 0,-10 1 0 0,-2-1 0 15,-2 1-496-15,-7 7 0 0,-6-2 0 0,-13 4 0 16,-10 4 0-16,-16-4-128 0,-12 6 128 0,-9 3 0 16,-12 2 0-16,-11 1 0 0,-11-1 0 0,-8 2 0 15,-11 2-128-15,-13 2 128 0,-15 2 0 0,-12 0 0 0,-3-2-272 0,-12 2 48 16,-17 0 16-16,-11 3 0 0,-5 3 48 0,-5-10 16 16,1-2 0-16,9-2 0 0,9-9 144 0,8 2 0 15,13 0 0-15,12-2 128 0,11 3-128 0,13-1 0 16,13 2 0-16,15-2 0 0,10-4 0 0,15 0 0 15,11-4 0-15,13-2 0 0,8-3-256 0,11-3 16 0,13-3 16 16,8-5 0 0,13 1-1040-16,17-4-208 0,21-5-32 0,9-8-16 15,-5 2-1488-15,1-4-320 0</inkml:trace>
  <inkml:trace contextRef="#ctx0" brushRef="#br1" timeOffset="20">20152 3195 8287 0,'-3'0'736'0,"3"0"-592"0,0 0-144 0,0 0 0 0,0-5 1056 0,-2 3 176 0,2-2 48 0,-2-2 0 15,0-5 1312-15,0 0 272 0,0-6 48 0,-2 0 16 16,-1 2-992-16,-3 5-192 0,-3-3-32 0,-4 5-16 16,-2 1-848-16,-4 7-160 0,-5-4-48 0,-6 8 0 15,-2 0-256-15,-4 5-48 0,0 6-16 0,-1-5 0 0,7 1-160 0,0-5-32 16,3 9-128-16,-3-6 192 15,4 4-192-15,0-1 128 0,9-1-128 0,6-5 0 0,7 3 0 16,6-3 128-16,6-6-128 0,9 0 0 0,11 0 160 0,8-6-16 16,6 2 0-16,3-7 0 0,2 5 304 0,6-9 64 15,6 4 16-15,-4-2 0 0,3 5-352 0,-5-1-176 16,-2 5 160-16,-6-2-160 0,-5 4 0 0,-8-1 0 0,-3 3 0 16,-10 0 0-16,-2 3 0 0,-6-1 0 0,-3 0 0 0,-6 2 0 15,-2 0 0-15,-6-2 0 0,-5 3 0 0,-6-1 0 16,-3-2 0-16,-5 2 224 0,-5 3-64 0,-2-7-16 31,-7 6 48-31,-1-2 16 0,1 3 0 0,-6 1 0 16,-2 3-208-16,-6-3 0 0,4 3 0 0,8-2 0 0,9-3 0 0,4 0 0 0,5-1 0 0,6 1 0 15,6-2 0-15,8 3 0 16,5-5 0-16,7 2 0 0,8 0 0 0,6-2 0 16,5 1-128-16,-1-1 128 0,-1-2 0 0,5 0 0 15,8-5 128-15,3-1-128 0,1 0 160 0,-3-7-160 0,5 0 160 0,1 0-160 16,5-4 176-16,-2 2-176 0,0 3 192 0,-9 1-192 0,-8 3 0 0,-4 1 0 15,-7 1 0-15,-4 6-192 16,-7-5-128-16,-6 3-32 0,-6 4 0 0,-4 3 0 16,-3-1 144-16,-4-2 16 0,-6 5 16 0,-3-1 0 15,-5 2-64-15,-6-1-16 0,-7 3 0 0,-7 5 0 0,-4-4 256 16,1 0 0-16,1-3 0 0,2 1 0 0,7-5 224 0,3 0 96 16,7 0 0-16,5-4 16 0,6 5 0 0,6-5 0 15,2 0 0-15,6 0 0 16,5 0-688-16,7 0-144 0</inkml:trace>
  <inkml:trace contextRef="#ctx0" brushRef="#br1" timeOffset="21">24659 3216 8287 0,'-5'-4'736'0,"1"-1"-592"0,2 3-144 0,0 2 0 0,0-4 976 0,-1 0 176 0,-1-3 16 0,0-3 16 16,-2-3 1344-16,1-4 272 0,3-4 48 0,4-1 16 15,5-1-736-15,8 2-144 0,4 2-16 0,6-1-16 16,5 6-592 0,4 3-112-16,9 0-32 0,6 5 0 0,6 2-416 0,3 4-96 15,3 0 0-15,3 4-16 0,-4-4-176 0,4 0-16 0,8 0-16 0,7-7 0 16,-6 3-32-16,3-2-16 0,3 2 0 0,-7-5 0 16,-1 7-272-16,-7 2-160 0,-7-4 192 0,-4 2-192 15,-4-3 128-15,-4 1-128 0,-2 2 0 0,-7-5 0 16,-6 5 0-16,-7 2 0 0,1 0 0 0,-7 0 0 15,-5 2 0-15,-5 1 0 0,-5 1 0 0,-6-2 0 16,-3 0 0-16,-5 5 0 0,-6-5 0 0,-5 2 0 0,-7 0 0 0,-8 3 160 16,-5-3-160-16,-6 2 192 15,-8-2-192-15,-9 3 0 0,0-7 0 0,-7 0 128 16,1 0-128-16,-3 0 0 0,3 0 0 0,-5-4 0 0,-2 1 0 0,1 3 0 16,1 3 128-16,5 1-128 0,1-2 0 0,3 2 0 15,11 0 0-15,5-4 0 0,10 0 0 0,4 3 0 31,6 1 0-31,6-2 0 0,7 0 0 0,6 5 0 0,5-7 0 0,3 2 0 0,3 0 0 0,6 0 0 0,5 2 0 0,6 0 0 16,6 3 0-16,11-5 0 0,6 6 0 0,11-1 0 16,3-5 0-16,7 2 0 0,9 0 0 0,7-4 0 15,10 0 0-15,2-6 0 0,-1 2 0 0,-3 0 0 32,0 1 0-32,0-3 0 0,0 4 0 0,0 0 0 15,0-5 0-15,-4 3 0 0,-5-4-144 0,-8-1 144 16,-4 5 0-16,-9-3 0 0,-6-1 0 0,-11 2 0 15,-4 1 0-15,-8 3 0 0,-9 2-192 0,-7 0 192 16,-6 0 0-16,-4-4 0 0,-6 8 0 0,-9-4 0 16,-5 0 0-16,-5 0 0 0,-12 0 192 0,-7 0-48 15,-8 2-144-15,-7 0 160 0,-10-2-160 0,-8-2 160 0,5 2-160 0,-7-2 0 16,-9 2 144-16,-14 2-144 0,-13 3 0 0,-4-1 0 16,6 2 0-16,6 1 0 0,9-3 0 0,6 0 0 15,11 3 0-15,13-5 0 0,10 2 0 0,9 0 0 16,13 0 0-16,6-1 128 0,10 3-128 0,5-4 0 15,11 0 0-15,6 2 0 0,6-4 0 0,14 3 0 16,7 1 0-16,14-2 0 0,8 0 0 0,10 4 0 16,12-6 0-16,5 0 0 0,9 0 0 0,7-6 0 15,8 2 0-15,0-11-128 0,-2 4 128 0,2-1 0 16,0 1 0-16,-4 0 0 0,-4 5 0 0,-11-1 0 0,-11 3 0 0,-8 0 0 16,-7 4 0-16,-8 0 0 0,-9 0 0 0,-8 4 0 15,-6-4 0-15,-11 0 0 0,-5 2 0 0,-6 0 0 16,-6 5 0-16,-9-5 0 0,-4 6 0 0,-4-8 0 15,-7 7 0-15,-6-5 0 0,-6 2 0 0,-9 1 0 16,-7-3 0-16,-8 0-128 0,-6 0 128 0,0-2-128 16,-1 4-48-16,3-4 0 0,-2 0 0 0,-2 4 0 15,-1 3-80-15,-1-3-32 0,5 5 0 0,8 1-11520 16,5 1-2304-16</inkml:trace>
  <inkml:trace contextRef="#ctx0" brushRef="#br2" timeOffset="22">25745 4666 6447 0,'-2'-2'272'0,"2"-3"80"0,0 3-352 0,-2 0 0 0,2 0 0 0,0 2 0 0,0 0 528 0,0 0 48 0,0-6 0 0,2 1 0 0,0 1-96 0,-2 4-16 16,0 0 0-16,0 0 0 0,0 0-336 0,0 0-128 15,0 0 0-15,0 0 144 0,0 0 1296 0,0 0 256 16,0 0 48-16,0 0 16 16,0 0 336-16,0 0 64 0,0 0 16 0,0 0 0 0,-36-4-608 0,23 6-112 15,-2 0-32-15,0-2 0 0,-4 4-208 16,2-1-32-16,-2-1-16 0,-1 0 0 16,3 2-272-16,0-4-64 0,0 2-16 0,0 0 0 0,2 0-368 0,3-2-80 0,-1 5-16 0,4-10 0 15,3 5-208-15,4-2-144 0,4 0 192 0,4 0-192 16,1-2 240-16,5 0-64 0,5 1-16 0,3-3 0 15,-1 2-32-15,4-1 0 0,3-1 0 0,2 0 0 16,-1-3-128-16,-1 3 192 0,1-1-192 0,-3 1 192 16,-1 0-192-16,-4 1 0 0,1-1 144 0,-3 2-144 15,0-3 0-15,-4 3 0 0,-3-4 0 0,-1 1 128 16,-1 1-128-16,-1-1 0 0,-3-1 0 0,0 2 0 31,-2-1 0-31,-2-1 0 0,-2 1 0 0,-4 1 128 16,-3 4-128-16,-1 0 0 0,-7-1 128 0,-5 3-128 0,-3 5 208 15,-7 1-16-15,-9 3-16 0,-1 1 0 0,-7 3-176 0,0 0 0 16,2 0 0-16,4-1 0 0,7-1 0 0,6 0 0 16,5-3 0-16,5 1 0 0,8-1 0 0,5 1 0 15,7-7 0-15,5 0 0 0,5 0 0 0,7 2 0 16,5-8 0-16,5 2 0 0,3-2 0 0,6-7 192 16,5 3-32-16,1-5 0 0,7-2-160 0,-2-2 0 0,2-2 0 0,-4 0 0 15,-3 1 0-15,-7 1 0 0,-6 3 0 0,-5 3 0 16,-3 5 0-16,-6-1 0 0,0-1 0 0,-7 5 0 15,-1-1 0-15,-3 4 0 0,-4 0 0 0,-2 4 0 16,-4-4 0-16,-5 5 0 0,0 1 0 0,-4 1 0 16,-2-1 0-16,-6 5 0 0,-5 3 0 0,-2-3 0 15,-2 6 0-15,-4-6 0 0,0 4 0 0,-2-3 128 16,4 3-128-16,0 2 0 0,8-6 0 0,3 0 0 16,5-1 0-16,6 1 0 0,1-3 0 0,5 1 0 15,1 0 0-15,3-1 0 0,2 3 0 0,2-7 0 0,3 4 0 16,1-1 0-16,5 1 0 0,4-3 0 0,-3 1 0 0,5-6 0 15,5 0 0-15,3-4 0 16,1-3 0-16,-1-3 0 0,3-1 128 0,-2-2-128 0,-1-2 0 0,-1-2 0 16,-5 0 0-16,0 2 0 0,-4-2 0 0,0-2 0 15,-5 2 0-15,-1-2 0 0,-3 4 0 0,-6-2-192 16,-2 6 64-16,-4 1 128 0,-3-1-192 0,-3 7 192 16,-5 0-192-16,-3 4 192 0,-1 4-208 0,-2 0 80 15,-7 7 128-15,-6-1-208 0,-3 1 208 0,1 2 0 16,0 2 144-16,3-5-144 0,6 1 160 0,1-5-160 15,9 1 160-15,2-3-160 0,6 0 0 0,5-2 0 0,1 3 0 0,8-3-12080 16,-1 0-2464-16</inkml:trace>
  <inkml:trace contextRef="#ctx0" brushRef="#br2" timeOffset="23">30480 4481 11055 0,'-2'-7'976'0,"-1"3"-784"0,6 2-192 0,-3 2 0 0,2 0 1120 0,0 0 176 0,2-7 48 0,2 3 0 0,3-6 1376 0,6-3 288 15,2 0 48-15,2 0 16 0,2 3-1200 0,3-5-224 16,1 2-48-16,-3 2-16 0,-5 3-352 0,-2 1-64 16,0 5-16-16,-3-4 0 15,1 4-640-15,-4 2-128 0,-1 0-16 0,-1 2-16 0,-3 0-224 0,0-2-128 16,-2 4 160-16,0-4-160 0,0 2 128 0,-2-2-128 16,3 0 0-16,-1 0 0 0,0 0 128 0,0-2-128 15,-2 2 0-15,0 0 0 0,0 0 0 0,0 0 0 0,0 0 0 16,0 0 0-16,0 0 0 0,-38-15 0 0,27 15 128 15,-2 5-128-15,-2-5 0 0,-2 4-160 0,0 2 32 0,0-4 0 16,-4 7-128-16,0-3 0 0,-3 5-16 0,3 0 0 16,0-5 272-16,1 5 0 0,5-7 0 0,1 4 0 15,1-3 0-15,6-1 192 0,1-2-48 0,2 0-16 16,4 0 160-16,0-2 32 0,2 4 0 0,0-4 0 16,4 0-64-16,1 0-16 0,3 0 0 0,1 0 0 15,2-4-80-15,2 2-16 0,4-2 0 0,2-3 0 16,7-1-144-16,-3 2 192 0,5-7-192 0,-2 4 192 15,-5 3-192-15,1-5 0 0,-3 5 0 0,-2 2 0 16,-2-3 0-16,-2 1 0 0,-2 2 0 0,-4-3 0 16,-5 5 0-16,0 0 0 0,-6 2 0 0,0-4 0 15,-5 4 0-15,-1 0 0 0,-3 4 0 0,-4-4 0 0,-2 2 0 0,-2 0 0 16,-6 5 0-16,-3 3 0 0,2-3 0 0,-1-1 0 16,-3 2 0-16,0 3 0 15,0 0 0-15,0 2 0 0,5-3 0 0,6 1 0 0,2-1 0 0,6-3 0 16,2 4 0-16,5-1 0 0,4-3 0 0,4-1 0 15,3 2 0-15,3-3 0 0,1 1-128 0,4-4 128 16,4 2 0-16,0-4 0 0,1 0 0 0,1-4 0 0,2 2 0 16,1-6 0-1,-1 5 0-15,-2-7 208 0,1 3-48 0,-3 3-16 0,2-4-144 0,-2 1 0 0,1-3 0 0,-1 1-176 16,-2 1 176-16,-5 1 0 0,-1-1 0 0,-4 1 0 16,-1 1 0-16,-2 2 0 0,0 2 0 0,-4-5 0 15,-2 5 0-15,-2 0 0 0,-2 2 0 0,-3 0 0 16,1 0 0-16,-3 4-128 0,-4 3 128 0,-4-3-128 15,-5 4 128-15,-1 1 0 0,-3 4 0 0,3 1 0 16,1-3 0-16,3-2 0 0,2 1 0 0,2 1 0 16,2 0 0-16,4-3 0 15,3-2 0-15,3-1 0 0,5 1 0 0,5-6-128 0,3 0 128 0,3 0-128 16,-1 0 128-16,3 0-128 0,6-6 128 0,3 1-128 16,-1-1 128-16,2-5 0 0,1 5 0 0,-3-2 0 0,-4 1-208 15,-2-1-16-15,-2 1 0 0,-7 5 0 16,-4-4-256-16,-4 6-48 0,-2 0-16 0,-9 2 0 0,-2 2 416 0,-4 3 128 15,-4 3 0-15,-5-3 0 16,0 7 320-16,-4-3 160 0,3 0 32 0,-3-1 16 0,0 3-128 0,2-2-16 16,-2 2-16-16,2-1 0 0,5 1-368 0,5-2 0 15,5-1 0-15,18-7-17872 0</inkml:trace>
</inkml:ink>
</file>

<file path=ppt/ink/ink1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7:11.751"/>
    </inkml:context>
    <inkml:brush xml:id="br0">
      <inkml:brushProperty name="width" value="0.05292" units="cm"/>
      <inkml:brushProperty name="height" value="0.05292" units="cm"/>
      <inkml:brushProperty name="color" value="#00B050"/>
    </inkml:brush>
  </inkml:definitions>
  <inkml:trace contextRef="#ctx0" brushRef="#br0">15574 6424 21183 0,'7'-15'1888'0,"-3"7"-1504"0,2 1-384 0,-1-3 0 0,-3 3 0 0,0 3 0 0,0-2 0 0,2-5 0 0,5-6 1984 0,-1-4 496 0,-1-7 80 0,-3 3 32 16,-4-1-1440-16,-2 3-272 0,-5 1-64 0,-1 5-16 16,-5-4 48-16,-2 4 16 0,-2 4 0 0,-4 3 0 15,-3 1-576-15,-3 7-112 0,-5 8-32 0,-7 5 0 16,-1 12-400-16,0 5-96 0,-3 8-16 0,0 3 0 31,3 10-144-31,6-7-16 0,6-4-16 0,5 3 0 0,3-1 400 0,6-1 144 0,3-1 0 0,9 2-144 16,6 3 144-16,9-7 0 0,4-2 0 0,8-2-128 15,14 0 128-15,8-4 0 0,8-1 0 0,7-3 0 16,-5-3 0-16,3 0-160 0,4-4 160 0,-7 1 0 16,-6 1 0-16,-4 4 0 0,-6 3 0 0,-9 1 0 15,-9 5 0-15,-8 2 0 0,-9 0 0 0,-6 3 0 16,-8-3 0-16,-9 0 128 0,-4 2-128 0,-9-8 0 0,-2-1 1008 0,-4 1 96 15,-5-3 32-15,5-8 0 0,6-4-480 0,-10 0-80 16,-7-4-32-16,-6-1 0 0,-3-8-288 0,3-4-64 16,2 0-16-16,0-3 0 15,4 1-176-15,4-5 0 0,7 5 0 0,10-5 0 0,12 0-160 0,5 1-112 16,7 3-32-16,8-3 0 16,9 1-2192-16,7 3-448 0</inkml:trace>
  <inkml:trace contextRef="#ctx0" brushRef="#br0" timeOffset="1">16595 7050 11967 0,'-26'-8'1072'0,"13"1"-864"0,0 3-208 0,3 0 0 0,6 4 2000 0,1 0 368 0,1-2 64 0,-2 2 0 0,0-3 976 0,2 1 192 0,6 2 48 0,4 0 0 0,7-4-1856 0,9 4-384 16,3 4-64-16,7-8 0 0,5 2-656 0,3-2-128 16,5-3-32-16,-2-1 0 0,2-5-256 0,-2-2-48 15,-3 0-16-15,-1-2 0 16,1-4-208-16,-3 2 176 0,-10 0-176 0,-5 2 160 16,-3 0-160-16,-6-1-176 0,-2 4 48 0,-7 1 0 15,-4 2-624-15,-4 1-112 0,-4 1-32 0,-7 0 0 16,-4 3-2544-16,-2-2-512 0</inkml:trace>
  <inkml:trace contextRef="#ctx0" brushRef="#br0" timeOffset="2">17006 6716 22015 0,'-113'-32'1952'0,"106"30"-1568"0,7 2-384 16,-2 0 0-16,2 0 0 0,-2-2-192 0,0 0 0 0,0 2 48 16,2-5 2688-16,4 3 528 0,7 0 128 0,6 0 0 15,4 2-416-15,3 0-96 0,5 2 0 0,1 0-16 16,6 0-1056-16,1 3-208 0,3-5-32 0,-2 2-16 16,-6 0-368-16,-2 4-80 0,2-4-16 0,-6 7 0 15,-3-3-656-15,-4 7-240 0,-6 2 144 0,-2 0-144 16,-5 2 0-16,-4 4-224 0,-2 3 32 0,-2 8 0 15,-2-1-112-15,-5 1-16 0,-1 7 0 0,-5 3 0 16,-2 3-48-16,-2 4-16 0,-1-9 0 0,3-3 0 16,0-3 0-16,2-2-16 15,3-7 0-15,1-4 0 16,7-4-784-16,2 0-160 0</inkml:trace>
  <inkml:trace contextRef="#ctx0" brushRef="#br0" timeOffset="3">18710 6592 2751 0,'0'-2'256'0,"0"-4"-256"0,0 4 0 0,0 0 0 0,0 2 272 0,0-5 16 0,0 3 0 0,2-2 0 0,-2-2 48 0,2-3 16 16,-2 3 0-16,0 1 0 0,2 3-352 0,0-4-320 15,0 2 64-15,0-1 16 0,0-1 752 0,3 0 160 32,-3-1 32-32,2 3 0 0,-2-7 672 0,0 5 144 0,-2-5 16 0,3 3 16 0,-1-3 240 0,-2 1 64 15,2-1 0-15,-4 0 0 0,2-2-256 0,-2 3-64 16,2-1 0-16,-3 5 0 0,3-5 64 0,0 5 0 15,0-3 0-15,0 7 0 0,0-4-384 0,0 6-80 32,3 2-16-32,-1 2 0 0,0 7-272 0,0 2-48 0,0 8-16 15,0 4 0-15,0 3-272 0,0 6-48 0,1 0-16 16,-1 13 0-16,0 4-176 0,0 7-32 0,0-5-16 16,0 4 0-16,2 5 16 0,1 4 0 0,-1 2 0 0,0-2 0 15,1-6-96-15,-3-3-16 0,-2-6 0 0,0-4 0 16,0-9-128-16,-2-3 0 0,-3 1 0 0,-1-9 0 15,-1-3 0-15,1 1 0 0,0-3 0 0,-3-3 0 16,1 0 0-16,-1-2 0 0,1-4-224 0,-1-3-11856 16,1-1-2368-16</inkml:trace>
  <inkml:trace contextRef="#ctx0" brushRef="#br0" timeOffset="4">19706 6612 13823 0,'0'-7'1216'0,"0"3"-960"0,0-2-256 0,-2 1 0 0,0 1 1104 0,0 0 176 0,0-7 48 0,-5-6 0 15,1-4 1408-15,-5-5 272 0,1 5 64 0,-5 2 16 16,2 2-1504-16,-4 2-304 0,0 6-64 0,-2 1-16 15,0 6-432-15,-5 2-64 0,-1 6-32 0,-3 5 0 16,-2 6-416-16,-2 4-64 0,-2 5-32 0,0 3 0 16,0 3-160-16,0 2-256 0,2 5 64 0,2-1 16 15,5 3 176-15,5-7-192 0,6-2 192 0,7-7-192 16,5-2 192-16,8-1 0 0,3-5 0 0,8-2 0 16,2-5 0-16,5-1 0 0,-5-5 0 0,6 0 0 15,7-4 128-15,9 0 64 0,3-2 16 0,5 0 0 0,0 2 48 0,0 0 0 16,5 2 0-16,-3 3 0 0,-2 3-256 0,-7 9 0 15,-3 0 0-15,-7 4 0 0,-7 3 0 0,-8 3 0 16,-2 3 0-16,-8 4 0 0,-3 3 224 0,-8 1 0 16,-5 2 0-16,-4 3 0 15,-4-9 32-15,-4-2 0 0,0-4 0 0,-5 1 0 16,-2-5 64-16,-1-1 0 0,-1-2 16 0,-2-1 0 0,-2 1-160 0,0-4-48 16,4-4 0-16,2-3 0 0,3-1-128 0,3-5 0 15,5-4 0-15,4 0 0 16,3-2-864-16,5-4-96 0,3-3-32 0,7-4-16240 0</inkml:trace>
  <inkml:trace contextRef="#ctx0" brushRef="#br0" timeOffset="5">20228 6446 19343 0,'2'-11'1728'0,"0"9"-1392"0,3-2-336 0,-1 4 0 0,-2 0 1808 16,0 4 304-16,0-2 48 0,3 9 16 15,1 8 1008-15,0 2 208 0,1 13 32 0,-3 9 16 0,0 8-2304 0,-2 8-464 32,-2 5-96-32,0 4 0 0,0 0-192 0,-2 3-48 15,2-5 0-15,-2 0 0 0,2-2-192 0,2-5-144 0,-2-3 192 0,0-8-192 16,2-3 0-16,3-2 0 0,-1 1 0 0,5-5 0 16,-3-9-384-16,5-5-176 0</inkml:trace>
  <inkml:trace contextRef="#ctx0" brushRef="#br0" timeOffset="6">21647 7146 9215 0,'0'0'816'0,"0"-4"-656"0,0 2-160 0,-2 2 0 0,2 0 1664 0,0 0 320 0,0-5 48 0,2 1 16 16,0-2 832-16,4 1 192 0,5 3 16 0,0-2 16 15,1 2-1264-15,5 2-256 0,3-2-48 0,5 2-16 16,3 0-336-16,4-2-64 0,4 2-16 0,4-9 0 16,5 1-368-16,-2-1-80 0,-3-4-16 0,1-4 0 15,-3 7-240-15,-4-10-48 0,2 8-16 0,-6-5 0 0,-4 2-336 0,-3 0 128 16,3-4-128-16,-5 2 0 0,-4 2 0 0,-4-2 0 16,-3 6 0-16,-5-6 0 0,-3 6 0 0,-2 1 0 15,-7-5 0-15,-1 2 0 0,-5-2 0 0,-6 2-160 16,-4-1 16-16,-7-4 0 0,-4 4-112 0,-7-3-32 15,1 2 0-15,1 2 0 0,5 4 288 0,-2 1 0 16,-2 4 0-16,2-1 0 0,4 1 0 0,8 4 128 0,3-2-128 16,8 2 144-16,5 2-144 0,3-4 0 0,10 2 0 15,3 0 0-15,5 0 0 0,6-4 0 0,9 4 128 0,2 0-128 16,-3 0 192-16,7 4 16 0,7-4 0 0,6 4 0 16,4 3-208-16,2-3 0 0,-2 6 0 0,-6 1 0 15,-7 2 0-15,-2 0 0 0,-1 6 0 0,-8 0 0 16,-1 0 0-16,-7 0 0 0,-8 3 0 0,-5 1 0 15,-4 0 0-15,-4 1 0 0,0-3 0 0,-7 5 0 16,1 4 0-16,-5-1 128 0,-2 3-128 0,2 2 144 16,1-4-144-16,-1 0 0 0,6-7 144 0,3-4-144 15,4-1-224-15,4-6-112 0,5 3-32 0,-1-4-17440 16</inkml:trace>
  <inkml:trace contextRef="#ctx0" brushRef="#br0" timeOffset="7">19758 8136 11055 0,'-5'-11'480'0,"3"5"112"0,2 2-464 0,0-3-128 0,-2 3 0 0,2 0 0 0,0-3 1712 0,0-3 320 0,0-7 64 0,2-5 16 0,-2 1 768 0,-2 0 144 15,2 2 48-15,-6 4 0 0,-1 4-1520 0,-1 5-288 16,-7-1-64-16,-2 3-16 0,-2 4-320 0,-3 2-64 16,-1 7-16-16,-5-5 0 0,0 4-496 0,-1 7-96 15,3-4-32-15,-2 2 0 0,3 4-160 0,-1 2 0 0,5-6 144 0,2 2-144 16,4-3 0-16,2 1 0 0,5-4 0 0,3-5 128 16,7 0-128-16,5-4 0 0,8 0 0 0,6-4 0 31,2-2 0-31,5-1 0 0,8-1 0 0,3-3 0 0,3 0 0 0,1 1 0 0,0-1 0 0,-3 3 0 15,3-1 0-15,-5 3 0 0,-4 1 128 0,-6 3-128 16,-3-4 0-16,-6 6 0 0,-4-2 0 0,-4 2 0 16,-2 0 0-16,-7 2 0 0,-2 0 0 0,-5 2 128 15,-3-2-128-15,-5 3 0 0,-4-1 0 0,-6 2 0 32,-1 1 0-32,-6 1 0 0,-8 1 128 0,-2 1-128 0,-7 5 0 15,2-4 0-15,0 0 0 0,1-3 128 0,-1 5-128 16,2-3 0-16,3-1 0 0,1 0 0 0,7-3 0 0,7-2 0 15,6 3 0-15,8-7-11280 16,7-5-2256-16</inkml:trace>
  <inkml:trace contextRef="#ctx0" brushRef="#br0" timeOffset="8">23604 6492 5519 0,'0'-8'496'0,"0"-1"-496"0,0 5 0 0,0-2 0 0,0 6 1520 0,2-9 208 0,0-4 32 0,3-8 16 15,-3-11 576-15,0 2 112 0,2-2 32 0,-2 1 0 16,0 5-256-16,3 3-64 0,-3 1 0 0,0 5 0 15,-2 0-512-15,0 9-96 0,0 1-32 0,0 7 0 16,0 0-432-16,0 7-80 0,-2 8-32 0,0 6 0 16,2 2-480-16,0 11-112 0,-2 7-16 0,2-3 0 15,-3 3-16-15,3 5-16 0,0 8 0 0,-2 3 0 0,4 7-80 16,-2 6-16-16,0 3 0 0,0 5 0 0,3 5-80 0,-6 0-32 16,1 3 0-16,0-16 0 0,-2-4-144 0,0-13 0 15,-1-12 0-15,1-10 0 0,-2-5 0 0,-1-7 0 16,3-4 0-16,0-9 0 0,2-1 0 0,0-12 0 15,6-1 0-15,0-3-18576 0</inkml:trace>
  <inkml:trace contextRef="#ctx0" brushRef="#br0" timeOffset="9">27536 6062 16575 0,'-2'-8'1472'0,"4"6"-1168"0,2 2-304 0,-2 2 0 0,-2 2 1040 0,3 0 160 0,1-2 16 0,2 7 16 0,3 4 1728 0,-1 8 352 0,5 7 64 0,-2 8 16 15,-3 2-1632-15,1 7-320 0,-3 8-64 0,1 0-16 16,-3 5-512-16,-4-1-96 0,0 3-32 0,-2 6 0 16,-3 6-384-16,-3 3-80 0,-3 6 0 0,-2 2-16 15,-1 6-240-15,1 3 0 0,0-3 0 0,2-12 0 16,5-11 0-16,2-17 0 0,6-9 0 0,4-14 0 16,5-11 0-16,8-17-240 0,7-9 48 0,3-13-18112 15</inkml:trace>
  <inkml:trace contextRef="#ctx0" brushRef="#br0" timeOffset="10">24659 6352 10127 0,'-3'-7'896'0,"3"1"-704"0,0 4-192 0,3 2 0 0,-3 0 1584 0,0 2 272 0,2-2 64 0,0 2 16 0,2 5 1424 0,2 3 288 0,1 9 48 0,-1 9 16 15,3 0-1408-15,-3 4-288 0,3 8-48 0,-3 1-16 16,3 5-880-16,-3 3-176 16,-2 2-48-16,-2 5 0 0,-2-1-528 0,-2 5-128 0,0-1 0 0,-2 1-16 15,-3 0-176-15,1-1 0 0,0-1 0 0,-3-9 0 16,5-2-288-16,-3-16-96 0,5-3 0 0,2-7-11584 15,-2-4-2304-15</inkml:trace>
  <inkml:trace contextRef="#ctx0" brushRef="#br0" timeOffset="11">25809 6260 21183 0,'-13'-12'1888'15,"4"1"-1504"-15,1 5-384 0,-1 1 0 0,1 5 160 0,-1 0-32 16,-1 0-128-16,-7 2 192 16,-11 3 2544-16,-10 1 496 0,-7 7 96 0,-8 4 32 0,-3 0-2272 0,3 0-448 15,2 4-80-15,4 0-32 0,4 1 0 0,9-1 0 16,9-2 0-16,6-2 0 0,8 2 16 0,7-8 0 0,8 6 0 16,4-4 0-16,10 0-544 0,3-1 0 0,6 3 0 0,3-4 0 15,0 0 0-15,4-3 0 0,2 7 0 0,7-4 0 16,-3 4 160-16,1 2-160 15,-5 2 128-15,-6 4-128 0,-4 3 0 0,-7 4 0 0,-7 8 128 0,-3 2-128 16,-7-1 0-16,-8 7 0 0,-5 8 0 0,-8 3 0 16,-7 3 0-16,-6-1 0 0,-2-3 0 0,-4-9 0 15,-2-7 0-15,1-8 0 0,3-7 0 0,0-7 0 16,-3-1 0-16,3-7 0 0,0-3 0 0,4-5 0 16,4-7 0-16,7-1 0 15,6-5 0-15,13-8 0 0,11-4-832 0,10-11-256 0</inkml:trace>
  <inkml:trace contextRef="#ctx0" brushRef="#br0" timeOffset="12">26558 6286 16575 0,'7'-7'1472'0,"-5"7"-1168"0,2 3-304 0,-2 1 0 0,0 0 2144 0,-2 3 368 0,0-1 80 0,0 9 16 15,0 12 704-15,0 8 144 0,-2 9 16 0,0 3 16 16,-2 2-2064-16,0 0-400 0,-3 0-96 0,-1 0-16 31,-3 4-336-31,0 3-80 0,1-1-16 0,-1-2 0 16,1 0-208-16,-1-2-32 0,2 3-16 0,5-3 0 15,0 2-224-15,4-8 0 0,4 1 0 0,5-5 0 32,3-5-688-32,3-8-128 0</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7:27.008"/>
    </inkml:context>
    <inkml:brush xml:id="br0">
      <inkml:brushProperty name="width" value="0.05292" units="cm"/>
      <inkml:brushProperty name="height" value="0.05292" units="cm"/>
      <inkml:brushProperty name="color" value="#00B050"/>
    </inkml:brush>
  </inkml:definitions>
  <inkml:trace contextRef="#ctx0" brushRef="#br0">21461 9569 15663 0,'0'-13'1392'0,"0"6"-1120"0,0 3-272 0,0-4 0 0,0 6-128 0,-2-3-96 0,2 3-16 0,-2-2 0 15,0-2 1520-15,-2-3 288 0,2-2 64 0,-5 3 16 0,3-1-240 0,-4 3-32 0,-1 2-16 0,-2 2 0 16,3 2 304-16,-3 0 48 16,1 6 16-16,-3-2 0 0,0 3-832 0,-2 3-176 0,-4 7-16 0,-2-2-16 15,-3 11-208-15,-4 4-32 0,1 1-16 0,-3 10 0 16,-2 1-96-16,0 3-16 0,2 2 0 0,7 2 0 15,2 0 32-15,6-6 0 0,4 3 0 0,5 5 0 16,1 5 48-16,7 3 16 0,5-3 0 0,1 3 0 31,9 7-176-31,7 0-48 0,6 0 0 0,4-6 0 16,6-7-48-16,-1-4-16 0,1-13 0 0,3-2 0 0,1-12 64 0,-1-14 16 16,4-4 0-16,-5-10 0 0,1-7 48 0,-5-6 16 15,3-4 0-15,-5-13 0 0,-2 1 48 0,-2-3 16 16,-4 0 0-16,-3-3 0 0,3-5-176 0,-5-6-32 15,-1-3-128-15,-3 0 192 0,-4-5-192 0,-7 5 0 16,-1-5 0-16,-9 7 0 16,-5 4-496-16,-6-2-32 0,-8 2-16 0,-4 0 0 15,-3 2-32-15,-6 7-16 0,-5 4 0 0,-1 6 0 0,-1 11 240 0,-5 2 48 0,-8 6 16 0,-1 0 0 16,0 7 288-16,3 4 224 0,8 0-32 0,5 0-16 16,7 0-176-16,7 2 0 0,6-4 144 0,6 4-144 15,4 0-224-15,7-2-112 0,7 4-32 0,7-4-11216 16,8 5-2256-16</inkml:trace>
  <inkml:trace contextRef="#ctx0" brushRef="#br0" timeOffset="1">21941 9603 19343 0,'8'-2'1728'0,"-1"2"-1392"0,1 2-336 0,-1 0 0 0,-1 0-656 0,0 2-208 0,5-2-32 0,6 7-16 0,13 6 3984 0,10 4 816 16,3 6 144-16,2 5 48 0,-3 6-2400 0,-8-8-464 15,-4 4-112-15,-4-6-16 0,-7 1-176 0,-4 1-32 16,-2-5-16-16,-7 3 0 0,-2-5-624 0,-2-2-240 0,-4-2 176 0,0-4-176 31,-2-2-1440-31,0-9-384 0,-3 2-80 0,1-10-13088 0</inkml:trace>
  <inkml:trace contextRef="#ctx0" brushRef="#br0" timeOffset="2">22341 9515 911 0,'-2'9'0'0,"0"2"0"0,0-1 0 0,0-3 0 0,-3-1 0 0,1 2 0 15,0 3 3184-15,-5 6 544 0,-3 11 112 0,-10 14 32 16,-5 7-32-16,-5 7 0 0,2-12 0 0,2 1 0 16,5-4-1200-16,1-3-240 0,3-6-48 0,2-2-16 0,2-5-1552 0,5-8-304 15,1-4-64-15,3-2-16 16,1-3-912-16,3-6-192 0,0 0-48 0,4-4-15632 16</inkml:trace>
  <inkml:trace contextRef="#ctx0" brushRef="#br0" timeOffset="3">22179 9409 21183 0,'-8'6'944'0,"6"-4"192"0,2 7-912 0,0-5-224 0,2 5 0 0,-2-1 0 31,4 1 2464-31,2 10 448 0,5 15 96 0,2 13 0 0,4 10-480 0,-2 11-96 16,-2-8-32-16,-3 0 0 0,-1-5-1632 0,-5-6-320 15,0 0-64-15,-4-9 0 0,0 1-256 0,0-3-128 16,-2-10 160-16,0-7-160 0,-2 0-128 0,-1-4-128 0,-1-4-32 0,0-6-18240 15</inkml:trace>
  <inkml:trace contextRef="#ctx0" brushRef="#br0" timeOffset="4">21949 9918 21183 0,'17'-9'944'0,"-6"5"192"0,4-2-912 0,-2 1-224 15,-5 1 0-15,-1 2 0 16,5-2 1920-16,10-3 320 0,12-1 80 0,10-3 16 0,5 5-416 0,-2-1-96 15,-4 7-16-15,-5-4-11664 16,-2 8-2320-16</inkml:trace>
  <inkml:trace contextRef="#ctx0" brushRef="#br0" timeOffset="5">22810 9939 22111 0,'-5'-2'976'0,"3"-4"208"16,2 1-944-16,0 1-240 0,-2 2 0 0,2-2 0 15,2-3 2608-15,3-3 464 0,-1-10 112 0,4-7 16 16,5-7-1856-16,2-2-384 0,0-3-64 0,0 5 0 16,2 0-720-16,0 4-176 0,0-2 0 0,-2 5 0 0,0 3-128 0,0 3-64 15,-5 6-16-15,3 4 0 16,-4 5-368-16,-1 4-64 0,1 4 0 0,-3 4-16 0,0 7 448 0,1 6 208 15,-1 7-192-15,-1 2 192 0,1 10 576 0,-2 4 224 16,0 7 48-16,-1 3 16 0,-1-6-48 0,0 8-16 16,-2 7 0-16,0 1 0 0,0 6-256 0,-4 2-48 15,-1 7-16-15,1 0 0 0,0 1-256 0,-3 1-48 16,3-11-16-16,0-8 0 0,2-7-160 0,2-8 0 16,-2-5 0-16,2-6 0 15,2-6-752-15,-2 0-80 0,2-1 0 0,-4-1-16784 0</inkml:trace>
  <inkml:trace contextRef="#ctx0" brushRef="#br0" timeOffset="6">22837 10857 24879 0,'-17'-9'1088'0,"9"3"256"0,1 1-1088 0,3 3-256 0,2-2 0 0,2 2 0 15,2 0 880-15,0 0 112 0,5-7 32 0,8 1 0 16,6-1 1488-16,9-2 304 0,8 1 64 0,5 1 16 0,4 5-1744 0,4-2-368 15,0-1-64-15,2 3-16 0,2 4-336 0,-3-6-80 16,-6 1-16-16,-1 5 0 16,-2-6-656-16,-5 2-128 0,-2-5-16 0,-2 3-17824 15</inkml:trace>
  <inkml:trace contextRef="#ctx0" brushRef="#br0" timeOffset="7">23655 9545 26719 0,'9'-4'1184'0,"-3"4"240"0,3 4-1136 0,-1-2-288 16,-1 0 0-16,-1 3 0 0,3 3 1584 0,5 3 256 0,12 10 48 0,8 7 16 15,11 10 176-15,0 0 32 0,-3-1 16 0,1-1 0 16,-3 2-1360-16,-4-6-256 0,-4 0-64 0,-2-4-16 15,-4-3-432-15,-7-6 0 0,0 1 0 0,-2-10 0 16,-2 1-352-16,0-11-160 0,-4 2-16 0,-1-2-11824 16,-1-2-2368-16</inkml:trace>
  <inkml:trace contextRef="#ctx0" brushRef="#br0" timeOffset="8">24201 9379 15375 0,'-17'9'320'0,"4"-5"80"0,0 7 16 0,7-5 32 0,1 2-448 0,-1 1 0 0,-5 2 0 0,-6 8 0 16,-10 13 3264-16,-10 15 576 16,-5 6 96-16,-1 9 32 0,3-9-1088 0,1 2-192 15,10-6-64-15,3-4 0 0,5-3-1680 0,1-5-352 0,6-3-64 0,3-7-16 16,2 1-512-16,5-7 0 0,2-10-192 0,4-9-17904 16</inkml:trace>
  <inkml:trace contextRef="#ctx0" brushRef="#br0" timeOffset="9">23879 9343 18431 0,'0'23'816'0,"2"-12"160"0,2 6-784 0,-2-2-192 16,-2 2 0-16,3-6 0 0,-1 6 2800 0,4 15 512 31,5 17 96-31,4 19 32 0,0 10-800 0,0-1-144 16,-1-11-48-16,-3-6 0 0,0-11-1552 0,-3-7-320 15,-1-3-64-15,-1-12-16 0,-4-3-368 0,0-5-128 0,-4-9 0 0,-4-1-12208 16,-3-5-2544-16</inkml:trace>
  <inkml:trace contextRef="#ctx0" brushRef="#br0" timeOffset="10">23583 9877 30399 0,'2'-6'1344'0,"0"4"288"0,5 0-1312 0,-3 2-320 0,0-5 0 0,0 3 0 15,5 2 2176-15,6-4 384 0,12-2 64 0,12-5 0 16,12 0-1248-16,6-8-256 0,5 2-48 0,0-2-16 16,0-2-688-16,-5 2-144 0,1-3-32 0,-7 5 0 15,-2 4-192-15,-9 3-208 0,1 1 32 0,-7 7-19408 16</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3:56:29.152"/>
    </inkml:context>
    <inkml:brush xml:id="br0">
      <inkml:brushProperty name="width" value="0.05292" units="cm"/>
      <inkml:brushProperty name="height" value="0.05292" units="cm"/>
      <inkml:brushProperty name="color" value="#00B050"/>
    </inkml:brush>
  </inkml:definitions>
  <inkml:trace contextRef="#ctx0" brushRef="#br0">999 5085 6447 0,'-4'-2'576'0,"0"-2"-576"0,1 4 0 0,3 0 0 0,0 0 704 0,-2-2 16 0,-2 2 16 0,-2-2 0 15,-1-1 1168-15,1 3 224 0,2 0 48 0,1 0 16 16,1 3-496-16,0-1-96 0,4 0-32 0,0 2 0 16,3-2-160-16,-1 7-16 0,5-5-16 0,-1 2 0 0,3 5-448 0,-3-2-96 15,3 1 0-15,0 3-16 0,-1 4-224 0,1 0-32 16,-1 4-16-16,-1-2 0 0,0 5-176 0,-3-1-48 16,0 1 0-16,-1-3 0 0,-1 5 16 15,0-7 0-15,2 0 0 0,-1-6 0 0,1-5 0 0,3-4 0 16,-1-1 0-16,5-10 0 0,0-1-96 0,2-5-32 15,0-4 0-15,-1-4 0 0,3-5-208 0,-2 3 0 16,0-3 0-16,4-8 0 0,7-11 240 0,4-8-48 16,4-13-16-16,4-2 0 0,3-2-176 0,-1-3 160 0,7-3-160 15,-2-5 160-15,-3 8-160 0,-3 3 0 0,-3 10 0 0,-4 5 0 16,-9 13 0-16,3 3 0 16,-3-3 0-16,-1 8 0 15,-3 2-512-15,-4 10 0 0,-5 7 16 0,-3 7 0 16,-1 4-1216-16,-4 4-240 0</inkml:trace>
  <inkml:trace contextRef="#ctx0" brushRef="#br0" timeOffset="42980.22">15992 4576 11055 0,'-7'-8'976'0,"1"1"-784"0,2 3-192 0,2 2 0 0,-1-2 1456 0,1-3 240 0,-2 1 48 0,-4-11 16 15,-3-4 928-15,2-1 192 16,1-3 48-16,1 4 0 0,3-1-928 0,0 5-176 0,2 5-32 0,0-3-16 16,2 8-704-16,2-1-144 0,0 1-32 0,4 5 0 15,1 4-256-15,1 3-64 0,5 1-16 0,0 5 0 16,-3-1-240-16,1 5-64 0,4 2 0 0,-2 4 0 15,2 7-96-15,0 0-32 0,0 4 0 0,2 6 0 16,-3 0-128-16,1-1 192 0,-2 1-192 0,-2-2 192 0,-1 2-192 0,-3 1 0 16,-1-7 0-16,-1 0 128 0,-1 0-128 0,0-7 0 15,0 3 0-15,1-7 0 0,-1-4 0 0,0-8 0 32,2-1 128-32,1-4-128 0,-3-4 0 0,3-4 160 0,-1-2-160 0,5-9 160 0,-1-6-32 0,1-7 0 15,2-10 0-15,2-7 0 0,4-8 0 0,0-11-128 16,2-2 192-16,3-7-64 0,3-8-128 0,1-2 0 15,0 3 144-15,-1 5-144 16,1 3 0-16,6-9 0 0,4-7 0 16,1 5 128-16,-3 13-128 0,-6 6 0 0,-5 13 0 0,-5 11 0 15,-6 6 0-15,-1 6 0 0,-2 7 0 0,-5-1 128 16,1 5-128-16,-3 3 128 0,0 1-128 0,-2 2 128 16,3 0-128-16,-3 1 0 0,0 3 0 0,-2 1 0 15,2 2 0-15,0-3 0 0,0 5 0 0,0 0 0 16,3 2 0-16,-3-4 0 0,2 2 0 0,-2-2 0 15,2 4-144-15,1-7-48 0,1 5-16 0,-2 0 0 16,1-2 16-16,1 1 16 0,-2 3 0 0,0-4 0 16,1 4 176-16,-1 0 0 0,-2 0 0 0,0 4 0 15,-2-4 0-15,0 0 0 0,0 3 0 0,0 1 0 16,0-4 0-16,-2 2 0 0,0 0 0 0,0 0 0 0,2-2 0 0,0 0 0 16,0 0 0-16,0 0 0 0,0 0-256 15,0 0 16-15,0 0 16 0,0 0 0 16,0 0-288-16,0 0-64 0,0 0-16 0,0 0 0 15,0 0 128-15,0 0 16 0,0 0 16 0,0 0 0 0,0 0 288 0,0 0 144 16,0 0-160-16,0 0 160 0,4-34 0 0,-6 30 0 16,2 0 0-16,-2 2 0 0,2-3 0 0,-2 3 0 15,0 0 0-15,-1 2 0 0,1 0-272 0,-2 0-64 0,2 2-16 16,-2 5 0 0,4-7-1328-16,0 0-272 0,0 0-48 0,0 0-11936 0</inkml:trace>
  <inkml:trace contextRef="#ctx0" brushRef="#br0" timeOffset="45985.68">11917 11282 11055 0,'-4'-6'976'0,"0"-5"-784"0,2 7-192 0,2 0 0 0,0 2 0 0,0-3 144 0,-3-1-144 0,-1-11 128 16,0-2 1664-16,0 0 336 0,1-3 64 0,1 8 16 15,4 1-352-15,1 6-64 0,1 3 0 0,2 4-16 16,1 0-688-16,3 2-144 0,1 7-32 0,0 1 0 16,-1 7-32-16,1 0-16 0,0 7 0 0,-1 6 0 15,1-3-16-15,-3 7 0 0,1 3 0 0,-1 5 0 16,-3 3-192-16,1-3-32 0,-2 3-16 0,1-2 0 15,-1-5-80-15,0-6-16 0,0-6 0 0,1-1 0 16,1-1-96-16,0 1-32 0,1-10 0 0,-1 2 0 16,1-6-256-16,-3-5-128 0,0 0 0 0,2-1 128 0,1-5 0 0,-1 0 0 15,3 0 0-15,-3-7 0 16,3 3 32-16,-1-9 0 0,3 0 0 0,4-8 0 0,0 2 16 0,4-13 0 16,4-6 0-16,5-11 0 0,2-7-48 0,6-3 0 15,0-7 0-15,-2 6 0 16,0 7 0-16,3-9-128 0,7-10 192 0,1-3-64 0,0 7-128 0,-1 7 0 15,-1 3 144-15,-5 7-144 0,-1 6 0 0,-1 3 0 16,0-1 0-16,-2 1 128 0,0 3-128 0,-4 1 144 16,0 4-144-16,0-2 160 0,-1 2-160 0,-1 6-224 0,-2 0 48 0,-1 7 16 31,-1 0-288-31,-1 1-48 0,-4 12-16 0,-2-3 0 16,-4 11-992-16,0 0-208 0</inkml:trace>
  <inkml:trace contextRef="#ctx0" brushRef="#br0" timeOffset="69253.55">1843 13164 8287 0,'6'0'736'0,"0"0"-592"0,3 0-144 0,-3 0 0 0,3 0 352 0,1 0 32 16,12 0 16-16,14-4 0 15,4 4 1040-15,3-4 208 0,-5 2 32 0,-6-5 16 0,-6 3-352 0,-7 0-64 16,-4-3 0-16,-2 1-16 16,-7 2 208-16,-4-3 64 0,-2 3 0 0,-6 2 0 15,-1 0-752-15,-3 0-144 0,-3 2-16 0,-4 0-16 16,0 0-416-16,-4 2-64 0,-3 0-128 0,-1 0 176 0,-1 2-176 0,1-2 160 15,-3 3-160-15,2-5 160 0,1 4-160 0,-1 2 0 16,3 1 0-16,1-1 0 0,1 3 144 0,2-3-144 16,2 5 160-16,2-5-160 15,2 5 288-15,3-3-32 0,-1 1-16 0,5 1 0 0,-1 5-48 0,3-4 0 0,2 2 0 16,2 2 0-16,-2-3 0 0,2 3-16 0,2 0 0 0,-2 2 0 16,2-2-176-16,-2 2 0 0,2 2 0 0,2 3 128 15,-2-1-128-15,-2 0 0 0,3 0 144 0,-1 5-144 16,-2 8 176-16,2 4-48 0,0 1 0 0,0 5 0 15,0 3 16-15,0 4 0 0,3 3 0 0,-1 5 0 16,-2 1-16-16,0 6-128 0,-2 4 192 0,-2 0-64 16,-2 7 0-16,-1 4-128 15,-1-5 192-15,-2 8-64 0,-1 11-128 0,-2 3 160 16,3 0-160-16,-5 9 160 0,2 3-160 0,-4-3 160 16,1-9-160-16,-3-7 160 0,2-6-160 0,0 5 0 0,-2 6 0 0,2-1 0 0,0 3 0 15,0 0 0-15,2-2 0 0,0-7 0 0,1-1 0 0,1-1 0 16,5 2 0-16,-5-1 0 15,5-1 0-15,-1 0 0 0,5-4 0 0,2-8 0 16,0-3 0-16,0-6 0 0,0-2 0 0,2-4 0 0,-2-7 0 0,0-2 0 16,4 2 0-16,-1-4 0 0,1-4 0 15,0 0 0-15,0 1 0 0,1-7 0 0,3-7 0 0,3-5 0 16,2-10 0-16,1-2 0 0,8-8 0 0,-3-1 0 16,4-2 0-16,1 1 0 15,-1 1-128-15,1-4-16 0,-1 7 0 0,3-9-9808 16,-3 2-1952-16</inkml:trace>
  <inkml:trace contextRef="#ctx0" brushRef="#br0" timeOffset="94227.21">7647 15983 1839 0,'-2'2'160'0,"-1"2"-160"0,1-4 0 0,0 2 0 0,2 1 704 0,-2 3 128 0,-2 5 0 0,-3 1 16 0,1 10 80 0,-3 5 16 0,1 3 0 0,-1 4 0 15,3-2-304-15,-3 2-48 0,3 0-16 0,0 3 0 16,-1 1 400-16,-1-6 80 0,-1 0 16 0,1-3 0 16,3 3 32-16,-1-4 16 0,2-2 0 0,0-5 0 15,1 0-352-15,-1-4-80 0,2 0-16 0,-2-4 0 16,0-2-224-16,-3-7-32 0,1-4-16 0,-1-6 0 15,5-5 160-15,-2-8 16 0,4-5 16 0,-2-1 0 16,2-3-112-16,0-4-32 0,2-4 0 0,-2 4 0 16,0 4-448-16,2-4 0 0,-2 1 0 0,2 3 0 15,-4 0-192-15,2 1-48 0,-2 5 0 0,0 1 0 16,0 6 48-16,0 4 16 0,-1 1 0 0,1 1 0 16,2 5 176-16,-2 0 0 0,2 2 0 0,0 2 0 15,0 0 0-15,0 0 0 0,2 0 0 0,3 0 0 0,-3 0 0 0,4-7 0 16,3 5 0-16,-1 0 0 0,3-4 0 0,2 1 0 15,-3-3 0-15,3 6 128 0,0-7-128 0,0 3 192 16,-1-1-64-16,1 1 0 0,0 0 320 0,0 1 64 16,2 1 0-16,0-2 16 0,-1 1-208 0,3 1-64 15,-2 2 0-15,0-4 0 0,2 1-112 0,0 1-16 16,0 2-128-16,3-2 192 0,-3-1-64 0,0 3-128 0,2-4 176 16,0 2-176-16,-2-5 0 0,2 3 0 0,2-1 0 0,1 3 0 15,-1 2 0-15,0 2 0 0,3-4 0 0,1 4 0 16,-5 0 0-16,1 0 0 0,0 4 0 0,3-4 0 15,1 2 0-15,1 2 0 0,-1 1 0 0,3-5 0 16,0 2 0-16,1-2 0 0,1 0 0 0,0 4 0 16,0-4 0-16,0 2 0 15,0 0 0-15,2 5 0 0,-3-5 0 0,3 2 0 0,-2 0-128 0,-2 3 128 16,-1-3 0-16,1 0 0 0,0 3 0 0,2-7 0 16,2 6 0-16,2-6 0 0,0 0 0 0,0 0 0 15,4-6 0-15,1-1 0 0,-1 3 0 0,7-7 0 16,6 1 592-16,4-1 16 0,5-4 0 0,-1 2 0 15,7 3-304-15,0-5-64 0,3 4-16 0,-3 1 0 0,0-1-224 16,-5 0 0-16,3 3 0 0,0-3 0 16,-4 3 0-16,2-1 0 0,2 1 0 0,-1 1 0 0,3 3 192 0,0-2-48 15,3-1-16-15,-1 7 0 0,2-4 96 0,-4 4 16 16,-2 0 0-16,0-2 0 0,0 0-16 0,0 2 0 16,0-2 0-16,-3 2 0 0,1 2-224 0,2 2 0 15,2 0 128-15,2 0-128 0,0 3 0 0,1-7 0 0,-6 4 0 16,-1 0 0-16,-4-2 0 0,-1 1 0 0,1-3 0 0,-3 4 0 15,0-8 0-15,-1 4 0 0,1 4 128 0,-2-4-128 16,3 2 0-16,-1 0 0 0,3 0 0 0,-1 2 0 16,3-4 0-16,-3 0 0 0,-3 0 0 0,-1 0 0 15,-2 0 128-15,-2 0-128 0,0 0 0 0,0 0 144 16,0 0 16-16,-2 0 0 16,0 0 0-16,-1 3 0 0,-1-1-160 0,4 4 128 15,-2-6-128-15,2 4 128 0,4 3-128 0,-2-3 0 0,0 0 0 0,-4 1 0 16,0 1 0-16,-4-4 0 0,-1 0 0 0,-1-2 0 15,-1 0 0-15,1-4 0 0,1 2 128 0,3-2-128 16,2-1 0-16,-2 3 192 0,-1 0-192 0,1 0 192 16,0 2-16-16,-2 0 0 0,1 2 0 0,-1 2 0 15,-1 1-176-15,1-1 0 0,2-2 0 0,-1 0 0 0,-1 4 0 0,0-6 0 16,-1 5 128-16,1-3-128 16,-1 2 0-16,-1 0 160 0,-3 3-160 0,3-1 160 0,-3-2-160 0,0 3 0 15,1 3 0-15,-3-5 0 0,-2 1 0 0,2 0 0 16,0 1 0-16,1-1 0 0,-3 3 0 0,0-3 0 15,-2 0 0-15,2 3 0 0,-2-5 256 0,0 3-48 16,2-1 0-16,-2-4 0 0,0-2-64 0,0 0-16 0,-5 0 0 16,1-2 0-1,0-4-128-15,-3 1 0 0,-1 1 0 0,-5-2 0 16,2 1 0-16,-4 3 0 0,0-4 0 0,-4 2 0 16,0 4 192-16,-2-5 16 0,-1 3 0 0,-1 2 0 0,1 0-16 0,-3 0 0 0,-3 0 0 0,0 2 0 15,1 3-192-15,-3-5 0 16,2 0 128-16,2 0-128 0,1 0 0 0,-1 0 128 0,3-5-128 0,-1 1 0 15,3 2 0-15,-1 2 128 16,1-6-128-16,0 1 0 16,1 3 0-16,-1 0 0 0,2 0 0 0,-2 2 0 0,1-4 0 0,1 4 0 0,0 4 0 0,0-4 0 15,2 4 0-15,-1 3 0 0,4-1 0 0,-1 5 0 16,0-1 0-16,2 1 0 0,-2-5 0 0,4 5 0 16,0 0 0-16,1-1 0 0,-1 1 0 0,2-7 0 15,5 3 0-15,0-1 0 0,2 0 0 0,-1-1 0 16,1-3 0-16,0-2 0 0,2 2 0 0,0-2 0 15,2 2 0-15,-2-2-128 0,-2 4 128 0,-5-4 0 0,1 2 0 0,-3 3 0 32,1 1 0-32,-5 3 0 0,0-7 0 0,-2 6 0 15,-2 3 0-15,-2 0 0 0,-2 1 0 0,-3-1 0 0,1 2 0 16,-5-3 0-16,2 3 0 0,1 0 128 0,-1-7-128 0,-2 1 0 16,1 1 144-16,-3-6-16 0,2 0 0 0,-2-2 0 15,2 0 32-15,-4 0 0 0,2 0 0 0,-2 0 0 16,3 0-32-16,-3 0-128 0,0 0 192 0,-3 3-64 15,3-3-128-15,0 0 0 0,0 0 144 0,0 0-144 16,0 0 0-16,5 36 128 0,-3-23-128 0,2 4 0 16,2 4 0-16,-1 0 0 0,1 3 0 0,1 1 128 15,1 3-128-15,-2-1 0 0,3 1 0 0,-3-2 0 16,1-1 0-16,1-1 0 0,3-3 0 0,0-8 0 16,1 2-256-16,1-9 0 0,0 0-16 0,4-6-17696 15</inkml:trace>
</inkml:ink>
</file>

<file path=ppt/ink/ink1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9:07.82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2277 5441 5519 0,'-4'6'496'0,"2"0"-496"0,0-1 0 0,-1-3 0 0,1 2 768 0,-2-4 64 0,-2 7 16 0,-5 3 0 16,-2 5 704-16,-2-2 144 0,3-5 32 16,-1 1 0-16,2-7-192 0,0 0-16 0,3-2-16 0,-5-4 0 15,2 2-48-15,-1-5-16 0,-1 3 0 0,-2-2 0 16,0 1-304-16,0 1-64 0,0-2-16 0,0 4 0 0,0-3-352 0,3 5-80 31,-1-4-16-31,2 2 0 0,3 0-336 0,3 0-64 16,1-5-16-16,4 3 0 0,2-2-192 0,3-1 0 15,1-1 128-15,5 1-128 0,-1 1 0 0,3-2 0 16,6-3 128-16,3-2-128 0,1 2 128 0,7-6 0 16,6-2-128-16,2-2 192 0,7 0 0 0,0-3 0 15,4 3 0-15,-2 4 0 0,-5 4 0 0,-1 3 0 0,-5 1 0 16,0 3 0-16,-4 4-192 0,-4-1 144 16,-5 6-144-16,-4 3 128 0,-4-6-128 0,-2 6 0 0,0-1 144 0,-7 1-144 15,1 5 0-15,-7-5 144 0,-3 9-144 0,-5-4 0 16,-5 6 528-16,-4 0 0 0,-6 4 0 0,-7 0 0 15,-6 3-272-15,-9 1-48 0,-6 5-16 0,-2-2 0 16,-3-3-192-16,3-1 144 0,4-5-144 0,6-6 128 16,3-3-128-16,4-3 0 0,4-5 0 0,4-4 0 15,2-5 0-15,9-3 0 0,3 1 0 0,5-4 0 16,3 5 0-16,1-3 0 0,5 3 0 0,0 1 0 16,7 1 0-16,1 2 0 0,3 1 0 0,4 1 0 15,6 0 0-15,3 2 0 0,3 0-144 0,3-6 144 0,6 4 0 0,3-3 0 16,3 1 0-16,-3-4 0 0,-1 1 0 0,0 1 0 15,1-5-128-15,-3-4 128 0,-4 5 0 0,-2-3 0 16,-7 2 0-16,-4 1 0 0,-6 3 0 0,-2 1 0 16,-5 2 0-16,-2 4 0 0,-2-5 0 0,-6 3 0 15,-4 2 0-15,-3 0 0 0,-6 2 0 0,-2 3 0 16,-3-5 0-16,-3 4 0 0,-1 2 0 0,-1-4 0 0,-3 3 0 16,0 1 0-16,2-2 0 0,1 0 0 15,3-1 0-15,1 1 0 0,1-2 0 0,5 0 0 0,3-2 0 16,5 2 0-16,3-4 0 0,1 2 0 0,7 0 0 15,3 0 0 1,1 6-896-16,5-1-64 0,4 5 0 0,2 7-14560 0</inkml:trace>
  <inkml:trace contextRef="#ctx0" brushRef="#br0" timeOffset="1">1659 4104 8287 0,'-2'-7'736'0,"0"1"-592"0,0 2-144 0,0 4 0 0,0 0 944 0,0 0 144 0,-3-7 48 0,-1 3 0 0,-5-4-80 0,1 1-16 15,-3 3 0-15,0 2 0 0,0 4-336 0,3 2-64 16,-1 5 0-16,0-1-16 0,3 3 576 0,-1 4 112 16,1 2 32-16,-3 8 0 0,0 5-400 0,-1 8-80 15,1 9-16-15,0 4 0 16,1 9-48-16,1 8-16 0,-1 9 0 0,1-1 0 0,5-3-80 0,2-3-32 16,2 5 0-16,2 1 0 0,4-3-176 0,3 1-48 0,-1-4 0 15,5-2 0-15,2 11-240 0,-2-9-48 0,-1-4-16 0,-3-10 0 16,2-1-144-16,-3-8 0 0,1-9 0 0,-5-10-176 15,-2-7 176-15,0-4 0 0,-4-6 0 0,2-9 0 16,-2 0 272-16,-2-4-16 0,-1-6 0 0,-1-3 0 16,0-8 160-16,-3-5 32 15,1-12 0-15,1-4 0 0,-1-9-144 0,3-9-32 16,1 3 0-16,0-5 0 0,4-1-272 0,0-10 0 0,2-10 0 0,4-2 0 16,5-4-128-16,0 0-48 0,4-3 0 0,4 1 0 15,2 2 16-15,0 4 0 0,1 8 0 0,1-8 0 16,5 4 160-16,0 3 0 0,-3 3 0 0,1 14 0 15,-3-1 0-15,-4 11 0 0,3 7 0 0,-5 3 0 16,0 7 0-16,-5 3-160 0,-1 7 160 0,-2 1 0 16,-3 4-176-16,-2 6 176 0,0 3-160 0,-6 8 160 0,2 4 0 0,-6 7 0 15,0 4 0-15,-7 6 0 0,0 4 0 0,-4 7 0 16,-4 7 0-16,-1 1 0 0,1-4 0 0,-2 3 256 16,1 7-48-16,-3-1-16 0,1 8 0 0,1-4-16 15,0 11 0-15,-1 0 0 0,3-1-176 0,-1 7 128 16,3 4-128-16,2 1 128 0,2 1-128 0,5-2 0 15,3-6 0-15,3 9 0 16,4 1 0-16,2-2 0 0,5-8 0 0,1 7 0 0,7 12 0 0,4-5 0 0,5 1-144 0,1-2 144 31,-1-11 0-31,-1-7 0 0,3-10 0 0,-5-12 0 16,-2-12-464-16,-4-1-192 0,-2-10-48 0,-3-1 0 16,-1-2-96-16,-3-1-32 0,-1-3 0 0,-3-1-8816 15,0-1-1760-15</inkml:trace>
  <inkml:trace contextRef="#ctx0" brushRef="#br0" timeOffset="2">6684 4191 1839 0,'0'-11'160'0,"-2"1"-160"0,2 3 0 0,0 3 0 0,0 2 528 0,0-2 80 0,-2-9 16 0,2-6 0 15,-2-5 288-15,-1-8 64 0,3 5 16 0,-2 5 0 0,0 5 128 0,0 0 32 16,0 7 0-16,0 1 0 0,-3 5 256 0,3 2 48 16,-2 2 16-16,0 4 0 0,2 3 0 0,2 3 0 15,0 5 0-15,0 4 0 0,0 9-768 0,0 4-128 16,0 6-48-16,-2 5 0 0,2-7 48 0,-3 2 16 15,-1 7 0-15,2 4 0 0,0 4 144 0,0 2 32 16,2 5 0-16,-2 0 0 0,0 6-192 0,2 0-16 16,-3-5-16-16,1-3 0 15,2-3-240-15,-2 5-48 0,2 6-16 0,-2 4 0 0,-2-4-240 0,-1 2 128 0,1 5-128 16,0-3 0-16,-2 0 0 0,-1-8-240 0,3-7 32 0,0-8 0 16,2-13 208-16,2-8 0 15,0-9 0-15,0-7 0 0,4-3 384 0,-2-7 64 0,2-2 0 0,0-3 16 16,-1 1-272-16,-1-4-48 0,2-1-16 0,-2-4 0 15,2 3 32-15,-2-7 0 0,3-3 0 0,-3-1 0 16,0-2 48-16,0-5 16 0,0-4 0 0,0-2 0 16,1 2 96-16,-1-4 0 0,2-9 16 0,-2-8 0 15,2-9-336-15,1-14 144 0,-3-1-144 0,2-4 0 16,0 0 0-16,-2-6 0 0,0 2 0 0,1 4 0 16,-3 13 0-16,0 2 0 0,0 0 0 0,-3 6 0 15,3 9-384-15,-2 0-48 0,0 2 0 0,0 2 0 16,-2 7-96-16,0 8-32 0,-3 10 0 0,1 5 0 0,2 7 288 0,-1 3 48 15,1 7 16-15,0 0 0 0,-1 3 208 0,3 5 0 16,-2 3 0-16,4 6-144 0,-2 2 144 0,2 4 0 16,0 7 128-16,0 6-128 15,0-4 0-15,2 13 0 0,2 4 0 0,-2 6-192 0,5 11 192 0,-3 9 0 16,3 12 0-16,-5 0 128 0,2-6-128 0,-4 2 128 0,0-2-128 16,0 0 128-16,0-4-128 0,-2 4 0 0,-2 6 0 0,1-6 0 31,3-2 0-31,0-11 144 0,5-7-144 0,-1-12 0 0,2-10 272 0,-1-7-48 15,-1-5-16-15,0-5 0 0,0-10-208 0,1-1 0 16,-3-5 0-16,-2-3 0 0,2-1 144 0,-2-7-144 16,0-1 128-16,-2-5-128 0,2-1 400 0,-2-14 0 0,-1-6 0 0,1-6 0 15,2-11 0-15,2-2 0 0,1-2 0 0,-1-3 0 16,0-3-256-16,2-7-144 0,0-5 160 0,1-5-160 16,1-7 0-16,-2-3 128 0,3-9-128 0,-1-3 0 15,-2-2 0-15,1 12 0 0,-1 14 0 0,-2 4 0 16,0 2 0-16,0-1 0 15,0 10 0-15,-2 8 0 0,0 2 0 0,0 6 0 0,-4 9 0 0,4 9 0 0,0 5 0 0,-2 5 0 16,2 5 0-16,-2 3 0 0,2 7 0 0,-2 0 0 16,2 5 0-16,0 1 0 0,2 7-384 0,-2 6 48 31,2 7 0-31,0 6 0 0,0 6 80 0,0 4 32 0,1-5 0 0,-1 9 0 0,0 16 224 0,2 17 0 16,-4 17 0-16,2 8-144 15,0-2 144-15,-2-2 0 0,-2 2 0 0,-2-4 0 16,-2 2 0-16,-3-4 0 0,0-6 0 0,1-5 0 15,-3-6 0-15,3-11 0 0,-1-4 0 0,3-18 128 16,2-7-128-16,1-14-240 0,3-3 64 0,3-16-14992 16</inkml:trace>
  <inkml:trace contextRef="#ctx0" brushRef="#br0" timeOffset="3">4188 5660 3679 0,'-7'2'320'0,"5"-2"-320"0,0 0 0 0,0 2 0 0,4-2 624 0,-2 0 48 0,2 2 16 0,2 3 0 0,3-3 240 0,6 2 48 16,1 0 16-16,6-2 0 0,3 3 96 0,3-7 0 15,3-1 16-15,5 1 0 0,7-4-208 0,8 2-64 16,8-5 0-16,5 7 0 0,2 2 160 0,4 0 32 16,5 0 0-16,1 2 0 0,-6 2-192 0,5 1-16 0,8 1-16 0,-5 0 0 31,-1-3 224-31,-5-3 64 0,-4 2 0 0,2 2 0 16,-8-4-192-16,-2 0-16 0,-1 0-16 0,1-4 0 0,-3-3-352 0,0-1-80 0,1-3-16 0,-5-2 0 15,0-4 32-15,-8-2 0 16,-5 6 0-16,-6-4 0 0,-7 7-240 0,-3-5-32 15,-5 8-16-15,-7 3 0 0,1 2-160 0,-2 8-224 0,-3-1 48 0,-2 3 16 32,1 5-1328-32,-3-2-272 0,2 1-48 0,2-1-11216 0</inkml:trace>
  <inkml:trace contextRef="#ctx0" brushRef="#br0" timeOffset="4">9067 3968 4607 0,'5'-11'400'0,"-5"4"-400"0,0-3 0 0,0 6 0 0,2-1 1136 0,0-3 144 0,0-7 16 0,2-6 16 0,5-3 352 0,-3-3 64 0,3 12 0 16,-5 2 16-16,4 11-336 0,1 10-80 0,-3 5-16 0,3 6 0 31,-3 0-16-31,1 9 0 0,-1 10 0 0,0 9 0 0,1 2-144 0,-1 4-16 0,-2 3-16 0,1 3 0 15,-1 12-416-15,0 16-96 16,-2 17-16-16,-2 9 0 0,3 8-112 0,-3 3-32 0,-3 1 0 0,1 1 0 16,-2-11-288-16,-2 8-160 0,-3 5 160 0,-2-9-160 15,3-21 0-15,-1-6 0 0,3-15 0 0,-3-11 0 16,5-13 288-16,0-13-32 0,2-10-16 0,4-11 0 16,-2-4 320-16,-2-9 64 15,2-6 16-15,0-6 0 0,0-11-400 0,0-9-80 0,0-8-16 0,-2-15 0 0,4-8 112 16,0-9 0-16,-2-6 16 0,2-11 0 0,2-7-80 0,1 9-32 15,-3 9 0-15,2-13 0 0,-4-20-160 0,2-5 0 32,0-10 0-32,0 1 128 0,1-2-128 0,-1 6 0 0,0 4 0 15,0 13 0-15,0 9 0 0,-2 2 0 0,0-1 0 0,-2 3 0 16,2 9 0-16,-2 10 0 0,0 4-128 0,0 13 128 16,-3 15-224-16,1 6 32 0,0 11 0 0,-1 6 0 0,1 9 0 0,0 2 0 0,-2 7 0 0,-1 10 0 31,1 8 192-31,2 5 0 0,1 11 0 0,1 3 0 0,2-1 0 0,2 19 0 0,3 18 0 0,1 14 0 15,0 8 0-15,1 7 0 0,1 16 160 0,-1-1-160 16,1-3 0 0,-1-12 0-16,1-1 0 0,1-3 0 0,-1-1 0 0,1-6 0 0,-3-11 0 0,-2-10 0 15,3-7 0-15,-5-12 0 16,2-11 0-16,0-11 0 0,1-9 144 0,-1-7-144 0,-2-8 160 0,2-7-160 16,-2-5 192-16,1-5-64 0,-1-1-128 0,0-5 192 15,-2-6-192-15,0-4 0 0,0-7 128 0,-4-4-128 16,-1-6 0-16,1-5 0 0,-2-1 128 0,-1-5-128 15,-1-7 0-15,-1-7 0 16,-1-20 128-16,-1-7-128 16,2-8 0-16,1-2 0 0,2-4 0 0,1-3 0 0,5 14 0 0,2 1 0 0,3 11 0 0,-1-6-160 0,4-2-128 0,1 1-32 31,2 14 0-31,-3 4 0 16,3 14-240-16,-3 9-48 0,1 13-16 0,-3 13 0 15,-2 8 80-15,-1 9 16 0,-1 8 0 0,0 7 0 0,0 6 176 0,-2 11 32 16,0 6 16-16,0 19 0 0,-2 17 480 0,0 7 80 15,2-5 32-15,-2 13 0 0,2 13 64 0,-3 11 16 16,1 6 0-16,0 0 0 0,2-2 80 0,0-16 0 0,0-3 16 16,0 2 0-16,2 2-304 0,3-13-160 0,1-13 160 0,0-10-160 31,1-13-576-31,1-11-192 0,1-6-64 0,-1-8-14256 0</inkml:trace>
  <inkml:trace contextRef="#ctx0" brushRef="#br0" timeOffset="5">7248 5551 9215 0,'-8'-6'816'0,"4"2"-656"0,1 2-160 0,1 0 0 0,2-1 336 0,0 3 48 0,2-4 0 0,3 0 0 0,1 2 1440 0,7-7 288 15,8 7 64-15,7-4 16 16,6 4-448-16,6-1-80 0,7 8-32 0,7 1 0 15,7-2-544-15,7 3-128 0,5-1 0 0,-1-2-16 16,3 1-64-16,1-3-16 0,1 2 0 0,0-8 0 0,-3 2-368 0,3-3-80 16,2 5-16-16,0-6 0 0,0 2-240 0,-5-1-160 15,-4 3 192-15,-8 2-192 0,-4 2 0 0,-9 3 0 16,-7-3 0-16,-3 2 0 16,-8 0-400-16,-3-4-192 0,-4 5-48 0,-5-3 0 15,-4 2-816-15,-3 2-160 0,-1-1-48 0,-2 1-10160 0</inkml:trace>
  <inkml:trace contextRef="#ctx0" brushRef="#br0" timeOffset="6">10797 3974 2751 0,'-15'-4'256'0,"6"2"-256"0,1 2 0 0,1 0 0 0,3 0 320 0,2 0 32 0,2 2 0 0,-2-2 0 0,-2 0 1456 0,2 2 304 0,-1-2 48 0,3 2 16 16,3-2-768-16,1 0-128 0,2 4-48 0,-6-4 0 31,0 0-16-31,0 0 0 0,0 0 0 0,39 21 0 16,-31-8-48-16,1 2-16 0,-5 2 0 0,4 9 0 0,-1 8-352 0,-3-2-80 0,0 0-16 0,-2 4 0 15,1 11-48-15,-1 12-16 0,0 16 0 0,-2 8 0 16,2 8 0-16,-2 7-16 0,0 7 0 0,0 3 0 15,2 3-432-15,-4 14-64 0,2 14-128 16,0-3 176-16,-2-4-176 0,0-17 0 0,0-19 0 0,-1-13 0 16,1-17 0-16,-2-2 0 15,0-9 0-15,0-6 0 0,-1-13 0 0,1-8 0 0,0-9 0 0,-1-8 0 16,1-7 144-16,2-8 0 0,0-5 0 0,0-10 0 16,2-6 400-16,2-14 80 0,0-10 16 0,0-8 0 0,2-14-432 15,3-5-80-15,-1-5 0 0,1-15-128 0,3-2 192 0,-1 2-192 16,1 11 192-16,3-13-192 0,2-10 208 0,2-3-64 15,0 2-16-15,0-3 0 0,2-1 256 0,-4 9 32 16,0 14 16-16,-4 13 0 0,-5 16-304 0,1-1-128 16,-3 7 0-16,0-3 128 15,-4 9-128-15,0 9 0 0,-2 6 0 0,-2 8 0 0,0 9-176 0,-1 6 48 0,3 7 0 16,-2 4 0-16,0 7-176 0,2 7-16 0,-3-1-16 0,-1 9 0 31,-1 14-208-31,1 6-32 0,2 16-16 0,-3 10 0 16,3 13 400-16,0 8 192 0,0 9-192 0,-1 4 192 15,1 3 0-15,2 5 0 0,-2-1 0 0,2-3 0 0,-1-14 0 0,1 2 0 0,0-14 128 0,0-11-128 16,4-12-176-16,0-19-64 16,3-10-16-16,-1-7 0 0,2-10-912 0,1-9-192 0,-1 2-48 31,0-10-7552-31,1 0-1536 0</inkml:trace>
  <inkml:trace contextRef="#ctx0" brushRef="#br0" timeOffset="7">11446 5713 911 0,'-2'-4'0'0,"-2"4"0"0,2-4 0 0,0 2 0 0,0 2 528 0,0 0 32 0,-1 0 0 0,1-3 0 0,-2 1 400 0,0 2 64 15,2-6 32-15,0 2 0 0,2-1-352 0,2 3-64 16,0-4 0-16,4 4-16 0,1 0-368 0,-1 2-64 15,2 0 0-15,1 0-16 16,0 0-176-16,1 0 0 0,3 0 0 0,2 0 0 0,2 0 144 0,2 0 48 0,0 0 16 0,3 2 0 16,3 2 32-16,1 0 0 0,-1 1 0 0,1 1 0 15,4-4-32-15,-1 2 0 0,5 7 0 0,1-7 0 16,-1 5-208-16,2-1 0 16,0 3 0-16,2 0 0 0,-1 1 0 0,-1-1 0 0,-2 0-128 0,-4-1 128 15,0 1 0-15,-3-7 0 0,1 3 0 0,0-3 0 16,1 2 0-16,-1-6 272 0,2 0-48 0,2 0-16 15,2-4 480-15,4 0 80 0,1 2 32 0,3-5 0 16,5 3-464-16,4-5-80 0,5 7-32 0,5-4 0 16,3 2-224-16,-2 1 0 0,2 3 0 0,-4-2 0 15,-7 2-272-15,-2-2 0 0,-2 2 0 0,0 0 0 16,-2-4-176-16,0 8-48 0,4-4 0 0,0 2 0 0,2 0 496 16,2-2-144-16,9-2 144 0,7 0 0 0,5-2 192 0,1 0 128 15,-7-3 32-15,5 1 0 0,6-3-16 0,4 1 0 16,-4 1 0-16,2 3 0 0,-6 0-336 0,8 0 0 15,9 4 0-15,1-2-192 0,-3-3 192 0,0 3-160 16,-1-2 160-16,1 0-160 0,-1-1 160 0,3 3 0 16,2 2 0-16,4 0 0 0,9 2 0 0,-5 1 0 15,-8-3 0-15,-2 0 0 16,1-5 0-16,3 5 0 0,5 0 0 0,3 0 128 0,5 2 128 0,0-2 48 0,-1 3 0 0,-1-6 0 16,-2 1 112-16,-1-2 32 15,3 2 0-15,1 2 0 0,8 2 112 0,-3 2 16 0,-7-2 16 0,-6-2 0 16,-4-2-112-16,3 2-32 15,7 2 0-15,5 3 0 0,8 3 0 0,-1 3-16 0,-5-1 0 0,-4 3 0 16,-13-6-272-16,2 3-160 0,2 5 192 0,6 2-192 16,8 0 128-16,-6 2-128 0,-20-4 0 0,8 0 0 15,8 2 0-15,1 0 0 0,-1 2 0 0,-1-2 0 0,-7 1 0 16,-5-4 0-16,1 1 0 0,4 0 0 16,-2-2 0-16,0-2 0 0,-7-3 0 0,-6-1 0 15,-15-3 0-15,5 0 128 0,6 0-128 0,1 3 0 0,-5-7 128 0,-7 2-128 16,-6 0 0-16,-5-4 0 0,-1 0 0 0,-3-7 0 15,-4 3 128-15,-2-3-128 0,-9 1 192 0,-2 1-32 16,-1 1 0-16,-3 2 0 0,-5-3-160 0,-3 5 0 16,-3 2 0-16,-6 2 128 0,0 5-128 0,-5-1-256 15,1 5 64 1,0 4-10592-16</inkml:trace>
  <inkml:trace contextRef="#ctx0" brushRef="#br0" timeOffset="8">1619 10416 8287 0,'-2'-6'736'0,"0"1"-592"0,0-1-144 0,-1 4 0 0,1 0 1008 0,0-3 160 0,-2-1 48 0,-5-5 0 0,1-4 208 0,-1 3 48 16,-1 3 16-16,1 7 0 0,1 2-688 0,-1 4-144 15,3 7-16-15,-1 6-16 0,1 11 336 0,2 4 80 16,2 8 16-16,-1 17 0 0,6 14-160 0,1 3-16 16,-2 1-16-16,4 6 0 0,3 6-272 0,1 2-48 15,-1-3-16-15,2-6 0 0,4 3 48 0,-3-6 0 16,3-2 0-16,0-12 0 0,-2-7-160 0,-2-11-32 16,-3-11 0-16,-2-13 0 0,1-6-64 0,-7-5 0 15,2-10-16-15,-4 0 0 0,0-10 128 0,-3-5 16 16,-1-9 16-16,-2-12 0 0,-1-13 48 0,-4-6 16 0,3 2 0 0,-1 2 0 15,0-5-336-15,1-8-64 0,-1-12 0 0,0-9-128 16,5 2 128-16,0 6-128 0,1 2 0 0,3 3 0 16,0-2 0-16,0 1 0 0,4 7 0 0,0 9 0 15,2 6 0-15,1 4 0 0,1 6 0 0,1 5 0 32,-1 4-384-32,-4 13-48 0,2 0 0 0,-2 6 0 0,-2 7-400 0,0 4-64 15,0 6-32-15,-2 11 0 0,2 6 320 0,0 7 64 0,0 10 16 16,0 11 0-16,2 11 336 0,1 10 64 0,1 13 128 0,-2 2-208 15,2-2 208-15,-2-13-144 0,-2-4 144 0,2 0-128 16,-2 2 128-16,-2-2 0 0,0 0 0 0,0-17 0 16,2-4 0-16,-2-13 0 0,2-6 0 0,0-9 0 0,0-7 240 0,2-3 16 15,2-7 16-15,1 0 0 16,-1-5-272-16,0-1 160 0,-2-9-160 0,0-2 128 16,1 0 96-16,-3-4 16 0,2-7 0 0,-2 0 0 0,0-4-240 0,0-6 0 15,2-11 0-15,2-13 0 0,-2 3 0 0,2-5-192 16,1 0 192-16,-3-4-208 0,2 4 16 0,0-2 0 15,1 2 0-15,-3 11 0 0,2 6 0 0,-2 9 16 16,0 6 0-16,-4 4 0 0,2 7 176 0,-2 6-192 0,0 4 192 0,0 7-192 16,0 4 192-16,-1 9 0 0,1 1 0 0,0 7 0 15,2 9-288-15,-2 8-32 0,0 11 0 0,-2 14 0 16,2 16 32-16,-3 1 0 0,1-3 0 0,-2 1 0 16,1 9 144-16,1 9 144 0,0-1-208 0,2 3 80 15,-3-2 128-15,1-3 0 0,2-4 0 0,0-12-128 16,2-16 128-16,0-12 0 0,0-20 0 0,0-8 128 15,0-6 48-15,2-13 16 0,0-5 0 0,2-5 0 16,-1-16 304-16,1-8 64 0,-2-13 16 0,0-11 0 16,2 1-224-16,-1-3-32 0,1-4-16 0,2-9 0 15,1-10-176-15,1-4-128 0,3 6 192 0,-1 2-192 16,3 2 176-16,-2 0-176 0,-3 3 160 0,1 10-160 16,-3 13 160-16,-2 4-160 0,-1 10 160 0,-3 12-160 0,0 7 0 0,-3 10 0 15,1 8 0-15,-2 2 0 16,0 10 0-16,-5 7 0 0,1 7 0 0,-1 12 0 0,-1 4-256 0,-3 18 16 15,2 16 0-15,-2-1 0 0,5-14 32 0,2 9 0 16,-3 11 0-16,5 4 0 0,2 9 208 0,2-5 0 16,4-2 0-16,0-8-144 0,0-7 144 0,1-15 0 15,-1-14 0-15,0-16 0 0,0-18 0 0,1-7 0 16,-1-7 0-16,2-10 0 0,3-2 0 0,-1-4 0 0,3-5-176 16,0 3-13328-16</inkml:trace>
  <inkml:trace contextRef="#ctx0" brushRef="#br0" timeOffset="9">6543 11855 911 0,'-6'-6'0'0,"2"1"0"0,-1 3 0 0,3-2 0 0,0 2 1056 0,-2-2 128 0,-2-5 32 0,-7-4 0 0,-2-4 448 0,-4-4 80 15,2 4 32-15,2-4 0 0,0 6-624 0,2 2-112 16,0-2-16-16,3 2-16 0,1 5-272 0,1-1-48 16,1 5-16-16,3-2 0 0,0 4-32 0,2-1-16 15,-3 3 0-15,5 3 0 0,0 1 16 0,0 0 16 16,0 2 0-16,0 3 0 0,0-1-128 0,0 3-16 15,0 4-16-15,2-4 0 0,1 1-64 0,-1 3-16 16,2-4 0-16,2-5 0 16,5 5-208-16,0-9-32 0,1 2-16 0,3 1 0 0,0-5-32 0,2 0 0 15,0 0 0-15,0 0 0 0,2-5 224 0,3 3 32 16,3-2 16-16,3 4 0 16,2-6-48-16,0 1-16 0,-1 1 0 0,6 2 0 0,3-4-208 0,0 1-128 0,5 1 160 0,-3 0-160 15,5 2 128-15,-2-5-128 0,-3 5 0 16,-2 0 0-16,1 4 0 0,-1 0 0 0,0 5 0 0,3-1 0 15,-3 3 0-15,1-1 0 0,-1 1 0 0,2-9 0 16,-1 2 0-16,1-4 144 0,3 2-144 0,2-5 128 16,-1 3 512-16,1 0 80 0,2 0 32 0,0 2 0 15,-3-4-368-15,1 2-64 0,-6-1 0 0,1 3-16 16,0-2-144-16,5 2-32 0,4 0 0 0,0 0 0 16,7 0-128-16,-1 0 0 0,0 0 144 0,5-4-144 15,6 2 0-15,4-2 0 0,7-5 0 0,-3 1 128 0,1-3 0 16,-7 0 0-16,-6-4 0 0,0 3 0 0,-3 1 0 0,-3 3 0 15,-5-1 0-15,2 5 0 0,0 0-128 0,3-3 0 16,1 3 0-16,-1 2 0 0,3-3 0 0,-3 3 0 16,1 0 0-16,-1 0 0 0,-7 2 144 0,0 0-144 15,2 2 192-15,-5 2-192 16,-1 1 128-16,-2 1-128 0,-3 1 0 0,1 1 0 16,-1 1 224-16,1 1-64 0,-1-1-16 0,-2 1 0 15,1 3 64-15,-1-2 16 0,3-1 0 0,-7 1 0 16,-7-5 0-16,3 1 0 0,-4 1 0 0,-1-6 0 0,-1 1 64 0,-5-6 16 0,-2 1 0 0,-2-2 0 31,-2 0-96-31,-1-5-16 0,-1 1 0 0,-2-1 0 0,-3 1-192 0,-2 1 0 0,1-3 0 0,-5 3 0 31,2 1-1264-31,-4 2-336 0,-1 4-80 0,1 2-16 0</inkml:trace>
  <inkml:trace contextRef="#ctx0" brushRef="#br0" timeOffset="10">11938 12004 6447 0,'-8'-2'576'0,"-1"0"-576"0,5-2 0 0,2 1 0 0,2 1 1216 0,-4 0 144 0,-5-8 32 0,-4-1 0 16,-4-6 544-16,-2-2 112 0,0 0 32 0,2-3 0 15,6 5-464-15,1 0-80 0,1 4-32 0,3 3 0 16,2-1-592-16,1 5-112 0,1-1-32 0,0 5 0 16,2-2 160-16,2 4 32 0,0 0 0 0,1 0 0 15,1 0-320-15,2 0-48 16,1 2-16-16,1 0 0 0,3 5-16 0,-3-7-16 16,5 2 0-16,0 2 0 0,0-2-32 0,-1 2-16 0,3 3 0 15,2-3 0-15,3 5-240 0,1-3-64 0,4 0 0 0,-1 1 0 16,1-3-192-16,1 2 0 0,2-1 0 0,4 1 0 0,-3-2 0 0,6 1 0 15,3-3 0-15,0 2 0 0,-4 0 0 0,5 3 0 16,7-5 0-16,6 2 0 16,-3-2 0-16,4 0 0 0,9 0 0 0,12-2 0 15,11 5 0-15,7-10 0 0,6 1 0 0,2-4 0 0,2-3 192 0,-4 0-16 16,-13 1 0-16,13-1 0 0,15 0 16 0,4 5 16 16,5-5 0-16,-5 1 0 0,-4-1-48 0,-2-6-16 15,2 2 0-15,8-2 0 0,7 2 48 0,0-2 16 16,-13 2 0-16,-20 0 0 0,-7 0 0 0,14 0 0 0,21-2 0 0,18 3 0 15,2 1-208-15,-7-4 0 0,-4 2 0 0,-6 0 0 16,-3 0 0-16,1 4 0 0,-1 1 0 0,-1 1 0 16,-1 3 0-16,-4-5 144 0,-4 1-144 0,-6-1 128 31,-3 5-128-31,-4-3 0 0,2 3 0 0,-4-5 128 16,-4 2-128-16,-2-1 0 0,-3-3 0 0,-6 0 0 0,-8 3 0 0,-3-5 0 0,1 2 0 0,-3 0 0 15,-2 3 0-15,-4-3 0 0,2 0 0 0,-4 0 0 16,-3 3 0-16,-3-1 0 15,-5 0 0-15,-2 1 0 0,-6 3 0 0,-5 3 0 0,-2-7 0 16,-4 3 0-16,0-1 0 0,-4 5 0 0,-3-2 0 0,-6 6 0 0,-2-5 0 0,-2 5 0 16,-2 5 128-16,-4-3-128 31,-3 4-720-31,0 3-176 0,-3 3-48 0,-1 8-10624 16,0-3-2128-16</inkml:trace>
  <inkml:trace contextRef="#ctx0" brushRef="#br0" timeOffset="11">4835 3808 13823 0,'-2'2'1216'0,"0"2"-960"0,2-4-256 0,0 0 0 0,-2 2 960 0,2 3 128 0,-2-1 48 0,2 7 0 0,0-1 448 0,0 7 80 16,4-6 32-16,0 2 0 0,3 2-672 0,1-5-128 0,1 1-16 0,-1-3-16 16,1 1 144-16,-3 1 16 0,0-3 16 0,1-1 0 15,-5 3-144-15,2-3-16 0,-2 1-16 0,-2 1 0 16,0 1-304-16,0-1-64 0,-2 1-16 0,2-1 0 15,0-1-160-15,0-3-48 0,4 0 0 0,1-4 0 16,3-4-80-16,3-5-32 0,6-4 0 0,0-8 0 16,6-4 352-16,3-5 80 0,2-4 16 0,1-2 0 15,5-9-416-15,3-2-64 16,3-6-128-16,-6 4 176 0,0 8-176 0,0-8 0 16,9-6 144-16,0-2-144 0,-3 6 0 0,1-5 0 0,3-1 0 0,-1 3-128 0,-5 8 128 0,-4 3-192 15,-2 7 192-15,-2 6-11808 16,-4 9-2256-16</inkml:trace>
  <inkml:trace contextRef="#ctx0" brushRef="#br0" timeOffset="12">7853 3821 2751 0,'-2'-15'256'0,"2"8"-256"0,0 1 0 16,0 0 0-16,-2 1 2032 0,2 5 352 0,0-6 80 0,-2 2 16 0,2-7 96 0,-2 0 32 0,2 1 0 0,0-1 0 0,2 5-624 0,-2-1-128 15,0 3-32-15,0 2 0 16,2 0-576-16,0 4-112 0,0 0-32 0,0 9 0 0,3-5 16 0,-3 5 0 16,-2-11 0-16,0 0 0 0,8 42-480 0,-6-25-112 15,1-2-16-15,-1 2 0 16,0 0-256-16,-2 5-48 0,2-5-16 0,2 2 0 0,-2 0-192 0,3-2 0 15,-1 0 128-15,0-2-128 0,0 0 0 0,1-5 0 16,-1 1 0-16,2-2 0 0,-1-5 0 0,1 0 0 16,0-4 128-16,1-6-128 0,-1 1 192 0,3-5 0 0,1-1 0 15,1-6 0-15,4-2 208 0,2 0 48 0,0-7 0 16,4-1 0-16,3-3-320 0,1-6-128 0,3-3 128 0,0 1-128 16,1-5 0-16,3-1 0 0,2-1 128 0,3-2-128 15,1 2 0-15,5-8 0 0,3-2 0 0,1 2 0 16,0 4 0-16,-4 6 0 0,-3 3 0 0,-6 8 0 15,-8 8 0-15,-1 3 0 16,-1 2 0-16,-3 6 0 0,0 7-1248 0,-6 1-128 0,0 8-32 0,-4 5-15328 16</inkml:trace>
  <inkml:trace contextRef="#ctx0" brushRef="#br0" timeOffset="13">15593 4097 911 0,'-10'-8'0'0,"1"1"0"0,3 3 0 0,2 2 0 0,-1-2 368 0,3 2-16 0,0 0 0 0,-2-1 0 0,0-5 544 0,-7-5 128 0,0-2 0 0,1 2 16 16,1-4 112-16,5 0 32 0,0 5 0 0,-1-1 0 15,5 0-320-15,-2 2-64 0,2 1-16 0,-2 1 0 16,4 3-160-16,-2 0-48 0,2 1 0 0,-2 1 0 16,0 4 336-16,2-2 64 0,-2 2 16 0,0 0 0 0,0 0 48 0,0 2 16 15,0 0 0-15,3 0 0 0,-3-2-80 0,0 0-16 16,0 0 0-16,0 0 0 0,23 28-336 0,-14-17-80 15,-1 3-16-15,1-3 0 0,-3 2-160 0,3 2-48 16,-3-5 0-16,0 1 0 0,1 6 64 0,-3-4 0 16,4 2 0-16,-3 0 0 0,1 2-112 0,1-7-16 15,-3 3 0-15,-2-2 0 0,2-3-96 0,-4-1-32 16,2-1 0-16,0 0 0 0,1-1 176 0,-3-1 16 16,0-2 16-16,2-4 0 0,2 0 272 0,0-5 48 15,5-3 16-15,1-9 0 0,3-3 64 0,2-5 16 16,4-9 0-16,5-9 0 0,3-4-240 0,1-11-32 0,4 1-16 15,0-7 0-15,2 2-240 0,-2 0-48 0,0-2-16 0,-4 15 0 16,-7 4-160-16,-2 7 0 0,0 3 0 0,-2 3 128 31,2 2-448-31,-4 9-80 0,2 2-32 0,-4 10-17104 0</inkml:trace>
  <inkml:trace contextRef="#ctx0" brushRef="#br0" timeOffset="14">16578 4104 4607 0,'-3'-13'400'0,"1"2"-400"0,2 3 0 0,0 1 0 0,-2 7 496 0,2-4 16 0,0 2 0 0,0-2 0 16,0-3 1088-16,0 1 208 0,0-2 48 0,-2 1 16 0,2 1-352 0,0 1-80 16,-2 1-16-16,2 4 0 0,0 0-160 0,2 4-48 0,-2-4 0 0,2 5 0 15,0 1-384-15,3-2-64 16,-1 7-32-16,-4-11 0 0,0 0-192 0,19 30-32 0,-13-15-16 0,3-5 0 16,-3-3-192-16,1 3-48 15,1 3 0-15,1-2 0 16,1 4-256-16,-1-5 160 0,4 1-160 0,-5-5 128 0,1-1-128 0,-1-5 0 0,3-9 0 0,-1 1 128 15,3-5 752-15,0-6 144 0,4-3 16 0,-2-5 16 16,2-3-160-16,2-6-48 0,5-11 0 0,1-8 0 16,5-7-224-16,0-2-48 0,0 4-16 0,-5 3 0 15,-1 8-224-15,-5 8-32 0,-2 7-16 0,0 2 0 16,0 3-560-16,0 1-112 0,4 0-32 0,1-2 0 16,5 1-1920-16,7-1-384 0,3 2-80 0,5 3-16 0</inkml:trace>
  <inkml:trace contextRef="#ctx0" brushRef="#br0" timeOffset="15">17438 4142 8031 0,'-15'-15'704'0,"7"7"-560"0,1 3-144 0,3-3 0 0,2 6 0 0,0-2 0 0,2 1 640 0,-2-3 240 0,-3 2 48 0,1-7 16 16,0 0 480-16,-1-1 112 15,3 1 0-15,0 7 16 0,0-3-144 0,2 3-16 0,2 4-16 0,2-4 0 16,3 4-560-16,-1 4-112 16,3 0-32-16,-1 3 0 0,-1-1-352 0,1 3-64 0,3 3 0 0,-3 3-16 15,3 2 16-15,-2-4 16 0,1 2 0 0,-1 0 0 16,-3-2 96-16,-2-3 16 0,3 3 0 0,-1-4 0 16,1 1-32-16,-1-8 0 0,2 3 0 0,-1-12 0 15,1 1 32-15,3-3 16 0,0-8 0 0,6-4 0 0,0-7 432 16,2-4 96-16,0-2 16 0,2-8 0 0,3-9-256 0,-1-2-48 15,3-7-16-15,-1 5 0 16,-1 3-48-16,-3 6 0 0,-2 3 0 0,-2 5 0 0,2-1-448 0,-4 7-128 16,0 1 0-16,0 3 0 15,0 0-416-15,0-4-176 0,0 7-48 0,0 1 0 16,2-1-1408-16,0 6-272 0</inkml:trace>
  <inkml:trace contextRef="#ctx0" brushRef="#br1" timeOffset="16">7613 6307 14735 0,'0'-4'1312'0,"2"2"-1056"0,0 0-256 0,-2 0 0 0,0 2 1712 0,2 0 272 0,0-5 64 0,0 1 16 16,5 2 528-16,-1-5 96 0,5 5 32 0,-3 0 0 15,3 2-1056-15,-3 2-224 0,5 3-32 0,-4-1-16 16,1 2-448-16,-3 3-96 0,-1 4-16 0,0 1 0 16,1 6-368-16,-3 1-80 0,2 4 0 0,-3-1-16 15,-1 1-112-15,0-1-32 0,-2 4 0 0,0-3 0 16,0-2-224-16,-2 3 176 0,2-5-176 0,0 1 160 0,2-5-160 0,0-7 0 16,2 1 144-16,3-11-144 0,-1 0 192 0,3-6-48 15,1-3 0-15,1-4 0 0,4-6 32 0,0-4 0 16,4-9 0-16,0-2 0 0,2-7-176 0,3-6 0 15,1-4 0-15,1-4 128 0,4-7-128 0,4-6-176 16,0-4 48-16,0 1 0 0,0 5 128 0,-6 7 0 0,-3 8 0 0,-3 8-12928 16,-3 5-2496-1</inkml:trace>
  <inkml:trace contextRef="#ctx0" brushRef="#br1" timeOffset="17">4790 6179 12895 0,'0'-2'1152'0,"-2"-4"-928"0,2 6-224 0,0-6 0 0,0 3 1536 0,-2 1 256 0,2-6 48 0,-2-3 16 0,2-2 448 0,0-2 80 16,0 3 32-16,2 1 0 0,0 0-1200 0,3 5-224 15,-1 6-48-15,0 0-16 0,2 0-192 0,1 6-32 16,-1 5-16-16,1 2 0 15,-1 2-160-15,3 2-16 0,-3 4-16 0,2 2 0 0,-1 3-256 0,-1 2-48 16,3 1-16-16,-1 6 0 16,3-4-176-16,0 1 0 0,-1-2 0 0,-1-4 0 15,-1-5 128-15,1-4-128 0,-1-6 128 0,-1-9-128 0,1-2 0 0,1-7 0 16,1-3 0-16,5-5 0 0,0-4 0 0,4-7 0 16,3-4 128-16,1-2-128 0,0-4 0 0,3-2 0 15,0 0 0-15,-1 1 0 16,-4 3-672-1,3 0-224-15,-1-2-32 0,3-4-16 0,-1-1-64 0,3 1-16 0,2-5 0 0,0 2 0 16,-3-1 320-16,1 5 48 0,0 3 16 0,-3 4-11984 0</inkml:trace>
</inkml:ink>
</file>

<file path=ppt/ink/ink1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8:06.968"/>
    </inkml:context>
    <inkml:brush xml:id="br0">
      <inkml:brushProperty name="width" value="0.05292" units="cm"/>
      <inkml:brushProperty name="height" value="0.05292" units="cm"/>
      <inkml:brushProperty name="color" value="#00B050"/>
    </inkml:brush>
  </inkml:definitions>
  <inkml:trace contextRef="#ctx0" brushRef="#br0">16746 1049 13823 0,'6'0'1216'0,"3"-2"-960"0,-1 0-256 0,-1-3 0 0,-1 3 1248 0,5-2 208 0,6-2 32 0,10-3 16 15,16-4 1120-15,14-8 240 0,14-5 32 0,5 3 16 31,5-5-720-31,0-4-144 0,-2 7-16 0,0 1-16 0,-2-1-832 0,-3 4-160 16,-8 1-48-16,-4 6 0 0,-7 3-656 16,-4 4-144-16,-4 1-32 0,-6 2 0 0,-1 4-144 15,-6-2 0-15,-2 4 0 0,-4 2 0 0,-7-4 0 0,-2 2 0 16,-4 2 0-16,-4-4 0 0,-2 5 0 0,-7 1 0 16,-4 1-176-16,-3 1 176 15,-3 3-1296-15,-7 1-176 0,-4-1-48 0,-5 6-9632 16,-1-2-1936-16</inkml:trace>
  <inkml:trace contextRef="#ctx0" brushRef="#br0" timeOffset="1">16810 1155 6447 0,'-15'2'576'0,"2"1"-576"0,4-1 0 0,5 0 0 0,2 0 1008 0,-4 2 80 0,-7 3 32 0,-8 1 0 0,-7 3 880 0,0 4 176 0,3 0 48 0,5-1 0 16,8-1-368-16,3 2-80 0,7-4-16 0,2 1 0 16,9-1-416-16,1 0-64 0,5-3-32 0,6-1 0 15,7 3-32-15,4-8 0 0,6 7 0 0,7-7 0 16,2 2-240-16,6 1-48 0,3 1-16 0,1-6 0 15,-1 4-400-15,-3 3-96 0,-4-5-16 0,-2 6 0 16,-9-3-208-16,-4 1-64 0,-6 2 0 0,-5 3 0 16,-4 4-128-16,-4 2 128 0,-2 2-128 0,-7 5 128 15,-3 1-128-15,-3 3 0 16,-7 2 0-16,-1 6 0 0,-7 2 0 0,-2 5 0 0,-9 6 0 0,-8 6 0 0,-4 0 0 0,-9 5 128 16,-4 4-128-16,-7 2 128 0,5-15-128 0,-5-2 0 15,-3 0 0-15,-1-7 0 0,0 1 0 0,5-11 128 16,6-2-128-16,2-5 128 15,2-1-128-15,6-5 0 0,7-8 0 0,6-3 0 16,9 1 0-16,6-9 0 0,5-5 0 0,4 1 0 16,6-2 0-16,2-3 0 0,7 1 0 0,2 1 0 0,6-3 0 0,2-1 0 15,7 0 0-15,6-1 0 0,6-1 192 0,9 0 0 16,0 2 0-16,11-1 0 0,6-1-16 0,6 2 0 16,7 3 0-16,0-3 0 0,2 2 16 0,-2 1 16 0,-7 4 0 15,-4-3 0-15,-2 3-32 0,-4-2-16 0,-4 6 0 0,-7-7 0 16,-4 7 0-16,-5-2 0 0,-6 2 0 0,-10 0 0 15,-3 2-160-15,-4 0-144 0,1 3 144 0,-3-5-208 32,-7 6-144-32,-1-2-32 0,-5 3 0 0,-2-1-18064 0</inkml:trace>
  <inkml:trace contextRef="#ctx0" brushRef="#br0" timeOffset="2">18799 1538 12895 0,'-2'-10'1152'0,"2"6"-928"0,0-5-224 0,2 3 0 0,0 1 624 0,2 3 80 0,1-4 0 0,3-1 16 16,7-3 2256-16,6-5 448 0,9-2 96 0,0-4 0 15,2 6-1504-15,-2 2-304 0,-2 2-64 0,-3 5-16 16,-4 2-1056-16,-1-1-224 0,-1 5-32 0,-4 5-16 15,0-3-304-15,-7 0-272 0,1 4 48 0,-1 1 16 16,-2-1-1072-16,1 3-224 0,-1-1-32 0,-1 3-7744 16,-3-1-1536-16</inkml:trace>
  <inkml:trace contextRef="#ctx0" brushRef="#br0" timeOffset="3">18863 1751 5519 0,'-6'-2'496'0,"3"0"-496"0,1 2 0 15,2-4 0-15,0 2 1504 0,0 2 208 0,2 0 32 0,3-7 16 16,1 3 416-16,5-2 96 0,4-3 16 0,2 3 0 16,2-5-1136-16,0 5-208 0,0-1-48 0,0 3-16 31,3 0-1248-31,1 0-240 0</inkml:trace>
  <inkml:trace contextRef="#ctx0" brushRef="#br0" timeOffset="4">20002 723 5519 0,'-10'-8'240'0,"3"5"64"0,1-3-304 0,0 2 0 16,4 4 0-16,-1 0 0 0,1 0 2112 0,0 2 352 15,-4 6 80-15,1 3 16 0,-1 2-256 0,2 12-32 16,4 5-16-16,0 9 0 15,-2 9-864-15,2 10-176 0,0 8-48 0,0 8 0 16,0 5-384-16,-2-2-80 0,-7-3 0 0,1-3-16 16,-1-1-544-16,-6-8-144 0,-2 4 0 0,-2 2 0 0,-7-2 128 0,1-2-128 0,-5-3 128 0,0-1-128 15,-4 0 304-15,2-9-16 0,-2-9 0 0,6-8 0 16,3-10-32-16,6-7-16 16,2-11 0-16,2-2 0 0,6-6-240 0,1 0 144 0,3-4-144 0,5-5 128 15,0 0 304-15,7-3 48 0,1-3 16 0,5 0 0 16,2-5 128-16,6-1 16 0,5-3 16 0,1-1 0 15,8-1-448-15,-1 0-80 0,2 1-128 0,-2 3 176 32,-2 7-176-32,0-2 0 0,6 0 0 0,1 2 0 15,1 2 0-15,-4 2 0 0,-2 7 176 0,-2 1-176 16,-4 10 432-16,-5 1-16 0,-6 5 0 0,-2 6 0 0,-2 4-416 16,-7 7 0-16,-1 4 0 0,-5 6 0 0,0 5 0 0,-5 8 0 15,-1 4-144-15,0 2 144 0,-1-1 0 0,1-1 0 16,0 3 128-16,-1-3-128 0,1 7 0 0,-3 6 0 15,1 2 0-15,1 3 0 0,1-7 0 0,4-7 0 16,6-10 0-16,2-6 0 0,7-11 0 0,4-11 0 16,5-4 0-16,1-6-11328 15,5-5-2192-15</inkml:trace>
  <inkml:trace contextRef="#ctx0" brushRef="#br0" timeOffset="5">20916 1221 1839 0,'2'-6'160'0,"0"-1"-160"0,-2 3 0 0,0 2 0 0,0 2 1024 0,0-4 160 0,3-3 32 0,-3-3 16 16,2-1 544-16,-4-2 96 0,-1 3 32 0,-1 5 0 0,0 1 16 0,-2 4 16 15,-3 4 0-15,1 3 0 0,-5 6-928 0,0 6-192 16,0 4-48-16,-2 5 0 16,2 4-240-16,-1 4-48 0,1-2-16 0,0 2 0 0,0 5 464 0,0 8 96 15,-1 6 0-15,-1 9 16 0,2 6 128 0,0 3 32 16,0 5 0-16,5 3 0 0,1-2-560 0,5-7-96 16,7-4-32-16,-1-12 0 0,4-7-512 0,3-7 0 15,2-3 0-15,2-7 0 0,-3-5 0 0,1-3 0 0,2-5-176 16,-2-2-9968-1,2-4-2000-15</inkml:trace>
  <inkml:trace contextRef="#ctx0" brushRef="#br0" timeOffset="6">21487 2222 14735 0,'0'0'1312'0,"0"4"-1056"0,0-4-256 0,-2 2 0 0,2 0 1824 0,-2 5 304 0,-2-3 64 0,-3 9 16 0,1 4-1008 16,-5 4-208-16,0 5-32 0,1 1-16 16,-3-3-1168-16,2-3-224 0,5-6-64 0,0 2 0 15,-3-2-320-15,1 2-64 0,-1 0 0 0,0 0-8976 16</inkml:trace>
  <inkml:trace contextRef="#ctx0" brushRef="#br0" timeOffset="7">22083 1243 4607 0,'3'-13'400'0,"-1"2"-400"0,0 3 0 0,0-1 0 0,0 5 1184 15,0 0 160-15,0 1 16 0,3-5 16 0,3-1 1440 0,3-1 304 16,4-1 48-16,0 5 16 0,4 4-704 0,0 4-144 16,2 8-32-1,1 5 0-15,1 9-384 0,-2 3-64 0,-4 10-32 0,-2 5 0 16,-4 1-624-16,-5 4-128 0,-2 8-32 0,-4 0 0 0,0-2-640 0,-6 9-128 0,-2 4-16 16,-7 9-16-1,-5 3-112-15,-3 6 0 0,0-1-128 0,-1-13 192 0,1-4-192 0,4-11 0 0,4-6 128 0,2-6-128 31,4-11 0-31,1-5 0 0,1-5 0 0,1-3 0 0,4-4 0 0,0-5 0 16,0 1 0-16,2-9 0 16,0 2-640-16,2 1-112 0,0-10-16 0,0 5-16656 0</inkml:trace>
  <inkml:trace contextRef="#ctx0" brushRef="#br0" timeOffset="8">22901 2288 11055 0,'2'0'976'0,"1"0"-784"16,-1 2-192-16,0-2 0 0,0 0 1872 0,0 2 336 0,0-2 64 0,0 4 16 16,5-2 1728-16,-3 7 336 0,2 2 80 0,1 1 16 15,-5 3-2688-15,0 2-544 0,-2 5-96 0,-2-1-32 16,-2 0-784-16,-5 7-176 0,-2 0-128 0,-3 3 192 16,-3 8-448-16,-3-5-96 0,-1 2-16 0,0 2-16848 15</inkml:trace>
  <inkml:trace contextRef="#ctx0" brushRef="#br0" timeOffset="9">23493 1977 9215 0,'0'-2'816'0,"0"2"-656"0,3-4-160 0,-1 1 0 16,2 1 864-16,-2 0 144 0,4 2 16 0,3-6 16 0,6 2 1248 0,8-5 240 0,5-2 48 0,4 3 16 16,4-7-448-16,0 4-96 0,1 1 0 0,-5 1-16 15,-1 5-96-15,-5 0-16 0,0 8 0 0,-9-4 0 16,0 8-880-16,-7 5-176 0,-1 6-32 0,-7 7-16 16,-2-3-448-16,-4 7-96 0,-1 6-16 0,-3 7 0 15,-1 0-256-15,3-1 0 0,-2-1 128 0,3-1-128 16,1-2 0-16,2 1 0 0,2-7 0 0,2 2 0 0,2-2 0 0,3-5 0 15,3-3 0 1,3-7 0-16,0-5 0 0,2-1 0 0,2-5 0 0,2-3 0 0,0-3 0 0,2-3 0 31,1 1 0-31,-3-2 0 16,0 0-640-16,-4-5-48 0,-2 3 0 0,-5 0-16544 0</inkml:trace>
  <inkml:trace contextRef="#ctx0" brushRef="#br0" timeOffset="10">24109 1877 11055 0,'-19'11'480'0,"8"-5"112"0,1 5-464 0,-1-5-128 16,2 0 0-16,3 3 0 16,-3-3 2784-16,-5 9 544 0,-12 13 96 0,-8 4 32 15,-4 13-720-15,-3-3-144 0,1 3-32 0,1-5 0 16,7 1-768-16,5-7-144 0,1 2-48 0,5-2 0 15,4-2-1088-15,2-4-208 0,6-5-48 0,3-2-16 0,4 1-240 0,0-1 0 16,4-10 0-16,0-1-160 16,0-3-1440-16,2 1-304 0,1-2-48 0,1 1-13472 15</inkml:trace>
  <inkml:trace contextRef="#ctx0" brushRef="#br0" timeOffset="11">24352 2375 15663 0,'-2'9'688'0,"0"-5"144"0,2 2-656 0,-3 1-176 0,1-3 0 0,0 0 0 15,0 3 2000-15,0 1 368 0,-2 7 80 0,-3 6 16 16,-1 7-480-16,1 4-80 0,1-7-32 0,4 3 0 16,2-4-1424-16,0-3-272 0,4-4-176 0,0-2 192 15,5 2-480-15,-1-11-96 0,5 3 0 0,0-3-13280 16</inkml:trace>
  <inkml:trace contextRef="#ctx0" brushRef="#br0" timeOffset="12">24659 2192 18431 0,'-9'-8'816'0,"5"3"160"0,2 3-784 0,4-2-192 16,0 2 0-16,0 2 0 0,2-5 384 0,3 1 48 0,3 2 0 0,7-6 0 15,5 1 2512-15,-1 3 512 0,7 2 112 0,-3-5 16 16,3 5-2080-16,-3 0-416 0,1 2-64 0,-3 2-32 16,-1 7-592-16,-3-5-112 0,-4 7-32 0,-5 1 0 15,-1 1-512-15,-5 6-96 0,-2-4-32 0,-2 4 0 31,-2 1-192-31,0 3-64 0,0-2 0 0,0 1 0 0,0-1 432 0,0-2 80 0,2-4 128 0,0-2-208 16,2 0 208-16,2-7 0 0,0 0 0 0,3-1 0 16,-1-10 0-16,3 1 0 0,3-7 144 0,1-1-144 15,0-5 432-15,2-5-16 16,0-3 0-16,0-5 0 0,2-2-96 0,0-4 0 0,-2-2-16 0,-5 3 0 0,-1-3-112 0,-7 6 0 16,-2 0-16-16,-2 9 0 0,0-3 272 0,-3 5 48 15,-1 4 16-15,0 0 0 0,-1 6-48 0,3 5 0 16,-2 0 0-16,1 3 0 0,3 3-288 0,2 5-176 15,4-1 192-15,1 7-192 16,3 6 0-16,3 0 0 0,2 8 0 0,2 9 0 0,-1 5 0 0,-1-1 0 16,0 4 0-16,0-1 0 0,0 6 0 0,-3-3 0 0,5 14 0 0,-2 2 0 15,2 12 0-15,0-2 0 0,-3 11 128 16,-3-4-128-16,-7-1 0 0,-2 1 0 16,-2-7 0-16,-4 0 0 0,-1-14 0 0,-1-7 0 0,-3 0 0 0,-2-5 0 15,-2 3 128-15,-4-2-128 0,2-2 0 0,-2-16 0 16,4-5 0-16,0-5 0 0,-2-7-208 0,0-8 80 15,2-4 128-15,-2-4-128 16,0-7 128-16,0-2-128 0,-2 0 128 0,2-10 0 0,0-5 0 0,0-6 128 16,6-3-128-16,0-1 176 0,7-3-176 0,4-3 192 15,7-3-192-15,1 0 0 0,7-2 0 0,4 2 0 16,0 6 0-16,5 0 0 0,1 1-192 0,-3 3 192 31,-1 10-512-31,0-3 32 0,3-4 0 0,-1 6 0 0,-2 8-1248 0,3-1-256 0,-1 2-64 0,3 2-13072 31</inkml:trace>
  <inkml:trace contextRef="#ctx0" brushRef="#br0" timeOffset="13">25734 2311 16575 0,'-2'7'736'0,"2"-1"160"0,0-2-720 0,0 3-176 0,0-5 0 0,0 2 0 0,0 2 944 0,0 3 144 0,2 8 48 0,0 4 0 16,-2 7 1120-16,2-5 240 0,1 5 32 0,-3 2 16 15,0-2-1856-15,2-3-368 0,-2-2-80 0,2-1-13728 16</inkml:trace>
  <inkml:trace contextRef="#ctx0" brushRef="#br0" timeOffset="14">26032 1945 20271 0,'2'-2'896'0,"-2"-2"192"0,3-1-880 0,-1 3-208 16,0 0 0-16,2 0 0 0,0 0 3232 0,5-4 608 0,6 1 112 0,4-5 16 15,7-1-1856-15,-1-2-384 0,3 3-80 0,-3-1-16 16,1 7-1120-16,-1-3-240 0,-1 3-32 0,-1 4-16 16,-1 0-224-16,-1 0 176 0,-4 2-176 0,0 2 160 15,-4 5-160-15,-3 2 0 16,-1 3 144-16,-3 6-144 0,-1-3 0 0,-3 4 0 16,-2 4 0-16,-2 3 0 0,-3 2 0 0,-3 2 128 0,-5 0-128 0,-2-4 0 15,-2 6 0-15,-2 2-160 0,0-4 16 0,-3 0 0 16,3 2 144-16,0-2 0 0,4-3 0 0,2-1 0 15,5-2 0-15,-1-3 0 0,3 0-176 0,2-3 176 16,2-3 0-16,-1-2 0 0,3-1 0 0,3-3 0 16,-1 0 0-16,2-5 0 0,5 1 0 0,1-3 0 0,3-4 0 15,2 0 0-15,2-7-128 0,4-1 128 0,0 2 0 0,5-9 0 16,2 2 0-16,-3-8 0 0,-1 4-288 0,-1-1 32 16,-4 4 16-16,0-1 0 15,-4 2-1152-15,0-2-224 0,-4 0-48 0,-3 2-9216 16,-1 3-1856-16</inkml:trace>
  <inkml:trace contextRef="#ctx0" brushRef="#br0" timeOffset="15">26205 2220 16575 0,'-2'0'736'0,"2"-5"160"0,0 5-720 0,2-2-176 0,0 2 0 0,0-2 0 15,5 2 1664-15,1-2 288 0,7-2 64 0,6 0 16 16,7-5-704-16,2 1-144 0,4 1-32 0,-2-4 0 15,0 5-1152-15,-5 0 0 0,1 1-144 0,0 1-12160 16</inkml:trace>
  <inkml:trace contextRef="#ctx0" brushRef="#br0" timeOffset="16">26872 2358 14735 0,'8'9'640'0,"-4"-7"160"16,3 2-640-16,-3 0-160 0,-2-2 0 0,0 3 0 0,0-3 2048 0,0 6 368 0,3 3 80 0,-3 6 0 16,0 4 272-16,-4 1 48 0,-2 1 16 0,-7 2 0 31,-2 3-1824-31,-4 0-368 0,-4 0-80 0,-3-1-16 0,1 3-544 0,4-4 0 0,2-5 0 0,6-2-15984 31</inkml:trace>
  <inkml:trace contextRef="#ctx0" brushRef="#br0" timeOffset="17">27760 1694 9215 0,'-2'-7'816'0,"-1"1"-656"0,3 2-160 0,0 2 0 0,0 0 1248 0,0-1 224 0,0-3 32 0,-2-5 16 0,2 1 816 0,-2-7 160 16,0 4 48-16,0 2 0 0,0 5-1184 0,-2 4-224 15,-1 2-48-15,-1 2-16 0,-3 6-224 0,1 3-32 16,-5 6-16-16,-2 11 0 0,-4 4-304 0,-2 8-64 16,-1 7-16-16,3 2 0 0,2 2 240 0,2 9 48 15,5 4 16-15,5-3 0 0,7-1-192 0,7-5-32 16,4-2-16-16,6-4 0 0,4-6-352 0,3-9-128 0,2-2 0 16,-3-11 0-16,-3-6 192 0,-1-4-64 0,2-5-128 0,1-6 192 15,-3-4 240-15,-2-2 32 0,2-5 16 0,1-4 0 16,-1-2-176-16,-2-6-48 15,2-3 0-15,-3-4 0 0,-4 0-256 0,-1-4 0 0,-2-4 0 0,-5 0 0 16,1-5 0-16,-5 1-144 0,-4 3 16 0,-3 5 0 16,-3-4-144-16,-7 6-32 0,2 4 0 0,-2 7 0 15,2 0-32-15,-4 4-16 0,-4 0 0 0,0 2 0 16,0 4 352-16,1 5 0 0,3-1 0 0,5 5 0 16,3 4-320-16,5 5-32 0,2-3-16 0,4 7 0 15,6 1-1568-15,1 5-320 0</inkml:trace>
  <inkml:trace contextRef="#ctx0" brushRef="#br0" timeOffset="18">28233 2352 11967 0,'-3'-2'528'0,"1"2"112"0,2 0-512 0,0 0-128 0,0 0 0 0,0 2 0 31,0-2 1536-31,0 4 256 0,2 0 64 0,1 3 16 0,-1 3 800 0,0 1 144 0,-2 6 48 0,0-4 0 16,-2 8-1728-16,0-4-352 0,-3-2-64 0,-1 0-16 31,-3 6-272-31,-3 5-64 0,-5 3-16 0,-3 1 0 0,1 0-352 0,-2-2 0 0,2 2 0 0,-3-5 0 16,-1-2-576 0,4-1-64-16,4-5-32 0,4-7 0 0,3-1-576 15,6-5-112-15,4-2-32 0,4 3-10688 0</inkml:trace>
  <inkml:trace contextRef="#ctx0" brushRef="#br0" timeOffset="19">28780 2401 17503 0,'-9'4'768'0,"3"-2"176"0,2 0-752 0,0-2-192 16,1 0 0-16,1 2 0 0,0-2 1936 0,0 5 368 0,-2-5 64 0,-1 2 0 15,3 2-1792-15,2-2-352 0,2 2-80 0,5 1-16 32,-1-5-2352-32,5 2-464 0,2 0-112 0,2 0-16 0</inkml:trace>
  <inkml:trace contextRef="#ctx0" brushRef="#br0" timeOffset="20">28948 2456 13823 0,'4'-2'608'0,"-1"2"128"0,-1-4-592 0,-2 1-144 0,0 3 0 0,0 0 0 15,2 0 832-15,0-2 144 0,0 2 32 0,2-2 0 16,1 2-1904-16,-5 0-368 0,0 0-80 0,0 0 0 16</inkml:trace>
  <inkml:trace contextRef="#ctx0" brushRef="#br0" timeOffset="21">29183 2454 12895 0,'-3'-4'1152'0,"3"1"-928"16,0 3-224-16,0-2 0 0,0 2-144 0,0-2-80 15,0 2-16-15,0-6 0 0,5 2 240 0,-1-3 0 16,0 3 0-16,5 0 0 0,-1 2 0 0,5 2 0 16,4 2 0-16,0-2 0 0,2 4 0 0</inkml:trace>
  <inkml:trace contextRef="#ctx0" brushRef="#br0" timeOffset="22">29653 2437 17503 0,'-6'2'768'0,"2"2"176"0,1 0-752 0,3 3-192 0,-2-5 0 0,2 2 0 16,-2 3 224-16,0 1 16 0,-2 9 0 0,-3 2 0 0,-1 11 2608 0,-3 0 528 16,-4 2 96-16,0 0 32 0,1 0-1824 0,-1-7-352 15,-2-1-80-15,2-1-16 0,4-4-560 0,-2-2-112 16,5-2-32-16,1-2 0 16,3-7-1104-16,2-1-208 0,2-5-48 0,4-5-14912 0</inkml:trace>
  <inkml:trace contextRef="#ctx0" brushRef="#br0" timeOffset="23">30558 1683 13823 0,'-4'-8'608'0,"2"3"128"0,0-1-592 0,0 2-144 0,0-3 0 0,0 5 0 16,-1 0 320-16,1-4 16 0,0-5 16 0,-4 0 0 0,-1-8 1680 0,1 0 336 15,-3 0 64-15,-3-4 0 16,-1 6-1568-16,-2-3-320 16,-2 5-64-16,-2 1-16 0,0-1 464 0,-5 4 96 0,-1 3 0 0,-3 3 16 0,0 1-208 0,1 4-64 15,-1 4 0-15,0 3 0 0,0 3-640 0,-1 3-128 16,-1 6 0-16,0 0 0 0,2 5-192 0,1 6 48 15,-1 6 16-15,2 4 0 0,7-4 128 0,2 5-128 16,2 6 128-16,5 2-128 0,5 0 128 0,10-7 0 16,5-3 0-16,7-8 0 15,7-7 0-15,3-3-128 0,5-10 128 0,2-5-128 0,1-10-96 0,-1-2-16 16,0-7 0-16,0-2 0 0,-4-2 240 0,-1-4-192 0,1 1 192 0,-4-3-192 16,2-3 192-16,-5-1 0 15,0-3 0-15,-3 2 0 0,-1 1 0 0,-4 1 0 0,0 1 208 16,-5 1-64-16,-1 3 160 0,-3 4 16 0,-2 2 16 0,-2 4 0 15,-2 5 704-15,0 4 144 16,0 4 32-16,-2 4 0 0,2 9-368 0,-2 0-64 0,0 8-16 0,0 9 0 16,2 7-320-16,-4 3-80 0,2 14-16 0,-3-3 0 15,1 13-176-15,-4-7-48 0,1 3 0 0,1-4 0 32,-3-3-128-32,1-6 0 0,1 0 0 0,1-11 128 0,2 1-128 0,-1-5 0 0,3-2 0 0,0-7 0 31,2-8-208-31,-2-2-32 0,2-2 0 0,0-7 0 15,-2 1-912-15,0-5-192 0</inkml:trace>
  <inkml:trace contextRef="#ctx0" brushRef="#br0" timeOffset="24">32167 1059 13823 0,'2'-4'608'0,"0"4"128"0,2-4-592 0,0 2-144 0,1 0 0 0,-1 0 0 0,2 2 2576 0,5-5 496 0,6 1 80 0,11-2 32 0,8-1-192 0,6-3-48 0,7 3 0 0,0-3 0 15,5-1-1536-15,-3 2-320 0,0 3-64 0,-6 4-16 16,-5-2-560-16,-8 8-128 0,-4-2 0 0,-7 7-16 15,-4 1-304-15,-8 7-272 0,-7 5 48 0,-9 5 16 32,-3 3-608-32,-5 6-112 0,-9 7-32 0,-3 1 0 0,-1-1 144 0,0-3 32 15,-2 7 0-15,1-8 0 0,3-1 336 0,1 2 64 0,1 1 0 0,5-3 16 16,2 1 240-16,2-5 128 0,4 4-160 0,3-2 160 16,4-4 0-16,4-4 0 0,4-1 0 0,4-10 0 0,3 5 0 15,4-12 0-15,2 1 0 0,4-5 160 0,3-4-160 0,3 1 0 16,1-6 0-16,0-1 0 15,-1 0-688-15,-1-2-112 0,-3 1-32 0,-1-3 0 16,-3 1-304-16,-4 1-64 0,-5 2-16 0,-1 2 0 0,-5-5 768 0,-2 5 128 16,-6 2 48-16,0 0 0 15,-5 2 272-15,-1 0 0 0,-1 3 0 0,-4 1 0 16,0 5 560-16,-2-1 160 0,0 3 48 0,2 4 0 0,0 2-256 0,5-2-64 0,-1 5 0 0,5 1 0 16,3 3-144-16,-1 1-48 0,4 7 0 0,-2 3 0 15,0-6 16-15,0 4 0 0,2-1 0 0,-2 2 0 16,2 2-272-16,2 5 0 15,2 6 0-15,-2-7 0 0,5 3 128 0,-1-5-128 0,3 9 0 0,-3-2 0 16,2-2 144-16,-1-7-16 0,-3-2-128 0,-2-8 192 16,-2 0 640-16,0-7 112 0,-2 0 16 0,-4-2 16 15,-3 1 336-15,-4-8 64 0,-2 3 16 0,-2 2 0 16,-2-6-704-16,0 0-144 0,-2-1-32 0,-3 1 0 16,5 0-256-16,0-1-64 0,4-1-16 0,2-5 0 15,7 2-176-15,0-4 0 0,3 5 0 0,6-7-12336 16,-1 0-2448-16</inkml:trace>
</inkml:ink>
</file>

<file path=ppt/ink/ink1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8:31.904"/>
    </inkml:context>
    <inkml:brush xml:id="br0">
      <inkml:brushProperty name="width" value="0.05292" units="cm"/>
      <inkml:brushProperty name="height" value="0.05292" units="cm"/>
      <inkml:brushProperty name="color" value="#00B050"/>
    </inkml:brush>
  </inkml:definitions>
  <inkml:trace contextRef="#ctx0" brushRef="#br0">3076 12587 13823 0,'-4'0'1216'0,"1"0"-960"0,3 0-256 0,0 0 0 0,0 0 1008 0,-2 0 144 0,0 0 48 0,0 0 0 0,-2 0 1120 0,2 0 240 0,-1 0 32 0,3 0 16 15,0 0-944-15,0 0-176 0,0 0-32 0,0 0-16 16,0 0-208-16,0 0-32 0,37-17-16 0,-20 15 0 15,4-4-480-15,2 2-112 0,5-5-16 0,6 1 0 16,5 1-320-16,-3 1-64 0,-2-5 0 0,0 5-16 0,0 1-176 0,-2-3 0 16,0 6 0-16,-2-5 0 15,-5 3 0-15,-3 2 0 0,-1 2 0 0,-6 2 0 16,0 5-1520-16,-7-1-176 0,-1 2-32 0,-5 5-14096 16</inkml:trace>
  <inkml:trace contextRef="#ctx0" brushRef="#br0" timeOffset="1">3146 12670 11055 0,'-2'9'480'0,"0"-3"112"0,2 1-464 0,-2-3-128 0,2 2 0 0,-2-1 0 15,-1 3 1840-15,-1 5 336 0,-2 10 80 0,-3 9 16 16,-1 7-688-16,-3 3-144 0,0 3-32 0,2-3 0 16,3 3 16-16,1-2 0 0,3 1 0 0,4-5 0 0,4-3-208 0,3-2-64 15,1-2 0-15,3-4 0 0,0-1-624 0,-1-5-128 16,5 1-16-16,-4-8-16 0,4-2-368 0,0 2 128 16,4-5-128-16,2-6 0 0,3 3 144 0,1-7-144 15,1-7 192-15,-1-1-192 0,3-3 496 0,-2 1-16 16,-5-3 0-16,0 2 0 0,-2-4-352 0,-2 3-128 15,-4 3 0-15,-2-2 144 16,-5 1-1056-16,-2 1-224 0,-4 1-32 0,-4 6-9168 16,0-7-1824-16</inkml:trace>
  <inkml:trace contextRef="#ctx0" brushRef="#br0" timeOffset="2">3063 12973 17503 0,'2'-2'1552'0,"2"-1"-1232"0,3 3-320 0,-3 0 0 15,2-4 1040-15,1 2 160 0,6-2 16 0,10-5 16 16,9-1 2288-16,8-3 464 0,5-2 96 0,-4 2 16 16,-5 7-2336-16,-2 2-464 0,-2-1-80 0,-4 5-32 15,-3 5-848-15,-1-3-160 0,-1 2-48 0,-4 2-12336 32,-2 5-2464-32</inkml:trace>
  <inkml:trace contextRef="#ctx0" brushRef="#br0" timeOffset="3">4256 12947 8287 0,'-7'0'736'0,"3"-4"-592"0,2 2-144 0,0 2 0 0,0 0 400 0,0 0 48 0,2 0 16 0,-3 0 0 0,1 0 1392 0,0 0 288 16,0 0 48-16,2 0 16 0,0 0-560 0,0 0-112 16,0 0-32-16,0 0 0 0,0 0 16 0,0 0 0 15,32 13 0-15,-21-9 0 16,1-2-528-16,1 6-96 0,2-5-32 0,2 3 0 0,4 2-272 0,5 3-48 15,2-4-16-15,4 1 0 0,-2 1-112 0,4-1-32 0,6-2 0 16,1 1 0-16,3 1-192 0,-3-1-32 0,-3-3-16 0,0 2 0 16,-1-6-144-16,-5 3 0 0,-3-1 0 0,-1 0 0 15,-5 0 0-15,-3-2 0 0,-3 0 0 0,-5 0 0 16,-1-2 0-16,-4 0 0 16,-1 0 0-16,-4-1 0 0,0-3 0 0,-2 2 0 15,-2-3 0-15,0 3 0 16,-2-4-1280-16,-3-1-192 0,-1 1-48 0,-1-1-12784 0</inkml:trace>
  <inkml:trace contextRef="#ctx0" brushRef="#br0" timeOffset="4">4758 12734 11055 0,'-10'-4'480'16,"3"2"112"-16,3 2-464 0,0 0-128 0,2 0 0 0,0 0 0 15,2 0 1408-15,0 2 272 0,-3 2 48 0,6-2 16 0,1 5 128 0,-4-7 32 16,0 0 0-16,36 25 0 16,-15-14-192-16,3 0-48 0,1-1 0 0,3 3 0 0,4 6-720 0,0-6-160 15,-2 4-16-15,0 2-16 16,-3-2-304-16,1-2-64 0,0 9-16 0,-1-3 0 16,-3 0-160-16,-3 3-16 0,0 3-16 0,-4-1 0 15,-2 1-32-15,-4-1 0 0,0 0 0 0,-5-1 0 0,-4-4 48 0,-2 1 0 0,-2-1 0 0,-4-2 0 16,-1 0 336-16,-6 0 80 0,1 1 16 0,-3-1 0 15,-2 0-64-15,0-2-16 0,0-2 0 0,0 2 0 16,-3 0-368-16,-1-2-176 0,4-2 160 0,2-3-160 16,0-3 0-16,5 1 0 0,1-6 0 0,3 2-11952 15,4-4-2448-15</inkml:trace>
  <inkml:trace contextRef="#ctx0" brushRef="#br0" timeOffset="5">5973 12668 11967 0,'-3'-2'1072'0,"1"0"-864"0,2 2-208 0,0 0 0 0,0-4 1344 0,0 2 240 0,-2-3 32 0,2-5 16 0,0-5 992 0,2 2 208 0,3-2 48 0,5 2 0 15,3-4-1040-15,4 2-208 0,4-2-32 0,1 0-16 16,5 5-496-16,-1-1-112 0,2 2-16 0,-3 5 0 16,1-3-592-16,-1 7-128 0,1-4-32 0,-3 2 0 15,1 4-208-15,-5 0 0 16,0 0 0-16,-4 0 0 16,-4 0-592-16,-3 4-112 0,-4 2-32 0,-2-2-10096 0,-4 3-2032 0</inkml:trace>
  <inkml:trace contextRef="#ctx0" brushRef="#br0" timeOffset="6">5985 12617 11967 0,'0'-2'1072'0,"0"2"-864"0,2 0-208 0,1 2 0 0,-1 0 0 0,-2 0-192 16,2 3 48-16,0 1 0 0,4 7 1920 0,1 6 384 15,-1 9 80-15,-4-3 0 0,2 5-656 0,-4 2-144 16,-2 0-32-16,0 6 0 0,0 1 48 0,-2 1 0 15,-3 5 0-15,1-1 0 0,0 5-432 0,-1 2-96 16,3 3-16-16,4-5 0 0,0 0-528 0,4-7-96 16,1-3-32-16,1-5 0 0,0-2-256 0,5-5 0 0,-3-1 0 15,5-7 0-15,0-4 0 0,4-5 0 0,0-3 0 16,2-7 0-16,0-2 0 0,3-3 0 0,-3-5 0 0,2 3 0 16,1-3 192-16,-1-1-64 0,2-6 0 0,-1 2-128 31,-5 0-480-31,0-2-208 0,0 4-32 0,-5-6-13904 0</inkml:trace>
  <inkml:trace contextRef="#ctx0" brushRef="#br0" timeOffset="7">6053 13173 3679 0,'0'-19'160'0,"3"8"32"0,1 0-192 0,0 1 0 0,0 3 0 0,1 7 0 16,1-6 720-16,5-3 112 0,6-1 0 0,6-1 16 0,5 1-176 0,0 1-32 15,-3 7-16-15,1 4 0 0,1 4-624 0,3 1 0 16,2 3 0-16,2-5 0 0,0-3 0 0</inkml:trace>
  <inkml:trace contextRef="#ctx0" brushRef="#br0" timeOffset="8">6780 13003 13823 0,'2'-7'608'0,"0"7"128"0,0-4-592 0,0 2-144 0,0 2 0 0,1 0 0 15,3 0 2096-15,0-2 384 16,7 2 80-16,6 0 0 0,7 0-368 0,-1-3-80 0,3 3 0 0,0 0-16 16,-3 0-1072-16,-1 3-192 0,1-3-64 0,1 0 0 15,-1 0-496-15,-1-3-96 0,-1 3-32 0,-1 0 0 16,-1 0-144-16,-2-4 0 0,-2 4 0 0,-2 0 0 15,-2-2-1024-15,-3 2-144 0,-3 2-32 0,-1-2 0 16,-4 4-1824 0,-4-4-368-16</inkml:trace>
  <inkml:trace contextRef="#ctx0" brushRef="#br0" timeOffset="9">7001 12756 8287 0,'-2'-15'368'0,"2"8"80"0,0 1-448 0,0 2 0 16,0 4 0-16,0 0 0 0,0 0 2112 0,2 2 352 15,3 6 64-15,-1 1 16 16,2 4-400-16,1 6-80 0,1 6-16 0,3 3 0 0,-3 4-192 0,3 6-64 0,0 1 0 0,-1-3 0 16,1 8-384-16,-3-5-64 0,3-5-32 0,-5 0 0 15,3 0-736-15,-5 0-160 16,3-6-32-16,-3-1 0 0,-2-1-384 0,-2-3 0 0,0 3 0 0,0-5 0 16,-2-4 0-16,2 0 0 15,-2 4 0-15,2-3 0 31,0-8-1280-31,2 1-224 0,-2-7-48 0,2-6-16 16,2 0-1472-16,0-9-288 0,5-10-64 0,0-5-16 0</inkml:trace>
  <inkml:trace contextRef="#ctx0" brushRef="#br0" timeOffset="10">7596 12562 14735 0,'-3'0'640'0,"3"0"160"0,0 0-640 0,3 0-160 15,-1 0 0-15,0-2 0 0,2 0 2368 0,5-1 432 0,5-5 80 0,8-1 32 16,1-1-144-16,5-5-16 0,0 0-16 0,-1 0 0 16,-1 4-1296-16,-3 1-256 0,-1 1-48 0,-1 3-16 15,-2-1-800-15,-2 1-144 0,0 2-48 0,-2 4 0 31,-4 0-432-31,-1 2-80 0,-1 2-32 0,-3 0 0 16,-2 5-1696-16,-1 0-352 0,-3 1-64 0,-5 1-11856 0</inkml:trace>
  <inkml:trace contextRef="#ctx0" brushRef="#br0" timeOffset="11">7721 12549 5519 0,'0'2'240'0,"0"2"64"16,0-4-304-16,0 5 0 0,-2-3 0 0,0 2 0 0,2 0 2112 0,-2 7 352 16,-2 6 80-16,-3 6 16 0,1 3 192 0,-3 2 32 15,3 1 16-15,-1 1 0 0,1 0-768 0,2 0-160 16,2 2-16-16,0 2-16 0,4 0-560 0,-2 4-96 16,4 1-32-16,0-1 0 0,3 2-576 0,1 5-112 15,5 4-16-15,-2-6-16 0,3 1-128 0,1-1-32 16,0-9 0-16,2-2 0 0,0-9-272 0,5-1 160 0,-1-8-160 0,2-3 128 15,1-4-128-15,1-7 128 0,3 0-128 0,2-11 128 16,-2 4 224-16,-1-3 32 0,1-5 16 0,-5 2 0 16,-1-2-400-16,-5 3 0 15,2-3 0-15,-4 0-176 16,-2 2-1440-16,-5 2-304 0,-2-6-48 0,-3 2-13712 0</inkml:trace>
  <inkml:trace contextRef="#ctx0" brushRef="#br0" timeOffset="12">7732 13013 21183 0,'4'-2'1888'16,"2"0"-1504"-16,1 0-384 0,-1 2 0 0,-1-4 1104 15,3-1 160-15,7-3 16 0,8-5 16 16,11-2 1920-16,3-4 384 0,3 2 80 0,-4 0 16 0,1 6-2496 0,-3-4-496 16,-2 3-112-16,2 3-16 0,-5 1-576 0,-1 3 0 15,0 1 0-15,0 4-18240 16</inkml:trace>
  <inkml:trace contextRef="#ctx0" brushRef="#br0" timeOffset="13">8013 13907 2751 0,'0'-2'256'0,"0"-2"-256"0,0 2 0 0,0 0 0 0,-2 0 592 0,0-3 80 0,0-1 16 0,-5-5 0 15,-1 1 1040-15,-5-3 224 0,-4 2 32 0,-2 5 16 16,-3 2-656-16,-3-3-144 0,-1 5-32 0,-1 4 0 15,-1 0-192-15,0 3-32 0,3-1-16 0,1 2 0 16,3 1-336-16,0-5-64 0,4 2-16 0,4 0 0 0,4-2 128 16,5 0 0-16,4-2 16 0,4 0 0 0,7-2-384 0,4 2-80 15,8-2 0-15,7 2-16 0,2-4-176 0,4 2 192 16,0 2-192-16,3 0 192 0,6 2-192 0,-3-2 0 16,-1 4 0-16,-1-8 0 0,-2 2 0 0,-4 0 0 15,-2 0 0-15,-4-5 0 0,-4-1 0 0,-3 1 0 16,-4 1 0-16,-6-3 0 0,-3 7 0 0,-4-2 0 15,-2 2 0-15,-4 0 0 0,-4 2 0 0,-5 0 0 0,-1 2 0 0,-6-2 128 16,-3 6-128-16,-7-4 0 0,-6 3 0 0,-4-1 0 16,-2 0 0-16,-5 3 0 0,0-3 0 0,0 2 0 15,5 3 0-15,2-1 0 0,4-1 128 0,4 1-128 16,6-1 160-16,5-1-160 16,8-2 192-16,5-2-192 0,6 3 144 0,4-10-144 0,5 5 0 0,6-2 144 15,4-4-144-15,2 2 0 0,7-1 144 0,0 1-144 16,4-2 128-16,-1-1-128 0,4-1 160 0,1 1-160 15,-4-1 128-15,4 4-128 0,-2-7 0 0,-2 5 0 16,0 1 0-16,-4-1 0 0,-5 2 0 0,-4 4 0 16,-2 0 0-16,-6 0 0 0,-3 0 0 0,-5 2 0 15,-1 2 0-15,-7 0 0 0,1 7 0 0,-6-5 0 16,-5 3-144-16,-2-1 144 0,-5 3 0 0,-1 0-7872 16,-3 4-1456-16</inkml:trace>
  <inkml:trace contextRef="#ctx0" brushRef="#br0" timeOffset="14">8799 13143 11055 0,'-4'-6'976'0,"2"1"-784"0,2 5-192 0,0-4 0 0,2 2 848 0,-2 0 128 0,0-5 32 0,2-1 0 0,2-5 464 0,5 0 112 16,3-1 16-16,8 1 0 0,1 2-576 16,4 0-96-16,7 3-32 0,2-1 0 15,7 3-176-15,-1 2-32 16,5 4-16-16,0-4 0 0,2 1-352 0,-5 6-80 16,3 1-16-16,-2-4 0 0,-7 4-224 0,-2 2 0 15,-4-6 128-15,-7 0-128 0,-4 0 0 0,-2 0 0 0,-4 0 0 0,-4-6 0 0,-3 2 272 0,-2-3-32 16,-4-1-16-16,0-3 0 15,-2 1 608-15,-4-3 112 0,-3-4 16 0,-1-2 16 16,-3-1-560-16,-2-1-112 0,-4-4-32 0,-3 3 0 16,3 3-272-16,0 4 0 0,-2-2 0 0,2 2 0 0,-5 0-160 0,5 3 160 0,2-1-160 0,4 2 160 15,0 1 0-15,3 5-144 16,3-3 144-16,3 6 0 0,2 2 0 0,2 0 0 16,6 0 0-16,3 0 0 0,4 2 0 0,4 0 0 15,6 4 0-15,1-4 0 16,3 3 0-16,3-1 0 0,0 2 0 0,0 3 0 15,0-1 0-15,-1 3 0 0,1 4 0 0,-4-4 0 16,-5 1 0-16,3 3 0 0,-3 2 0 0,-2 5 0 16,-2-5 0-16,-2 4 0 0,0 2 0 0,-2 5 128 15,-3 2 272-15,-1-3 64 0,-3 5 16 0,-4-8 0 16,0 1-64-16,-4-8-16 0,0 0 0 0,-4-2 0 16,-3 2 96-16,-1-4 16 0,-1 2 0 0,-4-2 0 0,0 2-64 15,2-5 0-15,1 5 0 0,-1-2 0 0,4 4-256 0,-1 2-48 16,3-8-16-16,1 6 0 15,-1-2-512-15,5 2-96 0,4 0-32 0,5-4-16352 16</inkml:trace>
  <inkml:trace contextRef="#ctx0" brushRef="#br0" timeOffset="15">10437 12449 13823 0,'-2'-2'1216'0,"0"-5"-960"0,-1 7-256 0,1 0 0 0,0 0 1424 0,0-4 240 0,0 0 64 0,-2-2 0 15,-1-1 400-15,3-1 96 0,4 6 16 16,5-5 0-16,6 3-992 0,2 0-192 0,6-3-32 0,7 3-16 15,6 2-16-15,2-4 0 0,4 1 0 0,1-3 0 0,1 1-640 0,-3 1-128 16,1 2-32-16,-4-3 0 16,-2 3-192-16,-2-2 0 0,-6 4 0 0,-5-3 0 15,-2 5-144-15,-8 0-32 0,-5 5 0 0,-3 1-10368 16,-8 7-2064-16</inkml:trace>
  <inkml:trace contextRef="#ctx0" brushRef="#br0" timeOffset="16">10516 12541 10127 0,'0'-7'448'0,"0"5"96"0,2 0-544 0,-2 0 0 0,0 2 0 0,-2 0 0 16,2 0 2464-16,0 0 384 0,0 2 80 0,0 2 16 16,2 3-816-16,-2-7-144 0,0 0-48 0,0 0 0 31,2 36-448-31,-2-26-80 0,2 3-32 0,-4 2 0 0,2 6-448 0,-4-1-96 0,2 9 0 0,-5-1-16 15,3 0-496-15,-2 6-80 0,-1 6-32 0,1 5 0 32,-1 0-64-32,3-1-16 0,2 3 0 0,4-6 0 0,7-1-128 15,1-2 0-15,7-6 144 0,7-4-144 0,1-5 0 0,3-1 0 16,4-10 0-16,-2-1 0 0,-3-2 0 0,5-3 0 16,-2-2 0-16,-2-2 0 0,0 3 0 0,-5-5 0 15,-4 2 0-15,-4 2 0 0,-2 2-288 0,2-3 32 16,-5 3 0-16,-1-6-10496 15,-1 2-2112-15</inkml:trace>
  <inkml:trace contextRef="#ctx0" brushRef="#br0" timeOffset="17">10577 12996 25791 0,'-12'-11'1152'0,"7"5"224"0,1 0-1104 0,2 1-272 0,0 5 0 0,2-4 0 15,0 0 1472-15,4 2 256 0,0-9 32 0,7 1 16 16,2-5 80-16,2 2 0 0,2-2 16 0,2 2 0 16,0 3-1472-16,2-1-400 0,5 0 128 0,0 1-128 15,3-5-144-15,1 4-96 0,2 5-16 0,0-5 0 16,4 5-2192-16,-4-1-448 0</inkml:trace>
  <inkml:trace contextRef="#ctx0" brushRef="#br0" timeOffset="18">11453 12871 11967 0,'2'0'528'0,"0"0"112"0,2 0-512 0,1 0-128 0,-1 0 0 0,0-5 0 15,0 5 528-15,7-4 80 0,6 2 16 0,7-7 0 16,3 3 1760-16,5 0 368 0,0-5 64 0,-2 5 0 15,2-3-1040-15,-2 1-224 0,-3 3-32 0,1-1-16 16,-2 2-400-16,1 4-80 0,-1 0 0 0,-5 4-16 16,-2-2-1008-16,-2 2 0 0,0 1-224 0,-2 1 32 15,-2-2-1504-15,-2 3-304 0,-5-5-64 0,1 2-16 16,-3 0-496-16,-4-4-112 0,-2 0 0 0,-5 0-5888 16</inkml:trace>
  <inkml:trace contextRef="#ctx0" brushRef="#br0" timeOffset="19">11762 12617 2751 0,'-11'-8'256'0,"7"3"-256"16,0-3 0-16,1 6 0 0,1-2 2528 0,2 1 464 0,0 3 80 0,2 0 32 16,1 0 160-16,1 0 48 0,2 3 0 0,1 5 0 31,1 9-1344-31,1 0-272 0,-1 7-48 0,-1 5-16 16,1-1-320-16,-4 6-64 0,1 2-16 0,-1 5 0 15,-2 6-464-15,0-3-112 0,-2 9-16 0,2-4 0 16,0-6-496-16,3-3-144 0,1-3 0 0,3-3 0 15,1-13-320-15,3 0-128 0</inkml:trace>
  <inkml:trace contextRef="#ctx0" brushRef="#br0" timeOffset="20">12812 12566 11055 0,'-4'-6'976'0,"-3"1"-784"0,3-1-192 0,2 2 0 0,0 4 1312 0,-1-7 224 0,-3-3 32 0,-5-7 16 0,-1-5 624 0,1 1 128 16,2 0 32-16,5-3 0 15,2 5-176-15,6 2-16 0,5 2-16 0,6 3 0 16,4-3-688-16,4 2-128 0,5-2-16 0,4 2-16 0,4 3-720 0,0-5-144 16,3 8-16-16,-7-3-16 15,0 3-272-15,-5 3-144 0,1 2 160 0,0 2-160 0,-3 0 0 0,-1 0 0 16,-3 0 0-16,-4 0 0 0,-2 4-320 0,-4 5-64 0,-5-3-16 0,-4 5 0 31,-2 6-1904-31,-4 0-368 0</inkml:trace>
  <inkml:trace contextRef="#ctx0" brushRef="#br0" timeOffset="21">12808 12468 4607 0,'-7'-6'192'0,"5"4"64"0,0 2-256 0,2 0 0 0,0-2 0 0,0 4 0 0,0 0 1344 0,0 4 240 16,0 1 32-16,2 7 16 0,-2 3 1104 0,2 5 208 16,-2 1 64-16,-2 5 0 0,0 0-768 0,-2 3-160 15,-1 6-32-15,-1-3 0 0,0 2-368 0,1-2-80 16,3 4 0-16,0-1-16 0,4-3-624 0,2 0-112 16,3 2-16-16,3-4-16 0,3 0-368 0,4 2-80 15,2 0-16-15,3-2 0 0,3 0-160 0,-1-5-48 16,1 1 0-16,-1-7 0 0,-3 1-144 0,-2-12 0 15,0 1 0-15,-6-5 0 0,0-6 0 0,-2 0 0 0,-3-4 0 0,-2-2 0 32,1-1-656-32,-3-10-176 0,-4 2-16 0,-2-12-16 15,0-5-320-15,0-2-64 0,-3-3-16 0,1 3-13472 0</inkml:trace>
  <inkml:trace contextRef="#ctx0" brushRef="#br0" timeOffset="22">12844 12790 8287 0,'-22'-5'736'0,"12"3"-592"0,1 2-144 0,3-4 0 15,4 4 1792-15,2-2 336 0,2 2 64 0,0-2 16 0,0 0 528 16,7-3 96-16,6 1 32 0,2-2 0 0,4 1-1472 0,0 3-304 16,3-2-48-16,1 2-16 0,1 0-816 0,-1 2-208 15,-6 0 0-15,5 0 0 16,4 2-960-16,1 0-256 0,5 2-32 0,-4-4-10928 0</inkml:trace>
  <inkml:trace contextRef="#ctx0" brushRef="#br0" timeOffset="23">13474 12681 11967 0,'2'6'528'0,"0"-1"112"0,1-1-512 0,1 2-128 0,2-1 0 0,-4-3 0 16,5 2 1344-16,1 7 256 0,9-1 32 0,7 9 16 16,6 3 1184-16,1 3 240 0,1 1 64 0,0-1 0 15,0 5-1984-15,-2-6-384 0,-2 1-64 0,0-4-32 16,-5 3-544-16,0-3-128 0,-1-6 0 0,-1 0 0 15,-4-4 0-15,0-3 0 0,-4-6 0 0,0 0-176 16,-5-2-1040-16,-1-4-192 16</inkml:trace>
  <inkml:trace contextRef="#ctx0" brushRef="#br0" timeOffset="24">13936 12524 8287 0,'-4'4'368'0,"0"2"80"0,0 1-448 0,-1-1 0 15,1 2 0-15,0-1 0 0,-3 3 1760 0,-5 12 272 16,-5 3 48-16,-9 16 16 0,-2 3 1104 0,-1 3 240 0,-1 2 32 0,2-6 16 16,0 4-1264-16,3-5-256 0,3 1-48 0,3-5-16 31,4-4-1168-31,5-4-224 0,1-7-64 0,5-1 0 16,2-7-448-16,0 2 0 0,2-7 0 0,2-1 0 15,-2-1-688-15,2-6-224 0,0-2-48 0,0-6-16 16,2-5-2336-16,-1-1-464 0</inkml:trace>
  <inkml:trace contextRef="#ctx0" brushRef="#br0" timeOffset="25">13659 12506 11967 0,'-4'11'528'0,"4"-4"112"0,0-1-512 0,2 2-128 0,-2-1 0 0,2 3 0 15,1 1 2352-15,1 6 432 0,4 15 96 0,5 6 0 0,2 11-160 0,-2 0-32 16,-2 0-16-16,-1-4 0 0,-1 2-1280 0,-3-2-256 15,-2-1-48-15,1-1-16 0,-3-1-688 0,0-1-128 16,-2-3-16-16,0-2-16 0,0-4-224 0,-2-2 0 31,-3-2 128-31,1-7-128 0,-2-2-1728 0,-1-12-384 0,-1-1-64 0,-3-2-11968 0</inkml:trace>
  <inkml:trace contextRef="#ctx0" brushRef="#br0" timeOffset="26">13455 12973 10127 0,'9'-5'448'0,"-5"5"96"0,2-4-544 0,1 2 0 0,-3 2 0 0,0 0 0 15,0 0 2048-15,7 0 320 0,8 6 48 0,7-6 16 16,4 0-1200-16,1 3-224 0,4-1-48 0,1 0-16 16,-2 0-816-16,2 0-128 0,0-2 0 0,-2-4-9904 15</inkml:trace>
  <inkml:trace contextRef="#ctx0" brushRef="#br0" timeOffset="27">14386 12392 18431 0,'-7'-5'1632'0,"5"3"-1312"0,2-2-320 16,0 4 0-16,0 0 1680 0,0 0 272 15,2-4 48-15,3 4 16 0,1-2 864 0,5-1 160 0,1 1 32 0,6 2 16 16,1 0-1824-16,0 0-368 0,4-4-80 0,3 0-16 16,-1 2-592-16,3-5-208 0,2 3 144 0,0 0-144 15,-3 2 0-15,-1-3 0 0,-3 3 0 0,1 0 0 32,-5 2-1104-32,-2 0-256 0,-2 0-48 0,-4 0-9552 0,-3 2-1904 0</inkml:trace>
  <inkml:trace contextRef="#ctx0" brushRef="#br0" timeOffset="28">14482 12351 11055 0,'-2'0'480'0,"2"0"112"0,0 2-464 0,-3 0-128 16,3 3 0-16,0-3 0 0,-2 2 1600 0,2 7 320 0,0 6 48 0,-2 8 16 15,0 3 512-15,0 4 96 0,2-5 32 0,-2 5 0 16,4 0-432-16,-2-2-80 0,2 6 0 0,0-6-16 15,2 6-752-15,1-4-128 0,1 0-48 0,0 2 0 16,1-2-688-16,1 7-144 0,3-8-16 0,2 6-16 16,2 3-176-16,2 1-128 15,2-1 144-15,0-6-144 0,0-6 0 0,5-7 0 0,-3 0 0 0,2-12 0 16,1 1 0-16,-3-5 0 0,0-1 0 0,-1-4 0 16,-1 0 224-16,-4-6-48 0,2 1-16 0,-5-5 0 15,3-3-352-15,-2 0-64 0,-2 0 0 0,-1-4-16 16,1-2-1136-16,-2 2-208 0,-5-2-48 0,-2 4-14608 15</inkml:trace>
  <inkml:trace contextRef="#ctx0" brushRef="#br0" timeOffset="29">14505 12698 25791 0,'-13'0'1152'0,"9"0"224"0,2 0-1104 0,0 0-272 15,4 0 0-15,0 0 0 0,2 4 432 0,3-4 16 0,5 0 16 0,8 2 0 31,5 1 2096-31,7-3 432 0,0 0 80 0,0-3 0 16,-2 1-1760-16,2 2-352 0,-2-4-80 0,-1 2-16 16,1 0-640-16,-2 2-224 0,2 2 144 0,-3 4-18720 15</inkml:trace>
  <inkml:trace contextRef="#ctx0" brushRef="#br0" timeOffset="30">15887 12937 6623 0,'-2'-7'576'0,"2"3"-448"0,-2 2-128 0,0 0 0 0,2 2 0 0,-2-3 0 0,-2-1 0 0,-3-2 0 0,1-5 0 0,-3 1 0 16,3-1 272-16,0 5 176 0,-1-5 16 15,3 5 32-15,2 1-352 0,0-3-144 0,2 1 128 0,0 1-128 32,0 0-608-32,2 1-224 0,0 1-64 0,0-2 16 15,0 1 320-15,0 3 64 0,0-2 16 0,-2 0 16 0,0 2 656 0,3 2 144 0,-3-5 32 0,0 3 16 16,0 2-128-16,-3 0-48 0,3 0 0 0,0 0 16 15,0 0 176-15,0 0 48 16,0 0 0-16,0 0 0 0,0 0 704 0,-25-32 144 0,18 22 32 0,3-1 16 16,0 0 576-16,-2 1 96 0,3-1 32 0,1 5 0 15,0-7-272-15,2 4-64 0,2 3-16 0,0-2 16 16,3 1-512-16,1 1-112 16,3-1 0-16,3 1 0 0,5 2-384 0,0-7-96 0,3 7-16 0,1-3 16 0,4-1-96 0,5 2 0 15,2-3-16-15,2 0 16 16,0 3-64-16,3 0-32 0,-3 1 0 0,2 5 0 0,-2-4-256 0,0 2-160 15,-2 4 192-15,-4-2-192 0,-3 0 0 0,-3-2 0 16,-8 0 0-16,-3 0 0 0,-2 2 0 0,-7-4 0 16,-2 1-192-16,-2-1 192 0,-5 0 0 15,-1-2-144-15,-3 1 144 0,-2-3 0 0,1 3 0 16,-8-5 0-16,-1-1 0 0,-2 5-128 31,-1-9-288-31,1 4-48 0,-1 1-16 0,3-1 0 0,0 0 240 0,2 1 48 0,2 1 16 0,2 3 0 0,6 2 176 0,1-3 0 0,3 3 0 0,3 0 0 16,4 4 0-16,0-2 0 0,5 2 0 0,1 0 0 15,5 2 0-15,2 2 0 0,2-2 0 0,2 7 0 16,5-5 0-16,-1 4 0 0,3-1 0 0,1 1 0 31,5 3 0-31,2-1 0 0,-4-3 0 0,-2 4 0 0,2-1 0 0,-3 3 0 16,-1 4 0-16,-5 2 128 0,-4-2-128 0,-2 4 0 0,-2 5 0 0,-4 4 0 16,-3 4 0-16,-4 2 144 0,-4-2-144 0,-2 2 160 31,-3-4 416-31,-1 0 64 0,-5-2 32 0,2-4 0 0,3-7-160 15,-3-4-48-15,0-1 0 0,3-5 0 0,2 0-144 0,1-7-16 16,3 2-16-16,0-4 0 0,2 0-448 0,0-2-96 16,2 0 0-16,2 0-16352 15</inkml:trace>
  <inkml:trace contextRef="#ctx0" brushRef="#br0" timeOffset="31">17227 12421 3679 0,'-2'0'320'0,"0"0"-320"0,0 2 0 0,0-2 0 0,2 0 960 0,-3 0 112 0,1 3 16 0,-4-3 16 16,0-3 464-16,1-1 96 0,1-2 0 0,4-5 16 0,2-4 80 0,2-2 16 15,3-6 0-15,-1-3 0 0,3-1 64 0,-1-3 16 16,1 2 0-16,-1-2 0 0,1 5 112 16,-3 3 16-16,5 5 16 0,-5 3 0 0,3 1-1088 15,-1 2-208-15,3 0-64 0,2 5 0 0,2-2-448 0,-3 1-192 16,5 5 176-16,0 0-176 0,1 4 0 0,-4 4 0 16,3 1 0-16,-2 3 0 0,2 5 0 0,-4 5 0 15,2 3 0-15,-2 5-160 0,-5 6 160 0,-3 4-192 16,-3 9 192-16,-9 6-192 0,1 5-64 0,-5-5-32 15,-1 2 0-15,-8 5 0 0,-3 8 0 0,-3 0 0 16,5-13 0-16,-2 1 0 0,-1-3 144 0,1-2 144 0,2-8-208 16,-1-5 80-16,3-6 128 0,2-7 0 0,-2-5 0 0,4-10 0 15,2-1 0-15,7-7 0 0,-1-2 0 0,3-2 0 16,2-5 0-16,4 3 0 0,2-7 128 0,5-1-128 16,-1-3 400-16,5 4 16 0,4-6 0 0,0 2 0 15,5 5 32-15,-1-3 16 0,4 2 0 0,3 3 0 16,-2-3-128-16,1 5-16 0,3-1-16 0,-2 3 0 15,2 4-128-15,-5 4-32 0,-3-2 0 0,1 3 0 16,3 1-144-16,-3 2-144 0,3 1 144 0,-5 4-208 16,2-3-1440-16,1 3-272 0</inkml:trace>
  <inkml:trace contextRef="#ctx0" brushRef="#br0" timeOffset="32">18388 12383 8287 0,'-6'-2'736'0,"1"-4"-592"0,3 1-144 0,0 1 0 0,2 0 1088 0,-2-3 192 0,-4-5 48 0,-1-10 0 15,1-3 1408-15,1 1 272 16,5 1 64-16,5 8 16 0,1 4-1488 0,5 3-288 15,2 1-64-15,1 5-16 0,4 2-592 0,3 7-128 0,2-3-32 0,1 2 0 16,1 5-320-16,-1 0-160 0,1-3 160 0,-1 3-160 0,-1-3 0 0,-2-1 0 16,-1 1 0-16,-3-1-160 15,-3 1-608-15,1 1-128 0,-4 1-32 0,-2-3-11632 16</inkml:trace>
  <inkml:trace contextRef="#ctx0" brushRef="#br0" timeOffset="33">18575 12045 6447 0,'-8'4'576'0,"1"-4"-576"16,3 2 0-16,0 2 0 0,0 0 704 0,2 3 48 0,2 3 0 0,-5 5 0 16,3 15 720-16,-2 8 128 0,0 9 48 0,2 9 0 15,2-5-224-15,0 0-32 0,2 0-16 0,2-2 0 16,2-4-624-16,1-3-128 0,3 1-32 0,-1-7 0 31,-1-2-592-31,3-11 0 0,0-3 0 0,-1-3-192 0,1-11-576 0,0 0-128 16</inkml:trace>
  <inkml:trace contextRef="#ctx0" brushRef="#br0" timeOffset="34">19268 12098 18431 0,'-11'-11'816'0,"7"0"160"0,2 1-784 0,2 3-192 0,2-1 0 16,2-1 0-16,2-1 2384 0,9-12 432 0,7-7 96 0,3-1 16 15,9-8-448-15,2 6-96 0,1 4-16 0,-3 2 0 16,2 7-1680-16,0 4-352 0,-2 0-64 0,-2 5-16 15,-2 8-256-15,-4 2-176 0,-1 6 32 0,-6-2 0 32,-2 7-1424-32,-4 2-288 0,-2 4-48 0,-9 4-8160 0,-4 5-1648 0</inkml:trace>
  <inkml:trace contextRef="#ctx0" brushRef="#br0" timeOffset="35">19334 12083 9215 0,'-9'-13'400'0,"7"5"96"0,0-1-496 0,0 5 0 15,2 4 0-15,0 0 0 0,0 0 2080 0,0 0 320 16,2 2 64-16,-2 2 16 0,2 7-112 0,0 2-32 16,-2 6 0-16,0 4 0 0,0 9-656 0,-4 2-128 15,2 7-16-15,-5 3-16 0,3 1-544 0,0 2-96 0,2-2-32 16,2-1 0-16,0-5-400 0,4-3-96 0,0-2-16 0,3 4 0 16,1 7-128-16,3 2-16 0,2-5-16 0,-1 3 0 15,10-7-176-15,-3-6 0 0,2-10 0 0,0-10 0 16,1-7-240-16,1-10 80 0,3-5 16 0,1-3 0 31,-1-8-560-31,-3 4-128 0,1-5 0 0,-5-1-16 16,-2 4-1328-16,-2-3-256 0</inkml:trace>
  <inkml:trace contextRef="#ctx0" brushRef="#br0" timeOffset="36">19427 12549 5519 0,'0'-11'240'0,"0"1"64"15,2 1-304-15,1 3 0 0,-1 2 0 0,0 1 0 0,2-1 1920 0,5-2 336 16,6-1 64-16,6-3 16 0,4-1-1456 0,5 3-304 16,0 1-48-16,2 3-16 15,2 2-1920-15,4 2-384 0,1 0-64 0,6 0-32 0,6-7 1472 0</inkml:trace>
  <inkml:trace contextRef="#ctx0" brushRef="#br0" timeOffset="37">20143 12353 2751 0,'9'7'256'0,"-3"-5"-256"0,2 2 0 0,1 0 0 15,-3-4 1280-15,1 5 224 0,3-3 32 0,10 4 16 16,12 7 1616-16,6 2 320 0,7 4 64 0,-1 2 16 16,-3 3-1824-16,-5 1-352 0,-2 3-80 0,-4-5-16 15,0 5-1040-15,-7 0-256 0,-2-3 0 0,-1-4 0 16,-3 1-1184-16,-5-5-240 0</inkml:trace>
  <inkml:trace contextRef="#ctx0" brushRef="#br0" timeOffset="38">20548 12245 7359 0,'-22'23'320'0,"10"-8"80"0,-1 0-400 0,2 0 0 0,3-2 0 0,1-3 0 16,-3 7 1888-16,-10 11 288 0,-7 17 64 0,-9 10 16 15,-3 9-208-15,1-9-32 0,6-2-16 0,6-8 0 32,3-7-1104-32,8-10-240 0,2-7-32 0,7-6-16 15,4-4-608-15,2-11 0 0,6 0 0 0,1-9-7296 16,3-1-1520-16</inkml:trace>
  <inkml:trace contextRef="#ctx0" brushRef="#br0" timeOffset="39">20377 12115 9215 0,'-4'6'400'0,"2"1"96"16,0 1-496-16,2 3 0 0,-2-5 0 0,2 5 0 0,0 4 2160 0,-2 12 336 15,4 18 64-15,-2 15 0 0,6 10 368 0,0-4 64 16,3-2 16-16,2-3 0 0,-1-3-1344 0,1-7-272 16,0-2-48-16,-1-6-16 0,-1-5-800 0,-3 0-144 15,1-6-48-15,-1-4 0 0,-2-5-528 0,0-6-128 16,-4-6 0-16,0-3-15040 0</inkml:trace>
  <inkml:trace contextRef="#ctx0" brushRef="#br0" timeOffset="40">20156 12562 10127 0,'6'-7'896'0,"1"-1"-704"0,-1 6-192 0,0 2 0 15,3 0 1088-15,-1 0 192 0,9-7 48 0,13-3 0 16,11-1-112-16,8 0 0 0,0 1-16 0,2 3 0 15,0 1-1424-15,4 2-288 16,3-7-48-16,-1 1-7408 0</inkml:trace>
  <inkml:trace contextRef="#ctx0" brushRef="#br0" timeOffset="41">21133 12045 19343 0,'3'-5'1728'0,"1"3"-1392"16,0-4-336-16,0 4 0 0,-2-1 1984 0,3 3 320 16,5-6 64-16,5-2 0 0,11-3-144 0,4 0-48 15,2 1 0-15,0-1 0 0,2 5-1536 0,0-1-320 16,0 5-64-16,0 0-16 0,-2 4-240 0,-2 4-208 0,-3 1 32 0,-3-1-10576 16,-5 9-2128-1</inkml:trace>
  <inkml:trace contextRef="#ctx0" brushRef="#br0" timeOffset="42">21189 12004 12895 0,'-2'6'1152'16,"2"1"-928"0,0-3-224-16,-2 2 0 0,2-1 1280 0,0 5 224 0,-3 10 32 0,1 11 16 0,0 14 912 0,-2 13 176 15,0 8 48-15,-1-2 0 0,-1-3-864 0,2-1-160 16,2-1-48-16,-1-5 0 15,3 3-496-15,5 1-96 0,1-9-32 0,3 0 0 0,1-5-528 0,5 1-96 16,7 2-32-16,-1-9 0 16,2-4-336-16,1-8 0 0,3-11 0 0,-1-3 0 15,2-12-640-15,-1-6-112 0,3-5-16 0,-4-6 0 16,-1 2-256-16,-1-8-64 0,-1 2-16 0,-6-1 0 16,-2 3-816-16,-4-4-144 0</inkml:trace>
  <inkml:trace contextRef="#ctx0" brushRef="#br0" timeOffset="43">21278 12447 17503 0,'-21'-7'768'0,"12"1"176"0,1 4-752 0,4 0-192 0,2 2 0 0,-1 0 0 15,3 0 1392-15,3 0 240 0,1-4 48 0,4 1 16 16,9 6-368 0,5 1-80-16,5-2-16 0,3 2 0 0,6 7-1232 0,7-5-368 0,4 5-16 0,6 0-11696 31</inkml:trace>
  <inkml:trace contextRef="#ctx0" brushRef="#br0" timeOffset="44">22141 12643 21183 0,'-17'-7'944'0,"10"1"192"0,3 2-912 0,2-1-224 0,2 3 0 0,0 0 0 16,2 0 1232-16,2-6 208 0,5-3 32 0,4-4 16 15,8 0 768-15,5-4 160 0,8 6 16 0,0-2 16 16,2 2-1488-16,-2 3-288 0,2-1-64 0,1 5-16 16,-6-5-592-16,1 7 0 0,-2 0 0 0,-2-3 0 31,-3 3-928-31,-3 2-160 0,-3-5-16 0,-4-3-16 16,-7 3-1312-16,-1 3-272 0,-7-4-48 0,-2 1-5456 0,-3-1-1088 0</inkml:trace>
  <inkml:trace contextRef="#ctx0" brushRef="#br0" timeOffset="45">22267 12326 5519 0,'-9'-5'240'0,"5"5"64"0,4-4-304 0,0 2 0 16,2 2 0-16,2-2 0 0,3 0 1408 0,7 2 240 16,10-9 32-16,12 1 16 0,7-1 912 0,4 1 176 15,-1 3 32-15,-1-1 16 0,-2 2-544 0,-3 4-112 16,-4 2-32-16,-4 2 0 0,0 5-96 0,-2 1-32 16,2 3 0-16,-4 0 0 0,2 6-896 0,-7-4-176 15,0 4-48-15,-5 2 0 0,-6 3-560 0,-3 1-112 16,-3 1-32-16,-4 1 0 0,-4 3-192 0,-4 2 0 0,-5 4 0 15,-2-6 0 1,1 6-576-16,1-8-48 0,5-5-16 0,3-3-16768 0</inkml:trace>
  <inkml:trace contextRef="#ctx0" brushRef="#br0" timeOffset="46">23349 12049 20271 0,'4'-11'1792'0,"2"3"-1424"0,-1 1-368 0,-1 3 0 0,2 2 640 0,3-5 48 0,6-3 16 0,10-11 0 16,11-5 1104-16,7 3 240 0,2-1 32 0,-5 11 16 0,1 7-1360 15,-7 6-272-15,-7 6-48 0,-1 5-16 0,-5 6-256 0,-4 6-144 16,-4 7 160-16,-4 2-160 0,-5 4 432 0,-6 3-16 16,-5 8 0-16,-5 6 0 15,-3 6-144-15,-11 7-16 0,-6 5-16 0,-4 1 0 0,-2 3-368 0,1-9-80 16,3-3-16-16,-2-3 0 0,2-5 64 0,2 1 16 15,2-3 0-15,7-8 0 0,6-9 144 0,4-9 0 16,9-14 0-16,6-4 128 0,6-5 304 0,7-8 64 16,7-3 16-16,1-1 0 0,3-5 320 0,3 2 64 15,3-6 0-15,7 3 16 0,1-4-528 0,-2 1-128 0,-1 5 0 16,5-1-16 0,5 2-240-16,2-1-240 0,-2 1 48 0,0 7 16 15,0-3-1744-15,0 1-336 0</inkml:trace>
  <inkml:trace contextRef="#ctx0" brushRef="#br0" timeOffset="47">24277 12545 5519 0,'-8'-7'496'0,"3"3"-496"16,3 2 0-16,0 0 0 0,4 0 1920 0,0 2 272 16,3 0 64-16,1-4 16 0,7 1 160 0,6-1 48 15,5 0 0-15,3-3 0 0,3 7-704 0,2-6-144 16,-2 2-32-16,0 4 0 0,-1-4-1152 0,1 4-256 16,-2 4-32-16,-3-4-16 15,1 0-896-15,-5 0-176 0</inkml:trace>
  <inkml:trace contextRef="#ctx0" brushRef="#br0" timeOffset="48">24443 12206 1839 0,'3'2'0'0,"-3"3"160"0,2 1-160 0,0 0 0 0,0 3 0 0,0-3 0 15,2 5 720-15,1 10 112 0,1 13 32 0,2 11 0 0,3 8 1056 16,-2 1 192-16,-3-3 64 0,-2 0 0 0,1-2 112 15,-5 2 16-15,0 2 16 0,0-4 0 0,0 0-1168 0,0-9-224 16,2 1-48-16,0-5-16 0,2-6-864 0,0-7 0 16,3-6-208-16,1-8-10416 15</inkml:trace>
  <inkml:trace contextRef="#ctx0" brushRef="#br0" timeOffset="49">25018 11893 11967 0,'-17'0'528'0,"9"0"112"0,2 0-512 0,1 0-128 0,3 0 0 0,0 0 0 15,2 3 1728-15,2-1 304 0,2 2 64 0,3-4 16 16,8 2 848-16,2-2 176 0,4 2 48 0,2-2 0 15,1 0-1264-15,4 2-256 0,-1 3-64 0,1 1 0 16,-2-2-928-16,-7 5-192 0,0 1-32 0,-4 3-16 16,2 4-432-16,-4 4 0 0,-5 5 0 0,-4 4 0 15,-6 8-512-15,-6 0-192 0,-7 11-48 0,-4-6 0 16,-5 4-224-16,1-5-48 0,-1-3-16 0,3-9 0 0,4-5 784 0,2-6 256 16,4-2-160-16,5-6 160 0,4 0 0 0,4-7 176 15,2-2-16-15,5-2 0 0,4-4 320 0,6 2 64 16,2-7 16-16,3 0 0 15,1 3-80-15,3 2-16 0,-1 0 0 0,-1 1 0 0,2 6-272 0,-3 1-64 16,-1 6-128-16,-5-1 192 0,-2 2-192 0,-4 1 0 0,-1 5 0 0,-1 3 0 16,-7 3 0-16,-1 0 0 0,-1-1 176 0,-7-1-176 15,-3 9 352-15,-7 6-32 16,-4-2-16-16,-7 9 0 0,-1-1-80 0,-8 3-16 16,-1 2 0-16,0-3 0 0,-2-1-32 0,1-7-16 0,8-4 0 0,-1-6 0 15,4-11-160-15,3-3 192 0,2-5-192 0,-1-3 192 16,7-4-192-16,-2-4 0 0,7-3 0 0,-1-5 128 31,7-3-432-31,2 0-80 0,2 2-32 0,6-2-16704 16</inkml:trace>
  <inkml:trace contextRef="#ctx0" brushRef="#br0" timeOffset="50">26322 12302 22111 0,'0'0'1968'0,"2"0"-1584"0,0 2-384 0,0 0 0 0,1 3 1808 0,1-1 288 0,4 4 48 0,7 5 16 0,4 11 16 0,7 1 16 15,-1 5 0-15,3 2 0 0,-2 0-1296 0,-3-2-272 16,3-1-48-16,-5-1-16 0,0 0-432 0,1-7-128 15,-3 0 0-15,-2-4 0 0,0-6 0 0,0 0-304 16,-2-5 64-16,0-2 16 16,-5-4-1632-16,-1-8-336 0,-3 1-64 0,-1-3-12832 0</inkml:trace>
  <inkml:trace contextRef="#ctx0" brushRef="#br0" timeOffset="51">26612 12287 1839 0,'-7'-21'0'0,"5"10"160"0,0 1-160 0,0 3 0 0,0 3 0 0,0 4 0 16,0 0 1472-16,-1 0 272 0,-3 2 48 0,0 2 16 15,-5 7 0-15,-2 10 0 0,-2 1 0 0,-2 5 0 16,-2 5-208-16,-4 7-32 0,-3-1-16 0,0 4 0 16,1 3-80-16,-1-2-32 0,7-9 0 0,-4 4 0 15,1 5-800-15,-1 1-176 0,4-1-16 0,2-3-16 32,2-1-880-32,4-3-160 0,3-4-32 0,4-4-10800 0</inkml:trace>
  <inkml:trace contextRef="#ctx0" brushRef="#br0" timeOffset="52">26505 12079 5519 0,'-19'8'496'0,"8"-4"-496"16,1 5 0-16,1-1 0 0,5 1 2496 0,0 2 416 0,-1 3 80 0,-1 12 16 16,-5 19 496-16,-1 8 96 0,1 13 32 0,2-4 0 15,5 2-1520-15,4-11-320 0,2 2-48 0,3-2-16 16,1 3-1168-16,0-3-240 0,3-4-64 0,-1-4 0 31,-1-5-832-31,-1-4-192 0,1-8-16 0,-1-5-16 16,-4-4-2080-16,-4-2-432 0</inkml:trace>
  <inkml:trace contextRef="#ctx0" brushRef="#br0" timeOffset="53">26130 12649 11967 0,'17'-13'528'0,"-6"3"112"15,2 1-512-15,0 3-128 0,-5 2 0 0,1 1 0 0,3 3 1280 0,10-6 240 16,12 2 32-16,13-3 16 0,8 1-976 0,0 2-192 16,5 4-32-16,-5-5-16 15,-1 5-2432-15,5-2-480 0,7-2-112 0,2-7-16 16</inkml:trace>
  <inkml:trace contextRef="#ctx0" brushRef="#br0" timeOffset="54">27168 12087 20271 0,'-3'-11'896'0,"6"3"192"0,-1 2-880 0,2-1-208 0,2 3 0 0,1 2 0 15,-1-5 2176-15,7 3 400 0,8-7 80 0,1 3 16 16,9-1-704-16,4-1-144 0,-3 1-32 0,-1 7 0 16,-1-2-1536-16,-4 4-256 0,2 4-144 0,-3 0-10544 15,-1 5-2112-15</inkml:trace>
  <inkml:trace contextRef="#ctx0" brushRef="#br0" timeOffset="55">27240 12164 15663 0,'-11'0'688'16,"3"2"144"-16,4 2-656 0,-1 0-176 0,1 3 0 0,0-1 0 0,2 3 1472 0,-3 8 256 15,-1 15 48-15,-5 10 16 0,-1 14-288 0,-1-1-48 16,2 5-16-16,1-5 0 0,1-2-576 0,5-4-112 15,2 0-32-15,6-4 0 0,4-3 400 0,5-10 80 0,4 2 16 16,4-6 0-16,5-2-512 0,2-5-80 16,-3-4-32-16,5-4 0 0,4-3-400 0,5-1-192 15,-5-7 160-15,0-4-160 16,-2-2-1184-16,-3-9-336 0,-1 0-64 0,-2 0-13120 0</inkml:trace>
  <inkml:trace contextRef="#ctx0" brushRef="#br0" timeOffset="56">27229 12449 6447 0,'-17'-9'576'0,"11"3"-576"0,2 2 0 0,2-3 0 0,2 5 3088 0,2 2 512 15,2-2 112-15,2 2 0 16,9-6-1856-16,0 2-368 0,11-7-80 0,6 7 0 16,0 2-2080-16,6 2-416 0,2 2-64 0,3 2-8720 15</inkml:trace>
  <inkml:trace contextRef="#ctx0" brushRef="#br0" timeOffset="57">27979 12551 12895 0,'-8'-2'1152'0,"5"0"-928"0,1 0-224 0,2 2 0 15,2 0 1152-15,1 0 192 0,-1-4 48 0,6 1 0 16,5-1 1168-16,6-2 224 0,7-5 48 0,6-4 16 15,2 2-768-15,0-1-160 0,-2 3-16 0,-2-2-16 16,-1 2-1360-16,-3-3-272 16,-3 1-48-16,-3-2-16 0,-3 2-512 15,-7 0-96-15,-1 1-32 0,-5-5 0 0,-4 2-944 0,-2-2-192 0,-2 2-32 0,-5 2-16 16,1-4 176-16,-5 6 48 0,-4 1 0 0,-7 3 0 31,1 3-64-31,-3 4-16 0,3 4 0 0,-3 3 0 0,5-5 1184 0,2 4 304 16,4 3 0-16,4-7 0 0,7 2 1296 0,2 2 320 15,6-1 64-15,5-1 16 0,6 2-224 0,2-1-64 16,4 1 0-16,5 0 0 0,3 3-416 0,5-1-96 16,3 3 0-16,-3 4-16 0,-2 2-560 0,-5 4-96 15,3 5-32-15,-11 4 0 0,-4 6-192 0,-4-2 144 16,-3 8-144-16,-5-3 128 0,-6-3 176 0,-3 9 16 0,-2-5 16 16,-1-2 0-16,3-8 64 0,-3-2 16 0,3 4 0 0,1-4 0 15,5-1-592-15</inkml:trace>
  <inkml:trace contextRef="#ctx0" brushRef="#br0" timeOffset="58">29046 12098 11967 0,'-6'-7'1072'0,"2"3"-864"0,4-4-208 0,0 5 0 0,0-1 624 0,0-2 80 0,-3-5 0 0,1-6 16 16,0-4 944-16,4-7 176 0,5-4 32 0,3 5 16 15,7-1 80-15,5 0 16 0,-3 9 0 0,4 6 0 0,3 3-928 0,-1 5-176 16,1 10-48-16,0 1 0 16,-3 9-224-16,-4 2-48 0,-4 4-16 0,-2 1 0 15,0 5-96-15,-1 7 0 0,-3 9-16 0,-7 8 0 0,-2 2-288 0,-9 5-144 16,-5 3 160-16,-10 3-160 0,-4 2 0 0,-6-6 0 16,-4 2-208-16,-2-5 64 0,1-2 16 0,1-1 0 15,-3 5 0-15,3-1 0 16,2 1 128-16,4-5 128 0,6-5-128 0,5-13 176 0,6-2-176 0,7-7 0 15,6-10 144-15,8-2-144 0,5-10 208 0,6-5-16 0,4-2-16 16,7-9 0-16,1 0 272 0,5-2 64 0,5-1 16 0,1 1 0 16,3 2-320-16,-3 3-64 0,1 1-16 0,-1 5 0 31,3 2-1744-31,-3 2-368 0,-1 2-64 0,-3-1-12736 0</inkml:trace>
  <inkml:trace contextRef="#ctx0" brushRef="#br0" timeOffset="59">29760 12479 17503 0,'-7'0'768'0,"5"0"176"15,0 0-752-15,2-4-192 0,2 4 0 0,0-3 0 0,3 3 2256 0,5-2 432 16,7 0 64-16,7-2 32 0,6 0-720 0,6-3-144 15,4 1-16-15,1-1-16 0,-1 1-1648 0,-6 2-240 16,0-3-240-16,-4 3 48 16,-4-2-1904-16,-3 2-384 0,-6-1-80 0,-6 3 0 31,-3-2-688-31,-6 0-128 0,-2 2-16 0,-4 2-16 0</inkml:trace>
  <inkml:trace contextRef="#ctx0" brushRef="#br0" timeOffset="60">29909 12206 15663 0,'-11'2'1392'0,"7"3"-1120"0,0-3-272 0,2 6 0 32,-1-1 464-32,3-1 48 0,0 7 0 0,-2 6 0 15,0 13 1760-15,0 11 352 0,0 10 80 0,0 0 16 16,0 4-1168-16,-1-8-224 0,-1 0-48 0,2 0-16 0,0-17-544 16,2 2-96-16,0 5-32 0,2-3 0 0,2 2-592 0,5-10-160 15,-1-5-16-15,5-8 0 16,0-4-2528-16,2-9-512 0</inkml:trace>
  <inkml:trace contextRef="#ctx0" brushRef="#br0" timeOffset="61">30282 11996 8287 0,'4'-7'736'0,"0"-1"-592"0,2 1-144 0,1 3 0 16,-1 2 1168-16,-1-5 208 0,3 3 32 0,5-2 16 15,10-5 2112-15,9-4 432 0,2 3 64 0,0 1 32 16,-2 2-1840-16,-6 7-368 0,-1 2-80 0,-8 2-16 0,-2 7-928 16,-4 2-192-16,-5 1-48 0,-3 7 0 0,-3 5-336 0,-7 4-64 15,-6 6 0-15,-2 6-16 0,-6 1-320 0,-2 5-64 16,-3-1-16-16,-2 2 0 15,3-2-320-15,-1-7-64 0,5 0-16 0,4-12 0 0,4-7 224 0,5-4 32 16,6-5 16-16,-1-3 0 0,8-5 128 0,1-4 32 16,7 2 0-16,4-7 0 0,2-3 192 0,9-1 208 0,6 1-32 15,4-7-16-15,3 2 256 0,3 2 48 0,-5 4 16 0,1 3 0 32,3 2-352-32,-3 2-128 0,1 6 0 0,-5 4 144 0,-6 3-272 0,-5 4-64 0,-8 0-16 0,-6 2 0 31,-5 2-336-31,-8 0-64 0,-2 2-16 0,-9 7 0 0,-8 6 768 0,-7 2 160 15,-2 1 16-15,-6 3 16 0,-2 5 368 0,-5-7 80 0,5 0 16 0,-5 1 0 16,-6 3-240-16,0-3-48 0,3-8-16 0,5-3 0 16,9-11-224-16,7-6-32 0,5-5-16 0,5-2 0 15,5-10-352-15,6 0-80 0,1-3-16 0,6-1 0 16,3-3-928-16,7-4-176 16,4-5-32-16,4 1-16 0,0 4-592 0,5-4-112 0</inkml:trace>
  <inkml:trace contextRef="#ctx0" brushRef="#br0" timeOffset="62">31217 12115 16575 0,'0'0'1472'0,"0"2"-1168"0,2 0-304 0,2 0 0 0,0 2 800 0,1 1 96 0,5 1 32 0,7 7 0 15,9 6 1648-15,8 4 336 0,6 1 64 0,1 1 16 16,-1-1-1072-16,3-3-192 0,2 0-64 0,-5 1 0 15,-2-3-928-15,-1 0-192 0,-3 2-32 0,-5-4-16 16,-3 2-496-16,-5-2 0 0,-1 1 0 0,-8-8-160 31,1 3-1568-31,-7-2-320 0</inkml:trace>
  <inkml:trace contextRef="#ctx0" brushRef="#br0" timeOffset="63">31713 12000 4143 0,'-4'13'0'0,"-1"1"176"0,-1-1-48 0,2-4 0 0,-1-3-128 0,1 1 0 16,-4 7 0-16,-5 8 0 0,-11 10 2240 0,-7 15 416 16,-8 10 96-16,-1 3 0 0,1-5-768 0,3-2-144 15,2-2-48-15,2-4 0 0,2 0-992 0,3-4-208 16,1-5-32-16,7-2-16 15,2-4-784-15,4-4-144 0,5-11-48 0,3-2-9152 0</inkml:trace>
  <inkml:trace contextRef="#ctx0" brushRef="#br0" timeOffset="64">31491 11806 15663 0,'-6'11'1392'16,"0"4"-1120"-16,1-5-272 0,3 1 0 0,0 2 1120 0,-2 4 160 15,-5 19 48-15,-6 17 0 0,0 26 1680 0,1 8 352 16,5 5 64-16,5-9 16 0,4-11-1616 0,4-8-320 16,5-4-64-16,1-9-16 0,-1-7-1008 0,-1-5-208 15,1-1-32-15,-1-4-16 16,1-8-672-16,-5-3-128 16,0-4-16-16,-2-8-15792 0</inkml:trace>
  <inkml:trace contextRef="#ctx0" brushRef="#br0" timeOffset="65">31072 12468 10127 0,'-15'-10'896'0,"8"1"-704"0,3 3-192 0,2-1 0 16,2 5 1840-16,2-2 336 0,5 0 64 0,3-3 0 15,12-10 512-15,7 0 112 16,10 2 16-16,3-4 0 0,3 6-1328 0,4 1-256 0,2 1-48 0,5 0-16 16,1 1-2192-1,1-1-448-15</inkml:trace>
  <inkml:trace contextRef="#ctx0" brushRef="#br0" timeOffset="66">32192 11934 11055 0,'-6'2'976'0,"1"2"-784"0,1-2-192 0,0 3 0 0,0 1 0 0,-1-2 144 16,3 0-144-16,-6 7 128 0,-9 8 2320 0,-5 7 464 16,-7 6 96-16,1-2 0 0,0 2-656 0,1-3-144 15,-1 5-32-15,2-2 0 0,1-4-928 0,-1 2-192 16,3 0-32-16,1-3-16 15,5-1-160-15,3-3-16 0,7-1-16 0,1-5 0 0,4-5-368 0,4 1-80 0,2 0-16 0,5-7 0 16,3 3-352-16,3-3 0 0,2-6-192 0,5 0 64 31,5 0-240-31,7-8-32 0,5-3-16 0,3-4 0 0,3 0 544 0,4-10 96 0,2 1 32 0,0-1 0 16,-4 6 464-16,-2 4 112 0,0-2 0 0,-3 0 16 16,-1 2-608-16,-5 2-240 0,-4 0 176 0,-5 5-176 15,-3 3-144-15,-5-5-128 16,-2 3-32-16,-2-3 0 0,-4-1-1104 15,-3 0-240-15,-1 1-32 0,-3-5-16 0,0-2-736 0,-4 0-160 0</inkml:trace>
  <inkml:trace contextRef="#ctx0" brushRef="#br0" timeOffset="67">32529 11563 24879 0,'-11'-4'1088'0,"7"4"256"0,2 2-1088 0,-1 3-256 15,3-1 0-15,-2 2 0 0,2 7 896 0,-2 6 128 16,2 11 32-16,-2 17 0 0,-2 8 1504 0,0 11 320 15,-1 9 48-15,-1 5 16 0,0 10-1776 0,1-3-336 16,1 0-80-16,0-6-16 0,4-4-288 0,2-9-64 0,2-2-16 31,0-4 0-31,3-3-208 0,-1-3-32 0,-2-5-128 0,5-4 192 16,-1-7-192-16,3-1-288 0,6-10 64 0,0-3-18976 16</inkml:trace>
</inkml:ink>
</file>

<file path=ppt/ink/ink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3:32:23.460"/>
    </inkml:context>
    <inkml:brush xml:id="br0">
      <inkml:brushProperty name="width" value="0.05292" units="cm"/>
      <inkml:brushProperty name="height" value="0.05292" units="cm"/>
      <inkml:brushProperty name="color" value="#7030A0"/>
    </inkml:brush>
  </inkml:definitions>
  <inkml:trace contextRef="#ctx0" brushRef="#br0">1576 4163 4607 0,'-4'-8'400'0,"2"6"-400"0,2-3 0 0,0 5 0 0,0 5 0 0,-2-5 0 0,0 0 128 0,0 0-128 0,-1 6 1120 0,-1 5 192 0,0 10 32 0,4 5 16 15,-2 8 96-15,0 8 16 0,-3 3 0 0,3 8 0 16,-2 5-160-16,0 10-32 0,-3 2 0 0,3 2 0 15,-2 1-160-15,1-5-32 0,1-6-16 0,2-9 0 0,2-8-448 0,-2-5-96 16,4-4-16-16,0-4 0 16,0-2-368-16,0-2-144 0,5-1 0 0,-5-10 144 0,0-6-144 0,0-7 0 15,-2-2 0-15,0-8 0 16,0-3 320-16,0-5 48 0,0-6 0 16,-2-3 0-16,-2-5 160 0,0-8 48 0,1-9 0 0,1-4 0 0,0 0-416 0,2-8-160 0,2-9 128 0,3-11-128 15,1 1 0-15,2 1 0 0,1 13 0 0,-1 1 0 16,1 1 0-16,2 3 0 0,1 1-160 0,-1 7 160 31,-2 11 0-31,-1 10-144 0,-1 7 144 0,-3 10 0 16,-2 5 0-16,0 8-128 0,0 9 128 0,-4 4 0 15,2 2-352-15,-4 6 16 0,0 13 0 0,-1 15 0 16,-1 9 128-16,2 10 16 0,-3 15 16 0,3 9 0 16,2 4 176-16,0 0 0 0,0 4 160 0,2-15-160 15,-3-6 208-15,3-4-48 0,0-11-16 0,0-6 0 0,0-9-144 16,0-11 0-16,0-12 144 0,0-11-144 0,5-7 304 0,-3-14-16 15,2-2 0-15,0-15 0 0,1-5 304 0,-1-4 64 16,0-6 16-16,0-9 0 0,3-19-112 0,-1-8-32 16,3-5 0-16,1-3 0 0,1-12-528 0,2-2 0 15,0-4 0-15,-3 11 0 0,1 10 0 0,-1 9 0 16,3 7 0-16,-4 5 0 0,-1 14 0 0,-1 14-144 16,-3 7 144-16,-4 10 0 0,0 11-192 0,-2 11 32 0,-5 10 16 15,-1 13 0-15,2 11 144 0,-3 12-128 16,0 13 128-16,-1 11-128 0,-1 13 128 0,-2 0-160 0,1-1 160 0,1-3-160 15,2-3 160-15,3-8 0 0,4-11 0 0,0-11 0 16,4-10 0-16,2-4 0 0,3-13 0 0,5-5-9408 16,3-8-1792-16</inkml:trace>
</inkml:ink>
</file>

<file path=ppt/ink/ink2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9:08.050"/>
    </inkml:context>
    <inkml:brush xml:id="br0">
      <inkml:brushProperty name="width" value="0.05292" units="cm"/>
      <inkml:brushProperty name="height" value="0.05292" units="cm"/>
      <inkml:brushProperty name="color" value="#FF0000"/>
    </inkml:brush>
  </inkml:definitions>
  <inkml:trace contextRef="#ctx0" brushRef="#br0">3255 14965 18431 0,'-5'-4'1632'0,"5"0"-1312"0,0 2-320 0,0 2 0 0,3-5 752 0,-1 3 80 0,4 0 0 0,3 0 16 0,10-9 2016 0,4 3 400 15,7-3 64-15,2 3 32 0,0 1-1376 0,-2 3-256 16,-3 4-64-16,1-4-16 0,-2 8-1136 0,-1-4-240 0,-1 2-32 0,-1 0-16 15,1 5-224-15,-5-7 176 0,0 6-176 0,-4-2 160 16,0 3-160-16,-3-3-144 0,-1 5 144 0,-2-1-208 31,1-4-1520-31,-3 3-320 0,-1-1-48 0,-4-2-13648 0</inkml:trace>
  <inkml:trace contextRef="#ctx0" brushRef="#br0" timeOffset="1">3391 14914 1839 0,'0'-2'160'0,"0"-2"-160"0,-2 2 0 0,2 2 0 0,0 2 2656 0,-2 2 496 15,2-2 112-15,-2 9 0 0,-1 8-512 0,1 9-96 16,-2 6-32-16,0 4 0 0,-3 9-480 0,-1-2-96 16,-1 4-32-16,1 4 0 0,-3-4-640 0,-2 6-128 15,1 7-32-15,1 2 0 0,0 2-128 0,1 0-16 16,3 4-16-16,1-2 0 0,4 0-512 0,2-6-96 15,2 0-32-15,4-13 0 0,5-7-416 0,2-3 0 16,6-12 0-16,0-5 0 0,2-10 0 0,5-7 0 0,2-10 0 0,-1-7 0 16,1-3 192-16,0-2-64 0,-3-7 0 0,1 1 0 15,-1-5-304-15,-1 5-64 16,-5-5-16-16,-2 7-11584 0,-4 4-2304 0</inkml:trace>
  <inkml:trace contextRef="#ctx0" brushRef="#br0" timeOffset="2">3250 15700 13823 0,'-6'-4'1216'0,"4"-3"-960"0,2 3-256 0,2-2 0 15,0 1 1776-15,2 1 304 0,3 2 64 0,3-7 16 0,10-1 736 0,9-3 160 16,3-2 16-16,2 4 16 0,3 3-1552 0,-3-1-320 16,0 3-64-16,-2 2-16 15,-2 2-1664-15,-1-3-336 0,1 1-64 0,-2 2-14496 16</inkml:trace>
  <inkml:trace contextRef="#ctx0" brushRef="#br0" timeOffset="3">4422 15506 27647 0,'-2'-4'1216'0,"2"2"256"0,0 2-1168 0,2-5-304 15,0 5 0-15,0 0 0 0,0 0 1632 0,5 0 272 0,5 5 48 0,6-5 16 0,3 4-304 0,6-2-48 16,1 4-16-16,0-1 0 0,2 1-1168 0,-3-2-240 16,1 3-64-16,-2-3 0 0,-1-2-128 0,-1 0 0 31,-1 0 0-31,-2-4 0 0,-1 2-496 0,-3-4-128 16,-3 0-16-16,-1-3-16 0,0 1-1712 0,-2-5-352 0,-5 1-64 0,-4-1-11568 0</inkml:trace>
  <inkml:trace contextRef="#ctx0" brushRef="#br0" timeOffset="4">4763 15325 9791 0,'-15'-8'208'0,"8"6"48"0,3 2 16 0,4 0 0 0,0 0-272 0,-2 0 0 0,2-5 0 0,0 5 0 15,2 0 2944-15,5-2 512 0,3 4 128 0,-10-2 0 16,39 9-1376-16,-14-1-288 0,5 3-48 0,2 4-16 16,-2-5-144-16,-3 3-48 0,-1 4 0 0,-1 2 0 15,-3 3-512-15,-3-1-96 0,-2 2-32 0,-4 1 0 16,-5 6-448-16,-3-3-80 0,-3 3-32 0,-2 0 0 0,-2 0-176 0,-5 0-32 15,-1-3-16-15,-1 1 0 0,1-7-240 0,-3-2 176 16,-2 3-176-16,0-3 160 0,3-2-160 0,1-7 0 16,1 1 0-16,3-7 0 15,1 3-688-15,2-7-208 0</inkml:trace>
  <inkml:trace contextRef="#ctx0" brushRef="#br0" timeOffset="5">5909 15210 25791 0,'4'0'2304'0,"0"-2"-1856"0,3 0-448 0,-3 2 0 0,0-4 1488 0,2 2 208 0,9-3 32 0,11-5 16 16,6-1 208-16,6-2 32 0,3 0 16 0,-5 5 0 15,4-3-1344-15,-8 3-272 16,0 6-48-16,-4-5-16 0,0 5-320 0,-5 2 0 0,0 2 0 0,-1 0 0 16,-3 3-832-1,-4 1-256-15,-2 0-32 0,-5 5-15712 0</inkml:trace>
  <inkml:trace contextRef="#ctx0" brushRef="#br0" timeOffset="6">6039 15276 10127 0,'2'7'448'0,"0"-3"96"0,2 2-544 0,-2 1 0 0,0-1 0 0,-2 3 0 0,2 1 2496 0,1 7 384 0,-1 11 64 0,2 17 32 31,-4 12 224-31,-2 5 32 0,-2 6 16 0,-5 4 0 16,-2 3-1472-16,1-1-304 0,-3-1-48 0,2-5-16 16,3-2-816-16,1-7-160 0,7-1-48 0,3-16 0 15,3-5-144-15,2-8-48 0,5-5 0 0,0-5 0 16,4-6-64-16,0-3-128 0,2-10 176 0,0-4-176 16,1-2 0-16,-1-7-352 0,2-2 48 0,3-6 16 15,3-5 96-15,-3-3 0 0,1-1 16 0,-6 4 0 16,3 1-304-16,-5-1-64 0,-2 7-16 0,-5 4-15936 15</inkml:trace>
  <inkml:trace contextRef="#ctx0" brushRef="#br0" timeOffset="7">6064 15719 12895 0,'-6'-6'1152'0,"4"1"-928"15,2-1-224-15,2 2 0 0,0 2 1984 0,0-3 336 0,4 3 80 0,5-2 16 16,6-2 848-16,4-5 160 0,7 2 32 0,0 7 16 15,-1 2-1936-15,-1 2-400 0,2 3-80 0,-3 1-16 32,1 3-1312-32,-1-1-272 0,1 3-48 0,-1-3-16 15,1 3-1696-15,2-5-320 0</inkml:trace>
  <inkml:trace contextRef="#ctx0" brushRef="#br0" timeOffset="8">6833 15453 21183 0,'2'8'1888'0,"0"3"-1504"15,0-5-384-15,1 1 0 0,1-1 2032 0,2 7 336 16,3 10 64-16,8 20 0 0,4 8 384 0,7 9 80 16,-3-3 16-16,1-1 0 15,-1-14-2128-15,3-1-416 0,-2-5-96 0,-1-6-16 0,1-3-256 0,-3-3 0 0,1-1 0 16,-1-10 0-1,-2-3-896-15,1-5-128 0,-3-1-16 0,-6-4-16256 16</inkml:trace>
  <inkml:trace contextRef="#ctx0" brushRef="#br0" timeOffset="9">7152 15380 11055 0,'-2'5'976'0,"0"1"-784"0,0 1-192 16,0-1 0-16,0 2 1472 0,-2 5 240 15,-5 13 48-15,-6 12 16 0,-4 22 1488 0,-7 10 288 0,1 7 64 0,-3-5 16 16,0 2-1232-16,1-3-240 0,1-1-48 0,3-8-16 0,4-5-1376 16,2-10-272-16,4-7-48 0,2-10-16 0,5-4-384 0,2-16-256 31,1-1 48-31,3-5 0 0,0-6-1552 0,0-6-304 0,0-5-64 0,3-8-12928 16</inkml:trace>
  <inkml:trace contextRef="#ctx0" brushRef="#br0" timeOffset="10">6931 15412 13823 0,'0'-6'608'0,"0"4"128"0,0 0-592 0,0 2-144 0,0 0 0 0,0 0 0 16,2 4 1536-16,0 2 256 0,5 5 64 0,-1 8 16 31,3 11 1344-31,1 2 272 0,3 13 48 0,0-3 16 0,0 14-1568 0,-1-1-304 16,1 9-64-16,0-2-16 0,-2-5-1072 0,-1 1-208 0,-1-1-64 0,-1-8 0 15,-1 0-256-15,-1-11 0 0,-2 1 0 0,-2-12 0 16,1-5-256-16,-3-8-128 0,0-3 0 0,-3-5-16 15,-1 1-1904-15,0-14-368 16</inkml:trace>
  <inkml:trace contextRef="#ctx0" brushRef="#br0" timeOffset="11">6784 15734 15663 0,'-2'-6'688'0,"2"3"144"0,0-1-656 0,2 2-176 16,0 0 0-16,2 2 0 0,5 0 1744 0,4-7 320 15,6 3 64-15,9 0 16 0,8 2 0 0,2 2 0 16,0 2 0-16,3 2 0 0,-1 3-2016 0,1-1-416 16,-1 0-80-16,1 3-13072 0</inkml:trace>
  <inkml:trace contextRef="#ctx0" brushRef="#br0" timeOffset="12">7681 15289 28559 0,'0'0'1264'0,"2"-2"272"0,0 2-1232 0,2 0-304 0,-2 0 0 0,1 0 0 16,1 0 1952-16,4 0 336 0,7 0 64 0,6 0 16 0,5 0-1072 0,0 0-208 16,1 2-32-16,3-2-16 0,0 4-848 0,-2-4-192 15,-1 2 0-15,-3 0 0 16,-3 1-1472-16,-2 1-240 0,-4-2-48 0,-2 2-14560 15</inkml:trace>
  <inkml:trace contextRef="#ctx0" brushRef="#br0" timeOffset="13">7847 15300 8287 0,'-11'25'368'0,"5"-8"80"0,-1-4-448 0,3 0 0 0,2-1 0 0,2-1 0 16,-2 4 2752-16,0 15 448 0,0 17 112 0,-3 19 16 15,5 10 640-15,0 5 144 0,0-4 32 0,3-1 0 16,-1-3-2288-16,0-5-448 0,0 0-80 0,0-4-32 16,4-7-832-16,3-8-160 0,4-8-48 0,0-9 0 15,1-15-64-15,3-2 0 0,3-11-16 0,1-2 0 16,2-8-176-16,-1-5 0 16,1-6 0-16,1-4 0 0,-3 0-400 0,0-7-112 0,-2-4-32 0,-4-2-17312 15</inkml:trace>
  <inkml:trace contextRef="#ctx0" brushRef="#br0" timeOffset="14">7909 15725 21183 0,'-13'11'1888'0,"9"-7"-1504"15,1 1-384-15,1-1 0 0,2 2 880 0,0-6 96 16,2 2 32-16,3 7 0 0,7-3 1232 0,6 1 240 16,7 1 48-16,5-6 16 0,2-4-976 0,2-2-192 0,2-5-32 15,0-6-16-15,3-4-1328 0,1-4-384 16</inkml:trace>
  <inkml:trace contextRef="#ctx0" brushRef="#br0" timeOffset="15">9227 15674 6447 0,'-2'-2'576'0,"-2"0"-576"0,2 0 0 0,-1 2 0 0,1-4 1168 0,0 2 128 0,-2-3 32 0,-5-5 0 0,1 1 528 0,-3-4 96 0,3 3 32 0,-1-1 0 15,3 5-272-15,2-3-48 0,1 3-16 0,1-1 0 16,0 3-112-16,2 2 0 0,2-2-16 0,0 2 0 16,3 2-432-16,-1 0-64 0,7-3-32 0,-1 3 0 15,5 0-224-15,2 0-64 0,4-2 0 0,5 2 0 16,2-4-336-16,4 0-80 0,2 2-16 0,0-7 0 15,2 1-80-15,-2 1-32 0,2 3 0 0,-4 0 0 16,-4 2-32-16,0-1-128 0,-3 3 192 0,1 0-64 0,-3 3-128 0,1-3 0 16,-5 2-160-16,0 2 160 15,-6-4-736-15,0 0-48 0,-3 2-16 0,-1 0 0 16,-3 0-544-16,-2 3-96 0,1-5-32 0,-5 0 0 16,0 0-192-16,-5-5-32 0,1 5-16 0,-4-2-9632 0</inkml:trace>
  <inkml:trace contextRef="#ctx0" brushRef="#br0" timeOffset="16">9547 15415 2751 0,'-13'-17'128'0,"9"10"16"0,1 1-144 0,1 1 0 0,2 3 0 0,2 2 0 16,1-4 1328-16,-1 0 224 0,6-3 48 0,3-1 16 15,6-1 368-15,2 1 80 0,4 6 16 0,1-5 0 16,4 5 64-16,-3 2 16 0,3 0 0 0,0 0 0 16,3 0-176-16,-3-2-48 0,0 2 0 0,0 0 0 15,-1 0-384-15,-3-4-80 0,-3 4 0 0,-2 0-16 16,-2 4-592-16,-4-2-112 0,0 3-32 0,-5 1 0 15,1 5-400-15,-3 3-64 0,-4-1-32 0,-2 6 0 16,-2 5-48-16,-4 3-16 0,-5 3 0 0,-4 6 0 16,0 5-32-16,-4 4-128 0,2-5 192 0,-2 1-64 0,2-3-128 0,4-10 0 15,2-3 0-15,3-1 0 0,4-10 0 0,-1-1-144 16,5-2 144-16,3-9-12016 16,3 0-2272-1</inkml:trace>
  <inkml:trace contextRef="#ctx0" brushRef="#br0" timeOffset="17">11057 15157 12895 0,'4'-6'1152'0,"0"1"-928"0,3 1-224 0,-3 2 0 0,0 2 896 0,3-6 128 0,5-3 16 0,10-4 16 15,3-2 672-15,3 0 128 0,0 3 16 0,-7 3 16 16,0 1-1120-16,-2 1-208 0,-4 5-48 0,-2 0-16 15,-2 2-368-15,-3 0-128 0,-1 4 0 0,-5 1 144 32,0 3-1120-32,-2 3-240 0,-2-1-32 0,0 5-16 0</inkml:trace>
  <inkml:trace contextRef="#ctx0" brushRef="#br0" timeOffset="18">11082 15183 9215 0,'0'8'400'0,"0"-4"96"0,0 3-496 0,0-1 0 0,-2 3 0 0,0-5 0 0,0 4 1504 0,0 7 208 16,-3 9 32-16,-3 12 16 0,-3 4 864 0,1 3 160 15,1 4 32-15,-2-5 16 0,3 5-1152 0,2 0-224 16,-3 2-48-16,5-6-16 0,4 5-304 0,2-1-64 16,2 0-16-16,5-4 0 0,1-5-432 0,7-4-64 15,0-2-32-15,7-11 0 0,4-2-288 0,-1-6-48 16,3 0-16-16,-2-13 0 0,4 2 128 0,-5-4 32 0,1-4 0 0,-7-5 0 31,3 0-704-31,-5 1-144 0,0-1-16 0,-6 0-16 16,2 5-1456-16,-7-5-304 0</inkml:trace>
  <inkml:trace contextRef="#ctx0" brushRef="#br0" timeOffset="19">11067 15532 12895 0,'-15'-7'1152'0,"9"3"-928"0,2 4-224 0,0-4 0 0,4 4 1984 0,2 0 336 16,0-2 80-16,2 2 16 0,2-3-80 0,9 1-16 16,2 2 0-16,7-4 0 15,6 4-928-15,2 0-192 0,0-2-48 0,2 2 0 0,0-2-912 0,4 2-240 16,-2 0 0-16,3 2 0 16,-1 0-784-16,-2 2-208 0,0 1-32 0,-2 1-13104 0</inkml:trace>
  <inkml:trace contextRef="#ctx0" brushRef="#br0" timeOffset="20">11911 15329 13823 0,'-4'0'1216'0,"1"0"-960"16,3 0-256-16,3 0 0 0,-1 0 1568 0,0 0 272 0,0 3 48 0,6 1 16 15,5-2 784-15,6 2 176 0,5 7 16 0,6-1 16 16,2 3-1376-16,2 2-288 0,2 2-48 0,0-2-16 15,0 4-496-15,1 0-96 16,-1-2-32-16,0 5 0 0,-4-5-320 0,0 0-64 0,-2 2-16 0,-5-2 0 31,1 0-992-31,-5-2-208 0,-2 2-32 0,-6-6-14608 0</inkml:trace>
  <inkml:trace contextRef="#ctx0" brushRef="#br0" timeOffset="21">12369 15153 7359 0,'-9'15'320'0,"3"-5"80"0,2 1-400 0,-1-3 0 0,1 1 0 0,2 2 0 0,-2-1 1920 0,-1 12 320 0,-7 16 48 0,-1 7 16 31,0 8 976-31,-2 2 208 0,0 5 32 0,-2-9 16 16,4 0-1424-16,1-4-272 0,1-7-64 0,2-4-16 0,3-2-896 0,0-6-176 0,4-7-48 0,-1-4 0 15,1 0-640-15,2-10-384 0,0-1 64 0,0-6 0 31,2 0-1728-31,1-6-320 0,1-1-80 0,2-14-11040 0</inkml:trace>
  <inkml:trace contextRef="#ctx0" brushRef="#br0" timeOffset="22">12141 15125 9215 0,'0'0'816'15,"0"4"-656"-15,0-4-160 0,0 2 0 0,2 3 1744 0,0 1 320 16,0 9 64-16,5 2 16 0,-1 15 400 0,5 6 80 15,1 5 0-15,1 6 16 0,0 0-688 0,0 0-144 16,0 0-16-16,-3 2-16 0,1 2-496 0,-1-4-112 16,-1-6-16-16,-3-5 0 0,1 0-752 0,-5-8-144 15,0 0-48-15,-2-7 0 16,0-2-592-16,-2-6-128 0,0-4-32 0,-2-5-15680 0</inkml:trace>
  <inkml:trace contextRef="#ctx0" brushRef="#br0" timeOffset="23">11849 15647 11055 0,'-6'-7'976'0,"4"5"-784"0,2 0-192 0,2 2 0 16,0 0 1424-16,2-4 240 0,5 2 64 0,3-5 0 15,12 3 576-15,8-11 112 0,6 0 16 0,5 0 16 16,1 0-800-16,-1-2-176 0,0 7-16 0,1-7-16 16,-1 4-1280-16,-3 0-160 0,1 2-224 0,-3-1-13536 15</inkml:trace>
  <inkml:trace contextRef="#ctx0" brushRef="#br0" timeOffset="24">13108 15010 7359 0,'0'2'320'0,"2"0"80"0,-2 5-400 0,0-5 0 16,0 2 0-16,-2 0 0 0,0 1 2528 0,-5 5 416 15,1 7 96-15,-5 5 16 0,-4 5 768 0,-2 3 144 16,0 2 48-16,0 0 0 0,0 0-2224 0,-2-2-448 15,0 6-96-15,0-4-16 0,-3-2-800 0,1-1-176 16,0 3-16-16,-1 2-16 0,1-6-224 0,2 0 0 0,-2-1 0 0,4-1 0 16,2-9 0-16,2-6 0 0,4-7 0 0,3-4 0 15,6-4 0-15,2-1 144 0,2-1-144 0,3 6 128 16,4-4-128-16,-1 2-272 0,7 2 64 0,5 0 16 16,1 2 192-16,5-4 0 0,1 2 0 0,1 0 0 15,4-7 128-15,0 5-128 0,3 2 192 0,-1-2-192 16,2 2 448-16,-4-4-32 0,5 4 0 0,-5 0 0 15,2 0-416-15,-4 4 0 0,-2-4 0 0,-3 0 0 16,-3 0 0-16,-3 0 0 0,-2 0 0 0,-2 0 0 16,-2-4-528-16,-2 2-192 0,-2-1-48 0,-1 1 0 15,-3 2-672-15,-3-6-144 0,0 2-16 0,-4-3-13152 16</inkml:trace>
  <inkml:trace contextRef="#ctx0" brushRef="#br0" timeOffset="25">13387 14821 16575 0,'-9'4'736'0,"5"-2"160"0,2 2-720 0,0 3-176 0,0 1 0 0,2-4 0 15,2 9 1728-15,-4 8 304 0,2 14 64 0,2 11 16 16,0 14 960-16,0 6 192 0,2 2 32 0,1 4 16 16,1 1-1632-16,-2-1-320 0,0 3-64 0,1-1-16 15,1-1-704-15,-2-7-128 0,1-2-48 0,1-9 0 16,0-2-176-16,-1-8-32 0,3-3-16 0,-1-3 0 15,3-1-176-15,-1-10 0 0,1-5 0 0,3-6-176 32,-2-6-912-32,0-7-176 0</inkml:trace>
  <inkml:trace contextRef="#ctx0" brushRef="#br0" timeOffset="26">13962 15583 4607 0,'0'-2'400'0,"0"2"-400"0,2-5 0 0,-2 3 0 0,0 0 960 0,-2 0 128 0,2-2 0 0,0-1 16 16,-2-1 496-16,2-5 112 0,2 5 16 0,-2 2 0 15,0 2-368-15,2 2-64 0,2 0-16 0,-2 0 0 32,5 0 64-32,-1 0 0 0,5 6 0 0,0-4 0 15,6 2 480-15,0 1 96 0,4 1 32 0,7-2 0 16,-3 3-736-16,5-3-160 0,0 0-32 0,0-2 0 16,-1 3-672-16,1-5-144 0,2 0-16 0,0 0-16 15,-2-5-176-15,-2 3 0 0,-3-2 0 0,-1-2 0 16,-3 1-576-1,2-1-112-15,-6 2-16 0,-2-5 0 0,-2 7-704 0,-2-4-160 0,-3-1-32 0,-1 3 0 16,-3 0-1040-16,-4-3-224 0</inkml:trace>
  <inkml:trace contextRef="#ctx0" brushRef="#br0" timeOffset="27">14388 15278 3679 0,'0'2'320'0,"0"1"-320"15,0 1 0-15,2-4 0 0,0 2 1536 0,0 2 224 0,3-2 48 0,3 7 16 16,7 2 992-16,4-1 208 0,5-3 48 0,3-1 0 16,-1-2-816-16,4 0-144 0,-1 3-48 0,1-5 0 15,0 2-736-15,-4 0-160 0,1 3-16 0,-5 1-16 16,-3 1-656-16,-4-1-128 0,-2 5-32 0,-3 2 0 16,-1 2 96-16,-3-2 16 0,0 6 0 0,-6-2 0 15,3 7-112-15,-6-3-32 0,-1 3 0 0,-4-5 0 16,-1 7 48-16,-4-9 16 0,-2 5 0 0,-2-1 0 15,3-6 96-15,-4 0 32 0,4-2 0 0,1-2 0 16,4-3-256-16,1-1-48 0,1-3-16 0,5 1 0 16,2-1-544-16,2-4-96 0,3 0-32 15,3-4-16816-15</inkml:trace>
  <inkml:trace contextRef="#ctx0" brushRef="#br0" timeOffset="28">10878 16551 5519 0,'-13'5'496'0,"7"-1"-496"0,-3 2 0 0,3-6 0 0,4 0 1296 0,-3 0 176 0,1-4 16 0,-2 2 16 0,-3-2 1056 0,-2-7 224 0,1 5 32 0,3-9 16 15,7 4-528-15,5-2-96 0,3 3-32 0,9-5 0 16,5 4-512-16,3 0-128 16,7 3 0-16,4 4-16 0,5-1-304 0,1 1-48 15,7 2-16-15,0 2 0 0,-4 0-496 0,0 0-96 16,-3 4-32-16,-3 3 0 0,-3-5-320 0,-4 0-64 0,-2 0-16 0,-5-2 0 16,1-2-128-16,-5 0 0 0,0 0 0 0,-1-7 0 15,-3 1 0-15,0 3 0 0,-5-3 0 0,-3 1 0 16,-3 3 0-16,-1 0 0 15,-3 2 0-15,0 2 0 0,-2 2-896 0,-2 2-128 16,-5 5 0-16,-1 1-16096 0</inkml:trace>
  <inkml:trace contextRef="#ctx0" brushRef="#br0" timeOffset="29">15555 15121 13823 0,'0'2'1216'0,"0"-2"-960"0,0-2-256 0,2 0 0 0,0 2 1216 0,1 0 192 0,3-5 32 0,5-1 16 15,6 0 704-15,6-3 144 0,5 1 16 0,2-3 16 16,1 2-672-16,1 3-144 0,-2 0-32 0,-2-1 0 15,2 3-1040-15,-5-2-224 0,1 1-32 0,-3 1-16 16,1 4-560 0,-3 0-96-16,0 4-32 0,-4 1-9088 0,-2 1-1840 0</inkml:trace>
  <inkml:trace contextRef="#ctx0" brushRef="#br0" timeOffset="30">15653 15091 17503 0,'-4'0'768'0,"0"0"176"0,1 2-752 0,3 0-192 16,0 2 0-16,0 1 0 0,0 1 656 0,0 7 112 15,0 8 0-15,-2 13 16 0,2 5 1008 0,-4 5 208 16,2 10 48-16,0-3 0 0,-2 6-960 0,1-2-176 0,1 5-32 0,2-5-16 31,2 1-160-31,5-3-48 0,1 0 0 0,3-10 0 0,2-3-368 0,0-8-80 16,4 0-16-16,-3-11 0 0,1-1-192 0,2-6 128 15,0-1-128-15,-2-2 0 0,0-7 368 0,0 0-32 16,0-4 0-16,0-6 0 0,0 2-528 0,0-5-96 0,0 1-32 0,2-7 0 31,-4 2-1168-31,-1 0-240 0</inkml:trace>
  <inkml:trace contextRef="#ctx0" brushRef="#br0" timeOffset="31">15679 15632 14735 0,'-20'0'1312'0,"12"-2"-1056"0,-1-3-256 0,5 3 0 0,2 0 1344 0,2 0 192 16,2 2 64-16,2-9 0 0,3-1 64 0,6-3 0 16,6-4 16-16,4-2 0 0,7 0-1152 0,2 4-224 15,0 0-48-15,4 2-16 32,-2 7-1568-32,2-3-304 0</inkml:trace>
  <inkml:trace contextRef="#ctx0" brushRef="#br0" timeOffset="32">16309 15636 11967 0,'-2'0'528'0,"2"-4"112"0,0 2-512 0,2 2-128 0,0-5 0 0,0 3 0 32,3-2 1152-32,1 0 192 0,9-3 32 0,4-8 16 0,7 3 1456 0,-1-3 288 0,3 2 64 0,2 4 16 15,2 3-1248-15,-2 0-256 0,1-1-48 0,1 5-16 16,0 2-1184-16,-2 2-224 0,4 0-48 0,-4 3-16 15,-2 1-1120-15,-5-2-208 16,-4 5-64-16,-2-1-8448 0,-2 3-1712 0</inkml:trace>
  <inkml:trace contextRef="#ctx0" brushRef="#br0" timeOffset="33">16503 15349 22111 0,'-2'4'976'0,"0"-4"208"0,2 4-944 0,0 2-240 16,2-1 0-16,0 1 0 0,2 5 848 0,3 8 128 0,1 11 32 0,5 10 0 16,2 7 736-16,0 4 160 0,0-2 16 0,0-2 16 15,-3-2-848-15,1-3-160 0,2-8-32 0,-2-2-16 16,2 0-496-16,-3-4-112 0,3-3-16 0,0 1 0 31,0 4-1088-31,-4-13-208 0,2 0-48 0,-3-2-14176 0</inkml:trace>
  <inkml:trace contextRef="#ctx0" brushRef="#br0" timeOffset="34">16982 15134 23951 0,'0'-3'1056'0,"0"1"224"15,2 2-1024-15,0 0-256 0,3-4 0 0,-1 4 0 0,0 0 1072 0,5 0 144 16,6 0 48-16,4-2 0 0,4 0 784 0,3 0 144 15,4 2 48-15,-3-5 0 0,3 3-1424 0,-2 0-288 16,0 0-48-16,-1 2-16 0,1 0-464 0,-3-4-288 16,1 4 32-16,-5 0-10928 15,-4 4-2192-15</inkml:trace>
  <inkml:trace contextRef="#ctx0" brushRef="#br0" timeOffset="35">17099 15070 11055 0,'0'0'976'0,"0"0"-784"0,2 0-192 0,1 2 0 16,-1 2 848-16,0 0 128 0,2 7 32 0,0 8 0 15,5 11 1504-15,-3 8 304 0,1 3 64 0,-1 8 16 16,-4 2-848-16,0 0-192 0,-2 2-16 0,0 0-16 16,0 3-256-16,5-7-48 0,3 2-16 0,3-4 0 15,6-5-544-15,0-1-128 0,4-3 0 0,0-4-16 16,3-2-496-16,-3-4-80 0,0-3-32 0,1-4 0 0,1-8-208 15,1-2 0-15,-3-5-144 0,2-6 144 16,3-2-560-16,-3-4-16 0,3-9 0 0,-3 2 0 16,-1-2-384-16,-3-2-96 0,-2-4-16 0,-4 6 0 15,-3 2-944-15,-5-4-192 0</inkml:trace>
  <inkml:trace contextRef="#ctx0" brushRef="#br0" timeOffset="36">17206 15502 11055 0,'-2'0'976'0,"2"-2"-784"0,2 2-192 0,0 0 0 16,2 0 1616-16,3-5 288 15,1 3 48-15,9-2 16 0,7 4 1088 0,5-6 208 16,3 6 64-16,5 0 0 0,-1-5-2912 0,0 5-576 16,4-2-112-16,-1 0-32 15,1-4-1488-15,-1 2-320 0</inkml:trace>
  <inkml:trace contextRef="#ctx0" brushRef="#br0" timeOffset="37">17924 15385 10191 0,'6'-7'208'16,"-2"3"48"-16,1 4 16 0,-1-4 48 0,0 4-320 0,-2 0 0 0,5 0 0 0,3 4 0 16,7-2 3056-16,7 2 544 0,6 7 112 0,4 2 32 0,-2 2-688 0,-1 2-144 15,-1 0-32-15,-2 4 0 0,-2 0-960 0,-3 5-208 16,0-5-48-16,-1 7 0 0,-1-5-1152 0,-2 3-224 15,0-7-48-15,1 0-16 0,-6 3-224 0,3-10-160 16,-2 3 32-16,0-8 0 16,0-3-1920-16,-4-2-368 0</inkml:trace>
  <inkml:trace contextRef="#ctx0" brushRef="#br0" timeOffset="38">18509 15244 11919 0,'-17'11'256'0,"7"-7"48"0,-1 5 16 0,0-1 32 0,5-4-352 0,0 5 0 0,-5 6 0 0,-8 6 0 0,-9 11 2592 0,-10 15 448 0,-5 10 96 0,3-3 0 31,1 1-656-31,10-4-144 0,1-4-32 0,11-9 0 0,6-6-1152 0,5-4-224 16,4-7-48-16,4-4-16 0,2-6-864 0,5-9-128 15,1-2-64-15,1-6 0 16,2-1-1600-16,-1-8-320 0,1-4-64 0,0-6 0 15,-2-1-480-15,1-6-96 0</inkml:trace>
  <inkml:trace contextRef="#ctx0" brushRef="#br0" timeOffset="39">18294 15157 15663 0,'-8'2'688'0,"6"-2"144"0,-1 2-656 0,1 0-176 0,2 3 0 0,0-1 0 16,2 2 1392-16,3 5 240 0,-1 6 48 0,4 11 16 15,3 8 800-15,2 9 176 0,2-3 16 0,-2 5 16 16,-1 0-1120-16,1 2-240 0,0 2-32 0,0 0-16 15,-5-2-416-15,-1 0-96 0,-3-4-16 0,-2-5 0 16,0-4-592-16,-4-4-176 0,-2-8 0 0,-3-5 0 16,1 0-1216-1,-3-2-304-15</inkml:trace>
  <inkml:trace contextRef="#ctx0" brushRef="#br0" timeOffset="40">17970 15657 20271 0,'0'-8'896'0,"3"6"192"0,1-5-880 0,0 3-208 15,0 4 0-15,1-4 0 0,1 4 2208 0,9-2 400 16,6-3 80-16,11 1 0 0,4 2 336 0,1-2 64 16,1 4 16-16,0-2 0 0,3-1-2096 0,1 1-432 15,1-2-64-15,2-2-32 0,-1-1-480 0,-1 3-240 16,0-2 32-16,-1-3-18672 0</inkml:trace>
  <inkml:trace contextRef="#ctx0" brushRef="#br0" timeOffset="41">19549 15097 11055 0,'4'-6'976'0,"-2"-3"-784"0,2 7-192 0,-1-2 0 0,-3 2 1552 0,2 0 272 0,4-5 48 0,0 1 16 15,3-5 1168-15,-5 7 224 0,-2 6 48 0,-4 7 16 16,-4 6-1776-16,-5 6-352 0,-4 2-80 0,-4 5-16 15,0 4-480-15,-4 2-80 0,-1 2-32 0,1 0 0 16,-1-1-80-16,3-4 0 0,0 1-16 0,1 2 0 0,1-4-208 0,4 0-32 16,3-7-16-16,1-1 0 0,2-5-176 15,1-2 0-15,2-11 0 0,3 2 0 16,1-4 0-16,0 1 0 0,4-3 0 0,3 0 0 0,1 0 512 16,2 0 32-16,5-3 0 0,0 3 0 0,6 0-336 0,0 0-64 15,5 0-16-15,3 3 0 0,1-1-128 0,4 2 0 16,6-4 0-16,1 0 0 0,-3 2 0 0,2 0 0 15,-1-2 128-15,-3 0-128 0,0 0 0 0,-4 0 0 16,-1 0 0-16,-1-2-176 16,0 0-976-16,-5-4-208 0,-2 1-48 0,-1-3 0 15,-5 1-1664-15,2-3-352 0</inkml:trace>
  <inkml:trace contextRef="#ctx0" brushRef="#br0" timeOffset="42">19866 14948 18431 0,'-4'2'816'0,"2"3"160"0,2-3-784 0,0 2-192 0,2 0 0 0,-2 3 0 16,0 6 2192-16,2 12 400 0,4 13 80 0,1 22 16 15,1 10-16-15,-1 3 0 0,1 1 0 0,-1-1 0 0,-1 1-1520 0,-2-2-320 16,3-3-48-16,3-3-16 0,-1 2-448 0,1-7-80 16,3-3-32-16,0-5 0 0,0-4-208 0,0 2 0 15,1 7 0-15,1-5-18320 16</inkml:trace>
</inkml:ink>
</file>

<file path=ppt/ink/ink2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9:30.487"/>
    </inkml:context>
    <inkml:brush xml:id="br0">
      <inkml:brushProperty name="width" value="0.05292" units="cm"/>
      <inkml:brushProperty name="height" value="0.05292" units="cm"/>
      <inkml:brushProperty name="color" value="#FF0000"/>
    </inkml:brush>
  </inkml:definitions>
  <inkml:trace contextRef="#ctx0" brushRef="#br0">24627 9799 6783 0,'-13'-20'144'0,"6"10"48"0,1-5 0 0,2 4 0 0,2 3-192 0,-3 3 0 0,1-5 0 0,-2-7 0 0,-7-5 1984 0,-2-9 384 0,-2-4 64 0,-2 6 0 0,0 5-816 0,-3 1-160 16,-1 2-48-16,-1 3 0 0,-1 4 272 0,-5 3 48 15,0 2 16-15,-4 9 0 0,4 5-256 0,-4 3-48 16,0 9-16-16,2 0 0 15,2 5-544-15,-1-1-112 0,-6 11-32 0,1 6 0 0,-2 7-416 0,4-3-64 16,2 5-32-16,2 0 0 0,4 2 48 0,3-9 16 0,6 1 0 0,0 2 0 16,0 12 288-16,4 0 48 15,2 9 16-15,5 2 0 0,2 0-176 0,4 4-16 0,2-4-16 0,4 5 0 16,3-5-304-16,6-5-128 0,2-7 128 0,10-10-128 16,12-8 0-16,8-10 128 15,6-7-128-15,9-8 0 0,8-7 272 0,2-10-16 0,-10-1-16 0,4-6 0 16,4-6-96-16,1-2-16 0,-1-7 0 0,-4 1 0 15,-6-3-128-15,-3-4 128 0,1-5-128 0,-7-7 128 16,-4-1-128-16,-5-4 0 0,-3-5 0 0,-10 12 0 16,-3-1 128-16,-5-4-128 0,3-8 0 0,-5-5 128 15,-4 4-128-15,-2-1 0 0,-1 1 0 0,-7 1 0 16,-3 1 0-16,-9 1-144 0,-3 2 144 0,-9 4-160 0,-9 11 160 16,-4-5-192-1,-4 9 192-15,-7 6-192 0,-2 1 192 0,-8 5 0 0,-2 5 160 16,-5 7-160-16,3 5 144 0,-1 1-144 0,1 8 128 0,8 1-128 0,4 5 0 0,9-1 0 15,6 3 0-15,8 1 0 16,8 0-384-16,7 2-16 0,5 2 0 0,8 0-17968 16</inkml:trace>
  <inkml:trace contextRef="#ctx0" brushRef="#br0" timeOffset="1">25223 11923 10127 0,'-2'-8'896'0,"2"-1"-704"0,0 1-192 0,0 1 0 0,0 7 0 0,0-4 0 0,0 0 0 0,0-3-176 0,0 1 592 0,0-11 112 0,0 2 32 0,0-2 0 0,-2 0 192 0,-3 0 32 16,1 2 16-16,-2-2 0 0,-1 2 96 0,-3 4 32 16,-3-1 0-16,-6-5 0 0,0 2 272 0,-5-2 48 15,1-2 16-15,-7 2 0 0,-2-1-400 0,-4 1-80 0,-5-4-16 0,-3 4 0 16,-3 2-272-16,-2 2-64 16,-7 3-16-16,1-1 0 0,0 3 224 0,-5-1 32 15,0 5 16-15,-4-7 0 0,1 5-112 0,-3-3-32 0,-3 1 0 0,1 4 0 16,2-5-16-16,2 3 0 0,7 4 0 0,-5-5 0 15,-2 3 32-15,0 0 0 0,0 4 0 0,-2 4 0 16,4 0-272-16,3 5-48 0,-3 1-16 0,0 5 0 16,5 0-32-16,-5 4-16 0,2 0 0 0,1 5 0 15,-1-3-176-15,3 3 0 0,-3 1 0 0,2 3 0 16,1 4 0-16,-5 2-176 0,-2 8 16 0,0-1 0 0,0 6 160 0,5 2 0 31,1 0 0-31,1 0 0 0,1-1 0 0,-1 4 0 0,2 1 0 0,1 0 0 0,5-2 0 0,5-4 0 16,5 2 0-16,5-11 0 0,4 3 0 0,3-1 0 15,3-2 0-15,1 1 0 16,6-1 0-16,0 3 0 0,2-3 0 0,4 2 0 16,5-6 0-16,4 5 0 0,4 3 0 0,8-3 0 15,3-5 0-15,6 2 0 0,3-6 0 0,8-1-128 0,1 1 128 0,10-2 128 16,6-3-128-16,6-1 176 0,5-3 16 0,1-2 0 0,5-2 0 16,0 5 0-16,0-5-64 0,0-5 0 0,0-1 0 0,2 0 0 15,4-3-128-15,-4 1 0 16,4-1 144-16,9-8-144 0,6 2 0 0,5-4 128 15,6-2-128-15,-5-2 0 0,-1-1 0 0,-5 1 0 16,-2-3 0-16,2 3 0 16,0-5 0-16,7 1-160 0,4-1 160 0,0 5 0 15,-3-3 0-15,-1 7 0 0,-7 2 0 0,0 0 0 16,1 0-192-16,-1 0 32 0,0 2 0 0,2 2 0 16,5 1-32-16,-1-5 0 0,1 0 0 0,-3 0 0 15,-5-7 192-15,5-1 0 0,3-3 0 0,6-2 0 16,2-4 256-16,0-4 128 0,4 0 16 0,-4-5 16 15,-10 5 288-15,-3 0 48 0,-2 1 16 0,-4-5 0 0,-4 1-512 16,-3-1-112-16,-1-3-16 0,1 1 0 0,3-7 0 0,-7 2 0 16,1 0 0-16,-5-5 0 0,-2 8 96 0,-7-3 16 15,-2-4 0-15,-8 6 0 0,-2-2-64 0,-5-2-16 16,-5 2 0-16,-8 0 0 0,-5 4-160 0,-10-6 192 16,-5 4-192-16,-9 1 192 0,-7-3-192 0,-10 2 0 15,-5 0 0-15,-7-4 0 0,-8 0 0 0,-10-2 0 16,-8-5 0-16,-11 1-176 0,-5-5 176 0,-6 5 128 15,-6-1-128-15,2 3 176 0,6 6-176 0,1 2 0 0,3 5 0 16,1 3 128-16,2 7-128 0,-1 3 128 0,1 3-128 0,-2 5 128 16,-1 2-304-16,1-5-64 0,4 3-16 0,4 0 0 31,6-3-128-31,7 1-16 0,8-2-16 0,9-3 0 16,9 0-688-16,6 3-144 0</inkml:trace>
  <inkml:trace contextRef="#ctx0" brushRef="#br0" timeOffset="2">24861 13950 1839 0,'-11'4'160'0,"5"-4"-160"0,-1 0 0 0,1 0 0 0,4-4 1472 0,-2 4 256 0,-1-2 48 0,-3 0 16 0,-5-1 384 0,-4-3 96 0,-4 0 16 0,2-3 0 16,-3 3-288-16,3-3-48 0,0 1-16 0,0 4 0 16,-3-3-864-16,1-1-176 0,2 6-48 0,-2-5 0 15,-5 3-272-15,5 0-48 0,-3-1-16 0,1 3 0 16,-3-2-128-16,-1 0-16 0,1 2-16 0,-2-3 0 16,1 3-160-16,-3-2-16 0,0 4-16 0,0 0 0 15,1 4-160-15,-6-2 0 0,-1 3 0 0,-4 1 0 16,-5-2 160-16,0 0-160 0,1 3 192 0,-5-3-192 15,2 3 288-15,-2-5-48 0,2 6-16 0,0-1 0 0,0-5 80 0,2 2 16 16,1 0 0-16,1 0 0 0,1 3-320 0,1-7 0 16,1 0 128-16,-1 2-128 0,3 0 0 0,-1 4 0 15,-1 1 128-15,2 3-128 0,-1 1 0 0,3 2 0 16,2 2 0-16,-2 2 0 0,0 2 0 0,-1 0 0 16,1 2 0-16,0-4 0 0,2 3 0 0,-2-1 0 15,-3 2 0-15,5 0 0 16,2 1 0-16,-2-1 240 0,0 5-48 0,2 1-16 15,0 1 144-15,5-5 48 0,-1 3 0 0,0 1 0 0,0 1-16 0,3 0 0 16,1 4 0-16,1-5 0 0,4 5 0 0,2-8 0 0,0 8 0 16,2 0 0-16,2-5-352 0,5 1 144 0,-1 4-144 15,3 0 0-15,-1 2 176 0,3 2-176 0,0-2 160 0,2 0-160 16,4-2 128-16,2 0-128 0,5-8 0 0,-1 1 0 16,5-4 272-16,2 1-32 0,4-3-16 0,2 0 0 15,3-2-32-15,3-2-16 0,7 2 0 0,-2 0 0 16,0-2-176-16,2 2 0 0,5 0 0 0,3 0 128 15,3 4-128-15,0-4 0 0,4 9 0 0,-2 4 0 16,-5-5 0-16,3 3 0 0,6 6 0 0,0 2 0 16,0-4 0-16,3-9 0 0,1 3 0 0,-2-9 0 0,0 0 0 0,3-2 0 15,1-4 176-15,7-3-176 0,-2 1 0 0,6-3 0 32,2-2 0-32,5 1-160 0,-3 1 160 0,1-4 0 0,4 2 160 0,-1 1-160 15,1 1 0-15,-7 0 0 0,0 5-128 0,-4-2 128 0,1 1 0 0,-1-3 0 16,6 1 0-16,0-4 0 0,-1 1 0 0,1-3 0 15,7 0 0-15,0-4 0 0,-3 0 0 0,-1-5-128 0,-3 5 128 0,-6-4 0 32,-6 4-128-32,4-7 128 0,0 1 0 0,2-1 0 0,-2-2 0 0,2 1 0 0,0-3 0 0,-2-6 144 15,4 2 160-15,0-7 16 16,0-1 16-16,-4-3 0 0,-9 5-160 0,-3-5-48 0,-3 0 0 0,0 3 0 16,0-3 32-16,0-2 0 15,-3 5 0-15,-1-1 0 0,-2-1-160 0,-5 1 0 0,3 3 0 0,-10-3 128 16,-1 3-128-16,-4-1 0 0,2 3 144 0,-5 0-144 15,-2-1 256-15,-4 3-32 0,-2 0 0 0,-2-2 0 16,-4-1-32-16,-3 1 0 0,-4 4 0 0,-4-4 0 16,-2 0-192-16,-5-1 0 0,-2-1 128 0,-6-5-128 31,0-4 0-31,-4 0 0 0,-2-2 0 0,-3-8 0 16,-2 3 0-16,-4-5-128 0,-6-5 128 0,-4-2-208 0,-5-3-48 0,-7 1 0 15,-5 4 0-15,-7 2 0 0,-2 7 112 0,-3 4 16 16,-1 2 0-16,-7 0 0 0,0 4 128 0,-4 0 0 15,-2 0 0-15,-2 7-128 0,1 1 128 0,3 5 0 16,0-2 0-16,0 0 0 0,2 0 0 0,3 0 144 16,5-2-144-16,3 3 160 0,4 4-160 0,4 3 0 15,5 0 0-15,1 5 0 0,7 2 0 0,4-1 0 0,9 5 0 16,0 0 0 0,6 5-832-16,0 1-64 0,3 3 0 0,3 3-16736 0</inkml:trace>
  <inkml:trace contextRef="#ctx0" brushRef="#br0" timeOffset="3">24322 16392 5519 0,'-6'0'496'0,"1"0"-496"0,3-5 0 0,0 5 0 0,0 0 1360 0,0-2 176 0,0 2 48 0,-3-4 0 0,1-2-48 0,-4-3-16 15,-1-4 0-15,1-4 0 16,1 2 400-16,-1-6 96 0,1 4 16 0,-1-8 0 0,1 3-784 0,-1 1-160 16,1 2-16-16,-3 2-16 0,-1 2-864 0,-2 0-192 15,-2 4 0-15,1-1 0 0,-3 3 912 0,-3 1 176 16,1 3 48-16,-2 1 0 0,0 4-400 0,-3 4-80 16,-1 3-16-16,-1 3 0 0,-2 7-320 0,1 3-64 15,-3 3 0-15,0 3-16 0,4 1-112 0,1 1-128 16,-3 4 176-16,3 6-176 0,3-4 0 0,1 4 0 0,2 7 0 15,2 0-144-15,2 4 560 0,2 2 112 0,3 2 32 0,3 3 0 32,3-1-272-32,2 0-48 0,2 3-16 0,0 1 0 0,4 3 0 0,5 6 0 0,1 5 0 0,5-1 0 15,6 2 448-15,1 1 96 0,5-3 0 0,5-10 16 16,5-2-784-16,5-11 0 16,7-7-256-16,9-3 64 0,6-7 192 0,2-7 0 0,-3-6 0 0,1-4 0 15,2-13 160-15,-6 0 80 16,-5-4 16-16,-1-4 0 0,-5-1-256 0,-3-5 0 0,-1-1 0 0,-4-4-160 15,-3-2 160-15,-4-7-128 0,0-8 128 0,-2-6-128 16,-4-5 128-16,0-4 0 0,-7-6 0 0,-2-3 0 0,-2 1 0 16,-2-3 0-16,-4 0 0 0,-1-3 128 15,-1 1-128-15,-5 2 0 0,-6-8 128 0,-7 6-128 16,-1-4 0-16,-7 7 0 0,0 1-160 0,-7 7 160 0,1-2-256 0,-5 8 64 16,-2-2 16-16,-2 3 0 0,-2-1 320 0,0 7 64 15,0-1 16-15,0 1 0 16,0 6-560-16,-2 4-112 0,-3 1-32 0,1 6 0 0,2 6 176 0,0 8 48 15,-5 1 0-15,1 6 0 0,3 2 256 0,6 2 0 16,1-2 0-16,6 0 0 0,7 1 256 0,7 1 96 16,3-4 32-16,7 0 0 15,2 0-1376-15,7 2-272 0</inkml:trace>
  <inkml:trace contextRef="#ctx0" brushRef="#br0" timeOffset="4">21530 12758 4607 0,'-3'-7'400'0,"1"3"-400"0,4 0 0 0,-2 2 0 0,0 2-336 0,0-5-160 0,0 3-16 0,-2 2-16 0,2-6 720 0,0-3 128 0,0 3 48 0,-2-3 0 31,2 3 32-31,-2 0 16 0,-2 1 0 0,0 3 0 0,-1-2 448 0,1 2 96 0,2 2 0 0,-2 0 16 16,-1 0 128 0,3 0 32-16,-2 0 0 0,2 0 0 15,2 2-528-15,-2 2-96 0,0-2-32 0,0 3 0 16,-1 1-48-16,-1-2-16 0,2 7 0 0,0-7 0 15,0 5 144-15,0-1 16 0,-1 3 16 0,3 0 0 16,-2-5-144-16,2 5-48 0,0-1 0 0,0-1 0 16,2 1-400-16,1 1 0 0,-1 2 0 0,2 0 0 15,0-1 0-15,-2 1 0 0,3-2 0 0,-1 2 0 16,0-3-128-16,0-3 128 0,-1 1-160 0,-3 3 160 16,4 2 176-16,-4-1 128 0,2 1 16 0,0 0 16 15,0 0 48-15,0 2 0 0,0-1 0 0,1-3 0 16,1 6-112-16,-2-6-16 0,2 4 0 0,-2-3 0 0,3 3-128 0,-3 2-128 15,-2-4 192-15,2 2-192 0,-2 6 144 0,0-4-144 16,2 5 0-16,-2-5 144 0,0 0-16 0,4 2-128 16,-4-2 192-16,0 0-64 0,0 0-128 0,2-2 0 15,-2 2 0-15,3-6 0 0,1 6 0 0,-2-7 0 16,0 3 0-16,2 0 0 0,-2 2 0 0,3-3 0 0,-3-1 0 16,2 6 0-16,0-4 0 0,-2 4 192 0,3-2-32 0,-3 0 0 15,2 4 48-15,-2 0 16 0,3 4 0 0,-1-1 0 16,-2-1-224-16,2-4 176 0,0 9-176 0,1 1 160 15,-1-3-160-15,0 3 160 0,0 1-160 0,3 0 160 16,-1 2-160-16,1-3 0 0,-1 1 0 0,3-3 0 16,-3 3 128-16,0-7-128 0,1 7 192 0,1-5-64 15,-1 5 128-15,1 0 0 0,-1 0 16 0,-1-3 0 16,2 1-272-16,-3 1 0 0,1 1 0 0,-2-7 0 16,3 1 0-16,-3-3 128 0,2 2 16 0,-1 0 0 15,1 1 144-15,-2-1 32 0,3 0 0 0,-1-2 0 16,-2 0-320-16,1 1 0 0,-1 3 128 0,0 5-128 15,0-1 0-15,1 5 0 0,-1 2 0 0,2 0 0 16,1 3 0-16,-1 1 0 0,3 0 0 0,1 1 0 0,1 3 192 16,-3-1-32-16,3 5 0 0,0-3 0 0,4 2 32 0,-5-3 0 15,3-1 0-15,-2 1 0 0,1 1-192 0,1 0 192 16,0 5-192-16,0 4 192 0,2 1-192 0,0 2 0 16,-3-2 0-16,3 3 0 0,-2-1 0 0,2 3 0 15,0 1 0-15,0-3 0 0,0-1 240 0,2-6 16 16,0 0 0-16,0-5 0 0,2 1-48 0,0 2 0 0,0-9 0 15,3 5 0-15,1 2-208 0,1-3 0 0,-1 1 0 0,0 2-160 16,5-1 160-16,-2-1 0 0,1-1 0 0,-1 5 0 16,2 2 0-16,-3 2 0 0,1 0 0 0,-1 3 0 15,-1-5 0-15,-3-5 0 0,0-1 0 0,-2-1 0 16,1-1 0-16,1 1 0 0,0 3 0 0,1 2 0 16,-3-7 0-16,0 7 0 0,0-2 0 0,0 0 0 15,2 2 0-15,-1-7 0 0,-1 0 160 0,-2 1-160 16,0 1 128-16,0 1-128 0,0-3 0 0,2-3 0 15,-2-3 0-15,2-4 0 0,1 4 0 0,-1-2 0 16,0 2 0-16,0-2 0 0,2-1 0 0,3 1 0 0,-3 2 0 16,3-2 0-16,-5-4 0 0,2 4 0 15,2 6 256-15,1 1-64 0,4-1 0 0,-3 5 0 0,3-3-16 0,-3 3-16 16,3-9 0-16,-2 6 0 0,-3 0-160 0,3 3 192 16,-3-2-192-16,0-5 192 0,3-4-192 0,0-5 0 15,-1-5 0-15,-1-1 0 0,-1 0 0 0,0-4 128 16,1 0-128-16,-1-2 0 0,-1 2 160 0,1-6-160 15,0 6 192-15,3-6-192 0,-5-1 320 0,3 3-64 16,-1 2 0-16,3-5 0 0,1 3 32 0,1 2 0 0,2-4 0 0,0-1 0 16,-3 1-288-16,3-5 0 0,0 1 0 0,0-1 0 15,2 3 128-15,-2-7-128 0,2 6 0 0,0-5 0 16,-3-1 0-16,1 4 0 0,2-4 0 0,2 2 0 31,2-4 0-31,-2 0 0 0,-6 3 0 0,2-1 0 0,2 0 0 0,4 2 0 0,-2-4 0 0,2 0 0 16,1 0 0-1,-1 0 0-15,0-4 0 0,0 2 0 0,5 2 128 0,-1-2-128 0,1-1 0 0,-1-1 0 16,3 2 192-16,-1-6-64 0,3 5 0 0,-2-7-128 16,-1 1 144-16,-6 1-144 0,3-3 0 0,-5 0 144 15,0 1-144-15,-2-1 0 0,2-4 0 0,-2 2 128 0,0 3-128 0,2-5 0 16,0 2 0-16,-2 3 0 0,2-8 0 0,-2 6 0 16,2 3 0-16,-2-8 0 15,-2 4 0-15,0-4 0 0,0-2 0 0,-1 0 0 0,1-2 0 0,0-1 0 16,2 3 0-16,-2-6 128 0,0 1-128 0,-3-3 0 15,3-1 0-15,-4 2 0 0,1-1 0 0,-3-1 128 16,1 3-128-16,1-3 128 0,6 0-128 0,-2 1 0 16,2-1 0-16,0-2 0 0,-1 2-128 0,-5 1 128 15,2-1 0-15,-5 0 0 16,3 1 0-16,-1-5 0 0,1-2 0 0,-1-3 0 0,3 3 0 0,2-8 0 0,0 4 176 16,0-5-176-1,-1 2 0-15,1 1 0 0,0 0 0 0,0-7 0 0,0 2 0 0,-5 2 0 0,1 3 0 0,-1 0 0 31,-3 3 0-31,-1 1 0 0,0 0 0 0,1-2 0 16,-3 1 0-16,0 1 0 0,-2 2 0 0,0-2 0 16,2-2 0-16,0-1 0 0,0 5 0 0,3-8 0 15,1-5 0-15,-2 0 0 0,3-2 0 0,-3-2 0 16,1 0 0-16,-5 2 0 0,0 2 0 0,-5 0 0 16,1 0 0-16,-4 3 0 0,-1-1 0 0,1 2 0 15,3-1 0-15,-1 1 0 0,2-6 0 0,2 0 144 0,2 0 48 0,-2-4 0 16,0 4 0-16,0-2 0 0,0 4-192 0,-5 2 0 15,3-3 0-15,0 1 0 0,-5 2 0 0,3 0 0 16,-3-2 0-16,3 3 0 0,0 1 0 0,-1-4 128 16,1 5-128-16,2-1 0 0,-3 1 0 0,-1-1 128 15,-1 3-128-15,3-7 0 0,-2 0 0 0,1-2 128 16,1-2-128-16,2 0 0 0,-1-5 0 0,1 3 0 16,0-6 128-16,0 3-128 0,0-3 0 0,-1-1 0 15,1 5 0-15,0-5 0 0,0-4 0 0,2-6 0 0,0 0 0 16,-1-3 0-16,-1 3 0 0,0-5 0 15,0 1 0-15,0 2 0 0,-3 3 288 0,-1 3-32 0,-3 7 0 0,-2 10 0 16,-1 6-128-16,-1-1-128 0,0 1 192 0,-2-6-192 16,0 11 128-16,2-9-128 0,2 6 0 0,3-1 0 15,1-1 0-15,3 1 0 0,-1-5 0 0,3 4 0 16,-2 1 0-16,-1 1 0 0,1 9 160 0,-2 0-160 16,-1 5 0-16,-1-1 0 0,-1 3 0 0,0-1 0 15,1 3 0-15,1-3 0 0,1-4-144 0,-1 3 144 0,1 1 0 16,-1-2 0-16,3 1 0 0,0-1 0 0,1 2 0 15,-1 5-128-15,-2 4 128 0,-1 4 0 0,-2-2-192 0,1 9 32 16,-3-2 0-16,0 5 0 16,-1-3-976-16,-1 4-192 0,2 2-32 0,0 2-16 15,0 4-880-15,1-1-176 0</inkml:trace>
</inkml:ink>
</file>

<file path=ppt/ink/ink2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9:30.764"/>
    </inkml:context>
    <inkml:brush xml:id="br0">
      <inkml:brushProperty name="width" value="0.05292" units="cm"/>
      <inkml:brushProperty name="height" value="0.05292" units="cm"/>
      <inkml:brushProperty name="color" value="#FF0000"/>
    </inkml:brush>
  </inkml:definitions>
  <inkml:trace contextRef="#ctx0" brushRef="#br0">28081 10063 11967 0,'-2'-5'1072'0,"0"3"-864"0,0 0-208 0,0 0 0 0,2 2 1568 0,-2-7 272 0,-3 3 48 0,1-6 16 0,-2-3 256 0,-3-2 48 16,3 0 16-16,-1 2 0 16,3 3-752-16,0-5-160 0,-2 4-32 0,1 0 0 0,1 5-240 0,0 0-48 15,0-3-16-15,-1 7 0 0,-1-4-528 0,-3 3-96 16,1 3-32-16,-3 3 0 15,-2 3-48-15,-2 0-16 0,3 3 0 0,-5 4 0 16,0 2-48-16,2 2-16 0,-2 0 0 0,0 4 0 16,2 0-48-16,-2 7-16 0,-2 4 0 0,-1 0 0 15,3 4-128-15,2 2 192 0,3 5-192 0,1-3 192 0,5 1-64 0,1 1-128 0,5 3 192 0,5 2-64 16,1 0 144-16,5 2 32 0,1 0 0 0,5 4 0 16,3-4-64-16,-1-7-16 0,0-1 0 0,2-5 0 15,3-4-48-15,3-4-16 0,1-7 0 0,2-8 0 16,0-5-160-16,2-6 128 0,0-6-128 0,2-7 128 15,0-1 32-15,2-5 0 0,0-7 0 0,3 1 0 16,-1-5-160-16,0 0 192 0,-4 1-192 0,0-5 192 16,0 0-192-16,-6-6 0 0,-2-1 0 0,-1-1 0 15,-6 1 0-15,-4 1 0 0,-4 2 0 0,-7 2 0 0,-2 2 0 32,-4 4 0-32,-2-4-128 0,-2 5 128 0,-3 3 0 0,-4 1-144 15,-6-1 144-15,-6 1 0 0,-5 2-128 0,-6-1 128 16,-5 5 0-16,-4-2 0 0,7 9 0 0,-5 1 0 15,-1 5 0-15,-3 4 0 0,-2 4 0 0,2 2 0 16,2 5 0-16,5 0 0 0,6 2 0 0,6-3 0 16,11 1 0-16,2-1 0 15,7 1-512-15,1-4-160 0,11-1-32 0,5 2-17344 0</inkml:trace>
  <inkml:trace contextRef="#ctx0" brushRef="#br0" timeOffset="1">29095 9969 5519 0,'0'-2'496'0,"0"0"-496"0,0 2 0 0,-2 0 0 0,2 0 1168 0,0 0 144 0,-2 2 32 0,0-2 0 0,0 4 1216 0,0 0 256 16,-1 7 64-16,3-11 0 0,0 0-640 15,-4 34-128-15,4-19-32 0,2 2 0 0,-2-4-544 0,0 6-128 16,2 4 0-16,1 3-16 0,-3 4-240 0,0 2-32 16,0-3-16-16,0 5 0 0,-3 11-464 0,-1 8-80 15,0 7-32-15,-3 6 0 0,1 4-272 0,0-4-64 16,-1-6-16-16,3-9 0 0,2-11-176 0,0-6 0 15,2-2 0-15,0-10 0 0,4-5 0 0,2-7 0 16,3-5-160-16,2-8-11584 0,6-3-2320 16</inkml:trace>
  <inkml:trace contextRef="#ctx0" brushRef="#br0" timeOffset="2">29919 9879 3679 0,'0'-2'320'0,"0"-4"-320"0,3 4 0 0,-3 0 0 0,0 2 992 0,0-7 128 0,2 3 32 0,0-11 0 0,0 2 976 0,0-4 208 15,0 2 32-15,0 5 16 0,-2 3-416 0,3-1-96 0,-3 6-16 0,0-3 0 16,0 10-208-16,2-3-48 0,-2 6-16 0,2 3 0 16,-2 2-336-16,2 2-64 0,-2 6-16 0,2 0 0 15,-2 3-144-15,2 3-16 16,0 5-16-16,3 0 0 0,-3-4-176 0,2 4-48 15,2 8 0-15,1 7 0 0,-1-9-272 16,1 11-64-16,-1 0-16 0,0 2 0 0,-1 7-240 0,-3-3-48 16,-2-6-128-16,0-6 192 0,0-5-192 0,-5-8 0 15,3-4 0-15,-2-5 0 0,2-6 0 0,-4-3 0 16,3-1 0-16,1 0-12160 16,4-11-2496-16</inkml:trace>
  <inkml:trace contextRef="#ctx0" brushRef="#br0" timeOffset="3">30684 9813 2751 0,'4'-6'256'0,"-1"0"-256"0,-1 4 0 0,-2-1 0 0,0 3 1104 0,2-6 176 0,2-2 48 0,0-5 0 16,3-2 1232-16,-1 2 256 0,0 2 64 0,-1 1 0 15,-1 6-400-15,-2 8-80 0,0 0-16 0,0 5 0 16,-2 5-496-16,0 8-96 0,0 1-32 0,0 7 0 15,-2 6-416-15,2 2-64 0,0 9-32 0,0-4 0 16,2 2-416-16,-2 8-96 0,3 4-16 0,1 5 0 0,-2 0-336 16,2-3-64-16,0 1 0 0,-1 2-16 0,-1-1-304 0,0-3 128 15,0-5-128-15,0-10 0 0,0-9 0 0,2-7 0 16,1-5 0-16,1-7 0 16,0-7-960-16,5-6-192 0</inkml:trace>
  <inkml:trace contextRef="#ctx0" brushRef="#br0" timeOffset="4">31775 9828 2751 0,'-11'-19'128'0,"5"11"16"0,1-1-144 0,-1 1 0 0,2 3 0 0,-1 1 0 15,1 0 1968-15,-4-3 352 16,-7-3 80-16,-4-1 16 0,-3 1 400 0,-1 3 64 16,4 7 32-16,-3 4 0 0,1 3-896 0,0 6-176 0,-1 6-48 0,-1 8 0 0,0 1-784 0,-1 4-176 15,5 0-16-15,0 2-16 0,-5 11-224 0,3 6-64 16,0 4 0-16,6-6 0 15,2-8 240-15,0 5 32 0,7 3 16 0,2 7 0 16,6-1-80-16,6-2-16 0,7-2 0 0,4-4 0 16,9-2-128-16,4-5-16 0,4-6-16 0,3-2 0 15,5-4-240-15,-1 0-48 0,-5-5-16 0,-1-2 0 0,1 5-112 0,0-9-128 16,-2 0 176-16,1-2-176 0,-5-7 128 0,2-3-128 0,2-5 0 0,0-9 0 16,2-6 144-16,1-6-16 15,1-13-128-15,-1-6 192 0,-1-5 0 0,-6-6 0 0,0-7 0 0,-9 5 0 16,-4 4-192-16,-4-2 176 0,-4-9-176 0,-5-1 160 15,-1 1-160-15,-8-2 0 0,-1-2 0 0,-6 3 0 16,-10-1 0-16,-5 2 0 0,-9 7 0 0,-7 2 0 16,-3 2-272-16,-5 0 64 0,-3 0 16 0,-1 9 0 31,2 6 192-31,2 6 0 0,0 4 0 0,0 5 0 16,4 7 0-16,5 1 320 0,2 2-64 0,3 7 0 15,4-2-256-15,3 8 128 0,4-4-128 0,3 2 0 0,4 7-336 0,4 2-176 0</inkml:trace>
</inkml:ink>
</file>

<file path=ppt/ink/ink2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0:08:00.454"/>
    </inkml:context>
    <inkml:brush xml:id="br0">
      <inkml:brushProperty name="width" value="0.05292" units="cm"/>
      <inkml:brushProperty name="height" value="0.05292" units="cm"/>
      <inkml:brushProperty name="color" value="#FF0000"/>
    </inkml:brush>
  </inkml:definitions>
  <inkml:trace contextRef="#ctx0" brushRef="#br0">1783 4289 4607 0,'-9'-11'400'0,"5"5"-400"0,2 2 0 0,0 2 0 0,0-1 0 0,0 1 128 0,2 2-128 0,-3 0 0 0,-1 0 1424 0,0 0 208 0,0 7 32 0,-1 1 16 16,-1 9 112-16,2 0 32 0,0 5 0 0,-3-1 0 15,3 11-272-15,-3 6-48 0,3 7-16 0,-2 6 0 16,2 6-16-16,-3 5 0 0,-1 2 0 0,1-11 0 16,1-6-240-16,2 2-48 0,-5 4-16 0,1 0 0 15,1-1-400-15,1-6-64 0,2-7-32 0,-1-7 0 16,3-5-304-16,2-8-64 0,0 1-16 0,4-10 0 15,3 1-288-15,-1-5-224 0,7-6 32 0,2 0-15488 16</inkml:trace>
  <inkml:trace contextRef="#ctx0" brushRef="#br0" timeOffset="4309.1">10524 8649 7535 0,'0'-2'160'0,"-2"0"32"0,0 0 16 0,0 2 16 0,0 0-224 0,0 0 0 0,-3 0 0 0,-1 0 0 0,-3 0 896 0,-1 0 144 0,-3 2 32 0,4 2 0 0,-1 0 112 0,1 3 32 16,3-1 0-16,-1 2 0 0,3-1-480 0,0-1-96 15,2 1 0-15,0-3 0 0,2 0 144 0,0 0 48 16,2-1 0-16,2-3 0 0,2-3-144 0,1 1-32 16,4 0 0-16,-3 2 0 0,3 0-144 0,1-4-16 15,6 2-16-15,3-2 16 0,2 4-496 0,5-5 0 16,0 3-176-16,1-2 176 16,-1 0-256-16,4 1 80 0,4-3 16 0,5 2 0 15,3-5 160-15,3 1 0 0,0 4-144 0,2-7 144 16,2 5-272-16,0-3 16 0,7 3 0 0,-1-1 0 0,-10 3 256 0,2-2-176 15,2 1 176-15,3-1-160 0,-1 4 160 0,-2 0 0 16,-2 0 0-16,-2 2 0 0,-2 2 0 0,-1 0 0 0,3 4 0 16,2-4 0-16,-4 5 0 0,4 1 0 0,2-1 0 15,2 3 0-15,5 5 144 0,1-4-144 0,1 6 160 0,6-4-160 16,2 6 0-16,3-2 0 0,1-2 0 0,5 0 0 16,1-5 0-16,8-1 0 0,1-3 0 0,0-2 0 15,3-1 0-15,-5-3 0 0,-4 0 0 0,-9-3 0 16,-6 3 0-16,-2-6 128 0,2 2 0 0,0-3 16 15,0 3 240-15,-2-4 32 0,-2 5 16 0,-5 3 0 16,1 0-176-16,-7 5-16 0,-6 1-16 0,-7-2 0 16,-6 3-224-16,-2-5 0 0,-2 0 0 0,-5-2 0 0,-4 0 0 0,-2-2 176 15,0 0-176-15,-2-5 160 0,0 3 128 0,-4 0 32 32,-1-3 0-32,1 3 0 0,-5 2-320 0,-1-4 160 0,1 1-160 0,-4 5 128 15,3-6-1344-15,-3 4-256 0</inkml:trace>
</inkml:ink>
</file>

<file path=ppt/ink/ink2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0:09:49.787"/>
    </inkml:context>
    <inkml:brush xml:id="br0">
      <inkml:brushProperty name="width" value="0.05292" units="cm"/>
      <inkml:brushProperty name="height" value="0.05292" units="cm"/>
      <inkml:brushProperty name="color" value="#FF0000"/>
    </inkml:brush>
  </inkml:definitions>
  <inkml:trace contextRef="#ctx0" brushRef="#br0">1336 10761 8287 0,'-3'-2'736'0,"1"2"-592"0,2-5-144 0,0 5 0 0,0-2 912 0,-2 0 160 0,0 0 16 0,-2-9 16 16,0 1 608-16,-1-1 112 0,1-6 32 0,-4 0 0 15,1 2-704-15,-1-2-128 0,-1-2-16 0,-2 6-16 16,1 3 160-16,-3-1 16 0,0 7 16 0,0 1 0 16,3-1-160-16,-1 4-48 0,1 4 0 0,-3 1 0 15,2 1-544-15,0 1-112 0,-1 5-32 0,-1 1 0 16,-2 4-288-16,0 0 0 0,-2 4 0 0,0 1 0 15,2 1 512-15,-2-2 0 0,4 3 0 0,0-1 0 16,1-4-240-16,-3 7-48 0,2 2-16 0,0-1 0 16,3 5-48-16,-1-2-16 0,2 0 0 0,3 0 0 15,0 2-144-15,1 0 0 0,3 4 0 0,0-2 0 0,4 4 0 16,0 0 0-16,3 5 0 0,-1-5 0 16,0 3 0-16,0 6 0 0,1 2 0 0,-3 0 0 0,2-5 0 15,-2 9 0-15,0 3 0 0,0 3 0 0,1 3 0 0,-3 0 0 16,0-5 0-16,0 1 0 0,0 4 0 0,-3 1 0 15,1-3 0-15,0 0 0 0,-2-5-128 0,0-2 128 16,-1 3 0-16,1-12 0 0,-2 1 0 0,-1-5 0 16,1-5 0-16,2 1 0 0,-3 0 0 0,-1 4 0 15,-1-6 0-15,3 3 0 0,-3-3 0 0,3-7 0 0,2 5 0 16,-1-6 0-16,1-1 0 0,0-3 0 0,0-3 0 0,-1 0 0 31,3 0-448-31,-2-2 16 0,0-4 16 0,0 0 0 16,-1-1-352-16,3-1-80 0,0 0-16 0,0-7 0 0,2 2 464 0,-2 1 80 0,2-3 32 0,0-2 0 15,0 2 288-15,0-1 0 0,0-1-128 0,0 4 128 16,0-6 128-16,2 0 64 0,2 0 32 0,0 0 0 16,-4 0 448-16,0 0 96 0,0 0 0 0,39 0 16 15,-26 0-192-15,-3 2-32 0,3 2-16 0,-2 1 0 16,-1 5-224-16,1-3-32 0,-3 8-16 0,1 2 0 0,-1 0 112 0,1 0 0 16,-3 4 16-16,3 5 0 15,-3 1-224-15,1 1-48 0,-1 4-128 0,-2 0 192 0,1-2-48 0,-1 2-16 16,-2-5 0-16,0 7 0 0,-4 5 160 0,0 1 32 15,-2 5 0-15,-3-3 0 16,3-1 80-16,-2 6 32 0,-1 2 0 0,1 4 0 0,-1-2-176 0,-1 2-16 16,-1 2-16-16,1 1 0 0,-1 8-224 0,-1-5 176 15,1 1-176-15,1-5 160 0,-1-4-160 0,3 7 128 16,-3 1-128-16,3 1 128 0,2-11-128 0,-3 6 128 16,5-6-128-16,0 7 128 0,0-1-128 0,-3 5 0 0,5-3 0 15,-2 3 0-15,0-3 0 0,2 1 0 0,-2-5 0 0,0 2 0 16,0 1 192-16,0 3-32 0,0 3-16 0,-1 2 0 15,3 2-144-15,0 0 0 0,3 4 144 0,-1-2-144 16,2 2 0-16,2-1 144 0,3 1-144 0,-1-6 0 16,1 2 144-1,-1-11-144-15,3 3 0 0,-2 1 144 0,1-1-144 0,1-1 0 0,2-2 0 0,-1-1 0 16,3-3 0-16,0-2 160 0,4-2-160 0,-2-9 160 16,-2-4-160-16,2-6 0 0,0-5 0 0,1-4 0 15,1-6-240-15,0-2-80 16,2-3 0-16,-4-1-12224 0,2 3-2432 15</inkml:trace>
</inkml:ink>
</file>

<file path=ppt/ink/ink2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0:11:33.322"/>
    </inkml:context>
    <inkml:brush xml:id="br0">
      <inkml:brushProperty name="width" value="0.05292" units="cm"/>
      <inkml:brushProperty name="height" value="0.05292" units="cm"/>
      <inkml:brushProperty name="color" value="#FF0000"/>
    </inkml:brush>
  </inkml:definitions>
  <inkml:trace contextRef="#ctx0" brushRef="#br0">646 7961 11055 0,'-3'-4'976'0,"1"-2"-784"0,0-1-192 0,0 3 0 0,2-2 384 0,-2 1 16 0,-2-10 16 0,-5-4 0 16,3-6 672-16,-3-1 128 0,3 3 16 0,2-1 16 15,1 5-368-15,-1 2-80 0,0 4-16 0,2 3 0 16,-3 1 336-16,3 5 64 0,-2 2 16 0,-2 6 0 16,1 7-208-16,3 6-32 0,0 4-16 0,-2 13 0 15,2 9-416-15,0 10-80 0,0 9 0 0,-3 8-16 0,1 0-96 16,2 7-16-16,-2 4 0 0,-1 12 0 0,-1 12 64 0,0 8 0 15,-1 8 0-15,1 9 0 0,-1 2-48 0,1 8 0 16,2 3 0-16,2 17 0 0,2 21-176 0,-2 6-32 16,2-19-128-16,0 15 192 0,0 22-192 0,0-5 0 15,2-11 0-15,0-6 0 0,0 2 0 0,2 1 176 16,0-5-176-16,3-13 160 0,-1-13 160 0,1-4 48 16,1 0 0-16,1-8 0 0,-3-7 80 15,0-10 0-15,1-9 16 0,-3-13 0 0,-2-6-272 0,0-6-64 16,-2-9-128-16,-4-11 192 0,-2-10-64 0,-1-11-128 15,3-8 176-15,4-11-176 0,2-5 176 0,5-10-176 16,-1-4 160-16,0-4-11248 0,3-7-2256 0</inkml:trace>
  <inkml:trace contextRef="#ctx0" brushRef="#br0" timeOffset="1034.95">17131 7755 9215 0,'2'-11'816'0,"1"1"-656"0,-1 5-160 0,-2 3 0 0,2 0 1072 0,0-4 176 0,2-5 32 0,3-6 16 15,3 0 144-15,-1 2 32 0,1 6 0 0,-1 7 0 16,-1 11-752-16,-1 4-144 0,-1 12-16 0,1 14-16 0,-3 9 160 15,-2 14 48-15,2 17 0 0,-4 15 0 0,2 6 144 0,-4 8 16 16,2 9 16-16,0 13 0 0,0 24-336 0,0 14-64 16,2 13-16-16,3-3 0 0,-3-3-224 15,0 4-48-15,2 19-16 0,0-4 0 0,-1-9-16 0,-1 2 0 16,2 7 0-16,-2-9 0 16,0-19 112-16,0-4 32 0,3 6 0 0,-3-4 0 15,0 4 80-15,-2-10 16 0,-7-22 0 0,3-4 0 0,0-2-272 0,2-5-48 16,0-1-128-16,2-13 192 15,2-7 192-15,-2-4 48 0,2 0 0 0,0-13 0 0,7-6-304 0,-1-4-128 16,5-3 0-16,-2-5 128 0,1-1-128 0,-1-9 0 0,0-3 0 0,-3-14 0 31,3-3-688-31,-3-12-16 0,3-6 0 0,2-8-14336 0</inkml:trace>
  <inkml:trace contextRef="#ctx0" brushRef="#br0" timeOffset="47069.21">1868 9503 10127 0,'-2'-5'896'0,"0"-1"-704"0,0 2-192 0,2 2 0 0,0 2 1216 0,0 0 192 0,-2-5 64 0,-1-1 0 16,1 2 32-16,2-1 16 0,0 3 0 0,0 7 0 31,2 3-992-31,3 5-192 0,-3 10-32 0,2 1-16 0,2 8 240 0,1 10 48 0,1 9 16 0,1 11 0 16,-5 6-32-16,0 7-16 0,-4 1 0 0,-2 5 0 15,2-4-208-15,-4 6-32 16,2 13-16-16,0 8 0 0,2 9-32 0,0-2 0 0,4-7 0 0,-2-2 0 16,5-4 0-16,-3-11-16 0,0-6 0 0,2-4 0 15,1-5-240-15,1-8 0 0,1-11 0 0,-1-12 0 16,1-11 144-16,2-11-144 0,-1-4 128 0,-1-13-128 16,-3-2 576-16,1-2 48 0,-1-9 0 0,0-4 0 15,1-2 48-15,-3 0 16 0,0-6 0 0,-2-3 0 16,0-2-192-16,-4-6-48 0,2-8 0 0,-2-14 0 0,0-5-112 15,2-8-16-15,-2-7-16 0,0-1 0 0,0 3-304 0,0-9 160 16,-1-5-160-16,1 3 128 0,2 4-128 0,-2-2 0 16,2-4 0-16,0-7 0 0,2 3 0 0,0 10 0 15,1 4 0-15,-3 11 0 0,0 7 0 0,-3 8-176 16,-1 4 176-16,0 8-128 0,0 7-64 0,2 7 0 16,2 1 0-16,-3 14 0 15,1-1-48-15,0 5-16 0,2 4 0 0,0 6 0 16,0 11 16-16,0 6 0 0,0 9 0 0,2 13 0 15,-2 10-272-15,0 6-48 0,0 14-16 0,0 12 0 0,-2 2 576 0,2 11 272 0,-4 2-16 0,0 13-16 16,-1 2 80-16,1 4 0 0,-2-8 16 0,-1-3 0 16,1 3-128-16,4-15-16 0,-2-22-16 0,1-3 0 15,3-5-176-15,-2-7 0 16,4-10 0-16,1-10 0 0,1-7 0 0,0-9-144 16,5-8 0-16,-3-5-10048 15,3-7-2016-15</inkml:trace>
</inkml:ink>
</file>

<file path=ppt/ink/ink2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0:13:20.678"/>
    </inkml:context>
    <inkml:brush xml:id="br0">
      <inkml:brushProperty name="width" value="0.05292" units="cm"/>
      <inkml:brushProperty name="height" value="0.05292" units="cm"/>
      <inkml:brushProperty name="color" value="#FF0000"/>
    </inkml:brush>
  </inkml:definitions>
  <inkml:trace contextRef="#ctx0" brushRef="#br0">3770 2901 2751 0,'-2'0'256'0,"0"0"-256"0,2 0 0 0,-2 0 0 0,2 0 944 0,-2 0 144 0,-3 0 16 0,-1 0 16 15,-3-4 976-15,-1 2 192 0,-1-3 32 0,-2-1 16 16,3 2-528-16,-1-3-96 0,-2 3-32 0,1-2 0 15,-1-3-208-15,0 1-64 0,0 1 0 0,0-1 0 16,1 1-448-16,-1-3-112 0,0-1-16 0,0 5 0 16,0-5-320-16,-1 2-64 0,-1 3 0 0,2 0-16 15,-4 1-304-15,-2-1-128 0,-3 0 128 0,-3-1-128 16,1 3 0-16,-3-7 0 0,-5 3 0 0,-2-5 0 16,-3 0 192-16,1-2-32 0,-2 1-16 0,2 1 0 15,0-2 64-15,-3 2 16 0,1 2 0 0,2 3 0 0,8 2-96 0,-2-1-128 16,0 3 176-16,-4 4-176 15,0-2 160-15,-2 2-160 0,-7 0 128 0,5 0-128 0,4-2 0 0,0 2 0 16,-2 0 128-16,-3 0-128 16,3 2 0-16,0 0 0 0,0 2 0 0,-1 0 0 15,-1 5 0-15,2 2 0 0,-2 3-128 0,3-1 128 16,8 0-192-16,-3 0 16 0,-2 2 16 0,0-3 0 0,2 3 160 0,3-4-128 16,1 0 128-16,-2 1-128 0,-2 1 128 0,-1 0 0 15,1 4 0-15,0-4 0 0,0 2 0 0,0 2 256 16,3 4-64-16,-1-4-16 15,2 4 144-15,3 3 16 0,2-1 16 0,-1 3 0 0,3 3-224 16,0-1-128-16,0 2 128 0,2 0-128 0,2-3 0 0,0 5 128 0,0 2-128 0,-2 5 0 16,2 3 128-16,2-3-128 0,3-7 128 0,-1 0-128 15,2 2 0-15,3 4 0 0,0-6 0 0,1 2 128 16,5-2-128-16,3 0 192 0,1-5-64 0,0 5 0 31,5-4 16-31,1-7 16 0,3 3 0 0,2 1 0 0,2-8 32 0,6 5 16 0,3-5 0 0,2-2 0 16,1 2 16-16,6-7 0 15,1 1 0-15,4 0 0 0,5-1-224 0,2-3 176 16,4-1-176-16,2 0 160 0,3 1-160 0,1 1 160 16,3 3-160-16,-1 0 160 0,1-1-160 0,0 7 0 0,1-4 0 0,1 0 0 15,0 0 0-15,-5-3 0 0,-5-3 0 0,3 1 0 0,2-2 0 0,1 1-144 16,2 3 0-16,-1-3 0 0,-1 4 144 0,4-1-128 16,-1 3 128-16,1 0-128 15,0 4 128-15,-3-7 0 0,-3 3 0 0,-7 2 0 16,-2-2 0-16,2 2 0 0,2 2 0 0,4 2 0 0,-4-2 0 0,0 2 0 15,3 0 0-15,3-2 0 0,5-4 0 0,0-2 0 16,2-3 0-16,-5-8 0 0,1 2-272 0,2-2-32 0,2-2 0 31,-5-4 0-31,-10 4 32 0,-2-5 0 0,2 1 0 16,0-9 0-16,6-2 272 0,-1-4 0 0,-5-1 0 0,-3-1 0 16,1-3 512-16,-4 3 48 0,-3-2 16 0,1 1 0 15,-5-4-32-15,-2-1 0 0,-2 1 0 0,-2-2 0 16,-4 0-224-16,-1 1-32 0,-2-8-16 0,-3-1 0 15,-3 4-272-15,-5-9 0 0,-1 3 0 0,-4-3 0 16,-3-3 208-16,-4 1-16 0,0 6 0 0,-7-9 0 16,-3-6-32-16,-3-3-16 0,-2 4 0 0,-6-7 0 15,-7-10-16-15,-8-7-128 0,-7 3 192 0,-6 1-64 0,0 5-128 16,-6 6 0-16,6 9 144 0,-9 2-144 0,-5 2 0 0,-8 0 0 16,-3 11 0-16,-3 6 128 0,-4 8-128 0,-2 10 0 15,0 3 0-15,4 11 0 0,9 0 0 0,6 4-128 16,-2 9 128-16,6 2-192 15,7 2-240-15,4-4-48 0,4 6-16 0,11-6-11504 16,9 1-2304-16</inkml:trace>
  <inkml:trace contextRef="#ctx0" brushRef="#br0" timeOffset="11252.56">2859 7657 6447 0,'-3'-4'576'0,"1"-1"-576"0,0 3 0 0,2-2 0 0,0 4 432 0,0-2-32 0,-2-2 0 0,-2-3 0 16,-1-1 1200-16,-1-3 224 0,0 3 48 0,-1 3 16 15,1-3-80-15,-3 6-16 0,3-3 0 0,-5 5 0 16,3 5-384-16,-5-5-64 0,0 4-32 0,-2 4 0 15,-4 3-560-15,0 0-112 0,-2 4-32 0,2-3 0 16,-1 1-112-16,1 0-32 0,-4 2 0 0,-3 2 0 16,3-4-144-16,-1 2-48 0,1-5 0 0,0 1 0 15,3-7-16-15,5 2-16 0,3 1 0 0,1-7 0 0,5 0-48 0,3 0 0 16,1 0 0-16,2 0 0 0,5 0 112 0,3-4 16 16,3 1 0-16,4 3 0 15,2 0-96-15,2 0-16 0,0 0 0 0,2 0 0 0,3 0-208 0,1 0 0 16,1 3 128-16,-1-3-128 0,1 0 0 0,2-3 0 15,-5-1 0-15,1 2 0 0,-3-2 0 0,0-5 0 16,-2 3 0-16,-4 0 0 0,-4 1 0 0,-3 1 0 16,-1 2 0-16,-3-5-160 0,-4 7 160 0,0-6 0 0,-4 6-144 15,-3-2 144-15,-1 2 0 0,-7 0 0 0,-6 0 0 16,-5 2 0-16,-2 0 0 0,-1-2 0 0,-3 4 0 0,-2-4 0 16,2 3 0-16,-5 1 0 0,3-2 0 0,2-2 0 15,5-2 0-15,1 2 0 0,7-7 0 0,4 1 0 16,4 2 0-16,5-5 0 0,2-1 0 0,4-3 0 31,4 2-1072-31,5 5-192 0</inkml:trace>
  <inkml:trace contextRef="#ctx0" brushRef="#br0" timeOffset="19896.86">4643 11572 10127 0,'-2'0'896'0,"-2"0"-704"0,2 0-192 0,-2 2 0 0,-1-2 800 0,-1 2 128 0,-3 0 32 0,-8 0 0 0,-4 5 1040 0,-4-7 224 16,-3 4 32-16,-2-4 16 0,2 0-272 0,3-2-48 15,1 0-16-15,3-5 0 0,2 3-336 0,2-2-64 16,2-3 0-16,4 3-16 0,1-1-1088 0,3-1-224 0,3-1-32 15,2 1-16 1,2 2-960-16,2-1-192 0,4-1-32 0,3-1-13408 0</inkml:trace>
  <inkml:trace contextRef="#ctx0" brushRef="#br0" timeOffset="20624.37">13683 11476 9215 0,'-6'0'816'0,"-1"0"-656"0,1 0-160 0,1-2 0 0,1 2 1152 0,-2-2 208 0,-5 2 48 0,-10-7 0 15,-5 3 560-15,1-2 112 0,-1-3 32 0,-1 3 0 16,-1 0-384-16,0-3-80 0,0 3-16 0,3-1 0 16,1 3 96-16,3 0 32 0,0 2 0 0,4-5 0 15,2 3-928-15,4 4-176 0,1-4-32 0,3 2-16 16,3 2-608-16,2-5 0 0,2 3-224 0,2 0 64 15,4 0-1792-15,5-2-352 0</inkml:trace>
  <inkml:trace contextRef="#ctx0" brushRef="#br0" timeOffset="64878.51">3853 5496 6623 0,'-4'0'576'0,"2"0"-448"0,2 0-128 0,0 0 0 0,-2 0 0 0,2-4 0 0,0 4 0 0,0-2 0 0,0-3 0 0,2-1 0 15,-2 2 448-15,0 4 208 0,0 0 48 0,0 0 0 16,15-39 256-16,-13 29 32 0,2 1 16 0,-2 1 16 16,3-1-16-16,-3 3-16 0,0-1 0 0,0 3 16 15,0 0 144-15,-2 2 16 0,0 2 16 0,-2 0 16 16,0 0-208-16,0 0-32 0,0 2-16 0,-3 2 16 0,5-4-304 0,0 0-64 16,0 0-16-16,0 0 16 0,0 0-144 0,-34 26-16 15,26-18-16-15,-3 1 16 0,0-5 160 0,1 2 48 16,-3 1 0-16,0-1 16 0,2 1-32 0,-1 1-16 15,-3-4 0-15,-2 3 16 0,2-3-368 0,-2 2-64 16,-2 1 0-16,2-1 0 0,0 3-192 0,0-1 0 16,-1 1 0-16,-1-5 0 0,2 5 176 0,0-1-176 0,0 3 160 15,0-1-160-15,0 1 224 0,0-3-64 0,0 3-16 0,2-4 32 16,2 1 16-16,1-6 16 0,3 0 0 0,1-2 0 16,3 0-208-16,-1 0 0 0,2-2 0 0,-1 2 0 15,3-2 0-15,0-2 0 0,4 2 0 0,0-3 0 31,5 1-832-31,1 2-64 0,5 2-16 0,0-6-8688 0,2 1-1744 0</inkml:trace>
  <inkml:trace contextRef="#ctx0" brushRef="#br0" timeOffset="65465.09">4053 6041 911 0,'-4'-4'0'0,"2"2"0"0,0 0 0 0,0-1 0 0,0 3 912 0,0 0 112 0,-1 0 0 0,-1 0 16 0,-2 0 208 0,-1-2 32 15,-3 2 16-15,-3 0 0 0,0 2-32 0,0-4-16 16,1 2 0-16,-1-2 0 0,-2 4 0 0,0-2 0 16,-2 0 0-16,0 2 0 0,0 3-144 0,-2 1-16 15,-3-4-16-15,1 2 0 0,-4 3 32 0,-1 1 16 16,3-6 0-16,-1 3 0 0,-1 1-128 0,-3-2-32 15,0 1 0-15,3 1 0 0,3-4-256 0,1 7-64 0,-2-5-16 16,1 2 0-16,3-1-176 0,0 1-16 0,4-2-16 0,0 0 0 31,4 1-256-31,3-1-160 0,4-4 192 0,-1 0-192 16,5 0 0-16,3-4 0 0,1 2 0 0,2-3 0 0,3 1-144 0,-3 2-48 0,3-4 0 0,3 1 0 47,1-3-1232-47,4-1-256 0</inkml:trace>
  <inkml:trace contextRef="#ctx0" brushRef="#br0" timeOffset="100141.55">5947 11472 3679 0,'-6'-9'320'0,"1"7"-320"0,3-4 0 0,0 2 0 0,0 4 464 0,0-5 32 0,0 3 0 0,0 0 0 0,-5 0 464 0,1-4 80 16,-3 1 32-16,3 1 0 0,2 2 16 0,-3-2 16 15,5-1 0-15,-2 3 0 0,2-2-64 0,2 0-16 16,-2 2 0-16,-1-3 0 0,3 3 64 0,0 0 0 16,0 0 0-16,0 2 0 0,3 0-368 0,-1 0-64 15,0 0-16-15,2 0 0 0,2 0-176 0,1 0-32 16,1 0-16-16,1-4 0 0,-1 2 0 0,5 2 0 0,-2-5 0 0,2 1 0 15,2 2-32-15,-3-4-16 0,5 1 0 0,-4-1 0 16,2 2-240-16,0-5-128 0,2 3 128 0,-2-3-128 16,0 5 160-16,0 0-32 0,0 2-128 0,0-3 192 15,-3 5 0-15,3 0 0 0,2-4 0 0,-2 2 0 16,0 0-192-16,0 2 0 0,2 0 0 0,-2-2 0 16,2 2 128-16,0 0-128 0,2 0 0 0,-2-5 0 15,2 5 144-15,1 0-144 0,-1 5 128 0,0-5-128 16,0 4 0-16,0 2 0 0,-2-1 0 0,0 3 0 0,2 3 0 0,1-1 0 15,-1 5 0-15,0-4 0 0,0 6 0 0,-2-6 0 16,2 1 0-16,-2 1 0 0,0 0 0 0,3-9 0 16,-1 5 128-16,2-5-128 0,0 0 0 0,1-4 0 15,-1 0 0-15,2 0 0 0,-1-4 0 0,-1 4 0 16,2 0 0-16,1-2 0 0,1 2 0 0,-3 0 0 0,1 0 128 16,1 0-128-16,-1-2 0 0,0 0 0 0,3 2 0 0,0-5 0 15,3 3 0-15,3-2 0 16,-2 0 144-16,0-3-144 0,4 3 256 0,-2 2-32 0,0-4 0 0,-2 3 0 15,4 3-96-15,-4-2-128 0,2 2 176 0,0 0-176 16,0-4 0-16,-1 4 0 16,1-2 0-16,-2 0 0 0,0 2 128 0,0 0-128 0,-2 2 0 0,1-2 0 15,-1 2 272-15,2-2-48 0,-2 4-16 0,1-4 0 16,-1 0 144-16,0 0 32 0,4 0 0 0,2-4 0 16,0 2-256-16,0 0-128 0,0 0 128 0,0 2-128 15,-2 0 0-15,0-5 0 0,0 5 0 0,2 0 128 16,-2 0-128-16,0 0 0 0,2 5 0 0,-2-5 0 0,2 2 0 15,4-2 128-15,-4 2-128 0,3-2 128 0,-3 2-128 0,2 2 0 16,-2-4 0-16,-2 2 0 0,-2 3 0 0,-3-1 0 16,3 2 0-16,0 1 0 0,0-3 0 0,0 0 0 15,0 3 0-15,2-7 128 0,-3 4 0 0,1-4 16 16,2 2 0-16,-2-4 0 0,2 2 176 0,-2-2 16 16,4 0 16-16,-2-3 0 0,0 1 0 0,2-2 0 15,2 4 0-15,-2-7 0 16,2 3-128-16,0-1-32 0,5 1 0 0,-5 2 0 0,-2-3 0 0,-2 5 0 0,-2 0 0 0,0 2 0 15,2 0-192-15,-2 0 0 0,-5 0 128 0,3 0-128 16,4 0 0-16,-2 0 0 0,2 0 0 0,0 0 0 16,2-6 144-16,-5 6-144 0,3-5 128 0,-2 5-128 15,-4-2 128-15,1 2-128 0,-1 0 128 0,2 2-128 16,-1-2 0-16,3 0 128 16,-2 0-128-16,2 0 0 0,-3 0 0 0,3 0 0 0,-2 0 0 0,0 5 0 15,4-5 0-15,-3 0 0 0,-1 6 0 0,0-4 0 16,-3 2 0-16,-1 5 0 0,-1-1 0 0,-2 1 0 15,1 4 0-15,1-3 128 16,-2 1-128-16,1 4 0 0,3-2 0 0,1-3 0 0,-1 1 0 0,1-3 0 16,0 1 0-16,-1-3 0 0,1 3 0 0,-1-7 0 15,3 2 0-15,0 0 0 0,-3-4 0 0,1 0 0 0,1 0 0 0,-1 0 208 16,4 0-48-16,-5 0-16 0,3 0 96 0,2 0 16 16,-5 3 0-16,3-3 0 0,-2 0-256 0,-3 0 128 31,1 0-128-31,-1 2 0 0,3 4 0 0,-3-6 0 0,0 4 0 15,-1-1 0-15,-1 1 128 0,0-4-128 0,1 4 0 0,-1-2 0 0,0 2 192 0,0-1-64 16,1 1-128-16,1-4 192 16,1 0-192-16,-1 0 144 0,5 0-144 0,-1 2 128 0,3 0-128 0,-2-2 0 0,2-2 0 0,-5 0 0 15,1 2 0-15,2-7 0 0,-1 5 0 0,-1-2 0 32,2 2 0-32,-1 0 0 0,3 2 0 0,-2 0 0 0,-3 2 0 0,1-4 0 0,-3 2 0 0,1 0 0 31,-3 0 0-31,0 0 0 0,-2 0 0 0,1 0 0 15,-5 0 0-15,-1 0 0 0,3-4 0 0,-4 1 0 16,2 1 0-16,-2 0 0 0,0-2 128 0,2 2-128 16,-3 4 0-16,-1-2 0 0,2 4 0 0,-2 0 0 15,-1 3-144-15,3-1 144 0,0 1 0 0,0 7 0 0,1-3-192 16,1 2 192-16,0-5-192 0,-2-1 192 0,2-3-256 16,-2-2 64-16,2-2 16 0,-3 0 0 15,1-2 176-15,-2-2 0 0,-1 0 0 0,1-1 0 0,0 1 0 0,-3 0 0 16,-1-1 0-16,-1 1-128 15,-4 2-304-15,2 2-48 0,-1 0-16 0,-1 0 0 16,0 0-576-16,-2 0-112 0,2 0-32 0,0 4-9344 16,-2 3-1888-16</inkml:trace>
</inkml:ink>
</file>

<file path=ppt/ink/ink2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0:16:33.054"/>
    </inkml:context>
    <inkml:brush xml:id="br0">
      <inkml:brushProperty name="width" value="0.05292" units="cm"/>
      <inkml:brushProperty name="height" value="0.05292" units="cm"/>
      <inkml:brushProperty name="color" value="#FF0000"/>
    </inkml:brush>
  </inkml:definitions>
  <inkml:trace contextRef="#ctx0" brushRef="#br0">1900 10590 5519 0,'0'-6'496'0,"-2"2"-496"0,2 0 0 0,-2-3 0 0,0 3 1136 0,0-2 128 0,-3-1 16 0,-1-12 16 16,-3 0 880-16,1-9 192 0,-3 7 16 0,3 0 16 15,-1 1-944-15,1 1-192 0,1 4-48 0,1 0 0 16,2 3-176-16,-1 1-32 0,3 5-16 0,0-5 0 15,-2 7-96-15,2 2 0 0,0 4-16 0,-3 2 0 16,3 0-304-16,0 5-64 0,0 6-16 0,0 2 0 0,2 8 16 0,-2-1 0 16,0 12 0-16,-1-2 0 0,1 9-384 0,0-1-128 15,-2 9 0-15,2 2 144 0,0 1-144 0,2 1-144 16,-3 2 144-16,1 12-208 0,0 5 336 0,2 11 80 16,0 11 16-16,0 4 0 0,2 7-224 0,3 1 0 15,-3 1 0-15,0-3 0 0,-2-10 0 0,2 2 0 16,-2 10 0-16,2 7-160 0,-2 15 160 0,0 7 0 15,0-8 0-15,-2 8-128 0,2 1-224 0,-2 13-32 0,2 7-16 16,0 6 0-16,0-3 128 0,0 3 16 0,0 0 16 0,2-2 0 31,-2 4-192-31,2-4-32 0,2-5-16 0,-1-3 0 0,-6-7 160 0,-3-7 16 0,-7-8 16 0,0-2 0 16,3-15 1360-16,1 6 272 0,1 9 48 0,3-2 16 16,3 0-112-16,2-9-16 0,-2-13 0 0,2-10 0 15,2-4-752-15,0-11-144 0,3-11-48 0,1-15 0 16,3-6-32-16,-1-6-16 0,3-9 0 0,2-2 0 31,-1-9-672-31,5-4-128 0,3-6-16 0,3-7-17008 0</inkml:trace>
</inkml:ink>
</file>

<file path=ppt/ink/ink2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0:18:45.614"/>
    </inkml:context>
    <inkml:brush xml:id="br0">
      <inkml:brushProperty name="width" value="0.05292" units="cm"/>
      <inkml:brushProperty name="height" value="0.05292" units="cm"/>
      <inkml:brushProperty name="color" value="#FF0000"/>
    </inkml:brush>
  </inkml:definitions>
  <inkml:trace contextRef="#ctx0" brushRef="#br0">1759 13562 5519 0,'0'-4'496'0,"0"2"-496"0,0-2 0 0,0 0 0 0,0 1 992 0,0-7 96 0,3-1 32 0,-1-14 0 0,2-10-144 0,2-7-16 16,1-7-16-16,1 0 0 16,1 4-208-16,-3 7-32 0,3 10-16 0,-1 7 0 15,1 6 1152-15,-1 13 224 0,5 10 48 0,-4 7 16 16,1 11-208-16,-1 6-32 0,-1 8-16 0,-3 7 0 16,-3 4-848-16,-4 9-192 0,-1 10-16 0,-3 5-16 15,0 3-224-15,-3 8-64 0,-2-1 0 0,1-4 0 0,-3-3 256 0,0-10 32 0,3-8 16 0,-1-11 0 16,2-8-368-16,1-7-80 0,2-11-16 0,1-4 0 31,1-2-352-31,0-10 0 0,2-7 0 0,2-11 128 16,0-6-128-16,2-15 0 0,-2-6 0 0,4-13 0 15,0-13 192-15,1-7 32 0,-1 5 0 0,0-10 0 16,2-9-224-16,1-3 0 0,1 5 0 0,3 2 0 16,4 7 0-16,-2 6 0 0,-1 10 0 0,-1 14 0 15,-5 10-128-15,-1 12 128 0,-3 3 0 0,0 13 0 16,-4 6 0-16,0 8 0 0,-3 9 0 0,1 11 0 0,-2 0-256 15,2 8 64-15,-3 8 16 0,-1 8 0 0,-1 11 304 0,-1 3 64 16,-1 9 16-16,-2 4 0 0,0 6-208 0,1 2 176 16,-1 0-176-16,0-1 160 0,2-8 16 0,3-9 0 15,4-12 0-15,1-8 0 0,6-13-176 0,3-6 0 16,-2-9 0-16,5-6-12016 16,3-4-2320-16</inkml:trace>
</inkml:ink>
</file>

<file path=ppt/ink/ink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3:33:03.217"/>
    </inkml:context>
    <inkml:brush xml:id="br0">
      <inkml:brushProperty name="width" value="0.05292" units="cm"/>
      <inkml:brushProperty name="height" value="0.05292" units="cm"/>
      <inkml:brushProperty name="color" value="#7030A0"/>
    </inkml:brush>
  </inkml:definitions>
  <inkml:trace contextRef="#ctx0" brushRef="#br0">23947 9324 6447 0,'-2'0'576'0,"0"0"-576"15,0 0 0-15,-3 0 0 0,3-2 0 0,0 0 0 0,-2-1 0 0,-2 3 0 0,-3-6 1152 0,-4-5 336 0,-2 1 64 0,-2-1 16 0,0-4-224 0,0 2-64 0,0-1 0 0,0-1 0 16,0 0-384-16,-2 0-64 0,2 0-32 0,0-2 0 31,-2 2-160-31,-5 2-48 0,1-4 0 0,-3 0 0 16,-1 4-304-16,-5 1-64 0,0-1-16 0,-5 0 0 15,3 0 288-15,-4 3 48 0,-2-7 16 0,-7 2 0 16,-2-2-96-16,-2 2-16 0,2 2 0 0,-2-4 0 0,-5 2-192 0,-1 2-64 16,1 1 0-16,-3-3 0 0,1 2-192 0,-6 0-240 15,0 2 48-15,-2-1 16 0,-2 1-96 0,-2 2-32 16,2 3 0-16,-9-2 0 0,-4 5 64 0,0-3 16 16,11 2 0-16,-7 2 0 0,-4 2 224 0,-6 0 192 15,-3 0-48-15,1 0 0 0,0 0 176 0,-3 0 48 16,-6 0 0-16,2 0 0 0,5 0-160 0,3-2-16 15,5-1-16-15,0-1 0 0,4 0-176 0,-6-2 0 0,0-1 0 0,-5 3 0 16,3 0 0-16,0 1 0 0,2 3 0 16,4 0 0-16,4 0 0 0,4-4 0 0,3 8 0 0,-4-4 0 15,-7 3 0-15,-7 5 0 0,1-1 0 0,0 3 0 16,6 5 0-16,0 2 0 0,-2-4 0 0,2 4 0 16,2 2 0-16,-2 2 0 0,0 1-144 0,-6 5 144 15,0-3 0-15,-1 1-128 0,1 3 128 0,6-5 0 16,4 5-208-16,-4 4 64 0,0 4 16 0,0 5 0 15,3 1 128-15,3 3 0 0,9-5 0 0,4-3 0 16,3 3 0-16,-7 0 0 0,-3 12-128 0,1 5 128 16,4 7 0-16,3 6 0 0,1-2 0 0,5 3-128 15,1-1 128-15,5-2 0 0,3-6 0 0,3 4 0 0,0 0 0 16,7 0 192-16,4 2-32 0,7-9-16 0,5 1 368 0,8-3 64 16,7 1 0-16,10-5 16 0,3 5-176 0,5-1-32 15,2 3-16-15,2-5 0 0,2-6-368 0,2 2 0 16,5 0 0-16,-3-2 0 0,1-4 0 0,3 0 0 15,8 4 0-15,5 0 0 0,7 4 0 0,6-9 0 0,3 3 0 16,5-2 0-16,5-2 240 0,7-3 128 0,6 7 16 0,1-5 16 16,6 3-400-16,-5-7 0 0,-5 1 0 0,-1-7 0 15,-1-5 0-15,9 5 0 0,9 2 0 0,8 3 0 16,0 1 0-16,7 0 0 0,6 1 0 0,-3-1 0 16,-5 0 0-16,3-6-176 0,5 0 48 0,4-2 0 15,11 2 0-15,0-9 0 0,4 3 0 0,-4-3 0 16,-5-2 128-16,3 1 0 15,6-7 0-15,4 2-128 0,5-2 128 0,0 2 0 0,-5 0 0 0,0-5-128 16,5 8 128-16,4-8 0 0,6 3 0 0,-6-2 0 16,-5-2 0-16,-3-3 0 0,-5-1 0 0,8-5 0 15,14 2 0-15,1-8 0 0,1-3 144 0,-1 3-144 16,1 2 256-16,1 0-48 0,3 2-16 0,-11-4 0 16,-6-1-64-16,-5-1-128 0,3 0 176 0,6-7-176 0,-2-2 192 15,-7-4-64-15,-12-5 0 0,1-3-128 0,-1-5 544 0,6-7 0 16,4-3 0-16,-10-5 0 0,-13 0-336 0,-13 4-64 15,-13-1-16-15,5-5 0 0,2-4 0 0,-3-5 0 16,-8 7 0-16,-8-4 0 16,-13-5 112-16,-11 5 16 0,-9-5 0 0,-10 0 0 0,-10 3 144 0,-7 0 48 15,-7-3 0-15,-6 0 0 0,-8 3 32 0,-5-5 16 16,-6-6 0-16,-11 0 0 0,-1-7-352 0,-16 3-144 0,-10-5 128 16,-11 3-128-1,-9-1 0-15,-2 9 0 0,-1 5 0 0,-10-5 0 16,-8-5-256-16,-4 1-48 0,2 0 0 0,-2-3 0 0,-2-1 304 15,-7-3 0-15,-6-6 0 0,2 2 0 0,5 5-160 0,3 5 32 0,-1-3 0 0,-1 12 0 16,3 5-448 0,6 8-96-16,11 8-16 0,-9 3 0 0,-2-2-864 0,-6 10-176 0,6 2-48 15,6 9-11760-15</inkml:trace>
</inkml:ink>
</file>

<file path=ppt/ink/ink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3:38:11.643"/>
    </inkml:context>
    <inkml:brush xml:id="br0">
      <inkml:brushProperty name="width" value="0.05292" units="cm"/>
      <inkml:brushProperty name="height" value="0.05292" units="cm"/>
      <inkml:brushProperty name="color" value="#7030A0"/>
    </inkml:brush>
  </inkml:definitions>
  <inkml:trace contextRef="#ctx0" brushRef="#br0">1640 11308 5519 0,'-4'-9'496'0,"0"3"-496"0,2-5 0 0,-1 5 0 0,3 0 768 0,-2-5 64 0,-4-8 16 0,-3-11 0 15,-1-6 816-15,-1-5 144 0,0 1 48 0,1 6 0 16,1 2-128-16,3 11-32 0,2 4 0 0,4 10 0 16,2 7-16-16,4 4 0 0,3 9 0 0,1 9 0 15,-1-1-784-15,1 11-176 16,3 15-16-16,-2 12-16 0,2 16-192 0,-5 12-48 0,-1 17 0 0,-3 9 0 16,-2 0 0-16,-4 8 0 0,0-1 0 0,0 5 0 0,2 11-16 15,0 1-16-15,0 3 0 0,4-12 0 0,-4-11-96 16,4 11-32-16,-2 8 0 0,2-2 0 0,1-8-160 0,-1-22-128 15,-2-17 144-15,-2-23-144 0,-2-26 128 0,0-16-128 16,-2-18 0-16,-1-8 144 0,3-15 448 0,0-15 96 16,0-11 16-16,2-21 0 0,0-15-64 0,6-15 0 15,1 2 0-15,3-21 0 0,5-21-640 0,4-19 0 16,9-15 0-16,-2-3 0 0,-1 18 0 0,-1-1 0 16,1 3 0-16,1 0 0 0,-1-3 0 0,-5 12 0 15,-3 5 0-15,-5 14 0 0,-1 14 0 0,-2 17 0 16,1 15 0-16,-1 13 0 0,-5 17-224 0,0 20-32 0,-4 14 0 15,-2 17 0 1,-4 17-160-16,-3 19-32 0,-1 22-16 0,-3 17 0 0,0 27 64 0,0 26 16 0,3 17 0 0,-1 14 0 16,2 10 176-16,5 8 32 0,2 16 16 0,4 1 0 15,9 7 160-15,-1-14 0 0,1-8 0 0,4 0 0 32,4-6-1216-32,5-14-176 0,1-16-16 0,9-7-13248 0</inkml:trace>
</inkml:ink>
</file>

<file path=ppt/ink/ink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4:36.354"/>
    </inkml:context>
    <inkml:brush xml:id="br0">
      <inkml:brushProperty name="width" value="0.05292" units="cm"/>
      <inkml:brushProperty name="height" value="0.05292" units="cm"/>
      <inkml:brushProperty name="color" value="#7030A0"/>
    </inkml:brush>
  </inkml:definitions>
  <inkml:trace contextRef="#ctx0" brushRef="#br0">1621 5737 5519 0,'0'-7'496'0,"0"-3"-496"0,0 1 0 0,-2 7 0 0,2-2 1184 0,0-3 144 0,0-3 16 0,0-7 16 16,2-5 304-16,-2 1 48 0,4 15 16 0,-2 6 0 15,1 10-160-15,-1 12-32 0,2 12 0 0,-2 12 0 16,-2 6-304-16,2 14-64 0,0 19-16 0,-2 11 0 16,0 14-336-16,-2 16-80 0,-2 10-16 0,0-6 0 15,-1-4-368-15,3-1-80 0,0 3-16 0,2 6 0 0,0 2-128 0,0-6-128 16,0-9 144-16,0-8-144 15,0-4 0-15,-2-9 0 0,2-4 0 0,0-9 0 0,0-6 336 0,-2-9 32 16,2-1 0-16,0-20 0 0,-2-9 192 0,2-12 32 16,0-11 16-16,2-10 0 0,0-3-48 0,0-14-16 15,2-3 0-15,1-6 0 0,-1-4-16 0,0-7 0 16,3-8 0-16,-3-7 0 0,-2-10-128 0,2-9-16 16,0-2-16-16,1-2 0 0,-1 0-176 0,0-12-16 15,3-16-16-15,1-10 0 0,1-11-160 0,-1-5-256 0,1-3 64 0,-1 14 16 16,-3 11 336-16,1-6 64 0,0-7 16 0,1 3 0 15,-3 1-368-15,2 3-80 0,1-7-16 0,-1 9 0 16,-2 6 224-16,3 1 256 0,-1 3-48 0,-2 11-16 16,-1 9-192-16,1 14-192 0,-2 14 48 0,-2 12 0 31,0 6-416-31,-2 13-80 0,0 3 0 0,0 8-16 0,-3 8 400 0,1 5 64 0,0 8 32 0,0 6 0 16,1 1-160-16,1 10-16 0,2 11-16 0,0 8 0 15,5 5 192-15,-1 10 160 16,2 11-208-16,1 6 80 0,1 5 128 0,-2 8 0 0,1-9 0 0,-5-3 128 15,0-1-128-15,0 22 0 0,-2 18 0 0,0 18 0 16,0 4 0-16,-4-8 0 0,-7-7 0 0,1-9 0 16,-1 1 0-16,0-11 0 0,5-11 0 0,-3-8 0 15,1-9 0-15,-1-16 0 0,3-14 0 0,0-10 0 16,-1-15 0-16,3-9 128 0,2-8-128 0,0-4 128 16,0-11-128-16,2 0 0 0,2-11 0 0,-2-6 128 15,2-4-848-15,0-9-176 0,2-8-16 0,3-9-13648 16</inkml:trace>
  <inkml:trace contextRef="#ctx0" brushRef="#br0" timeOffset="1">1581 12225 7359 0,'-5'0'656'0,"1"-2"-528"0,0 2-128 0,2-6 0 0,0 6 976 0,-1-2 176 0,-3-5 16 0,-3 1 16 16,-3-5 592-16,3 5 112 0,-1-2 32 0,1 8 0 15,3 8-608-15,-1 3-112 0,3 10-32 0,0 11 0 16,2 13-96-16,-3 4-32 0,3 4 0 0,0 4 0 16,0 7-320-16,2-4-64 0,0-1-16 0,2-8 0 15,0-2-128-15,0-2-16 0,3-4-16 0,-1-3 0 16,2-4-16-16,-2-8 0 0,3-4 0 0,-1-10 0 0,1-3-272 16,-1-9-48-16,0-4-16 0,1-4 0 0,-3-5 256 0,2-4 64 15,-1-8 0-15,-3-3 0 0,-2-6 176 0,2-6 32 16,-2-7 16-16,0-8 0 0,2 0-224 0,-2-3-64 15,-2 1 0-15,2 0 0 0,-2 6-384 0,-2 2 0 16,-1 2 0-16,-1 7 0 0,2 2 0 0,-3 12 0 16,1 7 0-16,0 9 0 0,1 6-144 0,1 4 144 0,-2 6-192 0,-1 9 192 31,1-2-464-31,-1 9 16 0,1 8 0 0,0-5 0 0,4 3 96 0,-3 2 32 0,3 4 0 0,2 2 0 16,0 1 320-16,4 3 0 0,1 7 0 0,3 0 0 15,1-4 0-15,3 0 0 16,-3-13 176-16,0 0-176 0,3-7 144 0,1-1-144 15,-2-12 128-15,2-3-128 0,-5-9 176 0,3-9-48 16,-3-10-128-16,1-6 192 0,-1-7 336 0,-1-9 64 16,-3-6 16-16,0-8 0 0,0-7-368 0,-4-6-80 0,3 0-16 15,-3 4 0-15,0 0-272 0,0 15-64 0,0 17-16 0,-3 13 0 32,1 11-496-32,0 6-112 0,-2 10-16 0,-2 3 0 0,-1 8 592 0,3 4 240 0,-5 16-192 0,3 8 192 0,2 10 0 15,-1 3 208-15,3-3 0 0,0 5 0 16,4 8-48-16,0 5-16 0,1-9 0 0,3 4 0 15,2 0-144-15,7-8-272 0</inkml:trace>
  <inkml:trace contextRef="#ctx0" brushRef="#br0" timeOffset="2">3174 6482 911 0,'2'-5'0'0,"0"3"0"0,-2 0 0 16,0 0 0-16,2 2 848 0,0-4 96 0,0 2 16 0,3-9 0 0,1 0 912 0,0 1 192 0,1-1 48 0,-3 0 0 16,0 5-336-16,1-2-64 0,-1 5-16 0,-2-5 0 15,2 6-528-15,1-5-96 0,1 3-32 0,-2 4 0 16,3-4-352-16,-3 2-80 0,2 2-16 0,1 0 0 16,1 0-144-16,1-4-48 0,-1 1 0 0,1 1 0 15,1 0-208-15,1-2-32 0,0 2-16 0,-1-3 0 16,1-1-144-16,0 2 160 0,1-5-160 0,-1 3 160 15,2 4-160-15,-3-7 128 0,3 7-128 0,0-2 128 16,-2 4-128-16,-1-2 0 0,1 4 0 0,0-2 128 16,1 0-128-16,1 0 0 0,0 0 0 0,0-2 0 0,2 0 0 15,-3 0 0-15,5-7-144 0,0 3 144 0,-2-1 0 0,2 1 0 16,3-3 0-16,-3 1 0 0,2-1 0 0,0 3 0 16,0-3 0-16,-2 3 0 0,0 0 0 0,-2-1 0 15,0 3 0-15,0-2 0 0,-2 1 0 0,0 1 0 16,-1 2 0-16,1-2 0 15,0 2 0-15,0-3 0 0,-1 5 128 0,3-4-128 16,-2 4 0-16,0 0 0 0,0 0 0 0,-1 0 0 0,3 0 0 0,0 0 0 0,0 4 0 16,-2-4 0-16,2 2 0 0,0 3 144 0,0-1-144 0,0 0 128 15,0 3 192-15,-1-5 16 16,3 2 16-16,-2 2 0 0,2-1-32 0,-2-1-16 16,2 2 0-16,-2-6 0 0,2 7-304 0,0-3 128 15,0-4-128-15,0 2 0 0,3 0 176 0,-3-2-176 0,0 0 160 0,2 0-160 16,2 0 128-16,-2 0-128 0,3 2 0 0,1-2 144 15,0 0-144-15,3 5 128 0,0-5-128 0,-1 0 128 16,1 4-128-16,1-2 0 0,-1 2 0 0,2-4 0 16,4 2 160-16,-3-2-160 0,3 0 192 0,0 0-192 15,2 0 448-15,3 0-32 0,1 0 0 0,-2 0 0 16,-2 2-288-16,-2-2-128 0,4 3 0 0,-2-3 128 0,3 4-128 16,-3-4 0-1,2 6 0-15,-2-4 0 0,0 3 0 0,-2 1 128 0,-2 3-128 0,0-3 128 0,0 2-128 0,-3 1 0 16,1-1 0-16,0-1 0 0,-1 3 0 0,1-3 0 15,-2 1 0-15,1-1 0 0,1-1 0 0,-3 1 0 16,3-3 0-16,0 0 0 0,4 2 0 0,-5 1 0 16,-1-3 0-16,2 2 128 15,-1 1-128-15,1-1 0 0,2-1 0 0,-5 1 0 16,1-2 0-16,0 3 0 0,-1 1 0 0,3-4 0 0,0 3 0 16,-3-1 0-16,3-4 0 0,-1 0 0 0,3-2 0 0,-2 0 0 15,4 0 128-15,0-2-128 0,0 2 0 0,0-2 0 16,0 2 0-16,-2 0 0 0,-1 0 0 0,1 0 0 15,2 2 128-15,0 0-128 0,2 0 288 0,2-2-32 0,-2 5 0 0,1-5 0 16,-1 0 192-16,-2 0 16 0,2 2 16 0,-2 0 0 16,0 0-320-16,-3 2-160 0,3 1 160 0,-2 1-160 15,-2-4 128-15,-5 2-128 0,3 1 0 0,-5-5 144 16,-2 0-144-16,3 0 0 0,1 0 0 0,-2 0 0 16,-2 0 0-16,1-7 160 0,-3 3-160 0,0 0 160 15,0 0 400-15,-4 1 80 16,-1-3 0-16,1 2 16 0,-4 4-304 0,-1-7-64 15,1 5-16-15,-5 0 0 0,-2 2-272 0,0 0 0 16,-2 0 128-16,0 0-128 0,0 0 0 0,-2-4 0 0,2 4 0 0,-2-2 0 0,2 2 0 0,-2 0 0 16,2 0 0-16,-2-5 0 0,2 5 0 0,0 0 0 15,0 0 0-15,0 0 0 32,0 0-688-32,0 0-80 0,0 0-32 0,0 0-10400 15,0 0-2096-15</inkml:trace>
  <inkml:trace contextRef="#ctx0" brushRef="#br0" timeOffset="3">3001 7533 1839 0,'-2'0'160'0,"2"0"-160"0,0 0 0 0,0-2 0 0,0 2 384 0,0 0 64 0,0 0 0 0,0-2 0 15,0 0 576-15,2 0 112 0,2-2 16 0,-4 4 16 16,0 0-16-16,0 0 0 0,0 0 0 0,37-11 0 16,-29 7-256-16,3 4-64 0,0-2-16 0,-3 2 0 15,3 0-64-15,-3 2-16 0,1-2 0 0,-1 4 0 16,3-4-96-16,2 4 0 0,-3 3-16 0,3-3 0 15,-2 0-112-15,2 0-32 0,1 1 0 0,3-3 0 0,-2 0 80 16,5-2 16-16,1 6 0 0,0-6 0 0,0 0-192 0,3 0-16 16,-1 0-16-16,1-4 0 0,-1 2 128 0,3-2 32 15,-5-1 0-15,0 3 0 0,1 0-144 0,1-2-32 16,-4 2 0-16,3 0 0 0,-1-3-48 0,2 3-16 16,-1 2 0-16,-1-2 0 0,0 0 128 0,3 2 32 15,-5 0 0-15,2-6 0 0,0 3-240 0,1 1-32 16,-3-2-16-16,2-2 0 0,3 1 160 0,3 1 16 15,5-2 16-15,0-1 0 0,-2 7-80 0,-2-2-32 16,1 2 0-16,1 0 0 0,4 2-64 0,-2-2-16 16,-2 5 0-16,0-5 0 0,2 2 80 0,-2 4 16 0,2-2 0 15,0 3 0-15,-7-3-240 0,5 0 176 0,0-2-176 0,4 3 160 16,-2 1-160-16,0-2 0 0,4 1 0 0,-4-1 0 16,-2 2 0-16,2 1 0 0,4-3 0 0,2 2 0 15,-4 1 0-15,3-3 0 0,3 0 0 0,3-2 128 16,3-4 48-16,-1 0 0 0,4-6 0 0,0-3 0 15,-4 0 192-15,0-4 32 0,2-2 16 0,2-2 0 16,-7 2 64-16,5 4 16 0,2-2 0 0,-4 7 0 16,-1 4-160-16,-5-3-16 0,-5 7-16 0,2 0 0 15,2 7-304-15,3-1 128 0,1 5-128 0,-1-7 0 16,-3 2 192-16,1-3-192 0,-1 5 192 0,2-4-192 0,3 3 192 16,-3-5-192-16,-1 0 192 0,-5-2-192 0,-6 0 128 0,1-2-128 15,1 0 0-15,-2-3 0 0,0 1 144 0,-5 2-16 16,-2-4-128-16,-4 1 192 15,-2 5-192-15,-2-4 0 0,-2 2 0 0,-3 0 0 0,1 2 0 0,-5-2 0 16,2 2 0-16,-1 0-160 16,-3 2 160-16,0 0 0 0,0 0 0 0,-2 2 0 0,2-4 0 0,-4 5 0 15,2-3-176-15,-2 2 176 16,0 0-1296-16,-2 3-176 0,-1 1-16 0,1 1-15008 0</inkml:trace>
  <inkml:trace contextRef="#ctx0" brushRef="#br0" timeOffset="4">8469 7653 4607 0,'0'-5'400'0,"0"3"-400"0,2-2 0 0,-2 2 0 0,2 2 304 0,0-4-32 0,0-1 0 0,3-1 0 15,-1-7 816-15,2 3 144 0,1-1 48 0,-1 2 0 16,0 3-80-16,-1 0-16 0,-1 1 0 0,0 3 0 16,-2 0 384-1,3 0 80-15,-1 2 16 0,0-4 0 0,2 2-256 0,-1 2-32 16,3-3-16-16,1 1 0 0,-1 2-432 0,1-4-96 15,4 2 0-15,-3-2-16 0,1 4-224 0,0-5-32 16,1 5-16-16,1 0 0 0,-2 0-208 0,2 5-32 16,-1-5-16-16,3 0 0 0,0 2-288 0,0 2 160 15,0 0-160-15,2-4 128 0,0 5 176 0,0-3 16 0,2 2 16 0,0-4 0 16,-4 0-96-16,4 0-32 0,5 0 0 0,1 0 0 16,3 2-208-16,-2-2 0 0,1 2 0 0,3-2 0 15,-2 2 0-15,2-2 0 0,4 0 0 0,4 5 0 16,1-5 0-16,-3 0 0 0,2 0 0 0,0 0 0 0,1 0 176 0,1 0-176 15,-6 0 192-15,0-5-192 0,0 5 208 0,3-4-64 16,1 2-16-16,5-4 0 0,-3 1 160 0,1-1 32 16,-3-3 0-16,7 1 0 0,1-3 80 0,3 1 32 15,3-1 0-15,-3 0 0 0,0 1-208 0,4-5-32 16,2 4-16-16,5-4 0 0,-3 2 0 0,1-4 0 0,-1 0 0 16,-3 0 0-16,-1 2-176 0,-2 1 192 0,2 1-192 0,0-2 192 15,-1 2-192-15,-6 2 0 0,1 3 144 0,0 2-144 31,-4-1 0-31,-3 3 0 0,1 2 0 0,-5 2 0 16,-2 0 0-16,0 0 0 0,-4 0 0 0,-2 0 0 16,-3 2 0-16,1 2 0 0,-3-4 0 0,3 0 128 0,-3 0 0 15,-2 0 16-15,-1 0 0 0,-3 0 0 0,2 0-144 0,-2-4 0 0,-2 4 144 0,-3-2-144 16,1 2 0-16,-2 0 0 16,-3 0 0-16,1 0 0 0,-3 0 0 0,1 2-192 0,-3 2 32 0,-2-2 0 31,0 7-1248-31,-2 1-240 0,-2-1-48 0,-2 10-13920 0</inkml:trace>
  <inkml:trace contextRef="#ctx0" brushRef="#br0" timeOffset="5">3246 8870 11055 0,'-4'-4'976'0,"0"2"-784"0,-1 2-192 0,3 0 0 0,-2 2 1696 0,0 2 288 0,-7-4 64 0,-4 5 16 0,-2-1 416 16,-2 4 80-16,2-1 0 0,4-1 16 0,3 3-1152 0,1-7-224 15,5 2-48-15,4 0-16 0,0-4-208 0,4 2-32 16,0-2-16-16,3 3 0 0,-1-3-208 0,5 2-32 16,-1-2-16-16,1 0 0 0,4 0-176 0,2 0-48 15,4-2 0-15,3-1 0 0,1 1-208 0,3-2-64 16,4 0 0-16,0 2 0 0,0-5 0 0,2 3 0 16,2 0 0-16,0-3 0 0,5 1-128 0,-1 2 0 0,3-1 144 0,-1 3-144 15,1 2 128-15,4 0-128 0,2-6 160 0,4 4-160 31,5 0 256-31,1 2-64 0,7 0 0 0,0 0 0 0,2 0-192 0,1 0 144 0,-3 2-144 0,4 2 128 16,-4 0-128-16,4 1 128 0,3-1-128 0,5 0 128 16,8 0 48-16,5-1 0 0,3 5 0 0,-2-6 0 15,-3 0-16-15,-4 5 0 0,-6-7 0 0,4 0 0 16,-2 2-160-16,-2-2 0 16,0 0 144-16,-3-2-144 0,1-7 0 0,-7 1 144 0,1-3-144 0,-8-4 0 15,-5 0 224-15,-7 2-64 0,-4-1-16 0,-4 1 0 16,-3 2-144-16,-6 3 128 0,-2 5-128 0,-6-1 128 15,-3 8-128-15,-6-1 0 0,0 5 0 0,-4-2 0 16,-5 5 0-16,-1 0-144 0,-1 2 144 0,-4-1-160 0,3 1-112 16,-3-2-32-16,0 2 0 0,0-1 0 15,0 5-336-15,-4 0-64 0,-2-2 0 0,2 9-17296 16</inkml:trace>
  <inkml:trace contextRef="#ctx0" brushRef="#br0" timeOffset="6">23464 7608 11055 0,'-5'-6'976'0,"1"1"-784"0,2-1-192 0,2 2 0 0,2 4 1616 0,-4-7 288 0,0-1 48 0,0-5 16 0,-5-8-112 0,1-7 0 16,0 2-16-16,-3 3 0 0,3-3-480 0,-3 7-80 15,5 4-32-15,-7 1 0 0,-2 3-224 0,1 4-64 16,-5 3 0-16,0 2 0 15,-3 2-80-15,-1 6-32 0,-2 1 0 0,-3 8 0 16,-2 0-608-16,-1 6-240 0,-1 5 176 0,0 3-176 16,0 3 0-16,2 2 0 0,3 0 0 0,-1 9 0 0,1 2 0 0,-3 12 0 0,0 9 0 0,3 7 0 15,1 1 0-15,3 5 0 16,6 0 0-16,2-3 0 0,5 1 0 0,4-1 0 0,4 1 0 0,4 4 0 16,7 6 0-16,8 1 0 0,8 3 0 0,7-12 0 15,7-11 0-15,4-13 0 0,6-10 0 0,2-9 0 16,9-4 0-16,2-11 0 0,0-8 0 0,2-8 0 15,0-10 544-15,2-12 16 0,2-8 0 0,3-14 0 16,-1-10-304-16,-6-6-64 0,-2 0-16 0,-11-5 0 16,-4-6 144-16,-8 6 48 0,-7 5 0 0,-5-9 0 15,-5-6-96-15,-5-4-16 0,-6-5 0 0,-11-9 0 0,-4 3-256 16,-7 4 0-16,-6 3 0 0,-4 3 0 0,-6 5 128 0,-7 2-128 16,-4 4 0-16,-7 0 0 0,-2 7 0 0,-4 5 0 15,-2 12 0 1,4 4 0-16,0 8-192 0,3 7-32 0,-3 8-16 0,2 2 0 31,2 11-880-31,5 5-176 0,8 3-48 0,7 3-15152 0</inkml:trace>
  <inkml:trace contextRef="#ctx0" brushRef="#br0" timeOffset="7">5998 11842 8287 0,'-8'-8'736'0,"-1"1"-592"0,3 3-144 0,1 2 0 0,1-4 368 0,-4-3 32 0,-12-4 16 0,-7-12 0 0,-12-5 1072 0,-3-2 224 16,-3-4 32-16,2 4 16 0,5 2-112 0,-2 0-32 15,-1 3 0-15,-1-1 0 0,-1 5-592 0,-2-3-112 16,-2 3-16-16,-2 1-16 0,-4 1 0 0,2 0 0 16,-2-1 0-16,-5 3 0 0,-1 2-448 0,-5-2-96 0,-4 2-16 15,4-4 0-15,8 4-320 0,-5 0 0 16,-5-5 0-16,-3 1 0 0,10-2 0 0,-7 4 0 0,0-1 0 0,-2 1 0 15,-3 4 0-15,1 0 304 0,-2 5-48 0,-3 1-16 16,7 3-240-16,-7 6 0 0,1-4 0 0,-3 4 0 31,9-3-480-31,-7 6 16 0,-6-3 0 0,-4-3 0 0,0-1 336 0,-2-2 128 0,10-1 0 0,-6 3-144 16,-7-4 144-16,-3 6 176 0,1 4-48 0,3 6 0 16,4 5-128-16,6 4 0 0,8 2-192 0,-5 0 192 31,-1 5-560-31,-2 1 16 0,5 5 0 0,1-2 0 0,3 4 368 0,2 0 176 0,6 4-160 0,2 0 160 15,3-2 0-15,4 7 0 0,-1 3 208 0,5 5-64 16,5 2 0-16,3 7 0 0,5-7 0 0,4 2 0 16,9-4-144-16,3 2 0 0,6 0 0 0,3 9 0 0,7 8 0 15,6 6 0-15,4 7 0 0,7 2 0 0,6 5-128 0,5-7 128 16,1-5 0-16,3-6 0 0,2-4 0 0,6 0 0 16,2 3 0-16,7-3 0 0,2-5 0 0,6 5 288 15,9 2-32-15,4-6 0 0,10 2 112 0,8-4 16 16,9 1 0-16,10 3 0 0,3-8-80 0,1-1-16 0,-1-4 0 15,0 4 0-15,-3-6 16 0,14 11 0 0,11 6 0 0,6 0 0 16,2 4-80-16,3-4-16 0,-1 0 0 0,3-6 0 16,-3-1-48-16,5-5-16 0,4-5 0 0,0-9 0 15,-7-4-144-15,7 0 0 0,7 1 0 0,1-5 128 16,3-1-128-16,-18-3 0 0,-8-4 0 0,15 1 0 16,19 3 0-16,5-1 0 0,1 1 0 0,1-7 0 15,2-4 0-15,3-6 288 16,1-9-48-16,-2-4-16 0,-6 0 96 0,3-15 32 15,7-2 0-15,-2-5 0 0,-11 1-208 0,3-3-144 0,-3-10 192 0,3 0-192 16,-1 0 192-16,-10-7-64 0,-15-6 0 0,-5-2-128 0,1-6 208 0,-3-3-64 16,-4-2-16-16,-14-4 0 0,-16-2 288 0,-12 0 48 15,-9 2 16-15,-2-8 0 0,-3-1-32 0,-10 3 0 16,-8 1 0-16,-13 5 0 16,-7 0-176-16,-12-4-32 0,-11 0-16 0,-10-5 0 15,-10-1-16-15,-11-1 0 0,-8-2 0 0,-8 1 0 0,-8-3-64 0,-11-2-16 16,-11 0 0-16,-8-5 0 0,-11 1-128 0,-8-4 0 15,-4-5 0-15,-3 6 0 0,2 5 0 0,-12-2-224 16,-15-2 48-16,-7-1 16 0,-2 7-64 0,-6 4-16 16,-2 5 0-16,-3 8 0 0,-3-2 240 0,-1 12 0 15,4 12 0-15,-3 5-144 0,-1 7-16 0,-6 5 0 0,-7 5 0 0,5 8 0 32,6 3-224-32,0 9-64 0,-2-3 0 0,11 10 0 15,11-1-768-15,-8 9-176 0,-5 4-16 0,4 4-13744 0</inkml:trace>
  <inkml:trace contextRef="#ctx0" brushRef="#br0" timeOffset="8">7717 11766 8287 0,'-6'-7'736'0,"-1"3"-592"0,5 0-144 0,0 2 0 0,0-3 256 0,-2-1 32 0,-7-5 0 0,-4-6 0 0,-6-8 1840 0,-3-7 368 15,1 0 80-15,-1-2 16 0,3 0-480 0,-2-2-112 16,-1 1-16-16,-3 4 0 15,-1 3-1152-15,-2 0-256 0,-4 3-32 0,-2 1-16 0,4 3 112 0,-4 0 32 16,-1-3 0-16,-1 1 0 16,0-1-464-16,-5-1-80 0,-6-5-128 0,-6-2 176 0,-5-2-176 0,-10-6 0 15,-11-7 0-15,-9-4 0 0,-1 0-192 0,-3 2 192 0,0 0-160 0,1 6 160 16,-3 9 0-16,-6 2 160 16,-1 4 0-16,-3 1 0 0,-1 5-368 0,1 1-80 0,-1 8-16 0,-1 9 0 31,-3 0-512-31,-2 10-96 0,7 9-32 0,-1 6 0 15,-2 1-80-15,11-1-32 0,11 0 0 0,-4 3 0 0,-1-3 848 0,-2-2 208 0,3 5 0 0,-3 1 0 16,2 5 0-16,3 2 0 0,14-2 0 0,3 6-144 16,2 4 656-16,1 9 128 0,3 5 16 0,3 5 16 0,-1 5-672 0,2 4-144 15,4 0-32-15,3 5 0 0,2-1 560 0,2-2 128 16,4 1 0-16,2-8 16 0,9-3-528 0,2-5 0 16,4 5 0-16,4 0 0 0,3 3 992 0,4 6 96 15,8-1 0-15,3 4 16 0,8 9-592 0,2-4-112 31,4 3-16-31,3-3-16 0,1-11-368 0,5 4 0 0,4 3 0 0,3 1 0 16,5 3 272-16,7-3-16 0,7 5 0 0,6 0 0 0,4 4 192 0,6-6 48 16,1-3 0-16,6-1 0 15,8-3-368-15,1 0-128 0,1-10 0 0,11 6 144 16,15-5-144-16,16-1-272 0,7-5 64 0,7-6 16 16,2-2-496-16,0 2-80 0,7-4-32 0,5 4 0 0,8 6 480 0,-10-6 80 0,-12-2 32 0,-4-4 0 31,-3 3-256-31,14 12-48 0,14 6-16 0,0 0 0 0,-8-3 816 0,0-3 160 0,6-9 48 0,2-11 0 15,11-8-224-15,-9-13-32 0,-8-11-16 0,-7-12 0 16,1-9-224-16,-1-15 0 16,3-12 0-16,-9-7 0 0,-13-9 848 0,-6-4 176 0,0-10 48 0,-4-7 0 15,-1 1 336-15,-3-3 64 0,3-2 0 0,-12 0 16 16,-15 6-848-16,-11 5-192 0,-4-3-16 0,-8 1-16 16,-5-1-208-16,-6-2-32 0,-4-1-16 0,-11-1 0 31,-3-4 32-31,-9-2 0 0,-10-1 0 0,-6-3 0 0,-4 4 320 0,-10-5 64 15,-5-7 0-15,-11-16 16 0,-8-9-592 0,-8-7 0 16,-7 3 0-16,-9-6 0 0,1 19 0 0,-14-17 0 16,-10-4 0-16,-17-2 0 0,-10 0 0 0,-7 8 0 15,8 19 0-15,-8 5 0 0,-8 4 0 0,-7 6 0 16,-7 11 0-16,1 13 128 16,0 15-704-16,8 14-128 0,7 14-16 0,6 7-16 0,12 12 304 0,10 6 64 0,5-7 16 0,12 7 0 31,12-4-112-31,4 6-32 0,5 2 0 0,10 4-11216 0,9 3-2256 0</inkml:trace>
  <inkml:trace contextRef="#ctx0" brushRef="#br0" timeOffset="9">4935 12217 8287 0,'-4'-21'736'0,"2"10"-592"0,2 3-144 0,0 1 0 0,0 3 0 0,0 2 0 0,0-5-192 0,0 1 192 15,0-3 0-15,0-1 336 0,2-1-32 0,-4 5-16 0,2-1 192 0,0 3 32 16,0 2 16-16,2 0 0 0,-2 0 208 0,2 2 32 16,0 0 16-16,0 0 0 15,-2 0-208-15,2 2-32 0,1 0-16 0,1 4 0 16,-4-6 32-16,0 0 0 0,0 0 0 0,15 39 0 16,-11-29 0-16,-2 3 0 0,-2 2 0 0,2 2 0 15,0 4 144-15,-2 1 48 0,3-3 0 0,-1 4 0 0,-2 3-368 0,2-1-80 16,0 1-16-16,0 2 0 0,0-5-144 0,-2 2-16 15,2-1-128-15,-2 1 192 0,0 3-192 0,0 0 144 16,0 4-144-16,-2 2 128 0,0 4 16 0,2 5 0 0,-2 1 0 0,0 3 0 16,0 2 224-16,0-6 32 0,-1 4 16 0,1-1 0 15,-2 3-48-15,2-8-16 0,-2-1 0 0,2-6 0 16,2-2-80-16,0-8-16 0,0-5 0 0,2-6 0 16,0-3-256-16,0-10 0 0,0 0 0 0,2 0 0 15,1-4 0-15,-1-2 0 0,2 1 0 0,-2-3 0 16,3-1 0-16,-3-3 0 15,3-3 160-15,-3-2-160 0,0-5 512 0,0-5 32 16,1-7 0-16,-1 0 0 0,-2 0 96 0,2-9 32 16,-2-4 0-16,3-6 0 0,-3 4-288 0,0-6-64 15,-2-7-16-15,2-4 0 0,-2-4-304 0,0-5 160 0,-2 1-160 0,0-1 128 0,-3 9-128 16,3 4 0-16,-4-2 144 0,2 5-144 16,2 3 0-16,-3 10 0 0,3 7 0 0,-2 10 128 15,2 1-128-15,-2 7 0 0,-1 1 0 0,-1 8-128 16,-1 3 128-16,1 7 0 0,2 2-144 0,-3 4 144 15,1 9-320-15,-2 6 16 0,1 7 0 0,1 6 0 0,-1 0 32 0,-1 6 0 16,1 15 0-16,-1 7 0 0,-1 8 272 0,1 11 0 16,-1 4 0-16,1 0 0 0,1-5 0 0,1-5 0 15,2 1 0-15,2-3 0 0,0-1 0 0,-1-2 0 16,3-4 0-16,0-2 0 0,3-5 0 0,-3-8 0 0,2-4 0 16,0-7 0-16,2-6 0 0,-2-4 0 0,0-11 0 0,0-2 0 31,-2-5 0-31,3-3 0 0,-3-5 0 0,2-2 0 0,-2-2 0 0,2-9 0 0,-2-2 0 0,2-2 0 31,-2-6 128-31,0-5-128 0,0 1 0 0,0-7 0 16,0 0 640-16,2-6 48 0,-2-11 0 0,0-4 0 0,-2-3-80 0,2-10-16 0,0-4 0 0,0-7 0 15,0-1-192-15,0-1-32 0,2 9-16 0,0-1 0 16,0 10-192-16,0 9-32 16,1 12-128-16,-1 4 192 0,2 4-192 0,-2 6 0 15,0 7 0-15,0 6 0 0,-2 3 0 0,3 5 0 0,-3 5 0 0,-3 7 0 0,3 4-384 0,-2 6 48 31,2 8 0-31,-2 7 0 16,0 6-112-16,2 13 0 0,-2 9-16 0,2 10 0 0,0 5 208 16,0-3 64-16,2 9 0 0,-2 2 0 15,2 4-544-15,-2-1-96 0,2-6-32 0,3-9 0 16,-1-10-512-16,4-7-96 0</inkml:trace>
  <inkml:trace contextRef="#ctx0" brushRef="#br0" timeOffset="10">6209 11930 4607 0,'0'-11'400'0,"0"-4"-400"0,0 7 0 0,-2 3 0 0,2 1 832 0,0-2 96 0,-2-9 16 0,0-9 0 15,-1-3 272-15,1-5 64 0,0 6 16 0,-4 9 0 16,2 4 112-16,-1 9 0 0,1 4 16 0,0 11 0 16,-1-1 192-16,1 12 48 0,0 5 0 0,0 12 0 0,2 1-1024 15,-3 9-192-15,5 11-32 0,-2 8-16 16,2 8-208-16,0 1-32 0,2 8-16 0,-2 3 0 0,2-5-144 16,-2-7 0-16,0 5 144 0,0-9-144 0,-2-1 0 0,4 3 0 15,1-6 0-15,3-4 128 0,-2-8-128 0,5-7 0 16,-1-11 0-16,1-8 128 0,1-9-128 0,-3-6 0 15,-1-7 0-15,1-8 0 0,-3 0 0 0,0-10 0 0,-2-1-128 16,0-6 128 0,0-2 0-16,-2-5 0 0,0-3 0 0,-2-1-128 0,2-8 128 0,-4-5 0 0,0-12 128 0,0-2-128 15,-1-9 656-15,1-2 64 0,0-4 16 0,0-3 0 16,-1 3-160-16,-1-7-16 0,2 7-16 0,-1 4 0 16,1 9-336-16,-2 6-64 15,1 2-16-15,3 2 0 0,0 6-128 0,0 3 0 0,0 6 0 0,2 4 0 16,2 9 0-16,-2 7-144 0,2 7 144 0,-2 10-160 31,2-1-416-31,-4 13-96 0,2 11-16 0,0 3 0 0,0 12 304 0,0 12 64 0,0 7 16 0,0 13 0 16,-2 3 304-16,2 8 0 0,-2-6 176 0,0 3-176 15,0 3 176-15,-3-3-176 0,3-2 160 0,0-1-160 16,2 3 128-16,0-10-128 0,2-5 0 0,-2-13 0 0,2-10 224 16,3-17-48-16,-3-13-16 0,2-13 0 0,2-11-160 0,1-10 0 15,1-9 0-15,-1-6 0 16,1-8 0-16,-1-7-176 15,-1-4 48-15,-2-5 0 0,-2-2-64 0,3-14-16 16,-1-7 0-16,-2-6 0 0,2-9-128 0,1 0-32 0,-3 3 0 0,0 7 0 16,2 14 368-16,-2 8 0 0,3 15 0 0,-3 11 128 0,2 14 112 0,-2 10 16 0,-2 7 0 15,2 14 0 1,-2 14-384-16,0 11-80 0,2 10-16 0,-2 20 0 0,2 13 48 0,-2 8 16 16,3 8 0-16,-6-8 0 0,1-2 160 0,0 8 0 0,0 7 0 0,0 2 0 15,-2 0 0-15,4-11 0 0,-2-4 0 0,4-8 0 16,2-15 0-16,2-16 0 0,3-8 0 0,4-8-11472 31</inkml:trace>
</inkml:ink>
</file>

<file path=ppt/ink/ink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4:36.365"/>
    </inkml:context>
    <inkml:brush xml:id="br0">
      <inkml:brushProperty name="width" value="0.05292" units="cm"/>
      <inkml:brushProperty name="height" value="0.05292" units="cm"/>
      <inkml:brushProperty name="color" value="#7030A0"/>
    </inkml:brush>
  </inkml:definitions>
  <inkml:trace contextRef="#ctx0" brushRef="#br0">24350 10533 17503 0,'-9'15'1552'0,"3"0"-1232"0,2-2-320 0,-1-5 0 0,1 1 448 0,-2 3 48 0,-5 14 0 0,-4 12 0 0,-2 9 1680 0,2-4 352 16,2-14 64-16,7-7 16 0,4-7-592 0,6-15-112 16,2 0-32-16,7-15 0 0,2-2-816 15,6-7-160-15,3-3-48 0,4-5 0 0,3-11-336 0,4 1-80 16,3-3-16-16,0 2 0 0,1-1-160 0,1-1-48 15,-2 2 0-15,3-6 0 0,-1 7-208 0,-1 8 128 16,-7 8-128-16,-5 9 0 0,1 2 0 0,-2 9 0 16,-3 10 0-16,-2 0 0 0,-4 11 0 0,-4 4 0 15,0 9 0-15,-5 6 0 0,3 7 0 0,-2 3 128 0,-1 7-128 16,3 3 0-16,2 5 0 0,1-6 0 0,3-1 0 0,3-4 0 16,-1-5 0-16,-2-7 0 0,2-2 0 0,0-12 0 15,-2-5 0-15,2-7 0 0,1-5 0 0,-1-8 0 16,0 1 0-16,0-8 0 0,-2-1 0 0,2-6 0 15,0 0 240-15,5-4-48 0,-1-11-16 0,1 0 0 16,1-2-176-16,1-7 0 0,-1 1 144 0,-3 1-144 16,-3 1 0-16,-2 6 0 0,2 5 0 0,-2-1 0 15,0 7 0-15,-4 10 0 0,-2 2 0 0,-3 7 0 0,1 7 0 16,-3 5 0-16,3 3 0 0,-1 2 0 0,3 2 0 0,2 4 0 16,-1-4 0-16,3 5 0 0,0-1 0 0,2 2 0 15,0-1 0-15,0-1 128 0,2-6-128 0,1 2 0 16,3 0 0-16,0-7 0 0,7-5 0 0,-2 1 0 15,0-4 0-15,-1-4 0 0,-1 2 0 0,-1-6 0 16,1 1 0-16,-3-5 0 0,-1-5 0 0,-3-2 0 0,0 0 0 16,2-9 0-16,-1 3-160 15,-1-5-48-15,-4 7-16 0,0 4 0 0,-3 2-48 0,1 2-16 0,-4 9 0 0,-3-2 0 16,0 3 288-16,1 6-128 16,1-1 128-16,1 4 0 0,-1 3 0 0,3 1 0 0,2-3 0 0,0 5 0 15,4 1 0-15,0 4 192 0,4 0-16 0,0 4-16 16,3-3-160-16,-1-1 192 0,0-7-192 0,3-1 192 15,2-3-192-15,2-2 0 0,-1-4 0 0,3-2 0 16,0 0-512 0,2-6-176-16</inkml:trace>
  <inkml:trace contextRef="#ctx0" brushRef="#br0" timeOffset="1">27758 9807 10127 0,'-7'-11'896'0,"5"5"-704"0,0 0-192 0,0 4 0 0,0-1 320 0,0 6 16 0,-1-1 16 0,1 4 0 0,-4 0 1136 0,0 7 240 0,-5 8 32 0,0 9 16 16,-2 4-512-16,-1 9-112 0,-4-3 0 0,4 7-16 16,-3 2 208-16,2 2 64 0,-2 13 0 0,-3-2 0 15,5 8-512-15,-2 5-112 0,3 3-16 0,-1-5 0 16,6-11-512-16,1-14-128 0,1-11 0 0,1-14-128 16,2-8 256-16,-1-6-64 0,3-7-16 0,0-7 0 15,2 1 848-15,-2-9 160 0,0-2 32 0,2-6 16 16,-2 0-240-16,0-7-48 0,2-6-16 0,0-2 0 15,0-2-416-15,4-3-64 0,0-1-32 0,2-7 0 16,3 2-240-16,4-4-48 0,2-5-128 0,0-3 192 16,4-1-192-16,0 1 0 0,2-7 0 0,0 2 0 15,3 0 0-15,-1 2 0 0,1-2 0 0,-3 7 0 16,0 10-160-16,1-4 32 0,3 2 0 0,-1 6 0 0,-1 3 128 0,-2 10 0 16,-1 2 0-16,-1 7-128 0,-2 4 128 0,-4 6 0 15,1 3 0-15,-1 6-128 0,-2 2 128 0,2 4 0 16,2 7 0-16,-3 4 0 0,3 6 0 0,0 6 0 15,2 5 0-15,2 7 0 0,1 8 0 0,1 8 0 16,2 11 0-16,1 8 0 0,-1 3 0 0,-2 10 0 16,1 5 0-16,-3-5 0 0,-4-10 0 0,-2-3 0 0,-1 9 0 15,-3-6 0-15,-1-7-208 0,-1-10-16 0,-3-11 0 0,-4-11 0 16,0 0-32-16,-2-8 0 0,-2-4 0 0,-5-3 0 16,1-4 256-16,-1-6-192 0,1-2 192 0,-3-3-192 31,0-1-912-31,-1-3-176 0,3-2-48 0,-2-4-14032 15</inkml:trace>
  <inkml:trace contextRef="#ctx0" brushRef="#br0" timeOffset="2">27634 10222 11055 0,'0'-2'976'0,"2"2"-784"0,2-4-192 0,1 0 0 0,-1 1 1776 0,0 3 304 0,3-4 64 0,5 0 16 0,8-5 1680 0,9-1 352 16,5-1 64-16,5-6 16 0,1 2-2128 0,3 0-416 16,-3 5-96-16,1 1-16 0,-1 5-1168 0,-1-5-224 15,-3 7-48-15,2 2-16 16,0 0-1568-16,5 4-320 0</inkml:trace>
  <inkml:trace contextRef="#ctx0" brushRef="#br0" timeOffset="3">29006 10684 16575 0,'-7'-6'1472'0,"5"-5"-1168"0,2 5-304 0,2-5 0 16,0 0 896-16,1 3 128 15,1-5 32-15,4-10 0 0,7-16 2496 16,7-14 496-16,7-11 112 0,3 3 0 0,-2 3-2256 0,2 7-464 15,0 4-96-15,-2 7 0 0,0 8-976 0,-3 4-192 16,-1 9-48-16,-5 6 0 0,-2 7-128 0,-2 6 0 16,-4 0 0-16,0 8 0 0,0 1 0 0,-3 6-192 15,-1 8 64-15,-1-2 128 0,-1 7-176 0,-3 6 176 16,5 5-128-16,-3 3 128 0,0 3 0 0,3 2 0 16,-1 2 0-16,-1 2 128 0,1-2-128 0,3-9 0 0,0-2 128 0,1-10-128 15,3-9 0-15,0-8 0 0,4-7 0 0,-1-6 128 16,3-2-128-16,-2-7 0 15,2-6 0-15,3-2 0 0,-5 0 272 0,2-3-16 0,3-5 0 0,-3 1 0 16,-2 3-256-16,0-7 0 0,0 4 0 0,1 1-144 16,-3-3 144-16,0 3 0 0,-2 6 0 0,-3 4 0 15,-1 4 0-15,-2 0 0 0,-1 9 0 0,1 0 0 16,-1 4 0-16,1 3 0 0,-1 3 128 0,5 3-128 16,-2-5 0-16,1 9 144 0,1-4-144 0,2 6 0 15,2-2 0-15,2 2 0 0,0 0 0 0,3 0 0 16,-1-2 0-16,5 2 0 0,-1-5 0 0,1-1 0 15,-1-3 0-15,-3-1 0 0,-3-7 0 0,4 0 0 0,-2-4 208 0,3-3-64 16,1-3-16-16,-1-3 0 0,-1-2 32 0,3-9 0 16,-1 5 0-16,3-4 0 0,0 2-160 0,2-5 0 15,-1 5 0-15,-1 0 0 0,2 1-240 0,-2 5-16 16,-1 5-16-16,1 1 0 0,-2 7 64 0,1 4 16 16,-3 3 0-16,-1 3 0 0,1 5 192 0,-3 2 160 15,4 6-32-15,1 0 0 16,4-4 208-16,4 0 48 0,2-2 0 0,2-8 0 0,3-3-144 0,-1-4-32 15,5-4 0-15,-4-3 0 0,-5-1 0 0,6-5 0 0,5-4 0 0,0-2 0 16,-4 2-432-16,-3 0-96 0,1 0 0 0,1-2-19008 16</inkml:trace>
</inkml:ink>
</file>

<file path=ppt/ink/ink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4:36.504"/>
    </inkml:context>
    <inkml:brush xml:id="br0">
      <inkml:brushProperty name="width" value="0.05292" units="cm"/>
      <inkml:brushProperty name="height" value="0.05292" units="cm"/>
      <inkml:brushProperty name="color" value="#7030A0"/>
    </inkml:brush>
  </inkml:definitions>
  <inkml:trace contextRef="#ctx0" brushRef="#br0">16786 15923 11055 0,'-6'-4'976'0,"2"-7"-784"0,1 7-192 0,3 2 0 0,-2-4 1088 0,-2-3 192 0,-4-8 16 0,-5-11 16 16,-4-6 544-16,2 0 96 0,2 5 32 0,2 5 0 15,5 5-560-15,0 6-96 0,1 3-32 0,3 3 0 16,2 3-128-16,2 4-16 0,7 0-16 0,-1 6 0 15,1 5-304-15,4 4-64 0,-1 10-16 0,3 7 0 16,0 7-352-16,0 1-64 0,0 1-16 0,0 5 0 16,2 10-320-16,0-1 0 0,0 3-192 0,2-1 64 15,-2-4 128-15,0 0 0 0,0-4 0 0,0-6 0 16,1-3 0-16,-6-5 128 0,1-8 0 0,-2-3 0 16,-3-7-128-16,-1-7 0 0,-5-1 0 0,2-7 0 15,-2-2 320-15,0-2 64 0,0 0 0 0,-2-11 0 0,0-2 0 0,-2-4 0 31,0-7 0-31,-2-8 0 0,2-6-112 0,-3-3-16 0,1 1 0 0,2-9 0 0,-2-3-256 0,2 1 0 16,-3 2-176-16,3 2 176 16,0 4-128-16,0 5 128 0,2 6 0 0,0 6 0 15,4 3 0-15,-2 3 0 0,5 3 0 0,1 2 0 16,3 4-256-16,0 5 48 0,4 1 16 0,2 5 0 0,2 4-96 16,2 7-16-16,3 8 0 0,1 6 0 0,3 7 16 0,-3 4 0 15,1 2 0-15,2 7 0 0,-3 2 160 0,3 4 128 16,0-2-192-16,-5-3 192 0,-2-5 0 0,1-1 0 0,1-2 0 0,0-2 0 15,-1-6 0-15,-1-5 0 16,0-4 0-16,-2-2 0 0,-2-10 208 0,-2-1 0 0,0-6 0 0,-4-2 0 16,0-4 240-16,-5-7 64 15,0-2 0-15,-1-8 0 0,-3-3 16 0,-4-6 16 0,-3-6 0 0,-1-5 0 16,0 1-240-16,-3-3-48 0,-2-10-16 0,-1 1 0 16,-3-5-240-16,2-1 144 0,0 5-144 0,0-5 128 15,7 11-128-15,0 0 0 0,1 11 0 0,3 6 0 16,2 4-144-1,0 1-64-15,0 5-16 0,5 5-11920 16,1 2-2384-16</inkml:trace>
  <inkml:trace contextRef="#ctx0" brushRef="#br0" timeOffset="1">18056 16336 3679 0,'-5'-8'320'0,"3"4"-320"0,2 1 0 0,0-3 0 0,0 4 1280 0,0 0 192 0,2 2 48 0,1 0 0 0,3 0 1008 0,0 2 208 0,5 6 32 0,-11-8 16 15,21 26-496-15,-10-3-112 0,-3 3 0 0,1 2-16 16,-3 6-496-16,1-2-80 0,-3 0-32 0,2 2 0 16,1-2-656-16,-1-5-128 0,3 3-16 0,-3-7-16 0,0 1-736 15,3-3-384-15,0 0 32 0,3-1-14960 16</inkml:trace>
  <inkml:trace contextRef="#ctx0" brushRef="#br0" timeOffset="2">20861 15672 11055 0,'-4'-4'976'0,"1"-2"-784"0,1 3-192 0,0 3 0 0,0 0 1360 0,2-2 240 0,-4 2 32 0,0-6 16 15,-1 4 480-15,3 6 112 0,4 11 0 0,3 2 16 16,3 6-976-16,3 7-192 0,-1 6-32 0,5 5-16 16,0-3-368-16,-2 3-80 0,2 1-16 0,0 1 0 15,0-1-320-15,-3-1-80 0,1 1-16 0,0-3 0 16,-2-3-160-16,1-6 0 0,-1-5 0 0,0-4 128 0,-3-10-128 0,-1-4 0 16,-1-12 0-16,-2 1 0 0,3-5 256 0,1-8 32 15,-4-8 0-15,3-9 0 0,1-4 256 0,-1-9 48 16,-3-4 16-16,2-7 0 15,1-2-304-15,-3 1-64 0,0 1-16 0,1 5 0 0,-1 6-224 16,-2 7 144-16,0 2-144 0,-2 6 128 0,2 0-128 0,0 8 0 16,0 3 0-16,1 4-176 0,1 4 176 0,0 5-128 15,3 1 128-15,-3 5-128 0,2 2 128 0,3 4 0 16,1 3 0-16,3 8 0 0,2 2 0 0,2 4 0 0,0 11 0 16,2 0 0-16,3 8 0 0,-3 3 0 0,0 2 0 0,0-3 0 15,0 3 0-15,-2-7 0 0,2-2 0 0,-1-4 0 16,-1-8 0-16,-5-7 0 0,-1-2 0 0,-2-13 0 15,-3-2 0-15,0-2 176 0,-1-5-48 0,-3-3 0 16,2-1 560-16,-2-8 96 0,0 0 32 0,2-9 0 16,1-2-288-16,-1-8-48 0,0-9-16 0,-2-2 0 15,3 7-464-15,-1-12 0 0,2 1 0 0,-1 2 0 16,-1 13 0-16,0-5 0 0,2 5 0 0,1-1 0 16,-1 12-336-16,3 1-176 0,-1 9-16 0,1 2-16 31,-3 13-1296-31,1 2-256 0,3 4-48 0,-1 9-12832 0</inkml:trace>
  <inkml:trace contextRef="#ctx0" brushRef="#br0" timeOffset="3">21996 16055 5519 0,'-6'0'496'0,"1"0"-496"0,5-2 0 0,0 0 0 0,3 0 1824 0,-1 2 272 0,2-4 48 0,2-3 16 0,7-1 896 0,6-5 176 0,3-2 32 0,1 2 16 15,5 5-1136-15,-5-1-224 0,3 7-64 0,-7 4 0 16,0 5-1280-16,-4 3-256 0,-2 3-48 0,-3 4-16 16,-3 4-256-16,-1 5 0 0,-4 6 0 0,-2-2 0 15,0 0 368-15,-4-1 16 0,0 12 0 0,-5-1 0 16,-1 3-160-16,-1-5-32 0,0 5 0 0,1-5 0 15,-1-4 304-15,0-2 48 0,5-4 16 16,0-7 0-16,3-4 64 0,3-6 16 0,5-3 0 0,-1-6 0 16,7-4-512-16,1-2-128 0,5-5 0 0,3-3 0 0,-1-5-208 15,2-3-64-15,0 1-16 0,3 0 0 16,-3 2-624-16,3 0-128 0,1 2-32 16,3 2-14784-16</inkml:trace>
  <inkml:trace contextRef="#ctx0" brushRef="#br0" timeOffset="4">24746 15930 8287 0,'-36'-9'736'0,"19"7"-592"0,2-2-144 0,4 2 0 0,7 2 5648 0,2-5 1104 0,0 5 224 0,-3-2 32 0,1-2-5808 0,-2 0-1200 15,1-3-176-15,5 1-64 16,7 2-912-1,1-5-192-15,5 3-48 0,6-1-11728 0</inkml:trace>
  <inkml:trace contextRef="#ctx0" brushRef="#br0" timeOffset="5">25564 15947 35935 0,'-24'4'3200'0,"14"-2"-2560"0,5 0-512 0,1 0-128 15,2 3-896-15,2-5-192 0,-2 0-32 0,2 2-16 16,0 4-1488-16,2-2-288 0,2 1-64 0,1-1-16 0</inkml:trace>
  <inkml:trace contextRef="#ctx0" brushRef="#br0" timeOffset="6">26115 16128 20271 0,'-2'0'1792'0,"2"0"-1424"16,0-2-368-16,0 2 0 0,0 0 0 0,0-5-288 16,2 3 48-16,1-2 16 0</inkml:trace>
  <inkml:trace contextRef="#ctx0" brushRef="#br0" timeOffset="7">27728 15195 10127 0,'2'-17'896'0,"0"7"-704"16,2-1-192-16,-2 7 0 0,1 2 944 0,-1-5 144 0,4-6 48 0,5-4 0 16,4 2 784-16,4 7 144 0,0 12 48 0,2 13 0 15,-2 11-336-15,1 6-64 0,-1 9-16 0,-2 6 0 16,2 4-464-16,-4 4-80 0,2 7-32 0,-2-2 0 16,0 0-544-16,-2-1-128 0,-3-1 0 0,1 0-16 15,2-7-144-15,2-4-32 0,-5-9 0 0,1-2 0 16,2-1-256-16,-3-10 160 0,1-5-160 0,2-10 128 15,-3-3-128-15,-1-9 0 0,1-4-160 0,-3-11 160 16,1-7 0-16,-1-5 0 0,-3-7 0 0,-2-13 0 16,2-4 752-16,-1-9 32 0,-1-6 16 0,2-2 0 15,2-4-384-15,1-3-80 0,1 1-16 0,3-5 0 16,2 0-320-16,-1 3 0 0,1 1 0 0,-2 3 128 16,0 10-128-16,-3 4 0 0,1 7 0 0,-3 11-128 0,-2 6 128 0,0 13 0 15,-1 10 0-15,-1 2 0 0,0 7 0 0,2 6 0 16,3 5 0-16,1 6-128 0,5 6 128 0,4 7-128 15,2 12 128-15,4 7-128 0,5 6 128 0,0 5-192 16,2-1 192-16,-3-6-192 0,-1-2 32 0,2 2 0 16,1 5 0-16,-3-7 0 0,0 0 160 0,-3-7 0 15,0 3 0-15,-1 0 0 0,1-3 0 0,-2-3-160 0,-1-1 160 16,-3-6 0 0,0-9 0-16,-7-6-128 0,1-6 128 0,-7-7 0 0,1-4 0 0,-5 0-128 15,0-4 128-15,-3 2 0 0,-1-7 0 0,0 3 224 16,0-5-16-16,-3-1 0 0,1-10 176 0,-1-3 48 0,3-9 0 0,-2-5 0 15,2-5-240-15,-1-10-64 0,3-5 0 0,2-7 0 16,2-2 0-16,0 2 0 0,5 4 0 0,-1 4 0 16,3 9-400-16,-1 9-96 0,-1 4-16 0,1 12 0 15,-1 5-1248-15,1 11-256 0,1 8-48 0,3 6-13296 16</inkml:trace>
  <inkml:trace contextRef="#ctx0" brushRef="#br0" timeOffset="8">29270 15453 13823 0,'4'15'608'0,"-2"-7"128"0,2 5-592 0,-1-7-144 0,-1 3 0 0,0-1 0 0,0 3 1552 0,2 10 288 0,5 16 48 0,-1 5 16 0,3 9 224 0,-3-2 48 0,1-4 16 0,0-2 0 16,-3-5-1056-16,0-4-224 0,3-2-32 0,-3-2-16 15,1-5-544-15,1-1-96 0,3-1-32 0,-3-10-14464 16</inkml:trace>
  <inkml:trace contextRef="#ctx0" brushRef="#br0" timeOffset="9">29662 15468 2751 0,'0'0'256'0,"0"0"-256"0,0 4 0 0,0-4 0 0,0 0 1184 0,-2 2 192 16,-1 2 32-16,1 3 16 0,-2 3 112 0,-4 5 32 16,-5 9 0-16,-2 1 0 0,-4 3 320 0,-3 0 64 15,1 4 16-15,0-5 0 0,-3 5-448 0,3 2-96 16,0-2-16-16,4 0 0 0,4-4-656 0,4-7-144 15,9-2-32-15,3-4 0 0,5 0 256 0,5-4 64 0,8-1 0 0,3-1 0 16,5 2-400-16,6-3-80 0,5-4-16 0,0 3 0 16,3-5-208-16,2 2-64 0,2 2 0 0,-1-1 0 15,-1 5-128-15,-2-8-192 0,-3 7 32 0,-3 2-9504 16,-3-3-1888-16</inkml:trace>
</inkml:ink>
</file>

<file path=ppt/ink/ink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4:36.514"/>
    </inkml:context>
    <inkml:brush xml:id="br0">
      <inkml:brushProperty name="width" value="0.05292" units="cm"/>
      <inkml:brushProperty name="height" value="0.05292" units="cm"/>
      <inkml:brushProperty name="color" value="#7030A0"/>
    </inkml:brush>
  </inkml:definitions>
  <inkml:trace contextRef="#ctx0" brushRef="#br0">28143 11114 8287 0,'4'0'736'0,"1"-2"-592"0,-1 2-144 0,-4-4 0 0,0 4 1728 0,2 0 304 16,0-4 64-16,0-1 16 0,3-1 1472 0,-3-3 320 16,0 1 48-16,-2-3 16 0,-4 5-1712 0,-1-3-336 0,-3 7-64 0,-3-4 0 15,-4 6-944-15,-4 0-176 16,-7 6-32-16,-1 1-16 0,3-1-240 0,-8 2-64 15,-8 7 0-15,-11 2 0 0,-2 0-192 0,-1 0-64 16,-3 1 0-16,-1-1 0 0,-3 2-128 0,1-2 160 0,-2-4-160 0,7 1 160 16,12-3-160-16,1 0 0 15,3-1 0-15,7-5 0 0,9 1 0 0,8-6 0 0,6 2 0 0,7-4 0 16,7 2 0-16,5-4 0 0,7-1 0 0,7-1 0 0,3 0 0 0,7-3 0 16,9 1 0-16,6-3 0 0,9-4 0 0,1 4 0 15,9-1 0-15,-2 1 0 16,-2 0 0-16,-2 1 0 0,0-1 0 0,-3-2 0 15,3 5 0-15,-4 1 0 0,-3-3 0 0,-4 3 0 16,-4 3 0-16,-4 4 0 0,-9-4 0 0,-9 4 0 16,-8 4 176-16,-6-2-48 0,-5 3-128 0,-8 1 192 15,-4 2-192-15,-9-1-128 0,-9 3 128 0,-7 3-208 16,-8 0 208-16,-3 0 0 0,-1-3 0 0,0 1 0 16,-1-5 0-16,-7 3 0 0,-7-3 0 0,-2-1 0 15,1 1 144-15,8-2-16 0,2 3-128 0,8-7 192 0,7 0-192 0,6-5 0 0,7 3 0 0,10-2 0 16,3 4 0-16,6-6 128 15,2 4-128-15,4-1 0 0,7-3 0 0,6 2 144 0,8-3-144 0,5-1 128 16,6-1-128-16,5-1 0 16,1-1-192-16,5-2 192 0,4 0-336 0,5-1 48 0,-5 1 16 0,4 2-18128 15</inkml:trace>
</inkml:ink>
</file>

<file path=ppt/ink/ink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5:02.012"/>
    </inkml:context>
    <inkml:brush xml:id="br0">
      <inkml:brushProperty name="width" value="0.05292" units="cm"/>
      <inkml:brushProperty name="height" value="0.05292" units="cm"/>
      <inkml:brushProperty name="color" value="#7030A0"/>
    </inkml:brush>
  </inkml:definitions>
  <inkml:trace contextRef="#ctx0" brushRef="#br0">15042 6876 5519 0,'2'0'496'0,"-2"0"-496"0,0 0 0 0,0 0 0 0,0 0 1168 0,-2 0 144 0,2 0 32 0,-2 0 0 0,0-3 192 0,-1-1 32 15,-1 2 16-15,4 2 0 0,0 0-240 0,0 0-64 0,-47-15 0 0,26 11 0 16,0 2 192-16,-5 2 48 16,-4 2 0-16,1 0 0 0,-1 2-128 0,-2-2-32 0,0 5 0 0,-2-7 0 15,0 4-704-15,2-4-144 0,2 2-16 0,0-2-16 16,7 4-160-16,-3-4-48 0,0 0 0 0,3-4 0 15,2 2-16-15,4 0-16 0,4 0 0 0,2 2 0 16,5 0 112-16,0 0 32 0,3 0 0 0,1 0 0 16,2 2-160-16,5 0-32 0,-1 4 0 0,4-3 0 15,3 5-192-15,6-4 0 0,4 3 0 0,3-1 0 16,6-4 0-16,4 3 0 0,2-1 0 0,-2-2 0 0,-4-2 0 0,-3 0 0 16,5 0 0-16,0 0 0 0,-4-2 0 0,0 2 0 15,-1-4 128-15,-1 1-128 0,-3 1 0 0,-1 0 0 16,-7 2 0-16,-3 0 0 15,-1-4 0-15,-7 4 0 0,1 0 0 0,-3 0 0 0,-4-2 0 0,-3 2 0 16,-3 0 0-16,-5 0 0 0,-2 2 128 0,0 2-128 16,-2-4 176-16,-4 4-176 0,-3-1 0 0,-5 1 0 0,-3 0 0 0,-7 2-144 31,-3-3 144-31,-3 1 0 0,-2 0 0 0,0-4-128 0,2 2 128 0,3-2 0 0,6-2 0 0,4 2-128 16,8 0 128-1,5-4 0-15,6 2 0 0,5 2 0 0,1 0 0 0,3 2 0 0,6-2 0 0,0 4 0 16,7-2 0-16,2 2 0 0,6 3 0 0,2-3 0 15,2 2 0-15,3-1 0 0,3-3 0 0,5-2 0 16,2 0 0-16,0-2 0 0,5-5 0 0,-5-1 128 16,-4-1-128-16,-1-3-208 0,3-1 48 0,2-4-10656 15,-2-2-2144-15</inkml:trace>
  <inkml:trace contextRef="#ctx0" brushRef="#br0" timeOffset="1">8203 14376 1839 0,'-13'-2'160'0,"4"-1"-160"0,3 3 0 0,-1-2 0 0,3 2 1152 0,2-2 192 0,0 2 32 0,-2-4 16 0,-5 0 960 0,1-3 192 16,1 1 32-16,1 2 16 0,2 1-864 0,1 1-192 15,3 0-16-15,0 2-16 0,5 0-496 0,-1 0-112 16,2 0 0-16,5 0-16 16,0 0-176-16,-1 0-16 0,3 0-16 0,2 2 0 0,4 0-224 0,5 5-64 15,-1-5 0-15,5 6 0 0,2-3-256 0,-1 3-128 16,3 7 0-16,2-4 128 0,5-1-128 0,3 3 0 16,1-2 0-16,6 0 0 0,4-1 0 0,0-3 0 15,3 1 0-15,1-8 0 0,5 4 0 0,4-2 0 16,9 3 0-16,1-5 0 0,1 2 0 0,6-4 0 15,9 0 144-15,4-5-144 16,-5 5 0-16,5-9 0 0,6 5 0 0,-2 2 128 0,-14-3-128 0,11 3 0 0,23 4 0 0,3-4 128 31,-1 2-128-31,-1-5 0 0,-4-1 0 0,5 1 0 0,5-3 0 0,6 1 0 0,3 3 0 0,0-5 128 16,-4 1 224-16,-2-1 48 0,-2-2 16 0,4 5 0 16,6 1-96-16,1 1-32 15,-1 0 0-15,-1-5 0 0,-3 0-288 0,6 1 0 0,12 5 0 0,-10-1 0 16,-7 0 0-16,-8-5 0 0,3 0 128 0,7-1-128 15,3 3 0-15,1-2 160 0,-1 5-160 0,5-5 128 16,-2-4 128-16,4 5 32 0,4 8 0 0,-2 2 0 16,-13 0-80-16,7 0-16 0,2 0 0 0,-2 2 0 15,-1 6-192 1,1-3 0-16,0 7 128 0,-7-10-128 0,-14 1 128 0,5 3-128 16,3-2 176-16,-2 9-176 0,-9 2 144 15,-2-2-144-15,-6-3 0 0,-9-3 144 0,-6-9-144 0,-6-3 0 31,-5-1 0-31,-6 0 0 0,-7-3 0 0,-4 3 0 0,-8-1 0 0,-7 3 0 0,-10 0 0 0,-7 2 0 16,-6-5 0-16,-9 3 0 16,-4 4-1136-16,-4 0-96 0,-4 0-32 0,-5 11-12704 0</inkml:trace>
  <inkml:trace contextRef="#ctx0" brushRef="#br0" timeOffset="2">27800 8419 6447 0,'-15'-8'576'0,"5"5"-576"0,-1 3 0 0,5-4 0 0,3 4 1152 0,1 0 112 0,0 0 16 0,-2 0 16 16,-2 0 1040-16,-1-2 208 0,3 2 32 0,0-2 16 16,2 0-176-16,2 2-48 0,2 0 0 0,0 0 0 15,4 0-432-15,3 0-80 0,-1 0-32 0,1 0 0 16,3 2-800-16,3 0-176 0,5 4-16 0,1-3-16 16,4 5-304-16,5-6-64 0,0 2-16 0,4 1 0 0,4-3-240 0,1 0-64 15,-1 0 0-15,11-2 0 0,11-2 0 0,12 0-128 16,3 0 192-16,-1-3-64 0,-8 3 144 0,-2-2 32 15,0 0 0-15,0 0 0 0,-2 1-112 0,-5-3 0 16,1 6-16-16,-13 0 0 0,-5 2-48 0,0 2-128 16,-1 1 192-16,-1 3-64 0,-2 1-128 0,-2 1 0 0,-4-1 0 15,0-1 0-15,-2-1-160 0,-3-3 160 0,1-2 0 0,-5 0-144 16,-2-2-208-16,-2-2-32 0,3 0-16 0,-1-4-12016 16,0 1-2384-16</inkml:trace>
  <inkml:trace contextRef="#ctx0" brushRef="#br0" timeOffset="3">2026 9752 8287 0,'-11'-2'736'0,"7"2"-592"0,0 0-144 0,1 0 0 0,3 0 912 0,0 0 160 0,0 2 16 0,0 0 16 0,0 2 160 0,0-4 16 16,5 4 16-16,-5-4 0 0,0 0 96 0,0 0 16 16,0 0 0-16,36 7 0 0,-23-7-192 0,-1 0-16 15,3 0-16-15,2 0 0 0,0 2-352 0,3 0-64 16,1 0 0-16,2 2-16 0,1 3-240 0,1-3-64 15,-1 2 0-15,-1-1 0 0,5-3-176 0,2 2-32 16,4-4-16-16,-2 0 0 0,4 0 16 0,0-4 0 0,0 0 0 16,-2-3 0-16,3 5-240 0,-5 2 0 0,-3-4 0 15,3 4 0-15,2 0 0 0,-2 0 0 0,0 4 0 0,5-4 0 16,3 0 0-16,5 0 0 0,4-4 0 0,2 2 0 16,6-3 480-16,3-1 48 0,2-3 16 0,4 3 0 15,2-5-224-15,0 1-64 0,0-3 0 0,-4 0 0 16,-4 5 144-16,4-3 32 0,4 0 0 0,2 1 0 15,-2-1-160-15,5-4-16 0,1 2-16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EBA7941-E3BC-4B36-8D2E-3E5D281046A3}" type="datetimeFigureOut">
              <a:rPr lang="en-US" smtClean="0"/>
              <a:t>11/14/2025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FC314A6-27F9-43BB-94C8-AF921EDECBCE}" type="slidenum">
              <a:rPr lang="en-US" smtClean="0"/>
              <a:t>‹#›</a:t>
            </a:fld>
            <a:endParaRPr lang="en-US"/>
          </a:p>
        </p:txBody>
      </p:sp>
    </p:spTree>
    <p:extLst>
      <p:ext uri="{BB962C8B-B14F-4D97-AF65-F5344CB8AC3E}">
        <p14:creationId xmlns:p14="http://schemas.microsoft.com/office/powerpoint/2010/main" val="386886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a:t>
            </a:r>
          </a:p>
          <a:p>
            <a:r>
              <a:rPr lang="en-US" dirty="0"/>
              <a:t>	((identifier | "case" constant-expression | "default") ":")*</a:t>
            </a:r>
          </a:p>
          <a:p>
            <a:r>
              <a:rPr lang="en-US" dirty="0"/>
              <a:t>	(expression? ";" |</a:t>
            </a:r>
          </a:p>
          <a:p>
            <a:r>
              <a:rPr lang="en-US" dirty="0"/>
              <a:t>	 block|</a:t>
            </a:r>
          </a:p>
          <a:p>
            <a:r>
              <a:rPr lang="en-US" dirty="0"/>
              <a:t>	 "if" "(" expression ")" statement |</a:t>
            </a:r>
          </a:p>
          <a:p>
            <a:r>
              <a:rPr lang="en-US" dirty="0"/>
              <a:t>	 "if" "(" expression ")" statement "else" statement |</a:t>
            </a:r>
          </a:p>
          <a:p>
            <a:r>
              <a:rPr lang="en-US" dirty="0"/>
              <a:t>	 "switch" "(" expression ")" statement |</a:t>
            </a:r>
          </a:p>
          <a:p>
            <a:r>
              <a:rPr lang="en-US" dirty="0"/>
              <a:t>	 "while" "(" expression ")" statement |</a:t>
            </a:r>
          </a:p>
          <a:p>
            <a:r>
              <a:rPr lang="en-US" dirty="0"/>
              <a:t>	 "do" statement "while" "(" expression ")" ";" |</a:t>
            </a:r>
          </a:p>
          <a:p>
            <a:r>
              <a:rPr lang="en-US" dirty="0"/>
              <a:t>	 "for" "(" expression? ";" expression? ";" expression? ")" statement |</a:t>
            </a:r>
          </a:p>
          <a:p>
            <a:r>
              <a:rPr lang="en-US" dirty="0"/>
              <a:t>	 "</a:t>
            </a:r>
            <a:r>
              <a:rPr lang="en-US" dirty="0" err="1"/>
              <a:t>goto</a:t>
            </a:r>
            <a:r>
              <a:rPr lang="en-US" dirty="0"/>
              <a:t>" identifier ";" |</a:t>
            </a:r>
          </a:p>
          <a:p>
            <a:r>
              <a:rPr lang="en-US" dirty="0"/>
              <a:t>	 "continue" ";" | </a:t>
            </a:r>
          </a:p>
          <a:p>
            <a:r>
              <a:rPr lang="en-US" dirty="0"/>
              <a:t>	 "break" ";" |</a:t>
            </a:r>
          </a:p>
          <a:p>
            <a:r>
              <a:rPr lang="en-US" dirty="0"/>
              <a:t>	 "return" expression? ";"</a:t>
            </a:r>
          </a:p>
          <a:p>
            <a:r>
              <a:rPr lang="en-US" dirty="0"/>
              <a:t>	)</a:t>
            </a:r>
          </a:p>
          <a:p>
            <a:r>
              <a:rPr lang="en-US" dirty="0"/>
              <a:t>block: "{" declaration* statement* "}"</a:t>
            </a:r>
          </a:p>
          <a:p>
            <a:r>
              <a:rPr lang="en-US" dirty="0"/>
              <a:t>expression: </a:t>
            </a:r>
          </a:p>
          <a:p>
            <a:r>
              <a:rPr lang="en-US" dirty="0"/>
              <a:t>	assignment-expression%</a:t>
            </a:r>
          </a:p>
          <a:p>
            <a:r>
              <a:rPr lang="en-US" dirty="0"/>
              <a:t>assignment-expression: (</a:t>
            </a:r>
          </a:p>
          <a:p>
            <a:r>
              <a:rPr lang="en-US" dirty="0"/>
              <a:t>	unary-expression (</a:t>
            </a:r>
          </a:p>
          <a:p>
            <a:r>
              <a:rPr lang="en-US" dirty="0"/>
              <a:t>		"=" | "*=" | "/=" | "%=" | "+=" | "-=" | "&lt;&lt;=" | "&gt;&gt;=" | "&amp;=" | </a:t>
            </a:r>
          </a:p>
          <a:p>
            <a:r>
              <a:rPr lang="en-US" dirty="0"/>
              <a:t>		"^=" | "|="</a:t>
            </a:r>
          </a:p>
          <a:p>
            <a:r>
              <a:rPr lang="en-US" dirty="0"/>
              <a:t>	)</a:t>
            </a:r>
          </a:p>
          <a:p>
            <a:r>
              <a:rPr lang="en-US" dirty="0"/>
              <a:t>	)* conditional-expression</a:t>
            </a:r>
          </a:p>
          <a:p>
            <a:r>
              <a:rPr lang="en-US" dirty="0"/>
              <a:t>Conditional-expression: </a:t>
            </a:r>
          </a:p>
          <a:p>
            <a:r>
              <a:rPr lang="en-US" dirty="0"/>
              <a:t>	logical-OR-expression ( "?" expression ":" conditional-expression )?</a:t>
            </a:r>
          </a:p>
        </p:txBody>
      </p:sp>
      <p:sp>
        <p:nvSpPr>
          <p:cNvPr id="4" name="Slide Number Placeholder 3"/>
          <p:cNvSpPr>
            <a:spLocks noGrp="1"/>
          </p:cNvSpPr>
          <p:nvPr>
            <p:ph type="sldNum" sz="quarter" idx="5"/>
          </p:nvPr>
        </p:nvSpPr>
        <p:spPr/>
        <p:txBody>
          <a:bodyPr/>
          <a:lstStyle/>
          <a:p>
            <a:fld id="{9FC314A6-27F9-43BB-94C8-AF921EDECBCE}" type="slidenum">
              <a:rPr lang="en-US" smtClean="0"/>
              <a:t>24</a:t>
            </a:fld>
            <a:endParaRPr lang="en-US"/>
          </a:p>
        </p:txBody>
      </p:sp>
    </p:spTree>
    <p:extLst>
      <p:ext uri="{BB962C8B-B14F-4D97-AF65-F5344CB8AC3E}">
        <p14:creationId xmlns:p14="http://schemas.microsoft.com/office/powerpoint/2010/main" val="349331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90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23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10835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544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6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5465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227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744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33404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2512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2461499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52931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71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3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797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337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6899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8889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64322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44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84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433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6.xm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customXml" Target="../ink/ink8.xml"/></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1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4.xml"/></Relationships>
</file>

<file path=ppt/slides/_rels/slide1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18.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customXml" Target="../ink/ink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2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customXml" Target="../ink/ink23.xml"/><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ustomXml" Target="../ink/ink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ustomXml" Target="../ink/ink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hyperlink" Target="https://www.youtube.com/watch?v=gznDGyNiDlg"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1FF-C9BA-4119-8E3D-FFD93F028D00}"/>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E7ACED9B-4894-4646-8A58-7D1D75A3186E}"/>
              </a:ext>
            </a:extLst>
          </p:cNvPr>
          <p:cNvSpPr>
            <a:spLocks noGrp="1"/>
          </p:cNvSpPr>
          <p:nvPr>
            <p:ph type="subTitle" idx="1"/>
          </p:nvPr>
        </p:nvSpPr>
        <p:spPr/>
        <p:txBody>
          <a:bodyPr/>
          <a:lstStyle/>
          <a:p>
            <a:r>
              <a:rPr lang="en-US" dirty="0"/>
              <a:t>CSE 311 Autumn 2025</a:t>
            </a:r>
          </a:p>
          <a:p>
            <a:r>
              <a:rPr lang="en-US" dirty="0"/>
              <a:t>Lecture 23</a:t>
            </a:r>
          </a:p>
        </p:txBody>
      </p:sp>
    </p:spTree>
    <p:extLst>
      <p:ext uri="{BB962C8B-B14F-4D97-AF65-F5344CB8AC3E}">
        <p14:creationId xmlns:p14="http://schemas.microsoft.com/office/powerpoint/2010/main" val="78764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E9746A2-0079-4DD7-8175-B0140F5CFDC4}"/>
                  </a:ext>
                  <a:ext uri="{C183D7F6-B498-43B3-948B-1728B52AA6E4}">
                    <adec:decorative xmlns:adec="http://schemas.microsoft.com/office/drawing/2017/decorative" val="1"/>
                  </a:ext>
                </a:extLst>
              </p14:cNvPr>
              <p14:cNvContentPartPr/>
              <p14:nvPr/>
            </p14:nvContentPartPr>
            <p14:xfrm>
              <a:off x="557640" y="3861720"/>
              <a:ext cx="174960" cy="1027080"/>
            </p14:xfrm>
          </p:contentPart>
        </mc:Choice>
        <mc:Fallback>
          <p:pic>
            <p:nvPicPr>
              <p:cNvPr id="2" name="Ink 1">
                <a:extLst>
                  <a:ext uri="{FF2B5EF4-FFF2-40B4-BE49-F238E27FC236}">
                    <a16:creationId xmlns:a16="http://schemas.microsoft.com/office/drawing/2014/main" id="{0E9746A2-0079-4DD7-8175-B0140F5CFDC4}"/>
                  </a:ext>
                  <a:ext uri="{C183D7F6-B498-43B3-948B-1728B52AA6E4}">
                    <adec:decorative xmlns:adec="http://schemas.microsoft.com/office/drawing/2017/decorative" val="1"/>
                  </a:ext>
                </a:extLst>
              </p:cNvPr>
              <p:cNvPicPr/>
              <p:nvPr/>
            </p:nvPicPr>
            <p:blipFill>
              <a:blip r:embed="rId4"/>
              <a:stretch>
                <a:fillRect/>
              </a:stretch>
            </p:blipFill>
            <p:spPr>
              <a:xfrm>
                <a:off x="548280" y="3852360"/>
                <a:ext cx="193680" cy="1045800"/>
              </a:xfrm>
              <a:prstGeom prst="rect">
                <a:avLst/>
              </a:prstGeom>
            </p:spPr>
          </p:pic>
        </mc:Fallback>
      </mc:AlternateContent>
    </p:spTree>
    <p:extLst>
      <p:ext uri="{BB962C8B-B14F-4D97-AF65-F5344CB8AC3E}">
        <p14:creationId xmlns:p14="http://schemas.microsoft.com/office/powerpoint/2010/main" val="88532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43C6B9E-EB33-4A74-B012-64BFC45E641D}"/>
                  </a:ext>
                  <a:ext uri="{C183D7F6-B498-43B3-948B-1728B52AA6E4}">
                    <adec:decorative xmlns:adec="http://schemas.microsoft.com/office/drawing/2017/decorative" val="1"/>
                  </a:ext>
                </a:extLst>
              </p14:cNvPr>
              <p14:cNvContentPartPr/>
              <p14:nvPr/>
            </p14:nvContentPartPr>
            <p14:xfrm>
              <a:off x="525240" y="2023920"/>
              <a:ext cx="8154360" cy="3297960"/>
            </p14:xfrm>
          </p:contentPart>
        </mc:Choice>
        <mc:Fallback>
          <p:pic>
            <p:nvPicPr>
              <p:cNvPr id="4" name="Ink 3">
                <a:extLst>
                  <a:ext uri="{FF2B5EF4-FFF2-40B4-BE49-F238E27FC236}">
                    <a16:creationId xmlns:a16="http://schemas.microsoft.com/office/drawing/2014/main" id="{743C6B9E-EB33-4A74-B012-64BFC45E641D}"/>
                  </a:ext>
                  <a:ext uri="{C183D7F6-B498-43B3-948B-1728B52AA6E4}">
                    <adec:decorative xmlns:adec="http://schemas.microsoft.com/office/drawing/2017/decorative" val="1"/>
                  </a:ext>
                </a:extLst>
              </p:cNvPr>
              <p:cNvPicPr/>
              <p:nvPr/>
            </p:nvPicPr>
            <p:blipFill>
              <a:blip r:embed="rId4"/>
              <a:stretch>
                <a:fillRect/>
              </a:stretch>
            </p:blipFill>
            <p:spPr>
              <a:xfrm>
                <a:off x="515880" y="2014560"/>
                <a:ext cx="8173080" cy="331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descr="squiggly line A squiggly line">
                <a:extLst>
                  <a:ext uri="{FF2B5EF4-FFF2-40B4-BE49-F238E27FC236}">
                    <a16:creationId xmlns:a16="http://schemas.microsoft.com/office/drawing/2014/main" id="{A442AA13-469E-4B54-B658-196409983382}"/>
                  </a:ext>
                </a:extLst>
              </p14:cNvPr>
              <p14:cNvContentPartPr/>
              <p14:nvPr/>
            </p14:nvContentPartPr>
            <p14:xfrm>
              <a:off x="8725320" y="3362040"/>
              <a:ext cx="2640240" cy="558360"/>
            </p14:xfrm>
          </p:contentPart>
        </mc:Choice>
        <mc:Fallback>
          <p:pic>
            <p:nvPicPr>
              <p:cNvPr id="6" name="Ink 5" descr="squiggly line A squiggly line">
                <a:extLst>
                  <a:ext uri="{FF2B5EF4-FFF2-40B4-BE49-F238E27FC236}">
                    <a16:creationId xmlns:a16="http://schemas.microsoft.com/office/drawing/2014/main" id="{A442AA13-469E-4B54-B658-196409983382}"/>
                  </a:ext>
                </a:extLst>
              </p:cNvPr>
              <p:cNvPicPr/>
              <p:nvPr/>
            </p:nvPicPr>
            <p:blipFill>
              <a:blip r:embed="rId6"/>
              <a:stretch>
                <a:fillRect/>
              </a:stretch>
            </p:blipFill>
            <p:spPr>
              <a:xfrm>
                <a:off x="8715960" y="3352680"/>
                <a:ext cx="265896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descr="w_1, w_2, ..., w_k">
                <a:extLst>
                  <a:ext uri="{FF2B5EF4-FFF2-40B4-BE49-F238E27FC236}">
                    <a16:creationId xmlns:a16="http://schemas.microsoft.com/office/drawing/2014/main" id="{28C46E30-D99E-42AE-8099-508BADEC5468}"/>
                  </a:ext>
                </a:extLst>
              </p14:cNvPr>
              <p14:cNvContentPartPr/>
              <p14:nvPr/>
            </p14:nvContentPartPr>
            <p14:xfrm>
              <a:off x="6001560" y="5309280"/>
              <a:ext cx="4806000" cy="722520"/>
            </p14:xfrm>
          </p:contentPart>
        </mc:Choice>
        <mc:Fallback>
          <p:pic>
            <p:nvPicPr>
              <p:cNvPr id="9" name="Ink 8" descr="w_1, w_2, ..., w_k">
                <a:extLst>
                  <a:ext uri="{FF2B5EF4-FFF2-40B4-BE49-F238E27FC236}">
                    <a16:creationId xmlns:a16="http://schemas.microsoft.com/office/drawing/2014/main" id="{28C46E30-D99E-42AE-8099-508BADEC5468}"/>
                  </a:ext>
                </a:extLst>
              </p:cNvPr>
              <p:cNvPicPr/>
              <p:nvPr/>
            </p:nvPicPr>
            <p:blipFill>
              <a:blip r:embed="rId8"/>
              <a:stretch>
                <a:fillRect/>
              </a:stretch>
            </p:blipFill>
            <p:spPr>
              <a:xfrm>
                <a:off x="5992200" y="5299920"/>
                <a:ext cx="482472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descr="w_1, w_2, ..., w_k">
                <a:extLst>
                  <a:ext uri="{FF2B5EF4-FFF2-40B4-BE49-F238E27FC236}">
                    <a16:creationId xmlns:a16="http://schemas.microsoft.com/office/drawing/2014/main" id="{15E527EA-7B5F-43F2-9726-0BD9785E848E}"/>
                  </a:ext>
                </a:extLst>
              </p14:cNvPr>
              <p14:cNvContentPartPr/>
              <p14:nvPr/>
            </p14:nvContentPartPr>
            <p14:xfrm>
              <a:off x="9807840" y="3975120"/>
              <a:ext cx="402120" cy="85320"/>
            </p14:xfrm>
          </p:contentPart>
        </mc:Choice>
        <mc:Fallback>
          <p:pic>
            <p:nvPicPr>
              <p:cNvPr id="10" name="Ink 9" descr="w_1, w_2, ..., w_k">
                <a:extLst>
                  <a:ext uri="{FF2B5EF4-FFF2-40B4-BE49-F238E27FC236}">
                    <a16:creationId xmlns:a16="http://schemas.microsoft.com/office/drawing/2014/main" id="{15E527EA-7B5F-43F2-9726-0BD9785E848E}"/>
                  </a:ext>
                </a:extLst>
              </p:cNvPr>
              <p:cNvPicPr/>
              <p:nvPr/>
            </p:nvPicPr>
            <p:blipFill>
              <a:blip r:embed="rId10"/>
              <a:stretch>
                <a:fillRect/>
              </a:stretch>
            </p:blipFill>
            <p:spPr>
              <a:xfrm>
                <a:off x="9798480" y="3965760"/>
                <a:ext cx="420840" cy="104040"/>
              </a:xfrm>
              <a:prstGeom prst="rect">
                <a:avLst/>
              </a:prstGeom>
            </p:spPr>
          </p:pic>
        </mc:Fallback>
      </mc:AlternateContent>
    </p:spTree>
    <p:extLst>
      <p:ext uri="{BB962C8B-B14F-4D97-AF65-F5344CB8AC3E}">
        <p14:creationId xmlns:p14="http://schemas.microsoft.com/office/powerpoint/2010/main" val="2472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DE9B40D-FE27-42A1-BF51-F15831D3E731}"/>
                  </a:ext>
                  <a:ext uri="{C183D7F6-B498-43B3-948B-1728B52AA6E4}">
                    <adec:decorative xmlns:adec="http://schemas.microsoft.com/office/drawing/2017/decorative" val="1"/>
                  </a:ext>
                </a:extLst>
              </p14:cNvPr>
              <p14:cNvContentPartPr/>
              <p14:nvPr/>
            </p14:nvContentPartPr>
            <p14:xfrm>
              <a:off x="721440" y="2464560"/>
              <a:ext cx="9846000" cy="2747880"/>
            </p14:xfrm>
          </p:contentPart>
        </mc:Choice>
        <mc:Fallback>
          <p:pic>
            <p:nvPicPr>
              <p:cNvPr id="4" name="Ink 3">
                <a:extLst>
                  <a:ext uri="{FF2B5EF4-FFF2-40B4-BE49-F238E27FC236}">
                    <a16:creationId xmlns:a16="http://schemas.microsoft.com/office/drawing/2014/main" id="{CDE9B40D-FE27-42A1-BF51-F15831D3E731}"/>
                  </a:ext>
                  <a:ext uri="{C183D7F6-B498-43B3-948B-1728B52AA6E4}">
                    <adec:decorative xmlns:adec="http://schemas.microsoft.com/office/drawing/2017/decorative" val="1"/>
                  </a:ext>
                </a:extLst>
              </p:cNvPr>
              <p:cNvPicPr/>
              <p:nvPr/>
            </p:nvPicPr>
            <p:blipFill>
              <a:blip r:embed="rId4"/>
              <a:stretch>
                <a:fillRect/>
              </a:stretch>
            </p:blipFill>
            <p:spPr>
              <a:xfrm>
                <a:off x="712080" y="2455200"/>
                <a:ext cx="9864720" cy="2766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descr="SIGMA terminal&#10;V non-terminal">
                <a:extLst>
                  <a:ext uri="{FF2B5EF4-FFF2-40B4-BE49-F238E27FC236}">
                    <a16:creationId xmlns:a16="http://schemas.microsoft.com/office/drawing/2014/main" id="{46A918CE-7003-43E4-8D98-C45A8A50FB2F}"/>
                  </a:ext>
                </a:extLst>
              </p14:cNvPr>
              <p14:cNvContentPartPr/>
              <p14:nvPr/>
            </p14:nvContentPartPr>
            <p14:xfrm>
              <a:off x="9005760" y="-135000"/>
              <a:ext cx="2697840" cy="2799720"/>
            </p14:xfrm>
          </p:contentPart>
        </mc:Choice>
        <mc:Fallback>
          <p:pic>
            <p:nvPicPr>
              <p:cNvPr id="6" name="Ink 5" descr="SIGMA terminal&#10;V non-terminal">
                <a:extLst>
                  <a:ext uri="{FF2B5EF4-FFF2-40B4-BE49-F238E27FC236}">
                    <a16:creationId xmlns:a16="http://schemas.microsoft.com/office/drawing/2014/main" id="{46A918CE-7003-43E4-8D98-C45A8A50FB2F}"/>
                  </a:ext>
                </a:extLst>
              </p:cNvPr>
              <p:cNvPicPr/>
              <p:nvPr/>
            </p:nvPicPr>
            <p:blipFill>
              <a:blip r:embed="rId6"/>
              <a:stretch>
                <a:fillRect/>
              </a:stretch>
            </p:blipFill>
            <p:spPr>
              <a:xfrm>
                <a:off x="8996400" y="-144360"/>
                <a:ext cx="2716560" cy="2818440"/>
              </a:xfrm>
              <a:prstGeom prst="rect">
                <a:avLst/>
              </a:prstGeom>
            </p:spPr>
          </p:pic>
        </mc:Fallback>
      </mc:AlternateContent>
    </p:spTree>
    <p:extLst>
      <p:ext uri="{BB962C8B-B14F-4D97-AF65-F5344CB8AC3E}">
        <p14:creationId xmlns:p14="http://schemas.microsoft.com/office/powerpoint/2010/main" val="393606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alphabet here is {(,)} i.e. parentheses are the characters.</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EFA01321-9DA0-4AA2-95C5-02BC45806EE5}"/>
                  </a:ext>
                  <a:ext uri="{C183D7F6-B498-43B3-948B-1728B52AA6E4}">
                    <adec:decorative xmlns:adec="http://schemas.microsoft.com/office/drawing/2017/decorative" val="1"/>
                  </a:ext>
                </a:extLst>
              </p14:cNvPr>
              <p14:cNvContentPartPr/>
              <p14:nvPr/>
            </p14:nvContentPartPr>
            <p14:xfrm>
              <a:off x="240840" y="1185480"/>
              <a:ext cx="9024480" cy="5441040"/>
            </p14:xfrm>
          </p:contentPart>
        </mc:Choice>
        <mc:Fallback>
          <p:pic>
            <p:nvPicPr>
              <p:cNvPr id="5" name="Ink 4">
                <a:extLst>
                  <a:ext uri="{FF2B5EF4-FFF2-40B4-BE49-F238E27FC236}">
                    <a16:creationId xmlns:a16="http://schemas.microsoft.com/office/drawing/2014/main" id="{EFA01321-9DA0-4AA2-95C5-02BC45806EE5}"/>
                  </a:ext>
                  <a:ext uri="{C183D7F6-B498-43B3-948B-1728B52AA6E4}">
                    <adec:decorative xmlns:adec="http://schemas.microsoft.com/office/drawing/2017/decorative" val="1"/>
                  </a:ext>
                </a:extLst>
              </p:cNvPr>
              <p:cNvPicPr/>
              <p:nvPr/>
            </p:nvPicPr>
            <p:blipFill>
              <a:blip r:embed="rId4"/>
              <a:stretch>
                <a:fillRect/>
              </a:stretch>
            </p:blipFill>
            <p:spPr>
              <a:xfrm>
                <a:off x="231480" y="1176120"/>
                <a:ext cx="9043200" cy="545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descr="SIGMA = {0,1} V = {S}">
                <a:extLst>
                  <a:ext uri="{FF2B5EF4-FFF2-40B4-BE49-F238E27FC236}">
                    <a16:creationId xmlns:a16="http://schemas.microsoft.com/office/drawing/2014/main" id="{15A74E1B-9441-4DE4-8D65-51F093B4DDF6}"/>
                  </a:ext>
                </a:extLst>
              </p14:cNvPr>
              <p14:cNvContentPartPr/>
              <p14:nvPr/>
            </p14:nvContentPartPr>
            <p14:xfrm>
              <a:off x="3745800" y="68760"/>
              <a:ext cx="5403240" cy="668520"/>
            </p14:xfrm>
          </p:contentPart>
        </mc:Choice>
        <mc:Fallback>
          <p:pic>
            <p:nvPicPr>
              <p:cNvPr id="7" name="Ink 6" descr="SIGMA = {0,1} V = {S}">
                <a:extLst>
                  <a:ext uri="{FF2B5EF4-FFF2-40B4-BE49-F238E27FC236}">
                    <a16:creationId xmlns:a16="http://schemas.microsoft.com/office/drawing/2014/main" id="{15A74E1B-9441-4DE4-8D65-51F093B4DDF6}"/>
                  </a:ext>
                </a:extLst>
              </p:cNvPr>
              <p:cNvPicPr/>
              <p:nvPr/>
            </p:nvPicPr>
            <p:blipFill>
              <a:blip r:embed="rId6"/>
              <a:stretch>
                <a:fillRect/>
              </a:stretch>
            </p:blipFill>
            <p:spPr>
              <a:xfrm>
                <a:off x="3736440" y="59400"/>
                <a:ext cx="5421960" cy="68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descr="S RIGHT-ARROW 0S0 RIGHT-ARROW 01S10 RIGHT-ARROW 01110">
                <a:extLst>
                  <a:ext uri="{FF2B5EF4-FFF2-40B4-BE49-F238E27FC236}">
                    <a16:creationId xmlns:a16="http://schemas.microsoft.com/office/drawing/2014/main" id="{9BF77BD6-DCD5-44CA-8260-6ACD144137DB}"/>
                  </a:ext>
                </a:extLst>
              </p14:cNvPr>
              <p14:cNvContentPartPr/>
              <p14:nvPr/>
            </p14:nvContentPartPr>
            <p14:xfrm>
              <a:off x="5333760" y="1052640"/>
              <a:ext cx="6415920" cy="732240"/>
            </p14:xfrm>
          </p:contentPart>
        </mc:Choice>
        <mc:Fallback>
          <p:pic>
            <p:nvPicPr>
              <p:cNvPr id="9" name="Ink 8" descr="S RIGHT-ARROW 0S0 RIGHT-ARROW 01S10 RIGHT-ARROW 01110">
                <a:extLst>
                  <a:ext uri="{FF2B5EF4-FFF2-40B4-BE49-F238E27FC236}">
                    <a16:creationId xmlns:a16="http://schemas.microsoft.com/office/drawing/2014/main" id="{9BF77BD6-DCD5-44CA-8260-6ACD144137DB}"/>
                  </a:ext>
                </a:extLst>
              </p:cNvPr>
              <p:cNvPicPr/>
              <p:nvPr/>
            </p:nvPicPr>
            <p:blipFill>
              <a:blip r:embed="rId8"/>
              <a:stretch>
                <a:fillRect/>
              </a:stretch>
            </p:blipFill>
            <p:spPr>
              <a:xfrm>
                <a:off x="5324400" y="1043280"/>
                <a:ext cx="6434640" cy="750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descr="S RIGHT-ARROW 1S1 RIGHT-ARROW 11S11">
                <a:extLst>
                  <a:ext uri="{FF2B5EF4-FFF2-40B4-BE49-F238E27FC236}">
                    <a16:creationId xmlns:a16="http://schemas.microsoft.com/office/drawing/2014/main" id="{18B7DC08-04DE-4EED-8572-FCD2E5FDF059}"/>
                  </a:ext>
                </a:extLst>
              </p14:cNvPr>
              <p14:cNvContentPartPr/>
              <p14:nvPr/>
            </p14:nvContentPartPr>
            <p14:xfrm>
              <a:off x="5409720" y="2178720"/>
              <a:ext cx="4537440" cy="760680"/>
            </p14:xfrm>
          </p:contentPart>
        </mc:Choice>
        <mc:Fallback>
          <p:pic>
            <p:nvPicPr>
              <p:cNvPr id="11" name="Ink 10" descr="S RIGHT-ARROW 1S1 RIGHT-ARROW 11S11">
                <a:extLst>
                  <a:ext uri="{FF2B5EF4-FFF2-40B4-BE49-F238E27FC236}">
                    <a16:creationId xmlns:a16="http://schemas.microsoft.com/office/drawing/2014/main" id="{18B7DC08-04DE-4EED-8572-FCD2E5FDF059}"/>
                  </a:ext>
                </a:extLst>
              </p:cNvPr>
              <p:cNvPicPr/>
              <p:nvPr/>
            </p:nvPicPr>
            <p:blipFill>
              <a:blip r:embed="rId10"/>
              <a:stretch>
                <a:fillRect/>
              </a:stretch>
            </p:blipFill>
            <p:spPr>
              <a:xfrm>
                <a:off x="5400360" y="2169360"/>
                <a:ext cx="4556160" cy="779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descr="0*1*">
                <a:extLst>
                  <a:ext uri="{FF2B5EF4-FFF2-40B4-BE49-F238E27FC236}">
                    <a16:creationId xmlns:a16="http://schemas.microsoft.com/office/drawing/2014/main" id="{C8EABADE-1DF0-4094-8D53-A1E5C6F9FA85}"/>
                  </a:ext>
                </a:extLst>
              </p14:cNvPr>
              <p14:cNvContentPartPr/>
              <p14:nvPr/>
            </p14:nvContentPartPr>
            <p14:xfrm>
              <a:off x="7565760" y="3363480"/>
              <a:ext cx="1189800" cy="547560"/>
            </p14:xfrm>
          </p:contentPart>
        </mc:Choice>
        <mc:Fallback>
          <p:pic>
            <p:nvPicPr>
              <p:cNvPr id="13" name="Ink 12" descr="0*1*">
                <a:extLst>
                  <a:ext uri="{FF2B5EF4-FFF2-40B4-BE49-F238E27FC236}">
                    <a16:creationId xmlns:a16="http://schemas.microsoft.com/office/drawing/2014/main" id="{C8EABADE-1DF0-4094-8D53-A1E5C6F9FA85}"/>
                  </a:ext>
                </a:extLst>
              </p:cNvPr>
              <p:cNvPicPr/>
              <p:nvPr/>
            </p:nvPicPr>
            <p:blipFill>
              <a:blip r:embed="rId12"/>
              <a:stretch>
                <a:fillRect/>
              </a:stretch>
            </p:blipFill>
            <p:spPr>
              <a:xfrm>
                <a:off x="7556400" y="3354120"/>
                <a:ext cx="1208520" cy="566280"/>
              </a:xfrm>
              <a:prstGeom prst="rect">
                <a:avLst/>
              </a:prstGeom>
            </p:spPr>
          </p:pic>
        </mc:Fallback>
      </mc:AlternateContent>
    </p:spTree>
    <p:extLst>
      <p:ext uri="{BB962C8B-B14F-4D97-AF65-F5344CB8AC3E}">
        <p14:creationId xmlns:p14="http://schemas.microsoft.com/office/powerpoint/2010/main" val="264915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AD3C55D-CC2C-4D1B-BAD3-E7E04855F9C1}"/>
                  </a:ext>
                  <a:ext uri="{C183D7F6-B498-43B3-948B-1728B52AA6E4}">
                    <adec:decorative xmlns:adec="http://schemas.microsoft.com/office/drawing/2017/decorative" val="1"/>
                  </a:ext>
                </a:extLst>
              </p14:cNvPr>
              <p14:cNvContentPartPr/>
              <p14:nvPr/>
            </p14:nvContentPartPr>
            <p14:xfrm>
              <a:off x="342720" y="1235160"/>
              <a:ext cx="5724360" cy="5047200"/>
            </p14:xfrm>
          </p:contentPart>
        </mc:Choice>
        <mc:Fallback>
          <p:pic>
            <p:nvPicPr>
              <p:cNvPr id="4" name="Ink 3">
                <a:extLst>
                  <a:ext uri="{FF2B5EF4-FFF2-40B4-BE49-F238E27FC236}">
                    <a16:creationId xmlns:a16="http://schemas.microsoft.com/office/drawing/2014/main" id="{EAD3C55D-CC2C-4D1B-BAD3-E7E04855F9C1}"/>
                  </a:ext>
                  <a:ext uri="{C183D7F6-B498-43B3-948B-1728B52AA6E4}">
                    <adec:decorative xmlns:adec="http://schemas.microsoft.com/office/drawing/2017/decorative" val="1"/>
                  </a:ext>
                </a:extLst>
              </p:cNvPr>
              <p:cNvPicPr/>
              <p:nvPr/>
            </p:nvPicPr>
            <p:blipFill>
              <a:blip r:embed="rId4"/>
              <a:stretch>
                <a:fillRect/>
              </a:stretch>
            </p:blipFill>
            <p:spPr>
              <a:xfrm>
                <a:off x="333360" y="1225800"/>
                <a:ext cx="5743080" cy="5065920"/>
              </a:xfrm>
              <a:prstGeom prst="rect">
                <a:avLst/>
              </a:prstGeom>
            </p:spPr>
          </p:pic>
        </mc:Fallback>
      </mc:AlternateContent>
    </p:spTree>
    <p:extLst>
      <p:ext uri="{BB962C8B-B14F-4D97-AF65-F5344CB8AC3E}">
        <p14:creationId xmlns:p14="http://schemas.microsoft.com/office/powerpoint/2010/main" val="6990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 CFG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F9F4F6B-6A56-4738-92D1-8E6F665AE11D}"/>
                  </a:ext>
                  <a:ext uri="{C183D7F6-B498-43B3-948B-1728B52AA6E4}">
                    <adec:decorative xmlns:adec="http://schemas.microsoft.com/office/drawing/2017/decorative" val="1"/>
                  </a:ext>
                </a:extLst>
              </p14:cNvPr>
              <p14:cNvContentPartPr/>
              <p14:nvPr/>
            </p14:nvContentPartPr>
            <p14:xfrm>
              <a:off x="510840" y="1108800"/>
              <a:ext cx="7175880" cy="3213000"/>
            </p14:xfrm>
          </p:contentPart>
        </mc:Choice>
        <mc:Fallback>
          <p:pic>
            <p:nvPicPr>
              <p:cNvPr id="4" name="Ink 3">
                <a:extLst>
                  <a:ext uri="{FF2B5EF4-FFF2-40B4-BE49-F238E27FC236}">
                    <a16:creationId xmlns:a16="http://schemas.microsoft.com/office/drawing/2014/main" id="{EF9F4F6B-6A56-4738-92D1-8E6F665AE11D}"/>
                  </a:ext>
                  <a:ext uri="{C183D7F6-B498-43B3-948B-1728B52AA6E4}">
                    <adec:decorative xmlns:adec="http://schemas.microsoft.com/office/drawing/2017/decorative" val="1"/>
                  </a:ext>
                </a:extLst>
              </p:cNvPr>
              <p:cNvPicPr/>
              <p:nvPr/>
            </p:nvPicPr>
            <p:blipFill>
              <a:blip r:embed="rId4"/>
              <a:stretch>
                <a:fillRect/>
              </a:stretch>
            </p:blipFill>
            <p:spPr>
              <a:xfrm>
                <a:off x="501480" y="1099440"/>
                <a:ext cx="7194600" cy="323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descr="SIGMA = {(,),x,y,z,0,...,9}">
                <a:extLst>
                  <a:ext uri="{FF2B5EF4-FFF2-40B4-BE49-F238E27FC236}">
                    <a16:creationId xmlns:a16="http://schemas.microsoft.com/office/drawing/2014/main" id="{34AA2534-047D-4A67-8025-6E1C0EBF4C61}"/>
                  </a:ext>
                </a:extLst>
              </p14:cNvPr>
              <p14:cNvContentPartPr/>
              <p14:nvPr/>
            </p14:nvContentPartPr>
            <p14:xfrm>
              <a:off x="5922000" y="252720"/>
              <a:ext cx="5877720" cy="972720"/>
            </p14:xfrm>
          </p:contentPart>
        </mc:Choice>
        <mc:Fallback>
          <p:pic>
            <p:nvPicPr>
              <p:cNvPr id="6" name="Ink 5" descr="SIGMA = {(,),x,y,z,0,...,9}">
                <a:extLst>
                  <a:ext uri="{FF2B5EF4-FFF2-40B4-BE49-F238E27FC236}">
                    <a16:creationId xmlns:a16="http://schemas.microsoft.com/office/drawing/2014/main" id="{34AA2534-047D-4A67-8025-6E1C0EBF4C61}"/>
                  </a:ext>
                </a:extLst>
              </p:cNvPr>
              <p:cNvPicPr/>
              <p:nvPr/>
            </p:nvPicPr>
            <p:blipFill>
              <a:blip r:embed="rId6"/>
              <a:stretch>
                <a:fillRect/>
              </a:stretch>
            </p:blipFill>
            <p:spPr>
              <a:xfrm>
                <a:off x="5912640" y="243360"/>
                <a:ext cx="589644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descr="E RIGHT-ARROW E+E RIGHT-ARROW E+E*E RIGHT-ARROW 2+E*E RIGHT-ARROW 2+3*E RIGHT-ARROW 2+3*4">
                <a:extLst>
                  <a:ext uri="{FF2B5EF4-FFF2-40B4-BE49-F238E27FC236}">
                    <a16:creationId xmlns:a16="http://schemas.microsoft.com/office/drawing/2014/main" id="{D4D99183-4F2D-485F-B0AC-300EC732A9BC}"/>
                  </a:ext>
                </a:extLst>
              </p14:cNvPr>
              <p14:cNvContentPartPr/>
              <p14:nvPr/>
            </p14:nvContentPartPr>
            <p14:xfrm>
              <a:off x="1098000" y="4161240"/>
              <a:ext cx="10656360" cy="845640"/>
            </p14:xfrm>
          </p:contentPart>
        </mc:Choice>
        <mc:Fallback>
          <p:pic>
            <p:nvPicPr>
              <p:cNvPr id="8" name="Ink 7" descr="E RIGHT-ARROW E+E RIGHT-ARROW E+E*E RIGHT-ARROW 2+E*E RIGHT-ARROW 2+3*E RIGHT-ARROW 2+3*4">
                <a:extLst>
                  <a:ext uri="{FF2B5EF4-FFF2-40B4-BE49-F238E27FC236}">
                    <a16:creationId xmlns:a16="http://schemas.microsoft.com/office/drawing/2014/main" id="{D4D99183-4F2D-485F-B0AC-300EC732A9BC}"/>
                  </a:ext>
                </a:extLst>
              </p:cNvPr>
              <p:cNvPicPr/>
              <p:nvPr/>
            </p:nvPicPr>
            <p:blipFill>
              <a:blip r:embed="rId8"/>
              <a:stretch>
                <a:fillRect/>
              </a:stretch>
            </p:blipFill>
            <p:spPr>
              <a:xfrm>
                <a:off x="1088640" y="4151880"/>
                <a:ext cx="10675080" cy="86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descr="E RIGHT-ARROW E*E RIGHT-ARROW E*4 RIGHT-ARROW E+E*4">
                <a:extLst>
                  <a:ext uri="{FF2B5EF4-FFF2-40B4-BE49-F238E27FC236}">
                    <a16:creationId xmlns:a16="http://schemas.microsoft.com/office/drawing/2014/main" id="{5BEB0F2D-E62E-4C77-A499-BAF61F8C3BA2}"/>
                  </a:ext>
                </a:extLst>
              </p14:cNvPr>
              <p14:cNvContentPartPr/>
              <p14:nvPr/>
            </p14:nvContentPartPr>
            <p14:xfrm>
              <a:off x="1167120" y="5335560"/>
              <a:ext cx="6045480" cy="628560"/>
            </p14:xfrm>
          </p:contentPart>
        </mc:Choice>
        <mc:Fallback>
          <p:pic>
            <p:nvPicPr>
              <p:cNvPr id="10" name="Ink 9" descr="E RIGHT-ARROW E*E RIGHT-ARROW E*4 RIGHT-ARROW E+E*4">
                <a:extLst>
                  <a:ext uri="{FF2B5EF4-FFF2-40B4-BE49-F238E27FC236}">
                    <a16:creationId xmlns:a16="http://schemas.microsoft.com/office/drawing/2014/main" id="{5BEB0F2D-E62E-4C77-A499-BAF61F8C3BA2}"/>
                  </a:ext>
                </a:extLst>
              </p:cNvPr>
              <p:cNvPicPr/>
              <p:nvPr/>
            </p:nvPicPr>
            <p:blipFill>
              <a:blip r:embed="rId10"/>
              <a:stretch>
                <a:fillRect/>
              </a:stretch>
            </p:blipFill>
            <p:spPr>
              <a:xfrm>
                <a:off x="1157760" y="5326200"/>
                <a:ext cx="6064200" cy="647280"/>
              </a:xfrm>
              <a:prstGeom prst="rect">
                <a:avLst/>
              </a:prstGeom>
            </p:spPr>
          </p:pic>
        </mc:Fallback>
      </mc:AlternateContent>
    </p:spTree>
    <p:extLst>
      <p:ext uri="{BB962C8B-B14F-4D97-AF65-F5344CB8AC3E}">
        <p14:creationId xmlns:p14="http://schemas.microsoft.com/office/powerpoint/2010/main" val="175708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 CFG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Multiple ways of generating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a:xfrm>
                <a:off x="575240" y="1463857"/>
                <a:ext cx="11470580" cy="4845504"/>
              </a:xfrm>
            </p:spPr>
            <p:txBody>
              <a:bodyPr/>
              <a:lstStyle/>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r>
                  <a:rPr lang="en-US" dirty="0"/>
                  <a:t>What did we mean by these being different? They represent different meanings mathematically.</a:t>
                </a:r>
              </a:p>
              <a:p>
                <a:r>
                  <a:rPr lang="en-US" dirty="0"/>
                  <a:t>One says “you’re adding together two numbers: 2 and (whatever 3*4 is)”</a:t>
                </a:r>
              </a:p>
              <a:p>
                <a:r>
                  <a:rPr lang="en-US" dirty="0"/>
                  <a:t>The other says “you’re multiplying two numbers: (whatever 2+3 is) and 4”</a:t>
                </a:r>
              </a:p>
              <a:p>
                <a:endParaRPr lang="en-US" dirty="0"/>
              </a:p>
              <a:p>
                <a:r>
                  <a:rPr lang="en-US" dirty="0"/>
                  <a:t>Those have different meanings!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xfrm>
                <a:off x="575240" y="1463857"/>
                <a:ext cx="11470580" cy="4845504"/>
              </a:xfrm>
              <a:blipFill>
                <a:blip r:embed="rId2"/>
                <a:stretch>
                  <a:fillRect l="-691" t="-2138" r="-319" b="-2390"/>
                </a:stretch>
              </a:blipFill>
            </p:spPr>
            <p:txBody>
              <a:bodyPr/>
              <a:lstStyle/>
              <a:p>
                <a:r>
                  <a:rPr lang="en-US">
                    <a:noFill/>
                  </a:rPr>
                  <a:t> </a:t>
                </a:r>
              </a:p>
            </p:txBody>
          </p:sp>
        </mc:Fallback>
      </mc:AlternateContent>
    </p:spTree>
    <p:extLst>
      <p:ext uri="{BB962C8B-B14F-4D97-AF65-F5344CB8AC3E}">
        <p14:creationId xmlns:p14="http://schemas.microsoft.com/office/powerpoint/2010/main" val="318252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normAutofit fontScale="90000"/>
          </a:bodyPr>
          <a:lstStyle/>
          <a:p>
            <a:r>
              <a:rPr lang="en-US" dirty="0"/>
              <a:t>Parse Trees—remember where parentheses 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descr="Parse tree with S as the top symbol (level 1), split into 0, S, and 0 ; the next S (level 2) is split into 1, S, 1; and the next S (level 3) is split into 1">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mc:AlternateContent xmlns:mc="http://schemas.openxmlformats.org/markup-compatibility/2006">
        <mc:Choice xmlns:p14="http://schemas.microsoft.com/office/powerpoint/2010/main" Requires="p14">
          <p:contentPart p14:bwMode="auto" r:id="rId3">
            <p14:nvContentPartPr>
              <p14:cNvPr id="24" name="Ink 23">
                <a:extLst>
                  <a:ext uri="{FF2B5EF4-FFF2-40B4-BE49-F238E27FC236}">
                    <a16:creationId xmlns:a16="http://schemas.microsoft.com/office/drawing/2014/main" id="{9BFA5315-24C0-425C-AD59-07567BE7BBBE}"/>
                  </a:ext>
                  <a:ext uri="{C183D7F6-B498-43B3-948B-1728B52AA6E4}">
                    <adec:decorative xmlns:adec="http://schemas.microsoft.com/office/drawing/2017/decorative" val="1"/>
                  </a:ext>
                </a:extLst>
              </p14:cNvPr>
              <p14:cNvContentPartPr/>
              <p14:nvPr/>
            </p14:nvContentPartPr>
            <p14:xfrm>
              <a:off x="7725240" y="3405600"/>
              <a:ext cx="2380680" cy="3354120"/>
            </p14:xfrm>
          </p:contentPart>
        </mc:Choice>
        <mc:Fallback>
          <p:pic>
            <p:nvPicPr>
              <p:cNvPr id="24" name="Ink 23">
                <a:extLst>
                  <a:ext uri="{FF2B5EF4-FFF2-40B4-BE49-F238E27FC236}">
                    <a16:creationId xmlns:a16="http://schemas.microsoft.com/office/drawing/2014/main" id="{9BFA5315-24C0-425C-AD59-07567BE7BBBE}"/>
                  </a:ext>
                  <a:ext uri="{C183D7F6-B498-43B3-948B-1728B52AA6E4}">
                    <adec:decorative xmlns:adec="http://schemas.microsoft.com/office/drawing/2017/decorative" val="1"/>
                  </a:ext>
                </a:extLst>
              </p:cNvPr>
              <p:cNvPicPr/>
              <p:nvPr/>
            </p:nvPicPr>
            <p:blipFill>
              <a:blip r:embed="rId4"/>
              <a:stretch>
                <a:fillRect/>
              </a:stretch>
            </p:blipFill>
            <p:spPr>
              <a:xfrm>
                <a:off x="7715880" y="3396240"/>
                <a:ext cx="2399400" cy="337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Ink 25" descr="01110">
                <a:extLst>
                  <a:ext uri="{FF2B5EF4-FFF2-40B4-BE49-F238E27FC236}">
                    <a16:creationId xmlns:a16="http://schemas.microsoft.com/office/drawing/2014/main" id="{87366EED-235F-42FD-AB2A-3BA629DDD4D4}"/>
                  </a:ext>
                </a:extLst>
              </p14:cNvPr>
              <p14:cNvContentPartPr/>
              <p14:nvPr/>
            </p14:nvContentPartPr>
            <p14:xfrm>
              <a:off x="9973440" y="3423240"/>
              <a:ext cx="1648440" cy="507600"/>
            </p14:xfrm>
          </p:contentPart>
        </mc:Choice>
        <mc:Fallback>
          <p:pic>
            <p:nvPicPr>
              <p:cNvPr id="26" name="Ink 25" descr="01110">
                <a:extLst>
                  <a:ext uri="{FF2B5EF4-FFF2-40B4-BE49-F238E27FC236}">
                    <a16:creationId xmlns:a16="http://schemas.microsoft.com/office/drawing/2014/main" id="{87366EED-235F-42FD-AB2A-3BA629DDD4D4}"/>
                  </a:ext>
                </a:extLst>
              </p:cNvPr>
              <p:cNvPicPr/>
              <p:nvPr/>
            </p:nvPicPr>
            <p:blipFill>
              <a:blip r:embed="rId6"/>
              <a:stretch>
                <a:fillRect/>
              </a:stretch>
            </p:blipFill>
            <p:spPr>
              <a:xfrm>
                <a:off x="9964080" y="3413880"/>
                <a:ext cx="1667160" cy="526320"/>
              </a:xfrm>
              <a:prstGeom prst="rect">
                <a:avLst/>
              </a:prstGeom>
            </p:spPr>
          </p:pic>
        </mc:Fallback>
      </mc:AlternateContent>
    </p:spTree>
    <p:extLst>
      <p:ext uri="{BB962C8B-B14F-4D97-AF65-F5344CB8AC3E}">
        <p14:creationId xmlns:p14="http://schemas.microsoft.com/office/powerpoint/2010/main" val="124413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descr="Parse tree with E as the top symbol (level 1), split into E, +, and E ; the left E (at level 2) splits into 2; the right E (at level 2) splits into E, *, E; the left E (at level 3) is split into 3; and the right E (at level 3) is split into 4">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descr="Parse tree with E as the top symbol (level 1), split into E, *, and E ; the left E (at level 2) splits into E, +, E; the left E (at level 3) is split into 2; and the right E (at level 3) is split into 3; the right E (at level 2) splits into 4">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mc:AlternateContent xmlns:mc="http://schemas.openxmlformats.org/markup-compatibility/2006">
        <mc:Choice xmlns:p14="http://schemas.microsoft.com/office/powerpoint/2010/main" Requires="p14">
          <p:contentPart p14:bwMode="auto" r:id="rId7">
            <p14:nvContentPartPr>
              <p14:cNvPr id="51" name="Ink 50">
                <a:extLst>
                  <a:ext uri="{FF2B5EF4-FFF2-40B4-BE49-F238E27FC236}">
                    <a16:creationId xmlns:a16="http://schemas.microsoft.com/office/drawing/2014/main" id="{687875B3-62BC-470A-90F3-C55717C615B0}"/>
                  </a:ext>
                  <a:ext uri="{C183D7F6-B498-43B3-948B-1728B52AA6E4}">
                    <adec:decorative xmlns:adec="http://schemas.microsoft.com/office/drawing/2017/decorative" val="1"/>
                  </a:ext>
                </a:extLst>
              </p14:cNvPr>
              <p14:cNvContentPartPr/>
              <p14:nvPr/>
            </p14:nvContentPartPr>
            <p14:xfrm>
              <a:off x="584280" y="1533960"/>
              <a:ext cx="4493880" cy="1625400"/>
            </p14:xfrm>
          </p:contentPart>
        </mc:Choice>
        <mc:Fallback>
          <p:pic>
            <p:nvPicPr>
              <p:cNvPr id="51" name="Ink 50">
                <a:extLst>
                  <a:ext uri="{FF2B5EF4-FFF2-40B4-BE49-F238E27FC236}">
                    <a16:creationId xmlns:a16="http://schemas.microsoft.com/office/drawing/2014/main" id="{687875B3-62BC-470A-90F3-C55717C615B0}"/>
                  </a:ext>
                  <a:ext uri="{C183D7F6-B498-43B3-948B-1728B52AA6E4}">
                    <adec:decorative xmlns:adec="http://schemas.microsoft.com/office/drawing/2017/decorative" val="1"/>
                  </a:ext>
                </a:extLst>
              </p:cNvPr>
              <p:cNvPicPr/>
              <p:nvPr/>
            </p:nvPicPr>
            <p:blipFill>
              <a:blip r:embed="rId8"/>
              <a:stretch>
                <a:fillRect/>
              </a:stretch>
            </p:blipFill>
            <p:spPr>
              <a:xfrm>
                <a:off x="574920" y="1524600"/>
                <a:ext cx="4512600" cy="1644120"/>
              </a:xfrm>
              <a:prstGeom prst="rect">
                <a:avLst/>
              </a:prstGeom>
            </p:spPr>
          </p:pic>
        </mc:Fallback>
      </mc:AlternateContent>
    </p:spTree>
    <p:extLst>
      <p:ext uri="{BB962C8B-B14F-4D97-AF65-F5344CB8AC3E}">
        <p14:creationId xmlns:p14="http://schemas.microsoft.com/office/powerpoint/2010/main" val="120375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68A4742-6B49-40DF-81AE-4141CC696E6E}"/>
                  </a:ext>
                  <a:ext uri="{C183D7F6-B498-43B3-948B-1728B52AA6E4}">
                    <adec:decorative xmlns:adec="http://schemas.microsoft.com/office/drawing/2017/decorative" val="1"/>
                  </a:ext>
                </a:extLst>
              </p14:cNvPr>
              <p14:cNvContentPartPr/>
              <p14:nvPr/>
            </p14:nvContentPartPr>
            <p14:xfrm>
              <a:off x="577440" y="1823760"/>
              <a:ext cx="204480" cy="1630440"/>
            </p14:xfrm>
          </p:contentPart>
        </mc:Choice>
        <mc:Fallback>
          <p:pic>
            <p:nvPicPr>
              <p:cNvPr id="4" name="Ink 3">
                <a:extLst>
                  <a:ext uri="{FF2B5EF4-FFF2-40B4-BE49-F238E27FC236}">
                    <a16:creationId xmlns:a16="http://schemas.microsoft.com/office/drawing/2014/main" id="{268A4742-6B49-40DF-81AE-4141CC696E6E}"/>
                  </a:ext>
                  <a:ext uri="{C183D7F6-B498-43B3-948B-1728B52AA6E4}">
                    <adec:decorative xmlns:adec="http://schemas.microsoft.com/office/drawing/2017/decorative" val="1"/>
                  </a:ext>
                </a:extLst>
              </p:cNvPr>
              <p:cNvPicPr/>
              <p:nvPr/>
            </p:nvPicPr>
            <p:blipFill>
              <a:blip r:embed="rId4"/>
              <a:stretch>
                <a:fillRect/>
              </a:stretch>
            </p:blipFill>
            <p:spPr>
              <a:xfrm>
                <a:off x="568080" y="1814400"/>
                <a:ext cx="223200" cy="1649160"/>
              </a:xfrm>
              <a:prstGeom prst="rect">
                <a:avLst/>
              </a:prstGeom>
            </p:spPr>
          </p:pic>
        </mc:Fallback>
      </mc:AlternateContent>
    </p:spTree>
    <p:extLst>
      <p:ext uri="{BB962C8B-B14F-4D97-AF65-F5344CB8AC3E}">
        <p14:creationId xmlns:p14="http://schemas.microsoft.com/office/powerpoint/2010/main" val="36820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5801-69D1-441C-AC9D-F4AE188ED740}"/>
              </a:ext>
            </a:extLst>
          </p:cNvPr>
          <p:cNvSpPr>
            <a:spLocks noGrp="1"/>
          </p:cNvSpPr>
          <p:nvPr>
            <p:ph type="title"/>
          </p:nvPr>
        </p:nvSpPr>
        <p:spPr/>
        <p:txBody>
          <a:bodyPr/>
          <a:lstStyle/>
          <a:p>
            <a:r>
              <a:rPr lang="en-US" dirty="0"/>
              <a:t>Why do we care about parsing?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F24397-B1D8-4923-9CEA-1E6AEA63241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2+3∗4</m:t>
                    </m:r>
                  </m:oMath>
                </a14:m>
                <a:r>
                  <a:rPr lang="en-US" dirty="0"/>
                  <a:t> can only mean one thing!</a:t>
                </a:r>
              </a:p>
              <a:p>
                <a:r>
                  <a:rPr lang="en-US" dirty="0"/>
                  <a:t>If I write these symbols in a program, we need to make sure we know which one to do.</a:t>
                </a:r>
              </a:p>
              <a:p>
                <a:endParaRPr lang="en-US" dirty="0"/>
              </a:p>
              <a:p>
                <a:r>
                  <a:rPr lang="en-US" dirty="0"/>
                  <a:t>The first grammar we saw was “ambiguous” it allows the same string to “mean” two different things. </a:t>
                </a:r>
              </a:p>
              <a:p>
                <a:r>
                  <a:rPr lang="en-US" dirty="0"/>
                  <a:t>Sometimes you can fix that!</a:t>
                </a:r>
              </a:p>
            </p:txBody>
          </p:sp>
        </mc:Choice>
        <mc:Fallback xmlns="">
          <p:sp>
            <p:nvSpPr>
              <p:cNvPr id="3" name="Content Placeholder 2">
                <a:extLst>
                  <a:ext uri="{FF2B5EF4-FFF2-40B4-BE49-F238E27FC236}">
                    <a16:creationId xmlns:a16="http://schemas.microsoft.com/office/drawing/2014/main" id="{7FF24397-B1D8-4923-9CEA-1E6AEA63241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44702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descr="Parse tree with E as the top symbol (level 1), split into E, +, and T ; the E (at level 2) splits into T, which splits into F, which splits into N, which splits into 2; the T (at level 2) is split into T, *, F; the T (at level 3) splits into F, which splits into N, which splits into 3; the F (at level 3) splits into N, which splits into 4">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mc:AlternateContent xmlns:mc="http://schemas.openxmlformats.org/markup-compatibility/2006">
        <mc:Choice xmlns:p14="http://schemas.microsoft.com/office/powerpoint/2010/main" Requires="p14">
          <p:contentPart p14:bwMode="auto" r:id="rId4">
            <p14:nvContentPartPr>
              <p14:cNvPr id="43" name="Ink 42">
                <a:extLst>
                  <a:ext uri="{FF2B5EF4-FFF2-40B4-BE49-F238E27FC236}">
                    <a16:creationId xmlns:a16="http://schemas.microsoft.com/office/drawing/2014/main" id="{E5066DE6-84F1-456E-9EAE-C974BB45308B}"/>
                  </a:ext>
                  <a:ext uri="{C183D7F6-B498-43B3-948B-1728B52AA6E4}">
                    <adec:decorative xmlns:adec="http://schemas.microsoft.com/office/drawing/2017/decorative" val="1"/>
                  </a:ext>
                </a:extLst>
              </p14:cNvPr>
              <p14:cNvContentPartPr/>
              <p14:nvPr/>
            </p14:nvContentPartPr>
            <p14:xfrm>
              <a:off x="286920" y="3810960"/>
              <a:ext cx="194400" cy="2206080"/>
            </p14:xfrm>
          </p:contentPart>
        </mc:Choice>
        <mc:Fallback>
          <p:pic>
            <p:nvPicPr>
              <p:cNvPr id="43" name="Ink 42">
                <a:extLst>
                  <a:ext uri="{FF2B5EF4-FFF2-40B4-BE49-F238E27FC236}">
                    <a16:creationId xmlns:a16="http://schemas.microsoft.com/office/drawing/2014/main" id="{E5066DE6-84F1-456E-9EAE-C974BB45308B}"/>
                  </a:ext>
                  <a:ext uri="{C183D7F6-B498-43B3-948B-1728B52AA6E4}">
                    <adec:decorative xmlns:adec="http://schemas.microsoft.com/office/drawing/2017/decorative" val="1"/>
                  </a:ext>
                </a:extLst>
              </p:cNvPr>
              <p:cNvPicPr/>
              <p:nvPr/>
            </p:nvPicPr>
            <p:blipFill>
              <a:blip r:embed="rId5"/>
              <a:stretch>
                <a:fillRect/>
              </a:stretch>
            </p:blipFill>
            <p:spPr>
              <a:xfrm>
                <a:off x="277560" y="3801600"/>
                <a:ext cx="213120" cy="2224800"/>
              </a:xfrm>
              <a:prstGeom prst="rect">
                <a:avLst/>
              </a:prstGeom>
            </p:spPr>
          </p:pic>
        </mc:Fallback>
      </mc:AlternateContent>
    </p:spTree>
    <p:extLst>
      <p:ext uri="{BB962C8B-B14F-4D97-AF65-F5344CB8AC3E}">
        <p14:creationId xmlns:p14="http://schemas.microsoft.com/office/powerpoint/2010/main" val="35227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CF82-DD50-4A1F-BF1B-5B435A574AEC}"/>
              </a:ext>
            </a:extLst>
          </p:cNvPr>
          <p:cNvSpPr>
            <a:spLocks noGrp="1"/>
          </p:cNvSpPr>
          <p:nvPr>
            <p:ph type="title"/>
          </p:nvPr>
        </p:nvSpPr>
        <p:spPr>
          <a:xfrm>
            <a:off x="575239" y="216623"/>
            <a:ext cx="11187259" cy="1014667"/>
          </a:xfrm>
        </p:spPr>
        <p:txBody>
          <a:bodyPr/>
          <a:lstStyle/>
          <a:p>
            <a:r>
              <a:rPr lang="en-US" dirty="0"/>
              <a:t>How do Computer Scientists use CFGs?</a:t>
            </a:r>
          </a:p>
        </p:txBody>
      </p:sp>
      <p:sp>
        <p:nvSpPr>
          <p:cNvPr id="3" name="Content Placeholder 2">
            <a:extLst>
              <a:ext uri="{FF2B5EF4-FFF2-40B4-BE49-F238E27FC236}">
                <a16:creationId xmlns:a16="http://schemas.microsoft.com/office/drawing/2014/main" id="{2AB4965E-E03D-442D-AF79-2EC973B11953}"/>
              </a:ext>
            </a:extLst>
          </p:cNvPr>
          <p:cNvSpPr>
            <a:spLocks noGrp="1"/>
          </p:cNvSpPr>
          <p:nvPr>
            <p:ph idx="1"/>
          </p:nvPr>
        </p:nvSpPr>
        <p:spPr>
          <a:xfrm>
            <a:off x="293912" y="1463857"/>
            <a:ext cx="11468586" cy="1353988"/>
          </a:xfrm>
        </p:spPr>
        <p:txBody>
          <a:bodyPr>
            <a:normAutofit fontScale="92500"/>
          </a:bodyPr>
          <a:lstStyle/>
          <a:p>
            <a:r>
              <a:rPr lang="en-US" dirty="0"/>
              <a:t>Most programming languages define valid programs as “strings that fit a CFG” </a:t>
            </a:r>
            <a:br>
              <a:rPr lang="en-US" dirty="0"/>
            </a:br>
            <a:r>
              <a:rPr lang="en-US" dirty="0"/>
              <a:t>That makes sure Java breaks down math expressions correctly! And also code like this:</a:t>
            </a:r>
          </a:p>
          <a:p>
            <a:pPr lvl="1"/>
            <a:endParaRPr lang="en-US" dirty="0"/>
          </a:p>
        </p:txBody>
      </p:sp>
      <p:sp>
        <p:nvSpPr>
          <p:cNvPr id="4" name="TextBox 3">
            <a:extLst>
              <a:ext uri="{FF2B5EF4-FFF2-40B4-BE49-F238E27FC236}">
                <a16:creationId xmlns:a16="http://schemas.microsoft.com/office/drawing/2014/main" id="{0DB1BD96-4973-444B-BB66-82E542778E70}"/>
              </a:ext>
              <a:ext uri="{C183D7F6-B498-43B3-948B-1728B52AA6E4}">
                <adec:decorative xmlns:adec="http://schemas.microsoft.com/office/drawing/2017/decorative" val="1"/>
              </a:ext>
            </a:extLst>
          </p:cNvPr>
          <p:cNvSpPr txBox="1"/>
          <p:nvPr/>
        </p:nvSpPr>
        <p:spPr>
          <a:xfrm>
            <a:off x="158860" y="2826009"/>
            <a:ext cx="6059993"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   else</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F509D2E6-32C7-400B-86FA-E3979FF5E38B}"/>
              </a:ext>
            </a:extLst>
          </p:cNvPr>
          <p:cNvSpPr txBox="1"/>
          <p:nvPr/>
        </p:nvSpPr>
        <p:spPr>
          <a:xfrm>
            <a:off x="6168868" y="2817845"/>
            <a:ext cx="7066533" cy="2308324"/>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else</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AB9B9D5A-467B-455F-BA8C-CABECFEBCE66}"/>
              </a:ext>
            </a:extLst>
          </p:cNvPr>
          <p:cNvSpPr txBox="1"/>
          <p:nvPr/>
        </p:nvSpPr>
        <p:spPr>
          <a:xfrm>
            <a:off x="293912" y="5038531"/>
            <a:ext cx="11683243" cy="1569660"/>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else could be attached to either “if”! Java needs a rule to decide which it goes with.</a:t>
            </a:r>
          </a:p>
          <a:p>
            <a:r>
              <a:rPr lang="en-US" sz="2400" dirty="0">
                <a:latin typeface="Segoe UI Semilight" panose="020B0402040204020203" pitchFamily="34" charset="0"/>
                <a:cs typeface="Segoe UI Semilight" panose="020B0402040204020203" pitchFamily="34" charset="0"/>
              </a:rPr>
              <a:t>Java’s convention makes the one on the left the intuitive whitespace.</a:t>
            </a:r>
          </a:p>
          <a:p>
            <a:r>
              <a:rPr lang="en-US" sz="2400" dirty="0">
                <a:latin typeface="Segoe UI Semilight" panose="020B0402040204020203" pitchFamily="34" charset="0"/>
                <a:cs typeface="Segoe UI Semilight" panose="020B0402040204020203" pitchFamily="34" charset="0"/>
              </a:rPr>
              <a:t>(You as a programmer should put braces so the humans reading your code don’t have to wonder!)</a:t>
            </a: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6781F681-1C6F-4D84-AFEE-C7FD83D3B4CD}"/>
                  </a:ext>
                </a:extLst>
              </p14:cNvPr>
              <p14:cNvContentPartPr/>
              <p14:nvPr/>
            </p14:nvContentPartPr>
            <p14:xfrm>
              <a:off x="173520" y="2753280"/>
              <a:ext cx="6085440" cy="2075040"/>
            </p14:xfrm>
          </p:contentPart>
        </mc:Choice>
        <mc:Fallback>
          <p:pic>
            <p:nvPicPr>
              <p:cNvPr id="7" name="Ink 6">
                <a:extLst>
                  <a:ext uri="{FF2B5EF4-FFF2-40B4-BE49-F238E27FC236}">
                    <a16:creationId xmlns:a16="http://schemas.microsoft.com/office/drawing/2014/main" id="{6781F681-1C6F-4D84-AFEE-C7FD83D3B4CD}"/>
                  </a:ext>
                </a:extLst>
              </p:cNvPr>
              <p:cNvPicPr/>
              <p:nvPr/>
            </p:nvPicPr>
            <p:blipFill>
              <a:blip r:embed="rId3"/>
              <a:stretch>
                <a:fillRect/>
              </a:stretch>
            </p:blipFill>
            <p:spPr>
              <a:xfrm>
                <a:off x="164160" y="2743920"/>
                <a:ext cx="6104160" cy="2093760"/>
              </a:xfrm>
              <a:prstGeom prst="rect">
                <a:avLst/>
              </a:prstGeom>
            </p:spPr>
          </p:pic>
        </mc:Fallback>
      </mc:AlternateContent>
    </p:spTree>
    <p:extLst>
      <p:ext uri="{BB962C8B-B14F-4D97-AF65-F5344CB8AC3E}">
        <p14:creationId xmlns:p14="http://schemas.microsoft.com/office/powerpoint/2010/main" val="312325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descr="Backus-Naur form CFG for the C language &#10;full language can be found at: https://cs.wmich.edu/~gupta/teaching/cs4850/sumII06/The%20syntax%20of%20C%20in%20Backus-Naur%20form.h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7CE44D5-BCCD-4B31-874B-269D1771286A}"/>
                  </a:ext>
                  <a:ext uri="{C183D7F6-B498-43B3-948B-1728B52AA6E4}">
                    <adec:decorative xmlns:adec="http://schemas.microsoft.com/office/drawing/2017/decorative" val="1"/>
                  </a:ext>
                </a:extLst>
              </p14:cNvPr>
              <p14:cNvContentPartPr/>
              <p14:nvPr/>
            </p14:nvContentPartPr>
            <p14:xfrm>
              <a:off x="550440" y="907200"/>
              <a:ext cx="4375800" cy="3284280"/>
            </p14:xfrm>
          </p:contentPart>
        </mc:Choice>
        <mc:Fallback>
          <p:pic>
            <p:nvPicPr>
              <p:cNvPr id="2" name="Ink 1">
                <a:extLst>
                  <a:ext uri="{FF2B5EF4-FFF2-40B4-BE49-F238E27FC236}">
                    <a16:creationId xmlns:a16="http://schemas.microsoft.com/office/drawing/2014/main" id="{77CE44D5-BCCD-4B31-874B-269D1771286A}"/>
                  </a:ext>
                  <a:ext uri="{C183D7F6-B498-43B3-948B-1728B52AA6E4}">
                    <adec:decorative xmlns:adec="http://schemas.microsoft.com/office/drawing/2017/decorative" val="1"/>
                  </a:ext>
                </a:extLst>
              </p:cNvPr>
              <p:cNvPicPr/>
              <p:nvPr/>
            </p:nvPicPr>
            <p:blipFill>
              <a:blip r:embed="rId5"/>
              <a:stretch>
                <a:fillRect/>
              </a:stretch>
            </p:blipFill>
            <p:spPr>
              <a:xfrm>
                <a:off x="541080" y="897840"/>
                <a:ext cx="4394520" cy="3303000"/>
              </a:xfrm>
              <a:prstGeom prst="rect">
                <a:avLst/>
              </a:prstGeom>
            </p:spPr>
          </p:pic>
        </mc:Fallback>
      </mc:AlternateContent>
    </p:spTree>
    <p:extLst>
      <p:ext uri="{BB962C8B-B14F-4D97-AF65-F5344CB8AC3E}">
        <p14:creationId xmlns:p14="http://schemas.microsoft.com/office/powerpoint/2010/main" val="327911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E1B72-642F-4738-A720-2704DD21AF27}"/>
              </a:ext>
            </a:extLst>
          </p:cNvPr>
          <p:cNvSpPr>
            <a:spLocks noGrp="1"/>
          </p:cNvSpPr>
          <p:nvPr>
            <p:ph type="title"/>
          </p:nvPr>
        </p:nvSpPr>
        <p:spPr/>
        <p:txBody>
          <a:bodyPr/>
          <a:lstStyle/>
          <a:p>
            <a:r>
              <a:rPr lang="en-US" dirty="0"/>
              <a:t>Some fun CFG applications</a:t>
            </a:r>
          </a:p>
        </p:txBody>
      </p:sp>
      <p:sp>
        <p:nvSpPr>
          <p:cNvPr id="5" name="Text Placeholder 4">
            <a:extLst>
              <a:ext uri="{FF2B5EF4-FFF2-40B4-BE49-F238E27FC236}">
                <a16:creationId xmlns:a16="http://schemas.microsoft.com/office/drawing/2014/main" id="{AD7D34E1-1C73-4A0E-96F9-22EF37A0C63E}"/>
              </a:ext>
            </a:extLst>
          </p:cNvPr>
          <p:cNvSpPr>
            <a:spLocks noGrp="1"/>
          </p:cNvSpPr>
          <p:nvPr>
            <p:ph type="body" idx="1"/>
          </p:nvPr>
        </p:nvSpPr>
        <p:spPr/>
        <p:txBody>
          <a:bodyPr/>
          <a:lstStyle/>
          <a:p>
            <a:r>
              <a:rPr lang="en-US" dirty="0"/>
              <a:t>If we have time</a:t>
            </a:r>
          </a:p>
        </p:txBody>
      </p:sp>
    </p:spTree>
    <p:extLst>
      <p:ext uri="{BB962C8B-B14F-4D97-AF65-F5344CB8AC3E}">
        <p14:creationId xmlns:p14="http://schemas.microsoft.com/office/powerpoint/2010/main" val="300610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 (sentence diagramming)</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74AEFAE-8F7A-4030-BC06-88681BEC245B}"/>
                  </a:ext>
                  <a:ext uri="{C183D7F6-B498-43B3-948B-1728B52AA6E4}">
                    <adec:decorative xmlns:adec="http://schemas.microsoft.com/office/drawing/2017/decorative" val="1"/>
                  </a:ext>
                </a:extLst>
              </p14:cNvPr>
              <p14:cNvContentPartPr/>
              <p14:nvPr/>
            </p14:nvContentPartPr>
            <p14:xfrm>
              <a:off x="614160" y="3718440"/>
              <a:ext cx="70200" cy="2246400"/>
            </p14:xfrm>
          </p:contentPart>
        </mc:Choice>
        <mc:Fallback>
          <p:pic>
            <p:nvPicPr>
              <p:cNvPr id="4" name="Ink 3">
                <a:extLst>
                  <a:ext uri="{FF2B5EF4-FFF2-40B4-BE49-F238E27FC236}">
                    <a16:creationId xmlns:a16="http://schemas.microsoft.com/office/drawing/2014/main" id="{574AEFAE-8F7A-4030-BC06-88681BEC245B}"/>
                  </a:ext>
                  <a:ext uri="{C183D7F6-B498-43B3-948B-1728B52AA6E4}">
                    <adec:decorative xmlns:adec="http://schemas.microsoft.com/office/drawing/2017/decorative" val="1"/>
                  </a:ext>
                </a:extLst>
              </p:cNvPr>
              <p:cNvPicPr/>
              <p:nvPr/>
            </p:nvPicPr>
            <p:blipFill>
              <a:blip r:embed="rId4"/>
              <a:stretch>
                <a:fillRect/>
              </a:stretch>
            </p:blipFill>
            <p:spPr>
              <a:xfrm>
                <a:off x="604800" y="3709080"/>
                <a:ext cx="88920" cy="2265120"/>
              </a:xfrm>
              <a:prstGeom prst="rect">
                <a:avLst/>
              </a:prstGeom>
            </p:spPr>
          </p:pic>
        </mc:Fallback>
      </mc:AlternateContent>
    </p:spTree>
    <p:extLst>
      <p:ext uri="{BB962C8B-B14F-4D97-AF65-F5344CB8AC3E}">
        <p14:creationId xmlns:p14="http://schemas.microsoft.com/office/powerpoint/2010/main" val="281729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 (CFG for sentences)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7" name="Graphic 6" descr="sentence diagram for &quot;The old man the boat&quot;: &#10;S at the top level (level 1) split into NP and VP; NP (at level 2) splits into Det and NP; Det (level 3) splits into &quot;The&quot; and NP (level 3) splits into Adj and Noun; Adj (level 4) splits into &quot;old&quot;; Noun (level 4) splits into &quot;man&quot;; VP (at level 2) splits ??? which splits into &quot;the&quot; and &quot;boat&quot; ">
            <a:extLst>
              <a:ext uri="{FF2B5EF4-FFF2-40B4-BE49-F238E27FC236}">
                <a16:creationId xmlns:a16="http://schemas.microsoft.com/office/drawing/2014/main" id="{C6B5004C-470F-4CED-AED7-05547D614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9322" y="1155333"/>
            <a:ext cx="4566678" cy="5003791"/>
          </a:xfrm>
          <a:prstGeom prst="rect">
            <a:avLst/>
          </a:prstGeom>
        </p:spPr>
      </p:pic>
      <p:pic>
        <p:nvPicPr>
          <p:cNvPr id="5" name="Content Placeholder 4" descr="sentence diagram for &quot;The old man the boat&quot;: &#10;S at the top level (level 1) split into NP and VP; NP (at level 2) splits into Det and Noun; Det (level 3) splits into &quot;The&quot; and Noun (level 3) splits into &quot;old&quot;; VP (at level 2) splits into Verb and NP ; Verb (level 3) splits into &quot;man&quot;; NP (level 3) splits into Det and Noun; Det (level 4) splits into &quot;the&quot;; Noun (level 4) splits into &quot;boat&quot;">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6707" y="1034803"/>
            <a:ext cx="4454928" cy="4881344"/>
          </a:xfr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E02-0C5D-4EB2-98AE-2E8EE6470F84}"/>
              </a:ext>
            </a:extLst>
          </p:cNvPr>
          <p:cNvSpPr>
            <a:spLocks noGrp="1"/>
          </p:cNvSpPr>
          <p:nvPr>
            <p:ph type="title"/>
          </p:nvPr>
        </p:nvSpPr>
        <p:spPr/>
        <p:txBody>
          <a:bodyPr/>
          <a:lstStyle/>
          <a:p>
            <a:r>
              <a:rPr lang="en-US" dirty="0"/>
              <a:t>English is ambiguous</a:t>
            </a:r>
          </a:p>
        </p:txBody>
      </p:sp>
      <p:sp>
        <p:nvSpPr>
          <p:cNvPr id="3" name="Content Placeholder 2">
            <a:extLst>
              <a:ext uri="{FF2B5EF4-FFF2-40B4-BE49-F238E27FC236}">
                <a16:creationId xmlns:a16="http://schemas.microsoft.com/office/drawing/2014/main" id="{A0B2C155-BF96-4E85-B653-A464233106F3}"/>
              </a:ext>
            </a:extLst>
          </p:cNvPr>
          <p:cNvSpPr>
            <a:spLocks noGrp="1"/>
          </p:cNvSpPr>
          <p:nvPr>
            <p:ph idx="1"/>
          </p:nvPr>
        </p:nvSpPr>
        <p:spPr/>
        <p:txBody>
          <a:bodyPr/>
          <a:lstStyle/>
          <a:p>
            <a:r>
              <a:rPr lang="en-US" dirty="0"/>
              <a:t>(Most of ‘standard’) English can be represented as a context free grammar.</a:t>
            </a:r>
          </a:p>
          <a:p>
            <a:pPr lvl="1"/>
            <a:r>
              <a:rPr lang="en-US" dirty="0"/>
              <a:t>It’s not perfect (ask Robbie details later).</a:t>
            </a:r>
          </a:p>
          <a:p>
            <a:r>
              <a:rPr lang="en-US" dirty="0"/>
              <a:t>The grammar is ambiguous! That is, there are sentences which have multiple valid </a:t>
            </a:r>
            <a:r>
              <a:rPr lang="en-US" dirty="0" err="1"/>
              <a:t>parsings</a:t>
            </a:r>
            <a:r>
              <a:rPr lang="en-US" dirty="0"/>
              <a:t> (multiple meanings).</a:t>
            </a:r>
          </a:p>
          <a:p>
            <a:endParaRPr lang="en-US" dirty="0"/>
          </a:p>
          <a:p>
            <a:r>
              <a:rPr lang="en-US" dirty="0"/>
              <a:t>Can you find multiple meanings of this sentence:</a:t>
            </a:r>
            <a:br>
              <a:rPr lang="en-US" dirty="0"/>
            </a:br>
            <a:r>
              <a:rPr lang="en-US" dirty="0"/>
              <a:t>“Place these 3 exercise balls on the mat at the top of the hill.”</a:t>
            </a:r>
          </a:p>
          <a:p>
            <a:r>
              <a:rPr lang="en-US" dirty="0">
                <a:hlinkClick r:id="rId2"/>
              </a:rPr>
              <a:t>See this video</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E3955A8-3B14-4DA5-B3C4-911927C6F5EC}"/>
                  </a:ext>
                  <a:ext uri="{C183D7F6-B498-43B3-948B-1728B52AA6E4}">
                    <adec:decorative xmlns:adec="http://schemas.microsoft.com/office/drawing/2017/decorative" val="1"/>
                  </a:ext>
                </a:extLst>
              </p14:cNvPr>
              <p14:cNvContentPartPr/>
              <p14:nvPr/>
            </p14:nvContentPartPr>
            <p14:xfrm>
              <a:off x="621000" y="4743000"/>
              <a:ext cx="61200" cy="457200"/>
            </p14:xfrm>
          </p:contentPart>
        </mc:Choice>
        <mc:Fallback>
          <p:pic>
            <p:nvPicPr>
              <p:cNvPr id="4" name="Ink 3">
                <a:extLst>
                  <a:ext uri="{FF2B5EF4-FFF2-40B4-BE49-F238E27FC236}">
                    <a16:creationId xmlns:a16="http://schemas.microsoft.com/office/drawing/2014/main" id="{8E3955A8-3B14-4DA5-B3C4-911927C6F5EC}"/>
                  </a:ext>
                  <a:ext uri="{C183D7F6-B498-43B3-948B-1728B52AA6E4}">
                    <adec:decorative xmlns:adec="http://schemas.microsoft.com/office/drawing/2017/decorative" val="1"/>
                  </a:ext>
                </a:extLst>
              </p:cNvPr>
              <p:cNvPicPr/>
              <p:nvPr/>
            </p:nvPicPr>
            <p:blipFill>
              <a:blip r:embed="rId4"/>
              <a:stretch>
                <a:fillRect/>
              </a:stretch>
            </p:blipFill>
            <p:spPr>
              <a:xfrm>
                <a:off x="611640" y="4733640"/>
                <a:ext cx="79920" cy="475920"/>
              </a:xfrm>
              <a:prstGeom prst="rect">
                <a:avLst/>
              </a:prstGeom>
            </p:spPr>
          </p:pic>
        </mc:Fallback>
      </mc:AlternateContent>
    </p:spTree>
    <p:extLst>
      <p:ext uri="{BB962C8B-B14F-4D97-AF65-F5344CB8AC3E}">
        <p14:creationId xmlns:p14="http://schemas.microsoft.com/office/powerpoint/2010/main" val="238902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 (1)</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EDF7E-1230-427A-81C4-28F0C5568794}"/>
              </a:ext>
            </a:extLst>
          </p:cNvPr>
          <p:cNvSpPr>
            <a:spLocks noGrp="1"/>
          </p:cNvSpPr>
          <p:nvPr>
            <p:ph type="title"/>
          </p:nvPr>
        </p:nvSpPr>
        <p:spPr/>
        <p:txBody>
          <a:bodyPr/>
          <a:lstStyle/>
          <a:p>
            <a:r>
              <a:rPr lang="en-US" dirty="0"/>
              <a:t>The Important Takeaways</a:t>
            </a:r>
          </a:p>
        </p:txBody>
      </p:sp>
      <p:sp>
        <p:nvSpPr>
          <p:cNvPr id="5" name="Text Placeholder 4">
            <a:extLst>
              <a:ext uri="{FF2B5EF4-FFF2-40B4-BE49-F238E27FC236}">
                <a16:creationId xmlns:a16="http://schemas.microsoft.com/office/drawing/2014/main" id="{E114BCAB-8F50-4725-9CF3-D6FCCE794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normAutofit fontScale="90000"/>
          </a:bodyPr>
          <a:lstStyle/>
          <a:p>
            <a:r>
              <a:rPr lang="en-US" dirty="0"/>
              <a:t>What </a:t>
            </a:r>
            <a:r>
              <a:rPr lang="en-US" b="1" dirty="0"/>
              <a:t>can’t</a:t>
            </a:r>
            <a:r>
              <a:rPr lang="en-US" dirty="0"/>
              <a:t> regular expressions do? </a:t>
            </a:r>
            <a:br>
              <a:rPr lang="en-US" dirty="0"/>
            </a:br>
            <a:r>
              <a:rPr lang="en-US" dirty="0"/>
              <a:t>(1 answers)</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xmlns="">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DDFD259-4F33-4389-8B9B-1760F2521662}"/>
                  </a:ext>
                  <a:ext uri="{C183D7F6-B498-43B3-948B-1728B52AA6E4}">
                    <adec:decorative xmlns:adec="http://schemas.microsoft.com/office/drawing/2017/decorative" val="1"/>
                  </a:ext>
                </a:extLst>
              </p14:cNvPr>
              <p14:cNvContentPartPr/>
              <p14:nvPr/>
            </p14:nvContentPartPr>
            <p14:xfrm>
              <a:off x="541440" y="1478880"/>
              <a:ext cx="89280" cy="460800"/>
            </p14:xfrm>
          </p:contentPart>
        </mc:Choice>
        <mc:Fallback>
          <p:pic>
            <p:nvPicPr>
              <p:cNvPr id="4" name="Ink 3">
                <a:extLst>
                  <a:ext uri="{FF2B5EF4-FFF2-40B4-BE49-F238E27FC236}">
                    <a16:creationId xmlns:a16="http://schemas.microsoft.com/office/drawing/2014/main" id="{FDDFD259-4F33-4389-8B9B-1760F2521662}"/>
                  </a:ext>
                  <a:ext uri="{C183D7F6-B498-43B3-948B-1728B52AA6E4}">
                    <adec:decorative xmlns:adec="http://schemas.microsoft.com/office/drawing/2017/decorative" val="1"/>
                  </a:ext>
                </a:extLst>
              </p:cNvPr>
              <p:cNvPicPr/>
              <p:nvPr/>
            </p:nvPicPr>
            <p:blipFill>
              <a:blip r:embed="rId4"/>
              <a:stretch>
                <a:fillRect/>
              </a:stretch>
            </p:blipFill>
            <p:spPr>
              <a:xfrm>
                <a:off x="532080" y="1469520"/>
                <a:ext cx="108000" cy="479520"/>
              </a:xfrm>
              <a:prstGeom prst="rect">
                <a:avLst/>
              </a:prstGeom>
            </p:spPr>
          </p:pic>
        </mc:Fallback>
      </mc:AlternateContent>
    </p:spTree>
    <p:extLst>
      <p:ext uri="{BB962C8B-B14F-4D97-AF65-F5344CB8AC3E}">
        <p14:creationId xmlns:p14="http://schemas.microsoft.com/office/powerpoint/2010/main" val="135641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 (2)</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normAutofit fontScale="90000"/>
          </a:bodyPr>
          <a:lstStyle/>
          <a:p>
            <a:r>
              <a:rPr lang="en-US" dirty="0"/>
              <a:t>What </a:t>
            </a:r>
            <a:r>
              <a:rPr lang="en-US" b="1" dirty="0"/>
              <a:t>can’t</a:t>
            </a:r>
            <a:r>
              <a:rPr lang="en-US" dirty="0"/>
              <a:t> regular expressions do?</a:t>
            </a:r>
            <a:br>
              <a:rPr lang="en-US" dirty="0"/>
            </a:br>
            <a:r>
              <a:rPr lang="en-US" dirty="0"/>
              <a:t>(2 answers)</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1818EBF-947F-4599-AB11-02D4F9BFFEEB}"/>
                  </a:ext>
                  <a:ext uri="{C183D7F6-B498-43B3-948B-1728B52AA6E4}">
                    <adec:decorative xmlns:adec="http://schemas.microsoft.com/office/drawing/2017/decorative" val="1"/>
                  </a:ext>
                </a:extLst>
              </p14:cNvPr>
              <p14:cNvContentPartPr/>
              <p14:nvPr/>
            </p14:nvContentPartPr>
            <p14:xfrm>
              <a:off x="6203160" y="3144960"/>
              <a:ext cx="3197880" cy="1324800"/>
            </p14:xfrm>
          </p:contentPart>
        </mc:Choice>
        <mc:Fallback>
          <p:pic>
            <p:nvPicPr>
              <p:cNvPr id="4" name="Ink 3">
                <a:extLst>
                  <a:ext uri="{FF2B5EF4-FFF2-40B4-BE49-F238E27FC236}">
                    <a16:creationId xmlns:a16="http://schemas.microsoft.com/office/drawing/2014/main" id="{71818EBF-947F-4599-AB11-02D4F9BFFEEB}"/>
                  </a:ext>
                  <a:ext uri="{C183D7F6-B498-43B3-948B-1728B52AA6E4}">
                    <adec:decorative xmlns:adec="http://schemas.microsoft.com/office/drawing/2017/decorative" val="1"/>
                  </a:ext>
                </a:extLst>
              </p:cNvPr>
              <p:cNvPicPr/>
              <p:nvPr/>
            </p:nvPicPr>
            <p:blipFill>
              <a:blip r:embed="rId4"/>
              <a:stretch>
                <a:fillRect/>
              </a:stretch>
            </p:blipFill>
            <p:spPr>
              <a:xfrm>
                <a:off x="6193800" y="3135600"/>
                <a:ext cx="3216600" cy="1343520"/>
              </a:xfrm>
              <a:prstGeom prst="rect">
                <a:avLst/>
              </a:prstGeom>
            </p:spPr>
          </p:pic>
        </mc:Fallback>
      </mc:AlternateContent>
    </p:spTree>
    <p:extLst>
      <p:ext uri="{BB962C8B-B14F-4D97-AF65-F5344CB8AC3E}">
        <p14:creationId xmlns:p14="http://schemas.microsoft.com/office/powerpoint/2010/main" val="25589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2447-1AAD-2937-CDBE-2BAB1CD26712}"/>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39F83309-D401-076C-E204-A358B1F770CF}"/>
              </a:ext>
            </a:extLst>
          </p:cNvPr>
          <p:cNvSpPr>
            <a:spLocks noGrp="1"/>
          </p:cNvSpPr>
          <p:nvPr>
            <p:ph idx="1"/>
          </p:nvPr>
        </p:nvSpPr>
        <p:spPr/>
        <p:txBody>
          <a:bodyPr/>
          <a:lstStyle/>
          <a:p>
            <a:r>
              <a:rPr lang="en-US" dirty="0"/>
              <a:t>We’re working our way up to proving theorems about computation</a:t>
            </a:r>
          </a:p>
          <a:p>
            <a:r>
              <a:rPr lang="en-US" dirty="0"/>
              <a:t>A statement like “there is no Java program that solves this problem”</a:t>
            </a:r>
          </a:p>
          <a:p>
            <a:endParaRPr lang="en-US" dirty="0"/>
          </a:p>
          <a:p>
            <a:r>
              <a:rPr lang="en-US" dirty="0"/>
              <a:t>Before we get there, we’ve got a grab bag of background topics.</a:t>
            </a:r>
          </a:p>
          <a:p>
            <a:r>
              <a:rPr lang="en-US" dirty="0"/>
              <a:t>The mathematical model for programs is defining a language, so we’re seeing different tools computer scientists use to do that.</a:t>
            </a:r>
          </a:p>
          <a:p>
            <a:pPr lvl="1"/>
            <a:r>
              <a:rPr lang="en-US" dirty="0"/>
              <a:t>The set of all inputs that will cause the program to return true.</a:t>
            </a:r>
          </a:p>
          <a:p>
            <a:r>
              <a:rPr lang="en-US" dirty="0"/>
              <a:t>Last time: Regular expressions: a common practical tool</a:t>
            </a:r>
          </a:p>
          <a:p>
            <a:r>
              <a:rPr lang="en-US" dirty="0"/>
              <a:t>Today: CFGs: a key to defining a programming language</a:t>
            </a:r>
          </a:p>
        </p:txBody>
      </p:sp>
    </p:spTree>
    <p:extLst>
      <p:ext uri="{BB962C8B-B14F-4D97-AF65-F5344CB8AC3E}">
        <p14:creationId xmlns:p14="http://schemas.microsoft.com/office/powerpoint/2010/main" val="223244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2" name="Text Placeholder 1">
            <a:extLst>
              <a:ext uri="{FF2B5EF4-FFF2-40B4-BE49-F238E27FC236}">
                <a16:creationId xmlns:a16="http://schemas.microsoft.com/office/drawing/2014/main" id="{777D01F5-2092-4410-AE6C-5228D1F87954}"/>
              </a:ext>
            </a:extLst>
          </p:cNvPr>
          <p:cNvSpPr>
            <a:spLocks noGrp="1"/>
          </p:cNvSpPr>
          <p:nvPr>
            <p:ph type="body" idx="1"/>
          </p:nvPr>
        </p:nvSpPr>
        <p:spPr/>
        <p:txBody>
          <a:bodyPr/>
          <a:lstStyle/>
          <a:p>
            <a:r>
              <a:rPr lang="en-US" dirty="0"/>
              <a:t>Another way of defining a language</a:t>
            </a:r>
          </a:p>
        </p:txBody>
      </p:sp>
    </p:spTree>
    <p:extLst>
      <p:ext uri="{BB962C8B-B14F-4D97-AF65-F5344CB8AC3E}">
        <p14:creationId xmlns:p14="http://schemas.microsoft.com/office/powerpoint/2010/main" val="2280112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2431</Words>
  <Application>Microsoft Office PowerPoint</Application>
  <PresentationFormat>Widescreen</PresentationFormat>
  <Paragraphs>299</Paragraphs>
  <Slides>32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Calibri</vt:lpstr>
      <vt:lpstr>Cambria Math</vt:lpstr>
      <vt:lpstr>Courier New</vt:lpstr>
      <vt:lpstr>Franklin Gothic Medium</vt:lpstr>
      <vt:lpstr>Segoe UI</vt:lpstr>
      <vt:lpstr>Segoe UI Light</vt:lpstr>
      <vt:lpstr>Segoe UI Semibold</vt:lpstr>
      <vt:lpstr>Segoe UI Semilight</vt:lpstr>
      <vt:lpstr>Tw Cen MT</vt:lpstr>
      <vt:lpstr>Wingdings 3</vt:lpstr>
      <vt:lpstr>Integral</vt:lpstr>
      <vt:lpstr>1_Integral</vt:lpstr>
      <vt:lpstr>Context Free Grammars</vt:lpstr>
      <vt:lpstr>Regular Expressions</vt:lpstr>
      <vt:lpstr>What can’t regular expressions do? (1)</vt:lpstr>
      <vt:lpstr>What can’t regular expressions do?  (1 answers)</vt:lpstr>
      <vt:lpstr>What can’t regular expressions do? (2)</vt:lpstr>
      <vt:lpstr>What can’t regular expressions do? (2 answers)</vt:lpstr>
      <vt:lpstr>A Vocabulary Note</vt:lpstr>
      <vt:lpstr>Where Are We?</vt:lpstr>
      <vt:lpstr>Context Free Grammars</vt:lpstr>
      <vt:lpstr>What Can’t Regular Expressions Do?</vt:lpstr>
      <vt:lpstr>Context Free Grammars (definitions)</vt:lpstr>
      <vt:lpstr>Context Free Grammars (process)</vt:lpstr>
      <vt:lpstr>Examples</vt:lpstr>
      <vt:lpstr>Examples (with answers)</vt:lpstr>
      <vt:lpstr>Arithmetic CFG</vt:lpstr>
      <vt:lpstr>Arithmetic CFG (with answers)</vt:lpstr>
      <vt:lpstr>Multiple ways of generating strings</vt:lpstr>
      <vt:lpstr>Parse Trees—remember where parentheses go</vt:lpstr>
      <vt:lpstr>Back to the arithmetic</vt:lpstr>
      <vt:lpstr>Why do we care about parsing?</vt:lpstr>
      <vt:lpstr>How do we encode order of operations</vt:lpstr>
      <vt:lpstr>How do Computer Scientists use CFGs?</vt:lpstr>
      <vt:lpstr>CFGs in practice</vt:lpstr>
      <vt:lpstr>BNF for C   (no &lt;...&gt; and uses : instead of ::=)</vt:lpstr>
      <vt:lpstr>Some fun CFG applications</vt:lpstr>
      <vt:lpstr>Parse Trees (sentence diagramming)</vt:lpstr>
      <vt:lpstr>Parse Trees (CFG for sentences)</vt:lpstr>
      <vt:lpstr>The old man the boat</vt:lpstr>
      <vt:lpstr>English is ambiguous</vt:lpstr>
      <vt:lpstr>The Important Takeaways</vt:lpstr>
      <vt:lpstr>Power of Context Free Languages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mnats</cp:lastModifiedBy>
  <cp:revision>16</cp:revision>
  <cp:lastPrinted>2024-11-18T20:58:07Z</cp:lastPrinted>
  <dcterms:created xsi:type="dcterms:W3CDTF">2023-11-09T21:44:48Z</dcterms:created>
  <dcterms:modified xsi:type="dcterms:W3CDTF">2025-11-15T04:50:02Z</dcterms:modified>
</cp:coreProperties>
</file>