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5"/>
  </p:notesMasterIdLst>
  <p:sldIdLst>
    <p:sldId id="256" r:id="rId3"/>
    <p:sldId id="285" r:id="rId4"/>
    <p:sldId id="588" r:id="rId5"/>
    <p:sldId id="589" r:id="rId6"/>
    <p:sldId id="590" r:id="rId7"/>
    <p:sldId id="591" r:id="rId8"/>
    <p:sldId id="291" r:id="rId9"/>
    <p:sldId id="587" r:id="rId10"/>
    <p:sldId id="294" r:id="rId11"/>
    <p:sldId id="295" r:id="rId12"/>
    <p:sldId id="296" r:id="rId13"/>
    <p:sldId id="297" r:id="rId14"/>
    <p:sldId id="580" r:id="rId15"/>
    <p:sldId id="310" r:id="rId16"/>
    <p:sldId id="309" r:id="rId17"/>
    <p:sldId id="311" r:id="rId18"/>
    <p:sldId id="581" r:id="rId19"/>
    <p:sldId id="312" r:id="rId20"/>
    <p:sldId id="313" r:id="rId21"/>
    <p:sldId id="582" r:id="rId22"/>
    <p:sldId id="314" r:id="rId23"/>
    <p:sldId id="583" r:id="rId24"/>
    <p:sldId id="315" r:id="rId25"/>
    <p:sldId id="575" r:id="rId26"/>
    <p:sldId id="584" r:id="rId27"/>
    <p:sldId id="316" r:id="rId28"/>
    <p:sldId id="576" r:id="rId29"/>
    <p:sldId id="577" r:id="rId30"/>
    <p:sldId id="585" r:id="rId31"/>
    <p:sldId id="586" r:id="rId32"/>
    <p:sldId id="578" r:id="rId33"/>
    <p:sldId id="579" r:id="rId3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91" autoAdjust="0"/>
    <p:restoredTop sz="88843" autoAdjust="0"/>
  </p:normalViewPr>
  <p:slideViewPr>
    <p:cSldViewPr snapToGrid="0">
      <p:cViewPr varScale="1">
        <p:scale>
          <a:sx n="71" d="100"/>
          <a:sy n="71" d="100"/>
        </p:scale>
        <p:origin x="54" y="40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ts" userId="2d5df061-6255-4755-935c-bfd826af269a" providerId="ADAL" clId="{32085E41-C909-4209-847B-C4B21504AE1C}"/>
    <pc:docChg chg="custSel modSld">
      <pc:chgData name="mnats" userId="2d5df061-6255-4755-935c-bfd826af269a" providerId="ADAL" clId="{32085E41-C909-4209-847B-C4B21504AE1C}" dt="2025-11-14T20:25:57.607" v="3547" actId="13244"/>
      <pc:docMkLst>
        <pc:docMk/>
      </pc:docMkLst>
      <pc:sldChg chg="modSp mod">
        <pc:chgData name="mnats" userId="2d5df061-6255-4755-935c-bfd826af269a" providerId="ADAL" clId="{32085E41-C909-4209-847B-C4B21504AE1C}" dt="2025-11-14T20:11:24.674" v="585" actId="962"/>
        <pc:sldMkLst>
          <pc:docMk/>
          <pc:sldMk cId="1244130434" sldId="312"/>
        </pc:sldMkLst>
        <pc:grpChg chg="mod">
          <ac:chgData name="mnats" userId="2d5df061-6255-4755-935c-bfd826af269a" providerId="ADAL" clId="{32085E41-C909-4209-847B-C4B21504AE1C}" dt="2025-11-14T20:11:24.674" v="585" actId="962"/>
          <ac:grpSpMkLst>
            <pc:docMk/>
            <pc:sldMk cId="1244130434" sldId="312"/>
            <ac:grpSpMk id="23" creationId="{CBF351C3-72EF-4EF9-A0AF-3820FB55E141}"/>
          </ac:grpSpMkLst>
        </pc:grpChg>
      </pc:sldChg>
      <pc:sldChg chg="modSp mod">
        <pc:chgData name="mnats" userId="2d5df061-6255-4755-935c-bfd826af269a" providerId="ADAL" clId="{32085E41-C909-4209-847B-C4B21504AE1C}" dt="2025-11-14T20:13:28.811" v="823" actId="962"/>
        <pc:sldMkLst>
          <pc:docMk/>
          <pc:sldMk cId="1203753654" sldId="313"/>
        </pc:sldMkLst>
        <pc:grpChg chg="mod">
          <ac:chgData name="mnats" userId="2d5df061-6255-4755-935c-bfd826af269a" providerId="ADAL" clId="{32085E41-C909-4209-847B-C4B21504AE1C}" dt="2025-11-14T20:12:28.928" v="775" actId="962"/>
          <ac:grpSpMkLst>
            <pc:docMk/>
            <pc:sldMk cId="1203753654" sldId="313"/>
            <ac:grpSpMk id="4" creationId="{5FCBD3CA-9881-41B6-9517-9C10D23BE74C}"/>
          </ac:grpSpMkLst>
        </pc:grpChg>
        <pc:grpChg chg="mod">
          <ac:chgData name="mnats" userId="2d5df061-6255-4755-935c-bfd826af269a" providerId="ADAL" clId="{32085E41-C909-4209-847B-C4B21504AE1C}" dt="2025-11-14T20:13:28.811" v="823" actId="962"/>
          <ac:grpSpMkLst>
            <pc:docMk/>
            <pc:sldMk cId="1203753654" sldId="313"/>
            <ac:grpSpMk id="26" creationId="{AEAE9C7A-6107-4BC3-BE74-B5EFE7DC1BAE}"/>
          </ac:grpSpMkLst>
        </pc:grpChg>
      </pc:sldChg>
      <pc:sldChg chg="modSp mod">
        <pc:chgData name="mnats" userId="2d5df061-6255-4755-935c-bfd826af269a" providerId="ADAL" clId="{32085E41-C909-4209-847B-C4B21504AE1C}" dt="2025-11-14T20:15:07.882" v="1275" actId="962"/>
        <pc:sldMkLst>
          <pc:docMk/>
          <pc:sldMk cId="352272042" sldId="314"/>
        </pc:sldMkLst>
        <pc:grpChg chg="mod">
          <ac:chgData name="mnats" userId="2d5df061-6255-4755-935c-bfd826af269a" providerId="ADAL" clId="{32085E41-C909-4209-847B-C4B21504AE1C}" dt="2025-11-14T20:15:07.882" v="1275" actId="962"/>
          <ac:grpSpMkLst>
            <pc:docMk/>
            <pc:sldMk cId="352272042" sldId="314"/>
            <ac:grpSpMk id="4" creationId="{E831D047-F346-4D1B-94D1-FFF3857B83A4}"/>
          </ac:grpSpMkLst>
        </pc:grpChg>
      </pc:sldChg>
      <pc:sldChg chg="modSp mod">
        <pc:chgData name="mnats" userId="2d5df061-6255-4755-935c-bfd826af269a" providerId="ADAL" clId="{32085E41-C909-4209-847B-C4B21504AE1C}" dt="2025-11-14T20:08:27.389" v="69" actId="20577"/>
        <pc:sldMkLst>
          <pc:docMk/>
          <pc:sldMk cId="2817295024" sldId="316"/>
        </pc:sldMkLst>
        <pc:spChg chg="mod">
          <ac:chgData name="mnats" userId="2d5df061-6255-4755-935c-bfd826af269a" providerId="ADAL" clId="{32085E41-C909-4209-847B-C4B21504AE1C}" dt="2025-11-14T20:08:27.389" v="69" actId="20577"/>
          <ac:spMkLst>
            <pc:docMk/>
            <pc:sldMk cId="2817295024" sldId="316"/>
            <ac:spMk id="2" creationId="{987213D9-C76C-49E5-AD28-7B98DFFCBEB9}"/>
          </ac:spMkLst>
        </pc:spChg>
      </pc:sldChg>
      <pc:sldChg chg="modSp modNotesTx">
        <pc:chgData name="mnats" userId="2d5df061-6255-4755-935c-bfd826af269a" providerId="ADAL" clId="{32085E41-C909-4209-847B-C4B21504AE1C}" dt="2025-11-14T20:21:30.197" v="2310" actId="20577"/>
        <pc:sldMkLst>
          <pc:docMk/>
          <pc:sldMk cId="3279119667" sldId="575"/>
        </pc:sldMkLst>
        <pc:picChg chg="mod">
          <ac:chgData name="mnats" userId="2d5df061-6255-4755-935c-bfd826af269a" providerId="ADAL" clId="{32085E41-C909-4209-847B-C4B21504AE1C}" dt="2025-11-14T20:16:19.449" v="1429" actId="962"/>
          <ac:picMkLst>
            <pc:docMk/>
            <pc:sldMk cId="3279119667" sldId="575"/>
            <ac:picMk id="19463" creationId="{00000000-0000-0000-0000-000000000000}"/>
          </ac:picMkLst>
        </pc:picChg>
      </pc:sldChg>
      <pc:sldChg chg="modSp mod">
        <pc:chgData name="mnats" userId="2d5df061-6255-4755-935c-bfd826af269a" providerId="ADAL" clId="{32085E41-C909-4209-847B-C4B21504AE1C}" dt="2025-11-14T20:08:42.268" v="101" actId="20577"/>
        <pc:sldMkLst>
          <pc:docMk/>
          <pc:sldMk cId="671461600" sldId="576"/>
        </pc:sldMkLst>
        <pc:spChg chg="mod">
          <ac:chgData name="mnats" userId="2d5df061-6255-4755-935c-bfd826af269a" providerId="ADAL" clId="{32085E41-C909-4209-847B-C4B21504AE1C}" dt="2025-11-14T20:08:42.268" v="101" actId="20577"/>
          <ac:spMkLst>
            <pc:docMk/>
            <pc:sldMk cId="671461600" sldId="576"/>
            <ac:spMk id="2" creationId="{3DFF9DB3-BA52-456D-8E8F-2A0BD66E641A}"/>
          </ac:spMkLst>
        </pc:spChg>
      </pc:sldChg>
      <pc:sldChg chg="modSp mod">
        <pc:chgData name="mnats" userId="2d5df061-6255-4755-935c-bfd826af269a" providerId="ADAL" clId="{32085E41-C909-4209-847B-C4B21504AE1C}" dt="2025-11-14T20:25:57.607" v="3547" actId="13244"/>
        <pc:sldMkLst>
          <pc:docMk/>
          <pc:sldMk cId="3280240304" sldId="577"/>
        </pc:sldMkLst>
        <pc:picChg chg="mod ord">
          <ac:chgData name="mnats" userId="2d5df061-6255-4755-935c-bfd826af269a" providerId="ADAL" clId="{32085E41-C909-4209-847B-C4B21504AE1C}" dt="2025-11-14T20:25:57.607" v="3547" actId="13244"/>
          <ac:picMkLst>
            <pc:docMk/>
            <pc:sldMk cId="3280240304" sldId="577"/>
            <ac:picMk id="5" creationId="{7DC93A35-8776-4DA1-8322-1D0967570624}"/>
          </ac:picMkLst>
        </pc:picChg>
        <pc:picChg chg="mod">
          <ac:chgData name="mnats" userId="2d5df061-6255-4755-935c-bfd826af269a" providerId="ADAL" clId="{32085E41-C909-4209-847B-C4B21504AE1C}" dt="2025-11-14T20:25:12.911" v="3546" actId="962"/>
          <ac:picMkLst>
            <pc:docMk/>
            <pc:sldMk cId="3280240304" sldId="577"/>
            <ac:picMk id="7" creationId="{C6B5004C-470F-4CED-AED7-05547D6147EC}"/>
          </ac:picMkLst>
        </pc:picChg>
      </pc:sldChg>
      <pc:sldChg chg="modSp mod">
        <pc:chgData name="mnats" userId="2d5df061-6255-4755-935c-bfd826af269a" providerId="ADAL" clId="{32085E41-C909-4209-847B-C4B21504AE1C}" dt="2025-11-14T19:43:39.293" v="3" actId="20577"/>
        <pc:sldMkLst>
          <pc:docMk/>
          <pc:sldMk cId="2601811657" sldId="588"/>
        </pc:sldMkLst>
        <pc:spChg chg="mod">
          <ac:chgData name="mnats" userId="2d5df061-6255-4755-935c-bfd826af269a" providerId="ADAL" clId="{32085E41-C909-4209-847B-C4B21504AE1C}" dt="2025-11-14T19:43:39.293" v="3" actId="20577"/>
          <ac:spMkLst>
            <pc:docMk/>
            <pc:sldMk cId="2601811657" sldId="588"/>
            <ac:spMk id="2" creationId="{35459E2B-0537-BFC1-1C9B-E456D7972112}"/>
          </ac:spMkLst>
        </pc:spChg>
      </pc:sldChg>
      <pc:sldChg chg="modSp mod">
        <pc:chgData name="mnats" userId="2d5df061-6255-4755-935c-bfd826af269a" providerId="ADAL" clId="{32085E41-C909-4209-847B-C4B21504AE1C}" dt="2025-11-14T19:43:49.698" v="27" actId="20577"/>
        <pc:sldMkLst>
          <pc:docMk/>
          <pc:sldMk cId="1356410534" sldId="589"/>
        </pc:sldMkLst>
        <pc:spChg chg="mod">
          <ac:chgData name="mnats" userId="2d5df061-6255-4755-935c-bfd826af269a" providerId="ADAL" clId="{32085E41-C909-4209-847B-C4B21504AE1C}" dt="2025-11-14T19:43:49.698" v="27" actId="20577"/>
          <ac:spMkLst>
            <pc:docMk/>
            <pc:sldMk cId="1356410534" sldId="589"/>
            <ac:spMk id="2" creationId="{1DA00B4E-AF73-C6D2-CBBC-5130E082E0B0}"/>
          </ac:spMkLst>
        </pc:spChg>
      </pc:sldChg>
      <pc:sldChg chg="modSp mod">
        <pc:chgData name="mnats" userId="2d5df061-6255-4755-935c-bfd826af269a" providerId="ADAL" clId="{32085E41-C909-4209-847B-C4B21504AE1C}" dt="2025-11-14T19:43:54.152" v="31" actId="20577"/>
        <pc:sldMkLst>
          <pc:docMk/>
          <pc:sldMk cId="2827112974" sldId="590"/>
        </pc:sldMkLst>
        <pc:spChg chg="mod">
          <ac:chgData name="mnats" userId="2d5df061-6255-4755-935c-bfd826af269a" providerId="ADAL" clId="{32085E41-C909-4209-847B-C4B21504AE1C}" dt="2025-11-14T19:43:54.152" v="31" actId="20577"/>
          <ac:spMkLst>
            <pc:docMk/>
            <pc:sldMk cId="2827112974" sldId="590"/>
            <ac:spMk id="2" creationId="{7E603EF3-8355-F3EA-5424-97E9C0B400BD}"/>
          </ac:spMkLst>
        </pc:spChg>
      </pc:sldChg>
      <pc:sldChg chg="modSp mod">
        <pc:chgData name="mnats" userId="2d5df061-6255-4755-935c-bfd826af269a" providerId="ADAL" clId="{32085E41-C909-4209-847B-C4B21504AE1C}" dt="2025-11-14T19:43:59.851" v="44" actId="20577"/>
        <pc:sldMkLst>
          <pc:docMk/>
          <pc:sldMk cId="2558926360" sldId="591"/>
        </pc:sldMkLst>
        <pc:spChg chg="mod">
          <ac:chgData name="mnats" userId="2d5df061-6255-4755-935c-bfd826af269a" providerId="ADAL" clId="{32085E41-C909-4209-847B-C4B21504AE1C}" dt="2025-11-14T19:43:59.851" v="44" actId="20577"/>
          <ac:spMkLst>
            <pc:docMk/>
            <pc:sldMk cId="2558926360" sldId="591"/>
            <ac:spMk id="2" creationId="{6FA9B14F-A0B1-D6C4-477F-DB2C76FAE0F2}"/>
          </ac:spMkLst>
        </pc:spChg>
      </pc:sldChg>
    </pc:docChg>
  </pc:docChgLst>
  <pc:docChgLst>
    <pc:chgData name="mnats" userId="2d5df061-6255-4755-935c-bfd826af269a" providerId="ADAL" clId="{E82DDF5E-7357-4FDF-932E-DC729288546B}"/>
    <pc:docChg chg="custSel modSld">
      <pc:chgData name="mnats" userId="2d5df061-6255-4755-935c-bfd826af269a" providerId="ADAL" clId="{E82DDF5E-7357-4FDF-932E-DC729288546B}" dt="2025-11-15T04:43:28.746" v="669" actId="962"/>
      <pc:docMkLst>
        <pc:docMk/>
      </pc:docMkLst>
      <pc:sldChg chg="addSp modSp mod">
        <pc:chgData name="mnats" userId="2d5df061-6255-4755-935c-bfd826af269a" providerId="ADAL" clId="{E82DDF5E-7357-4FDF-932E-DC729288546B}" dt="2025-11-15T04:40:21.070" v="1" actId="962"/>
        <pc:sldMkLst>
          <pc:docMk/>
          <pc:sldMk cId="368209804" sldId="285"/>
        </pc:sldMkLst>
        <pc:inkChg chg="add mod">
          <ac:chgData name="mnats" userId="2d5df061-6255-4755-935c-bfd826af269a" providerId="ADAL" clId="{E82DDF5E-7357-4FDF-932E-DC729288546B}" dt="2025-11-15T04:40:21.070" v="1" actId="962"/>
          <ac:inkMkLst>
            <pc:docMk/>
            <pc:sldMk cId="368209804" sldId="285"/>
            <ac:inkMk id="4" creationId="{9F7C79CD-7D86-43C2-8B5F-B9B6E150BD75}"/>
          </ac:inkMkLst>
        </pc:inkChg>
      </pc:sldChg>
      <pc:sldChg chg="addSp modSp mod">
        <pc:chgData name="mnats" userId="2d5df061-6255-4755-935c-bfd826af269a" providerId="ADAL" clId="{E82DDF5E-7357-4FDF-932E-DC729288546B}" dt="2025-11-15T04:40:36.819" v="5" actId="962"/>
        <pc:sldMkLst>
          <pc:docMk/>
          <pc:sldMk cId="885322306" sldId="295"/>
        </pc:sldMkLst>
        <pc:inkChg chg="add mod">
          <ac:chgData name="mnats" userId="2d5df061-6255-4755-935c-bfd826af269a" providerId="ADAL" clId="{E82DDF5E-7357-4FDF-932E-DC729288546B}" dt="2025-11-15T04:40:36.819" v="5" actId="962"/>
          <ac:inkMkLst>
            <pc:docMk/>
            <pc:sldMk cId="885322306" sldId="295"/>
            <ac:inkMk id="2" creationId="{F541B273-D360-4E21-8CF2-8391F91EF65D}"/>
          </ac:inkMkLst>
        </pc:inkChg>
      </pc:sldChg>
      <pc:sldChg chg="addSp modSp mod">
        <pc:chgData name="mnats" userId="2d5df061-6255-4755-935c-bfd826af269a" providerId="ADAL" clId="{E82DDF5E-7357-4FDF-932E-DC729288546B}" dt="2025-11-15T04:40:40.602" v="6" actId="962"/>
        <pc:sldMkLst>
          <pc:docMk/>
          <pc:sldMk cId="247273274" sldId="296"/>
        </pc:sldMkLst>
        <pc:inkChg chg="add mod">
          <ac:chgData name="mnats" userId="2d5df061-6255-4755-935c-bfd826af269a" providerId="ADAL" clId="{E82DDF5E-7357-4FDF-932E-DC729288546B}" dt="2025-11-15T04:40:40.602" v="6" actId="962"/>
          <ac:inkMkLst>
            <pc:docMk/>
            <pc:sldMk cId="247273274" sldId="296"/>
            <ac:inkMk id="4" creationId="{A8A191BC-E76A-4B1A-AA72-94590667CC44}"/>
          </ac:inkMkLst>
        </pc:inkChg>
      </pc:sldChg>
      <pc:sldChg chg="addSp modSp mod">
        <pc:chgData name="mnats" userId="2d5df061-6255-4755-935c-bfd826af269a" providerId="ADAL" clId="{E82DDF5E-7357-4FDF-932E-DC729288546B}" dt="2025-11-15T04:40:43.047" v="7" actId="962"/>
        <pc:sldMkLst>
          <pc:docMk/>
          <pc:sldMk cId="3936067281" sldId="297"/>
        </pc:sldMkLst>
        <pc:inkChg chg="add mod">
          <ac:chgData name="mnats" userId="2d5df061-6255-4755-935c-bfd826af269a" providerId="ADAL" clId="{E82DDF5E-7357-4FDF-932E-DC729288546B}" dt="2025-11-15T04:40:43.047" v="7" actId="962"/>
          <ac:inkMkLst>
            <pc:docMk/>
            <pc:sldMk cId="3936067281" sldId="297"/>
            <ac:inkMk id="4" creationId="{A619A294-62A5-4882-8904-AFDE40DF6DE8}"/>
          </ac:inkMkLst>
        </pc:inkChg>
      </pc:sldChg>
      <pc:sldChg chg="addSp modSp mod">
        <pc:chgData name="mnats" userId="2d5df061-6255-4755-935c-bfd826af269a" providerId="ADAL" clId="{E82DDF5E-7357-4FDF-932E-DC729288546B}" dt="2025-11-15T04:42:51.480" v="642" actId="962"/>
        <pc:sldMkLst>
          <pc:docMk/>
          <pc:sldMk cId="1757080045" sldId="309"/>
        </pc:sldMkLst>
        <pc:inkChg chg="add mod">
          <ac:chgData name="mnats" userId="2d5df061-6255-4755-935c-bfd826af269a" providerId="ADAL" clId="{E82DDF5E-7357-4FDF-932E-DC729288546B}" dt="2025-11-15T04:42:51.480" v="642" actId="962"/>
          <ac:inkMkLst>
            <pc:docMk/>
            <pc:sldMk cId="1757080045" sldId="309"/>
            <ac:inkMk id="4" creationId="{04F9C547-6674-4374-A382-6644C3F510E6}"/>
          </ac:inkMkLst>
        </pc:inkChg>
        <pc:inkChg chg="add mod">
          <ac:chgData name="mnats" userId="2d5df061-6255-4755-935c-bfd826af269a" providerId="ADAL" clId="{E82DDF5E-7357-4FDF-932E-DC729288546B}" dt="2025-11-15T04:42:05.237" v="397" actId="962"/>
          <ac:inkMkLst>
            <pc:docMk/>
            <pc:sldMk cId="1757080045" sldId="309"/>
            <ac:inkMk id="6" creationId="{271A4D41-0C3A-47F9-97A1-D1E249F691B0}"/>
          </ac:inkMkLst>
        </pc:inkChg>
        <pc:inkChg chg="add mod">
          <ac:chgData name="mnats" userId="2d5df061-6255-4755-935c-bfd826af269a" providerId="ADAL" clId="{E82DDF5E-7357-4FDF-932E-DC729288546B}" dt="2025-11-15T04:42:48.046" v="641" actId="962"/>
          <ac:inkMkLst>
            <pc:docMk/>
            <pc:sldMk cId="1757080045" sldId="309"/>
            <ac:inkMk id="8" creationId="{C891A196-0A69-43B7-896C-C26CF2931223}"/>
          </ac:inkMkLst>
        </pc:inkChg>
      </pc:sldChg>
      <pc:sldChg chg="addSp modSp mod">
        <pc:chgData name="mnats" userId="2d5df061-6255-4755-935c-bfd826af269a" providerId="ADAL" clId="{E82DDF5E-7357-4FDF-932E-DC729288546B}" dt="2025-11-15T04:41:51.174" v="341" actId="962"/>
        <pc:sldMkLst>
          <pc:docMk/>
          <pc:sldMk cId="69901688" sldId="310"/>
        </pc:sldMkLst>
        <pc:inkChg chg="add mod">
          <ac:chgData name="mnats" userId="2d5df061-6255-4755-935c-bfd826af269a" providerId="ADAL" clId="{E82DDF5E-7357-4FDF-932E-DC729288546B}" dt="2025-11-15T04:41:51.174" v="341" actId="962"/>
          <ac:inkMkLst>
            <pc:docMk/>
            <pc:sldMk cId="69901688" sldId="310"/>
            <ac:inkMk id="4" creationId="{4710DF27-DE98-422C-8473-9E7106197FAA}"/>
          </ac:inkMkLst>
        </pc:inkChg>
      </pc:sldChg>
      <pc:sldChg chg="addSp modSp mod">
        <pc:chgData name="mnats" userId="2d5df061-6255-4755-935c-bfd826af269a" providerId="ADAL" clId="{E82DDF5E-7357-4FDF-932E-DC729288546B}" dt="2025-11-15T04:43:09.103" v="664" actId="962"/>
        <pc:sldMkLst>
          <pc:docMk/>
          <pc:sldMk cId="1244130434" sldId="312"/>
        </pc:sldMkLst>
        <pc:inkChg chg="add mod">
          <ac:chgData name="mnats" userId="2d5df061-6255-4755-935c-bfd826af269a" providerId="ADAL" clId="{E82DDF5E-7357-4FDF-932E-DC729288546B}" dt="2025-11-15T04:43:09.103" v="664" actId="962"/>
          <ac:inkMkLst>
            <pc:docMk/>
            <pc:sldMk cId="1244130434" sldId="312"/>
            <ac:inkMk id="24" creationId="{A907E0B4-9050-49DB-B3CA-C35DE76A734C}"/>
          </ac:inkMkLst>
        </pc:inkChg>
        <pc:inkChg chg="add mod">
          <ac:chgData name="mnats" userId="2d5df061-6255-4755-935c-bfd826af269a" providerId="ADAL" clId="{E82DDF5E-7357-4FDF-932E-DC729288546B}" dt="2025-11-15T04:43:06.822" v="663" actId="962"/>
          <ac:inkMkLst>
            <pc:docMk/>
            <pc:sldMk cId="1244130434" sldId="312"/>
            <ac:inkMk id="26" creationId="{27747751-88A6-4FE9-A00A-0A1B00D6EF02}"/>
          </ac:inkMkLst>
        </pc:inkChg>
      </pc:sldChg>
      <pc:sldChg chg="addSp modSp mod">
        <pc:chgData name="mnats" userId="2d5df061-6255-4755-935c-bfd826af269a" providerId="ADAL" clId="{E82DDF5E-7357-4FDF-932E-DC729288546B}" dt="2025-11-15T04:43:12.112" v="665" actId="962"/>
        <pc:sldMkLst>
          <pc:docMk/>
          <pc:sldMk cId="1203753654" sldId="313"/>
        </pc:sldMkLst>
        <pc:inkChg chg="add mod">
          <ac:chgData name="mnats" userId="2d5df061-6255-4755-935c-bfd826af269a" providerId="ADAL" clId="{E82DDF5E-7357-4FDF-932E-DC729288546B}" dt="2025-11-15T04:43:12.112" v="665" actId="962"/>
          <ac:inkMkLst>
            <pc:docMk/>
            <pc:sldMk cId="1203753654" sldId="313"/>
            <ac:inkMk id="51" creationId="{0A1821A1-CFE7-4F72-BE5A-36069ECB4DA6}"/>
          </ac:inkMkLst>
        </pc:inkChg>
      </pc:sldChg>
      <pc:sldChg chg="addSp modSp mod">
        <pc:chgData name="mnats" userId="2d5df061-6255-4755-935c-bfd826af269a" providerId="ADAL" clId="{E82DDF5E-7357-4FDF-932E-DC729288546B}" dt="2025-11-15T04:43:25.124" v="668" actId="962"/>
        <pc:sldMkLst>
          <pc:docMk/>
          <pc:sldMk cId="2817295024" sldId="316"/>
        </pc:sldMkLst>
        <pc:inkChg chg="add mod">
          <ac:chgData name="mnats" userId="2d5df061-6255-4755-935c-bfd826af269a" providerId="ADAL" clId="{E82DDF5E-7357-4FDF-932E-DC729288546B}" dt="2025-11-15T04:43:25.124" v="668" actId="962"/>
          <ac:inkMkLst>
            <pc:docMk/>
            <pc:sldMk cId="2817295024" sldId="316"/>
            <ac:inkMk id="4" creationId="{662358A2-E966-46C8-B171-EA4B196B9CBA}"/>
          </ac:inkMkLst>
        </pc:inkChg>
      </pc:sldChg>
      <pc:sldChg chg="addSp modSp mod">
        <pc:chgData name="mnats" userId="2d5df061-6255-4755-935c-bfd826af269a" providerId="ADAL" clId="{E82DDF5E-7357-4FDF-932E-DC729288546B}" dt="2025-11-15T04:43:22.390" v="667" actId="962"/>
        <pc:sldMkLst>
          <pc:docMk/>
          <pc:sldMk cId="3279119667" sldId="575"/>
        </pc:sldMkLst>
        <pc:inkChg chg="add mod">
          <ac:chgData name="mnats" userId="2d5df061-6255-4755-935c-bfd826af269a" providerId="ADAL" clId="{E82DDF5E-7357-4FDF-932E-DC729288546B}" dt="2025-11-15T04:43:22.390" v="667" actId="962"/>
          <ac:inkMkLst>
            <pc:docMk/>
            <pc:sldMk cId="3279119667" sldId="575"/>
            <ac:inkMk id="2" creationId="{69BED13E-22FA-40A2-8DD3-FE07725CB5FF}"/>
          </ac:inkMkLst>
        </pc:inkChg>
      </pc:sldChg>
      <pc:sldChg chg="addSp modSp mod">
        <pc:chgData name="mnats" userId="2d5df061-6255-4755-935c-bfd826af269a" providerId="ADAL" clId="{E82DDF5E-7357-4FDF-932E-DC729288546B}" dt="2025-11-15T04:41:48.714" v="340" actId="962"/>
        <pc:sldMkLst>
          <pc:docMk/>
          <pc:sldMk cId="2649152148" sldId="580"/>
        </pc:sldMkLst>
        <pc:inkChg chg="add mod">
          <ac:chgData name="mnats" userId="2d5df061-6255-4755-935c-bfd826af269a" providerId="ADAL" clId="{E82DDF5E-7357-4FDF-932E-DC729288546B}" dt="2025-11-15T04:41:48.714" v="340" actId="962"/>
          <ac:inkMkLst>
            <pc:docMk/>
            <pc:sldMk cId="2649152148" sldId="580"/>
            <ac:inkMk id="5" creationId="{2563572F-E91A-491B-84F0-C8D21F31F66A}"/>
          </ac:inkMkLst>
        </pc:inkChg>
        <pc:inkChg chg="add mod">
          <ac:chgData name="mnats" userId="2d5df061-6255-4755-935c-bfd826af269a" providerId="ADAL" clId="{E82DDF5E-7357-4FDF-932E-DC729288546B}" dt="2025-11-15T04:41:44.244" v="339" actId="962"/>
          <ac:inkMkLst>
            <pc:docMk/>
            <pc:sldMk cId="2649152148" sldId="580"/>
            <ac:inkMk id="7" creationId="{A68020FF-0DD3-4C34-8C9B-BE2D00619FD5}"/>
          </ac:inkMkLst>
        </pc:inkChg>
      </pc:sldChg>
      <pc:sldChg chg="addSp modSp mod">
        <pc:chgData name="mnats" userId="2d5df061-6255-4755-935c-bfd826af269a" providerId="ADAL" clId="{E82DDF5E-7357-4FDF-932E-DC729288546B}" dt="2025-11-15T04:42:54.136" v="643" actId="962"/>
        <pc:sldMkLst>
          <pc:docMk/>
          <pc:sldMk cId="3182522933" sldId="581"/>
        </pc:sldMkLst>
        <pc:inkChg chg="add mod">
          <ac:chgData name="mnats" userId="2d5df061-6255-4755-935c-bfd826af269a" providerId="ADAL" clId="{E82DDF5E-7357-4FDF-932E-DC729288546B}" dt="2025-11-15T04:42:54.136" v="643" actId="962"/>
          <ac:inkMkLst>
            <pc:docMk/>
            <pc:sldMk cId="3182522933" sldId="581"/>
            <ac:inkMk id="4" creationId="{E3357F19-F456-42C5-BA39-DBDAD21B2C35}"/>
          </ac:inkMkLst>
        </pc:inkChg>
      </pc:sldChg>
      <pc:sldChg chg="addSp modSp mod">
        <pc:chgData name="mnats" userId="2d5df061-6255-4755-935c-bfd826af269a" providerId="ADAL" clId="{E82DDF5E-7357-4FDF-932E-DC729288546B}" dt="2025-11-15T04:43:17.175" v="666" actId="962"/>
        <pc:sldMkLst>
          <pc:docMk/>
          <pc:sldMk cId="3123257494" sldId="583"/>
        </pc:sldMkLst>
        <pc:inkChg chg="add mod">
          <ac:chgData name="mnats" userId="2d5df061-6255-4755-935c-bfd826af269a" providerId="ADAL" clId="{E82DDF5E-7357-4FDF-932E-DC729288546B}" dt="2025-11-15T04:43:17.175" v="666" actId="962"/>
          <ac:inkMkLst>
            <pc:docMk/>
            <pc:sldMk cId="3123257494" sldId="583"/>
            <ac:inkMk id="7" creationId="{C94D9E25-3579-42FC-BE0C-2BB9CCD06A2B}"/>
          </ac:inkMkLst>
        </pc:inkChg>
      </pc:sldChg>
      <pc:sldChg chg="addSp modSp mod">
        <pc:chgData name="mnats" userId="2d5df061-6255-4755-935c-bfd826af269a" providerId="ADAL" clId="{E82DDF5E-7357-4FDF-932E-DC729288546B}" dt="2025-11-15T04:43:28.746" v="669" actId="962"/>
        <pc:sldMkLst>
          <pc:docMk/>
          <pc:sldMk cId="2389027951" sldId="585"/>
        </pc:sldMkLst>
        <pc:inkChg chg="add mod">
          <ac:chgData name="mnats" userId="2d5df061-6255-4755-935c-bfd826af269a" providerId="ADAL" clId="{E82DDF5E-7357-4FDF-932E-DC729288546B}" dt="2025-11-15T04:43:28.746" v="669" actId="962"/>
          <ac:inkMkLst>
            <pc:docMk/>
            <pc:sldMk cId="2389027951" sldId="585"/>
            <ac:inkMk id="4" creationId="{0133077C-93F8-455C-9142-BC3FF5536820}"/>
          </ac:inkMkLst>
        </pc:inkChg>
      </pc:sldChg>
      <pc:sldChg chg="addSp modSp mod">
        <pc:chgData name="mnats" userId="2d5df061-6255-4755-935c-bfd826af269a" providerId="ADAL" clId="{E82DDF5E-7357-4FDF-932E-DC729288546B}" dt="2025-11-15T04:40:32.828" v="4" actId="962"/>
        <pc:sldMkLst>
          <pc:docMk/>
          <pc:sldMk cId="2232448664" sldId="587"/>
        </pc:sldMkLst>
        <pc:inkChg chg="add mod">
          <ac:chgData name="mnats" userId="2d5df061-6255-4755-935c-bfd826af269a" providerId="ADAL" clId="{E82DDF5E-7357-4FDF-932E-DC729288546B}" dt="2025-11-15T04:40:32.828" v="4" actId="962"/>
          <ac:inkMkLst>
            <pc:docMk/>
            <pc:sldMk cId="2232448664" sldId="587"/>
            <ac:inkMk id="4" creationId="{A05EACA3-64B6-465C-87DE-09D97E42AB00}"/>
          </ac:inkMkLst>
        </pc:inkChg>
      </pc:sldChg>
      <pc:sldChg chg="addSp modSp mod">
        <pc:chgData name="mnats" userId="2d5df061-6255-4755-935c-bfd826af269a" providerId="ADAL" clId="{E82DDF5E-7357-4FDF-932E-DC729288546B}" dt="2025-11-15T04:40:24.336" v="2" actId="962"/>
        <pc:sldMkLst>
          <pc:docMk/>
          <pc:sldMk cId="1356410534" sldId="589"/>
        </pc:sldMkLst>
        <pc:inkChg chg="add mod">
          <ac:chgData name="mnats" userId="2d5df061-6255-4755-935c-bfd826af269a" providerId="ADAL" clId="{E82DDF5E-7357-4FDF-932E-DC729288546B}" dt="2025-11-15T04:40:24.336" v="2" actId="962"/>
          <ac:inkMkLst>
            <pc:docMk/>
            <pc:sldMk cId="1356410534" sldId="589"/>
            <ac:inkMk id="4" creationId="{4A07FFE5-04D8-48D0-A214-DB0EFB7FFF6B}"/>
          </ac:inkMkLst>
        </pc:inkChg>
      </pc:sldChg>
      <pc:sldChg chg="addSp modSp mod">
        <pc:chgData name="mnats" userId="2d5df061-6255-4755-935c-bfd826af269a" providerId="ADAL" clId="{E82DDF5E-7357-4FDF-932E-DC729288546B}" dt="2025-11-15T04:40:27.994" v="3" actId="962"/>
        <pc:sldMkLst>
          <pc:docMk/>
          <pc:sldMk cId="2558926360" sldId="591"/>
        </pc:sldMkLst>
        <pc:inkChg chg="add mod">
          <ac:chgData name="mnats" userId="2d5df061-6255-4755-935c-bfd826af269a" providerId="ADAL" clId="{E82DDF5E-7357-4FDF-932E-DC729288546B}" dt="2025-11-15T04:40:27.994" v="3" actId="962"/>
          <ac:inkMkLst>
            <pc:docMk/>
            <pc:sldMk cId="2558926360" sldId="591"/>
            <ac:inkMk id="4" creationId="{718122B4-3646-4C96-8AEF-7904C8857B97}"/>
          </ac:inkMkLst>
        </pc:inkChg>
      </pc:sldChg>
    </pc:docChg>
  </pc:docChgLst>
</pc:chgInfo>
</file>

<file path=ppt/ink/ink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30:45.812"/>
    </inkml:context>
    <inkml:brush xml:id="br0">
      <inkml:brushProperty name="width" value="0.05292" units="cm"/>
      <inkml:brushProperty name="height" value="0.05292" units="cm"/>
      <inkml:brushProperty name="color" value="#C00000"/>
    </inkml:brush>
  </inkml:definitions>
  <inkml:trace contextRef="#ctx0" brushRef="#br0">1813 4568 11055 0,'-2'-9'976'0,"-1"5"-784"0,1 0-192 0,2 4 0 0,0 4-528 0,0-4-160 0,-2-4-16 0,-2 4-16 0,0 0 1568 0,-1 4 320 0,1-2 64 0,4-2 16 0,0 0 96 0,-4 47 32 31,2-24 0-31,2 7 0 0,0 4-128 0,2-2-32 0,0 9 0 0,2 6 0 0,1 2-112 0,-3 2-16 16,0 6-16-16,-2 5 0 15,0 8-560-15,0 11-96 0,-2 6-32 0,0 11 0 16,-1 0-384-16,1 4 0 0,-2 3 128 0,-2 5-128 15,1 14 0-15,3 6 0 0,0 19 0 0,0 2 0 16,-2 2 0-16,-1-2 0 0,1-4 0 0,-2 13 0 16,-1 19-176-16,3-7 176 0,0-8-128 0,2-13 128 15,6 2 0-15,2-10 0 0,1-2 144 0,1-14-144 16,-1-14 880-16,-1-11 64 0,1-10 16 0,-1-3 0 16,2-12-320-16,1-7-48 0,-1-8-16 0,1-9 0 15,0-6 320-15,-1-7 64 0,3-1 16 0,-1-7 0 16,-1-5-800-16,1-1-176 0,-1-9 0 0,2-4 0 15,-1-3-160-15,-1-1 16 0,4-9 0 0,-3 0-15920 16</inkml:trace>
  <inkml:trace contextRef="#ctx0" brushRef="#br0" timeOffset="656.39">1566 10101 9663 0,'-2'-11'208'0,"-1"-4"48"0,1 9 16 0,2 2 0 0,0 2-272 0,0-9 0 0,-2-10 0 0,0-7 0 0,0-6 1456 0,0 4 224 0,0 9 48 0,2 8 16 16,2 4-640-16,0 9-128 0,0 9-16 0,2 2-16 16,-2-1-32-16,3 7 0 0,1 0 0 0,0 5 0 15,1 5-400-15,-3 12-64 0,2 5-32 0,-1 10 0 16,-1 9-128-16,0 8-32 0,1 12 0 0,-1 15 0 15,-4 14 16-15,-2 10 0 0,-3 1 0 0,-1 3 0 16,2-1 240-16,-3 16 32 0,1 23 16 0,0 0 0 16,1 4-336-16,1-4-64 0,0 6-16 0,0 9 0 15,-1 4-144-15,1-8 0 0,2-24 0 0,-5 26 0 16,3 33 0-16,-6 3 0 16,-1-11 0-16,-2 3 0 0,-2 8 0 0,-2-9 0 0,0-10 0 0,-2-9 0 0,-2 2 608 0,2-10 96 15,6-13 0-15,0-21 16 0,4-9 16 0,1-17 0 16,4-4 0-16,-1-11 0 15,3-13-288-15,4-10-48 0,3-7-16 0,-1-8 0 0,4-8-96 0,3-5-32 16,0-4 0-16,2-9 0 16,-3-10-256-16,-1-7 0 0,1-8 0 0,-1-13-10720 15,2-11-2080-15</inkml:trace>
</inkml:ink>
</file>

<file path=ppt/ink/ink1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56:43.005"/>
    </inkml:context>
    <inkml:brush xml:id="br0">
      <inkml:brushProperty name="width" value="0.05292" units="cm"/>
      <inkml:brushProperty name="height" value="0.05292" units="cm"/>
      <inkml:brushProperty name="color" value="#C00000"/>
    </inkml:brush>
  </inkml:definitions>
  <inkml:trace contextRef="#ctx0" brushRef="#br0">4115 4336 2751 0,'0'-4'256'0,"0"-1"-256"0,2 3 0 0,-2 0 0 16,0 0 672-16,2-2 96 0,1-3 0 0,1-8 16 16,2-6 192-16,3-7 48 0,1 1 0 0,1-1 0 0,0 2 0 0,-1-1 16 15,3-1 0-15,0 5 0 0,0-5-304 0,2 7-64 16,-3-1-16-16,5 5 0 0,5-4 240 0,-1 4 32 16,0 2 16-16,5 0 0 0,2 3 80 0,-1-3 0 0,1 4 16 0,0 0 0 15,1 5-704-15,-1 4-144 0,2 2-16 0,-2 2-16 16,-1 2-160-16,-1 7 0 0,2 0 0 0,-1 6 0 15,1-5 256-15,2 7 32 0,0 1 0 0,2-1 0 16,0 2 208-16,-1 0 32 0,1 7 16 0,-4 0 0 16,-2-1-320-16,-1 5-64 0,1-2-16 0,-5 6 0 15,0-2 16-15,1 3 0 0,1 1 0 0,-4-6 0 16,-2-2 352-16,-2-5 64 0,-4-8 0 0,-3 0 16 16,-1-2-80-16,-5-4-32 0,2-5 0 0,-4-2 0 15,2-1 192-15,0-6 32 16,3-3 16-16,-1-2 0 0,0-3-48 0,3-2-16 0,1-8 0 0,1 0 0 0,-3 4-288 0,0-9-64 31,1 3-16-31,-1-3 0 0,-2 7-288 0,-1-5 0 16,-3-3 0-16,-3-3 0 0,1-2 0 0,-6 4 0 15,-3-4 0-15,-4 5-144 0,0 1 144 0,-6 3 0 16,-7 1 0-16,-6-5 0 0,0 8 0 0,-6-1 0 16,-1 6 0-16,-1 1 0 0,-3 2 0 0,2 5 0 15,-4 4 0-15,3 0 0 16,-3 6-448-16,2 2-16 0,5 1 0 0,-3 5 0 0,3 7 320 0,-3-1 144 0,7 3-128 0,0 2 128 15,6 3-256-15,4-3 48 0,5 3 0 0,4-3 0 16,2 3 208-16,0 1 0 0,2-3 0 0,3 1 0 16,1 1 0-16,3-3 0 0,1-6 0 0,3-2 0 15,4-4 0-15,1-5 0 0,3-1 0 0,3-5 0 16,1 0-160-16,1-3 16 0,2 1 0 0,1-4-14880 16</inkml:trace>
  <inkml:trace contextRef="#ctx0" brushRef="#br0" timeOffset="4115.62">6073 4214 8287 0,'-3'-2'736'0,"1"2"-592"0,0-4-144 0,0 2 0 0,2 2 1248 0,-2-2 224 0,0-5 32 0,-2-1 16 0,-3-3-16 0,3-2 0 0,2 1 0 0,2-1 0 16,0 2 144-16,4-1 16 0,2-1 16 0,3-2 0 15,4-2-400-15,2-2-64 0,8 0-32 0,3-7 0 16,1 0-736-16,5-3-128 0,2-1-48 0,0-2 0 16,3 0-144-16,-1 0-128 0,0 2 192 0,2-2-192 15,-4 5 224-15,3 1-64 0,3 0-16 0,-1 7 0 16,-3 4 256-16,-2 5 48 0,2 10 16 0,-2 6 0 0,0 9-464 0,-4 8 128 15,-2 9-128-15,-3 5 0 0,-3 1 272 0,-3 2 16 16,-2 3 0-16,0 0 0 0,-4-7 96 0,-1-2 32 31,1 4 0-31,0-8 0 0,2 0-208 0,-2-9-32 16,-1-4-16-16,-1-6 0 0,0-5-160 0,-5-2 160 16,0-2-160-16,1-4 160 0,-1-2-32 0,-4-2-128 0,0-3 192 0,-2-1-64 15,-2-3 0-15,-2-2 0 0,-2-2 0 0,-5-2 0 16,0 4 0-16,-1-7-128 0,-3 1 192 0,-2 0-64 15,-2 2 32-15,-5-3 0 0,1 3 0 0,-7 2 0 16,0 2-160-16,-6 3 0 0,-3-3 0 0,-5 4 0 16,-1 5 0-16,-4 1 0 0,0 5-160 0,0 3 160 15,4 3-368-15,-2 0 32 0,3 9 0 0,1-2 0 16,7 4 0-16,-5 9 0 0,5-1 0 0,2 5 0 16,9-2 112-16,-1 1 32 0,3 5 0 0,1-2 0 15,5-2 192-15,0-2 0 0,4 2-160 0,1-7 160 16,3 3 0-16,3-5 0 0,4-2 0 0,2-8 0 0,4-1 0 0,2-5 160 15,5-5-16-15,2-11 0 0,-3 5 432 0,5-5 96 16,2-10 16-16,2-3 0 16,3-6-144-16,-1-2-32 0,5-2 0 0,-1-4 0 0,5 0-192 0,0-1-64 15,4-3 0-15,2-3 0 0,0 7-80 0,1-5-32 16,1 3 0-16,0 4 0 0,1 2-144 0,-5 4 0 16,2 6 0-16,-2 3 128 0,-2 4-128 0,0 6 0 15,-7 3 0-15,1 6 0 0,-1 4 0 0,-1 6 0 16,-3 5 0-16,-2 6 0 0,-4 5 0 0,0-3 0 0,-2 2 0 0,-2 1 0 15,1 1 0-15,1 5 0 0,-2-6 0 0,0 1 0 16,-3-6 0-16,-2 1 0 0,1-3 128 0,-3-5-128 16,2-1 0-16,-1-3 0 0,1 1 0 0,0 0 0 31,1-3-608-31,-1 2-96 0,1 1-32 0,-1 2-16832 0</inkml:trace>
  <inkml:trace contextRef="#ctx0" brushRef="#br0" timeOffset="36985.94">27189 9877 2751 0,'-4'0'256'0,"-1"0"-256"0,3 0 0 0,2 0 0 0,0 0 1088 0,-2 0 192 0,-2 2 16 0,0-2 16 16,-1 0 496-16,-1-2 112 0,4 2 0 0,0-6 16 15,4 2-400-15,0-1-96 0,2-1-16 0,3 0 0 16,1-3-64-16,5 1-16 0,2-1 0 0,6-2 0 0,0-1-176 0,7 1-32 15,0-4-16-15,4 4 0 0,4 1-288 0,0-1-64 16,0 5-16-16,5-1 0 0,4 1-336 0,4 2-64 16,0-3-16-16,4 3 0 0,0 0 256 0,0 2 48 15,3 2 16-15,-5 2 0 0,-2 4-112 0,-2 3-32 16,4 1 0-16,-4 3 0 0,-3 2-368 0,-1-4-144 16,-3-1 0-16,1 7 144 0,-5-4-144 0,-2 6 0 15,-2-2 0-15,-4-2 0 0,-7 2 0 0,-2-6 0 0,-2-5 0 0,-4 5 0 16,-2-7 0-16,-3 3 0 0,-3-5 0 0,-5 0 0 15,0-2 256-15,-5-2 0 0,-3 0 16 0,-3-3 0 16,-4 1 48-16,-2 2 16 16,-4-2 0-16,0-3 0 0,-3 3-208 0,-4 2-128 15,-6-4 128-15,-4 1-128 0,-5 5 0 0,-3 0 0 0,-3 0 0 0,0 0 0 16,4 2 0-16,-2 3 0 0,-4 1 0 0,-2 3 0 16,4-1 0-16,0 1 0 0,0-3 0 0,0 0 0 15,4 3 0-15,0-3 0 0,3-1 0 0,5 1 0 16,3-6 0-16,0 2 0 0,-2 0 0 0,4-2 0 15,2 2 0-15,3-4 0 0,1 0 0 0,7 0 0 16,6-2 0-16,0-1 0 0,5-1 0 0,3 0 0 0,5-1 0 0,0-1 0 16,3-1 0-16,5 1-128 0,5 1 128 0,2-5 0 15,6 3 0-15,7-2 0 0,4 5 0 0,4-2 0 16,2 1 0-16,3 5 0 0,1-2 0 0,3 2 0 16,2-1 0-16,4 1 0 0,4 2 0 0,1-4 0 15,-1 0 0-15,3 2 0 0,6-7 128 0,-5 7 0 16,-3-2 0-16,-7 2 0 0,0 2-128 0,-5-2 0 15,-3-1 0-15,-5 3 0 0,-4-4 0 0,-4 2 0 0,-3 2 0 16,-6 0 0 0,-2 0 0-16,-4 0 0 0,-4 2 0 0,-3 2 0 15,1 3-576-15,-7 1-96 0,0 3-16 0,-5 0-16144 0</inkml:trace>
  <inkml:trace contextRef="#ctx0" brushRef="#br0" timeOffset="56706.62">1691 10427 8287 0,'0'-5'736'0,"0"5"-592"0,0 0-144 0,0 0 0 0,0 2 0 0,0 3 192 0,0 1-192 0,0 5 192 16,2 8 160-16,-2 9 32 0,-2 6 16 0,0 12 0 15,2 12 96-15,-4 2 16 0,0-1 0 0,-1-6 0 16,1-4 368-16,0 15 80 0,0 15 0 0,-1 19 16 16,1 15-240-16,-2 6-48 0,1 7-16 0,3-7 0 15,0-11-368-15,2-12-80 0,0-6-16 0,7-22 0 16,-3-15 96-16,0-8 16 0,2-9 0 0,1-15 0 0,-3 0 256 0,3-14 48 16,-3-5 16-16,0-4 0 0,0-9 480 0,1-6 96 15,1-8 32-15,0-7 0 0,-1-7 128 0,-1-10 32 16,0-10 0-16,3-9 0 0,-3-9-672 0,0-4-128 15,2-13-32-15,-1-1 0 0,-1 1-64 0,0 7-32 16,-2 1 0-16,0 3 0 0,3 0-128 0,-3 3-32 16,-2 1 0-16,2 11 0 0,-2 4-320 0,0 8 0 0,-2 10 0 15,0 7 128-15,-3 9-128 0,3 9 0 0,-2 4 0 0,0 13-128 16,-3 4-80-16,1 11-16 0,-2 3 0 0,-3 20 0 31,2 9-400-31,-1 12-80 0,1 5 0 0,1 6-16 0,-1 11 592 0,1 4 128 0,1-3 0 0,-1 18 0 16,3 8 0-16,-1 5 192 0,0 4-64 0,1-7-128 15,1-10 128-15,2-13-128 0,0-8 0 0,4-22 0 16,0-8 0-16,2-11 0 0,3-2 0 0,-1-11 0 16,5-8 0-16,-1-5-224 0</inkml:trace>
  <inkml:trace contextRef="#ctx0" brushRef="#br0" timeOffset="78775.42">1097 10226 10127 0,'2'-10'896'0,"0"-1"-704"0,3 5-192 0,-3-3 0 0,-2 3 416 0,2-3 48 0,0-6 16 16,2-12 0-16,3-5 1456 0,-3-4 304 0,-2 6 48 0,-2 4 16 15,-2 9-384-15,0 2-64 0,-3 7 0 0,-1 4-16 16,0 4-320-16,-3 0-64 0,1 4-16 0,-3 4 0 15,0 1-640-15,-1 8-128 0,1-4-32 0,-4 6 0 16,2 4-192-16,-2 5-64 16,3 0 0-16,-3 1 0 0,2 8-64 0,0 3-32 15,0 9 0-15,1 0 0 0,3 8-288 0,0 7 0 0,1 11 128 0,2 4-128 16,1 6 0-16,-1 2 0 0,4 7 0 0,4-1 0 16,-2-10 0-16,6 11 0 0,3 8 0 0,4 15 0 15,2 11 0-15,-1 0 0 0,3-5 0 0,1-3 0 0,-4-6 0 16,6 1 0-16,-3 0 0 0,0-2 0 15,0-4 0-15,-2-5 192 0,0 0-64 0,-3-6-128 0,1-4 432 16,2-7-32-16,-2-6 0 0,0-15 0 0,-3-13-256 0,-6-10-144 16,3-9 160-16,-5-6-160 0,0-1 464 0,0-7 0 15,-2-3 0-15,0-11 0 0,-4-2-304 0,-2-14-160 16,-3-5 160-16,1-9-160 0,-5-3 176 0,0-12-176 16,-4-1 192-16,0-11-192 0,-4-9 144 0,-1-12-144 15,1-7 0-15,-2-8 144 0,-1-11-144 0,1-9 0 16,1-12 0-16,1-4 0 0,0 10 0 0,6-11 0 0,4-10 0 0,3 0-176 15,10 0 176-15,4 0 0 0,7 4 0 0,0 19 0 16,4 13 0-16,2 0 0 0,7 1 0 0,3-1 128 31,1 6-128-31,2 9 0 0,-2 2 0 0,0 9 0 0,-5 8 0 0,1 6 0 0,-3 7 0 0,-1 2 0 16,-3 3 0-16,-2 5 0 16,0 3 0-16,0 2 0 0,-2 6 0 0,-2 4 0 15,-5 9 0-15,-4 7 0 0,-1 3 0 0,-3 9-192 16,-5 9 192-16,-3 6-18320 0</inkml:trace>
  <inkml:trace contextRef="#ctx0" brushRef="#br0" timeOffset="81900.35">1515 13829 2751 0,'-5'-7'256'0,"3"3"-256"0,0-2 0 0,2 1 0 0,0 5 448 0,0-6 64 0,0 2 0 0,-2-3 0 0,2-3 640 0,0-12 144 0,-2-1 32 0,2-3 0 16,0 1-48-16,0-3-16 0,0 7 0 0,0 0 0 16,2 6-672-16,-4 2-128 0,2 6-16 0,0 1-16 15,-2 6-224-15,-3 0-32 0,1 4-16 0,-2 3 0 16,-1 5 368-16,-1 3 80 0,-1-4 16 0,-1 4 0 15,-1 4 224-15,-4 7 48 0,-2 3 16 0,-2 6 0 16,0 5-64-16,-3 3-16 0,1 1 0 0,0 5 0 0,-1 7-224 0,1 7-48 16,4 1-16-16,-2 2 0 0,2-10-112 0,0 8-32 15,-2 14 0-15,2 7 0 16,0-4-96-16,4 7-32 0,0 5 0 0,5 5 0 16,3 0-64-16,-1 0-16 0,4-13 0 0,0 9 0 0,4 10 128 0,0 7 0 0,6 12 16 0,1 7 0 15,2-2-64-15,-3-7-16 0,3-6 0 0,4 11 0 16,2 17 256-16,6-1 64 15,5 3 0-15,0-15 0 0,-3-15 0 0,1-7 16 0,3 3 0 0,1-2 0 16,0 3-272-16,-2-7-64 0,0-1-16 0,-5-6 0 16,-4-6-48-16,-2-9-16 0,-2-3 0 0,-2-9 0 15,0-12-176-15,-1-10 192 0,-3-15-192 0,2-8 192 16,-1-11-192-16,1-9 160 16,2-10-160-16,-3-7 160 0,1-6-608 0,0-15-112 15,3-12-16-15,1-12-15792 0</inkml:trace>
  <inkml:trace contextRef="#ctx0" brushRef="#br0" timeOffset="94718.43">7323 16004 9215 0,'0'-8'816'0,"0"1"-656"0,0 7-160 0,0 0 0 0,2 0 768 0,-2-4 128 0,-2 0 32 0,2 2 0 0,0-7 976 0,0 9 192 16,2 4 32-16,0 3 16 0,0 6-1040 0,-2 6-208 31,2 6-32-31,-2 7-16 0,-2 7-32 0,0 10-16 16,0 6 0-16,-2 11 0 0,2 8 400 0,-3 14 80 16,5-5 0-16,-2 8 16 0,0-3-672 0,2 3-144 0,-2 7-32 15,0 0 0-15,-2-4 272 0,1 4 48 0,3 6 16 0,0-2 0 16,0-4-272-16,5-17-48 0,-1-15-16 0,2-17 0 15,5-11-224-15,-2-14-48 0,1-7-16 0,1-5 0 16,2-1-160-16,-1-5-176 0,3 3 48 0,-2-7 0 31,0-2-1424-31,-2-2-288 0</inkml:trace>
  <inkml:trace contextRef="#ctx0" brushRef="#br0" timeOffset="95639.78">7199 15919 5519 0,'-4'-6'240'0,"2"-3"64"0,2 3-304 0,0-1 0 0,2 7 0 15,0-4 0-15,-2 2 1392 0,4-2 208 0,3-7 64 0,6-2 0 16,2 3 224-16,2-3 48 16,2 4 16-16,2 1 0 0,5-1-752 0,1 5-160 0,5-4-16 0,2 1-16 15,7 3 208-15,1 2 32 0,3-2 16 0,6-1 0 16,5 1-624-16,-1 0-112 0,0 0-16 0,3-1-16 16,2 3-368-16,-1-2-128 0,3 8 0 0,2-4 0 15,4 0 0-15,0 0 0 0,7 0 0 0,4-4 0 16,6 2 0-16,4-2 128 0,5-1-128 0,0 1 0 15,-3 2 1088-15,1-2 112 0,6-1 16 0,6-1 16 16,9-3-720-16,2-3-160 0,9-1-32 0,-7-2 0 0,-7 4-32 16,3-1-16-16,9-5 0 0,3 0 0 0,10-3-272 0,-3 3 0 15,0 5 128-15,-11 1-128 16,-6 2 0-16,9 3 0 0,8 0 128 0,0-3-128 0,0 7 0 0,-6 2 160 16,-9 0-160-16,-2 4 128 0,2-2-128 0,2 3 0 15,3-5 0-15,-3 0 0 0,-8 0 0 0,-5 0 0 16,1-5 0-16,-1 3 0 0,1 0 0 0,3-4 0 15,5 1 0-15,-4-1 0 0,-11 2 128 0,0 2-128 0,3-5 0 0,1 3 128 16,-4 4-128-16,0-6 192 0,4 1-192 0,-1 3 192 16,-5 4-192-16,-2-2 0 0,-7 5 0 0,-2 1 0 15,5-4 128-15,-3 2-128 0,7 3 128 0,-2-3-128 16,0 0 384-16,-3 3-16 16,-3 1 0-16,-3 1 0 0,0 6-176 0,-4-5-16 0,0 1-16 0,0 0 0 15,-2 6-160-15,-1-5 0 16,-1 1 0-16,-2 2 0 0,-5-2 0 0,-4 0 0 0,-2 2 0 0,-7-3 0 15,1-1 0-15,-5-5 0 0,-4-1 0 0,-2-1 0 16,-2-4 0-16,-5-7 0 0,1 3 0 0,-3 0 0 16,-2-2 0-16,-4-3 192 0,-4 7-192 0,-5-4 192 15,-4-1-32-15,-4 5 0 0,-6 0 0 0,-3 2 0 16,-2 2-160-16,1-2 160 0,-3 4-160 0,0-4 160 0,2 5 16 0,-2-5 0 16,1 0 0-16,-3 0 0 0,4 0-176 0,-2 0 0 15,0 0 0-15,2 0 0 0,-4 0 0 0,0 0 0 16,0 0 0-16,0 0 0 0,0 0 0 0,0 0 0 15,0 0 0-15,0 0 0 0,0 0 128 0,37 17-128 16,-35-11 0 0,2 9 128-16,2-2-128 0,1 2 192 0,5-3-192 0,-1 5 192 0,4-2-192 0,0 4 0 0,0 1 0 0,2-1 0 15,-4 2 176-15,-1 2-48 0,-1 1-128 0,0 8 192 16,-1 4-192-16,-3 2 0 0,-3 7 0 0,0-2 0 31,1-1 0-31,-3 7 0 0,2 9 0 0,0 5 0 0,0 8 0 0,1 1 0 0,3 3 0 0,-1-5 0 16,1-2 0-16,-1 0 0 15,-3-2 0-15,0-4 0 0,0-5 0 0,-2-1 0 16,3-3 0-16,-1 4 0 16,2 1 0-16,1 1-128 0,-1 1 128 0,3 0-208 15,1-3 208-15,1 3 0 0,0-3 0 0,-1-1 0 16,-1-7 0-16,-1-7 0 0,-1-4 0 0,-1-6 0 16,-2-2-160-16,1-9 16 0,1-6 0 0,-4-6 0 15,0-9-1216-15,0-6-240 0,1-7-64 0,-3-2-14656 16</inkml:trace>
  <inkml:trace contextRef="#ctx0" brushRef="#br0" timeOffset="96401.13">7101 17818 11055 0,'-2'0'976'0,"2"-4"-784"0,0 4-192 0,2-2 0 0,1 2 528 0,-1-2 64 0,4-1 16 0,3-3 0 15,5 0 1168-15,8-3 224 0,1 3 48 0,5-5 16 16,4 0-496-16,2 5-96 0,2-2-32 0,5 5 0 16,1 3-784-16,5 0-144 0,4 5-48 0,2 3 0 15,5 3-64-15,2 4-16 0,-3-5 0 0,1 7 0 16,3-2-80-16,1 2-32 0,2 0 0 0,0 0 0 16,6 0-272-16,-2-2 0 0,-4-2 0 0,11 0 0 15,8 0 0-15,4-3 0 0,-2-5 0 0,3 1 0 16,1-6 496-16,7 0 32 15,6 0 16-15,11-6 0 0,4-3-144 0,7 1-16 0,4-3-16 0,6-2 0 0,9 0-160 0,3-4-16 16,1 7-16-16,5-1 0 0,-1 3 0 0,-4 1 0 16,-4 1 0-16,-1 4 0 0,5-1-48 0,2 3 0 15,3 3 0-15,-3-3 0 0,-2-3 16 0,2 3 0 16,8 9 0-16,-3-3 0 16,-7 5-144-16,-11-7 0 0,-6 3 0 0,-2 3 0 0,2 1 0 0,12 6 0 15,5 4 0-15,-2 3 0 16,-15-5 0-16,4 4 0 0,7-1 0 0,4-3 0 0,4-4 144 0,-2-5 48 15,-7-3 16-15,-3-5 0 0,1-4 192 0,-2 0 48 0,3 2 0 0,-9 0 0 16,-17 2-160-16,-9-2-32 0,3 0 0 0,-7 0 0 16,0 2-256-16,-7 0 0 0,-1 2-208 0,-9 5 80 15,-8 6 128-15,-9 2 0 0,-7 0 0 0,-8 2 0 16,-6 2 0-16,-4-4 0 0,-5 4 0 0,-4 3 0 31,-5-3-816-31,-5 5-80 0,-1 1 0 0,-6-3-15168 0</inkml:trace>
</inkml:ink>
</file>

<file path=ppt/ink/ink1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2:21.354"/>
    </inkml:context>
    <inkml:brush xml:id="br0">
      <inkml:brushProperty name="width" value="0.05292" units="cm"/>
      <inkml:brushProperty name="height" value="0.05292" units="cm"/>
      <inkml:brushProperty name="color" value="#C00000"/>
    </inkml:brush>
  </inkml:definitions>
  <inkml:trace contextRef="#ctx0" brushRef="#br0">1595 3933 8287 0,'-2'-2'736'0,"0"0"-592"0,2-2-144 0,0 2 0 0,0 2 1184 0,-2-4 208 0,0-1 32 0,-2-5 16 16,-1-1 512-16,3 0 96 0,2 1 32 0,0 1 0 0,2 1-288 15,5-1-48-15,1 1-16 0,5 1 0 0,4-3-144 16,0-3-48-16,4 4 0 0,5 3 0 16,0-5-512-16,-1 5-128 0,-1 2 0 0,-3-1-16 0,0 3-352 0,-4-2-64 15,0 2-16-15,-4-2 0 0,0 4-256 0,-3-7-48 16,-1 3-16-16,0 0 0 0,-5-3-128 0,0 3 128 16,-2-2-128-16,-4-1 128 0,0 1-128 0,-2 2 0 15,-5-5 0-15,-2 7 0 0,1-2 0 0,-7 2 0 16,-2 4 0-16,-5 2 0 0,-1-4-192 0,-3 11-80 15,0-1-16-15,-4 1 0 16,2 6-320-16,1 0-64 0,-1 4-16 0,2-8 0 0,5 2 304 0,1-2 48 0,5-5 16 0,2 3 0 16,1-7 320-16,3 3-176 0,2-7 176 0,3 4-128 15,0-2 128-15,1 2 0 0,1-4 0 0,2 0 0 16,0 2 0-16,0-2 0 0,0 5 0 0,2-3 0 16,0 0 0-16,-3 4 0 0,3-4 128 0,0 3-128 15,0-1 128-15,0 0-128 0,0 3 160 0,0-1-160 16,0 5 448-16,0-1 0 0,-2 1 0 0,2 2 0 15,0 2-48-15,0-1-16 0,0 6 0 0,-2 5 0 16,2-1-256-16,2 3-128 0,-2 3 0 0,0 0 128 16,0-3-128-16,2 5 128 0,-2 5-128 0,0 1 128 0,3-4-128 0,-1 2 0 15,-2 3 0-15,0 1 0 0,0 3 176 0,0-1-48 16,-2 1-128-16,-1 1 192 0,1 1-192 0,-4 2 0 16,4-2 128-16,-5-1-128 0,1 10 0 0,0-5 0 15,1-5 0-15,-1 3 0 0,0-2 320 0,-1 0-48 16,3-5 0-16,-2 5 0 0,1-5-64 0,1 3-16 15,2-5 0-15,0 0 0 0,4-1-192 0,2-3 0 16,5-2 0-16,1-5 0 0,5 1 0 0,4-7 0 0,3 0 0 16,1-4 0-16,5-2 0 0,0 2 0 0,3-6 0 0,-1 0 0 15,0-5 192-15,0 0-64 0,0 3-128 0,-5 0 192 16,-1-1-192-16,-1-4 0 0,1 5 0 0,-1-1 0 31,-4-1-448-31,0-1-144 0,-2 3-32 0,3-1-16528 0</inkml:trace>
  <inkml:trace contextRef="#ctx0" brushRef="#br0" timeOffset="1">2488 5377 7359 0,'-2'0'656'0,"2"0"-528"0,0 0-128 0,-2 0 0 0,2 0 1312 0,-2 0 224 0,-1 0 64 0,1-4 0 16,0 4 496-16,0-3 96 0,0 1 32 0,2 2 0 0,0 0-800 16,0 0-144-16,0 0-48 0,0 0 0 0,0 0 16 0,0 0 0 15,0 0 0-15,0 0 0 16,0 0-352-16,0 0-80 0,-34-15-16 0,25 20 0 16,-4-1-336-16,1 2-64 0,-3 3-16 0,-2-7 0 0,-2 2-192 0,-1 0-32 15,-1-4-16-15,-2 0 0 0,1-4 80 0,-1 2 16 16,-3-2 0-16,-1-3 0 0,1 3 16 0,3-9 16 15,-1 5 0-15,7 2 0 0,2-3 160 0,0 0 16 16,3 5 16-16,-1-6 0 0,2 3-272 0,3 1-48 16,1 2-16-16,3-3 0 0,2 3 0 0,2 4 0 0,4-4 0 0,3 4 0 15,1-2-128-15,5 2 192 0,2 0-192 0,6 0 192 16,3 2-192-16,3 2 0 0,3-4 0 0,4 2 0 16,0 2 0-16,0 1 0 0,-2 1 0 0,0 0 0 15,2 1 0-15,0-3 0 0,-2 2 0 0,-4-1 0 16,0-1 0-16,-5 0 0 0,-2 3 0 0,-6-7 0 15,0 4 0-15,-4-2 0 0,0 2 0 0,-5-4 0 16,0 0 0-16,-4 2 0 0,1-2 0 0,-6 2 0 16,-1-2 0-16,-2 3 0 15,-1-3 0-15,-3 0 0 0,-3 0 0 0,-2 2 0 0,-4-2 0 0,-7 0 0 0,3 0 0 0,-7 2 0 16,-2-2 0-16,-6 6 0 0,2-4 0 0,-1 0 160 16,3 5-160-16,0-7 160 0,4 2-160 0,5 0 0 15,-1-2 0-15,5 0-176 16,6 2 176-16,0-2 0 0,4 0 0 0,3 0 0 15,2 0 0-15,-1 0-128 0,3 4 128 0,2-4-11776 16,2 3-2288-16</inkml:trace>
  <inkml:trace contextRef="#ctx0" brushRef="#br0" timeOffset="2">6222 8462 3679 0,'-5'0'320'0,"3"0"-320"0,0 0 0 0,2 0 0 0,-2 2 1152 0,0-2 144 0,0 4 48 0,-2-4 0 16,-3 2 576-16,1 2 128 0,-1 1 32 0,-1-1 0 16,4 2-416-16,-1 1-96 0,1-5-16 0,2 6 0 15,0-3-416-15,2 1-96 0,0-2-16 0,2 5 0 16,-2-1-512-16,2-1-96 0,-2 3-32 0,0 1 0 0,0 0 64 0,0-1 0 16,-2 1 0-16,0 2 0 15,-2 2-128-15,1-3-32 0,1 3 0 0,-2-4 0 16,2-5 160-16,0 1 16 0,0 1 16 0,2-6 0 15,2 3-128-15,0-5-32 0,0 0 0 0,2 0 0 0,1 0 16 0,1-5 0 16,0 3 0-16,1-4 0 0,-1 4-16 0,1-1 0 16,1-5 0-16,1 6 0 0,-3-5-64 0,0 3 0 15,3 4-16-15,-3-6 0 0,3 2-48 0,-1-1-16 16,3 3 0-16,0-2 0 0,-1 2-48 0,1 0 0 0,0 0 0 0,1 2 0 16,1 0-128-16,2-5 0 0,2 5 0 0,2 0 0 15,-2 5 0-15,0-5 0 0,5 2 0 0,-1 0 0 16,2 0 0-16,-4 2 0 0,3-4 0 0,-3 2 0 15,2 3 0-15,1-5 0 0,-3 0 0 0,0 2 0 16,2-2 0-16,3 0 0 0,1-2 0 0,-1 2 0 16,-1-5 0-1,3 3 0-15,-1-2 0 0,1 2 0 0,-3-2 0 0,3-1 0 0,-1-1 0 0,3-1 0 16,-5 3 0-16,1 0 0 0,-1 0 0 0,1-3 0 16,-3 5 128-16,0-2-128 0,3 0 0 0,-3 2 128 15,2-5-128-15,-1 3 0 0,-3 4 0 0,2-6 0 0,0 1 192 0,5 1-32 16,0 0-16-16,-1 2 0 15,1-5-16-15,-1 3-128 0,3 0 192 0,0 2-64 16,-1-3-128-16,-1 3 0 0,-1 2 144 0,1-2-144 16,0 2 0-16,-3 0 144 0,0 0-144 0,1 0 0 15,-1 0 128-15,1 0-128 0,-1 2 0 0,-4-2 0 0,1 0 160 0,-1 0-160 16,2-2 128-16,0 0-128 0,3 2 240 0,-3-4-48 16,0 2 0-16,1-3 0 0,-5 5-32 0,0-4-16 0,-5 2 0 0,5-2 0 15,3-1-16-15,1 3-128 16,0-6 192-16,1 1-64 0,1 1 0 0,0 0 0 0,-1 1 0 0,1-3 0 31,3-1-128-31,-1 3 0 0,1 2-192 0,-3-5 192 16,1 7 0-16,-3-4 0 0,0 4 0 0,1-1 0 15,-3 3 0-15,2-4 0 0,-2 2 0 0,-2 2 0 16,2 0 0-16,1 0 0 0,3 0 0 0,0-2 0 16,3 2 0-16,0-2 0 0,1 2 0 0,1-7 0 15,-5 7 0-15,1-4 0 0,1 0 0 0,-1 2 0 16,-1 2 0-16,1-5 128 0,-1 5-128 0,1 0 0 0,-3 0 0 0,0 0 0 15,3 5 0-15,-1-3 0 0,-4 0 0 0,2 0 0 16,3 2 0-16,1-4 0 0,-3 0 0 0,3 0 0 16,3 7 0-16,2-7 0 0,0 2 0 0,-1 0 0 15,3 0 0-15,0 2 0 0,0-4 0 0,2 3 0 16,-6-3 0-16,4 0 0 0,0-3 0 0,2 3 0 16,4-4 0-16,-1 0 0 0,-1 2 192 0,0-5-64 15,-2 3 0-15,-2-2 0 0,-2-1-128 0,-2 3 192 0,-3-2-192 0,1 1 192 16,1 1-192-16,1 0 0 0,0 2 0 0,-1 2 0 15,3-4 0-15,0 4 0 0,-2-3 0 0,-1 3 0 16,1 0 0-16,0-4 0 0,4 4 0 0,0-2 0 16,0 2 0-16,0-2 0 15,2 2 0-15,0 0 0 0,-2 0 0 0,-2 0 128 0,4 2-128 0,-2-2 0 16,-3 2 0-16,1 2 0 0,-2-4 128 0,0 3-128 16,1 1 0-16,-1-4 0 0,0 2 0 0,-1 2 0 15,1 0 0-15,-4-4 0 0,-1 3 0 0,3 1 0 16,3 0 0-16,1 0 0 0,0 3 0 0,-2-3 0 15,4 2 0-15,-5 1 0 0,1-1 0 0,0 1 0 16,-3 1 0-16,-1-2 0 0,-3-1 0 0,2 1 0 16,1 0 0-16,-1 1 0 0,-1-3 0 0,-1 0 0 0,-2 1 0 0,-2-3 0 15,-2 2 0-15,0-4 0 0,-2 0 0 0,-3-4 0 16,-1 2 176-16,-1-3-176 0,-3 1 224 0,-3-2-48 16,0-1-16-16,0 1 0 0,-2-3 32 0,-2 3 16 15,2-2 0-15,0-3 0 0,2-2-208 0,-2-4 176 16,2 0-176-16,2-4 160 0,1 2-160 0,-1-1 192 15,0-1-192-15,-2 2 192 0,3 0-192 0,-1 0 0 0,-2 2 0 0,-2 4 0 16,0-2-144-16,-2 9-16 0,-2-1 0 0,-1 3 0 31,-1 4-480-31,-3 6-112 0,3 3-16 0,0 1-17600 16</inkml:trace>
  <inkml:trace contextRef="#ctx0" brushRef="#br0" timeOffset="3">1836 10346 4607 0,'0'0'400'0,"0"0"-400"0,2 0 0 0,0 0 0 0,1 0 512 0,1 0 32 16,2 0 0-16,3 2 0 0,6 0 688 0,2 4 144 15,2-1 32-15,0 1 0 0,4 0-112 0,-3-4-16 0,-1 3 0 0,-2-5 0 32,0 0 288-32,-4-5 48 0,-1 3 16 0,-3-4 0 0,-1 0-528 0,-1 1-96 0,-3-3-32 0,-2 1 0 15,0 1-320-15,0 2-64 0,-6 0-16 0,0-3 0 16,-2 5 32-16,-5-4 0 0,0 1 0 0,-2 5 0 16,-1 0-176-16,-6 0-48 0,1 2 0 0,-4 3 0 15,2 1-208-15,-3 1-48 0,3 1-128 0,-1-2 192 16,-1 5-192-16,0-2 0 0,3 3 0 0,1-5 0 15,2 1 0-15,2-1 0 0,3-1 0 0,3-2 0 16,1-2 0-16,1 3 0 0,3-1 0 0,0-2 0 16,4 2 0-16,0-4 0 0,0 7 0 0,0-3 0 15,2 7 0-15,0-5 0 0,-2 5 0 0,0 4 0 0,0 2 0 0,0 4 0 32,0 0 0-32,2 7 0 0,0-1 176 0,0 3 144 0,0 4 16 0,1 0 16 0,1 0-32 0,-2 3 0 31,-2-5 0-31,2 4 0 0,-4 2-320 0,0-4 0 15,0 2 0-15,-3 3 128 0,1 8-128 0,-2-3 0 16,-3 5 0-16,3 0 128 0,2-2 128 0,-3 0 16 16,3 4 16-16,2-2 0 0,2-4-16 0,0-3 0 0,2-4 0 0,0-3 0 15,0-4-144-15,0-3-128 0,3-2 144 0,1-3-144 16,0-2 320-16,3-6-48 0,4 0 0 0,-1-6 0 16,1-3-16-16,2-2-16 0,2-1 0 0,2-3 0 15,3-3-240-15,1 3 0 0,0-4 0 0,3 0 0 31,0 2-832-31,1 2-192 0,7 0-64 0,0 4-14816 0</inkml:trace>
  <inkml:trace contextRef="#ctx0" brushRef="#br0" timeOffset="4">6388 11834 5519 0,'-4'-2'496'0,"1"-3"-496"0,1 1 0 0,0 2 0 0,2 2 400 0,-2-4-16 0,0-3 0 0,-2-3 0 16,-3-3 768-16,1-2 128 0,0-2 48 0,1 0 0 15,3 2-320-15,-2 0-64 0,2 5-16 0,0-1 0 16,2 2 304-16,0 5 64 0,0 0 16 0,2 2 0 16,0 2-544-16,0 0-96 0,0 2-32 0,2 0 0 15,1 2-320-15,1 0-80 0,3 3-16 0,-1-3 0 16,3 3 96-16,4-3 0 0,0 2 16 0,2-2 0 15,2 1 32-15,2-3 0 0,5 2 0 0,-1-2 0 16,-1 0-208-16,-1 5-32 0,3-5-128 0,-1 6 192 16,1-1-192-16,-1-3 128 0,5 7-128 0,2-5 0 15,0 0 224-15,2-1-48 0,0-1-16 0,0-4 0 16,-4 0 352-16,2-2 64 0,2 0 0 0,2-9 16 16,0 5-208-16,3-5-64 0,-3 0 0 0,0 1 0 0,3-1 64 0,1 5 16 15,-2-5 0-15,1 0 0 0,1 3-128 0,1 1-16 16,-1 1-16-16,-2 0 0 0,-1 1 16 0,-1 1 0 15,0 2 0-15,0-2 0 0,1 4-64 0,-3-2-16 16,-2 2 0-16,2-2 0 0,-2 2-176 0,2-3 160 16,0-1-160-16,2 0 160 0,0 2 112 0,-4-7 32 15,-2 3 0-15,4 4 0 0,2-5-64 0,-2 3-16 16,0 4 0-16,3-4 0 0,-5 4-80 0,-1 0-16 0,4 4 0 0,-4-4 0 16,4 0 128-16,-3 0 0 0,4 2 16 0,0 0 0 15,4-2 112-15,1 0 0 0,-1 2 16 0,3-4 0 16,-3 2-272-16,1 0-128 0,1 0 128 0,1 0-128 15,2-2 0-15,-3 0 128 0,3-4-128 0,0 1 0 16,0-5 192-16,4 1-64 16,2 3 0-16,4-5 0 0,0 1 112 0,1-1 16 0,-1 0 0 0,1 3 0 15,-1-3-256-15,-6 1 176 0,-2-1-176 0,-2 4 160 16,-1-3-160-16,-1-1 0 0,-3 3 144 0,-1 1-144 16,-5 3 0-16,-2 2 144 0,-5 2-144 0,-1 0 0 15,0 0 144-15,-3 0-144 0,-6 2 0 0,0 0 144 16,-2 5-144-16,-4-7 0 0,-1 6 0 0,-3-2 0 0,-3 3 0 0,-2-1 0 15,-2 2 0-15,0-1 0 0,0-3 0 0,-2 5 0 16,0 1 0-16,2 1 0 16,0 0-464-16,-2 3-80 0,2-3-16 0,0 4-17216 15</inkml:trace>
  <inkml:trace contextRef="#ctx0" brushRef="#br0" timeOffset="5">1534 3691 2751 0,'4'10'256'0,"-2"5"-256"0,0-6 0 0,0 1 0 0,0 3 624 0,1 6 80 0,1 18 0 0,2 14 16 0,1 23 688 0,-3 9 128 16,0 11 16-16,-4 12 16 0,-2 5-672 0,-6 8-144 15,-1 7-32-15,-4 2 0 0,0 4-240 0,1-3-48 16,-1-14-16-16,0 5 0 0,0 1 96 0,3 2 0 16,1-14 16-16,3-11 0 0,-1-15-272 0,3-2-64 0,0-11-16 15,2-10 0-15,0-5 464 0,-1-12 80 0,1-5 32 0,0-17 0 16,2-4 320-16,-2-12 64 0,0-5 16 0,0-5 0 16,-2-5 688-16,1-12 144 0,1-3 16 0,0-11 16 15,0-13-784-15,0-11-144 0,2-4-48 0,-2-12 0 16,2-7-560-16,0-3-112 0,4-9-32 0,-2 12 0 15,0 14-160-15,3-11-48 0,-1-18 0 0,-2-11 0 16,0 0-128-16,0-6 0 0,-4-2 0 0,2 7 0 16,0 16 0-16,2-4 0 15,0-4 0-15,5 0 0 0,-1 19-416 0,1 0 32 0,1 8 16 0,-2 5 0 16,-1 15-128-16,-1 10-16 16,-2 15-16-16,-2 9 0 0,2 12 96 0,-2 9 32 0,0 7 0 0,-2 10 0 15,0 6 48-15,0 9 16 0,0 11 0 0,-3-3 0 0,1 9 336 0,-2 15 0 16,-3 17-144-16,1 17 144 0,-1 4 0 0,-1 13 0 15,1 4 0-15,-2-2 0 16,3 0 176-16,1-17-176 0,1-10 192 0,2 3-192 0,-3-1 176 0,3-5-176 16,2-4 160-16,0-21-160 0,4-9 0 0,-2-17 128 15,0-12-128-15,0-14 0 0,2-7 320 0,-4-12 0 16,2-6 16-16,-2-8 0 0,0-7 880 0,2-6 192 16,0-3 16-16,0-20 16 0,2-26-896 0,0-24-176 15,4-17-48-15,1-10 0 0,3-11-320 0,-1 22 0 0,-3 23 0 0,1-9 0 16,1-15 0-16,1-1 0 0,-3 12 0 0,-2 12 0 15,1 20-336-15,-5 17 16 0,0 19 0 0,-2 20 0 32,2 14-96-32,-5 13-16 0,-1 15 0 0,-3 15 0 15,1 12-96-15,-3 18-32 0,3 17 0 0,-5 10 0 0,4 4 336 0,-1 24 64 0,-3 26 16 0,4 8 0 16,5 2 144-16,2-10 192 0,8-7-32 0,3-17-16 16,4-9-144-16,6-3 0 15,4-1 0-15,7-2 128 0,0-4-352 0,0-8-80 0,2-1-16 0,2-8-14736 16</inkml:trace>
  <inkml:trace contextRef="#ctx0" brushRef="#br0" timeOffset="6">1427 10495 911 0,'-17'-28'0'0,"9"15"0"0,1-6 0 0,3 6 0 0,2 3 2432 0,0 3 416 0,0-1 80 0,-1-5 16 0,1-4-1072 0,-2-9-208 0,-2 5-32 0,4 8-16 16,-3 3-512-16,3 10-96 0,0 4-32 0,0 13 0 15,0 0-80-15,0 11-32 0,-3 4 0 0,1 8 0 16,0 11 224-16,0 7 64 0,4 10 0 0,-3 2 0 15,3 0-512-15,-2 5-112 0,2 4-16 0,0 4 0 16,-2 2-224-16,0 8-48 0,2 1-16 0,0 0 0 16,2-5 48-16,0-10 16 0,0-9 0 0,1-14 0 15,-1-10 128-15,-2-7 32 0,2-5 0 0,-2-9 0 16,0-8-240-16,-2-6-32 0,2-11-16 0,0-4 0 16,2-7 176-16,-2-8 48 0,0-2 0 0,2-11 0 15,-2-2-80-15,0-9-16 0,-2-6 0 0,2-11 0 0,-2-6-96 0,2 7-32 16,-2 6 0-16,2-11 0 0,2-13-160 0,-2-12 128 15,2-9-128-15,-2-6 128 0,2 3-128 0,0 1 0 16,0 2 0-16,3 11 0 0,-1 6 0 0,0 9 0 16,2 4 0-16,-1 8 0 15,-1 9 0-15,-4 4 0 0,0 13-144 0,0 6 144 0,-2 11 0 0,0 9 0 16,-3 8 0-16,1 8 0 0,-2 9-144 0,-1 5 144 0,-1 12-208 16,-3 13 80-16,1 10-192 0,-1 13-16 15,-2 18-16-15,0 10 0 0,3 4 352 0,-1-2-176 16,3 6 176-16,1-3-128 0,3-8 128 0,2 12 0 0,4 3 0 0,2 3 128 15,5-13-128-15,1-12 0 0,1-14 128 0,0-14-128 16,-3-20 256-16,-1-6-32 0,-1-8 0 0,-2-5 0 16,0-6-224-16,1-9 144 0,-1-8-144 0,-2-8 128 15,0-7 128-15,-2-13 32 0,2-4 0 0,0-15 0 16,3-9-64-16,-1-10-16 0,0-9 0 0,1 1 0 16,-1 1-208-16,2-16 144 0,1-16-144 0,-1-5 128 15,2-1-128-15,-3-2 0 0,-1 2 0 0,0 4 0 16,-2 11 0-16,1 15 0 0,-1 11 0 0,-2 2 0 0,0 10 0 0,0 5 0 15,-2 16 0-15,-1 12 0 0,1 12 0 0,-4 6 0 16,2 11-176-16,-3 11 176 16,1 6-432-16,-1 11 0 0,1 15 0 0,-2 17 0 0,-3 16 160 0,2 18 16 15,-1 15 16-15,1 4 0 16,1 0 48-16,-1-7 0 0,3-1 0 0,-1 10 0 0,3 17 352 0,2 7 80 16,0-3 16-16,4-19 0 15,0-27-256-15,2-16 0 0,5-12 128 0,-1-15-128 0,3-15 128 0,0-12-128 0,1-12 176 0,1-8-176 16,0-8 320-16,-2-11-32 0,1-9-16 0,1-14 0 15,-2-9-272-15,0-15 128 0,-1-17-128 0,3-15 0 16,-2-4 128-16,-1 0-128 16,-1 2 0-16,1-17 0 0,1-10 128 0,-2-3-128 0,-1 9 0 0,-4 8 0 15,-1 7 0-15,-6 12 0 0,1 16 0 0,-2 8 0 16,-2 10 0-16,-1 9 0 0,1 9 0 0,-3 10 0 16,1 6-464-16,-3 14 0 15,3 5 0-15,-3 12 0 0,-2 10 96 0,0 15 32 0,1 13 0 0,-3 16 0 16,0 18 336-16,0 17 0 0,0 19 0 0,2 10 128 15,0-14 304-15,3 8 48 0,-1 11 16 0,7 4 0 0,0 3 64 16,6-10 16-16,4-3 0 0,5-22 0 0,2-15-384 0,-1-14-64 16,5-9 0-16,0-9-128 15,7-6-704-15,-1-11-240 0,3-8-48 0,-1-7-15440 16</inkml:trace>
</inkml:ink>
</file>

<file path=ppt/ink/ink1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1:59.464"/>
    </inkml:context>
    <inkml:brush xml:id="br0">
      <inkml:brushProperty name="width" value="0.05292" units="cm"/>
      <inkml:brushProperty name="height" value="0.05292" units="cm"/>
      <inkml:brushProperty name="color" value="#C00000"/>
    </inkml:brush>
  </inkml:definitions>
  <inkml:trace contextRef="#ctx0" brushRef="#br0">2769 13311 6447 0,'2'-4'576'0,"0"2"-576"0,-2 0 0 0,0 0 0 0,0 2 896 0,0-7 80 0,2 3 16 0,-2-11 0 16,3 2-240-16,-6-2-48 0,1 5-16 0,-4 3 0 15,-3 1-48-15,-1 4 0 0,-3 4 0 0,0 0 0 16,-2 2 448-16,-2 3 96 0,2-1 16 0,0 3 0 16,-2-3-176-16,2 5-48 0,1-5 0 0,-1 0 0 0,2 3 304 15,0-5 64-15,2 3 16 0,3-3 0 0,2-2 352 0,1 2 64 16,3-4 16-16,4 0 0 0,5 0-528 0,3-6-112 16,7 2 0-16,5-5-16 0,7-2-448 0,6-1-96 15,5-5-16-15,5-3 0 16,2 1-288-16,2 0-64 0,4-2-16 0,-2 2 0 0,-4 2-208 0,0 2 144 15,-3 0-144-15,-1 2 128 0,-5 2-128 0,-4 1 0 16,-2 3 0-16,-6 3 0 0,-5 4 0 0,-4 4 0 0,-6-1 0 16,-5 5 0-1,-4 5-544-15,-4 2-96 0,-6 4 0 0,-5 4-16 16,-4 1-1776-16,-4 3-336 0</inkml:trace>
  <inkml:trace contextRef="#ctx0" brushRef="#br0" timeOffset="1">2752 13307 5519 0,'0'-4'240'0,"0"2"64"0,0 2-304 0,0 0 0 0,0 2 0 0,0 0 0 16,0 4 2256-16,0 1 400 0,0 8 80 0,-2 4 16 0,-2 10 1088 0,-1 6 208 16,-1-1 48-16,0 8 16 0,-3 7-1936 0,-2 4-384 15,5 7-64-15,-2 6-32 16,-1 11-592-16,3 6-112 0,-1 8-32 0,3 1 0 0,6-9-544 0,2-2-112 15,5-9-32-15,4-4 0 0,4-8-272 0,4-9 160 16,2-9-160-16,3-10 128 0,2-8-128 0,1-7 160 16,6-7-160-16,-1-7 160 0,-5-3-160 0,1-9 0 0,6-4 0 15,-1-6 0-15,-3-2-144 0,-1-3-64 0,-3 3-16 0,0-7 0 32,-5 3-816-32,-1-3-176 0,-5 5-16 0,-7-1-10016 15,-1 5-2000-15</inkml:trace>
  <inkml:trace contextRef="#ctx0" brushRef="#br0" timeOffset="2">2582 14090 25791 0,'8'-15'1152'0,"-1"7"224"16,3-3-1104-16,1 3-272 0,-3 1 0 0,3-3 0 0,6-3 2304 0,15-6 416 15,15-11 80-15,15-8 16 0,6 2-1072 0,-2 8-208 16,-4 0-32-16,-3 9-16 0,-6 8-1232 0,-6 5-256 15,-2 10 0-15,-2 7-18320 16</inkml:trace>
  <inkml:trace contextRef="#ctx0" brushRef="#br0" timeOffset="3">4179 13786 17503 0,'0'-2'1552'0,"2"0"-1232"0,-2 2-320 0,2 0 0 0,0 0 1728 0,1-2 272 0,3 2 64 0,5-5 16 0,4 3 528 0,6-2 96 16,4 4 32-16,5-4 0 0,2 4-1136 0,2 4-240 0,5-2-32 15,-1 7-16-15,2-5-800 0,1 2-176 16,1 1-16-16,1-5-16 0,-2 2-176 0,-3 0-128 0,-8-4 144 0,-3 0-144 31,-5 0 128-31,-5-8-128 0,-4 1 0 0,-3-1 0 0,-1-3 0 0,-5-2 0 0,-2-6 0 0,-4-2 0 31,-2 2 0-31,-5-5 0 0,-4-1 0 0,-4-1 0 16,-4 1-448-16,-5-1-144 0,-1 7-32 0,-7-2 0 16,-2 4-544-16,-3 6-112 0,-1 3-32 0,1 5 0 15,1-1 496-15,6 2 112 0,2 2 0 0,9 0 16 0,6 0 688 0,7 0 0 0,5-2 0 0,6 0 128 16,3-2 480-16,9-1 96 15,4 3 32-15,7-6 0 0,3 5 80 0,5-3 16 0,3 6 0 0,1-4 0 16,5 4-272-16,-3 0-48 0,-4 4-16 0,7-4 0 16,2 6-112-16,-3 1-32 0,1-1 0 0,-5 3 0 15,3 1-144-15,-5 1-16 0,-4 6-16 0,-5-2 0 0,-3 2-176 0,-3 4 160 16,-4 7-160-16,-6-7 160 0,-5 5-160 0,-1 4 0 31,-3 8 0-31,-7 0 128 0,-3 1-128 0,-5 3 0 16,-4 3 144-16,-2 0-144 0,-2 1 0 0,-1 3 144 15,1-8-144-15,0-3 0 0,2-6 144 0,-1-2-144 16,1-2 0-16,4-7 144 0,0-2-320 0,5-2-64 0,3-2-16 16,5-4-18192-16</inkml:trace>
  <inkml:trace contextRef="#ctx0" brushRef="#br0" timeOffset="4">5796 13269 10127 0,'2'0'896'0,"0"-5"-704"0,2 3-192 0,-2 2 0 0,1 0 1424 0,3 0 256 0,5-4 48 0,6 2 16 0,8-2 896 0,7 4 176 16,2-7 48-16,0 5 0 0,0 0-1088 0,0 2-224 15,0-6-32-15,1 1-16 0,-1 1-736 0,-2 0-128 16,0-3-48-16,-5-1 0 0,-1 4-448 0,-5-7-144 16,-2 5 0-16,-2 1 0 15,-2 1-544-15,-2 0-224 0,-2 2-32 0,-5-3-13664 16</inkml:trace>
  <inkml:trace contextRef="#ctx0" brushRef="#br0" timeOffset="5">5928 13333 1839 0,'-7'-5'160'0,"5"5"-160"0,0-4 0 0,2 4 0 16,0 4 2048-16,0-4 384 0,2 5 80 0,-2 3 16 15,5 7 352-15,-3 8 64 0,-2 7 0 0,0 8 16 16,-2 1-192-16,-5 5-32 0,1 3-16 0,-3 4 0 16,1 7-944-16,-3 4-192 0,0 4-48 0,3 8 0 15,-1 3-784-15,5-1-176 0,2-1-16 0,6-9-16 16,7-9-320-16,4-8-64 0,4-6-16 0,4-11 0 15,7-7-144-15,0-8 0 0,0-6 0 0,0-9 128 16,4-4-128-16,0-9 0 0,-2-3 0 0,2-3 0 16,0-1 0-16,-2-7 0 0,-2 4-144 0,-3 2 144 15,-1 1-576-15,-5 4 0 0,-2-1 0 0,-4 2-16272 16</inkml:trace>
  <inkml:trace contextRef="#ctx0" brushRef="#br0" timeOffset="6">5924 13965 17503 0,'-7'-4'1552'0,"3"1"-1232"0,4 3-320 0,2-2 0 16,0 2 544-16,2-2 48 0,1-2 16 0,5-3 0 15,7-5 2080-15,13-3 432 0,4 0 80 0,5-2 0 16,3 0-2176-16,7-2-432 0,2 0-80 0,0-1-32 31,3 3-1296-31,-1 5-256 0,0-5-48 0,-2 6-12416 0</inkml:trace>
  <inkml:trace contextRef="#ctx0" brushRef="#br0" timeOffset="7">7310 13797 17503 0,'-11'-11'768'0,"7"5"176"0,0-1-752 0,2 3-192 16,2-2 0-16,0 3 0 16,2 1 2560-16,0-8 496 0,7-1 80 0,3-4 32 0,5-2-272 0,7 0-48 0,4 4-16 15,1 3 0-15,3 1-1872 0,0 3-384 0,2 1-80 0,0 3-16 16,3 2-352-16,-3 0-128 16,0 5 0-16,-2-1 144 0,-2 0-144 0,-3 0 0 0,-3 3 0 15,-1-3 0 1,-4 0-688-16,-4 3-64 0,0-7-16 0,-4 2-10880 0,-3 0-2192 15</inkml:trace>
  <inkml:trace contextRef="#ctx0" brushRef="#br0" timeOffset="8">7591 13290 12895 0,'-4'2'1152'0,"2"2"-928"31,2 1-224-31,2 1 0 0,-2 0 1536 0,0 9 272 16,0 7 48-16,0 9 16 0,0 21 1664 0,-2 11 336 0,2-1 64 0,-2 2 16 0,2 2-1808 0,0-6-352 31,4-1-80-31,0-8-16 0,5 0-1040 0,1-4-208 16,3 0-32-16,2-9-16 0,-2-1-400 0,-2-8 0 15,3-3 0-15,-1-13 0 16,2-5-896-16,2-6-144 0,2-6-48 0,1-9-10496 16,3-12-2096-16</inkml:trace>
  <inkml:trace contextRef="#ctx0" brushRef="#br0" timeOffset="9">8339 13213 11055 0,'2'-6'976'15,"2"2"-784"-15,1-1-192 0,-1 1 0 16,2 2 2176-16,3-4 384 0,6-7 64 0,10-4 32 0,11-7 1216 0,5-3 240 15,-3 5 48-15,-2 5 16 0,1-2-2416 0,-3 6-480 16,-2 1-112-16,-3 3-16 0,-1 3-768 0,0 2-144 16,-3-1-48-16,-1 5 0 0,-5 2-320 0,-4 1-80 15,-2 1-16-15,-5 2 0 16,-1 1-1264-16,-7 3-256 0,-3 1-48 0,-1 4-14048 0</inkml:trace>
  <inkml:trace contextRef="#ctx0" brushRef="#br0" timeOffset="10">8437 13262 14735 0,'11'7'640'0,"-5"-5"160"0,0 0-640 0,-1 0-160 0,-3 2 0 0,-2-2 0 16,2 7 2432-16,0 2 464 0,0 8 96 0,0 11 16 16,0 8-304-16,-4 0-48 0,-4 7-16 0,-3 2 0 15,1 2-976-15,-5 2-208 0,0 2-48 0,0 2 0 16,3 5-800-16,-1 0-160 0,5-1-48 0,1-3 0 15,10-1-144-15,3-6-48 0,7-2 0 0,4-9 0 16,7-6-208-16,6-4 176 0,2-11-176 0,4-5 160 16,3-3-160-16,-3-9 0 0,0-11 0 0,1 1 0 0,-1-5 0 15,0-4 0-15,-1-3 0 0,-3 1 0 0,-2 0-336 0,-3-3 48 16,-3 3 16-16,-5 0 0 16,-4 2-688-16,-4 2-144 0,-4-1-32 0,-3 1-16160 15</inkml:trace>
  <inkml:trace contextRef="#ctx0" brushRef="#br0" timeOffset="11">8484 13790 28559 0,'-7'-4'1264'0,"9"0"272"0,3 2-1232 0,1-5-304 0,0 3 0 0,1 0 0 16,4-3 1024-16,8-3 160 0,13-7 32 0,12-5 0 15,5-1 928-15,2-1 192 0,1 5 32 0,-3 2 16 16,-5 5-1616-16,1 3-336 0,-2 3-64 0,-1 3-12880 15,-1 3-2576 1</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2:21.529"/>
    </inkml:context>
    <inkml:brush xml:id="br0">
      <inkml:brushProperty name="width" value="0.05292" units="cm"/>
      <inkml:brushProperty name="height" value="0.05292" units="cm"/>
      <inkml:brushProperty name="color" value="#C00000"/>
    </inkml:brush>
  </inkml:definitions>
  <inkml:trace contextRef="#ctx0" brushRef="#br0">21219 6597 12895 0,'0'-2'1152'0,"0"-1"-928"0,-2 1-224 0,2 2 0 0,0 0 1904 0,2-4 336 0,-2 2 64 0,4-2 0 15,0-5 304-15,5 1 48 0,3-1 16 0,8-2 0 16,3 5-672-16,5-5-128 15,12 1-16-15,3-1-16 0,6 3-704 0,0-5-144 16,2 2-32-16,-2 3 0 0,0-3-576 0,-6 3-128 16,-5 1-32-16,-2 1 0 0,-2 6-224 0,-2-7 176 0,-4 7-176 0,-3 0 160 31,-6 0-160-31,1 3 0 0,-5 1 0 0,-5-4 0 16,-1 6-336-16,-5 1-48 0,-2 1-16 0,-2 3 0 15,-4 1-1728-15,-3 3-352 0</inkml:trace>
  <inkml:trace contextRef="#ctx0" brushRef="#br0" timeOffset="1">21395 6563 3679 0,'7'-11'160'0,"-3"2"32"0,2 3-192 0,-1 2 0 0,-1 2 0 0,-2 2 0 15,0 0 2128-15,3 2 384 0,3 0 80 0,3 4 16 16,-1 5 640-16,-1 6 128 0,-3 4 16 0,-6 7 16 16,-2 4-1168-16,-4 2-256 0,-3 2-32 0,1 2-16 15,-1 3-496-15,-1 6-96 0,1 8-32 0,-2 0 0 16,5 5-432-16,4 0-96 0,2 4-16 0,6-9 0 16,1 5-384-16,3-9-96 0,5-5-16 0,4-7 0 15,5-7-272-15,8-5 160 0,8-3-160 0,7-7 128 0,0-7 48 16,2-7 0-16,0-6 0 0,-4-3 0 0,-3-5-176 0,-3-1 192 15,-1 1-192-15,-2 0 192 0,-6-4-192 0,-2 3 0 16,-5-3 0-16,-4 2 0 16,-2 2-848-16,-6 1-112 0,-5 1 0 0,-4 1-16688 15</inkml:trace>
  <inkml:trace contextRef="#ctx0" brushRef="#br0" timeOffset="2">21434 7189 20271 0,'-22'-7'896'0,"14"3"192"0,2 0-880 0,1 1-208 0,5 1 0 0,0 0 0 16,5-2 2000-16,1-2 368 0,9-5 64 0,8-4 0 15,11-2 768-15,5 0 128 0,5 0 48 0,1 0 0 16,0 2-2192-16,-5 4-432 0,1 1-96 0,-1 3-16 16,-3 3-208-16,-3 2-48 0,-2 2-16 0,-3 0 0 15,-3 2-368-15,2 2 0 0,-3-4 0 0,3 0 128 16,0 0-656-16,-1 0-128 0,1-4-32 15,0 2-18592-15</inkml:trace>
  <inkml:trace contextRef="#ctx0" brushRef="#br0" timeOffset="3">22797 7123 28559 0,'-2'0'2544'0,"2"0"-2032"0,2 0-512 0,2 0 0 16,0 0-464-16,1 0-192 0,3 0-48 0,7 0 0 0,11 0 3440 0,6-5 672 0,8 5 144 0,5-8 32 16,2 1-2336-16,0 1-464 0,-1 0-80 0,-3-1-32 15,-5 3-416-15,-4 0-64 0,-2-1-32 0,-4 3 0 16,-2-4-160-16,-5 2-144 0,-2-3 144 0,-2 3-208 15,-2-2-512-15,-2-3-112 0,-3 3 0 0,-1-5-10960 16,-3 0-2192-16</inkml:trace>
  <inkml:trace contextRef="#ctx0" brushRef="#br0" timeOffset="4">23185 6854 8287 0,'-9'-6'368'0,"7"4"80"0,2-2-448 0,-2 1 0 15,2 1 0-15,-2 2 0 0,4 0 2656 0,4 0 448 16,3 0 96-16,4 0 0 0,6 2 544 0,4-2 96 15,7 3 32-15,4 1 0 0,4-4-1728 0,3 0-352 16,1 2-64-16,1 2 0 0,-3 0-1024 0,1 5-192 16,-5 4-32-16,-6-1-16 0,-7 1-288 0,-6 0-176 0,0 4 192 0,-4 0-192 15,-2 4 192-15,-7 3-192 0,-6 1 192 0,-4 5-192 16,-7 0 208-16,-4 4-64 0,-7 0-16 0,-5 2 0 16,-8 3-128-16,-3-1 192 0,-3 4-192 0,-1-7 192 15,3 1-192-15,9-9 0 0,9-10 0 0,12-6-12800 16,11-11-2528-16</inkml:trace>
  <inkml:trace contextRef="#ctx0" brushRef="#br0" timeOffset="5">24371 6720 20271 0,'-4'0'1792'0,"2"0"-1424"0,2 0-368 0,2 0 0 0,0 0 1456 0,2-2 208 0,2 0 64 0,9-4 0 0,9-5 1392 0,10-4 272 16,9-2 64-16,5-4 16 0,4-1-2128 0,3 3-448 15,0 0-64-15,-4 4-32 0,-4 0-656 0,-4 2-144 16,-5 3 0-16,-6 1 0 16,-6 5-224-16,-7 4-32 0,-4 0-16 0,-4 4 0 15,-5 3-1856-15,-6-3-368 0</inkml:trace>
  <inkml:trace contextRef="#ctx0" brushRef="#br0" timeOffset="6">24529 6656 8287 0,'-3'11'368'0,"1"-5"80"0,2 3-448 0,-2-1 0 0,2 1 0 0,-2-1 0 15,2 5 1152-15,-4 6 160 0,0 13 32 0,-3 11 0 16,1 8 2720-16,-3 2 544 0,-1 0 128 0,-1-2 0 16,2-2-2112-16,-1-2-448 0,-1 2-64 0,0-4-32 0,5 0-960 15,0-5-192-15,4-2-32 0,4 1-16 0,2-7-560 0,2 2-96 16,5-2-32-16,0-5 0 0,6 1-192 0,2-2 0 15,6-3 128-15,-1-6-128 0,1-2 0 0,5-9 0 16,9-1-144-16,-1-5 144 0,2-7-192 0,-1-1 192 16,-3-5-208-16,-4 0 80 15,-4-2-384-15,-1 0-80 0,-3-4-16 0,-3 0-11168 16,-4 0-2240-16</inkml:trace>
  <inkml:trace contextRef="#ctx0" brushRef="#br0" timeOffset="7">24495 7197 6447 0,'6'-2'576'0,"2"-4"-576"0,3 1 0 0,-2 1 0 15,-3 2 1680-15,9-9 240 0,10 1 32 0,16-7 16 16,12-9 1936-16,7 3 384 0,2 1 64 0,-5 1 32 16,-6 6-3520-16,-2 7-704 0,0 3-160 0,-6-1-12992 15</inkml:trace>
  <inkml:trace contextRef="#ctx0" brushRef="#br0" timeOffset="8">25483 6922 11967 0,'6'3'1072'0,"-2"-3"-864"16,3 2-208-16,-1 0 0 0,1 2 1472 0,-3-4 240 0,4 2 48 0,7 7 16 15,11-1 1584-15,10 5 320 0,5 4 64 0,3 0 16 16,-1 4-1712-16,-3-6-352 0,1 2-64 0,-5 0-16 15,-2-2-672-15,-4 0-144 0,-5 4-32 0,-1-6 0 16,-5 2-480-16,-4 0-96 16,0-5-32-16,-4 1 0 15,-3-2-672-15,1-3-144 0,-3-2-32 0,-2-6-16880 16</inkml:trace>
  <inkml:trace contextRef="#ctx0" brushRef="#br0" timeOffset="9">26028 6850 4607 0,'-6'0'400'0,"1"0"-400"16,3 0 0-16,0 2 0 0,0 0 960 0,0 0 128 0,-2 5 0 0,-1-3 16 0,-1 9 2016 0,-3 8 400 16,-5 3 64-16,-3 5 32 0,-5 3-896 0,-3 4-176 15,-3 1-48-15,-2 1 0 0,-2-4-480 0,0 4-96 16,2-1-32-16,3-6 0 0,5-9-1056 0,8-3-224 16,3-4-32-16,4-5-16 0,3-5-560 0,4-3 0 15,4-2-240-15,3-4 80 16,1-7-1056-16,5-2-192 0,2-8-64 0,4-3 0 15,0-7-1040 1,3-12-224-16,-1-2-32 0,0-2-9376 0</inkml:trace>
  <inkml:trace contextRef="#ctx0" brushRef="#br0" timeOffset="10">25905 6601 11967 0,'-13'6'528'0,"6"-1"112"0,1 1-512 0,2 5-128 16,-1-7 0-16,5 2 0 0,-2 5 2736 0,0 8 512 0,2 11 96 0,0 15 32 15,2 8-48-15,3 9-16 0,3 4 0 0,3 2 0 16,2-7-1712-16,-1-1-352 0,1-5-64 0,-2-4-16 15,-1-6-736-15,-1-7-160 16,-1-6-16-16,-1-4-16 0,-1-7-240 0,-4-4 0 0,3-4 0 0,-5-4 0 16,2-3-272-16,-4-4-160 0,-1 0-16 0,1-6-17408 15</inkml:trace>
  <inkml:trace contextRef="#ctx0" brushRef="#br0" timeOffset="11">25547 7282 11967 0,'-9'-6'528'0,"5"2"112"0,4-3-512 0,0 3-128 16,2 0 0-16,0 2 0 0,5-5 2432 0,5-1 448 16,10-5 80-16,7-8 32 0,12-7 224 0,4 2 48 15,2 5 16-15,-1 0 0 0,1 2-1936 0,-4 2-400 0,2 2-80 16,-3 4-16 0,1-4-1008-16,-1 2-208 0,-3 5-32 0,-1-3-15904 0</inkml:trace>
  <inkml:trace contextRef="#ctx0" brushRef="#br0" timeOffset="12">26467 6737 13823 0,'-4'-4'1216'0,"1"2"-960"15,3 2-256-15,3 0 0 0,-1-2 3184 16,2 0 592-16,2 2 112 0,5-9 16 0,8 1-272 0,7-3-64 15,8-6-16-15,6 2 0 0,3 0-2176 0,2-2-432 16,1 2-96-16,1-2-16 0,-2 4-352 0,-2-6-80 16,-1 2-16-16,1 0 0 0,2 0-384 0,-5 0 0 15,-4 0 0-15,-4 4 0 16,-4 5-368-16,-5-1-96 0,-6 7-32 0,-6-2 0 16,-2 8-576-16,-9 2-112 0</inkml:trace>
  <inkml:trace contextRef="#ctx0" brushRef="#br0" timeOffset="13">26618 6741 13823 0,'0'3'1216'0,"0"1"-960"0,0-4-256 0,0 2 0 15,0 2 1520-15,2-2 256 0,0 7 48 0,0 2 16 16,1 6 1136-16,1 4 224 0,0 0 64 0,0-4 0 16,1 9-1328-16,-1-3-256 0,0 1-48 0,0 1-16 0,1 7-544 15,-1-4-112-15,0-1-32 0,3 5 0 0,1-4-512 0,3 0-96 16,4 4-32-16,0-7 0 0,2 5-48 0,2-5-16 15,2 3 0-15,0-7 0 0,5 1-224 0,-3-5 144 16,5 0-144-16,-2-11 128 16,-3 1-128-16,0-3 0 0,5-6 0 0,2-3 0 0,-4-3-432 0,-1-5 48 15,3-2 0-15,-5-2 0 16,-4 0-256-16,-4 0-32 0,-4-2-16 0,-5 0-17232 0</inkml:trace>
  <inkml:trace contextRef="#ctx0" brushRef="#br0" timeOffset="14">26712 7091 23951 0,'4'-5'1056'0,"2"3"224"0,3 0-1024 0,-1 0-256 0,1 2 0 0,-3 0 0 15,7 0 2240-15,11-6 384 0,14-5 64 0,15-2 32 16,9-2-352-16,0 0-64 0,-3-6 0 0,-1 4-16 16,-5-4-1552-16,-2 4-304 0,-6-2-64 0,0 2-16 0,-5 4-576 15,1-4-112 1</inkml:trace>
  <inkml:trace contextRef="#ctx0" brushRef="#br0" timeOffset="15">24503 8119 8287 0,'-4'-2'736'0,"2"0"-592"0,0 2-144 0,-1 0 0 0,1 0 1088 0,0-5 192 0,-4 3 48 0,-3-4 0 16,1 2 1216-16,-3-7 240 0,5 5 48 0,4-3 16 15,2 3-880-15,2-1-176 0,6-1-48 0,5 1 0 16,4 1-336-16,6-5-64 0,7 5 0 0,4-3-16 16,9-1-400-16,4 1-80 0,6 5-16 0,0-5 0 15,1 7-144-15,-3 2-48 0,0 0 0 0,-4 0 0 0,-3 2-448 0,-3-2-192 16,-7 3 176-16,-4-3-176 0,-5 0 0 0,-6 2 128 15,-2 2-128-15,-6-4 0 0,-4 2 0 0,-3 0 0 16,-4 5 0-16,-7-5 0 0,-1 2 0 0,-9 2 0 16,-4 1-160-16,-5 1 160 15,-4-3-464-15,-8 1-16 0,-5 0 0 0,-6-1 0 16,-2-1-64-16,-6 0-16 0,-1 5 0 0,3-5 0 0,8 2 320 0,0-1 64 16,2 1 16-16,5-4 0 0,8 2 160 0,4 1 0 0,11-5 0 0,4 0 0 15,7 0 160-15,6-5 64 0,4 3 16 0,7-2 0 16,10-2 416-16,7 1 96 0,6-5 16 0,2-1 0 15,0 0-368-15,5 1-64 0,10-3-16 0,2-2 0 16,3 4-80-16,-5 5-32 0,0-3 0 0,-4 7 0 16,-5-4-208-16,-3 4 176 0,-3 0-176 0,-6-3 160 15,-5 5-160-15,-4-2 0 0,-1 2 0 0,-5 0 0 16,-3 0-560-16,-5 2-32 0,-3 3-16 16,-6-1-17056-16</inkml:trace>
  <inkml:trace contextRef="#ctx0" brushRef="#br0" timeOffset="16">27715 7157 13823 0,'6'-9'1216'0,"3"3"-960"0,-3 4-256 0,-1 2 0 0,-1-7 1984 0,6 3 368 0,10-7 64 0,9-6 16 15,12-2-304-15,6 0-48 0,0 0-16 0,-5 8 0 0,1 0-848 0,-5 9-192 16,-4 2-16-16,0 0-16 0,-2 11-240 0,-2 6-48 0,-2 4-16 0,-3 3 0 15,-3 8-144-15,-3 6-32 0,-4 5 0 0,-5-5 0 16,-3 0-128-16,-5 5-16 0,0-1-16 0,-6 7 0 31,-3 7-80-31,-1 3-16 0,-3 1 0 0,-2 2 0 0,1 1-80 0,1 3-32 0,2-6 0 0,3-7 0 16,2-4-144-16,4-4 0 0,0-7 0 0,4-6 128 16,0-4-128-16,3-9 0 0,-3 0 0 0,0-8 0 15,1 2-640-15,-5-3-128 0,-3-1 0 0,1 1-10816 16,-2-1-2144-16</inkml:trace>
  <inkml:trace contextRef="#ctx0" brushRef="#br0" timeOffset="17">27996 8066 3679 0,'-8'2'320'0,"3"-2"-320"0,3 2 0 0,2 4 0 15,0-6 3264-15,2 2 592 0,3 3 112 0,1 3 32 0,5 5-912 0,4 4-176 16,2 2-32-16,2 5-16 0,2-3-944 0,-4 7-176 15,0-7-32-15,-2 6-16 0,0-3-832 0,-2 1-160 16,0-3-48-16,-1-3 0 0,1 2 160 0,4-2 16 16,0-6 16-16,4-2 0 15,3-3-432-15,1-6-96 0,5-4 0 0,0-2-16 0,4-11-304 0,0-2 160 0,2 0-160 0,1-2 128 16,3-7-128-16,1 1 0 0,1-3 0 0,1-4-176 31,-3 7-320-31,5-3-64 0,2 5-16 0,-2 1-11216 16,-3 5-2256-16</inkml:trace>
  <inkml:trace contextRef="#ctx0" brushRef="#br0" timeOffset="18">25191 9822 14735 0,'-2'0'1312'0,"2"-2"-1056"0,0 0-256 0,0 2 0 0,2 0 1328 0,0-5 208 16,2 3 32-16,5-2 16 0,4-4 1424 0,6-1 272 15,2 1 64-15,5-3 16 0,1 4-1760 0,5-3-336 16,2-3-80-16,5 2-16 0,-1-3-208 0,0 1-64 0,-1 2 0 0,-3 3 0 15,-2-1-512-15,-5 5-96 0,-3 0-32 0,-5-1 0 16,0 3-256-16,-6 2 0 0,0 2 0 0,-5 3-144 31,-1-1-1072-31,-3 2-224 0,-4 1-32 0,-4 1-9680 0,-1 1-1936 0</inkml:trace>
  <inkml:trace contextRef="#ctx0" brushRef="#br0" timeOffset="19">25323 9782 6447 0,'0'2'272'0,"0"0"80"0,0 2-352 0,0-4 0 16,0 2 0-16,0 2 0 15,0-1 2480-15,-2 5 416 0,2 3 96 0,-2 4 16 0,0 4-640 0,-3 2-112 16,3 2-16-16,-2 3-16 0,0 2-592 0,2-1-112 15,-3-1-32-15,3 2 0 0,0-5-16 0,-2 3-16 0,2 5 0 0,0-1 0 16,-3 2-608-16,1 4-112 16,2 7-32-16,0 4 0 0,2 0-352 0,2-7-80 0,4 7-16 0,1-9 0 15,5 1 64-15,3-7 0 0,5-5 0 0,1-6 0 16,4-6-192-16,1-6-128 0,2-5 144 0,-3-4-144 16,3-6 128-16,-3-3-128 0,1-1 0 0,0-3 144 15,-3-4-144-15,0-4 0 0,1-1 0 0,-5 5 0 16,0-4-384-16,-2-3 64 0,-2 3 0 0,-6 2 0 15,-1 0-1408-15,-6 4-288 0</inkml:trace>
  <inkml:trace contextRef="#ctx0" brushRef="#br0" timeOffset="20">25283 10282 16575 0,'-5'-4'736'0,"5"-1"160"0,2 1-720 0,1 4-176 0,-1-4 0 0,0 2 0 0,0 0 1472 0,4-5 272 15,7 1 48-15,6-5 16 0,5-4 320 0,1 2 64 16,3 3 16-16,0-1 0 16,-1-2-2208-16,1 1-432 0,2 1-80 0,2 0-8368 15,2 3-1664-15</inkml:trace>
  <inkml:trace contextRef="#ctx0" brushRef="#br0" timeOffset="21">26424 10167 19343 0,'-6'-4'848'0,"4"1"192"0,0-3-832 0,-1 4-208 16,1 0 0-16,2 2 0 0,0-4 2816 0,2-1 512 16,5-1 96-16,1-3 32 0,7-3-1152 0,4-1-240 0,5 2-32 0,1-2-16 15,3 5-1136-15,2 2-240 0,2 1-32 0,-2 3-16 16,0 0-416-16,-1 2-176 0,1-2 128 0,-4 2-128 15,-1 0 0-15,-3 0 0 0,-3 2 0 0,-2-2 0 16,-4 0-272-16,-3 0-48 0,1 0 0 0,-5 0 0 31,-1 0-736-31,-1 0-160 0,-2-2-16 0,-2 4-15360 0</inkml:trace>
  <inkml:trace contextRef="#ctx0" brushRef="#br0" timeOffset="22">26575 9824 8287 0,'0'-2'736'0,"3"0"-592"16,-1 0-144-16,-2 2 0 0,2 0 1664 0,0 2 288 16,2 0 64-16,5 0 16 0,1 4 960 0,3 9 192 15,0 0 32-15,2 7 16 0,-2 1-1168 0,-3 5-224 16,1 4-48-16,0 0-16 0,-3 6-352 0,1 0-64 16,-3-4-16-16,0 5 0 0,3-3-688 0,-3 2-144 15,1-4-16-15,-3-2-16 0,2 0-320 0,-3-9-160 16,1-1 160-16,0-5-160 0,0-2 0 0,1-5-128 15,1 1-16-15,2-5 0 16,1-6-1424-16,-1 0-288 0,3-6-48 0,0-3-13936 0</inkml:trace>
  <inkml:trace contextRef="#ctx0" brushRef="#br0" timeOffset="23">27519 9573 20271 0,'2'-11'896'0,"-2"5"192"16,2 2-880-16,0-1-208 0,-2 3 0 0,0 2 0 0,3 0 1920 0,1-6 352 15,0 2 64-15,5-1 16 0,3 1 192 0,1 2 32 16,0 2 16-16,2-6 0 0,2 3-1824 0,0 1-352 15,0 2-80-15,0-6-16 0,2 2-80 0,0 1-32 16,1-1 0-16,-3 0 0 0,0 2-208 0,0 0 0 16,-2 0 0-16,2-3 0 15,-5 3-768-15,1 0-208 0,-2 0-48 0,-1 2 0 16,3-4-1344-16,-4-1-256 0,-1 3-64 0,-1 2-16 16,-3-4-80-16,-4 2-16 0</inkml:trace>
  <inkml:trace contextRef="#ctx0" brushRef="#br0" timeOffset="24">27557 9460 5519 0,'0'4'240'0,"0"-4"64"0,0 0-304 0,0 5 0 0,-2 1 0 0,2-4 0 16,-2 7 3328-16,0 1 592 0,0 7 128 0,-2 5 32 0,-3 7-944 0,1 3-176 15,-1 0-32-15,1 4-16 0,2-2-720 0,-3 1-144 16,5 1-16-16,-2-4-16 0,0 2-928 0,2 2-192 15,-1-2-48-15,3 0 0 0,3 2-528 0,1-4-96 16,2 2-32-16,3-6 0 0,-1-3-16 0,5 5-16 16,4 0 0-16,4-2 0 0,1-5-160 0,1-2 192 15,7 1-192-15,0-9 192 16,-3-1-192-16,1-3 128 0,2-1-128 0,0-1 128 16,-3-3-128-16,-3-4 0 0,4 0 0 0,-1-4 0 15,-1-1-224-15,-3-1-32 0,-4 2 0 0,-2-3 0 16,1 1-864-16,-8 0-176 0,-3 1-48 0,-7-3-15920 0</inkml:trace>
  <inkml:trace contextRef="#ctx0" brushRef="#br0" timeOffset="25">27604 10014 26719 0,'0'-11'2368'0,"4"5"-1888"0,5 1-480 0,0-1 0 15,-3 0 448-15,0 1 0 16,5-3 0-16,8-5 0 0,13-8 2496 0,9-5 512 15,3-2 80-15,-3 1 32 0,-7 5-2400 16,-4 5-464-16,-5 7-112 0,-6 3-16 0,3 7-576 16,-5 0 0-16,-2 5-144 0,0 3-18992 15</inkml:trace>
  <inkml:trace contextRef="#ctx0" brushRef="#br0" timeOffset="26">28825 9660 19343 0,'-2'-4'1728'0,"-1"2"-1392"0,3 2-336 0,0 0 0 0,0 0 1280 0,3 2 192 0,-1 2 48 0,4-4 0 15,5 11 1600-15,6-1 320 0,6 7 64 0,7 5 16 16,2 1-2048-16,4 3-384 0,5 1-96 0,3 5-16 15,3-4-480-15,0-2-112 0,-2 1 0 0,-7 1-16 16,-2-7-192-16,-6 1-48 0,-9-5 0 0,-1 0 0 16,-3 4-128-16,-5-8 0 0,1 2 0 0,-4-5 0 15,-1 1-592-15,-1-9-112 0,-3 2 0 0,0-4-17584 16</inkml:trace>
  <inkml:trace contextRef="#ctx0" brushRef="#br0" timeOffset="27">29244 9573 9215 0,'0'-7'400'0,"0"5"96"0,0 2-496 0,-2 0 0 16,0 2 0-16,2 5 0 0,0-1 3008 0,-4 5 496 15,-3 10 96-15,-3 5 32 0,-3 8-880 0,-4 4-192 16,0 0-16-16,-4 1-16 0,1-5-576 0,-1 2-112 0,0-4-32 0,2-4 0 16,2-1-784-16,2-3-144 0,2 1-48 0,2-3 0 15,5-8-608-15,-3 1-224 0,5 5 144 0,0-8-144 31,2-1-832-31,2-3-240 0,0-1-48 0,2-5-16 16,0-2-1936-16,0-6-384 0</inkml:trace>
  <inkml:trace contextRef="#ctx0" brushRef="#br0" timeOffset="28">29067 9409 17503 0,'-6'11'768'0,"4"-5"176"16,0 5-752-16,0-1-192 0,2 1 0 0,0 0 0 0,0 1 2224 0,0 12 400 15,0 16 96-15,4 16 16 0,2 14 528 0,5 0 96 16,2-4 32-16,2-6 0 16,2-7-2144-16,0-4-416 0,0 0-96 0,0-2-16 15,-2-5-464-15,-2-3-112 0,-3-10-16 0,1-1 0 0,-5-2-128 0,1-5 0 16,-1-2-160-16,-4-2 160 16,-2-6-896-16,-4-1-64 0,2-8-32 0,-5 1-16832 15</inkml:trace>
  <inkml:trace contextRef="#ctx0" brushRef="#br0" timeOffset="29">28786 10031 6447 0,'0'-7'576'0,"0"1"-576"0,2 2 0 0,3-3 0 15,-1 3 2080-15,-2 4 304 0,5-4 64 0,3-1 16 16,7-1 608-16,11-2 128 0,4 3 32 0,2-3 0 16,2 6-2112-16,0-3-416 0,3 3-96 0,1 2-16 31,5-2-1216-31,2 0-240 0</inkml:trace>
  <inkml:trace contextRef="#ctx0" brushRef="#br0" timeOffset="30">29956 9415 16575 0,'-15'-4'1472'0,"6"2"-1168"15,3 2-304-15,4 0 0 0,0 0 3760 0,2 0 688 0,0 0 144 0,2 0 16 16,2 0-1984-16,5 0-384 0,5 0-96 0,3 0-16 16,7 0-1408-16,1 0-272 0,5 0-64 15,0-4-16-15,2 4-368 0,0-2 0 0,2-3 0 0,0 5 0 16,-2-4-192-16,-2 0-64 0,-2 2-16 0,-5 2 0 31,-2-5-896-31,-6 5-176 0,-2 0-48 0,-4 5-15520 0</inkml:trace>
  <inkml:trace contextRef="#ctx0" brushRef="#br0" timeOffset="31">30039 9488 8287 0,'2'4'368'0,"0"0"80"16,0-2-448-16,0 3 0 0,-2 1 0 0,0 0 0 0,2 3 2304 0,1 4 368 16,3 8 80-16,0 11 0 0,3 15 384 0,-1-3 80 15,-1 5 16-15,1-4 0 0,-1 0-800 0,-1-5-176 16,0-4-16-16,-1 1-16 0,1-1-1008 0,-2-2-192 15,1-2-32-15,-1 0-16 16,0 2-464-16,0-4-80 0,3-1-32 0,1-1 0 0,-1-7-208 0,3-4-32 16,3 0-16-16,2-2 0 0,2-4-144 0,2-5 0 0,0-3 0 0,-2-6 0 15,3 1 0-15,-1-6 0 0,2 1 0 0,-2-8 0 16,3-2-256-16,-1 0-48 0,-2-2 0 0,-2 0 0 31,-2 0-400-31,-4 0-96 0,1 2-16 0,-3 2-17136 0</inkml:trace>
  <inkml:trace contextRef="#ctx0" brushRef="#br0" timeOffset="32">30147 9926 25791 0,'3'0'1152'0,"1"0"224"0,2 0-1104 0,1 0-272 0,-1 0 0 0,0-4 0 15,3 2 2832-15,8-2 512 0,17-1 112 0,9-7 0 0,10 1-1744 0,-2-8-368 16,-2 6-64-16,-4-4 0 0,-3 6-704 0,-1 1-128 15,-5 1-16-15,-2 3-16 16,0 2-800-16,-2 4-144 0</inkml:trace>
  <inkml:trace contextRef="#ctx0" brushRef="#br0" timeOffset="33">28073 10940 14735 0,'0'0'1312'0,"-2"4"-1056"0,0-4-256 0,-1 2 0 0,3 0 1200 0,-2 2 176 0,0 5 32 0,0 6 16 16,-2 8 960-16,0 9 192 0,1 6 48 0,3 1 0 16,3 6-976-16,-1-1-192 0,2 5-48 0,0 0 0 15,-2 0-528-15,3 0-112 0,1 0-32 0,-2-6 0 31,-2-5-432-31,0-6-96 0,1-4-16 0,-6-7 0 16,1-2-192-16,-2-6 128 0,0-3-128 0,-3-7 0 16,1-3 240-16,-2-3-48 0,-3-1-16 0,-2-2 0 15,0-7-32-15,-2-2 0 0,-2-2 0 0,0-4 0 16,-2-7-512-16,0-4-96 0,0 0-32 0,2-4 0 16,2 6-496-16,2-6-96 0,0 4-32 0,3 4 0 15,1 7-32-15,5 2-16 0,2 8 0 0,0 5 0 0,4 4 784 0,0 2 144 16,0 4 48-16,0 5 0 0,0 1 368 0,3 5 80 15,1 4 0-15,0 3 16 0,3 1 496 0,1 9 112 16,3 0 16-16,2 0 0 0,4 4 112 0,3-2 16 16,1 0 16-16,0-13 0 0,1 1-368 0,1-5-80 15,3-4-16-15,2-5 0 0,0-2-240 0,0-6-48 0,2-8-16 0,-3-3 0 16,1-2-16-16,-4-4 0 0,-1 0 0 0,-1-2 0 16,-5 2-96-16,-2-2-32 0,0 0 0 0,-2 2 0 15,0 0-128-15,0-4-272 0,-5 6 64 0,1 2 16 31,-2-2-1696-31,-3 4-336 0</inkml:trace>
  <inkml:trace contextRef="#ctx0" brushRef="#br0" timeOffset="34">25971 13173 12895 0,'-13'0'576'0,"4"-2"112"0,3 2-560 0,2 0-128 0,1-5 0 0,1 3 0 0,-2 2 1856 0,0-10 352 0,0-1 64 0,-1-8 16 16,5 0 1360-16,5-3 256 0,1-1 64 0,7-3 16 15,2 3-2176-15,4 0-432 0,2 3-96 0,0 1 0 0,1 7-736 16,-3 3-144-16,4 5-16 0,-4 6-16 0,-1 0-240 0,-4 7-128 15,-1 5 128-15,-2 3-128 0,-3 5 0 0,-5 5 128 16,-1-3-128-16,-4 6 0 16,-3 4 0-16,-3 0 0 0,-5 4 0 0,-4 5 0 0,-2-1 0 0,-3-3 0 15,-1 3 0-15,2-1 0 0,-5 1 0 0,1 1 0 16,-1 1 0-16,3-1 0 0,6-9-128 0,2-2 128 16,4-11-128-16,2 1 128 0,5-3 0 0,4-4-128 15,4-5 128-15,3 1 0 0,6-9 0 0,4 0 0 0,2-4 0 0,4 0 0 16,-4-7 192-16,5 3-16 0,4-5-16 0,4-1 0 15,-5 1-160-15,3 0 0 0,6-4 0 0,0 3 0 32,3-5-768-17,-1 2-176-15,0 4-32 0,1 0-16672 0</inkml:trace>
  <inkml:trace contextRef="#ctx0" brushRef="#br0" timeOffset="35">26859 13269 16575 0,'-5'0'1472'0,"3"-5"-1168"0,0 3-304 0,2 2 0 0,2 0 1808 0,0 0 304 0,3-6 64 0,1-3 16 16,7 3 1200-16,6-5 256 0,5 3 32 0,3-1 16 16,1 5-2352-16,2-2-480 0,2 1-96 0,0 1 0 15,-3 2-624-15,-1-2-144 0,0 2 0 0,-3-1 0 16,-1 1-176-16,1-2-64 0,-8 0-16 0,3-3 0 31,-6-1-1424-31,-1 4-304 0,-2-5-48 0,-5 3-13504 0</inkml:trace>
  <inkml:trace contextRef="#ctx0" brushRef="#br0" timeOffset="36">26982 12909 13823 0,'0'0'608'0,"0"0"128"0,2 0-592 0,1 4-144 16,1 2 0-16,-2 1 0 0,2 4 1584 0,3 1 272 16,3 16 64-16,5 12 16 0,0 9 496 0,-2 7 112 15,0-3 16-15,-5-2 0 0,3-6-544 0,-3-5-96 16,-1-1-32-16,1-1 0 0,-1-8-960 0,1-1-192 15,-1-7-32-15,1-3-16 0,1-4-688 0,-1-5-304 16,1-3 32-16,1-3 0 16,1-2-1904-16,0-2-368 0</inkml:trace>
  <inkml:trace contextRef="#ctx0" brushRef="#br0" timeOffset="37">27687 12715 28559 0,'-4'-2'2544'0,"2"2"-2032"0,0 0-512 0,2 0 0 15,2 0 1120-15,-2 0 128 0,2-4 32 0,2-1 0 0,7-1 768 16,6-5 176-16,4-1 16 0,7 1 16 0,6-4-1520 0,0 2-304 16,4-4-64-16,-1 2-16 0,-1 5-224 0,-2-3-128 15,2 2 128-15,-4 3-128 0,0 4 0 0,-6 1-240 16,-5 3 48-16,-4 5 0 15,-4 3-1008-15,-7 3-192 0</inkml:trace>
  <inkml:trace contextRef="#ctx0" brushRef="#br0" timeOffset="38">27741 12800 14735 0,'0'-6'1312'0,"0"4"-1056"0,2 2-256 0,-2 0 0 16,2 2 816-16,-2 0 96 0,4 2 32 0,-2 1 0 15,2 3 2432-15,3 7 480 0,-1 6 112 0,-4 3 0 16,0 8-1648-16,-2 2-336 0,0 4-64 0,-4 2 0 16,4 1-944-16,-2 1-176 0,0 1-32 0,4 0-16 15,2 1-288-15,5-12-48 0,-1-2-16 0,5-2 0 16,2-3-64-16,0-1-16 0,6-1 0 0,3 1 0 0,-3-7-320 0,0-3 0 16,3-3 0-16,1-2 0 0,3-5 0 0,0-4 0 15,2-2 0-15,-3-3 0 0,1-5 0 0,-3-3-160 16,3 0 160-16,-2 1-208 15,-1-10-240-15,-3 5-64 0,-1-4 0 0,-4 4 0 16,-2-4-864-16,-5-3-176 0</inkml:trace>
  <inkml:trace contextRef="#ctx0" brushRef="#br0" timeOffset="39">27919 13147 18431 0,'-10'-2'1632'0,"1"0"-1312"0,5 2-320 0,4 0 0 15,0 0 1440-15,-2-4 224 0,-2 0 32 0,-3-3 16 16,3 1 1280-16,8-5 256 0,5 5 48 0,8-5 16 31,0 3-2752-31,8 1-560 0,3 3 0 0,2 0-192 16,2-1-1424-1,2 1-288-15,2 2-48 0,0-2-12112 0</inkml:trace>
  <inkml:trace contextRef="#ctx0" brushRef="#br0" timeOffset="40">28891 12811 13823 0,'-5'0'1216'0,"3"2"-960"16,2 0-256-16,2 0 0 0,1 3 1520 0,-1-5 256 16,2 4 48-16,4 2 16 0,7 3 1728 0,9 6 336 0,8 4 80 0,6 0 16 15,7-2-1920-15,2 0-384 0,0-2-80 0,4 0-16 16,0-5-896-16,0-1-176 0,-2-1-32 0,-4-3-16 15,-7 1-480-15,0-4 0 0,-6 0 0 0,-6-2 0 16,-5 0-320-16,-2-2-48 0,-4 0-16 0,-4-2-11888 16,-7 4-2384-16</inkml:trace>
  <inkml:trace contextRef="#ctx0" brushRef="#br0" timeOffset="41">29387 12598 11967 0,'-9'2'528'0,"5"2"112"0,0-4-512 0,0 5-128 16,-1 1 0-16,1-4 0 0,-2 7 1456 0,-5 8 256 16,-8 4 48-16,-7 17 16 0,-3 5 2256 15,-5 6 448-15,-3 6 80 0,1-2 32 0,0 5-2352 0,0-1-448 16,6-5-112-16,4-6-16 16,7-3-800-16,6-9-160 0,5-6-48 0,4-7 0 0,4-6-656 0,2-7 0 0,4-3-176 0,3-10 48 31,1-1-352-31,3-7-64 0,2-6-16 0,0-2 0 15,-2-3-608-15,2-3-128 0,-1-10-32 0,-1 3 0 16,-2-2-1296-16,0-2-272 0,-3-7-48 0,-2 0-10112 0</inkml:trace>
  <inkml:trace contextRef="#ctx0" brushRef="#br0" timeOffset="42">29157 12598 911 0,'0'0'0'0,"0"0"0"0,0-2 0 0,0 2 0 16,-2-2 2256-16,0-2 368 0,0 1 80 0,2 6 16 16,0 1 1440-16,2 6 304 0,4 12 48 0,3 1 16 15,3 15-1536-15,1 9-304 0,2 2-64 0,0 0-16 16,0 9-1200-16,0 1-224 15,-2 3-48-15,-3 0-16 0,-1 0-576 0,-5-5-112 0,0-2-32 0,1-6 0 0,-1-10-224 0,-4-7-48 16,2-11-128-16,-2 0 192 0,-4-4-352 0,-1-6-80 16,-3-1-16-16,-3-3-12112 15,1-3-2432-15</inkml:trace>
  <inkml:trace contextRef="#ctx0" brushRef="#br0" timeOffset="43">28874 13198 12895 0,'-13'-17'1152'0,"9"7"-928"0,2-3-224 0,2 4 0 31,2 3 1984-31,0 0 336 0,4 1 80 0,5-10 16 0,6-4 288 0,8-2 64 0,7 0 16 0,2-1 0 32,5 5-1680-32,1 3-336 0,3 3-64 0,-1 0 0 0,3 3-880 0,0 3-160 0,2-3-48 0,-5 2-14384 15</inkml:trace>
  <inkml:trace contextRef="#ctx0" brushRef="#br0" timeOffset="44">29900 12481 30399 0,'5'-6'2704'0,"-1"-1"-2160"0,2-3-544 0,1 3 0 0,1 3 1712 0,3-7 224 16,8-6 48-16,11-8 16 0,8-9-336 0,9 0-80 31,-2 4-16-31,-5 6 0 0,-2 3-1168 0,-1 4-224 16,1 6-48-16,-6 3-128 0,-2 6 0 0,-2-3 0 15,-5 3-192-15,-4 4 48 16,0 5-496-16,-6 1-112 0,-4 3-16 0,-7 4-17664 0</inkml:trace>
  <inkml:trace contextRef="#ctx0" brushRef="#br0" timeOffset="45">30094 12458 6447 0,'-2'4'272'0,"0"2"80"0,0-2-352 0,0 3 0 0,2-1 0 0,-3-2 0 16,1 5 2736-16,-2 10 464 0,-2 2 112 0,-3 13 16 16,-1 11 960-16,-1 2 192 0,0-2 32 0,5-3 16 15,4 7-2032-15,0-8-416 0,6-1-80 0,2-2-16 16,3-3-1088-16,6-4-240 0,2-3-32 0,2 0-16 16,6-3-352-16,3-3-64 0,2-3 0 0,2-4-16 0,0-5-176 15,4-3 0-15,-2-7 0 0,0-7 0 0,0-3 0 0,0-5 0 16,-2-2-160-16,-4-2 160 15,-2-1-512-15,-1-5-16 0,-1-5 0 0,-5-2 0 16,-4 5-800-16,-7-5-144 0,-6 2-48 0,-6 0-15856 0</inkml:trace>
  <inkml:trace contextRef="#ctx0" brushRef="#br0" timeOffset="46">30103 12730 28559 0,'2'-2'1264'0,"2"0"272"0,5 0-1232 0,-1 2-304 0,-2-5 0 0,3 3 0 16,6 2 576-16,8-8 48 15,16-3 16-15,12-2 0 0,6-6 944 0,1 2 192 0,-3 4 32 0,-4 3 16 16,-6-1-3488-16,-2 7-704 16,-7 4-144-16,-6 4-32 0</inkml:trace>
  <inkml:trace contextRef="#ctx0" brushRef="#br0" timeOffset="47">28550 14112 27647 0,'-26'-9'1216'0,"14"7"256"0,-1 2-1168 0,2 2-304 0,5 0 0 0,2 5 0 16,-3-1-192-16,-4 9-80 0,-3 6-32 0,-3 13 0 0,2 9 2096 0,0 6 432 16,4 0 80-16,5 2 0 15,4 2-912-15,2 0-192 0,2-2-48 0,0-4 0 0,2 0-512 0,0-4-96 16,3-1-32-16,-3-3 0 0,0-3-240 0,-4-2-48 15,-2 0-16-15,0-6 0 0,-4-3-208 0,-3-8 128 32,-2-2-128-32,-1-4 0 0,-5-5 0 0,-5-6 0 0,3 0 0 0,-4-4 0 0,1-5 0 0,-1-3 0 15,2-8 0-15,-3-1-160 32,5 2-240-32,0 0-48 0,-2-2-16 0,1 1 0 15,3 8-624-15,2-3-112 0,3 2-16 0,3 2-16 0,1 1 768 0,3 3 144 0,3 7 48 0,2 0 0 16,2 2 720-16,5 7 128 0,-1 4 48 0,3 2 0 15,3 6 224-15,3 7 48 0,0-1 16 0,2-3 0 16,2 3-416-16,5-8-96 0,-1-2-16 0,7-6 0 16,6-9-64-16,5-8-32 0,6-11 0 0,4-9 0 15,0-4-80-15,-2-4-16 0,-4 2 0 0,-7 7 0 16,-6 8-192-16,-6 0 0 0,-5 6 0 0,-6 3-19184 16</inkml:trace>
  <inkml:trace contextRef="#ctx0" brushRef="#br0" timeOffset="48">26154 16038 12895 0,'0'-8'1152'0,"0"1"-928"0,2 3-224 0,0 2 0 0,2-2 1056 0,1-3 160 0,5-3 48 0,7-7 0 16,9-11 2576-16,8 2 512 0,2 5 96 0,2 4 32 16,1 4-2528-16,-3 5-496 0,-2 6-112 0,-4 2 0 15,0 4-704-15,-7 9-144 0,-4 2-32 0,-6 8 0 16,-2 1-208-16,-9 7-32 0,-4 6-16 0,-7 5 0 15,-4 5-208-15,-4 4 0 0,-6 5 0 0,-3 1 0 16,-1 0-128-16,-3 5 128 0,0 2 0 0,2-4 0 0,5-9 0 0,4-9 0 16,4-5 0-16,6-16 144 0,9-8 32 0,5-9 0 15,7-8 0-15,8-7 0 0,5-4 16 0,7-4 0 16,4-7 0-16,5-1 0 16,3-1-192-16,1 0 0 0,2 5 0 0,0-3-176 15,0 5-880-15,-3 4-176 0,-1 0-48 0,0 2-16048 0</inkml:trace>
  <inkml:trace contextRef="#ctx0" brushRef="#br0" timeOffset="49">27210 16166 23039 0,'-2'-2'2048'0,"2"-2"-1648"0,2 2-400 0,0 2 0 16,3-7 1856-16,3 3 272 0,1-5 64 0,6-3 16 15,12-12 448-15,9-1 96 0,7 1 0 0,4-1 16 16,4 3-1872-16,0 1-368 0,0 4-80 0,-6 2 0 16,-2 5-448-16,-7-3-272 0,-4 4 32 0,-2 1 16 15,-7 1-1616-15,-4 3-320 0</inkml:trace>
  <inkml:trace contextRef="#ctx0" brushRef="#br0" timeOffset="50">27425 15755 24879 0,'-4'21'1088'0,"2"-10"256"0,2 2-1088 0,0 2-256 16,2-7 0-16,0 3 0 15,0 8 2064-15,5 13 368 0,5 23 64 0,3 16 0 0,5 7-528 0,1 1-112 0,-2-6-32 0,2-10 0 16,1-7-1120-16,1-16-240 0,0-6-32 0,3-8-16 31,2-7-416-31,2-17 0 0,-1-4 0 0,3-13-18656 16</inkml:trace>
  <inkml:trace contextRef="#ctx0" brushRef="#br0" timeOffset="51">28135 15570 32255 0,'4'-21'1424'0,"0"10"304"0,2-6-1392 16,3 2-336-16,-3 4 0 0,1 5 0 15,1-7 1872-15,7-2 304 16,13-10 64-16,6-7 16 0,4 2-1376 0,1 2-288 16,-3 11-48-16,-6 7-16 0,-5 6-336 0,-1 4-192 0,-7 6 192 15,-2 2-192-15,-5 7 128 0,-5 4-128 0,-3 5 0 0,-7 6 0 16,-1-1 0-16,-9 8 0 0,-4 3-128 0,-4 7 128 15,-3-7-192-15,0 7 48 0,1-8 16 0,4-1 0 16,1-6 128-16,8-4 0 0,1-7 0 0,7-4 0 16,4-7-208-16,2-7 32 0,4-1 16 0,7-4 0 15,6-5 32-15,5-3 0 0,1-3 0 0,5 2 0 16,0-6 128-16,2 0 0 0,2 2 0 0,0 5 0 16,-2-1 128-16,-4 5-128 0,1 6 128 0,-3 2-128 15,-3 6 0-15,-4 5 0 0,-1 4 0 0,-6 9 128 16,-1-5-128-16,-3 6 0 0,-5 1 0 0,-6 4 128 0,1 2 32 0,-8 0 16 15,-3-2 0-15,-4 4 0 0,-7 3 144 0,-1-1 16 16,-3-6 16-16,-4-2 0 0,0-5-96 0,0-3-32 16,-2-8 0-16,2 3 0 15,-2-8-224-15,4 0 128 0,3-5-128 0,1-2 0 0,7 2 0 16,4-10 0-16,4 2 0 0,7-7 0 16,4 4-528-16,2-7-160 0,7-3-16 0,6 0-18224 0</inkml:trace>
  <inkml:trace contextRef="#ctx0" brushRef="#br0" timeOffset="52">29545 15574 20271 0,'-7'-4'1792'0,"1"4"-1424"0,4-4-368 0,2 4 0 0,0 0 864 0,-2 0 96 0,-1-2 32 0,1-1 0 0,4 1 2080 0,5 2 432 0,6 0 80 0,-13 0 0 32,46 17-1936-32,-14-4-400 0,5 6-80 0,3-4-16 0,3 4-704 0,-1 3-160 15,-1-1-32-15,-3 0 0 0,-4 3-256 0,-6-3 0 0,0 0 0 0,-7 1-144 16,-2-5-128-16,-4-3-32 0,-2 3 0 0,-3-6 0 31,-3 0-2256-31,-3-11-448 0</inkml:trace>
  <inkml:trace contextRef="#ctx0" brushRef="#br0" timeOffset="53">29851 15304 20271 0,'-2'0'1792'0,"0"0"-1424"15,0 0-368-15,0 4 0 16,-2 3-240-16,-1-1-112 0,-3 9-32 0,-7 6 0 0,-6 13 2704 0,-5 9 544 16,-2 6 96-16,1 2 32 0,1 2-960 0,0-2-192 15,3-2-48-15,6-2 0 16,2-7-864-16,4-3-176 0,7-6-48 0,2-5 0 15,4-9-960-15,5 0-208 0,1-11-48 0,3-1 0 16,2-3-2240-16,-1-4-464 0,5 2-96 0,-2-11-9712 0</inkml:trace>
  <inkml:trace contextRef="#ctx0" brushRef="#br0" timeOffset="54">29730 15287 13823 0,'-4'6'1216'0,"2"-2"-960"0,2 3-256 0,0-3 0 15,0 3 2368-15,0 5 416 0,2 14 96 0,0 8 0 16,2 21-208-16,5 7-48 0,1 4-16 0,3 0 0 16,2-6-816-16,0-1-176 15,2-8-16-15,-4-4-16 0,-1-2-944 0,-1-3-176 0,0-10-32 0,-3-2-16 16,1-2-288-16,-1-9-128 0,-1-2 0 0,-3-6 128 31,0-1-672-31,-2-3-144 0,-2-3-16 0,-4-4-16816 0</inkml:trace>
  <inkml:trace contextRef="#ctx0" brushRef="#br0" timeOffset="55">29427 15891 19343 0,'-17'-6'848'0,"9"4"192"0,2 0-832 0,1 2-208 16,5-4 0-16,0 4 0 0,5 0 1616 0,1-5 288 16,7 1 48-16,8 0 16 0,9-7-112 0,6 0-32 15,7 1 0-15,1-5 0 0,5 4-1200 0,2-1-240 0,3 1-64 0,-1-4-10288 16,4 2-2064-16</inkml:trace>
  <inkml:trace contextRef="#ctx0" brushRef="#br0" timeOffset="56">30409 15321 25791 0,'-2'-4'2304'0,"4"2"-1856"16,3-5-448-16,-1 3 0 15,2 0 1392-15,3-3 176 0,8-8 32 0,8-6 16 0,12-7 688 0,5-4 128 16,5 3 16-16,2 1 16 0,-4 7-1744 0,-3 1-336 16,-1 6-80-16,-5 3-16 0,-6 7-288 0,-2-3-176 15,-5 7 32-15,-4 2-12080 16,-2 3-2400-16</inkml:trace>
  <inkml:trace contextRef="#ctx0" brushRef="#br0" timeOffset="57">30665 15246 911 0,'-13'11'0'0,"7"-7"0"16,-1 3 0-16,3-3 0 0,2 0 5184 0,2 3 960 0,-2-1 192 0,0 9 48 15,0 6-3808-15,-3 7-752 0,3 6-160 0,-2 6-16 16,4 5 320-16,0-2 64 0,4 1 16 0,3-3 0 15,3 1-704-15,3 1-144 0,2-7-32 0,0 0 0 16,4 1-512-16,-2-3-96 0,2-3-32 0,3 1 0 16,-1-8-528-16,0-3 0 0,0-2 0 0,3-6 0 15,1-9 0-15,3-2-144 0,-2-8 144 0,1-11-128 0,1-2-192 0,-2-7-48 16,-1-3 0-16,-6-6 0 16,1-1-784-16,-8 0-176 0</inkml:trace>
  <inkml:trace contextRef="#ctx0" brushRef="#br0" timeOffset="58">30763 15427 21183 0,'-9'0'1888'0,"5"-2"-1504"0,4 2-384 15,0 0 0-15,0 0 352 0,2 0 0 0,3-2 0 0,1 2 0 16,7-6 2848-16,8-3 576 0,9-1 128 0,4-3 0 16,4 2-1952-16,3-4-400 0,1 2-80 0,7-1 0 15,0-1-1024-15,-2 2-208 16,0 2-48-16,-4 1-12688 15,-3 3-2544-15</inkml:trace>
  <inkml:trace contextRef="#ctx0" brushRef="#br0" timeOffset="59">28642 16962 8287 0,'4'-15'368'0,"-2"5"80"0,2 3-448 0,-2 1 0 0,-2 4 0 0,0 2 0 0,2 0 2144 15,3 2 352-15,-1 4 64 0,4 1 0 0,3 5 864 0,0 8 160 16,4 1 48-16,-3 2 0 0,3 3-1584 0,-2 2-320 15,4 6-64-15,-2 2-16 0,-2 0-784 0,0 4-160 16,-1-1-16-16,-3-1-16 0,-3 0-304 0,-1 1-64 16,-3-1-16-16,-2-2 0 0,0-2-544 0,0-6-96 15,-2 0-32-15,-3-9 0 16,1 0-1936-16,-4-4-400 0,1-9-80 0,1-1-16 0</inkml:trace>
  <inkml:trace contextRef="#ctx0" brushRef="#br0" timeOffset="60">28582 17367 6447 0,'0'10'576'0,"0"-7"-576"0,0 1 0 0,2 0 0 16,0 0 3200-16,2 3 512 0,1-1 128 0,1 9 0 15,7 4-352-15,6 7-80 0,4 1-16 0,3-5 0 16,2-7-1040-16,4-7-224 0,2-8-32 0,2-2-16 16,-2-9-1360-16,0-4-272 0,-2 3-48 0,0-8-16 15,-4 1-384-15,-5 0 0 0,1-2 0 0,-5 2 0 16,0 0-160-16,-2-1-64 0,2-1-16 0,0-4 0 15,3 1-864 1,-1-4-176-16,2-3-48 0,-4 3-15344 0</inkml:trace>
  <inkml:trace contextRef="#ctx0" brushRef="#br0" timeOffset="61">28656 18269 911 0,'-4'-6'0'0,"0"2"0"0,2 4 0 0,0-5 0 0,0 3 1472 0,2-2 192 0,-3 0 64 0,1-3 0 0,2-5 1104 0,0-3 240 0,2-4 32 0,5 2 16 15,1 0-48-15,3 2 0 0,0 0 0 0,1 4 0 16,3 7-816-16,0 0-160 0,0 4-48 0,0 4 0 15,0 0-1136-15,-2 5-224 0,-1 6-48 0,-1-3-16 16,-4 7-176-16,-1-1-48 0,-2 3 0 0,-4 0 0 16,0 7-400-16,-2-5 0 0,-2 7 0 0,-5 0 0 15,1 0 0-15,-3 4 0 0,0-5 0 0,-1 3 0 0,1 0 0 0,-2 2 0 16,5-2 0-16,-3 5 0 0,3-10-320 0,-1 5 64 16,0-4 16-16,3-7 0 0,4-4-128 0,0-10-16 15,4-3-16-15,0-4 0 16,7-9 400-16,-1 1 0 0,3-3 0 0,4-4 0 0,6-2 224 0,2-6 128 15,3 4 32-15,0 2 0 16,1 0-160-16,-1 2-32 16,-3 8 0-16,1-3 0 0,-1 3-864 0,1 3-176 0,-1 0-48 0,-2 2-10432 15,1 2-2080-15</inkml:trace>
  <inkml:trace contextRef="#ctx0" brushRef="#br0" timeOffset="62">29304 18223 27647 0,'-4'-3'1216'0,"4"-3"256"15,2 2-1168-15,0-5-304 0,2 7 0 0,0-6 0 0,5 1 1520 16,6-6 240-16,10-6 48 0,7-6 16 0,5-1-160 0,-1 1-48 15,0 3 0-15,-4 5 0 0,0 5-1184 0,-4 1-240 16,-3 2-64-16,-4 7 0 0,-1-4-128 0,-3 4-176 16,-2 2 48-16,-5 0 0 15,1 0-1088-15,-5 2-192 0,-1 0-64 0,-3 2-9504 16,-2-4-1904-16</inkml:trace>
  <inkml:trace contextRef="#ctx0" brushRef="#br0" timeOffset="63">29459 17831 25791 0,'-6'8'1152'0,"4"-6"224"0,2 3-1104 0,0 1-272 0,2 1 0 0,0-3 0 16,0 4 1632-16,5 9 272 0,3 7 48 0,7 10 16 15,3 6 16-15,1 3 0 0,2 2 0 0,1-1 0 16,-1 1-1280-16,-2-2-256 0,1-1-64 0,-1-4 0 16,0-6-192-16,1-2-64 0,-1-6 0 0,-2-5 0 15,0-4-336-15,-2-9-80 0,-2-2-16 0,-2-4 0 16,0-4-1488-1,0-2-320-15,-3-11-48 0,-1-3-13776 0</inkml:trace>
  <inkml:trace contextRef="#ctx0" brushRef="#br0" timeOffset="64">29977 17601 19343 0,'-2'-2'1728'0,"2"-2"-1392"16,4-1-336-16,0 3 0 0,1 0 2320 0,1 0 400 0,5-9 80 0,10-10 16 15,9 0 80-15,6-3 32 0,2 3 0 0,-1 0 0 16,-1 10-2032-16,-6 5-416 0,-3 6-80 0,-5 2-16 16,-3 8-384-16,-6 5 0 15,-5 2 0-15,-2 5 0 0,-3 1 0 0,-3 3-192 16,0 6 0-16,-5-5 16 0,-1 5-16 0,0-4-16 0,-3 0 0 0,0-5 0 15,1 2-112-15,-3-3 0 0,1-1-16 0,-1-2 0 16,2 0 336-16,1-6-144 0,2 2 144 0,1-4 0 16,3-1 0-16,0-5-128 0,4-1 128 0,5-4 0 15,1-2 0-15,5-5-160 0,2-3 160 0,2-5-128 16,4 2 128-16,3-4 0 0,-1 2 0 0,0 4-128 16,-1-3 128-16,3 1 0 0,1 4 0 0,2 3 0 0,-1 2 0 15,-3 4 0-15,-1 2 0 0,-4 6 0 0,0 3 0 0,1 2 0 16,-6 4 0-16,-1 4 128 0,-2 2-128 0,-7 3 128 15,-2 2-128-15,-4-1 128 0,-2 1 304 0,-5 2 64 16,-3 0 16-16,-3-3 0 0,-2 5-112 0,-5-8-16 16,1 1 0-16,-2-1 0 0,-1-3-192 0,3-4-64 15,0-2 0-15,4-5 0 0,2-3-128 0,0-3 0 16,2-4 0-16,4 0 0 16,1-4-384-16,2 0 32 0,3-5 16 0,3 1 0 15,5-5-704-15,1-2-144 0,5-2-32 0,4-2 0 16,4-5-1216-16,2-1-256 0,3 1-64 0,1-1 0 0</inkml:trace>
  <inkml:trace contextRef="#ctx0" brushRef="#br0" timeOffset="65">30980 17548 15663 0,'-6'-2'688'0,"4"2"144"0,0 0-656 0,-1 0-176 0,3 0 0 0,3 0 0 0,-1 0 432 0,2 0 48 0,4 0 16 0,5 0 0 0,4 4 1904 0,2-2 384 15,7 2 80-15,4-2 16 0,2 3-432 0,0-1-80 16,0 2 0-16,2-1-16 0,-4 1-1088 0,2-4-224 16,-3 0-32-16,-1 5-16 0,-5-7-688 0,-1 4-144 15,-1-2-32-15,-4 2 0 0,0-4-368 0,-2 0-80 16,-2 0 0-16,-5 0-16 31,-1-4-1648-31,-5 2-336 0,0 2-64 0,-4-2-12592 0</inkml:trace>
  <inkml:trace contextRef="#ctx0" brushRef="#br0" timeOffset="66">31312 17167 11967 0,'-10'15'528'0,"3"-9"112"0,3 2-512 0,0 1-128 0,2-1 0 0,0-1 0 15,0 6 1136-15,-5 8 192 0,1 11 32 0,-7 13 16 16,-2 6 1568-16,2 0 304 0,0 2 64 0,1-8 16 15,3-7-992-15,1-2-192 0,3-6-32 0,1-4-16 16,4-5-1008-16,4-6-192 0,3-2-32 0,1-7-16 0,3-6-848 16,0-2-128-16,1-2-64 0,3-7 0 15,-2-2-1664-15,-2-2-320 0,-1-2-80 0,1-8-12720 16</inkml:trace>
  <inkml:trace contextRef="#ctx0" brushRef="#br0" timeOffset="67">31221 17186 7487 0,'-4'-2'160'0,"1"0"32"0,1 2 16 0,2 0 0 0,0 2-208 0,0 2 0 0,2 0 0 16,3 7 0-16,3 2 3888 0,3 8 720 0,6 11 160 0,2 0 32 16,0 6-1408-16,3 3-256 0,-1 5-64 0,-2-3-16 15,0-3-1552-15,-2-1-304 0,0-3-64 0,-2-4-16 16,-2 0-736-16,-2-7-160 0,-3-3-32 0,-1-5 0 16,-5-2-192-16,0-5 0 0,-4-3 0 0,0 1-12000 15,-3-6-2368-15</inkml:trace>
  <inkml:trace contextRef="#ctx0" brushRef="#br0" timeOffset="68">30980 17552 31327 0,'-13'-4'1392'0,"9"2"272"16,0 2-1328-16,2-5-336 0,2 3 0 0,2 0 0 0,2 0 880 0,5-7 96 16,8-3 32-16,10-5 0 0,10-5 160 0,1-3 48 15,2 3 0-15,1 3 0 0,-1-2-1088 0,1 4-128 16,-5 2-176-16,2-2-17184 15</inkml:trace>
  <inkml:trace contextRef="#ctx0" brushRef="#br0" timeOffset="69">31900 16817 21183 0,'-8'15'944'0,"4"-8"192"0,1 3-912 0,1 1-224 0,0-5 0 0,0 1 0 16,0 3 1856-16,-4 8 336 0,-1 11 64 0,-4 3 16 16,1 2 656-16,-1-2 128 0,1-2 16 0,-3-4 16 15,2-3-2096-15,3-6-416 16,-3-2-96-16,2-4-16 0,1-1-320 0,-1-3-144 0,3-1 128 0,0-2-128 16,3 1 0-16,1-5 0 0,0 0 0 0,2-5 0 15,2 5-288-15,0 0 64 0,1 0 16 0,3-2 0 16,2 2 208-16,3-2-144 0,2 0 144 0,4 0-128 15,6-2 128-15,5-3 0 0,6-4 0 0,4 1 0 0,3-1 0 16,-3 3 0-16,-4-1 0 0,5-1 128 16,1 1-128-16,1-2 0 0,-1-1 0 0,1 1 128 0,-1 0-128 0,-4 1 128 15,-2-3-128-15,-6 2 128 0,-5 3-320 0,-5 1-64 16,-1-1-16-16,-7 1 0 16,-1-1-976-16,-5-1-192 0,-4 3-32 0,-2-5-16 15,0 1-944-15,-7-1-192 0</inkml:trace>
  <inkml:trace contextRef="#ctx0" brushRef="#br0" timeOffset="70">32098 16507 16575 0,'-6'-9'1472'0,"2"5"-1168"0,4 0-304 0,0 4 0 15,2 0 2640-15,-2 0 480 0,4 2 80 0,3 4 32 16,5 7-384-16,3 10-80 0,9 14-16 0,-1 7 0 16,5 5-1136-16,-1 11-224 0,1 6-48 0,0 6-16 15,0 3-368-15,-1-1-80 16,5 3-16-16,-2 0 0 0,2-7-224 0,-4-4-64 0,-1-11 0 0,-1-2 0 0,-3-4-256 15,-4-10-64-15,1-1-16 0,-5-10 0 16,-1-7-240-16,-1-10-128 0,0-1 128 0,-4-8-208 16,-3-4-1104-16,0-6-224 0,-4-5-32 0,-2-13-18432 15</inkml:trace>
  <inkml:trace contextRef="#ctx0" brushRef="#br0" timeOffset="71">26993 5579 9215 0,'0'-4'816'0,"0"-3"-656"0,0 3-160 0,-2 2 0 0,0-4 0 0,0 1-144 0,-1-9 144 0,-7-8-208 0,-5-3 1152 0,-4-5 224 0,-5 2 48 0,-6 3 16 0,-4 1-400 0,-2 7-64 15,-4 0-32-15,-5 7 0 0,-4-5 64 0,-9 8 16 0,-1 7 0 0,-7 0 0 16,-5 7-656-16,-5 3-160 0,-9 5 0 0,-9 2 0 31,-10-2-992-31,-7 9-224 0,-2-1-64 0,-2 7 0 0,-2 4 864 0,-3 4 160 0,1 9 48 0,2 2 0 16,0 6 480-16,13-6 112 0,12-4 0 0,-8 8 16 31,-5 9 64-31,-7 8 16 0,-3 13 0 0,-3 7 0 16,-1 14-272-16,2-2-48 0,2-2-16 0,17-8 0 15,21-16 432-15,-4 9 64 0,0 16 32 0,9 3 0 16,14-2 624-16,16-4 128 0,14 0 32 0,15-4 0 16,11-7-944-16,11-2-176 0,8 2-32 0,11-10-16 0,3-7-144 0,18 7-16 15,24 8-128-15,21 4 192 0,16 3 192 0,14-13 48 16,10-1 0-16,9-16 0 0,-7-6-192 0,7-10-48 16,14 3 0-16,14-4 0 0,12-2-192 0,4-16 0 15,1-5-144-15,-3-7 144 16,1-7-464-16,-12-10 0 0,-1-13 0 0,-1-6 0 0,5-11 336 0,0-9 128 15,4-12 0-15,2-9-144 0,4-8 992 0,5-11 208 16,6-4 32-16,-10-4 16 0,-33 8 304 0,9-13 64 16,9-10 16-16,-5-7 0 0,-10-2-1104 0,-7-8-208 0,0-3-48 15,-10-5-128-15,-11-6 144 0,-18 10-144 0,-9 3 0 16,-8-7 144-16,-3-8-144 0,-17 5 0 0,-18 5 0 0,-16 12 128 16,-16 13-128-16,-16 1 0 0,-16 8 144 0,-20 8-144 15,-16 8 0-15,-21 2-128 0,-17 5 0 0,-21 6 0 16,-9 5-80-16,-8 12-16 0,-7 6 0 0,-23 7 0 15,-17 5-256 1,-7 7-48-16,9 10-16 0,5 7 0 0,-1 1-240 0,9 8-48 0,6 7-16 0,13 0-8528 16,13 6-1696-16</inkml:trace>
</inkml:ink>
</file>

<file path=ppt/ink/ink1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2:07:45.487"/>
    </inkml:context>
    <inkml:brush xml:id="br0">
      <inkml:brushProperty name="width" value="0.05292" units="cm"/>
      <inkml:brushProperty name="height" value="0.05292" units="cm"/>
      <inkml:brushProperty name="color" value="#C00000"/>
    </inkml:brush>
  </inkml:definitions>
  <inkml:trace contextRef="#ctx0" brushRef="#br0">1095 6271 4607 0,'-2'-11'400'0,"0"3"-400"0,2 4 0 0,0-3 0 0,-2 3 992 0,-1-2 112 0,1-5 32 0,-2-10 0 0,0-5 1120 0,0-4 240 15,-1 5 32-15,1 1 16 0,2 5-384 0,2 6-80 16,-2 3-16-16,2 3 0 0,0 5-544 0,0 2-112 15,2 9-32-15,0-5 0 0,-2 7-192 0,2 1-32 16,2 3-16-16,-1 2 0 0,1-2-368 0,2 4-80 16,1 3-16-16,1 3 0 15,3 3-288-15,-3 0-48 0,3 1-16 0,-5 1 0 0,5-2-320 0,-3 0 0 16,1 3 0-16,-1-7 128 16,-1 1-128-16,-1-8 0 0,1-4 0 0,-1-4 0 0,0-9 0 0,3-5 0 0,-1-1 0 0,5-11 0 15,4 0 512-15,2-9 96 16,7-8 16-16,4-8 0 0,2-3-304 0,6-14-48 0,9-12-16 0,4-7 0 15,7-8-64-15,-1 1 0 0,-2 2-16 0,1 2 0 16,-1 5-176-16,-4-1 160 0,-2 11-160 0,-6 9 160 16,-5 12-160-16,-8 6 0 0,-4 10 0 0,-3 3-12448 15,1 11-2480-15</inkml:trace>
  <inkml:trace contextRef="#ctx0" brushRef="#br0" timeOffset="11591.62">1116 7985 8287 0,'0'0'736'0,"-2"-2"-592"0,2-3-144 0,0 5 0 0,0 0 1184 0,0-4 208 0,0 2 32 0,0-2 16 0,2-7 272 0,0 5 48 15,0-5 16-15,3 5 0 0,-1 1-576 0,-2-1-112 16,2 4-32-16,1 0 0 0,1 4-160 0,0 2-16 15,1 5-16-15,-1 1 0 0,1 7-368 0,-1 0-80 16,0 5-16-16,-1 1 0 0,-1 5 80 0,0-3 16 16,0 1 0-16,-1-1 0 0,1 1 128 0,0-3 16 0,0-1 16 0,3-7 0 15,-1-1-32-15,1-5-16 0,3-1 0 0,-1-8 0 32,6-6-144-32,2-7-16 0,2-6-16 0,6-9 0 0,5-3-48 0,2-16 0 0,4-4 0 0,3-5 0 15,5-5-192-15,1-8-64 0,4-5 0 0,-2 1 0 16,-7 14 64-16,7-11 0 0,4-5 0 0,1 3 0 15,-3 6-192-15,-5 6 0 16,-5 11 0-16,-7 11 128 0,-5 2-816 0,-1 12-160 0</inkml:trace>
  <inkml:trace contextRef="#ctx0" brushRef="#br0" timeOffset="12845.9">4179 8604 4607 0,'-4'-4'400'0,"0"2"-400"0,1 0 0 0,1 0 0 0,0-3 1264 0,0 3 160 0,-2-2 48 0,-5-2 0 16,-4-5 896-16,3 0 176 0,1 1 32 0,1-1 16 15,1 5-352-15,5 1-80 0,2 3-16 0,0 0 0 0,5 2-736 0,1 0-160 16,2 4-32-16,5 1 0 0,0 1-432 0,4 5-80 16,4-5-32-16,9 5 0 15,2-1-192-15,6 1-32 0,7 0-16 0,4-7 0 0,-2 2-112 0,11-6 0 16,12 0-16-16,11 0 0 16,4-6-176-16,0 2-128 0,-6-3 192 0,2-1-192 0,0-1 144 0,-4 1-144 15,-11 1 0-15,0-3 144 16,0 3-144-16,2-1 0 0,-11 1 144 0,3 3-144 0,0 2 0 0,-5 4 0 0,-6 0 0 0,-9 5 128 31,-1-1-128-31,-9 5 0 0,-5-1 0 0,-4 3 0 0,-6 0 0 0,-6 0 0 0,-5 1 0 0,-4-1 0 31,-4 2 0-31,-3-4 0 0,-3-1 0 0,-5 1 0 16,-4 0 0-16,-7-3 0 0,-4-1 0 0,-6-3 0 16,4 0 0-16,-4-4 0 0,-9 0 128 0,-4-6-128 15,-8 2 128-15,-3-3-128 0,-2-1 128 0,1 1-128 16,3 1 0-16,-6 2-192 0,-10-1 32 0,-5 3 0 15,11-2-352-15,2 4-80 0,-5-2-16 0,3 4 0 0,9 2 224 0,-3-4 32 0,-2 4 16 0,6 3 0 16,5-7 336-16,8 2 0 0,11 2 0 0,7 0 0 16,5-4-128-16,10 0 128 0,5 0-160 0,7-4 160 15,7 2 0-15,3-2 320 0,5 0-64 0,6-3 0 0,7-1 144 0,8-1 32 32,11 1 0-32,2-1 0 0,0 5 16 0,15-3 16 15,15 3 0-15,8 4 0 0,0 0-208 0,-1 4-64 16,-1 5 0-16,-6 2 0 0,-7-1-192 0,1 5 0 15,-3-2 0-15,-2-2 0 0,0 4 0 0,-4-5 0 16,0-3 0-16,-7 1 0 0,-1 1-208 0,-7-1-96 16,-7-2-16-16,-5-6 0 15,-1 0-2048-15,-8-4-432 0</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3:02.510"/>
    </inkml:context>
    <inkml:brush xml:id="br0">
      <inkml:brushProperty name="width" value="0.05292" units="cm"/>
      <inkml:brushProperty name="height" value="0.05292" units="cm"/>
      <inkml:brushProperty name="color" value="#C00000"/>
    </inkml:brush>
  </inkml:definitions>
  <inkml:trace contextRef="#ctx0" brushRef="#br0">24420 9905 2751 0,'0'-6'256'0,"-2"1"-256"0,2-1 0 0,-2 6 0 0,2-4 896 0,-2 2 144 0,-3-7 32 0,-1-4 0 0,-3-2 272 0,-1-2 64 15,-3 0 16-15,0 2 0 16,0 1 416-16,1 1 80 0,-1-4 0 0,0 6 16 0,2-4-256 16,-1 5-48-16,3-1-16 0,-2 0 0 0,3 3-784 0,-3-3-176 15,3 7-16-15,-3-5-16 0,-2 7-288 0,1-2-48 16,-1 2-16-16,-4 4 0 0,2 2 224 0,-2 0 32 15,-2 3 16-15,-1 3 0 0,-1 1-16 0,0 0 0 16,0 6 0-16,1-2 0 0,1 2 48 0,0 2 0 16,0 0 0-16,2-2 0 0,2 0-176 0,0 4-16 0,2-4-16 0,0 3 0 15,3-3-112-15,-1 2 0 0,3 0-16 0,1 0 0 16,1 5-64-16,-1-1-16 0,1 0 0 0,2 3 0 16,-3-3 64-16,1 9 16 0,0 4 0 0,-3 5 0 15,-2 4-240-15,1-3 0 0,-3 5 128 0,2-2-128 16,1-1 0-16,1-3 0 0,5-1 128 0,0-4-128 15,6-1 384-15,0-4 16 0,4-3 16 0,5-2 0 16,2-3-288-16,4-2-128 0,4-4 0 0,0 0 128 16,5 1 64-16,2 1 0 0,-1-2 0 0,-3-5 0 15,-3 8-32-15,0-3 0 0,3 0 0 0,-3 4 0 16,0 2-160-16,1 3 0 0,-3-3 0 0,2-1 0 0,1-3 0 0,5 2 0 16,3-2 0-16,4-2 0 0,-6-2 0 0,4-8 0 15,2 1 128-15,4-2-128 16,0-6 0-16,1-4 0 0,1-2 0 0,1-3 0 15,-3-3 0-15,-4-5 0 0,0 2 0 0,-2-5 0 0,0-1 0 0,-2 0 0 16,-2 0 192-16,-1-3-64 0,1 1-128 0,0-3 0 16,-3 1 0-16,3-3 0 15,-5-4 0-15,1 4 0 0,-1-10 0 0,-4 0 0 0,1-1 0 0,-3-1 0 16,-2 0 128-16,-3 1-128 0,-3 3 0 0,-3 2 0 0,1-4 0 16,-5-7 0-16,-4 2 0 0,0-1 0 0,-5 10 0 0,1-5 0 15,-5-5 0-15,-2-1 0 0,-2-2 0 0,-4 7 0 16,-2 1 0-16,-5 1 0 0,-1 6 0 0,-3 0 0 15,-4 4 0-15,-5 3 0 0,1 1 0 0,-2 7 0 16,-1 0 240-16,-1 5-48 0,-3 3 0 0,0 1 0 16,0 8-64-16,3 2 0 0,-3 0-128 0,5 8 192 15,1-3-192-15,5 1 0 16,4 1 128-16,5-1-128 0,3 3 0 0,8-5 0 0,1 5 0 0,4-9 0 31,5 2-592-31,4-4-112 0,4 0-32 0,5 0-17296 0</inkml:trace>
  <inkml:trace contextRef="#ctx0" brushRef="#br0" timeOffset="1">23881 9818 911 0,'-13'2'0'0,"7"0"0"0,0-2 0 0,-1 0 0 0,5 2 944 0,-2-2 96 0,2 0 32 0,-5 0 0 0,-1 0 720 0,-3-2 160 0,3 0 32 0,1 0 0 15,1 2 288-15,-1 0 64 0,5-5 16 0,-2 5 0 16,0-2-688-16,2 2-128 0,-1 2-16 0,-1 3-16 15,0 5-368-15,0 1-80 0,-3 0-16 0,-1 6 0 16,-1 4-384-16,-1 7-80 0,-5-1 0 0,0 5-16 16,0 7-304-16,-4 1-64 0,0 11-16 0,-1 0 0 15,3-2 16-15,0 9 0 0,2 8 0 0,5 2 0 16,3 0 0-16,5 2 16 0,4 3 0 0,5-3 0 0,5-6 32 16,8-7 0-16,1-4 0 0,9-6 0 0,4-2-48 0,4-7 0 15,1-8 0-15,10 6 0 0,10-4 128 0,7-4 0 16,2-5 16-16,-2 3 0 0,-2-5-96 0,-2-4-32 15,-4-4 0-15,-5 2 0 0,0-5-208 0,-6 1 128 16,-2-11-128-16,-7 0 0 0,0-4 208 0,-4-7-48 16,0-2-16-16,-4-8 0 0,0-7 208 15,-2 1 32-15,2-12 16 0,-3-3 0 16,-1 4-64-16,-1-11-16 0,3-9 0 0,2-6 0 0,-2 2-176 0,-3-4-144 0,1-4 192 0,-5 0-192 16,-4 2 144-16,-2 0-144 0,-2 8 0 0,-5 1 144 15,1-3-144-15,-7-2 0 0,-2 2 0 0,-6-2 0 16,-7 3 0-16,-4 1 0 0,-5 2 0 0,-7 3 0 15,-5 4 0-15,-3 2 0 0,-1 6 0 0,-5 9 0 16,-1 2 144-16,-1 7 0 0,0 6 0 0,-4 4 0 16,-6 4-16-16,-5 5 0 0,3 4 0 0,-1 6 0 15,3 4-128-15,4 5 192 0,6 4-192 0,4 0 192 16,10 2-192-16,3 5 0 0,9 1 144 0,4-5-144 16,4 1 0-16,5 0 0 0,4 5 0 0,2-3-128 15,2 3-784-15,4 1-160 0</inkml:trace>
  <inkml:trace contextRef="#ctx0" brushRef="#br0" timeOffset="2">23668 11099 14735 0,'4'-2'1312'0,"-2"-2"-1056"0,-2 2-256 0,-2 2 0 0,0 2 1216 0,0-2 192 0,2 4 48 0,-2-4 0 16,0 0 544-16,-2 4 112 0,-1 5 32 0,5-9 0 15,0 0-976-15,-17 36-192 0,9-21-32 0,-3 4-16 16,0 7 304-16,-3-1 64 0,-6 9 16 0,-3 0 0 16,-5 9-352-16,-6 6-80 0,-2 6-16 0,-7 9 0 15,-3-4-256-15,-8 6-48 0,3-4-16 0,-2-1 0 16,0 3-336-16,8-6-64 0,7-9-16 0,6-9 0 16,6 0-128-16,9-12 192 0,6-13-192 0,9-2 192 15,9-13-192-15,8-7 0 0,8-7 0 0,3-8 0 16,1-1-640-16,5-9-16 0,11-6 0 0,6-7-17136 15</inkml:trace>
  <inkml:trace contextRef="#ctx0" brushRef="#br0" timeOffset="3">24484 10940 4607 0,'-4'4'400'15,"1"-4"-400"-15,1 2 0 0,2 0 0 16,0 0 1600-16,-2 5 256 0,-2 1 32 0,-2 9 16 0,-1 2 1328 0,1 11 272 15,2 2 48-15,-1 6 16 16,3 3-1072-16,2 6-192 0,-2 2-64 0,0 6 0 0,-2 5-560 0,-1 1-112 16,1 10-32-16,-2-3 0 0,-1-7-768 0,-1 3-176 15,-1 2-16-15,-1-4-16 0,-1-4-432 0,0-7-128 16,1 2 0-16,1-4 0 0,3-7 0 0,2-12 0 16,4-2 0-16,2-9 0 15,2-4-384-15,2-2-96 0,3-11-16 0,4-2-16752 0</inkml:trace>
  <inkml:trace contextRef="#ctx0" brushRef="#br0" timeOffset="4">24889 10933 11967 0,'-24'0'528'0,"11"-4"112"0,3 4-512 0,1 0-128 0,5-2 0 0,0 2 0 0,2 0 1632 0,-3-2 288 16,-1 0 64-16,-1 2 16 0,3 0 496 0,6-5 80 0,3 3 32 15,3 4 0-15,5 3-1056 0,4-1-208 0,2 7-32 0,5 1-16 16,3 5-320-16,3 9-64 0,2 2-16 0,-2-1 0 16,2 7-160-16,-2 5-32 0,4 3-16 0,-2 7 0 15,0 4-176-15,-3-2-48 0,3 7 0 0,-4-3 0 16,2 5-208-16,-5-11-64 0,3 0 0 0,-2-7 0 15,-1-3 64-15,1 1 0 0,1-2 0 0,1-1 0 16,-2-5-64-16,1-3 0 0,-3-3 0 0,-1-5 0 16,-1-4-192-16,-1-4 176 0,0-2-176 0,-2-3 160 15,-2-1-160-15,0-3 128 0,-2 0-128 0,2-4 128 16,-2 0-128-16,-2 0 128 0,0 0-128 0,-3 0 128 16,1-2-384-16,-2 2-64 0,-1-2-32 0,1 2-18704 15</inkml:trace>
  <inkml:trace contextRef="#ctx0" brushRef="#br0" timeOffset="5">24431 13098 7359 0,'-3'0'656'0,"1"0"-528"0,0-2-128 0,2 2 0 0,0-2 1600 0,0 2 272 15,-2-4 64-15,-2 0 16 0,0 1 144 0,-3-7 16 16,1 3 16-16,-1 1 0 0,-1 2-784 0,-3-3-144 0,3 3-48 0,-5-2 0 16,0 1 320-16,0-3 48 15,1 2 16-15,-3-1 0 0,4 3-112 0,-4-2-16 0,2-1 0 0,1-1 0 16,-3-3-608-16,2 2-128 0,-2 3-32 0,4 2 0 16,-1-5-368-16,3 3-80 15,3 0 0-15,3 1-16 0,3-1-32 0,5 2 0 0,3-3 0 0,7 1 0 16,2-1-144-16,5 3 0 0,1 0 144 0,-2 2-144 15,3 0 0-15,3 0 144 0,7 2-144 0,5 0 0 32,-1 0 192-32,0 0-192 0,1 0 192 0,-7-5-192 15,-5 3 0-15,1 2 0 0,0-4 0 0,-3 0 0 16,1 2 160-16,-7-3-32 0,-2 1 0 0,-2 2 0 16,-2-4 64-16,-5 1 16 0,-1 5 0 0,-3-4 0 0,-2 4-16 0,-6-2 0 15,2 2 0-15,-7 0 0 0,-1 0-48 0,-5 0-16 16,-2 2 0-16,-5 2 0 0,-1-4-128 0,-5 5 0 15,-2 1 0-15,-2-2 0 0,-4 3 0 0,-2-5 0 16,0 0 144-16,3-2-16 0,4-2-128 0,3 2 176 16,4-2-176-16,5 2 192 0,6-7-192 0,5 5 0 15,4 0 144-15,4-4-144 0,2 3 0 0,4 1 0 16,-2 2 0-16,7 0 0 0,2-4 0 0,2 4 128 0,4 0-128 0,0 4 0 16,2-4 0-16,-1 0 0 0,1 2 0 0,2-2 128 15,5 0-128-15,0-2-240 0,-1 2 64 0,5-6 16 31,7-3-448-31,-1-3-96 0,3-3 0 0,-1 2-17968 0</inkml:trace>
  <inkml:trace contextRef="#ctx0" brushRef="#br0" timeOffset="6">24271 12977 5519 0,'-2'0'496'0,"0"2"-496"0,-1-2 0 0,1 2 0 0,0 2 832 0,0-4 64 0,0 0 0 0,-2 3 16 16,-3 1 1200-16,1 0 224 0,4-2 48 0,0-2 16 0,4 0-864 0,0-2-160 16,2-4-32-16,3 1-16 0,-3-3-80 0,2-1-16 15,1 1 0-15,-3-1 0 0,0 1-96 0,0 2-32 16,-1-1 0-16,-3 3 0 0,2 0 0 0,-2 1 0 16,2-1 0-16,0 0 0 0,-2 4-320 0,2-2-64 15,0 2-16-15,0-4 0 0,0 1-320 0,1 1-64 16,-1 0 0-16,2 2-16 0,-2-6-32 0,2 4 0 15,1 0 0-15,-1-5 0 0,0 3-16 0,3 0 0 16,-1-3 0-16,0 3 0 0,-1 2-128 0,1-7-128 0,-2 7 192 0,0-2-192 16,1 2 0-1,-3 0 0-15,0 0 0 0,-2 2 0 0,2-5 0 0,-2 3 0 0,0 2 0 0,0 0 0 16,0-4 0-16,0 4 0 0,0 0 0 0,0 0 0 31,0 0 0-31,-2 0 0 0,2 0 160 0,-2 0-160 0,2 0 128 0,0 0-128 0,0 0 128 0,0 0-128 16,0 0 128-16,0 0-128 15,0 0 0-15,0 0 128 0,0 0-128 0,-24 32 0 0,22-30 0 0,0 2 128 16,0 1-128-16,-2-1 0 16,2 2 0-16,0-4 128 0,-1 3-128 0,-1-1 0 0,2 2 0 0,0-4 128 15,0 3-128-15,2-1 0 0,-2-4 0 0,2 4 0 0,0-2 0 0,0-2 0 16,0 4 0-16,-3-4 0 0,3 3 0 0,0-1 0 16,-2 0 0-16,2 0 0 15,-2 2 0-15,0 1 0 0,0-3 0 0,0 0 0 16,0 0 0-16,-3 2 0 15,3-2 0-15,-2-2 0 0,2 2 0 0,-2 1 0 0,2 1 0 0,-3-4 0 0,3 2 0 0,-2-2 0 16,2 2 0-16,-3 0 128 0,3 2-128 0,-2-4 128 31,2 5-128-31,-2-1 128 0,2-2-128 0,-3 4 0 16,3-6 0-16,-2 3 0 0,2-3 0 0,0 2 0 0,0-2 0 16,-1 0 0-16,1 0 0 0,2 0 0 0,-4 0 0 0,0 2 0 15,2-2 0-15,-5 4 0 0,3-4 0 0,-2 4 0 16,-1 3 0-16,1-3 0 0,-3 2 0 0,1 3 0 15,1 2 0-15,-1-1 0 0,1 5 0 0,-3-2 0 16,1 6 0-16,-3-4 0 0,1 4 144 0,-4 2-144 16,2 1 0-16,-4 3 0 0,0 1 0 0,0-1-128 15,-2 1 128-15,2 2 0 0,0-5 0 0,-2 3 0 16,-1 1 0-16,-1-1 0 0,0 1 0 0,0 1-128 16,-1 0 128-16,-3-1 0 0,1 5 0 0,-1-2 0 15,-1 0 0-15,3-2 0 0,-3-1 0 0,5-3 0 0,2 1 0 16,0-3 0-16,-1 1 0 0,1-2 0 0,-2 3 0 0,0 1 0 15,-3 1 0-15,-1 2 0 0,-1 3 0 0,-2 3 0 16,1 1-144-16,-5 1 144 0,2 2-176 0,-2-4 48 16,4-4 0-16,3-2 0 0,1-7 0 0,7-4 0 15,7-9 0-15,3-5 0 16,11-3-832-16,5-5-144 0,8-12-48 0,6 0-15664 0</inkml:trace>
  <inkml:trace contextRef="#ctx0" brushRef="#br0" timeOffset="7">24475 13122 2751 0,'0'-11'256'0,"0"5"-256"0,0-1 0 0,0 3 0 0,0 0 1152 0,0 2 192 0,0 0 48 0,0-5 0 15,0 1 784-15,2-1 144 0,-2-3 48 0,0 1 0 16,0 7-224-16,0-2-32 0,0 8-16 0,3-4 0 16,-3 4-448-16,0 5-96 0,2 4-16 0,-2-1 0 15,-2 3-352-15,2 4-80 0,0 7-16 0,-3-3 0 0,1 5-240 16,2 2-48-16,-2 0-16 0,2 2 0 0,0 0-272 0,2 4-48 16,0 2-16-16,-2 0 0 0,3 7-224 0,-3 0-48 15,0 8-16-15,-3-4 0 0,1 0-160 0,-2 2 0 16,0 7 0-16,-3-7 0 15,-1 6 144-15,-3-2-144 0,3 1 160 0,-3-7-160 16,0-2 336-16,1-7-16 0,1-4-16 0,1-6 0 16,1-9-176-16,3-6-128 0,0-4 192 0,4-9-192 0,2-4 0 0,2-7 0 15,5-3 0-15,1-5-11840 16,5-5-2368-16</inkml:trace>
  <inkml:trace contextRef="#ctx0" brushRef="#br0" timeOffset="8">24942 13024 11055 0,'-2'-2'976'0,"0"0"-784"0,2-1-192 0,0 3 0 0,-3 3 896 0,1-3 144 0,0 0 32 0,-2 2 0 16,0 0 1024-16,1 4 208 0,1 3 32 0,2-9 16 15,0 0-496-15,13 32-112 0,-4-20-16 0,3 3 0 16,3 2-320-16,5 3-80 0,3 1-16 0,0 0 0 15,3 5-432-15,2 1-96 0,-1-1-16 0,3 4 0 0,0-3-160 0,-2 3-32 16,1 0-16-16,-1 2 0 0,4 6-176 0,-4 5-16 16,-1 1-16-16,-1 5 0 0,0 0-192 0,-3 0-32 15,-2 5-128-15,1-10 192 0,1 1-48 0,-4-5-16 16,0-1 0-16,-2-7 0 0,0-5-128 0,-4-5 0 16,0-5 0-16,-4-5 128 0,1-1-128 0,-1-2 0 15,1-3 0-15,-3 0 0 0,-3-6 0 0,2 3-256 0,1-3 64 16,-1 0 16-1,3-3-1056-15,-3 3-224 0</inkml:trace>
  <inkml:trace contextRef="#ctx0" brushRef="#br0" timeOffset="9">24439 15402 10127 0,'0'-4'896'0,"-2"-1"-704"0,2 3-192 0,0 2 0 0,-2-4 1120 0,2 2 192 0,0-7 32 0,-2-1 16 15,2-7 640-15,0-3 128 0,0-5 32 0,2 1 0 16,0 1-1056-16,2 0-208 0,-2 1-32 0,1 5-16 16,-1 0 272-16,0 2 48 0,0 5 16 0,0 1 0 15,0 5-96-15,0 0 0 0,-2 4-16 0,0 4 0 16,0-2-256-16,2 4-48 0,-2 5-16 0,0 2 0 15,3 4-112-15,-3-4-32 0,0 8 0 0,0 2 0 0,2 7-112 0,-2 2-32 16,0 2 0-16,0 4 0 16,0 5-240-16,0 6-48 0,-2 4-16 0,2 5 0 0,-3 6-160 0,3-1 0 15,-2 3 144-15,2-4-144 0,0 2 0 0,2-4 144 16,3-5-144-16,-1-4 0 0,2-4 176 0,-1-11-176 16,3-2 160-16,-1-6-160 0,-1-7 144 0,0-4-144 15,3-4 128-15,-3-4-128 0,1-3 144 0,-1-2-144 0,0-4 160 0,-1 0-160 16,1-4 0-16,-2 2 0 0,-2 2 0 0,1-4 0 31,-1 4-528-31,-2-7-160 0</inkml:trace>
  <inkml:trace contextRef="#ctx0" brushRef="#br0" timeOffset="10">22271 12653 6447 0,'0'0'576'0,"0"0"-576"0,2 0 0 0,-2 3 0 0,0-3 960 0,2 2 64 0,-2 0 32 0,2 2 0 16,2 7 96-16,-1-1 0 0,-1 1 16 0,0 2 0 16,-2 4-176-16,0 0-32 0,0 2-16 0,0 2 0 15,0 1 192-15,0-3 32 0,0 2 16 0,0 0 0 16,2 1-112-16,-2-1-32 15,4 7 0-15,-4-1 0 0,2 5-400 0,3 2-96 0,-3 2-16 0,2 3 0 16,2 1-224-16,-1 3-48 0,1 1-16 0,0 3 0 16,1-6-240-16,-1 6 0 0,3-3 0 0,-1 5 0 15,1-6 336-15,-1 4-16 0,3 4-16 0,2 2 0 16,-3 2-304-16,1-4 160 0,2 7-160 0,0 2 128 0,-1-1-128 16,1 1 0-16,0 6 0 0,2-5 0 15,0 3 0-15,0-4 0 0,2 2 144 0,-2-1-144 16,0 1 128-16,-1-2-128 0,-1-9 128 0,0 8-128 0,2 5 0 0,0-4 128 15,0 4-128-15,-2 2 0 0,-1-4 256 0,-1-5 0 16,0-6-16-16,-3-2 0 0,3 4 368 0,-3-4 80 16,5 0 16-16,-2-8 0 0,4 1-288 0,0 1-48 15,-1-3-16-15,6 3 0 0,-3-3-144 0,-2 5-16 16,2-7-16 0,-2 5 0-16,2 2 96 0,-5-1 32 0,3 3 0 0,-2 0 0 0,0 2-112 0,2 2-32 0,-2-4 0 0,-3 2 0 15,3 2-160-15,-2-2-224 0,-1 2 48 0,3 2 16 31,-2 0 160-31,1 3 144 0,3-3-16 0,-2-2-128 16,2 0 288-16,0-2-48 0,2-2-16 0,-2 2 0 16,2-4-224-16,-2 2 128 0,0-5-128 0,0 3 0 15,2-7 160-15,-2 0-160 0,2 5 160 0,-2-3-160 16,-1-3 288-16,4 1-32 0,-4 0-16 0,3 1 0 16,-2-1-112-16,0-2-128 0,0 0 176 0,2 1-176 15,0-6 160-15,0-1-160 0,2 2 128 0,1-2-128 0,1 4 160 16,0-6-160-16,3-1 192 0,-1 1-192 0,3-2 144 0,-3 1-144 15,3-5 0-15,-1-5 144 0,1 4-144 0,1-4 0 16,3 4 144-16,-2-4-144 0,0 7 0 0,1-5 144 16,3 2-144-16,0-4 0 0,2 4 128 0,-2 1-128 15,2-1 0-15,1 2 0 0,-1-8 0 0,-2 2 0 16,0-4 0-16,-1-2 0 0,-1-5 144 0,0-2-144 16,-2-4 0-16,0-2 144 0,-3 0-144 0,1 0 160 15,-1-6-160-15,3 1 160 0,0 3-160 0,-1-3 160 16,3-1-160-16,2-3 160 0,2 3-160 0,0-5 0 0,2 2 144 15,3-4-144-15,-1 1 0 0,7-3 0 0,-5 4 0 0,3-6 0 16,2 2 0-16,-3-3 0 0,1 6 0 0,-3-10 0 16,1 3 0-16,-3-5 0 0,0 1 0 0,-1-5 0 15,-3-2 0-15,-2 0 0 0,0-2-192 0,0 2 64 16,-1 4 128-16,1-6 256 0,3-4-64 0,1-2-16 16,-4 1-176-16,4-5 0 0,0-5 0 0,7 0 0 15,-1-7 0-15,1 1 0 0,2 2 0 0,-3-1 0 16,1 5 0-16,-1 1 0 0,-3 5 0 0,-3-2 0 15,2 1 0-15,-4-3 0 0,-2 2 128 0,-2-2-128 0,0 2 0 16,-4 1 0-16,-1-3 0 0,3-4 0 0,-1-9 0 0,5-6 128 16,0-8-128-16,0 1 192 0,0-1-192 0,0 1 0 15,-2 3 0-15,-2 4 0 0,-3 11 0 0,3-3 0 16,-5 3 0-16,5-7 0 16,0 1 144-16,-1-1 48 0,1-2 16 0,0-2 0 15,2 0-208-15,-3-4 0 0,1-1 0 0,0-1 0 0,2-9 0 0,-1-6 0 16,1 2 0-16,-9 8 0 0,1 7 304 0,1-9-48 0,5-8 0 0,-3-1 0 15,-1 8-128-15,-5 5-128 16,2 3 144-16,-4 8-144 0,-2 8 0 0,-2 1 0 0,0-4 0 0,-2 1 0 16,-3 7 0-16,1-7 0 0,-3 3 0 15,2-2 0-15,3-1 0 0,0-4 0 0,2 3 0 0,-1 1 0 16,1 3 0-16,0 4 0 0,-2 4 0 0,-3 4 0 16,1 12 0-16,-3-4 0 0,-2 8 0 0,-2 3 0 15,0 3 0-15,-2 2 0 0,-2 6 0 0,2-2 0 16,-2 2-288-16,2 3-96 15,0-5-32-15,2 4-18928 0</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3:02.819"/>
    </inkml:context>
    <inkml:brush xml:id="br0">
      <inkml:brushProperty name="width" value="0.05292" units="cm"/>
      <inkml:brushProperty name="height" value="0.05292" units="cm"/>
      <inkml:brushProperty name="color" value="#C00000"/>
    </inkml:brush>
  </inkml:definitions>
  <inkml:trace contextRef="#ctx0" brushRef="#br0">27783 10192 2751 0,'-4'-8'256'0,"2"4"-256"0,2-1 0 0,-2 1 0 0,2 0 816 0,-3 0 112 0,3 1 32 0,-2-3 0 0,0-2 1120 0,-2-5 224 16,-2 2 64-16,-1-6 0 0,3 4-736 0,-2 1-144 15,-1 1-16-15,1 0-16 0,2 1 16 0,-3 3 0 16,3-3 0-16,-3 3 0 0,-1-1-224 0,-1 6-32 0,1-5-16 0,-5 5 0 16,2 0-416-16,-1 2-80 0,-3 2 0 0,0 2-16 15,0 3-112-15,-2 1 0 0,0 3-16 0,0-1 0 16,2 3-176-16,2 4-48 0,0 0 0 0,1 5 0 15,-1 3-192-15,2 3-144 0,5-5 192 0,-3 7-192 16,3 8 0-16,-1 11 0 0,3 0 0 0,2 11 0 16,2-3 0-16,0 7 0 0,6 7 0 0,5-1 0 15,4-4 0-15,6-2 128 0,3-9-128 0,3-4 160 16,8-4 32-16,-1-13 0 0,-2-8 0 0,2-9 0 16,0-7 192-16,0-14 32 0,0-2 16 0,-4-11 0 15,-5 2 80-15,3-9 32 0,0-12 0 0,-3-7 0 16,1-3-256-16,-5-3-48 0,0-7-16 0,-4-1 0 15,-2 4-224-15,-6 1 176 0,-5 4-176 0,-4-1 160 0,-2 0-160 0,-7 6 0 16,1 9 0-16,-7-2 0 0,-2 6 0 0,-6 0 0 16,-5 7 0-16,-4 4 0 0,0 4 0 0,-2 4 0 15,-2 7 128-15,2 4-128 0,0 0 0 0,4 0-224 16,2 2 32-16,7 0 0 16,6 0-704-16,4 2-128 0,3-1-16 0,3-1-10352 15,5 4-2080-15</inkml:trace>
  <inkml:trace contextRef="#ctx0" brushRef="#br0" timeOffset="1">28575 10084 18431 0,'-4'-15'816'0,"2"9"160"0,2-5-784 0,0 4-192 0,-2 3 0 0,2 4 0 0,0-4 2144 0,0 2 384 0,2-5 80 0,0 5 16 16,0 4-240-16,-2 7-32 0,2 6-16 0,-2 8 0 15,3 7-1040-15,-3 6-208 0,-3 13-32 0,3 4-16 16,0 11-528-16,-2 2-128 16,-2 7 0-16,0 1-16 0,-3 7-192 0,1-11-48 0,2-4 0 0,2-6 0 15,0-11-128-15,2-11 0 0,4-4 0 0,2-12 0 16,7-12-320-16,2-8-160 0</inkml:trace>
  <inkml:trace contextRef="#ctx0" brushRef="#br0" timeOffset="2">29168 10111 4607 0,'0'-17'400'0,"0"9"-400"0,0-1 0 0,0 1 0 0,0 4 1328 0,0 2 176 0,0 2 32 0,0-7 16 0,0 3 1904 0,0-7 384 15,0 7 80-15,0 4 16 0,0 4-1120 0,-3 3-240 16,1 8-32-16,0-1-16 0,0 10-1056 0,-2-3-192 15,2 9-64-15,0 0 0 0,-3 0-320 0,3 6-64 16,-2 2 0-16,2 7-16 0,-2 8-512 0,4-2-112 16,-3 2 0-16,3 1-16 0,3-6-176 0,1-7 128 15,2 2-128-15,1-7 128 0,3-9-384 0,3-10-64 0,2-2-32 16,2-6-17808-16</inkml:trace>
  <inkml:trace contextRef="#ctx0" brushRef="#br0" timeOffset="3">29753 10150 11055 0,'2'-11'480'0,"1"3"112"0,-3 3-464 0,2 1-128 16,-2 4 0-16,0 0 0 0,0-4 1792 0,2 2 352 0,0 0 64 0,2-1 16 15,1 3 400-15,-1 3 64 0,0 1 32 0,0 4 0 16,-2 5-608-16,3 4-112 0,-1 2-16 0,-4 7-16 15,0 6-592-15,-2 4-112 0,0 2-32 0,-3 7 0 16,-1 4-752-16,-2 4-160 0,-1-4-16 0,-2 0-16 31,1 2-288-31,1-4 160 0,1-6-160 0,3-5 128 0,3-4-128 0,2-5 0 0,7-5 0 0,-1-5 0 16,7-2-1152-16,0-3-176 0</inkml:trace>
  <inkml:trace contextRef="#ctx0" brushRef="#br0" timeOffset="4">30616 10177 911 0,'4'-17'0'0,"-2"3"0"0,0 1 0 0,1 2 0 16,-3 5 880-16,0 1 80 0,0 1 32 0,0-2 0 16,0-5 1600-16,-3-6 320 0,-1 7 64 0,-2-5 16 15,-5 8-416-15,1 7-80 0,-1 0 0 0,-2 0-16 16,0 4-624-16,-2 5-112 0,1 2-16 0,-1 4-16 15,0-3-608-15,-2 7-112 0,0 5-32 0,-3 4 0 16,3-1-416-16,2 5-96 16,3 7 0-16,1-1-16 0,3 4 80 0,-1 1 0 0,5 6 16 0,2-6 0 0,4 1-48 0,2 1-16 15,5 2 0-15,5-5 0 0,6-1 32 0,1-9 0 16,4-5 0-16,5-3 0 0,0-3-240 0,4 0-64 31,2-1 0-31,3-3 0 0,-5-5-64 0,-2-1-128 16,0-5 176-16,-5-3-176 0,3-3 160 0,0-5-160 15,2-3 128-15,-2-5-128 0,0-4 192 0,-1-4-64 0,-1-3 0 0,0-1 0 16,0-9 64-16,-1 2 0 0,-1-11 0 0,-5 1 0 16,-2-1-192-16,-4-4 128 0,-2-2-128 0,-5 2 128 15,-3 5-128-15,-3-3 0 0,-6-4 0 0,-5 4 0 16,-2 1 0-16,-6 1 0 0,-4 1 0 0,-9 3 0 16,-4-3 0-16,-6 3 0 0,-5 5 0 0,-4 4 0 15,-4 7 192-15,-1 2 16 0,8 8 0 0,-1 2 0 16,2 1 32-16,7 3 0 0,8 5 0 0,4 0 0 15,11-2-240-15,7 2 0 0,6 0 0 0,4 2-13248 16,4 0-2752-16</inkml:trace>
</inkml:ink>
</file>

<file path=ppt/ink/ink1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2:11:50.354"/>
    </inkml:context>
    <inkml:brush xml:id="br0">
      <inkml:brushProperty name="width" value="0.05292" units="cm"/>
      <inkml:brushProperty name="height" value="0.05292" units="cm"/>
      <inkml:brushProperty name="color" value="#C00000"/>
    </inkml:brush>
  </inkml:definitions>
  <inkml:trace contextRef="#ctx0" brushRef="#br0">1815 4485 8287 0,'-4'-15'736'0,"1"2"-592"0,1 3-144 0,0 3 0 0,2 1 480 0,-2-7 64 0,0-10 16 0,-2-14 0 16,-1-9 1504-16,-1-3 304 0,2 6 64 0,2 5 16 31,-3 10-592-31,3 9-112 0,2 6-16 0,-2 5-16 0,0 5 112 0,0 8 32 16,-2 12 0-16,-1 2 0 0,3 4-576 0,-4 11-128 15,-1 9 0-15,-1 14-16 0,-3 7-560 0,-2 7-96 16,1 5-32-16,1 1 0 0,0 2-32 0,-1-3-16 16,3-8 0-16,-2-4 0 0,5-2-112 0,2-5-32 15,2-12 0-15,2 0 0 0,2-3-128 0,2 1-128 16,0-5 144-16,1-10-144 0,1-7 0 0,0-6 0 16,-1-6 0-16,1-7 0 0,0-6 0 0,-1-7 0 15,1-4 0-15,-4-6 0 0,2-3 0 0,1-10 0 0,-3-13 128 0,2-8-128 16,0-15 0-16,1-3 0 0,-1-5 128 0,2-10-128 15,3-5 0-15,-3-1 0 0,3 2 0 0,-1 12 0 16,-1 7 0-16,1-3 0 0,3-1 0 0,-5 13 0 16,3 7 0-16,-7 16 0 0,0 16 0 0,-2 12 0 15,0 4-192-15,-4 11-96 0,-1 9-16 0,1 12 0 16,-2 5 304-16,-1 15 0 0,-1 6 0 0,-3 10 0 16,5 7 0-16,-3-6 0 0,3 6 0 0,-5 11 0 15,1 14 160-15,-3-1-16 0,2-3 0 0,1-6 0 16,3-5-144-16,3-8 0 0,0-8 0 0,1-5 0 0,3-1 0 0,3-8 0 15,-1-5 0-15,4-18 128 0,1-8-128 0,-1-15 0 16,2-4 0-16,-1-9 0 0,1-8 0 0,-1-11 0 16,-1-6-128-16,3-16 128 0,1-12 0 0,3-19 0 15,0-8-144-15,0-12 144 0,-1-1-240 0,-1 16 16 16,0 14 0-16,-5 1 0 16,1 9 64-16,-3 5 16 0,0 3 0 0,-2 9 0 0,-2 9 144 0,-2 10 0 15,-2 11 0-15,0 10 0 0,-3 9 0 0,1 9 0 0,-3 3 0 0,3 10 0 16,-3 5 320-16,1 16 64 0,1 17 0 0,1 6 0 15,2 4-208-15,2 7-48 0,-1 6 0 0,3 6 0 16,-2-2 32-16,2-4 0 0,0 0 0 0,0-8 0 16,2-9-160-16,1 4-176 0,5 5 48 0,3-3-17952 15</inkml:trace>
  <inkml:trace contextRef="#ctx0" brushRef="#br0" timeOffset="8189.2">8298 11870 8287 0,'0'-6'736'0,"0"-5"-592"0,0 5-144 0,0 1 0 0,0-1 832 0,0-3 128 0,0-3 16 0,0-14 16 15,-2-6 1504-15,0-2 288 0,-2 0 64 0,0 6 16 16,-3 5-1296-16,-1 6-256 0,-3 4-48 0,-2 2-16 16,-2 3-416-16,-4-1-64 0,-2 5-32 0,-5 4 0 15,3 4 48-15,-3 5 16 0,1 2 0 0,1 1 0 16,-3 5-208-16,1 3-32 0,1 1-16 0,3 0 0 0,-1 5-352 0,-1 1-64 15,-1 5 0-15,1 7-128 0,-1 1 176 0,6 1-176 16,2-5 160-16,2 6-160 0,-2 11 256 0,4 7-64 16,2 4 0-16,3 4 0 0,3 7 240 0,5-7 32 15,5 0 16-15,3 0 0 0,5 0-160 0,6-6-16 16,-2-11-16-16,9-4 0 0,6 0 0 0,4-13 0 0,2-7 0 0,7-5 0 16,6-7 32-16,2-9 0 0,5-2 0 0,-1-10 0 15,1-3-320-15,-3-6 160 0,-1-4-160 0,-3-6 128 16,-2-9 64-16,-5-5 0 0,-1-3 0 0,-5-7 0 15,-6 2 32-15,-4-2 16 0,0-2 0 0,-9-5 0 16,-2 1-80-16,-4-2-16 0,-3 1 0 0,-5 1 0 16,-1 12-144-16,-8-10 0 0,-5-2 0 0,-6 2 0 15,-6 1 0-15,-7 6 0 0,-4 3 0 0,-6 3 0 16,-7 6 0-16,-2 4 0 0,-6 6 0 0,2 5-176 16,8 11 176-16,-1-1 0 0,-1 7 0 0,0 6 0 15,3 5 0-15,3 6 0 0,9-5 0 0,1 5 0 0,5 4 0 0,5 1-240 16,4 3 64-16,11-6-18608 15</inkml:trace>
  <inkml:trace contextRef="#ctx0" brushRef="#br0" timeOffset="13057.14">18083 11808 12895 0,'-8'-2'1152'0,"-1"0"-928"0,3 2-224 0,2 0 0 0,-1-4 1232 0,-1 4 208 16,-7-2 32-16,-10-1 16 0,-5 3 432 0,-4 3 64 16,0 3 32-16,5 5 0 15,3-1-848-15,1 7-160 0,4-4-48 0,1 6 0 0,6 5 256 0,-3 1 64 0,2 7 0 0,0 2 0 16,0 4-704-16,1 5-128 0,1 12-16 0,-2 1-16 15,3 8 160-15,1-3 48 0,3 5 0 0,4-4 0 32,6-7-48-32,2 1-16 0,9-5 0 0,4 0 0 0,7 4-288 0,4-6-48 0,2-6-16 0,2-5 0 31,0-10-80-31,6 0 0 0,9-11-128 0,7-9 192 0,1-6-192 0,1-8 0 0,-1-9 0 0,-1-8 0 16,-8-3 144-16,-3-2-16 0,-4 1 0 0,1-10 0 15,3-3-128-15,-2-7 0 0,-3 0 0 0,-6-4 0 16,-4 2 0-16,-4-2 0 0,-5 2 0 0,-6 0 0 31,-5-4 0-31,-5 2 0 0,-5 2 0 0,-5 2 0 0,-1 2 0 0,-5-1 0 16,-6-3 0-16,-2 2 0 0,-4 4 0 0,-5 5 0 15,-4 0 128-15,0-1-128 0,-4 7 160 0,0 0 0 16,0 5 0-16,-3 3 0 0,1 5-32 0,6 4-128 16,2 7 192-16,2-3-64 0,5 3-128 0,4 5 0 15,4-3 0-15,4 2 0 0,3 4 0 0,3-4 0 16,3-1-192-16,4 3-12224 15,5 0-2448-15</inkml:trace>
  <inkml:trace contextRef="#ctx0" brushRef="#br0" timeOffset="40358.73">8554 8638 11055 0,'-13'-12'976'0,"5"1"-784"0,-1 2-192 0,3 1 0 0,2 4 0 0,-1-1 0 0,-1-1 0 0,-5 0 0 0,-4-11 1088 0,-10-3 112 16,-7-3 16-16,-4-5 16 0,2 1-144 0,-5-1-48 15,1 5 0-15,-3-3 0 0,1 0-368 0,-1 1-80 16,1 1-16-16,0-1 0 16,-3 1 96-16,0 3 16 0,-4 4 0 0,1-2 0 0,-3 2-336 0,-3 4-64 15,-3 3-16-15,0 1 0 0,-7 3 480 0,-2 6 80 16,-2 4 32-16,-2 7 0 15,6 1 32-15,-2 7 0 0,-2 5 0 0,2 8 0 0,0 0-640 0,-4 8-112 0,-2 9-16 0,2 0-128 16,4-2 128-16,-4 8-128 0,-9 9 0 0,-2 13 0 31,-2 4 0-31,2 8 0 0,5 3-176 0,-1 8 176 0,5 6-128 0,0 5 128 16,6 6 0-16,-4 9 0 0,-3 20 0 0,-1 6-128 0,2-8 128 16,6-5 0-16,4 3 0 0,-2 10 0 0,1 11 0 0,1 1 0 15,13-17 0-15,0 2 0 0,7 9 0 0,-1 8 0 16,5 8 0-16,2 1 0 0,2 2 0 0,2 2 0 15,3 14 0-15,1-1 0 0,3-3 0 0,1-3 0 16,3-1 0-16,4 2 0 0,5 7 0 0,1-7 0 0,5-4 0 0,4 13 0 16,4 11 0-16,5-7 0 0,6-6 0 0,4-9 0 15,4-9 0-15,5-16 0 0,-3-17 0 0,14 8-128 16,10 6 128-16,8 1 0 0,9-9 0 0,2 0-128 31,-2-13 128-31,9 7 0 0,10 6 0 0,9 0 0 0,8 4 0 0,-4-6 0 0,-13-21 0 0,15 12 0 31,18 13 0-31,9-6 0 0,8-9 0 0,1-17-128 16,4-4 128-16,-3-8 0 0,1-1 0 0,7-3 0 0,6-3 0 0,9-7 0 16,8-5 128-16,1-14 96 0,-10-14 16 0,10-7 0 15,12-8 1024-15,2-7 208 0,-4-10 32 0,10-3 16 16,5-6-880-16,4 0-192 0,-2-8-16 0,-8-5-16 16,-35-6-272-16,13-4-144 0,17-6 160 0,-6-14-160 15,-7-4 176-15,-6-14-176 0,3-3 192 0,-3-10-192 16,0-9 240-16,-7-11-64 0,-3-3-16 0,-14-10 0 15,-10 3 64-15,0-17 16 0,0-13 0 0,-11-11 0 16,-8-10-240-16,-13-4 176 0,-9-7-176 0,-8-2 160 16,-8-9-160-16,-7-6 0 0,-11-10 0 0,-6-1 0 0,-8 3 0 15,-7-9 0-15,-7-4 128 0,-5 6-128 0,-7 0 0 16,-5-6 0-16,-6 0 0 0,-8-9 128 16,-2 2-128-16,-9 1 0 0,-9 5 0 0,-5-7 128 0,-8 5-128 15,-3 9 0-15,0 16 0 0,-9-16 0 0,-11-11 0 0,-10 1 0 16,-1 8 0-16,-3 0 0 0,-5 2 0 0,-8 4 0 15,-3-3 0-15,-8 3 0 0,0 5 0 0,-6-5 0 16,-7-1 0-16,-2 1 0 0,7 7 0 0,-3 0 128 16,3-3-128-16,-3 3 0 0,-2 4 0 0,-2 11 0 15,7 12 128-15,-7-1-128 0,-4-3 0 0,-7 2 0 0,1 7 0 0,-7 2 0 16,19 23 0-16,-13-8 0 0,-8 0 0 0,-4 0 0 16,4 10 0-16,-6 5 192 0,6 10-192 0,2 9 192 15,12 15-32-15,-14 2 0 0,-8-3 0 0,-3 12 0 16,5 5-160-16,4 10 0 0,-3-3 0 0,5 6 0 15,6 7 0-15,5 5 0 0,6 5 0 0,4 3-176 16,5 4-80-16,4 0 0 0,6 6-16 0,8 7 0 16,7 6-880-16,9 7-192 0</inkml:trace>
  <inkml:trace contextRef="#ctx0" brushRef="#br0" timeOffset="46553.07">9762 11600 911 0,'-7'-7'0'0,"1"1"0"0,2 2 0 0,-1 1 0 0,1 3 848 0,-2-4 96 0,-9-2 16 0,-9-3 0 0,-5 1 480 0,-6-1 96 16,-1 3 32-16,2 2 0 0,0 4-400 0,2 0-80 15,-2 4 0-15,4-4-16 0,-2 2 272 0,5 2 64 16,-1 3 16-16,0 1 0 0,1 3-240 0,1 6-48 16,0-2-16-16,-1 2 0 0,3 2-608 0,1 2-128 15,-1-2-32-15,3 1 0 0,-2 5-352 0,1-4 0 16,3 3 0-16,0 1 0 0,0 3 0 0,0 0 176 16,0 4-176-16,-3 6 192 0,-5 7 176 0,-1 8 32 0,0 2 16 15,3 5 0-15,1 4-160 0,5-5-16 0,6 7-16 0,5-6 0 16,6-9 112-16,4-4 32 15,8 2 0-15,5-7 0 0,5-1-160 0,5 1-16 0,11-3-16 0,0-5 0 16,-6-4-176-16,11-3 160 0,8-5-160 0,10-1 160 16,5-4 352-16,2-6 64 0,5-5 0 0,-1-6 16 15,2-9-192-15,1-3-32 0,-14-5-16 0,5-5 0 16,2-5-112-16,0-12-32 0,0-1 0 0,-2-5 0 16,0 0 96-16,-11-4 16 0,-6 0 0 0,-6 1 0 15,-5-6-64-15,-6 1 0 0,-5-2 0 0,-6 4 0 0,-4 2-256 16,-6-5 128-16,-3-1-128 0,-6 0 0 0,-2 8 0 0,-4-2 0 15,-7-4 0-15,-6 2 0 0,-5 2 0 0,-3 4 0 16,-5 7 0-16,-4 6 0 0,1 4 0 0,-5 7 160 16,-3 2-160-16,-6 6 128 0,-2 4 0 0,-2 7 0 15,-2 4 0-15,1 7 0 16,3 1 0-16,2 3-128 0,2 6 192 0,1 3-64 16,7 1-128-16,3 1 0 0,4 1 0 0,7-4 128 15,3 3-448-15,5 1-112 0,7-3-16 0,5-1-10144 0,5-2-2032 16</inkml:trace>
  <inkml:trace contextRef="#ctx0" brushRef="#br0" timeOffset="47348.36">9610 12604 13823 0,'-6'0'1216'0,"0"0"-960"0,-1 0-256 0,1 3 0 0,-3-1 800 0,-6-2 112 0,-8 6 32 0,-17-4 0 16,-16 7 32-16,-10 1 16 0,-8-1 0 0,-7 4 0 15,-5 4-288-15,-3 0-48 0,-11 4-16 0,0 0 0 16,17-4 0-16,-7-4 0 0,-3 6 0 0,-1-8 0 16,13 2-96-16,0-3-32 0,-4 1 0 0,0 0 0 0,6 1-176 15,0 1-32-15,-2 4-16 0,4-8 0 0,5 3-160 0,4-3-128 16,8-1 192-16,7 1-192 0,4 0 192 0,0-5-64 16,6 2 0-16,1 5-128 0,8-7 224 0,2 7-64 15,6-3-16-15,5 1 0 0,2-1-144 0,4 1 160 16,2 1-160-16,2-3 160 0,3-1-160 0,4 3 0 15,4-3 0-15,2 0 0 0,4-1 0 0,7-3 0 0,4 0 0 0,11-6 0 16,6-1 256-16,8-5-16 0,7-1-16 0,11-2 0 16,14-1 560-16,14-4 112 0,12 4 32 0,2-3 0 15,-12 2-736-15,-3 0-192 0,4 0 0 0,14-6 0 16,14-3 0-16,3-1 0 0,-20 8 0 0,2-5-176 16,9-5-16-16,-2-1 0 0,-3 0 0 0,-8 5 0 15,-10 6 192-15,-9 0-192 0,-4 6 192 0,-14 5-192 16,-5-1 192-16,-15 3 0 0,-9 0 0 0,-11 4 0 15,-6 2 0-15,-8 0 0 0,-5 4 0 0,-8 3 0 16,-3-3 0-16,-6 5-208 16,-8 0 80-16,-9 1 128 0,1 3-176 0,-10-2 176 0,-10 0-128 0,-8 0 128 0,3-1 0 0,-14 3 256 15,-13 7-48-15,-17-5 0 16,-10 8-208-16,-12-3 0 0,-9-1 128 0,-6-2-128 0,1-4 0 0,13-2 176 16,6-5-176-16,0-1 160 0,-5-3-160 0,1-4 0 15,2-4 144-15,11-5-144 0,12 3 0 0,13-1 0 16,11 1 0-16,12 6 0 0,11-4 0 15,7 4 0-15,8 0 0 0,8 0 0 0,7 0-256 0,9-3 16 16,4 1 16-16,10 0-14352 0</inkml:trace>
</inkml:ink>
</file>

<file path=ppt/ink/ink1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2:14:57.054"/>
    </inkml:context>
    <inkml:brush xml:id="br0">
      <inkml:brushProperty name="width" value="0.05292" units="cm"/>
      <inkml:brushProperty name="height" value="0.05292" units="cm"/>
      <inkml:brushProperty name="color" value="#C00000"/>
    </inkml:brush>
  </inkml:definitions>
  <inkml:trace contextRef="#ctx0" brushRef="#br0">17112 11482 7359 0,'-4'-8'656'0,"2"-1"-528"0,2 5-128 0,0-2 0 0,0 2 480 0,-2-3 64 0,-1-3 16 0,1-10 0 0,-2-1 336 0,0 2 80 0,0-2 16 0,-1 10 0 15,3 0 656-15,-2 9 128 16,2 4 16-16,0 9 16 0,2 0-848 0,-2 10-192 0,-3 7-16 0,3 12-16 16,-2 7 432-16,2 4 96 0,0 2 16 0,2 0 0 15,0-4-1056-15,0 0-224 0,0-6 0 0,0 2 0 16,4-7 368-16,0 0 96 0,0-2 32 0,5-6 0 15,-3-4-336 1,1-13-160-16,1-5 160 0,1-10-160 0,-3-7 368 0,3-8-32 0,-5 3 0 0,2-14 0 16,-1-10 128-16,1-11 32 0,-2-7 0 0,0-3 0 15,-1-1-496-15,-1-4 0 0,0-2-128 0,-4 7 128 16,2 1 0-16,-5 9 0 0,5 4 0 0,-2 11 0 0,0 2 0 16,0 9 320-16,0 8-32 0,-2 2-16 0,-1 9-448 0,1 0-80 15,-2 8-32-15,-1 0 0 0,1 9-32 0,0 0 0 16,-1 8 0-16,1 7 0 0,-3 4 112 0,3 6 16 15,-3 9 0-15,1 6 0 16,1 2 0-16,1 1 0 0,0-7 0 0,4 0 0 0,-1 4 192 0,1-6 0 16,4-7-160-16,1-1 160 0,1-10 0 0,2-3 160 15,3-5-16-15,-1-6 0 16,1-9-144-16,-3-3 0 0,1-6 0 0,-3-11 0 16,0-3 176-16,0-11 48 0,-2-4 16 0,1-11 0 0,1-1 240 0,-2-5 48 0,0-13 16 0,0 2 0 15,0 1-256-15,1 6-48 16,-1 6-16-16,-2 8 0 0,0 10-224 0,-2 7 0 0,-3 5-192 0,3 7 192 31,-2 3-432-31,-3 7 32 0,3 7 0 0,-2-1 0 16,2 5 192-16,-3 4 32 0,5 4 16 0,-4 2 0 15,1 11 160-15,1-4-128 0,2 6 128 0,0 2-128 16,2-8 128-16,-2 3 0 0,2 1 0 0,0-4 128 16,2-5-128-16,-2 3 0 0,2-3 0 0,0 3 0 15,0-7-320-15,0 0-128 0,1 3-16 0,1-5-16 16,0-5-1520-16,2-1-304 0,1 0-64 0,-1-3-7952 15</inkml:trace>
  <inkml:trace contextRef="#ctx0" brushRef="#br0" timeOffset="840.04">17082 12068 6447 0,'5'-2'272'0,"-3"-2"80"0,0 1-352 0,0-3 0 0,0 4 0 0,-2 0 0 0,2-7 1408 0,-2 1 224 0,2-7 32 0,3-9 16 15,-3-1 432-15,2-11 64 0,-2-3 32 0,2-1 0 16,-1-9-592-16,-1-9-112 0,2-3-32 0,0-5 0 16,3-11-688-16,-3-2-144 0,2 3-16 0,1-5-16 15,1-4-192-15,1-7-32 0,3-6-16 0,-1 0 0 16,4-4 16-16,-2 0 16 0,2-2 0 0,-3 10 0 15,-1 7-160-15,0-9-48 0,-1-4 0 0,1-2 0 16,2 1-32-16,-5 4-16 0,1-3 0 0,-1-1 0 0,1 8 48 16,-3 1 16-16,3 7 0 0,-3-4 0 0,5-5-208 0,-3 2 128 15,1-3-128-15,-3 5 0 0,-1-1 160 0,-3 10-160 16,0 11 160-16,-6 14-160 0,4 11 0 0,-5 3 0 16,1-1 0-16,0 3 0 0,-1 8 0 0,-1 0 0 15,0 4-160-15,1 3 160 0,-1 4 176 0,-2 8 112 16,1-2 32-16,-1 4 0 0,1 5-128 0,-1 4-32 0,-1 2 0 15,1 2 0-15,-1 4-160 0,-1 5 0 0,-1 4 0 0,0 6 0 16,3 0-256-16,-1 7 80 0,-1 6 16 0,1 15 0 16,3 15 160-16,-1 13-128 0,1 14 128 0,-1 9-128 15,3-2 128-15,-4 4 0 0,1 9 0 0,-1 23 128 16,-1 17-128-16,1 9 128 0,-3 2-128 0,3-7 128 16,1 0-128-16,-1-1 0 15,1 5 0-15,-1 3 0 0,3 0 0 0,3-11 0 16,0-6 0-16,-4 0 0 0,2 2 0 0,-3-7 0 0,1-8 0 0,2-6 0 15,-3-5 0-15,-1-8 144 0,1-15-144 0,1 0 0 16,-3-7 144-16,1-3-144 0,1-12 0 0,3-14 144 0,2-15 128 0,0-7 32 16,0-8 0-16,-3-6 0 0,3-9 64 0,0-11 16 15,2-2 0-15,-2-10 0 16,2 2-128-16,-2-13 0 0,2-9-16 0,-2-12 0 0,2-7-32 0,2-14 0 16,0-14 0-16,2-8 0 0,3 5-208 0,-1-22 176 15,5-19-176-15,-1-20 160 0,5-10-160 0,2-6 0 16,0 11 0-16,3-5 128 0,-1 0-128 0,4-9 0 15,3-3 0-15,-5 5 128 0,-2 18-128 0,-2 0 0 0,0 0 0 16,-4-1 0-16,-2 8 0 0,-5 3 0 0,-2 7 144 0,1 4-144 16,-3 2 0-16,0 9 0 0,-2 4 0 0,2 10 0 15,-2-1 0-15,0 12 0 0,0 6 0 0,0 7-128 16,2 7 128-16,-2 8 0 0,0 12 0 0,2 3 0 16,0 13 0-16,-2 2 0 0,3 14 0 0,-3 1-128 31,0 12 128-31,-3 3-160 0,3 12 160 0,-4 9-160 0,0 14-32 0,0 8-16 0,-5 16 0 0,1 8 0 15,-1 12 64-15,-2 12 16 16,1 12 0-16,-5 18 0 0,2 9 128 0,-4 18 0 0,0 14 0 0,-2 5 0 16,0 5 0-16,0 9-128 15,-3 10 128-15,1-11 0 16,2-6 0-16,0-6-128 0,2-13 128 0,-1-11 0 16,8-21-528-16,-1-13-32 0,3-12 0 0,1-3 0 15,3-2-1136-15,2-8-224 0,2-11-64 0,4-6-11568 16</inkml:trace>
  <inkml:trace contextRef="#ctx0" brushRef="#br0" timeOffset="3118.49">603 8383 6447 0,'-6'4'576'0,"1"0"-576"0,3 3 0 0,0-5 0 0,2 2 0 0,-2 0-176 0,2 7 0 0,0 0 0 0,0 12 1040 0,0 9 208 0,-2 15 32 16,2 10 16-16,2 11-176 0,-2 9-48 0,2 6 0 0,-2 11 0 15,2 2-256-15,0 2-48 0,-2 16-16 0,-2 6 0 16,2 16 704-16,0 11 128 0,2 6 16 0,0-2 16 15,5-4-720-15,-3-4-144 0,5-1-16 0,-3 3-16 16,5 2-144-16,-3-9-16 0,3-10-16 0,-5 0 0 16,3 6-496-16,-5-2-112 0,0 0-16 0,-2-13 0 15,-4-12 480-15,-2-16 96 0,0-8 0 0,-5-19 16 16,-1-9-336-16,-1-14 0 0,2-5 0 0,1-8 0 16,-1-7 0-16,3-8 128 0,0-5-128 0,3-8 0 15,1-8 736-15,0-13 80 0,4-9 16 0,0-17 0 16,3-11-528-16,-1-16-112 0,0-20 0 0,0-12-16 15,1-13 288-15,-1 2 64 0,2 2 16 0,1-20 0 0,3-18-224 0,3-11-32 16,0 0-16-16,0 5 0 0,-3 16-16 0,3-8 0 16,-2-7 0-16,-3-3 0 0,3-1 80 0,-5 0 16 15,1 9 0-15,-5 6 0 0,0 11-352 0,-2 1 0 16,-2 8 0-16,-2 18 0 0,-3 26 0 0,3 9 0 16,-2 1 0-16,1 14-128 0,3 7 128 0,2 12 0 0,0 8 0 15,0 15 0 1,2 6-224-16,-2 7 32 0,2 13 16 0,-2 8 0 15,-2 10-192-15,0 12-32 0,-2 16-16 0,0 20 0 0,-1 12 256 0,1 17 160 0,-2 15-192 0,2 7 192 16,1 8 0-16,3 2 176 0,0-4 0 0,0 15 0 16,0 17 0-16,0 4 0 0,0-6 0 0,0 2 0 15,0 6-176-15,-2 3 0 16,-2 4 0-16,-5-5 0 0,1-15 0 0,-3 1 0 0,-1-7 0 0,1-8 0 16,0-18-192-16,3-16 16 0,1-11 16 0,3-28 0 15,4-12 160-15,2-18 256 0,2-8-64 0,3-9-16 16,3-12-1056-16,1-7-208 0</inkml:trace>
</inkml:ink>
</file>

<file path=ppt/ink/ink1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2:17:38.348"/>
    </inkml:context>
    <inkml:brush xml:id="br0">
      <inkml:brushProperty name="width" value="0.05292" units="cm"/>
      <inkml:brushProperty name="height" value="0.05292" units="cm"/>
      <inkml:brushProperty name="color" value="#C00000"/>
    </inkml:brush>
  </inkml:definitions>
  <inkml:trace contextRef="#ctx0" brushRef="#br0">1655 10916 2751 0,'0'-4'256'0,"0"0"-256"0,0 2 0 0,0-1 0 0,0 1 0 0,0-2 0 0,-2-4 0 0,2-5 0 0,0-4 1104 0,0-2 176 0,0-1 48 0,0 1 0 0,0 4-96 0,2 5-16 16,0 3 0-16,-2 5 0 0,2 6 256 0,0 5 32 16,3 8 16-16,-3 2 0 0,0 11-656 0,0 4-128 31,-4 2-32-31,-2 5 0 0,-1 5-16 0,-1 1-16 0,2 0 0 0,-3 2 0 0,1-6-48 0,2-1-16 31,0-8 0-31,4-6 0 0,0-11-96 0,4-2-32 16,-2-11 0-16,2-4 0 0,3-2-480 0,-1-4 0 0,0-1 0 0,1-3-11680 15</inkml:trace>
  <inkml:trace contextRef="#ctx0" brushRef="#br0" timeOffset="557.83">1736 12030 11967 0,'0'-9'1072'0,"0"5"-864"0,2-3-208 0,0 7 0 0,-2 0 960 0,0 0 128 16,2-4 48-16,1 2 0 0,-1 2-48 0,2 6-16 0,-2 3 0 0,-2-9 0 15,2 43-272-15,-2-14-48 0,-2 10-16 0,0 1 0 16,0 5-240-16,0 2-48 16,-3 8-16-16,1-2 0 0,0-4 256 0,2-10 48 0,0-1 16 0,4-15-8368 15,2-4-1664-15</inkml:trace>
  <inkml:trace contextRef="#ctx0" brushRef="#br0" timeOffset="1130.39">1783 13083 13823 0,'-4'-21'1216'0,"2"10"-960"0,2 1-256 0,0 3 0 15,0 7-384-15,-3 0-112 0,3 0-16 0,0 3-16 0,0 5 1552 0,5 5 304 0,-3 12 64 0,0 7 16 16,-2 7-320-16,2 5-48 0,-2 10-16 0,0-5 0 16,0 0-608-16,2-7-128 0,0 3-32 0,5-11 0 15,-3-4-256-15,4-7 0 0</inkml:trace>
  <inkml:trace contextRef="#ctx0" brushRef="#br0" timeOffset="43770.85">5630 11429 6447 0,'0'-2'576'0,"0"0"-576"0,0 0 0 0,0 2 0 0,0 0 752 0,0-6 32 0,2 1 16 0,0-3 0 0,0-3 272 0,2-2 48 0,0 3 16 0,1 3 0 15,-1-3-272-15,0 1-48 0,-2 7-16 0,1-4 0 16,-1 6 368-16,0 0 80 15,0 0 16-15,0 0 0 0,0 2-416 0,0 2-80 16,3-4 0-16,-3 2-16 0,2 0-32 0,-2 0 0 0,2-2 0 0,3 0 0 16,1 0-144-16,1-4-48 0,1 2 0 0,3-4 0 15,0-1 0-15,0 3 0 0,2-7 0 0,2 1 0 0,2-1-128 0,2 0-16 16,3 1-16-16,1 3 0 0,1-3-128 0,-1 3-32 16,1 5 0-16,-3 2 0 15,-1 0-208-15,-1 4 0 16,2 1 0-16,1-1 0 0,-3 2 0 0,2 1 0 0,3-1 0 0,0 3 0 0,1-3 192 0,-1 0 64 15,-3 1 0-15,5 1 0 0,4-6 32 0,2 1 16 16,0 3 0-16,0-6 0 0,0 0-176 0,-2 0-128 16,0 0 192-16,-2 0-192 0,2 0 160 0,2-4-160 0,2-1 128 15,3 3-128-15,-1-4 368 0,-2 2-16 0,0-3 0 0,0-1 0 32,1 1-16-32,-3 1 0 0,-2-3 0 0,-2 3 0 0,1 2-32 0,1 2-16 0,-2 2 0 0,2 0 0 15,2 0-288-15,0 2 160 0,0 2-160 0,1 0 128 31,1 1-128-31,2 1 0 0,3-4 0 0,-1 2 0 16,0 1 160-16,3-3 0 0,0 2 0 0,-1-4 0 16,-3 2 80-16,1 0 16 0,3 0 0 0,-3-2 0 15,-4 5-256-15,5-5 144 0,4 0-144 0,-3 0 128 16,-6 0-128-16,3 0 0 0,1 2 0 0,-1 2 0 16,-3 0 0-16,0 1 0 0,0 1 0 0,2-4 0 0,-3 7 0 0,1-7 0 15,0 2 0-15,-2 2 128 0,2 1 48 0,-2 3 0 16,5-1 0-16,-1-3 0 0,5 5-176 0,-1-9 0 15,3 2 0-15,0-4 128 0,2-2-128 0,-1-2 0 16,3-9 0-16,-2 3 0 0,-4-3 176 0,2 2-48 16,-1-2-128-16,-1 7 192 0,-5-3-64 0,1 3 0 15,-3 2-128-15,-2 2 192 0,0 2-192 0,0 0 176 16,-2 2-176-16,0 0 160 0,-2 0-32 0,0 2 0 0,-1-2 0 0,1 3 0 16,-2 1 0-16,0 3-128 0,-5-3 192 0,0 0-64 15,-1 3-128-15,-5-3 0 0,-2-1 0 16,-5 1 0-16,-1-4 0 0,-5 2 0 0,0 1 0 0,-4-5 0 15,-2 0 128-15,0 0-128 0,0 0 128 0,0-5-128 16,0 1 192-16,0 2-32 0,-1-7-16 0,1 1 0 16,2 8-144-16,0 0-224 0,0 0 48 0,0 0 16 15,-8-32-1248-15,6 26-240 16,0 8-48-16,-1 2-16 0</inkml:trace>
</inkml:ink>
</file>

<file path=ppt/ink/ink2.xml><?xml version="1.0" encoding="utf-8"?>
<inkml:ink xmlns:inkml="http://www.w3.org/2003/InkML">
  <inkml:definitions>
    <inkml:context xml:id="ctx0">
      <inkml:inkSource xml:id="inkSrc0">
        <inkml:traceFormat>
          <inkml:channel name="X" type="integer" max="27388" units="cm"/>
          <inkml:channel name="Y" type="integer" max="18258" units="cm"/>
          <inkml:channel name="T" type="integer" max="2.14748E9" units="dev"/>
        </inkml:traceFormat>
        <inkml:channelProperties>
          <inkml:channelProperty channel="X" name="resolution" value="1000.29218" units="1/cm"/>
          <inkml:channelProperty channel="Y" name="resolution" value="1000.43835" units="1/cm"/>
          <inkml:channelProperty channel="T" name="resolution" value="1" units="1/dev"/>
        </inkml:channelProperties>
      </inkml:inkSource>
      <inkml:timestamp xml:id="ts0" timeString="2025-11-14T21:31:43.837"/>
    </inkml:context>
    <inkml:brush xml:id="br0">
      <inkml:brushProperty name="width" value="0.05292" units="cm"/>
      <inkml:brushProperty name="height" value="0.05292" units="cm"/>
      <inkml:brushProperty name="color" value="#C00000"/>
    </inkml:brush>
    <inkml:context xml:id="ctx1">
      <inkml:inkSource xml:id="inkSrc1">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1" timeString="2025-11-14T21:31:47.150"/>
    </inkml:context>
  </inkml:definitions>
  <inkml:trace contextRef="#ctx0" brushRef="#br0">18071 16100 0</inkml:trace>
  <inkml:trace contextRef="#ctx1" brushRef="#br0">28857 10020 2751 0,'2'-2'256'0,"-4"0"-256"0,2 0 0 0,0 2 0 0,0-5 672 0,0 1 96 0,-2-2 0 0,-1-5 16 16,3-2 336-16,-2-2 64 0,2 3 16 0,-2 1 0 16,2 2 96-16,0 7 32 0,0-2 0 0,0 4 0 0,0 0-544 15,0 4-96-15,0-4-32 0,0 5 0 0,2 1-208 0,-2-4-32 16,2 2-16-16,-2-4 0 0,0 0 32 0,0 0 0 16,0 0 0-16,0 0 0 0,30 22 32 0,-19-20 16 15,-3 0 0-15,3 0 0 0,2 2-288 0,0-4-64 16,1 5-128-16,-1-3 192 0,2 2-192 0,0-4 0 15,2 6 0-15,4-6 0 0,-4 2 0 0,5 1 0 16,3 3 0-16,3-6 0 0,2 6 0 0,0-1 0 0,-1-1 0 16,3 2 0-16,0 1 0 0,2 3 0 0,3-6 0 0,-3 5 0 15,-2 0 0-15,0-5 0 0,2 2 0 0,2-4 0 16,4 0 0-16,1 1 0 0,-1-3 0 0,5-3 0 16,0 1 432-16,2 0 144 0,-5 4 16 0,3-2 16 15,0 5-96-15,-3-1 0 0,1 2-16 0,4 5 0 16,2-5-496-16,0 5 128 0,2 0-128 0,-4-1 0 15,2 1 0-15,-2-1 0 0,-3 1 0 0,1-2 0 16,-2-1 288-16,1 3-32 0,3-1-16 0,0 1 0 16,-4-2 48-16,8-1 16 0,6 3 0 0,3-1 0 15,4 3-304-15,0 2 0 0,2-2 0 0,-2 2 0 0,0 2 0 16,-1-2 0-16,-5-5 0 0,-5 1 0 0,-8-5 0 0,2-4 0 16,0-2 0-16,0-2 0 0,-3 2-128 0,-8-4 128 15,-1 2 0-15,-8 2-12480 16</inkml:trace>
  <inkml:trace contextRef="#ctx1" brushRef="#br0" timeOffset="1044.49">2430 11255 911 0,'-10'6'0'0,"-1"0"0"0,5 3 0 0,1-7 0 0,3 0 352 0,-6 0-16 16,-5 5 0-16,-8 1 0 0,-7-1 304 0,2-12 64 16,3-5 16-16,2-3 0 0,6-8 672 0,0-1 128 15,6 1 16-15,-1-2 16 16,3-3-336-16,-1 3-80 0,4 1-16 0,-1-3 0 0,1 6-160 0,4 0-48 0,0 2 0 0,2 4 0 31,2 2-208-31,3 3-32 0,1 3-16 0,3 1 0 16,0 2-320-16,1 2-64 0,5 0-16 0,1 0 0 15,3 2 160-15,2-2 32 0,3 0 0 0,4 0 0 16,2 0-64-16,2 0 0 0,4-2 0 0,2 0 0 16,3 2-224-16,2-4-160 0,-5 1 192 0,3 1-192 15,2 0 128-15,1 2-128 0,1-4 0 0,4 2 0 16,1 4 0-16,-1-2 0 0,-2 4 0 0,2-4 0 15,2 0 0-15,5 2 0 0,1 0 0 0,5 5 0 16,4-7 0-16,-2 4 0 0,-2-2 0 0,-8 2 0 16,-3 3 0-16,2-3 0 0,3 5 0 0,-1 1 0 15,-6-1 0-15,7-1 0 0,1 1 0 0,3-3-144 0,-9-2 144 0,7-1 0 16,4-3 0-16,2-3 0 0,0 3 0 0,2-4 272 16,5 0-32-16,-1-2-16 0,-2 1-96 0,1-1 0 15,1 0-128-15,0 1 192 0,1 3-192 0,1 2 0 16,3 0 0-16,-7 0 0 0,-6 4 0 0,-8-1 0 15,-5 1 0-15,2 2 0 0,7 5 0 0,-1-1 0 16,-1 3 0-16,-5 2 0 0,0-4 0 0,-2-1 128 16,1-3-128-16,-1-1 0 0,0-4 224 0,-2-2 0 0,0-2 0 0,-2 0 0 15,-1-6 368-15,3 1 80 0,0-3 16 0,-2-1 0 16,-6 2-480-16,-5 1-80 0,-2 1-128 0,0 3 176 16,2 2-176-16,-2 0 128 15,-2 2-128-15,-2 4 128 0,-4 0-128 0,-3 3 0 0,-1 1 0 0,-3 5 0 16,0-2 0-16,-2 2 0 0,0 6 0 0,-2-2 0 15,0 4 0-15,0 0 0 0,0 1 0 0,2 1 0 16,0 5-944-16,0-3-64 16,0 3-16-16,0 0 0 0</inkml:trace>
</inkml:ink>
</file>

<file path=ppt/ink/ink2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2:19:04.731"/>
    </inkml:context>
    <inkml:brush xml:id="br0">
      <inkml:brushProperty name="width" value="0.05292" units="cm"/>
      <inkml:brushProperty name="height" value="0.05292" units="cm"/>
      <inkml:brushProperty name="color" value="#C00000"/>
    </inkml:brush>
  </inkml:definitions>
  <inkml:trace contextRef="#ctx0" brushRef="#br0">2036 10324 9215 0,'2'-6'816'0,"1"-3"-656"0,-1 7-160 0,-2-2 0 0,0 2 784 0,0 0 128 0,0 0 32 0,2-9 0 16,-2 0 1184-16,2-3 240 0,-4 3 64 0,0 0 0 0,-3 3-1088 0,-1 1-224 15,-5 3-32-15,-3 4-16 0,-3 0-416 0,-1 0-80 16,-5 4 0-16,0 1-16 0,-1-1 272 0,-4 2 64 16,-1 3 16-16,-8 1 0 0,3 1-384 0,-2 2-80 15,0 4 0-15,-2 2-16 0,-1 0-432 0,-1 5 0 16,4-1 0-16,2 0 0 0,2 5-128 0,4 2 128 15,2-2-160-15,5-1 160 0,4 5 0 0,2 0-144 16,0 6 144-16,7 1 0 0,1-1 0 0,5 3 0 16,2-3 0-16,2 4 0 0,5 1-160 0,3 2 160 0,3-3-192 0,2 1 192 15,4-9-128-15,5 4 128 0,3 5 0 0,5-5 0 16,2 5 0-16,-2-1-128 0,0 3 128 0,0 4 0 16,-2 2 0-16,-4 7 0 0,-1 8 0 0,-6-5 0 15,-2-3 0-15,-6 1 0 0,-3 7 0 0,-1 0 0 16,-3-2 0-16,-2 13 176 0,-2 10-176 0,2 0 160 15,1 1 192-15,-1-3 32 0,-2 0 16 0,2-10 0 16,-4-12-272-16,-3-5-128 0,-1-1 0 0,-3-6 128 16,-1-4-128-16,-3-6 0 0,0 1-160 0,-6 1 160 15,-2-1-240-15,-5-5 48 0,-1-3 16 0,-3 0 0 16,0-4 176-16,-4-1-160 0,4 1 160 0,0-4-160 16,3-1 160-16,3-1 0 0,5-12 0 0,2-3 0 0,4-3 0 0,2-1 0 15,3-5 0-15,2 0 0 16,1 0-320-16,5-5-64 0,-2 3-32 0,4-2 0 15,3-5-64-15,3-1-16 0,3 1 0 0,4-1 0 0,2-5 336 0,4 0 160 16,0 2-160-16,3 0 160 0,-5 5 0 0,2 1 0 16,0 1 0-16,-1 2 0 0,-1 0 0 0,0 4 0 15,0 0 0-15,2 2 0 0,-1 0 288 0,1 4 48 16,-2 5 16-16,0-1 0 0,-2 5 176 0,-2 2 48 0,-2 5 0 0,-2 5 0 16,-3 5-368-16,-1 7-64 0,-5-5-16 0,0 2 0 15,-2-2 192-15,-2 2 48 16,-3 9 0-16,1 4 0 0,0 2-112 0,-3 2 0 0,1 2-16 0,0 5 0 15,-1 0-240-15,1 4 144 0,0 6-144 0,-3 6 128 16,0 5-128-16,-1 2 0 0,1-6 144 0,-1 0-144 16,-3 1 192-16,0 1-48 0,2-6 0 0,1 5 0 15,-1 5 16-15,1 5 0 0,1 3 0 0,3-4 0 16,3-10 224-16,1 0 64 0,2 4 0 0,0 2 0 16,5 2-448-16,1 4 128 0,5 9-128 0,-1 2 0 15,3 5 0-15,2-14 0 0,0-2 0 0,0-10 0 0,2-6 0 0,0-1 0 16,4-4 0-16,0 0 0 0,5 0 128 0,0-2-128 15,3-4 0-15,1-9 128 0,2-6-128 0,2-8 192 16,5-10-192-16,-1-7 192 0,0-1-192 0,5-10-272 16,-1-1 64-16,3-6 16 15,0 5-1056-15,4-1-208 0</inkml:trace>
</inkml:ink>
</file>

<file path=ppt/ink/ink2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2:19:57.154"/>
    </inkml:context>
    <inkml:brush xml:id="br0">
      <inkml:brushProperty name="width" value="0.05292" units="cm"/>
      <inkml:brushProperty name="height" value="0.05292" units="cm"/>
      <inkml:brushProperty name="color" value="#C00000"/>
    </inkml:brush>
  </inkml:definitions>
  <inkml:trace contextRef="#ctx0" brushRef="#br0">1736 13624 5519 0,'0'-17'496'0,"0"0"-496"0,0 6 0 0,0 5 0 0,0 0 1152 0,0-5 144 0,-2-8 32 0,2-11 0 0,-2-13-304 0,0 7-48 0,0 9-16 0,-3 7 0 16,1 12-144-16,0 12-48 0,-3 7 0 0,3 10 0 16,0 7 208-16,2 10 48 0,2 11 0 0,0 2 0 15,0 7-320-15,-2 1-48 0,2 12-16 0,0 1 0 16,-3 2-192-16,3 3-64 0,-2 0 0 0,2-11 0 15,5-7 112-15,-3-14 16 0,0-9 0 0,2-6 0 16,2-4-32-16,1-5 0 0,-3-8 0 0,3-5 0 16,-1-1-208-16,0-10-32 0,-1-1-16 0,-1-11 0 15,2-2 256-15,-2-8 48 0,1-5 16 0,-3-11 0 16,0-5-96-16,-2-8-32 0,0-12 0 0,-2 2 0 16,0 9-128-16,0-4-32 0,-1-7 0 0,1 2 0 0,0 8-256 15,2 3 128-15,-2 8-128 0,0 3 0 0,-2 8 0 0,2 6 0 16,-3 7 0-16,-1 10 0 0,2 5 0 0,-1 8 0 15,-1 6 0-15,2 9-144 0,-3 11-176 0,3 0-48 16,0 6 0-16,-3 4 0 0,5 5 48 0,-2 10 16 16,0 7 0-16,2 6 0 0,0 4 304 0,-1-4 0 15,3 6 128-15,0-4-128 0,0-12 288 0,3-7-32 0,1-7-16 0,0-8 0 16,2-2-112-16,1-11 0 0,-1-3-128 0,3-6 192 16,1-3-192-16,1-9 0 0,0-9 0 0,-1-6 0 15,3-10 0-15,0-9 0 0,0-9 0 0,-3-16 0 16,1-12 0-16,-5-3-240 0,-1 4 32 0,-3 8 0 15,0 9-112-15,-4 6 0 0,2 11-16 0,-4 8 0 16,-3 9-272 0,-1 10-48-16,-3 5-16 0,-4 8 0 0,2 5 672 0,-2 10 128 0,3 9 16 0,-3 6 16 15,-2 8 464-15,2 14 80 0,2 7 32 0,0 3 0 16,0 3-64-16,5-6-16 0,1-3 0 0,1-2 0 16,4 1-384-16,2-8-80 0,2-10 0 0,7-1-16 15,3-6-368-15,5-2-80 0,5-4-16 0,5-7-14352 16</inkml:trace>
</inkml:ink>
</file>

<file path=ppt/ink/ink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32:25.984"/>
    </inkml:context>
    <inkml:brush xml:id="br0">
      <inkml:brushProperty name="width" value="0.05292" units="cm"/>
      <inkml:brushProperty name="height" value="0.05292" units="cm"/>
      <inkml:brushProperty name="color" value="#C00000"/>
    </inkml:brush>
  </inkml:definitions>
  <inkml:trace contextRef="#ctx0" brushRef="#br0">23523 9194 3679 0,'-17'0'320'0,"7"-2"-320"0,-1 2 0 0,2 0 0 0,5 0-320 0,-2 0-144 0,-5 0-32 0,-6-4 0 0,-9 1 1152 0,-8 3 240 0,-4-4 32 0,-2 0 16 16,3 2 928-16,1-2 192 0,2 4 48 0,0-7 0 15,0 1-512-15,2 1-112 0,4-3-16 0,-4 2 0 16,0-1-432-16,-4 1-80 0,2 2-32 0,-4-7 0 15,2 5-624-15,-5-3-128 0,3 3-32 0,-3-5 0 16,1 5 144-16,-3-7 32 0,5 2 0 0,-5-2 0 16,1 1 384-16,-7-1 96 0,-2-2 16 0,-5 0 0 15,-1 2-256-15,1 3-48 0,-1 1-16 0,-1 3 0 16,1-1-272-16,-5 1-48 16,0 0-16-16,-2 3 0 0,0 1-160 0,-4-6-192 0,-2 6 32 0,-2-9 16 15,-3 5 144-15,1 1 0 0,1-1 0 0,-4 0-128 16,-4 1-128-16,3 1-32 0,-3 2 0 0,2 0 0 0,-2 4-80 15,0-2-16-15,0 0 0 16,0 2 0-16,-2 2 384 0,-2-2 0 0,4 1 0 0,2 1 0 0,5 4 0 0,-7-1 0 16,2 3 128-16,-4-1-128 15,2 6 0-15,-4-5 0 0,-1 3-144 0,6-2 144 0,3-3 0 0,2 1-128 16,3 2 128-16,-3-3 0 16,1 5 0-16,1 0 0 0,1 2 0 0,2 2 0 0,1 0 0 0,6-5 0 15,1 3 0-15,0 0 0 0,0 2 0 0,5-2-160 0,1 2 160 0,3 0-128 16,2-2-96-16,0 4-16 0,6 3 0 0,0-1 0 15,1 4 240-15,-1 3-192 0,5 0 192 0,-1-1-192 16,1 5 192-16,-3 0 0 0,0 2 0 0,1 0 0 16,-1 3 0-16,3-3 0 0,1 0-128 0,3 2 128 15,2-2 0-15,2 4 0 0,0 1 0 0,2 1 160 16,3-2-160-16,-1 3 0 0,0 1 0 0,7 1 0 16,2-9 0-16,-2 4 0 0,1 1 0 0,3 3 0 15,0 3 704-15,0-2 64 0,4 1 16 0,1-1 0 31,3-3-256-31,1 1-48 0,3-3-16 0,3 0 0 16,0 1-208-16,2-3-32 0,0 2-16 0,4-6 0 0,1 2-16 16,-1 0 0-16,4-2 0 0,1 0 0 0,2 0 128 0,-1 0 0 15,-1-2 16-15,1 6 0 0,3 2-336 0,0 7 0 16,2 0 0-16,2 2 0 0,-2-5 0 0,0 3 0 16,4-3 0-16,2 3 0 0,3-2 0 0,1-5 128 15,5 0-128-15,0-4 128 0,2 3 384 0,0-8 64 16,2 3 32-16,-2 0 0 0,4 0-384 0,0-8-80 15,0 1-16-15,1-4 0 0,-3-1 256 0,0-6 32 16,2-1 16-16,-2-2 0 0,-2-3-80 0,4 3-16 0,5 0 0 0,-3-3 0 16,0 1-96-16,1 1-32 0,3 1 0 0,-1 0 0 15,1-1-208-15,3 1 0 0,0 0 0 0,0-1 0 16,4 3 0-16,-3-2 0 0,3-1 0 16,-4-3 0-16,-2 1 0 0,1 1 0 0,1-1 0 0,2-1 0 15,-2-1 0-15,-5-2 0 0,1 3 0 0,1-3 0 16,3 2 0-16,0 5 0 0,-1-7 0 0,3 3 0 15,0-1 0-15,0-2 0 0,2 3 0 0,0-3 0 16,2-4 0-16,0 0 0 0,3 0 0 0,-3 0 0 16,-4-4 0-16,-3 2 0 0,-3-1 0 0,6 1 0 15,4-4 0-15,4 2 0 0,-2-5 0 0,1 1 0 16,-1 1 0-16,2-1 0 0,3 3 0 0,-1-1 0 16,3 4 0-16,-5 0 0 0,-6 0 0 0,2 2 0 0,3 0 0 0,-1-7 0 15,0 5 0-15,-2 0 0 0,2-2 0 0,-4 2 0 16,-2 2 0-16,2 0 0 0,7-5 0 0,1 3 0 15,-1 0 0-15,1 0 0 0,5-2 0 0,0 2 0 16,1-3 0-16,4-3 0 16,-1-1 0-16,2-1 0 0,-7-1 0 0,6 0 0 0,-1-4 0 0,2 5 0 15,0 3 0-15,0 1 0 0,0 0 0 0,2 4 176 16,5-1 0-16,-5-3 0 0,-6 4-176 0,6-5 0 0,3 1 144 0,4-5-144 16,-1 1 0-16,3-1 128 0,6 1-128 0,5-3 0 15,3 2 0-15,3 0 128 16,4-3-128-16,-4 1 0 0,0-2 192 0,-6 2-48 15,-5 2 0-15,2 1 0 0,0 1-144 0,-1 1 0 0,3-1 0 0,-2 3 0 16,1-1 0-16,-5-3 0 0,0 3 0 0,-6 3 128 16,-3-2 32-16,-2 2 0 0,3-3 0 0,-3 3 0 15,5-7-160-15,-4-4 0 0,-5 3 144 0,-4-10-144 16,0 1 240-16,-5 0-32 0,-1-3 0 0,-5-3 0 16,-2-1-64-16,0 0-16 0,-2-4 0 0,-4 3 0 15,-5-1-128-15,3-2 0 0,2-7 144 0,-3-3-144 0,-3 4 0 16,-3-3 0-16,-4 1 0 0,-5-3 0 15,-1 3 0-15,-5-5 0 0,-4 2 0 0,-4-1 0 0,-6 3 0 0,-5-3 0 16,-4 1 0-16,-5 2 128 0,1 3-128 0,-7-4 0 16,-6-3 0-16,-5-4 0 0,-8 0 0 0,-4 0 176 15,-6 0-176-15,-7-2 192 0,-7 0-192 0,1 2 0 16,-5 6 144-16,-6-1-144 0,-11 5 128 16,-6-3-128-16,-6 3 128 0,-7 1-128 15,2 2 0-15,-1 0 144 0,7 2-144 0,-1 4 0 0,-1 2 0 0,1-4 0 0,-1 0 0 0,3 0 0 31,-2 0 0-31,1 3 0 0,-3-5 0 0,-3 2 0 0,-2 0 0 0,-2 4 0 0,4 2 0 0,3 5 0 16,1 4-208-16,3 0 48 0,6 2 16 0,2-4 0 16,9 0-192-16,4 0-48 0,4 0 0 0,3-3 0 15,3 3-704-15,7 0-128 0,4 0-48 16,5 4-15264-16</inkml:trace>
</inkml:ink>
</file>

<file path=ppt/ink/ink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35:26.718"/>
    </inkml:context>
    <inkml:brush xml:id="br0">
      <inkml:brushProperty name="width" value="0.05292" units="cm"/>
      <inkml:brushProperty name="height" value="0.05292" units="cm"/>
      <inkml:brushProperty name="color" value="#C00000"/>
    </inkml:brush>
  </inkml:definitions>
  <inkml:trace contextRef="#ctx0" brushRef="#br0">1666 14435 2751 0,'-2'-27'256'0,"-1"10"-256"0,3-3 0 0,-2 8 0 0,2 3 416 0,-2 5 32 0,0-7 16 0,0-4 0 0,-2-6 816 0,-3-5 176 0,1 3 16 0,-3 6 16 16,5 4-144-16,-2 7-48 0,2 4 0 0,-1 4 0 15,1 4-336-15,2 5-80 0,0 6-16 0,0-2 0 16,2 8-224-16,-3 1-64 0,3 12 0 0,-2 2 0 16,2 11-272-16,0 2-64 0,-2-2-16 0,0 4 0 15,-2 7-32-15,0 6-16 0,-1 9 0 0,1 1 0 16,2 5 32-16,0-11 16 0,2-10 0 0,-2-15 0 15,0-11-16-15,-1-9 0 0,1-12 0 0,2-4 0 16,0-3 528-16,2-10 96 0,1-1 32 0,1-3 0 0,0-3-672 0,0-6-192 16,3-2 0-16,-1-4 128 0,3-5-128 0,-3-8 128 15,0-5-128-15,3-8 128 0,-3-4-128 0,3-2 128 16,-3-1-128-16,3 7 128 0,-3 1-128 0,0 1 0 16,3 2 0-16,-3-4 0 0,1-4 0 0,1 2 0 15,1-3 0-15,-1 8 0 0,1 7 0 0,-3 7 0 0,1 7 0 16,-3 4 0-16,0 4 0 0,-4 6 0 0,0 2-128 0,0 7 128 15,0 9 0-15,-2-1 0 0,-2 11 0 0,2 4 0 16,-3 5 0-16,1 8 0 0,0 8 0 0,0 1 0 16,-1 12 0-16,1 7-128 0,0 8 128 0,2 11-128 15,-3 2 128-15,1 13 0 0,2 2 0 0,-2-9 128 16,0-10-128-16,1-8 0 0,-1-8 0 0,2-12 0 16,2-10 0-16,-2-9 0 0,4-9 0 0,-2-10 0 15,0-7 0-15,2-6 0 0,0-4 0 16,3-6 0-16,-1-3 0 0,2-6 0 0,1-11 0 0,-1-9 0 15,2-7 0-15,1-10 0 0,0-3 0 0,-3-7 128 16,0-11-128-16,-1-4 0 0,-1-2 0 0,-2 13 0 16,2 2 0-16,-4 2 0 0,2 4 0 0,-2-2 0 0,2 0 0 0,1 9 0 15,-1 10 0-15,0 11 0 0,-2 9 0 0,2 8-128 16,-2 10 128-16,0 9 0 0,0 5 0 0,-2 8-128 16,0 10 128-16,-3 9 0 0,-1 2 0 0,2 1 0 15,0-1 0-15,1 15-128 0,1 8 128 0,0 16 0 16,0 2 0-16,2 10-128 0,0 4 128 0,0-3 0 15,2-12 0-15,0-5 128 0,3-16-128 0,-3-10 0 0,2-13 0 16,-2-15 128-16,0-7-128 0,0-10 0 0,3-6 0 0,-3-7 0 16,2-8 0-16,2-7 128 0,1-8-128 0,-1-9 0 15,3-10 0-15,-3-15 0 0,0-18 0 0,-1-3 0 16,-3 4 0-16,2 6 0 0,-2 4 0 0,3 7-128 31,-1 8 128-31,-2 11-160 0,-2 17 160 0,0 10-160 0,-2 14 160 0,-5 10 0 16,1 8 0-16,0 14 0 0,-3 5 0 0,1 9 0 0,3 7 0 0,-1 6 128 15,0 17-128-15,1 11 0 16,1 6 0-16,0 2 0 0,2 4 0 0,2-10 0 0,-3-13 0 0,8-17 0 16,-1-9 0-16,7-14 0 0</inkml:trace>
</inkml:ink>
</file>

<file path=ppt/ink/ink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36:22.824"/>
    </inkml:context>
    <inkml:brush xml:id="br0">
      <inkml:brushProperty name="width" value="0.05292" units="cm"/>
      <inkml:brushProperty name="height" value="0.05292" units="cm"/>
      <inkml:brushProperty name="color" value="#C00000"/>
    </inkml:brush>
  </inkml:definitions>
  <inkml:trace contextRef="#ctx0" brushRef="#br0">1666 6275 4607 0,'-2'2'400'0,"-1"3"-400"0,1-1 0 0,2-4 0 0,0 4 576 0,-2 3 16 16,-2 3 16-16,-2 9 0 0,1 11 320 0,1-2 64 15,2 4 16-15,2 0 0 0,2 4 336 0,2 4 80 0,3 5 16 16,-3 4 0-16,2 0-224 0,3 4-32 0,-1 5-16 0,3 6 0 16,2 2-352-16,0 8-80 0,2 5-16 0,-1 6 0 15,3-4-80-15,-4 6-32 16,2-4 0-16,-4-6 0 0,-3-13-256 0,1 0-48 0,-3 2-16 0,-1-5 0 15,1-5-16-15,-2-5 0 0,-2-4 0 0,0-7 0 16,-2-2 336-16,-2-10 64 0,-2-7 16 0,0-4 0 16,-3-10-176-16,3-9-48 0,-2-7 0 0,-1-8 0 15,3 0 176-15,0-15 48 0,0-2 0 0,-1-9 0 16,3-3-464-16,-2-12-96 0,0-8 0 0,2-6-128 16,-1-5 0-16,1-4 0 0,-2-6 0 0,0-7-192 15,-3-4 192-15,3 5-176 0,2 5 176 0,0-10-160 0,2 3 160 0,0-3 0 16,2 8 0-16,0 3 0 0,0 17 0 0,0 6 0 15,0 19 0-15,1 11 0 16,-3 15-448-16,2 10-16 0,-2 9 0 0,0 13 0 16,2 8-48-16,0 9 0 0,-2 17 0 0,0 2 0 15,0 4-128-15,-2 9-16 0,0 6-16 0,0 15 0 0,-1 15 448 0,1 6 96 16,2 18 128-16,-2 1-208 0,2-1 480 0,-2-12 112 0,2-5 0 16,-2 3 16-16,4 7 48 0,-2-6 0 0,4-16 0 0,-2-10 0 15,5-12-192-15,-1-20-16 0,1-15-16 0,-1-17 0 16,0-12-96-16,-1-18 0 0,-1-6-128 0,0-19 192 15,-2-13 208-15,0-11 48 16,1-2 0-16,-6-21 0 0,3-25-304 0,3-20-144 16,-1-6 160-16,4-4-160 0,3-5 0 0,-1 19 0 0,3 24-176 0,-1 2 176 15,1 5-192-15,0 16 192 0,-3 15-160 0,-1 16 160 16,-5 16-1024 0,-2 13-96-16,-2 12-32 0,-5 16 0 0,-6 17 240 0,-1 10 32 15,-1 9 16-15,0 8 0 0,0 16 864 0,2 16 240 0,0 19 16 0,5 9 0 16,4 2 192-16,-1 7 32 0,5 1 16 0,5-5 0 15,3-20-304-15,7-5-64 0,6-7-128 0,9-18-12272 16</inkml:trace>
</inkml:ink>
</file>

<file path=ppt/ink/ink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36:55.608"/>
    </inkml:context>
    <inkml:brush xml:id="br0">
      <inkml:brushProperty name="width" value="0.05292" units="cm"/>
      <inkml:brushProperty name="height" value="0.05292" units="cm"/>
      <inkml:brushProperty name="color" value="#C00000"/>
    </inkml:brush>
  </inkml:definitions>
  <inkml:trace contextRef="#ctx0" brushRef="#br0">16940 5466 911 0,'-3'-2'0'0,"1"-2"0"0,0 2 0 0,0 0 0 0,0-1 848 0,0 1 96 0,-5-2 16 0,-1-7 0 0,-1 1 272 0,-1-7 64 31,-1 0 16-31,5 2 0 0,-1 0-272 0,3 2-48 0,2-4-16 0,0 4 0 0,2 1-224 0,0 1-48 16,0 5-16-16,0-3 0 16,0 3 0-16,2 1 0 0,-2 5 0 0,0 0 0 15,2 0 32-15,0 3 16 0,0-1 0 0,3 2 0 0,-1-4-352 0,-4 0-64 16,0 0 0-16,0 0-16 0,0 0-160 0,38 11-16 15,-27-11-128-15,4-5 192 16,0 1-64-16,2 2-128 0,2-2 176 0,-2-3-176 0,2 3 0 0,2 2 0 16,3-5 0-16,-1 5 0 0,1 0 0 0,-1 2 0 0,3 0 128 0,-1 0-128 15,-1 4 0-15,1-1 0 0,3 1 0 0,4-4 0 16,0 0 0-16,2-4 0 0,0-1 0 0,-2-1 0 16,4 0 0-16,0-3 0 0,0 1 0 0,1-1 0 15,-1 1 0-15,0 3 0 0,2-3 0 0,-3 6 0 31,-1-5 0-31,0 5 0 0,-2 0 0 0,2 2 0 0,-2 0 0 0,-5 2 0 0,1 0 0 0,0 0 0 16,2 3 240-16,-1 1-64 0,-1 0-16 0,2 3 0 16,0-1 208-16,0 1 32 15,1-3 16-15,1 1 0 0,3-3-416 0,-4 0 0 0,-1 0 0 0,2-1 0 0,0-3 0 16,2 4 0-16,2-4 0 0,-1 0 0 0,1 0 0 0,0 0 0 31,0 0 0-31,-2 0 0 0,2 0 0 0,-4 0 0 16,-2 0 0-16,4 0 0 0,-2 2 0 0,4 2 0 15,-1-4 0-15,1 2 0 0,0 1 0 0,0-1 0 16,0 2 0-16,1-4 0 0,-1 4 0 0,-2-2 0 16,0 3 128-16,0-5-128 0,-4 0 0 0,6-5 0 15,0 3 0-15,5-2 0 0,-5 4 0 0,0-6 128 16,5 1-128-16,-1-1 0 0,3 2 192 0,-1-1-32 0,5 3-16 16,-2-2 0-16,2 0 64 0,0 2 16 15,2-5 0-15,-3 5 0 0,-1 0-224 0,-2 2 0 0,-3 0 128 0,1 0-128 16,-1 0 0-16,1 0 128 0,-5 0-128 0,2 2 0 15,5-2 128-15,-1 2-128 0,5 0 0 0,-2 3 0 16,0-3 0-16,2 2 128 0,-3 2-128 0,3-1 0 16,-2 1 0-16,0-2 0 0,-1 1 0 0,-1 1 0 15,-3-6 0-15,3 2 0 0,0 0 0 0,3 0 0 16,8-2 0-16,-1 0 0 0,-2-2 0 0,-2 2 0 16,-2 0 128-16,-4 0-128 0,-5 2 0 0,4 3 0 15,5-5 144-15,0 0-144 0,-2 4 128 0,0-2-128 16,-1 2 0-16,-1 3 0 0,4-1 0 0,-5 2 0 0,-1 5 0 15,-3-4 0-15,1 1 0 0,-3 3 0 0,2-6 0 0,-2-1 0 16,3 2 0-16,1-8 0 0,1 3 0 0,1-3 0 16,3-3 0-16,-2 3 0 0,1-4 0 0,3 0 0 15,0 2 0-15,-2-5 0 0,-1 5 0 0,-1 0 0 16,-2 2 0-16,-3 2 0 0,4-2 0 0,-1 2 0 16,-3 5 0-16,1-5 0 0,-5 2 0 0,4 0 0 0,0 1 0 15,3 1 0-15,-1-6 0 0,1 2 0 0,-3-2 0 0,-2 0 0 16,5 0-128-16,-3 0 128 15,3-2 0-15,-3-2 0 0,2 0 0 0,-1 1 0 16,1-3 128-16,-1 4-128 0,-1 0 0 0,0 2 0 0,1 0 0 0,-1-4 0 16,2 4 0-16,-1 0 0 0,-1-3 0 0,-2 1 0 15,-4 0 0-15,2 2 0 0,2-6 0 0,1 2 0 16,-5-1 0-16,2 3 0 0,4-4 0 0,3 2 0 16,-1-5 0-16,0 3 0 0,1-1 0 0,-3 1 0 15,-2 2 0-15,3 1 0 0,3 1 0 0,-1 0 0 16,-3 2 0-16,1 0 0 0,1 2 0 0,1 0 0 15,-3 3 0-15,0-3 0 0,-2 4 0 0,1-6 0 16,-1 0 0-16,0 0 0 0,0 0 0 0,3-4 0 0,-1 0 0 0,0 2 0 16,-2-1 0-16,3 3 0 0,-1-2 0 0,0 0 0 15,1 2 0-15,1 0 0 0,1 0 0 0,-1 0 0 16,1 0 0-16,-3 0 0 0,-2 2-128 0,0 0 128 16,1 3 0-16,-1-3 0 15,-2 4 0-15,0-6 0 0,0 2 0 0,0-2 0 0,5-2 0 0,3-2 0 16,5-2 0-16,2-5 0 0,0-2 0 0,0 0 0 0,4 1 0 15,-4-1 0-15,-4 2 0 16,2-2 0-16,6 5 0 0,0-3 0 0,1 3 0 0,-3 1 0 0,0 1 0 0,-7 2 0 31,-1-1 0-31,0 3 0 0,6-4 0 0,0 2 0 0,-2 2 0 0,2-3 0 16,2 5 0-16,2-4 0 0,-2 2 0 0,0 0 0 16,4 2 0-16,-1 0 0 0,1 0 128 0,-4 2-128 0,-8-2 128 0,2 2-128 15,4 2 0-15,0-4 0 0,2 0 128 0,0 0-128 16,-6 2 0-16,1-2 0 0,8-2 0 0,-5 2 0 15,2 0 0-15,-2 0 0 0,0 0 0 0,-2 0 0 16,-3 2 0-16,1 3 128 0,2-1-128 0,-2 2 128 16,-1-1-128-16,-1 1 0 0,0 5 0 0,-1-7 0 15,1 4 0-15,1 1 0 0,-1-3 128 0,0 5-128 0,-3-7 0 0,5 3 0 16,2-7 0-16,4 2 0 0,-6 0 0 0,4-4 0 31,4 2 0-31,4-2 0 0,5 2 0 0,-2-7 0 0,-3 3 0 0,1-2 128 0,1 1 448 0,-12-1 96 16,-4 0 16-16,4-3 0 0,6-2-128 0,7 1-32 15,-1 3 0-15,-1-3 0 0,3 3-256 0,-3-1-48 16,-7 6-16-16,0-3 0 0,5 1-208 0,-5 2 0 0,-9 2 0 0,3 0 0 16,2-4 0-16,2 2 0 0,2 2 0 0,-2-2 0 15,-2-1 0-15,-2 3 0 0,-1-4 0 0,-1 2 0 16,0 2 0-16,-3-4 0 0,3 2 0 0,-7 2 0 16,-4-3 0-1,0 1 0-15,4 2 0 0,0-6 0 0,-4 6 0 0,0-2 0 0,-2 0 0 0,0 2 0 16,-1 0 0-16,-3 0 0 0,-3 0 0 0,-3 0 0 31,-3 0 0-31,-7 0 0 0,-1 0 0 0,-1 0 0 16,-1 2 0-16,-3 2 0 0,0 0 0 0,-4 1 0 15,0 1-176-15,-2 0-16 0,2-3-16 0,-2-1-9264 16,0 0-1840-16</inkml:trace>
  <inkml:trace contextRef="#ctx0" brushRef="#br0" timeOffset="1326.56">1804 5513 7359 0,'0'4'656'0,"0"3"-528"0,-2-1-128 0,0 1 0 0,0 1 496 0,0 9 64 16,-3 6 16-16,-1 20 0 0,-7 15 128 0,0 10 48 15,1 6 0-15,-1 5 0 0,2 2-176 0,-2 6-48 16,5 9 0-16,-1 4 0 0,-1 15-32 0,1 2-16 16,1-2 0-16,-1 4 0 0,-4 7-192 0,1 10-32 15,-1 13-16-15,2 6 0 0,1-5 400 0,1-4 64 0,3-1 32 16,-3-2 0-16,3-3-224 0,-1-12-32 0,-1-11-16 0,-1-19 0 16,-1-11-144-16,1-16-16 0,-1-22-16 0,1-11 0 15,3-10 832-15,-3-18 160 0,3-8 48 0,-5-10 0 16,5-3-304-16,-1-10-48 0,-1-17-16 0,1-9 0 15,-1-15 192-15,1-13 16 0,3-16 16 0,2-13 0 16,2-7-800-16,0-4-144 0,4 6-48 0,1-16 0 16,3-22-192-16,3-11 0 0,2 1 0 0,-3 10 0 15,1 28 0-15,-1-7 0 0,3 3 0 0,0 1 0 16,-2 5 0-16,1 4 0 0,-1 5 0 0,0 6 0 16,-3 19 0-16,1 2-128 0,1 4 128 0,1 13-160 15,-2 9-416-15,-1 12-64 16,-1 11-32-16,-1 17 0 0,-2 9 208 0,-4 10 32 0,0 13 16 0,-2 9 0 15,-4 12-256-15,-1 7-48 0,-1 19-16 0,-1 17 0 0,1 29 448 0,-1 24 96 16,3 13 0-16,-1 13 16 0,3 10 176 0,0 9 0 16,0 2 0-16,2 0 0 0,2-11 0 0,0-1 128 15,4-6-128-15,2-16 0 0,5-10 0 0,-5-37 0 16,-6-28 0-16,0-17 128 0,-4-16-128 0,0-12 0 16,-3-10 0-16,1-10 128 0,2-9 384 0,-1-15 64 15,1-9 32-15,-2-16 0 0,1-16 544 0,1-16 96 0,0-18 32 0,0-2 0 16,2 3-896-16,2-31-160 0,0-35-32 0,2-24-16 15,6-9-176-15,3 5-176 0,2 13 48 0,4 10 0 32,2 7-416-32,0 8-80 0,-2 10-16 0,-2 25 0 0,-4 22 192 0,-1 9 48 0,-1 11 0 0,-5 17 0 15,0 15-240 1,-4 14-64-16,-4 16 0 0,-4 16 0 0,-3 16-768 0,-6 18-176 16,-2 13-16-16,-3 20-16 0,-1 19 400 0,0 14 96 0,1 22 16 0,5 4 0 15,2-6 944-15,5 19 224 0,-1 10 0 0,2 7 0 16,3 4 0-16,4-14 0 0,0-14 0 15,0-12 144-15,2-11-144 0,4-8 0 0,7-9 0 0,3-7 128 16,6-5-288-16</inkml:trace>
  <inkml:trace contextRef="#ctx0" brushRef="#br0" timeOffset="14300.13">7157 6390 3679 0,'2'-4'320'0,"-2"2"-320"0,2-5 0 0,-2 5 0 0,2 0 832 0,0-2 112 16,0-5 16-16,3-3 0 0,1-1 448 0,-2-4 80 15,1 6 32-15,-3 1 0 0,0 3-112 0,-4 3 0 16,-3 0-16-16,-1-1 0 16,0 3-80-16,-3-4-16 0,1 6 0 0,-3 2 0 0,0 2-48 0,-1 0-16 15,-3 5 0-15,-2 0 0 0,-5 3-944 0,1-1-288 16,-2 0 128-16,-3-1-128 0,-4-1 400 0,3-3 16 15,3-4 0-15,-1 0 0 0,-1-2 128 0,-2 0 32 16,3 0 0-16,-3 0 0 0,2 0-128 0,1 3 0 16,4 1-16-16,1-2 0 0,3 2-112 0,0-2 0 15,7 3-16-15,1-5 0 0,3 4-176 0,2-4-128 16,1 0 144-16,6-4-144 0,1 1 160 0,2-1-160 0,5 0 160 0,2-2-160 16,4 1 0-16,2-1 0 0,4 2 0 0,1 1 0 15,3 3 0-15,1 0 0 0,2 5 0 0,0 1 0 16,2-4 0-16,-3 3 0 0,1 1 0 0,-2-2 0 15,0-2 0-15,-1 0 0 0,1 1 0 0,-2 1 0 16,-5-4 0-16,2 0 0 0,3 0 0 0,-3 0 0 16,1-7 0-16,-5 3 0 0,2 0 0 0,-4-2 0 0,-2-1 0 0,-2 1 0 15,-5 1 0-15,-3-3 0 0,-1 6 0 0,-6-5 0 16,0 3 0-16,-5 0 0 0,1 2 0 0,-7-2 0 16,-4-1 0-16,-4 3 0 0,0 2 0 0,-5-4 0 15,-2 2 0-15,-2 0 0 0,-1 0 0 0,-4 2 0 16,1-7 0-16,-2 5 0 15,2 0 128-15,0-2-128 0,4-1 0 0,0 3 0 0,7-2 0 0,-3 2 0 16,5 2 0-16,2 0 0 16,2 0 0-16,2 6 0 0,4-6 0 0,5 4 0 0,0 3 0 0,3-3 0 0,3 3 0 0,5-1 0 15,1 0 0-15,5 3 0 0,1-3 0 0,3-2 0 16,5 3 0-16,1-5 0 0,4-4 0 0,-1-2 0 16,4-3 0-16,-1-3 144 15,-1-1-16-15,-1-2 0 0,5 0 384 0,-2-2 80 0,0 3 16 0,-3 1 0 16,1 0-608-16,-5 3 0 0,-4 1 0 0,-2 5 0 15,-4 0 0-15,-3 4 0 0,-4 3 128 0,-4 1-128 16,-2 5 0-16,-6-1-160 0,-3 7 16 0,-4 0 0 16,-4 3 144-16,-7-3-192 0,-3 4 192 0,-3-4-192 15,-5 0 192-15,1-2 0 0,2-2 0 0,0-3 0 16,2 1 0-16,2-7 0 16,5-4 0-16,1-4 0 0,9-3 0 0,3-3 0 0,3-3 0 0,7 2 0 0,0 3-240 0,4 2 48 15,2-1 0-15,3 7-10192 16,1 2-2032-16</inkml:trace>
  <inkml:trace contextRef="#ctx0" brushRef="#br0" timeOffset="25397.91">6590 7355 911 0,'2'-3'0'15,"0"3"0"-15,1 0 0 0,-3 0 0 0,0 0 624 0,0 0 32 0,0 3 16 0,0-1 0 0,2 4 768 0,-2-2 160 0,2 3 16 0,-2-7 16 16,0 0 160-16,0 0 48 0,0 0 0 0,0 0 0 16,0 0-688-16,0 0-128 0,0 0-16 0,-17 30-16 15,8-28 224-15,1 0 64 0,-3 2 0 0,0-4 0 16,-1 0-64-16,-5 0-16 0,-3 0 0 0,1 2 0 16,0 0-464-16,-2 5-96 0,0-3 0 0,-1 2-16 0,1 1-368 15,0-1-80 1,-3 1-16-16,3 1 0 0,0-4 64 0,-3 3 16 0,3-1 0 0,2 5 0 0,0-7 16 0,-1 2 16 15,5 5 0-15,1-7 0 0,1 3-144 0,0-5-128 16,4 2 144-16,3-4-144 16,2 0 176-16,2 0-176 0,2-2 192 0,0 0-192 0,2 0 400 0,2-3-16 15,2 1-16-15,3 2 0 16,4-7-128-16,4 7-32 0,2-4 0 0,2 2 0 16,5 4-208-16,-3-5 0 0,5 5 128 0,-11 5-128 0,-2-5 0 0,2 0-160 0,4 2 32 0,7 6 0 31,2-3 128-31,2 1 0 0,0-2 0 0,-3 3 0 15,-1-3 0-15,-2-2 0 0,-5-2 0 0,-2 0 0 16,0-2 0-16,-4 0 0 0,-4 0 0 0,-3-3 0 16,-1 3 0-16,-5-2 0 0,-4 4 0 0,-2 0 0 15,-7 0 0-15,-2-4 0 0,-2 8 0 0,-4-4 0 16,-4 0 0-16,-5 2 0 0,-4 0 0 0,-2 5 0 16,-2-7 0-16,-1 2 0 0,1-2 0 0,-2 2 0 15,0-2 0-15,1-2 0 0,8 0 0 0,1-5 128 16,4 3-128-16,5-5 0 0,4 3 0 0,5 0 0 15,3 1 0-15,5 1 0 0,0 0 128 0,6 0-128 0,1-5 0 0,5 3 128 16,3 2-128-16,2 1 0 0,2-3 336 0,2 2 0 16,2-1 0-16,1 3 0 0,1-2-208 0,3 4-128 15,-1-2 128-15,1 0-128 0,-1 0 0 0,1-3 0 16,2 1 0-16,-1-2 0 0,1-1 0 0,-5 1 0 16,-1 2 0-16,-1-3-11072 15,-6 7-2128-15</inkml:trace>
  <inkml:trace contextRef="#ctx0" brushRef="#br0" timeOffset="41939.69">23645 8577 6447 0,'-2'0'576'0,"-1"0"-576"0,1 0 0 0,0 0 0 0,0 0 1520 0,0 2 192 0,-2-2 32 0,-5 2 16 16,-4 4-176-16,-4 1-48 0,-2-5 0 0,-2 6 0 0,-3-1-448 0,1-1-112 15,0-4-16-15,1 0 0 0,-1-2-96 0,-3-2-32 16,3 2 0-16,-1-2 0 0,-1 0 272 0,-1-2 48 15,3 1 16-15,2 1 0 0,-1 0-400 0,1 2-96 16,0 0-16-16,-1-4 0 0,5 2-224 0,0 0-48 16,7 0-16-16,1-5 0 0,3 3-16 0,4 0 0 15,-1 2 0-15,8-5 0 0,-1 3-208 0,7-2-144 0,8-3 192 0,4 3-192 16,5-5 192-16,4 5-64 0,-4-3 0 0,3 1-128 16,10-1 256-16,4 3-64 0,2-1-16 0,-5-1 0 31,-10 6-176-31,0-3 0 0,2 3 0 0,-4 4 0 15,-5 3 0-15,-1-5 0 0,-5 4 0 0,-2-2 0 0,-4 2 0 0,-5-2 0 16,-3 3 0-16,-3-3 0 0,0 0 0 0,-2 0 0 16,-2 2 0-16,-5-2 128 0,1 1 128 0,-2 3 0 15,-3-4 16-15,-6 2 0 0,-2 1-272 0,-3 1 0 0,-3 5 0 0,-1-5 0 16,-1 3 0-16,-1-1 0 0,-2 3 0 0,2-3 0 16,3-1 0-16,6-1 0 0,2-2 0 0,4-2 0 0,2 0 0 0,5 1 0 15,2 1 0-15,6-2 0 16,4 2 0-16,3 3-224 0,3-3 64 0,3 0-10528 15,4 3-2096-15</inkml:trace>
  <inkml:trace contextRef="#ctx0" brushRef="#br0" timeOffset="57350">1730 11442 911 0,'-11'-34'0'0,"7"17"0"0,-1 0 0 0,3 6 0 0,0 1 1568 0,0 5 224 0,0 3 64 0,2-2 0 15,-4-2-640-15,-3-5-128 0,1 11-32 0,0 2 0 16,1 7 160-16,1 10 48 0,4 6 0 0,0 12 0 15,-2 9-288-15,2 12-48 0,-2 10-16 0,0 11 0 16,-3-3-96-16,1 12-32 16,0 12 0-16,0 8 0 0,-1 9-256 0,1 9-48 0,0 0-16 0,4 3 0 15,0 1 48-15,2-2 16 0,4-9 0 0,-1 5 0 16,-1 1 0-16,-2-20 0 0,-2-24 0 0,-2-22 0 16,0-16-48-16,0-16-16 0,2-14 0 0,0-9 0 0,4-8 640 15,0-9 128-15,2-8 32 0,1-11 0 16,-1-10-432-16,1-12-96 0,-1-12-16 0,-2-6 0 0,1 2-464 15,-1-1-112-15,-4-1-16 0,2-13 0 0,-2-17-128 0,2-9 0 16,0-2 144-16,0 3-144 0,-2-5 0 0,0 17 128 16,-2 10-128-16,0-10 0 0,-2-10 0 0,0 1 144 15,1 3-144-15,1 2 0 0,-2 2 0 0,0 8 0 16,0 20-160-16,-1 12 160 16,3 13-464-16,0 11 16 0,0 13 16 0,0 10 0 15,-3 7-16-15,3 8 0 0,-2 8 0 0,-2 16 0 16,1 14-32-16,1 18-16 0,0 14 0 0,0 20 0 0,2-1 192 0,-1 7 48 0,3 9 0 0,0 14 0 15,0 18 112-15,3 14 144 0,1 9-208 0,0-13 80 32,2-15 128-32,3-4 0 0,4-3 0 0,0-10 0 15,-1-19 176-15,1-15-48 0,0-12 0 0,-5-18 0 0,3-13 0 0,-5-14 0 0,1-11 0 0,-3-9 0 16,-2-10 288-16,0-11 48 16,-4-8 16-16,-2-16 0 0,0-16 336 0,-3-9 64 0,1-2 16 0,0-4 0 15,-1 0-512-15,1-22-112 0,1-19-16 0,1-4 0 16,2 0-256-16,0 3 0 0,0-8 0 0,0 16 0 15,2 10 0-15,-2-4 0 0,-1-4-208 0,1 4 80 32,2 7-448-32,-2 14-96 0,2 13-16 0,-2 13 0 15,2 15 64-15,-2 13 16 0,2 16 0 0,-2 14 0 16,0 7 48-16,2 10 16 0,-2 8 0 0,-1 6 0 16,3 0-32-16,3 11-16 0,-1 15 0 0,2 13 0 0,2 6 592 0,3 15 0 15,1 10 144-15,1 16-16 0,2 8 192 0,-5-4 64 16,-1-5 0-16,-3-2 0 0,0 1-64 0,-2-9 0 0,1-7 0 15,1-12 0-15,-2-9-64 0,0-8-32 0,2-11 0 0,3-7 0 16,-1 3-224-16,3-5 0 0,3-1 0 0,3-7-14208 16</inkml:trace>
  <inkml:trace contextRef="#ctx0" brushRef="#br0" timeOffset="69470.24">2173 13105 3679 0,'0'0'320'0,"0"0"-320"15,0 0 0-15,0-5 0 0,0 5 672 0,0 0 64 0,0-2 16 0,2-2 0 0,-2 0 768 0,2-3 144 0,-2-1 48 0,0 8 0 16,0 0-240-16,0 0-64 0,0 0 0 0,0 0 0 15,0 0-384-15,11-30-64 0,-9 26-32 0,0 2 0 16,2 2-80-16,-2 0-16 16,0 0 0-16,1 0 0 0,-1 0-64 0,0 2-32 0,2-2 0 0,-2 0 0 15,2 4-352-15,3-4-64 0,-1 0 0 0,1-4-16 16,1 4-304-16,1-4 0 0,-1 4 0 0,1-3 0 16,-1 3 0-16,3-4 0 0,-3 4 0 0,3 0 0 15,0 4 0-15,-1-4 0 0,-1 7 0 0,-1-3 0 16,1 2 0-16,-1-1 0 0,3-3 0 0,0 0-144 15,-1 0 144-15,3-2 0 0,-2 0 0 0,2-2 0 0,-1 0 0 16,1 0 128-16,-2-3-128 0,2 1 0 0,-1 2 128 0,1-6-128 16,0 5 160-16,2-3-160 0,-2 4 256 0,1-4-64 15,-1 3 0-15,0 3 0 0,-2 0-192 0,1 0 0 16,1 3 0-16,0-1 0 0,0 0 128 0,-3 0-128 16,3-2 0-16,-2 0 0 0,2 0 128 0,-1 0-128 15,1-2 0-15,0-5 0 16,2 3 0-16,0-2 0 0,0-3 0 0,0 1 0 0,0-1 0 0,2 1 0 0,0-3 0 0,-2 7 0 31,-1-5 0-31,1 7 0 0,0-4 0 0,0 6 0 0,-2 0 0 0,-2 2 0 0,1 2 0 0,1 3 0 16,0 1 0-16,-2 1 0 0,1 1 0 0,-1-1 0 15,0 1 128-15,1-1 16 0,-1-1 16 0,2-3 0 16,0-1 64-16,-1-2 16 16,3 0 0-16,0-2 0 0,0 0-240 0,2-2 144 0,0 0-144 0,2 0 128 15,-2-2-128-15,3 1 0 0,-3-5 0 0,4 6 0 16,0 2 0-16,-2-4 0 0,1 4 0 0,-1 4 128 15,0-4-128-15,-2 4 0 0,0 2 0 0,-2-1 0 0,2-1 0 0,0 4 0 16,0-3 0-16,0 1 0 16,2-4 128-16,-2 2 0 0,2 1 0 0,-2-3 0 15,3 0-128-15,-1 0 0 16,2-2 144-16,0 0-144 0,3 0 128 0,-1-2-128 16,1 2 128-16,1-2-128 0,-3 2 192 0,1-2-48 15,0 2 0-15,1 0 0 0,-3 4-144 0,3-4 0 16,-1 2 0-16,-2 2 0 0,3-4 0 0,-1 0 0 15,1 0 128-15,-1 0-128 0,3 0 0 0,-1 0 192 0,3 0-192 16,0-6 192-16,-1 4-192 0,3 0 192 0,0 2-192 0,-2 0 192 16,-1 0-192-16,-1 0 128 0,2 0-128 0,-3 2 128 15,-2-2-128-15,3 2 0 0,-3-2 0 0,3 0 0 16,-3 2 0-16,1-2 0 0,1 0 0 0,-1-2 0 16,1 0 0-16,1 0 0 0,0-3 0 0,1-1 0 15,1-2 0-15,0 1 0 0,-3-1 0 0,3 3 0 16,0-1 144-16,-1 4-144 0,1 0 160 0,0 2-160 15,-1 0 144-15,-1 2-144 0,2 2 128 0,-5 3-128 16,0-1 0-16,1 2 0 0,-3 3 0 0,0-7 0 16,1 5 0-16,-1-1 0 0,0-1 0 0,1-1 0 0,1 1 192 0,-2-3-64 15,1 2 0-15,1-4 0 0,1 0-128 0,-1-2 0 16,3-2 0-16,1 0 0 0,-1 0 0 0,1-4 0 16,-1 4 128-16,0-1-128 15,-5 3 0-15,0-4 0 0,3 4 144 0,-3 0-144 16,0 0 192-16,-2 4-16 0,1-1-16 0,-1-1 0 0,0 0 48 0,0 2 16 0,0-2 0 0,3-2 0 15,-3 2-224-15,2-2 0 0,2 0 128 0,1-2-128 16,-1 0 0-16,1-2 0 0,-1 0 0 0,3 1 0 16,-1-3 0-16,-1 0 0 0,1 1 0 0,-1 1 0 15,-3 2 0-15,0 2 0 0,3 0 0 0,-3 2 0 16,-2 2 128-16,2-1-128 0,1 1 0 0,-3-2 0 16,0 2 0-16,2 0 0 0,-1-4 0 0,-1 3 0 15,0-3 0-15,0 0 0 0,5-3 128 0,-1 3-128 16,0-4 0-16,1 2 128 0,1-2-128 0,-1 0 0 15,1 1 0-15,1 3 128 0,-1-4-128 0,-1 4 0 16,1 0 0-16,-1 0 0 0,-1 0 0 0,1 4 0 16,-5-4 0-16,2 3 0 0,-2 3 0 0,3-2 0 15,-3 0 0-15,-2-4 0 0,2 5 0 0,2-3 0 0,1 2 0 0,-1-4 0 16,2 0 0-16,1 0 0 0,1 0 0 0,1-4 0 16,0 2 0-16,1 0 144 0,1-1 16 0,-3-5 0 15,1 6 0-15,4-5 0 0,2 3-160 0,0 0 0 16,0 2 0-16,-3-3 0 0,1 5 0 0,2 0 0 15,0 5 0-15,-2-5 0 0,0 6 0 0,0 3 0 16,-1-3 0-16,1 3 0 16,0 1 0-16,0-1 0 0,4 3 0 0,-2-1 0 0,0 4 0 0,2-4 0 0,2-1 0 0,5-1 0 15,-1-5 0-15,1 0 0 0,-1-8 0 0,-2-2 0 16,5-5 224-16,0 0-32 0,-3 1-16 0,1-1 0 16,-1 0 160-16,-2 3 48 0,-1 4 0 0,-3-5 0 15,-2 7-384-15,0-4 0 0,-5 4 0 0,-1-1 0 16,-3 3 0-16,-4 0 0 0,-2 0 0 0,-4 0 0 15,-2 0 0-15,-5 3 0 0,1-1 0 0,-5 0 0 32,0 2-1088-32,-4-2-304 0,-2 2-48 0,1 1-16 0</inkml:trace>
  <inkml:trace contextRef="#ctx0" brushRef="#br0" timeOffset="89127.42">6307 11712 8287 0,'-2'0'736'0,"0"0"-592"0,0 0-144 0,2 0 0 0,-3 0 672 0,1 0 96 16,-2-2 32-16,-5 0 0 0,1 0 1200 0,-5-2 240 15,-2-3 64-15,2 1 0 0,-1 2-368 0,-1-7-64 16,0 5-16-16,0-1 0 0,0 3-512 0,-2-2-128 0,0 1 0 16,-2-1-16-1,2 2-672-15,-5-3-128 0,1 3-16 0,0-2-16 0,2-1-176 0,-7 3-48 0,-6-4 0 0,-6 1 0 16,-3 1 112-16,1-3 0 0,-5 1 16 0,2 1 0 16,1-1 48-16,-1 1 16 0,1-3 0 0,-3 1 0 15,0 1-336-15,0 1 128 0,-1-1-128 0,-1 2 0 16,-4-3 0-16,4 0 0 0,-2 1 0 0,0-1 0 15,0 5 0-15,-2-4 0 0,0 6 0 0,-3-3 0 16,1 10 352-16,0-3 0 0,0 2 0 0,1 2 0 16,-1 3-352-16,-2 1 0 0,-3 3 0 0,1 2 0 15,1-2 0-15,-1 4 0 0,-1 2 0 0,3-4 0 0,-2 0 0 16,-1-2 0-16,1-5 0 0,-3-4 0 0,0 1 0 0,1-3 0 16,8 0-176-16,-1 0 176 0,3 2 0 0,0 3 0 15,0-1 0-15,0 3 0 0,0 1 0 0,3 3 0 31,-1 4 0-31,2 0 0 0,5 4 0 0,-1 5 128 16,3 2-128-16,6 4 160 0,4-5-160 0,5 1 0 16,3 0 144-16,-1 4-144 0,4 6 0 0,2 0 0 15,2 5 0-15,5-5 0 0,2 0 0 0,3 1 0 0,3-3 0 16,5 2 0-16,3-4 0 0,1 5 0 0,3-3 0 0,-1 0 0 16,4 0 0-16,0-8 0 0,0 4-144 0,0-5 144 15,2-3 0-15,2-3 0 0,2 0 0 0,-2 1 0 16,3-5 0-16,1 4 0 0,3 3 0 0,1 1 0 15,1-2 0-15,-4-1 0 0,-1-3 0 0,3 2 0 16,3 3 0-16,5-1 0 0,3 3 0 0,3-5 0 16,5 0 0-16,4-2 0 0,2 3 0 0,2-1 0 15,3-2 0-15,-3 4 0 0,2-5 0 0,1 1 0 16,1 4 0-16,-4-6 0 0,-2 4 0 0,-2 3 0 16,-2 1 0-16,0 1 0 0,-2 4 0 0,-3 2 0 15,1-5 0-15,0 1 0 0,-1 0 0 0,5-3 0 16,0 1 0-16,0-3 0 0,4-2 0 0,0-1 0 0,4-1 0 0,1 2 0 15,8-4 0-15,-5-2 0 0,-1 2 0 0,2-4 0 16,-1-5 0-16,5 3 0 0,2-2 0 0,0-1 0 16,2-2 0-16,3 1 0 0,-1 3 0 0,2-1 0 15,-6 2 0-15,2 1 0 0,-1 1 0 0,-1 2 0 16,-3 2 0-16,-3 0 0 0,2-2 0 0,0 2 0 16,4-2 0-16,0 0 0 0,0-2 0 0,2-3 0 0,2 1 0 0,-2 0 0 15,0-5 0-15,-2 0 0 0,1 1 0 0,-4 1 0 16,-1-6 0-16,-2 1 0 0,4 3 0 0,-5-6 0 15,1 6 0-15,2-1 0 0,2 5 0 0,2-3 0 16,2-1 0-16,-4-2 0 0,-2 3 0 0,-1-3 0 16,-1 0 0-16,2-2 0 0,-3 3 0 0,3-5 0 15,-2 0 0-15,-1 0 0 0,3 0 0 0,0-7 0 16,2-1 144-16,2 1-144 0,2-8 160 0,-2 3-160 16,0 1 496-16,-4-4 0 15,-3 2 0-15,-1-4 0 0,-1 2-96 0,-1-2-16 0,-5-4 0 0,-2 2 0 0,0 0-128 16,2-7-48-16,9-2 0 0,-3 1 0 0,1-1-208 0,-7 0 144 15,-2-1-144-15,-4-1 128 0,-1-6-128 0,-1 2 0 16,-3-5 0-16,1 1 0 0,-7 0 192 0,-2-1-64 16,-2-3 0-16,-5-1 0 0,-1 3-128 0,-7 1 0 15,0-1 0-15,-4 4 0 0,-3 2 128 0,-3 0-128 16,-1-1 192-16,-4-3-64 0,-2 2-128 0,-2-2 0 16,-2-1 144-16,-5-1-144 0,1-1 0 0,-3 1 128 15,-4 4-128-15,-2 2 0 0,-4 2 0 0,-3-4 0 16,-3 6 0-16,-5-2 128 0,0-4-128 0,-2 0 0 0,-7-5 128 0,1 3-128 15,1 4 176-15,-3-5-48 0,-1 7 0 0,3 0 0 16,-1 9-128-16,-1-5 0 0,-7-1 0 0,2 3 0 16,4 5 0-16,-6-1 0 0,-8-5-192 0,-9-1 192 15,-2 5-160-15,-3-1 160 16,1 3 0-16,-5 4-144 0,-1 0 144 0,-5-2 0 0,2 6 0 0,-2 2 0 16,6 5 0-16,-5-3 0 0,-4 3 0 0,-3 0 128 15,-2-3-128-15,-3 1 0 0,7-3 0 0,-5-4 0 16,-3 2 0-16,-1-2 0 0,-2 1 0 0,5-4 0 0,-1-1 0 15,5 0 0 1,4-4 0-16,2-3 0 0,2 3 0 0,2-5 0 0,5 7 0 0,4 0 0 0,4 3 0 0,4 4 0 16,5 3 0-16,4 0 0 15,2 5-256-15,6 0 0 0,5 6-16 0,10 6-18096 16</inkml:trace>
  <inkml:trace contextRef="#ctx0" brushRef="#br0" timeOffset="117151.2">6629 14618 7359 0,'-3'-6'656'0,"1"2"-528"0,2 4-128 0,0 0 0 0,0-2 0 0,0-1 128 0,-2 1-128 0,2-6 128 16,-2-3 128-16,0 3 0 0,0-3 16 0,0 2 0 16,2 3 544-16,-3 0 96 0,3-1 32 0,3 3 0 15,-3 4 128-15,0-4 16 0,2 2 16 0,0 2 0 16,2 0-176-16,0 2-32 0,1 2-16 0,1-2 0 0,-6-2-320 0,0 0-64 15,0 0-16-15,34 19 0 0,-23-17-64 0,-1 3-16 16,3-1 0-16,2 2 0 16,0-1-240-16,0 1-160 0,4 5 192 0,-2-9-192 0,2 6 160 0,0-3-160 31,1 1 128-31,-1 0-128 0,2-1 0 0,3 1 0 16,1 0 0-16,-1 3 0 0,1-3 0 0,3 5 0 15,-3-5 144-15,3 5-144 0,-2-7 0 0,-1 5 0 0,3-1 0 16,0-1-128-16,-1-1 128 0,3 0 0 0,0 3 128 0,0-7-128 15,0 0 384-15,-1 0 0 0,5-2 0 0,0 0 0 16,1-2 0-16,1 0 0 0,4 0 0 0,5-2 0 16,2-1-384-16,0 3 0 0,0 2 0 0,2 0 0 15,-7-4 160-15,5 4-32 0,2 0-128 0,2 0 192 16,2 0-64-16,1-2 0 0,1 2-128 0,0 0 192 16,3-4-192-16,6 2 0 0,0-1 0 0,4 3 0 15,2 0 128-15,-2 3-128 0,-8-1 0 0,4 2 144 16,2-2-16-16,0 2 0 0,0 1 0 0,2 1 0 15,-2-6 112-15,0 2 16 0,2-2 0 0,3 0 0 0,-3-2-128 16,2 2-128-16,0 0 176 0,-2-4-176 0,-4 4 272 0,-2 0-48 16,4-2-16-16,2-1 0 0,0 1-64 0,3 2-16 15,-1-4 0-15,2 2 0 0,3 2-128 0,0 0 128 16,-1 0-128-16,-1 2 128 0,-5 2-128 0,0-2 0 16,2 7 0-16,0-9 0 0,3 2 192 0,-1 0 0 15,1 0 0-15,1-2 0 0,-1 0 80 0,1 5 32 16,-4-5 0-16,1 2 0 0,-5 0-304 0,-2 4 128 0,-5-6-128 0,-1 2 0 15,-3 3 496-15,-2-1-16 0,-1-4 0 0,-6 2 0 16,-5 2-240-16,-3 1-48 16,-6-3-16-16,-4 2 0 0,-7-4-176 0,-4 2 0 0,-2 2 0 0,-6 1 0 15,-3-3 0-15,-6 6 0 0,0-6 0 0,-6 7 0 32,-5-3-672-32,-4 1-112 0,0 1-32 0,-2 3-13584 0</inkml:trace>
</inkml:ink>
</file>

<file path=ppt/ink/ink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4T21:39:50.616"/>
    </inkml:context>
    <inkml:brush xml:id="br0">
      <inkml:brushProperty name="width" value="0.05292" units="cm"/>
      <inkml:brushProperty name="height" value="0.05292" units="cm"/>
      <inkml:brushProperty name="color" value="#C00000"/>
    </inkml:brush>
  </inkml:definitions>
  <inkml:trace contextRef="#ctx0" brushRef="#br0">14989 6842 13823 0,'2'-3'1216'0,"-2"1"-960"0,2 0-256 0,-2 2 0 0,0 0 560 0,0 0 64 0,2 0 16 0,0-6 0 15,-2 4 976-15,2-5 208 0,0 1 32 0,-4-1 16 16,-2-1-64-16,0-1-16 0,-3 5 0 0,1-6 0 15,-3 5-288-15,-1-1-64 0,-1 2-16 0,-2-1 0 16,-2 3-592-16,-2 2-112 16,-2 0-16-16,-4 2-16 0,-3 7-256 0,-4-7-48 0,3 2-16 0,-3 1 0 0,-4-1 0 0,-2 2 0 15,-3-6 0-15,5 0 0 0,0 0-160 0,9 2-16 16,3-2-16-16,3 0 0 0,0 0-176 0,2 0 128 16,4 0-128-16,5 0 128 0,3 0-128 0,3 0 192 15,4 0-192-15,3 0 192 16,3 0-192-16,5 0 0 0,6 0 0 0,2 0 0 15,7 0 160-15,4 0-160 0,2 0 192 0,2 2-192 0,5 1 144 0,-3 1-144 0,-4-4 0 16,2 0 144-16,3 0-144 0,-1 0 0 0,0 0 0 0,-1-4 0 16,-3 1 0-16,-5-1 0 0,-1 4 0 0,-7-6 0 31,-1 4 0-31,-10 0 128 0,1 2-128 0,-7-5 0 16,-2 5 144-16,-4-2-144 0,0 2 160 0,-4-2-160 15,-5 0 320-15,-10 2-48 0,-5-4 0 0,-8 1 0 16,-4 3-272-16,-5 0 160 0,-4 0-160 0,-2 7 128 15,0-5-128-15,2 2 0 0,3 1 0 0,5-3 0 16,7 2 0-16,5 0 0 0,3-4 0 0,7 2 0 16,4 3 0-16,7-1 0 0,4 0 0 0,2 2 0 15,6 1-128-15,5-3 128 0,0 2 0 0,-1-6 0 16,5 5 0-16,4-3 0 0,5 2 0 0,4-2 0 0,3-2 0 16,6 0 0-16,1 0 0 0,2-2 0 0,1-2-128 0,-3-3 128 15,-2-1-160-15,-1-1 160 0,-6 1-224 0,-5-3 48 16,-3 3 16-16,-6-1 0 0,-6 3 160 0,-5-1-128 15,-4 1 128-15,-9 2-128 0,-6 0 128 0,-6 4 0 16,-4 0 0-16,-10 4 0 0,-3-2 0 0,-4 4 0 16,-1 3 0-16,0-5 128 0,7 3-128 0,2-3 0 15,-2 2 128-15,2 1-128 0,2 1 0 0,2-2-288 0,4 1 48 16,5-1 16 0,6-2-1152-16,5 3-224 0</inkml:trace>
  <inkml:trace contextRef="#ctx0" brushRef="#br0" timeOffset="-194526.21">739 14024 6447 0</inkml:trace>
  <inkml:trace contextRef="#ctx0" brushRef="#br0" timeOffset="-194471.67">848 14297 3615 0,'11'2'160'0,"-5"-2"32"0,0 0-192 0,-1-2 0 16,-1 2 0-16,0-4 0 0</inkml:trace>
  <inkml:trace contextRef="#ctx0" brushRef="#br0" timeOffset="-193794.88">1216 13311 11055 0,'-4'-15'976'0,"-2"5"-784"16,-1 3-192-16,3 3 0 0,0 2 496 0,-5-2 48 16,-8-9 16-16,-13-2 0 0,-6 4 336 0,-4 11 64 15,1 7 0-15,7 14 16 0,3 11-32 0,5 6-16 16,3 7 0-16,6 10 0 0,2 9 352 0,5 11 64 15,1 12 0-15,3 9 16 0,2 6-288 0,2 11-64 0,4 2-16 16,-4 0 0-16,4 0-352 0,-4-9-80 0,3-8-16 0,-1 17 0 16,2 6-128-16,0 9-32 0,0 0 0 0,1-9 0 15,-1-1-80-15,0 3-32 0,5-4 0 0,-1-4 0 16,1-13-16-16,-3-14-16 0,3-16 0 0,-3-19 0 16,0-12-96-16,-1-16-16 0,-1-12 0 0,-2-11 0 15,0-4 176-15,-2-11 16 0,0-14 16 0,0-16 0 0,2-12 240 0,1-15 32 0,1-3 16 16,0 1 0-1,2-1-384-15,1-20-80 0,6-33-16 0,2-21 0 0,-1-19-144 0,-1-4 0 0,0 8 144 0,-2-2-144 32,4-4 0-32,-1 0-128 0,1 4 0 0,-4 15 0 0,0 15-64 0,1 2-16 0,1-2 0 0,0 12 0 31,0 14-304-31,-5 12-48 0,-1 19-16 0,-3 26 0 0,-2 13 336 0,-2 16 64 0,0 16 16 0,0 12 0 16,0 12-112-16,-4 13-32 0,2 18 0 15,0 11 0-15,-5 10-208 0,1 18-64 0,-3 14 0 0,1 8 0 16,1-1 432-16,3 23 144 0,0 30 0 0,2 0-144 15,0-9 144-15,2 7 128 0,0 12-128 0,4-2 176 16,2-8 32-16,3-19 16 0,1-22 0 0,-1-21 0 16,2-15 64-16,-1-12 16 0,1-12 0 0,2-14 0 15,-3-8-48-15,-1-16 0 0,-1-12 0 0,-3-16 0 16,-1-7 192-16,-2-18 16 0,0-15 16 0,0-17 0 0,0-19-16 0,-2-23 0 16,5-15 0-16,-3-11 0 0,4-6-304 0,-2-9-160 15,5-2 160-15,-1-2-160 0,3 2 0 0,-2 2 0 16,-1 7-128-16,1 13 128 31,-1 16-1024-31,1-8-80 0,1 0-32 0,-3 4 0 16,-1 9-496-16,-2 12-96 0,-1 20-32 0,-3 23 0 15,0 15 480-15,-3 19 112 0,1 15 16 0,-4 13 0 0,2 18 1152 0,-5 18 0 0,1 15 0 0,-1 4 224 16,1 11 64-16,-1 11 16 0,0 16 0 0,-1 22 0 16,3 23-80-16,-1 11-16 0,4 4 0 0,2 6 0 15,-1 7 352-15,6-2 64 0,3-9 16 0,2-15 0 16,1-21-256-16,6-6-64 0,4-5 0 0,7-12 0 15,6-9-688-15,6-11-144 0,4-8-16 0,7-13-11696 16</inkml:trace>
</inkml:ink>
</file>

<file path=ppt/ink/ink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1:06.850"/>
    </inkml:context>
    <inkml:brush xml:id="br0">
      <inkml:brushProperty name="width" value="0.05292" units="cm"/>
      <inkml:brushProperty name="height" value="0.05292" units="cm"/>
      <inkml:brushProperty name="color" value="#C00000"/>
    </inkml:brush>
    <inkml:context xml:id="ctx1">
      <inkml:inkSource xml:id="inkSrc11">
        <inkml:traceFormat>
          <inkml:channel name="X" type="integer" max="27388" units="cm"/>
          <inkml:channel name="Y" type="integer" max="18258" units="cm"/>
          <inkml:channel name="T" type="integer" max="2.14748E9" units="dev"/>
        </inkml:traceFormat>
        <inkml:channelProperties>
          <inkml:channelProperty channel="X" name="resolution" value="1000.29218" units="1/cm"/>
          <inkml:channelProperty channel="Y" name="resolution" value="1000.43835" units="1/cm"/>
          <inkml:channelProperty channel="T" name="resolution" value="1" units="1/dev"/>
        </inkml:channelProperties>
      </inkml:inkSource>
      <inkml:timestamp xml:id="ts1" timeString="2025-11-15T04:41:06.861"/>
    </inkml:context>
  </inkml:definitions>
  <inkml:trace contextRef="#ctx0" brushRef="#br0">1502 3999 4607 0,'-15'0'400'0,"6"-4"-400"0,3 2 0 0,0 2 0 0,1 0 752 0,3 0 64 0,-2 0 16 0,-2-2 0 0,-3 0 960 0,-2 2 208 16,1-9 48-16,3 7 0 0,1-6 208 0,6-1 48 16,2 3 16-16,7-3 0 0,1 3-752 0,7-3-160 15,5 7-16-15,3-6-16 16,5 6-736-16,4-5-160 0,0 1-32 0,0-3 0 16,2-1 64-16,1-1 16 0,-5-2 0 0,-3 5 0 0,1-3 64 0,-4 3 16 15,-5-1 0-15,-2 3 0 0,-4-5-480 0,-2 5-128 16,-5-1 0-16,-3 3 0 0,-3 0 240 0,-4-1 16 15,-3 5 16-15,-3-2 0 0,-1 2 80 0,-6 2 16 16,-4 3 0-16,-4-1 0 0,-3 7-240 0,-4-5-128 0,-1 7 128 0,-8 2-128 16,1 0 0-16,-5 2-160 0,5-5 16 0,0-1 0 15,3 0-112-15,4-3 0 0,1 1-16 0,4-1 0 32,3-1 272-32,4-3 0 0,4 0 0 0,-2 2 0 0,4-6 0 0,2 3 0 0,5-3 0 0,2-3 0 15,-1-1 0-15,5 0 0 0,0 2 0 0,2-5 0 16,1 3 0-16,-1 0 0 0,0 2 0 0,0 0 0 15,2 0 0-15,-2 2 128 0,0 0-128 0,1 2 0 0,1 2 0 16,-2 0 128 0,2 7-128-16,-2-5 0 0,3 5 336 0,-3 4-16 15,-2-2-16-15,0 6 0 0,0 4-112 0,-2-2-32 0,-1 1 0 0,-1 1 0 0,2 1-32 0,-4 1-128 32,1 3 192-32,1-3-64 0,0 3 64 0,-2-5 16 15,1 9 0-15,-1 0 0 0,-1 7 16 0,1-7 0 16,0 6 0-16,1-4 0 0,1 4-64 0,0 1-16 15,2-1 0-15,0-2 0 0,2 2-144 0,-2-6 0 0,2 0 0 0,0-4 0 16,0 0 0-16,-3-1 0 0,3 7-192 0,-2 5 192 16,0 1 0-16,0 1 0 0,0 3 0 0,-2 3 192 15,2-6-192-15,-3 5-144 0,1-3 144 0,2 2-208 16,2-3 208-16,0-3 0 0,-2 1 0 0,2-2 0 16,0 3 0-16,0-7 0 0,0-2 0 0,-2-2 0 15,-1-5 0-15,-1-1 0 0,0-3 0 0,-2 0 0 16,1-2 0-16,-3 3 0 0,1-3 208 0,1 0-64 15,2-2 96-15,-1 0 16 0,3-6 0 0,0-1 0 16,2-3-128-16,2-1-128 0,0 0 176 0,3-1-176 16,3-1 144-16,1-4-144 0,1 0 0 0,5 0 144 15,0-4-144-15,2 2 192 0,-2-1-192 0,6 3 192 0,3-2-192 16,6 4 0-16,2 1 0 0,2 3 0 0,2 0 0 0,2 1 0 16,-4 1 0-16,3-1 0 0,1 3 0 0,-2 1 0 15,0 0 0-15,1-1 0 0,-3 3 0 0,0 2 0 16,-2-2 0-16,2-1 0 0,-2 3 0 0,-2-2 0 15,-3-4 0-15,-1-1 0 0,-3-8 0 0,-6 2 0 16,-2-4 0-16,-2-2 0 0,-2 2 0 0,-5-3 0 16,-2 5 0-16,0 0 0 15,-1 0-272-15,-3 0-144 0</inkml:trace>
  <inkml:trace contextRef="#ctx0" brushRef="#br0" timeOffset="1">2188 5339 3679 0,'-3'0'320'0,"3"-5"-320"0,0 3 0 0,0 0 0 0,0 0 960 0,0 2 112 0,3 0 16 0,-3-7 16 15,4 3 1520-15,-2 0 320 0,2-2 48 0,3-1 16 16,-3-1-896-16,0 6-192 16,-2-5-16-16,0 3-16 0,1-5-576 0,-3 3-112 0,0 0-32 0,-5 1 0 15,-1-1 32-15,-3 4 0 0,1 0 0 0,-7 0 0 16,0 4-336-16,-4 0-64 0,2 4-16 0,-4-2 0 0,-5 5-272 0,0 2-64 16,-1 4-16-16,-3-5 0 0,2-1-128 0,1 3-32 15,-1-1 0-15,4-2 0 0,5-1-48 0,2-4-16 16,4 1 0-16,7-3 0 15,2 0-32-15,6 2-16 0,2-4 0 0,7 0 0 16,2 2-160-16,6 0 0 0,2 1 144 0,2-3-144 0,3 4 128 0,0-8-128 16,1 4 128-16,5 0-128 0,4-3 0 0,3 3 144 15,1 0-144-15,-4 3 0 0,-1-3 160 0,-6-3-160 16,-3 1 128-16,-7 0-128 0,-4-2 0 0,-6 0 0 0,-3-1 0 16,-6 1 0-16,0 0 0 0,-6-2 0 0,-3-3 0 0,-2 0 0 31,-1 1 0-31,-3-1 0 0,-5-1 128 0,-1-3-128 0,0 5 128 0,-7-3-128 0,-2 2 0 0,-6 1 128 15,0 4-128-15,0-5 0 0,0 7 144 0,-1 2-144 16,3 2 0-16,2 0 0 0,5 5 0 0,3-1-192 16,1 5 192-16,4-1 0 0,4 1 0 0,4 0 0 15,5-1 0-15,4 1 0 0,2-3 0 0,4 1 0 16,2 2 0-16,3-1 0 16,3 3 0-16,3 2 0 15,2-2-560-15,5-1-16 0</inkml:trace>
  <inkml:trace contextRef="#ctx0" brushRef="#br0" timeOffset="2">5666 4021 3679 0,'2'-5'320'0,"0"-3"-320"0,0 4 0 15,0 2 0-15,-2-1-384 0,2-3-160 0,1-5-32 0,1-3 0 0,0-4 2048 0,0 1 416 16,-2 3 80-16,-2 5 16 0,0 5-656 0,-2 6-128 15,-2 2-32-15,2 5 0 0,-2 6 304 0,2 2 48 16,-3 8 16-16,1 1 0 0,2 4-640 0,0 8-128 16,2 11-32-16,0 4 0 0,2-2-176 0,0 9-48 15,0 14 0-15,0 9 0 0,0 7-48 0,-2 3-16 16,0 1 0-16,0-7 0 0,0-6-128 0,3-8-16 0,-3 1-16 16,4-8 0-16,0-2 352 0,0-9 80 0,5-6 16 0,-3-4 0 15,3-5-224-15,-3-3-64 0,1-8 0 0,-5-5 0 16,0-3-448-16,-2-10 0 0,0-5 0 0,-2-6 0 15,0-2 144-15,-3-2 96 0,-1-7 16 0,2-6 0 16,-3-4 576-16,3-3 112 0,2 1 16 0,-2-7 16 16,1-2-432-16,-1-6-96 0,2-7 0 0,0-4-16 15,0-2-432-15,0 0 0 0,0-4 128 0,-1 1-128 16,1-7 0-16,-2-3 0 0,0-2 0 0,0-4 0 16,-1 2 0-16,1-1 0 0,4-1 0 0,-2 4 0 15,2 2 0-15,2 0 0 0,0 3 0 0,0 5 0 16,0 9 0-16,-2 9 0 0,0 4 0 0,0 6 0 15,-2 3-144-15,2 6 144 0,-2 6 0 0,2 7 0 16,-2 1 0-16,0 5 0 0,2 9 0 0,-2 4 0 16,0 6 0-16,-1 8 0 0,3 7 0 0,0 5 0 0,3 8 0 0,-1 2-128 15,2 6 128-15,0 9 0 0,3 19 0 0,-3 4 0 16,0 11 0-16,0 4 0 0,1 3 0 0,-3-8 0 16,0 1 176-16,0 5-176 0,0 12 224 0,0 0-64 15,-2-13-16-15,2-13 0 0,-2-16-144 0,0-20 0 16,0-11 0-16,-2-6 0 0,2-6 0 0,0-8 0 0,2-8 0 0,1-7 0 15,-1-5 0-15,-2-4 0 0,2-5 0 0,0-3 0 16,0-1 192-16,0 1-32 0,0-7-16 0,5-3-10992 16,-1-1-2208-16</inkml:trace>
  <inkml:trace contextRef="#ctx0" brushRef="#br0" timeOffset="3">7676 4185 1839 0,'5'-26'160'0,"-3"13"-160"0,0 3 0 0,0-1 0 0,-2 0-128 0,0 5-64 0,0-2-16 0,0-10 0 0,4-7 1104 0,-6-5 208 0,0-4 48 0,0 2 16 15,0 7 880-15,0 1 192 0,0 9 16 0,-1 2 16 16,1 9-704-16,-2 0-144 0,2 8-16 0,-2 0-16 16,-1 7-416-16,1 2-80 0,0 4 0 0,-2 8-16 15,-1 3 0-15,1 4 0 0,-1 6 0 0,3 3 0 16,0 6-112-16,0 2 0 0,-1 2-16 0,3 13 0 15,-2 8-336-15,2 9-64 0,0 10-16 0,0-1 0 16,2-5-336-16,0 0 144 0,0-6-144 0,2-15 0 16,0-11 128-16,0 5-128 0,2 8 0 0,-2 2 0 15,-2-7 208-15,0-5-16 0,-2-3 0 0,-2-13 0 0,0-10 240 16,-5-6 32-16,1-5 16 0,-3-9 0 0,0-3 288 0,3-7 64 16,-1-4 16-16,1-5 0 0,1-4-272 0,3-4-48 15,-2-6-16-15,4 2 0 0,-3-3-144 0,3-4-48 16,2-6 0-16,-2-2 0 0,2-2-128 0,2-5-16 15,0-6-16-15,0-6 0 0,3 2-160 0,-3-3 0 16,2 3 144-16,-2-2-144 0,2-3 0 0,1-3 0 16,1 1 0-16,-2-4 0 0,3 2 0 0,-5 7 0 15,2 2 0-15,-2 6 0 0,0 7 0 0,-2 3 0 0,5 8 0 0,-3 3-128 16,0 5 128-16,2 4 0 0,-2 2 0 0,0 4 0 16,1 9 0-16,-3-4 0 15,2 6 0-15,-2 6-128 0,2 0 128 0,0 9 0 0,-2 7 0 0,2 7 0 16,2 10-160-16,1 10 0 15,-1 8 0-15,2 11 0 0,1 9 160 0,-1 2-208 16,0 2 80-16,1 2 128 0,-3-9 0 0,0-2 0 0,-1 3 0 0,-1 2 0 16,0 1 0-16,-2-1 0 0,0 0 0 0,0 1 0 15,2 1 0-15,-2-4 0 0,4-9 192 0,-2-9-64 16,0-1 0-16,1-22-128 0,-1-9 192 0,0-12-64 16,-2-7-128-16,2-6 0 0,0-6 144 0,0-7-144 15,0-4 256-15,0-8 0 0,1-3-16 0,-3-10 0 0,0-11 96 0,0-11 32 16,0-6 0-16,-3 2 0 0,3 0-560 0,0 3-128 15,3-1 0-15,-3-11-16 0,4-16 576 0,-2-17 112 16,2-5 32-16,-2 0 0 0,1 0-384 0,-1 11 144 16,-2 7-144-16,2 14 0 0,-2 11 0 0,0-2-144 15,0-5-16-15,0 7 0 16,0 10-304-16,-2 10-64 0,-3 9-16 0,1 12 0 16,2 5-1728-16,0 9-352 0</inkml:trace>
  <inkml:trace contextRef="#ctx0" brushRef="#br0" timeOffset="4">8586 3914 3679 0,'-2'5'320'0,"0"-3"-320"0,0 2 0 0,2 0 0 0,-3 0 880 0,1 5 96 0,-2 8 32 0,-2 9 0 15,-3 10 848-15,1 11 192 16,-1 4 16-16,1 0 16 0,1-2-720 0,1 4-144 0,-1 7-16 0,3 6-16 31,0 4 96-31,0 6 0 0,1 5 16 0,1-4 0 16,2-5-416-16,-2 7-96 0,4 4-16 0,-2-6 0 15,2-5-80-15,-2 7-32 0,3-2 0 0,-6 3 0 16,3 1-336-16,-4-6-80 0,0-5-16 0,-2-14 0 0,1-10-80 16,-1-9-16-16,2-8 0 0,-3-7 0 0,3-1 576 0,0-10 96 15,0-5 32-15,1-6 0 0,1-4-256 0,2-7-64 16,0-2 0-16,0-10 0 0,0-1 176 0,2-5 16 16,1-14 16-16,-1-2 0 0,0-10-448 0,0-5-80 15,2 1-32-15,0-1 0 0,-1 1-160 0,1-7 128 16,-2-13-128-16,0-6 128 0,0-5 32 0,-2-3 0 15,0-1 0-15,-2-2 0 0,-2 5-160 0,0 3 0 16,-1 3 0-16,1 11 0 0,2 8 0 0,-2 2 0 16,-3 8 0-16,1 7 0 0,2 5 0 0,-1 8-144 0,-1 8 144 0,2 7-208 15,2 6 208-15,-1 4 0 0,1 7 0 0,2 4 0 16,0 2 0-16,-2 9 0 0,4-1 0 0,0 11 0 16,5 7-256-16,-1 10 64 0,5 7 0 0,0 8 0 15,1 1 16-15,-1 12 16 0,2 4 0 0,-3 11 0 16,1 8 160-16,-5 7 0 0,-1-7 0 0,-3 14 0 15,-2 1-160-15,-7 4 160 0,3-14-192 0,-2-4 192 16,-5-1-160-16,3-8 160 0,-1-11-128 0,1-10 128 16,-1-9 0-16,1-9 0 0,1-10 0 0,1-10 0 15,1-1 0-15,-1-8 0 0,4-3 0 0,0-10 0 16,2 0-1360-16,4-12-192 0</inkml:trace>
  <inkml:trace contextRef="#ctx0" brushRef="#br0" timeOffset="5">9223 4048 2751 0,'-7'-27'128'0,"3"12"16"0,0-2-144 0,2 6 0 0,2 1 0 0,-2 1 0 0,2 0 1312 0,-2-10 224 0,-1-8 64 0,1-7 0 16,-2 0 240-16,2 8 48 0,-2 9 16 0,1 6 0 16,3 7 144-16,-2 8 48 0,4 7 0 0,-2 4 0 15,5 8-288-15,-3 9-48 0,2 2-16 0,0 5 0 0,1 5-1040 16,1 3-192-16,0 2-64 0,1 6 0 0,-1 11-48 0,1 5-16 15,-1-3 0-15,-4 11 0 16,2 12 96-16,-2 7 16 0,-2 0 0 0,-2 6 0 0,2-2-80 0,-2-4-16 16,0-8 0-16,-2 6 0 15,2 2-160-15,-3-9-48 0,-1-8 0 0,2-13 0 0,0-13-192 0,1-16 144 16,1-5-144-16,0-9 128 0,2-8 304 0,0-6 48 16,4-9 16-16,-1-4 0 0,3-4-208 0,0-5-32 0,1-10-16 0,-3-5 0 15,2-4-240-15,-4-8 0 16,3-5 128-16,-3-1-128 0,-2-3 144 0,0 2-16 0,-2 0 0 0,2-4 0 15,-2-4-128-15,2-11 0 0,-3-14 0 0,1-8-176 16,0-1 304-16,-2 0 48 0,4-11 16 0,-2 2 0 16,2 0-192-16,2 1 0 0,0 1 0 0,2 7 0 15,1-1 0-15,-1 7 0 0,2 11-160 0,-4 8 160 16,-2 9 0-16,3 15 0 0,-3 4 0 0,0 10 160 16,2 12-160-16,-2 5-176 15,-2 7 48-15,2 7 0 0,-3 3 128 0,1 5 0 0,2 9 0 0,-2 8 0 16,2 8-240-16,2 9-16 0,0 4 0 0,3 0 0 0,-1-4 256 15,2 17 0 1,3 15 0-16,-3 17-144 0,1 13 144 0,-3 4 0 0,0-2 0 0,-4-1 0 0,0-11 0 0,-2 1 0 16,-4-4 0-16,-3-7 0 0,1-6 0 0,-5-12 0 15,2-9 0-15,3-13 0 16,3-7-192-16,-1-18 32 0,4-9 16 0,2-11-11184 16,2-12-2224-16</inkml:trace>
  <inkml:trace contextRef="#ctx0" brushRef="#br0" timeOffset="6">4501 6188 17503 0,'0'-4'1552'0,"-2"4"-1232"0,2 0-320 0,0 0 0 0,0 0 2064 0,0 0 368 0,2 0 64 0,0 0 0 0,2-2-528 0,5-1-112 16,-1 1-32-16,1-2 0 0,-1 2-1104 0,1-4-208 16,-3 1-64-16,0 1 0 0,-1 0 80 0,-3-3 16 15,2 1 0-15,-2-3 0 0,0 3-416 0,-2 0-128 16,3-1 0-16,-1-3 0 16,-2 5-512-16,2-1-176 0,2 2-16 0,2 0-14912 0</inkml:trace>
  <inkml:trace contextRef="#ctx0" brushRef="#br0" timeOffset="7">6669 5960 13823 0,'-9'-4'608'0,"5"2"128"0,0 2-592 0,0 0-144 16,2 0 0-16,-1 0 0 16,-1 0 2048-16,0 0 368 0,-2 0 80 0,-5-4 0 0,2 4 1104 0,-1-3 224 0,1 3 32 0,3 0 16 31,-1 3-2336-31,1-3-448 0,2 0-112 0,2 0-16 0,2 4-768 0,0-4-192 16,2 0 0-16,0 2-11888 0,2 0-2416 0</inkml:trace>
  <inkml:trace contextRef="#ctx0" brushRef="#br0" timeOffset="8">8056 5909 35935 0,'-5'2'3200'0,"1"-2"-2560"0,2 0-512 0,2-2-128 0,-2 2 192 0,0 0 32 0,-3 0 0 0,-1-2 0 16,0 2 240-16,-3-2 48 0,5 2 16 0,2 0 0 0,0 0-736 31,2 0-160-31,2 0-16 0,2 0-16 16,0 2-1616-16,3 0-320 0,1 0-64 0,3 2-16 0</inkml:trace>
  <inkml:trace contextRef="#ctx0" brushRef="#br0" timeOffset="9">8871 5928 25791 0,'-15'2'1152'0,"9"-2"224"0,0 0-1104 0,-1 0-272 0,3 2 0 0,2-2 0 16,-2-2 176-16,-1 2-32 0,1 0 0 0,-2-2 0 15,1 0 80-15,3-2 16 0,4 2 0 0,5-3 0 16,1 5-1840-16,-8 0-384 0,0 0-64 0,39-10 0 0</inkml:trace>
  <inkml:trace contextRef="#ctx0" brushRef="#br0" timeOffset="10">9866 5764 9215 0,'9'0'816'0,"-5"0"-656"0,0 0-160 0,0 0 0 15,-2 0 432-15,-2 0 48 0,3 0 16 0,-1 0 0 16,4 0 1584-16,1 0 320 0,1 0 64 0,1 0 16 16,-3 0-1152-16,0-2-240 0,3 0-32 0,-3 0-16 15,1-7 144-15,-1 3 32 0</inkml:trace>
  <inkml:trace contextRef="#ctx1" brushRef="#br0">20793 11231 0,'0'0'0,"0"0"15,0 0-15,0 0 16,0 0-1,-1753-453 17</inkml:trace>
  <inkml:trace contextRef="#ctx0" brushRef="#br0" timeOffset="12">6217 2924 10127 0,'-2'0'896'0,"-2"-2"-704"0,2 2-192 0,0 0 0 0,0 0 800 0,-3 0 128 0,-1 0 32 0,-9-4 0 0,-6 2-176 16,-3 0-16-16,-1 0-16 0,-1-5 0 0,1 3 368 0,-1-2 80 15,1 1 16-15,-3-1 0 0,0 0-304 0,-2 1-48 16,-6-1-16-16,-2 2 0 16,-3-1-112-16,-1 3-32 0,1 0 0 0,-3 0 0 0,1 2-272 0,-4 0-64 31,-2 0-16-31,-4 0 0 0,-2 0-48 0,-1 2-16 15,-4 0 0-15,1-2 0 0,-3 0-288 0,-4-4 0 16,0 4 128-16,0-6-128 0,2 1 128 0,-2 3-128 0,0 0 192 16,4 0-192-16,7 2 320 0,-9-4-32 0,-6-1-16 0,-7 3 0 15,0-2-80-15,-6 0-32 0,0 2 0 0,-6 2 0 16,-1 2 160-16,-1 2 16 0,-3 2 16 0,0 5 0 31,-2 4-672-31,-4 2-128 0,2 4-16 0,-8 1-16 16,1-1-896-16,5-4-176 0,11 0-48 0,-3 0 0 15,-4 4 848-15,1 1 176 0,7 1 16 0,-3 0 16 0,-3 5 544 0,2 0 0 0,11-11 128 0,-6 6-128 16,-11 3 448-16,2 6 0 0,3 0 0 0,-3 2 0 16,-2 8 240-16,0 1 32 0,0 4 16 0,0 2 0 15,2 4-400-15,2 2-80 0,3 5 0 0,-1 4-16 16,1 4-240-16,1 0 0 0,7-4-144 0,0 0 144 0,0 0-128 0,2-1 128 16,13-7 0-16,6-1-144 0,0 9 144 0,0 2 0 15,-4 15 128-15,-2 6-128 0,2 0 0 0,4-4 128 16,7 3-128-16,4-10 0 0,8-6 0 0,5-4 0 15,4-2 0-15,4 2-128 0,5 0 128 0,5-2 0 16,8 2 0-16,5-8 0 0,11-1 128 0,7-4-128 16,8-2 128-16,7-2-128 0,4-6 656 0,4-5 64 0,8 5 16 15,3-1 0-15,4 3-736 0,-4-6 0 0,-3-5 0 0,7 8 0 16,3-4-416-16,5 7 32 0,7 2 0 0,4-2 0 16,7 2 208-16,8-3 176 0,4-3-208 0,2-1 80 15,5 5 128-15,-2-5 0 0,-7 1 0 0,2-7 0 16,3 0 0-16,8 2 128 0,2-8-128 0,2 4 0 15,5-9 0-15,-1 3 128 0,-2-5-128 0,1 2 0 16,3-1 128-16,5 5-128 0,9 3 128 0,-3 4-128 16,-2-4 0-16,2 4 0 0,5 2 0 0,2 0 0 15,1-1 0-15,6-6 128 0,5 5-128 0,3-6 128 16,-7-7 144-16,4 1 48 0,7-5 0 0,8-11 0 16,9 3 128-16,-2-7 16 0,0 2 16 0,-3-4 0 15,3-4-288-15,2-3-64 0,2 1-128 0,2-5 192 16,0 1-192-16,-2-1 0 0,-2 0 0 0,0 1 0 0,0-1 128 0,-5 0-128 15,-7 1 0-15,5-1 144 0,9 0-144 0,-2 1 192 16,-11-1-192-16,3 1 192 0,1-3 16 0,3 2 16 16,-1-6 0-16,-3 0 0 0,-1-2-224 0,-2-2 144 15,0-1-144-15,3-1 128 0,1 6-128 0,-1-11 0 0,-1 1 0 16,-2-3 0-16,-4 0 0 0,0-2 0 0,0-2 128 0,-4-7-128 16,-5 1 0-16,-1-7 0 0,-3 2 0 0,2-3 0 15,0-6 176-15,-8 3 48 0,-19 4 16 0,-7 1 0 16,0 3 144-16,7-12 48 0,8-5 0 0,2-2 0 15,-4 1-176-15,-4-3-16 0,-7 2-16 0,-3 2 0 16,-10 1-224-16,-4 3 0 0,-1 1 128 0,-10-2-128 16,-5 1 0-16,-10-1 0 0,-5-1 0 0,-9 3 0 15,-9 4 0-15,-8 0 144 16,-5-7-144-16,-5 1 128 0,-8 3 352 0,-5 1 64 0,-5-4 16 0,-11-3 0 0,-3-2-192 16,-10-1-48-1,-1-1 0-15,-7 4 0 0,-2 5-128 0,-8-3-48 0,-9-1 0 0,-9-1 0 0,-6-2-144 0,-6 3 0 16,2 3 0-16,-5-1 0 15,-3-1 0-15,-7-3-144 0,-9 1 144 0,-2-6-160 0,-4-2 160 0,-4 2-128 16,6 6 128-16,-6 1-128 16,-11-5 128-16,-8 2-208 0,-5 2 80 0,-6 1 128 0,0 8-192 0,-4 2 192 15,4 4-160-15,-7 5 160 0,-8 8-176 0,-4 0 176 16,-5 0-192-16,-1 4 192 0,8 1-256 0,-11 1 48 16,-8 3 16-16,-3-3 0 0,3 5 0 0,2 2 0 0,4 8 0 15,-2 0 0-15,4 1 0 0,-4-1 0 0,-2 5 0 0,9 1 0 16,10-1-32-16,-9 0 0 0,-4 1 0 0,1-1 0 31,12 6 224-31,-3 2 0 0,1 2 0 0,2 1 0 0,5 1-176 0,3 5 176 0,3 1-192 0,6 8-10688 31,13 3-2128-31</inkml:trace>
  <inkml:trace contextRef="#ctx1" brushRef="#br0" timeOffset="2">21826 9247 0,'0'0'0,"76"-32"0,18-10 31,51 1-15,106-18-1,90-18 1,111-8 0,27-5-1,60-3 1,-39 10-1,-3 25 1,-84 20 0,-21 34-1,-60 27 1,-108 24 0,-71 25-1,-72 13-15,-53-2 16,-63-2-1,-26-25 1,-20-14 0,-56 3-1,39-26 1,32-23 0,109-39-1,-11-1 1,-102 22-1,27-16 1,-108 27 0,-77 33-1,-21-3 1,-60 11 0,-74 21-1,6 13 1</inkml:trace>
  <inkml:trace contextRef="#ctx0" brushRef="#br0" timeOffset="14">4531 3723 8287 0,'0'-7'736'0,"0"-3"-592"0,0 5-144 0,-3 3 0 0,3 0 1472 0,0-4 272 0,-2-1 48 0,0-10 16 16,0-2 1248-16,0 2 240 0,2 4 48 0,0 3 16 15,2 1-2016-15,-2 7-384 0,2 2-96 0,2 0-16 16,1 6 16-16,1 5 0 0,3 2 0 0,1 2 0 0,1 2-352 0,2 4-80 16,2 0-16-16,-3 1 0 0,5 3-288 0,3-1-128 15,-1-3 0-15,-2 0 128 16,2-2-128-16,0 1 0 0,-2-8 0 0,2-1 128 0,0 0 320 0,1-5 64 15,1-2 16-15,-2-6 0 0,2-2 32 0,3-11 0 16,-1-6 0-16,1-9 0 0,1-8 16 0,-1-5 0 16,-1 5 0-16,1-11 0 0,1-7-384 0,1-5-64 15,6-8 0-15,-5-1-128 16,1 6 0-16,-5 5 0 0,-1 3 0 0,-1 1 0 16,-2 6 0-16,0 0 0 0,-2 7-240 0,3 3-17968 0</inkml:trace>
  <inkml:trace contextRef="#ctx0" brushRef="#br0" timeOffset="15">6520 3638 12895 0,'-6'-3'1152'0,"3"3"-928"0,1 0-224 0,0 0 0 0,2-4 992 0,0 4 160 0,0 4 16 0,2-4 16 16,0 3-224-16,3 1-32 0,1 2-16 0,-6-6 0 0,0 0 752 0,28 21 160 16,-20-10 32-16,3 0 0 0,0-1-400 0,-3 5-80 15,1-2-16-15,-1 2 0 0,-2 2-368 0,3 0-80 16,0-2-16-16,-1 0 0 15,1-2-160-15,-1-3-32 0,3 1-16 0,-1-5 0 16,3-1-240-16,-2-1-64 0,2-2 0 0,-3-2 0 16,1-2 0-16,2-7 0 0,-1-6 0 0,1-4 0 15,2-6-64-15,0-5 0 0,2-6-16 0,2-3 0 0,0 1 16 0,3-7 16 16,5-8 0-16,1-6 0 0,-2 5-208 0,6-5-128 16,2-7 128-16,2 0-128 0,2 0 0 0,1 6 0 15,-3 7 0-15,0 8-12784 0,-2 7-2464 0</inkml:trace>
  <inkml:trace contextRef="#ctx0" brushRef="#br0" timeOffset="16">7823 3661 12895 0,'0'-4'1152'0,"0"-5"-928"0,3 7-224 0,-3-2 0 0,0 4 672 0,2-2 96 0,0-3 0 0,0-3 16 16,0-1 544-16,2-1 96 0,1 5 32 0,1 3 0 0,0 4-112 0,1 3-32 15,-1-1 0-15,3 2 0 0,-1 5 80 0,1 2 16 16,-1 2 0-16,1 2 0 0,-1-5-672 0,1 3-128 16,-1 2-32-16,1-2 0 0,-1-2-128 0,-1 0-48 15,1 0 0-15,-1-9 0 0,-1 2 0 0,-2-1 0 16,3-3 0-16,-3 2 0 0,2-8 16 0,1-1 0 16,1 3 0-16,1-8 0 0,-1-3 32 0,5-2 16 15,4-11 0-15,0-3 0 0,2 1 16 0,3-6 0 0,3-11 0 16,7-4 0-16,0-6-192 0,2 0-32 0,2-5-16 0,-2 5 0 15,-4 8-240-15,-2 4 176 0,0 3-176 0,-1 4 160 16,1 1-160-16,2-1 0 0,0 6 0 0,-3 3-12352 16,1 1-2496-16</inkml:trace>
  <inkml:trace contextRef="#ctx0" brushRef="#br0" timeOffset="17">4277 5613 15663 0,'-4'-2'1392'0,"0"2"-1120"0,1-4-272 0,3 4 0 0,0-2 960 0,-2 0 144 0,0-1 32 0,0-9 0 0,0-3 96 0,6-2 32 16,7-2 0-16,4 1 0 0,8 1-176 0,7 0-48 15,8 3 0-15,9-1 0 0,11 2-528 0,-1 2-96 16,5 1-32-16,4-3 0 16,9 2 32-16,1-6 0 0,3 2 0 0,-2-2 0 15,-5 7-160-15,-6-1-16 0,-6 4-16 0,-9 5 0 16,-2 2-224-16,-9 0 0 0,-1 2 0 0,-12-2 0 15,-3 7-128-15,-7-5 128 0,-6 2 0 0,-5 5 0 0,-4-1 0 0,-4 1 0 0,-7 1 0 0,-6 3 144 32,-4 2 96-32,-8-2 16 0,-7 2 0 0,-5 0 0 0,-3 0-256 0,-12 0 0 0,-3-1 0 0,-3-1 0 15,-6 2 128-15,-2-9-128 16,0 1 0-16,0 1 144 0,6-8 0 0,-2 3 0 0,2-6 0 0,3-1 0 31,5-2 16-31,8-5 0 0,9 0 0 0,5-3 0 0,7 1 144 0,6-2 16 0,2 2 16 0,6 2 0 31,5 3-128-31,3 2-16 0,6 1-16 0,3 3 0 16,7 2 64-16,2 0 16 0,6 2 0 0,2 3 0 16,3 1-128-16,8 2 0 0,4-1-128 0,7-1 192 15,4 1-192-15,6-3 0 0,5 0 0 0,4-4 0 0,4-6 0 16,0-1 0-16,0 3 0 0,-8-4 0 0,-5 5 0 0,-10-3 0 16,-6 2 0-16,-10 0 0 0,-7-1 0 0,-5 3 0 15,-7-4 0-15,-3 2 0 0,-5-3 0 0,-4-1 0 16,-5 1 0-16,-3 1 0 0,-7-5 0 0,-5 3 0 15,-5 1 0-15,-7 1 0 0,-7 0 0 0,-6 6 0 16,-2-5 0-16,-8 5 0 0,-1 5 0 0,3-3 0 16,2 2 0-16,-3 0 0 0,-3-2 0 0,-3 0 0 15,2 1 0-15,5 1 0 0,8-2 0 0,9 4 128 0,4 3-128 0,8 1 0 16,7 1-192-16,8 0-64 0,7 6-32 0,6 4-15984 16</inkml:trace>
  <inkml:trace contextRef="#ctx0" brushRef="#br0" timeOffset="18">3849 6356 8287 0,'0'-11'736'0,"0"5"-592"0,0 2-144 0,0-3 0 15,0 3 1088-15,0-2 176 0,0-9 32 0,-2-6 16 0,4-9 784 0,-2-2 144 16,2 4 48-16,0 3 0 0,0 3-752 0,0 3-128 16,1 6-48-16,-3 3 0 0,4 1-144 0,-2 5-16 15,0 4-16-15,2 0 0 0,3 4-224 0,-3 3-64 0,2 5 0 0,1 1 0 16,-1 2-448-16,1 0-112 0,-1 6-16 0,3-4 0 16,1 5 96-16,-1-1 16 0,1 2 0 0,-1 3 0 15,-1-1-144-15,1 1-32 16,-3 0 0-16,1-5 0 0,-1 0-256 0,0-10 160 15,-1-1-160-15,-1-3 128 0,0-5 240 0,0-4 32 0,5-5 16 0,2-3 0 16,4-12 64-16,2-12 16 0,4-2 0 0,2-6 0 16,5-3-272-16,-2 0-48 0,-1-2-16 0,7-4 0 15,2-6-160-15,2-1 128 0,1 7-128 0,-5 11 128 16,-7 8-128-16,-4 6-256 0,3 3 64 0,1 6 16 16,-1 2-2144-16,-3 9-432 0</inkml:trace>
  <inkml:trace contextRef="#ctx0" brushRef="#br0" timeOffset="19">4456 6337 6447 0,'-9'-11'576'0,"5"5"-576"0,0 0 0 0,2-1 0 0,0 7 1936 0,0-4 288 0,-1 2 48 0,3-2 16 16,-2-3 320-16,2 3 64 0,0-3 16 0,2 3 0 0,1 4-1024 0,-1 0-208 15,2 4-48-15,2 3 0 0,1 4-128 0,3-1-16 16,-1 3-16-16,4 2 0 0,-3 2-304 0,3 0-64 16,0 2-16-16,-2-2 0 15,1 2-480-15,1 0-112 0,-2 3-16 0,2-5 0 0,-3 4 64 0,1-2 0 16,-3 2 0-16,1 5 0 0,-1-3-320 0,-1 3 0 15,-1-5 0-15,3 1 0 0,-3-3 256 0,0-4 0 16,1-5 0-16,-1-3 0 16,3-7-256-16,-1-7 0 0,3-8 0 0,4-12 0 0,2-12 288 0,4-12 0 0,7-13 0 0,4-12 0 15,4-16-288-15,2-1 128 0,7-5-128 0,2 0 0 16,0 4 0-16,-2 9 0 0,-3 10-192 0,-4 11 48 31,-6 11-384-31,-2 15-80 0</inkml:trace>
  <inkml:trace contextRef="#ctx0" brushRef="#br0" timeOffset="20">7794 6260 6447 0,'0'-2'576'0,"0"2"-576"0,0-4 0 0,0 2 0 0,0 2 1344 0,0-2 176 0,2 0 16 0,0-3 16 15,0 1 864-15,4 2 160 0,-1 2 48 0,-5 0 0 16,0 0-832-16,0 0-176 0,23 28-16 0,-19-16-16 16,3 8-464-16,-3-6-96 0,0 6 0 0,1-1-16 0,1 4-304 15,-4-2-64-15,2 7-16 0,1-4 0 0,-1 1-304 0,-2-1-64 16,2 1-16-16,0-2 0 0,3-3-240 0,-1-3 144 15,5-7-144-15,0 1 128 0,1-9 384 0,1 0 80 16,0-4 16-16,0-4 0 16,2-5 128-16,4-4 32 0,0-10 0 0,2-5 0 0,5-4-288 0,-1-13-48 15,3-2-16-15,4-9 0 0,0-1-160 0,-2 3-48 0,0 5 0 16,-1 0 0-16,1 9-208 0,-4-3 0 0,-1 7 0 16,-1 8-18416-16</inkml:trace>
  <inkml:trace contextRef="#ctx0" brushRef="#br0" timeOffset="21">11410 642 16575 0,'7'-15'1472'0,"-5"-4"-1168"0,0 6-304 0,-2 11 0 0,0-2 1168 0,0 0 176 15,0-5 48-15,2-6 0 0,2 0 208 0,-2 3 32 16,1 9 16-16,-6 16 0 0,1 9-928 0,-2 16-176 0,0 15-32 16,-3 19-16-16,1 20 16 0,0 14 0 0,1 22 0 0,1 8 0 15,0 1-192-15,2 16-48 0,2 26 0 0,2 10 0 16,2 14-272-16,2-3 0 15,1 4 0-15,6 0 0 0,6-6 0 0,-2-15 0 0,2-27-176 0,0-28 176 16,2-30-256-16,-1-18 48 0,-3-14 16 0,-2-25 0 31,-5-13-256-31,-1-16-64 0,-3-12 0 0,-2-4 0 0,1-13 1680 0,-3-4 336 0,0-11 64 0,0-17 16 16,0-15-368-16,0-17-64 0,3-21 0 0,-3-15-16 16,0-11-624-16,-2-12-128 0,0-1-32 0,2-12 0 15,0-13-224-15,0 0-128 0,0 2 160 0,-4-4-160 16,4-7 0-16,1-4 0 0,-1-4 0 0,0 15 0 15,-2 34 0-15,0 10 0 0,-2 5 0 0,0 19 0 16,-3 19 0-16,-1 11-160 0,-1 21 32 0,-3 6 0 16,-1 18-240-16,1 8-32 0,-1 15-16 0,-2 6 0 0,0 13 112 0,1 11 32 15,-3 1 0-15,0 18 0 0,-2 15 272 0,0 25-192 16,-3 30 192-16,3 20-160 0,3 20 160 0,3 11 0 16,2 15 0-16,7 13 128 0,4 19-128 0,7-2 0 15,-3-15-128-15,5-2 128 0,6-2 0 0,-2-20-160 16,-2-20 160-16,-3-27 0 0,-1-22-272 0,-5-22 48 15,0-26 16-15,3-19 0 0,-5-14-144 0,-2-13-32 0,2-16 0 16,-2-8 0-16,0-6 944 0,0-10 176 16,0-16 32-16,0-8 16 0,0-18-224 0,2-12-48 0,-2-12-16 0,0-16 0 15,0-17-352-15,0-15-144 0,0-16 128 0,2-9-128 16,-2-11-160-16,2 21-112 0,0 22-32 0,3-26 0 31,3-25-656-31,5-9-144 0,-2 13-32 0,1 23 0 16,-1 18-288-16,2 22-64 0,-2 29-16 0,-7 18 0 0,2 27-64 0,-6 22-16 15,0 20 0-15,-2 19 0 0,-2 19 1344 0,-5 26 240 0,-1 16 0 0,-3 28 192 16,0 37 432-16,-2 21 80 0,5 0 32 0,-1 27 0 16,4 37 192-16,3 16 32 0,0 1 16 0,6 4 0 15,9 15-272-15,-1-28-48 0,5-47-16 0,0-16-14608 16</inkml:trace>
  <inkml:trace contextRef="#ctx0" brushRef="#br0" timeOffset="22">2269 6786 11055 0,'-7'0'976'0,"5"-4"-784"0,0 2-192 0,0 0 0 0,0 0 848 0,-1 2 128 0,1-5 32 0,0 3 0 0,0 0 2144 0,-2 0 432 16,0-7 96-16,-1 7 16 0,3-2-1760 0,0 2-336 0,-2 2-80 16,2 0-16-16,0 0-736 0,-1 0-160 0,1 0-32 15,-4 2 0-15,2-2-64 0,-5 4 0 0,1-2-16 0,-7 3 0 16,-2-1 16-16,0 2 0 0,-3 1 0 0,-3 1 0 15,-7 3-240-15,-2-3-32 16,-6 7-16-16,-5 2 0 0,1 0-48 0,-5 2-16 0,0 3 0 0,0-5 0 16,0 0-160-16,5-2 0 0,3-5-192 0,5-1 192 15,7-1-128-15,3-5 128 0,5-1 0 0,4-2 0 16,4 0 0-16,3-5 0 0,1 5 0 0,3-6 0 16,0 4 0-16,2 0 0 0,0 2 0 0,0 0 0 15,-1 0 0-15,3 2 0 0,-2 2 0 0,0 0 0 16,0 3 0-16,2 3 192 0,0 3-192 0,0 6 192 0,-2 3-192 0,2 1 128 15,0 9-128-15,-4 0 128 0,-3 6-128 0,3 1 0 16,-2-5 0-16,-1 2 0 0,1 2 0 0,-1 0 0 16,1 1 0-16,0-5 0 0,1 2 0 0,1 2 0 15,2-6 0-15,2 7 0 0,0-1 0 0,0 0 0 16,0 1 128-16,0-1-128 0,0 4 0 0,0 1 0 16,2 2 0-16,-2 4 0 0,0 0 0 0,-2 2 0 0,0-2 0 0,0 0 0 15,0 0 0-15,-5-3 0 0,3 3 0 0,-5-4 0 31,1-2 0-31,-1-1 0 0,1 5 0 0,-3-4 0 0,5-1 0 0,-1-1 0 0,3-9 0 0,0-3 0 16,2 1 0-16,2-4 0 0,2 2 0 0,0-5 0 16,2 2 0-16,3-1 0 0,-1-3 0 0,3-4 0 15,3-2 0-15,3-4 128 0,5-1-128 0,1-5 128 16,4 1 0-16,1-4-128 0,2 0 192 0,1 0-64 16,3 3-128-16,0-3 0 0,0 0 144 0,0 0-144 15,2 2 0-15,-4 1 0 0,4-3 0 0,0 0 128 16,-2 2-336-16,4 0-64 0,3 1-16 0,-1 1-11920 15,0 0-2384-15</inkml:trace>
  <inkml:trace contextRef="#ctx0" brushRef="#br0" timeOffset="23">3860 6399 3679 0,'-11'-5'320'0,"5"-1"-320"0,-1 2 0 0,3 4 0 0,0-4 1472 0,2 4 240 0,-1-3 32 0,-3-1 16 16,-7-2-976-16,-4-3-192 0,0-1-32 0,-4-3-16 16,4-8-64-16,-2 4-16 0,4-5 0 0,-2-1 0 15,2 2 720-15,0-5 144 0,-2 0 16 0,-2 3 16 16,-1 0-560-16,-1 1-112 0,-2 3-32 0,-3 0 0 31,1 2 96-31,-5 2 16 0,-2 2 0 0,-4 1 0 16,-3 1 128-16,1 2 16 0,2 5 16 0,-9-4 0 15,-8 1 256-15,-5 1 48 0,3 2 16 0,-7 1 0 16,-6 3-448-16,-4 3-96 0,-1 5 0 0,-1-2-16 0,-3 9-688 0,-4 5 0 16,-4 5 0-16,-3 3 0 15,3 4-480-15,-4 2-80 0,-5 8-16 0,-2 1 0 0,-2 6 336 0,5 6 64 16,1 1 16-16,5 3 0 0,-3 5 160 0,5-4 0 15,13-9 0-15,-3 4 0 0,0 9 0 0,-1 4 0 16,1 4 0-16,5-1 0 0,2 1 0 0,6 3 0 16,7-5 0-16,4 2 0 0,8-2 208 0,5-6 128 0,4 0 32 15,4 4 0-15,6-4-208 0,3-2-32 0,8-2-128 0,7-5 192 16,6 5-192-16,10-1 0 0,7 1 0 0,7 1 0 16,8 1-128-16,2 0 128 0,6 0-192 0,1-3 192 15,-1-1-144-15,5-3 144 0,4 7 0 0,0 0-144 16,-4-5-208-16,6 5-32 0,9 6-16 0,1 0 0 15,3 0 400-15,6 0 0 0,3 3 192 0,4-5-64 16,6-5 352-16,-5-7 80 0,1-6 16 0,-6-9 0 16,-3-5-240-16,9 2-32 0,6-2-16 0,7 2 0 15,1 1-288-15,3-6 128 0,4-1-128 0,-6-4 0 16,-5-3 192-16,5-2-64 0,4-3 0 0,4-1-128 16,5-7 240-16,1 1-64 0,7-1-16 0,-2 1 0 0,-2-2-160 0,0-1 0 15,0-1 0-15,-1 3 128 0,3 1-128 0,0-5 0 16,6 3 0-16,-1-3 0 0,-6-6-256 0,4-11 80 15,-4 1 16-15,8-7 0 0,7-4 160 0,3-9 0 16,-2 2 0-16,-9 0-128 0,-1 5 128 0,9-9-128 16,10 0 128-16,1 2-128 15,-2 9 128-15,-10-5 0 0,-11 5 0 0,-4 0 0 0,0 2 0 0,-1 2 0 16,-1 2 128-16,-2 0-128 0,-7 2 368 0,-7-6 0 0,-5-2 0 16,-9-3 0-16,-9-1 32 0,-6-1 16 0,-5 3 0 15,-1-5 0-15,-5 0 32 0,-4-1 0 0,0-3 0 0,-6-5 0 16,-5-1-256-16,-8 4-64 0,-9 0 0 0,-4-2 0 15,-4-3-128-15,-7-7 0 0,-6 5 0 0,-6-4 0 16,-5 3 0-16,-4-11 192 0,-4-3-192 0,-2-8 192 16,2 5-192-16,-3-11 0 0,1-9 0 0,-2-8 128 15,-1-1-128-15,-1-3 0 0,-1-7-160 0,-1-4 160 16,-1 4-128-16,-2 8 128 0,0 12 0 0,-4-1-144 16,-4-2 16-16,-5-4 0 0,-6 0 0 0,-2 4 0 15,-2 2 128-15,-5 4-128 0,-3 3 128 0,-10 4-128 0,-1 2 352 16,-11 6 80-16,-5 3 16 0,-10 12 0 0,-4 2-128 15,-9 12 0-15,-4 7-16 0,-6-1 0 0,-5 8-320 0,-6 0-64 16,2 6-16-16,-2 0 0 0,-2 5 32 0,-2-3 16 16,4 3 0-16,-5 4 0 0,3-2 176 0,-4 4 0 15,1 0 128-15,-5 4-128 16,-5-2 0-16,-2 6 128 0,6 5-128 0,0 6 0 0,3 7 0 0,1 4 0 16,7 4 0-16,2 0 128 0,3 2-128 15,3-4-240-15,9-4 64 0,8 4 16 16,12 0-544-16,3-3-96 0,9 1-32 0,8 0-10240 15,14 2-2048-15</inkml:trace>
  <inkml:trace contextRef="#ctx1" brushRef="#br0" timeOffset="13">19566 14493 0,'0'0'0,"-115"17"16,49-2-1,27-3 1,14 3 0,48 2-1,143 5-15,205-12 16,225 3-1</inkml:trace>
  <inkml:trace contextRef="#ctx0" brushRef="#br0" timeOffset="25">9566 6275 1775 0,'0'-6'0'0,"0"2"160"0,0-1-160 0,0 3 0 0,0-2 0 0,0 0 0 0,0 2 576 0,0-7 64 0,-2-4 32 0,2-4 0 0,2-4 1840 0,-2 4 368 0,0-4 80 0,2-1 16 15,-2 1 112-15,2 4 32 0,2 0 0 0,-2-2 0 16,1 6-1136-16,1 0-208 0,-2 5-48 0,2 1-16 15,-2 3-496-15,0 2-80 0,5 2-32 0,-1 6 0 16,1-3-400-16,1 5-64 0,-2 5-32 0,5 6 0 16,0 4-144-16,-1 3-16 0,-1 4-16 0,2 2 0 15,-3 0-192-15,1-3-48 0,-1 1 0 0,1 2 0 16,-3-2-48-16,0-5-16 0,-1 3 0 0,-1-7 0 16,0 1-128-16,-2-5 160 0,1-2-160 0,1-3 160 15,-2-1-32-15,4-7-128 0,1 3 192 0,-1-12-64 16,5 3 0-16,-1-6-128 0,7-5 192 0,0-4-64 15,0-4-128-15,3-5 128 0,-1-4-128 0,2-2 128 0,0 1-128 0,1-8 0 16,1-8 0-16,5 1 128 0,0 3-128 0,-1-6 0 16,3 0 0-16,6 0 0 0,5-8 160 0,-3 5-160 15,0-3 192-15,-1 6-192 0,-3 7 128 0,-7 5-128 16,-1 5 0-16,-7 9 0 0,-4 6 128 0,-2 0-128 16,-5 6 0-16,-3 7 0 0,-3 2 0 0,-2 2-224 15,-2 6 32-15,-1-1-12496 16,1 3-2512-16</inkml:trace>
  <inkml:trace contextRef="#ctx0" brushRef="#br0" timeOffset="26">1945 9596 18431 0,'30'-27'1632'0,"-13"12"-1312"0,2 0-320 0,-4 2 0 0,-5 5 192 0,-1 3-48 0,2-5 0 0,6-3 0 0,8-8 1488 0,5-7 288 0,-2 2 64 0,-7-1 16 15,-6 1 208-15,-9 7 32 0,-8 4 16 0,-4 4 0 32,-7 5-880-32,-6 2-176 0,-7 4-48 0,-4 4 0 15,-6 2-592-15,-6 1-128 0,-3 8-32 0,-6 0 0 16,-7 8-272-16,-6 0-128 0,-4 7 0 0,-6 4 128 15,-1-2-128-15,1 7 0 0,-3-1 0 0,0 2 0 16,5 3 0-16,1-1 0 0,10 1 0 0,5-5 0 0,9-4 0 0,9-2 0 16,10-10 0-16,9-1 0 0,4-2 0 0,7-4 0 15,6 0 0-15,4-7 0 0,2 1 0 0,7-5-144 16,4 3 144-16,4 3-160 0,0 1 160 0,0-3 128 16,7 12-128-16,-3-3 176 0,-2 4-176 0,3 2-176 15,-3 7 48-15,0 4 0 0,-1 4 128 0,-3 5 0 16,-2-5 0-16,-3 5 0 0,1 6 0 0,-4 2 0 0,-1 2 0 15,-4-2 0-15,-1 7 0 0,-3-1 0 0,-5 3 0 0,-3 4-128 16,-1 0 128-16,-3 4 0 0,-3 8 0 0,-2 3 0 16,0 4 0-16,2-2 0 0,2 0 0 0,4-9 0 15,5-6 0-15,4-6 0 0,2-7 0 0,5-6 0 16,5-7-128-16,8-5-64 0,3 1 0 0,5-9 0 16,6 1 192-16,6-2 256 0,9-3-64 0,9 3-16 15,1-9-176-15,3 4 0 0,2-2 0 0,-2 2 0 16,-11-1 0-16,2 7 0 0,5 5-160 0,-1 9-11488 15,1 5-2304-15</inkml:trace>
  <inkml:trace contextRef="#ctx0" brushRef="#br0" timeOffset="27">573 4823 911 0,'-4'-2'0'0,"2"-6"0"0,0 1 0 0,-1 3 0 0,3 2 1920 0,-2-2 288 0,0-3 64 0,-4-10 16 15,-1 7-528-15,-1-5-96 0,1 10-32 0,3 3 0 16,0 2-416-16,0 5-64 0,4 1-32 0,0 5 0 16,2-1 176-16,0 1 48 15,2 2 0-15,0 4 0 0,1 4-512 0,1 0-112 0,5 7-16 0,-1 2 0 0,-1-3-256 16,2 7-64-16,1 3-16 0,-1 1 0 0,0-4-96 0,-1 4-16 16,-1-6 0-16,-1 2 0 0,1-6 240 0,-3-2 32 15,1-12 16-15,-1-1 0 0,0-6 128 0,1-3 32 16,1-8 0-16,-1-1 0 0,-1-3-128 0,1-3 0 15,-1-6-16-15,0-4 0 16,1-11-64-16,3-13-16 0,5-8 0 0,0-13 0 16,4-4-96-16,1-11 0 15,3-11-16-15,0-3 0 0,1-1-64 0,-3 8-16 0,0 8 0 0,3-3 0 16,1-9-80-16,1 5-16 0,0-1 0 0,-3 8 0 16,-2 5-192-16,1 7 0 0,-1 8 128 0,-6 11-128 15,-5 7 0-15,1 3-128 0,0 5 128 0,-1 7-208 31,-1 5-1120-31,-3 12-208 0,1 3-64 0,-3 10-14432 16</inkml:trace>
  <inkml:trace contextRef="#ctx0" brushRef="#br0" timeOffset="28">509 7810 4607 0,'-2'-10'400'0,"0"3"-400"0,0 1 0 0,0 1 0 0,2 1 1088 0,-2 0 144 0,-1-5 32 0,-1-5 0 16,-2-3 800-16,-1-9 176 0,1 3 16 0,0 6 16 15,3 6-480-15,3 4-112 0,0 7-16 0,0 7 0 16,3-3-192-16,1 9-64 0,0 0 0 0,0 8 0 15,1 5-272-15,1 1-64 0,3 7-16 0,1 2 0 16,1-1-384-16,-1 1-80 0,3 4-16 0,0 3 0 0,-2 1-160 0,-1 3-32 16,1-4-16-16,2-5 0 0,0-6-64 0,-1 2-16 15,1-6 0-15,0-5 0 0,2-4-96 0,-2-2 0 16,-3-6-16-16,3-7 0 0,0-4-176 0,0-4 0 16,-1-7 144-16,-1-6-144 0,0-4 320 0,-1-7 0 15,3-3 0-15,0-14 0 0,0-4-32 0,2-4-16 0,-1-1 0 16,-1-1 0-16,2 2-96 0,2-15-32 15,7-13 0-15,1-6 0 0,3-5-16 0,0 0 0 0,-1 9 0 0,-1 0 0 16,-3 9-128-16,-1 4 0 0,-1 8 144 0,-6 11-144 16,-2 10 0-16,1-3 0 0,1 3 0 0,-2 7 0 31,0 6-624-31,-2 3-192 0,3 6-32 0,-1 8-16384 0</inkml:trace>
  <inkml:trace contextRef="#ctx0" brushRef="#br0" timeOffset="29">607 10503 2751 0,'-10'-17'256'0,"5"9"-256"0,1-3 0 0,0 2 0 0,2 5 656 0,-1 4 96 0,1-4 16 0,0-2 0 31,0-5 896-31,-2 0 192 0,0 1 48 0,1 3 0 0,1-3-320 0,2 5-64 16,0 3-16-16,0 2 0 0,2 2-224 0,1 3-64 16,-1 5 0-16,2 1 0 0,0 2 32 0,3 4 0 15,-1 2 0-15,0 2 0 0,5 7-416 0,-2 0-64 16,-1-1-32-16,3 5 0 0,-3 2-320 0,1 0-64 15,-3-2-16-15,-2-4 0 0,3 2-192 0,-1-9-144 16,-2-2 192-16,1-2-192 0,-1-2 400 0,-2-6-16 16,0-3-16-16,0-6 0 0,1-4 160 0,1-3 48 15,2-3 0-15,3-12 0 0,-1-1 16 0,3-9 16 0,2-13 0 0,-3-4 0 16,3-4-384-16,0-4-80 0,0 6-16 0,-1-9 0 16,3-6-128-16,4-9 128 0,5-14-128 0,1-7 128 15,5 3-128-15,0-5 128 0,0-5-128 0,-2 10 128 16,-5 16-128-16,-2 3 128 0,1 10-128 0,-3 6 128 15,0 3-128-15,-2 8-176 0,0 7 48 0,-4 8 0 32,0 10-1424-32,-1 1-288 0</inkml:trace>
  <inkml:trace contextRef="#ctx0" brushRef="#br0" timeOffset="30">1936 13209 13823 0,'-2'-17'1216'0,"-2"2"-960"0,0 9-256 0,1 1 0 0,1 3 688 0,-2-8 80 0,0-9 32 0,-7-9 0 0,3-6 1056 0,1 0 192 16,7 6 64-16,2 5 0 0,7 8-384 0,2 4-80 15,8 7-16-15,2 0 0 0,5 8-816 0,3-4-176 0,1 6-16 16,2 3-16-16,2 3-288 0,-4 1-48 0,0 0-16 0,-5 0 0 15,-1 0-64-15,-7-5-32 16,-4 3 0-16,-5-7 0 0,-6-2 160 0,-4 2 16 0,-2-8 16 0,-5 2 0 16,-3-2 352-16,-3-1 80 0,-4 1 16 0,-1-2 0 15,-3-1-496-15,-5 3-112 0,1-4 0 0,-5 3-16 16,-2-3-176-16,-3 2 0 0,3-1 0 0,0 1 0 16,2 1-576-16,0-1-64 15,3 0 0-15,3 1 0 0,3-3 112 0,3-1 16 0,5 1 0 0,5 2 0 16,1-1 512-16,3 3 0 15,-1 0 0-15,5 1 0 0,0 3 0 0,0 3 176 0,2-1-32 0,-2 2 0 16,2 5 176-16,0 1 48 0,2 1 0 0,0-1 0 0,0 7 16 16,3-4 16-1,-1 6 0-15,0 3 0 0,0-3-144 0,-1 0-16 0,-1 2-16 0,2 3 0 0,-2-3-96 0,-2 7-128 16,0 4 176-16,-2-3-176 0,2 1 160 0,-4 2-160 16,-1 2 128-16,3-2-128 15,-2-4 192-15,0 2-32 0,-1 6-16 0,-1 2 0 0,2 0 0 0,-3-3 0 16,3-6 0-16,0-1 0 15,0 10-144-15,-3-1 160 0,-1 3-160 0,1 3 160 16,-1-5-160-16,-1 2 160 0,3-1-160 0,-3 1 160 0,3-2-160 0,-5 11 0 0,3 2 0 0,-3 3 128 16,1-1-128-16,-3-4 0 15,2-4 0-15,-2 1 0 0,1 6 0 0,-1-1 0 16,0 2 0-16,-2 4 0 0,2 1 0 0,-2 1 0 0,1-1 0 0,-1 2 0 31,2-1 0-31,-2-1 0 0,4-1 0 0,-2-2 0 16,1-3 0-16,1-1 0 0,0-2 0 0,1 6 0 15,-1-2 0-15,-2 9 0 0,3 2 0 0,-1 2 0 16,-2 0 0-16,5 4 0 0,-3 5 0 0,3-1 0 16,1-2 0-16,-1 1 0 0,-1-11 0 0,1-1 0 15,1 5 0-15,1 0 0 0,2 0 0 0,-1-2 0 0,-1-2 0 0,0-3 0 16,1 3 0-16,-1-4 0 0,2-3 0 0,-3-2 0 16,3-4 0-16,0-4 0 0,2-7 0 0,2-2 0 15,-3-8 0-15,3 0 0 0,3-7 0 0,-3 0 0 16,2-4 0-16,0-2 0 0,-2 2 0 0,2-6 0 15,-2 0 0-15,0-1 0 0,2 1 0 0,0 4 0 16,2 0 0-16,3 0 0 0,1 2 0 0,3-5 192 0,0 3-192 0,1-2 192 16,6 0-192-16,-1-2 0 0,4-3 0 0,0 1 128 15,5-7-128-15,1 4 0 0,7-4 0 0,3 5 0 16,1-7 0-16,5 2 128 0,-1 2-128 0,5 0 0 16,-2 7 0-16,-3 0 128 0,1-1-128 0,-3 3 0 15,-1 2 0-15,-9-5 0 0,-3 1 0 0,-1 2 0 16,-1-2 0-16,-3-1 0 0,-1 1 0 0,0-1 0 15,-1 1-176-15,-1-7-16 0,-2 3 0 0,2-5-11968 16,-2-4-2416-16</inkml:trace>
</inkml:ink>
</file>

<file path=ppt/ink/ink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5-11-15T04:41:07.143"/>
    </inkml:context>
    <inkml:brush xml:id="br0">
      <inkml:brushProperty name="width" value="0.05292" units="cm"/>
      <inkml:brushProperty name="height" value="0.05292" units="cm"/>
      <inkml:brushProperty name="color" value="#C00000"/>
    </inkml:brush>
  </inkml:definitions>
  <inkml:trace contextRef="#ctx0" brushRef="#br0">13020 1355 12895 0,'0'0'1152'0,"0"0"-928"0,0 0-224 0,0 0 0 0,0 0 224 0,-2 2 0 0,0 1 0 0,0-1 0 16,-2 2 2192-16,0-4 432 0,-3 4 96 0,7-4 0 0,0 0-1088 15,0 0-208-15,0 0-48 0,0 0-16 0,-27-21-688 0,20 12-144 16,-1 1-32-16,-1-5 0 0,-4 3-160 0,-2-5-48 16,0 2 0-16,-4 0 0 0,-4-2 48 0,-3 2 0 15,1 3 0-15,-3 1 0 0,-2 7-208 0,-2-4-32 16,0 4-16-16,-2 4 0 0,0 4-160 0,2-4-16 16,2 7-128-16,5 1 192 0,-1 1-192 0,3-2 0 15,4 5 0-15,-3 1 0 16,1 7 0-16,-2-1 0 0,1 7 128 0,1-1-128 0,4 1 0 0,-4 6 0 0,2 2 0 0,-1 5 0 15,3-3 0-15,0 5 0 0,2-1 0 0,5-4 0 32,1 1 0-32,3-3 0 0,2-2 0 0,4-2 0 15,2-4 0-15,2-3 0 0,2-1 0 0,5-9 0 0,4-3 0 0,4-5 0 0,2-3 0 0,7-4 0 16,4-6 432-16,6-3-16 0,3 1 0 0,-1-1 0 16,5-2-160-16,2 5-48 15,2-3 0-15,2 5 0 0,-2 4-80 0,-4 4 0 0,-1 5-128 0,-5 4 192 16,-1 6-192-16,-6 4 0 0,-4 7-144 0,-3 6 144 15,-3 7 0-15,-3 6 0 16,-4 4 0-16,-7-2 0 0,-1 2 0 0,-3-6 0 0,-4-2 0 0,-2 0 0 0,-3-1 0 0,-3 3 0 31,-3 2 0-31,-6 0 0 0,-4 0 128 0,-2-6-128 16,-3-3 144-16,-2-8-144 0,1-11 256 0,-3 1-32 16,-2-16-16-16,0-2 0 0,-2-6 48 0,0-4 16 15,0-3 0-15,-3-6 0 0,1 0-96 0,4-4-32 16,0 0 0-16,5 2 0 0,3 0-144 0,-1-2 0 15,-3 0 0-15,0-3 0 0,5 5 0 0,2 0 0 0,1 2 0 16,3 1 0 0,2 1-464-16,3-2-128 0,1 4-32 0,5 5-17984 0</inkml:trace>
  <inkml:trace contextRef="#ctx0" brushRef="#br0" timeOffset="1">13845 2211 18431 0,'0'-2'1632'0,"0"-2"-1312"0,2 2-320 0,2 0 0 0,0-1 880 0,1 3 96 0,1 0 32 0,7 0 0 0,8-4 1232 0,11 2 256 0,11-2 64 0,8 0 0 16,2 1-640-16,5 1-112 0,-1 0-16 15,-2-2-16-15,-1 2-896 0,-7 2-176 16,-3-7-48-16,-5 3 0 0,-3 0-416 0,-8-3-96 16,-3-1-16-16,-6 2 0 0,-2-1-128 0,-4 3 0 15,-2-2 0-15,-5 1 128 0,-4-1-128 0,-2 2 0 0,-2-3-192 0,-4 1 192 16,-3-3-1920-16,-4 1-256 15,-1-1-48-15,-4-1-13424 0</inkml:trace>
  <inkml:trace contextRef="#ctx0" brushRef="#br0" timeOffset="2">14296 1920 6447 0,'-2'-3'576'0,"2"3"-576"0,0 0 0 0,0 0 0 16,0-2 2336-16,0 2 352 0,2-8 80 0,7-1 16 0,6-4 352 16,6 1 64-16,9-1 0 0,4 2 16 0,6 1-544 0,-1 3-112 15,-1 5-32-15,0 4 0 0,3 2-1248 0,-5 5-256 31,-2 4-64-31,-2 2 0 0,-2 6-672 0,-4 0-144 0,-3 1-16 0,-6 5-128 0,-2 3 128 0,-4 2-128 16,-5 4 0-16,-6-6 0 16,-2 6 0-16,-5-4 160 0,-3 2-160 0,-5-2 128 0,0 0 64 0,-4 0 0 15,-3 4 0-15,-3 0 0 0,4-4-16 0,-3 0 0 16,1-2 0-16,-1 0 0 0,1-3-176 0,4-5 0 0,4-3 0 0,4-4 0 31,9-11-256-31,8-6-16 0,9-11-16 0,13-8-18336 0</inkml:trace>
  <inkml:trace contextRef="#ctx0" brushRef="#br0" timeOffset="3">15968 1785 4607 0,'5'-4'400'0,"-3"2"-400"0,2 2 0 15,-2-4 0-15,0 2 224 0,0-1-32 0,1 1-16 0,-1-2 0 0,4-2 1504 0,0-3 304 0,3-4 64 0,-1-1 16 16,1 1 672-16,-1-4 128 0,-1 0 16 0,-1 2 16 16,-1-2-928-16,-1-2-192 0,-2 2-48 0,-2 4 0 15,0-4-176-15,0 2-32 16,-2 4-16-16,0-2 0 0,-3 3-672 0,1-1-128 15,0 1-16-15,-3-1-16 0,1 2-176 0,0-1-48 0,-1 1 0 0,1 1 0 16,-3 1-64-16,1 1-32 0,-1 0 0 0,1 1 0 16,-3 5-224-16,-2-4-128 0,1 4 160 0,-1 4-160 15,-2-4 192-15,2 5-48 0,-2 3-16 0,-2 1 0 0,0 8 48 16,-2-5 0-16,4 3 0 0,0 2 0 16,-2 2-176-16,-2 5 0 0,2 1 0 0,2 3 0 0,0 2 0 0,0 2 0 15,5 2 0-15,-1 4 0 0,0 3 0 0,1 1 160 16,1 5-160-16,1 0 160 0,1 4-160 0,-1 2 0 15,1-2 144-15,3 3-144 0,0-1 176 0,4-4-48 16,0-7 0-16,2 5 0 0,4 2 0 0,5 0-128 16,0-2 192-16,6 2-64 0,2 0-128 0,6 0 0 15,5 4 144-15,2-4-144 0,2-4 0 0,0-7 0 0,2-6 0 0,1-4 0 16,1-13 0-16,0-3 128 0,3-7-128 0,-1-10 0 16,3-1 192-16,-3-5-16 0,-3 1-16 0,1-7 0 15,-2-3 0-15,0-3 0 0,-2-3 0 0,-2-1 0 31,0-3-160-31,-6 0 0 0,-1-2 0 0,1-2 128 0,0 0-128 0,-1-11 0 0,1-1 0 0,-1 1 128 16,-3-4-128-16,-1 0 0 16,-2 0 144-16,-4 0-144 0,-4 2 0 0,-3-2 0 0,-4 0 0 0,-2 0 0 15,-2-2 0-15,-2 4 0 0,-2-2 0 0,0 5 0 16,-5-1 0-16,1 0 0 0,-3 5 0 0,-4-1 0 16,0 5-256-16,-8 2 16 0,-5 4 16 0,-4 7 0 15,7 8 32-15,-5 4 16 0,-6 5 0 0,-5 4 0 0,-1 2 176 0,-3 6 192 16,2-4-32-16,3 7-16 15,-1-3-144-15,5 5 192 0,2-3-192 0,2 5 192 16,7-6-192-16,7-1-192 0,6-2 32 0,10 0 16 16,4-8-720-16,10 0-144 0</inkml:trace>
  <inkml:trace contextRef="#ctx0" brushRef="#br0" timeOffset="4">17666 1713 911 0,'13'-11'0'0,"-7"7"0"0,3-2 0 0,-3-1 0 0,-2 3 320 0,1 4-32 0,1-4 0 0,2-3 0 0,7-1 432 0,4-5 96 0,3 0 16 0,1-2 0 15,1 1 1408-15,-3 1 272 0,-2-2 64 0,-4 2 16 16,0 2 32-16,-2 1 16 0,-5 1 0 0,1 1 0 15,-3 4-832-15,-2-5-160 0,1 3-48 0,-3-1 0 16,2 1-576-16,-4-3-128 0,-2 3-32 0,-2 0 0 16,-1-3 224-16,-1 1 32 0,0-1 16 0,-3 3 0 0,-4-1-256 15,1-3-48-15,-3 3-16 0,-5 3 0 16,3-5-400-16,-4 3-80 0,-2 4-16 0,-1-2 0 0,-1 2-160 0,-3-1-32 16,0 3-128-16,1 3 192 0,-1-1 0 0,0 2-16 15,3 2 0-15,-1 1 0 16,5-1-176-16,-3 5 0 0,1 2 144 0,0 1-144 0,3 6 0 0,-1 1 144 15,0-2-144-15,-1 7 0 16,3 1 0-16,0 5 0 0,4-6 0 0,2 1 0 0,3 1 0 0,1 0 0 16,5-3 0-16,0 1 0 0,4-1 0 0,0-1 0 0,2-3 0 15,2-2 0-15,3-2 0 0,-1-4 0 0,5 2 0 16,-1-4 0-16,5-5 0 0,0 0 0 16,2 3 0-16,2-9 0 0,0 4 160 0,1-2-160 0,1 3 128 0,2-3-128 15,3 2 0-15,2-2 128 0,1 0-128 0,3 5 0 16,2-5 0-16,1 2 128 0,1 0-128 0,0 3 0 15,2-1 0-15,3 3 0 0,1 1 128 0,-3 7-128 16,-1 0 0-16,-2 5 0 0,-4 5 0 0,-4 1 0 16,0 6 0-16,-9-2 0 0,-4 0 0 0,-5 0 0 15,1 0 0-15,-5 2 0 0,-4 8 0 0,-4 1 0 16,0 4 0-16,-4-5 0 0,-3 5 0 0,-3-2 0 16,-3-7 0-16,-2-2 0 0,0-2 176 0,-3-6-176 15,-3 4 224-15,-5-4-48 0,-2-3-16 0,1-1 0 16,-1-9-160-16,2 2 0 0,-2-9 0 0,0 1 128 15,3-7-128-15,1 0 0 0,-1-2 0 0,1 0 0 0,3-2 0 0,-1 0 0 16,3-3 0-16,2 1 0 16,2-2 0-16,0-3 0 0,4 1-144 0,2-3 144 15,3 5-512-15,1-5 0 0,3-2 0 0,4 0 0 16,0 1-1088-16,8 1-224 0</inkml:trace>
  <inkml:trace contextRef="#ctx0" brushRef="#br0" timeOffset="5">19127 1741 3679 0,'-4'-9'320'0,"2"3"-320"0,0 2 0 0,2 1 0 0,0-1 512 0,-3 0 48 0,1-5 0 0,0-1 0 0,-2-9 1824 0,0-3 368 15,-1-1 80-15,3 6 16 0,0-4-448 0,0 4-96 16,2 2 0-16,-2 2-16 16,-2 2-784-16,-1 3-160 15,1 1-16-15,-4 1-16 0,-1 6 432 0,-2 0 96 16,-4 6 16-16,-2 3 0 0,-4 8-960 0,-2 0-176 15,-1 4-32-15,5-4-16 0,0 4-256 0,-2 1-48 0,-5 10-16 0,-2 12 0 16,3 1 0-16,-1 4 0 0,5 6 0 0,0 3 0 16,4-1-96-16,0 1-32 0,4 1 0 0,2-3 0 15,3-1-32-15,1-2-16 0,3 1 0 0,4 3 0 16,4 1 16-16,5 3 0 0,8 1 0 0,4 0 0 16,7-3-192-16,8-8 192 0,4-2-192 0,5-10 192 15,2-3-192-15,2-13 0 0,4 3 0 0,3-15 0 16,-5-7 0-16,-2-6 0 0,2-7 0 0,-2-6 0 15,2-6 0-15,-2-7 0 0,2 1 176 0,-4-12-176 16,2 1 320-16,-4-5-16 0,2-1-16 0,-9 3 0 16,-4 3-80-16,-2-2-16 0,0-7 0 0,-2-2 0 0,-3 0-192 15,-3 0 128-15,-3-2-128 0,-6-3 0 0,-2-1 0 0,-7-9 128 16,-4 3-128-16,-6 1 0 0,-2 0 0 0,-3 7 0 16,-2 4 0-16,-3-2 0 0,-8-2 0 0,-3 4 0 15,-5 0 0-15,-4 4 0 0,-9 7 208 0,-4 0 0 16,-2 8 0-16,-6 6 0 0,-3 7-48 0,-1 0-16 15,1 9 0-15,5 1 0 0,6 3-144 0,5 4 128 16,5 4-128-16,5-2 128 16,7 7-640-16,6-5-144 0,4 5-32 0,6-1-12736 0,3 3-2544 15</inkml:trace>
  <inkml:trace contextRef="#ctx0" brushRef="#br0" timeOffset="6">17104 3376 12895 0,'2'-2'1152'0,"0"-7"-928"0,0 7-224 0,-2-4 0 0,2 1 1184 0,-2 1 192 0,2-7 32 0,3-6 16 0,1 0 688 0,0-6 144 0,1 8 32 0,-3 4 0 0,0 1-1040 0,0 5-208 16,1 3-32-16,-1 2-16 0,-2 7-96 0,2-3 0 0,-2 7-16 31,3-1 0-31,-3 3-272 0,2-2-48 0,0 4-16 0,-1-3 0 16,-1-1-208-16,0 2-32 0,0 0-16 0,0 4 0 15,-2 0-128-15,2 0-32 0,-4 4 0 0,0 2 0 16,0 3-128-16,0-3 192 0,-3 3-192 0,3-3 192 15,0-1-192-15,0-3 0 0,-2 0-160 0,4-4 160 16,-2-5 0-16,4 1 0 0,0-9-128 0,2 0 128 16,0 0 0-16,3-4 0 0,3 0 0 0,1-4 0 15,4-1 224-15,0-1-16 0,4-1 0 0,2-1 0 16,-1 1-64-16,3 1-16 0,-2 3 0 0,1-1 0 16,1 2-128-16,3 0 0 0,1 1 0 0,-1-3 0 0,4 2 0 0,-1-3 0 15,6 3 0-15,1-2 0 0,0 1 256 0,0-5-16 16,0 3-16-16,3 1 0 0,1-2-224 0,1 1 128 15,-3 3-128-15,-2 2 0 0,3 2 0 0,-3 0 0 16,0 6 0-16,-2-4 0 0,-2 3 0 0,-4 1 0 16,-3 2 0-16,-3-1 0 0,1-5 0 0,-4 0 0 15,-4 4 0-15,0-6 0 0,0 0 0 0,0-6 128 16,-2 2-128-16,-1-3 144 0,3-1 320 0,2-5 64 0,2-4 16 0,-2-2 0 16,-2 2-288-16,0 0-64 0,2-7-16 0,-2 1 0 15,-2 4-176-15,0-2 128 16,0-5-128-16,-3 3 128 0,-1-1-128 0,-1 3 160 15,-3 0-160-15,-1-1 160 0,-2 5-160 0,-2 0 128 0,-2 5-128 0,-2 1 128 16,-3 2-128-16,-1 1 0 0,1 6 0 0,1-3 0 16,2 3-176-16,-1 0-64 0,3 2-16 0,2 0-18304 15</inkml:trace>
  <inkml:trace contextRef="#ctx0" brushRef="#br0" timeOffset="7">20733 2198 17503 0,'-6'-4'1552'0,"-1"2"-1232"0,3 2-320 0,0 0 0 0,4 0 1024 0,-5 0 160 0,-3 0 32 0,-5 0 0 15,-2-2 768-15,2 2 144 0,3 0 48 0,1 2 0 16,7-2-704-16,4 2-128 0,5 2-16 0,8-4-16 16,4 0-272-16,8 0-48 0,12-6-16 0,1 2 0 15,9-7-288-15,-4 0-64 0,-5 1-16 0,7-5 0 16,7-2-304-16,3-2-64 0,-2 0-16 0,-3-1 0 15,-6 6-224-15,-3-4 0 0,-3 4 0 0,-3-1 0 0,-3 4 0 16,-7 3 0-16,-3-1 0 0,-3 0 0 16,-6 1 0-16,-2 2 0 0,-5-1 0 0,-3-1 0 0,-5 1-128 0,-5 1-80 15,-1-5-16-15,-5 3 0 16,-1-3-288-16,-5 3-64 0,0-1-16 0,-5-2 0 0,-1 3 160 0,-3-1 48 16,3 3 0-16,-3 2 0 0,1-1 224 0,-1 1 160 15,7 2-192-15,0 0 192 0,6 2 0 0,2 0 0 16,5 0 0-16,2 0 0 0,6 0 0 0,2 2 256 0,5 0-32 0,6 2 0 15,4 1 96-15,8-1 32 0,7 2 0 0,7-1 0 16,6-1-64-16,0 2-16 0,0 1 0 0,-5 1 0 16,-1 5-16-16,-5 0 0 0,-6 6 0 0,-5 2 0 15,-4 7-256-15,-6 6 0 0,-4 4 0 0,-9 5 0 16,-2-1 256-16,-6 3-64 0,-5-2-16 0,-4 6 0 16,-2-5-176-16,-6 5 0 0,-3 5 0 0,-4-10 0 15,7-5 0-15,-1-3 0 0,-1-2 0 0,2-6 128 16,5-1-464-16,8-6-112 0</inkml:trace>
  <inkml:trace contextRef="#ctx0" brushRef="#br0" timeOffset="8">22991 1856 5519 0,'6'-17'496'0,"-2"6"-496"0,1 0 0 0,-1 3 0 0,-2 1 848 0,0 3 80 0,-2-2 16 0,2-3 0 16,3-4 336-16,-1-6 80 0,0-2 16 0,-2-9 0 15,2 5 384-15,-4-1 80 0,0 5 16 0,-2 0 0 16,-2 4-432-16,-2 0-80 0,-1-1 0 0,1 4-16 16,-3-1-272-16,1 2-48 0,-1-2-16 0,-1 4 0 15,-1 3-384-15,0-1-80 0,1 3-16 0,1 0 0 16,1 1 128-16,-1 1 32 0,-4 4 0 0,-4 0 0 0,2 4-32 16,-2 1-16-16,0 1 0 0,-2 5 0 0,0 1-352 0,0 5-64 15,0 3-16-15,0 1 0 0,-3 7 96 0,1 1 16 16,0 5 0-16,1 3 0 0,1 3-112 0,0 0-32 15,2 7 0-15,2 0 0 0,2 2 112 0,1 4 32 16,5 5 0-16,-1-3 0 0,3-4-112 0,3-2 0 16,4-2-16-16,1-7 0 0,3 1 0 0,5 4 0 15,4-3 0-15,2 3 0 0,-2-7-16 0,4 5 0 0,0 2 0 0,6 4 0 16,1 4-160-16,6-4 0 0,2 0 0 0,2-5 128 16,3-1-128-16,3-15 0 0,1-7 0 0,1-4 0 15,3-11 144-15,2-6-144 0,0 0 160 0,-2-6-160 16,0-5 144-16,-4-6-144 0,-1-2 128 0,-1-4-128 15,-9-1 128-15,0 3-128 0,-9-5 0 0,3-1 128 16,-3-5-128-16,-2-6 128 0,-2-5-128 0,-1 2 128 16,-4 3-128-16,-3 0 192 0,2-11-192 0,-7-4 192 15,3-3-192-15,-5 1 0 0,0 2 144 0,-6-7-144 16,0 1 0-16,-7 3 0 0,-1-1 0 0,-3 8 0 16,0 2 0-16,-4 4 0 0,-2-4 0 0,-2 7 0 15,-3 8 0-15,1 0 0 0,-3 9 0 0,-3 4 0 0,-8 6 0 0,1 2-192 16,2 1 64-16,8 5 0 0,1 3-80 0,6 2-16 15,4-4 0-15,8 2 0 16,7 2-816-16,11-5-176 0,10-1-16 0,18-2-15744 0</inkml:trace>
  <inkml:trace contextRef="#ctx0" brushRef="#br0" timeOffset="9">24233 1564 9215 0,'0'-2'816'0,"0"-5"-656"0,0 5-160 0,0 2 0 0,0 0 1744 0,0-2 320 0,2 2 64 0,-2-6 16 15,2 2 432-15,0-1 96 0,0 3 16 0,-2 2 0 16,0 0-880-16,0 0-160 0,0 0-48 0,19 41 0 16,-15-22-368-16,1 8-80 0,-1 1 0 0,0 8-16 0,1 9-400 0,-1 8-80 15,0 9-16-15,-2 2 0 0,2 8-208 0,-1 3-48 16,-3-1-16-16,0-3 0 0,2 3-48 0,-2-4-16 16,2 7 0-16,0-3 0 0,0-1-176 0,0-3-128 15,2-2 144-15,1-6-144 0,-3-7 128 0,0-10-128 16,-2-9 0-16,0-8 144 0,-2-11-144 0,0-4 160 15,0-5-160-15,-1-8 160 0,1 0-32 0,-2-4 0 16,0 2 0-16,0-2 0 0,1-3-128 0,-1-3 0 16,2 1-192-16,2-4-18576 0</inkml:trace>
  <inkml:trace contextRef="#ctx0" brushRef="#br0" timeOffset="10">25608 1943 22111 0,'3'-9'1968'0,"-1"3"-1584"0,0 0-384 0,-4 1 0 0,2 3 704 0,-2-2 64 0,2-7 16 0,-3-4 0 16,1-4 752-16,0-2 128 0,-4-7 48 0,-5 7 0 15,3 0-448-15,-5-1-96 0,-2 5-16 0,0 0 0 16,0 7-128-16,-2-5-48 0,-2 4 0 0,-2 3 0 0,-3 3-400 0,-1 1-64 16,-1 4-32-16,-2 4 0 0,1-1-288 0,-3 5-64 15,0 5-128-15,-4 2 192 16,2 2-192-16,0 4 0 0,0 0 0 0,0 7 0 0,7-5 0 0,-1 3 0 15,5 2 0-15,6-3 0 0,4 3 0 0,5-9 0 16,4 4 0-16,4-3 0 0,4-3 0 0,3-2 0 16,1-1 0-16,7-1 0 0,-2 2 0 0,2-2 176 0,-2 2-48 0,2-2-128 31,-2 2 0-31,-2-1 0 0,0-1 0 0,-3 2 0 0,1-4 0 0,2-1 0 16,2 3 0-16,2-2 0 0,4 4 0 0,5-7 0 0,-1 3 0 0,3-1 0 15,2 3 0-15,0 0 160 0,-3 0-160 0,3 6 128 16,2-2-128-16,-2 9 0 0,-2 1-160 15,-3 5 160-15,-4 2 0 0,-4 5-144 0,-2 5 144 0,-6 1 0 32,-5 2-128-32,-6-2 128 0,-2-3-128 0,-5 1 128 0,-4-3 0 0,-4 1 0 0,-4-3 0 0,-4 0 0 15,-3 1 192 1,-2-10-16-16,2 1-16 0,-1-2 0 0,-3-5 32 0,0-4 16 0,4-6 0 0,0-6 0 16,-2-3-80-16,3-8-128 0,-1-3 176 0,5-3-176 0,-1-8 192 15,5-3-192-15,8-4 192 0,3-3-192 0,4-2 0 0,4-2-352 16,4 5 48-16,4 1 16 31,1 9-784-31,2 0-144 0,3-2-48 0,3 6-16112 0</inkml:trace>
  <inkml:trace contextRef="#ctx0" brushRef="#br0" timeOffset="11">26397 1798 11055 0,'-9'-8'480'0,"5"3"112"0,2 1-464 0,0 2-128 0,-1 2 0 0,1-4 0 0,2 4 1472 0,-2-5 288 15,0 3 48-15,0-6 16 0,0-1 1392 0,0-1 288 0,2-1 48 0,0 0 16 16,2-3-896-16,-2 1-176 0,2 2-48 0,0 3 0 15,0-1-1360-15,0 5-256 0,0-3-64 0,1 5-16 16,-1 0-448-16,0 4-96 0,0 7-16 0,0 1 0 16,2 1-64-16,-2 8 0 0,1 7-128 0,1 8 192 15,-2 4-192-15,4 11 144 16,1 9-144-16,-3 1 128 0,0 7 0 0,0-4 0 0,1 0 0 0,-3-5 0 16,0 1-128-16,-2-1 0 0,2 5 144 0,-2 4-144 15,4 11 144-15,3-5-144 16,-1-2 192-16,1-4-192 0,1-2 128 0,1-15-128 0,-3-6 0 0,0-14 0 15,1-7 0-15,-1-12 0 0,1-3-160 0,-3-9 160 16,2 2-640-16,-2-11 0 0,-1-4 0 0,1-4-18272 16</inkml:trace>
  <inkml:trace contextRef="#ctx0" brushRef="#br0" timeOffset="12">27608 1960 5519 0,'5'-13'496'0,"-1"5"-496"0,0 1 0 0,-2 1 0 0,1 2 576 0,-1-1 0 0,2-1 16 0,0 0 0 16,3-11 576-16,1-3 112 0,3-1 32 0,-5-4 0 16,1 1 304-16,-5 1 64 0,-2 6 16 0,0-5 0 15,-2 5 192-15,-1-8 32 0,-3 4 16 0,2-1 0 16,-3 5-176-16,1 0-32 0,-3 0-16 0,1 4 0 15,-3 3-800-15,1 6-144 0,-1-3-48 0,-4 5 0 16,0 4-112-16,-2 5-32 0,0-1 0 0,0 5 0 16,-2 3-80-16,0 6-32 0,-3 5 0 0,-1 7 0 15,0 2 48-15,-3 9 16 0,0 6 0 0,1 0 0 0,1 4-320 0,5 2-64 16,2-2-16-16,0 3 0 0,7-1 0 0,-1-6-128 16,7 2 192-16,-1 2-64 0,1 7 32 0,4 4 0 15,0 4 0-15,4 7 0 0,3-1-160 0,6 3 192 16,4-7-192-16,2-2 192 0,6-4-64 0,5-13 0 15,6-8 0-15,3-11 0 0,-1-11 0 0,7-6 0 0,10-7 0 0,7-10 0 16,2-6 32-16,2-12 0 0,-2-5 0 0,0-9 0 16,-1-4-160-16,-1-5 192 0,0-4-192 0,-9-2 192 15,-4 0-192-15,0-8 0 0,-2-3 144 0,-4-6-144 16,-9 9 0-16,-4-5 0 0,-3-6 0 0,-3 2 0 16,-9 0 0-16,-9 2 0 0,-6 2 0 0,-8 0 128 15,-7 9-128-15,-7 0 0 0,-8 4 0 0,-1 4 0 16,-6 3 0-16,-7 3 0 0,-10 1 0 0,-5 2 0 15,-9 6 0-15,-5 0 128 0,-4 11-128 0,9 0 128 16,13 8 0-16,10 3 16 0,9 1 0 0,4 5 0 16,6 0-144-16,7 2 0 0,4 2-192 0,7 3-12944 15,6-1-2592-15</inkml:trace>
  <inkml:trace contextRef="#ctx0" brushRef="#br0" timeOffset="13">29280 2390 11055 0,'-10'-6'976'0,"1"-1"-784"0,3 5-192 0,4 0 0 0,0 2 1440 0,-3-4 240 0,-3 2 48 0,-7-9 16 16,-2 0-112-16,-2-4-32 0,6 3 0 0,4-3 0 15,7 4 336-15,9-2 64 16,3 5 16-16,10-1 0 0,5 1-704 0,5 3-144 0,8 3-16 0,5-4-16 16,6 4-544-16,2 0-96 0,4-5-32 0,3 3 0 15,-1-2 32-15,3-5 0 0,0 5 0 0,-3-3 0 16,-1 5-272-16,-5 2-48 0,-4-5-16 0,-3 5 0 15,-1 2-352-15,-5-2-64 0,-2 2 0 0,-4-6-16 32,-4-3-1312-32,-9 1-256 0,-2-3-48 0,-8-2-16 0,-3-4 880 0,-6-4 160 0,-4 2 32 0,-5-11 16 0,-1 2 512 0,-3 5 112 15,-4-5 0-15,-2 7 16 0,0-2-176 0,-5 1-32 16,-1 3-16-16,-3 0 0 0,0 4 112 0,3 0 32 16,-3 2 0-16,7 3 0 0,1 1 544 0,6 3 112 0,3 4 32 15,5-5 0-15,3 5 192 0,10 0 32 0,1 2 16 0,9 0 0 16,5-4-48-16,3 4-16 15,5-2 0-15,4 2 0 16,4-3 0-16,3 6 0 0,-1-1 0 0,-1 2 0 0,-1 7-160 0,-6-1-48 0,-2 7 0 0,-7 2 0 31,-4 11-160-31,-4 0-48 0,-6 6 0 0,-5 9 0 16,-6 8 192-16,-2-2 16 0,-5-2 16 0,-1 0 0 16,-3 0-416-16,-2-2 0 0,2-4 0 0,0-3 0 15,1 3 0-15,1-7 0 0,2-2 0 0,1-2-10816 16,-1-2-2192-16</inkml:trace>
  <inkml:trace contextRef="#ctx0" brushRef="#br0" timeOffset="14">26339 4217 11967 0,'0'-11'1072'0,"0"2"-864"0,0 3-208 0,0 2 0 0,-2 2 416 0,0-5 32 15,0-3 16-15,-3-5 0 0,-1-11 896 0,-3 3 176 16,-3-1 48-16,-3 5 0 0,0 6 144 0,-2 3 48 0,-2-1 0 0,-3 11 0 16,-3 0-752-16,-1 4-160 0,-4 3-32 0,1 6 0 15,-1 1-304-15,0 1-64 0,0 5-16 0,2-3 0 16,3 4-128-16,4-6-16 0,4 0-16 0,-3 2 0 16,1 10 128-16,-4-1 32 0,2 8 0 0,-1 4 0 15,5 1-96-15,2-1-16 0,0 7 0 0,5 1 0 16,3 3-336-16,3 0 0 0,2 0 0 0,6-4 128 15,5-2-128-15,3-3 176 0,6-2-176 0,-1-6 192 16,4 0 416-16,7 0 96 0,1 7 0 0,5-8 16 16,1-1-336-16,1-4-64 0,0-1 0 0,2-3-16 0,-2-5 16 15,3-5 0-15,1 3 0 0,3-10 0 0,-1-3-96 0,-1-2-16 16,-7-2 0-16,2-3 0 16,5-10-16-16,1-2 0 0,1-4 0 0,-5-4 0 0,-2-1 0 0,-6 0-16 15,-2-1 0-15,-2-5 0 0,-3 0-32 0,-4 0 0 16,-2-2 0-16,-2 0 0 0,-2-9-144 0,-2-1 0 15,-3-3 144-15,-4 2-144 0,1-4 0 0,-5 4 0 16,-3 3 0-16,-1 3 0 0,-2 1 0 0,-5 10 0 0,0 3 0 16,-3 2-192-1,-6 1-80-15,-3 1-32 0,-5 0 0 0,-6 4 0 0,-6-3 112 0,-3 8 32 0,1-1 0 0,1 9 0 16,7-3 160-16,0 5 0 16,6 2 0-16,1 2-128 0,3 5-48 0,3-5 0 0,6 6 0 0,2-8-11600 15,7 7-2336-15</inkml:trace>
  <inkml:trace contextRef="#ctx0" brushRef="#br0" timeOffset="15">27594 4068 5519 0,'2'-7'496'0,"-2"1"-496"0,0 4 0 0,0 0 0 0,0 2 992 0,2-3 96 16,-2-1 32-16,2-2 0 0,-2-1 944 0,2 5 192 15,-2 2 48-15,0 9 0 16,-2 1-432-16,2 1-80 0,0 8 0 0,-2 7-16 0,0 1-640 0,0 5-128 16,-1 7-32-16,1 3 0 0,0 1 96 0,-2 4 16 15,0 12 0-15,-5 16 0 0,3 1-320 0,-3 1-64 16,1 4-16-16,-1-11 0 0,1-2-368 0,1-8-80 0,1-9-16 16,4-13 0-16,2-10-224 0,0-11 0 0,6-6 0 0,1-9 0 15,3-4 0-15,5-9 0 0,4-12 0 0,3-7-10416 16,3-4-1968-16</inkml:trace>
  <inkml:trace contextRef="#ctx0" brushRef="#br0" timeOffset="16">28769 4040 1839 0,'-10'-13'160'0,"3"5"-160"0,1 1 0 0,-1 1 0 16,3 4 1984-16,0 0 352 0,0-1 80 0,-7 3 16 0,-6-4 480 0,-4 0 96 0,-5 4 32 0,-2 0 0 15,3 8-1552-15,-1-3-304 0,1 3-64 0,1 3-16 16,1 0-512-16,4-3-96 0,0 3-32 0,4 1 0 16,0-1 640-16,2 0 128 0,4-1 32 0,1 3 0 15,-1 4-832-15,1 2-176 0,4-2-16 0,-3 0-16 16,-1 9-224-16,-1 6 0 0,1 4 0 0,1 5 0 16,3 3 0-16,0 1 0 0,2 0 0 0,2 1 0 15,4-1 352-15,0 0 32 0,7 0 0 0,-1-1 0 0,3-5 64 0,2-1 32 16,2 5 0-16,2-7 0 0,-2-2-304 0,3 0-176 15,3-6 192-15,0-1-192 0,3 1 496 0,4-3-16 16,0-8 0-16,-1 0 0 0,1-2-128 0,0-10-32 16,4 1 0-16,-2-10 0 0,2 0 112 0,-2-7 16 31,0 0 0-31,-4-2 0 0,-1 1-176 0,-1-3-16 0,0-4-16 0,-3-1 0 0,-2-5 16 0,1 1 0 31,-5-1 0-31,0-5 0 0,0-2 16 0,-2-6 16 0,2-5 0 0,-2-4 0 16,-5-1-288-16,-1-4 160 0,-1-3-160 0,-3 12 128 15,-1 7-128-15,0-4 0 0,-4-16 0 0,-2-5 0 16,-2 3 0-16,-5 5 0 0,-1 8 0 0,-8 9 0 16,-3 6-144-16,-9 7-16 0,5 8 0 0,-11 4 0 15,-7 9 16-15,-8 7 0 0,-2 5 0 0,-3 5 0 16,1 2 144-16,4 4 0 0,8-4-144 0,11-2 144 16,13 2-528-16,8-10-48 0,9-1 0 15,13 0 0-15</inkml:trace>
  <inkml:trace contextRef="#ctx0" brushRef="#br0" timeOffset="17">30135 3933 5519 0,'-11'-2'496'0,"7"0"-496"0,-1 2 0 0,1 0 0 0,2-4 1280 0,2 4 144 0,0-2 48 0,0 0 0 16,0 0 1072-16,2 2 208 0,-2 0 64 0,0 0 0 16,0 0-432-16,0 0-80 0,19 25 0 0,-14-1-16 15,1 1-864-15,-2 9-160 0,-2 0-48 0,1 11 0 16,-1 12-512-16,-2 9-96 0,0 9-32 0,-2 2 0 0,2-1 0 0,-3-6-16 16,1 1 0-16,-2-5 0 0,2-13-112 0,-2-4 0 15,-1-4-16-15,3-7 0 0,0 2-432 0,2-3 128 16,0-10-128-16,2 1 0 0,0 0 0 0,3-9 0 15,-1-2 0-15,2-7-11712 16,1-5-2224-16</inkml:trace>
  <inkml:trace contextRef="#ctx0" brushRef="#br0" timeOffset="18">31263 3865 11967 0,'-8'-17'528'0,"4"7"112"16,-1-1-512-16,3 5-128 0,0-1 0 0,0-1 0 16,-2-1 1440-16,-3-6 256 0,-1-2 48 0,-5-10 16 0,-2 5-368 0,-2 5-80 15,0 2-16-15,-2 9 0 16,0 2 32-16,-3 6 0 0,3 6 0 0,-4 5 0 0,2 6-560 0,-1 9-96 15,-1 0-32-15,-1 6 0 0,1 6-352 0,0 1-80 16,1 1-16-16,1 1 0 0,2 4 128 0,4 2 32 16,4 0 0-16,3 2 0 0,3-2-96 0,5 2 0 15,5-2-16-15,3 0 0 0,3 4-112 0,4-2 0 16,2 6-128-16,0-5 192 0,4 3 0 0,0-4-16 16,3 0 0-16,-1-2 0 0,1-11-176 0,1 1 0 0,7-1 144 0,0-2-144 15,4-12 384-15,-2-5 16 0,3-9 0 0,-1-3 0 16,2-14 496-16,1-1 112 0,1-5 16 0,-4-6 0 15,-4 0-448-15,4-7-64 0,1-6-32 0,-1-2 0 32,0-4-144-32,-2-7-16 0,-2 3-16 0,0-7 0 0,-4 2-32 0,-1-2 0 15,-5 4 0-15,-3 0 0 0,-2-4-128 0,-6 1-16 16,-1 1-128-16,-8-2 192 0,-2 2-192 0,-6 0 0 0,-3 9 0 0,-5-5 0 31,-6 1 0-31,-7 1 0 0,-5 3 0 0,-7-1-160 0,-1 12-48 0,-5 6-16 16,-4 1 0-16,-2 10 0 0,0 8 224 0,2 2 0 15,2 4 0-15,2 6 0 0,7 1 0 0,4-2 0 16,6 1 0-16,5-1 0 0,4-3-304 0,6-2-64 16,7-1-16-16,8-6-18096 0</inkml:trace>
  <inkml:trace contextRef="#ctx0" brushRef="#br0" timeOffset="19">13263 5964 15663 0,'5'0'1392'0,"-1"-4"-1120"0,0 2-272 0,-2 0 0 0,0 0 1600 15,0 2 272-15,5-7 48 0,4-1 16 0,1-5-128 0,3-2-16 16,0-2-16-16,-2 2 0 0,-2-2-432 0,-3 4-96 16,-4 3-16-16,-2-5 0 0,-2 9-208 0,-4-5-64 15,-2 4 0-15,-3 3 0 0,-3-2-320 0,-3-3-64 16,-2 3 0-16,-5 0-16 0,-1-3-224 0,-3 3-32 0,-1 1-16 0,-3 3 0 16,-4 2-128-16,2 0-32 0,-2 2 0 0,2 3 0 15,0 3-128-15,-2 1 0 0,0 6-160 0,-3-3 160 16,8 1 0-16,-1 4 0 0,-2 0 0 0,-2 0 0 15,0 5 0-15,4-1 0 0,2 2-128 0,5-4 128 16,1 1 0-16,1 1 0 0,4 4 0 0,0-1 0 16,2 6 0-16,0 4 0 0,2-2 0 0,3 6 0 15,1-6 0-15,3 2 0 0,6-9 0 0,2 3 0 16,7 0 0-16,3-9 0 0,5 0 0 0,7-2 0 16,-1-4 0-16,9-2 0 0,4-1 0 0,3-1 0 15,5-3 0-15,3 1 0 0,2-7 0 0,0 4 0 0,0-4 0 0,-2 4 0 16,-2 2 0-16,-3 1 0 0,-5 1 0 0,-1 5 0 15,0 2 128-15,-2 4-128 0,-6 0 0 0,0 5 0 16,-1 3 0-16,-3 5-144 0,-1 5 144 0,-4 3 0 16,-2 5 0-16,-2 6 128 0,-4 6 64 0,-5 7 32 15,1-4 0-15,-12-5 0 0,-1-2-224 0,-7-8 0 16,-2-9 128-16,-4-4-128 0,-4-6 320 0,-3-7 32 0,-2-2 0 0,-4-4 0 16,-4-5-16-16,-4-4 0 0,-5 3 0 0,-2-7 0 15,-2 0-48-15,-2 0-16 0,2-7 0 0,0 3 0 31,7-4-272-31,3-1 0 0,7 5 0 0,7-3 0 0,3-3-144 0,10 1 144 16,3 3-128-16,7 0 128 16,6-5-640-16,9 5-64 0,4-5 0 0,11 0-11968 0,-3 3-2416 0</inkml:trace>
  <inkml:trace contextRef="#ctx0" brushRef="#br0" timeOffset="20">14143 6850 6447 0,'-23'0'576'0,"10"0"-576"0,2 0 0 0,0-2 0 0,5 2 208 0,2 0-64 0,0 0-16 0,-7 0 0 0,-2 0 3264 0,-2 2 656 0,-2-2 128 0,2 0 32 16,5 0-464-16,5 0-96 0,5 0 0 0,7 0-16 15,1-2-1776-15,7 0-336 16,9 2-80-16,3-7-16 0,7 3-832 0,7-2-160 0,4-3-48 0,4 3 0 16,4-5-16-16,0 5-16 0,-2-3 0 0,-2 3 0 15,-8 0-176-15,-1 1-48 16,1-1 0-16,-3-3 0 0,-10 3-128 0,-1 0 0 0,1-1 0 0,-5-3 0 15,-3-1 0-15,-3-2 0 0,-5 2 0 0,1 1 0 32,-4-1-400-32,-5 1-64 0,-2 1-16 0,-2-2 0 15,0 5-1632-15,-4 0-320 0,-5-5-64 0,-1 5 0 16,-5-5-1088-16,-2 2-224 0,-7 1-32 0,1-1-16 16,-5-1 1536-16,0-1 304 0,1-2 64 0,-1 3 16 0,3-1 1936 0,-1-4 144 15,5 2 160-15,4 3 16 0,2-1 336 0,4-2 64 16,3 5 16-16,5 1 0 0,1-3 1312 0,4 3 272 15,3 3 48-15,3-2 16 0,1 6 176 0,4 0 48 16,-1 2 0-16,3 2 0 0,2 3-1088 0,2-1-224 0,1 2-32 0,1 3-16 16,4-5-544-16,3 5-128 0,0 0 0 0,-1-1-16 15,3-3-240-15,0-1-64 0,-4 3 0 0,4-3 0 16,-1-2-96-16,3 3-32 0,-2 3 0 0,-2-5 0 16,-1 1-128-16,-5 5 0 0,-1-3 0 0,-6 5 0 15,-2 0 128-15,-3 2-128 0,-3 2 0 0,-5-2 128 16,-2 8 64-16,-4 2 16 0,-5 10 0 0,-1-1 0 15,-1 2 32-15,-4 2 0 0,-2 5 0 0,-2 1 0 16,0 1-240-16,-1-2 144 0,5-11-144 0,3-3 128 16,1-3-128-16,7-5 0 0,0-8 0 0,4 2 0 15,2-9-368-15,4 1 0 0</inkml:trace>
  <inkml:trace contextRef="#ctx0" brushRef="#br0" timeOffset="21">16345 6190 8287 0,'5'-6'736'0,"-3"1"-592"0,0 3-144 0,0-2 0 0,-2 4 1392 0,2-2 240 0,0-7 48 0,3-1 16 15,-1-3 1072-15,-2 0 224 0,0-2 32 0,-2 5 16 16,0 1-768-16,-2 1-160 0,0-1-16 0,-2 3-16 31,-1-1-864-31,-1-1-192 0,2-5-16 0,-3 2-16 0,3 5 32 0,-2-5 16 0,1 1 0 0,-1-5 0 31,-3 6-656-31,1-1-144 0,-3-1-32 0,1 3 0 0,1 1-208 0,-2 1 0 0,-1-1 0 0,-3 3 0 16,-4 0 0-16,-5 2 144 16,1 2-144-16,-1 2 128 0,1 4-128 0,2 3 160 0,1-3-160 0,-3 5 160 15,-3 6-160-15,-3 6 0 16,3 3 144-16,0 1-144 0,3 5 0 0,0 5 0 0,6 3 0 16,-1 3 0-16,6 6 0 0,-1 0 0 0,4 2 0 0,1 2 0 0,4 2 0 0,-1 5 0 15,1 4 0-15,4-3 0 0,4-3 0 0,3 8 144 31,10 6-16-31,4 7-128 0,7-2 0 0,6-7 0 0,4-4-160 0,7-11 160 0,6-6 0 0,4-6 0 16,-1-11 0-16,-1-11 0 0,0-6 0 0,-4-13 0 16,-4-4 0-16,-3-7 0 0,1-12 0 0,-2-11 288 15,-3-6-32-15,-2-7 0 0,-2 5 80 0,-2-11 16 16,2-15 0-16,-2 0 0 0,-4 4 144 0,0-6 16 16,-1-11 16-16,-1 0 0 0,-5 3-320 0,-4 5-64 0,-2 1-16 0,-6 6 0 31,-7 5-128-31,-4 8 0 0,-7-3 0 0,-6 10 0 15,-4-3-256-15,-4 13 64 0,-1 6 0 0,-6 0 16 16,-8 3-96-16,-3 4-32 0,-5 8 0 0,1 2 0 16,2 7 16-16,3 2 0 0,10 4 0 0,2-2 0 15,5 6-224-15,4-2-64 16,8 5 0-16,7 0-17984 0</inkml:trace>
  <inkml:trace contextRef="#ctx0" brushRef="#br0" timeOffset="22">17930 6107 15663 0,'-9'-15'1392'0,"5"7"-1120"0,0-3-272 0,2 2 0 0,0 3 1408 0,-3 2 240 0,3-3 32 0,-4-3 16 0,-3-7 864 0,-5-5 160 0,-4-1 32 0,-3 2 16 16,-4 4-496-16,-3 2-96 0,-4 8-32 0,-2 3 0 16,-4 8-1424-16,-1 1-272 0,5 5-64 0,-6 5-16 15,-5 7-176-15,0 3-16 0,3 1-16 0,3 1 0 16,5 1-32-16,9-5-128 0,3 3 192 0,7-5-64 16,7 3-128-16,4-3 0 0,6 0 0 0,6-2 0 15,5 1 0-15,4 1 0 0,4-2 0 0,5 2 0 16,6 5 0-16,2-5 0 0,6-4 0 0,1 4 0 15,-1-6 0-15,3 0 0 0,0 0 0 0,-3 2 0 16,-2 0 0-16,3 5 0 0,1 3 0 0,-1-2 0 0,-7 3 0 16,-2 0 0-16,0 8 0 0,-4 4 0 0,-9-6 0 0,-4 6 0 15,-7 3 0-15,-4 1 0 0,-6 1 0 0,-6-1 0 16,-3-1 0-16,-8-1 0 0,-9 5 0 0,-6-5 0 16,-6 1 0-16,-3-5 0 0,-2-6 0 0,-1-2 0 15,1-14 0-15,-4-1 0 0,4-2 368 0,-2-9 32 16,3 0 16-16,3-2 0 15,5-2-416-15,6 0 0 0,7-2 0 0,8 1 0 16,6 3-464-16,9-6-128 0,7 2-32 0,5 0-17952 16</inkml:trace>
  <inkml:trace contextRef="#ctx0" brushRef="#br0" timeOffset="23">18837 6254 11055 0,'0'-6'976'0,"0"-1"-784"0,0 3-192 0,-2 0 0 0,0 2 1088 0,0-3 192 15,0-1 16-15,-5-11 16 0,-1-2 2528 0,-3-3 512 16,1 1 112-16,-3 4 16 0,0 4-1872 0,0 3-368 15,3-1-80-15,-3 5-16 0,-2 1-1280 0,0 5-256 16,0 3-48-16,-4 1-16 16,0 4-336-16,0 3-64 0,2 0-16 0,-3 6 0 15,1 4 64-15,-2 2 16 0,0 9 0 0,-3-2 0 0,1 8-208 0,2 9 0 0,1-2-192 0,3 4 192 32,5 0 0-32,1 0 0 0,4-2 0 0,7 2 0 0,3 6 144 0,3 5-144 15,7-1 128-15,4-3-128 0,6-3 160 0,7-4-160 16,8 2 192-16,5-4-192 0,6-9 240 0,2-6-64 15,4-4-16-15,1-7 0 0,-3-4 96 0,-2-6 0 0,0-9 16 0,-4-4 0 16,-2-9-16-16,-2-4-16 0,1-8 0 0,-1-7 0 16,-5 0-16-16,3-6 0 0,-1-5 0 0,-2-8 0 15,1-4 64-15,-3-2 16 0,-2-9 0 0,-4 9 0 16,-7-3-32-16,1 1 0 0,-5-12 0 0,-4 1 0 0,-7 0-272 16,-10 6 0-16,-4 7 0 0,-11 4 0 0,-7 2 0 0,-10 0 0 31,-10 4 0-31,-8 1 0 0,-9 5 0 0,-3 1 0 0,-2 6 0 0,8 4 0 0,9 3 208 0,11 6-64 15,8 6-16-15,5 2 0 0,3 3-128 0,7 1-224 32,3 5 48-32,1 2 16 15,2 2-784-15,3 5-144 0,2-1-48 0,6 5-19280 0</inkml:trace>
  <inkml:trace contextRef="#ctx0" brushRef="#br0" timeOffset="24">20292 6727 21183 0,'-4'-7'1888'0,"0"3"-1504"0,1 4-384 0,1 0 0 0,0 0 1744 0,0-4 288 0,-2 2 48 0,0-5 16 0,-3 3 224 0,5-7 48 0,0 3 16 0,6 1 0 16,7 1-1216-16,6 0-240 0,2-1-48 0,7 5-16 15,8 0-384-15,8-2-80 0,5 2-16 0,9-1 0 16,5 3-64-16,5-2 0 0,0-2-16 0,-6 2 0 16,-5-2-80-16,-4-3-16 15,-4 3 0-15,-2-7 0 0,2 5-48 0,-7-5-16 0,-1 1 0 16,-5-1 0-16,-2-6-144 0,-2 6 0 0,-7-6 0 0,-2 2 0 15,-6 3 0-15,-2-1 0 0,-2 0 0 0,-7 0 0 0,-2 1 0 0,-4-1 0 16,-4 2 0-16,-5-4 0 0,-4 2-128 0,-6 3 128 16,-3-1 0-16,-8-4 0 0,-2 5-224 0,-4-1 32 15,-3-2 0-15,-1 3 0 0,3-3 192 0,1 2-176 16,2 0 176-16,2 3-160 0,6-1 160 0,5 5 0 16,6-2 0-16,4 4 0 0,4 2 0 0,5 0 0 15,4 0 0-15,4 0 0 0,5 2 0 0,2 0 0 31,6 2 0-31,2 3 0 0,2-1 0 0,5 2 0 0,3 3 0 16,3-2 0-16,-2-1 0 0,6 3 128 0,3-3-128 0,5 1 128 16,3 1 96-16,0-5 32 0,2 1 0 0,-2 1 0 15,-2 3-256-15,-3-3 0 0,-3 3 128 0,-5-1-128 16,-7 3 0-16,-5-1 0 0,-3 4 0 0,-4 2 0 16,-5 0 0-16,-5 4 0 0,-3 3 0 0,-6 6 0 15,-5-3 0-15,-2 5 0 0,-3-2 0 0,-6 6 0 16,-3 5 0-16,-3-3 0 0,3 2 0 0,2-10 0 15,4-2 0-15,2-3 0 0,0-3 0 0,4-5 0 16,5-2 0-16,1-3 0 0,8-1 0 0,1 0-13104 16,7-7-2640-16</inkml:trace>
  <inkml:trace contextRef="#ctx0" brushRef="#br0" timeOffset="25">22588 6454 11967 0,'-6'-11'1072'0,"4"1"-864"15,2 3-208-15,0 3 0 0,0-2 848 0,-2-3 128 0,2 3 32 0,0-7 0 0,0-8 720 0,0-5 160 0,2-1 32 0,-4-1 0 16,2 0-192-16,-3 1-16 0,-1 5-16 0,0 1 0 16,-2 0-160-16,-3 4-16 0,-2-5-16 0,-1 5 0 15,-1 0-160-15,-2 2-48 0,-2 3 0 0,-2 1 0 16,-3 2-592-16,1 5-112 0,-2 2-16 0,3 2-16 15,1 2-320-15,0 2-64 0,-6 5-16 0,-1 4 0 0,3 4-160 16,-1 0 0-16,-1 8 144 0,-1 7-144 0,0 2 0 0,3 9 0 16,0-3 0-16,3 7 128 0,3 2-128 0,5 2 0 15,3 0 0-15,5-4 0 0,2 2 0 0,4 2 0 16,4 5 0-16,9 7 0 0,6 6 0 0,9 1 0 16,6 0 0-16,13-6 0 0,7-7 0 0,8-5 0 15,0-14 0-15,2-10 128 0,-5-11 48 0,-1-13 16 0,0-4 0 16,-3-9 0-16,-4-3 48 0,-1-8 16 0,-6-3 0 15,-3-5 0-15,-5-8-32 0,-4 2 0 0,-6-4 0 0,-2-11 0 16,1-9-16-16,-5-3 0 0,-1-5 0 0,-6-3 0 16,-4 8-208-16,-5-3 0 0,-4 2 128 0,-8 2-128 15,-5 5 0-15,-6 6 0 0,-6 0 0 0,-7 11 0 16,-4 2 0-16,-3 6 0 0,-1 6 0 0,-4 5 0 16,-3 2-160-16,0 4 32 0,0 5 0 0,5-1 0 15,6 7-128-15,2 2 0 0,2 0-16 0,7 0 0 31,8 5-192-31,4-3-48 0,11 2 0 0,4-2 0 0,11 2-976 0,4 1-208 0</inkml:trace>
  <inkml:trace contextRef="#ctx0" brushRef="#br0" timeOffset="26">23913 6254 18431 0,'-8'-6'1632'0,"1"-3"-1312"0,3 3-320 0,0 1 0 0,1 3 1600 0,-1-2 240 0,-4-5 48 0,-7-3 16 16,-2-1 896-16,-5-4 176 0,-1 2 32 0,0 2 16 16,1 5-1392-16,3 3-288 0,0 5-48 0,0 5-16 15,2 3-768-15,0 5-144 0,-2 8-48 0,-1 5 0 16,1 8-144-16,-2 0-48 0,0 13 0 0,-1 2 0 15,5 0-128-15,4-5 0 0,3 5 144 0,6 5-144 16,6-3 0-16,4 4 0 0,7-2 0 0,6 3 0 16,4 1 128-16,7-8-128 0,4 2 128 0,3-2-128 15,1-2 0-15,2-4 0 0,3-3 0 0,-3-6-192 16,1-4 192-16,-1-2 0 0,3-11 0 0,0-3 0 0,-1-7 192 16,1-7 0-16,-3-7 16 0,1-3 0 0,-5-7 48 0,-2-4 16 15,-2-7 0-15,-4-2 0 0,-3 0-96 0,-1-6-32 16,-3-4 0-16,0-3 0 0,-2-6-144 0,-4 0 0 15,-2 11 0-15,-4-9 0 0,-1-2 128 0,-4-2-128 16,-4-2 0-16,-4-1 128 0,-7 5-128 0,-3 1 0 16,-8 1 0-16,-3 4 0 0,-5-2 0 0,-2 5 0 15,-4 6 0-15,2 6-176 0,0 7-16 0,-3 4-16 0,3 2 0 16,2 9 0 0,9 1-416-16,2 3-80 0,6 4 0 0,6 3-16 15,7-1-608-15,11 2-112 0</inkml:trace>
  <inkml:trace contextRef="#ctx0" brushRef="#br0" timeOffset="27">25306 6122 14735 0,'0'0'1312'16,"-2"-4"-1056"-16,2 2-256 0,-2-1 0 31,-3 1 0-31,1 2 0 0,-4-6 0 0,-5-3 0 16,-4-1 2320-16,-4-3 560 0,-3 2 128 0,-1-4 0 15,-5 3-576-15,-4 1-112 0,0 0-16 0,-5 5-16 0,-5 4-480 16,-3 2-80-16,2 4-32 0,-2 3 0 0,0 3-928 0,0 7-192 16,3 2-48-16,5 3 0 0,1 5-336 0,4 3-64 15,4 6 0-15,2-2-128 0,7 3 0 0,8-3 0 16,7 2 0-16,10-9 0 0,9 1 0 0,8-4 0 16,5-3 0-16,4-4 0 0,4 2 0 0,6-2 0 15,13 4 0-15,9 1 0 0,0 5 0 0,0-3 0 0,0 6 160 0,-7-3-160 16,0 3 0-16,-8 0 0 0,-6 4 0 0,-3 0 0 15,-8-4 0-15,-5 4 0 0,-1-2 0 0,-7 2 0 16,-4 2 0-16,-7 0 0 0,-6 5 0 0,-6-3 0 16,-7 2 0-16,-6 1 0 0,-7-3 176 0,-6 1-176 15,-4-1 288-15,-5-8-32 0,-1-5-16 0,-3-4 0 16,0-8 80-16,1-8 32 0,3-5 0 0,3-7 0 16,6-8-144-16,6-4-16 0,7-6-16 0,6-3 0 31,5 0-752-31,4 0-160 0,6 3-32 0,0 2 0 0,0 8-832 0,2-2-160 0</inkml:trace>
  <inkml:trace contextRef="#ctx0" brushRef="#br0" timeOffset="28">26337 6394 20271 0,'-4'-14'896'0,"-1"7"192"0,1-3-880 0,2 3-208 0,0 1 0 0,-2 1 0 0,-1 1 1968 0,-1-6 336 0,-5-3 80 0,-8-4 16 16,-2 2 608-16,-3-2 112 0,-1 6 16 0,-1 3 16 15,1 6-1936-15,1-3-384 0,1 10-64 0,-3-1-32 16,1 6-352-16,-3 7-64 0,-2 11 0 0,-2 4-16 16,5 2-304-16,-3 9 0 0,4 1 0 0,1 3 0 15,8-2 0-15,0 6 0 0,4 9 0 0,4 4-144 16,3-3 144-16,8 1 0 15,4 0 0-15,5-3 0 0,8-5 0 0,7-3 0 0,4-4 0 0,4-3 0 0,4-10 272 0,5-4-16 16,3-6 0-16,6-14 0 0,1 1 0 0,2-11-16 16,3-9 0-16,-3-1 0 0,1-3-240 0,-3-8 0 15,0-7 0-15,0-8 0 0,-4-3 0 0,-4-1 0 16,0-9 0-16,-9-4 0 16,-6 4 144-16,-5-4-144 0,-3-3 128 0,-10 1-128 0,-7-5 192 0,-12 5-64 15,-8 0 0-15,-8 1 0 0,-5 10 32 0,-10 1 0 16,-11-2 0-16,-11 9 0 0,-4 8 224 0,-8 3 64 0,-3 8 0 0,1 6 0 15,4 5-224-15,10-1-32 0,9 7-16 0,10 3 0 16,11 1-432-16,11 2-96 0,11 1-16 0,6 1 0 31,10 3-1072-31,7-5-224 0</inkml:trace>
  <inkml:trace contextRef="#ctx0" brushRef="#br0" timeOffset="29">27481 6737 6447 0,'0'-6'576'0,"0"2"-576"0,0-1 0 0,0 3 0 0,2-2 800 0,-2-2 48 0,2-5 16 0,0-6 0 15,2-9 1648-15,5-1 336 0,2-7 64 0,-1 2 16 16,5-5-384-16,0 3-80 0,0-2-16 0,0 2 0 16,-2 2-880-16,-3 2-176 0,-3 5-48 0,-3 1 0 15,-4 5-112-15,-4 4-16 0,-1 3-16 0,-3 1 0 16,-3 5-464-16,-4-3-96 0,2 7 0 0,-4-2-16 16,-2 4-304-16,-2 0-48 0,0 4-16 0,-3 2 0 15,-1 5-48-15,-1 4-16 0,1 2 0 0,-3 4 0 16,4 7-192-16,1-3 128 0,2 5-128 0,-1 4 0 0,5 0 0 0,2 5 0 15,-2 5 0-15,7 1 0 0,1 8 128 0,5-2-128 16,4 7 0-16,2-3 0 0,11 9 240 0,8 2-48 16,5 0-16-16,6-2 0 0,8-9 16 0,5-10 16 15,6-7 0-15,7-10 0 0,1-9 32 0,3-10 0 16,2-9 0-16,-2-9 0 0,-3-8 48 0,-3-4 16 16,-1-5 0-16,-8-1 0 0,-5-1-304 0,-3-2 128 15,-3 0-128-15,-6-8 0 0,0 0 128 0,-7-5-128 0,-2-6 0 0,-6-6 0 16,-2-3 0-16,-9-3 0 0,-6-3 0 0,-8 2 0 15,-7 2 0-15,-9 5 0 0,-8 2 0 0,-7 8 0 16,-8 2 224-16,-6 9-64 0,-2 9-16 0,-5 4 0 16,-2 10 160-16,0 5 16 0,-2 6 16 0,6 4 0 15,7-2-208-15,8 2-128 0,11-2 128 0,7 0-128 16,7-6 0-16,10 4-160 0,8 0 16 0,4-6 0 31,8 4-944-31,12 0-192 0</inkml:trace>
  <inkml:trace contextRef="#ctx0" brushRef="#br0" timeOffset="30">13072 3386 8287 0,'-9'-2'736'0,"5"0"-592"0,0 2-144 0,1-2 0 0,1 2 1008 0,0 0 160 0,0-2 48 0,-4 0 0 15,-3 0 1152-15,-4-9 224 0,-4 0 48 0,-6-4 16 16,-1 3-32-16,-3 1-16 0,-5-4 0 0,-7 4 0 15,5 1-1200-15,-2 1-224 0,-2 1-48 0,-7 3-16 0,-8 3-208 0,-7 2-32 32,3 5-16-32,-1 1 0 0,5 5-528 0,6-1-96 0,5 1-32 0,5-3 0 15,10 1-80-15,7-3-128 0,8-1 176 0,3-3-176 16,7 0 192-16,4-2-64 0,5 0 0 0,7-2-128 0,10 0 176 0,6-5-176 16,6 3 160-16,2 0-160 0,9-1 208 0,2 3-48 31,4-2-16-31,1 4 0 0,-1 0-144 0,0 4 0 0,-6-2 0 0,-4 7 0 0,3-5 0 0,-5 3 0 0,-9-3 0 15,-2 0 0 1,-5 0 0-16,-1 1 0 0,-7-5 0 0,-2 0 0 16,-7 0 0-16,-4-5 0 0,-2 3 0 0,-6-2 0 15,0 2 0-15,-7-2 0 0,1-3 128 0,-5 3-128 16,-2-7 0-16,-5 1 0 0,-1-3 0 0,-7 2 0 16,-2-2 0-16,-6 1 0 0,0 1 0 0,-1 5 0 15,3-1 0-15,-9 5 0 0,-10 4 0 0,0 5 0 16,6 1 0-16,-5 5 0 0,-1 6 0 0,0 2 0 15,10 5 0-15,2-5 0 0,5 7 0 0,4 0 0 16,8-5 0-16,7 3 0 0,6-9 0 0,9-3 0 16,4-3 0-16,6-4 0 0,9-1 0 0,7-2 0 15,-3-4-576-15,6-4 0 0,9-2 0 0,7-1-17088 16</inkml:trace>
  <inkml:trace contextRef="#ctx0" brushRef="#br0" timeOffset="31">16175 4104 1839 0,'-11'0'160'0,"-1"0"-160"0,3-4 0 0,3 4 0 0,-1-3 624 0,-3 3 80 0,-12-8 32 0,-8-1 0 0,-10-3 656 0,-9-5 128 16,2 0 16-16,2-1 16 0,7 1 480 0,6 0 80 16,0 5 32-16,7 1 0 0,3 2-672 0,3 1-128 15,2 6-16-15,4-5-16 0,5 3-192 0,1 4-32 16,5-4-16-16,0 2 0 15,4 4 64-15,7-2 16 0,1 4 0 0,5-4 0 0,5 0-544 16,3 0-96-16,0 0-32 0,5 0 0 16,6 0-32-16,9 0-16 0,8 0 0 0,6-6 0 0,5 4-112 0,8 0-32 15,11-3 0-15,7 3 0 0,-1-2-64 0,2 0-16 0,1 2 0 0,2-7 0 16,1 0-208-16,9 1 0 0,9-3 128 0,9-1-128 16,3-8 0-16,1-3 0 0,-14 2 0 0,3-3 0 15,9-6 368-15,-1 3-32 0,5-1 0 0,-3 5 0 16,-3 1 48-16,-14 5 16 0,-8 2 0 15,-2 9 0-15,2-5-160 0,-2 5-48 0,-3 4 0 0,1 2 0 32,2 2-192-32,-7 4 0 0,-8 5 0 0,-6 0 0 15,-7-1 0-15,-2 1 0 0,0-2 0 0,-4-1 0 16,-5-2 0-16,-8-1 0 0,-6-5 0 0,-5-7 0 16,-8 3 0-16,-4-2 128 0,-3 1-128 0,-6-3 144 0,-2-1 144 0,-2 3 32 15,-2-3 0-15,-5 3 0 0,0-2-320 0,-1 1 0 16,-3 1 0-16,-2-1 0 15,0 1-704-15,-5-2-208 0,1 1-48 0,-2-1-16064 0</inkml:trace>
  <inkml:trace contextRef="#ctx0" brushRef="#br0" timeOffset="32">12641 3744 9215 0,'2'-6'816'0,"1"1"-656"0,-1-1-160 0,0 4 0 0,-2 2 0 0,2-2 192 0,0-5-192 0,2-1 192 0,3-3 160 0,-1 0 32 0,3 1 16 0,-3 1 0 0,3 3 1104 0,-5-3 224 16,2 5 32-16,-1-2 16 0,-3-1 0 0,0 1 0 16,0 2 0-1,0-3 0-15,-2 1 96 0,2 2 32 0,0 4 0 0,0-7 0 16,1 5-1776-16,-1 2-336 0,0-2-80 0,0 2-13024 0</inkml:trace>
  <inkml:trace contextRef="#ctx0" brushRef="#br0" timeOffset="33">16007 3853 11055 0,'-7'-7'976'0,"3"3"-784"0,0 4-192 0,2 0 0 0,0 0 864 0,-1 0 128 0,-7 0 32 0,-1-4 0 16,0-1 672-16,3 3 144 0,6 2 16 0,4 0 16 15,11 0-368-15,8 0-80 0,9-4-16 0,15 4 0 0,12-2-272 0,18 2-64 16,10 0-16-16,11-2 0 0,8 0-480 0,7-3-80 15,10-1-32-15,7 0 0 0,4-5-112 0,17 0-32 16,15-10 0-16,4-5 0 0,-10 3 528 0,8-9 112 16,13-6 0-16,-23 6 16 0,-20 8-112 0,-4-1-32 15,2 4 0-15,0 1 0 0,-2 10-512 0,-12-1-96 16,-16 5-32-16,-10 4 0 0,-13 4-192 0,-13 0 0 0,-11 4 128 16,-8 3-128-16,-8 1 0 0,-11 1 0 0,-9-2 0 0,-10 1 0 15,-11 1 0-15,-9-3 0 0,-4 1 0 0,-14-1 0 31,-8 3 224-31,-9-7 0 0,-7 5 0 0,-13-5 0 0,-9 3-224 0,-14-1 128 0,-15-2-128 0,-11-4 0 16,-2 0 0-16,-9-4 0 0,-8 2 0 0,-4-5 0 16,-3-1 0-16,-1 6 0 15,-3 2 0-15,15 0 0 0,11 0-176 0,-6 2-16 0,1 2-16 0,5 3 0 16,15 1-64-16,12 1-16 0,18-1 0 0,12-2 0 16,16 1-160-16,14-3-16 15,11 0-16-15,10-2 0 0,9-2-480 0,11 0-80 0,6-2-32 0,11 2 0 16,10-4-784-16,11 4-144 0</inkml:trace>
  <inkml:trace contextRef="#ctx0" brushRef="#br0" timeOffset="34">23319 3586 7359 0,'-4'-4'656'0,"1"0"-528"0,3 2-128 0,0 2 0 0,0 0 1168 0,0-4 208 0,-2 1 32 0,0-7 16 16,2 1 0-16,0 1 0 0,2-1 0 0,5 3 0 16,1-1 0-16,3 1 0 0,6 2 0 0,2 4 0 15,4 0-208-15,3 0-64 0,8 0 0 0,2 0 0 0,9 2-576 0,2 0-128 16,10 4-32-16,3-6 0 0,6 7-240 0,4-7-48 16,9 2-128-16,4 0 192 0,5 4-32 0,-5-1-16 15,-7 3 0-15,7 1 0 0,13-3-16 0,6-2 0 16,5-4 0-16,10-8 0 0,11-5 384 0,8-4 64 15,7-4 0-15,-7-5 16 0,-12 3 336 0,16-9 64 16,22-6 16-16,2-1 0 0,-8-5-224 0,-7 7-32 16,-6 3-16-16,-7 7 0 0,-4 7-224 0,-9 3-64 15,-8 5 0-15,-17 3 0 0,-17 3-96 0,-2 6-32 16,2 2 0-16,-6 2 0 0,-7 7-320 0,-9 4-128 0,-1 4 0 0,-11 2 0 16,-5 5 128-16,-8-5 0 0,-6-2 0 0,-7 0 0 15,-8-4 0-15,-6-2 0 0,-5 0 0 0,-11-5-128 16,3 3 128-16,-11-7 0 0,-4 3 0 0,-9-1 0 15,-4 0 224-15,-9 1-32 0,-4-3 0 0,-6 0 0 16,-5-2-192-16,-10-2 144 0,-8-2-144 0,-10-2 128 16,-5-2-128-16,-7-3 0 0,-9-4 0 0,-6-4 0 15,1-2 0-15,-8 2 0 0,-5 0 0 0,-3 4 0 16,0 5 0-16,-2 1 0 0,11 1 0 0,0 2 0 0,-3 4-176 16,-1 4 176-16,-5 7-128 0,0 1 128 0,4 3-144 0,5 0 144 15,13 0-160-15,3 4 160 0,5 3-128 0,-2-3 128 16,-2 4 0-16,8 1-144 15,9-3-48-15,6 0-16 0,9-4 0 0,8-2 0 16,13 0 208-16,11-4 0 0,8-3 0 0,9-1-144 16,10-3 144-16,13-4 0 0,9-7 128 0,15-1-128 15,12-7 0-15,9 0-288 0,2 0 48 0,23-4 16 0,28 0-16 0,22-2 0 16,3 4 0-16,-3 2 0 0,6 8 240 0,10-1 0 0,13 6-160 0,3-3 160 16,-14 3 0-16,16 2 0 0,12 0 0 0,2 0 0 15,-6 0 0-15,-8 0 0 16,-3-2 0-16,-6 0 0 0,-8 0 0 0,-16 0 128 0,-10 0-128 0,-21 2 0 31,-16-7-320-31,1 3-160 0,-5 0-32 0,-6 2 0 16,-17 2-464-16,-6 6-112 0,-3 0 0 0,-8 18-14048 0</inkml:trace>
  <inkml:trace contextRef="#ctx0" brushRef="#br0" timeOffset="35">28837 6901 17503 0,'-17'0'1552'0,"7"0"-1232"0,-1 0-320 0,5 0 0 0,1 2 1088 0,3-2 176 0,0 2 16 0,-2 1 16 15,0 1 1488-15,4 0 288 0,4 2 64 0,7-3 16 16,8 5-1360-16,6-6-288 0,7 2-48 0,9 1-16 15,8-3-784-15,6-2-144 0,9-2-48 0,2 2 0 16,2 0-256-16,-4-5-48 16,-9 3-16-16,-3-2 0 0,-6 0-144 0,-5 0 0 0,-9-3 0 0,-7 1 0 15,1-5 0-15,-7 0 0 0,-6 1 0 0,-2-3 0 0,-7 0-176 0,-4-2-16 16,-2 3 0-16,-7-1 0 16,-1-4-608-16,-3 0-128 0,-4-2-32 0,0 2 0 15,2 2-1248-15,-4 2-256 0,-1-8-48 0,-1 6-16 16,0 2 784-16,4 0 144 0,2 3 48 0,4 1 0 0,7 3 2560 0,0 6 512 15,6-5 96-15,2 3 32 0,3 4-64 0,5 3-16 0,3-3 0 0,4 0 0 16,3 4-256-16,5-4-48 16,3 3-16-16,-2-1 0 0,2-4-528 0,4 0-96 0,4 4-32 0,-2 3 0 15,-4-1-256-15,-2 5-48 0,-4 3-16 0,-3 6 0 16,-8 5-144-16,-4 3-128 0,-9 6 144 0,-7 2-144 16,-3 5 208-16,-7 1-48 0,-8 3-16 0,-5 2 0 15,-2-3-144-15,-6-1 192 0,0 0-192 0,0-5 192 16,-1-4-192-16,5-2 0 0,3-4 144 0,3-3-144 15,5-4-144-15,4-4-112 0,6 0 0 0,7-4-18368 16</inkml:trace>
  <inkml:trace contextRef="#ctx0" brushRef="#br0" timeOffset="36">30488 6908 12895 0,'4'-22'576'0,"-1"12"112"0,-3-1-560 0,0 0-128 0,0 5 0 0,0 0 0 0,0-1 1024 0,-3-4 160 0,1-6 32 0,0-4 16 0,-4-7 1088 0,-1 3 224 15,1 4 32-15,0 1 16 0,-1 6-672 0,-1 3-128 16,-1 0-16-16,-1 5-16 0,-1 2-656 0,0 2-128 16,-4 8-16-16,0-2-16 0,-4 5-464 0,0 1-96 15,-4 5 0-15,-1 2-16 0,-1 5 0 0,-3 1 0 16,0 5 0-16,3 1 0 0,-1 6-112 0,1 7-32 0,-5 7 0 16,2 6 0-16,5 7-96 0,3 6 0 0,10-4-128 0,6 0 192 15,6 0 48-15,8 0 0 0,7 2 0 0,7 0 0 16,6-2-80-16,8-9-16 0,5-4 0 0,3-11 0 15,1-12-144-15,-4-11 0 16,0-10 0-16,-3-7 0 0,0-7 192 0,1-10-64 0,4-8 0 0,-3-9 0 16,1-5 96-16,-5-5 16 0,1-8 0 0,-8-3 0 15,-3 0-48-15,-7-5-16 0,-1-2 0 0,-8 1 0 16,-1-5-176-16,-9 4 0 0,0 4 0 0,-8 7 0 16,-5-4 0-16,-4 6-224 0,-2 6 48 0,-6 5 16 15,-7 6-256-15,0 5-48 0,-4 5-16 0,0 9 0 16,2 5 96-16,0 6 0 0,5 8 16 0,3 1 0 15,3 3-464-15,6 3-80 0,4 0-32 0,7 0-10352 16,6-3-2080-16</inkml:trace>
  <inkml:trace contextRef="#ctx0" brushRef="#br0" timeOffset="37">31466 6748 11967 0,'-13'-11'528'0,"5"3"112"0,1-1-512 0,1 5-128 0,-1 4 0 0,1-4 0 0,0 4 768 0,-7 0 112 0,-6 4 16 0,-11-2 16 15,-4 9 2272-15,0 8 448 0,0 0 80 0,-1 11 32 16,4 4-1424-16,-1 8-272 16,2 3-64-16,2 8-16 0,3 9-624 0,-1 6-128 0,7 5-32 0,4-3 0 15,6 0-688-15,5-2-144 0,6 3-32 0,5-3 0 16,3-2-48-16,7-7-16 0,2-10 0 0,7-8 0 15,8-5-128-15,2-13-128 0,7-4 192 0,2-12-192 0,-3-11 240 0,3-5-64 16,0-10-16-16,-1-5 0 16,-1-7 16-16,-2-8 0 0,-3-8 0 0,-2-4 0 0,-6 2-176 0,-2-6 0 15,-7 2 0-15,-4-7 0 0,-4 5-192 0,-7-1 192 16,-4 3-192-16,-8-2 192 0,-1 6-272 0,-5 0 64 16,-3 2 16-16,-2 7 0 0,0 3-16 0,-5 3 0 15,-3 5 0-15,-3 3 0 0,-2 7-112 0,0 4-32 0,1 4 0 0,1 9 0 31,0 2-544-31,5 7-128 0,2-1 0 0,6 7-16 32,2 4-272-32,9 2-48 0,4 2-16 0,6 1-13584 0</inkml:trace>
  <inkml:trace contextRef="#ctx0" brushRef="#br0" timeOffset="38">32331 6818 3903 0,'-9'6'352'0,"-2"-3"-352"16,3 1 0-16,1 0 0 0,3 0 2256 0,-4 5 384 15,-11 6 80-15,-11 10 16 0,-13 14-64 0,-6 10-16 16,0 6 0-16,7 7 0 0,1 4 160 0,9 2 48 16,4 0 0-16,3 2 0 0,4 5-1552 0,6-3-304 15,8 3-64-15,5-1-16 0,9 3-144 0,5-7-16 16,10-4-16-16,7-11 0 0,3-6-368 0,7-17-64 15,3-13 0-15,-1-14-16 0,1-10-304 0,1-7 0 16,-5-12 0-16,-1-1 0 0,-6-3 192 0,4-10 0 0,3-9-16 16,-4-4 0-16,-4-2-48 0,-5-3 0 0,-1-3 0 0,-5-7 0 15,-4 6-128-15,-4 0 0 0,-5 3 0 0,-6 6 0 16,-6-5 0-16,-7 7 0 0,-4 7-192 0,-7 4 192 16,1-1-256-16,-3 7 64 0,-4 5 0 0,3 1 16 31,-1 5-816-31,5 2-160 0,1 8-48 0,5 3-15776 0</inkml:trace>
  <inkml:trace contextRef="#ctx0" brushRef="#br0" timeOffset="39">33240 7035 21183 0,'-8'0'944'0,"1"0"192"0,3 0-912 0,-2 0-224 0,1 0 0 0,-1 2 0 0,-3 3 128 0,-6-3 0 15,-8 6-128-15,-9 5 192 0,-4 6 2592 0,-3 5 512 16,3 3 96-16,4 9 32 0,3 11-1696 0,3 2-352 16,0 9-64-16,7 1-16 0,2 7-656 0,2 5-128 0,5 5-16 15,3 1-16-15,3 4-288 0,6 6-48 0,7 0-16 0,3 1 0 16,8-7 128-16,3-22 32 0,5-12 0 16,4-15 0-16,2-15-128 0,6-9-32 0,3-16 0 0,-1-11 0 15,5-2-128-15,0-18 0 0,4-8 144 0,-4-8-144 16,-2 0 144-16,-5-7-144 0,-1-2 192 0,-10-6-192 15,3-3 256-15,-2-1-64 0,-4-7-16 0,-9 0 0 16,-4 4-48-16,-9 5-128 0,-8 4 192 0,-7 4-64 16,-8 7 320-16,-5 3 48 0,-8 3 16 0,-4 9 0 15,0 8-128-15,-15-5 0 0,-9 7-16 0,-8 7 0 16,2 6-368-16,6 6 0 0,14 4 0 0,9 3 0 16,14 2-560-16,8 4-128 0,9-4-16 0,12 4-19456 15</inkml:trace>
  <inkml:trace contextRef="#ctx0" brushRef="#br0" timeOffset="40">14695 9850 4607 0,'-5'0'400'0,"3"-2"-400"0,0 2 0 0,2-3 0 0,0 3 1952 0,-2-4 304 0,0 2 64 0,0-7 16 0,-5 1 640 0,-1-7 128 0,-5-2 32 0,0-4 0 16,-2 2-1296-16,-2-1-256 0,-2-1-48 0,-2 4-16 15,0-4 80-15,-1 0 32 0,-1-1 0 0,-3 5 0 16,1 2-544-16,-3 3-96 0,-2 1-32 0,0 2 0 16,3 3-496-16,-5 6-96 0,4 4-32 0,-2 0 0 15,0 7-336-15,-2 6 0 0,3 2 0 0,-1 11 128 16,2-6-128-16,5 7-128 0,1 1 128 0,5 2-192 15,2 3 192-15,3 1 0 0,3-4 0 0,5 0 0 16,4-4 0-16,2-2 0 0,7-7 0 0,1-4 0 16,5 0 0-16,2 0 0 0,4 0 0 0,5 2 0 15,2 0 0-15,1 0 0 0,1-4 0 0,4 2 0 16,5 3 0-16,1 1 0 0,1 0 0 0,-1 3 0 0,-2 5 0 0,3 1 0 16,-1 4 128-16,-6 5-128 0,-4 5 0 0,-4-3 0 15,-7 8 0-15,-4 2 0 16,-4 0 0-16,-9-2 0 0,-2-2 0 0,-7-7 0 0,-1-4 0 0,-7-2 0 15,-6-2 0-15,-5-2 128 0,0-9 80 0,-3-4 32 16,-10-2 0-16,-8 0 0 0,1-8 80 0,-5-1 0 16,-1-6 16-16,-1-2 0 0,0-7-48 0,2-1-16 0,2-3 0 15,2-2 0-15,2-2-272 0,5 0 0 0,6 0-176 0,6 0 176 32,9 6-816-32,2 1-48 0,6 1-16 0,5 7-17360 0</inkml:trace>
  <inkml:trace contextRef="#ctx0" brushRef="#br0" timeOffset="41">15161 10454 8287 0,'-4'-6'736'0,"2"4"-592"0,0 0-144 0,-1 2 0 0,1 0 1488 0,0-5 272 0,0 3 48 0,-4-2 16 0,-1-2 816 0,1 1 176 16,-1 1 16-16,3 2 16 16,6 2-1040-16,5 0-208 0,3 0-32 0,3 2-16 15,8 2-464-15,5-2-80 0,6 3-32 0,4-1 0 16,5-4-224-16,1 2-48 0,5-2-16 0,0 0 0 0,-2-2-240 0,-7-2-32 0,0 2-16 15,-4-3 0-15,-2-1-208 0,-4 0-64 0,-4 1 0 0,-5-1 0 47,-2 2-448-47,-4-3-80 0,-3 3-32 0,-3 0 0 16,-3-1-1360-16,-4 3-256 0,-4-4-64 0,-5 0-7584 0,-2 1-1504 0</inkml:trace>
  <inkml:trace contextRef="#ctx0" brushRef="#br0" timeOffset="42">15451 10171 3743 0,'6'-19'0'0,"-4"10"144"0,0 1-144 0,1 4 208 16,-3 4-208-16,2 0 0 0,0 2 0 0,0 0 0 0,4 4 2528 0,3 3 464 15,6 4 80-15,0 1 32 0,2 4-608 0,2-1-112 16,0 4-16-16,2-2-16 0,-1 2-544 0,-1-2-96 16,2 7-32-16,0-5 0 0,1 3-208 0,-3 1-64 15,-2-1 0-15,-2-1 0 0,-3 0-560 0,-3 3-112 16,-3-3-32-16,-6 1 0 0,0-1-208 0,-6-1-48 15,-3 3-16-15,-3-4 0 0,-1 3 80 0,-4-3 0 16,2 0 16-16,0-6 0 0,0 2-384 0,0-6-144 16,5-2 0-16,1-5 144 15,3 0-576-15,-1-4-112 0,3 0-32 0,4-8-16912 0</inkml:trace>
  <inkml:trace contextRef="#ctx0" brushRef="#br0" timeOffset="43">16940 10084 17503 0,'0'0'1552'0,"-3"-4"-1232"0,1 1-320 0,0 1 0 0,2 0 1152 0,-2 2 192 0,-2-8 16 0,-3-3 16 16,-1-2 336-16,-5-4 64 0,0-2 16 0,-2 2 0 15,3-2-352-15,-5 4-64 0,-3-2-16 0,-1 6 0 16,-2-4-240-16,-1 5-48 0,-6 3-16 0,3 1 0 15,-5 2-544-15,0 2-96 16,-2 4-32-16,-5 4 0 0,3 0-144 0,0 5-48 0,2 0 0 0,-2 8 0 0,0-2 16 0,-3 4 0 31,3 7 0-31,2-3 0 0,4 3-208 0,2 2 0 16,3 2 128-16,1 0-128 0,5 0 0 0,2 0 0 0,7 2 0 0,1-7 0 0,7-5 0 0,4-1 0 16,7-4 0-16,3-2 0 0,5 2 0 0,5-6 0 15,1 1 0-15,3-1 0 0,1 0 0 0,3-5 0 16,4 0-128-16,2-1 128 15,1-1 0-15,5-4 0 0,5 0 0 0,2-4 0 0,-6 2 192 0,6-1-48 0,8 1-16 0,3-4 0 32,-1 8-128-32,-3 2 0 0,-3 7 0 0,-6 0 0 15,-2 6 0-15,-5 6 0 0,-6 7 0 0,-6 0 0 16,-7 8 0-16,-8 0-144 0,-4 3 144 0,-7-3 0 16,-7 0-144-16,-3-4 144 0,-5-2 0 0,-4-4-144 15,-4 0 144-15,-5-1 192 0,-6 1-32 0,-4-2-16 16,-7-3 64-16,-1-4 16 0,-1 0 0 0,-4 1 0 15,2-6-80-15,0-1-16 0,3-2 0 0,3-1 0 16,5-10-128-16,6 0-144 0,7-6 144 0,8-5-208 16,6-3-592-16,11-3-112 0,7-11-32 0,10-4-16720 15</inkml:trace>
  <inkml:trace contextRef="#ctx0" brushRef="#br0" timeOffset="44">18041 9811 20271 0,'-7'-4'1792'0,"1"4"-1424"0,0-6-368 0,-1 8 0 0,1 2 592 0,-7-4 48 15,-8 2 16-15,-15 2 0 0,-11 5 1344 0,-7 4 272 0,5 0 48 0,-2 6 16 16,2-4-1072-16,0 8-224 0,5-6-32 0,1 6-16 16,3 1-64-16,5-1-16 0,10 1 0 0,4 1 0 15,8-8-432-15,0 2-96 0,9-6 0 0,2 4-16 16,6 5-240-16,4-1-128 0,1-6 160 0,4 2-160 15,6 0 0-15,6 0 0 0,1 0 0 0,6 2 0 16,4 2 208-16,5 3-48 0,-1 6-16 0,1-1 0 16,-1 1-144-16,-2 2 128 0,3 6-128 0,-3 1 128 15,-2 1-128-15,-4 5 0 0,0 0 0 0,-8 1 128 16,-5-1-128-16,-6 4 128 0,-5-4-128 0,-1-3 128 16,-10-8 32-16,-3-2 0 0,-7 2 0 0,-4-8 0 15,-6-5 160-15,-3 1 48 0,-4-12 0 0,-1 1 0 0,1-3 176 16,-2-3 32-16,-4-5 16 0,-1 0 0 0,1-5-208 0,-2 3-64 15,-3-8 0-15,3-1 0 0,4-4-320 0,2-4 128 16,4 0-128-16,7-7 0 16,4 1-736-16,6-3-224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DEBA7941-E3BC-4B36-8D2E-3E5D281046A3}" type="datetimeFigureOut">
              <a:rPr lang="en-US" smtClean="0"/>
              <a:t>11/14/2025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FC314A6-27F9-43BB-94C8-AF921EDECBCE}" type="slidenum">
              <a:rPr lang="en-US" smtClean="0"/>
              <a:t>‹#›</a:t>
            </a:fld>
            <a:endParaRPr lang="en-US"/>
          </a:p>
        </p:txBody>
      </p:sp>
    </p:spTree>
    <p:extLst>
      <p:ext uri="{BB962C8B-B14F-4D97-AF65-F5344CB8AC3E}">
        <p14:creationId xmlns:p14="http://schemas.microsoft.com/office/powerpoint/2010/main" val="386886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C314A6-27F9-43BB-94C8-AF921EDECBCE}" type="slidenum">
              <a:rPr lang="en-US" smtClean="0"/>
              <a:t>1</a:t>
            </a:fld>
            <a:endParaRPr lang="en-US"/>
          </a:p>
        </p:txBody>
      </p:sp>
    </p:spTree>
    <p:extLst>
      <p:ext uri="{BB962C8B-B14F-4D97-AF65-F5344CB8AC3E}">
        <p14:creationId xmlns:p14="http://schemas.microsoft.com/office/powerpoint/2010/main" val="310157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a:t>
            </a:r>
          </a:p>
          <a:p>
            <a:r>
              <a:rPr lang="en-US" dirty="0"/>
              <a:t>	((identifier | "case" constant-expression | "default") ":")*</a:t>
            </a:r>
          </a:p>
          <a:p>
            <a:r>
              <a:rPr lang="en-US" dirty="0"/>
              <a:t>	(expression? ";" |</a:t>
            </a:r>
          </a:p>
          <a:p>
            <a:r>
              <a:rPr lang="en-US" dirty="0"/>
              <a:t>	 block|</a:t>
            </a:r>
          </a:p>
          <a:p>
            <a:r>
              <a:rPr lang="en-US" dirty="0"/>
              <a:t>	 "if" "(" expression ")" statement |</a:t>
            </a:r>
          </a:p>
          <a:p>
            <a:r>
              <a:rPr lang="en-US" dirty="0"/>
              <a:t>	 "if" "(" expression ")" statement "else" statement |</a:t>
            </a:r>
          </a:p>
          <a:p>
            <a:r>
              <a:rPr lang="en-US" dirty="0"/>
              <a:t>	 "switch" "(" expression ")" statement |</a:t>
            </a:r>
          </a:p>
          <a:p>
            <a:r>
              <a:rPr lang="en-US" dirty="0"/>
              <a:t>	 "while" "(" expression ")" statement |</a:t>
            </a:r>
          </a:p>
          <a:p>
            <a:r>
              <a:rPr lang="en-US" dirty="0"/>
              <a:t>	 "do" statement "while" "(" expression ")" ";" |</a:t>
            </a:r>
          </a:p>
          <a:p>
            <a:r>
              <a:rPr lang="en-US" dirty="0"/>
              <a:t>	 "for" "(" expression? ";" expression? ";" expression? ")" statement |</a:t>
            </a:r>
          </a:p>
          <a:p>
            <a:r>
              <a:rPr lang="en-US" dirty="0"/>
              <a:t>	 "</a:t>
            </a:r>
            <a:r>
              <a:rPr lang="en-US" dirty="0" err="1"/>
              <a:t>goto</a:t>
            </a:r>
            <a:r>
              <a:rPr lang="en-US" dirty="0"/>
              <a:t>" identifier ";" |</a:t>
            </a:r>
          </a:p>
          <a:p>
            <a:r>
              <a:rPr lang="en-US" dirty="0"/>
              <a:t>	 "continue" ";" | </a:t>
            </a:r>
          </a:p>
          <a:p>
            <a:r>
              <a:rPr lang="en-US" dirty="0"/>
              <a:t>	 "break" ";" |</a:t>
            </a:r>
          </a:p>
          <a:p>
            <a:r>
              <a:rPr lang="en-US" dirty="0"/>
              <a:t>	 "return" expression? ";"</a:t>
            </a:r>
          </a:p>
          <a:p>
            <a:r>
              <a:rPr lang="en-US" dirty="0"/>
              <a:t>	)</a:t>
            </a:r>
          </a:p>
          <a:p>
            <a:r>
              <a:rPr lang="en-US" dirty="0"/>
              <a:t>block: "{" declaration* statement* "}"</a:t>
            </a:r>
          </a:p>
          <a:p>
            <a:r>
              <a:rPr lang="en-US" dirty="0"/>
              <a:t>expression: </a:t>
            </a:r>
          </a:p>
          <a:p>
            <a:r>
              <a:rPr lang="en-US" dirty="0"/>
              <a:t>	assignment-expression%</a:t>
            </a:r>
          </a:p>
          <a:p>
            <a:r>
              <a:rPr lang="en-US" dirty="0"/>
              <a:t>assignment-expression: (</a:t>
            </a:r>
          </a:p>
          <a:p>
            <a:r>
              <a:rPr lang="en-US" dirty="0"/>
              <a:t>	unary-expression (</a:t>
            </a:r>
          </a:p>
          <a:p>
            <a:r>
              <a:rPr lang="en-US" dirty="0"/>
              <a:t>		"=" | "*=" | "/=" | "%=" | "+=" | "-=" | "&lt;&lt;=" | "&gt;&gt;=" | "&amp;=" | </a:t>
            </a:r>
          </a:p>
          <a:p>
            <a:r>
              <a:rPr lang="en-US" dirty="0"/>
              <a:t>		"^=" | "|="</a:t>
            </a:r>
          </a:p>
          <a:p>
            <a:r>
              <a:rPr lang="en-US" dirty="0"/>
              <a:t>	)</a:t>
            </a:r>
          </a:p>
          <a:p>
            <a:r>
              <a:rPr lang="en-US" dirty="0"/>
              <a:t>	)* conditional-expression</a:t>
            </a:r>
          </a:p>
          <a:p>
            <a:r>
              <a:rPr lang="en-US" dirty="0"/>
              <a:t>Conditional-expression: </a:t>
            </a:r>
          </a:p>
          <a:p>
            <a:r>
              <a:rPr lang="en-US" dirty="0"/>
              <a:t>	logical-OR-expression ( "?" expression ":" conditional-expression )?</a:t>
            </a:r>
          </a:p>
        </p:txBody>
      </p:sp>
      <p:sp>
        <p:nvSpPr>
          <p:cNvPr id="4" name="Slide Number Placeholder 3"/>
          <p:cNvSpPr>
            <a:spLocks noGrp="1"/>
          </p:cNvSpPr>
          <p:nvPr>
            <p:ph type="sldNum" sz="quarter" idx="5"/>
          </p:nvPr>
        </p:nvSpPr>
        <p:spPr/>
        <p:txBody>
          <a:bodyPr/>
          <a:lstStyle/>
          <a:p>
            <a:fld id="{9FC314A6-27F9-43BB-94C8-AF921EDECBCE}" type="slidenum">
              <a:rPr lang="en-US" smtClean="0"/>
              <a:t>24</a:t>
            </a:fld>
            <a:endParaRPr lang="en-US"/>
          </a:p>
        </p:txBody>
      </p:sp>
    </p:spTree>
    <p:extLst>
      <p:ext uri="{BB962C8B-B14F-4D97-AF65-F5344CB8AC3E}">
        <p14:creationId xmlns:p14="http://schemas.microsoft.com/office/powerpoint/2010/main" val="349331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90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23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10835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544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6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5465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11/14/2025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227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744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33404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2512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2461499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52931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71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3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797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337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6899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8889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64322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11/14/2025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44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84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11/14/2025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433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ustomXml" Target="../ink/ink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customXml" Target="../ink/ink1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customXml" Target="../ink/ink17.xml"/><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hyperlink" Target="https://www.youtube.com/watch?v=gznDGyNiDlg"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1FF-C9BA-4119-8E3D-FFD93F028D00}"/>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E7ACED9B-4894-4646-8A58-7D1D75A3186E}"/>
              </a:ext>
            </a:extLst>
          </p:cNvPr>
          <p:cNvSpPr>
            <a:spLocks noGrp="1"/>
          </p:cNvSpPr>
          <p:nvPr>
            <p:ph type="subTitle" idx="1"/>
          </p:nvPr>
        </p:nvSpPr>
        <p:spPr/>
        <p:txBody>
          <a:bodyPr/>
          <a:lstStyle/>
          <a:p>
            <a:r>
              <a:rPr lang="en-US" dirty="0"/>
              <a:t>CSE 311 Autumn 2025</a:t>
            </a:r>
          </a:p>
          <a:p>
            <a:r>
              <a:rPr lang="en-US" dirty="0"/>
              <a:t>Lecture 23</a:t>
            </a:r>
          </a:p>
        </p:txBody>
      </p:sp>
    </p:spTree>
    <p:extLst>
      <p:ext uri="{BB962C8B-B14F-4D97-AF65-F5344CB8AC3E}">
        <p14:creationId xmlns:p14="http://schemas.microsoft.com/office/powerpoint/2010/main" val="78764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541B273-D360-4E21-8CF2-8391F91EF65D}"/>
                  </a:ext>
                  <a:ext uri="{C183D7F6-B498-43B3-948B-1728B52AA6E4}">
                    <adec:decorative xmlns:adec="http://schemas.microsoft.com/office/drawing/2017/decorative" val="1"/>
                  </a:ext>
                </a:extLst>
              </p14:cNvPr>
              <p14:cNvContentPartPr/>
              <p14:nvPr/>
            </p14:nvContentPartPr>
            <p14:xfrm>
              <a:off x="588960" y="2259000"/>
              <a:ext cx="93960" cy="698040"/>
            </p14:xfrm>
          </p:contentPart>
        </mc:Choice>
        <mc:Fallback>
          <p:pic>
            <p:nvPicPr>
              <p:cNvPr id="2" name="Ink 1">
                <a:extLst>
                  <a:ext uri="{FF2B5EF4-FFF2-40B4-BE49-F238E27FC236}">
                    <a16:creationId xmlns:a16="http://schemas.microsoft.com/office/drawing/2014/main" id="{F541B273-D360-4E21-8CF2-8391F91EF65D}"/>
                  </a:ext>
                  <a:ext uri="{C183D7F6-B498-43B3-948B-1728B52AA6E4}">
                    <adec:decorative xmlns:adec="http://schemas.microsoft.com/office/drawing/2017/decorative" val="1"/>
                  </a:ext>
                </a:extLst>
              </p:cNvPr>
              <p:cNvPicPr/>
              <p:nvPr/>
            </p:nvPicPr>
            <p:blipFill>
              <a:blip r:embed="rId4"/>
              <a:stretch>
                <a:fillRect/>
              </a:stretch>
            </p:blipFill>
            <p:spPr>
              <a:xfrm>
                <a:off x="579600" y="2249640"/>
                <a:ext cx="112680" cy="716760"/>
              </a:xfrm>
              <a:prstGeom prst="rect">
                <a:avLst/>
              </a:prstGeom>
            </p:spPr>
          </p:pic>
        </mc:Fallback>
      </mc:AlternateContent>
    </p:spTree>
    <p:extLst>
      <p:ext uri="{BB962C8B-B14F-4D97-AF65-F5344CB8AC3E}">
        <p14:creationId xmlns:p14="http://schemas.microsoft.com/office/powerpoint/2010/main" val="88532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8A191BC-E76A-4B1A-AA72-94590667CC44}"/>
                  </a:ext>
                  <a:ext uri="{C183D7F6-B498-43B3-948B-1728B52AA6E4}">
                    <adec:decorative xmlns:adec="http://schemas.microsoft.com/office/drawing/2017/decorative" val="1"/>
                  </a:ext>
                </a:extLst>
              </p14:cNvPr>
              <p14:cNvContentPartPr/>
              <p14:nvPr/>
            </p14:nvContentPartPr>
            <p14:xfrm>
              <a:off x="513000" y="1833840"/>
              <a:ext cx="10440000" cy="3508920"/>
            </p14:xfrm>
          </p:contentPart>
        </mc:Choice>
        <mc:Fallback>
          <p:pic>
            <p:nvPicPr>
              <p:cNvPr id="4" name="Ink 3">
                <a:extLst>
                  <a:ext uri="{FF2B5EF4-FFF2-40B4-BE49-F238E27FC236}">
                    <a16:creationId xmlns:a16="http://schemas.microsoft.com/office/drawing/2014/main" id="{A8A191BC-E76A-4B1A-AA72-94590667CC44}"/>
                  </a:ext>
                  <a:ext uri="{C183D7F6-B498-43B3-948B-1728B52AA6E4}">
                    <adec:decorative xmlns:adec="http://schemas.microsoft.com/office/drawing/2017/decorative" val="1"/>
                  </a:ext>
                </a:extLst>
              </p:cNvPr>
              <p:cNvPicPr/>
              <p:nvPr/>
            </p:nvPicPr>
            <p:blipFill>
              <a:blip r:embed="rId4"/>
              <a:stretch>
                <a:fillRect/>
              </a:stretch>
            </p:blipFill>
            <p:spPr>
              <a:xfrm>
                <a:off x="503640" y="1824480"/>
                <a:ext cx="10458720" cy="3527640"/>
              </a:xfrm>
              <a:prstGeom prst="rect">
                <a:avLst/>
              </a:prstGeom>
            </p:spPr>
          </p:pic>
        </mc:Fallback>
      </mc:AlternateContent>
    </p:spTree>
    <p:extLst>
      <p:ext uri="{BB962C8B-B14F-4D97-AF65-F5344CB8AC3E}">
        <p14:creationId xmlns:p14="http://schemas.microsoft.com/office/powerpoint/2010/main" val="2472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619A294-62A5-4882-8904-AFDE40DF6DE8}"/>
                  </a:ext>
                  <a:ext uri="{C183D7F6-B498-43B3-948B-1728B52AA6E4}">
                    <adec:decorative xmlns:adec="http://schemas.microsoft.com/office/drawing/2017/decorative" val="1"/>
                  </a:ext>
                </a:extLst>
              </p14:cNvPr>
              <p14:cNvContentPartPr/>
              <p14:nvPr/>
            </p14:nvContentPartPr>
            <p14:xfrm>
              <a:off x="266040" y="2427840"/>
              <a:ext cx="5169960" cy="3333960"/>
            </p14:xfrm>
          </p:contentPart>
        </mc:Choice>
        <mc:Fallback>
          <p:pic>
            <p:nvPicPr>
              <p:cNvPr id="4" name="Ink 3">
                <a:extLst>
                  <a:ext uri="{FF2B5EF4-FFF2-40B4-BE49-F238E27FC236}">
                    <a16:creationId xmlns:a16="http://schemas.microsoft.com/office/drawing/2014/main" id="{A619A294-62A5-4882-8904-AFDE40DF6DE8}"/>
                  </a:ext>
                  <a:ext uri="{C183D7F6-B498-43B3-948B-1728B52AA6E4}">
                    <adec:decorative xmlns:adec="http://schemas.microsoft.com/office/drawing/2017/decorative" val="1"/>
                  </a:ext>
                </a:extLst>
              </p:cNvPr>
              <p:cNvPicPr/>
              <p:nvPr/>
            </p:nvPicPr>
            <p:blipFill>
              <a:blip r:embed="rId4"/>
              <a:stretch>
                <a:fillRect/>
              </a:stretch>
            </p:blipFill>
            <p:spPr>
              <a:xfrm>
                <a:off x="256680" y="2418480"/>
                <a:ext cx="5188680" cy="3352680"/>
              </a:xfrm>
              <a:prstGeom prst="rect">
                <a:avLst/>
              </a:prstGeom>
            </p:spPr>
          </p:pic>
        </mc:Fallback>
      </mc:AlternateContent>
    </p:spTree>
    <p:extLst>
      <p:ext uri="{BB962C8B-B14F-4D97-AF65-F5344CB8AC3E}">
        <p14:creationId xmlns:p14="http://schemas.microsoft.com/office/powerpoint/2010/main" val="393606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alphabet here is {(,)} i.e. parentheses are the characters.</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2563572F-E91A-491B-84F0-C8D21F31F66A}"/>
                  </a:ext>
                  <a:ext uri="{C183D7F6-B498-43B3-948B-1728B52AA6E4}">
                    <adec:decorative xmlns:adec="http://schemas.microsoft.com/office/drawing/2017/decorative" val="1"/>
                  </a:ext>
                </a:extLst>
              </p14:cNvPr>
              <p14:cNvContentPartPr/>
              <p14:nvPr/>
            </p14:nvContentPartPr>
            <p14:xfrm>
              <a:off x="-82080" y="168480"/>
              <a:ext cx="9738720" cy="6060960"/>
            </p14:xfrm>
          </p:contentPart>
        </mc:Choice>
        <mc:Fallback>
          <p:pic>
            <p:nvPicPr>
              <p:cNvPr id="5" name="Ink 4">
                <a:extLst>
                  <a:ext uri="{FF2B5EF4-FFF2-40B4-BE49-F238E27FC236}">
                    <a16:creationId xmlns:a16="http://schemas.microsoft.com/office/drawing/2014/main" id="{2563572F-E91A-491B-84F0-C8D21F31F66A}"/>
                  </a:ext>
                  <a:ext uri="{C183D7F6-B498-43B3-948B-1728B52AA6E4}">
                    <adec:decorative xmlns:adec="http://schemas.microsoft.com/office/drawing/2017/decorative" val="1"/>
                  </a:ext>
                </a:extLst>
              </p:cNvPr>
              <p:cNvPicPr/>
              <p:nvPr/>
            </p:nvPicPr>
            <p:blipFill>
              <a:blip r:embed="rId4"/>
              <a:stretch>
                <a:fillRect/>
              </a:stretch>
            </p:blipFill>
            <p:spPr>
              <a:xfrm>
                <a:off x="-91440" y="159120"/>
                <a:ext cx="9757440" cy="6079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descr="S RIGHT-ARROW 0S0 RIGHT-ARROW 01S10 RIGHT-ARROW 01010&#10;&#10;S RIGHT-ARROW 0S0 RIGHT-ARROW 00S00 RIGHT-ARROW 0000&#10;&#10;S RIGHT-ARROW SS">
                <a:extLst>
                  <a:ext uri="{FF2B5EF4-FFF2-40B4-BE49-F238E27FC236}">
                    <a16:creationId xmlns:a16="http://schemas.microsoft.com/office/drawing/2014/main" id="{A68020FF-0DD3-4C34-8C9B-BE2D00619FD5}"/>
                  </a:ext>
                </a:extLst>
              </p14:cNvPr>
              <p14:cNvContentPartPr/>
              <p14:nvPr/>
            </p14:nvContentPartPr>
            <p14:xfrm>
              <a:off x="4359960" y="435960"/>
              <a:ext cx="7729560" cy="3549240"/>
            </p14:xfrm>
          </p:contentPart>
        </mc:Choice>
        <mc:Fallback>
          <p:pic>
            <p:nvPicPr>
              <p:cNvPr id="7" name="Ink 6" descr="S RIGHT-ARROW 0S0 RIGHT-ARROW 01S10 RIGHT-ARROW 01010&#10;&#10;S RIGHT-ARROW 0S0 RIGHT-ARROW 00S00 RIGHT-ARROW 0000&#10;&#10;S RIGHT-ARROW SS">
                <a:extLst>
                  <a:ext uri="{FF2B5EF4-FFF2-40B4-BE49-F238E27FC236}">
                    <a16:creationId xmlns:a16="http://schemas.microsoft.com/office/drawing/2014/main" id="{A68020FF-0DD3-4C34-8C9B-BE2D00619FD5}"/>
                  </a:ext>
                </a:extLst>
              </p:cNvPr>
              <p:cNvPicPr/>
              <p:nvPr/>
            </p:nvPicPr>
            <p:blipFill>
              <a:blip r:embed="rId6"/>
              <a:stretch>
                <a:fillRect/>
              </a:stretch>
            </p:blipFill>
            <p:spPr>
              <a:xfrm>
                <a:off x="4350600" y="426600"/>
                <a:ext cx="7748280" cy="3567960"/>
              </a:xfrm>
              <a:prstGeom prst="rect">
                <a:avLst/>
              </a:prstGeom>
            </p:spPr>
          </p:pic>
        </mc:Fallback>
      </mc:AlternateContent>
    </p:spTree>
    <p:extLst>
      <p:ext uri="{BB962C8B-B14F-4D97-AF65-F5344CB8AC3E}">
        <p14:creationId xmlns:p14="http://schemas.microsoft.com/office/powerpoint/2010/main" val="264915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710DF27-DE98-422C-8473-9E7106197FAA}"/>
                  </a:ext>
                  <a:ext uri="{C183D7F6-B498-43B3-948B-1728B52AA6E4}">
                    <adec:decorative xmlns:adec="http://schemas.microsoft.com/office/drawing/2017/decorative" val="1"/>
                  </a:ext>
                </a:extLst>
              </p14:cNvPr>
              <p14:cNvContentPartPr/>
              <p14:nvPr/>
            </p14:nvContentPartPr>
            <p14:xfrm>
              <a:off x="310680" y="1305000"/>
              <a:ext cx="9941760" cy="5298480"/>
            </p14:xfrm>
          </p:contentPart>
        </mc:Choice>
        <mc:Fallback>
          <p:pic>
            <p:nvPicPr>
              <p:cNvPr id="4" name="Ink 3">
                <a:extLst>
                  <a:ext uri="{FF2B5EF4-FFF2-40B4-BE49-F238E27FC236}">
                    <a16:creationId xmlns:a16="http://schemas.microsoft.com/office/drawing/2014/main" id="{4710DF27-DE98-422C-8473-9E7106197FAA}"/>
                  </a:ext>
                  <a:ext uri="{C183D7F6-B498-43B3-948B-1728B52AA6E4}">
                    <adec:decorative xmlns:adec="http://schemas.microsoft.com/office/drawing/2017/decorative" val="1"/>
                  </a:ext>
                </a:extLst>
              </p:cNvPr>
              <p:cNvPicPr/>
              <p:nvPr/>
            </p:nvPicPr>
            <p:blipFill>
              <a:blip r:embed="rId4"/>
              <a:stretch>
                <a:fillRect/>
              </a:stretch>
            </p:blipFill>
            <p:spPr>
              <a:xfrm>
                <a:off x="301320" y="1295640"/>
                <a:ext cx="9960480" cy="5317200"/>
              </a:xfrm>
              <a:prstGeom prst="rect">
                <a:avLst/>
              </a:prstGeom>
            </p:spPr>
          </p:pic>
        </mc:Fallback>
      </mc:AlternateContent>
    </p:spTree>
    <p:extLst>
      <p:ext uri="{BB962C8B-B14F-4D97-AF65-F5344CB8AC3E}">
        <p14:creationId xmlns:p14="http://schemas.microsoft.com/office/powerpoint/2010/main" val="6990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 CFG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4F9C547-6674-4374-A382-6644C3F510E6}"/>
                  </a:ext>
                  <a:ext uri="{C183D7F6-B498-43B3-948B-1728B52AA6E4}">
                    <adec:decorative xmlns:adec="http://schemas.microsoft.com/office/drawing/2017/decorative" val="1"/>
                  </a:ext>
                </a:extLst>
              </p14:cNvPr>
              <p14:cNvContentPartPr/>
              <p14:nvPr/>
            </p14:nvContentPartPr>
            <p14:xfrm>
              <a:off x="446400" y="1312560"/>
              <a:ext cx="3565800" cy="3040560"/>
            </p14:xfrm>
          </p:contentPart>
        </mc:Choice>
        <mc:Fallback>
          <p:pic>
            <p:nvPicPr>
              <p:cNvPr id="4" name="Ink 3">
                <a:extLst>
                  <a:ext uri="{FF2B5EF4-FFF2-40B4-BE49-F238E27FC236}">
                    <a16:creationId xmlns:a16="http://schemas.microsoft.com/office/drawing/2014/main" id="{04F9C547-6674-4374-A382-6644C3F510E6}"/>
                  </a:ext>
                  <a:ext uri="{C183D7F6-B498-43B3-948B-1728B52AA6E4}">
                    <adec:decorative xmlns:adec="http://schemas.microsoft.com/office/drawing/2017/decorative" val="1"/>
                  </a:ext>
                </a:extLst>
              </p:cNvPr>
              <p:cNvPicPr/>
              <p:nvPr/>
            </p:nvPicPr>
            <p:blipFill>
              <a:blip r:embed="rId4"/>
              <a:stretch>
                <a:fillRect/>
              </a:stretch>
            </p:blipFill>
            <p:spPr>
              <a:xfrm>
                <a:off x="437040" y="1303200"/>
                <a:ext cx="3584520" cy="305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descr="E RIGHT-ARROW E + E">
                <a:extLst>
                  <a:ext uri="{FF2B5EF4-FFF2-40B4-BE49-F238E27FC236}">
                    <a16:creationId xmlns:a16="http://schemas.microsoft.com/office/drawing/2014/main" id="{271A4D41-0C3A-47F9-97A1-D1E249F691B0}"/>
                  </a:ext>
                </a:extLst>
              </p14:cNvPr>
              <p14:cNvContentPartPr/>
              <p14:nvPr/>
            </p14:nvContentPartPr>
            <p14:xfrm>
              <a:off x="914760" y="4679280"/>
              <a:ext cx="2334600" cy="579240"/>
            </p14:xfrm>
          </p:contentPart>
        </mc:Choice>
        <mc:Fallback>
          <p:pic>
            <p:nvPicPr>
              <p:cNvPr id="6" name="Ink 5" descr="E RIGHT-ARROW E + E">
                <a:extLst>
                  <a:ext uri="{FF2B5EF4-FFF2-40B4-BE49-F238E27FC236}">
                    <a16:creationId xmlns:a16="http://schemas.microsoft.com/office/drawing/2014/main" id="{271A4D41-0C3A-47F9-97A1-D1E249F691B0}"/>
                  </a:ext>
                </a:extLst>
              </p:cNvPr>
              <p:cNvPicPr/>
              <p:nvPr/>
            </p:nvPicPr>
            <p:blipFill>
              <a:blip r:embed="rId6"/>
              <a:stretch>
                <a:fillRect/>
              </a:stretch>
            </p:blipFill>
            <p:spPr>
              <a:xfrm>
                <a:off x="905400" y="4669920"/>
                <a:ext cx="235332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descr="E RIGHT-ARROW E * E RIGHT-ARROW E + E * E RIGHT-ARROW 2 + E * E RIGHT-ARROW 2+3*E RIGHT-ARROW 2+3*4">
                <a:extLst>
                  <a:ext uri="{FF2B5EF4-FFF2-40B4-BE49-F238E27FC236}">
                    <a16:creationId xmlns:a16="http://schemas.microsoft.com/office/drawing/2014/main" id="{C891A196-0A69-43B7-896C-C26CF2931223}"/>
                  </a:ext>
                </a:extLst>
              </p14:cNvPr>
              <p14:cNvContentPartPr/>
              <p14:nvPr/>
            </p14:nvContentPartPr>
            <p14:xfrm>
              <a:off x="7638120" y="1871280"/>
              <a:ext cx="4118400" cy="4874760"/>
            </p14:xfrm>
          </p:contentPart>
        </mc:Choice>
        <mc:Fallback>
          <p:pic>
            <p:nvPicPr>
              <p:cNvPr id="8" name="Ink 7" descr="E RIGHT-ARROW E * E RIGHT-ARROW E + E * E RIGHT-ARROW 2 + E * E RIGHT-ARROW 2+3*E RIGHT-ARROW 2+3*4">
                <a:extLst>
                  <a:ext uri="{FF2B5EF4-FFF2-40B4-BE49-F238E27FC236}">
                    <a16:creationId xmlns:a16="http://schemas.microsoft.com/office/drawing/2014/main" id="{C891A196-0A69-43B7-896C-C26CF2931223}"/>
                  </a:ext>
                </a:extLst>
              </p:cNvPr>
              <p:cNvPicPr/>
              <p:nvPr/>
            </p:nvPicPr>
            <p:blipFill>
              <a:blip r:embed="rId8"/>
              <a:stretch>
                <a:fillRect/>
              </a:stretch>
            </p:blipFill>
            <p:spPr>
              <a:xfrm>
                <a:off x="7628760" y="1861920"/>
                <a:ext cx="4137120" cy="4893480"/>
              </a:xfrm>
              <a:prstGeom prst="rect">
                <a:avLst/>
              </a:prstGeom>
            </p:spPr>
          </p:pic>
        </mc:Fallback>
      </mc:AlternateContent>
    </p:spTree>
    <p:extLst>
      <p:ext uri="{BB962C8B-B14F-4D97-AF65-F5344CB8AC3E}">
        <p14:creationId xmlns:p14="http://schemas.microsoft.com/office/powerpoint/2010/main" val="175708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 CFG (with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Multiple ways of generating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a:xfrm>
                <a:off x="575240" y="1463857"/>
                <a:ext cx="11470580" cy="4845504"/>
              </a:xfrm>
            </p:spPr>
            <p:txBody>
              <a:bodyPr/>
              <a:lstStyle/>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r>
                  <a:rPr lang="en-US" dirty="0"/>
                  <a:t>What did we mean by these being different? They represent different meanings mathematically.</a:t>
                </a:r>
              </a:p>
              <a:p>
                <a:r>
                  <a:rPr lang="en-US" dirty="0"/>
                  <a:t>One says “you’re adding together two numbers: 2 and (whatever 3*4 is)”</a:t>
                </a:r>
              </a:p>
              <a:p>
                <a:r>
                  <a:rPr lang="en-US" dirty="0"/>
                  <a:t>The other says “you’re multiplying two numbers: (whatever 2+3 is) and 4”</a:t>
                </a:r>
              </a:p>
              <a:p>
                <a:endParaRPr lang="en-US" dirty="0"/>
              </a:p>
              <a:p>
                <a:r>
                  <a:rPr lang="en-US" dirty="0"/>
                  <a:t>Those have different meanings!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xfrm>
                <a:off x="575240" y="1463857"/>
                <a:ext cx="11470580" cy="4845504"/>
              </a:xfrm>
              <a:blipFill>
                <a:blip r:embed="rId2"/>
                <a:stretch>
                  <a:fillRect l="-691" t="-2138" r="-319" b="-239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3357F19-F456-42C5-BA39-DBDAD21B2C35}"/>
                  </a:ext>
                  <a:ext uri="{C183D7F6-B498-43B3-948B-1728B52AA6E4}">
                    <adec:decorative xmlns:adec="http://schemas.microsoft.com/office/drawing/2017/decorative" val="1"/>
                  </a:ext>
                </a:extLst>
              </p14:cNvPr>
              <p14:cNvContentPartPr/>
              <p14:nvPr/>
            </p14:nvContentPartPr>
            <p14:xfrm>
              <a:off x="381240" y="1914120"/>
              <a:ext cx="1751760" cy="1232640"/>
            </p14:xfrm>
          </p:contentPart>
        </mc:Choice>
        <mc:Fallback>
          <p:pic>
            <p:nvPicPr>
              <p:cNvPr id="4" name="Ink 3">
                <a:extLst>
                  <a:ext uri="{FF2B5EF4-FFF2-40B4-BE49-F238E27FC236}">
                    <a16:creationId xmlns:a16="http://schemas.microsoft.com/office/drawing/2014/main" id="{E3357F19-F456-42C5-BA39-DBDAD21B2C35}"/>
                  </a:ext>
                  <a:ext uri="{C183D7F6-B498-43B3-948B-1728B52AA6E4}">
                    <adec:decorative xmlns:adec="http://schemas.microsoft.com/office/drawing/2017/decorative" val="1"/>
                  </a:ext>
                </a:extLst>
              </p:cNvPr>
              <p:cNvPicPr/>
              <p:nvPr/>
            </p:nvPicPr>
            <p:blipFill>
              <a:blip r:embed="rId4"/>
              <a:stretch>
                <a:fillRect/>
              </a:stretch>
            </p:blipFill>
            <p:spPr>
              <a:xfrm>
                <a:off x="371880" y="1904760"/>
                <a:ext cx="1770480" cy="1251360"/>
              </a:xfrm>
              <a:prstGeom prst="rect">
                <a:avLst/>
              </a:prstGeom>
            </p:spPr>
          </p:pic>
        </mc:Fallback>
      </mc:AlternateContent>
    </p:spTree>
    <p:extLst>
      <p:ext uri="{BB962C8B-B14F-4D97-AF65-F5344CB8AC3E}">
        <p14:creationId xmlns:p14="http://schemas.microsoft.com/office/powerpoint/2010/main" val="318252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normAutofit fontScale="90000"/>
          </a:bodyPr>
          <a:lstStyle/>
          <a:p>
            <a:r>
              <a:rPr lang="en-US" dirty="0"/>
              <a:t>Parse Trees—remember where parentheses 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descr="Parse tree with S as the top symbol (level 1), split into 0, S, and 0 ; the next S (level 2) is split into 1, S, 1; and the next S (level 3) is split into 1">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mc:AlternateContent xmlns:mc="http://schemas.openxmlformats.org/markup-compatibility/2006">
        <mc:Choice xmlns:p14="http://schemas.microsoft.com/office/powerpoint/2010/main" Requires="p14">
          <p:contentPart p14:bwMode="auto" r:id="rId3">
            <p14:nvContentPartPr>
              <p14:cNvPr id="24" name="Ink 23">
                <a:extLst>
                  <a:ext uri="{FF2B5EF4-FFF2-40B4-BE49-F238E27FC236}">
                    <a16:creationId xmlns:a16="http://schemas.microsoft.com/office/drawing/2014/main" id="{A907E0B4-9050-49DB-B3CA-C35DE76A734C}"/>
                  </a:ext>
                  <a:ext uri="{C183D7F6-B498-43B3-948B-1728B52AA6E4}">
                    <adec:decorative xmlns:adec="http://schemas.microsoft.com/office/drawing/2017/decorative" val="1"/>
                  </a:ext>
                </a:extLst>
              </p14:cNvPr>
              <p14:cNvContentPartPr/>
              <p14:nvPr/>
            </p14:nvContentPartPr>
            <p14:xfrm>
              <a:off x="8017560" y="3439440"/>
              <a:ext cx="1768320" cy="2995200"/>
            </p14:xfrm>
          </p:contentPart>
        </mc:Choice>
        <mc:Fallback>
          <p:pic>
            <p:nvPicPr>
              <p:cNvPr id="24" name="Ink 23">
                <a:extLst>
                  <a:ext uri="{FF2B5EF4-FFF2-40B4-BE49-F238E27FC236}">
                    <a16:creationId xmlns:a16="http://schemas.microsoft.com/office/drawing/2014/main" id="{A907E0B4-9050-49DB-B3CA-C35DE76A734C}"/>
                  </a:ext>
                  <a:ext uri="{C183D7F6-B498-43B3-948B-1728B52AA6E4}">
                    <adec:decorative xmlns:adec="http://schemas.microsoft.com/office/drawing/2017/decorative" val="1"/>
                  </a:ext>
                </a:extLst>
              </p:cNvPr>
              <p:cNvPicPr/>
              <p:nvPr/>
            </p:nvPicPr>
            <p:blipFill>
              <a:blip r:embed="rId4"/>
              <a:stretch>
                <a:fillRect/>
              </a:stretch>
            </p:blipFill>
            <p:spPr>
              <a:xfrm>
                <a:off x="8008200" y="3430080"/>
                <a:ext cx="1787040" cy="3013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Ink 25" descr="01110">
                <a:extLst>
                  <a:ext uri="{FF2B5EF4-FFF2-40B4-BE49-F238E27FC236}">
                    <a16:creationId xmlns:a16="http://schemas.microsoft.com/office/drawing/2014/main" id="{27747751-88A6-4FE9-A00A-0A1B00D6EF02}"/>
                  </a:ext>
                </a:extLst>
              </p14:cNvPr>
              <p14:cNvContentPartPr/>
              <p14:nvPr/>
            </p14:nvContentPartPr>
            <p14:xfrm>
              <a:off x="9877680" y="3545280"/>
              <a:ext cx="1338480" cy="432360"/>
            </p14:xfrm>
          </p:contentPart>
        </mc:Choice>
        <mc:Fallback>
          <p:pic>
            <p:nvPicPr>
              <p:cNvPr id="26" name="Ink 25" descr="01110">
                <a:extLst>
                  <a:ext uri="{FF2B5EF4-FFF2-40B4-BE49-F238E27FC236}">
                    <a16:creationId xmlns:a16="http://schemas.microsoft.com/office/drawing/2014/main" id="{27747751-88A6-4FE9-A00A-0A1B00D6EF02}"/>
                  </a:ext>
                </a:extLst>
              </p:cNvPr>
              <p:cNvPicPr/>
              <p:nvPr/>
            </p:nvPicPr>
            <p:blipFill>
              <a:blip r:embed="rId6"/>
              <a:stretch>
                <a:fillRect/>
              </a:stretch>
            </p:blipFill>
            <p:spPr>
              <a:xfrm>
                <a:off x="9868320" y="3535920"/>
                <a:ext cx="1357200" cy="451080"/>
              </a:xfrm>
              <a:prstGeom prst="rect">
                <a:avLst/>
              </a:prstGeom>
            </p:spPr>
          </p:pic>
        </mc:Fallback>
      </mc:AlternateContent>
    </p:spTree>
    <p:extLst>
      <p:ext uri="{BB962C8B-B14F-4D97-AF65-F5344CB8AC3E}">
        <p14:creationId xmlns:p14="http://schemas.microsoft.com/office/powerpoint/2010/main" val="124413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descr="Parse tree with E as the top symbol (level 1), split into E, +, and E ; the left E (at level 2) splits into 2; the right E (at level 2) splits into E, *, E; the left E (at level 3) is split into 3; and the right E (at level 3) is split into 4">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descr="Parse tree with E as the top symbol (level 1), split into E, *, and E ; the left E (at level 2) splits into E, +, E; the left E (at level 3) is split into 2; and the right E (at level 3) is split into 3; the right E (at level 2) splits into 4">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mc:AlternateContent xmlns:mc="http://schemas.openxmlformats.org/markup-compatibility/2006">
        <mc:Choice xmlns:p14="http://schemas.microsoft.com/office/powerpoint/2010/main" Requires="p14">
          <p:contentPart p14:bwMode="auto" r:id="rId7">
            <p14:nvContentPartPr>
              <p14:cNvPr id="51" name="Ink 50">
                <a:extLst>
                  <a:ext uri="{FF2B5EF4-FFF2-40B4-BE49-F238E27FC236}">
                    <a16:creationId xmlns:a16="http://schemas.microsoft.com/office/drawing/2014/main" id="{0A1821A1-CFE7-4F72-BE5A-36069ECB4DA6}"/>
                  </a:ext>
                  <a:ext uri="{C183D7F6-B498-43B3-948B-1728B52AA6E4}">
                    <adec:decorative xmlns:adec="http://schemas.microsoft.com/office/drawing/2017/decorative" val="1"/>
                  </a:ext>
                </a:extLst>
              </p14:cNvPr>
              <p14:cNvContentPartPr/>
              <p14:nvPr/>
            </p14:nvContentPartPr>
            <p14:xfrm>
              <a:off x="587520" y="1432800"/>
              <a:ext cx="6143040" cy="5305320"/>
            </p14:xfrm>
          </p:contentPart>
        </mc:Choice>
        <mc:Fallback>
          <p:pic>
            <p:nvPicPr>
              <p:cNvPr id="51" name="Ink 50">
                <a:extLst>
                  <a:ext uri="{FF2B5EF4-FFF2-40B4-BE49-F238E27FC236}">
                    <a16:creationId xmlns:a16="http://schemas.microsoft.com/office/drawing/2014/main" id="{0A1821A1-CFE7-4F72-BE5A-36069ECB4DA6}"/>
                  </a:ext>
                  <a:ext uri="{C183D7F6-B498-43B3-948B-1728B52AA6E4}">
                    <adec:decorative xmlns:adec="http://schemas.microsoft.com/office/drawing/2017/decorative" val="1"/>
                  </a:ext>
                </a:extLst>
              </p:cNvPr>
              <p:cNvPicPr/>
              <p:nvPr/>
            </p:nvPicPr>
            <p:blipFill>
              <a:blip r:embed="rId8"/>
              <a:stretch>
                <a:fillRect/>
              </a:stretch>
            </p:blipFill>
            <p:spPr>
              <a:xfrm>
                <a:off x="578160" y="1423440"/>
                <a:ext cx="6161760" cy="5324040"/>
              </a:xfrm>
              <a:prstGeom prst="rect">
                <a:avLst/>
              </a:prstGeom>
            </p:spPr>
          </p:pic>
        </mc:Fallback>
      </mc:AlternateContent>
    </p:spTree>
    <p:extLst>
      <p:ext uri="{BB962C8B-B14F-4D97-AF65-F5344CB8AC3E}">
        <p14:creationId xmlns:p14="http://schemas.microsoft.com/office/powerpoint/2010/main" val="120375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F7C79CD-7D86-43C2-8B5F-B9B6E150BD75}"/>
                  </a:ext>
                  <a:ext uri="{C183D7F6-B498-43B3-948B-1728B52AA6E4}">
                    <adec:decorative xmlns:adec="http://schemas.microsoft.com/office/drawing/2017/decorative" val="1"/>
                  </a:ext>
                </a:extLst>
              </p14:cNvPr>
              <p14:cNvContentPartPr/>
              <p14:nvPr/>
            </p14:nvContentPartPr>
            <p14:xfrm>
              <a:off x="484560" y="1638360"/>
              <a:ext cx="212760" cy="4203360"/>
            </p14:xfrm>
          </p:contentPart>
        </mc:Choice>
        <mc:Fallback>
          <p:pic>
            <p:nvPicPr>
              <p:cNvPr id="4" name="Ink 3">
                <a:extLst>
                  <a:ext uri="{FF2B5EF4-FFF2-40B4-BE49-F238E27FC236}">
                    <a16:creationId xmlns:a16="http://schemas.microsoft.com/office/drawing/2014/main" id="{9F7C79CD-7D86-43C2-8B5F-B9B6E150BD75}"/>
                  </a:ext>
                  <a:ext uri="{C183D7F6-B498-43B3-948B-1728B52AA6E4}">
                    <adec:decorative xmlns:adec="http://schemas.microsoft.com/office/drawing/2017/decorative" val="1"/>
                  </a:ext>
                </a:extLst>
              </p:cNvPr>
              <p:cNvPicPr/>
              <p:nvPr/>
            </p:nvPicPr>
            <p:blipFill>
              <a:blip r:embed="rId4"/>
              <a:stretch>
                <a:fillRect/>
              </a:stretch>
            </p:blipFill>
            <p:spPr>
              <a:xfrm>
                <a:off x="475200" y="1629000"/>
                <a:ext cx="231480" cy="4222080"/>
              </a:xfrm>
              <a:prstGeom prst="rect">
                <a:avLst/>
              </a:prstGeom>
            </p:spPr>
          </p:pic>
        </mc:Fallback>
      </mc:AlternateContent>
    </p:spTree>
    <p:extLst>
      <p:ext uri="{BB962C8B-B14F-4D97-AF65-F5344CB8AC3E}">
        <p14:creationId xmlns:p14="http://schemas.microsoft.com/office/powerpoint/2010/main" val="36820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5801-69D1-441C-AC9D-F4AE188ED740}"/>
              </a:ext>
            </a:extLst>
          </p:cNvPr>
          <p:cNvSpPr>
            <a:spLocks noGrp="1"/>
          </p:cNvSpPr>
          <p:nvPr>
            <p:ph type="title"/>
          </p:nvPr>
        </p:nvSpPr>
        <p:spPr/>
        <p:txBody>
          <a:bodyPr/>
          <a:lstStyle/>
          <a:p>
            <a:r>
              <a:rPr lang="en-US" dirty="0"/>
              <a:t>Why do we care about parsing?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F24397-B1D8-4923-9CEA-1E6AEA63241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2+3∗4</m:t>
                    </m:r>
                  </m:oMath>
                </a14:m>
                <a:r>
                  <a:rPr lang="en-US" dirty="0"/>
                  <a:t> can only mean one thing!</a:t>
                </a:r>
              </a:p>
              <a:p>
                <a:r>
                  <a:rPr lang="en-US" dirty="0"/>
                  <a:t>If I write these symbols in a program, we need to make sure we know which one to do.</a:t>
                </a:r>
              </a:p>
              <a:p>
                <a:endParaRPr lang="en-US" dirty="0"/>
              </a:p>
              <a:p>
                <a:r>
                  <a:rPr lang="en-US" dirty="0"/>
                  <a:t>The first grammar we saw was “ambiguous” it allows the same string to “mean” two different things. </a:t>
                </a:r>
              </a:p>
              <a:p>
                <a:r>
                  <a:rPr lang="en-US" dirty="0"/>
                  <a:t>Sometimes you can fix that!</a:t>
                </a:r>
              </a:p>
            </p:txBody>
          </p:sp>
        </mc:Choice>
        <mc:Fallback xmlns="">
          <p:sp>
            <p:nvSpPr>
              <p:cNvPr id="3" name="Content Placeholder 2">
                <a:extLst>
                  <a:ext uri="{FF2B5EF4-FFF2-40B4-BE49-F238E27FC236}">
                    <a16:creationId xmlns:a16="http://schemas.microsoft.com/office/drawing/2014/main" id="{7FF24397-B1D8-4923-9CEA-1E6AEA63241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44702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descr="Parse tree with E as the top symbol (level 1), split into E, +, and T ; the E (at level 2) splits into T, which splits into F, which splits into N, which splits into 2; the T (at level 2) is split into T, *, F; the T (at level 3) splits into F, which splits into N, which splits into 3; the F (at level 3) splits into N, which splits into 4">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CF82-DD50-4A1F-BF1B-5B435A574AEC}"/>
              </a:ext>
            </a:extLst>
          </p:cNvPr>
          <p:cNvSpPr>
            <a:spLocks noGrp="1"/>
          </p:cNvSpPr>
          <p:nvPr>
            <p:ph type="title"/>
          </p:nvPr>
        </p:nvSpPr>
        <p:spPr>
          <a:xfrm>
            <a:off x="575239" y="216623"/>
            <a:ext cx="11187259" cy="1014667"/>
          </a:xfrm>
        </p:spPr>
        <p:txBody>
          <a:bodyPr/>
          <a:lstStyle/>
          <a:p>
            <a:r>
              <a:rPr lang="en-US" dirty="0"/>
              <a:t>How do Computer Scientists use CFGs?</a:t>
            </a:r>
          </a:p>
        </p:txBody>
      </p:sp>
      <p:sp>
        <p:nvSpPr>
          <p:cNvPr id="3" name="Content Placeholder 2">
            <a:extLst>
              <a:ext uri="{FF2B5EF4-FFF2-40B4-BE49-F238E27FC236}">
                <a16:creationId xmlns:a16="http://schemas.microsoft.com/office/drawing/2014/main" id="{2AB4965E-E03D-442D-AF79-2EC973B11953}"/>
              </a:ext>
            </a:extLst>
          </p:cNvPr>
          <p:cNvSpPr>
            <a:spLocks noGrp="1"/>
          </p:cNvSpPr>
          <p:nvPr>
            <p:ph idx="1"/>
          </p:nvPr>
        </p:nvSpPr>
        <p:spPr>
          <a:xfrm>
            <a:off x="293912" y="1463857"/>
            <a:ext cx="11468586" cy="1353988"/>
          </a:xfrm>
        </p:spPr>
        <p:txBody>
          <a:bodyPr>
            <a:normAutofit fontScale="92500"/>
          </a:bodyPr>
          <a:lstStyle/>
          <a:p>
            <a:r>
              <a:rPr lang="en-US" dirty="0"/>
              <a:t>Most programming languages define valid programs as “strings that fit a CFG” </a:t>
            </a:r>
            <a:br>
              <a:rPr lang="en-US" dirty="0"/>
            </a:br>
            <a:r>
              <a:rPr lang="en-US" dirty="0"/>
              <a:t>That makes sure Java breaks down math expressions correctly! And also code like this:</a:t>
            </a:r>
          </a:p>
          <a:p>
            <a:pPr lvl="1"/>
            <a:endParaRPr lang="en-US" dirty="0"/>
          </a:p>
        </p:txBody>
      </p:sp>
      <p:sp>
        <p:nvSpPr>
          <p:cNvPr id="4" name="TextBox 3">
            <a:extLst>
              <a:ext uri="{FF2B5EF4-FFF2-40B4-BE49-F238E27FC236}">
                <a16:creationId xmlns:a16="http://schemas.microsoft.com/office/drawing/2014/main" id="{0DB1BD96-4973-444B-BB66-82E542778E70}"/>
              </a:ext>
            </a:extLst>
          </p:cNvPr>
          <p:cNvSpPr txBox="1"/>
          <p:nvPr/>
        </p:nvSpPr>
        <p:spPr>
          <a:xfrm>
            <a:off x="158860" y="2826009"/>
            <a:ext cx="6059993"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   else</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F509D2E6-32C7-400B-86FA-E3979FF5E38B}"/>
              </a:ext>
            </a:extLst>
          </p:cNvPr>
          <p:cNvSpPr txBox="1"/>
          <p:nvPr/>
        </p:nvSpPr>
        <p:spPr>
          <a:xfrm>
            <a:off x="6168868" y="2817845"/>
            <a:ext cx="7066533" cy="2308324"/>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else</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AB9B9D5A-467B-455F-BA8C-CABECFEBCE66}"/>
              </a:ext>
            </a:extLst>
          </p:cNvPr>
          <p:cNvSpPr txBox="1"/>
          <p:nvPr/>
        </p:nvSpPr>
        <p:spPr>
          <a:xfrm>
            <a:off x="293912" y="5038531"/>
            <a:ext cx="11683243" cy="1569660"/>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else could be attached to either “if”! Java needs a rule to decide which it goes with.</a:t>
            </a:r>
          </a:p>
          <a:p>
            <a:r>
              <a:rPr lang="en-US" sz="2400" dirty="0">
                <a:latin typeface="Segoe UI Semilight" panose="020B0402040204020203" pitchFamily="34" charset="0"/>
                <a:cs typeface="Segoe UI Semilight" panose="020B0402040204020203" pitchFamily="34" charset="0"/>
              </a:rPr>
              <a:t>Java’s convention makes the one on the left the intuitive whitespace.</a:t>
            </a:r>
          </a:p>
          <a:p>
            <a:r>
              <a:rPr lang="en-US" sz="2400" dirty="0">
                <a:latin typeface="Segoe UI Semilight" panose="020B0402040204020203" pitchFamily="34" charset="0"/>
                <a:cs typeface="Segoe UI Semilight" panose="020B0402040204020203" pitchFamily="34" charset="0"/>
              </a:rPr>
              <a:t>(You as a programmer should put braces so the humans reading your code don’t have to wonder!)</a:t>
            </a: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C94D9E25-3579-42FC-BE0C-2BB9CCD06A2B}"/>
                  </a:ext>
                  <a:ext uri="{C183D7F6-B498-43B3-948B-1728B52AA6E4}">
                    <adec:decorative xmlns:adec="http://schemas.microsoft.com/office/drawing/2017/decorative" val="1"/>
                  </a:ext>
                </a:extLst>
              </p14:cNvPr>
              <p14:cNvContentPartPr/>
              <p14:nvPr/>
            </p14:nvContentPartPr>
            <p14:xfrm>
              <a:off x="210240" y="3007800"/>
              <a:ext cx="6054840" cy="1547640"/>
            </p14:xfrm>
          </p:contentPart>
        </mc:Choice>
        <mc:Fallback>
          <p:pic>
            <p:nvPicPr>
              <p:cNvPr id="7" name="Ink 6">
                <a:extLst>
                  <a:ext uri="{FF2B5EF4-FFF2-40B4-BE49-F238E27FC236}">
                    <a16:creationId xmlns:a16="http://schemas.microsoft.com/office/drawing/2014/main" id="{C94D9E25-3579-42FC-BE0C-2BB9CCD06A2B}"/>
                  </a:ext>
                  <a:ext uri="{C183D7F6-B498-43B3-948B-1728B52AA6E4}">
                    <adec:decorative xmlns:adec="http://schemas.microsoft.com/office/drawing/2017/decorative" val="1"/>
                  </a:ext>
                </a:extLst>
              </p:cNvPr>
              <p:cNvPicPr/>
              <p:nvPr/>
            </p:nvPicPr>
            <p:blipFill>
              <a:blip r:embed="rId3"/>
              <a:stretch>
                <a:fillRect/>
              </a:stretch>
            </p:blipFill>
            <p:spPr>
              <a:xfrm>
                <a:off x="200880" y="2998440"/>
                <a:ext cx="6073560" cy="1566360"/>
              </a:xfrm>
              <a:prstGeom prst="rect">
                <a:avLst/>
              </a:prstGeom>
            </p:spPr>
          </p:pic>
        </mc:Fallback>
      </mc:AlternateContent>
    </p:spTree>
    <p:extLst>
      <p:ext uri="{BB962C8B-B14F-4D97-AF65-F5344CB8AC3E}">
        <p14:creationId xmlns:p14="http://schemas.microsoft.com/office/powerpoint/2010/main" val="312325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descr="Backus-Naur form CFG for the C language &#10;full language can be found at: https://cs.wmich.edu/~gupta/teaching/cs4850/sumII06/The%20syntax%20of%20C%20in%20Backus-Naur%20form.h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9BED13E-22FA-40A2-8DD3-FE07725CB5FF}"/>
                  </a:ext>
                  <a:ext uri="{C183D7F6-B498-43B3-948B-1728B52AA6E4}">
                    <adec:decorative xmlns:adec="http://schemas.microsoft.com/office/drawing/2017/decorative" val="1"/>
                  </a:ext>
                </a:extLst>
              </p14:cNvPr>
              <p14:cNvContentPartPr/>
              <p14:nvPr/>
            </p14:nvContentPartPr>
            <p14:xfrm>
              <a:off x="586800" y="3876120"/>
              <a:ext cx="2860920" cy="992880"/>
            </p14:xfrm>
          </p:contentPart>
        </mc:Choice>
        <mc:Fallback>
          <p:pic>
            <p:nvPicPr>
              <p:cNvPr id="2" name="Ink 1">
                <a:extLst>
                  <a:ext uri="{FF2B5EF4-FFF2-40B4-BE49-F238E27FC236}">
                    <a16:creationId xmlns:a16="http://schemas.microsoft.com/office/drawing/2014/main" id="{69BED13E-22FA-40A2-8DD3-FE07725CB5FF}"/>
                  </a:ext>
                  <a:ext uri="{C183D7F6-B498-43B3-948B-1728B52AA6E4}">
                    <adec:decorative xmlns:adec="http://schemas.microsoft.com/office/drawing/2017/decorative" val="1"/>
                  </a:ext>
                </a:extLst>
              </p:cNvPr>
              <p:cNvPicPr/>
              <p:nvPr/>
            </p:nvPicPr>
            <p:blipFill>
              <a:blip r:embed="rId5"/>
              <a:stretch>
                <a:fillRect/>
              </a:stretch>
            </p:blipFill>
            <p:spPr>
              <a:xfrm>
                <a:off x="577440" y="3866760"/>
                <a:ext cx="2879640" cy="1011600"/>
              </a:xfrm>
              <a:prstGeom prst="rect">
                <a:avLst/>
              </a:prstGeom>
            </p:spPr>
          </p:pic>
        </mc:Fallback>
      </mc:AlternateContent>
    </p:spTree>
    <p:extLst>
      <p:ext uri="{BB962C8B-B14F-4D97-AF65-F5344CB8AC3E}">
        <p14:creationId xmlns:p14="http://schemas.microsoft.com/office/powerpoint/2010/main" val="3279119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E1B72-642F-4738-A720-2704DD21AF27}"/>
              </a:ext>
            </a:extLst>
          </p:cNvPr>
          <p:cNvSpPr>
            <a:spLocks noGrp="1"/>
          </p:cNvSpPr>
          <p:nvPr>
            <p:ph type="title"/>
          </p:nvPr>
        </p:nvSpPr>
        <p:spPr/>
        <p:txBody>
          <a:bodyPr/>
          <a:lstStyle/>
          <a:p>
            <a:r>
              <a:rPr lang="en-US" dirty="0"/>
              <a:t>Some fun CFG applications</a:t>
            </a:r>
          </a:p>
        </p:txBody>
      </p:sp>
      <p:sp>
        <p:nvSpPr>
          <p:cNvPr id="5" name="Text Placeholder 4">
            <a:extLst>
              <a:ext uri="{FF2B5EF4-FFF2-40B4-BE49-F238E27FC236}">
                <a16:creationId xmlns:a16="http://schemas.microsoft.com/office/drawing/2014/main" id="{AD7D34E1-1C73-4A0E-96F9-22EF37A0C63E}"/>
              </a:ext>
            </a:extLst>
          </p:cNvPr>
          <p:cNvSpPr>
            <a:spLocks noGrp="1"/>
          </p:cNvSpPr>
          <p:nvPr>
            <p:ph type="body" idx="1"/>
          </p:nvPr>
        </p:nvSpPr>
        <p:spPr/>
        <p:txBody>
          <a:bodyPr/>
          <a:lstStyle/>
          <a:p>
            <a:r>
              <a:rPr lang="en-US" dirty="0"/>
              <a:t>If we have time</a:t>
            </a:r>
          </a:p>
        </p:txBody>
      </p:sp>
    </p:spTree>
    <p:extLst>
      <p:ext uri="{BB962C8B-B14F-4D97-AF65-F5344CB8AC3E}">
        <p14:creationId xmlns:p14="http://schemas.microsoft.com/office/powerpoint/2010/main" val="300610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 (sentence diagramming)</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62358A2-E966-46C8-B171-EA4B196B9CBA}"/>
                  </a:ext>
                  <a:ext uri="{C183D7F6-B498-43B3-948B-1728B52AA6E4}">
                    <adec:decorative xmlns:adec="http://schemas.microsoft.com/office/drawing/2017/decorative" val="1"/>
                  </a:ext>
                </a:extLst>
              </p14:cNvPr>
              <p14:cNvContentPartPr/>
              <p14:nvPr/>
            </p14:nvContentPartPr>
            <p14:xfrm>
              <a:off x="483840" y="3679200"/>
              <a:ext cx="335520" cy="2345400"/>
            </p14:xfrm>
          </p:contentPart>
        </mc:Choice>
        <mc:Fallback>
          <p:pic>
            <p:nvPicPr>
              <p:cNvPr id="4" name="Ink 3">
                <a:extLst>
                  <a:ext uri="{FF2B5EF4-FFF2-40B4-BE49-F238E27FC236}">
                    <a16:creationId xmlns:a16="http://schemas.microsoft.com/office/drawing/2014/main" id="{662358A2-E966-46C8-B171-EA4B196B9CBA}"/>
                  </a:ext>
                  <a:ext uri="{C183D7F6-B498-43B3-948B-1728B52AA6E4}">
                    <adec:decorative xmlns:adec="http://schemas.microsoft.com/office/drawing/2017/decorative" val="1"/>
                  </a:ext>
                </a:extLst>
              </p:cNvPr>
              <p:cNvPicPr/>
              <p:nvPr/>
            </p:nvPicPr>
            <p:blipFill>
              <a:blip r:embed="rId4"/>
              <a:stretch>
                <a:fillRect/>
              </a:stretch>
            </p:blipFill>
            <p:spPr>
              <a:xfrm>
                <a:off x="474480" y="3669840"/>
                <a:ext cx="354240" cy="2364120"/>
              </a:xfrm>
              <a:prstGeom prst="rect">
                <a:avLst/>
              </a:prstGeom>
            </p:spPr>
          </p:pic>
        </mc:Fallback>
      </mc:AlternateContent>
    </p:spTree>
    <p:extLst>
      <p:ext uri="{BB962C8B-B14F-4D97-AF65-F5344CB8AC3E}">
        <p14:creationId xmlns:p14="http://schemas.microsoft.com/office/powerpoint/2010/main" val="2817295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 (CFG for sentences)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7" name="Graphic 6" descr="sentence diagram for &quot;The old man the boat&quot;: &#10;S at the top level (level 1) split into NP and VP; NP (at level 2) splits into Det and NP; Det (level 3) splits into &quot;The&quot; and NP (level 3) splits into Adj and Noun; Adj (level 4) splits into &quot;old&quot;; Noun (level 4) splits into &quot;man&quot;; VP (at level 2) splits ??? which splits into &quot;the&quot; and &quot;boat&quot; ">
            <a:extLst>
              <a:ext uri="{FF2B5EF4-FFF2-40B4-BE49-F238E27FC236}">
                <a16:creationId xmlns:a16="http://schemas.microsoft.com/office/drawing/2014/main" id="{C6B5004C-470F-4CED-AED7-05547D6147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9322" y="1155333"/>
            <a:ext cx="4566678" cy="5003791"/>
          </a:xfrm>
          <a:prstGeom prst="rect">
            <a:avLst/>
          </a:prstGeom>
        </p:spPr>
      </p:pic>
      <p:pic>
        <p:nvPicPr>
          <p:cNvPr id="5" name="Content Placeholder 4" descr="sentence diagram for &quot;The old man the boat&quot;: &#10;S at the top level (level 1) split into NP and VP; NP (at level 2) splits into Det and Noun; Det (level 3) splits into &quot;The&quot; and Noun (level 3) splits into &quot;old&quot;; VP (at level 2) splits into Verb and NP ; Verb (level 3) splits into &quot;man&quot;; NP (level 3) splits into Det and Noun; Det (level 4) splits into &quot;the&quot;; Noun (level 4) splits into &quot;boat&quot;">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6707" y="1034803"/>
            <a:ext cx="4454928" cy="4881344"/>
          </a:xfr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E02-0C5D-4EB2-98AE-2E8EE6470F84}"/>
              </a:ext>
            </a:extLst>
          </p:cNvPr>
          <p:cNvSpPr>
            <a:spLocks noGrp="1"/>
          </p:cNvSpPr>
          <p:nvPr>
            <p:ph type="title"/>
          </p:nvPr>
        </p:nvSpPr>
        <p:spPr/>
        <p:txBody>
          <a:bodyPr/>
          <a:lstStyle/>
          <a:p>
            <a:r>
              <a:rPr lang="en-US" dirty="0"/>
              <a:t>English is ambiguous</a:t>
            </a:r>
          </a:p>
        </p:txBody>
      </p:sp>
      <p:sp>
        <p:nvSpPr>
          <p:cNvPr id="3" name="Content Placeholder 2">
            <a:extLst>
              <a:ext uri="{FF2B5EF4-FFF2-40B4-BE49-F238E27FC236}">
                <a16:creationId xmlns:a16="http://schemas.microsoft.com/office/drawing/2014/main" id="{A0B2C155-BF96-4E85-B653-A464233106F3}"/>
              </a:ext>
            </a:extLst>
          </p:cNvPr>
          <p:cNvSpPr>
            <a:spLocks noGrp="1"/>
          </p:cNvSpPr>
          <p:nvPr>
            <p:ph idx="1"/>
          </p:nvPr>
        </p:nvSpPr>
        <p:spPr/>
        <p:txBody>
          <a:bodyPr/>
          <a:lstStyle/>
          <a:p>
            <a:r>
              <a:rPr lang="en-US" dirty="0"/>
              <a:t>(Most of ‘standard’) English can be represented as a context free grammar.</a:t>
            </a:r>
          </a:p>
          <a:p>
            <a:pPr lvl="1"/>
            <a:r>
              <a:rPr lang="en-US" dirty="0"/>
              <a:t>It’s not perfect (ask Robbie details later).</a:t>
            </a:r>
          </a:p>
          <a:p>
            <a:r>
              <a:rPr lang="en-US" dirty="0"/>
              <a:t>The grammar is ambiguous! That is, there are sentences which have multiple valid </a:t>
            </a:r>
            <a:r>
              <a:rPr lang="en-US" dirty="0" err="1"/>
              <a:t>parsings</a:t>
            </a:r>
            <a:r>
              <a:rPr lang="en-US" dirty="0"/>
              <a:t> (multiple meanings).</a:t>
            </a:r>
          </a:p>
          <a:p>
            <a:endParaRPr lang="en-US" dirty="0"/>
          </a:p>
          <a:p>
            <a:r>
              <a:rPr lang="en-US" dirty="0"/>
              <a:t>Can you find multiple meanings of this sentence:</a:t>
            </a:r>
            <a:br>
              <a:rPr lang="en-US" dirty="0"/>
            </a:br>
            <a:r>
              <a:rPr lang="en-US" dirty="0"/>
              <a:t>“Place these 3 exercise balls on the mat at the top of the hill.”</a:t>
            </a:r>
          </a:p>
          <a:p>
            <a:r>
              <a:rPr lang="en-US" dirty="0">
                <a:hlinkClick r:id="rId2"/>
              </a:rPr>
              <a:t>See this video</a:t>
            </a:r>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133077C-93F8-455C-9142-BC3FF5536820}"/>
                  </a:ext>
                  <a:ext uri="{C183D7F6-B498-43B3-948B-1728B52AA6E4}">
                    <adec:decorative xmlns:adec="http://schemas.microsoft.com/office/drawing/2017/decorative" val="1"/>
                  </a:ext>
                </a:extLst>
              </p14:cNvPr>
              <p14:cNvContentPartPr/>
              <p14:nvPr/>
            </p14:nvContentPartPr>
            <p14:xfrm>
              <a:off x="588960" y="4814280"/>
              <a:ext cx="70920" cy="447120"/>
            </p14:xfrm>
          </p:contentPart>
        </mc:Choice>
        <mc:Fallback>
          <p:pic>
            <p:nvPicPr>
              <p:cNvPr id="4" name="Ink 3">
                <a:extLst>
                  <a:ext uri="{FF2B5EF4-FFF2-40B4-BE49-F238E27FC236}">
                    <a16:creationId xmlns:a16="http://schemas.microsoft.com/office/drawing/2014/main" id="{0133077C-93F8-455C-9142-BC3FF5536820}"/>
                  </a:ext>
                  <a:ext uri="{C183D7F6-B498-43B3-948B-1728B52AA6E4}">
                    <adec:decorative xmlns:adec="http://schemas.microsoft.com/office/drawing/2017/decorative" val="1"/>
                  </a:ext>
                </a:extLst>
              </p:cNvPr>
              <p:cNvPicPr/>
              <p:nvPr/>
            </p:nvPicPr>
            <p:blipFill>
              <a:blip r:embed="rId4"/>
              <a:stretch>
                <a:fillRect/>
              </a:stretch>
            </p:blipFill>
            <p:spPr>
              <a:xfrm>
                <a:off x="579600" y="4804920"/>
                <a:ext cx="89640" cy="465840"/>
              </a:xfrm>
              <a:prstGeom prst="rect">
                <a:avLst/>
              </a:prstGeom>
            </p:spPr>
          </p:pic>
        </mc:Fallback>
      </mc:AlternateContent>
    </p:spTree>
    <p:extLst>
      <p:ext uri="{BB962C8B-B14F-4D97-AF65-F5344CB8AC3E}">
        <p14:creationId xmlns:p14="http://schemas.microsoft.com/office/powerpoint/2010/main" val="238902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 (1)</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EDF7E-1230-427A-81C4-28F0C5568794}"/>
              </a:ext>
            </a:extLst>
          </p:cNvPr>
          <p:cNvSpPr>
            <a:spLocks noGrp="1"/>
          </p:cNvSpPr>
          <p:nvPr>
            <p:ph type="title"/>
          </p:nvPr>
        </p:nvSpPr>
        <p:spPr/>
        <p:txBody>
          <a:bodyPr/>
          <a:lstStyle/>
          <a:p>
            <a:r>
              <a:rPr lang="en-US" dirty="0"/>
              <a:t>The Important Takeaways</a:t>
            </a:r>
          </a:p>
        </p:txBody>
      </p:sp>
      <p:sp>
        <p:nvSpPr>
          <p:cNvPr id="5" name="Text Placeholder 4">
            <a:extLst>
              <a:ext uri="{FF2B5EF4-FFF2-40B4-BE49-F238E27FC236}">
                <a16:creationId xmlns:a16="http://schemas.microsoft.com/office/drawing/2014/main" id="{E114BCAB-8F50-4725-9CF3-D6FCCE794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6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normAutofit fontScale="90000"/>
          </a:bodyPr>
          <a:lstStyle/>
          <a:p>
            <a:r>
              <a:rPr lang="en-US" dirty="0"/>
              <a:t>What </a:t>
            </a:r>
            <a:r>
              <a:rPr lang="en-US" b="1" dirty="0"/>
              <a:t>can’t</a:t>
            </a:r>
            <a:r>
              <a:rPr lang="en-US" dirty="0"/>
              <a:t> regular expressions do? </a:t>
            </a:r>
            <a:br>
              <a:rPr lang="en-US" dirty="0"/>
            </a:br>
            <a:r>
              <a:rPr lang="en-US" dirty="0"/>
              <a:t>(1 answers)</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xmlns="">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A07FFE5-04D8-48D0-A214-DB0EFB7FFF6B}"/>
                  </a:ext>
                  <a:ext uri="{C183D7F6-B498-43B3-948B-1728B52AA6E4}">
                    <adec:decorative xmlns:adec="http://schemas.microsoft.com/office/drawing/2017/decorative" val="1"/>
                  </a:ext>
                </a:extLst>
              </p14:cNvPr>
              <p14:cNvContentPartPr/>
              <p14:nvPr/>
            </p14:nvContentPartPr>
            <p14:xfrm>
              <a:off x="784440" y="3571920"/>
              <a:ext cx="10604880" cy="2224440"/>
            </p14:xfrm>
          </p:contentPart>
        </mc:Choice>
        <mc:Fallback>
          <p:pic>
            <p:nvPicPr>
              <p:cNvPr id="4" name="Ink 3">
                <a:extLst>
                  <a:ext uri="{FF2B5EF4-FFF2-40B4-BE49-F238E27FC236}">
                    <a16:creationId xmlns:a16="http://schemas.microsoft.com/office/drawing/2014/main" id="{4A07FFE5-04D8-48D0-A214-DB0EFB7FFF6B}"/>
                  </a:ext>
                  <a:ext uri="{C183D7F6-B498-43B3-948B-1728B52AA6E4}">
                    <adec:decorative xmlns:adec="http://schemas.microsoft.com/office/drawing/2017/decorative" val="1"/>
                  </a:ext>
                </a:extLst>
              </p:cNvPr>
              <p:cNvPicPr/>
              <p:nvPr/>
            </p:nvPicPr>
            <p:blipFill>
              <a:blip r:embed="rId4"/>
              <a:stretch>
                <a:fillRect/>
              </a:stretch>
            </p:blipFill>
            <p:spPr>
              <a:xfrm>
                <a:off x="775080" y="3562560"/>
                <a:ext cx="10623600" cy="2243160"/>
              </a:xfrm>
              <a:prstGeom prst="rect">
                <a:avLst/>
              </a:prstGeom>
            </p:spPr>
          </p:pic>
        </mc:Fallback>
      </mc:AlternateContent>
    </p:spTree>
    <p:extLst>
      <p:ext uri="{BB962C8B-B14F-4D97-AF65-F5344CB8AC3E}">
        <p14:creationId xmlns:p14="http://schemas.microsoft.com/office/powerpoint/2010/main" val="135641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 (2)</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normAutofit fontScale="90000"/>
          </a:bodyPr>
          <a:lstStyle/>
          <a:p>
            <a:r>
              <a:rPr lang="en-US" dirty="0"/>
              <a:t>What </a:t>
            </a:r>
            <a:r>
              <a:rPr lang="en-US" b="1" dirty="0"/>
              <a:t>can’t</a:t>
            </a:r>
            <a:r>
              <a:rPr lang="en-US" dirty="0"/>
              <a:t> regular expressions do?</a:t>
            </a:r>
            <a:br>
              <a:rPr lang="en-US" dirty="0"/>
            </a:br>
            <a:r>
              <a:rPr lang="en-US" dirty="0"/>
              <a:t>(2 answers)</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18122B4-3646-4C96-8AEF-7904C8857B97}"/>
                  </a:ext>
                  <a:ext uri="{C183D7F6-B498-43B3-948B-1728B52AA6E4}">
                    <adec:decorative xmlns:adec="http://schemas.microsoft.com/office/drawing/2017/decorative" val="1"/>
                  </a:ext>
                </a:extLst>
              </p14:cNvPr>
              <p14:cNvContentPartPr/>
              <p14:nvPr/>
            </p14:nvContentPartPr>
            <p14:xfrm>
              <a:off x="6319800" y="3190320"/>
              <a:ext cx="2983320" cy="1094760"/>
            </p14:xfrm>
          </p:contentPart>
        </mc:Choice>
        <mc:Fallback>
          <p:pic>
            <p:nvPicPr>
              <p:cNvPr id="4" name="Ink 3">
                <a:extLst>
                  <a:ext uri="{FF2B5EF4-FFF2-40B4-BE49-F238E27FC236}">
                    <a16:creationId xmlns:a16="http://schemas.microsoft.com/office/drawing/2014/main" id="{718122B4-3646-4C96-8AEF-7904C8857B97}"/>
                  </a:ext>
                  <a:ext uri="{C183D7F6-B498-43B3-948B-1728B52AA6E4}">
                    <adec:decorative xmlns:adec="http://schemas.microsoft.com/office/drawing/2017/decorative" val="1"/>
                  </a:ext>
                </a:extLst>
              </p:cNvPr>
              <p:cNvPicPr/>
              <p:nvPr/>
            </p:nvPicPr>
            <p:blipFill>
              <a:blip r:embed="rId4"/>
              <a:stretch>
                <a:fillRect/>
              </a:stretch>
            </p:blipFill>
            <p:spPr>
              <a:xfrm>
                <a:off x="6310440" y="3180960"/>
                <a:ext cx="3002040" cy="1113480"/>
              </a:xfrm>
              <a:prstGeom prst="rect">
                <a:avLst/>
              </a:prstGeom>
            </p:spPr>
          </p:pic>
        </mc:Fallback>
      </mc:AlternateContent>
    </p:spTree>
    <p:extLst>
      <p:ext uri="{BB962C8B-B14F-4D97-AF65-F5344CB8AC3E}">
        <p14:creationId xmlns:p14="http://schemas.microsoft.com/office/powerpoint/2010/main" val="255892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2447-1AAD-2937-CDBE-2BAB1CD26712}"/>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39F83309-D401-076C-E204-A358B1F770CF}"/>
              </a:ext>
            </a:extLst>
          </p:cNvPr>
          <p:cNvSpPr>
            <a:spLocks noGrp="1"/>
          </p:cNvSpPr>
          <p:nvPr>
            <p:ph idx="1"/>
          </p:nvPr>
        </p:nvSpPr>
        <p:spPr/>
        <p:txBody>
          <a:bodyPr/>
          <a:lstStyle/>
          <a:p>
            <a:r>
              <a:rPr lang="en-US" dirty="0"/>
              <a:t>We’re working our way up to proving theorems about computation</a:t>
            </a:r>
          </a:p>
          <a:p>
            <a:r>
              <a:rPr lang="en-US" dirty="0"/>
              <a:t>A statement like “there is no Java program that solves this problem”</a:t>
            </a:r>
          </a:p>
          <a:p>
            <a:endParaRPr lang="en-US" dirty="0"/>
          </a:p>
          <a:p>
            <a:r>
              <a:rPr lang="en-US" dirty="0"/>
              <a:t>Before we get there, we’ve got a grab bag of background topics.</a:t>
            </a:r>
          </a:p>
          <a:p>
            <a:r>
              <a:rPr lang="en-US" dirty="0"/>
              <a:t>The mathematical model for programs is defining a language, so we’re seeing different tools computer scientists use to do that.</a:t>
            </a:r>
          </a:p>
          <a:p>
            <a:pPr lvl="1"/>
            <a:r>
              <a:rPr lang="en-US" dirty="0"/>
              <a:t>The set of all inputs that will cause the program to return true.</a:t>
            </a:r>
          </a:p>
          <a:p>
            <a:r>
              <a:rPr lang="en-US" dirty="0"/>
              <a:t>Last time: Regular expressions: a common practical tool</a:t>
            </a:r>
          </a:p>
          <a:p>
            <a:r>
              <a:rPr lang="en-US" dirty="0"/>
              <a:t>Today: CFGs: a key to defining a programming language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05EACA3-64B6-465C-87DE-09D97E42AB00}"/>
                  </a:ext>
                  <a:ext uri="{C183D7F6-B498-43B3-948B-1728B52AA6E4}">
                    <adec:decorative xmlns:adec="http://schemas.microsoft.com/office/drawing/2017/decorative" val="1"/>
                  </a:ext>
                </a:extLst>
              </p14:cNvPr>
              <p14:cNvContentPartPr/>
              <p14:nvPr/>
            </p14:nvContentPartPr>
            <p14:xfrm>
              <a:off x="561240" y="5113080"/>
              <a:ext cx="98640" cy="435600"/>
            </p14:xfrm>
          </p:contentPart>
        </mc:Choice>
        <mc:Fallback>
          <p:pic>
            <p:nvPicPr>
              <p:cNvPr id="4" name="Ink 3">
                <a:extLst>
                  <a:ext uri="{FF2B5EF4-FFF2-40B4-BE49-F238E27FC236}">
                    <a16:creationId xmlns:a16="http://schemas.microsoft.com/office/drawing/2014/main" id="{A05EACA3-64B6-465C-87DE-09D97E42AB00}"/>
                  </a:ext>
                  <a:ext uri="{C183D7F6-B498-43B3-948B-1728B52AA6E4}">
                    <adec:decorative xmlns:adec="http://schemas.microsoft.com/office/drawing/2017/decorative" val="1"/>
                  </a:ext>
                </a:extLst>
              </p:cNvPr>
              <p:cNvPicPr/>
              <p:nvPr/>
            </p:nvPicPr>
            <p:blipFill>
              <a:blip r:embed="rId3"/>
              <a:stretch>
                <a:fillRect/>
              </a:stretch>
            </p:blipFill>
            <p:spPr>
              <a:xfrm>
                <a:off x="551880" y="5103720"/>
                <a:ext cx="117360" cy="454320"/>
              </a:xfrm>
              <a:prstGeom prst="rect">
                <a:avLst/>
              </a:prstGeom>
            </p:spPr>
          </p:pic>
        </mc:Fallback>
      </mc:AlternateContent>
    </p:spTree>
    <p:extLst>
      <p:ext uri="{BB962C8B-B14F-4D97-AF65-F5344CB8AC3E}">
        <p14:creationId xmlns:p14="http://schemas.microsoft.com/office/powerpoint/2010/main" val="223244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2" name="Text Placeholder 1">
            <a:extLst>
              <a:ext uri="{FF2B5EF4-FFF2-40B4-BE49-F238E27FC236}">
                <a16:creationId xmlns:a16="http://schemas.microsoft.com/office/drawing/2014/main" id="{777D01F5-2092-4410-AE6C-5228D1F87954}"/>
              </a:ext>
            </a:extLst>
          </p:cNvPr>
          <p:cNvSpPr>
            <a:spLocks noGrp="1"/>
          </p:cNvSpPr>
          <p:nvPr>
            <p:ph type="body" idx="1"/>
          </p:nvPr>
        </p:nvSpPr>
        <p:spPr/>
        <p:txBody>
          <a:bodyPr/>
          <a:lstStyle/>
          <a:p>
            <a:r>
              <a:rPr lang="en-US" dirty="0"/>
              <a:t>Another way of defining a language</a:t>
            </a:r>
          </a:p>
        </p:txBody>
      </p:sp>
    </p:spTree>
    <p:extLst>
      <p:ext uri="{BB962C8B-B14F-4D97-AF65-F5344CB8AC3E}">
        <p14:creationId xmlns:p14="http://schemas.microsoft.com/office/powerpoint/2010/main" val="2280112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2432</Words>
  <Application>Microsoft Office PowerPoint</Application>
  <PresentationFormat>Widescreen</PresentationFormat>
  <Paragraphs>300</Paragraphs>
  <Slides>32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Calibri</vt:lpstr>
      <vt:lpstr>Cambria Math</vt:lpstr>
      <vt:lpstr>Courier New</vt:lpstr>
      <vt:lpstr>Franklin Gothic Medium</vt:lpstr>
      <vt:lpstr>Segoe UI</vt:lpstr>
      <vt:lpstr>Segoe UI Light</vt:lpstr>
      <vt:lpstr>Segoe UI Semibold</vt:lpstr>
      <vt:lpstr>Segoe UI Semilight</vt:lpstr>
      <vt:lpstr>Tw Cen MT</vt:lpstr>
      <vt:lpstr>Wingdings 3</vt:lpstr>
      <vt:lpstr>Integral</vt:lpstr>
      <vt:lpstr>1_Integral</vt:lpstr>
      <vt:lpstr>Context Free Grammars</vt:lpstr>
      <vt:lpstr>Regular Expressions</vt:lpstr>
      <vt:lpstr>What can’t regular expressions do? (1)</vt:lpstr>
      <vt:lpstr>What can’t regular expressions do?  (1 answers)</vt:lpstr>
      <vt:lpstr>What can’t regular expressions do? (2)</vt:lpstr>
      <vt:lpstr>What can’t regular expressions do? (2 answers)</vt:lpstr>
      <vt:lpstr>A Vocabulary Note</vt:lpstr>
      <vt:lpstr>Where Are We?</vt:lpstr>
      <vt:lpstr>Context Free Grammars</vt:lpstr>
      <vt:lpstr>What Can’t Regular Expressions Do?</vt:lpstr>
      <vt:lpstr>Context Free Grammars (definitions)</vt:lpstr>
      <vt:lpstr>Context Free Grammars (process)</vt:lpstr>
      <vt:lpstr>Examples</vt:lpstr>
      <vt:lpstr>Examples (with answers)</vt:lpstr>
      <vt:lpstr>Arithmetic CFG</vt:lpstr>
      <vt:lpstr>Arithmetic CFG (with answers)</vt:lpstr>
      <vt:lpstr>Multiple ways of generating strings</vt:lpstr>
      <vt:lpstr>Parse Trees—remember where parentheses go</vt:lpstr>
      <vt:lpstr>Back to the arithmetic</vt:lpstr>
      <vt:lpstr>Why do we care about parsing?</vt:lpstr>
      <vt:lpstr>How do we encode order of operations</vt:lpstr>
      <vt:lpstr>How do Computer Scientists use CFGs?</vt:lpstr>
      <vt:lpstr>CFGs in practice</vt:lpstr>
      <vt:lpstr>BNF for C   (no &lt;...&gt; and uses : instead of ::=)</vt:lpstr>
      <vt:lpstr>Some fun CFG applications</vt:lpstr>
      <vt:lpstr>Parse Trees (sentence diagramming)</vt:lpstr>
      <vt:lpstr>Parse Trees (CFG for sentences)</vt:lpstr>
      <vt:lpstr>The old man the boat</vt:lpstr>
      <vt:lpstr>English is ambiguous</vt:lpstr>
      <vt:lpstr>The Important Takeaways</vt:lpstr>
      <vt:lpstr>Power of Context Free Languages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mnats</cp:lastModifiedBy>
  <cp:revision>15</cp:revision>
  <cp:lastPrinted>2024-11-18T20:58:07Z</cp:lastPrinted>
  <dcterms:created xsi:type="dcterms:W3CDTF">2023-11-09T21:44:48Z</dcterms:created>
  <dcterms:modified xsi:type="dcterms:W3CDTF">2025-11-15T04:43:31Z</dcterms:modified>
</cp:coreProperties>
</file>