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xml" ContentType="application/vnd.openxmlformats-officedocument.presentationml.notesSlide+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9" r:id="rId3"/>
    <p:sldId id="281" r:id="rId4"/>
    <p:sldId id="309" r:id="rId5"/>
    <p:sldId id="282" r:id="rId6"/>
    <p:sldId id="283" r:id="rId7"/>
    <p:sldId id="285" r:id="rId8"/>
    <p:sldId id="286" r:id="rId9"/>
    <p:sldId id="292" r:id="rId10"/>
    <p:sldId id="287" r:id="rId11"/>
    <p:sldId id="293" r:id="rId12"/>
    <p:sldId id="307" r:id="rId13"/>
    <p:sldId id="308" r:id="rId14"/>
    <p:sldId id="288" r:id="rId15"/>
    <p:sldId id="289" r:id="rId16"/>
    <p:sldId id="290" r:id="rId17"/>
    <p:sldId id="312" r:id="rId18"/>
    <p:sldId id="314" r:id="rId19"/>
    <p:sldId id="313" r:id="rId20"/>
    <p:sldId id="315" r:id="rId21"/>
    <p:sldId id="291" r:id="rId22"/>
    <p:sldId id="310" r:id="rId23"/>
    <p:sldId id="31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1-12T23:31:14.947"/>
    </inkml:context>
    <inkml:brush xml:id="br0">
      <inkml:brushProperty name="width" value="0.05292" units="cm"/>
      <inkml:brushProperty name="height" value="0.05292" units="cm"/>
      <inkml:brushProperty name="color" value="#002060"/>
    </inkml:brush>
  </inkml:definitions>
  <inkml:trace contextRef="#ctx0" brushRef="#br0">3413 6800 1534 0,'-41'3'72'0,"2"1"23"0,-10 1-54 0,-1-5-18 0,-3 0-4 0,-4 0-1 0,2 2-3 0,-3 0-3 0,4 0 0 16,-4-1 1-16,5 1 4 0,5 2 7 0,0-2 8 0,9-2 0 0,0 3-5 0,0-1-8 0,-4 0-10 0,-5-1-5 15,1 3-2-15,-7-4-1 0,1 2 0 0,-2-2 2 16,2 0-2-16,3 0-1 15,-3 0 11-15,7 1 9 0,4 1 11 0,8 4 7 0,2-1-6 16,2-3-8-16,1 1-9 0,5 4-5 16,-3-3-5-1,4 1-1-15,3 0 0 0,4-1 3 0,1 1 4 0,-3 2 4 16,7-1 5-16,-3 3 1 0,2-2 2 16,1 2-2-16,6-1-3 15,-6 1-4-15,6 2-5 0,-2 1-1 16,-1-1-1-16,0 3-1 0,2 4 0 15,-4 0-2-15,1 5-2 0,0 3 0 16,-4 1-1-16,3 7-1 0,-3 1 1 0,1 0-1 0,3 5-1 16,-5-1-1-16,0 1 1 15,-2 5 0-15,-2 1 0 0,2-4 0 0,2 3-1 16,-6-3 2-16,3 2 0 0,-3 1-1 0,1 3 1 31,3 1 1-31,2-4-1 0,3-1 0 0,4 4 0 16,-2-2-1-16,7 4 2 0,-1-3 2 0,1 3 4 0,2-9 24 15,-4 1 10-15,10-6 5 0,-5-4 11 16,10 0-14-16,0-4 2 0,3-1 4 0,5-4 0 16,-1-6 7-16,2-2 9 0,4-3 8 15,10-7 0-15,9-5-12 0,10-3-21 16,16-10-19-16,2-4-13 0,3-10-20 16,-3-1-39-1,0-4-50-15,2-7-113 0,7-11 117 16</inkml:trace>
  <inkml:trace contextRef="#ctx0" brushRef="#br0" timeOffset="23566.41">12058 9357 568 0,'32'-2'117'0,"-5"0"127"0,0 2-134 0,-10 4-26 0,3-3-6 0,-6-1-5 0,0 0 0 0,2 0-20 0,-2-1-18 0,-1-1-10 16,-6 0-9-16,2 0-6 0,-6 2 0 15,3-7 4-15,-1 4 2 0,0 1 5 16,0 0 5-16,3 2 2 15,-5 0 4-15,4 0-1 0,-7 0-6 0,4 0-7 16,1 0-6-16,0 2-4 0,-1 1-1 0,3 1 1 16,-2 1 2-16,1 1 4 0,1-3 2 15,-5 2 2-15,-1-1-1 0,1-2 0 16,0 5-2-16,-2-7 0 0,0 0-1 16,0 0-3-1,-2 0-1-15,0 0-1 0,-5 3 2 16,4 1 1-16,-3 3 4 0,-1-3 2 15,2-3 4-15,1 3 1 0,-4 3 0 16,2-3-2-16,-4 6 2 0,-1-6 3 16,-5 5 10-16,-4-6 10 0,-3 4 4 15,-1 2 0-15,1 2-7 0,-2-4-5 16,0 2-6-16,0-6-1 0,-3 1-3 16,5 3-4-16,1-4-2 0,3 3 0 0,3-1-2 15,2-3 1-15,3-2 1 0,0 0-2 16,4 0 0-16,0 0-2 0,0 0-4 15,0 0-1-15,7 0-3 0,0 0-2 16,-2 0-1-16,-10 0 0 0,3 0 0 16,4 0 2-16,-6 0 1 0,0 2-1 15,3-1 1-15,-10-1-3 0,0 0-2 0,-8-1-1 16,4 1-2-16,-4 5-1 0,-5-2-1 16,3-1 1-16,-9 0-1 0,1-2 1 15,-1 7 1-15,-2-2 1 0,-3-3 1 16,-8 0 1-16,-1 0 1 0,-4 0 1 15,-2 1-2-15,4 1-4 0,1-3 0 16,-3 3-1-16,4 1 0 0,-9 2 0 0,-6-3 1 16,-12-1-1-16,-2 3 0 0,-5-4 0 15,0 5 0-15,0 0 0 0,0-2-1 16,-4-3 0-16,2 1 0 0,-3-1 1 16,-9-2 1-16,-1 4 2 0,3-3 0 15,3 7 0-15,5-5 0 0,6 1-1 16,-4 3 0-16,-4-7-1 15,1 2 1-15,0-2-1 0,1-6 0 0,4 6-1 0,-2 0 0 16,0-3 1-16,-5-1 3 0,-7-7 0 16,-11 4 1-16,0-3-1 0,2 1-2 15,6 2 0-15,9-4 1 0,0 2-1 16,1 0 2-16,-4 1-1 0,-6-5 0 16,-3 6 0-16,4-2-1 0,3 2-1 0,1-2 3 15,-2 4-1-15,-8-6 2 16,-5 6-1-16,-6-4-2 0,-10 4 7 0,7-1-1 15,11 1-1-15,-5 3 0 0,-2-5-6 16,-7 2 0-16,-11 3 2 0,-5 0-1 16,6 1-2-16,-15-6 1 0,-2 3 1 0,-9-3 4 15,4 2-1-15,7-1 2 16,-1-4 2-16,11-1-2 0,-8 0 0 0,0 1 1 16,19-3-3-16,2 1-1 0,-3-1-1 15,8 1 0-15,-13 0 1 0,4 3 1 16,10-4 8-16,-6 3 0 15,9-1-1-15,3 2 0 0,-3-5 4 0,6 2 8 16,1 1 0-16,12 2-1 0,4 0-11 0,18 4-6 16,9-2 2-16,3 3 3 15,7 1-2-15,6-4 0 0,6 5-4 0,10 0-3 16,1 2 0-16,9 0-1 0,4 4 0 16,5-3 0-16,4-1-1 0,5 2-1 15,-2-2 0-15,3 0 0 0,1 0-1 16,0 4-4-16,1-4-8 0,-1 0-11 0,1 0-19 15,1-6-26-15,-4 5-36 16,-2-1-55-16,-5-2-69 0,-8 3 123 16</inkml:trace>
</inkml:ink>
</file>

<file path=ppt/ink/ink10.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1-13T00:07:33.955"/>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FF0000"/>
    </inkml:brush>
  </inkml:definitions>
  <inkml:trace contextRef="#ctx0" brushRef="#br0">2651 5585 1361 0,'19'-33'106'0,"2"10"98"0,-6-2-122 0,-3 7-18 0,-1 4-5 0,-3 0-12 0,0 1-11 0,-5-1-7 0,-1 2-6 0,-4 3-4 0,-5-2-3 16,2-1-2-16,-8 3-1 0,-1 0 2 15,-4-2-1-15,-3 3 0 0,-2 1-4 0,-5-1-2 16,-8 8-4-16,-6 0-3 16,-6 6-1-16,-5-1-2 0,-9 6-1 0,-6 3 1 15,-5 0 0-15,-5 4 2 0,-3 3 0 16,3-3 1-16,-4 5 4 0,8-2 0 15,-1 4 2-15,8-6-2 0,8 1-3 16,12 1-2-16,2-3 0 0,10-2-1 0,12 2 1 16,1-4 1-16,10-5 1 0,3 3 4 15,4-3 4-15,1 0 2 16,4 5 2-16,0-2-4 0,6 3-4 16,1 6-1-16,3 2 0 0,1 5-1 15,0 2-2-15,1 4-1 0,2 3-1 16,-3 4-3-16,-4-2-4 0,0 4-3 0,-3 5-2 15,-3 1 0-15,-1 12 4 0,-1 9 5 16,-3 12 3-16,-5 5 2 0,-1 10 1 16,-1-4 0-16,-3-5-3 0,1-3-2 15,-3 2 1-15,-1 9 0 0,-1 5 1 16,-2 4-1-16,3-8 0 0,-6-3 1 16,0-9 0-16,5-3 0 0,0-4 0 0,6-9 0 0,6 5-1 15,-2-4 0-15,4-3 1 16,4-1 2-16,2-8 10 0,3 1 12 0,7-10 13 15,3-12 13-15,2-3 7 0,1-11 2 16,2-3 4-16,3-6 4 0,-2-5-3 16,9-2 0-16,0-7-3 0,6-6-7 0,6-1-5 15,8-9-14-15,3-5-15 0,6 0-10 16,1-4-14-16,2 4-15 0,0-2-21 16,2 3-37-16,-2-1-73 0,5 1 389 15,1-8-219-15</inkml:trace>
  <inkml:trace contextRef="#ctx0" brushRef="#br0" timeOffset="-113631.16">8335 7380 2430 0,'-4'0'1'0,"-4"-6"23"0,0 1-9 0,-2 0-3 0,-1 1-3 0,-3 4-2 0,0 0-2 0,-2 7-2 0,0 6-4 0,-2 12-4 0,0 6-4 0,-6 8-5 16,2 8-3-16,1 8-3 0,-2 5 1 0,7 11 4 15,-2 5 2-15,1 7 6 0,-6 1 2 0,3-5 3 16,-1 3 2-16,10-8 3 0,4 1-2 16,5-2 1-16,11-3-2 0,-5-2 0 15,10 1 0-15,4-7-1 0,1-3-3 0,9-4-2 16,-4-11-2-16,0-5-6 0,1-7-30 16,4-6-35-16,8-6-31 0,7-4 51 15,2 0 16-15</inkml:trace>
  <inkml:trace contextRef="#ctx0" brushRef="#br0" timeOffset="-113137.58">8778 7938 1217 0,'7'2'175'0,"0"-2"257"0,-5-2-317 16,4-1-47-16,1-8-6 0,0 2-15 0,7-5-10 15,0 2-1-15,9 3-1 0,4-4 1 16,-4 6-4-16,10 2-11 15,-6 3-7-15,7 4-7 0,1 10-6 0,1 6-3 16,6 9-1-16,-3 10-2 16,0 2 0-16,4 10 2 0,-4 5 1 0,0 1 0 15,0 5 0-15,-7 4-9 0,1 1-18 0,-13 3-16 16,-9 1-14-16,-11-7-4 0,-11-5 14 16,-7-9 13-16,-3-11 14 0,-7-5 8 15,-10-9 3-15,-6-7 4 0,-9-6 4 16,-2-8 3-16,-2-7 3 0,-7-4 4 0,4-12 9 15,1-2-3-15,5-13 23 0,4 1 8 16,13-10-1-16,1-4 13 0,8-1-10 16,10-8 8-16,4 1 0 0,7 0-4 15,7 4-8-15,2 3-16 0,12 6-14 16,3-6-18-16,10 2-18 0,16 2-51 16,6-10-39-16,22 2-410 0,14 7 333 15</inkml:trace>
  <inkml:trace contextRef="#ctx0" brushRef="#br0" timeOffset="-112709.77">9723 7800 1696 0,'-3'60'108'0,"3"-19"-5"0,0-59-26 0,5 18-76 15,4 27-2-15,0 7-2 0,0 3 0 0,3 7 0 0,0 6 3 0,4 3-1 0,-1 4 1 0,-3-1-2 0,0 3 2 16,3-2 0-16,4-1 1 0,4 1-1 16,-5-5-1-16,3-5-3 0,2-9 1 15,4-1 2-15,5-7 1 0,1-10 6 31,3-6 2-31,3-5 19 0,0-15 3 0,2-3 7 0,1-7 3 0,-3-10-17 16,2-6 4-16,-4-9-8 0,4-9-10 0,0-3-1 16,-4-12-14-16,-3-4 0 0,-11 3 2 15,-4-5 5-15,-10 4 11 16,-2 3-2-16,-7 0 3 0,-1 11-5 0,-8 3-6 16,2 6 0-16,-4 10-5 15,4 6-2-15,3 6 1 0,-1 14 2 0,5-1-10 16,0 9-19-16,0 0-33 15,-5 3-22-15,5 17-4 16,0 8-147-16,-2 8 159 0</inkml:trace>
  <inkml:trace contextRef="#ctx0" brushRef="#br0" timeOffset="-112456.28">10964 7694 1865 0,'125'14'300'16,"-172"253"-301"-1,21-217 1-15,31 9 3 16,1 3 1-16,-1-2 1 0,0-5-2 15,0 3-2-15,-1-1-15 0,1 3-32 16,4-1-23-16,2-9 117 0,-4-6-59 16</inkml:trace>
  <inkml:trace contextRef="#ctx0" brushRef="#br0" timeOffset="-112123.17">11479 7484 2279 0,'39'38'83'16,"-2"-3"-30"-16,7 8 2 0,-1-4-44 15,5 1-5-15,1 5 1 0,-1 4-3 16,2 6-4-16,-1 9-2 0,-4 2-4 0,3 13-1 15,-2 7 3 1,-2 2-1-16,-5 13-4 0,-11 0-3 16,-12 0-6-16,-14 2 3 0,-5-5 6 0,-15-11 7 0,-12-8 20 15,-9-4 35-15,-11-6 13 0,2-9-6 16,2-10-15-16,0-18-38 0,7-7-16 16,-4-11-3-16,1-5-10 0,3-2-27 0,3-7-28 15,1-4-34-15,12-8 337 0,9-11-190 16</inkml:trace>
  <inkml:trace contextRef="#ctx0" brushRef="#br0" timeOffset="-110762.47">13016 7202 1837 0,'0'-14'83'16,"2"2"-9"-16,-2 6-7 0,0 3-18 0,0 1-24 0,-6 2-18 0,1 5-13 0,0 3-10 0,-13 9-5 0,-7 12 1 0,-3 8 4 0,-6 18 5 0,0 3 4 0,1 8 3 15,-1 3 3 1,-1 0 0-16,3 2-1 0,1 9 2 0,3 3 3 15,2 8 3-15,6-4 4 0,4-1-1 0,0 0 5 16,7-5 4-16,-1 1 3 0,6-8 2 16,4-5-4-16,2-8-4 0,3-10-2 15,8-1-1-15,1-13 0 0,3-5-4 0,7-9-10 16,2-5-21-16,4-4-24 0,13-7-20 16,8-5 23-16,10-4 14 0</inkml:trace>
  <inkml:trace contextRef="#ctx0" brushRef="#br0" timeOffset="-110255.68">13358 7750 1710 0,'149'-72'405'15,"-163"72"-418"1,46 0 25-16,3 0-3 0,6 5-6 15,0 7-3-15,1 4 0 0,1 9-2 16,-1 3-1-16,5 8 0 0,-7 6-1 16,1 5 2-16,-13 2-4 0,-6 6-4 15,-10-2-8-15,-10 9-5 0,-9-3-8 0,-13-6 1 16,-8 0 7-16,-9-8 0 0,-8-3 14 16,-4-5 2-16,1-14 2 0,2-3 2 15,-7-13 3-15,5-7 5 0,-4-3 5 16,4-13 4-1,4-6 1-15,10 1 13 16,1-7 7-16,13-3-3 0,8-2 5 0,-4-3-10 0,11-4-5 0,3-1 1 0,0-2-5 31,11-1-7-31,3 0-9 0,2-4-6 0,9 5-7 16,-1 1-8-16,3 3-13 16,1 3-14-16,-5 1-13 0,10 3-6 15,1 5 34-15</inkml:trace>
  <inkml:trace contextRef="#ctx0" brushRef="#br0" timeOffset="-109894.15">14229 7738 1690 0,'21'-2'122'0,"4"-5"85"16,7 0-89-16,0-6-20 0,3 1-24 15,0 0-28-15,1 5-17 0,-2-2-14 16,-1 7-12-16,1 2-6 0,0 9-12 0,-4 1-2 16,-5 12-2-16,-2 3-2 15,2 6 3-15,-8 7-2 0,3 8 2 0,-15 0-10 16,-3 2-3-16,-6 0-7 16,-10-2-2-16,-2-2 13 0,-9-7 3 0,-1-3 6 15,-3-11 8-15,-8-2 3 0,-2-10 5 16,4-4 4-16,-8-2 0 0,6-6 4 15,3-5 2-15,-1-4 6 0,-1-5 2 0,6-1 0 16,0-3 2-16,2-6 1 0,6-1-4 16,8-1-1-16,7-1-5 0,5-4-6 15,-3 0-4-15,10-9-7 0,-3 2-8 16,5-2-8-16,9 2-20 0,7-3-19 16,9 3 554-16,5 3-376 0</inkml:trace>
  <inkml:trace contextRef="#ctx0" brushRef="#br0" timeOffset="-109546.43">15090 7495 1543 0,'-1'7'76'15,"-1"-2"3"-15,-2 6-22 0,1 1-33 0,-3 8-14 16,3 8-6-16,-2 13-3 0,3 7 0 15,-7 7-1-15,0 5 0 0,2 6 0 16,3-4-1-16,-3-2 1 0,7-1 1 16,2-3 2-16,3 1 1 15,4-2 0-15,5-5-1 0,8 5 2 0,1-2 5 16,3-9 10-16,6 1 8 0,4-15 2 16,1-4 4-16,2-8 5 0,5-7-3 0,1-8 6 15,1-5 2-15,3-12-9 0,1-7-3 16,5-13-8-16,2-12-9 0,1-12-9 15,8-13 9-15,-8-4-5 0,-4 1 7 0,-8-4 12 16,-16 2-15-16,-9 3 0 0,-7 5-24 16,-7 8-33-16,-7 12-16 0,0 4-18 15,-7 3-4-15,0 2-32 0,0 6 67 16</inkml:trace>
  <inkml:trace contextRef="#ctx0" brushRef="#br0" timeOffset="-108913.84">16688 7750 1723 0,'16'-2'146'0,"3"-3"100"15,6 2-112-15,9-1-51 0,3 1-28 0,6 3-23 0,-3 0-11 0,-1 3-10 0,4 9-11 0,-8 3-8 0,-3 1-6 0,0 12-3 16,-7 2-1-16,0 6 2 0,-2 6-1 0,-7 2 1 0,-7 6-8 16,-4-4-17-16,-5 0-9 0,-11 0-12 0,-6-3 8 0,-12-6 14 0,-11-3 8 0,-5-9 12 0,-8-6 7 15,-7-6 5-15,1-6 8 0,-3-7 3 16,5-4 1-16,6-3 3 0,3-4 2 16,6 1 3-16,3-4 4 0,3-4 0 15,11 0 1-15,6-1 7 0,6-8 4 0,12-1 0 16,-5-2-1-16,10-8-10 0,8-4-10 15,13-3-8-15,11-1-11 0,8-5-13 16,2 0-11 0,11-3-5-16,5 5-2 0,3 1-7 15,3 11-5-15,-1 1-7 0,-3 13-29 0,-2 2-292 0,-5 7 258 0</inkml:trace>
  <inkml:trace contextRef="#ctx0" brushRef="#br0" timeOffset="-108723.14">17388 7511 1357 0,'4'5'125'0,"-2"-1"97"0,-1 1-104 16,-1 2-37-16,0 4-12 0,0 7-8 15,6 1-3-15,-3 9-3 0,4 6-3 16,2 7-8-16,4 9-5 0,1 3-6 0,5 9-4 16,4 2-3-16,4 3-3 0,-2-3-9 15,-2-2-7 1,-5-2-2-16,-4-8-3 0,-5-1 3 0,-6-7-17 0,-3-8-28 0,-2-1-29 15,-5-10-31-15,-2-5 219 0,1-6-109 16</inkml:trace>
  <inkml:trace contextRef="#ctx0" brushRef="#br0" timeOffset="-108024.92">18039 7642 1410 0,'0'5'132'0,"0"-3"154"0,2 7-231 0,-2 5-50 0,3 6-1 0,3 8 1 0,-5 6-3 0,1 5-1 0,-2 7-1 0,0 2-1 0,0 3 0 0,-3 1-2 0,3-1 1 15,0 6 1-15,1-2-1 0,3-4 1 0,7-1 1 0,1-6 1 0,4 0 3 0,5-3 0 32,6-4 5-32,1 1 12 0,6-10 9 0,5-1 6 0,3-10 14 15,5-2 3 1,4-5 6-16,-1-6-3 0,8-4-15 0,6-11-15 0,-6-5-20 16,1-7 16-16,-2-7-1 0,-6-7-1 0,1-15 1 15,2-6-22-15,-9-4-5 0,-8-6 0 16,-7 3-1-16,-9-4-2 0,-5-1-8 0,-5 8-12 15,-9 6 2-15,-2-1 4 0,-2 13 8 16,-7 1 10-16,4 8-5 0,-4 6-20 16,4 10-14-1,-1 5-15-15,1 6-14 0,5 8 14 0,0 0-27 0,-4 0 50 16</inkml:trace>
  <inkml:trace contextRef="#ctx0" brushRef="#br0" timeOffset="-107756.24">19543 7608 1499 0,'1'55'88'0,"1"2"113"0,-5 10-164 0,1 4 7 32,-2 6 5-32,4-3-17 0,4-7-11 15,-1 3-12-15,-1-5-6 0,-2-3-1 0,4-1 0 16,-4-8 0-16,0-7 1 0,1-7-8 16,5-9-18-16,3-9-12 0,-2-3 331 15,2-13-226-15</inkml:trace>
  <inkml:trace contextRef="#ctx0" brushRef="#br0" timeOffset="-107376.27">19925 7926 1867 0,'20'-23'108'0,"-1"3"57"16,1 1-75-16,1 3-28 0,-3-2-24 15,7 7-38-15,3 1-8 0,1 6-7 16,13 6-6-16,-3 5 8 0,-5 6-4 16,10 8-3-16,-3 0 0 0,1 9-8 0,3 7-1 15,-6 6 1-15,-4 5 5 16,1 1 13-16,-11 5 6 0,-4-1 1 0,-7-5 0 16,-5 5-1-16,-6-2-11 0,-6 3-1 15,-8-7 1-15,-5-4-1 0,-12-8 10 16,-6-8 3-16,-5-6 3 0,-9-8 4 0,4-4 6 15,-2-13 5-15,2-5 5 0,-1-10 3 16,-1-10 0-16,-7-8-5 0,0-5-1 16,7-3-5-16,5 1-3 0,7 0-2 15,11 3-4-15,5-2-3 0,8 1 0 16,6-1-3-16,4-3-1 0,9 0-5 0,7 0-7 16,4 0-15-16,8 5-16 0,2 4-16 15,7 1 93-15,8 4-36 0</inkml:trace>
  <inkml:trace contextRef="#ctx0" brushRef="#br0" timeOffset="-106753.41">21113 7592 2015 0,'9'0'124'0,"-9"8"-52"0,0-1-32 0,2 3-12 0,-4 1-28 0,2 7-2 0,2-1-1 0,0 12-1 0,-2 1-1 0,5 7-2 15,0 4-1-15,3 3-1 0,0 1-1 16,0 2-2-16,0 0 0 0,5-3 0 15,3 4 1-15,0-4 4 0,5-3 2 0,0-4 2 16,4-5 3-16,-2 0 3 16,7-6 2-16,6-1 2 0,-1-2 1 0,6-5-1 0,3-4 1 31,4-7-2-31,4-3-1 0,1-1 0 0,-7-8-4 0,2-2-1 0,-4-7-2 16,0-2 1-1,1-9 0-15,1-3 0 0,-7-6 1 0,-4-7-2 0,-6-8-1 16,-12 1 0-16,-4 2-2 15,-8-6 0-15,0 4 3 16,-5-3 1-16,-3 0 1 0,-1 1 1 0,-3 4-1 0,-2 5 2 0,-1 4 5 16,3 0 8-1,-4 5 4-15,6 3-1 0,-6 4-4 0,8 6-4 16,-1 5-19-16,2 5-28 16,8 7-33-16,-3 2 519 0,8 7-349 0</inkml:trace>
  <inkml:trace contextRef="#ctx0" brushRef="#br0" timeOffset="-106406.89">22642 7401 1659 0,'0'48'45'0,"0"0"-32"0,2 7 1 0,-2-4 2 0,1 2 6 0,1 4 15 0,2 3 12 0,-3 4-1 0,3-7-10 0,1-2-14 0,2-9-13 16,0-12-7-16,1 1 0 0,2-10 0 16,-1-2 1-16,0-4-14 15,3-6-17-15,-6-6-31 0,4-5 580 0,5-9-396 0</inkml:trace>
  <inkml:trace contextRef="#ctx0" brushRef="#br0" timeOffset="-106185.11">23062 7577 1531 0,'99'19'291'0,"-45"309"72"32,-102-287-359-17,60 23 1-15,2 3 1 16,6-5 1-16,-1 4-1 0,1-15-2 0,-1 0-1 0,-1-4-3 15,-2-7-16-15,3-4-30 16,1-11-28-16,-2-8-11 0,-1-8-56 0,-2-9 87 16</inkml:trace>
  <inkml:trace contextRef="#ctx0" brushRef="#br0" timeOffset="-105851.61">23645 6913 2136 0,'38'16'56'16,"2"6"-33"-16,6 10-15 0,4-1-5 15,-4 12-4 1,2 5-1-16,4 10-3 0,-6 10-3 0,7 8 1 0,-5 7-1 15,0 4 1-15,-4 7 3 0,-3 4 1 16,-6 5 2-16,-5 5 4 16,-10-2 4-16,-6 4 11 0,-5-2 30 0,-15 2 19 15,-2-7 13-15,-14-6 5 0,-8-3-12 0,-5-12-7 16,-10-9-4-16,-6-18-13 0,-2-9-16 16,3-14-17-16,1-15-13 0,1-2-3 15,3-10-5-15,1-10-25 0,5-4-40 16,5-13-63-16,6 1-41 0,10-7 27 15,4-2 58-15</inkml:trace>
  <inkml:trace contextRef="#ctx0" brushRef="#br0" timeOffset="-105452.1">24670 6867 1788 0,'60'11'140'0,"-58"-11"-29"0,2-2-57 0,-2 2 8 0,-59-9-55 0,60 11-5 0,-1 3-3 0,5 8-5 0,0 5 0 15,-1 5-3-15,1 5-2 0,-5 0-1 0,5 4-3 0,0 0 5 0,2 5 4 0,5 2 1 0,-4-3 5 16,-1 3 1-16,-3-5-5 0,-5-4-21 0,3 2-21 0,1-8-19 15,1-4-10-15,-5-9 601 0,1-3-393 16</inkml:trace>
  <inkml:trace contextRef="#ctx0" brushRef="#br0" timeOffset="-105137.7">24750 7029 1767 0,'-9'33'66'0,"-2"-3"-20"0,-3 1-6 16,-2-8-20-16,6 1-13 0,-4-4-5 16,1 3 0-16,2-5-2 0,-4-9 0 15,4 3 0-15,-2-3-3 0,5-4 1 0,2 6 0 16,-1-6 1-16,4 1 2 0,3-5 2 16,0-1 3-16,0 0 5 0,0 0 7 15,1-1 17-15,8-7 7 0,-5 3 0 16,5 3-5-16,-2-7-19 0,2 4-12 15,3-9-4-15,-3 2-4 0,-2 3-6 16,-2 2-7-16,-3 3-4 16,-2-1-4-16,0 5 1 0,0-2 4 0,2-2 2 0,3 4-6 15,-1 0-4-15,-1 0-6 0,6 0-5 16,-4 0 567-16,6 0-391 0</inkml:trace>
  <inkml:trace contextRef="#ctx0" brushRef="#br0" timeOffset="-104773.33">24780 7066 1451 0,'-9'55'77'16,"18"-25"-31"0,55 53-26-16,-149-239-23 0,62 107 8 15,23 47-7-15,0 2 19 16,0-4 29-16,-4 3 23 0,4-1 21 0,6 2-9 0,1 0-22 16,5 7-17-16,-1 0-12 0,6 4-10 15,-1 1-4-15,11 4-7 0,-4 2-3 16,2 5-2-1,1-2-1-15,1 2-3 0,-4-2-1 16,2 1 0-16,0-5 0 0,-6 1 1 0,1-2 1 0,-1-4 1 0,-5-1-12 16,1-4-18-16,-8-1-17 0,0-5-24 15,-7-1 4 1,2 0-178-16,-1 0 161 0</inkml:trace>
  <inkml:trace contextRef="#ctx0" brushRef="#br0" timeOffset="-104630.15">25053 7062 1569 0,'-16'2'97'0,"-3"5"42"0,-19-1-29 16,-8 4-17-16,-14-3-24 0,-6 7-28 16,-6 2-20-16,-8 4-3 0,7 1-32 15,-8 8-316-15,13 2 237 0</inkml:trace>
  <inkml:trace contextRef="#ctx0" brushRef="#br0" timeOffset="-79129.52">7594 8998 1713 0,'-25'-5'74'0,"7"3"-5"0,2 1-16 0,6 2-32 0,6 10-2 0,4 0 4 0,0 5 4 0,2 3 4 0,7 1 3 0,0 4 0 0,3-2-2 0,2 3-6 16,-1-1-9-16,1 3-9 0,-4-2-5 0,1 5-2 15,-2 4-1-15,-2-2-2 0,-2 1-2 0,-1 6-1 16,0 2 0-16,-3 0 1 0,5 1 0 16,-5-6 0-16,-1-3 2 0,2 3 1 0,0-6 1 15,0 2 0-15,-2-4 0 16,1 1 0 0,1-4 1-16,-2-6-1 0,0 2 1 0,0-5 0 0,0-2 0 0,0-5 1 15,0 0 0-15,0 0 0 0,0-5 1 16,0-1 0-16,0-3 5 0,4 4 13 15,-2-3 12 1,1 3 7-16,2-4 4 0,3 0-8 0,4 0-4 16,2 0-4-16,2 0-3 0,5 0-6 0,2-4-5 0,4 3-5 15,-2-3-5-15,7 1-3 0,-2-5-2 16,7 3-3-16,-1 0 1 0,-1-6 1 16,4 2 2-16,4 0 1 0,-1-3 3 15,4 1 0-15,2-3 3 16,4 0-1-16,4 0-1 0,6 0-1 0,7 7-1 15,9-4 0-15,8 2-1 16,0 2-1-16,0-4-1 16,-1 3 1-16,0 2 0 0,7 3 0 0,2 1-1 0,5 4 0 0,1 1 0 15,-6 6 0-15,-4 0-1 0,-8-2 1 32,-3 2 0-32,-4 2 3 0,1-1 2 0,6 1 2 15,-3-2 4-15,5 0 2 0,-6 3 4 16,-2-7 4-16,-5-1 0 0,-6 1-1 15,6-5-3-15,-1 0-6 0,-5 2-5 16,-1-2-1-16,-4-2-2 0,-3 2-1 16,7-5 0-16,1 5-1 0,-3 0 0 15,2 0 0-15,-12 0-1 0,-3 0 0 16,-1 2 1-16,-3 3 0 0,-3-5 1 16,-3 2 1-16,-5-2 5 0,-6 0 2 0,-1 0 3 15,-2-2 6-15,-6 0 1 0,-3-3 6 16,0-2 4-16,-4 0 1 0,1 0 3 15,1-6 5-15,0 2 5 0,0-3 6 16,2-2-1-16,-1 2-10 0,-3-4-13 16,4-1-12-16,0-6-11 0,0-7-4 15,7-2-3-15,5 1-1 0,-8 3 0 16,3 3-2-16,-7 4-5 0,-2 5-14 0,0 4-22 16,0 2-12-16,-3 3-21 0,-2-2-76 15,1 6 447-15,-6-4-256 0</inkml:trace>
  <inkml:trace contextRef="#ctx0" brushRef="#br0" timeOffset="-57399.33">12787 8908 1589 0,'0'9'73'0,"0"-36"218"16,0 27-271-16,-2 4-4 16,-1-1-7-16,3 6-5 0,0 4-3 15,0-1 1-15,5 4 3 0,0 2 3 16,6 1 2-16,2 4 2 0,2-1 3 16,1 1 2-16,2 1 5 0,3 0 1 0,-3-1 0 15,3 3-3-15,2-6-5 16,-1 4-5-16,3-6-5 15,-2 2-3-15,1-1 0 0,0 1-1 0,0-4 1 0,-2 3-2 16,2-1 1-16,5 0 1 0,-1-1-2 16,2 3 0-16,0-2 0 0,2 1 0 15,4 4-2-15,-8-2 1 0,1 1 0 0,-1-3 0 16,0 2 1-16,-3-3 0 0,9 2 0 16,0-3 1-16,5 3 0 0,0-4 0 15,3 0 0-15,-3 3 0 0,2-3-1 16,3-5-1-16,6 3-2 0,-1-3-1 15,8 1 2-15,0-3-1 16,-6 2 3-16,6-4 1 0,-4-2-1 0,2 0 0 0,2 1-3 16,-7-1-2-16,3 6 0 0,-4-8 1 15,8 8 2-15,4-6 1 0,2 2 1 16,5-5 0-16,-3-2-2 0,-3 0-1 16,0-7-1-16,-1 0-2 0,-6-7-2 15,5 0-5-15,2-2-1 0,5-6-1 16,4 1 3-16,4-4 2 0,3 0 4 0,3 2 1 15,6-3 3-15,-3-1 0 0,-8 2 2 16,0 2 0-16,4-3-4 0,5-1-5 16,4 4-2-16,8 0-2 0,-3-2 6 15,4 0 1-15,-1 2 2 0,4-5-1 16,-9 5 0-16,6 2 5 16,7 6 0-16,1 3 0 0,4 5 0 0,0 3 0 0,-7 4 0 15,-4 9 0-15,2 4 3 0,9 8 2 16,3 9 1-16,1 7 0 0,-4 8-4 15,-16 4 0-15,-7 3-1 0,-6-1 0 16,-6 1 0-16,-8-6-1 0,-5-2 0 16,-7-5 0-16,-7-5 0 0,-6-4 7 15,-3-5 9-15,-5-4 8 16,-7-7 1-16,-2-7 10 0,-4-2 10 0,-9-1 4 0,6-8 16 16,-7-3-6-16,-1-3-9 0,6-6-8 15,-2-4-14-15,4-5-9 0,2-1-10 16,-1-3-6-1,2-1-3-15,3 4-1 0,2-6-2 0,4 7 0 0,4 0 1 16,3-3 0-16,0-1 0 0,8-1-1 16,6 2-2-16,8 1 1 0,4-1 1 0,8 7 1 15,9 3 1-15,-2 4-2 0,0 8-3 16,2 5-1-16,0 2 0 0,5 7 0 16,4 2 2-16,10 4 2 0,-2 4 1 15,4 2 0-15,-5-3 1 0,-7 3 0 16,3 1-1-1,-5-3 2-15,5-2 0 0,4-2-1 16,0 2 1-16,3-2 0 0,-5-3 0 0,2 1 0 0,1-3 0 0,4 3 0 16,9 4 1-1,4 4 0-15,-3-2-1 0,-1-2 0 16,2 3 1-16,-6 1-1 0,11-1 1 0,9 6 0 16,2-7 5-16,-9 1 3 15,-4 1 4-15,-5-6 2 0,-4-4 4 0,9-2 12 16,4-7 14-16,-3-2 17 0,-7-8 17 0,-6-4 4 15,-2-4-10-15,-1-5-15 0,8-4-16 0,5-1-16 16,1-3-6-16,-4-2-6 0,-6-2-11 16,-4 2-3-16,1-3-16 0,10 1-34 31,6-1-44-31,-1-9-79 0,-1 1 92 0</inkml:trace>
  <inkml:trace contextRef="#ctx0" brushRef="#br0" timeOffset="-34858.4">13514 1064 1764 0,'-32'6'73'0,"2"-1"-18"0,-2 6 3 0,4 5-17 0,-1 3-6 0,-1 6 0 0,2 12-10 15,3 0-16-15,-3 9-6 0,5 8-3 0,0 8-4 0,-6 9 1 0,13 12-1 0,2 11-4 0,3 3 3 0,6 10-3 0,2 8 6 16,1 7 1-16,2 2 1 16,0-14 4-16,-2-19-7 0,2-20 4 0,0-11-1 0,2-9 0 15,3-1-7-15,-1-9-17 0,8-4-11 16,6-5-12-16,15 0-368 0,19-16 294 15</inkml:trace>
  <inkml:trace contextRef="#ctx0" brushRef="#br0" timeOffset="-34268.66">13748 1648 1824 0,'23'-11'104'0,"7"-3"10"0,4-4-42 0,7 2-5 0,-2 2-44 0,0 3-15 0,-2 8-9 0,2 3-4 0,-3 1-5 0,6 12-5 0,1 6-23 16,-1 13-20-16,3 9 5 0,-8 11 7 0,-4 11 26 15,-2 8 17-15,-8 6-2 0,-6 1-2 16,-6-8-14-16,-11-4-11 0,-2 0-4 16,-12-10-4-16,-9-8 4 0,0-7 13 15,-14-11-1-15,-2-5 4 0,-6-11 4 16,-4-7 7-16,-4-7 7 0,-2-7 3 15,-2-7 8-15,-3-11 2 0,3 2 13 16,5-5 15-16,3-4 16 0,12-2 11 16,1-5 12-16,9-2 0 0,8 4-4 0,5-4-3 15,8 2-19-15,3 6-10 0,3-6-9 16,7 5-12-16,4-1-7 0,5 1-15 16,12-3-25-16,6-1-46 0,12 6-10 15,12-7 33-15</inkml:trace>
  <inkml:trace contextRef="#ctx0" brushRef="#br0" timeOffset="-33757.44">14647 1619 1889 0,'0'0'101'0,"0"2"23"0,0-2-62 0,0 4-25 15,0-4-27-15,-2 7-13 0,-3-4-4 16,-2 4-2-16,0 7 3 16,0 8 4-16,-4 6 1 0,0 2 1 15,4 6-1-15,-2-1-3 0,6 6-2 0,3-4-8 16,3 4-12-1,6 0 0-15,6 1 3 0,4-1 9 0,4-2 11 16,7 0 3-16,11 0-3 0,-6-3-3 0,6-8 1 0,0-1 0 16,-4-4 5-16,4-7 3 0,5-2 3 15,-2 2 0-15,4-6-1 0,-3-3-1 16,-3 0 1-16,3-5 2 0,-5-2 2 16,-6-2 3-16,-4-6 7 0,-3-3 11 0,-1-7 7 15,4-1-3-15,1-13-2 0,-3-4-13 16,-1-10-5-16,-10-3-17 0,-1-3-9 15,-3 1-3-15,-3 3-5 0,-8 7 17 16,2 6-4-16,-3-3-6 16,-1 12-7-16,0 3-14 0,0-2-7 0,2 9-4 15,4 0 0-15,-3 4 6 0,1 5 1 16,3 3 558-16,7 2-382 16</inkml:trace>
  <inkml:trace contextRef="#ctx0" brushRef="#br0" timeOffset="-33491.91">15718 1431 1523 0,'30'48'305'0,"-30"-46"-303"0,2 14 0 0,9 26 2 0,5 6-4 0,1 7-5 0,-1 6-2 16,2-1 0-16,-9 5 2 0,1 1 3 0,1-2 0 15,-4-2 3-15,0-4 1 0,-5-8 2 16,0-6 2-16,-2-8-2 16,2-6 0-16,-2-7 2 0,0-2-7 0,0-1 12 15,0-2-156-15,5-6 104 0</inkml:trace>
  <inkml:trace contextRef="#ctx0" brushRef="#br0" timeOffset="-33191.44">16211 1259 1996 0,'32'6'93'0,"-2"2"11"15,18 7-50-15,-7 6-2 0,10 13-30 16,4 8-13-16,-5 6-5 0,-1 2-2 0,-8 3-6 16,-7 5-10-16,-6 10-3 0,-3 4-2 15,-2 6 4-15,-9 6 3 0,-5-1 0 16,-7 4-4-1,-6 0-3-15,-6 0 1 0,-10 0 4 0,-8-11 6 0,-9-5-6 16,-6-13-23-16,-5-10-31 0,-7-11-17 16,-12-6 36-16</inkml:trace>
  <inkml:trace contextRef="#ctx0" brushRef="#br0" timeOffset="-32203.59">18266 758 1814 0,'2'-2'679'0,"-2"2"-647"0,0 0-10 0,0 2-7 0,-2-2-9 0,2 0-15 0,-4 0-23 16,1 0-20-16,-3 1-11 0,-9 5 11 0,-17-1 19 0,-14 4 20 16,-20 0 14-16,-16 3-1 0,-8-1-3 15,-16-6-40 1,-4 2-15-16,0-7-9 0,9 0-10 0,14 2 39 16,12-2 17-16,6 0 9 0,12 2 14 0,13-2 1 0,12 0-2 15,18 7 1-15,5-2 2 0,2 0 2 16,7 3 2-16,0-5-3 0,2 4-4 15,8 7-3-15,-2 8-2 0,2 6 2 16,8 13 2-16,3 3 1 0,0 8 0 16,15 15-1-16,-1 7 0 0,4 8 0 0,11 10-10 15,-6 9-10-15,4 11-2 0,-9 10-4 16,-3 4 8-16,-3 4 3 0,-6 1 2 16,0 2 3-16,-8-4 2 0,-1-7 5 15,-4-8 2-15,-5-18-2 0,-6-9-1 16,-3-8-2-16,-3-15 1 0,-2-2 2 15,-10-10 3 1,3-8 2-16,-2-9 2 0,3-12 1 0,0-1 6 16,3-15 13-16,2 0 15 0,6-5 15 0,0-2 27 0,0 0 27 15,0 0 31 1,2-4-4-16,9-5-24 0,6-3-34 16,19-6-42-16,15-5-13 0,10 0-14 15,6-4-8-15,0 3-4 0,2 2-7 16,6 1-8-16,-1 5-15 0,1 4-23 0,6-1-43 15,3 3 34-15,6-8 19 0</inkml:trace>
  <inkml:trace contextRef="#ctx0" brushRef="#br0" timeOffset="-31366.9">18358 1213 1757 0,'0'0'144'0,"0"-3"162"0,0 3-233 0,0 0-34 0,0 0-7 16,-3-2-17-16,-3 2-14 0,3 0-13 0,-4 2-17 0,-6 3-2 0,-3 9 0 0,-7 4 4 0,-2 12 10 16,-3 13 4-1,3 13 3-15,-1 13 5 0,4 9 1 0,3 9 0 0,6 9 2 16,6 5 0-16,7 6-3 0,2 4-10 0,7-1-15 16,5-5-10-1,7-11-4-15,6-4-3 0,3-12 3 0,13-2-24 0,-1-8 38 16</inkml:trace>
  <inkml:trace contextRef="#ctx0" brushRef="#br0" timeOffset="-30925.39">18844 1509 2094 0,'7'-1'85'0,"-3"1"-12"0,8 0-42 0,4 0-12 31,5 3-24-31,9 4-6 0,6 0 2 16,6 7 2-16,8 8 2 0,7 4-6 15,7 12-15-15,3 4-9 0,4 10-10 0,-11 6 2 16,-5 2 12-16,-14 11 3 15,-9 4 4-15,-4 8 4 0,-10 2 0 0,-7 4-9 16,-17 1-12-16,-13-5-2 0,-11-8-3 16,-9-15 6-16,-6-23 12 0,-1-11 6 15,-7-12 6-15,-2-9 15 0,-5-7 13 16,-4-11 22-16,4-6 13 0,6-10 5 0,7 0 18 16,8-8 3-16,8-8 17 15,8 1 8-15,6-13-13 0,11 9-9 0,3-7-24 16,8 3-16-16,11-5-17 0,9 2-23 15,3 3-29-15,4 8-30 0,11-1-36 16,6 11-26-16,8 2-15 0,3 7-34 0,2 9 11 16,-10 3 30-16,-10 8-49 0,-6-1-131 15,-13-5 202-15</inkml:trace>
  <inkml:trace contextRef="#ctx0" brushRef="#br0" timeOffset="-30529">19464 1720 1486 0,'13'6'74'16,"-2"2"32"-16,1-4-46 0,-1 5-1 15,-1-7-2-15,4 1 7 0,-5 1 4 0,4 1-4 16,-4-3-9-16,-8-2-21 0,1 0-14 16,-2 0-9-16,0 0-7 15,0 0-5-15,0 2-6 0,0-1-3 0,2 5 0 0,0-1 0 16,-1 2 2-16,3 6 0 0,0 8 0 15,-1-3 0-15,8 10 0 0,3 2 1 16,2 0 2-16,5 6 1 0,-3 1 1 16,0 2 1-16,-2 3 0 0,3 3 1 15,1-1 1-15,1 6 0 0,2-8 0 0,-7-4-1 16,0-5 0-16,0-6 0 0,0-2 1 16,7-6 2-16,-2-5 11 15,11-1 11-15,2-8 15 0,8 2 11 16,-5-7-5-16,1-5-6 0,2-2-11 0,-9-6-2 15,-3-3 2-15,-1-1-4 16,-3-10-7-16,-4-3-17 0,-1-6-16 0,1 1-10 0,-2-8-26 16,-2-6-18-16,-2-4-20 0,-7-13-10 15,-5 2-2-15,-2-3 78 16,-6-1 225-16,-4 1-143 0</inkml:trace>
  <inkml:trace contextRef="#ctx0" brushRef="#br0" timeOffset="-30147.21">20433 1520 1708 0,'12'-34'589'0,"-12"107"-585"0,-9-96-11 0,9 32 0 15,4 5-6-15,1 11 5 0,-1 10-1 16,3 8 0-16,0 8 4 0,3 4 1 15,-4 4 1-15,3-1 3 0,-4 1 0 16,-2-1-1-16,-3 4 1 16,0-1 0-16,-5-5 3 0,3-4-20 0,1-8-29 0,1-7-32 15,0-3-18-15,3-4 578 0,2-10-368 32</inkml:trace>
  <inkml:trace contextRef="#ctx0" brushRef="#br0" timeOffset="-29752.1">20826 977 1826 0,'75'20'141'0,"20"-2"-89"16,-4-1-48-16,-171-6-5 15,69 16-1-15,58 6-6 0,2 12 0 16,1 10 1-16,7 15 1 0,3 16 6 0,5 15-1 16,1 9 1-16,-2 1-3 0,-6-3-1 15,-13-5 0-15,-13-7-2 0,-13 3 2 16,-10-3 2-16,-7-9-4 0,-8-13 0 15,-13-12 4-15,-9-7 3 0,-13-10 22 16,-12-3 32-16,-4-6 14 0,-3-13 0 16,1-7-12-16,-3-7-33 0,9-9-14 0,-2-2-6 15,7 0-2-15,2-7-1 0,12 4 1 16,9-4 1-16,8 4-1 0,10-4-11 16,3 5-20-16,2 3-24 0,4-1-12 15,7-4 3-15,10-2 30 0</inkml:trace>
  <inkml:trace contextRef="#ctx0" brushRef="#br0" timeOffset="-29366.2">22314 1055 1147 0,'-13'13'38'0,"-1"1"52"0,-11 7-127 0,-3 8 17 0,-7 11 15 0,-3 5 5 0,-2 8-7 0,1 0-17 0,-2 11 4 0,2 2-3 16,-2 12 6-16,0 3 17 0,9 6-8 0,9 5 3 0,5-3-6 15,10 3-12-15,2-3 5 16,6-1-4-16,6-8 10 0,6 0 9 0,6-14 4 0,3-3 1 16,9-4 0-16,4-6-1 0,5-3 2 15,7-6 14-15,7-5-46 0,7-7 29 16</inkml:trace>
  <inkml:trace contextRef="#ctx0" brushRef="#br0" timeOffset="-28865.6">22615 1633 1940 0,'0'43'139'0,"4"-43"-38"0,-1 0-46 15,3-7-3 1,11-43-52-16,5 40-3 0,1 2-3 0,10-4-2 0,5 3-13 15,1 6-22-15,3 4-17 0,1 15-16 16,1 11-2-16,6 14 2 0,3 8 15 16,0 12 17-16,-7 10 18 0,-1 7 14 0,-14-6 1 15,-8 10 0-15,-7 3-3 0,-10 2 6 16,-10 5-13-16,-8-7-4 16,-8-7-65-16,-10-12-38 0,-4-18-23 0,-5-13-26 15,-3-10 83-15,-8-9 88 0,1-7 96 31,-3-9 76-31,3-13 13 0,-1-3-27 0,4-10-35 16,1-6-17-16,5-4-3 0,8 1-5 0,7-6-1 0,9 2-5 0,9 2-8 31,7-6-5-31,12 1-18 0,2-4-21 16,11-2-19-16,7 0-12 0,5 0-14 0,8-5-17 0,4 0-19 0,3 1-13 31,1 3-5-31,-3 3-10 0,-2-1 316 16,-6 5-187-16</inkml:trace>
  <inkml:trace contextRef="#ctx0" brushRef="#br0" timeOffset="-28280.12">23612 1433 1205 0,'14'57'224'0,"-32"3"-117"0,13-12-116 16,-2 2 3-16,1 1 3 0,1 2 3 16,2 4 0-16,3-2 0 0,3 0 0 15,4-2-3-15,4-5-3 0,-2-9-3 16,5-2 7-16,0-5 2 0,6-4 30 0,-1-3 24 16,6-3 18-16,5-3 23 0,5-3-3 15,3-4-8-15,4-4-7 0,-8-3-12 16,-2-2-5-16,3-3-2 0,-12-3 0 15,4-4 5-15,-6-6-1 0,-1-3 6 16,6-3-14-16,-1-6-15 0,-4 0-14 0,2-5-20 16,-7 0-8-16,0-2-16 0,-3-5-16 15,-6 1-24-15,-5 1 9 16,-2-1-11-16,-4 6 14 0,-3-5 12 0,-5-1-17 16,-3 1 20-16,-1 3 5 0,2 2 13 15,4 1 15-15,-1 5 1 0,4 1 0 16,-2 7 1-16,4 3 3 0,-1 3-11 0,6 6-19 15,4 2-6-15,-2 0-11 16,1 2 0-16,-3 0 6 0,2 0-6 0,-2 0-1 16,0 0-4-16,0 0-11 0,0 0-32 15,-5-7-24-15,3 0 23 0,-3-5 27 16,-2-8 92-16,-1-4-356 16,1-7 254-16</inkml:trace>
  <inkml:trace contextRef="#ctx0" brushRef="#br0" timeOffset="-27899.5">24681 1344 1690 0,'3'9'52'16,"-1"4"-18"-16,-2 3-15 0,0 5-10 0,5 7-2 0,3 2-3 0,-3 11-1 0,6 2-2 0,1 3-1 0,2 4 0 0,-1 1-2 0,-8 6-1 0,7-1 0 0,-8 1-1 15,-2 3 1-15,1 2 1 0,-3 4 2 16,0-6 0-16,2-3 0 0,1-7 1 0,1-8 0 15,1-4 2-15,1-5 0 0,-3-6 0 16,1-6 1-16,-1-7 1 0,1-3 0 16,-2-8 2-16,-2 1 1 0,3 0 2 15,1-6-4 1,-4 2-17-16,5-2 166 0,-1-10-120 0</inkml:trace>
  <inkml:trace contextRef="#ctx0" brushRef="#br0" timeOffset="-27408.85">25037 1027 1775 0,'4'36'230'0,"24"-22"-231"16,-12 2-6-16,16 19 2 0,3 13-6 15,17 10 9-15,1 10 2 0,9 5-1 16,-3 10 4-16,-3 6-6 0,-8 1 0 16,-3 4 0-16,-5 2 0 0,-6-1-1 15,2 3 1-15,-12-4-1 0,-2 3 3 0,-8-6-2 16,-7-11 1-16,-4-15-2 0,-8-15-7 15,-4-15 3-15,-10 1-3 0,-8-11 3 16,-8-4 8-16,-11-7 3 0,-8-7 5 16,-4-7 1-16,-6-5-1 0,-5-11-1 15,9-4-6-15,3-1-6 0,14 2-10 16,6-3 3-16,12-4 140 0,6-6-95 0</inkml:trace>
  <inkml:trace contextRef="#ctx0" brushRef="#br0" timeOffset="-26563.79">25344 761 1863 0,'21'7'518'31,"-23"-7"-540"-31,10 0 45 16,6-3-2-16,2-4-8 0,9-1-2 16,1-6-7-16,4 0-5 0,0-4-2 15,-7 2 2-15,-3 2 2 16,-2 4 6-16,-4-5 4 0,5 5 2 15,-3-3 1-15,-1 4 4 0,0 1 2 0,-2 2-2 0,-8 1-2 16,1 3-3 0,-1 0-2-16,-3 2-3 0,3 0-7 0,0 2-5 15,-3 0-15-15,2 2-8 0,-1 3-6 0,4 1-4 16,2 10 5-16,0 3 6 0,3 4 8 16,1-2 7-16,-6 0 7 0,3-5 1 15,-2-2 1-15,-3-2 2 0,2-3 0 16,0 1 0-16,-5-1 1 0,1-4 1 0,4 2 1 15,-5-4 3 1,4 4 1-16,1-4 0 0,-4 6-1 0,4-4-3 0,0 11-3 0,2-2-1 16,0 2-1-16,2 10-2 15,-2 0-1-15,1 8 0 16,1 5-2-16,1 1 1 0,3 11-2 0,-1 4 3 16,5 5 2-16,1 14 2 0,1 8 1 0,0 1 1 15,-1 0-4-15,-6-5-2 0,0-2 1 16,0-6 1-16,1 5 2 0,-5-3 2 15,-1-3 1-15,0 0 0 0,-6-4 0 0,5-3 0 16,-3-5-1-16,2-6 0 16,0-7-1-16,-2-4 0 0,1-4 0 0,-1-8 0 15,0-4 1-15,-1-3 0 0,-1-1-1 16,1-6 0-16,-1 5 1 0,1-7-1 16,1 0 2-16,-5-1 0 0,2-3 1 15,2 1 0-15,-4-4 0 0,3 4-1 16,-3-4 0-16,0 0 1 0,6 0-1 0,-6 0 0 31,5 2 0-31,-5 0-1 0,3-4-2 0,1 2 10 0,-4 0 8 0,2 0 6 16,-2-3 8-16,0 5-5 0,5-6 0 15,-5 3 2 1,0 1 1-16,0-5-1 0,2 5-1 0,0-2-3 0,1 2-3 0,-3 0-1 16,-3 0-5-16,1 2-7 0,-5-2-4 15,0 4-4 1,-8 0-1-16,-2 1-3 0,-3-1 2 0,-8 6 1 0,-11-1 0 15,-9-2-1-15,-11 1-1 0,-4-3 8 32,-3 2-34-32,-3 4 155 0,1-2-97 0</inkml:trace>
  <inkml:trace contextRef="#ctx0" brushRef="#br0" timeOffset="-25151.54">26470 573 1297 0,'10'-5'517'0,"-2"0"-401"0,-7-3-21 0,3 5-10 0,-1-6-22 0,3 4-7 0,-6-4-4 0,2 4-4 16,-1 1-7-16,3 0-10 0,-4 4-9 16,0 0-13-16,0-1-7 15,0-1-10-15,3-2-7 0,3 4 1 16,-6 0-6-16,0 0-2 0,0 0-2 0,0 0-5 15,1 0 1-15,1 0 8 0,-2 0 4 16,0 0 7-16,0 0 3 0,0 0 4 16,0 0-1-16,0 0-1 0,0 0 2 15,0 0-2-15,-2 0-1 0,2 2-3 0,0 0-3 16,0 0 0-16,0-1-2 0,0 3 4 16,-1 1 2-16,1 4 0 0,0-4 3 15,0 8 0-15,0 1 0 0,0 0 1 16,0 6 2-16,0 3 0 0,0 0 1 0,0 3 0 15,0-1-2-15,-6 4 1 0,3-1 0 16,-1-1 1-16,1-6 0 0,3 0 1 16,-4-5 1-16,4-7 0 0,-2 2 0 15,2-4-1-15,0 0 1 16,0 0 0-16,2-4 0 0,-2 1 0 16,4-2 1-16,-4 0 0 0,3 5-1 15,-3-4 0-15,2 6 0 0,-2-4-2 16,0 1 0-16,0-1-4 0,0-5-7 0,-3 7-9 0,1-2-3 15,2 1 1-15,-7-1 5 16,3 2 8-16,1-5 4 0,-3 0 4 0,6-1 2 16,0 1 0-16,-2 2 3 0,2-4-1 0,0 2 3 31,0-2 3-31,0 0-8 0,0 0-14 0,0 0-29 0,4 1-65 0,3-10 62 16</inkml:trace>
  <inkml:trace contextRef="#ctx0" brushRef="#br0" timeOffset="-24878.12">26420 566 1525 0,'0'0'69'0,"-2"0"-1"0,2 0-18 0,-1 0-8 0,1 2-19 0,0-2-7 0,0 2-6 0,1-2-3 0,-1 0-1 0,0 1-5 0,0-1 0 0,2 2-1 0,-2 0-1 15,4 3 1-15,1-1 1 16,-1 1-3-16,1 2-11 16,2-1-7-16,-3-1-1 0,-3-3 8 0</inkml:trace>
  <inkml:trace contextRef="#ctx0" brushRef="#br0" timeOffset="-24612.26">26429 678 1659 0,'0'0'83'0,"2"0"10"0,-2 0-13 16,3 0-27-16,1 0-14 0,3 0-11 16,-2 0-9-16,2 0-8 0,-3 0-4 15,3 0-3-15,0-4-1 0,-2 4 0 0,3-2-2 16,-5 2-1-16,-3 0-17 0,2 0-20 16,-2 0-16-16,0 0-13 0,-2-1-5 15,-1-1 5-15,-3 2-14 0,3 0 256 16,-1 2-141-16</inkml:trace>
  <inkml:trace contextRef="#ctx0" brushRef="#br0" timeOffset="-24359.27">26468 726 1425 0,'2'5'401'0,"-2"2"-370"16,0-5 6-16,3 5-23 0,-6 0-4 15,-1-5 5-15,4 3 0 0,-3 2-4 0,1-5-3 16,0 9-9-16,-8-3-6 0,-1 5 0 16,-3 8 1-16,-8 2 3 0,-2 6 2 15,-5 2 1-15,-3 3 1 0,-3 2 0 16,-1 3 0-16,3 1 0 0,-10 1 0 0,6-5 0 16,2 3-1-16,-8-7-5 0,6-1-15 15,1-2-17-15,1-3-18 0,6-6-54 16,6-4-23-16,4-9 70 0</inkml:trace>
  <inkml:trace contextRef="#ctx0" brushRef="#br0" timeOffset="-24090.84">26245 848 1664 0,'7'-4'46'15,"0"1"-25"-15,5-1-17 0,-3-1-14 16,7 7-38-16,5 5-195 0,8 12-20 16,6 12-2-16,1 2 44 15,-4 4 200-15,-4 2 54 0,-3-3 72 0,-4 1 68 0,2-1 16 16,4 1-6-16,3 5-55 0,5 4-69 16,6 8-23-16,3 2-22 0,4 5-6 15,5 8-3-15,2-5 2 0,2 3 1 0,-2-7 0 16,-9-5-8-16,0-5 515 0,-7-13-374 15</inkml:trace>
  <inkml:trace contextRef="#ctx0" brushRef="#br0" timeOffset="-23900.07">27099 681 2135 0,'-19'0'204'0,"-93"13"-112"15,22-12-83-15,-10 1-4 16,-8-4-2-16,-16-3 36 0,-2 5-110 0,-9 0 64 16</inkml:trace>
  <inkml:trace contextRef="#ctx0" brushRef="#br0" timeOffset="7751.51">2057 9805 1441 0,'1'5'188'0,"1"-22"117"0,-2-3-281 16,2 18-4-16,0-1-2 0,-1-2 1 16,3 5 3-16,-2 0 0 0,1-2-1 0,1 2 0 15,-4 0-3-15,3 0-3 0,-3 0 3 16,4 0-1-16,-4 0-1 0,2-2 3 15,-2 2-2-15,0 0-1 0,0 0-4 16,0 0-6-16,0 2-5 0,-9 0-3 16,2 5-2-16,-7-6-3 0,-6 7-1 0,-5 4 2 15,-16 2 4-15,-5 6 1 0,-9-4 1 16,-3 0 0-16,1 0 0 0,6-2 0 16,1 0-2-16,6 0 1 0,3 0 1 15,4-3 0-15,1 0 0 0,4 1 1 16,-1-1-1-16,1-1 1 0,3-1-1 15,-2 2 0-15,4-1 1 0,2-1-1 0,6-2 1 16,6 0-1-16,6 1 1 0,4-3-1 16,3 4-4-16,-2-6-2 0,0 6-3 15,2-2-1-15,0 2-1 0,0 3 1 16,0 3 2-16,0 2 2 0,0-1 1 16,0 4 2-16,0 3-1 0,-4-2 1 15,-3 2-1-15,-3 4 1 0,-3-6 2 0,-1 4 1 16,0 2 0-16,-2 3 0 0,0 2-1 15,-2 7-2-15,4 3-1 0,3 6-5 16,-1 7-6-16,9 3-1 0,-1 3 0 16,4 4 3-16,0 1 7 0,4 7 2 15,-3 3 3-15,-1 0 1 0,-5 0 1 16,0 2-1-16,-6-3 0 0,-1-2-1 16,-4-1-1-16,-2-1 0 0,-2-9 0 0,1 4 2 15,-2-6-2-15,-1-3 1 16,1 1 7-16,0 1 8 0,3-1 12 0,0-1 7 15,4-2-1-15,9-9-3 0,-2-5-3 16,7-9 3-16,0-7 8 0,7-8 7 16,0-2 13-16,2-8 11 0,3 2 2 15,-5-6-1-15,7 4-13 0,6-5-18 0,-1-2-17 16,5-2-10-16,-1-3-7 0,1-2-3 16,-1 0 2-16,2 0-30 0,0-8-74 15,5-1-118-15,13-17 113 0</inkml:trace>
  <inkml:trace contextRef="#ctx0" brushRef="#br0" timeOffset="30803.82">10076 12855 1604 0,'59'-7'132'0,"-58"3"27"0,1 1-53 0,2-3 11 0,-57 1-66 0,54-6-1 0,-1 4-3 0,2-7 2 0,2-6-4 0,-3 5-13 0,-1-7-10 15,2-3-7 1,-2 6-5-16,0-6-3 0,0 6 1 0,-2-6 3 15,2 4 4-15,-1-3 7 0,-1 3 3 16,-2 5 2-16,-1 0-2 0,0 2-4 0,-1 3 0 16,1 3 0-16,3 0 1 0,-3 3 0 15,3 3-2-15,2 2-3 0,0-1-2 16,0 1-1-16,0-2-2 0,0 2-2 16,0 0-1-16,0 0-3 0,0 0-2 0,0 0-2 15,0 0-2-15,0 0-5 0,-3 3-1 16,6 8 0-16,-1 1 0 0,2 11 4 15,-3 9 3-15,3 7 6 16,-1 11 4-16,-1 12 2 0,2 0 0 0,-1 9 0 0,3 9 1 16,-3 3 2-1,2 9 1-15,6 4 2 0,0 2-4 0,1-1-4 0,1-1-5 16,-3 0-2 0,3-1 3-16,-8-6 5 0,-2-6 2 0,-3-17 0 0,-5-9-3 15,0-11-4-15,1-9 0 0,-5-9 2 16,1-13 2-16,-1-8 1 15,7-7-1-15,0 0-11 0,2-7-24 0,2-8-46 0,16-11-76 16,22-20-598-16,28-13 491 0</inkml:trace>
  <inkml:trace contextRef="#ctx0" brushRef="#br0" timeOffset="31786.73">18310 12569 1663 0,'25'43'85'0,"46"-187"467"16,-71 144-523-1,-2-3-9 1,-1 3-4-16,-1-6 0 0,-7 5-1 0,3 1 2 0,-1 0 0 16,-5 7 0-16,-2 3-2 0,-6 12-4 0,1 9-3 15,-2 12-1-15,3 12 0 0,5 4-1 16,-5 1 0-16,6 9-3 0,-2 4-2 31,3 5-1-31,5 1 3 16,-5-1 10-16,3-3 7 0,-1-4 7 0,0-4-4 0,1 4-7 0,-1-11-6 15,6-5-4-15,3-7 0 0,-3-9 1 0,5-5 1 0,-4-7 0 16,4-3 0-16,4-4-1 0,1-6-1 16,4 0 1-16,-4-5-1 0,-1-5 3 15,1 1-7-15,0 2-30 0,6-5-54 16,-2 0-80-1,1-2 81-15</inkml:trace>
  <inkml:trace contextRef="#ctx0" brushRef="#br0" timeOffset="53503.84">7899 12991 1270 0,'-9'0'94'0,"2"-2"32"0,-6 1-21 0,3-6-24 0,-1 0-23 0,1-4-11 0,-3-5-3 0,1-2-4 0,-1-7 4 0,1 4 6 0,5-4 5 0,-2 4 4 0,7 1-2 0,0 1-5 0,2 3-4 15,4-5-4-15,1 3-6 0,4 2-6 16,2 0-9-16,5 0-10 0,10 4-7 15,3-2-6-15,1 1-3 0,7 1-4 16,4-2-1-16,5 5-1 0,5 0 1 16,4 4 2-16,4 3 3 0,5 4 1 0,-1 5 1 15,1 7 0-15,2 7-2 0,-2 2-3 16,3 7-1-16,-5 7 0 0,-2 2 0 16,-3 11 1-16,-14 5 0 0,-2 0 2 15,-6 5-1-15,-1-1 0 0,-6-2 2 0,-7-6-1 16,-6 2 1-16,-14-1 2 15,-6-3 1-15,-11 6 2 0,-7-9 5 0,-11 0-1 16,-5-3-2-16,-7-2-1 0,-7-6-3 16,-6-1 1-16,-6-9 1 0,-6-2 1 15,2-4 0-15,3-3-1 0,2-3 0 16,2-4 2-16,-3-9 5 0,1 0 8 16,0-11 8-16,2-2 7 0,5-3 8 15,-1-7 1-15,3-8-1 0,3-3 0 0,1-5 0 16,8 2 4-16,4-8 5 0,9-8-2 31,5-2-4-31,6-5-7 0,5-2-12 0,7-9-4 0,7-7-5 0,3-2-3 16,8-3-2-16,3 10 0 15,2 13 0-15,2 14 0 0,5 5-5 0,5 4-15 0,8 1-14 16,11-5-25-16,10 8-21 0,11 1-19 16,6 9-52-16,11 7 47 0,13 3 32 15</inkml:trace>
  <inkml:trace contextRef="#ctx0" brushRef="#br0" timeOffset="55295.74">15865 12927 1182 0,'-12'-5'94'0,"3"3"37"0,0-3-11 0,4 1-40 0,-1-3-14 0,3 0-10 0,-1-3-2 0,3-3 8 0,-1-3 2 0,2-1 4 0,0-8 6 0,2 2-2 0,3-2-3 0,2-7-3 0,0-2-5 16,4 2-4-16,-2-3-4 0,3 5-8 15,7 0-5-15,-3-1 0 0,7 3-2 16,4 0-15-16,5 5-8 0,2-2-15 16,8 2-13-16,3 7 1 0,2 3-5 15,8 8-3-15,4 5-6 0,1 9-9 0,-1 9-11 16,1 8-6-16,-2 8 5 0,3 14 6 16,-3 16 13-16,-6 10 10 0,-8 15 3 15,-7 10-5-15,-8 4-7 0,-12 3-2 16,-11-6 1-16,-15-8 5 0,-14-14 6 15,-9-6 1-15,-16-2-1 0,-7-3 12 0,-16-8 13 16,-9-10 12-16,-3-10 16 0,-13-9 8 16,-5-12-1-16,-5-7 7 0,-15-11 1 15,11-9-4-15,2-11-4 0,9-10-5 16,12-9-6-16,7-5 1 0,7-6 5 16,11-5 11-16,16-9 10 0,9-8-3 15,10-3-8-15,13-8-15 0,9-11-17 0,16-4-9 16,12-4-3-16,10 2-6 0,13 6-10 15,11 4-11-15,9 15-12 0,-1 6-16 16,8 11-60-16,7 8-51 0,17 1 84 16</inkml:trace>
  <inkml:trace contextRef="#ctx0" brushRef="#br0" timeOffset="57141.76">22878 12771 1315 0,'163'-274'556'16,"-188"279"-543"-16,71-21 8 0,-2 0 4 15,6 0-2-15,1-2-1 0,8 4-10 16,5 2 0-16,-4 6 8 0,11 6 2 16,2 6 6-16,-1 6-4 0,8 4-9 15,3 14-8-15,4 7-4 0,0 13-3 0,-3 12 0 16,-5 9 0-16,-9 11-2 0,-8 6-3 16,-13 4-1-16,-12 6-3 0,-12 0-2 15,-14 3 1-15,-13 3-2 0,-17 8 1 16,-19-4 0-16,-17-5 2 0,-12-18 1 15,-18-16 1-15,-16-17 3 0,-14-22 4 16,-15-13 3-16,-12-11 8 0,4-10 21 16,2-12 31-16,-3-10 8 0,1-15 20 0,1-11 4 15,13-11-19-15,16-7 4 0,18-8-10 16,12-1-10-16,12-6-6 0,11-2-11 16,13 2-12-16,17-8-12 0,16-1-6 15,23-7-12-15,23-3-19 0,13-1-40 16,21 11-64-16,14 14-56 0,5 18 51 0,13 14 39 15</inkml:trace>
  <inkml:trace contextRef="#ctx0" brushRef="#br0" timeOffset="58525.86">9113 11484 1492 0,'0'2'330'0,"4"0"572"0,-4-2-239 16,0 0-569-16,-2-2-573 0,-1-3-144 0,3 5 631 0,0 0-4 0,-2 5-7 0,2-3-3 16,0 5 0-16,0 7-1 0,-5 4 0 0,-1 5-1 15,1 5 1-15,-2 8-2 16,-4 1 1-16,0 7 1 0,-3 6 0 0,-2-1 2 0,2 5-1 0,2-5-3 16,-4-1 0-1,3-7-7-15,3-2-18 0,4 0-12 16,-1-2-8-16,4-1 5 0,-1-6 17 15,2-4 13-15,-3 1 10 0,5-7 3 0,-2-5 4 16,1 0 2-16,-1-6 1 0,0-8 0 0,2-1 5 16,0 0 5-16,-7 0 4 0,7-10 0 15,0-3-4 1,0-6-5-16,0-8-5 0,0-3-1 0,-2 0 0 16,2 3 0-16,0 1 0 0,0 3 0 0,0 0-2 15,0 0 1-15,0 5-2 0,0 5-5 0,0 12 1 31,0-1-1-31,0 0-2 0,0 2 6 0,-5-2-1 0,5 15 1 16,0-6 4-16,-2 11 0 0,-5 6 0 0,-7 5 1 0,1 1-1 16,-8 5-1-16,-2-3 1 15,-4 2-1 1,-10-2-1-16,0 2 2 0,-4-6-2 16,-1-5 2-16,4 0 0 0,-2-4 1 15,2-3 0-15,8 0-1 0,5-5-6 16,1-2-2-16,8-4-4 0,2-1-10 0,1-4-10 15,4-2 543-15,2-3-381 0</inkml:trace>
  <inkml:trace contextRef="#ctx0" brushRef="#br0" timeOffset="58746.71">8874 12020 1163 0,'32'32'640'0,"-16"-9"-633"0,99 102-12 0,-108-110 8 0,14 22-1 16,1 5-2-16,-1 1 0 0,-5 1 0 16,2-1 0-16,-4-2 0 0,0-2 2 0,-1 1-4 15,-1 1 257-15,-5-2-185 0</inkml:trace>
  <inkml:trace contextRef="#ctx0" brushRef="#br0" timeOffset="58953.07">9456 12192 1991 0,'62'-11'432'16,"-346"7"-432"-1,165 4 0-15,20 4-1 16,-2 7 1-16,-6 3 3 0,6 0-18 16,7 0-67-16,4 4-430 15,15-4 333-15</inkml:trace>
  <inkml:trace contextRef="#ctx0" brushRef="#br0" timeOffset="59731.86">17060 11174 1732 0,'73'12'112'0,"-78"-28"-2"0,83 27-29 0,-242-39-85 0,166 35 4 0,0-5-3 0,-2-1-7 0,0 8-1 16,5 5 0-16,4 9 0 0,5 4 7 15,4 8 3-15,2 8 0 0,-4 7 1 16,0 5 0-16,0 3 0 0,-2 6-1 16,-2-2 0-16,1-2 0 0,-8-5-1 15,-3-7 1-15,-4-2 0 0,0-9 0 16,0-1 1-16,-5-8 0 0,0-6 2 16,5-7 4-16,-5-2-16 0,5-8 9 0</inkml:trace>
  <inkml:trace contextRef="#ctx0" brushRef="#br0" timeOffset="59985.75">17323 11702 1689 0,'-15'2'95'16,"-1"2"24"-16,-1 4-46 0,-6 0-29 15,1 2-25-15,-2 3-13 0,-1 4-4 16,0 3-2-16,-3 3-1 0,1 7-1 0,-5 4 0 15,0 3 0-15,2 4 2 16,-9 1 0-16,0 3 1 0,-4-6 1 0,1-2 0 16,8-2-1-16,-1-5-1 0,8-5 1 15,6-3 0 1,7-6-16-16,3-2-22 0,0-2-23 0,6-8 41 16,5-4-283-16,0 1-121 0,4-6 243 0</inkml:trace>
  <inkml:trace contextRef="#ctx0" brushRef="#br0" timeOffset="60191.24">17177 11761 1842 0,'29'-11'93'0,"-6"4"20"0,0 2-13 0,-9 5-30 16,0 5-23-16,7 2-25 0,-3 9-20 16,9 7-7-16,3 7-3 0,2 11 3 0,-2 2 2 15,0-1 2-15,-3 3 2 0,-1-1 0 16,1 4 0-16,-6 0 0 0,-1-6 1 15,-4-3-5-15,-2-9-24 0,-7-5-26 16,0-5-28-16,-4-4-10 0,-3-6 5 16,0-4-391-16,0-6 335 0</inkml:trace>
  <inkml:trace contextRef="#ctx0" brushRef="#br0" timeOffset="60365.05">17340 11608 2063 0,'-83'-5'111'16,"-116"-11"87"-1,100 5-140-15,9 6-55 0,-8 5 2 0,13 0 9 16,7 2-79 0,7 1 52-16</inkml:trace>
  <inkml:trace contextRef="#ctx0" brushRef="#br0" timeOffset="61206.8">24741 11399 1484 0,'39'14'203'0,"-3"43"-58"0,42-78-69 0,-218 122-81 0,90-50 10 0,53-10-1 0,10 0-1 0,8 1 2 16,-8-3-1-16,4-1 0 0,-3-7 0 0,1 1 1 15,1-3 0-15,7-3-1 0,-4-1 0 16,1-7-1-16,-1-2-1 0,-6-4-1 16,1 1-4-16,-2-8-16 0,-1-1 42 15,1 3-454-15,-3-7 316 0</inkml:trace>
  <inkml:trace contextRef="#ctx0" brushRef="#br0" timeOffset="61449.01">24830 12108 1878 0,'-2'-1'69'0,"2"1"-19"16,0 0-14-16,0 0-21 16,0 1-9-16,2 1-2 0,-2-2-1 0,2 0-1 15,-1 0 0-15,3 0 0 0,-4 0-2 16,2-2-3-16,1 1-6 0,-1 1-13 15,0-9-12-15,-4-2-10 0,2 2-11 0,-2-5-6 16,-3 0-10-16,5 0-168 0,-5-2-121 16,3 0 191-16</inkml:trace>
  <inkml:trace contextRef="#ctx0" brushRef="#br0" timeOffset="61713.85">24764 11816 434 0,'-21'-46'444'0,"21"37"-324"16,-5-4-38-1,1 8 24-15,6-2 11 0,0 3 11 0,3 4-29 0,-5 0-25 16,7 2-24-16,-3 2-14 16,1 1-2-16,7-1 10 0,-5 6 15 15,6-3 9-15,-3 4 0 16,3 1-15-16,-6-1-17 0,2 3-11 16,-4-1-6-16,-3 6-4 0,0-5 3 15,-4 4-1-15,-3 3-1 0,-3 2 7 16,-2 4 0-16,-4-4-2 0,-6 4-4 15,-3 3-10-15,-11 3-5 0,-5 1-1 16,-3 2 1-16,-1-1-1 0,-1 0-3 0,5 1-15 16,2-6-12-16,1 0-6 0,6-3-3 15,2-1 10-15,3-8 2 0,7 0-5 16,4-4-15-16,5-3 550 0,9-11-378 16</inkml:trace>
  <inkml:trace contextRef="#ctx0" brushRef="#br0" timeOffset="61965.96">24771 11653 1990 0,'39'56'109'0,"174"148"90"31,-163-158-196-16,-11 0-1-15,0-1-1 0,0 3 0 16,5 1-1-16,0-3 0 0,-1-5-3 16,-1-5-16-16,-11-6-26 15,-5-5-27-15,-5-4-23 0,1-7 2 0,-6-3 263 16,-2-8-137-16</inkml:trace>
  <inkml:trace contextRef="#ctx0" brushRef="#br0" timeOffset="62124.13">25349 12050 2165 0,'-5'0'162'16,"-653"-130"173"15,529 116-429-15,-4 2 8-16,3 6 28 15</inkml:trace>
  <inkml:trace contextRef="#ctx0" brushRef="#br0" timeOffset="100851.45">10434 11729 1683 0,'-5'-41'80'0,"-2"11"5"0,-6 0-11 0,3 10-22 16,-4 4-21-16,-1 2-16 0,-4 2-10 0,-8 5-5 0,-3 0-3 0,-2 5-1 0,2 4-2 15,-4 6 0-15,1 7-2 0,-6 2 1 0,3 10 0 0,-8 10 1 0,1 2-1 0,-4 13-2 0,-3 3 0 0,2 8 0 0,-7 12 2 16,-2 6 2-16,2 8 1 0,0 7 0 16,9 1 3-16,6 4 1 0,2 6 6 0,5 1 6 15,-3 2 10-15,8 7 6 0,1 0 0 16,8-5-7-16,3-1-11 0,3-3-8 15,8-3-6-15,3 3 1 16,4 0-2-16,5-7-2 16,6-3 3-16,1-4 1 0,7-13 2 0,9 1 8 0,6 3 0 15,8-9-7-15,7-1-16 0,4-10-14 0,6-4-11 16,4-3-78-16,8-5 81 16</inkml:trace>
  <inkml:trace contextRef="#ctx0" brushRef="#br0" timeOffset="101768.33">10984 12424 1274 0,'0'0'168'0,"3"0"195"0,-1 0-268 0,5 3-11 0,-3-1-43 0,3 5-9 0,-2-3-4 0,1 3-8 0,3 0-9 0,-8 5-6 0,5 3-5 0,-3 1-5 0,2 12-1 16,-5 2 0-16,-5 13 0 15,3 5 3-15,-1 5 0 0,6 7-3 16,4 0-1-16,-1 8 0 0,-3-3 0 0,4 4 3 15,1 1 4-15,4-8 1 0,-1-4 1 16,-1-6-1-16,4-3-1 0,-5-1 0 16,7-5 0-16,2-6-1 0,3 0 1 15,0-7 5-15,4 0 9 0,4-5 8 0,-3-5 7 16,1-4 4-16,-2-6 3 16,0 1 7-16,-2-9 12 0,1-2 1 0,-1-9-1 15,6 3-8-15,6-8-10 0,1 0-4 16,10-7-3-16,5-13-5 0,4-5-5 15,4-7-4-15,1-7-6 0,-3 0-10 0,-2-4-1 16,-9-3-7-16,-5-4-1 0,-8 2 5 16,-6-11-5-16,-6-10 0 0,-8-1 2 15,-8 3-5-15,-5-2 3 0,-11 1 1 16,-6 9 1-16,-8 1 6 16,-4 6 1-16,5 0 1 0,0 6-6 0,5 5-22 0,8 9-30 15,-3 2-33-15,2 8-24 0,6 8-4 16,-2 7-22-16,6 8 80 0</inkml:trace>
  <inkml:trace contextRef="#ctx0" brushRef="#br0" timeOffset="102732.77">12963 12442 1899 0,'28'-16'102'0,"-7"1"9"0,-6 7-4 0,-8 2-48 0,0 5-12 0,-2-1-10 16,-5 0-12-16,0 2-10 0,0 0-10 0,-5 0-7 0,-4 2-8 0,-7 0-3 0,-11 3-1 0,-3 4 1 0,2 5 4 0,-6 2 3 0,2 3 3 16,-3 3 2-16,1-3 1 0,4 6 0 15,2 3 1-15,4-1 1 0,1-2 0 16,4 0-1-16,-2-2 0 0,5-2 0 16,3 2 0-16,6-5-1 0,5-1-1 0,-1-1-3 15,6 4-1-15,-3-4 0 0,9 0 0 16,4 0 5-16,4-2 6 0,8-2 3 15,5 3 2-15,9-8 1 0,4 0 3 16,8-6 3-16,6-1 1 0,2-3 1 0,3-4 0 16,0-4 0-16,-2 1 2 0,-3-5 2 15,-6-1-3-15,-1-5-7 0,-9 7-4 16,-11 3-8-16,-7 2-2 0,-14 2-3 16,-2 2-2-16,-7 3-4 0,-6 2-1 15,-4 2-2-15,-13 5 2 0,-2 0 4 16,-12 4 1-16,-8-1 2 0,-3 8 1 15,-5 2-1-15,5 6 2 0,-1 3-1 16,1-1 2-16,0 2-2 0,4 4 0 0,3 1 0 16,4-3 0-16,1 4 2 0,6-1 1 15,2-3 1-15,6 0 1 16,10-2-1-16,0-5 3 0,8 2 5 0,4 1 8 16,2-5 5-16,10 2 2 0,1 0 0 15,4-6-2-15,10 4 0 0,1-7 5 0,6-2 4 16,7 4 7-16,1-6 4 15,3 1-4-15,1-10-8 0,-2-1-10 16,6-2-10-16,-4-5-3 0,-2-2-4 0,-1 0-4 16,-6-7-6-16,0 3-17 0,0-2-22 15,-3-1-24-15,9 2-22 0,-3-2-22 16,5 5-22-16,-1 2-16 0,-7 3 8 16,1 4-322-16,-5 2 314 0</inkml:trace>
  <inkml:trace contextRef="#ctx0" brushRef="#br0" timeOffset="103113.87">13670 11507 2097 0,'13'2'124'0,"1"5"30"0,12 6-53 0,4 2-33 0,13 5-26 0,7 8-6 0,8 11-3 0,11 7-7 0,4 13-4 0,5 14-5 16,5 10 7-16,-1 18 7 0,3 25 8 0,-3 9 4 0,-8 21-8 16,-15 5-5-16,-22 4-6 0,-27 2-7 0,-26-3 10 0,-30-6-2 0,-12-21-9 0,-18-22-1 15,-6-23-15-15,1-14-5 0,-10-5-32 16,-8-6-132-16,3-1 109 16</inkml:trace>
  <inkml:trace contextRef="#ctx0" brushRef="#br0" timeOffset="105702.52">19092 11085 1597 0,'27'39'186'0,"-13"-17"669"0,9 24-1505 0,-67-135 1427 0,40 70-1213 0,2 3 98 0,2 8 338 15,0 8-3-15,-3-3-3 0,-4 1-2 16,0 2-1-16,-8-2-1 0,-2 2 2 16,-5 6 0-16,-1 3 2 15,-5 3 1-15,0 6-1 0,-4 7 2 0,-6-1 0 16,-4 12 2-16,-8-1 1 0,4 4 1 15,-2 6 1-15,-5-1 2 0,0-2-2 16,-6 5 0-16,1-3-1 0,-8 0-3 16,1 4-1-16,-6-2 0 0,-4 4 1 0,1 3 0 15,6 4 0-15,6 5 1 0,9 9-5 16,9 5-1-16,8 7 1 0,1 4 0 16,8 2 4-16,6 3 6 0,3-3 11 15,2 3 2-15,-1-3-3 0,2 1-5 16,5-5-11-16,-1-2-2 0,8 2 2 0,3-5 0 15,1-7 1-15,7-9 2 0,2 0 2 16,1-8 2-16,3 1 0 0,0-7 0 16,0 3-12-16,2-9 293 0,6 4-209 15</inkml:trace>
  <inkml:trace contextRef="#ctx0" brushRef="#br0" timeOffset="106416.2">19078 12509 1889 0,'-4'9'42'0,"1"5"-37"0,-2 9-7 0,-1 5 0 0,1 8 0 0,0 15 0 0,-1 6-1 15,1 2-2-15,0 10 0 0,3-2-1 0,2 9 1 16,0-1 1-16,7-11-3 0,2-4-1 0,5-5-1 16,2-2-3-16,2-2 1 0,-1-1 3 0,5-6 0 0,-3-3 7 31,8 2 5-31,1-11 5 0,4-2 14 0,0-2 8 0,0-8 9 0,-4-6 6 16,-3-5 3-16,0-7 1 0,2-2 3 15,-1-4 0-15,1-7 3 0,3-5-4 16,2-8-7-16,9-8-5 0,1-7-11 15,1-7-12-15,-1 1-11 0,-6-4-11 16,-3-8-13-16,-6 0-6 16,-2-12-9-16,-7 2-17 0,-4-1 7 0,-4-4 9 0,-4 2 10 15,-5 14 23-15,-1 1 1 0,-3 9-1 16,-1 1-1-16,1 3 1 0,-6-1-3 31,5 6 1-31,-3 1 1 0,2 8 1 16,3 3 2-16,0 6 3 0,4 5-10 15,4-1-37-15,1 5-33 0,0 6 103 0,9 4-52 16</inkml:trace>
  <inkml:trace contextRef="#ctx0" brushRef="#br0" timeOffset="107081.62">21144 12759 1734 0,'7'27'68'0,"-89"-1"-58"0,15-67-10 0,28 45 1 0,-9 5 0 16,4-4-1-16,6 6 0 15,-4-1-2-15,8 8-2 0,0 2 1 0,6 4-2 16,1 5-1-16,6-3 1 0,0 3-1 15,5-8 3-15,2 4 1 16,3-4-1-16,0 0-1 0,6 1-4 0,2-1-1 16,1-3 1-16,4-4 2 0,1 2 5 15,8 0 1-15,3 2 1 0,5-1 0 0,8 1-1 16,5-4-1-16,3 0 2 0,1 1 3 0,-2-8 4 16,-6 2 3-16,-3-6 3 15,-4-3 8-15,4-2 13 0,-6-1 10 16,-4-4-1-16,-5 1-8 0,-10 5-13 0,0 1-13 15,-5-8-11-15,-2 8-8 16,-9 0-8-16,0 6 1 0,-9-3 3 0,-2 10 4 16,-3 1 4-16,-2 5 2 15,2 3 2-15,-7-1-1 0,5 4 1 0,5-2 0 0,4 9-5 16,6 0-3-16,1-4-4 0,5 2-1 16,4-3 0-16,5-4 3 0,2 5 3 15,6-3 3-15,4 2 8 16,6 1 11-16,5 0 9 0,11 4 11 0,0-2 8 15,9 1 5-15,5-7 4 0,-2 1 5 16,4-7-4 0,2-4-10-16,0-1-12 0,3-8-13 0,-2-2-11 0,-3-1-13 15,0-2-34-15,-2-3-37 0,-3-3 38 0</inkml:trace>
  <inkml:trace contextRef="#ctx0" brushRef="#br0" timeOffset="107453.43">21213 11397 2005 0,'14'-7'78'0,"2"7"-6"0,2 2-39 0,1 9-34 0,4 13-6 0,4 7-1 0,10 16 1 0,7 21 7 16,4 12 6-16,9 15 1 0,1 10 5 0,1 8 3 0,-4 13 10 0,-2 9 16 0,-7 10 14 0,-3 22 11 0,-1 10-7 0,-4 8-11 15,-5-6-18-15,-13-7-15 0,-10-11-4 16,-15-5-4-16,-18-3 1 0,-20-10-2 16,-13-10 2-16,-12 0 21 0,-10-7-58 0,-9 0 29 15</inkml:trace>
  <inkml:trace contextRef="#ctx0" brushRef="#br1" timeOffset="141967.75">7753 16332 845 0,'-14'0'146'0,"2"1"112"0,1-1-64 0,6 0-73 16,-4 2-31-16,4-2-20 0,-1 0-7 15,3 0-5-15,3 0-3 0,0 0-5 16,0 0-2-16,0 0 3 0,0 0 6 16,0-2 5-16,3-3 3 0,6 1-13 15,4-1-8-15,4-2-2 0,8 0-4 0,2 0 5 16,3 2-3-16,5 1-9 0,6-1-11 16,0 5-8-16,2 0-8 0,-1 5-4 15,-1 2-3-15,3 7-2 16,1 8-1-16,1 2-4 0,7 12-6 0,-4 8-2 15,-1 9-18-15,-2 2-10 0,-12 9 0 0,-6-2 1 16,-8 6 10-16,-6 6 8 0,-9 2-5 16,-12 4-7-16,-7-2 3 0,-7-7 5 15,-9-4 9-15,-13-8 12 0,-12-8 6 16,-3-5 4-16,-13-12 5 0,-4-7 9 0,-4-15 12 16,-14-10 16-16,-6-9 18 0,3-9 10 15,4-5 13-15,9-10 10 0,14-8 0 16,5-1 0-16,12-6-13 0,17-1-19 15,10-2-9-15,11 1-2 0,7 0-1 16,2-3 0-16,10-4-11 16,4-2-17-16,19 4-20 0,8-2-17 0,8 3-23 15,9 4-18-15,9 4-23 0,0 0-25 0,7 3-25 16,2 2-41-16,2 4-6 16,-2-4 87-16</inkml:trace>
  <inkml:trace contextRef="#ctx0" brushRef="#br1" timeOffset="142293.05">8624 15505 1955 0,'-5'0'78'0,"-1"-1"-6"0,5 1-30 0,1 0-30 0,0 0-7 0,1 7-6 16,5 0-2-16,-5 5 2 0,5 9-3 0,3 4 5 0,-4 13-1 0,6 4-1 0,-4 2-1 0,2 11-2 0,-1-3 0 0,-6 1 1 16,-2 2 2-16,0 0 1 0,0-4-7 0,-2-1-16 15,-6-4-17-15,-1-9-14 0,0-1-11 16,0-8 30-1,2-7-234-15,2-6 191 0</inkml:trace>
  <inkml:trace contextRef="#ctx0" brushRef="#br1" timeOffset="142531.7">8542 16016 1567 0,'75'-14'147'0,"-128"55"203"31,42-59-364-31,0 9 2 0,11 11 7 15,-1 3 3-15,-1 4-1 0,-2 3 2 0,3 1 2 16,-5 4 8-16,1-2 11 0,0-1 6 16,3 5-1-16,2-1-4 0,0 5-8 15,0 0-8-15,0-5-1 0,2 1-1 16,-1-1-2-16,1-4 1 0,0 1-1 16,1-5 1-16,-1 1 0 0,2-6-1 0,-2 2-11 31,-2-3-16-31,3-1-19 0,1 1-23 0,1-1-15 0,0-3 309 0,4 2-184 15</inkml:trace>
  <inkml:trace contextRef="#ctx0" brushRef="#br1" timeOffset="143094.09">8454 15858 190 0,'21'13'4'0,"-5"-6"-4"0,2 3-3 0,-6 1 2 16,2-6 0-16,-3 1 1 0,-4-1 41 16,2-2 79-16,-4-1 101 0,-1 2 73 0,-1 1-2 31,-3-5-56-31,0 0-85 0,0 0-63 15,0 0-24-15,0 0-10 0,0 2-2 16,0-2-4-16,0 0-7 0,2 2-10 16,-2-1-10-16,7 3-8 0,0 0-1 15,2-3 1-15,2 1 0 0,-1 3 0 16,1-3 3-16,-2 2 3 0,2-3 7 0,-4 1 10 16,0-2 6-16,-5 0-1 0,-1 0-6 15,-1 0-12-15,0 0-9 0,0 0-7 16,0 0-2-16,0 0-1 0,0 0 1 15,0 0 0-15,0 0 0 0,0 0-1 16,-1 0 0-16,1 0 0 0,0 0 0 0,0 0 1 16,0 0 2-16,0 0 7 15,0 0 9-15,1 0 3 0,1 0 0 0,-2 0-10 16,0 0-11-16,0 0-8 0,-5 0-8 16,1 4-4-16,-8 3 0 0,-2-2 2 15,-2 8 3-15,-6 1 6 0,-1 0 2 16,-5 0 4-16,0-1 6 0,-1 3 2 0,3-1 1 15,4 0-3-15,5 1-5 0,4-2-3 16,3 0 0-16,-3 0 0 0,6-3 2 16,0-4 0-16,2 2 1 0,-2-7-24 15,5 1-41-15,-3-3-34 0,1 0 517 16,0 0-337-16</inkml:trace>
  <inkml:trace contextRef="#ctx0" brushRef="#br1" timeOffset="143362.82">8837 15952 1542 0,'23'36'116'0,"119"199"139"0,-128-208-251 15,-5-11-2-15,1-2 1 0,-8-3 2 0,5-6-4 0,-5 2-19 16,2-5 560-16,-4-2-402 0</inkml:trace>
  <inkml:trace contextRef="#ctx0" brushRef="#br1" timeOffset="143821.05">8927 15771 1647 0,'-12'7'135'0,"-6"4"132"0,-12 1-179 16,0 1-23-16,0 3-29 0,-6-2-26 0,6 6-6 0,-5-3-3 15,-3 3 1 1,1-4 0-16,-2 0 0 0,0 1 0 16,4 3-1-16,1-8 0 0,6 2 0 0,5 1 0 0,1-6 0 0,3 1-1 15,1-1 1 1,-1-2-1-16,3-2 0 0,1 1 1 0,6-3 0 16,-1-3 0-16,10 0 2 0,0 0 4 0,0 0-3 15,0 0-4-15,-2 0 0 0,6 0 0 16,1-1 5-16,4-1 11 0,3-4 5 15,2 3-4-15,6-2 3 0,3-4-7 0,4 0 0 16,1 0 3-16,6-3 4 0,5 3 5 16,3 2 1-16,3-2-2 0,-3 7-3 15,-3-2-6-15,-2 1-6 0,-3-4-2 16,-6 3-2-16,2 4-2 0,-5 0 0 16,2 0-3-16,-2 2 0 0,-9 2-2 15,-2 1-3-15,-9-2-3 0,-1-3-20 16,-4 0-17-16,0 0-5 0,0 0-1 0,-9 0 18 31,-2 0 14-31,-3-1 9 0,-5-1 10 0,-3-5-11 16,1 0-30-16,-4 0-42 0,0-4 39 0</inkml:trace>
  <inkml:trace contextRef="#ctx0" brushRef="#br1" timeOffset="144232.31">8695 16000 1104 0,'-4'0'303'0,"-22"30"1270"0,13-14-2962 0,13-12 1393 16,-1 6-1-16,1 4 0 0,-2-3 0 15,2-4-1-15,2 4 1 0,-2-9 0 16,1 3-3-16,-2-3-6 0,1-2-11 16,0 0-21-16,0 0 2 0,0 0 6 0,0 0 9 15,0 0 22-15,5-2 0 0,-3-2 0 16,1 1 3-16,6 1 5 0,0-5-26 16,5 2-174-16,0 3 134 0</inkml:trace>
  <inkml:trace contextRef="#ctx0" brushRef="#br1" timeOffset="144436.7">8899 16080 1202 0,'0'0'208'0,"3"2"276"0,-3-2-356 0,-1 3-17 0,1-1-47 0,-6-2-12 0,3 2-13 16,-3 1-13-16,-2 3-15 0,-1 4-11 0,0 4-6 15,-4 4-2-15,1 5 0 0,-8 4 1 0,-3 1-2 16,-3 2-4-16,-4 0-16 0,1-3-7 15,-1 0-14-15,4-4-7 0,1 3 14 16,-2 1 14-16,9-1 2 0,1-6 545 16,3-2-375-16</inkml:trace>
  <inkml:trace contextRef="#ctx0" brushRef="#br1" timeOffset="158325.24">12743 16991 1595 0,'-4'-2'106'0,"3"2"36"0,-1-1-18 0,0 1-27 0,-2-2-6 0,3 0-9 0,1 0-17 0,0-3-6 0,0 0-13 0,0-4-6 0,-4 0 0 0,8-2-21 0,3-3-2 16,0-2 10-16,3 0 8 0,8-7 7 15,5 5 0-15,7 1-8 0,6-1-5 16,-4 0-1-16,1 4-4 15,3 5-5-15,1 2-5 0,4 5-13 0,-2 2-7 16,7 11-3-16,2 3-11 0,5 7-6 0,2 15-3 16,-7 6-11-16,-4 6 2 0,-10 7-5 15,-6 2-2-15,-6 1 4 0,-8 3-7 16,-9-3 2-16,-14-5 0 0,-12-5 5 16,-15-7 11-16,-15-7 16 0,-13-8 14 15,-12-8 6-15,-16-9 21 0,-2-11 9 16,0-12 7-16,2-9 20 0,12-11-4 0,9-10 2 15,12-2-3-15,13-11-15 16,6-5-13-16,9 0-13 0,8 2-8 0,2 1-4 16,14 6-1-16,2 5-6 0,12-5-34 15,19 2-59-15,15-13 55 0</inkml:trace>
  <inkml:trace contextRef="#ctx0" brushRef="#br1" timeOffset="158912.57">13257 15986 2361 0,'0'3'106'16,"0"4"-4"-16,2 6-38 0,1 3-37 0,-1 7-20 15,5 9-5-15,7 9 0 0,9 12 0 16,2 5-2-16,-3 3-2 15,-5 1-6-15,-3-6-5 0,-1-2-8 0,-4-8-10 0,-4-7-16 16,-5-7-22-16,0-4-24 16,-5-7-23-16,-1-7-8 0,-1-3 8 0,-5-4 14 15,8-7 2-15,-8-3-169 16,-2-12-64-16,3-8-13 0,-7-5 35 0,8-7 194 16,3 3 134-16,-6 0 132 0,3 3 91 15,-5 1 57-15,-2 3-14 0,-1 6-67 0,-3 4-59 16,5 14-35-1,-6 1-13-15,-1 7-18 0,4 11-17 16,-2-1-20-16,3 5-18 0,4 1-15 0,3 5-6 0,-1-7 4 16,5 2 2-16,3 2-2 0,-1-7-7 15,1-4-9-15,2 0-3 0,-1-9-4 0,3 4-8 16,-5-3-6 0,3 1 0-16,2-5 3 0,0-2 8 15,0 1 5-15,0-1 1 0,0 0 0 0,5-7-6 0,-1 0-5 16,4-7-3-1,5 0 0-15,1-6 6 0,6-1 6 16,-4 1 3-16,-1-3 2 0,5 6 7 0,1 1 10 16,-1 2 13-16,5 1 11 0,1 8 6 15,-1 0-4-15,3 5-12 0,3 7-11 0,-3 1-12 16,0 10-6 0,1 0-3-16,1 1-1 0,-2 4-4 0,-1-7-6 15,-1 0-17-15,-6-3-24 0,1-3-27 0,-1-2-25 16,-4 2-6-16,0-5 8 15,-4-1 12-15,-5-4 50 0,-3-2-207 16,-4-7 176-16</inkml:trace>
  <inkml:trace contextRef="#ctx0" brushRef="#br1" timeOffset="159070.43">13456 16379 1292 0,'0'0'202'0,"-2"2"214"0,5 0-239 0,3 5-86 0,-3-3-26 0,1 5-14 0,-2-2-11 0,-6-2-15 0,0 2-13 0,-4-5-11 0,-14 1-3 16,-13-3 3-16,-13-3 14 0,-18-3 4 15,-6-6 0 1,-8 0-3-16,0 1-9 0,7 4-26 0,10-2-41 0,13 5-41 16,9 4-36-16,16 0 65 0</inkml:trace>
  <inkml:trace contextRef="#ctx0" brushRef="#br1" timeOffset="159392.69">14071 16434 1790 0,'32'36'827'31,"-32"-45"-836"-31,5 37 26 0,11 10-3 16,2 6-5-16,1 9-8 0,-5 7-6 15,-3 8-4-15,-2 10-1 0,0 5 3 16,0 6 4-16,-6-1 0 16,-1-8 0-16,-4-7-1 0,-7-11-12 0,2-9-32 15,-3-10-39-15,4-10-34 0,-4-6-14 16,8-8 9-16,-3-8 43 0,5-9 44 15</inkml:trace>
  <inkml:trace contextRef="#ctx0" brushRef="#br1" timeOffset="159810.13">14927 16596 1981 0,'0'-6'179'16,"2"-4"92"-16,-2-4-76 0,2-2-89 16,3 3-37-16,8-3-19 0,6 2-11 15,11-4-10-15,9-3-13 0,4 7-14 0,6 0-6 16,6 7-8-16,0 7-3 0,6 7-8 16,-1 16-5-16,-3 9-1 0,-2 8-5 15,-8 10 3-15,-2 3 5 0,-15 6 5 16,-4 5-4-16,-8 5-9 15,-11 2-10-15,-8 0-11 0,-14-4-14 0,-6-8-13 0,-13-13-5 16,-8-7 9-16,-11-16 25 0,-15-9 29 16,-12-12 14-16,1-8 8 0,-6-11 18 15,-2-17 20-15,7-3 25 0,7-8 28 16,18 3 1-16,11-3-10 0,12 1-20 16,14-4-24-16,2 4-14 0,16 0-6 15,7-1-2-15,9 10-3 0,18-6-2 0,-6 4-5 16,10 5-13-16,2-4-14 0,-1 1-21 15,8 1-32 1,-3-5-35-16,4-1-22 0,3-8-378 0,1-4 337 16</inkml:trace>
  <inkml:trace contextRef="#ctx0" brushRef="#br1" timeOffset="160038.32">15670 15573 2011 0,'21'10'128'0,"17"106"186"32,-58-88-315-17,25 9 1-15,-1 4-2 0,-4 2 2 0,7 1-1 0,0 0 0 16,4 2 1-16,5 2 0 0,-7 2 0 16,-2-1 3-16,-4-6-6 0,-1-11-25 31,5-9-41-31,-7-9-45 0,0-7-29 0,0-5 29 0,-9-7-88 15,6-13-102-15,-10-7 191 0</inkml:trace>
  <inkml:trace contextRef="#ctx0" brushRef="#br1" timeOffset="160465">15663 16035 1302 0,'-19'-5'132'0,"4"5"87"0,-1 2-81 16,4 10-80-16,-2 4 1 0,1 11 5 0,1 3-3 0,7 0-10 16,-1 2-19-16,3 0-19 0,-1 3-9 15,1-4-3 1,-6-3 1-16,4-1 0 0,-3-10-1 0,1-3-2 15,-2-3-7-15,2-7-15 0,-5-4-14 0,1-7-8 0,1-4-4 16,3-3 5-16,1-8 10 0,6 1 10 16,0-5 9-16,7-3 8 0,6 3 13 31,1-1 21-31,5 6 29 0,1-4 28 16,5 5 13-16,1-3-3 0,-1 4-12 0,-2 5-15 15,-7 1-6-15,-2 6-9 0,6 5-16 16,-1 2-13-16,8 6-17 0,1 3-9 15,3 5-2-15,-3 4-2 0,4 6-13 16,0 3-20-16,1 3-23 0,3 4-18 16,-4-1-6-16,-4-2 0 0,-3-5 6 15,0-8 4-15,-4-2 5 0,0-5 7 16,-6-11 5-16,-1-6-6 0,-7-8-10 0,0-7-180 16,-5-8-46-16,1-4 21 0,-1-8 24 15,0 2 283-15,1 0 150 0,-1 2 54 31,-2 8 37-31,0-1-61 0,-5 11-56 0,-2 3-19 16,-4 7-3-16,-7 0-14 0,-3 7-20 0,-11 4-18 0,-12 7-21 0,-15 0-12 16,-13 3-12-16,-19-3 3 15,-12-2-7-15,-24-9 1 0,-12-10 34 0,3-9-607 16,6-8 406-16</inkml:trace>
  <inkml:trace contextRef="#ctx0" brushRef="#br1" timeOffset="162122.49">19427 16420 1664 0,'-33'0'93'0,"4"2"17"0,-1-2-32 0,9-2-3 0,0 0-14 0,1-8-1 0,4-3 14 0,0-4-4 0,0-8-5 0,5-2-7 0,3-6-12 0,1-5-12 16,7-4-10-16,7-4-9 0,12 1-6 15,17 1 0-15,1 1 3 0,12 8 3 16,-1 0 0-16,7 12-5 0,2 10-8 16,2 6-2-16,-1 12-7 0,4 10-6 15,4 13-3-15,-1 7-12 0,8 20-16 16,5 16-16-16,-3 11-11 0,-6 17-4 0,-11 9 12 16,-14 0 15-16,-8 4 6 0,-13 0 4 15,-14-2-5-15,-14-2-3 16,-20-5 7-16,-11-15 8 0,-17-10 10 0,-16-19 7 15,-14-17 7-15,-17-15 15 0,-3-15 23 16,-8-10 33-16,-6-18-4 0,-9-17 42 16,0-14 7-16,4-20-11 0,12-9 14 15,21-7-43-15,16-4-11 0,25 3-15 0,11 10-12 16,20 10-9-16,15 6-22 0,11 3-22 16,14 3-44-16,12 1-58 0,20 3-42 15,18 11-19-15,14 8 512 0,8 15-267 16</inkml:trace>
  <inkml:trace contextRef="#ctx0" brushRef="#br1" timeOffset="162428.23">20518 15328 2290 0,'26'55'72'0,"-6"2"-26"15,1 12-29-15,2-3-3 0,2 3-9 0,2 3-4 0,-4-4-28 0,-9-8-53 0,-5-3 490 0,-9-11-332 0</inkml:trace>
  <inkml:trace contextRef="#ctx0" brushRef="#br1" timeOffset="162691.83">20612 15956 1808 0,'-20'-14'103'0,"2"3"27"0,-5 2-55 0,4 7-29 16,-1 6-20-16,1 6-8 15,-1 13-4-15,1 8-7 0,-1 4-2 0,4 9-2 16,2 6 0-16,2 0 2 15,-4 3-2-15,2 0 1 0,3-5 0 0,2-4-13 16,2-3-22-16,7-11-24 16,-3-5-14-16,1-11 4 0,2-12 17 15,5 0 15-15,-1-11 3 0,10-9 5 0,2-5 4 16,5-7 9-16,11 5 18 0,5-3 15 16,0 1 10-16,13 4 8 0,1 4-1 0,8 1-2 15,5-2-1-15,7 3 3 0,-7 1-3 16,1 3-3-16,-5 8-5 0,-3 5-9 15,-2 2-6-15,-9 5-5 0,-1 3-7 0,-8 3-9 16,-3-1-19-16,-11-6-29 0,-2-5-23 16,-7-1-222-16,-5-7 195 0</inkml:trace>
  <inkml:trace contextRef="#ctx0" brushRef="#br1" timeOffset="162868.2">21170 15910 1854 0,'-18'-6'435'16,"2"8"-279"-16,-12 9-34 0,2 1-77 0,-13 1-19 16,-9 1-15-16,-11-4-9 0,-14-3-1 0,-13-7-3 0,-14-8-10 0,-1-1-19 15,-2-9-42-15,8 2-45 0,4-5-32 16,3-2-106 0,2 3 149-1</inkml:trace>
  <inkml:trace contextRef="#ctx0" brushRef="#br1" timeOffset="163170.15">21957 15844 1878 0,'80'780'736'47,"-99"-831"-734"-31,56 155-3-16,-3-10 0 0,-4 0 3 15,-4-14-49-15,-6-7-56 0,-1-8-45 16,-3-6-32-16,4-15 596 0,-6-14-325 16</inkml:trace>
  <inkml:trace contextRef="#ctx0" brushRef="#br1" timeOffset="163564.29">23073 16014 2243 0,'62'-7'142'0,"-7"4"92"0,-2-1-163 0,4 0-34 16,3 8-22-16,11-2-12 0,9 1-2 15,1 8-2-15,8 5-7 0,1 11 1 16,-3 10-14-16,-7 14-13 0,-9 11 0 15,-9 16-11-15,-11 9 15 0,-1 4 13 16,-13-12 4-16,-14-2 5 0,-16-15-5 0,-14-7-1 16,-14 3 1-16,-11-1 1 0,-18-8 4 15,-5 3 0-15,-8-15-3 16,-12-5 2-16,-6-14 3 0,-3-13 1 0,-4-8 5 16,-3-13 3-16,4-13 0 0,6-10 1 0,12-7 14 15,14-5 19-15,12-1 15 0,15-6 13 16,8 1-6-16,13-3-16 0,11-9-17 15,12-6-10-15,5-5-13 0,13 4-9 16,5 3-19-16,8 4-23 16,8 7-68-16,7 7-57 0,4 4 92 0</inkml:trace>
  <inkml:trace contextRef="#ctx0" brushRef="#br1" timeOffset="163786.2">24449 15376 2245 0,'0'-2'78'16,"0"7"-20"-16,-6 1-29 0,4 10-21 0,2 7-8 16,2 3 0-16,9 6 1 0,5 9 1 15,0 0 0 1,3 7-11-16,8 0-21 0,-1 3-28 0,5-3-19 0,-3-4-9 0,-10-3 2 15,-2-7 17-15,-9-9-89 0,-4-8 102 16</inkml:trace>
  <inkml:trace contextRef="#ctx0" brushRef="#br1" timeOffset="164101.81">24642 15840 1636 0,'0'-10'110'0,"0"1"34"0,-2 5-28 15,-9 4-37-15,1 2-12 0,-8 5-8 0,-5 4-13 0,-4 3-17 16,-8 6-14-16,1-1-10 0,-8 1-3 0,-1 1 0 15,6 4 0-15,5-6-2 16,2 2 2-16,9 1-1 16,-1-5-1-16,5-2 0 0,2-5-8 0,3-3-20 0,10 0-22 15,0-7-11-15,4 0 3 0,2-7 5 16,3-1 6-16,2-12-5 0,3-3-4 0,4-4 4 31,0 1 9-31,2-1 4 0,1 1-15 16,4-3 2-16,7 3 7 0,8 1 19 0,6 7 40 0,11 0 23 0,5 10 21 31,2 6 12-31,2 4 1 0,-9 10-8 0,-3 11-11 16,-3 12-8-16,-3 1-7 0,4 8-8 0,0-1-6 0,-3 1-11 15,-2 0-2-15,-1-1-8 0,-5-6-30 0,-5-7 22 16</inkml:trace>
  <inkml:trace contextRef="#ctx0" brushRef="#br1" timeOffset="164260.2">25204 15823 1992 0,'-9'7'161'0,"-7"-5"112"16,-21 1-148-16,-16-3-50 0,-18-5-41 16,-16-11-25-16,-14-7-8 0,-27-6 0 0,-14-4 0 15,-7-8 1-15,-1 0 12 16,15-1-14-16,16-1-111 0,14 8 84 15</inkml:trace>
  <inkml:trace contextRef="#ctx0" brushRef="#br1" timeOffset="164561.16">25904 15817 2443 0,'7'107'169'16,"2"-45"-137"-1,-3-4-29-15,2 8-1 0,7 16-2 16,-5 6-5-16,1 6-5 0,-4-5-8 15,0-4-21-15,-3-7-22 0,-1-5-36 16,4-1-34-16,2 3-11 0,2-4 68 0</inkml:trace>
  <inkml:trace contextRef="#ctx0" brushRef="#br1" timeOffset="165005.24">27167 15768 2090 0,'35'10'109'0,"1"1"-2"0,6 7-19 16,-3 1-71-16,16 1-14 16,11 5-1-16,8-1-1 0,11 5-1 15,0 3 0-15,-5 7 0 0,-2 9-2 16,-9 10-3-16,-3 8-5 0,-4 8-2 16,-9 9 1-16,-5 4 3 0,-12 2 4 15,-17-4 3-15,-8-10-4 0,-13-6-3 0,-19-11-1 16,-15-5-7-16,-8-3-9 0,-15-11-3 0,-10-11-1 15,-9-15 10-15,-9-15 13 0,-14-17 6 16,-5-17 18-16,-1-12 4 16,1-10 2-16,12-11 17 0,7-11 4 0,15-7 10 0,15-7 2 15,21-5-17-15,22-2-18 0,12 5-16 16,18 7-5-16,13 11 1 0,13 7-1 16,13 4-5-16,13 5-37 15,4-2-38-15,13 4-50 0,9 8 68 0,7 4 11 16</inkml:trace>
  <inkml:trace contextRef="#ctx0" brushRef="#br1" timeOffset="165246.19">28491 14835 2172 0,'-3'27'107'0,"3"3"3"0,5 12-32 0,9 6-37 0,0 11-27 0,2 10-11 0,2 5 2 0,7 6-16 0,3-4-62 0,1-3-50 15,1-4-28-15,-2-8 55 0</inkml:trace>
  <inkml:trace contextRef="#ctx0" brushRef="#br1" timeOffset="165417.4">28541 15454 1761 0,'28'-9'230'0,"-257"133"195"31,194-76-425-31,7-9-2 16,-1-2-6-16,1-1-12 0,-1-8-40 15,5-8-42-15,4-6-286 0,-1-5 241 0</inkml:trace>
  <inkml:trace contextRef="#ctx0" brushRef="#br1" timeOffset="165591.53">28638 15296 1967 0,'52'18'127'15,"-4"7"24"-15,-4 10-27 0,-2 8-68 16,5 6-32-16,-1-1-18 0,-2 0-4 16,-7 4-1-16,-1-6-1 0,-6-2-11 15,0-3-46-15,-3-6-52 0,-4-6 58 16</inkml:trace>
  <inkml:trace contextRef="#ctx0" brushRef="#br1" timeOffset="165717.51">29227 15576 2285 0,'-223'-122'223'15,"86"81"-178"-15,4 2-38 16,-34 4 10-16,-47 6-92 0,-26 1 62 0</inkml:trace>
  <inkml:trace contextRef="#ctx0" brushRef="#br1" timeOffset="167516.06">10305 16074 1302 0,'46'-49'191'0,"-11"12"234"16,-1 8-244-16,-20 15-55 0,-8 7-19 0,-1 5-26 0,-5 0-30 0,-2 2-20 0,2 0-15 0,0 0-7 0,0 8-5 0,0 2-3 0,0 11 1 16,-5 10 2-16,1 4-1 0,-6 11-3 0,6 4-4 15,-5 7-4-15,4 10-2 16,-4 6 2-16,0 6 0 0,7 5-1 0,-1 1-1 0,-2 0-3 16,5-4 2-16,-4 5 4 0,4-3 2 15,7 2 4-15,0-7 1 0,6-7 0 16,6-7 1-1,2-11 1-15,10-10 3 16,8-8 1-16,7-8 1 0,7-11 2 0,7-9 1 0,11-7-1 0,9-6 1 16,10-10-2-16,-1-7 1 0,3-10-3 0,-9-19 1 15,1-6 0-15,-10-17 3 0,-1-8 16 16,-4-6 7-16,-12-1 10 0,-15 3 3 16,-11 5-13-16,-14-6-8 0,-8-4-18 15,-14-10-15-15,-9-6-9 0,-13 7-6 16,-7 9-19-16,1 5-23 0,-1 6-59 15,9-3 64-15</inkml:trace>
  <inkml:trace contextRef="#ctx0" brushRef="#br1" timeOffset="168193.33">17106 15814 1859 0,'-7'16'60'0,"-3"0"-19"0,-3 14-19 0,-1 4-4 16,3 12-10-16,1 2-6 0,-1 8 0 0,-1 8-1 0,-1 9 1 0,6 8 1 0,5 10 0 0,6 3-3 0,12-2 0 0,5-7-1 0,2 0-1 15,6 0-1-15,1-1 3 0,0-6 0 0,0-7 0 0,-3-11 4 0,1-14 1 0,2-9 1 0,7-12 14 0,2-16 30 0,2-4 26 16,9-12 27-16,-4-11-14 0,4-17-36 0,1-15-29 16,6-15-24-16,5-22 7 0,3-20-2 15,-3-24-3-15,-8-23-2 16,-26-7-9-16,-12 5 8 0,-14 12 1 0,-4 22 1 15,2 12 1 1,2 16-23-16,-1 9-49 0,3 7 481 0,-4 8-329 0</inkml:trace>
  <inkml:trace contextRef="#ctx0" brushRef="#br1" timeOffset="168853.58">6968 15443 1616 0,'7'-30'89'0,"-2"7"33"0,-1 2-17 0,-4 8-6 0,0 6-3 16,-4 0-10-16,1 4-19 0,-1 1-24 0,-8 2-18 0,-4 3-23 0,-9 15-9 0,-9 14-6 0,-17 18-4 0,-6 15 5 0,-5 19 2 0,-2 11 0 15,8 14-5-15,2 4-9 16,7 6-8-16,8 7-2 0,1 14 9 16,13 12-19-16,10 6 1 0,13 5 4 15,11-5-2-15,17-11 30 0,10 0 6 0,4-3-6 16,7-4-18-16,6-9-25 0,7-10 237 0,15-18-152 16</inkml:trace>
  <inkml:trace contextRef="#ctx0" brushRef="#br1" timeOffset="169241.84">9147 15245 1889 0,'34'-29'112'0,"-13"10"31"0,4 1-43 0,-4 13-61 16,0 5-21-16,8 5-18 15,3 11-2-15,5 4 0 0,2 8-1 0,0 9-2 0,-2 8-1 16,-3 6-4-16,-8 13-1 15,-2 5-4-15,-5 7-4 0,-12 11 0 16,0 11 0-16,-5 6 3 0,-2 17 8 0,-2 10 5 16,2 13 5-16,0 6 1 0,-2-13-3 15,-3-10 0-15,0-17-2 0,-4-17 0 16,-5 1-4 0,-6-13-47-16,-6-1-27 0,-8-4-17 0,-9-9 30 0</inkml:trace>
  <inkml:trace contextRef="#ctx0" brushRef="#br1" timeOffset="169723.83">12918 15583 1857 0,'-9'-16'82'0,"2"-3"-4"0,0 3-30 0,2 7-35 0,3 0-13 0,2 7-10 0,-5 2-17 0,0 8-7 0,-6 11 0 16,-9 11 7-16,-3 15 15 0,-10 13 5 0,-6 16 5 0,0 12 1 0,-9 9 1 0,0 3 0 0,-12 8 0 0,-6 1 1 0,-3 6-2 0,-4 8-2 0,8 1 1 16,8-5-4-16,0 2 0 0,4-6 1 15,5-1-1-15,6-2 5 0,4-2 6 16,13 4-11-16,9-2 333 0,11 3-237 16</inkml:trace>
  <inkml:trace contextRef="#ctx0" brushRef="#br1" timeOffset="170303.52">16151 15051 1744 0,'12'0'93'0,"6"4"13"0,-2 0-39 0,5 6-42 0,0 13-14 0,2 6-6 0,0 15 0 0,8 13 1 0,-10 10 2 15,0 13 3-15,-1 7 2 16,-12 8-1-16,1 3-3 0,-3 7-5 0,-6-1-3 0,-2 8-1 0,-5 8 3 0,-6 15 8 0,-3 9 3 0,0 1 0 0,-3-8-4 0,1-15-10 0,-1 0-3 15,-4-5-1-15,-4 2 1 0,-10-5-29 16,-9-3 515-16,-2-15-360 0</inkml:trace>
  <inkml:trace contextRef="#ctx0" brushRef="#br1" timeOffset="170794.88">18844 14676 2368 0,'5'-15'95'0,"-3"7"-5"0,-2 4-55 0,-2 13-31 0,-3 14-11 0,-6 21 0 0,1 24 5 0,-6 22 2 0,-2 20 0 0,-7 7-1 16,-1 12-4-16,-8 6-1 0,0 5 0 0,-10 2 3 0,-9 5 2 0,-6 7 2 16,-1 1-1-16,1 8-14 0,4-2-42 15,15-1-45-15,11-4-23 0,19-11 7 16,11-10 39-16,12 1 43 0,12-11 24 0,8-1 9 15,6-9-4-15,14 0-7 0,6 0-231 16,12-8 170-16</inkml:trace>
  <inkml:trace contextRef="#ctx0" brushRef="#br1" timeOffset="171318.73">29676 14403 1470 0,'95'101'246'0,"-13"0"389"0,8 25-518 0,-15 7 9 0,1 24-27 0,2 21-11 0,2 13-3 16,-4 15 3-16,-7-1-15 0,-19 10-24 0,-13 1-17 0,-23-10-18 0,-19-6-12 0,-15-12-3 0,-10-12-5 0,-9-8-15 15,-5-10-38-15,-6-11-54 0,-12-3-117 0,-14-11 125 0</inkml:trace>
</inkml:ink>
</file>

<file path=ppt/ink/ink1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1-13T00:18:19.825"/>
    </inkml:context>
    <inkml:brush xml:id="br0">
      <inkml:brushProperty name="width" value="0.05292" units="cm"/>
      <inkml:brushProperty name="height" value="0.05292" units="cm"/>
      <inkml:brushProperty name="color" value="#FF0000"/>
    </inkml:brush>
  </inkml:definitions>
  <inkml:trace contextRef="#ctx0" brushRef="#br0">8411 5172 1699 0,'25'-19'65'0,"0"5"-13"0,1-8-14 0,-2 13-16 0,0-3-9 0,-2 1-3 0,-1 4 5 0,-2-2 10 0,-6 4 11 0,-1 0 12 0,-1 5 10 16,-8-2 3-16,-1 2 2 0,0 0-2 16,0 0-6-16,-2 0-9 0,0-2-16 15,-6 2-13-15,5 2-11 0,-1 2-3 0,-5 1 3 16,-2-2 6-16,-5 6 9 0,-9 0 12 15,-2 5 7-15,-2 1 1 0,1-1-1 16,-3 3-9-16,1 1-7 0,-2-4-5 16,-2 1-4-16,-4-1 2 0,-4-7-2 15,-5 4 0-15,-3-3-1 0,-3-2-3 16,-2-1 0-16,-2 2-1 0,-5-5-1 0,-10 1-3 16,-6 1 3-16,-5 1 6 0,-10-3 2 15,-3-2-1-15,-3 2-2 0,3 0-6 16,-7-2-2-16,-7 0 0 0,-8 0 2 15,-10 1 2-15,0 3 0 0,-3 1 1 16,0 1-5-16,-3 2-2 0,-2-2-1 16,-1 1-3-16,7-4 1 0,8-1 0 0,12 0-1 15,3-2 3-15,6 0 0 0,-1 0 0 16,6 0-1-16,7 0 0 0,4 2 0 16,9 3 0-16,5-1 1 0,8-1 0 15,3 1 0-15,5 1-1 0,5-3-1 16,3 1 0-16,5-1 0 0,8 0-1 15,5 0 8-15,2-2 14 0,7 0 3 0,4 0 4 16,2 0-9-16,1 0-13 16,4 0-5-16,-2 0 0 0,4 0-1 0,5 0 2 15,0 0-3-15,-2-2 1 0,-1 0 0 16,1 0-2-16,0 1-12 16,0-1-17-16,1 2-27 0,-10-13-33 0,6 12-79 15,-10-7-7-15,-8 3 82 0</inkml:trace>
</inkml:ink>
</file>

<file path=ppt/ink/ink1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1-13T00:19:10.103"/>
    </inkml:context>
    <inkml:brush xml:id="br0">
      <inkml:brushProperty name="width" value="0.05292" units="cm"/>
      <inkml:brushProperty name="height" value="0.05292" units="cm"/>
      <inkml:brushProperty name="color" value="#FF0000"/>
    </inkml:brush>
  </inkml:definitions>
  <inkml:trace contextRef="#ctx0" brushRef="#br0">6214 5993 1010 0,'20'6'609'0,"-9"-24"-604"16,-3 14 33-16,-4 2-1 0,1 2 5 0,1-1 4 0,-6-5 0 0,0 6-3 15,0-1-3-15,0 1-6 0,0 0-5 16,0 0-5-16,1 0-3 0,-1 0-3 16,0 0-4-16,0 0-2 15,0 0-4-15,0 0 0 0,0 0 0 16,-1 0 3-16,-6-2 4 0,-1 4 3 0,0-1 2 16,-3 5-1-16,2-5-3 0,-5 3-3 15,-2 1-1-15,2-1 0 0,-8-1 1 0,3 1 0 16,-2 0 2-16,-2 1 2 15,-4-3 5-15,0 1 3 0,-4 1 2 0,-1 3-2 16,-2-5-6-16,0 1-5 0,-3 2-3 16,3-1-2-16,1-2-3 0,-10 0 0 15,6 5-2-15,1-4 1 0,-8-1 0 0,3 2-1 16,0-3-1-16,1 3 2 0,-1-2-3 16,2-2 0-16,-2 0 1 0,-1 0-1 15,-3 0 0-15,1 0 0 0,-7-2-1 16,-1 2 0-16,4-4 1 0,4 1 0 15,3 1 0-15,2 0 2 16,-3 0-1-16,-3-3-1 0,-3 0 1 0,-3-1-1 0,0-1-1 16,-1 2 0-1,-1-4-1-15,1 4 0 0,-1-6 1 0,-3 6 0 0,-1-4-1 16,0 0 1 0,2 0 0-16,5-5 0 0,-4 2 1 0,-5-2 0 0,-1-2 0 15,-4 0-1-15,4 0 0 0,5-2-1 16,0 6 0-16,3-6 0 0,1 0 2 15,-1-1-1-15,3-3 2 0,1 1-1 16,4-4 0-16,-1 0 0 0,1 2-1 0,-8-5 1 16,3 1 0-1,-6 1-1-15,5-1 1 0,2 4-1 0,6-2 0 0,5 2 2 16,3 2 0-16,6 0 1 16,4 1 1-16,5 1 0 0,1-3-1 0,2 1 0 0,2 0-1 31,2 1-2-31,5 1 2 0,-2-2-1 0,5 1 4 0,2-1 3 15,2 0 4-15,2 3 2 0,3-5-4 0,4 5-6 16,6-5-11 0,-1 2-5-16,7-4-1 0,4-2 4 15,1 1 6-15,10-1 2 0,1 4 1 0,6-5 0 0,1 1-3 16,2 0-2-16,7 4 0 0,0-1 0 0,8-3-7 16,1 2 1-16,5 4 0 15,8 0-1-15,4 1 9 0,5 4 0 0,6 0 0 16,8 2 2-1,-1 2-1-15,3-1 0 0,-1 3-1 0,-2 2-4 0,1 0 1 0,-4 2-11 16,-7 3-6-16,0-3 6 0,-8 6 2 16,6 0-7-16,-8 2 6 15,-8 5-1-15,-4-1 0 0,-4 2 16 0,1 5 2 32,5 1 0-32,2 2 1 0,4 4-3 15,-2 1-1-15,-13-3-3 0,-1 3-4 16,-9 0 3-16,-7 6 1 0,5-2 2 15,-3 1 2-15,3 1 0 0,3 1-1 16,-4 2-2-16,4 7 0 0,3-1 1 0,-1 3 0 16,1 2 2-16,-5-6 0 0,-4 4 0 15,-4-2 0-15,-11 2 0 0,6 0 0 16,0-1-1-16,-6 1 1 0,6 0-2 16,-9 1 1-16,-4 3 0 0,7-2 0 15,-3 1 0-15,-4-1 1 0,2 0-1 16,-8-2-3-16,-5-9-5 0,-3 0-5 0,-7-1-4 15,-2-1-2-15,-10-2 5 0,-4-1 6 16,-9-3 7-16,-8-1 5 0,-10 0 3 16,-17-5 1-16,-20-2 1 0,-12-1 2 15,-16-1 1-15,-11-7 1 0,-2 4 0 16,-8-5 1-16,-6-2 0 0,7-1-2 16,-8 1-1-16,5-2-5 0,14-2-1 15,5 1-2-15,13-1 0 0,10 0-2 16,9-3 2-16,15-1 5 0,13 5-7 0,13-1 411 15,4-7-296-15</inkml:trace>
  <inkml:trace contextRef="#ctx0" brushRef="#br0" timeOffset="45764.23">14785 4477 1760 0,'43'11'64'16,"-2"-2"-15"-16,3 1-5 0,0 1-15 0,2-4-9 0,-3 2-6 0,1-7 0 0,-6 0 5 0,-1-1 12 0,-7-1 11 0,-7-1 6 16,0-3 2-16,-7 0-3 0,-5-1-2 0,-4 2-4 0,-7 3-8 0,0-2-18 15,0 0-23-15,0 2-16 0,-9-9-13 16,-9 7-2-16,-12 1 7 0,-14 1 7 0,-17 1 7 16,-11 5 6-16,-15 3 5 0,-9 3 1 15,-5 2-1-15,-9 0 3 0,0 2 0 16,-7 4 0-16,-2-1 2 0,13-3 1 15,-4 0 0-15,-2-3 1 0,6 1 0 16,0-5 0-16,12 0 0 0,17-2 0 16,12-2 0-16,6 0 1 0,4 4 0 15,9-5-1-15,7-2 1 0,9-1 0 0,7-1 0 16,3 0 0-16,1 0-1 0,3 0 8 16,5 0 11-1,10 0 4-15,1 0 17 0,-2-1 15 0,-5-5 12 16,10 4 19-16,3-1 10 0,-6 3-11 15,7-7-18-15,0 0-22 0,5-2-23 0,9-5-18 16,17-2-4-16,4-6-5 0,10 1 1 16,8-4 3-16,2 4 2 0,5 0 0 15,4 5-1-15,9 2 0 0,12 3 0 0,22 4 1 16,6 7-1-16,8 2 1 0,3 10 0 16,-1 4 0-16,-3-2 2 0,-10 6 2 15,-14-3 0-15,-28-2 2 0,-20-6 2 0,-15 1-4 16,-15-8 1-1,-4 1 0-15,-10-1-3 0,-11-2-2 0,2 6-19 0,-6-6-5 16,-5 0-4 0,-8 0-3-16,-19 0 15 0,-13-4 4 0,-29 2 5 0,-31-1 6 15,-20-1 0-15,-25 4 0 0,-11-2 0 16,2 2 0-16,1 2 0 0,12 2-1 0,10 5 0 16,7-2 0-16,9 2 0 15,3-1 1-15,9-1 0 16,8 1 0-16,22-1 0 0,11-6 1 15,20 3 0-15,14-2 0 0,12-2 0 0,11 0 0 16,14 0 11-16,-2 0 15 0,4-4 11 16,8 2-3-16,3 1-12 0,8-3-18 15,9-7-11-15,20 1 2 0,17-4-3 0,20-2-1 0,16 2 1 16,10-1-1-16,4 1 2 16,6 0 1-16,6-2 0 0,13 0 4 15,12 0 1-15,11 2 1 0,7 7 1 0,4 7 0 31,-6 10-2-31,-16 6 5 0,-19 2 2 0,-40 0 6 0,-25-4 8 0,-24-7 7 16,-21 2-3-16,-15-7-6 0,-10-2-19 0,-2 3-11 31,-12-1 0-31,-11 2 3 0,-17 3 12 16,-17 3 1-16,-17-1-1 0,-20 4-1 0,-10-1-1 0,-8 0 0 0,-1 3-1 16,0-5 0-16,12-1 0 0,9 0 0 31,13-5-1-31,3-1 0 0,12-1 6 0,0-4 3 15,10-1-124-15,10-10-114 0,-1-19 125 16</inkml:trace>
  <inkml:trace contextRef="#ctx0" brushRef="#br0" timeOffset="74021.16">2672 9170 1632 0,'0'0'55'0,"5"2"-14"0,-5-2-13 0,2 0-12 0,1 4-7 0,5-2-3 0,-7-1-1 0,1-1 5 0,2 2 6 0,-1 0 5 0,-3-2 3 0,4 0 1 15,-4 0 4 1,0 0 4-16,-6 0 6 0,-1-2 1 0,-2 0-6 15,-1 2-4-15,-1 0-8 0,-3 0-6 16,-4 0-3-16,-1 4-3 0,-1 3-3 16,-5 0-4-16,-3 4-2 0,-2 1-2 15,-2 2-1-15,2 2-1 0,-4 0-1 16,1 2 1-16,1 3 0 0,1-3 0 0,3 3 0 16,0 0 0-16,-1-5 0 0,-1 6 0 15,5-3 2-15,6-3 0 0,-4 0 0 16,9-2 1-16,-2 0 0 0,5-1-1 15,4-1-3-15,2-3-2 0,1 2 0 16,2 5 3-16,4 0 1 0,3 0 2 16,6 3-1-16,3-1 0 0,4-4 1 15,5 6 1-15,4 3 3 0,5-6 5 0,-1 1 4 16,5-2 3-16,-2 4 2 0,3-4-4 16,-2 7-6-16,3 3-4 0,-5 3-2 15,1 1-1-15,-4 0-1 0,-3 2-1 16,-6 0-5-16,-7 1 1 0,-7 6-1 15,-7 0 0-15,-2-1 2 0,-5 1-3 16,-7-4-1-16,-7 1 0 0,-6-3 0 0,-5 1 4 16,-3 0 2-16,-6-6 1 0,0 0 1 15,1-8 0-15,4-1 0 0,2-1 0 16,4-2 1-16,7-2 1 0,2 2-1 16,5-5 1-16,2-2 0 0,7 1 0 15,0 1-2-15,1-4 2 0,6 4-1 16,0 1 2-16,0 0-1 0,0-1 2 0,0 0-2 15,6 1 2-15,1 1-1 0,-2-1-1 16,6 4-1-16,-4-2 1 0,3 6-1 16,1 3 0-16,0 0 0 0,-1 5-1 15,1 6 0-15,1-1-1 0,-6 8 0 16,1 4 0-16,-5-1-2 0,-4 4 1 16,-7 5 0-16,-5 5 0 0,-6 12 1 15,-5 1 1-15,-1 3 0 0,-3-3 0 16,-1 0 1-16,4-9-1 0,3-2 0 0,-2-5 1 15,2-2-1-15,0-7 1 0,0 2 0 16,3 5 8-16,1-5 2 0,3 4 0 16,0-3-1-16,0 5-6 15,5-7-1-15,2 5-1 0,4-8-1 0,5-1 0 16,0 1 0-16,5-7 1 0,4 1 0 0,2-1 1 16,1-5-4-16,-1-2 17 0,3-2 15 15,0-3 15-15,0-5 21 0,4 4-6 16,3-4-2-16,4-1-8 0,7 3-13 15,4-3-14-15,-1-3-8 0,8 0-1 16,1 5-70-16,0 6-480 0,6 10 369 0</inkml:trace>
  <inkml:trace contextRef="#ctx0" brushRef="#br0" timeOffset="77495.77">4796 10912 1453 0,'71'54'255'0,"-156"-108"149"15,74 52-361-15,2 2 5 0,0-2 4 0,-5-3-4 16,4 3-11-16,-3 0-15 0,1 2-12 16,3 0-6-16,-5 0-3 0,0 0 0 15,-10 2-1-15,0 0-1 16,-6-2-1-16,-6 5 0 0,-5-3-1 0,-7 0-1 0,-5-1-1 15,-5 3-1-15,-3-4 1 0,-8 2 2 16,-5-2 0-16,-6 0 3 0,0 3 1 16,-12-1 0-16,0-2 1 0,1 0-1 15,-1 0 0-15,0 0 1 0,-4 0-2 16,1-2 0-16,-7-3 1 0,5 0 0 0,5-1-1 16,3-3 0-16,11 0 0 0,7 2 7 15,9-1 6-15,5 0 8 0,8-2 6 16,1-1 2-16,4 2 0 15,4-1-4-15,9-1-5 0,6 4-6 0,5-4-6 16,4 1-1-16,4 3-2 0,1-6 7 16,4 4 12-16,-2-3 9 0,4-2 9 0,0-4 0 15,1-3-5-15,4-4-4 0,0-4-2 16,2-1 0-16,5 0-6 0,-2-2-4 16,9-5-4-16,-1 3-5 15,3 1-7-15,9-3-4 0,3-1-8 16,6 0-9-16,8-2-3 0,3 3-6 0,6 1 0 15,-3 3 3-15,5 2 4 0,4 3 9 16,3 1 1-16,11 1 6 0,4 2 0 0,4-6 0 16,5 6 0-16,6 2 0 0,9-2-4 15,-5 7-3 1,6 0 0-16,1 7 0 0,-9 7 3 0,12 10 2 16,3 6-1-16,-4 7 0 0,5 9 0 0,-2 7 0 0,-3 6 1 31,0 1-1-31,-7 6-2 0,-2 7 2 0,-6 3-1 0,-3 4 0 0,-14 0 0 15,-12-1-5 1,-20-2-3-16,-13-1-5 0,-13-2-2 0,-13-4 7 0,-18-7 4 16,-14-4 7-16,-10-4 5 15,-13-3 1-15,-11-3 2 16,-3-10-1-16,-9-1 1 0,-4-12-2 16,4-1-1-16,-7-4-2 0,5-5 0 0,2-1 0 15,6-5 0-15,-1-4-1 0,-3-3-8 0,3-3-3 16,-3-3-54-16,5 1-51 0,2-5 68 0</inkml:trace>
</inkml:ink>
</file>

<file path=ppt/ink/ink1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1-13T00:20:45.838"/>
    </inkml:context>
    <inkml:brush xml:id="br0">
      <inkml:brushProperty name="width" value="0.05292" units="cm"/>
      <inkml:brushProperty name="height" value="0.05292" units="cm"/>
      <inkml:brushProperty name="color" value="#FF0000"/>
    </inkml:brush>
  </inkml:definitions>
  <inkml:trace contextRef="#ctx0" brushRef="#br0">1569 6827 1371 0,'-2'0'41'0,"0"1"-12"0,2 3-15 0,0-2-1 0,4 3 4 0,0-3 5 0,3 3 11 15,0 4 11-15,2-4 11 0,-2 4 11 0,2-2 1 0,1 2-8 16,-1 2-8-16,3-1-15 0,6 3-16 0,2-1-8 15,8 2-6-15,4 1 1 0,9-3 2 16,5 2-1-16,9-1 8 0,-4-6 4 16,1 1 0-16,-1 0 1 0,1-1-9 15,-3-2-5-15,6 4-6 0,-2-2 0 0,-1 2 1 16,-1 3 0-16,-7-3 1 0,-6 0 2 16,-8 3 1-16,-11-6 11 0,-6 1 10 15,-11-7 7-15,1 3 6 0,-12-1-10 16,-5 3-8-16,-16 1-4 15,-18-5-8-15,-9 1-4 0,-10-2-6 16,-6 0-6-16,2 0-3 0,0 0 2 16,2-3 5-16,7 3 2 0,-5 0 2 0,7-6 3 0,12 5 2 15,7-3 2-15,11 1 3 0,12-1 6 16,9 0 4-16,9 4 8 0,0-1-2 16,7 1-10-16,6 0-7 0,10 0-11 15,5 0 0-15,15 1 3 0,8 3 6 16,6 0 2-16,7-3 3 0,-2 6 0 0,5 0-3 15,7 4-3-15,3 0-3 0,4 6-3 16,-3 3-1-16,-10-1-1 0,-13 1-2 16,-20-4 0-16,-10-11-3 0,-18 2-3 15,-7-5-3-15,-9-2-9 16,-16-2 0-16,-12-6 3 16,-16-5 3-16,-20-3 2 0,-17-9-34 15,-17-10-68-15,-20-8 66 0</inkml:trace>
  <inkml:trace contextRef="#ctx0" brushRef="#br0" timeOffset="5566.64">1741 8678 1483 0,'-4'1'60'0,"-4"1"-9"0,4 3-7 16,-5-1-25-16,4 0 8 0,3 3 9 0,-7-4 13 0,6-1 7 0,-3 0 5 0,6-2 0 0,0 0-2 0,0 0-2 0,-3-4-7 0,3 1-4 0,2-3-1 0,-1 3 1 15,5-1 1 1,1-5-2-16,3 4-7 0,8-2-11 0,9 0-10 0,12 5-8 16,10-5-6-1,8 3-3-15,7 4-6 0,2 2-3 16,10 7-3-16,0 3-1 0,2-1-1 16,2 7-1-16,-11 0-2 0,-3-4 1 15,-10 0 1-15,-10 2 0 0,-12-9 3 16,-9 2 2-16,-11-6 0 0,-7 3-2 15,-7-5 0-15,-9-1 2 0,-8 0 4 0,-15 0 10 16,-20-7 6-16,-12 0 2 0,-14-3-4 16,-7-3-5-16,-7 3-2 0,-2 1 0 15,-2-4 0-15,-5 3 1 0,0 1 1 16,-9-5 0-16,2 3-1 0,4-3 1 16,11 3 0-16,17-1 1 0,18-1 1 15,15 3-1-15,20-3 18 0,18-1 22 0,6 0 9 16,17 0 3-16,12-4-19 15,15-5-26-15,15 3-14 0,16-1-1 0,16 7 1 16,9 5 2-16,13 0 4 0,3 6 2 16,2 1 0-16,1 2 3 0,-4 2-1 15,-10 3-1-15,-7 6 2 0,-12 3-1 16,-18-2 0-16,-19-3 6 0,-22 0 5 0,-14-2-3 16,-12-2 0-16,-9-3-4 15,-9-2-10-15,-16 2 11 0,-19-4 4 16,-18-5 1-16,-13-2-1 0,-15-5-8 0,-3 0-7 15,1-2-1-15,5-4-1 0,0 1-1 16,7-1 1-16,2-3 0 0,4 2 1 16,13-4-3-16,11 0-27 0,15 6-51 0,12-2-68 15,16-1 5-15,10-6 53 0</inkml:trace>
</inkml:ink>
</file>

<file path=ppt/ink/ink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1-12T23:33:00.018"/>
    </inkml:context>
    <inkml:brush xml:id="br0">
      <inkml:brushProperty name="width" value="0.05292" units="cm"/>
      <inkml:brushProperty name="height" value="0.05292" units="cm"/>
      <inkml:brushProperty name="color" value="#002060"/>
    </inkml:brush>
  </inkml:definitions>
  <inkml:trace contextRef="#ctx0" brushRef="#br0">2200 5500 1257 0,'16'-12'179'16,"57"-45"185"-16,-68 148-183 15,-1-127-116-15,-1 29 4 0,-1-66-39 16,-2 70-10-16,0-1-5 0,-7-3-5 0,0 0-8 16,-6-4 0-16,-4 4-1 0,-6-3 0 15,-9 3 1-15,-2 0 0 16,-7 5-1-16,-1 2-1 0,-1 3-2 0,-3 8-3 15,-4 1-1-15,-5 4-1 0,-3 2 1 16,-6 2 2-16,-1 3 1 0,-3 3 1 16,1 1 1-16,3 1 1 0,0 2 0 15,6 2 0-15,8-3 0 16,2-3 1-16,11-3 0 0,7-2-1 16,3-1 7-16,9 1 4 0,-3-3 0 0,7 2 1 15,3-3-7-15,1 3-4 0,1-4 1 0,3 0-1 16,1 0 0-16,5-2 0 0,0-4 11 15,7 5 8-15,0-8 8 0,4 2 12 0,0 1 4 16,6-4-1 0,3 6-1-16,1-5-8 0,6 5-14 0,-4 1-6 0,5 3-7 15,2 2-6-15,0-1-3 0,8 1-4 16,-8-2-3-16,2 5-1 0,-2 6 0 16,-2 3 1-16,-1 7 3 15,-1 4 3-15,1 10 2 0,-2 4 1 0,-7 6 0 16,-2 1-1-16,-6-4 1 0,-6-5-1 0,-3 2 0 15,-1-1 0-15,-5-7-2 16,-2-2-2-16,-5-6-1 0,-6 0-1 0,-2-6 0 16,-4 6-1-16,-3-1-1 15,-5 2 0-15,-2-1 2 0,1-3-1 0,-3-1-3 16,4-3-1-16,-1 0 1 0,10-7 5 16,-4 3 4-16,9-8 2 0,1-4 0 0,6 3 0 15,0-4 0-15,8-5-1 0,1-3 0 16,2 4-2-16,2-6-1 0,-2 1-2 15,7 6 1 1,0-5 2-16,2-2 4 0,0 6 5 0,5-9 0 0,0 3 1 16,2 0-1-1,7 1-3-15,-7 4-1 0,3 5-2 16,-1 1-3-16,3 1 0 16,-5 10 0-16,2 1 3 0,-2 4 1 0,-3 7 4 15,-5-2 1-15,-1 11 0 0,-3 2-2 16,-6 5-2-16,-3 5-1 0,-4 6-1 15,-7-1-1-15,-2 6 1 0,-1-2 0 16,-8 2 1-16,-3-2 2 0,-9 1 0 16,5 6 1-16,-1-3-2 0,1 1-1 0,4 4 0 15,-9 0 1-15,5-3-1 0,-3-3 0 16,7-8-1-16,3-2 0 0,6-12 0 16,7-2-6-16,5-2 19 0,7-7 15 15,6-2 11-15,3-3 18 0,7-4-9 16,-5-5-8-16,7-1-5 0,2-4-11 15,3-4-8-15,2-7-6 0,0-2-4 16,0-7-6-16,-2 0-12 0,1-7-22 16,6-6-32-16,-1-10-59 0,8-10 69 0</inkml:trace>
</inkml:ink>
</file>

<file path=ppt/ink/ink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1-12T23:34:10.435"/>
    </inkml:context>
    <inkml:brush xml:id="br0">
      <inkml:brushProperty name="width" value="0.05292" units="cm"/>
      <inkml:brushProperty name="height" value="0.05292" units="cm"/>
      <inkml:brushProperty name="color" value="#002060"/>
    </inkml:brush>
  </inkml:definitions>
  <inkml:trace contextRef="#ctx0" brushRef="#br0">7232 3007 1683 0,'-136'63'198'0,"-66"-21"-200"0,67-21 6 16,133-22 33-16,-175 4-59 0,60-6 42 0,10-3-8 15,-10 1-8-15,-9-2-2 16,-1 2 0-16,-3 1 0 0,-4-7-2 0,2 6 2 16,-6-4 0-16,-7-1-1 0,5 1 3 15,-11-6-1-15,-2 0-1 0,-8 0 3 16,-6-1-3-16,10 2 0 0,-1 0 1 16,9 2-2-16,3-3 2 0,3 8-1 0,17 2-1 15,4 3 2-15,10 2-2 0,14 0 1 16,-1 6-1-16,16 2 0 0,12-2 0 15,9 4-1-15,3-3 1 0,8 4 0 16,3 0 0-16,7 1 1 0,7-3-1 16,-1 3 1-16,7-1-1 0,-1 0 2 0,3-4-1 15,3 2 0-15,3-4 2 16,2-1-1-16,2-1 1 0,9-1 5 0,-2-2-17 16,6-5-29-16,3-4 25 0</inkml:trace>
  <inkml:trace contextRef="#ctx0" brushRef="#br0" timeOffset="664.97">14759 3321 1277 0,'-16'4'45'16,"2"-2"-5"-16,-9 1-14 0,-4 2 5 0,-1-3 5 0,-6 4 4 0,-9 1-1 0,-6-6-7 0,-8 7-5 0,-9-3-6 0,-12-2-3 0,-17 1-4 0,-21-6-6 16,-25-3-1-16,-26-9-1 15,-19 1-2-15,-25-1 1 0,-25-2-3 0,-5 0 0 0,-25-7 2 0,-5 4-2 0,15-4 0 0,-15 3 1 0,10 6-3 16,13-4 1-16,-21 0 1 0,4 4 0 0,7 0 0 15,-8 3 1-15,19 1-2 0,24 6 1 16,10-1-1 0,30 5 0-16,24 0 0 0,17 3 0 0,27 1 54 0,26 3 2 15,27 0 3-15,28-3-1 0,11-1-51 16,14 3-2-16,6-5 1 16,3-1 3-16,0 0 10 0,-2 0 5 0,2 0 1 15,0 0 0-15,0 0-20 0,2-1-28 16,-2-5-21-16,7 1 17 0</inkml:trace>
  <inkml:trace contextRef="#ctx0" brushRef="#br0" timeOffset="19346.02">17042 6532 1710 0,'77'-19'55'0,"-173"77"-64"0,59-61 11 16,23 4 12-16,1 10 11 0,-1-6 12 15,-2-1 6-15,0 5-3 0,0-7-2 16,-5 1-7-16,1 2-7 0,-3-3-5 16,0 0-5-16,-3 3-4 0,-1 2-3 0,8-3-2 15,-10 1-2-15,-1 1-1 0,-7-5-1 16,-4 6-1-16,-10 1 0 0,-6-1 0 16,0 0 0-16,-9 0 0 0,1 0 0 15,-20-4 0-15,-11-1 1 0,-10-2-1 16,-10 0 1-16,-1-2 0 0,-12 1 1 15,-11-1-1-15,-9-5 1 0,-12 2-1 0,-1-4 1 16,-4 3-1-16,-6-4-1 0,0 3-1 16,-2-2 1-16,-7-2 0 0,-2 2 2 15,-3 0-2-15,4-1 1 0,4 3 0 16,5 1-2-16,-1-3 22 16,-7-1 13-16,16 1 27 0,-3-3 15 0,10 1-22 0,16 0-11 15,5 6-27-15,26 3-12 0,18 0-1 16,12 2 0-16,14-5 0 0,13 3 0 15,-1 2-1-15,11-5 0 0,14 5 1 16,5-2 2-16,11-5 3 0,5 4 2 16,9 3-23-16,0-2-61 0,0 2-7 15,7-16 23-15</inkml:trace>
  <inkml:trace contextRef="#ctx0" brushRef="#br0" timeOffset="58778">21488 6582 1738 0,'74'3'78'0,"-56"20"-24"0,88-21-10 0,-335 27-49 0,169-15 10 0,37-7-1 0,2 0-1 0,-6-3 1 0,2-1 6 0,-1 4 14 16,-1-5 17-16,2-2 16 0,-3 0 5 15,0-2-4-15,1-3-11 0,-3 3-14 0,0 2-8 16,0-3-9-16,-8 3-8 0,-1 0-2 15,-7 0-4-15,-2 3-2 0,-3 2-1 16,-6-1-2-16,0 3-2 0,-1 0 1 16,1 2 2-1,-3 3-2-15,0-1 2 0,-2 1 1 0,-9 1 0 0,2-4 0 16,-4 0 0-16,-9 1-2 0,1-4 0 0,-10 2 1 16,3-4 1-16,-3-1 1 0,8-1 0 15,-4-2-1-15,4 0 5 0,-4 2 3 16,-5 2 1-1,-1-3 1-15,-6 3-4 0,2-1-2 0,3 5-2 0,1-5-1 16,1 6 0-16,-5-4 1 0,-4 4-1 16,-2-5 0-16,-4 3 1 0,6-2-1 15,0 0 0-15,6 2 0 0,-1-3 0 16,-2 1 0-16,-8 1 1 0,1-5-1 0,-3 3 1 16,5 3 0-16,8 0 0 0,2 4-1 15,-2-8 0-15,-3 4 0 16,-7-1 1-16,1-4-1 15,-3 1 1-15,5 1 0 0,1-1 1 0,-9-3-1 0,-2 0 1 0,2 0-2 16,-11-3 1-16,6 3-1 0,5 0 0 16,2 0 0-16,4-2 0 0,-6 0 0 15,1 0 6-15,-2 1 10 0,4-1 5 16,6 2 2 0,0-6-5-16,0 1-10 0,-3-4-5 15,-5 0 0-15,-4-5-1 0,7 2-1 0,-8 1 0 0,13-3 0 16,0 2-1-1,-2 1-2-15,2-1 1 0,-4 4 0 0,10 0 1 0,1-1 0 0,10 2-1 16,3-4 1 0,-3 4 0-16,1 2 0 0,-4 1 2 15,-1 2-1-15,-3-1 0 0,4 1 0 16,2 2-1-16,0 2 2 0,-2 1-1 0,-3 1 0 0,-4-4 1 16,2 2-2-16,-6 3-1 0,9 0 1 15,1-3-1-15,1 2 1 0,0-3 1 16,-9 1 0-1,-8-2 1-15,-10 0 0 0,1 5 0 0,1-3-2 0,18 3 0 0,2-1 0 16,-2 0 0-16,-4-3 0 16,-8 3 0-16,-8-1 0 0,5-1 0 0,-5 4 0 15,8-5 0-15,10 3 0 0,0-1-1 16,-3 3 1-16,1-6 0 0,-8 3 0 0,-2 1 1 16,9-2 0-16,-3 1 0 0,7-1 1 15,-13-2 0-15,-6 0-1 0,-1 0 1 16,5 0-2-1,4 0 0-15,4-2 0 16,7 2 13-16,-15-3 4 0,-2 1 2 16,6 0 1-16,3 0-14 0,11 2-3 15,14 0-2-15,1 0-1 0,10-2 9 0,5 2 7 16,0-1 5-16,9-1 2 0,1-2-8 16,6 3-8-16,7-1-4 0,9 0-1 15,9 0 0-15,7 1-12 0,5-1-36 16,7 2-66-16,2 0 4 0,-2-18 37 15</inkml:trace>
  <inkml:trace contextRef="#ctx0" brushRef="#br0" timeOffset="71222.96">13566 9697 1631 0,'0'-5'59'0,"-2"5"-12"16,-2-4-10-16,4 4-12 0,0 2 0 0,0-2 7 0,0 0 6 0,-3-4 8 0,3 4 7 0,0 0 6 0,0 0 10 0,0 0 5 15,0 0-3-15,0 4-10 0,0-4-14 0,0 0-11 0,0 0-8 0,0 0-8 0,0 0-3 0,0 0-1 16,0 0-3-1,0 2-3-15,-4 1-4 0,4 1-2 16,-3 3-3-16,-5-4 0 0,3 3-1 0,-7-1 0 0,-4 2 0 16,0 0 0-16,-7 0 0 15,-2 4 2-15,0-2 2 0,-12 0 1 16,3 5 1-16,-8-7-2 0,-12 2-2 0,1 5-2 16,-7-3 0-16,-4-2 0 0,0 1 1 0,-1 1 1 15,-1-4 0-15,1 2 0 0,-6 0 2 16,-2-2 0-16,-10 5 7 0,-6-5-2 15,0 4-2-15,-5 0-1 16,-7-6-3-16,-5 5 0 0,-11-4 1 0,-6 3-1 0,1-6-3 31,-2 1 0-31,-2-1 0 0,2 1-4 0,3-4-1 0,1-2 1 0,-10-5-1 16,-3 0 5-16,-8-6 4 0,-5-1 2 16,-1-2 3-16,-7-5 0 0,-4 3-4 0,-3 1 0 15,8 2-3-15,10-1-2 0,8 0 1 16,9 4-1-1,-2-4 0-15,4 4 1 0,2-4 0 16,1 2 0-16,-5-1 1 0,-5-1 0 16,-2 2 0-16,-2 2 0 15,2 1-1-15,9 6-1 0,-5 0 0 0,-2 5 0 16,1 5 0-16,1 6 0 0,5 3-1 16,10 7-1-16,-5 6 1 0,2 1-1 15,-1 7 0-15,-8 4 1 0,12-1 1 16,11-1-1-16,6-5-1 0,5-2 1 15,-6-2 0-15,-3 2 0 0,-3-3 1 0,-3-2 0 16,6 0 0-16,4-8 2 0,-3 1-1 16,1-2 0-16,3-2 1 0,0-1-2 15,2-1 1-15,-3 1 2 0,-2 2-1 16,-2-4 1-16,-8-2-1 0,0 2-2 16,0 1 0-16,1-3 0 0,2 2-1 15,1-3-1-15,1 1 1 0,6-2 0 0,-3 4 0 16,5-9 1-16,-3 5 1 15,0-2 1-15,7-3 0 0,6 0-1 16,14-2-1-16,11 0 0 0,3 0 1 0,6 0 0 16,3-4 1-16,-1 4 8 0,13 0-23 15,0 0-58-15,7-3-58 0,-2-3 57 16</inkml:trace>
  <inkml:trace contextRef="#ctx0" brushRef="#br0" timeOffset="74405.78">13351 9672 1832 0,'-7'4'63'0,"5"6"-22"0,-1 8-8 0,3 9-11 0,8 12-11 0,-2 7-7 0,13 9 0 0,1 2-3 0,-1-4 1 16,-1 2 0-16,-6-2 0 0,3 0-1 0,-7-7 0 0,0 2 1 0,-5 0-1 0,1-2 1 0,-3-2 0 0,-2 1 1 0,1-3 10 15,-4-3 11-15,-3-3 13 16,7-8 6-16,0 0-7 0,2-8-10 0,7-6-15 16,-2-3 3-16,5-8 9 0,4 1 22 15,7-4 10-15,6-2 1 0,2-7 0 16,10-3-15-16,2-8-3 15,1 1-9-15,4 1-8 0,5 0-6 0,2-1 2 0,-7 1-2 16,-2 2-3 0,-3 0-4-16,-4 0-4 0,-2 4-4 0,-7 1 0 15,-2 6 0-15,-5-2-4 16,-5 1 1-16,2 6-1 0,-11-1 0 0,3 1 2 0,-3 0 0 16,-6 0-1-16,1 0 0 0,-4 0 0 15,2 0 1-15,3 8 0 0,0 0-2 0,1-1 1 16,-1-4-1-16,-3 1-1 0,-2-4 0 15,0 0 0-15,0 2 0 0,0-1 4 16,0 1 4-16,0-2 6 16,3-3 5-16,-3-3 1 0,0-4-2 0,0-6-1 0,0-11 0 15,0-3-1-15,4-7-1 0,-4-4-4 16,0 0-5-16,0-9-2 0,3-1 1 31,-1-11-13-31,2-5-30 0,-1-13-48 0,-3-5-56 16,6 1 506-16,-5-2-304 0</inkml:trace>
  <inkml:trace contextRef="#ctx0" brushRef="#br0" timeOffset="75164.95">14984 9830 1942 0,'-4'0'69'0,"4"5"29"0,-1 2-82 0,1 0-6 0,3 4-6 0,4 5-5 0,13 5-1 0,8 2 2 0,6 6 19 0,3-3 19 0,6 1 26 0,-4-2 22 0,0-9 6 16,1-2-14-16,8-7-25 0,5-2-20 0,8-5-16 16,6-7-4-16,6-3-3 0,8-5-1 15,5-1-2-15,7-1-6 0,-2 1 2 16,5 2-2-16,-9 3-1 0,7 6 0 15,-8-2-1-15,3 3 0 0,1 2 0 16,-3 0 0-16,-9 2 1 0,-8-7 0 16,-7 0 3-16,-9-3 0 0,-3-5-2 15,-10 0-6-15,-2-1-5 0,-2-2 0 0,-5-2 4 16,-4 4 7-16,-1-1 8 0,-4 4 1 16,4 6 0-16,-3-5-2 15,8 6-4-15,5 6-1 0,6 0-1 16,16 6 1-16,3 1-1 0,9 3 1 0,3 8-1 15,11 5-1-15,4-2 5 16,1 1 4-16,6-4 6 0,-11-3 8 0,2-4-1 0,0 2-6 16,3-8 0-16,2 2-1 15,6-5 3-15,-2-4 5 16,-1-7-1-16,-1-2-7 0,-1-3-4 16,-7 5-7-16,-8-3-4 0,-5 0 0 0,-7-1-15 0,-9 2-20 0,-11 1-31 15,-6-3-52 1,-13 1-66-16,-6 3 510 0,-10 2-291 15</inkml:trace>
  <inkml:trace contextRef="#ctx0" brushRef="#br0" timeOffset="77631.32">19933 9841 1756 0,'58'-41'108'0,"-35"-3"-2"16,0 1-19-16,-2 6-12 0,-42 8 49 0,41 8-21 0,-3 3-6 0,3-3-13 0,-1 3-14 0,-10 2-21 0,0 9-20 0,-4 7-20 15,1 2-27-15,-6 7-19 0,2 2-10 16,-1 3-6-16,5 5 11 0,-1 11 11 15,0 9 10-15,-5 6 10 0,-1 10 3 16,-7-4 0-16,-6 4 0 0,2 5 1 16,-2 2 1-16,1 0 1 0,-6 2 0 0,8 0 2 15,-7 2 3-15,8-2 0 16,3-4 0-16,5-5-7 0,2-6-9 0,2-2-4 16,1-5-2-16,4-1 3 0,7-4 0 15,6 0 1-15,3-3 2 0,7-6 5 16,-5-5 10-16,3-1 3 0,-5-8 3 15,-1-3 13-15,6-3 10 16,0 1 7-16,4-5 10 0,6-1 4 0,1-1 2 16,7 0 4-16,2-2 1 0,-4 0-9 0,4 0-9 15,0-2-11-15,1 0-7 0,-1-1-8 16,5 1-4-16,-5 2-2 0,-2-5-2 16,-1 1 1-16,-12-1-1 0,3-2 0 15,-4 0-1-15,1-6-1 0,-2 1-1 16,-1-2 0-16,0-1-1 0,2 1 0 15,-4-2 1-15,-1 0 1 0,-2 0 2 16,-2 2 2-16,-2-3-2 0,-2-1 2 0,3 0-6 16,-6-1-2-16,-4-4-4 0,-5-6-10 15,0-5-5-15,-5-8-17 0,-7-10-25 16,-6-13-54-16,-14-24-41 0,-7-22 79 16</inkml:trace>
  <inkml:trace contextRef="#ctx0" brushRef="#br0" timeOffset="78362.45">22254 9787 1958 0,'-15'16'46'0,"3"2"-41"0,-2 5-6 0,5 4-1 0,2 3-6 0,7 4-9 0,3 3-5 0,10 4-3 0,8-8 4 0,7-1 13 0,3-3 8 0,-1-5 20 0,2 1 28 0,-2-5 25 15,0-3 19-15,7 1-3 0,-3-4-15 0,7-3-21 16,3-2-15-16,2-7-11 0,5-2-6 0,4-7-7 16,4-1-4-16,-6-7-4 0,4-5-1 15,1 2 0-15,-1-1 0 0,2-4 3 16,-6 1 2-16,-2-1 3 0,-3 0 4 0,-4-1-1 16,2-3-3-16,-5 2-6 15,0 4-4-15,0 0-3 0,1 3 0 0,3 2-1 16,1 3-1-16,9 3-1 0,2 3-2 15,5 5 0-15,1 2 0 0,3 0 0 16,3 7 1-16,-5 2 2 0,0 3 2 16,-4-3 0-16,2 0 0 0,-3 2 0 0,4-4-1 15,0 2 1-15,6 1 1 0,3-3-1 16,-1 4 0-16,2 1 0 0,-7-1-1 16,-1 7 0-16,6 0 1 0,-3-3 0 15,13 5 0-15,4 1 2 0,6-1 1 16,4 1 4-16,5-1 4 0,8-1 7 15,2 2 5-15,9-3 5 0,5-2 1 16,9 2 4-16,14-4 3 0,-2-7 0 16,1 0-5-16,4-2-8 0,-4-5-10 15,11 0-7-15,-2-8-3 0,-3-3-3 0,2-3-16 16,-1-8-24-16,10-4-94 0,11-15 79 16</inkml:trace>
</inkml:ink>
</file>

<file path=ppt/ink/ink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1-12T23:36:13.205"/>
    </inkml:context>
    <inkml:brush xml:id="br0">
      <inkml:brushProperty name="width" value="0.05292" units="cm"/>
      <inkml:brushProperty name="height" value="0.05292" units="cm"/>
      <inkml:brushProperty name="color" value="#002060"/>
    </inkml:brush>
  </inkml:definitions>
  <inkml:trace contextRef="#ctx0" brushRef="#br0">16597 5678 1319 0,'16'-2'132'0,"-1"-2"159"0,-3-3-211 16,0 4-30-16,-4-1-12 0,4 4-12 0,-1 0 2 0,-3 0 9 0,1 0 10 0,-3 0 8 0,1 2 4 0,-4 0-5 0,1-1-6 15,1 3-5-15,-1 1-10 0,-1-1-5 0,3-1-6 0,-5 4-6 0,-1-7 1 0,2 6 1 0,-2 1-1 0,0-4 1 0,0-3-2 0,0 0 1 16,-7 4 1-16,0-4-1 0,-4 2 0 16,-6-2 0-1,-8 2 2-15,-11-2-2 16,-8-6-2-16,-6 3-7 0,-1-10-4 0,-6 4-1 0,0-3 2 0,-6 1 0 16,-10-8 2-1,-9 1 0-15,-5 0-1 0,-12 1-3 16,-4-6 5-16,-12 3-1 0,-14-5 0 15,-13 6 1-15,-14-8-6 0,-7 4-1 16,-4 4 0-16,-7-6-1 0,-1 5 0 16,6 1-1-16,3-1 0 0,8 4 0 0,2 2 0 15,3 4-2-15,6 4-1 0,18 6 2 16,8 0 0-16,6 4 2 0,5 3 2 16,11 0 0-16,13 4 0 0,21-4 0 15,17 3 0-15,9 1 0 0,16 1-1 16,5-5-1-16,8 4-1 0,6-6-2 15,2 2-2-15,2-3 1 0,4 0 1 0,3 3 2 16,2-6 1-16,3 5 0 0,4-1 2 16,5-1 0-16,11-3 2 0,11 1 2 15,14 0 3-15,8 0-3 0,20-2-1 16,8 1-3-16,4-1-2 0,13 4-1 16,7-2 1-16,16 0-1 0,18 5 0 15,8-2 1-15,4 0 0 0,2-1 1 16,2 1 3-16,0-5-1 0,-1 2 0 0,-1 0 4 15,-7 0 5-15,-6-1 2 0,-10 6 2 16,-12-5-2-16,-17-2-6 0,-15 2-3 16,-13-2-2-16,-16 0-2 15,-7 3 1-15,-9-1-1 0,-10 2-2 0,-10-2 4 16,-8-2 3-16,-11 1 2 0,-8-1 2 0,-4 0-10 16,-2 0-6-16,-4-1-5 0,-8-1-3 15,-13 2 2-15,-14-4 2 16,-13 4 2-16,-20 0 4 0,-21-2 2 0,-11 2 2 15,-13-3 0-15,-23-1 3 16,-11-3-1-16,-9 0 0 0,-6 2 4 16,1 1 0-16,-9-1 0 0,0 5 0 0,2-2-3 15,4 2 1-15,5 0 0 0,5 2 0 0,13-2-1 16,10 2 0-16,23 0-1 0,13-2 0 16,16-2 3-16,15 2 0 15,19-2 1-15,18 2 0 0,15 0 0 0,13 0 4 16,-4-5 1-16,17 3-2 0,19 2-3 15,13 0-5-15,17 5-1 0,15-1-2 0,15-1 2 16,9 6 0-16,22 0-1 0,18 0 0 16,10 5-1-16,9-1-1 0,14 2 1 15,8 3 1-15,14 3 1 0,7 3 1 16,8 4 0-16,1 7 0 0,-12-5 1 16,-4 1-1-16,-21-10 2 15,-27-2 4-15,-19-3 2 0,-23-1 4 0,-23-14 5 0,-22 1 5 16,-22-4 2-16,-13 1 9 0,-21 1-5 15,-1-9-13-15,-16-4-9 16,-17-8-15-16,-36-18-4 16,-31-11 3-16,-38-5 4 0,-35-3 3 15,-23 1 0-15,-16 6 1 0,-3 6 1 0,-2 8 0 16,1 0 0-16,11 3-4 0,13-3-20 16,15 5-26-16,24 6-43 0,13-1-63 15,19 0-49-15,17 6 269 0,16-9-103 0</inkml:trace>
  <inkml:trace contextRef="#ctx0" brushRef="#br0" timeOffset="8073.53">8491 5399 1580 0,'0'2'70'0,"-2"2"-3"0,2 1-31 0,-5-2-13 0,3-1-18 0,2 2-3 0,-3 1 6 0,3-1 12 0,-2-4 12 0,0 3 13 0,2 2 3 0,0 1-4 16,-2-4-7-16,-3 5-7 0,1 2-7 0,1 1-3 0,-2 4-2 31,1 2 0-31,-3 0-2 0,2 6-3 0,-2 2-1 0,-1 3 0 0,1 0 3 15,-3-1 3-15,-1-1 0 0,0-2-5 0,-6 4-4 16,-3-6-6-16,1 2 0 0,-8 4 0 31,-1-8 0-31,-2 6 1 0,-6-6 2 0,4 6 5 0,-1 0 7 0,-8-4 3 16,-2 2-1-16,-14-7-3 0,1 2-6 0,-10-2-2 16,-8 0-1-16,-3-4-3 0,-1-1 1 31,-9-4-2-31,1 0 1 0,-1-7-2 15,-9 2 0-15,-7-4 2 0,-10-1 0 16,-13-8 1-16,-5 0 2 0,1-3-2 16,-3-2 0-16,-2-2-2 0,-1 3-2 15,5-9-1-15,10 7 0 0,13 3 1 16,7-2 1-16,12 1 1 0,6 1-1 0,7 0 0 16,5 3 0-16,7-1 1 0,7 7 0 15,2-2-2-15,7 3-1 0,6 4-1 16,-1 0 1-16,10 0-1 0,-1 2 2 15,2-2-1-15,0 0 0 0,-2 0 0 16,1 0-1-16,-6 2 0 0,-4-2-2 0,-8-2 1 16,-6 0-1-16,2-1 2 15,-5 3 0-15,-1 0 0 0,-13 1 0 0,-4 5 1 16,-7-1 1-16,0-3-2 0,1 1-1 16,-4-3-2-16,-1 4-2 0,-3-1 3 15,-7 1 1-15,5-1-1 0,1 1 2 16,5-4-1-16,4 0 1 0,-2-2 0 15,9-3 0-15,5 3 1 0,8-7 2 16,12 4-1-16,10-4-1 0,12 2 1 0,5-5 0 16,11-3 3-16,1 1 0 0,8-7-9 15,3-4-25-15,-3-35-88 0,7-27 72 16</inkml:trace>
  <inkml:trace contextRef="#ctx0" brushRef="#br0" timeOffset="19219.73">8534 8431 1598 0,'0'-3'85'0,"1"1"26"0,1-2-73 16,0 4-15-16,-2 0-1 0,0 0 1 0,0 0 4 0,0 0 10 0,0 6 8 0,3-5 5 0,-3-1-4 0,0 0-15 0,0 0-14 0,0 0-13 0,4 2-5 15,-4 0 1-15,0 0 4 0,0-2 9 16,0 1 9-16,0 3 5 0,0-4 2 16,0 2-2-16,0-2-4 0,0 2-1 15,0-1-1-15,-9 3-3 0,4 3-3 0,-9-4-6 16,-1 3-4-16,-4 3-2 0,-1 0 2 16,1-2 5-16,-6 3 1 0,-3-3 4 15,-6 4 1-15,-9 0 1 0,1-4 1 16,-6 2 2-1,-2-2 2-15,3 0 0 0,-5-4 1 0,-1 1-3 0,0 3-2 16,-15-5-3 0,1 3-5-16,-2 2-4 0,-9-3-3 0,3 1-1 0,-1 2 7 0,-11 0 4 15,-3 0 6-15,-4 0 0 0,-7-1-5 16,-4-1-4 0,4-1-6-16,-7 1-1 0,7 0-1 0,9-5-2 0,-8 4 0 0,-1-4-1 15,-3 0 1-15,-15 0 0 0,-5 0 0 16,-4 5 2-1,-1 0 0-15,-4 4-1 0,3-5 0 0,13 8-1 0,-2-6-1 16,11 8 0-16,9 0 0 0,-2-3 0 16,0 1-1-16,3-3 1 0,3 1-2 15,1 3 2-15,-4-1 1 0,-1-1 0 0,-4-2 1 16,-5-2 1-16,-4-4-2 0,0-3-1 16,-1 0-1-16,1-3 1 15,8 3 0-15,-8 0 3 0,-17-5 3 0,-12 5 0 16,-6-2 1-16,4 4-4 0,13 5 0 31,13-4-2-31,2 1 0 0,-2-3 0 0,2 5-3 0,-1-6 1 0,10 3 0 0,5-3 0 31,7 0 1-31,-3-3 1 0,4-6 0 16,6 5 0-16,6 1 1 0,14-6 0 16,8 5 1-16,9-6 0 0,10-3 1 15,9 6-1-15,7-5 0 0,6 5 0 16,9 3-2-16,0-1 0 0,2 3-1 15,2-5-7-15,-1 4-4 0,1 1-2 0,0-4 0 16,-4 1 4-16,4 2 2 0,-3-3 3 16,3 3 2-16,3 1-2 0,2 0-3 15,0 0-6-15,0-6-7 0,-1 2 0 16,1 6 0-16,1-2 4 0,6 1 1 16,6 1-2-16,6-7 0 0,6 5 2 15,4 0 5-15,10 0 4 0,3 2-2 0,4 0-5 16,7 0-6-16,-5-2-3 0,2 4 2 15,7 0 5-15,1 0 5 0,8 3 3 16,3 0 3-16,2-1 2 0,3 5 1 16,3-6 0-16,6 3 0 0,6-5 1 15,8-1 0-15,9 6-1 0,6-4 2 0,5-2 0 16,0 1 0-16,6-2 0 0,1-7-2 16,12 3-3-16,1 0 0 0,3-6-3 15,0-1 1-15,-11-4-9 0,3 2-3 16,-1-1 3-16,3 1 4 0,8 0 8 15,0-2 3-15,4 4 0 0,4 1 1 16,1 6-1-16,7-4 4 0,5 2-3 16,5-2-6-16,1 4 1 0,-1-2 1 15,-6 1 4-15,-12 4 3 0,-1 1 0 0,-3 1-2 16,-8 1-1-16,-7 5 1 0,-7 3-1 16,-3-2 1-16,8 5 0 0,1 4 4 15,-8 0 0-15,-3 4 3 0,-23-5 0 16,-10 1-1-16,-6 2-1 0,-12 5 0 15,-5-5 0-15,-6 3-2 0,-4-1 0 16,-10-3-1-16,-9 3-2 0,-10-2 0 0,-4-9 0 16,-4-1-1-16,2-2 5 15,-10 1 4-15,-4-2 0 0,0 4 1 16,-4-9-5-16,3 2 0 0,-6-2 1 16,-5-2 2-16,-6 4 0 0,-3-2-2 15,-6 0-3-15,-15-6-2 0,-13-2-1 0,-18-3-4 0,-11-3 0 16,-10 0 1-16,-15 1 2 0,-10 1 1 15,-18 1 2-15,-20-1-1 0,-10-2 0 16,-11-2-1-16,-7 3 0 16,-6-1-1-16,-12 0-3 0,-5 0 4 0,-16-1 1 15,-1 7-1-15,-3 0 2 0,-3 7-6 16,14-5 0-16,2 5 4 0,11-1 4 0,5 0 7 16,0 0 0-16,7 2-2 0,-2 0-1 15,1 0-2-15,1 0-1 0,5 0 0 16,9 0-1-16,25 2 0 0,22-2-1 15,13-3 0-15,18-3-2 0,15 3 11 16,14-1 5-16,15 1 3 0,15-3 2 16,10 4-11-16,10 2-6 0,2 0-3 0,5 0-15 15,4 0-40 1,6 0-50-16,0 0 25 0,0-1 16 0</inkml:trace>
  <inkml:trace contextRef="#ctx0" brushRef="#br0" timeOffset="55933.5">2170 14874 1665 0,'0'2'76'0,"0"0"13"0,0-1-22 0,0 8-10 16,2-3-13-16,5 6-14 0,0 1-12 0,2-3-4 0,3 8-2 0,-1-4-2 0,1 2-3 0,1 0-5 0,-3-2-1 0,5 7 0 0,2 2-1 0,-1-1 2 15,-2 1 7-15,4-5 10 0,3 3 13 16,4 0 5-16,2 6-1 0,5 3-4 16,5 2-6-16,0 3-3 0,8-5-3 15,1 2-5-15,-2 2-5 0,-1 0-4 16,1-2-2-16,2 1-2 0,4 1 0 0,3-6-1 15,2 2 1-15,2-5-2 0,-1 2 0 16,3-1-2-16,-1-1 0 0,11-3 1 16,4-1-1-16,0-2 1 0,0 4 1 15,-6-5 0-15,-3 2 0 0,5 1 0 16,0-5 0-16,7 2 0 0,1-1 0 16,-1-1 0-16,5-2 2 0,-3-3 1 15,0-7-1-15,-5 1 1 0,-4-5-1 0,0 0-1 16,-1 0 1-16,-1-2-2 0,6-3 1 15,-2-2-1-15,10-2 1 0,1-4-1 16,1-2 0-16,-3-5 0 0,0-1 0 16,5-1 0-16,2-1 1 0,8 0-4 15,5-3-7-15,3-1-6 0,5 1-7 0,-4 3 2 16,5-2 8-16,-8 3 5 0,0-1 7 16,0 2 1-16,9 0 0 15,5-6 0-15,2 2 0 0,5 4-18 0,4-7-2 16,7 5-3-16,9 1-1 0,-7-4 17 15,-2 1 1-15,-6-5-1 0,-6 0 0 16,7 1 0-16,-8-3 1 0,-1 4 4 16,-4-2 2-16,-8 2 0 0,1 1 1 0,-7 4-1 15,0 5 3-15,-2 0 4 0,-1 6 3 16,6 5 2-16,-3-2-1 0,2 9-2 16,11 4-2-16,1 6-1 0,11 6-1 15,3 7-3-15,1-1 1 0,-1 2-3 16,1 5 0-16,6 4 1 0,8 8-1 15,-6 4-1-15,-1 6 1 0,-10 0 0 0,-15 3 2 16,-2 2 1-16,-6 1 0 0,-1 0 0 16,-3 3-1-16,-3 4 5 0,1 14 8 15,1-4 1-15,-2-1 5 0,-6-11-4 16,-17-10-6-16,-5-13-2 0,-12-2-4 16,-4-4-2-16,-10-4 1 0,-8-4 2 15,-12-8 0-15,-3-2 1 0,-4-7-2 16,2-4 0-1,5-4 0-15,2 0 1 0,5-5 2 0,7-8 0 0,4-3-1 0,5-5-2 16,7 0-2-16,-3-4-1 0,6 0 0 16,5 0 0-16,2-1 0 15,8-3 1-15,2-1-2 0,-6 2 0 0,6-2-1 16,5 0-2-16,-2-4 0 0,9 4-2 0,1-2-3 16,6 0-3-16,14 2-4 15,11-8-94-15,13-1-6 16,4 6 6-16,6 6 4 0,-1 9 98 0,1 6 15 15,0 1-2-15,-2 1-3 0,8-1-5 0,10 9-6 16,5 2-1-16,-3 4 4 16,-2 1 0-16,2 2 1 15,-1 4 1-15,1-4 0 0,-4 4 4 16,-8-4 0-16,1 2 0 0,7 3 0 0,-1 2-2 0,-1 0 1 0,-8 1 0 16,-2-1 0-16,3 2 1 0,0 0 0 15,3 3 2-15,-8 3 3 16,-11 6 1-16,8-7 0 0,-1 4-2 15,4 2-4-15,-1-1-1 0,-5-1-1 16,5 9 1-16,-3-6 0 0,-5-3 0 16,-3 1-1-16,-6-3 1 0,-6-1-1 15,2-1 2-15,8-1-1 0,13 1 0 16,-3-5 1-16,11 0-1 0,4-2 2 0,12 0 1 0,13 0 6 16,1-1 4-1,9-4 2-15,9-1 3 0,2-2-1 0,2-4 5 16,1-6 40-16,-12-10 10 0,-11-13-2 15,-1-12-5-15,-13-16-57 0,-16-16-15 0,-5-3 6 0,-15-25-65 16,-18-24 52 0</inkml:trace>
</inkml:ink>
</file>

<file path=ppt/ink/ink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1-12T23:38:07.031"/>
    </inkml:context>
    <inkml:brush xml:id="br0">
      <inkml:brushProperty name="width" value="0.05292" units="cm"/>
      <inkml:brushProperty name="height" value="0.05292" units="cm"/>
      <inkml:brushProperty name="color" value="#002060"/>
    </inkml:brush>
    <inkml:context xml:id="ctx1">
      <inkml:inkSource xml:id="inkSrc13">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1-13T00:02:42.487"/>
    </inkml:context>
  </inkml:definitions>
  <inkml:trace contextRef="#ctx0" brushRef="#br0">4085 5119 1857 0,'5'-3'78'0,"1"-1"2"0,1 2-28 0,-6-5-25 0,3 7-7 0,5-2-5 0,-4 1-3 0,6 1 3 0,-11 0 6 0,2 0 6 15,3 0 5-15,-3 1 1 0,3-2 2 0,0 1 3 0,-5 0 1 0,0 0 1 0,0 0-3 16,-3-4-9-16,3 4-2 0,0 0-7 16,-7 0-5-16,-2 0-1 0,-4 0-6 15,-10 0-3-15,-10-7 0 0,-13 3-1 16,-16 1 0-16,-13-4 0 16,-12 1 3-16,-7 5 3 0,-12-3 6 0,-13-5 1 15,-3 6-4-15,-13 1-2 0,-3 2-2 16,-4 2-1-16,9 0 0 0,-5-1 0 0,13 1-5 15,8 2 1-15,11 1 0 0,17-2 0 16,10 1 1-16,17-2-1 0,15 1 1 16,14-3 5-16,17 0 9 0,7-3 6 15,9 3 7-15,0 0 4 0,0 0-7 16,0 3-4-16,3-1-7 0,5-2-11 16,2 0-4-16,8 2-4 0,7-2-1 0,12 2 3 15,11 1 3-15,9 3 2 0,12-1 2 16,9 4-1-16,12-2 0 0,11 3-3 15,6 3 0-15,8-6-1 0,5 2-2 16,6-2 1-16,4 2-1 0,6-2 2 16,-10 0 0-16,-11 0-2 0,-5 0 0 15,-16-3 0-15,2 3 2 0,-7-2 1 16,-15 0-1-16,-21 3-1 0,-22-7-1 0,-19-1-6 16,-12-1-10-16,-21-5 0 15,-17-3 2-15,-31-5 4 0,-28-2 10 16,-26-5 0-16,-20 0 1 0,-22-1 2 0,-4 6 1 15,-6 4 0-15,8 5-1 0,15 5-1 16,12-3-2-16,16 3 0 16,19 2 0-16,18 0 0 0,18 2 4 15,21 1-16-15,7-1-45 0,15-2-124 0,8 0 236 16,-3-12-105-16</inkml:trace>
  <inkml:trace contextRef="#ctx0" brushRef="#br0" timeOffset="2675.49">5065 10750 1454 0,'31'0'101'0,"15"-2"23"0,-4 2-34 0,-91-3-104 0,29-1 37 15,25 3-1-15,4-1 1 0,-3 0 3 0,2 2 3 0,0-2 6 0,-1 2 6 0,0-3 2 16,0 3-4-16,-4 0-7 0,3 0-9 16,-1 0-3-16,-3 0-5 0,-2 0-3 15,0 3-4-15,2-1-4 0,-4 2 2 16,0-3 0-16,-3 3 1 16,-1 1-1-16,-2-3-1 0,-3 3 0 0,-7 2 2 15,-1-5 3-15,-6 2 5 0,-5-3 2 16,-11-1-3-16,-7-1 2 0,-10-3 1 0,-6-5 0 15,-11 0 2-15,-5-3-1 0,-8-2-4 16,-6 0-2-16,-2-1-2 0,-3 5-4 16,-4 3-1-16,-9-4-3 0,-5 4-1 15,-5 0 1-15,0 3-1 0,-1 1 0 16,3-1 0-16,3 4-1 0,1 0 0 16,14 0 1-16,8 2-1 0,14 3 0 15,9-3 0-15,7 2 0 0,11-1 2 16,7 3-2-16,7-3 1 0,9-1 0 0,1 1-1 15,1 3 1-15,3-5 1 16,2 1-2-16,5-2 14 0,4 0 15 0,2 2 9 16,6 0 6-16,3-2-6 0,3 0-5 0,0 0 0 15,0 0-3-15,2 3-4 16,5-3-9-16,0 0-9 0,2 0-2 0,5 0-2 16,4 0-1-16,1 0-1 0,6 0-2 15,7 4 0-15,7-1-1 0,0-3-1 16,14 8-1-16,11-1 2 0,10 0 2 15,8 2 5-15,12 3 3 0,7 0-2 16,14-3-1-16,7 5-2 16,13 1-2-16,2 4 0 0,6-1-1 0,1 3-1 15,-9 2 0-15,-11-3 0 0,-9 3-2 0,-7-7 2 16,-3 1-1-16,-8-1 1 0,-12 0 0 16,-8-3 0-16,-22 1 0 15,-7-3 1-15,-20-3-1 0,-9-4-1 0,-17-2-4 16,2 0-10-16,-13-1-1 0,-12-1 2 15,-10 4 5-15,-16-1 8 0,-24-3 1 16,-20-3-2-16,-20-4 0 0,-15-4 1 0,-7-3 0 16,-9-2 2-16,-9-4 2 0,-12 1 0 15,-4-2 0-15,-1 1-1 0,-6 1 0 16,7 3 1-16,1 2-1 0,15 3-1 16,13 2-1-16,8 0 0 0,10 4 0 15,-6-6 1 1,5 8 1-16,10-1-1 0,11-1-1 0,15 5 1 0,9 0-1 15,7 2 1-15,12 3 0 0,7 0 1 16,11 1-1-16,11 2 1 0,7 1 2 0,10-2-2 16,1 2 1-1,6-3-2-15,2 4-1 0,2-4-1 0,2 2-1 0,-2-1 2 16,2 1-3-16,1-5-14 16,-1 1-37-16,-2-4-61 0,0 3-48 0,0-3-254 15,0 0 254-15</inkml:trace>
  <inkml:trace contextRef="#ctx0" brushRef="#br0" timeOffset="10521.28">3237 8096 1488 0,'4'2'61'0,"0"-2"-8"0,-1 3 0 0,1 1-19 15,-4-6-2-15,1 2 4 0,-1 0 9 0,2-3 5 0,0-1 3 0,0-1-1 0,1 1-1 0,-1-1 0 0,2 5 2 0,-3 0-5 0,3-2-8 16,-2 2-9-16,-1 0-8 0,-1 0-4 0,0 0 0 16,-5-4 0-16,-5 8 1 0,-6-2-2 15,-6 0 1-15,-10-2-1 0,-1 1 1 0,-3 1 0 16,-6-2-1-16,-1 0-1 0,-8-2-3 16,-8-1-2-16,-5-3-2 0,-5 3-1 15,-2-2 0-15,-5 1 0 0,-9-5 5 16,-2 6 1-16,0-4 4 0,4 3 3 15,1 4 0-15,4 0-1 0,6 2-2 0,1 0-5 16,-2-4-5-16,-2 0-3 0,-8 0-3 16,-4 2-1-16,0 0 0 0,6 0 1 15,6 2-2-15,13-2 11 0,11 0 10 16,10 2 8-16,7 0 11 0,4 5-5 0,2-6-4 16,3-1-6-16,6 6-7 15,6-1-6-15,4-1-5 0,0-1-3 16,8 2-3-16,-6-1 0 0,1 0-2 0,4 3 0 15,-3 0 0-15,0 5 1 0,3-6-1 16,0 2 0-16,-5 1 0 0,2-2 0 16,-2 8 0-16,1-3 0 0,3 4-2 15,3 0 2-15,0 2 0 16,3 6 1-16,1 1 2 0,-4 5-1 16,5 2-1-16,-5 11 0 0,2-1 0 0,0 3 0 0,1 6 0 15,-3 2-1-15,-3 4 0 0,-4 3 1 16,-2-1-2-16,-2-2 0 15,2-1 0-15,-1-1 0 0,1-2-1 0,0-3 0 16,-2 2-1-16,4-6 1 0,0 0 0 16,-5-2 1-16,3-3 1 0,2-2-1 0,-2-5 1 15,4 1-1-15,-2-1 1 0,1-4 0 16,-1-4 0-16,2-1 1 0,0-4-1 16,1-1 0-16,-3-4 1 0,3-4-1 15,-3 1 1-15,2-4 1 0,3-6-1 16,-3 4-1-16,1 0 2 0,1 0-1 15,1-1 1-15,0-1 0 0,-1 2 0 16,1-3-2-16,2-1 1 0,0-3 0 0,0 2-1 16,0 3 0-16,0-3 0 0,0 0 0 15,-2 1 0 1,2 1 0-16,0 3 0 0,0 0 1 16,0-1-1-16,-2-1 0 0,2-2 0 0,-1 3 0 0,1-3 0 15,0-1 0-15,0 0 1 0,0 5-1 0,-2-5 0 16,2-2 0-16,-2 5 0 0,2-5 0 15,0 9 0-15,0-4 0 0,2-1-2 16,-2 6 0-16,2-6-2 0,-1 1 1 16,1-1 1-16,2 1-2 0,1 0 3 15,2 1 0-15,0 3 0 0,0-6 0 16,0 10 0-16,0-5-1 0,4 1 0 16,1-3 0-16,3-1 0 0,4-2 0 0,4 1-1 15,7 5-2 1,6 1 1-16,1-6-1 0,6 3 1 15,1 0 2-15,-2-1-1 0,8 1 3 0,-6-6 2 0,4 3 0 16,9-4 1 0,-6 0-1-16,8 0-1 0,1-2-1 0,2 0 0 15,-1-1 0-15,-1-1 0 0,-5-1-6 16,-5 3-30-16,-8 2-52 0,-6 0-106 0,-8 0 104 0</inkml:trace>
  <inkml:trace contextRef="#ctx0" brushRef="#br0" timeOffset="11871.51">29108 7764 1758 0,'5'4'80'0,"3"1"61"0,-1 2-133 0,2 0-1 0,-4-1-2 0,0-3-4 0,-3-1 20 0,5 0 26 0,-3 0 26 0,1-2 23 0,2-2 1 0,5 0-5 0,4 0-16 32,0-1-16-32,11-3-21 0,3 1-20 0,6-4-13 15,8 0-3-15,5 2 0 0,1-2 0 16,3-3 5-16,6 1 1 0,-2-3-1 0,5 4 2 0,-4-1-1 0,-1-1 2 31,-6 3 0-31,-3 2-2 0,-7-2-3 0,-6 3-3 16,-1-1 1-16,-13 2 2 0,1 1 1 15,-6-1 4-15,-2 3-2 0,-7 2-1 0,2 0-4 0,1 0-4 0,-4 2-4 32,-1 0-1-32,2 1 0 0,-2 1 2 0,-1 0 2 15,5 3-1-15,0-2-1 16,1 0-2-16,-1 2 0 0,2 2 1 16,-4 0 1-16,0 4 3 0,0 1 0 15,0 0-3-15,-3 5-3 0,5 4-1 16,-2 0-1-16,2 9 5 0,-2-1 0 15,-4 2 0-15,1 4 2 0,-1 2 0 0,1 2 0 16,3 5 1-16,0 6 0 0,2 5-2 16,-2 13-2-16,4 10 11 0,-1 12 7 15,4 6 6-15,1-1 3 0,-1-1-9 16,0-4 1-16,2 1-3 0,2-5 0 16,-4-1-3-16,0 0-7 0,0 5-1 15,-1 4 5-15,-1-6-1 0,-3-6 1 16,-4-10-3-16,1-5-2 0,-3-7-1 0,-3 4 0 15,2-6 1-15,-2-8-1 0,0-3 0 16,-4-6 0-16,1-2-1 0,-1-8 1 16,-3-3 0-16,0-3-2 0,2-7 1 15,-4 1 0-15,0-9 0 0,4-5 1 16,-6 2 2-16,6-7 1 0,-2 3 2 0,0 2 2 16,-2-5 0-16,3 0 1 15,-6 0 0-15,-4-2 0 0,-2 0-2 16,-7 1-1-16,-14-1-1 0,-8 0-4 15,-12 0 1-15,-7 0-2 0,-8 0 1 0,-2-1 0 16,-6 1 0-16,1 3 1 0,6 4 7 16,6 8-32-16,7 0-100 0,9 3 394 15,5 5-252-15</inkml:trace>
  <inkml:trace contextRef="#ctx0" brushRef="#br0" timeOffset="61413.31">2636 5202 1134 0,'0'-1'140'0,"0"-3"211"0,-3 1-310 0,-2-4-28 0,1 3 5 0,2 0 4 0,4-1 3 0,2 2-2 0,1 1-7 0,-2 2-5 16,-3 0-3-16,0 0-2 0,0 0-3 0,0 0 3 0,-3-2 0 0,-8 2 1 0,-5-2-1 15,-9-5 0-15,-6 4 2 0,-7-5 5 0,-6 0 4 16,-6 1 0-16,-1-1 0 0,-6 1 0 16,-3 2 0-16,1 1 2 0,-1-3-2 15,3 4-5-15,6 1-5 0,5 2-4 16,9 4-3-16,3-3 0 0,0 1 2 16,4 2-1-16,0-1 0 0,-4-1 0 15,8 0 0-15,-1 1-1 16,2-3 2-16,6 2 0 0,-1-2 9 0,8 4 11 0,1-3 12 15,2 1 14-15,2 0 0 0,-2 2-5 16,6 1-7-16,-3-3-10 16,1 3-10-16,2 2-6 0,-3-2-6 15,1 6-4-15,0-4-3 0,-2 6 0 0,1-1 1 0,-1 2-1 16,0-1 3 0,0 1 0-16,0-2 0 0,3 2 0 0,-5 0 0 0,6 2-1 15,-6 0 0-15,2 4-1 0,-4 1 1 16,1 0-2-16,-1 4 1 0,0 2-1 15,-1 3 1-15,0 5 1 0,-3 4 0 0,1 9 2 16,-2 4 0-16,0-3 1 16,0 3 0-16,2-1-1 0,0 4-1 15,0-2 1-15,1 8 4 0,3-5 13 0,-6 1 1 16,7 0 0-16,-2-7-4 0,-1 6-1 16,5 5 34-16,-9 2 15 0,-2 3 6 15,2-2-9 1,0-9-35-16,4-9-14 0,3 0-1 0,5 0 4 15,-1-2 5-15,1-3 2 0,3-9-5 0,-1-2-6 0,4-5-6 16,-2 0-2 0,5 0 0-16,-5-8-1 0,5 1 1 0,4-5 1 0,-7-6 1 15,0-4 5-15,0-1 9 16,-1-2 4-16,8 0 4 0,-7 0-3 16,3-5-7-16,2-2-6 15,0-1-3-15,4 1-4 0,0-3-1 0,3-1-1 16,2 2-1-16,5-5 0 0,9 5-1 15,0 4-1-15,6-8-1 0,3 8-1 0,0-2 0 0,9 2-2 16,0-2-1-16,1 1 1 0,4 3-3 16,-1-4 1-16,-6 1 2 0,0-1 0 15,0 0 2-15,-1 0 2 0,-5-2 0 16,-2-1-16-16,-8-3-21 0,-2-1-42 0,2 0-64 31,6-6 48-31,4-10 25 0</inkml:trace>
  <inkml:trace contextRef="#ctx0" brushRef="#br0" timeOffset="118120.7">20502 6513 1351 0,'-32'-23'99'0,"5"5"96"0,-5 0-141 0,9 4-15 16,-2 3-6-16,8 6-4 0,1 3-1 0,2 2-1 0,-1 4 6 0,5-4 7 0,1 0-8 0,5 0-6 0,8 10-11 0,1-1-8 16,1 6 0-16,2 4 7 0,7-3 6 0,1 11 7 0,10 1 11 15,-1 2 2-15,7 0-1 31,-2 2-4-31,5 7-6 0,6 0-3 0,0 2-5 16,5 3-4-16,0 1-6 0,0 4-5 0,4 8-5 16,-2 3-1-16,3 8 0 0,-6-3-1 15,4 6 1-15,1 0 0 0,-2 0 0 16,-2 0 0-16,-5-7 1 0,-2-4 0 16,-7-7-1-16,-2 0 1 0,-5-8-1 15,-6-5 2-15,-3-8 6 0,-7-5 3 16,-2-7 1-16,-2-6 0 0,-3-4-6 0,0-3-2 15,-2-5 0-15,3 4 0 0,-1-5-4 16,-2-1-4-16,2 0-8 0,1 2-14 16,-1-2-23-16,4-3-29 0,-3-3-5 15,4-3-18-15,6-7-409 0,-1-10 358 16</inkml:trace>
  <inkml:trace contextRef="#ctx0" brushRef="#br0" timeOffset="118358.79">21720 6795 1954 0,'-6'0'61'0,"-22"90"72"32,-29-35-48-17,22 4-30-15,-15-1-16 0,-8 6-10 0,-13 0-11 16,-12 1 0-16,-6 3-1 0,-7-3-6 15,0-1-3-15,-1-7-2 0,-1-4-3 16,4-5-3-16,7-4 2 0,15-7-12 16,8-1-65-16,14-4 489 0,13 5-329 0</inkml:trace>
  <inkml:trace contextRef="#ctx0" brushRef="#br0" timeOffset="133978.76">2071 10982 1430 0,'0'0'69'0,"2"-1"5"0,-1 1-7 0,1 0-17 0,0 0-11 0,-2 0-8 0,3 0-1 0,1 0 5 0,-4 0 6 0,0 1 5 0,0-1-1 0,0 0-3 15,0 0-3-15,2 0-5 0,-2 0-8 0,5-1-9 0,-3 1-8 0,3 0-6 16,-3 0 0-16,0 0 1 0,-1 0-1 15,1 0 0-15,0-2 0 0,0-2-3 16,-2 3-2-16,3-1-3 16,-3 0 0-16,0 2-1 0,0 0-1 0,0 0-1 15,0-2-2-15,-9 0-1 0,4 2 2 0,-9 0 0 16,0-1 3-16,-6-3 2 0,1 1 2 16,1 1 2-16,2 0 0 0,2 0 2 15,-2 2 1-15,4 0 1 0,-3 0 4 16,5 0 3-16,-3 0 0 0,6 0-2 15,-3 4-2-15,-1-2-4 0,4-2 0 0,-7 1 0 16,1 1 5 0,3 2 3-16,-1-4 5 0,4 0 7 15,5 0 1-15,2 0 6 0,-2 0 5 16,-1 0 4-16,3 0 0 0,-2-4-6 16,4 4-8-16,1 0-10 0,1 0-7 0,-1-2-5 0,1 1 1 15,-4 1-2-15,0 0 0 16,0 0-2-16,0 1-2 0,0 1-5 15,0 2-3-15,-2-3 1 0,0 1 1 16,-1 2 2-16,1-1 3 0,0 4 3 0,-3-5 0 0,1 7 0 16,1-5 1-16,3-1 0 15,-5 4 0-15,3-3-1 0,0-1 2 0,-3-3-1 16,3 2 1-16,-3 0-1 0,-1 1 2 16,3-3 0-16,-3 2 0 0,1-4 2 15,2-1-1-15,3 3 0 0,-4 0 4 0,2 0 2 31,0 0 2-31,1 0 1 0,-1 0-6 16,0 0-2-16,0 0-4 0,-12-4-1 0,5 4 0 16,-1 0 0-16,-1 0-1 0,-1 0 0 15,-4 0 0-15,2 0 0 0,-1 0 0 16,-4 4 1-16,1 1 0 0,-1-1 0 0,3-2-1 0,-4 3 0 16,2 0 0-16,1-1 0 15,-1 5 1-15,-3-6 0 0,-1 2 0 16,5 1 0-16,4-4 0 0,1 3 0 0,1-3 1 0,2-1 1 15,2 3-2-15,4-4 1 0,3 0 1 16,0 0-1-16,-4 0 0 0,2 0 6 16,2 2 2-16,-5 0 4 15,5-2 4-15,0 1-1 0,0 3 2 0,0-4 2 16,0 0 1-16,0 0-1 0,2 7-3 0,0-5-2 31,-1 5-4-31,1 2-3 0,-2 3-2 16,5 2-5-16,-1 2-1 0,1 4 0 15,2 3-1-15,1-2 1 0,-3 6 0 16,0 1-2-16,2 4 1 0,-1 3-1 0,4 6-2 16,-4-2 2-16,2 4 0 0,1 5 0 15,-2-2 2-15,-1 2 0 0,-3 3 0 16,-3 0 0-16,0 1 0 0,-3 5-1 16,-3-8 0-16,-3 4 1 0,2 4 0 15,-3 2-1-15,1-3 1 0,0-1 0 16,-2-3 0-16,3 1 1 0,0-7-1 15,7 0 1-15,-5-5 0 0,1-2-1 0,1-7 1 16,4-4-1-16,-1 1 1 0,1-3 1 16,-4 1-1-16,2-10 1 0,1-2-1 15,-1-3 7-15,2-3 6 0,-4 0 7 16,4-4 9-16,-1 2 3 0,1-7 1 16,0 0 0-16,0 0-2 0,0 4-2 15,0-4 1-15,0 2 2 0,0-2 4 0,3-2-2 16,9 2-8-16,1 2-10 0,6-1-12 15,13 1-5-15,13 2 0 0,11-4-4 16,10-6-13-16,1 6-44 0,10-7-83 16,-5-7 80-16</inkml:trace>
  <inkml:trace contextRef="#ctx0" brushRef="#br0" timeOffset="140683.82">16743 12041 1360 0,'-2'2'69'0,"0"3"-8"0,-3-3 8 0,5-2-27 15,0 0 9-15,0 0 13 0,0 0 11 16,0 0-3-16,0 0-5 0,0 0-6 0,0 0-6 0,0 0-7 0,0 0-9 0,5-2-7 0,-5 2-3 0,0 0-2 0,0 0-3 0,0 0-8 0,0-2-4 0,-5-8-6 0,1 6-1 0,-1-3-1 16,0 0-2-16,-4 0-1 0,-3-7 1 15,1 7-2-15,-7-6 1 0,0 1 0 0,-3 3 1 16,-5-7 4-16,1 3 2 0,-4-1 0 16,1 0-3-16,-2 5-2 0,0 0-3 15,-2 4-1 1,3 3-2-1,-6-8-1-15,-2 8 0 0,-6-5 1 0,-5 1-1 0,-1 5 1 16,-8-3 0-16,-9-3-1 0,-3 7-1 16,0-4 2-16,-13 3 0 0,8-1 1 15,-4-3 2-15,2 3 0 0,7-2 1 16,1 1 0-16,4-1 0 0,15 1 0 0,11 3 0 0,12 0 2 0,12-2 0 31,8 0 9-31,6 2 19 0,-3 2 6 0,6-2 3 0,8 3-10 0,3 5-20 31,16-5-5-31,11 8-4 0,11-2 0 0,15 5 3 16,4 2 2-16,0-2 9 0,1 0 6 16,5-7 3-16,4-3-1 0,6-1-7 15,9 4-7-15,3 4-3 0,2-4-3 16,9 4-2-16,5-4 0 0,2 5 0 16,4 4-1-16,1 4 0 0,-8-4 1 15,-11 3-1-15,-15 2 0 0,-11-3 0 16,-10 5-1-16,-10-3-2 0,-13-1-2 0,-10 2 0 15,-15-5-4-15,-12-5-3 0,-5 0-5 16,-5-1-5-16,-12 1 4 0,-13-7 5 16,-15-3 3-16,-19-4 7 0,-12-10-1 15,-22-3 0-15,-16-14 4 0,-10-3 0 16,-18-1 0-16,0 2 2 0,3 4-2 16,4-1 0-16,8 4 0 0,9 6 1 15,6 5 0-15,11 1 0 0,7 1-1 16,9-1 1-16,13 5-1 0,10-5 1 0,9 13 0 15,6-7 0-15,10 5 0 0,14 4 1 16,6-2 1-16,8 2 0 0,6 3 7 16,1-5 4-16,5 0 2 0,2 0 0 15,4 2-6-15,-1 0-4 0,8 7-1 16,-2-8-1-16,2 3-1 0,-1 5-1 0,-4-7-5 16,-3-2-20-16,3-2-35 0,-8-11-63 15,-5 1-20-15,-5-6 109 0,-23-12-20 16</inkml:trace>
  <inkml:trace contextRef="#ctx0" brushRef="#br0" timeOffset="168196.6">2172 12732 1674 0,'0'0'78'0,"0"0"2"0,0 4-18 15,2 1-28-15,3-3-9 0,2 2-3 0,4-1 2 0,-2 4 3 0,-1 0 6 0,1 0 6 0,-3-5-1 0,-5-2 2 0,-1 0-5 0,0 2 1 16,-9-2 0-16,-5 3-1 0,-7-3 0 0,-14-1-5 0,-8-1-9 16,-8 0-10-16,-3 2-8 0,1 5-3 15,-5 6-3-15,-1 3-1 0,1 4 1 16,-4 3 1-16,-2-1 1 0,-2 8 2 0,-1 2 1 15,5-3-1-15,3 5 3 16,3-6 0-16,11-1 1 0,4-2 5 0,9-3 6 16,6-2 6-16,1-3 3 0,4-2-1 15,5-1-5 1,3-3-5-16,8 2-3 0,0-2-5 0,-1-2-1 16,6 2 0-16,0-2 3 0,0 2 3 0,0-1 2 15,2 1 0-15,-2 2-3 0,4 1-4 0,-2 3-2 16,-1 1-3-16,1 3 0 0,2 2 0 15,-3-3-1-15,1 5 1 16,2 0-1-16,-2 0 1 0,-2 4-1 16,1-2 0-16,-1 3 0 0,4 7 1 0,-4-3-1 15,0 4 0-15,0 1-1 16,-4 2 0-16,-1-4 1 0,1 1-1 0,-1-2 0 0,-2 1 1 16,-2 2-1-16,0 1 1 0,-5-7-1 15,0 7 1-15,0-3-1 0,0 1 1 16,-2 1 0-16,1 5 0 0,1-4 1 15,0 4 0-15,0-1-1 0,0-2 0 16,1-4 0 0,3 1 0-16,-3-6 1 0,4 0-1 0,-1 0 0 0,1-3 0 0,0 0 0 31,4-1 0-31,3-5 0 0,-2 2 0 0,4-1 0 0,-1 1 0 0,1-6 0 16,0 1 0-16,0 4 0 0,0-7 0 15,1 1-1-15,3 2 1 0,1 3-1 16,1-3-1-16,4 2 1 0,1-3 5 15,7 3 7 1,-4-4 6-16,5 0 8 16,1 2-1-16,1-3 2 0,-2 0-1 0,5-1 0 15,4-2-1-15,0 1-2 0,2-1-1 16,2-1-4-16,0-8-5 0,7 4-5 16,2-1-4-16,3-5-1 0,6 1-2 15,5-2-4-15,2 0-14 0,8-2-44 16,-1-3-58-16,4-4-69 0,8-8 91 15</inkml:trace>
  <inkml:trace contextRef="#ctx0" brushRef="#br0" timeOffset="195958.7">2305 14963 828 0</inkml:trace>
  <inkml:trace contextRef="#ctx0" brushRef="#br0" timeOffset="197241.38">2188 14856 1677 0,'23'-16'68'0,"-4"2"-9"0,3 0-4 0,-1 5-23 0,-2-3-6 0,1 5-2 15,-2 0 1-15,-2 3 3 0,-2-1-2 0,-5 3-3 0,0 2-1 0,-8 0-4 0,-1 0 2 0,-1 0-1 0,-3 4-1 16,-5 1 1-16,-3-3-1 0,-2 8-2 0,-8-3-2 0,-4 8-4 0,-6 2-4 0,-9 5-4 15,-5-1-2-15,-4 5 0 0,4 3-1 16,-2 1-1-16,0 5-1 0,-1-3 1 16,-8 2-1-16,2 1 0 0,4-4 1 15,1-3 0-15,6-3 2 0,1 1 0 0,2 1 0 16,2 1 0-16,2-1 0 16,3 1 0-16,4-8 0 0,5 3 1 0,1-4-1 15,4 3 0-15,2-5-2 0,4 1 1 16,2 0 0-16,-1-2 2 0,4 2 1 15,2-3 1-15,4 3-1 0,-6 5 0 0,-2-5-2 16,4 3 0-16,-7 1 1 0,5-3 0 16,2 4-1-16,-4-2 1 0,1 2-1 15,-3 4 0-15,5-4 0 0,-7 2 0 16,5 0 0-16,-3-2-1 0,3 2 1 16,-5-1 0-16,5-2 2 0,-1 1 0 15,4-2 1-15,-4 2 0 0,-1-2-1 16,-2 1 1-16,0-3 1 0,-2 4 6 0,0-5 5 15,-2 5 3-15,0-5 1 0,1 3-6 16,2 0-2-16,-1 2 0 0,4 0 0 16,0 2 2-16,1-4 0 0,2 4-2 15,7 2-3-15,-3-4-4 16,5 3-2-16,0 5 0 0,5 2-2 16,1 3 0-16,4 5 0 0,3 1 0 0,-4 2-1 15,3 1 0-15,0-1-1 0,3-1 0 16,-3-3 1-16,0 3 0 0,-1 1 1 0,0 1 0 15,-4 1 0-15,0 2 0 0,2-1 1 16,-8-2-1-16,3 4 1 0,0 3-1 16,1-3 0-16,-5 3 0 0,3-8 0 15,1 2 0-15,-4-5 0 0,2 0 0 0,3-6 0 16,-5 1 1-16,5-4-1 0,-5 1 0 16,2-1 1-16,0-3-1 0,2-4 0 15,-3-2 0-15,-1-2 0 0,0 0 0 16,0-1 0-16,0-3 0 0,0-2 0 15,0 0 1-15,0-2-1 0,0-2 0 16,-1 1 2-16,-3-5-2 0,0 0 0 0,6 0 2 16,0 2-1-16,-2-9 1 0,0 4-7 15,0-4 25-15,0 1 7 0,0-1 7 16,0 2 14-16,0-2-19 0,4 0-2 16,-4 4-1-1,0-4 0-15,0 0-2 0,0 0 1 0,0 0-1 16,0 0-1-16,0 0-1 0,0 0 0 15,0 0-4-15,0 0-1 0,0 0-5 0,-4 0 0 0,9-4-1 16,-5 4 0-16,0 0 0 0,2-2-1 16,3 1-2-16,6-3-4 0,0 1-9 15,10-6-2-15,2-4 1 16,9-1-1-16,10-2 7 0,6-3 1 0,13-4 2 16,10-6-1-16,10 1 2 0,8-6-2 15,5 4 1-15,7-7 3 0,-7 1 0 16,0-4-2-16,-6-1-1 0,-11 7-3 0,-10-1 0 15,-10 12 0-15,-13 0-1 0,-3 5-1 16,-11 4-8-16,-2-1-16 0,1-1-35 16,1-3-64-16,4-8 14 0,13-12 38 0</inkml:trace>
  <inkml:trace contextRef="#ctx0" brushRef="#br0" timeOffset="-73244.77">3282 6075 960 0,'-7'0'63'0,"1"0"31"0,5 0 3 0,1 0-4 0,0-6 16 0,0 6 9 0,0-3-22 0,1 3-20 16,5 0-21-16,-3 0-17 0,6 2-10 0,0-1 2 0,2 7 14 0,1-7 11 0,-3 3 7 0,3-1 0 0,-8 1-9 15,1-2-10-15,-1-2-7 0,-4 0-10 16,1 2-7-16,-8-1-7 0,0 1-4 0,-5 2 4 15,-4 1 5-15,-11-2 2 0,-1 3-6 16,-6 1-5-16,-8 0-5 0,-1 0 0 16,-8 0-1-16,-4 0 0 0,-6-1-1 15,-2 2-1-15,-6-4-2 0,-1 1-1 16,5 1-1-16,-1-3-1 0,2 1 1 0,2 1 2 16,9-1 1-16,0-1 1 0,9 1 1 15,8 1 1-15,2-3 0 0,4 0-1 16,2-1 1-16,1-1-1 0,1 0 0 15,1 2 0-15,0-2 0 0,2 0 1 16,4 2 1-16,4-2 0 0,5 0 3 16,8 0 3-16,0 0 3 0,0 0 1 0,1-2-3 15,1 2-7-15,0 0-4 16,3 0-9-16,2 0-5 0,10 0-2 0,-1 0 2 16,11 0 8-16,8 0 8 0,12 0 6 15,4 2 1-15,6 1 1 0,2-3 1 16,-9 0 3-16,7 0 2 15,-7-7 4-15,5 2 5 0,-5-4 1 0,0-2 1 16,0 3-4-16,-6-3-6 0,2 0-5 16,-1 4-5-16,-4-2-2 0,-4 4 0 0,-3-2-1 15,-7 5-1-15,-7-3 1 0,-6 5-2 16,-6-2-5-16,-5 2-9 16,-1-5-5-16,-5 3-5 0,-7 0-1 0,-10 2-1 15,-17 0 2-15,-17 2 1 0,-15 0 5 16,-20 3 3-16,-6-3 1 0,-8 5 5 15,2 2 1-15,8 1 7 0,8-1 2 0,10-2 0 16,15-3 1-16,13 1-1 0,12-1 8 16,12-2-21-16,0-4-32 15,5-11 30-15</inkml:trace>
  <inkml:trace contextRef="#ctx1" brushRef="#br0">16704 2587 0,'0'0'0,"0"0"0,0 0 0,0 0 0,0 0 0,0 0 0,0 0 15,0 0-15,0 0 0,0 0 16,0 0-16,44-17 16,-35 17-16,-9 0 15,5 0-15,-5 0 16,13 0 0,-13 8-16,0-8 15,0 9 1,0 0-16,0-9 0,-18 36 15,-4 8-15,0 9 16,-18 9-16,0 9 16,-17 0-16,8 0 15,-18 9-15,10-9 16,-1 0-16,9-9 16,5 0-1,4-9-15,-4 0 16,4 0-16,-18 0 0,10 1 15,-19 8 1,-4 0-16,-22 0 16,-4 0-1,-5-9-15,17-18 0,-3 1 16,-1-9-16,-26-10 16,-14 1-16,5-18 15,9 0 1,9-9-16,-10-9 0,-8 10 15,-9-10 1,0 0-16,9 0 16,18 9-16,-9-8 15,-27-10-15,-5 9 16,-12 1-16,4-1 16,22 0-16,9 1 15,8-1-15,-3 9 16,12 0-16,-4 9 15,10-9-15,-1 9 16,0 9-16,-14 0 16,1 9-16,4-1 15,9 19-15,14-10 32,-1 19-32,5 8 15,0 0-15,-18 9 16,13 0-16,-8 9 15,8-9-15,5-9 16,-1 1-16,-8-1 16,-4-9-16,-36-8 0,-9-1 15,-44 1-15,-5-28 16,-39-16-16,-27-19 16,-45-17-16,-21-18 15,8-18 1,-31 0-16,27-9 15,4 1 1,-4-1-16,31 9 0,5 27 16,3 0-16,32 9 31,18 17-31,-1 0 16,1 10-16,-1-1 15,-13 0-15,0 9 16,-26-8-16,17 8 15,-4 0-15,9 9 16,22 0-16,40 0 16,40 0-1,30 0-15,14 0 16,27 0-16,4-9 16,0-9-16,-17-17 15,-50-36-15,-97-98 16,-66-52-16</inkml:trace>
</inkml:ink>
</file>

<file path=ppt/ink/ink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1-12T23:41:58.966"/>
    </inkml:context>
    <inkml:brush xml:id="br0">
      <inkml:brushProperty name="width" value="0.05292" units="cm"/>
      <inkml:brushProperty name="height" value="0.05292" units="cm"/>
      <inkml:brushProperty name="color" value="#002060"/>
    </inkml:brush>
  </inkml:definitions>
  <inkml:trace contextRef="#ctx0" brushRef="#br0">5853 5679 1329 0,'25'27'265'0,"10"17"509"0,-33-44-196 0,-68-71-1680 0,66 70 1142 0,0 1 10 16,0 0 10-16,0 1 6 0,0-1-4 15,0 2-9-15,0-2-12 16,0 0-13-16,-3 0-9 0,-8 0-7 15,0 4-3-15,-3-8 1 0,-9 2 2 16,-2-1 1-16,-5-1 3 0,-11 3 0 0,-1-7-3 16,-11 7-3-16,-2-1-2 0,-9 2-4 0,-4-2 0 15,-6 2-2-15,-4-7-2 0,-7 0 0 16,-9 0-1-16,-14-4 1 0,-13 1 2 16,-15 1 0-16,-15 2 0 15,-3 0 0-15,-13 3 0 0,-7 2-1 0,4 2 0 16,2 0 1-16,3 4 3 0,2 3 1 15,8-5-1-15,-1 6 0 16,7 0-2-16,18-1-2 0,2 2 1 0,10-6 0 0,5 6-1 16,12-7 0-16,8 1 2 0,14 1 0 15,11 1-1-15,12-3 0 16,9 1 5-16,11-1 5 0,5 0 4 0,4 3 3 16,6-3-3-16,3 2-3 0,3-1-2 15,5-3-4-15,4 4-2 0,0-1-4 16,7 1-2-16,0 5 0 15,0-8-2-15,7 1-1 0,-5 4 0 0,10-6-1 0,1 7 1 16,-1-6 4-16,9 8-2 16,6-5 2-16,3-2 0 0,6-2-2 0,1 0 0 15,5-2-1-15,10 2-2 0,5-2 0 16,10-9 0-16,11 10 1 16,12-8 0-16,11 3 2 15,11 3 0-15,7-4 2 0,3 5-1 0,6 0-1 0,3 4 2 0,13 7 1 16,-1 2 2-16,1 3 0 15,0 5-1-15,-10-3-2 16,3 4 0-16,-6 1 0 0,-10-3 1 0,1-2-1 16,-10-2 0-16,-13 0 0 15,-5-2 0-15,-16-4 0 0,-7-1 0 0,-6 0 0 16,-11 0 1-16,-5-2 0 0,-8-1 1 0,-9-1 1 0,-5-3 0 16,-15 0 0-1,-1-3 1-15,-4-1-1 0,0 4-3 16,-5 0-3-16,1 0-11 0,-8-3-5 15,1 3-3-15,-10-8 0 0,-7 5 6 16,-13-2 2-16,-14-2 2 0,-12 1 4 0,-13-1 2 0,-10 0 2 16,-15 0 2-16,-4 2 2 0,-5 3 1 0,-8-2 0 15,-7 4-1 1,1 0-2-16,-3 2-2 16,0 5 0-16,0 0 0 0,5 0 1 0,-5-1-2 0,0-5-4 15,1-1 0-15,5 0 2 16,9 0 0-16,14 2 5 0,6-4 1 15,6-3 0-15,10 0 1 0,2 1 2 16,7-5-1-16,11 4 1 0,9-2 1 16,8 2 1-16,15 1 2 0,7-1 3 15,14 5 7-15,0-2 8 0,-2-2-5 16,11 4-12-16,5-5-18 0,13 0-14 16,15 0 0-16,18-4 5 0,20 2 6 0,21-6 5 15,13 1 3-15,10 1 0 0,18 4 6 16,17-4 2-16,12 4 0 15,15 0 5-15,14 5 2 0,2 4 0 0,9 9 0 16,-2-4-4-16,-5 7-4 0,-7 2 0 16,-18-2-1-16,-10 0-2 0,-8-1 2 15,-14-3-1-15,-9 1 1 0,-22-9 1 0,-31 1-1 16,-32 1 2-16,-25 0 3 0,-12-3-6 16,-16-2-8-16,-14-5-6 15,-20 1-6-15,-28-4 4 0,-39 0 8 0,-39-1 6 16,-33-5 0-16,-24 3 3 0,-20-2 3 15,-15 1 6-15,2 1 9 0,-15 3 0 16,14 4-1-16,15 3-7 0,2 2-4 16,17 0 1-16,18 5-2 0,5-3-1 0,25 0-2 15,14-2-1-15,6 0 2 16,14 0-1-16,6 2 1 0,19-1-1 16,19 1 1-16,23 3-2 0,13-1 1 0,17-4 1 15,13 2-3-15,1-2-9 0,8 0-15 16,-1 2-23-16,8-1-37 0,5 1 45 15,14-5 3-15</inkml:trace>
  <inkml:trace contextRef="#ctx0" brushRef="#br0" timeOffset="61783.86">12035 3525 1787 0,'-14'0'124'0,"14"-2"51"0,0-1-56 0,-3 3 21 16,17-4-92-16,-11 1-14 0,-3 1-9 0,0 2-6 0,0-2-7 0,0 2-4 0,0 0-8 0,0-2-7 0,-8-3-8 0,2 2-8 15,-1 3-3-15,0 0 3 0,-5 0 5 16,-4 1-13-16,-9 5-10 0,-4-3-8 16,-1 8-9-16,-2 0 12 0,-5 4 5 15,5 7 1-15,2 3-2 0,7-2-2 16,4 3 7-16,6-1 8 0,2-5 9 15,6 3 11-15,5-7 2 0,2 3 2 0,3 2 5 16,6-5 0-16,-2 0 11 0,5 4 10 16,-2-6 11-16,-1 2 14 0,3-2 7 15,2-2 0-15,4 1-6 0,-4-1-12 16,0 2-14-16,-6-6-11 0,1 4-8 16,-2 2-3-16,0 2-6 0,-2 5-4 15,0 8-3-15,-4 1-2 0,-3 7 3 16,0 6 3-16,-3-1 1 0,-10 1 2 0,-1-2 0 15,-7-2 0-15,1-4 1 0,1 2 1 16,-9-5 2-16,-3-2 1 0,-2-3 1 16,3-4 1-16,3 0 1 0,4 0 1 15,2-2 1-15,5 2 0 0,1-7-2 16,3 0 0-16,3-3 1 0,-1 1-1 16,6-2 1-16,-1 1 0 0,1-6 0 15,4 3 1-15,0-4 2 0,0 3 29 0,5-6 35 16,-1 4 26-16,1-3 16 0,4 3-13 15,5 4-18-15,2-1-9 0,4 3-8 16,6 1-10-16,6 2-13 0,4 1-18 16,-6 5-10-16,2-1-7 0,-6 4-4 15,-8-4-1-15,-7-3-1 0,-9 1-3 0,-4-4-3 16,2 1-4-16,-5-2-1 0,-4 5 1 16,-2 4 2-16,-8-1 1 0,1 2-5 15,-2-2-9-15,4 1-1 0,0-4-5 16,7 1-9-16,8-6-10 15,-1-5-22-15,7 5-10 0,9-2 12 16,9 4-12-16,18 9-19 0,20 9-158 0,27 3 149 0</inkml:trace>
  <inkml:trace contextRef="#ctx0" brushRef="#br0" timeOffset="71336.41">13681 4421 1881 0,'10'-4'93'0,"-2"4"1"0,-1-5 2 0,-7 3-38 0,0-2-12 0,-2 3-6 0,-5-1-9 0,-4 0-8 0,-3 2-1 0,-6 0-2 0,-10 2 2 0,-9 3-2 16,-5 4-3-16,-6 3-3 0,1 3-9 15,1 1-3-15,3 3-3 16,-1 1-2-16,7 1 1 0,-1 0-1 0,2 0 0 16,3 1 1-16,5-1-1 0,-4-5-1 15,9 2 1-15,-1-1 0 0,4 1-1 0,6 0 1 16,8-4 1-16,-1 2-2 15,5 3 0-15,4 3-2 0,0-1-2 16,7 2 2-16,2 4 2 0,3-6 3 16,6 4 2-16,2-6 1 0,3-1 1 0,3-4 0 15,6 0 1-15,11 6 2 0,5-8 1 0,5-1 1 16,0-2 2-16,-3-6 0 16,5 3 0-16,0-6-1 0,3 3 1 0,-8-3-1 15,-1 0 0-15,-10-2 7 16,0-10 18-16,-1 0 12 0,-8-3 15 0,4-2 7 15,-1-6-11-15,-4 1-4 0,-1-2-13 0,-7 1-14 16,-3-1-11-16,1-4-10 0,-8 0-14 16,-2-2-2-16,-9 1-7 0,0-1 0 15,-9-5 1-15,-2-1 2 0,-4-1-4 16,-9-4 3-16,0 4 5 0,-3 0 1 16,-1 7 10-16,1 5 0 15,6 5 0-15,5 4 1 0,5 7 2 16,6 2 2-16,0-2 3 0,3 6 2 0,2 3 0 0,0 0-4 15,0 0-6 1,0 0-5-16,0 0-7 0,3 3-4 16,1 5-3-16,-2-5-2 0,-2 8 0 0,3-2 0 15,-1 7 2-15,2 3 2 0,3 4 3 16,1 5 4-16,3-1 3 0,5 3 4 16,5 6 1-16,6-3 1 0,5 6 1 0,10 6 3 15,13-3 2-15,0 3 4 0,6-3 4 16,2 1 3-16,8-3 11 0,4-4 9 0,19-4 9 15,9 3 5-15,7-5-2 0,10-3-1 16,-10-9-8-16,-11-6-9 0,-14-10-11 16,-10-2-14-16,-8-4-11 0,-6-8-20 15,-1 0-33-15,-5-1-87 0,-2-3-401 16,4 0 350-16</inkml:trace>
  <inkml:trace contextRef="#ctx0" brushRef="#br0" timeOffset="86189.35">15858 5108 1569 0,'5'-7'136'0,"-1"-7"14"0,-2 7-53 0,3 0 5 0,-5-7-24 0,0 16-10 16,0 1 1-16,2 1-2 0,0 3-6 0,-2 3-1 0,0 6 1 0,-4 7-6 0,-7 4-13 15,3 5-16-15,-3 5-15 16,-3 6-8-16,-2 6-3 0,-7-1-2 15,0 9-1-15,-6 9 1 0,-1-1 2 0,-2 6 0 0,-1 2 0 16,2-2 0-16,-6-9 0 0,3-7 1 16,4-11-18-16,-9-8-52 0,2-13-66 15,-11-4-28-15,0-14 64 0</inkml:trace>
  <inkml:trace contextRef="#ctx0" brushRef="#br0" timeOffset="95005.78">16789 3584 1726 0,'27'-4'119'0,"-26"4"86"0,-29 0-18 0,24 2-143 15,4 0-16-15,2 1-15 0,-2 3-7 0,0-1-5 16,2 7-1-16,0 6 1 0,3 7 4 16,-1 1 3-16,-1 6-1 0,4 2 2 15,-5 10-2-15,5 6-3 0,0 7 1 16,-2 3-2-16,3 4-1 0,-1 1 0 16,0 5 0-16,-5-3-1 0,1 4 0 15,-1 0 0-15,-2-2-1 0,0-5 2 0,0-2-1 16,-2-7 0-16,0-2-1 15,1-2 0-15,1-1 1 0,0 1-1 0,0-4 0 16,3-5-2-16,-1 1 0 16,7-6 0-16,-4 0 1 0,4 4 0 15,0-6 2-15,0 3 0 0,-2-8 1 0,-2-2 1 16,-1-7-1-16,-3-6-11 16,-1-3-12-16,0-3-12 0,0-4-14 0,-3-1 4 15,1-1-5-15,2-3-3 0,-2 2 0 16,-7 2-4-16,8-1 4 0,-3 2 209 0,2-1-122 15</inkml:trace>
  <inkml:trace contextRef="#ctx0" brushRef="#br0" timeOffset="95512.46">16399 4894 1636 0,'37'27'227'0,"-32"-40"-64"0,3-1-105 0,-5-4 14 0,-26-31-43 0,32 33-7 0,3 0-5 16,-3 0-5-16,-2-6-3 0,7 5 1 0,-1-1 5 0,1 2 7 0,4 0 2 15,-6 2-6-15,4-2-7 0,2 2-11 0,5-4-4 0,2 0-3 16,7 1-2-1,-2-1 2-15,3-3 1 0,6 1 3 0,4 4 2 16,5-3 1 0,10 3 0-16,1 5-2 0,3 0 1 15,0 8-2-15,-2-1 1 0,8 4 0 0,-1 7-2 16,11 8 1-16,-2 2-10 0,1 8 3 16,-3 3 0-16,1 3 0 0,-13 1 9 15,-6 8-7-15,-8 3-1 0,-11 6-4 16,-12 8 0-16,-5-2 1 0,-18-2 0 0,-6-8 0 15,-14-1-2-15,-12-1 4 0,-9-6 10 16,-27-4 6-16,-8-11 4 0,-8-5 1 16,1-6 0-16,-4-2 5 0,-2-7 5 15,5-6 0-15,6-3-2 0,9 2-6 16,5-4 5-16,3 2 1 0,6-6 4 16,5 3 3-16,7-3-6 0,6 1 0 15,8-2-4-15,1-2-4 0,4 3-4 16,14-1-3-16,-3 4-8 0,9-1-27 0,2-3-33 15,7-2-36-15,14-11 47 0</inkml:trace>
  <inkml:trace contextRef="#ctx0" brushRef="#br0" timeOffset="95972.01">18853 4447 1844 0,'-16'0'227'0,"-44"4"-62"15,26 3-158-15,13-7-7 0,1 3 0 0,-3 1-4 16,-5 7-2-16,-1 1-3 0,-4 4-3 15,-5 7-1-15,-2 9-5 0,-3 0 1 16,2 3-2-16,6 2 1 0,1 6 4 0,2 1 5 16,0 8 5-16,-3 10 4 0,-1 0 3 15,6 7 0-15,-3-7 1 0,6-3-2 16,9-6-1-16,8-11 1 0,8 1-1 16,4-8 0-16,10 4 8 0,9 0 8 15,6-7 17-15,5 0 18 0,9-2 11 16,8-1 9-16,3-4-1 0,8-4-7 0,5-5-7 15,3-4-10-15,12-5-12 16,-6-5-5-16,8-4-9 0,5 0-8 16,-2-3-5-16,0 2-8 0,0 3-10 0,0 0-15 15,-11 1-27-15,-1 6-44 16,0-1-48-16,-9-4 512 0,3-2-308 16</inkml:trace>
  <inkml:trace contextRef="#ctx0" brushRef="#br0" timeOffset="96781.47">20003 3394 2240 0,'9'-4'107'15,"-3"-3"22"-15,4 4-51 0,3-4-35 0,1 1-18 0,4-4-18 0,1 3-4 0,2-4-3 0,-6 2-2 0,4 6-4 0,-5 3-3 0,0-2-4 0,4 0-8 0,2 2-7 0,-4 2-8 16,1 7-3-16,3 5-3 0,-1 4-10 0,-1 3-3 16,3 11 5-16,1 0 3 0,-3 1 17 15,-1 6 7 1,-4-1 4-16,-3 1 2 0,-2-2 3 0,-8-3-6 0,-1-1-4 0,-7 1-1 16,-2-2 3-16,-7 3 10 15,-3 1 6-15,-4-1 5 0,-2 1 0 0,-5-4-3 16,-5-4-1-16,-1-1 1 0,-5-1 0 31,-1-6 1-31,4-1 3 0,-4-3 0 0,-1-3 0 16,8-5 0-16,3 3 0 0,5-4 0 15,6 2 0-15,2-4 1 0,10 2-1 0,2-1 0 0,3-3 1 16,4 4 0 0,0-7 2-16,2 4-1 0,0-2-2 0,5 3 0 0,0 2 2 0,3-2 7 31,6 6 6-31,7 0 4 0,-5-2 5 15,7 3 1-15,-4 2 1 0,-3-3-3 16,2 1-4-16,-6-3-5 0,-4-2-6 16,3 4-3-16,-4-4-3 0,-2 2-2 0,0-2-2 15,-2 0-5-15,-5 2-3 0,5 0-3 16,-8 3 0-16,-2 2 0 0,1-1 4 16,-5 3 3-16,4-2 2 0,3 2 4 15,-3 2 0-15,1-1 0 0,-1 1 0 16,-2 0 0-16,3-1 1 0,1 3-1 0,-3 1 0 15,5-5 1-15,-1-2-1 16,2 2 1-16,-4 0-1 0,4 0 0 16,4 4-3-16,5-3 1 0,5 5 0 0,5 8 1 15,6 7 1-15,7 9-1 0,7 7-3 16,-2 6 1-16,2 8 1 0,2 2-1 16,-7 8 2-16,-4-5 0 0,-5 1 0 15,-13 0-1-15,-10-1 1 0,-13-6 1 0,-10 0-1 16,-13 1 3-16,-8-7 2 15,-10 4 3-15,-6-4 1 0,-9-3-3 0,-8-5 3 16,-1-5 219-16,7-6-162 0</inkml:trace>
  <inkml:trace contextRef="#ctx0" brushRef="#br0" timeOffset="115489.38">20769 6215 1421 0,'66'49'359'0,"-68"-47"-189"0,-37-19-166 0,22 6-3 0,-54-32-1 0,51 43-2 0,-1 0-1 0,1 6 3 0,1-1 0 0,-2 2 4 16,1 0 1-16,1-5 1 0,-3 0 1 0,-4-2 5 0,-4 0 6 0,-4 0 10 0,-3-2 6 16,-8 0-1-16,-3-3-2 15,-5 3-8-15,-9 0-7 0,0 2-3 0,-14 4-4 16,-11 3-1-16,-14 0-3 0,-7 0-2 16,-9 6-1-16,-4-8-1 0,-10 5 0 0,-11-2 0 15,-3-1-1-15,-15-2 1 0,2-1 0 16,-14-1-1-16,-8-3 2 0,-10-5-2 15,-5-2 0-15,-18-8 1 0,-3-6-1 16,-4 0 1 0,-23-9 2-16,0 3 4 0,0 2 1 0,-12 2 0 0,5 4-2 0,3-1-3 15,-12 4-2-15,6 2 0 16,5-4 8-16,-9 1 15 0,12 1 4 0,9-2-1 16,-9 0 12-16,11-3 4 0,2 0-4 15,-5-4 11-15,13 4-19 0,11-4-20 16,20 2 1-16,7 2-10 0,2-6-2 15,8 4 21-15,2-4 9 0,18 2 13 0,16 1 8 16,11-1-15-16,19 9-8 0,10-2-5 16,28 11-2-16,19-4 2 0,14 4 2 15,14 6-4-15,7-5-5 0,9 6-5 16,9 0-4-16,0 0-3 0,0 0-5 16,0-2-16-16,-2-6-28 0,6 6-31 15,1-2-59-15,4-1-61 0,7-6 106 16</inkml:trace>
  <inkml:trace contextRef="#ctx0" brushRef="#br0" timeOffset="126493.55">6158 8633 1230 0,'53'6'96'16,"-11"1"58"-16,-3-2-51 0,-5 2-16 0,-7 0-14 0,-2 2-9 0,3 3 3 0,-1-3 4 0,-3 0 4 0,-8 2-1 0,2-1-3 0,-2-2-4 0,-4 2-8 0,1-3-11 15,-10 0-11-15,-1-3-8 0,3 1 0 0,-5-5 0 0,2 2-2 16,-2-2-7-16,2 4-6 0,0-1-1 15,-8-3 3-15,-2 2 1 0,-3 0 4 0,-12-2-2 16,2-2 0-16,-1 4-3 0,-2-2 0 16,-3 3-2-1,-7 4 1-15,-7-5-1 0,1 2-3 0,-6-6-1 0,1 2-2 16,-3 0-2-16,-1 2 0 0,-3 3-1 16,-6-9 2-16,-8-1 3 0,-1 3-1 15,-2-8-1-15,-2 4-1 0,-6-6-2 16,-1 1-1-16,-3 4-1 15,-10-7 1-15,-1 0-1 0,-7-6 1 0,-2 1 0 0,-7 3-1 16,-7-5 0-16,-2 5-1 0,-8 1-2 16,-2 1 1-1,1 0 0-15,-4-4-1 0,-1 1 0 16,-2-5 1-16,-10 1-1 0,-3-2 1 16,-3 2 0-16,-5-8 0 0,-6 3 1 0,-6 4-2 0,10-2 6 15,7 2 9-15,-4 3 6 0,6 1 5 0,-4 4-6 16,8 0-6-16,8 3 2 0,9 4 1 15,11-4 4-15,5 4 5 0,14 0-2 16,16 5 4-16,17-5 0 0,15 4-5 16,12-1-5-16,15 2-8 0,10-3-3 15,6 2-3-15,2 3-2 0,3 0 0 16,0 0-8 0,-4-4-10-16,4 4-14 0,0-9-22 0,-5 4-28 0,3-6-29 15,2 4-91-15,-4-11-313 0,3-10 318 0</inkml:trace>
  <inkml:trace contextRef="#ctx0" brushRef="#br0" timeOffset="137420.79">2805 8387 1633 0,'32'-6'113'0,"-32"-4"-20"0,-2-1-27 0,2 4-13 15,-34-4 5-15,34 10-10 0,0-1-6 0,0 2-3 0,0 0-7 0,-1 2-11 0,-1-1-5 0,-2 7-7 0,2-1-2 32,-8 5 1-32,4 2-2 0,-1 2-2 0,2 2-1 0,0 5-2 0,1-4 0 15,1 8 0-15,-1 0 7 16,1 3 6-1,-1 2 10-15,-3 1 4 0,0 3-2 0,0-4-7 16,-6-2-7-16,4 2-5 0,1-6-3 16,-1 1-1-16,3-6-1 0,-2-3 0 15,4-2-1-15,4-4-1 0,-2-5 1 16,2 4 0-16,2 0-1 0,-2-2 3 16,5 1 2-16,4 1 1 0,-2-2 10 0,6-2 4 15,1 0 0-15,4 0 2 0,3-2-7 16,7 4-3-16,2-7 0 0,6 2-2 15,5-3-2-15,5-1 0 0,3-1-1 16,1-5 0-16,9 1 2 0,4 1-1 16,8-1 0-16,13 3-5 0,6-5-4 0,-3 2-2 15,5-2-4-15,-1 1 0 0,-5 5-1 16,8-1 1-16,4-5 3 0,-2 1 4 16,5 3 4-16,0-2-1 0,0-2 0 15,2-1-1-15,-8 3-1 0,1 2 1 16,-11-1-1-16,-7 0 1 0,-1 3-1 15,-7-1 0-15,-9 2-1 0,-6 0 0 0,-9 5 0 16,0 1 1-16,-5-3 1 0,-6 8 0 16,-5-6 0-16,-5 4-1 0,-11-6-1 15,0 1-2-15,-10 0 0 0,-4-4-1 16,0 0-2-16,0 1 2 0,0-1 2 16,-4 0 6-16,-3-3 10 0,2-4 4 15,2-4 2-15,-3-1-1 0,6-4 1 16,0 0 1-16,6-2 2 0,-1-7-4 15,0-1-5-15,2-1-9 0,0-3-8 0,-1 0-16 16,-3 1-23-16,1-1-28 0,-1 7-31 16,3 0-29-16,-5 5-18 0,1-3 255 15,0 7-109-15</inkml:trace>
  <inkml:trace contextRef="#ctx0" brushRef="#br0" timeOffset="151397.44">2397 8504 1359 0,'-11'5'88'0,"-1"0"49"0,-2-1-84 0,1 5-32 0,3-4-11 0,-3 4-5 0,-4-4-1 0,-1 4 12 0,-5-5 13 16,-4-1 11-16,-3 1 17 0,-7 1 6 0,0-5 1 0,-4-5 1 0,4 0-7 0,-1-1-12 0,3-4-8 0,-2 1-8 15,1 2-8-15,-1-6-6 16,3 4-6-16,4 2-4 0,2 2-2 0,5 0 1 15,10 1-1-15,6 4 0 0,7 0 9 0,0 0 15 16,0-3 5-16,6 3 0 0,9 0-7 16,10 0-16-16,11 3-7 0,8 1-1 15,8 4 0-15,1 1 0 0,3 0 6 16,-2 2 2-16,4-4 2 0,1 4 0 16,-8-4-3-16,-5 2 2 0,-9-1 3 15,-6-2 3-15,-5-1 4 0,-10 2-2 16,-3-3-3-16,-10-3-7 0,-3 1-10 15,-2 4-6-15,-3-5-1 0,-6 3 2 16,-5 1 3-16,-5 0 3 0,-5 1 0 0,-5-4-1 16,-2-1 0-16,-3-2 0 0,-3-3 0 15,-3 0 0-15,-3-6 0 16,3 5 1-16,3-4 2 0,5 3 0 0,-1-1 1 0,4 2-1 16,7-4 1-16,6 6-1 0,7 1 3 15,10 2 1-15,-1 0 6 0,0-9 4 16,11 7 0-16,5-1-3 15,9-5-5-15,11 3-2 0,5 2 2 0,10-4 2 16,5 5 5-16,8 2-3 0,-2 3-2 16,0 4-2-16,1 6-7 0,-8 1 0 0,-5 0-1 15,-6 0 0-15,-6 2 4 0,-12-3 4 16,-9-3-1-16,-10-1 6 0,-16 0 0 16,-8-4 0-1,-18 4 5-15,-22-5-3 0,-17-4-4 0,-24-2-3 0,-11-7-6 16,-10-1 1-16,-5 1-15 15,-3-4-35-15,-2 3-91 0,1-1 284 16,13-5-154-16</inkml:trace>
  <inkml:trace contextRef="#ctx0" brushRef="#br0" timeOffset="154617.07">11748 7048 1981 0</inkml:trace>
  <inkml:trace contextRef="#ctx0" brushRef="#br0" timeOffset="155136.01">11622 7061 2165 0,'-12'5'-8'0,"-61"9"7"32,11 0 1-32,-5 0 1 0,-2 2-1 0,3-1 0 0,-1 4 1 0,3-3 0 15,7-2 0 1,9 4-1-16,2-2 1 0,12 0-1 0,6 0-3 16,3-2 0-16,11 0-5 0,7 4-3 0,7 0 1 15,5-2 0-15,9 0 6 0,6-2 4 16,6-2 2-16,3 1 3 15,6-6 2-15,3 2-1 0,1 1 0 0,5-3-2 0,-5 4-2 16,-11-4-2-16,-5 4 0 0,-9-1-3 16,-1 3-2-16,-4-4 1 15,-4 6-3-15,-3 5 2 0,-4-2 0 0,-1 8 0 0,-6 1-1 16,0-2 0-16,-5 7-2 0,-4-2 4 16,-2-2 2-16,-1 1 2 0,-4-6-1 15,0 0-1-15,2-7 0 0,0 0 0 16,0-4 2-16,2 2 1 0,5-7 1 15,0 0 1-15,7 0-1 0,4 1 2 16,5-8 1-16,0 0 2 0,0 0 1 16,0 0-1-16,0 3 1 15,0-3 3-15,7 4 8 0,0 1 3 0,-7-3-1 0,5 7-3 16,-3-1-6 0,2 7-5-16,1 2-3 0,-1 6-5 15,-4 4-3-15,-4-2-1 16,-1 3-1-16,-6 1 1 0,0 1 1 15,-4 3-1-15,-1 1 1 0,-6 3 3 0,-1-3 1 16,0 7 0-16,-2-4 2 0,6 4 0 16,3 0 0-16,7-1 2 0,4 1 2 15,5 2 1-15,3-6 0 0,8 2 0 16,5 2-2-16,9-1-2 0,3-6 0 16,0 0-3-16,4-8-3 0,-5-4-3 15,-8-8-14-15,1-7-13 0,-2-3-17 16,-2-4-7-16,5-2 6 0,0-4 4 15,8-6 15-15,4 1 18 0</inkml:trace>
  <inkml:trace contextRef="#ctx0" brushRef="#br0" timeOffset="155737.31">11759 7640 1732 0,'0'-3'90'0,"3"-1"9"0,-1-3-13 0,7 2-24 15,3-4-12-15,8-3 0 0,-4-4-8 0,12-2-8 0,4 0-2 16,9-3 9-16,16 3-6 0,1 2-9 0,2 4-1 0,10 8-17 0,-5 10-5 0,6 9-3 0,4 10-3 0,1 9-1 0,-7 5-2 0,0 11 5 16,-3 8-10-16,-10 6 0 0,3 18 0 15,-9 6-10-15,-10 4 2 0,-15 4-13 16,-21-4-11-16,-20-5-17 0,-29-2 3 15,-20-3 9-15,-22-13 10 0,-26-16 26 0,-13-10 10 16,-16-15 14-16,-14-17 17 16,9-13 23-16,1-16 12 0,11-17-1 0,24-8 0 15,11-5-13-15,22-7-6 0,20-1-6 16,17-6-8-16,16-6-10 0,15 3-9 0,11-6-6 16,23-6-5-16,13-6-7 0,25-13-47 15,19-5-14-15,31 0 32 0</inkml:trace>
  <inkml:trace contextRef="#ctx0" brushRef="#br0" timeOffset="161296.13">16292 7527 1756 0,'-26'-39'62'0,"1"5"-15"0,4 4-21 0,5 16-13 15,2 5-8-15,5 0-3 0,3 7 1 0,6 2 6 0,2 0 8 0,2 7 7 0,5 6 9 0,-2 6 8 0,5 3 4 0,6 6 8 16,-2 4 1-16,2 5-5 0,-2 4-8 0,-2 3-11 16,2 6-8-16,-2 7-2 0,0 10-2 15,0-1-1-15,4 6 0 0,-2 5-1 0,2-5 0 16,1-1-2-16,-5-9-4 16,2-5-3-16,-7-6-4 0,5-1-1 0,2-6-1 15,-5-3 1-15,1-9-1 0,-1-5 1 16,-2-6-2-16,-2-7-14 0,-2-5-20 15,1-7-25-15,-5-2-25 0,5-4-1 16,3-5 4-16,-2-3 8 0,7-6 8 16,-2-7-12-16,4-3 596 0,-3-2-394 0</inkml:trace>
  <inkml:trace contextRef="#ctx0" brushRef="#br0" timeOffset="161548.76">17532 8302 2116 0,'9'46'85'15,"-6"3"-24"-15,-8 12-5 0,-9 1-36 16,-4 9-14-16,-5 8-2 16,-2-1-2-16,-1 0 0 0,-1-3-1 0,2-9 0 0,2-1 2 15,2-8-9-15,7-7-21 16,5-3-24-16,-2-8-20 0,9-7-7 15,1-7 12-15,2-12 14 0,-1-8-4 0,7-5 9 16,2-14 509-16,5-9-350 0</inkml:trace>
  <inkml:trace contextRef="#ctx0" brushRef="#br0" timeOffset="162072.37">18622 7571 1582 0,'-1'-5'147'0,"-1"1"120"0,0-5-155 0,4 6-60 0,5 1-23 0,-2-7-18 16,8 6-11-16,1-1-3 0,9-3-6 0,10 5 2 15,10 1 5-15,10 4 0 0,6 6-2 16,3 5 1-1,12 4 0-15,4 8 1 0,7 3 0 0,4 5 5 0,-2 6 2 16,-7 8 0-16,-9 9 0 0,-9 9-5 16,-11 3-2-16,-3 5-2 0,-9-1-3 15,-9 0-3-15,-7-1-3 0,-18-1-4 16,-10 0 1-16,-20-4-1 0,-12-1 0 0,-9-9 5 16,-14-13 4-16,-9-12 4 15,-8-9 6-15,-18-16 9 16,-3-7 9-16,-8-9 4 0,-4-14-2 0,3-9-7 0,5-10-7 15,4-10-1-15,8-6 9 0,4-4 10 16,17 0 12-16,16-2 16 0,16 4 6 0,12 3-2 16,11 9-9-16,14 5-17 0,11-1-17 15,17 5-47-15,32-7-68 0,41-7 59 16</inkml:trace>
  <inkml:trace contextRef="#ctx0" brushRef="#br0" timeOffset="162435.87">22378 7380 1879 0,'19'23'61'0,"-5"-7"-28"0,-1 7-1 0,-6-2-13 0,-7 0 6 0,0 2 14 0,-2 2 21 0,-7-2 16 0,4 6 10 0,-4 1-2 0,-11 9-15 16,10 7-14-16,-13 14-22 0,9 18-14 0,5 14-8 16,3 18-5-16,12 6-2 0,6 8 0 0,4 3 0 0,4 1 5 15,-3 1-30-15,-2-3-90 0,2-5 76 16</inkml:trace>
  <inkml:trace contextRef="#ctx0" brushRef="#br0" timeOffset="163918.41">2858 8185 2055 0,'-2'0'72'0,"-1"3"-14"0,-1 6-26 16,4 5-27-16,-3 6-1 0,1 6-1 0,4 8-1 0,3 3 1 0,0 6-1 0,-1-1 0 0,-1 4 0 0,-3 4-1 0,-5 2 0 0,0 2 1 0,1 1-1 0,-3-1 0 16,-4-1 0-16,1 2 0 15,-4-7-1-15,-1-2 1 0,1-4-1 16,2-4 0-16,3-1 1 16,2 0-1-16,0-3 0 0,7 1 0 0,0-5 0 0,2-1 0 15,5-1 0 1,0-7 0-16,-4 1 1 0,4-6 1 0,2-2-1 0,-7-7 0 15,5 2 1-15,-2-4 1 0,1-1 1 0,3-3 10 16,3-1 13-16,0 0 5 16,6-1 8-16,3-7-3 15,8 5-10-15,8-6-7 0,2 2-7 0,9-5-6 0,5 1-1 16,7 0 1-16,2 1 3 16,9-1 1-16,4 2 1 0,6 2-1 15,1 0-4-15,0 0-5 0,1 5-2 0,2 2-1 0,-5 0-1 16,3 0 2-16,-1 2 0 0,-8-2 0 15,2 2 6-15,-8-2 8 0,-10 0 12 32,1-2 10-32,-10-5 1 0,5 1-7 0,-1 3-10 0,-9-2-10 15,-1 3-7-15,-6 2-3 0,-2 0 0 0,-5 2 0 0,-1 3 0 16,-8-2 2-16,0 1 4 0,-6 1 3 16,-5-3 8-16,-4-2 7 0,-5-5 2 15,1 1 0-15,-2 1-7 0,-2-8-4 31,1-3 0-31,-1-11-6 0,-4-10-2 0,5-10-7 0,-3-11-12 0,2-3-24 32,4-3-26-32,5-18-111 0,16-21 102 15</inkml:trace>
  <inkml:trace contextRef="#ctx0" brushRef="#br0" timeOffset="169465.12">14363 7981 1250 0,'-260'-55'31'15,"304"103"88"1,-78-70-46-16,22 19 8 16,-39-40 16-16,49 40-17 0,-2 3 2 15,4 0-5-15,0 0-6 0,0 0-2 16,2-6-5-16,-6 3-12 0,4-8-14 0,-5-5-15 16,0 0-10-1,0-5 1-15,-10-2 3 0,5-4 5 0,-3-1 5 0,1 1 4 16,5-3 4-1,0 4 3-15,5 4 2 0,2-4 2 0,9 5-2 0,5-1-10 16,9 5-11-16,5-3-9 0,8 6-7 16,5 7-3-16,-1-2 0 0,12 4-1 0,1 5 1 15,6 0-1 1,-1 0 1-16,2 3 0 0,8 8 0 0,-3-1 0 0,6 6 1 31,-3 0-1-31,-3 7 0 0,-1 6 0 0,-7 6-2 0,-6 2 1 16,-6 13-1-16,-3 0 1 0,-3 12-1 0,-9 0-3 15,-5 9-1-15,-11-2-4 0,-8 0 0 16,-6-2 0-16,-13 3 1 0,-8-1 5 16,-11-5-3-1,-11-6-5-15,-10-10-6 0,-14-11-3 16,-9-10 6-16,-15-8 9 0,-17-8 7 16,0-6 2-16,-2-5 7 0,7-5 5 15,9-6 9-15,4-6 11 0,6-3-2 0,5-5 0 16,6-3-10-16,9-2-7 0,11-8-2 15,9 1 4-15,8-5 1 0,9-3 11 16,10-4 7-16,6 1 0 0,11 2 1 16,12-4 0-16,10 0-3 0,11-5-8 15,14-3-15-15,13-2-17 0,11 3-24 16,10 6-31-16,-3 8-15 0,7 9-69 16,4 6 456-16,0 10-258 0</inkml:trace>
  <inkml:trace contextRef="#ctx0" brushRef="#br0" timeOffset="181287.62">20908 7679 1721 0,'3'-62'329'0,"65"50"-312"0,-83-1 4 16,15-2-6-16,-44 0 27 0,46 5 6 0,-2 4 9 0,3-1 6 0,1 4-3 15,-2 1-13-15,-2 2-11 0,0 0-9 16,0 0-7-1,0 0-5-15,0 0-4 0,0 0-7 0,0 0-3 0,3 2-5 16,-3 3-3-16,0 6 0 16,-5 5 3-16,3 10 5 0,-5 15 4 0,7 7 1 0,0 16-1 15,0 8-3-15,5 6-2 0,-3 8 0 16,0 6-2-16,0 2 1 0,5 7 0 16,0 2 1-16,-2 1 1 15,-1-1 0-15,-6-7 1 0,0-9-1 0,1-13-1 16,-7-8 0-16,7-17-1 0,-1-8-8 15,2-9-9-15,2-9-33 16,-1-7-56-16,3-5-24 0,5-8 3 0,16-10 51 16</inkml:trace>
  <inkml:trace contextRef="#ctx0" brushRef="#br0" timeOffset="181999.64">23271 7006 1692 0,'-7'-16'51'0,"4"1"-11"0,-1-4-34 0,4 3-11 15,2-7-5-15,0 5 10 0,8-5 11 0,-1 4 29 0,12 1 35 0,8-3 21 0,1 3 20 0,5 0-4 0,1-7-18 0,3 2-25 0,2 2-26 0,3 5-25 0,4 4-12 16,-2 6-6-16,-2 6-3 0,-1 4 1 0,3 8-7 15,0 6-5-15,-7 7-3 0,-7 3-5 16,-7 4-9-16,-9 4-7 0,-2 13-6 16,-11 3 0-16,-6 13 14 0,-13 6 10 0,-14-3 7 15,1 2 4-15,-11-2 1 0,-3-4 2 16,2-4 3-16,1-10 1 0,8-4 1 16,5-9 0-16,4-3 1 0,3-4 1 15,6-4 0-15,4-1 0 0,1 2 0 16,5-6 1-16,2 4 0 0,2 1 1 15,4-4-1-15,0 1 1 0,3-2-3 16,0-1 0-16,3-3-2 0,3 3 0 0,-1-4 1 16,-1 5 2-16,3-5 2 0,0 2 1 15,0 3-1-15,2-3 0 0,4 1-2 16,3 3 0-16,2-1-1 0,3 4 0 16,4 3 0-16,-5-5 2 0,4 2 0 15,-2 0 4-15,1-2 4 0,2 5 6 16,-5 8 7-16,-4 1-1 0,0 9-1 15,-7 9-2-15,-4 9-4 0,-8 7-2 16,-4 10 7-16,-9 10 22 0,-9 4 20 0,-2 12 9 16,-11-1 1-16,-5 6-20 0,-6-4-13 15,-8 0-5-15,-10-14 1 0,-6-4 11 16,-5-11 5-16,-2-9 3 0,2-2 1 0,-3-10-15 16,1-10-14-16,2-7-10 15,-5-11-10-15,-7-16-4 0,3-7 4 0,13-12-71 16,10-20 48-16</inkml:trace>
  <inkml:trace contextRef="#ctx0" brushRef="#br0" timeOffset="204479.21">4613 11523 1552 0,'9'-14'92'0,"-5"3"65"0,1-1-97 0,2 0-29 16,0 3 1-16,2 2-7 0,0 0-9 0,2 1-7 0,-1 4-3 0,3 1 0 0,1 1 3 0,-2-2 6 0,-5 2 7 0,2 0 10 16,-9 0 5-16,0 0 1 0,2 0-3 0,-2 0-4 0,0 0-4 15,-7 0-1-15,-2 0 0 0,-5 2-5 16,-9-2-1-16,-6 0-2 16,-6 0 2-16,-13 0 0 0,-7-2-1 0,-9-5-5 0,-5 1-6 15,-4-1-5-15,-12 0-2 0,-21-7 1 16,-16-5 2-1,-22-4 1-15,-8-6-2 0,-10 1-1 0,-6-2-2 0,-6 1-1 0,-3 3 5 16,5-1 5-16,-2 6 10 0,-2-4 14 16,-8 7 9-16,-6 2 3 15,1 2-7-15,-10 4-11 16,6 1-10-16,12 3-9 0,14 3-1 0,18-1-2 0,22 4-1 16,10 4 10-1,24-2 10-15,14 3 3 0,17 2 3 0,21-3-6 0,9 3-9 0,16-4-3 16,3-1-2-16,1 0-4 0,9-1-1 31,3 3-1-31,0-2-1 0,0-2-1 16,0 0-1-16,0 0 1 0,0 0 0 0,0 0 2 0,0 0-3 0,0 0-4 31,0 0-8-31,-2 0-7 0,-2 0-10 0,2 0-13 16,-6-2-15-16,-1 2-22 0,-2 0-38 15,-5 0-38-15,-5 0 12 0,-9 0 60 16</inkml:trace>
  <inkml:trace contextRef="#ctx0" brushRef="#br0" timeOffset="-209915.36">23128 1259 1566 0,'-100'7'53'0,"19"0"-13"0,-4 6-4 0,19-6-13 0,2 5-7 0,2 4-10 0,0 6-3 0,9-3 0 0,2 8-1 0,1 1 0 0,2 6 0 0,-9 7 1 0,-1 5 0 0,1 3 5 0,6-3-2 0,10-1-11 16,18-4-15-16,9-11-22 16,12-4-13-16,2-6 11 0,3-1 40 0,4 3 35 0,6-5 31 15,-1 1 26-15,6-4-11 0,1-1-5 16,3-6 31-16,6-7-13 0,4-6 0 16,9-3 6-16,3-3-33 15,6-15 5-15,-1-3 8 0,3-2-13 0,-2-14-8 0,-1 7-18 31,-10-5-14-31,-3-7-7 0,-3 3-4 16,-8 5-4-16,-4 2-8 0,-8 11-3 0,-4 7-6 16,-4 7-3-16,-5 9-1 0,0-2-13 0,0 9-4 15,0 0-3-15,0 0-9 16,-2 0 1-16,0 0 4 0,1 0-12 16,-10 7 5-16,8-3 8 0,-3 3 2 15,1 4 17-15,1 1 0 0,3 6-2 16,1 5-1-16,0-2 5 0,7 6 8 15,5 1 6-15,11 0 5 0,0 3 1 16,7 1 3-16,6-2 5 0,6 2 3 0,1-8 2 16,10 3 0-16,4-4-2 0,-8-9-1 15,-1-1-6-15,4-6-4 0,-3 2-24 16,12-8-38-16,2-2-32 0,3-12 39 16</inkml:trace>
  <inkml:trace contextRef="#ctx0" brushRef="#br0" timeOffset="-209318.19">23624 493 2391 0,'0'0'41'0,"2"4"-64"15,-2 1-15-15,5 2-7 0,-3 9 6 0,5 14 9 0,5 13 14 0,3 15 11 0,8 12 4 0,0 15 1 0,0 5 1 0,5 4 1 0,-1-2 2 0,-6-1-2 0,6 6 3 0,-10 10 0 0,3 6-1 16,-6-3 1-16,-7-11-2 0,2-19-1 15,-9-14-1-15,0-15 0 0,0-8-1 0,0-8 1 16,4-12 0-16,-4-9 1 0,0-5 2 16,-4-7-4-16,4-2 0 0,-5-4-2 15,1-3-4-15,1-3 2 0,-1-12-3 16,-5-9 3-16,6-10 0 0,-3-9 2 16,5-7 2-16,6-1 7 0,-2 3 7 15,12-2 17-15,2 9 7 0,10 8 1 16,3-1-4-16,6 11-10 15,-3 1-3-15,1 6 0 0,5 7-2 0,2 7-7 0,3 2-3 16,-5 7-12-16,0 4-1 0,-2 10-4 16,0 7-4-16,2 8 1 15,1 8-6-15,-3 11-1 0,-4 3 1 0,-11 6-4 16,-10-4-5-16,-10-1 0 0,-9-5 4 16,-18-2 9-16,-5-1 10 15,-14-5 5-15,-1-7 1 0,-4-9 1 0,-1-3 3 0,2-13 2 16,-3-2 2-16,-3-5 0 0,5-11-2 15,-1-1-3-15,13-4-4 0,7 2-5 16,8 0-5-16,12-1-12 0,1 3-12 0,7-2-28 16,9-8 409-16,11-13-270 0</inkml:trace>
  <inkml:trace contextRef="#ctx0" brushRef="#br0" timeOffset="-209002.03">25695 1259 1702 0,'-12'4'112'0,"-13"3"164"0,-14 4-280 0,-13 6 6 16,-13 3 6-16,-8 6-4 0,-7-3-2 0,0 4 1 0,2 3-1 0,6 4-1 0,13-2 1 0,4 0-1 0,15-2-1 15,9-5-1-15,8-1-5 0,13-6-3 0,3-4-2 0,7-5 2 0,0 0 26 0,3 2 37 16,4-4 44-16,4 4 35 0,7 3 3 16,3-2-13-1,13 2-24-15,5-3-20 16,7-2-13-16,2 1-4 0,-2-2-8 16,-2-3-8-16,-3-5-9 0,-6-2-15 15,-1-7-10-15,-6 4-14 0,-5-8-34 0,-1-1-48 16,-6-7-57-16,5-16 70 0</inkml:trace>
  <inkml:trace contextRef="#ctx0" brushRef="#br0" timeOffset="-200625.05">25631 2547 2116 0,'-2'0'36'0,"2"1"-53"0,-1 1-10 0,-1 2 5 0,2-3 5 0,0 1 7 0,0-2 5 16,0 4 2-16,0-4 3 0,0 0 6 0,0 1 9 0,-7 5 11 0,7-6 6 0,0 0 0 0,-2 0-5 0,-2 3-6 0,3 3-5 0,-3-3-5 0,-1 4-3 0,1 0-3 0,-3-1-5 0,-5 6-3 15,-2-7-2-15,-9 6-2 0,1-4 0 16,-13 2 2-16,-6-2 3 0,-12 0 2 16,-20-1 2-16,-5 1 0 0,-16-6-1 0,-19-1 1 15,-10 2 0-15,-20-2-1 16,-17 0 0-16,2 0 0 0,-10 0 0 0,5 0 0 15,0-2 1-15,0 1-1 0,5-1 0 16,0-5 1-16,14 3 0 0,1-5 0 16,1 0 2-16,7-1-1 0,4-1-1 15,16-1 3-15,12 3-2 0,18-3 2 0,21 1-1 16,21 7-1-16,18 4 31 0,8 0 16 16,8 4 4-16,9-1 6 0,2 5-35 15,8 4-24-15,6 2-11 0,7 6-15 16,18 17-59-16,25 4 57 0</inkml:trace>
  <inkml:trace contextRef="#ctx0" brushRef="#br0" timeOffset="-196247.93">3615 5399 1639 0,'-2'0'87'0,"-1"0"0"0,1 2-13 0,7 3-55 0,1 2-14 0,8 6-5 0,11 1 1 15,3 2 0-15,9 0 3 0,13 2 1 0,8 3-1 0,13-3 3 0,7-2 5 0,7 3 4 0,6-5 6 16,5 9 4-16,5-7 2 0,0 4 0 0,2 1-5 16,-1-5-5-16,-8 4-9 0,-3-1-5 15,-8 1-3-15,-12-3 0 16,-18-1-1-16,-8 0 0 0,-19-5 2 0,-6-2-2 16,-13-2-3-1,-9-5-6-15,-9 1 0 0,-10-1 2 0,-20-2 7 0,-28-2 8 0,-28-5 1 16,-29 0-2-16,-28-2-1 0,-15 0-2 15,-12 2-1-15,-14 5-1 0,0 2-1 16,7 4-2-16,7 7 1 0,11 1-1 16,19-1-1-1,10 3 2-15,20-2-2 0,22 1 1 0,19-3 2 16,21-4 0-16,17 2 2 16,14-4 9-16,12-2 27 0,14-2 24 15,0 0 20-15,2 0-2 0,11 2-27 0,8-1-27 0,11 3-21 0,13-2-8 16,14-1-2-16,15 1 3 0,15 3 1 15,21 3 0-15,9-1 2 0,9 2 4 16,4-1 0-16,-6-4 0 16,2-1 2-16,7 6 0 0,8-3-1 15,3 4 0-15,-7-1 1 0,-4 0-4 0,-22 0 0 0,-13-4-1 16,-22 4-2-16,-21-5 1 0,-16-1 3 16,-19-1 5-16,-12-2 2 15,-6 0-9-15,-9-2-7 0,-7-3-16 0,-14 0-6 31,-20-6 8-31,-30-3 3 0,-38-2 14 16,-27-9-1-16,-27 7 0 0,-13-1-1 16,-5 5 0-16,-7 6 2 0,7 0 1 0,5 6 1 15,11 2-1-15,23 3 0 0,18 4 0 16,18 1 0-16,26-3 1 0,20 0-1 16,20-1 0-16,23-3 1 0,13 3 9 15,11-4 20-15,4 4 4 0,10-4-6 16,9 3-13-16,21 1-20 0,27 3-8 15,30 0 1-15,34 3 4 0,21 1 4 0,26 3 2 16,14 0 5-16,2 2 0 0,2 0-1 16,8 0 2-16,1 6-1 0,-9-6 2 15,-12 0-1-15,-28-2-3 0,-29-2-1 16,-32-3-1-16,-33-2 12 0,-29-5 7 16,-15-2 17-16,-22 0 14 0,5 0-10 15,-19-2-14-15,-22-5-15 0,-35 0-18 0,-55-5 5 16,-51-4 6-16,-41-2 3 0,-39-7 3 15,-11 2-10-15,2 2-1 0,4 6 0 16,12 7 2-16,14 2 1 0,16 5 1 16,27-1-2-16,33 2 0 0,29 0-1 15,43 0 1-15,27 0 2 0,24 2 1 0,19-1-2 16,16-1 8-16,1 0-4 0,1 2 0 16,3 2-6-16,4-1-19 0,8 1-9 15,4-3-7-15,1 3-9 0,10 1-28 16,9 2-33-16,10 1-48 0,6-3 161 15,0-2-41-15</inkml:trace>
  <inkml:trace contextRef="#ctx0" brushRef="#br0" timeOffset="-193097.99">3136 6417 1519 0,'0'0'39'0,"0"0"-25"0,0-2-119 15,0 2 74-15</inkml:trace>
  <inkml:trace contextRef="#ctx0" brushRef="#br0" timeOffset="-158578.2">22339 2621 1392 0,'-15'2'36'0,"7"3"-22"0,2-5 25 0,10 0 21 15,5 0 7-15,3 0 0 0,15-2-27 32,8-3-22-32,17-2-1 0,6-4 1 15,17-5 2-15,10 0-1 0,7 4-2 0,21-2 3 16,15 5 6-16,8-5 14 15,10 3 2-15,5 0 3 0,8-1 6 16,4 8-2-16,8 4 1 0,-12 0 3 0,-10 8-9 16,2 6-13-16,-4 0-11 0,-3 9-13 15,-4 2-4-15,-6-2-2 0,1 5 1 16,14 4 0-16,-5 4-2 0,-15-8 1 16,-24-1-1-16,-33-10 0 0,-18-4 1 0,-17-8-1 15,-7-1 2-15,-9-1 2 0,-5-1 1 16,-5-2 4-16,-6 0 4 0,-5 0-1 15,2 0-6-15,-2 0-25 0,0 0-39 16,0 0-33-16,0 0 146 0,0 0-67 16</inkml:trace>
  <inkml:trace contextRef="#ctx0" brushRef="#br0" timeOffset="-153355.71">1886 5497 1414 0,'-32'2'81'0,"9"1"11"0,4 2 2 0,10 3-32 0,2-5-11 0,-4-1-7 0,4 3-5 0,0-3-6 0,4 0-5 0,3-1-4 0,0-1 1 0,-4 2 3 0,4 0 5 16,-2 0 2-16,2 0-1 0,0 1-1 16,0-1-7-16,-3 3-5 15,3-5-6-15,0 2-5 0,0 5-3 0,1-5-1 16,-1 0 0-16,2-1 3 0,0 8 0 15,2-7 0-15,-4-2-1 16,0 2-2-16,0-2 1 0,0 2 0 0,0-1 3 16,3 8 3-16,1-7 5 0,-1 2 5 15,3 1-3-15,1-2-6 0,2 1-2 0,3 7-1 16,4-1 4-16,3-1 4 0,4 0 2 16,4-2-4-16,1 4-2 15,1-2 0-15,1-6 4 0,0 1 5 0,6-1 4 16,3 2 1-16,3-1-3 0,8 0-5 0,3-3-4 15,4-1-3-15,6 4-5 16,8-2-3-16,9-1-3 0,5-1 0 0,2 0 0 16,0 0 3-16,3-1 3 0,3-1 1 15,8-2 1 1,5 4 0-16,8 0-4 0,1 4-1 0,5-2-1 0,1-1-3 0,1 1 1 31,10 4 0-31,-1 1-2 0,3 3 0 16,-8 1 1-16,-2-4-2 0,-6 2 1 15,-1 2 0-15,1-3-1 0,-6 5 0 16,0-6 0-16,-8-4-1 0,-8 3 1 16,-9-4 0-16,-9-2 0 0,-5-2 4 15,-6-4 0-15,-10 1-1 0,-13-6 8 16,-16 3 11-16,-4-3 5 0,-14-1 10 0,-6 4-2 16,1-2-8-16,-5-1-8 0,0 4-7 15,0-4-9-15,-12-3-6 0,-1 2-4 16,1 1-4-16,-6-3 1 0,4 3 3 15,-2-6 4-15,0-1 3 0,2 0 0 16,-6 0 1-16,3-5 0 0,-3-1 0 0,1 2 0 16,-6-1 0-16,2 4-1 0,1 3-1 15,1-2 0-15,5 4 1 0,0 3-1 16,0-3 2-16,2 5-1 0,2 2 0 16,-1-2 0-16,3 4 0 0,1 3 0 15,2-3-1-15,1 1-1 0,6 4-3 16,0 0 0-16,0 0-4 0,7 0-3 0,1 0-3 15,4-1 0-15,6 1 2 0,6 1 4 16,15 3 3-16,13 3 0 0,12 2 2 16,14 9 1-16,7-1 0 0,-7 12 0 15,2-1 1-15,-15 7-2 0,-8 6-2 16,-6 2-4-16,-17 5-2 0,-9 1 2 16,-22 6 1-16,-11-3 4 0,-24 3 2 0,-14 0-5 15,-16-4 5-15,-15-1 0 0,-15-6-2 16,-13-10 8-16,-10 1-17 0,-7-12-69 15,3-2-120-15,0-15 113 0</inkml:trace>
  <inkml:trace contextRef="#ctx0" brushRef="#br0" timeOffset="-151667.33">2686 5263 1379 0,'-9'5'99'0,"0"-1"37"0,4-1-30 16,-2 2-57-16,2-5-16 0,-4 2-11 0,0-2-8 15,2 0-2-15,0 0 3 0,-4 0 6 0,6 0 11 0,5 0 8 0,-4 0 11 0,2 0 10 0,2 0 2 0,0 0-5 0,6-5-11 0,1 5-17 0,3-2-16 0,5 2-10 0,-1 0-4 16,4-2-3-16,6 2 1 0,5 0 2 16,-1 0 0-16,4 0 2 15,3 0 2-15,-1 2 0 0,0 0 2 0,-2-2 0 16,-4 3 0-16,-5-3 6 0,-3 2 6 15,-11-2 2 1,-2 2 4-16,-7-2 1 0,0 0-7 0,0 0 2 0,-4-2-6 16,-5 0-4-16,0-1 0 0,-10-2-3 15,-6 1-1-15,-5-3-2 0,-11 2-2 0,0-2-1 16,-1 1 0 0,1 3-1-16,0-3 1 0,-3 5 0 15,1-1 0-15,4 0 1 0,-1 2 0 0,9 0-1 0,5 0 1 16,10 0 4-16,3-2 5 0,13 2 3 15,-1-1 0 1,6 1-4-16,6 0-10 0,8 0-6 0,11 0-4 0,11 0-3 0,12 1 4 16,8 3 7-16,6-1 3 0,-3 4 6 15,3 1 1 1,-5 0-1-16,-7 3-2 0,-11-2 0 0,-10 0-1 0,-11 1 2 16,-7-4 1-1,-5 1 4-15,-11-4 1 0,-6 1-5 0,-2-1-1 0,-12 1 0 16,-10 0 1-1,-16-4 2-15,-11 0 1 0,-7 0-6 16,-3 0-2-16,8-4 0 0,10-5 1 0,8 6-1 0,7-8 1 0,13 2-4 16,12 2-21-16,6-4-25 0,3 4-31 15,8-5-37-15,8-2 320 16,16-8-176-16</inkml:trace>
  <inkml:trace contextRef="#ctx0" brushRef="#br0" timeOffset="-150288.9">22021 1151 1797 0,'2'-23'76'0,"2"2"15"0,1 1-15 0,-3 6-6 0,1 4-7 0,1 4-13 0,1-3 1 0,-3 2 8 0,0 5-4 15,3-3-12-15,0 5-21 0,1 5-21 0,2 3-7 0,3 4-5 0,9 7 1 0,8 10 5 16,7 6 3-16,17 13 3 0,6 7 2 16,11 7-3-16,-5 4 3 0,4 1 0 0,-6 8 0 15,2 1 4-15,10 0-3 16,1 0-2-16,-3 1 0 0,3-10-2 15,-1-3 0-15,-5-9 1 0,-1-9-1 16,-15-5 0-16,-11-9-11 0,-6-8-11 0,-15-8-11 0,-3-9-9 16,-6 0-1-16,-3-7-1 0,-4 0 0 15,1-8-14-15,-3-5-15 0,10-10 550 16,-8-18-367-16</inkml:trace>
  <inkml:trace contextRef="#ctx0" brushRef="#br0" timeOffset="-150075.73">22819 935 2041 0,'0'-7'399'0,"-37"195"-484"15,9-126 84 1,4 23 1-16,3 12 0 16,-5 12 3-16,1 2 0 0,-4 1 1 0,-6-11 0 15,-1-9-1-15,-8-7 0 0,-4-1-1 16,-5-6 0-16,-7 1 0 0,-2-4-1 15,-2-4 0-15,9-9 0 16,9-9 0-16,10-9 0 0,10-10 31 0,8-6 27 16,6-1-32-16</inkml:trace>
  <inkml:trace contextRef="#ctx0" brushRef="#br0" timeOffset="-146132.89">3989 5403 1571 0,'-2'-2'133'0,"-1"0"71"0,1 2-82 0,2 0-65 0,0 0-22 0,2 0-14 0,-2 0-7 0,5 2-18 0,-1 0-12 16,6 5-1-16,10-2-1 0,3 8 9 0,16-1 9 0,9 4 9 0,-4 0 8 0,13 0 8 0,1 0 7 15,8 0 4-15,10-2-4 0,1 0-5 0,2-1-9 0,-2 1-6 0,-7-2-6 0,-4 4-2 16,-2-2-2-16,-13-1-1 16,-8 1 0-16,-15-9 0 0,-8 2 3 15,-15-5 2-15,-5-2-2 0,-2 0 1 0,-15 0-5 16,-8 0-3-16,-28-7 4 0,-24-7 1 15,-24-4 3-15,-25-1 2 0,-1-4-2 16,-1 3 0-16,-3-1-2 0,10 1-1 16,10 6 13-16,8 0 12 0,19 3 8 0,26 4 10 15,19 0 3-15,19 4 4 0,13-1 7 16,7 2-4-16,11-3-17 0,14 1-19 16,26 1-17-16,13-3-7 0,26 5-7 15,17 1 5-15,10 0 3 0,16 1 3 16,7 3 5-16,9 0 1 0,3-3-3 15,-12 3-1-15,-10 1 0 0,-15-3-1 0,-17 0 3 16,-19 0 2-16,-25-2 1 0,-24 0 3 16,-16 0-3-16,-14-4-6 0,-9 2-8 15,-19-7-4-15,-27-1 0 0,-22-1 5 16,-27-7 7-16,-22-1 1 0,-12 1 0 16,-4-3 0-16,-5 5 1 15,17 2 0-15,17 7 0 0,21-6 0 16,31 10 0-16,19-3 9 0,19 3 13 15,21 3 15-15,2 2 0 0,25-1-11 0,12 5-17 16,21-3-15-16,26 8-7 0,20-1-1 0,19 10 0 16,13-2 0-16,10 7 5 0,-3-4 3 15,1 4 3-15,-16 1 2 0,-13-4 0 16,-19 1-1-16,-22-6-12 0,-19-1-19 16,-23-5-24-16,-29-11-49 0,-1 3-35 0,-25-6-4 15,-34-11 2-15,-28-11-288 0,-34-14 301 16</inkml:trace>
  <inkml:trace contextRef="#ctx0" brushRef="#br0" timeOffset="-144595.37">22067 2387 1428 0,'7'-4'84'0,"-1"3"37"0,-3-6-41 16,-1 5-27-16,2 0-1 0,-4 0-7 0,1 0-5 0,-1 2-11 0,0 0-8 0,0 0-7 0,0 0-9 0,0 0-4 0,0 0-2 0,0 0-3 0,0 0 2 0,0 0 0 0,0 0 1 15,0 0 1-15,-1 0 1 0,1 0 2 16,0 0 0-16,0 0 3 0,0 0 3 15,0-1 5-15,0 1 3 0,0 0 5 16,1-4 5-16,5-1-13 0,1 1-3 16,7-5-8-16,5-3-9 0,15-4 5 15,16-2 2-15,14-3 4 16,10-2 11-16,8-2 9 0,5-1 4 16,1-1 7-16,4 4-2 0,-1-4-9 0,-4 11 2 0,-2 0-10 15,-4 15-8-15,-11 1-5 0,-3 5-22 16,-10 13-9-1,-11 3 2-15,-7 2 1 0,-11 4 9 0,-5 1-4 0,-3 9-2 16,-13 8-1-16,-7 9-2 0,-14 10 7 16,-15 11 2-16,-12 3 2 0,-17-2 8 0,-15-5-2 15,-17-11-3-15,-11-7-4 0,-18-15-3 16,-16-10 1-16,-10-12 2 0,-15-16-1 16,-3-18 1-16,2-14 4 0,1-14 0 15,17-9 6-15,6-9 1 0,9-3 3 0,11-7 0 16,11-3 1-16,17 1 8 0,15 3 5 15,8 1 14-15,18 1 24 0,9 3 13 16,20 6 13-16,8 0 12 0,15-5-13 16,10-11-18-16,9-12-21 0,12-3-9 15,8 3 1-15,7 5 14 0,5 5 6 16,10 4-12-16,4 7-2 0,16 5-6 16,9-7-11-16,15 0-5 0,9-2-15 0,8-1-19 15,0 10 8 1,-2 14 3-16,-3 17 9 0,-8 10-3 0,-6 8-10 0,-13 12-7 15,-4 15-23-15,1 13-16 0,3 25 1 16,0 14 3-16,-2 14 17 0,-11-2 24 16,-19 4 3-16,-16 5 5 0,-17 2-1 31,-17 7 12-31,-3 7-60 0,-23-2-13 16,-13-9-2-16,-8-3-11 0,-15-11 61 0,-7-10 13 15,-13-7 3-15,-8-6 2 0,-15-7 0 16,-8-4-2-16,-9-6 0 0,-14-6-2 15,-9-7 0-15,-5-5 3 0,-4-6 0 16,2-6 3-16,3-10-29 0,6-10-247 16,9-16 192-16</inkml:trace>
  <inkml:trace contextRef="#ctx0" brushRef="#br0" timeOffset="-121997.05">1977 12787 1658 0,'-9'-9'74'0,"-3"2"10"0,4-3-9 0,1 4-25 0,2 6-1 0,5-1-6 0,-4 1 0 0,6-4 6 0,0 1 4 0,-2 3-8 0,4-2-11 0,-3 2-18 0,5 0-9 15,4-2-5-15,4 2-2 0,4 0 0 0,7 2 3 0,3 3 2 16,6-5 5-16,10 4 2 0,8-1-2 0,-3 4-3 15,5 4-2-15,1 0-3 0,1 3-1 16,3 0 1-16,-1 4 1 0,1-2-1 16,-8-2 1-16,-10-4-1 0,-13-6-1 15,-12 0 7-15,-8-8 8 0,-14-1 8 16,-4-9 5 0,-13-1-3-16,-8 1-5 0,-8-7-6 0,-8 3-5 0,-8 2-1 0,-9-2-4 15,2 10-2-15,-6-5-3 0,3 6-3 31,-1 2 1-31,0 5 0 0,8 0 1 0,10 5 1 0,6 0 1 0,11 2 0 16,8-5 3-16,9 2 12 0,11-4 17 31,4-2 8-31,6 2 6 0,8-2-11 16,8 2-21-16,9 2-9 0,12 0-9 0,14 0-2 16,13-1 3-16,11 1 2 0,7 3 1 15,6-1 5-15,5 7 0 0,-10-8 1 16,-5 1 0-16,-19 1 2 0,-11-9 3 15,-14 4 2-15,-15-3-1 0,-10-1 1 16,-14 4-3-16,0-1-1 0,-15 1 3 0,-3-2-1 16,-16-3 2-16,-10 1-1 0,-13 0-5 15,-20-8-3-15,-10 5-2 0,-12 0-1 16,-4 5-2-16,-2 2 0 0,9 0 0 16,3 0-1-16,12 2 1 0,9 3 0 15,10 2 0-15,12-3-9 0,9 1-45 16,13 0-77-16,10-5-61 0,5 0 85 15</inkml:trace>
  <inkml:trace contextRef="#ctx0" brushRef="#br0" timeOffset="-101918.78">8863 11264 2251 0,'0'-1'98'0,"0"-1"-7"0,0 2-25 0,0 0-36 0,0 0-21 0,0 3-9 0,0 1-3 0,-3-2 0 0,3 5 2 0,-11 0 0 0,-3 5 0 0,-13 2-1 0,-8 2 2 0,-11 6 0 0,-4 1 0 15,-7 0 1-15,-3 2 0 0,3-2 0 0,6-2 0 0,1 2 0 0,8-2 0 16,1 2 0-16,4-7 0 0,8 4-1 0,10-1-2 15,5-1-4-15,5 1-3 16,7 5-2-16,4 4-2 0,7 0 1 0,3 4-1 31,8 4 1-31,3 3 1 0,3 3 4 0,6 1 3 0,-3-2 4 16,-3-10 2-16,-3-2 3 0,4 1 5 0,-1 0 5 16,-1-2 3-16,4 4-1 0,-5 2-5 15,1-2-4-15,-3 9-2 0,-6 0-2 0,-2 5 0 16,0 2-1-16,-5 5-1 0,-2 5 1 15,-2-1-2 1,-7 0-1-16,1-6-1 16,-3-3-3-16,-10-11 0 0,0 0 0 15,-8-6 2-15,1-5 3 0,-5-6 3 16,-1-4-1-16,-1-6 11 0,1 1 7 16,4-8 8-16,-2-1 8 0,7-2-8 15,-1 0-2-15,8-5-1 0,4 0 6 0,7 5 11 16,0 0 10-16,-2-4 0 0,11 1-10 15,0 3-17-15,11-6-17 0,-1 4-10 16,8 4-5-16,1 4-1 0,4 6 0 0,2 6-1 16,-4 1-1-16,-4 6-3 0,-6 5 1 15,-13 7-2-15,-7-1 1 0,-18 8 6 16,-12 6 2-16,-14-1 3 0,-15 8 5 16,-10 3 2-16,-4-1 0 0,4 5-1 15,2-15-2-15,8-1-2 0,12 2 0 16,2-4-1-16,13 5 0 0,4 1 1 15,5-2 0-15,10-1 0 0,10-1 2 16,12 2 1-16,7-4-2 0,9 0 2 0,6-5-3 16,3-2 0-16,9-9 2 0,3-9-4 15,5-1-2-15,8-10-8 0,3-6-21 16,11-8-63-16,20-10-95 0,10-9 104 16</inkml:trace>
  <inkml:trace contextRef="#ctx0" brushRef="#br0" timeOffset="-100868.77">30656 11660 1901 0,'2'-4'178'16,"0"-3"175"-16,1 2-227 0,6-6-65 0,3 0-19 0,6-4-16 0,9-3-16 0,10 0-7 0,13-3-4 0,10 5-5 15,9 5 5-15,2 9-2 0,3 11 0 0,4 13-3 0,-3 6-3 0,-2 9-2 16,1 6-2-16,-7 1 1 0,-3 9 0 16,-12-7 0-16,-12 0-4 0,-11 4-4 15,-6 0-2-15,-9-1-6 0,-9 5-5 0,-6 1 0 16,-17-9 1-16,-10-2 4 0,-13-5 10 16,-4-9 3-16,-8-2 4 0,-5-4 6 15,-3-3 1-15,1-3 4 0,2-4 0 16,6 0 1-16,8 0 0 0,7-2-1 15,12 3 0-15,2-1 0 0,9 2-1 16,7-2-1-16,-1 4 1 0,8 3 0 0,0-2 0 16,9 6 0-16,-2 2 1 0,9-4 3 15,4 4 4-15,-1-3 4 0,6 3 1 16,-4-8 0-16,6 6-1 0,0-9-1 16,-1 0 0-16,-6 0 0 0,-3-2 0 15,-4-1-2-15,-2-8 1 0,-1 4 3 16,-5-7 2-16,4 3 0 0,-3-3 1 15,-1-2 0-15,2 5-2 0,5-1-2 0,-3 6-5 16,4-1-4-16,-1 4-4 0,-1 6-2 16,-4 4 0-16,0 7 0 0,-2 6 1 15,-3 6 3-15,0-3 4 0,-4 7 10 16,-5-1 11-16,-2 1 7 0,-5 3 5 0,0 1-2 16,-6 7-10-16,-1-4-9 15,-4 2-10-15,-3-2-7 0,-13 2-3 16,-9-5 8-16,-12 3-36 0,-16-2-99 0,-21-3 88 15</inkml:trace>
  <inkml:trace contextRef="#ctx0" brushRef="#br0" timeOffset="-88613.34">15012 12208 1103 0,'0'0'153'0,"0"0"185"0,-3 0-228 0,1-2-42 0,-3-4-18 15,3 5-17-15,2-3-5 0,0 4-7 0,0 0-4 0,0-3 2 0,-5-4 0 0,3 1 3 0,-7-1 3 0,4 2 1 16,1 3-4-16,-1-9-7 0,3 6-8 16,-7-7-3-16,2-1-2 15,5 1 0-15,-5 1 1 0,4 1-1 0,-1-6 1 0,-5-6 0 16,6 5 0-16,1-8 0 0,-3 7-1 15,5 2 3-15,0 2 5 0,3 1 8 16,-1-1 10-16,0 5 6 0,8-1 8 16,-4-3 5-16,6 6-3 0,0 0-9 15,6 2-10-15,0 5-12 0,3 0-3 16,2 5-3-16,4 2-3 0,-1 4-4 0,5 1-4 16,-1 1-4-16,3 3-3 0,5 1 1 15,-5 10-1 1,5 3 4-16,1 7 4 0,-2 4 0 0,4 9 2 0,-2-1-1 15,-2 6-2-15,-3-1 1 0,-6-3-2 16,-9 0-3-16,-1-3 0 0,-2 4 2 16,-4-3 1-16,-1 3 4 0,-6-4 1 0,-5-4-3 15,-8 0 0-15,-3 1-1 0,-5-1 1 16,-5 2 0-16,-1-10 1 16,-8-5 0-16,0 3-1 0,-9-9 1 0,-5-4 2 15,-1-3 3-15,-6-7 8 0,-2-8 2 16,-2-5 10-16,-2-6 15 0,-1-10 2 15,1-9 7-15,0-6-2 0,-1-8-11 0,3-5 0 16,2-4 2-16,-1-3-2 0,1-4-2 16,0 0-7-16,2-6-11 0,6 4-7 15,3 4-2-15,8 4 0 0,11 5 0 16,11-1 1 0,4 1 0-16,8 0-1 0,0 4-3 15,8-6-2-15,4 2-4 0,7 3-9 0,8-1-20 0,7 1-36 16,3 1-33-16,9-1-69 0,7 6-279 0,9 12 284 15</inkml:trace>
  <inkml:trace contextRef="#ctx0" brushRef="#br0" timeOffset="-87948.72">16128 12156 1713 0,'-4'-16'130'0,"2"2"52"0,2-2-20 0,0 2-48 0,0 1-23 0,4-2-18 0,-2 2-11 0,3-3-13 15,2 2-12-15,2 0-13 0,3 0-11 0,2-1-5 0,4 3-4 16,0 1-1-16,3-1-3 0,-3 1 0 0,1 1-3 15,4 6-2-15,-1 2-3 0,3 4-5 0,3 9 2 16,2 5-2-16,7 1 4 0,-1 8 2 16,6 11-2-16,4 5 3 0,4 6-2 15,-6 7-3-15,-6 2-1 16,-3-1-1-16,-1 6 1 0,-2-1 3 0,1 7 2 0,-4 4 0 16,-10 5 0-16,-1 4 1 0,-6-4 0 15,-3-1 0-15,-9-6-1 0,-3-9-3 16,-8-5 3-16,-5-10 0 0,-10-10 2 15,-8-5 2-15,-3-10-1 0,-6-8 0 16,-3-12 2-16,-7-9 2 0,-8-8 1 16,-2-14 3-16,2-6-1 0,3-9-1 15,6-5 1-15,3-1-1 0,-1-5 8 16,8 1 5-16,-1 1 8 0,6 5 13 0,10 0 1 16,8 3 9-16,5 2 4 0,8 1-3 15,3 3-5-15,6 0-12 0,1-3-12 16,6 0-9-16,-1-1-6 0,2 5 0 15,1 6-1-15,1 0-11 0,1 9-34 16,2 9-32-16,2-1-69 0,8 11 73 16</inkml:trace>
  <inkml:trace contextRef="#ctx0" brushRef="#br0" timeOffset="-75808.18">18007 13131 2213 0,'-4'0'101'0,"-1"2"42"0,-5 3-81 16,-5 3-17-16,-2-1-12 0,-3 3-17 0,-8 1-11 0,-1-2-3 0,1 3-1 0,-4 4 0 0,-2 7-1 0,2 9-2 0,1 7-4 16,6 18-36-16,3 5-77 0,10 12 214 15,5 19-116-15</inkml:trace>
  <inkml:trace contextRef="#ctx0" brushRef="#br0" timeOffset="-75046.33">18574 12424 1148 0,'2'-5'107'15,"0"-3"69"-15,-2-4-49 0,2 1-59 0,1 3 3 0,-1-5 6 0,-2 3 15 0,5 2 16 0,2-2 4 0,-3-1-8 0,7 1-20 0,-4-1-22 0,2-2-17 0,-4-1-15 16,0-2-9-1,1 0-9-15,-1-3-2 0,6 1 4 0,1-1 5 16,-5-4 7-16,7 1 0 0,-1-1-4 16,8 4-6-16,2-6-9 0,2 7-2 15,3-1-1-15,2 1-3 0,2 11 0 16,5-2-5-16,6 7-6 0,1 8-5 16,6 6-4-16,1 11-1 0,6 7 1 15,0 7 1-15,-6 13 3 0,4 7 3 16,-9 8 0-16,-3 8 3 0,-8 5-1 0,-6 11 1 15,-8 5 3-15,-7 0-3 0,-5 1 0 16,-13-8-2-16,-3-12-2 0,-7-8 1 16,-4-14 2-16,-10-8 3 0,-9-8 1 15,-7-9 0-15,-6-8 0 0,-5-4-3 16,-5-7 7-16,-4-4 2 0,0-7 7 16,-2-7 11-16,3-3 10 0,2-9 15 15,5-10 3-15,1-6-7 0,7-11-7 0,-2-8-13 16,6-1-3-16,5-3-3 0,3 5-6 15,8 7-2-15,10 9-5 0,8 3-12 16,11 1-18-16,13-1-17 0,15-4-2 16,5-3-4-16,6 0 5 0,10 1 1 15,3-4-14-15,9 1-21 0,-1-6-10 16,1 0-3-16,-4-3 44 0</inkml:trace>
  <inkml:trace contextRef="#ctx0" brushRef="#br0" timeOffset="-74540.83">19700 12466 1772 0,'-14'-12'73'0,"3"1"-10"0,1-5-16 0,-1 0-23 0,9-1-10 15,-3-6 1-15,5 3 0 0,4-5 7 0,-1 6 8 0,10-6 4 0,-1 2 6 0,4 2-1 0,2-2-4 0,1 1-2 0,6-2-6 0,3 2 1 0,1-1-1 0,1 4 0 16,7-3 7-16,2 7-5 0,5 2-2 16,4 6-2-16,-5 0-5 0,1 3-4 15,-1 4-6-15,-1 9-7 0,3 5-7 16,3 4-7-16,3 11-5 0,-1 4-4 0,3 8-2 15,-9 5 4-15,-1 7 4 0,-8 4 3 16,-10 2 1-16,-7 3-2 0,-9 8-8 16,-9 3-8-16,-15 2-2 15,-8-4 2-15,-9-6 9 0,-8-5 8 0,-6-8 5 16,-11-4 2-16,-2-13 1 0,1-5 3 16,-3-8 4-16,-2-14 12 15,-1-4 9-15,-2-9 6 0,2-2 1 0,9-13 1 16,6 1 0-16,4-8-1 0,5-7-1 0,-1-6-12 15,2-5-7-15,3-1-6 0,3-5-2 16,8 1-2-16,2-7-3 0,7 2-10 16,7 2-13-16,7 4-13 0,8 1-17 15,1-4-21-15,3 4-25 0,10-1-18 16,1 3-60-16,13 5 101 0</inkml:trace>
  <inkml:trace contextRef="#ctx0" brushRef="#br0" timeOffset="-74055.32">20929 12365 1789 0,'-14'-16'97'0,"0"-3"19"0,5 1-24 0,0 0-21 16,4 1-11-16,5-3-3 0,5 3 4 0,7-1-10 0,4-2-13 0,4-1-13 0,5 3-12 0,1-5-3 0,13 4-2 0,0 5-4 0,6-1-4 0,6 3-4 15,4 3 0-15,2 4 0 16,1 5 2-16,4 12 0 0,4 2-3 15,-1 6-5 1,5 6-1-16,-7 6-3 0,1 9 3 16,0 11-7-16,-2 6-1 0,0 4 4 0,-7 2-2 0,-9 5 16 0,-10 4-20 15,-17-1-9-15,-17 1-7 0,-9 3-3 0,-16-6 22 16,-21-3 10-16,-10-10 11 0,-13-17 2 31,-6-13 3-31,-5-18 11 0,-12-9 26 16,-15-13 25-16,-5-10 21 0,-1-14 15 0,8-12-5 0,19-8-7 0,17-2-12 15,16-8-16-15,15 1-19 0,11-3-13 16,13 0-10-16,12 3-16 16,12-1-31-16,13-4-42 0,16-2-58 0,25 1-407 15,22 1 346-15</inkml:trace>
  <inkml:trace contextRef="#ctx0" brushRef="#br0" timeOffset="-68156.83">22535 13115 1800 0,'0'6'177'0,"-3"3"252"0,-4-1-371 0,-2 8-29 0,-5 4-8 0,-2-2-16 0,7 8-2 0,-11 3-1 0,12 6-1 0,-3 8-1 0,-2 6 0 0,8-1 0 16,-9 7 0-16,0-11-4 0,0 4-73 16,-8-5-26-16,1-13 47 15</inkml:trace>
  <inkml:trace contextRef="#ctx0" brushRef="#br0" timeOffset="-67665.43">23147 12367 1874 0,'-19'-12'587'16,"10"6"-499"-16,11-2-76 16,-2 2 1-16,7-6-3 0,7 1-5 15,5 1-5-15,6-3-2 0,5 6-5 16,6 5 3-16,5 4-1 0,3 10-4 0,5 8-3 15,5 7 0-15,2 10 1 0,3 2 4 32,5 9 6-32,-2 5 0 0,0 11-1 0,0 7-1 0,-9 3-3 0,-5 4 2 15,-5 7 1-15,-19 0 1 0,-4-1-3 16,-17-10-5-16,-8-3-3 0,-16-9 1 16,-13-9 1-16,-12-5 4 0,-16-11 1 15,-4-15 0-15,-10-8 5 0,-5-14 1 0,-1-14 6 16,-1-13 0-16,3-17 7 0,0-8 5 15,2-6 9-15,2-11 9 16,-4-6-4-16,9-5-3 0,9-5-9 0,12 6-6 16,13 4-5-16,11 4-1 0,10 13-11 15,14 3-30-15,7 12-16 0,18 6-45 16,11 1-47-16,21 6-9 0,16 4 4 0,16 10 66 16</inkml:trace>
  <inkml:trace contextRef="#ctx0" brushRef="#br0" timeOffset="-67271.73">24372 12566 1459 0,'-5'-9'164'0,"-7"-2"163"16,-1-3-185-16,-1-2-54 0,0-2-9 0,0-1-10 15,1-2-3-15,3-1-8 0,6-1-18 16,4-2-16-16,7 4-5 0,2-5-1 15,5 6-4-15,11-7-2 0,7 10-7 16,10-3-5 0,10 8-2-16,8 5 2 0,6 7-1 0,-1 2-1 0,3 10 0 15,-6 6-3-15,5 8 0 0,2 10 0 16,4 4-4-16,1 10 0 0,-4 3 0 16,-1 11 1-16,-5 4 6 0,-9 6-2 0,-13 0 0 15,-13 6-6-15,-21 0-4 0,-13-2-6 16,-22-4-3-16,-20-10 2 0,-14-12 5 15,-15-10 7-15,-9-8 4 0,0-11 2 0,-4-7 0 16,11-11 2 0,-2-10 1-16,8-9 2 0,3-7 1 0,-1-6-2 15,10-5-1-15,9-5-9 16,8-6-23-16,17-8-16 0,10-2-26 0,16-1-20 0,17-1-8 16,13 1 19-16,13-1 39 0</inkml:trace>
  <inkml:trace contextRef="#ctx0" brushRef="#br0" timeOffset="-66887.04">25777 12511 1666 0,'-9'-2'119'15,"-7"-5"65"-15,2 2-75 0,-9-8-37 16,1 1-14-1,-3-2-19-15,4-2-11 0,2 0-8 0,6 3-16 0,6 1 1 0,5 5 0 16,2-6 12-16,7 6 5 0,8 0-1 16,8 7-2-16,0 0-14 0,7 11-5 15,4 5-2 1,5 9 0-16,3 6-1 0,2 8 0 0,4 11 1 0,-3 9-1 16,1 3-1-1,0 7-1-15,-4 4-1 0,-6 3-1 0,-10 2 0 0,-8-4-5 0,-11-1-21 16,-7-9-19-16,-17-6-7 0,-8-6 2 15,-11-10 24-15,-8-8 19 0,-6-9 5 16,-1-13 5-16,-1-10 0 0,3-6 5 16,-3-15 11-16,6-6 4 0,4-10 9 0,8 1 1 15,-1-7-6 1,1 2-3-16,7 2-9 0,-1-6-3 16,10 1-10-16,8 5-25 0,1 3-29 0,9 2-16 0,0 0 31 15</inkml:trace>
  <inkml:trace contextRef="#ctx0" brushRef="#br0" timeOffset="-66498.26">26112 12603 1552 0,'227'-105'525'47,"-250"105"-478"-31,69-1-5-16,-6 1-9 0,5 0-17 0,-3 7-21 15,4 12-4-15,11 11-4 0,2 6 4 16,5 15 1-16,-1 4 3 0,-4 4 2 16,-4 1-1-16,-11 6-1 0,-3 1 0 15,-13 2-1-15,-12 0 0 0,-10-8 0 16,-12-3 1-16,-19-3 2 0,-6-9 1 0,-14-3 2 15,-8-6-6-15,-6-11 19 0,-1-6 8 16,-7-11 3-16,5-11 14 0,-4-9-11 16,2-8 9-16,11-11 15 0,4-7 12 15,8-8 7-15,11-3-3 0,8-5-9 16,10-4-15-16,7-3-12 0,5-5-14 0,12-3-7 16,7 1-10-16,10 6-26 15,3 1-51-15,7 7-14 0,3 7-54 0,1 0 44 16,19 14 59-16</inkml:trace>
  <inkml:trace contextRef="#ctx0" brushRef="#br0" timeOffset="-66323.19">27388 13397 2558 0,'-28'94'88'0,"0"-12"-30"15,-3-2-10-15,5-18-41 0,6-11-5 16,3-8-31-16,-6-8-101 0,3-7-44 0,-7-5 72 16</inkml:trace>
  <inkml:trace contextRef="#ctx0" brushRef="#br0" timeOffset="-66131.92">27975 13252 2825 0,'21'26'166'0,"148"-130"-764"47,-141 79 480-47</inkml:trace>
  <inkml:trace contextRef="#ctx0" brushRef="#br0" timeOffset="-66006.93">28449 13133 1949 0,'24'13'183'0,"1"-1"159"16,0-5-233-16,-2-3-61 0,2-4-38 16,2-4-33-1,3-1-39-15,7-6-65 0,-2-3 24 0,4-4 35 0</inkml:trace>
  <inkml:trace contextRef="#ctx0" brushRef="#br0" timeOffset="-65880.83">29401 13247 1902 0,'145'78'1094'16,"-111"-66"-939"0,-1-1-123-16,-1-4-7 0,0-6-15 15,4-6-21-15,5-5-46 0,6-12-71 0,17-13 64 0</inkml:trace>
  <inkml:trace contextRef="#ctx0" brushRef="#br0" timeOffset="-57801.42">13711 12841 1752 0,'-2'19'107'0,"-5"6"58"16,-4 7-37-16,-1 9-10 0,-8 3 2 0,-1 7-14 0,-5 1-16 0,-5 3-4 0,1 3-19 0,0 2-13 0,2 1-22 0,7-1-22 0,-3-1-8 15,5-10-2-15,-1-4-19 0,3-5-29 0,3 1-53 0,-1-5-67 0,1 3-23 0,-9-4 76 0,-7-3 37 16</inkml:trace>
  <inkml:trace contextRef="#ctx0" brushRef="#br0" timeOffset="-56851.39">12541 12083 1494 0,'-7'0'98'0,"5"-3"35"0,-3 1-27 0,-1 0-41 0,6-6-6 0,-2 0-4 16,2-4-3-16,0-7-2 0,11 3-4 0,0 0-3 0,3-4 4 0,0-3 9 0,-5-5 8 0,7 5 5 0,3-4-1 15,-3 9-12-15,2 4-11 0,2-4-15 0,-3 11-15 0,6-3-9 16,-1 8-6-16,6 0-5 0,0 2-1 15,4 11-1-15,4-1 2 0,-1 10 0 16,1 5-1-16,-1 8-1 0,8 8 0 16,-3 5 0-16,1 6 1 15,-2 4 3-15,0 6 0 0,-7 2-2 0,0 5 0 0,-4 2-1 16,-8 4-1-16,-11 1 0 0,-9 6 3 16,-9 1 2-16,0-1 5 0,-3-8 6 15,-15-7 3-15,-7-10 0 16,-12-16-2-16,-14-4-1 0,-2-9 1 0,-11-6 2 15,-8-8 4-15,-3-12-2 0,-8-4-2 0,4-12-4 16,-5-11-5-16,3-7-2 16,7-2 0-16,-1-12 0 0,13-5 2 0,11-4 4 15,2-5 4-15,6-8 4 16,10 3 3-16,11-5 10 0,19 7 11 16,12 1 5-16,14 3 0 0,15-3-9 0,10-2-15 0,14 0-14 15,7 8-14-15,11 4-16 16,-5 15-15-16,12 9-25 0,-2 3-35 15,2 11-57-15,-5 3-19 0,-8 6 82 0</inkml:trace>
  <inkml:trace contextRef="#ctx0" brushRef="#br0" timeOffset="-50221.25">11321 13059 2136 0,'10'14'97'0,"-1"-2"-9"0,-5 4-11 0,-2 0-43 0,-4 5-10 0,-3 4-3 0,-4 2 7 0,-5 5 4 0,-1 5 1 0,-8 2-6 0,6 11-10 0,-1-4-8 0,4 5-7 0,1-1-2 0,3 1 0 16,-1-5 0-16,2-1-26 0,-7-5-72 15,-3-1-56-15,-8 4 277 0,0 0-149 16</inkml:trace>
  <inkml:trace contextRef="#ctx0" brushRef="#br0" timeOffset="-32935.15">10307 12048 1750 0,'5'0'79'0,"6"0"-5"0,-6 2-11 0,2-2-31 0,0 0-7 0,-7 2-6 0,2 1-2 0,-4-1-5 0,-5 3-4 0,2-5 6 15,-2 0 8-15,-2-2 8 0,0-1 9 16,-4 3 4-1,-3-2-3-15,2 0-10 0,-7-1-9 16,2 1-7-16,-6-7-8 0,-5 6-3 16,-4-1-2-16,-5-7 0 0,-4 10-1 0,-1-5 0 15,-2 3-1-15,3 6 0 16,1 3 0-16,-1-1 0 0,-1 6-1 0,0-4 1 16,-1 5 0-16,4-1-1 0,10 1 1 0,2-3 0 0,4 2-1 15,15 3-4-15,1 0-2 0,4 0-2 16,6 4-2-16,5 5 1 0,3 4 2 15,-1 1 3-15,12 2 4 0,6 2 4 16,3 5 5-16,13-5 0 0,-1 0 1 16,2-2-2-1,1-5 0-15,-5-4 2 0,-5-3 5 16,-2-7 7-16,-4-2 8 0,-1 1 10 16,-1-6 7-16,-5-1 3 0,-1-3-4 0,-6 0-6 15,-7 0-13-15,0 0-11 0,-7 0-11 0,0 0-9 0,0 0-11 16,-3 0-7-16,-2 2-7 15,-4-2 1 1,-6 2 6-16,-4 3 6 0,-6-5 9 16,-3 0 3-16,-4 4 2 0,-4-4 0 0,-1 3 2 15,-2 6 0-15,-5 2-1 0,1 3-1 16,2 5 0-16,-1 8 0 0,1 3 1 16,4 9 2-16,1 0 1 0,6 5-1 15,2 1 0-15,14-4-1 0,3 1 0 16,8 1 0-16,8 1 2 0,7 2 1 0,10 4 7 15,9-2 17-15,9 1 18 0,2-3 15 16,9 0 14-16,6-5 3 0,-2-7-3 16,0-11-11-16,-7-16-18 0,-5-7-18 15,-8-9-45-15,0-24-43 0,4-21 37 16</inkml:trace>
  <inkml:trace contextRef="#ctx0" brushRef="#br0" timeOffset="-15514.69">5546 15450 1399 0,'0'-3'253'0,"0"3"331"0,0 0-425 0,2 0-85 0,1 3-42 0,3 1-22 0,1-2-7 0,3 5-2 0,5 3 1 15,-5 3 4-15,1-1 1 0,3 2 3 0,-3 1-1 0,-3-1 1 0,3 0 2 0,-7 2 4 0,-1 2 7 0,-3 5 4 16,0-4 5-16,0 6-2 0,0-2-6 16,0 0-4-16,-3 4-7 0,1 1-6 15,4-7-3-15,-2 4-3 0,-2 2-1 16,2-8 0-1,0 4 0-15,5-1 0 0,-5-3 1 0,0-3 0 0,-3-2-1 0,-6-5 0 16,3 2 0 0,-1-1-3-16,-3 3 0 15,-4-6 0-15,-4 4-1 0,-7-1 0 0,-3-4 1 0,3 4 0 0,-9-3 0 16,-1 4 1-16,-3 1 0 0,-4 1 0 31,-1-1 0-31,-1-3 0 0,-2 2 0 16,-4 1 0-16,1-5-1 0,-1 2 0 15,-3-4 0-15,0 1 0 0,-8-3 2 16,-3-3 0-16,-3 2-1 0,-2 0 1 0,2 1-1 16,-4 1 0-16,0-1 2 0,0-1 0 15,5 3 0-15,6 3 1 0,1-5 1 16,1 4-2-16,-8-3 0 0,-1-1 0 16,-4 3 0-16,-7-1 1 0,-4 0-1 15,-1 2-1-15,0-5-1 0,3 2 1 0,2-1 0 16,-2 3 1-16,-7-3 0 15,-1 4 0-15,-5 0 1 0,5-1 1 0,4 2-1 16,8-4 0-16,11 3-1 0,10-5 0 16,3 1 1-16,10-1 0 0,1 0-1 15,4 3 2-15,7-5 0 0,1 2 0 16,1-2 2-16,1 0-1 0,4 0 3 16,4-2 2-16,1-1 2 0,-2 1-1 0,4 2-3 15,-3 0-2-15,3 0-2 0,-5 2 0 16,3-2-1-16,0 3 1 0,4-1-1 15,-2 0 1-15,2-2 8 0,-2 0 7 16,-2 0 8-16,4 0 8 0,0-2-1 16,0-3 0-16,3 1-3 0,0 1-4 15,1-4-4-15,3-1-5 0,-2 5-1 16,3-8-4-16,6 4-4 0,-1 2-5 0,1-4-3 16,0 4-11-16,0 1-10 0,0-3-41 15,1 2-58-15,1-2 348 0,-2-16-210 16</inkml:trace>
  <inkml:trace contextRef="#ctx0" brushRef="#br0" timeOffset="22267.56">17388 16174 1493 0,'-28'12'90'16,"7"-5"5"-16,-2 4 7 0,3-8-34 0,2-1-9 0,1-2-1 0,2-5 2 0,-2-4-3 0,-3-7-6 0,2-3-9 0,2-6-10 0,-3-5-11 0,1-1-8 0,4 0-2 0,-2-8 0 0,9 7 4 0,3-7 8 0,-4 0 7 0,13 3 6 16,2 1 0-16,5 3 1 0,11 2-2 15,-3 8 0-15,10-1-6 0,11 11-7 16,5 7-7-16,11 5-7 0,5 7-3 15,-2 5-1-15,4 6 0 0,-6 3-2 16,4 8 0-16,6 1-2 0,-6 9 0 0,5 5-3 16,-6 7 2-16,-3 10-1 0,-1 8 1 15,-2 9 1-15,-4 2 0 0,1 14 1 16,-6 3 2-16,-6 8 1 0,-9-4-1 16,-12-9-3-16,-10-7-6 0,-14-7-2 15,-13-5 0-15,-10-4 2 0,-8-9-4 16,-6-8 0-16,-12-12-3 0,-9-11-3 0,-8-10 4 15,-9-5-4-15,-9-8 3 0,-5-6 4 16,-10-11 1-16,6-5 4 0,-1-9-1 16,8-3 3-16,12-2 6 0,4-11 17 15,17 0 18-15,3-7 9 0,9-1 9 16,7-1 2-16,8-3 7 0,14-6 0 16,8 3-10-16,11-8-14 0,14-9-21 15,14-7-13-15,18 1-7 0,12 8-7 16,14 12-10-16,4 13-14 0,11 9-33 15,-11 10-54-15,-4 10-42 0,-1 6 76 0</inkml:trace>
  <inkml:trace contextRef="#ctx0" brushRef="#br0" timeOffset="25792.37">18947 15981 1603 0,'0'-22'92'0,"2"5"15"0,-2-5-9 0,0 8-37 0,0-2-3 15,-2 0 1-15,0 0 3 0,-3-5-3 0,1 3 4 0,-1-1 5 0,-2 5 0 0,1-2-2 0,-1-6-12 0,-2 6-19 0,4 0-15 0,-4 0-8 0,2 2-6 0,2 4-2 0,1 2-1 0,-1 0-1 16,5 8 2-16,0 0 6 0,-4-4 3 16,4 8 0-16,4 6-3 0,1 4-6 0,-5 9-4 15,6 13 6-15,-3 8 5 0,4 13 2 16,2 0 5-16,2 8-1 16,1 8 3-16,1 7 5 0,1 8-1 0,0 10-1 15,2 3-7-15,-2-9-7 0,4 0-7 16,-2-14-2-16,-2-7-2 0,-3 0-2 15,-1-5 1-15,-4-4 3 0,-3-9-1 0,-3-10 6 16,-3-13-5-16,-3-9-54 0,-3-8-112 16,-1-15 98-16</inkml:trace>
  <inkml:trace contextRef="#ctx0" brushRef="#br0" timeOffset="27555.39">19723 15915 1766 0,'11'-39'75'0,"-2"11"7"0,-4-3-6 0,-1 14-10 0,-3 1-8 0,-1-4-10 0,2 11-2 0,0-3 7 0,-2 8 7 0,0 4-1 0,2 0 1 16,-2 0-10-16,2 0-9 0,3 4-11 16,-5 1-9-16,2 6-5 0,-2 8-5 15,3 10 1-15,6 10 2 0,-5 14 9 16,8 11 25-1,-3 19 16-15,2 15 10 0,1 12-12 0,0 12-24 0,1-5-22 0,3-11-16 16,0-10 7-16,5-11-65 16,0-3-119-16,6 10 113 0</inkml:trace>
  <inkml:trace contextRef="#ctx0" brushRef="#br0" timeOffset="41408.97">16422 17590 1196 0,'5'0'412'16,"-3"0"-95"-16,-2 0-192 0,2 0 15 0,-9 2-63 0,7 0-32 0,0 0-16 0,-2 0-11 0,-3 3-1 0,-1 9 6 15,-6 2 7-15,-4 12-4 0,-4 2-8 0,1 6-8 0,-4 6-10 0,-4 6-5 16,-1-2 0-16,-9 4 1 0,-6-6 11 15,-8 1-33-15,-10-4-74 0,-10-4-209 0,-7-7 172 16</inkml:trace>
  <inkml:trace contextRef="#ctx0" brushRef="#br0" timeOffset="42269.23">20707 16016 2217 0,'55'108'105'0,"-9"0"-8"0,-5 13-7 16,-12-9-41-16,-15-10-29 0,-11-4-18 0,-10-4-2 0,-16-9 0 0,-3-3-8 15,-15-8-84-15,-9-7 348 0,-7-8-217 0</inkml:trace>
  <inkml:trace contextRef="#ctx0" brushRef="#br0" timeOffset="42936.36">21977 15592 1930 0,'-11'27'134'15,"-1"1"45"-15,1 11-32 0,1 4-33 0,6 3-43 0,4 7-26 0,2 6-13 0,7 6-4 0,5 15-4 0,2 10-6 0,2 11-6 16,-2 9-4-16,-2 6-5 0,-2-3-3 0,-7-7-3 0,6-4-9 0,-7-10-25 16,-3-9-42-16,1-1-54 0,-2-8-41 15,-2-5 547-15,1-5-311 0</inkml:trace>
  <inkml:trace contextRef="#ctx0" brushRef="#br0" timeOffset="43665.81">23151 16238 1649 0,'67'-4'150'0,"-172"-62"156"16,86 29-284-16,3 11 1 16,0-1 3-16,5 0-4 0,3 1-3 0,6 3-7 15,9-4-6-15,9 2 9 0,7 2 5 0,9-1 4 16,9 6 1-16,1 2-5 16,8 3 0-16,6 8-3 0,5 10-1 0,8 11-4 15,9 7-5-15,-4 13-3 0,12 12-2 16,-5 12 0-16,2 16-2 0,-10 8 0 15,-4 13-2-15,-14 6-2 0,-12 3-3 16,-11-3-3-16,-22-2-6 0,-15 0-15 0,-20-7-10 16,-21-7 1-1,-12-9-1-15,-22-19 12 0,-9-17 12 0,-10-12 4 0,-4-23 9 16,-2-10 5-16,10-11 15 0,8-11 22 16,5-7 29-1,18-5 39-15,8-11 18 0,13-5-2 0,18-15-17 0,15-6-31 0,15-4-30 16,16-4-18-16,15-3-17 0,13-9-36 15,19-2-44-15,6 1-51 16,17 4-69-16,10 13 116 0,10 6 7 16</inkml:trace>
  <inkml:trace contextRef="#ctx0" brushRef="#br0" timeOffset="43981.41">24842 15938 2180 0,'18'-14'178'0,"0"0"88"0,6-4-107 0,0 0-84 16,9 2-40-16,10-2-21 0,8-1-8 15,15 3-5-15,5 4-7 16,10 5-1-16,10 7-18 0,-3 14-16 16,3 14-3-16,-6 16-4 15,-4 22 15-15,-3 16 17 0,-5 15 6 0,0 8 7 16,-13 10 1-16,-10-3 2 0,-22-10-3 15,-24-8-4-15,-26-8-6 0,-27-7-5 0,-22-6 3 0,-21-13 14 0,-9-15 8 16,-15-17 7-16,-13-16 1 0,-6-13 2 16,-8-22 12-16,1-15 8 0,9-18 16 15,14-15 3-15,21-2-12 16,22-7-4-16,26 2-13 0,26-10-25 0,27-10-59 16,34-5-551-16,36-12 410 0</inkml:trace>
  <inkml:trace contextRef="#ctx0" brushRef="#br0" timeOffset="51414.68">26502 17303 1449 0,'10'-14'259'0,"-3"0"381"0,6-4-450 0,-10 6-60 0,6-1-17 0,-5 3-26 0,3 1-23 0,-2 0-14 0,-1 4-18 16,-4 5-13-16,0 0-17 0,-2-6-8 0,-7 13-5 0,-7 8-18 0,-3 4-36 0,-11 6-62 0,-4 9-93 16,2 8 334-16,-3 8-149 0</inkml:trace>
  <inkml:trace contextRef="#ctx0" brushRef="#br0" timeOffset="52073.73">27128 16374 1051 0,'-34'-14'108'0,"0"2"184"16,13 1-236-16,5 6-8 0,9-4 10 15,3 0-8-15,4 0-4 0,9-2 7 16,-5 1 2-16,6-1-1 0,6-7 0 16,7 2-1-16,13 0-2 0,8-3-4 15,9 1-11-15,2-5-12 0,9 0-10 16,5 2-11-16,8 5-1 0,6 7-1 15,4 9-1-15,-9 11-1 0,3 15 1 0,-8 10-1 16,0 15-1-16,1 11 1 0,-6 11-1 16,-6 8-1-16,-2 6 2 0,-5 0-2 15,-9 0-4-15,-9-7-1 0,-17-2-2 16,-17-13-2-16,-10-2-2 0,-16-14-4 0,-18-6-2 16,-12-6-2-16,-11-16 6 0,-10-12 6 15,-4-18 3-15,-11-17 16 0,-6-12-7 16,-3-13 29-16,-1-11 26 0,10-2-1 15,15 0 11-15,15 2-27 0,20 4-21 16,9-6-9-16,12 4-4 0,6-1-2 16,12 1 7-16,9 5-32 0,10 5-41 0,18 8-35 15,4 12-24-15,16 8 121 0,9 8-17 16</inkml:trace>
  <inkml:trace contextRef="#ctx0" brushRef="#br0" timeOffset="52380.8">28470 16477 1704 0,'87'44'100'16,"32"135"193"-1,-68-445-292-15,-3 235 2 16,10 6-2-16,4 2 0 0,-3 3 0 16,-1 4-1-16,-1 6 3 0,0 6 2 0,-4 4 2 15,-3 2 2-15,-2 10-1 0,-8 9-1 16,1 13 3-16,2 3 5 0,-11 13 4 15,-2 0-1-15,-9 5-5 0,-10 1-7 16,-4 1-5-16,-16 0-1 0,-11-4-3 16,-13 0-2-16,-17 0 0 0,-7-8-1 15,-12-8 1-15,-4-12 3 0,-3-9 2 0,2-7 4 16,3-9-1-16,3-9-1 16,19-5 1-16,6-6-8 0,17-7-4 0,10-3-10 15,9-9-22-15,7-7-16 0,7-3-13 16,7-15 98-16,5 0-35 15</inkml:trace>
  <inkml:trace contextRef="#ctx0" brushRef="#br0" timeOffset="52633.3">29160 16204 1447 0,'514'-122'734'47,"-422"130"-719"-47,-9 14-3 0,2 11-5 16,-1 10-2-16,-4 14-4 0,-6 8-1 0,-5 17-1 15,-7 3 0 1,-10 4 0-16,-10-1-1 0,-13-4 0 0,-15-1-2 16,-14-10-2-16,-20-8 1 15,-12-6-2-15,-12-4 1 0,-11-9 2 16,-11-5 2-16,-5-13 5 0,-1-14 0 0,-6-14 7 16,0-18 11-16,2-10 9 0,5-15 12 0,12-10 0 15,17-9-6-15,15-9-10 0,16-1-1 0,15-3-66 16,14 1 107-1,19-8-60-15</inkml:trace>
  <inkml:trace contextRef="#ctx0" brushRef="#br0" timeOffset="56858.47">11078 16420 1758 0,'7'-10'91'0,"-3"3"9"16,4-4-27-16,-2 9-33 0,6-5-19 0,6 3-8 0,5 3-2 0,-2-3-1 0,2 1 2 0,6-1 3 0,1 2 1 0,3 2-1 16,10 0-2-16,1 9-1 0,8 2 0 0,6 8 1 0,-1 6-1 0,5 11-3 0,-2 4-5 0,-1 6-5 15,-9 1-7-15,-13 0-3 0,-9 3-4 16,-7-2-1-16,-12 3 2 0,-3-1-3 15,-6 3 0-15,-18-1-3 0,2 1-1 16,-16-2 0-16,-3-6 2 16,-13-8 8-16,-11-4 11 0,-5-13 15 0,-5-6 8 15,2-9 1-15,-2-5 8 16,1-3 2-16,10-4 8 0,6-6 6 0,13-1-1 16,6-2 3-16,10-5 6 0,10 1 5 0,1-6 4 15,6-1-9-15,8-3-13 0,-2-4-14 16,0-8-15-16,4-2-5 0,-6-8-3 15,2 10-2-15,4 4-2 0,-1 6-3 16,6 11-6-16,2 2-18 0,-4-1-19 16,5 2-10-16,0 1-10 0,6 4 7 15,5-1 5-15,-3 0-22 0,6 0-11 0,1 1-15 16,1 3-9-16,2 1 90 0,-3-4-3 16</inkml:trace>
  <inkml:trace contextRef="#ctx0" brushRef="#br0" timeOffset="57092.2">12241 16252 1647 0,'14'2'181'0,"-1"3"220"0,-4-3-308 15,-4 3-49-15,0 6-26 0,0 1-21 0,-5 4-3 0,0 3 6 0,0 12 16 0,-5 6 25 0,0 7 10 0,-6 13-1 0,2 0-11 0,0 6-19 0,4 5-8 0,2-3-5 0,1 6-3 0,2 9-1 0,-2 5 6 0,0 9-17 16,1 4-82-16,-8 3 458 0,5 0-307 16</inkml:trace>
  <inkml:trace contextRef="#ctx0" brushRef="#br0" timeOffset="62722.87">9973 17227 1938 0,'-5'2'129'0,"0"3"81"0,-6 7-115 0,-1 8-38 0,-6 14-25 0,-2 6-19 0,-3 8-13 0,2 9-7 15,-4 5-1-15,6 7-20 0,-3 4-40 16,5 3-42-16,-6-3-272 16,0-9 236-16</inkml:trace>
  <inkml:trace contextRef="#ctx0" brushRef="#br0" timeOffset="63468.34">7638 16649 1347 0,'0'0'214'0,"0"0"264"0,0 0-333 0,0 0-10 0,0-4-64 0,2 3-12 0,3-3-11 0,2 1-7 0,2-5-9 0,11 0-13 0,-1-3-9 0,10 6-5 15,1-1-8-15,-2 6 0 16,2 9-18-16,-3 0-5 0,5 11-3 15,-7 8-9-15,-1 2 12 0,-4 4-3 0,-9 3 1 0,-8-2-3 32,-5 6 3-32,-8 0 5 0,-10 2-1 15,-5-3 3-15,-8-4-1 0,-10-6 1 16,-7-2 7-16,-1-5 11 0,-2-7 2 16,5-3 0-16,-2-12 2 0,1-1 2 15,3-7 3-15,3-3 20 0,6-8 18 0,10-1 13 16,1-6 14-16,8 0-2 0,5-3-3 15,5-1 0-15,-1 3-12 0,7-3-6 16,0 1-14-16,8 1-20 0,13-1-11 16,-3-1-26-16,12 3-11 0,4 5-22 15,11 6-10-15,12 1-8 0,-4 2-15 16,4 10-5-16,-2 0-15 0,-5 4-1 16,4 9 3-16,-8-4 8 0,2 5 206 0,-5 2-92 15</inkml:trace>
  <inkml:trace contextRef="#ctx0" brushRef="#br0" timeOffset="63642.14">8271 16961 1437 0,'0'21'104'0,"-3"-3"91"16,-1 9-86-16,-1 5-18 0,-4 8-11 0,2 6-27 16,-6 6-25-16,-1-3-19 0,-2 5-2 15,0-8-2-15,-7 0-1 0,6-5 1 16,-3-2-5-16,2-9-26 0,1 0 27 15,1-5-10-15</inkml:trace>
  <inkml:trace contextRef="#ctx0" brushRef="#br0" timeOffset="63847.88">8957 16500 2185 0,'-3'11'111'0,"-1"5"19"0,-5 8-68 15,-3 15-43-15,3 8-16 0,-5 4-3 16,2 6-1-16,1 5-28 0,0 2-64 16,4 5-29-16,-3 5 48 0</inkml:trace>
  <inkml:trace contextRef="#ctx0" brushRef="#br0" timeOffset="64405">6470 17128 2438 0,'74'134'63'0,"-185"329"-399"16</inkml:trace>
  <inkml:trace contextRef="#ctx0" brushRef="#br0" timeOffset="65361.53">5683 16429 1701 0,'74'52'151'0,"236"153"98"16,-650-441-247-1,317 226 5-15,25 12 0 16,-2-2-2-16,-2 0 0 0,-7 5-2 16,5-3-3-16,-4-1-3 0,-7 6-3 15,-6 4-1-15,-16 5 0 16,-8 5 3-16,-2 1 1 0,-8 6 1 0,9-3 2 15,3 1 0-15,2-3-1 0,9-1 0 0,6-3-1 16,3-3-3-16,3-2-1 16,8-1-3-16,6 1-2 0,3-2 1 0,3 1 4 15,0-4 3-15,0 0 3 0,3-1 2 16,1-2 0-16,3 3-1 0,4-6 4 0,1 1 20 16,1-1 18-16,2 4 15 0,1-7 4 15,2 0-14-15,2 0-16 0,-3 2-12 16,5 0-8-16,1 0-6 15,2-1-3-15,-2 5-2 0,-2-1-1 0,-9 6 2 16,-5-6-1-16,0 4-1 0,-5-2-4 16,-2 0-7-16,0-2-6 0,0 4-2 15,0-3-3-15,-5 4 1 0,0 4 2 16,-1-3 0-16,-4 1-2 0,-1 1-4 0,-7 3 0 16,-3 3 3-16,-2-3 7 0,0 0 8 15,2-3 4 1,-6 1 0-16,8-5 1 0,-3-2 2 0,6-2 0 0,6 0 1 15,3-3 2-15,-2 0 8 0,9-2 13 16,-2 2 15-16,0-2 14 16,2 1-2-16,0 1-14 0,-3 5-15 0,3-1-18 15,1 3-6-15,5-1-3 0,-3 3 0 16,4 3 0-16,-1 4 0 0,-1 1 3 16,-1-3 1-16,-3 0 1 0,3-1 4 0,1-1 0 15,-3 0-1-15,1-2-1 0,-1-5 10 16,5 2 10-16,-5-5 13 0,3-1 15 0,4 3 0 15,0-5 9-15,5 1 4 0,1-2-1 32,8 0-6-32,7-2-15 0,9-6-14 0,3 1-10 0,1-6-5 0,-4-1-6 15,0 3-2-15,-9 1-2 0,-2 3-7 16,-12-2-16 0,-1 3-50-16,-3 3-72 0,-1-6-72 0,1 4 102 0</inkml:trace>
  <inkml:trace contextRef="#ctx0" brushRef="#br0" timeOffset="66114.35">4363 16507 2052 0,'11'30'203'0,"37"-117"86"16,-48 87-322-16,-2 4-15 0,-3 3-9 15,-1-2-5-15,3 8 20 0,-8 4 22 0,-3 7 14 16,-2-1 9-16,2 1 1 0,-2 3 0 16,2 1-1-16,0-5-2 0,-2 2 0 15,3 0 0-15,-1-4-1 0,5 2 0 16,-1 2 0-16,-1-9 0 0,2 0 1 16,4-2 0-16,-1-1 0 0,-1-4 1 15,4 3 2-15,3-3 1 0,2 0 3 0,-2-2 1 16,5-2 1-16,-5 2-1 0,2-5-4 15,5 2-4-15,-2 4-2 0,4-2-4 16,5 4 1-16,0 3 0 0,4-4 3 16,2 3 0-16,1 0 1 0,2-1 3 15,-2 3 5-15,6-5 5 0,-6 2 4 16,2-1 4-16,0-2 1 0,-2-1 0 16,-1 0 1-16,-2 0 2 0,-8-4 2 0,-1 3 0 15,-9-6-6-15,2 3-8 16,0-1-12-16,-2-2-9 0,0 2-6 0,0 8-4 15,0-8 0-15,0 3 3 0,0 4 2 16,0 4 4-16,0-3 3 16,-2 10 1-16,2-4 1 0,-2 7 2 0,2 0-1 15,-5 4 1-15,1-1-1 0,-1-3 2 0,3 4-1 16,-5-2 1-16,2-1 1 0,-2-2-1 16,1 3 1-16,3 1 0 15,-4-5 0-15,1 6 1 0,1 5 0 0,2 0 0 16,-5 12-9-16,1 9 29 0,4 15 24 15,-1 3 7-15,4 0 10 0,-5-11-31 16,1-9-24-16,-1-3-6 0,3-5-2 0,-3-8 0 16,5 4-1-16,-2-5 1 0,2-2 2 15,0-2-1-15,-2-5 11 0,4-2 22 16,5-7 12-16,-1-2 10 0,4-2-13 16,4-6-18-16,1 2-13 0,6-2-6 15,5-4-9-15,13-2-6 0,20-8-63 16,31-29 46-16</inkml:trace>
  <inkml:trace contextRef="#ctx0" brushRef="#br0" timeOffset="67021.35">5358 17982 1881 0,'0'4'601'0,"0"-6"-524"0,-4 4 5 15,4-2-104-15,0 0-40 0,0 0-33 0,0-2-39 0,0 2-5 0,0 0 27 0,-1-5 29 16,-3-4 22-16,1 0 508 0,-4-11-327 15</inkml:trace>
  <inkml:trace contextRef="#ctx0" brushRef="#br0" timeOffset="67107.06">4998 17922 1289 0,'-145'136'428'16,"145"-143"-495"-16,0 25-186 0</inkml:trace>
  <inkml:trace contextRef="#ctx0" brushRef="#br0" timeOffset="67258.51">4826 17963 2059 0,'0'7'80'16,"0"3"-12"-16,-2 3-23 0,-7-8-48 0,4 4-9 15,-9-2-28-15,0 0-23 16,-7-5 528-16,-8-4-363 0</inkml:trace>
  <inkml:trace contextRef="#ctx0" brushRef="#br0" timeOffset="67910.02">30693 16926 2080 0,'9'3'247'0,"-5"1"-187"0,5 3 2 0,-4 0-64 0,4 2-12 0,5 3-26 16,-5-3-55-16,3-2 506 0,9-2-331 0</inkml:trace>
  <inkml:trace contextRef="#ctx0" brushRef="#br0" timeOffset="68195.39">31569 17101 1880 0,'11'9'80'0,"-6"-6"-2"16,4-3-35-16,-9 0-37 0,0 0-24 0,4-1-21 15,-6-8-20-15,0-4-18 0,2-3-13 16,-5-3-14-16,8 3 4 0,-1-3 25 16,5 3 47-1,2 7 57-15,2-2 25 0,5 2 12 16,-2 4-10-16,5 3-24 0,6 2-10 0,2 5-5 0,-3 4 8 0,-2 4 12 15,1-3 15 1,-4 1 8-16,-5 0-9 0,-5-1-13 0,0-4-13 0,-9-5-17 16,2 1-13-16,0-2-8 0,-2 0 0 15,2-7-10-15,-2-7 535 0,0-13-373 16</inkml:trace>
  <inkml:trace contextRef="#ctx0" brushRef="#br0" timeOffset="68818.05">31810 15509 1910 0,'0'-119'76'15,"201"-85"-44"1,-129 147-74-16,15 40-3 0,0 26-32 16,0 5 38-16,-2 5 23 15,-3 8 14-15,-6 5 4 0,-2 2 10 16,-6 1 11-1,-6-1 19-15,-5 1 15 0,-11-1-4 0,-13 5-5 16,-8 3-20-16,-12 3-18 0,-22 1-1 16,-9 7-5-16,-10-2-1 0,-10 6-1 15,-1-4-5-15,-5-7-7 0,1-3-5 16,1-13-4-16,1-5 4 0,6 2 4 16,1-10 1-16,0 5 5 0,6-7 3 15,0 3 2-15,6-4 4 0,6-3 1 0,9 1 1 16,-2-1 2-16,6 0 3 0,3-2-1 15,2-1 17-15,8 7 20 0,6 1 12 16,11 7 17-16,3 1-2 0,7 7-11 16,6 2-8-16,-2-1-13 0,3 2-16 15,-2 0-12-15,1 1-6 0,-2 6-6 0,-6 1-2 16,-8 3-5-16,-8-3-6 0,-13-1-5 16,-12-7-7-16,-13-2 1 0,-8-2 6 15,-10-4 9-15,-7-3 8 0,-4 4 3 16,0-7 3-16,0 3 1 0,4-2 0 15,-1 4 0-15,3 3-1 0,8 2-1 16,11 2-2-16,4 5 2 0,10 2-2 16,7 9-1-16,2 5 1 0,11 9-1 0,3-1 2 15,5 4-29-15,10-1-67 0,4-7 57 16</inkml:trace>
</inkml:ink>
</file>

<file path=ppt/ink/ink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1-12T23:51:40.230"/>
    </inkml:context>
    <inkml:brush xml:id="br0">
      <inkml:brushProperty name="width" value="0.05292" units="cm"/>
      <inkml:brushProperty name="height" value="0.05292" units="cm"/>
      <inkml:brushProperty name="color" value="#002060"/>
    </inkml:brush>
  </inkml:definitions>
  <inkml:trace contextRef="#ctx0" brushRef="#br0">18312 2351 1990 0,'-16'11'17'0,"-11"9"-51"0,-13 8-4 0,-14 11 25 0,-9 9 10 15,-7 10-2-15,-8 10 0 0,-3 10 1 0,-4 14 0 0,-4 16-6 0,13 9-5 0,3 14-4 0,16 6-8 16,20 5 4-16,11 1 5 0,17 1 4 0,3-2 8 0,10-2 0 0,10-11 0 16,2-10 3-16,14-5 1 0,2-12 2 15,9-9 3-15,10-8 3 0,11-9 6 16,4-9 3-16,12-6-13 0,2-10-433 15,9-21 309-15</inkml:trace>
  <inkml:trace contextRef="#ctx0" brushRef="#br0" timeOffset="522.1">18729 3640 1801 0,'-16'2'43'0,"3"2"-35"0,-6 5-7 0,-6 3-5 16,-3 9 0-16,-8 8-2 16,-1 8 2-16,-2 9 2 0,-2 9-1 0,2 3-1 15,2 3 1-15,5 4-2 0,0-6-3 16,7-6 1-16,4-3-5 0,7-10-7 15,8-8-1-15,5-10-1 0,1-3 4 16,3-3 22-16,8-2 24 0,3-1 21 16,4-4 48-16,7-2-2 0,-1-6-4 15,10-1-2-15,3-10-32 0,6-6 12 0,3-7-10 16,-5-13-7-16,-4-4-6 0,-3-5-22 16,-8 3 0-16,-1 1-11 0,-11 0-7 15,-5 6 2-15,-9 3-4 0,4 3-3 16,-4 3-2-16,-6 6-5 0,5-3-1 15,-1 7 0-15,-2 2-4 0,3 7-3 16,-5 3 4-16,6 4 1 0,-2 0 3 0,-1 4-6 16,3 1-24-16,2 1-6 15,1 3-5-15,-3-1 2 0,7 10 19 0,-3 0 9 16,1 3 6-16,4 0 5 0,2-3 5 16,3-5 0-16,0 1 4 0,6-2 3 15,-5-5 8-15,7 2 11 0,-3-5 0 0,3-3 1 16,6-1-5-16,0 0-6 0,4-5-1 15,0-4-2-15,9-5-12 0,5-4-41 16,16-8 354-16,18-8-245 0</inkml:trace>
  <inkml:trace contextRef="#ctx0" brushRef="#br0" timeOffset="1008.02">19863 2844 1974 0,'0'2'41'0,"0"5"-41"0,-1 4-16 0,-3 7 3 0,1 10 4 0,-3 13 7 0,1 14 3 0,0 9-2 15,-4 6-1-15,3 8-2 0,-1 4-1 0,2 8-2 0,5 6-2 0,5 5-3 0,4 2 1 0,5-7 5 0,8-8 1 0,4-6 0 0,8-13 2 0,5-3 1 0,2-2 2 16,3-11 4-16,-5-9 4 0,-5-14 9 16,-8-7 28-16,-1-10 41 15,-4-3 16-15,6-10 8 0,3-5-12 0,-1-7-18 16,8-10 1-16,2-6-8 0,3-11-1 0,10-7-14 15,-3-7-20-15,1 1-10 0,-7 1-16 16,-4-1-11-16,-2 1-2 0,-3-7-2 16,-6-1-7-1,-5-1 0-15,-7-8-9 0,-5-1-11 0,-10 2 0 16,-1-9-1-16,-3 8-11 0,-10-1 11 0,-6 9 3 0,1 10-3 16,-1 11 17-16,6 7-16 0,3 11-15 15,2 7-20-15,3 5-21 0,5 7-13 16,0 0-6-16,0 1-448 0,0-1 380 15</inkml:trace>
  <inkml:trace contextRef="#ctx0" brushRef="#br0" timeOffset="1533.89">21108 2508 1969 0,'0'10'35'0,"-5"11"-38"0,1 10-11 0,2 11 9 16,1 11 6-16,1 13 1 0,7 8 1 16,3 13 0-16,-1 11-1 0,5 5-1 15,-5-1-1-15,2 1 0 0,1-3 1 0,-5-5 0 16,1-8 0-16,-5-14 0 0,1-13 0 15,1-5-1-15,-5-11 2 0,0-6 0 16,0-10 1-16,-2-7 1 0,2-7 0 16,-5-6-3-16,5-8-1 0,0 0-1 15,0-4 16-15,0 4 12 0,2-5 4 16,-2-8 8-16,5-1-11 0,-3-7-4 16,5-6-2-16,5-6 0 0,2-3 9 0,8-1 17 15,-3 3 19-15,6 2 11 0,3 2-1 16,1 4-15-16,4-1-16 0,8 9-17 15,4 0-16-15,2 8-9 0,5-1-4 16,-6 9-1-16,-3 2-6 0,1 2-4 16,-5 9-28-16,-2 3-6 0,-1 4-28 15,-6 10 4-15,-2 2 27 0,-10 6 3 16,-6-1 19-16,-6-1-10 0,-10 3-9 0,-10-3-5 16,-6 1 10-16,-13-3 9 0,-5-3 11 15,1-10 9-15,-4-1 4 0,4-6 1 16,2-3 0-16,1-2 1 0,2-2 0 15,4-5 1-15,1 2 0 0,8-4 0 16,-3-1 0-16,8-2-7 0,-2-3-12 0,2-6-21 16,2-14 19-16</inkml:trace>
  <inkml:trace contextRef="#ctx0" brushRef="#br0" timeOffset="1867.35">23055 3206 1820 0,'-71'90'56'0,"-491"127"4"15,525-169-64-15,7 3-3 16,8-3-1-16,10-4 1 0,7 1 0 16,10 1 3-16,11 0-4 0,5 0 20 15,7-2 24-15,8-7 9 0,-6-6 27 0,9-5 3 16,-5-6 1-16,7-3 6 0,1-6-13 16,2-6-19-16,3 1-20 0,2-6-17 15,1-11-13-15,5-5-15 0,7-12-37 16,7-13 461-1,11-5-315-15</inkml:trace>
  <inkml:trace contextRef="#ctx0" brushRef="#br0" timeOffset="2279.29">23193 2197 2098 0,'2'0'202'16,"-2"2"277"0,4-2-433-1,-3 4-7-15,1 1-37 0,5-3-11 0,0-1-10 0,6 5-11 0,6 4-1 16,10 5 3-16,10 6 5 0,5 4 12 0,0 1 4 16,4 6 3-16,4 4 3 0,-6-1 1 31,7 8 0-16,-7-1 0-15,0 11-1 0,5 6-1 0,-3 6 0 0,0 15 1 16,0 12-1-16,-11 11 1 0,2 11 0 16,-7 10 0-16,-9-2 1 0,-9 1 0 15,-12-1-3-15,-4 2 0 0,-12 4-2 16,-5-4 2-16,-4-2 2 0,-7-14 1 0,-6-7 0 16,1-7 3-16,-4-9 8 0,-2-8 11 15,5-10 7-15,-1-14 2 0,7-5-3 16,3-14-5-16,4-8-7 0,-1-8-4 15,6-7-4-15,4-6-3 0,5 0-2 16,0-1 3-16,9-4 3 0,0 0-6 0,-2 0-30 16,7 0-80-16,10 0-48 0,20 0 67 15</inkml:trace>
  <inkml:trace contextRef="#ctx0" brushRef="#br0" timeOffset="3009.18">24945 1231 2554 0,'0'0'68'0,"0"0"-31"0,0 2-33 0,0 1-18 0,2 3-15 0,1 2-9 0,1 12 1 0,1 12 10 0,2 14 10 0,6 14 6 0,3 9 2 0,1 2-3 16,3 0 6-16,-4-2 6 0,-2-8 4 15,-2-10 2-15,-4-3-1 0,-5-13-2 16,1-3-1-16,-4-10-7 0,-4-6-24 0,2-4-13 15,-1-7-10-15,3-5-23 16,-4 2-2-16,2-4-5 0,2-3 5 0,0-6 29 16,0-6 19-16,4-10 15 15,7-10 6-15,-3-2 0 0,5 2 9 0,-1 6 19 16,-1 12 23 0,-6 3 17-16,-1-2 7 0,-1 9-7 15,-1-1-10-15,-2 10-14 0,0 0-18 0,0 0-20 0,0 1-29 0,-5 8-14 16,-4 0 2-16,-5 12 7 0,-2 8 17 15,-7 6 7 1,3 6 7-16,4 3 2 0,-3-1 1 0,1-2 2 0,-1 1 1 16,1-1 1-16,0-4 1 15,0 1 0-15,4-5-1 0,0-3 0 16,3-3 0-16,6-9-1 0,2-1 1 0,-3-6 1 0,4-4 1 16,1-2 1-16,1-5 2 0,0 2 1 15,0-2-3-15,0 0-4 0,0 0-6 16,-2 0-12-16,2 0-14 0,-2-2-18 15,-3-3 14-15,-1-2 9 16</inkml:trace>
  <inkml:trace contextRef="#ctx0" brushRef="#br0" timeOffset="3279.22">25496 1575 1747 0,'0'19'79'0,"0"-1"6"0,0 3-19 0,2-1-10 0,-4 1-12 0,4 4-17 0,2 3-7 0,1 6-10 0,13 5-7 0,-2 4-1 15,7 6-2-15,5 1-2 0,4 7-7 0,11 5-10 0,3 5-15 16,7 2-10 0,-2 0-9-16,-1-8-2 0,-6-10 342 0,-1-3-216 0</inkml:trace>
  <inkml:trace contextRef="#ctx0" brushRef="#br0" timeOffset="3453.5">25945 1763 1740 0,'-44'0'79'16,"-8"0"1"-16,-15 9-19 0,-20 10-28 0,-14 4 15 15,-27 2-10-15,-22 7 0 0,-17-2 5 16,-12 6-36-16,-6-3-3 0,-3 5 0 16,6-7 37-16,-6-2-29 0</inkml:trace>
  <inkml:trace contextRef="#ctx0" brushRef="#br0" timeOffset="6367.75">24777 6330 2563 0,'1'-2'88'0,"-1"-5"-26"16,2-2-28-16,0-3-41 0,-4-2 1 0,0 0 0 0,-3-1 0 0,-6 1-2 0,-3 4-3 0,-11-1 1 0,-10 4-3 0,-18 7-10 0,-13 7-20 0,-10 11-35 15,1 10-42-15,4 13-17 0,8 7 16 16,8 12 35-16,9 4 46 0,1 0 22 15,8 3 4-15,5 0 2 0,0-5 4 16,9 4 3-16,2-2 5 0,0-6 0 16,6-1 0-16,7-16 0 0,4-11 2 0,9-14 5 15,4-5 5-15,12-8 8 0,3-5 2 16,11-6-6-16,11-8-2 0,9-9-7 16,14-9-1-16,2-7 5 0,2-5 8 15,-2 2 19-15,-4 0 9 0,-10 1 1 16,-16-1-10-16,-11 1-24 0,-18-3-15 15,-12-9-27-15,-3-2-14 0,-26-14-10 0,-15-3-31 16,-13 1-2-16,-12 4-14 0,9 16 3 16,10 17 3-16,16 20 13 0,17 15 45 15,6 11 25-15,15 17 27 0,15 12 15 16,11 11-5-16,16 15-1 0,16 4 15 16,18 11 3-16,2 3 4 0,3 1-5 0,-4-10-8 15,-8-5-6-15,0-10-13 0,-8-15-1 16,1-3 130-16,1-16-101 15</inkml:trace>
  <inkml:trace contextRef="#ctx0" brushRef="#br0" timeOffset="6695.53">25023 5715 1820 0,'9'221'300'0,"-6"-221"-294"0,15 187-8 0,2-88-3 0,-1-14-1 0,8 2-1 0,-4-7 1 0,2-1 4 16,-6-4 2-16,-5-13 0 0,-1-7 2 15,-6-16 0-15,-2-16 2 0,-1-11-1 16,-4-10 3-16,3 2 2 0,-3-2 8 16,0-8 8-1,0-3-5-15,0-12-7 0,2-14-6 0,10-11-18 0,3-18-23 16,6-13-43-16,9-6 214 0,11 3-128 16</inkml:trace>
  <inkml:trace contextRef="#ctx0" brushRef="#br0" timeOffset="6853.09">25589 6225 947 0,'67'61'307'0,"9"-38"-98"31,-12 16-118-31,-5 10-29 0,-8-38-70 16,-14 55-16-16,-7 12-32 0,-5 0-13 0,-11 3 14 0,-10-1 20 16,-8-2 32-16,-15-11 59 0,-9-3 14 15,-8-7 5-15,-6-11-3 0,-6-5-26 0,-4-15-9 16,-1-6-6-16,0-8-8 0,-2-12-11 31,9-7-8-31,-6-3-2 0,10-15 0 0,1-5 4 0,4-13-3 0</inkml:trace>
  <inkml:trace contextRef="#ctx0" brushRef="#br0" timeOffset="7153.38">26605 6185 1888 0,'-29'76'51'0,"-67"71"-41"16,182-51-3-16,-328-137-7 0,140 22 1 16,41 70 0-1,6 4 1-15,4-5 0 0,10-3-3 0,11 1-3 16,14-10-3 0,9-1-4-16,14-9 0 0,9 2 33 15,16 2 50-15,12 4 48 0,9-4 31 16,4-2-12-16,5-2-38 0,2-10-42 0,-2-6-27 15,2-5-18-15,-2-3-6 0,2-8-4 16,1-5-6-16,-1-5-17 0,0-9-38 16,-7-7-68-16,-4-4 69 0</inkml:trace>
  <inkml:trace contextRef="#ctx0" brushRef="#br0" timeOffset="7866.92">25035 6128 1602 0,'2'-4'120'0,"2"1"72"0,-1-4-64 0,-3 1-53 0,0-2-13 0,0-3-9 0,0-1-2 0,-5-4-10 0,3-4-11 15,-3-1-19-15,-2-2-13 0,1-6-1 0,-2 1 3 16,2-2 0-16,3-2 4 0,-4 2 9 15,3 0 13-15,2 5 11 0,1 4 8 16,1-2-3-16,0 5-11 0,-6 4-4 16,-1-2-10-16,0 1-7 0,2 3-3 15,-4-2-4-15,4 3-3 16,-1 2 1-16,-1-1 1 0,4-3 1 0,1 4 2 16,2 2 1-16,0 0 0 0,0 0 1 0,0-2 8 15,0 2 8-15,3-2 8 0,-1 4 11 16,2-9 1-16,1 0-5 0,-3 0-4 15,5-1-18-15,-2 6-8 0,-1 2-6 16,-2-1-6-16,-1 2 4 0,-1 1-1 16,0 5-3-16,0-2-6 15,0 2-12-15,4 0-21 0,-4 5-6 16,0 1-1-16,-4 6 5 0,1 2 14 0,1 11 4 0,0 7 0 16,2 12 2-16,2 2 1 0,2 9 2 15,4 2 6-15,1 3 4 16,2 8 7-16,0-3 4 0,3 1 1 15,-2-4 1-15,-1 0 0 0,-1 0 0 0,-1-3-1 0,-2-1 2 16,0-1-1-16,-1-7 0 0,-1 1 0 16,-1-7 0-16,3 2-1 0,0-1 1 15,3-1-1-15,3 0 0 0,1-3 2 16,2-2-14-16,4-5-47 0,-6 0-30 16,7 3-23-16,2 5 7 0,0 3 38 15,4-3 21-15,-1-1 8 0,-1-6 11 16,-11-3-197-16,0 2 158 0</inkml:trace>
  <inkml:trace contextRef="#ctx0" brushRef="#br0" timeOffset="8246.61">25246 6639 2054 0,'6'-9'97'0,"3"2"37"0,-4-4-75 16,6 2-32-16,3-3-10 0,5 1-14 0,6-5-4 0,3-2-4 0,-4 1-2 0,2-1 0 0,6 6-1 0,2-1 0 0,3 8-6 15,-9 5 0-15,-3 0 3 0,2 5-1 0,-4 6 9 0,5 6-3 32,-1 7 3-32,-2 4 3 0,-6 0 0 15,-3 2 3-15,-4 4-3 0,-6 5 1 0,-3 2 2 0,-6-2 1 0,-11 2 1 0,-6 1-2 16,-5-3-2-16,-8 2-1 0,-3-7 0 31,-3-4 0-31,0-5 0 0,4-6-3 16,3-3-2-16,-4-5-2 0,4-6-10 15,-1 0-38-15,-8-6-131 0,2-12 114 0</inkml:trace>
  <inkml:trace contextRef="#ctx0" brushRef="#br0" timeOffset="9863.5">23835 6523 1732 0,'-7'4'50'0,"-2"7"-21"0,-10-4-15 0,-3 3-11 0,-8 3-1 0,-5-1 0 0,-10 4 0 0,-4 0-1 0,-8 5 1 16,-7-3-1-16,-3-2-1 0,-6-2 0 0,-5-5 0 0,-7 3 0 0,-9-1 0 0,-9-6 0 16,-12 1 0-16,1-5 1 15,1-2-1-15,0-6 0 0,-3-6 0 16,-3-5-1-16,1-8 15 0,-5-2 26 0,8-8 12 15,7-10 26-15,2-9-9 0,10-5-20 16,2-6-1-16,3-3-10 0,17-2 4 16,1 2 5-16,11-2-3 0,9-2-8 15,10-3-6-15,1-2 3 0,12-2-2 16,0-1-5-16,3-3-2 0,11 8-6 0,4 3 1 16,1 8 3-16,6 5-1 0,5 1-5 15,-7 2-7-15,7 9-5 16,0 6-1-16,0 3-2 0,1 9 1 0,-1 1-2 15,4 12-1-15,-2 4-3 0,-1 4-6 16,1 9-11-16,-2 0-10 0,4-3-14 16,-4 8-15-16,2 2-6 0,-2-1-2 0,0 2 2 15,-2 8 12-15,0 9 11 0,0 0 14 16,-3 3 8-16,-8 1 7 0,1-4 0 16,-4-2-1-16,-3-6 2 0,1-4 1 15,2-6 4-15,5-4 3 0,6 1-1 16,5-4 1-16,-2 0 35 0,-5-11 55 0,4 8 43 15,1-8 24-15,2-1-13 0,9-1-36 16,-8-3-26-16,5-1-7 0,3 1-9 16,-6-7-5-16,8 3-6 0,-2-1-9 15,-4 3-8-15,9 6-12 0,-10 5-11 16,8 5-15-16,1 4-17 0,-5 1-9 16,12 10-8-16,-2 2 4 0,10 12 18 15,7 9-26-15,4 6-35 0,8 11-67 16,4 4-76-16,6 5-16 0,1 4 111 0</inkml:trace>
</inkml:ink>
</file>

<file path=ppt/ink/ink8.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1-12T23:57:25.384"/>
    </inkml:context>
    <inkml:brush xml:id="br0">
      <inkml:brushProperty name="width" value="0.05292" units="cm"/>
      <inkml:brushProperty name="height" value="0.05292" units="cm"/>
      <inkml:brushProperty name="color" value="#002060"/>
    </inkml:brush>
  </inkml:definitions>
  <inkml:trace contextRef="#ctx0" brushRef="#br0">5138 5399 854 0,'0'2'640'0,"4"10"-547"0,-3 1-23 0,1-3-11 0,4 3-15 0,-1-2-16 0,0 1-6 0,1 2-2 0,-6-3 3 0,0-2 7 0,-6 0 8 0,1-2 7 0,-6 1 5 0,-5-2-1 16,0 1-5-16,-3-4-6 16,-2-3-6-16,-2 4-3 0,-8-4-1 0,1 0 1 15,-3-4 0-15,-8 1-4 0,0-2-3 16,-7 1-6-16,-5-1-3 0,0-2-4 16,0 1-3-16,-10-3-1 15,0 2-1-15,-3-2-2 0,-7 4 2 16,4-5 2-16,-5 4 4 0,1-3 3 0,-7 2-1 0,-7-2 1 15,-7 6-5-15,-7-3-2 16,6 3-3-16,-5 1-2 0,1 0 0 16,-6 1 1-16,-8 1-1 0,-2-2-1 0,3 0 0 15,9 2 0-15,13-5 0 0,5 1 0 16,5 1 0-16,7-3 1 0,0 1-1 16,4 3 1-16,2-5-1 0,1 5 1 15,10-1 0-15,1 1 0 0,1 2 1 0,7 0-1 16,-1 2-1-16,9 1 0 0,3 4 0 15,6-3 0-15,0 1-1 0,-4 4 0 16,4 0 0-16,3-4 0 0,3 2 0 16,2-1 0-16,5-1 0 0,4 2-1 15,8-5 0-15,0 0-1 16,1 3-1-16,2-3 2 0,2 3-1 16,2-3 1-16,0 0 0 0,3 0 0 0,0-1 3 0,6 1 5 15,7 3 5 1,7-3 2-16,3-2 4 0,7 0-2 15,10 0-1-15,8-9-4 0,6 2-2 0,10-3 0 0,3-1-1 32,5 4-2-32,9-2-2 0,12 4-1 0,5-2-1 0,1 1 1 0,8 4-1 15,0-1 1-15,8 3-2 0,10 3 0 16,1 3 0-16,2 3 0 0,-7 3 0 16,0 2 1-16,-6 2 0 0,3 4 0 0,-1 3 1 15,-8-2-1-15,-12 2-1 0,-2 0 1 16,-12 0-1-16,-1 2 0 0,-3-7-1 15,-10 1 0-15,-3 1 1 0,-11-3-1 0,4-2 3 16,-16-3 2-16,-7-3 1 0,-1 0 6 16,-20-2 6-16,5 0 6 0,-7-3 7 15,-4-3-3-15,-4-1-4 0,-10 0-8 16,0 0-5 0,0 0-4-16,0 0-1 0,0-1-5 0,0-3 0 0,-9 2-2 15,1 0-1-15,-5-1 1 0,-12-4-3 16,-7 5 2-16,-17-7-1 0,-15 4 1 0,-10-2 2 15,-12 0-2 1,0 0 0-16,-14-1 0 0,1 0 1 16,1 0 0-16,-4 0 1 0,-3-5 0 0,-12-3-1 15,-11-3 2-15,-3-4 0 16,9 3 0-16,-1 4-1 0,1-5 1 0,3 1 0 0,-1 5 0 0,4 0 0 16,8 1 0-16,14 4 1 15,2 2 0-15,12 0 0 0,-1 4 0 16,5-5 1-1,3 6-1-15,2 1 1 0,16 0 0 0,7-2-2 0,7 3 2 0,6 1 0 16,3 0-1-16,11 0 3 0,-2 1 2 31,8 3 2-31,8-2 1 0,-3-2-2 0,6 2-3 16,4 1-3-16,0-1-1 0,0 3 0 16,0-3 0-16,-3 2 0 0,3-4 1 15,0 0-1-15,-2 1 0 0,2-1 0 16,-2 0 0-16,-9 2-2 0,8-5-7 15,-4-1-9-15,0-3-18 0,1 2-34 16,3 1-37-16,-2-5-47 0,1 4-23 16,0-8 89-16</inkml:trace>
  <inkml:trace contextRef="#ctx0" brushRef="#br0" timeOffset="19108.99">7129 3915 1901 0,'0'4'112'0,"0"-2"19"0,0-2-18 0,-1 0-47 15,-1 3-26-15,-5-3-13 0,-8 2-2 0,1 0 0 0,-12 1 0 0,-3 10-5 0,-3 1-7 0,-3 2-7 0,-2 7-4 0,1-4-2 0,-1 6 0 0,-4 0-2 0,2 0-1 16,-3 1-4-1,10 1-5-15,0 0-5 0,5-3-2 0,10 1 0 16,-5 0-3-16,10-2-17 0,3 0-8 0,0 2-3 16,6-2 3-16,4 2 18 0,5 0 8 31,4-2 2-31,6-2-2 0,6-7 2 0,-3-7 5 0,4 0 12 0,-5-7 16 16,1-1 12-16,-1-8 16 0,2-2 15 15,3-5-1-15,-2-2 0 0,-3 1-9 16,-1 1-9-16,-6-7-2 0,-2 1-9 0,-2-1-1 15,-5-1-4-15,-1 4-5 0,3 2-1 16,-4 2-6 0,0 4-9-16,0-1-8 15,0 10-14-15,0 3-3 0,0 2-28 16,0 1-14-16,0-3 0 0,0 2-8 16,2 5 19-16,-2 0 18 0,5 14 11 15,4 4 11-15,0 11 10 0,3-3-1 0,1 5-4 16,-1-10-8-16,-1-3-10 0,-1-6-8 15,-3-10-11-15,-3-2-11 0,-2-7-5 16,5 2-251-16,0-16 213 0</inkml:trace>
  <inkml:trace contextRef="#ctx0" brushRef="#br0" timeOffset="19298.18">7133 3250 1491 0,'2'43'82'0,"1"-1"74"0,6 17-126 0,-4 0 1 0,10 10-10 0,-5-2-13 0,3 2-4 0,1-1 0 0,-11-3 0 0,10-1 3 15,-10 0-3-15,8-4-13 0,-4 0 572 0,0-8-413 0</inkml:trace>
  <inkml:trace contextRef="#ctx0" brushRef="#br0" timeOffset="19520.96">7397 3335 1565 0,'-3'47'41'0,"3"8"-21"0,-2 17-16 15,2 4 13-15,2 8-7 0,1 3-2 16,2-2-4-16,4-9 1 0,-3 6-3 0,2 4 25 16,5 7-1-16,3 2-4 0,3-17 3 15</inkml:trace>
  <inkml:trace contextRef="#ctx0" brushRef="#br0" timeOffset="19994.48">8087 3335 1453 0,'30'4'275'0,"14"81"-131"16,9 4-128-1,-125-130-16-15,33 50 2 0,46 39-1 0,3 7 1 16,-2 5-1-16,0 7 0 0,3-3 2 16,1 5-4-16,3 0-13 0,-8-5-5 0,-7-2-2 15,3-12 5-15,-6-9 10 16,1-13 3-16,0-10 0 0,-3-7 0 0,3-8-2 16,2-3-6-16,0 0 7 0,-3-3 0 15,8-10 4-15,0-13 9 0,6-21-5 16,15-8-20-16,3-7-54 0,6-1-26 0,2 11 23 15,-8 10 66-15,-6 11 71 0,-2 7 36 16,-3 8-24-16,0 2-38 0,-1 5-17 16,1 5 9-16,-7 4-1 0,-1 4-8 15,1 3-5 1,0 7-24-16,-2 4-10 0,-2 14-2 0,-2 7-1 0,-5 8 4 16,-7 3 4-16,-7-6-2 0,-9-1-1 15,5-9-2-15,-3-8 4 0,-1-1 7 0,5-9 6 16,-5-11 3-16,3 6 0 0,-1-11-13 15,3-4-25-15,1-13-164 0,3-21 130 16</inkml:trace>
  <inkml:trace contextRef="#ctx0" brushRef="#br0" timeOffset="20191.24">8863 3883 1308 0,'0'121'119'0,"-3"-86"-77"0,1-10-42 0,2-2 2 0,0-90 33 0,0 81-10 0,2 0 198 0,1-1-155 0</inkml:trace>
  <inkml:trace contextRef="#ctx0" brushRef="#br0" timeOffset="20374.72">9073 3788 1549 0,'7'72'71'0,"44"125"-52"31,-46-184-19-16,-3 11 0-15,-2 1 9 0,0-2-13 16,-2-10-29-16,-1-3-219 0,-2-10-94 0,1-5 164 16</inkml:trace>
  <inkml:trace contextRef="#ctx0" brushRef="#br0" timeOffset="20975.32">9206 3653 1576 0,'67'-36'271'31,"-67"33"-174"-31,30-2-107 0,-26 5 19 0,3 1-5 16,0 5-6-16,-2 2-7 0,-3-2-9 16,0 3-7-16,-2 5-7 0,-4 0-2 15,-10 7 2-15,-2 4 2 0,-4 0 5 16,1 0 9-16,5 0 6 0,0-1 9 0,5-4 2 16,3-4 6-16,1-2 2 0,5-5 0 15,0 2 1-15,4-4-4 16,-1 0 4-16,4-4 2 0,-5 1 4 0,5-2 12 15,0-2 11-15,6-2 12 0,-4-2 5 16,3-3 3-16,-1-2-6 0,1-1-11 16,-1-3-8-16,1-3-15 0,-1-1-11 0,-2-6-5 15,-2 0-10-15,0-2-16 16,-5 0-15-16,1 2-15 0,-1-2-1 0,-2 4 8 16,3 5 10-16,-3 5 13 0,6 2 9 15,-6 9 0-15,0 0 0 0,0 0-1 16,0 0-4-16,5-2 6 0,4 10 0 15,0 6 1-15,10 7 6 0,3 0 0 16,4 8 3-16,2 1 2 0,-3 0 0 0,0 2 0 16,-4-7 1-16,-1-4-5 0,5-2-7 15,-11-1-7-15,0-4-4 0,-1-5 4 16,-6-5 4-16,0-4 8 0,-7 0 5 16,0 0 5-16,5-2 6 0,-3 0 7 15,0-1 0-15,3-4-2 0,-5 0-2 16,2-6-1-16,-2 2-1 0,3-1 1 0,1-2-2 15,1 3-6-15,2-1-2 0,-5-1 0 16,1-1-1-16,1 4 2 0,0-1 9 16,-1 4 10-16,2 0 5 0,1 0 7 15,-3 5-6-15,6-3-8 16,-2 3-8-16,7 2-12 0,8 5-18 0,3 2-19 16,1 11-7-16,8 5 2 15,-6 5 8-15,-1 1 6 0,-6-3 30 16,-3-3-163-16,3-1-44 0,-7-5 5 0,-1-2-26 0,-6-5 160 15,-5-10-46-15,5 2-52 0,-6-6 82 16</inkml:trace>
  <inkml:trace contextRef="#ctx0" brushRef="#br0" timeOffset="21481.62">10214 3481 1497 0,'0'0'89'0,"0"0"23"0,0 0-51 16,4 5-52-16,-4 4-37 0,-5 5-9 0,5 13 7 0,-4 5 6 0,2 14 21 0,1 7-42 0,2-2-105 16,3 4-45-16,5-1-75 0,5-3-55 15,-5-1 103-15,10-10 51 0,-3-6 102 0,6-7 161 0,-6-8 64 0,1-5 109 0,-3-5 42 0,-8-9-29 16,6-1-39-16,1-10-100 0,-3-5-59 0,11 0-33 15,1-12-15-15,4-8-12 0,1-1-8 16,-2-6 5-16,1 1-1 0,-11 5 1 16,1 8 2-16,-6 8-5 0,-1 9-7 15,0 6-1-15,-4 3-8 0,6 6-12 16,1 8-8-16,4 19-21 16,13 20 4-16,2 22 9 0,10 13 9 0,0 11 1 0,-4 11-1 15,2-1-8-15,-3 4 2 16,-3 0 11-16,-4-4 10 0,-11-5 3 0,-6-12-7 15,-10-11 0-15,-1-16-10 0,-1-16-3 16,0-12-11-16,-5-11-49 0,-7-11 47 16,1-10 49-16,-1-4 35 0,-1-8 91 15,-4-8-27 1,-3-12-27-16,-5-13-1 0,-1-12-28 0,4-2-2 0,1-1-1 0,3-1-9 16,6 6 12-16,7 5-1 0,3-1-6 15,4 1-3-15,1 5-18 0,8 2-8 16,-1 1-9-1,8 2-16-15,3-4-62 0,3-9 39 0,6-1-4 0</inkml:trace>
  <inkml:trace contextRef="#ctx0" brushRef="#br0" timeOffset="21693.56">8964 3323 1918 0,'32'-2'72'15,"9"-1"22"-15,21-6 145 0,20-4-171 0</inkml:trace>
  <inkml:trace contextRef="#ctx0" brushRef="#br0" timeOffset="22096.88">11993 3566 1346 0,'-45'27'109'15,"-4"-4"90"-15,-6 3-148 16,-2-1 0-16,18-11-36 0,-5 0-9 16,7-1-2-16,10-4 0 0,4 1 0 15,3 1-1-15,8-6 2 0,3 4-1 16,4-5-4-16,3-1 2 0,0 4-2 16,2-5-2-16,7 2-1 0,-3-1 4 15,3 4 4-15,2-5-1 0,3 2 14 0,4-1 5 16,4-3 12-16,5 4 17 0,5-4-5 15,2-4-9-15,7 2-15 0,0-1-13 16,-2 1 0-16,-2 0 6 0,-5 1 2 16,-3 1 1-16,-11 0-7 15,-2 1-8-15,-1 5-11 0,-8 4-16 0,-1 3-22 0,-3 4-7 16,-2 14 6-16,-8 6 9 0,-7-2 16 16,-9 4 3-16,-4-3 0 0,-2-1 1 15,0-3 4-15,-6 0 6 0,4-7 4 16,-10-9 3-16,0-4 0 0,4-10 0 15,-3-4-3-15,-1-10 6 0,1-13-3 16</inkml:trace>
  <inkml:trace contextRef="#ctx0" brushRef="#br0" timeOffset="22350.6">12200 2917 1864 0,'13'59'44'0,"-1"-3"-40"0,1 3 0 15,-6-2-1-15,1-1-3 0,-4 3-2 0,0-2-1 0,1-1 1 0,-3 5 0 0,1 8 2 0,3 5 3 0,-1 1-15 0,2-4-16 0,0-6 572 0,-2-12-409 16</inkml:trace>
  <inkml:trace contextRef="#ctx0" brushRef="#br0" timeOffset="22509.74">12649 3451 1455 0,'-7'0'118'0,"0"0"140"15,0 0-234-15,-8 12-24 0,-11-7-2 16,-6 10 4-16,-18-1 2 0,-5 0-1 15,-1 2-1 1,2-2 1-16,3-1-2 0,3-1 0 0,2-5 3 0,-4 0 5 0,-1 2 501 16,-4-2-365-16</inkml:trace>
  <inkml:trace contextRef="#ctx0" brushRef="#br0" timeOffset="22762.88">12585 3786 1677 0,'43'41'47'0,"-10"-9"-31"16,-4 1-1-16,-6-6-10 0,-6 1-3 15,1-5-1-15,-5-3-1 0,-6-3 0 16,-2-6-5-16,-5-2-3 0,0-7-1 16,0 1-41-1,0-3 16-15,-2 0 12 0,-7-3 5 0,4-4 51 0,-4 0 2 16,-1-9-2-16,4 0 15 0,3-7 11 0,3-4 7 15,3 0 23-15,3 3-4 0,2-3-4 16,7 0-13 0,1 1-26-16,10-3-18 0,4-1-38 0,11-2-46 0,2 0-41 15,4-5 48-15</inkml:trace>
  <inkml:trace contextRef="#ctx0" brushRef="#br0" timeOffset="22936.79">13422 3640 872 0,'12'64'301'16,"-10"66"-176"-16,-9-75-129 0,5-2 30 16,-12-11 2-16,9 3 232 0,3-13-181 15</inkml:trace>
  <inkml:trace contextRef="#ctx0" brushRef="#br0" timeOffset="23695.93">13711 3449 1732 0,'7'16'55'0,"-2"7"-23"0,1 5-10 0,3 8-18 16,-6-3-2-16,8 8-1 0,-6 4 1 16,0 1-1-16,1 0 0 0,-1 0 1 15,-1-5-2-15,1-4-2 0,-5-5-2 16,0-6-5-16,0-8-2 0,0-5-3 16,-2-5 0-16,2-8 2 0,0 0 8 15,0 0 9-15,0 0-4 0,2-7-3 0,1-7-2 16,4-7-4-16,8-8 8 0,2-2 6 15,-1-3-2-15,4 4-1 0,1 7 6 16,-3 0 4-16,0 7 10 16,6 3 6-16,-8 6 0 0,6 2 0 0,2 3-13 15,0 2 0-15,4 9-7 0,-7-4-2 0,2 6 0 16,-5-2-4-16,-2 0-2 0,-2 1-1 16,-2-1 0-16,-1-2-4 15,0 4-5-15,1-6-2 0,-5 1-3 0,0-1 4 16,-1-3 4-16,-3-2 3 0,4 0-3 15,-5 0-2-15,2 0-1 0,1 0-1 16,-1-9-2-16,4 3 2 0,3-8-2 16,0-2 2-16,6-7 1 0,-1 4-4 0,-1-4-11 15,0 5-9-15,-2 2 8 16,-4 2-7-16,-2 3-35 0,-2 4-187 0,2-2-32 16,-7 7 10-16,0 1 46 15,0 1 200-15,-5-9 22 0,-2 9 0 16,0 0-13-16,-7 2-28 0,3 8-7 0,-9 8 2 15,-1 10 13-15,5 10 10 0,-9 8 7 16,9 9-2-16,6 1 5 0,6 6 12 0,4 6 7 16,6-3 2-16,8 5 8 0,7-1 29 15,4 2 28-15,7-2 48 0,0-5 50 16,5-2 14-16,0-4 42 0,2-8-30 16,-2-8-56-16,-1-8-40 0,-8-9-73 15,-5-7-14-15,-9-8-1 0,-5-1 17 16,-7-2 29-16,-2-3-170 0,-3-4-73 15,-17 0-4-15,-5-6-16 0,-16-8 181 16,-8-5 78-16,-12-8-10 0,-2-8-12 0,-6-4-11 16,-4-6-4-16,11 1-3 0,3 0 2 15,3-4 1-15,8 3-5 0,9-1-7 16,10-3-16-16,13 4-12 16,11 3 35-16,12 8 31 0,9-3 44 15,18 3 24-15,10 2-288 0,15-1 153 16</inkml:trace>
  <inkml:trace contextRef="#ctx0" brushRef="#br0" timeOffset="24043.9">15007 3623 1462 0,'-28'0'99'0,"3"0"18"0,5 0-7 0,10 1-50 0,-4 3-27 0,-2 5-17 0,7-6-10 0,-7 8-3 0,10-6-5 0,1 6-2 15,-4 1-3-15,9-3-1 0,-2 4 2 0,-3-1 1 0,3 1 1 0,-5-1 2 0,9-3 0 16,-4 1 0-16,2 1 0 0,6-4 1 0,-5 2 0 16,8 2 1-16,-5-8 5 0,5 4 2 15,1 0 5-15,6-3 4 0,4 3-1 16,3-2 3-1,0 1 0-15,-4-1-3 0,3-1-3 0,-5-1-5 0,-2 4-3 0,-5-1-4 16,-5 2-8-16,-3-1-13 0,-2 8-6 16,-7 6-3-1,-5 4 6-15,-13 5 6 0,-5-2-1 0,-18 4-31 16,-9-12 502 0,-14-8-343-16</inkml:trace>
  <inkml:trace contextRef="#ctx0" brushRef="#br0" timeOffset="24186.9">13488 3046 2288 0,'42'-33'487'0,"15"-19"-308"0</inkml:trace>
  <inkml:trace contextRef="#ctx0" brushRef="#br0" timeOffset="27009.24">18534 1839 958 0,'12'28'356'0,"-12"-12"-584"0,-9-1-12 0</inkml:trace>
  <inkml:trace contextRef="#ctx0" brushRef="#br0" timeOffset="27314.48">18060 1665 1513 0,'0'-12'173'15,"0"0"252"-15,0-3-297 0,4 6-45 16,-4-3 1-16,2 1-18 0,-2 8-10 0,0-4-4 16,0 7-10-16,1-2-24 0,-1 7-30 31,2-1-31-31,-2 8-13 0,4 6-3 16,-3 14 14-16,5 12 23 0,-1 15 11 15,4 10 9-15,-6 5 2 0,1 10 0 16,-4 1 1-16,0 7-1 0,0 2 1 0,-5 5-1 15,3 2 0-15,2-1 1 0,0-3-1 16,2 1-2-16,3-3-1 0,2-4 1 16,-2-3 2-16,1-4 0 0,3-10 0 15,-1-8 1-15,-2-24-16 0,4-11-33 16,-2-14-24-16,-1-3-21 0,0 1-3 16,0-5 11-16,7-6 123 0,2-17-40 15</inkml:trace>
  <inkml:trace contextRef="#ctx0" brushRef="#br0" timeOffset="27612.84">19179 1461 2008 0,'0'2'85'0,"0"0"26"0,-2 5-76 0,0-3-32 0,-1 8-4 0,-1 4-6 0,-3 11 1 0,-3 10 10 0,-3 14 2 16,3 11 0-16,1 7 1 0,3 9-1 0,1 8 2 0,3 6-1 0,1 3-1 16,1 3-2-16,0 7-2 0,3-4-1 0,6-4 0 0,-4-5-1 15,4-14-2-15,-2-7 1 0,2-9 1 16,-4-5 0-16,3-4-16 0,-3-7-35 15,2-3-34-15,4-8-23 0,1-1 0 0,0-6-12 16,4-10 74-16</inkml:trace>
  <inkml:trace contextRef="#ctx0" brushRef="#br0" timeOffset="28118.61">20000 1910 2161 0,'0'-20'177'16,"55"8"58"-16,42-25-86 15,-201 97-147-15,75-60-13 0,37-5-1 16,6-1-1-16,5-8 1 0,8 2 3 15,8-9 4-15,10 1 2 0,2 2-4 0,1-3-3 16,4 9-6-16,-8 3-7 16,4 7-2-16,0 4 1 0,2 1 3 0,-1 12 5 15,8 8-3-15,3 1-2 0,6 15-2 16,3 8-6 0,-3 8 7-16,-6 10-1 0,-2 4 1 0,-8 9-4 0,-2-1-8 15,-7-1 0-15,-9 2-3 0,-11-4 1 16,-9-1-8-16,-12-4 2 0,-12-9-4 0,-13-1-6 15,-9-6 17-15,-8-10 9 0,-10-10 13 16,-8-4 18-16,-9-12 2 0,-4-8 0 16,-5-9 0-16,-7-14 1 15,4-7 4-15,3-9 5 0,-1-2 8 0,12-7 8 16,-2-4 2-16,12-3 9 0,2-5 8 16,-1-3-4-16,1 0-4 0,1-5-16 0,6-1 1 15,4-1 7-15,14 5 12 0,11-1 6 16,11 6-15-16,14 1-27 0,11-5-24 15,22-2-44-15,20-5-47 0,23-2-31 16,26-1 20-16,14 4 45 0</inkml:trace>
  <inkml:trace contextRef="#ctx0" brushRef="#br0" timeOffset="28658.06">21785 2038 1876 0,'0'0'99'0,"2"-7"29"0,-2-1-24 0,0-2-13 0,2-1-18 0,3-5-23 15,8-3-6-15,3-1-3 0,5-8-10 0,2 3-8 0,7 0-7 0,4 7-11 0,3 4-8 0,0 5-6 0,6 8-7 0,3 2-3 16,5 12 1-1,8 10-8-15,3 12-15 0,2 15-2 0,3 10-6 16,-1 15 11-16,-15 10 9 0,-1 9 1 0,-13 0-8 16,-10-2-14-16,-3 0 2 0,-11-3-14 15,-11-2 12-15,-8 0 8 0,-15-9 13 16,-6-7-70-16,-8-11-15 0,-6-12 9 16,-8-16 6-16,-3-6 100 0,-3-17 48 0,-7-9 19 15,-2-5 19-15,0-13 22 0,6-9-2 16,8-5-6-16,4-10-18 0,4-9-12 15,4-4-11-15,5-6-7 0,4-1 4 16,12 2-13-16,2 1-5 0,7 4-4 16,8 11-8-16,0 0-11 0,10 7-14 15,3 1-23-15,3-6-34 0,7-1-47 0,5-1-18 16,11-8 54-16</inkml:trace>
  <inkml:trace contextRef="#ctx0" brushRef="#br0" timeOffset="29133.66">22885 1958 1411 0,'5'-14'141'0,"4"-2"152"0,7-2-176 0,5 2-73 0,11-5-2 0,2 1-16 0,10 3-5 0,9-8 3 0,-3 3 5 0,5-1 2 0,-2 0-6 0,-3 11-1 0,5-6-6 0,0 11-8 0,3 4-3 0,8 3-6 31,3 8-7-31,12 12 1 0,5 12-18 0,2 12-10 0,3 13-4 0,-8 16-14 15,-7 5 11-15,-7 8 5 16,-12 7-15-16,-11-1-5 0,-9 4 6 0,-14-4 3 16,-14-2 13-16,-12-10 99 0,-17-9-270 15,-10-16-20-15,-11-14 22 0,-10-13-69 16,-13-8 295-16,-12-15 51 0,-11-9 18 0,-14-10 39 16,-5-18 23-16,-6-9-7 0,11-12-24 15,17-2-41-15,21 2-18 0,11 0 32 16,20 2 39-16,15 3 18 0,8 0-15 15,10-7-45-15,19-5-54 0,7-6-56 16,19-7-64 0,14-1-58-16,16-4 66 0</inkml:trace>
  <inkml:trace contextRef="#ctx0" brushRef="#br0" timeOffset="29435.54">25069 1651 2482 0,'-2'11'59'0,"1"8"-39"16,1 10-23-16,3 10 1 0,4 12-2 0,7 8 1 0,6 12 0 0,3 7-1 0,-4 3 2 0,5 6 1 0,-7 5 1 0,1-5 0 0,0 0 3 0,-6-7-1 0,1-2-7 15,-5-2-41-15,-8-3-62 16,0-6-40 0,-10-1-12-16,-3-10 594 0,1-4-332 0</inkml:trace>
  <inkml:trace contextRef="#ctx0" brushRef="#br0" timeOffset="29974.63">26477 2151 1521 0,'-4'-11'68'0,"-3"3"10"16,0-1 8-16,7 0 9 15,0 4 12-15,0-4 4 0,2 3-6 0,2-2-11 16,1 2-20-16,4-6-26 0,7-2-20 0,5-1-11 16,4 1-11-16,10-2 4 15,6 2 4-15,3 3 2 0,4 6-9 16,5 5-6-16,-1 0-5 0,5 9-10 0,3 11-2 16,-3 8-5-16,-6 7-13 0,4 19-14 15,-5 8-7-15,-6 7-21 0,-3 7 1 16,-13-2 11-16,-10 4 5 0,-9-5 12 15,-11 0 8-15,-12 0-3 0,-20-3-12 0,-10-6-66 16,-15-7 6-16,-12-11 14 0,-5-12 34 16,-9-18 95-16,-9-11 16 0,-7-8 9 15,-5-13-1-15,1-13 6 0,2-12 1 16,13-6-4-16,6-10-9 0,13 0-21 16,18 0 19-16,11 9 25 0,17 6 41 15,11 1 29-15,7 11-22 0,10-9-31 16,17-7-50-16,11-13-66 0,17-12-73 0,25-5 55 15</inkml:trace>
  <inkml:trace contextRef="#ctx0" brushRef="#br0" timeOffset="30259.3">27872 1284 2525 0,'0'5'57'0,"0"6"-45"0,0 7-22 0,4 16-3 15,1 17 3-15,2 20 6 0,6 10-1 0,-4 12 0 0,3-3 3 0,-1 6-1 0,1-6 3 0,-5 8 3 0,0-6-1 16,0 2 16-16,-1-11-50 16,-3-8-65-16,2-8-45 0,3 0-38 0,-3 4 85 0</inkml:trace>
  <inkml:trace contextRef="#ctx0" brushRef="#br0" timeOffset="30545.04">28819 1445 1697 0,'0'34'209'0,"0"10"369"15,-2 22-570-15,1 7-7 0,-1 7-1 0,2 3 2 16,2 0 0-16,5 1-1 0,-6 4 2 16,3 1-2-16,3-4 1 0,-2-7-7 15,3-12-46-15,4-15-39 0,0 2-31 0,4 2-13 0,6 2 300 16,-1-7-137-16</inkml:trace>
  <inkml:trace contextRef="#ctx0" brushRef="#br0" timeOffset="30753.91">29988 1649 2672 0,'62'109'104'0</inkml:trace>
  <inkml:trace contextRef="#ctx0" brushRef="#br0" timeOffset="32316.03">30484 1238 2122 0,'-2'0'82'0,"2"0"4"0,-5-2-55 15,5 2-18-15,-2 0 6 0,-1 0 11 0,3 0 18 0,0-2 27 0,0 2 15 0,0 0 8 0,0 0-5 0,0 2-19 0,1 4-19 0,3-5-18 0,-2 3-16 0,1-2-16 0,-3 7-5 16,4 3 0-16,-2 7 1 0,-1 13 2 15,-1 11 1-15,-1 10-1 16,-3 9-2-16,2 6 0 0,-3 1-1 0,1-4-1 16,3 4 1-16,-3 2 0 0,-3-5 0 15,0 5 1-15,-6-6-1 0,-1 6 0 0,-2-3 0 16,-3 3 0-16,1 0 0 0,2-2 2 16,0 0-6-16,4-12-125 0,5 5 80 15,3-4-11-15</inkml:trace>
  <inkml:trace contextRef="#ctx0" brushRef="#br0" timeOffset="51902.51">15730 3458 1440 0,'-1'0'119'0,"1"-2"83"0,0 2-92 0,-4 0-30 0,4 0-26 0,0 2-20 0,4 0-13 0,-4 1-12 0,0-3-6 0,1 2-9 0,1-2-7 0,0 5-6 16,-2-3-6-16,0 5-2 15,0-2 1-15,0 8 8 16,0 5 7-16,0 6 7 0,2 8 4 0,-4 0 1 16,0 5 0-16,-1 4 0 0,-1-5-1 15,2 4 2-15,2 1-1 0,0 0 0 0,-1-6 1 0,-1 1-1 16,-4-6 1-16,6-2-1 0,-5-4 1 15,3-3-1 1,2-5 0-16,-1-4 0 0,1-3 0 0,0 2 4 0,0-1 7 16,1-3 4-16,1 0 2 0,-2-1 0 15,4 1-4-15,-3-4-5 16,1 5-2-16,2-3-2 0,1 0 0 0,-1-1 10 0,1-4 10 16,4 5 8-16,-4-3 6 0,9 3 4 15,1 2 17 1,0-5 6-16,9-2 1 0,4 2-14 0,7 1-20 0,6-1-10 15,5 3-2-15,4-6 7 0,1-6 3 16,4 1 2-16,4-3 3 0,-1 6-5 0,3-6-5 16,4 2-7-16,6-7-7 0,11-1-5 15,8 1-4-15,4 0-3 0,14 0 1 16,4 3-1-16,-2 6-1 0,3 0 0 16,3 5 0-16,-3 7-1 0,16 5 1 0,8 2 0 15,-6 4 0 1,-8 2-2-16,-17-1-1 0,-17-3-1 0,-6 0 1 0,0 0 3 31,-5 2 1-31,0-2 0 0,-7 3 0 0,-12-5-4 16,-8-3 17-16,-12 0 17 0,-9-4 18 15,-5-4 17-15,-12-3-7 0,-5 2-7 16,-6-2-10-16,2 0-3 0,-3 0-1 0,-1 0-1 16,2 0-4-16,-2 0-9 15,2 0-11-15,2-4-8 0,-4 4-2 16,1 0-2-16,3 0 0 15,-4 0 0-15,2-1 0 0,-2 1 2 0,1-4 1 16,1 2 0-16,0 1 2 0,7-7 1 16,-7 3 1-16,3 2 2 0,4-3 2 15,-2-3 0-15,4-1 1 0,-1-3-3 16,3-4-4-16,-5 1-1 0,8-6-2 16,4-2 1-16,-1-8 3 0,4-7-1 0,-1-2 1 15,-1 0-3-15,-7-1-1 0,2-1-1 16,-7 6 0-16,0-4 0 0,2 4-1 15,-3 0 1-15,-1 1-1 0,2-1 0 16,0 0 0-16,2-4-1 0,-2 2-1 0,0-2 1 16,1 11-3-16,-6-4-1 0,-2 8 2 15,-1 3-2-15,-1-2 0 0,2 7 1 16,-2 0-1-16,0-5 0 0,-3 4 1 16,-1-4-1-16,2 1 2 0,-5-1 2 15,4 2 0-15,-1 0 0 0,4 0 1 16,0 1-1-16,0 1 0 0,0 1-4 15,5 2-8-15,1 2-16 0,1 3-19 0,0 2-16 16,-4 2-30-16,3 5-35 16,-1-3-51-16,0 5 331 0,2 0-156 15</inkml:trace>
  <inkml:trace contextRef="#ctx0" brushRef="#br0" timeOffset="53445.66">19925 2373 2070 0,'0'2'67'15,"0"-1"-24"-15,0 5-31 0,0-5-12 0,0 3-12 0,2 1-5 0,0 2-1 0,-2 4 0 0,0 0 2 0,-4 8 3 0,-1 4 7 0,-2 6 5 0,0 4 2 0,0 3 1 0,-2 1 0 16,2 7-1-16,-2-1 1 16,2 5-1-16,0 7 0 15,2 1-1-15,-1 5 0 0,3 6 1 0,-1 2-1 0,1 7 1 16,3-1 0-1,0-4 0-15,0-4 1 0,1 1-1 16,3-1 0-16,-1-3 0 0,3 0 1 0,-4-9 0 0,1-2 0 16,-1-2 0-16,0-5 0 0,-2-1 0 15,0-10-6-15,0-3 26 16,0-13 15-16,0-3 16 0,-2-3 28 0,2-1-10 16,0-5 6-16,0-1 0 0,0-5-4 0,0-1-2 15,0 0 2 1,0 0-4-16,0 0-8 0,2 0-11 15,-2 0-13-15,1 0-1 0,5-1 0 0,-3 1-5 16,1-4-5-16,3 2-11 0,-2 1-9 0,4-3-4 0,5 4-2 31,2-2-2-31,2 0-2 0,1 2 2 0,3-3-1 0,-3 1-1 0,4 0 0 16,4 2-1-16,3-1-1 0,4 2 1 16,3 3-1-1,2-4 2-15,-4 5-1 0,10-5 3 0,8 2 0 0,0 2 1 16,11-4 1-1,-5 0 0-15,6 0 0 0,2-4-2 16,1 4-2-16,-6-2 0 0,-2 2-1 0,2-2 1 0,-1-3 3 0,2 0 0 16,10 1 1-16,7-1 1 0,7 3 0 15,3 0 0 1,8 2 1-16,3 2-2 16,-6-2 0-16,-2 2 1 0,-1-2-1 0,2 0 0 0,2 0 0 0,12 0-1 15,-4 0 1-15,10 0 1 0,-1 0 0 31,-6 0-1-31,-8 0 1 0,-14 0-1 0,-7 0-1 16,0 0 2-16,0-2 1 0,9-1 1 16,7 1-1-16,-7-2-1 0,0-3-1 15,0 2 2-15,3-2 1 0,6 0 1 16,-2-2-2-16,-7 5-1 0,-9-5 2 16,-6 4 1-16,-6 2 2 0,3-6-2 0,6 3-3 15,-1-2-1-15,-3 2 0 0,-2 3 0 16,0-3-1-16,-3 3 1 0,1 1 0 15,-6-3 0-15,-5 3 1 0,-4-2 0 16,-10 3-1-16,-6 1 0 0,-4-4 0 16,-4 1 1-16,-1 1-1 0,-3 2 1 15,-2 0 0-15,-3 0 0 0,-1 0 2 16,-2 2-1-16,-2 1-1 0,0-3 1 0,-3 2 1 16,1 0-1-16,-3-2 1 0,2 3 1 15,-1-1-1-15,-2 5 1 0,0-5-1 16,-1 3-2-16,2-1-1 0,-2-1 1 15,2-1-1-15,0 2 1 0,-3-1 0 16,4-1-1-16,-6 1 2 0,1-3-1 0,2 0 0 16,-2 0 3-16,3-3 0 15,-5 1 2-15,4 0 0 0,0-3-1 0,0 3 1 16,2-5 0-16,0 2 1 0,2 1-1 16,-1-6 0-16,1 3-2 0,1-1 0 15,3-2 1-15,-1-1 0 0,-4 2-1 16,5-1-1-16,-1-1-3 0,-2-1-2 15,-1-1 0-15,1-1 1 0,-1 0 1 16,-4-4 5-16,2 0-1 0,-2-1 2 0,5-6 2 16,-3 0 0-16,-2 2-1 0,0-5-1 15,-3 3-2-15,-1-3-4 0,6 1 2 16,4 0 5-16,-11 3 4 0,-1-1 13 16,1 2 10-16,-4 0-1 0,4 0 2 0,-2 3-11 15,0-3-12-15,0 2-3 0,0 7-5 16,2-1-1-16,0 5 3 0,-1 4-1 15,-1-6 1-15,4 9 0 0,1-6-2 16,-5 0-1-16,6 3 0 0,-3 1-2 16,-6-5-1-16,8 8 0 15,-5-9-1-15,0 2-1 0,0 2 2 0,0 0-5 16,0 0-6-16,-2 3-8 0,4-3-20 0,1 6-17 16,1-3-20-16,-4 4-23 0,0-2-24 15,-2 0-32-15,4-3-13 0,10 0-38 16,4-9 112-16</inkml:trace>
  <inkml:trace contextRef="#ctx0" brushRef="#br0" timeOffset="54541.51">26218 3006 1849 0,'-2'0'206'0,"2"1"239"0,0-1-288 0,0 2-68 0,4 0-20 0,-4 0-27 0,0 1-18 0,0-1-11 0,0-2-9 16,2 2-9-16,-1 1-9 0,-1-1-2 0,6 0 1 16,-6 3 4-16,0-3 4 0,-2 10 2 15,-2 4 2-15,1 13 0 0,-1 3 2 16,3 9-1-16,-5-8 1 0,4 4-3 15,-1-5 2-15,-1-3 0 0,-1 6 0 16,1-1 2-16,1-4-1 0,-1 0 0 16,4-3 1-16,-8 3 0 0,2-4-1 0,6-1 2 15,-3 0-1-15,1-2 0 0,2-2 1 16,0 1-1-16,-2-6 0 0,-1-2 1 16,-1-5-1-16,4-2 0 0,0 0 1 15,0-2 0-15,0-3 0 0,0 0 1 16,0-2 1-16,0 2-1 0,0-1 1 15,0 1-1-15,0-2-1 0,5 4 0 0,-5-4 6 16,0 0 2-16,0 0 4 0,2 1 0 16,-2-1-3-16,0 0 0 0,0 0-2 15,2 0 2-15,0 0 7 16,-2 0 4-16,3 0 2 0,1 0-1 16,1 0-8-16,2 0-4 0,0 0 1 0,4-1-3 15,1-3-3-15,8 2-2 0,8-1-3 0,9-1 0 16,6-3-1-16,3 0 0 15,9-2-1-15,2 4 1 0,14-6 1 0,5 4 0 16,16-2 1-16,7 4 0 16,-1-2-1-16,5 5 0 0,-2 0 1 0,5 2-1 15,9 0 0-15,15 2 0 0,-2 0 0 16,1 0 0-16,-5-1-1 0,-10 3-2 16,4-4 2-16,3 0 0 0,3-7 0 0,4 3 1 15,-15-6 1-15,-10 3-4 0,-7-6 8 16,-2 3 4-16,12-3 3 0,6-3 4 15,0 2-10-15,-3 0-3 0,-7-2-2 16,-3 3-1-16,7 3 0 0,6 1 1 16,8 2-1-16,-13 3 0 15,-6 3 0-15,-18-1-2 0,-6 4 2 0,1-1 1 0,-6 3-1 16,-3-2 0-16,6 3 2 0,-6-2-1 16,-2 3 1-16,-5 1 1 0,-8-4 1 15,-15-1 18-15,-11-2 15 0,-10 0 14 16,-6 0 6-16,-3 0-7 15,2 0-7-15,-4 0-5 0,-4-2 2 0,-1-1 1 0,-2 1-1 16,2-3 3-16,-2 3 6 0,-2-3 5 16,4 1 1-16,-2-5-17 0,0 4-24 15,0-7-24-15,0-6-18 0,-2-11 11 16,-2-20-58-16,-8-42 53 0,1-54-2 16</inkml:trace>
  <inkml:trace contextRef="#ctx0" brushRef="#br0" timeOffset="86385.27">15633 3571 1699 0,'0'-16'57'15,"-5"0"-9"-15,1 0-1 0,0 6-3 0,-3 3-2 0,6 1-1 0,1 5-7 0,0 2-1 0,1 1-7 0,-1-2-18 0,0 4-8 16,2-1-12-16,3 1-9 0,-6 3 1 0,-5 2 2 0,6 7 5 0,0 0 6 0,6 3 3 0,-1 2 2 16,-1 1 0-16,-8-6 1 0,-3 3-1 15,5-1 1-15,-5 1 0 0,2-3 1 16,-4-1 3-16,2-1 3 0,0-5 2 0,3 3 5 16,4-3 2-16,-2-2 2 0,2 2 0 15,-1 0-4-15,-1-4-5 0,2 4-3 16,0-4-3-16,3 4-1 0,1-5-1 15,-4 1 3-15,7 2 1 0,2-3 2 16,-4 1 1-16,4 2-2 0,-4 0 1 16,-1 0 2-16,7 0 2 0,-1 0 3 15,1-1 3-15,1 3 4 0,1-4 4 16,3 4 7-16,1-2 9 0,5 0 6 0,1 0-2 16,3 2-6-16,3-4-14 0,3 4-6 15,3-2 1-15,1 0-2 0,3-3 3 16,1-1-4-16,3-1-4 0,1-2-2 15,2 0-2-15,7 0-2 0,-1 0-3 16,6 4-3-16,4-1 1 0,-3 1 0 16,8 5 0-16,1-4 0 0,1 2-1 0,2-2 0 15,-6 6 1-15,1-6-1 16,-2 2 2-16,1-5 0 0,-4-2 1 0,-5-2 0 16,-1-3 0-16,-7 3 7 0,-2-3 7 0,0-2 8 15,1 3 6-15,0-6 1 16,0 4-3-16,-1-2-4 0,2 0-7 0,-9 0-7 15,5 2-5-15,11-4-5 16,5 4 1-16,6-4-2 0,1 4 0 0,-15-3 0 16,-1 4 0-16,-9-4 0 0,-4 6 0 15,4-4 0-15,-1 1-1 0,0 3 1 0,1-4-1 16,1 7 1-16,-1-4 2 16,-4 2 1-16,1 2 1 0,-2-1 0 0,-3-3 0 15,1 2-2-15,-1 2 3 0,-1-2 4 16,-1 1 3-16,2-1 6 0,-9 2 0 15,0-2-5-15,1 2-3 16,-8 0-6-16,5-2-3 0,-7 2-1 16,2 0 0-16,5 0 0 0,-2 2 0 0,2-2-1 15,0 0 1-15,-1 0 0 0,1 2 0 0,0 0 0 16,1-1 0-16,-1 1 0 0,-1 0 0 16,-3 2 0-16,-1-3-1 0,0 3 0 15,-4-1 1-15,-3-1 0 0,-1 2 0 16,-1-4 1-16,-2 2 0 0,0-1 0 15,-1-1 2-15,-1 2 3 0,0-2 2 16,-3 0 2-16,-2 0 0 0,2 0-1 0,0-2 0 16,5-1-1-1,-7-1 0-15,3 1 4 0,-1-1 2 0,1 1 4 16,-1-3 2-16,4 3-2 0,-3-1-4 0,1-3-3 16,3 0-4-16,-2-4-2 15,2-1-3-15,-2-2-2 0,1-4-2 0,1 0-5 16,4-5-2-16,-3 2-3 0,3-4 1 15,0-1 2-15,3 1 1 0,-9 2 6 0,6-2 2 16,1 4 0 0,-3-2 3-16,0 5 0 0,2-2-1 15,-3 4 0-15,1 0 1 0,0-1-7 16,0 2-7-16,-7-2-3 0,5-3-4 0,-2 1 2 0,-3-3-3 0,-2-2-9 31,-5-1-5-31,-11-5 1 0,-7-2 7 0,3 0 8 0,-8-4 7 0,3 4 2 16,5 2 4-16,-1 2 3 0,7 3 0 15,2 7 1-15,5 6 2 16,5 7-3-16,2 3-3 0,0-2-4 0,0 4-5 0,0 0-3 31,2 0-6-31,-1 4-4 0,-1-2-6 16,2-1 0-16,2 5-2 0,1 3 2 0,0-2 5 16,-1 3 4-16,3 6 8 0,-2 2 6 0,2 5 4 15,0 2 3-15,4-2 1 0,3 4-1 0,4-1 0 16,-2 6 0-16,5 5 1 0,0-1 1 0,4 5 0 15,2 1-1-15,-4 1 1 0,-4 1 0 16,-1-1 0-16,-4-1 0 0,-1-1 0 16,-4-6 1-16,-1 3 1 15,1-1 1-15,-9 0 0 0,2 0 0 0,-4-1-1 32,-7-6-1-32,-1 0-1 0,5-2 0 15,-10-5 1-15,3 0 0 0,0-1 0 0,-10-5 0 0,3-2-1 0,-3-5-2 16,1 3-1-1,-5-8 1-15,-3 0 2 0,-8 1 2 16,2-3 1-16,-1-3-1 0,1 0-1 16,-4-5-1-16,5-2 0 0,-5 1 1 15,5-2-1-15,-7 1 1 0,-3-4 0 16,-7 2 1-16,-4-2-1 0,3-1 0 16,-4 1-1-16,4-1 0 0,1 5-1 0,-6-2 1 15,0 4 1-15,-8-4 0 0,4 5 0 16,-1-1 0-16,-3 5-1 0,6 0 0 15,-5 5 1-15,1-5-1 0,-3 6 1 16,-12-3 0-16,-11 2 0 0,-1-1-1 16,-4 1 1-16,-2 1-1 0,9-1 0 15,0-2 0-15,0 5 0 0,6-3 0 16,-1 4 1-16,1-2-1 0,-3 2 0 0,8 1 0 16,5-6 0-16,-1 3 1 0,6-2-1 15,-3-1 0-15,10-1 0 0,8 4 0 16,12-7 0-16,18 2 0 0,-4-2 1 15,12 2 0-15,3-2 2 0,8 0 13 16,0 0 23-16,2 0 17 0,-3-2 7 0,1 0-8 16,2 1-22-16,0-3-16 0,0-3-8 15,0 5-4-15,-7-5-2 16,1 2-1-16,-4-4 0 0,1-2-1 0,2-1 1 16,-2-4 0-16,2 2 2 0,-4-4 1 15,1-5 7-15,-1-2 5 0,-7-3 6 16,4-4 8-16,-2-2 0 0,2-5 0 0,3-2-1 15,-1-1-2-15,1-4-2 0,6 1-5 16,1-1-5-16,4 0-4 16,9-2-12-16,11-10 31 0,22-34-24 0</inkml:trace>
  <inkml:trace contextRef="#ctx0" brushRef="#br0" timeOffset="106166.31">20303 2993 2073 0,'-16'0'65'0,"-5"0"-16"0,-2-1-11 0,-6-1-4 0,1 2-13 0,0-2-15 16,-2 2-5-16,7-5-10 0,5 5-28 0,2-2-32 0,2 2-27 0,5 0-11 0,4 5 17 15,5 1 24-15,3 6 24 0,2 0 20 16,2 3 11 0,4 0 8-16,-4 3 5 15,2-2 6-15,-5 0 4 0,-1-3 7 16,-3-1 3-16,-3-5-3 0,1 0-2 15,0-3-7-15,2-1-4 0,-5 3-1 0,5-6-1 16,0 0 1-16,0 0-2 16,0 0 9-16,0-11 4 0,3 7 0 15,3-8 2-15,-3 0-7 0,2-4 1 0,-3-2 4 16,-2-3 2-16,-2 1-3 0,-10 2-5 16,-2 2 2-16,-6 2 3 0,1 4 5 15,-1 6 2-15,6 0-5 0,-2 4-4 16,-3 8-3-16,1 4-4 0,-2 6-3 15,-3 10-3-15,4 8-1 0,5 11-1 0,0 1 0 16,1 7-1-16,4 4 1 0,2-3 1 16,-3 8 0-16,2 2 0 0,-4-6 0 15,3 2-1-15,-3-5 0 0,3-6-1 16,-5-4 2-16,1-7 2 0,3-4-1 16,4-1 1-16,-1-10-5 0,4 0 18 15,3-9 20-15,-2-2 21 0,5-5 19 0,-1-4-4 16,5 2 0-16,-1-5-5 0,3-2-3 15,5 0-8-15,0-2-12 16,5-5-13-16,4 0-11 0,1-5-5 0,2-1-4 16,2-3-5-16,4-5-2 0,4 2-2 15,-2 1 0-15,1-5 0 0,4 1 3 16,2-2 0-16,1 4-1 0,4-1 0 0,2 3 1 16,7 2-1-16,9 0 1 0,9 2-1 15,7 2 0-15,8 1-1 0,10 6-1 16,1-6 0-16,0 6 0 0,1-6 1 15,-6 6 0-15,1-6-2 0,3 4 1 16,8-2 0-16,4 2-1 0,-3 0 1 0,1-4 0 16,-11 6 0-16,1-6 1 0,10 1 0 15,9 4 1-15,4-2-1 0,3 2-1 16,-6 4 1-16,-2-3-1 0,-5 5 0 16,6 0-2-16,8 5 0 15,9-3 1-15,1 4 0 0,-4 2 0 0,-1 1 0 0,-8 4 0 16,-1-1 1-16,-6-1-1 0,-3 1 0 15,-19 1 1-15,-6-6 0 0,-9 3 1 16,-1-4 1-16,-1 1 5 0,-3-4 10 16,-4 1 7-16,-16-2 4 15,-7-2 3-15,-11 0-3 0,-1-4-4 0,-4 0-6 16,-5-3-5-16,-4 2-3 0,-6 0 3 16,1-2 8-16,-4 0 4 15,2-2 6-15,0 0 3 0,-1 0-2 0,-1-2-4 16,-5-3-7-16,4 2-11 0,3-1-6 15,2-4-1-15,4 2-2 0,1-1 0 0,0-1-1 16,0 1-1-16,1-9-1 0,1 7 1 0,1-3 1 16,-4 1-1-16,-1 6 1 15,1 4-7-15,-6 3-17 0,-5-2-23 0,2 3 0 16,3-13 3-16,12-13 21 0</inkml:trace>
  <inkml:trace contextRef="#ctx0" brushRef="#br0" timeOffset="111595.49">25853 3328 2175 0,'0'7'54'0,"3"-7"-40"0,3 8-5 0,-1-8-2 0,-1 5-1 16,1-3 0-16,0-2-1 0,-3 1 5 0,2-1 20 0,-3 0 15 0,-1 0 15 0,0 0 2 0,0 0-16 0,0 0-15 0,0 0-15 0,0 0-7 0,2 0-6 16,-2 0-3-16,2 0 0 0,-2 0 0 15,0 0-1-15,0 0-2 16,3 0-2-16,1 4-5 0,-1 3-4 0,1-2-7 15,1 8-10-15,1 3-3 0,1 3 4 16,-5 8 8-16,1 3 9 0,-3 7 5 16,-2-1 1-16,1-1 0 0,-8-1 0 0,3-6-1 15,1-3 3-15,0-7 2 16,1-2 2-16,-1-4 2 0,3-1 2 16,2-6 0-16,0 2 1 0,0-3 2 15,0-4 15-15,0 0 5 0,0 0 7 16,0 2 5-16,2-2-3 15,1 1 2-15,1 1 0 0,1-2-8 0,2 0-10 0,2 2-9 16,11-2-6 0,3 2-2-16,10-2-1 0,5 0 2 15,4 0 6-15,4 0 4 0,9 0 5 16,-2 0 1-16,8 0-2 0,6-2-1 16,-3-2-2-16,16 1-3 0,3-1-2 15,13-3-3-15,12 0-2 0,-3-4-1 16,3-1-1-16,-7 0-1 0,-4 1 1 0,8-3 0 15,7 0-1-15,15 3 1 0,3-3-1 16,-1 1-1-16,-8 1 0 0,-8 3 1 16,11 2-1-16,0 3 1 0,2-6 0 15,-2 1-5-15,-12 0 6 0,2-3 3 16,-4-1 2-16,7 3 9 0,3-5-5 16,-5-1-2-16,-8 2 0 0,-15-2 0 0,-3 4 1 15,-8-2 6-15,3 1 1 0,8 6-2 16,-4-7-3-16,-3 3-6 0,-3 4-5 15,-18-3 0-15,-9 6 1 0,-4-1-1 16,-6-1 0-16,-3-1 1 0,-5 2-2 16,1 0 2-16,-5 1-2 0,-1 2 1 15,-5 1 5-15,-6 1 11 0,-5-2 13 0,-4-2 15 16,-4 4 11-16,0 0 5 0,-4-1 1 16,-2-5-4-16,0 4-4 0,-2 2-10 15,0-1-16-15,0-1-22 0,0 0-20 16,0 2-26-16,1-11-33 0,8 1 27 15,18-22-709-15,29-16 531 0</inkml:trace>
  <inkml:trace contextRef="#ctx0" brushRef="#br0" timeOffset="126557.09">4542 5612 1880 0,'18'-4'63'0,"2"4"-19"0,10 4-14 0,-2 1-25 0,8 8-1 0,1-1 0 0,-3-3 0 0,-4-2 4 0,-4-3 10 0,-6 1 12 16,-8-5 23-16,-3 0 9 0,-9 0 3 15,0-2-11-15,0 2-27 0,-3 0-13 0,-6 6-8 16,-6-5-3-16,-11 3 9 0,-11-1 6 16,-20 4-1-16,-23-7 3 0,-23 0-1 0,-16 0 2 15,-29 0 3-15,-17-7 9 0,-14 0-3 16,-18-9-8-16,-5 2-7 0,-4-5-7 15,-5 1 5-15,7 0 11 0,9-3 5 16,12 3-3-16,11 2-5 0,13 0-12 16,15 4-5-16,13 5-1 0,30 3-1 15,16 4-1-15,26 7 1 16,19 0-2-16,15 2-21 0,11 4-49 0,10 4-75 0,8 10 295 16,19 14-159-16</inkml:trace>
  <inkml:trace contextRef="#ctx0" brushRef="#br0" timeOffset="146398.29">15959 4777 1919 0,'0'0'44'0,"-3"0"-37"0,1 0-3 0,0-2 1 16,2 2-1-16,0 2-1 0,0-2 1 0,0 2 1 0,0-2 6 0,0 0 10 0,0 0 11 0,0 0 9 0,0 0 0 0,0 0-9 0,0 1-9 0,0-1-11 0,0 2-6 0,0 0-1 16,0-2-5-16,0 2-2 0,0-2-6 15,0 3-5-15,-7-1 1 0,-5 2 1 16,-4 6 4-16,-7-4 6 0,-8 4 0 15,-4 3 0-15,-11-6-2 0,-4 3 0 16,-8 1-1-16,-11-7 1 0,-9-3 1 0,-18-1 1 16,-11 0 0-16,-6 0 1 15,-9-1 0-15,-11-1 0 0,-11-7 1 0,-10 4-1 16,-1-1-3-16,-4 3 1 0,-13-1 0 16,-9 1 1-16,0-3-3 0,-3 5-2 15,3 1 0-15,-7 3 2 0,-9 2 4 16,-5-3 0-16,-11 2 1 0,2 3-1 0,2-2-2 15,-7 6 1-15,-2 1 0 16,-2-3-1-16,7 0 1 0,-7-4 1 0,4-1 0 16,0 1 1-16,-6-3 2 15,-9-2 20-15,-3-2 18 0,2-3 0 0,2 1-1 16,17 3-20-16,16 1-19 16,9 3 0-16,-2 2-1 0,1-1 44 0,4 1 7 15,6 1 3-15,7-5 5 0,11 5-42 0,5 1-7 16,9-5-2-16,24 1-2 0,24-1 2 15,5-2 12 1,7 0 7-16,6-4 0 0,10 3-3 0,21-5-13 0,15 6-6 16,19 0-1-16,14 0-20 0,-3-3-43 15,12-4-70-15,10-8 65 0</inkml:trace>
  <inkml:trace contextRef="#ctx0" brushRef="#br0" timeOffset="-177931.18">23913 8328 1862 0</inkml:trace>
  <inkml:trace contextRef="#ctx0" brushRef="#br0" timeOffset="-177862.95">22367 8199 2656 0,'-20'-2'-425'16,"-65"-12"-181"-16,27 5 426 0</inkml:trace>
  <inkml:trace contextRef="#ctx0" brushRef="#br0" timeOffset="-84121.5">3924 8561 1772 0,'24'69'91'0,"3"-55"-14"0,-11 5-30 0,2 4 8 0,-8-62-29 0,-6 54 11 0,-4-3 25 16,-5-1 22-16,-10-4 15 0,-6 3 13 0,-7-8-13 0,-4 0-10 0,-7-2-15 0,-5-4-26 0,-8-3-14 15,-6 0-13-15,-10-7-9 16,-1 0-3-16,-14-2 0 0,-13-4 3 0,-7 1 1 15,-16-1 1-15,-5-1 2 16,7 7-4-16,-3-2-2 0,-4 4-3 0,-4 3-6 16,-2 0 1-16,-3 7-1 0,11 2 0 15,9 4 0-15,6 3-1 0,12-4 1 0,4 4-1 16,8 2 0-16,15 2 2 0,12-4 1 16,15 2 1-16,14 3 2 0,11-5-2 15,13 2-2-15,-3-2-2 0,12 0-2 16,-3-1-8-16,10 2-2 0,-1 0-8 15,2-3-14-15,-1-3-20 0,-1-1-26 0,-1-2-47 16,-2-5-57 0,-8-1 17-16,1-3 68 0</inkml:trace>
  <inkml:trace contextRef="#ctx0" brushRef="#br0" timeOffset="-59009.39">8480 7970 1271 0,'0'0'104'0,"-3"0"26"0,-1-3-9 0,-5-5-7 16,-1 1-22-16,-3-5 5 0,3 0 9 0,-4-1 1 0,1-5-12 0,1 4-17 0,6 2-15 0,-2-2-13 0,6 5-3 0,2-4-5 0,3-3-4 0,6 2-10 0,4-4-10 0,4 3-13 16,10-3-7-16,10 2-6 0,13 2-4 15,8 1 1-15,4 8 1 0,6 3 1 16,-4 4-2-16,3 12 1 0,7 6-3 16,3 10-2-16,4 9 1 0,-8 9 2 15,-4 5-1-15,-10 4 0 0,-10 3-3 16,-10 9-9-16,-14 0-13 0,-14 7-14 15,-22 1-5-15,-23-1 7 0,-17-2 15 0,-22-8 23 16,-14-8 16-16,-8-8 13 0,-12-16 14 16,-8-11 24-16,-7-16 18 0,-1-11 3 15,3-12-3-15,8-10-12 16,13-4-15-16,14-11-6 0,10-3-1 0,18-11-8 0,13-2-3 16,10-3 7-16,18 1-5 0,9 4-6 15,9 0-12-15,11-2-26 0,15 6-30 16,6-9-27-16,26 3-47 15,14 2-47-15,17-2-4 0,17 11 74 0</inkml:trace>
  <inkml:trace contextRef="#ctx0" brushRef="#br0" timeOffset="-58613.24">9888 7981 1991 0,'-14'-18'130'0,"3"6"28"0,8-4-21 0,3 3-40 0,9-6-30 0,8-3-24 0,5-1-17 0,10 0-18 0,8-1-8 0,12 6 0 0,6 4-8 0,-1 1 0 0,3 11-6 0,-1 4-3 0,1 9 4 15,-3 5-3-15,0 10 2 0,1 6 3 16,-3 11 4-16,-3 5 1 0,-12 0-1 0,-11 3-5 16,-12 4-10-16,-11 2-21 15,-13 3-7-15,-11 6-2 0,-18-1 5 0,-20-5 21 16,-12-6 12-16,-13-14 5 0,-6-16 8 16,-4-12 8-16,-4-12 14 0,-3-7 13 15,8-14 11 1,8-8 0-16,15-4-7 0,12-5-9 0,18-4-9 0,8-1-7 15,15-1-11-15,7-4-12 0,7-5-28 16,9-4-31-16,9-9-35 0,10-8 511 16,13-6-323-16</inkml:trace>
  <inkml:trace contextRef="#ctx0" brushRef="#br0" timeOffset="-58233.72">10835 7747 1883 0,'101'-9'248'0,"-60"4"-187"0,1-1-55 0,1 3-1 16,8 3-3-16,8 9-2 0,3 1-2 15,4 11-3-15,-3 2-2 0,5 13-1 32,-6 1 4-32,0 11 0 0,-4 0-1 0,-4 5 0 15,-14-5-3-15,-10 5-4 16,-14-5-1-16,-16 5 0 0,-10-5-4 0,-20 0 0 0,-18 0 15 0,-18-9 28 16,-14-4 18-16,-14-8 17 0,-7-15 1 15,-1-10-3-15,-10-9 3 0,0-9-1 0,4-9-6 16,3-3-17-16,18-6-7 15,13-1-5-15,14-6-2 0,12-2-2 0,18-1 2 16,14-2-3-16,18-9-16 0,19-4-28 16,16-11-81-16,27-10-69 0,23-5 87 0</inkml:trace>
  <inkml:trace contextRef="#ctx0" brushRef="#br0" timeOffset="-57435.77">12422 7676 2152 0,'5'-7'126'0,"2"1"17"16,-5 5-20-16,3-5-64 0,-5 6-17 0,0-1-6 0,2 1-6 0,-2 0-9 0,0 0-11 0,2 3-12 0,1 4-9 15,5 7-4-15,-1 15-1 0,2 10 5 0,-4 9 6 0,2 15 4 0,-7 3 1 16,0 5-1-16,2-2-4 16,1-5 0-16,-1 3 1 0,-4-5 3 0,1 6 1 31,-3-6 1-31,-3-2 2 0,0-5-1 0,1-5-42 0,-1-2-57 0,6-9-47 16,2 1-29-16,3-2 369 15,5-8-167-15</inkml:trace>
  <inkml:trace contextRef="#ctx0" brushRef="#br0" timeOffset="-57201.11">13067 7518 2357 0,'0'16'132'0,"2"12"62"0,0 20-95 15,1 20-12-15,1 13-16 16,-1 17-14-16,6 4-8 0,-2 3-11 0,1-4-18 16,0-7-11-1,-2 0-8-15,-6-3 1 16,-9-3 7-16,-4-5-50 0,-1-8-114 0,-12-4-9 0,-6-6 44 16</inkml:trace>
  <inkml:trace contextRef="#ctx0" brushRef="#br0" timeOffset="-40566.07">19911 7080 1741 0,'105'-144'552'31,"-29"199"-508"-15,-88-67-19-1,21 12 0-15,-52-35 12 0,45 35-5 0,5 0 0 16,-7 0-2-16,0 0-5 0,-4 0-5 15,3 0-2-15,-1 0-1 0,0 0 0 16,0 0 2-16,2 0 1 0,0 0 4 16,0 0 3-16,0 0-1 0,0 0-5 15,2-2-5-15,-2 2-4 0,2 0-3 16,-2 0 0-16,0 0 1 0,0 0 0 16,0 0-1-16,0 0-1 0,0 0-3 0,0 0-2 15,0 0-1-15,0 0-2 0,0 0-1 16,0 0 0-16,-2 0-1 15,2 0 0-15,0 0 0 0,-2 0 0 0,1 0-1 16,-1 0 0-16,-9 5 0 16,9-1 0-16,2 1-1 0,-1-1-3 0,-3 4 0 15,8 1 0-15,-8 4 0 0,8 8 1 0,-3 0 1 16,1 9-1-16,3 8-2 16,-5 6 0-16,2 2-2 0,2 9 1 15,-2 11-2-15,-2 1 1 0,0 11 0 16,-2 4 5-16,2 3 4 0,-6 12 3 15,3 2 11-15,1 4-2 0,-1-2 5 0,-5-5 1 16,1 5-8-16,-5 5 14 0,3 10 0 16,2-3-3-16,7-3 2 0,5-11-18 15,4-13-7-15,7-10-1 0,2-11-16 16,0-4-35-16,-2-8-42 0,-2-11-78 16,0-10-44-16,5-14 114 0</inkml:trace>
  <inkml:trace contextRef="#ctx0" brushRef="#br0" timeOffset="-39986.45">21195 8059 1988 0,'-35'-62'130'0,"6"5"24"0,1-3-21 0,10 8-51 0,7 1-34 0,8-2-11 0,10 5 5 16,7 0-1-16,2 5-2 0,9-3-10 16,9 4-19-16,8-1-10 0,3 4-11 15,6 0-9-15,2 11-3 0,7 10-2 16,6 7-3-16,0 11 4 0,3 13 0 0,-2 8 3 16,-7 9 4-16,1 16-2 0,-8 2-1 15,-3 11-2-15,-3 12 3 0,-15 7 4 16,-9 10 3-16,-10 8 4 0,-15 3 2 15,-16 4 1-15,-14-5 0 16,-17-6 2-16,-13-5 3 0,-9-7-1 0,-6-15 4 16,-20-12 8-16,-4-12 7 0,-5-13 15 0,-8-13 12 15,8-15 4-15,8-15 9 0,6-13-4 16,12-14 0-16,9-13-2 0,6-7 0 16,4-11-4-16,8-10-10 0,9-6-10 15,10-5-15-15,13 2-7 0,16 1-5 16,8 4-7-1,17 4-13-15,13 3-22 0,17 9-31 16,17 6-47-16,18-1-64 0,13 6-20 0,7 3 1 0,4 13 104 0,3 15 52 16</inkml:trace>
  <inkml:trace contextRef="#ctx0" brushRef="#br0" timeOffset="-39670.96">22902 7229 2213 0,'-1'0'82'0,"-1"2"9"0,0 1-71 0,0 8-6 0,-1-4-13 0,3 13-9 0,3 1 1 0,-1 11 3 0,3 17 4 0,4 8 0 16,4 9-1-16,-6 14-3 0,5 8-2 16,-1 10-2-16,0 10 1 0,1 7 3 15,-3 0 3-15,1 2 4 0,-2-3 2 16,-5-10-1-16,2-4 2 0,1-15-3 16,3-7 6-16,1-16-33 0,8-5-46 0,-2-13-40 15,5-12 476-15,2-9-300 0</inkml:trace>
  <inkml:trace contextRef="#ctx0" brushRef="#br0" timeOffset="-39434.3">23750 7289 2501 0,'34'13'88'0,"-50"382"-1014"32,35-297 1532-32,8 8 62 15,3 2-665-15,5 7-2 0,-1 2 2 16,-2-1 0-16,2 4 1 0,-13-1-26 0,-3-7-43 16,-6-15-85-16,-7-10-83 15,-8-16 120-15</inkml:trace>
  <inkml:trace contextRef="#ctx0" brushRef="#br0" timeOffset="-38880.55">24053 6474 2426 0,'-69'78'79'0,"-5"-4"-45"0,-20 11-3 0,-4 2-4 0,-14 7-23 0,-3 14-2 0,-2 16 0 0,-11 11-1 0,-12 3 1 0,-9 13 0 15,-10 9-1-15,5 3 0 0,1 3 2 16,1-6-2-16,3-2 1 0,0-9 5 16,16-4 25-16,7-8 16 15,4-4 6-15,3-11 9 0,7-7-25 0,15-12-16 16,19-20-5-16,21-22-16 0,16-19 0 15,13-17 5-15,10-13-14 0,9-6-36 0,9-6-69 16,-2-6-72-16,15-9 239 0,11-26-98 16</inkml:trace>
  <inkml:trace contextRef="#ctx0" brushRef="#br0" timeOffset="-38517.12">24681 9566 2727 0,'-53'-11'151'0,"-17"-7"-1"0,-23-22 13 0,-26-29-83 0,-18-25-15 16,-42-34-9-16,-37-25-12 0,-24-17-18 15,-43-18-13-15,-10-3-4 16,-17-13-5-16,-29 0 2 0,8 2 1 16,-20 0 1-1,8 5 0-15,3 11-4 0,12 10-1 0,21 18-3 0,16 22 0 0,47 14 0 16,31 22-15-16,39 13-34 0,38 22-54 15,26 13-135-15,26 19 135 0</inkml:trace>
  <inkml:trace contextRef="#ctx0" brushRef="#br0" timeOffset="-10945.49">13704 8876 2048 0,'0'0'108'16,"-2"0"24"-16,-1 0-12 0,-1 0-18 0,0 5-13 0,-4 8-11 0,-8 5-12 0,-11 6-6 0,-5 8-9 0,-10 6-17 15,-8 4-15-15,-2 6-11 0,-10 3-8 16,4-1 0-16,-8 3 0 0,-5-3 0 16,0-4 0-16,-5-3 2 0,4-6-11 15,1-4-31-15,1-8-26 16,12-7-41-16,-2-7-34 0,3-6-21 0,14-7-3 16,-3-10 82-16</inkml:trace>
  <inkml:trace contextRef="#ctx0" brushRef="#br0" timeOffset="-10482.47">14301 7605 1869 0,'-5'48'63'0,"1"5"-29"0,-1 9 9 0,0 4-13 0,1-1-12 0,-1 6 0 0,-4-2 8 15,2 2 1-15,2-3 2 0,1-5-7 16,2-1-13-16,1-7-5 0,-5-7-1 0,3-7 0 15,-1-5 1-15,1-13 0 0,-1-6 2 16,-1-6 2-16,-1-8-26 0,6-3-31 16,0-5-20-16,8-13 192 0,0-17-108 15</inkml:trace>
  <inkml:trace contextRef="#ctx0" brushRef="#br0" timeOffset="-10278.58">14823 7491 1769 0,'113'-8'635'16,"-150"64"-634"15,-6-24 38-31,40 23 25 0,-8 18 14 16,9 12 9-16,2 9-5 0,2-4-13 16,9 1-11-16,-1-6-11 0,-1-5-24 15,2-6-15-15,-2-1-5 0,1-2-1 0,-2-11 14 16,-1-10-57-16,-4-13-85 0,-3-11-108 15,0-17 100-15</inkml:trace>
  <inkml:trace contextRef="#ctx0" brushRef="#br0" timeOffset="-7255.23">6840 9007 2248 0,'-25'300'166'0,"13"-211"-95"0,-2-15-63 15,0-1-3-15,-8-15-11 0,-2-12-57 0,-7-5-60 16,-15-2-42-16,-7-3 65 0</inkml:trace>
  <inkml:trace contextRef="#ctx0" brushRef="#br0" timeOffset="-5492.21">4757 8493 1475 0,'34'41'108'0,"145"126"216"0,-396-370-299 16,201 188 66-16,18 6-15 15,4 3-11-15,6-4-7 0,6-4-4 16,7-2-11 0,6 1-2-16,7-1-8 0,-3 4-8 0,6 5-10 0,3 3-5 15,-1 4-3-15,1 9-5 0,-1 5 2 16,3 6-12-16,3 10-1 0,-1 11-5 15,0 14-2-15,-9 3 5 0,-7 4-4 0,-11 4-1 16,-15-8-5-16,-12-4-1 0,-13-3 0 16,-10-5 3-16,-10-5 6 15,-10 0 6-15,-10-9 7 0,-5-2 9 0,4-5 6 16,-4-8 5-16,4-6-3 16,3-7 9-16,8-4 5 15,1-4 10-15,12-10 21 0,12-2 5 0,8-5 3 16,10-6-9-16,6-3-20 15,2-4-21-15,12-5-21 0,8-3-21 0,6-6-16 16,2-5-25-16,5 1-55 0,-1-6-56 16,3 1 91-16</inkml:trace>
  <inkml:trace contextRef="#ctx0" brushRef="#br0" timeOffset="-5090.7">5495 8325 2099 0,'51'-27'96'0,"-5"8"-17"16,2 1-11-16,-4 11-44 0,4-2-23 0,-2 9-6 0,11 2-4 0,-4 8-4 0,2 10-1 0,5 8 0 0,-3 9-3 0,0 11-5 15,-6 7-5-15,-8 2-2 0,-15 0-4 16,-8-1 5-16,-11-8 4 0,-11 0 3 16,-12-2 11-16,-9-8 10 0,-9-7 11 0,-6-7 13 15,-8-7 17-15,-5-8 0 0,-8-4-2 16,3-5-5-16,1-7-16 0,5-7 2 15,9-9 2-15,4-7 7 16,5-4 1-16,6-8-4 0,1-1-7 0,5-3-11 16,8-4-8-16,5 4-19 0,5 0-44 15,11 2-42-15,10-4 47 16,11 0 3-16</inkml:trace>
  <inkml:trace contextRef="#ctx0" brushRef="#br0" timeOffset="-4741.15">6714 7952 2019 0,'0'2'92'16,"-3"0"-2"-16,3 1-19 0,0 1-24 16,3-2-18-16,-1 0-11 0,11 3-7 0,3 7-6 15,12 4-5 1,6 9-3-16,3 3 0 0,7 6 2 0,-1 7 1 0,8 9 1 15,4 3-1 1,0 5-2-16,0 6-7 0,-7 0-8 0,-11 5-3 0,-7 0-1 16,-7-7 5-16,-16-5 2 0,-5-9-1 15,-11-4-3 1,-12-7-3-16,-7-8 7 0,-8-6 14 0,-12-14 11 16,-10-6 8-16,-4-6 5 0,-6-13 6 0,6-7 12 0,0-11 21 15,9-10 13 1,9-4 9-16,7-12-6 0,17 1-9 0,6 2-14 15,14-3-24-15,2 5-7 0,12 0-23 16,5 0-35-16,6 9-96 0,16 3 6 0,5 3 40 16</inkml:trace>
</inkml:ink>
</file>

<file path=ppt/ink/ink9.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1-13T00:04:43.355"/>
    </inkml:context>
    <inkml:brush xml:id="br0">
      <inkml:brushProperty name="width" value="0.05292" units="cm"/>
      <inkml:brushProperty name="height" value="0.05292" units="cm"/>
      <inkml:brushProperty name="color" value="#002060"/>
    </inkml:brush>
  </inkml:definitions>
  <inkml:trace contextRef="#ctx0" brushRef="#br0">22757 10289 1602 0,'-2'0'42'0,"-1"0"-28"0,-8 4-5 0,4-2-6 0,-4 1-2 0,-3 1 0 16,-2-1 1-16,-3 2 1 0,-1 6 0 0,2 2 4 0,-1-1 3 16,-2 2 0-1,-2-1 1-15,-4-3-1 0,2 4 1 16,-12-1 5-16,-4-1 4 0,-1 1 2 16,-15-3 1-16,0-3 0 0,-7 2 0 15,1-7-2-15,-1 3-4 0,0 1-6 16,0-3-1-16,2 2-1 0,-2 3 0 0,0-3-2 15,-1 4-2-15,-6-6-2 0,-9-1-2 16,0 0 1-16,-3-2-2 0,-2-2 0 16,3 2 1-16,1-3 0 0,-4-3 1 0,-9 3 0 0,1-10 0 0,-4 3 0 15,5-1 4-15,-2 0 1 0,7 8 3 32,9 1 1-32,-2-3-2 0,9 5-2 15,-3 0-2-15,-3 0-2 0,-6 0 0 0,0 5-1 16,3-1 0-16,0 6-1 0,4-3 0 15,5 2 0-15,-2 2 0 0,4-4 0 16,-2 2-1-16,-7-4 0 0,-2-1 0 16,-5 1 0-16,-3-3 4 0,1-2 2 15,7-2 1-15,0-5-1 0,6 2 0 16,-1-1 4-16,-5 1 11 0,-5 1 10 16,-5-8 5-16,-9-1-1 0,-4-2-7 15,-2-1-7-15,4 3-4 0,-3-1-7 16,-10 2-4-16,4-1-5 0,-3 3 0 0,4-1-1 15,10 0 0-15,2 4 0 0,-1-5-2 16,1 1 0-16,-8-1 1 0,-5-2 1 16,2 1-1-16,2-1 0 0,3 3 0 15,9-3 0-15,-6 2 1 0,1-2 1 16,2 1-1-16,-3 1 0 0,6 6-1 0,2-1-1 16,4 4 2-16,1 1 0 15,-4 2 0-15,-10 0 2 0,0 0-1 16,-5 2 1-16,5 0-2 0,14-1 0 0,0 6-1 15,7-5 1-15,-3 2 0 0,-4 1 0 16,2 0 0-16,-13-1 0 0,10 1 0 0,3 2 0 16,-4 0 0-16,9 0 0 0,-1-1 0 15,-6 1-1-15,2-2 0 0,-6 4 1 16,1-4 0-16,-3 4 1 0,5-2 0 16,-6 0 0-16,3-1-1 15,-1-4 1-15,-5-1-1 0,-1 1 0 0,-3 2 1 16,5-3-1-16,4 3 0 0,5-2 0 0,4-1 0 0,1-1-7 15,3 2 21 1,-8 2 7-16,3-2 2 0,-2 1 11 0,4 2-22 0,0 1-6 16,3-3-2-16,6 3-3 0,-2 1-1 0,3-2 2 15,-8 4-1 1,-7-6-1-16,-3 1 1 0,1 1-1 0,4-3 0 16,2 0 0-16,5 1 1 0,1-1 0 15,-6-2 0 1,-6 0-1-16,-1-2 0 0,-4 1 1 15,9-3-1-15,3 4 1 0,-3-2 0 0,5 1-1 16,-3 1 1-16,0 0-1 0,-2 1 0 16,-9 1-1-16,-6 2 1 0,-6-1-1 15,0 4 1-15,-1-1 0 0,-1 1 1 16,-7-4 0-16,3-1-1 0,-9 7 1 16,-1-6-1-16,3 3 1 0,4 1-1 15,-9-2 1-15,-4-3 0 0,6 3 0 0,-7-3-1 16,3-2 1-16,10 2-1 0,-8-2 0 15,-5 0 0-15,-2 0 0 0,-8-2 0 16,5 2 1-16,10 0-1 0,-15 2 0 16,6 3 0-16,-9 0 0 0,-1-1 0 15,20-1 0-15,-4 5 0 0,-1-5 0 16,-5-3 0-16,-7 0 0 0,5 0-2 16,8 0 1-16,4 0 1 0,1 0 0 15,-7-3 1-15,-3-5 0 0,1 5 0 0,2-4 0 16,-8 0 0-16,-1 0 0 0,-4-2-1 15,-5 2 1-15,7 0-1 0,7 0 0 16,-4-1 0-16,6 7-1 0,-4-5 1 16,-1 3 1-16,13 1 0 0,-1-2 0 15,4-1 0-15,5 3-1 0,1-1 0 16,8 1 0-16,6 2 0 0,6-3 2 0,6-1 1 16,10 2 0-16,1-1-1 15,14 1 1-15,6 0-2 0,13 2 1 0,10-2-1 16,7-5 10-16,11 5-19 15,2-1-46-15,7-2-38 0,2-2 36 0</inkml:trace>
  <inkml:trace contextRef="#ctx0" brushRef="#br0" timeOffset="7311.01">2489 10172 1654 0,'4'2'59'0,"-2"-2"-18"0,-2 4-10 0,0-3-24 0,-4 1-2 0,-3 3-2 0,-2-3-2 16,-5 3 3-16,-11 3 3 0,-3-5 3 15,-6 1 3-15,-5-3-1 0,-2 1-2 16,-1 4 0-16,-4-6 0 0,-2 1 1 16,-7 1 2-16,3 2 5 0,-4 3 3 15,-3 0 0-15,-7 2-3 0,-1-4-7 0,3 4-4 16,2-4-3-16,9 4-1 0,2-2 0 16,8 0 6-16,8-3 8 0,4-1 9 15,3-1 9-15,7 2-2 0,1-4-5 16,4 1-6-16,4 1-6 0,1 0 3 15,4 1 5-15,2-3 0 0,5 2 0 16,-4 4-7-16,1-3-7 0,3 2-7 16,-2 4-3-16,-5 4-1 0,2-1-3 15,3 4-2-15,0 5 0 16,-2 4-1-16,4 7 3 0,-3 4 1 0,-1-1 0 0,3 6 2 16,-1 1-1-16,-5 4 2 15,1 8 0-15,-2-7 0 0,0 8-1 0,0 0 0 0,2 2 0 16,-3 3-1-1,4-3 2-15,-7 3 0 0,-1 1 0 0,4-3 0 16,1 8 0-16,2-8-1 0,4 1-1 0,1-1 1 16,1-1 0-16,0 2 0 0,1-3 0 15,7-4 0-15,-3-3 0 0,4-6 1 0,-2 1 0 16,0 2 0 0,0-3 1-16,2-4-1 0,3-9 14 15,-3-7 24-15,2-3 25 0,-1-6 14 16,6-2-1-16,-1-6-15 0,1-1-18 0,1-2 1 15,5-3 4-15,-1 0-8 0,7-5 6 16,2-2-10-16,6-5-16 0,-3-3-2 16,10-2-12-16,5-6-12 0,2 3-24 15,1-8-26-15,6-2-92 0,8-18 86 0</inkml:trace>
  <inkml:trace contextRef="#ctx0" brushRef="#br0" timeOffset="21849.62">5232 12046 1607 0,'20'7'60'0,"-1"4"-14"0,-1 1-12 0,-4-6-17 0,-2-1-3 0,-1 0 9 0,-4-3 13 0,-1 2 16 15,-5-4 7-15,-1 1-4 0,0-1-6 16,0 0-14-16,0 0-4 0,0 0-6 31,-10-1-7-31,-3 1 0 0,-4-6-4 16,-15-1 0-16,-6 4 0 0,-11-8-4 15,-3 4-2-15,-12-7-4 0,-3 1-4 16,-11 3 0-16,-11 3 0 0,-5 1-2 0,-17-1 0 16,-13 0 0-16,-8 0 1 0,-13-4 0 15,-9 6 1-15,-8-4 0 0,-2 2 0 0,-10-5 1 16,-5-4 2-16,1 0 0 0,1-4 0 16,12 6-1-16,13 0-2 0,1 3 2 15,13 1-2-15,8 1 0 0,15 5 0 16,16 2 0-16,17-1 0 0,17 3 1 15,8-4 1-15,14 4 1 0,13 0 3 16,11 0 9-16,17 0 9 0,-3 4 1 0,17-2 2 16,9-1-7-16,16 3-9 0,17 7-1 15,9-4-7-15,16 3-2 0,13 6 1 16,3-3 0-16,17 3 4 0,5 1 3 16,6 1 0-16,-1-4 0 0,7-3-2 15,11 5-2-15,9 3-2 0,9 1-1 16,-4 5 0-16,-1-9 0 0,-11-2-1 15,-6 2-1-15,-12-2-1 0,-8 0 0 0,-8 0 0 16,-13-1 1-16,1-1 2 0,-9-3-1 16,-11 0 1-16,-12-2-2 0,-21-2 12 15,-20-1 5-15,-13-2-5 16,-10-2-14-16,-12-2-22 0,-16-2-4 0,-22-4 4 16,-28-7 19-16,-27-4 7 0,-22-6 2 15,-20-9-1-15,-13-1 0 0,-10 1-1 16,-2-3 1-16,-2 1 1 0,2 5 6 15,5-5 4-15,8 15 2 0,19-2 0 16,21 5-8-16,18 6-3 0,18-1-3 16,10 6 0-16,13 2 0 0,15 0 1 15,12 3 1-15,13 2 3 0,11 0-1 0,9 0 5 16,-3 0-5-16,11 0-8 16,12 3 2-16,14 4-2 0,22-1 1 0,26 4 8 0,15-3-3 15,24 2-1-15,17 4 0 16,13-6 0-16,25 3-2 0,4 1-3 0,1-6-3 15,0 1-1-15,-7-1 0 0,-13-3 3 16,-5-2 3-16,-10 0 0 0,-19 0 3 16,-11-2 0-16,-17 2 1 0,-23 0-1 15,-19 0 3-15,-16-2 13 0,-20 2 7 0,-19 0-1 16,1-3-5-16,-21 3-10 16,-6-4-6-16,-17 4 4 0,-19-5 2 15,-22-2-2-15,-23 0-2 0,-22-6-2 16,-13 1-1-16,-11-1-1 0,-9 5 1 0,3 2-2 15,-3 4 4-15,0 1 15 0,-3-1 5 16,11 2 1-16,6 0-3 0,31 0-17 0,28 5-4 16,20 2-1-16,21-3 0 0,14 5 1 15,5-6 0-15,6 1 0 0,7-1 1 16,7 1-5-16,0-1-8 0,3 1-21 16,1-2-37-16,1-2-65 15,2-2-62-15,-4-2 98 0</inkml:trace>
  <inkml:trace contextRef="#ctx0" brushRef="#br0" timeOffset="65755.5">24954 2126 2345 0,'-2'-1'102'0,"-1"-1"-14"0,3-4-11 0,-2 3-34 0,2-1-13 0,0 4-6 0,0-1-3 0,2-1-5 16,-1-2-3-16,-1 4-2 0,0 0-1 0,0 0 1 15,0 0-7-15,0 0-1 0,0 0-1 16,0 0 0-16,0 0 5 0,0 4 4 16,0-4 3-16,0 0 4 0,0 0-2 15,0 0-3-15,0 2-4 0,0-2-3 16,0 0-1-16,0 0-2 0,0 0 1 15,0 0-1-15,0 0 1 0,0 0 0 16,0 0 2-16,0 0 1 0,0-2 2 16,0 2-2-16,0 0-1 0,0 0 0 15,0-4-2-15,0 2 2 0,0 2-1 0,0 0-3 16,0-1 2-16,0 1-4 0,0-2 0 16,0 0 0-16,0 2 0 0,0-2 0 15,0 2-1-15,0 0 1 0,0-1 0 16,0-3 0-16,0 2 0 0,0 1 1 15,0-1 0-15,0 2 0 0,0-2-1 0,0 0 1 16,0 2-1-16,0 0 0 0,-1 0-1 16,1-2 0-16,0 2-1 0,0-3 2 15,0 1-1-15,0 2-1 0,0-2 1 16,0 1 1-16,0 1-1 0,0-2 1 0,0 2 0 16,-2-2 1-16,0 2-1 0,2 0-10 15,0 0-20 1,0 0-25-16,0-2-29 0,0 2-53 0,2 0-60 0,10-9 108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35D14-911E-4CBB-85E4-BBF0455887F5}" type="datetimeFigureOut">
              <a:rPr lang="en-US" smtClean="0"/>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359E8-9EE0-484C-BC1E-D32973AC10B4}" type="slidenum">
              <a:rPr lang="en-US" smtClean="0"/>
              <a:t>‹#›</a:t>
            </a:fld>
            <a:endParaRPr lang="en-US"/>
          </a:p>
        </p:txBody>
      </p:sp>
    </p:spTree>
    <p:extLst>
      <p:ext uri="{BB962C8B-B14F-4D97-AF65-F5344CB8AC3E}">
        <p14:creationId xmlns:p14="http://schemas.microsoft.com/office/powerpoint/2010/main" val="2740497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learn this in CSE 391!</a:t>
            </a:r>
          </a:p>
        </p:txBody>
      </p:sp>
      <p:sp>
        <p:nvSpPr>
          <p:cNvPr id="4" name="Slide Number Placeholder 3"/>
          <p:cNvSpPr>
            <a:spLocks noGrp="1"/>
          </p:cNvSpPr>
          <p:nvPr>
            <p:ph type="sldNum" sz="quarter" idx="5"/>
          </p:nvPr>
        </p:nvSpPr>
        <p:spPr/>
        <p:txBody>
          <a:bodyPr/>
          <a:lstStyle/>
          <a:p>
            <a:fld id="{22C359E8-9EE0-484C-BC1E-D32973AC10B4}" type="slidenum">
              <a:rPr lang="en-US" smtClean="0"/>
              <a:t>15</a:t>
            </a:fld>
            <a:endParaRPr lang="en-US"/>
          </a:p>
        </p:txBody>
      </p:sp>
    </p:spTree>
    <p:extLst>
      <p:ext uri="{BB962C8B-B14F-4D97-AF65-F5344CB8AC3E}">
        <p14:creationId xmlns:p14="http://schemas.microsoft.com/office/powerpoint/2010/main" val="2480626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0C69659-8A45-40A4-8764-3DC8A412FC7B}"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46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F0C69659-8A45-40A4-8764-3DC8A412FC7B}" type="datetimeFigureOut">
              <a:rPr lang="en-US" smtClean="0"/>
              <a:t>11/12/2025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027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12693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69659-8A45-40A4-8764-3DC8A412FC7B}"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287349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F0C69659-8A45-40A4-8764-3DC8A412FC7B}"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03A8F-C225-4661-BCEC-0421C3F97CF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016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C69659-8A45-40A4-8764-3DC8A412FC7B}"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4247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69659-8A45-40A4-8764-3DC8A412FC7B}"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0770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69659-8A45-40A4-8764-3DC8A412FC7B}"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11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69659-8A45-40A4-8764-3DC8A412FC7B}"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3757095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69659-8A45-40A4-8764-3DC8A412FC7B}"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99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F0C69659-8A45-40A4-8764-3DC8A412FC7B}" type="datetimeFigureOut">
              <a:rPr lang="en-US" smtClean="0"/>
              <a:t>11/12/2025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31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0C69659-8A45-40A4-8764-3DC8A412FC7B}" type="datetimeFigureOut">
              <a:rPr lang="en-US" smtClean="0"/>
              <a:t>11/12/2025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FD03A8F-C225-4661-BCEC-0421C3F97CF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578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5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597A-7BA3-4512-B801-567176CB2DC8}"/>
              </a:ext>
            </a:extLst>
          </p:cNvPr>
          <p:cNvSpPr>
            <a:spLocks noGrp="1"/>
          </p:cNvSpPr>
          <p:nvPr>
            <p:ph type="ctrTitle"/>
          </p:nvPr>
        </p:nvSpPr>
        <p:spPr/>
        <p:txBody>
          <a:bodyPr>
            <a:normAutofit/>
          </a:bodyPr>
          <a:lstStyle/>
          <a:p>
            <a:r>
              <a:rPr lang="en-US" dirty="0"/>
              <a:t>Regular Expressions</a:t>
            </a:r>
          </a:p>
        </p:txBody>
      </p:sp>
      <p:sp>
        <p:nvSpPr>
          <p:cNvPr id="3" name="Subtitle 2">
            <a:extLst>
              <a:ext uri="{FF2B5EF4-FFF2-40B4-BE49-F238E27FC236}">
                <a16:creationId xmlns:a16="http://schemas.microsoft.com/office/drawing/2014/main" id="{0A80A24F-FEF5-4568-9883-050B30F9A21B}"/>
              </a:ext>
            </a:extLst>
          </p:cNvPr>
          <p:cNvSpPr>
            <a:spLocks noGrp="1"/>
          </p:cNvSpPr>
          <p:nvPr>
            <p:ph type="subTitle" idx="1"/>
          </p:nvPr>
        </p:nvSpPr>
        <p:spPr/>
        <p:txBody>
          <a:bodyPr/>
          <a:lstStyle/>
          <a:p>
            <a:r>
              <a:rPr lang="en-US" dirty="0"/>
              <a:t>CSE 311 Autumn 2025</a:t>
            </a:r>
          </a:p>
          <a:p>
            <a:r>
              <a:rPr lang="en-US" dirty="0"/>
              <a:t>Lecture 22</a:t>
            </a:r>
          </a:p>
        </p:txBody>
      </p:sp>
      <p:pic>
        <p:nvPicPr>
          <p:cNvPr id="4" name="Picture 2" descr="Regular Expressions">
            <a:extLst>
              <a:ext uri="{FF2B5EF4-FFF2-40B4-BE49-F238E27FC236}">
                <a16:creationId xmlns:a16="http://schemas.microsoft.com/office/drawing/2014/main" id="{2D6B27A6-06C7-4EAE-9B5B-9C9F29FCC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606" y="114867"/>
            <a:ext cx="4789394" cy="484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74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5F65DD10-A757-FF75-0BC1-887BE9B8577C}"/>
                  </a:ext>
                </a:extLst>
              </p14:cNvPr>
              <p14:cNvContentPartPr/>
              <p14:nvPr/>
            </p14:nvContentPartPr>
            <p14:xfrm>
              <a:off x="535320" y="444240"/>
              <a:ext cx="10591920" cy="3070800"/>
            </p14:xfrm>
          </p:contentPart>
        </mc:Choice>
        <mc:Fallback>
          <p:pic>
            <p:nvPicPr>
              <p:cNvPr id="4" name="Ink 3">
                <a:extLst>
                  <a:ext uri="{FF2B5EF4-FFF2-40B4-BE49-F238E27FC236}">
                    <a16:creationId xmlns:a16="http://schemas.microsoft.com/office/drawing/2014/main" id="{5F65DD10-A757-FF75-0BC1-887BE9B8577C}"/>
                  </a:ext>
                </a:extLst>
              </p:cNvPr>
              <p:cNvPicPr/>
              <p:nvPr/>
            </p:nvPicPr>
            <p:blipFill>
              <a:blip r:embed="rId4"/>
              <a:stretch>
                <a:fillRect/>
              </a:stretch>
            </p:blipFill>
            <p:spPr>
              <a:xfrm>
                <a:off x="525960" y="434880"/>
                <a:ext cx="10610640" cy="3089520"/>
              </a:xfrm>
              <a:prstGeom prst="rect">
                <a:avLst/>
              </a:prstGeom>
            </p:spPr>
          </p:pic>
        </mc:Fallback>
      </mc:AlternateContent>
    </p:spTree>
    <p:extLst>
      <p:ext uri="{BB962C8B-B14F-4D97-AF65-F5344CB8AC3E}">
        <p14:creationId xmlns:p14="http://schemas.microsoft.com/office/powerpoint/2010/main" val="2963221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r>
                  <a:rPr lang="en-US" dirty="0">
                    <a:solidFill>
                      <a:schemeClr val="accent3"/>
                    </a:solidFill>
                  </a:rPr>
                  <a:t>All binary strings</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with any 0’s coming before all 1’s</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This is all binary strings again. Not a “good” representation, but valid.</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where 0s and 1s come in pairs</a:t>
                </a:r>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9EE2F124-6476-4B4D-0A12-0D9878F8BF57}"/>
                  </a:ext>
                </a:extLst>
              </p14:cNvPr>
              <p14:cNvContentPartPr/>
              <p14:nvPr/>
            </p14:nvContentPartPr>
            <p14:xfrm>
              <a:off x="430920" y="739800"/>
              <a:ext cx="8554680" cy="3652200"/>
            </p14:xfrm>
          </p:contentPart>
        </mc:Choice>
        <mc:Fallback>
          <p:pic>
            <p:nvPicPr>
              <p:cNvPr id="4" name="Ink 3">
                <a:extLst>
                  <a:ext uri="{FF2B5EF4-FFF2-40B4-BE49-F238E27FC236}">
                    <a16:creationId xmlns:a16="http://schemas.microsoft.com/office/drawing/2014/main" id="{9EE2F124-6476-4B4D-0A12-0D9878F8BF57}"/>
                  </a:ext>
                </a:extLst>
              </p:cNvPr>
              <p:cNvPicPr/>
              <p:nvPr/>
            </p:nvPicPr>
            <p:blipFill>
              <a:blip r:embed="rId4"/>
              <a:stretch>
                <a:fillRect/>
              </a:stretch>
            </p:blipFill>
            <p:spPr>
              <a:xfrm>
                <a:off x="421560" y="730440"/>
                <a:ext cx="8573400" cy="3670920"/>
              </a:xfrm>
              <a:prstGeom prst="rect">
                <a:avLst/>
              </a:prstGeom>
            </p:spPr>
          </p:pic>
        </mc:Fallback>
      </mc:AlternateContent>
    </p:spTree>
    <p:extLst>
      <p:ext uri="{BB962C8B-B14F-4D97-AF65-F5344CB8AC3E}">
        <p14:creationId xmlns:p14="http://schemas.microsoft.com/office/powerpoint/2010/main" val="3051950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endParaRPr lang="en-US" dirty="0"/>
          </a:p>
          <a:p>
            <a:r>
              <a:rPr lang="en-US" dirty="0"/>
              <a:t>Write a regular expression for “the set of all binary strings with at most two ones”</a:t>
            </a:r>
          </a:p>
          <a:p>
            <a:endParaRPr lang="en-US" dirty="0"/>
          </a:p>
          <a:p>
            <a:r>
              <a:rPr lang="en-US" dirty="0"/>
              <a:t>Write a regular expression for “strings that don’t contain 00”</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D29B6197-5F56-96DC-1BB5-2A9DF5D831C8}"/>
                  </a:ext>
                </a:extLst>
              </p14:cNvPr>
              <p14:cNvContentPartPr/>
              <p14:nvPr/>
            </p14:nvContentPartPr>
            <p14:xfrm>
              <a:off x="301320" y="183240"/>
              <a:ext cx="10678320" cy="6249960"/>
            </p14:xfrm>
          </p:contentPart>
        </mc:Choice>
        <mc:Fallback>
          <p:pic>
            <p:nvPicPr>
              <p:cNvPr id="4" name="Ink 3">
                <a:extLst>
                  <a:ext uri="{FF2B5EF4-FFF2-40B4-BE49-F238E27FC236}">
                    <a16:creationId xmlns:a16="http://schemas.microsoft.com/office/drawing/2014/main" id="{D29B6197-5F56-96DC-1BB5-2A9DF5D831C8}"/>
                  </a:ext>
                </a:extLst>
              </p:cNvPr>
              <p:cNvPicPr/>
              <p:nvPr/>
            </p:nvPicPr>
            <p:blipFill>
              <a:blip r:embed="rId3"/>
              <a:stretch>
                <a:fillRect/>
              </a:stretch>
            </p:blipFill>
            <p:spPr>
              <a:xfrm>
                <a:off x="291960" y="173880"/>
                <a:ext cx="10697040" cy="6268680"/>
              </a:xfrm>
              <a:prstGeom prst="rect">
                <a:avLst/>
              </a:prstGeom>
            </p:spPr>
          </p:pic>
        </mc:Fallback>
      </mc:AlternateContent>
    </p:spTree>
    <p:extLst>
      <p:ext uri="{BB962C8B-B14F-4D97-AF65-F5344CB8AC3E}">
        <p14:creationId xmlns:p14="http://schemas.microsoft.com/office/powerpoint/2010/main" val="2513653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14:m>
                  <m:oMath xmlns:m="http://schemas.openxmlformats.org/officeDocument/2006/math">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m:t>
                        </m:r>
                      </m:e>
                    </m:d>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00∪01∪10∪11</m:t>
                            </m:r>
                          </m:e>
                        </m:d>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“the set of all binary strings with at most two ones”</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“strings that don’t contain 00”</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01∪1</m:t>
                            </m:r>
                          </m:e>
                        </m:d>
                      </m:e>
                      <m:sup>
                        <m:r>
                          <a:rPr lang="en-US" b="0" i="1" smtClean="0">
                            <a:solidFill>
                              <a:schemeClr val="accent3"/>
                            </a:solidFill>
                            <a:latin typeface="Cambria Math" panose="02040503050406030204" pitchFamily="18" charset="0"/>
                          </a:rPr>
                          <m:t>∗</m:t>
                        </m:r>
                      </m:sup>
                    </m:sSup>
                    <m:r>
                      <a:rPr lang="en-US" b="0" i="1" smtClean="0">
                        <a:solidFill>
                          <a:schemeClr val="accent3"/>
                        </a:solidFill>
                        <a:latin typeface="Cambria Math" panose="02040503050406030204" pitchFamily="18" charset="0"/>
                      </a:rPr>
                      <m:t>(0∪</m:t>
                    </m:r>
                    <m:r>
                      <a:rPr lang="en-US" b="0" i="1" smtClean="0">
                        <a:solidFill>
                          <a:schemeClr val="accent3"/>
                        </a:solidFill>
                        <a:latin typeface="Cambria Math" panose="02040503050406030204" pitchFamily="18" charset="0"/>
                      </a:rPr>
                      <m:t>𝜖</m:t>
                    </m:r>
                    <m:r>
                      <a:rPr lang="en-US" b="0" i="1" smtClean="0">
                        <a:solidFill>
                          <a:schemeClr val="accent3"/>
                        </a:solidFill>
                        <a:latin typeface="Cambria Math" panose="02040503050406030204" pitchFamily="18" charset="0"/>
                      </a:rPr>
                      <m:t>)</m:t>
                    </m:r>
                  </m:oMath>
                </a14:m>
                <a:r>
                  <a:rPr lang="en-US" dirty="0">
                    <a:solidFill>
                      <a:schemeClr val="accent3"/>
                    </a:solidFill>
                  </a:rPr>
                  <a:t>   (key idea: all 0s followed by 1 or end of the string)</a:t>
                </a:r>
              </a:p>
            </p:txBody>
          </p:sp>
        </mc:Choice>
        <mc:Fallback xmlns="">
          <p:sp>
            <p:nvSpPr>
              <p:cNvPr id="3" name="Content Placeholder 2">
                <a:extLst>
                  <a:ext uri="{FF2B5EF4-FFF2-40B4-BE49-F238E27FC236}">
                    <a16:creationId xmlns:a16="http://schemas.microsoft.com/office/drawing/2014/main" id="{8F38C3A7-8F92-45CF-AB87-D81289C8BB2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2020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5DDF-7A7C-484E-8979-A30BE7799C5D}"/>
              </a:ext>
            </a:extLst>
          </p:cNvPr>
          <p:cNvSpPr>
            <a:spLocks noGrp="1"/>
          </p:cNvSpPr>
          <p:nvPr>
            <p:ph type="title"/>
          </p:nvPr>
        </p:nvSpPr>
        <p:spPr/>
        <p:txBody>
          <a:bodyPr/>
          <a:lstStyle/>
          <a:p>
            <a:r>
              <a:rPr lang="en-US" dirty="0"/>
              <a:t>Practical Advice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A93F71-09AC-4CCB-BFEB-CD7F1F1EFC5B}"/>
                  </a:ext>
                </a:extLst>
              </p:cNvPr>
              <p:cNvSpPr>
                <a:spLocks noGrp="1"/>
              </p:cNvSpPr>
              <p:nvPr>
                <p:ph idx="1"/>
              </p:nvPr>
            </p:nvSpPr>
            <p:spPr/>
            <p:txBody>
              <a:bodyPr/>
              <a:lstStyle/>
              <a:p>
                <a:r>
                  <a:rPr lang="en-US" dirty="0"/>
                  <a:t>Check </a:t>
                </a:r>
                <a14:m>
                  <m:oMath xmlns:m="http://schemas.openxmlformats.org/officeDocument/2006/math">
                    <m:r>
                      <a:rPr lang="en-US" b="0" i="1" smtClean="0">
                        <a:latin typeface="Cambria Math" panose="02040503050406030204" pitchFamily="18" charset="0"/>
                      </a:rPr>
                      <m:t>𝜀</m:t>
                    </m:r>
                  </m:oMath>
                </a14:m>
                <a:r>
                  <a:rPr lang="en-US" dirty="0"/>
                  <a:t> and </a:t>
                </a:r>
                <a14:m>
                  <m:oMath xmlns:m="http://schemas.openxmlformats.org/officeDocument/2006/math">
                    <m:r>
                      <a:rPr lang="en-US" b="0" i="1" smtClean="0">
                        <a:latin typeface="Cambria Math" panose="02040503050406030204" pitchFamily="18" charset="0"/>
                      </a:rPr>
                      <m:t>1</m:t>
                    </m:r>
                  </m:oMath>
                </a14:m>
                <a:r>
                  <a:rPr lang="en-US" dirty="0"/>
                  <a:t> character strings to make sure they’re excluded or included (easy to miss those edge cases). </a:t>
                </a:r>
              </a:p>
              <a:p>
                <a:r>
                  <a:rPr lang="en-US" dirty="0"/>
                  <a:t>If you can break into pieces, that usually helps.</a:t>
                </a:r>
              </a:p>
              <a:p>
                <a:r>
                  <a:rPr lang="en-US" dirty="0"/>
                  <a:t>“nots” are hard (there’s no “not” in standard regular expressions)</a:t>
                </a:r>
              </a:p>
              <a:p>
                <a:pPr lvl="1"/>
                <a:r>
                  <a:rPr lang="en-US" dirty="0"/>
                  <a:t>But you can negate things, usually by negating at a low-level. E.g. to have binary strings without </a:t>
                </a:r>
                <a14:m>
                  <m:oMath xmlns:m="http://schemas.openxmlformats.org/officeDocument/2006/math">
                    <m:r>
                      <a:rPr lang="en-US" b="0" i="1" smtClean="0">
                        <a:latin typeface="Cambria Math" panose="02040503050406030204" pitchFamily="18" charset="0"/>
                      </a:rPr>
                      <m:t>00</m:t>
                    </m:r>
                  </m:oMath>
                </a14:m>
                <a:r>
                  <a:rPr lang="en-US" dirty="0"/>
                  <a:t>, your building blocks are 1’s and 0’s followed by a 1</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01∪1</m:t>
                            </m:r>
                          </m:e>
                        </m:d>
                      </m:e>
                      <m:sup>
                        <m:r>
                          <a:rPr lang="en-US" b="0" i="1" smtClean="0">
                            <a:latin typeface="Cambria Math" panose="02040503050406030204" pitchFamily="18" charset="0"/>
                          </a:rPr>
                          <m:t>∗</m:t>
                        </m:r>
                      </m:sup>
                    </m:sSup>
                    <m:r>
                      <a:rPr lang="en-US" b="0" i="1" smtClean="0">
                        <a:latin typeface="Cambria Math" panose="02040503050406030204" pitchFamily="18" charset="0"/>
                      </a:rPr>
                      <m:t>(0∪</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then make adjustments for edge cases (like ending in </a:t>
                </a:r>
                <a14:m>
                  <m:oMath xmlns:m="http://schemas.openxmlformats.org/officeDocument/2006/math">
                    <m:r>
                      <a:rPr lang="en-US" b="0" i="1" smtClean="0">
                        <a:latin typeface="Cambria Math" panose="02040503050406030204" pitchFamily="18" charset="0"/>
                      </a:rPr>
                      <m:t>0</m:t>
                    </m:r>
                  </m:oMath>
                </a14:m>
                <a:r>
                  <a:rPr lang="en-US" dirty="0"/>
                  <a:t>)</a:t>
                </a:r>
              </a:p>
              <a:p>
                <a:r>
                  <a:rPr lang="en-US" dirty="0"/>
                  <a:t>Remember </a:t>
                </a:r>
                <a14:m>
                  <m:oMath xmlns:m="http://schemas.openxmlformats.org/officeDocument/2006/math">
                    <m:r>
                      <a:rPr lang="en-US" b="0" i="1" smtClean="0">
                        <a:latin typeface="Cambria Math" panose="02040503050406030204" pitchFamily="18" charset="0"/>
                      </a:rPr>
                      <m:t>∗</m:t>
                    </m:r>
                  </m:oMath>
                </a14:m>
                <a:r>
                  <a:rPr lang="en-US" dirty="0"/>
                  <a:t> allows for </a:t>
                </a:r>
                <a14:m>
                  <m:oMath xmlns:m="http://schemas.openxmlformats.org/officeDocument/2006/math">
                    <m:r>
                      <a:rPr lang="en-US" b="0" i="1" smtClean="0">
                        <a:latin typeface="Cambria Math" panose="02040503050406030204" pitchFamily="18" charset="0"/>
                      </a:rPr>
                      <m:t>0</m:t>
                    </m:r>
                  </m:oMath>
                </a14:m>
                <a:r>
                  <a:rPr lang="en-US" dirty="0"/>
                  <a:t> copies! To say “at least one copy” use </a:t>
                </a:r>
                <a14:m>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a:t>
                </a:r>
              </a:p>
            </p:txBody>
          </p:sp>
        </mc:Choice>
        <mc:Fallback xmlns="">
          <p:sp>
            <p:nvSpPr>
              <p:cNvPr id="3" name="Content Placeholder 2">
                <a:extLst>
                  <a:ext uri="{FF2B5EF4-FFF2-40B4-BE49-F238E27FC236}">
                    <a16:creationId xmlns:a16="http://schemas.microsoft.com/office/drawing/2014/main" id="{B0A93F71-09AC-4CCB-BFEB-CD7F1F1EFC5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18C5B38-685C-7930-1483-1B87F4FA6E62}"/>
                  </a:ext>
                </a:extLst>
              </p14:cNvPr>
              <p14:cNvContentPartPr/>
              <p14:nvPr/>
            </p14:nvContentPartPr>
            <p14:xfrm>
              <a:off x="1640880" y="1819800"/>
              <a:ext cx="1470600" cy="106560"/>
            </p14:xfrm>
          </p:contentPart>
        </mc:Choice>
        <mc:Fallback>
          <p:pic>
            <p:nvPicPr>
              <p:cNvPr id="4" name="Ink 3">
                <a:extLst>
                  <a:ext uri="{FF2B5EF4-FFF2-40B4-BE49-F238E27FC236}">
                    <a16:creationId xmlns:a16="http://schemas.microsoft.com/office/drawing/2014/main" id="{118C5B38-685C-7930-1483-1B87F4FA6E62}"/>
                  </a:ext>
                </a:extLst>
              </p:cNvPr>
              <p:cNvPicPr/>
              <p:nvPr/>
            </p:nvPicPr>
            <p:blipFill>
              <a:blip r:embed="rId4"/>
              <a:stretch>
                <a:fillRect/>
              </a:stretch>
            </p:blipFill>
            <p:spPr>
              <a:xfrm>
                <a:off x="1631520" y="1810440"/>
                <a:ext cx="1489320" cy="125280"/>
              </a:xfrm>
              <a:prstGeom prst="rect">
                <a:avLst/>
              </a:prstGeom>
            </p:spPr>
          </p:pic>
        </mc:Fallback>
      </mc:AlternateContent>
    </p:spTree>
    <p:extLst>
      <p:ext uri="{BB962C8B-B14F-4D97-AF65-F5344CB8AC3E}">
        <p14:creationId xmlns:p14="http://schemas.microsoft.com/office/powerpoint/2010/main" val="2110303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ACEE-95CD-4405-A13D-6BE11854AA33}"/>
              </a:ext>
            </a:extLst>
          </p:cNvPr>
          <p:cNvSpPr>
            <a:spLocks noGrp="1"/>
          </p:cNvSpPr>
          <p:nvPr>
            <p:ph type="title"/>
          </p:nvPr>
        </p:nvSpPr>
        <p:spPr/>
        <p:txBody>
          <a:bodyPr/>
          <a:lstStyle/>
          <a:p>
            <a:r>
              <a:rPr lang="en-US" dirty="0"/>
              <a:t>Regular Expressions In Practice</a:t>
            </a:r>
          </a:p>
        </p:txBody>
      </p:sp>
      <p:sp>
        <p:nvSpPr>
          <p:cNvPr id="3" name="Content Placeholder 2">
            <a:extLst>
              <a:ext uri="{FF2B5EF4-FFF2-40B4-BE49-F238E27FC236}">
                <a16:creationId xmlns:a16="http://schemas.microsoft.com/office/drawing/2014/main" id="{957A4C07-4ED2-4FDF-B2E4-B5CF77FD4756}"/>
              </a:ext>
            </a:extLst>
          </p:cNvPr>
          <p:cNvSpPr>
            <a:spLocks noGrp="1"/>
          </p:cNvSpPr>
          <p:nvPr>
            <p:ph idx="1"/>
          </p:nvPr>
        </p:nvSpPr>
        <p:spPr>
          <a:xfrm>
            <a:off x="575240" y="1277944"/>
            <a:ext cx="11187258" cy="5316780"/>
          </a:xfrm>
        </p:spPr>
        <p:txBody>
          <a:bodyPr>
            <a:normAutofit fontScale="62500" lnSpcReduction="20000"/>
          </a:bodyPr>
          <a:lstStyle/>
          <a:p>
            <a:r>
              <a:rPr lang="en-US" dirty="0"/>
              <a:t>EXTREMELY useful. Used to define valid “tokens” (like legal variable names or all known keywords when writing compilers/languages)</a:t>
            </a:r>
          </a:p>
          <a:p>
            <a:r>
              <a:rPr lang="en-US" dirty="0"/>
              <a:t>Used in </a:t>
            </a:r>
            <a:r>
              <a:rPr lang="en-US" dirty="0">
                <a:latin typeface="Courier New" panose="02070309020205020404" pitchFamily="49" charset="0"/>
                <a:cs typeface="Courier New" panose="02070309020205020404" pitchFamily="49" charset="0"/>
              </a:rPr>
              <a:t>grep </a:t>
            </a:r>
            <a:r>
              <a:rPr lang="en-US" dirty="0"/>
              <a:t>to actually search through documents.</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Pattern p = </a:t>
            </a:r>
            <a:r>
              <a:rPr lang="en-US" sz="2000" dirty="0" err="1">
                <a:latin typeface="Courier New" panose="02070309020205020404" pitchFamily="49" charset="0"/>
                <a:cs typeface="Courier New" panose="02070309020205020404" pitchFamily="49" charset="0"/>
              </a:rPr>
              <a:t>Pattern.compile</a:t>
            </a:r>
            <a:r>
              <a:rPr lang="en-US" sz="2000" dirty="0">
                <a:latin typeface="Courier New" panose="02070309020205020404" pitchFamily="49" charset="0"/>
                <a:cs typeface="Courier New" panose="02070309020205020404" pitchFamily="49" charset="0"/>
              </a:rPr>
              <a:t>("a*b"); </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Matcher m = </a:t>
            </a:r>
            <a:r>
              <a:rPr lang="en-US" sz="2000" dirty="0" err="1">
                <a:latin typeface="Courier New" panose="02070309020205020404" pitchFamily="49" charset="0"/>
                <a:cs typeface="Courier New" panose="02070309020205020404" pitchFamily="49" charset="0"/>
              </a:rPr>
              <a:t>p.matcher</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aaaaab</a:t>
            </a:r>
            <a:r>
              <a:rPr lang="en-US" sz="20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2000" dirty="0" err="1">
                <a:latin typeface="Courier New" panose="02070309020205020404" pitchFamily="49" charset="0"/>
                <a:cs typeface="Courier New" panose="02070309020205020404" pitchFamily="49" charset="0"/>
              </a:rPr>
              <a:t>boolean</a:t>
            </a:r>
            <a:r>
              <a:rPr lang="en-US" sz="2000" dirty="0">
                <a:latin typeface="Courier New" panose="02070309020205020404" pitchFamily="49" charset="0"/>
                <a:cs typeface="Courier New" panose="02070309020205020404" pitchFamily="49" charset="0"/>
              </a:rPr>
              <a:t> b = </a:t>
            </a:r>
            <a:r>
              <a:rPr lang="en-US" sz="2000" dirty="0" err="1">
                <a:latin typeface="Courier New" panose="02070309020205020404" pitchFamily="49" charset="0"/>
                <a:cs typeface="Courier New" panose="02070309020205020404" pitchFamily="49" charset="0"/>
              </a:rPr>
              <a:t>m.matches</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start of string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end of string</a:t>
            </a:r>
            <a:endParaRPr lang="en-US" sz="2000" b="1" dirty="0">
              <a:latin typeface="Courier New" panose="02070309020205020404" pitchFamily="49" charset="0"/>
              <a:cs typeface="Courier New" panose="02070309020205020404" pitchFamily="49" charset="0"/>
            </a:endParaRPr>
          </a:p>
          <a:p>
            <a:pPr marL="457200" lvl="1">
              <a:lnSpc>
                <a:spcPct val="120000"/>
              </a:lnSpc>
            </a:pPr>
            <a:r>
              <a:rPr lang="en-US" sz="2000" b="1" dirty="0">
                <a:latin typeface="Courier New" panose="02070309020205020404" pitchFamily="49" charset="0"/>
                <a:cs typeface="Courier New" panose="02070309020205020404" pitchFamily="49" charset="0"/>
              </a:rPr>
              <a:t>[01]</a:t>
            </a:r>
            <a:r>
              <a:rPr lang="en-US" sz="2000" dirty="0">
                <a:latin typeface="Courier New" panose="02070309020205020404" pitchFamily="49" charset="0"/>
                <a:cs typeface="Courier New" panose="02070309020205020404" pitchFamily="49" charset="0"/>
              </a:rPr>
              <a:t>     a 0 or a 1     </a:t>
            </a:r>
          </a:p>
          <a:p>
            <a:pPr marL="457200" lvl="1">
              <a:lnSpc>
                <a:spcPct val="120000"/>
              </a:lnSpc>
            </a:pPr>
            <a:r>
              <a:rPr lang="en-US" sz="2000" b="1" dirty="0">
                <a:latin typeface="Courier New" panose="02070309020205020404" pitchFamily="49" charset="0"/>
                <a:cs typeface="Courier New" panose="02070309020205020404" pitchFamily="49" charset="0"/>
              </a:rPr>
              <a:t>[0-9]</a:t>
            </a:r>
            <a:r>
              <a:rPr lang="en-US" sz="2000" dirty="0">
                <a:latin typeface="Courier New" panose="02070309020205020404" pitchFamily="49" charset="0"/>
                <a:cs typeface="Courier New" panose="02070309020205020404" pitchFamily="49" charset="0"/>
              </a:rPr>
              <a:t>   any single digit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period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comma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minus</a:t>
            </a:r>
          </a:p>
          <a:p>
            <a:pPr marL="457200" lvl="1">
              <a:lnSpc>
                <a:spcPct val="120000"/>
              </a:lnSpc>
            </a:pPr>
            <a:r>
              <a:rPr lang="en-US" sz="2000" b="1"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any single character</a:t>
            </a:r>
          </a:p>
          <a:p>
            <a:pPr marL="457200" lvl="1">
              <a:lnSpc>
                <a:spcPct val="120000"/>
              </a:lnSpc>
            </a:pPr>
            <a:r>
              <a:rPr lang="en-US" sz="2000" dirty="0">
                <a:latin typeface="Courier New" panose="02070309020205020404" pitchFamily="49" charset="0"/>
                <a:cs typeface="Courier New" panose="02070309020205020404" pitchFamily="49" charset="0"/>
              </a:rPr>
              <a:t>ab         a followed by b           (</a:t>
            </a:r>
            <a:r>
              <a:rPr lang="en-US" sz="2000" b="1" dirty="0">
                <a:latin typeface="Courier New" panose="02070309020205020404" pitchFamily="49" charset="0"/>
                <a:cs typeface="Courier New" panose="02070309020205020404" pitchFamily="49" charset="0"/>
              </a:rPr>
              <a:t>AB</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t>
            </a:r>
            <a:r>
              <a:rPr lang="en-US" sz="2000" b="1" dirty="0" err="1">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 or b 		          </a:t>
            </a:r>
            <a:r>
              <a:rPr lang="en-US" sz="2000" dirty="0">
                <a:latin typeface="Courier New" panose="02070309020205020404" pitchFamily="49" charset="0"/>
                <a:cs typeface="Courier New" panose="02070309020205020404" pitchFamily="49" charset="0"/>
                <a:sym typeface="Symbol" charset="0"/>
              </a:rPr>
              <a:t>(</a:t>
            </a:r>
            <a:r>
              <a:rPr lang="en-US" sz="2000" b="1" dirty="0">
                <a:latin typeface="Courier New" panose="02070309020205020404" pitchFamily="49" charset="0"/>
                <a:cs typeface="Courier New" panose="02070309020205020404" pitchFamily="49" charset="0"/>
                <a:sym typeface="Symbol" charset="0"/>
              </a:rPr>
              <a:t>A</a:t>
            </a:r>
            <a:r>
              <a:rPr lang="en-US" sz="2000" dirty="0">
                <a:latin typeface="Courier New" panose="02070309020205020404" pitchFamily="49" charset="0"/>
                <a:cs typeface="Courier New" panose="02070309020205020404" pitchFamily="49" charset="0"/>
                <a:sym typeface="Symbol" charset="0"/>
              </a:rPr>
              <a:t> </a:t>
            </a:r>
            <a:r>
              <a:rPr lang="en-US" sz="2000" b="1" dirty="0">
                <a:latin typeface="Courier New" panose="02070309020205020404" pitchFamily="49" charset="0"/>
                <a:cs typeface="Courier New" panose="02070309020205020404" pitchFamily="49" charset="0"/>
                <a:sym typeface="Symbol" charset="0"/>
              </a:rPr>
              <a:t> B</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one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sym typeface="Symbol" charset="0"/>
              </a:rPr>
              <a:t>  </a:t>
            </a:r>
            <a:r>
              <a:rPr lang="en-US" sz="2000" b="1" dirty="0">
                <a:latin typeface="Courier New" panose="02070309020205020404" pitchFamily="49" charset="0"/>
                <a:cs typeface="Courier New" panose="02070309020205020404" pitchFamily="49" charset="0"/>
                <a:sym typeface="Symbol"/>
              </a:rPr>
              <a:t></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more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one or more of a          	</a:t>
            </a:r>
            <a:r>
              <a:rPr lang="en-US" sz="2000" b="1" dirty="0">
                <a:latin typeface="Courier New" panose="02070309020205020404" pitchFamily="49" charset="0"/>
                <a:cs typeface="Courier New" panose="02070309020205020404" pitchFamily="49" charset="0"/>
              </a:rPr>
              <a:t>AA</a:t>
            </a:r>
            <a:r>
              <a:rPr lang="en-US" sz="2000" dirty="0">
                <a:latin typeface="Courier New" panose="02070309020205020404" pitchFamily="49" charset="0"/>
                <a:cs typeface="Courier New" panose="02070309020205020404" pitchFamily="49" charset="0"/>
              </a:rPr>
              <a:t>* </a:t>
            </a:r>
          </a:p>
          <a:p>
            <a:pPr>
              <a:lnSpc>
                <a:spcPct val="120000"/>
              </a:lnSpc>
            </a:pPr>
            <a:r>
              <a:rPr lang="en-US" sz="2000" dirty="0">
                <a:latin typeface="Courier New" panose="02070309020205020404" pitchFamily="49" charset="0"/>
                <a:cs typeface="Courier New" panose="02070309020205020404" pitchFamily="49" charset="0"/>
              </a:rPr>
              <a:t>e.g.   </a:t>
            </a:r>
            <a:r>
              <a:rPr lang="en-US" sz="2000" b="1" dirty="0">
                <a:latin typeface="Courier New" panose="02070309020205020404" pitchFamily="49" charset="0"/>
                <a:cs typeface="Courier New" panose="02070309020205020404" pitchFamily="49" charset="0"/>
              </a:rPr>
              <a:t>^[\-+]?[0-9]*(\.|\,)?[0-9]+$</a:t>
            </a:r>
            <a:r>
              <a:rPr lang="en-US" sz="2000" dirty="0">
                <a:latin typeface="Courier New" panose="02070309020205020404" pitchFamily="49" charset="0"/>
                <a:cs typeface="Courier New" panose="02070309020205020404" pitchFamily="49" charset="0"/>
              </a:rPr>
              <a:t>      </a:t>
            </a:r>
          </a:p>
          <a:p>
            <a:pPr>
              <a:lnSpc>
                <a:spcPct val="120000"/>
              </a:lnSpc>
              <a:buFont typeface="Arial" charset="0"/>
              <a:buNone/>
            </a:pPr>
            <a:r>
              <a:rPr lang="en-US" sz="2000" dirty="0">
                <a:latin typeface="Courier New" panose="02070309020205020404" pitchFamily="49" charset="0"/>
                <a:cs typeface="Courier New" panose="02070309020205020404" pitchFamily="49" charset="0"/>
              </a:rPr>
              <a:t>               General form of decimal number  e.g.  9.12  or -9,8 (Europe)</a:t>
            </a:r>
            <a:endParaRPr lang="en-US" sz="2000" b="1" dirty="0">
              <a:latin typeface="Courier New" panose="02070309020205020404" pitchFamily="49" charset="0"/>
              <a:cs typeface="Courier New" panose="02070309020205020404" pitchFamily="49" charset="0"/>
            </a:endParaRPr>
          </a:p>
          <a:p>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34CCAAD7-5F78-5F4C-D9AA-B08E566D3C77}"/>
                  </a:ext>
                </a:extLst>
              </p14:cNvPr>
              <p14:cNvContentPartPr/>
              <p14:nvPr/>
            </p14:nvContentPartPr>
            <p14:xfrm>
              <a:off x="660600" y="1611720"/>
              <a:ext cx="4838760" cy="2972880"/>
            </p14:xfrm>
          </p:contentPart>
        </mc:Choice>
        <mc:Fallback>
          <p:pic>
            <p:nvPicPr>
              <p:cNvPr id="4" name="Ink 3">
                <a:extLst>
                  <a:ext uri="{FF2B5EF4-FFF2-40B4-BE49-F238E27FC236}">
                    <a16:creationId xmlns:a16="http://schemas.microsoft.com/office/drawing/2014/main" id="{34CCAAD7-5F78-5F4C-D9AA-B08E566D3C77}"/>
                  </a:ext>
                </a:extLst>
              </p:cNvPr>
              <p:cNvPicPr/>
              <p:nvPr/>
            </p:nvPicPr>
            <p:blipFill>
              <a:blip r:embed="rId4"/>
              <a:stretch>
                <a:fillRect/>
              </a:stretch>
            </p:blipFill>
            <p:spPr>
              <a:xfrm>
                <a:off x="651240" y="1602360"/>
                <a:ext cx="4857480" cy="2991600"/>
              </a:xfrm>
              <a:prstGeom prst="rect">
                <a:avLst/>
              </a:prstGeom>
            </p:spPr>
          </p:pic>
        </mc:Fallback>
      </mc:AlternateContent>
    </p:spTree>
    <p:extLst>
      <p:ext uri="{BB962C8B-B14F-4D97-AF65-F5344CB8AC3E}">
        <p14:creationId xmlns:p14="http://schemas.microsoft.com/office/powerpoint/2010/main" val="1691243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55D4-E6B5-4961-B522-150878E3F5EA}"/>
              </a:ext>
            </a:extLst>
          </p:cNvPr>
          <p:cNvSpPr>
            <a:spLocks noGrp="1"/>
          </p:cNvSpPr>
          <p:nvPr>
            <p:ph type="title"/>
          </p:nvPr>
        </p:nvSpPr>
        <p:spPr/>
        <p:txBody>
          <a:bodyPr/>
          <a:lstStyle/>
          <a:p>
            <a:r>
              <a:rPr lang="en-US" dirty="0"/>
              <a:t>Regular Expressions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425D76-7339-4228-94B4-EA76D9BAA4B0}"/>
                  </a:ext>
                </a:extLst>
              </p:cNvPr>
              <p:cNvSpPr>
                <a:spLocks noGrp="1"/>
              </p:cNvSpPr>
              <p:nvPr>
                <p:ph idx="1"/>
              </p:nvPr>
            </p:nvSpPr>
            <p:spPr/>
            <p:txBody>
              <a:bodyPr/>
              <a:lstStyle/>
              <a:p>
                <a:r>
                  <a:rPr lang="en-US" dirty="0"/>
                  <a:t>When you only have ASCII characters (say in a programming language)</a:t>
                </a:r>
              </a:p>
              <a:p>
                <a:r>
                  <a:rPr lang="en-US" dirty="0"/>
                  <a:t>| usually takes the place of </a:t>
                </a:r>
                <a14:m>
                  <m:oMath xmlns:m="http://schemas.openxmlformats.org/officeDocument/2006/math">
                    <m:r>
                      <a:rPr lang="en-US" b="0" i="1" smtClean="0">
                        <a:latin typeface="Cambria Math" panose="02040503050406030204" pitchFamily="18" charset="0"/>
                      </a:rPr>
                      <m:t>∪</m:t>
                    </m:r>
                  </m:oMath>
                </a14:m>
                <a:endParaRPr lang="en-US" dirty="0"/>
              </a:p>
              <a:p>
                <a:r>
                  <a:rPr lang="en-US" dirty="0"/>
                  <a:t>? (and perhaps creative rewriting) take the place of </a:t>
                </a:r>
                <a14:m>
                  <m:oMath xmlns:m="http://schemas.openxmlformats.org/officeDocument/2006/math">
                    <m:r>
                      <a:rPr lang="en-US" b="0" i="1" smtClean="0">
                        <a:latin typeface="Cambria Math" panose="02040503050406030204" pitchFamily="18" charset="0"/>
                      </a:rPr>
                      <m:t>𝜀</m:t>
                    </m:r>
                  </m:oMath>
                </a14:m>
                <a:r>
                  <a:rPr lang="en-US" dirty="0"/>
                  <a:t>.</a:t>
                </a:r>
              </a:p>
              <a:p>
                <a:endParaRPr lang="en-US" dirty="0"/>
              </a:p>
              <a:p>
                <a:r>
                  <a:rPr lang="en-US" dirty="0"/>
                  <a:t>E.g.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𝜀</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1∪10</m:t>
                            </m:r>
                          </m:e>
                        </m:d>
                      </m:e>
                      <m:sup>
                        <m:r>
                          <a:rPr lang="en-US" b="0" i="1" smtClean="0">
                            <a:latin typeface="Cambria Math" panose="02040503050406030204" pitchFamily="18" charset="0"/>
                          </a:rPr>
                          <m:t>∗</m:t>
                        </m:r>
                      </m:sup>
                    </m:sSup>
                  </m:oMath>
                </a14:m>
                <a:r>
                  <a:rPr lang="en-US" dirty="0"/>
                  <a:t> is </a:t>
                </a:r>
                <a:r>
                  <a:rPr lang="en-US" dirty="0">
                    <a:latin typeface="Courier New" panose="02070309020205020404" pitchFamily="49" charset="0"/>
                    <a:cs typeface="Courier New" panose="02070309020205020404" pitchFamily="49" charset="0"/>
                  </a:rPr>
                  <a:t>0?(1|10)*</a:t>
                </a:r>
              </a:p>
            </p:txBody>
          </p:sp>
        </mc:Choice>
        <mc:Fallback xmlns="">
          <p:sp>
            <p:nvSpPr>
              <p:cNvPr id="3" name="Content Placeholder 2">
                <a:extLst>
                  <a:ext uri="{FF2B5EF4-FFF2-40B4-BE49-F238E27FC236}">
                    <a16:creationId xmlns:a16="http://schemas.microsoft.com/office/drawing/2014/main" id="{0C425D76-7339-4228-94B4-EA76D9BAA4B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FC66881A-C32D-4D3D-8E05-D4657B55E233}"/>
                  </a:ext>
                </a:extLst>
              </p14:cNvPr>
              <p14:cNvContentPartPr/>
              <p14:nvPr/>
            </p14:nvContentPartPr>
            <p14:xfrm>
              <a:off x="439200" y="2457720"/>
              <a:ext cx="527400" cy="705960"/>
            </p14:xfrm>
          </p:contentPart>
        </mc:Choice>
        <mc:Fallback>
          <p:pic>
            <p:nvPicPr>
              <p:cNvPr id="4" name="Ink 3">
                <a:extLst>
                  <a:ext uri="{FF2B5EF4-FFF2-40B4-BE49-F238E27FC236}">
                    <a16:creationId xmlns:a16="http://schemas.microsoft.com/office/drawing/2014/main" id="{FC66881A-C32D-4D3D-8E05-D4657B55E233}"/>
                  </a:ext>
                </a:extLst>
              </p:cNvPr>
              <p:cNvPicPr/>
              <p:nvPr/>
            </p:nvPicPr>
            <p:blipFill>
              <a:blip r:embed="rId4"/>
              <a:stretch>
                <a:fillRect/>
              </a:stretch>
            </p:blipFill>
            <p:spPr>
              <a:xfrm>
                <a:off x="429840" y="2448360"/>
                <a:ext cx="546120" cy="724680"/>
              </a:xfrm>
              <a:prstGeom prst="rect">
                <a:avLst/>
              </a:prstGeom>
            </p:spPr>
          </p:pic>
        </mc:Fallback>
      </mc:AlternateContent>
    </p:spTree>
    <p:extLst>
      <p:ext uri="{BB962C8B-B14F-4D97-AF65-F5344CB8AC3E}">
        <p14:creationId xmlns:p14="http://schemas.microsoft.com/office/powerpoint/2010/main" val="991473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9E2B-0537-BFC1-1C9B-E456D7972112}"/>
              </a:ext>
            </a:extLst>
          </p:cNvPr>
          <p:cNvSpPr>
            <a:spLocks noGrp="1"/>
          </p:cNvSpPr>
          <p:nvPr>
            <p:ph type="title"/>
          </p:nvPr>
        </p:nvSpPr>
        <p:spPr/>
        <p:txBody>
          <a:bodyPr/>
          <a:lstStyle/>
          <a:p>
            <a:r>
              <a:rPr lang="en-US" dirty="0"/>
              <a:t>What </a:t>
            </a:r>
            <a:r>
              <a:rPr lang="en-US" b="1" dirty="0"/>
              <a:t>can’t</a:t>
            </a:r>
            <a:r>
              <a:rPr lang="en-US" dirty="0"/>
              <a:t> regular expressions do?</a:t>
            </a:r>
            <a:endParaRPr lang="en-US" b="1" dirty="0"/>
          </a:p>
        </p:txBody>
      </p:sp>
      <p:sp>
        <p:nvSpPr>
          <p:cNvPr id="3" name="Content Placeholder 2">
            <a:extLst>
              <a:ext uri="{FF2B5EF4-FFF2-40B4-BE49-F238E27FC236}">
                <a16:creationId xmlns:a16="http://schemas.microsoft.com/office/drawing/2014/main" id="{44EF9957-2555-96D5-C279-4812F9375A69}"/>
              </a:ext>
            </a:extLst>
          </p:cNvPr>
          <p:cNvSpPr>
            <a:spLocks noGrp="1"/>
          </p:cNvSpPr>
          <p:nvPr>
            <p:ph idx="1"/>
          </p:nvPr>
        </p:nvSpPr>
        <p:spPr/>
        <p:txBody>
          <a:bodyPr/>
          <a:lstStyle/>
          <a:p>
            <a:r>
              <a:rPr lang="en-US" dirty="0"/>
              <a:t>Can you write a regular expression for all binary palindromes?</a:t>
            </a:r>
          </a:p>
          <a:p>
            <a:endParaRPr lang="en-US" dirty="0"/>
          </a:p>
          <a:p>
            <a:endParaRPr lang="en-US" dirty="0"/>
          </a:p>
          <a:p>
            <a:r>
              <a:rPr lang="en-US" dirty="0"/>
              <a:t>Can you write a regular expression for all binary palindromes of length at most 100?</a:t>
            </a:r>
          </a:p>
          <a:p>
            <a:endParaRPr lang="en-US" dirty="0"/>
          </a:p>
        </p:txBody>
      </p:sp>
    </p:spTree>
    <p:extLst>
      <p:ext uri="{BB962C8B-B14F-4D97-AF65-F5344CB8AC3E}">
        <p14:creationId xmlns:p14="http://schemas.microsoft.com/office/powerpoint/2010/main" val="2601811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1D287-2ACB-2699-90CF-CAA7FE42E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00B4E-AF73-C6D2-CBBC-5130E082E0B0}"/>
              </a:ext>
            </a:extLst>
          </p:cNvPr>
          <p:cNvSpPr>
            <a:spLocks noGrp="1"/>
          </p:cNvSpPr>
          <p:nvPr>
            <p:ph type="title"/>
          </p:nvPr>
        </p:nvSpPr>
        <p:spPr/>
        <p:txBody>
          <a:bodyPr/>
          <a:lstStyle/>
          <a:p>
            <a:r>
              <a:rPr lang="en-US" dirty="0"/>
              <a:t>What </a:t>
            </a:r>
            <a:r>
              <a:rPr lang="en-US" b="1" dirty="0"/>
              <a:t>can’t</a:t>
            </a:r>
            <a:r>
              <a:rPr lang="en-US" dirty="0"/>
              <a:t> regular expressions do?</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80DCE2-7E3B-3916-3A44-7A9228282826}"/>
                  </a:ext>
                </a:extLst>
              </p:cNvPr>
              <p:cNvSpPr>
                <a:spLocks noGrp="1"/>
              </p:cNvSpPr>
              <p:nvPr>
                <p:ph idx="1"/>
              </p:nvPr>
            </p:nvSpPr>
            <p:spPr/>
            <p:txBody>
              <a:bodyPr/>
              <a:lstStyle/>
              <a:p>
                <a:r>
                  <a:rPr lang="en-US" dirty="0"/>
                  <a:t>Can you write a regular expression for all binary palindromes?</a:t>
                </a:r>
              </a:p>
              <a:p>
                <a:r>
                  <a:rPr lang="en-US" dirty="0">
                    <a:solidFill>
                      <a:schemeClr val="accent3"/>
                    </a:solidFill>
                  </a:rPr>
                  <a:t>No! There is no such regular expression (we’ll prove it in a few weeks).</a:t>
                </a:r>
              </a:p>
              <a:p>
                <a:endParaRPr lang="en-US" dirty="0"/>
              </a:p>
              <a:p>
                <a:r>
                  <a:rPr lang="en-US" dirty="0"/>
                  <a:t>Can you write a regular expression for all binary palindromes of length at most 100?</a:t>
                </a:r>
              </a:p>
              <a:p>
                <a:r>
                  <a:rPr lang="en-US" dirty="0">
                    <a:solidFill>
                      <a:schemeClr val="accent3"/>
                    </a:solidFill>
                  </a:rPr>
                  <a:t>Yes! It’ll probably take you a while to write it though…</a:t>
                </a:r>
              </a:p>
              <a:p>
                <a:pPr lvl="1"/>
                <a:r>
                  <a:rPr lang="en-US" dirty="0">
                    <a:solidFill>
                      <a:schemeClr val="accent3"/>
                    </a:solidFill>
                  </a:rPr>
                  <a:t>…there are a finite number of strings satisfying this description, just list them all and </a:t>
                </a:r>
                <a14:m>
                  <m:oMath xmlns:m="http://schemas.openxmlformats.org/officeDocument/2006/math">
                    <m:r>
                      <a:rPr lang="en-US" b="0" i="1" smtClean="0">
                        <a:solidFill>
                          <a:schemeClr val="accent3"/>
                        </a:solidFill>
                        <a:latin typeface="Cambria Math" panose="02040503050406030204" pitchFamily="18" charset="0"/>
                      </a:rPr>
                      <m:t>∪</m:t>
                    </m:r>
                  </m:oMath>
                </a14:m>
                <a:r>
                  <a:rPr lang="en-US" dirty="0">
                    <a:solidFill>
                      <a:schemeClr val="accent3"/>
                    </a:solidFill>
                  </a:rPr>
                  <a:t> them together. </a:t>
                </a:r>
              </a:p>
            </p:txBody>
          </p:sp>
        </mc:Choice>
        <mc:Fallback xmlns="">
          <p:sp>
            <p:nvSpPr>
              <p:cNvPr id="3" name="Content Placeholder 2">
                <a:extLst>
                  <a:ext uri="{FF2B5EF4-FFF2-40B4-BE49-F238E27FC236}">
                    <a16:creationId xmlns:a16="http://schemas.microsoft.com/office/drawing/2014/main" id="{1E80DCE2-7E3B-3916-3A44-7A9228282826}"/>
                  </a:ext>
                </a:extLst>
              </p:cNvPr>
              <p:cNvSpPr>
                <a:spLocks noGrp="1" noRot="1" noChangeAspect="1" noMove="1" noResize="1" noEditPoints="1" noAdjustHandles="1" noChangeArrowheads="1" noChangeShapeType="1" noTextEdit="1"/>
              </p:cNvSpPr>
              <p:nvPr>
                <p:ph idx="1"/>
              </p:nvPr>
            </p:nvSpPr>
            <p:spPr>
              <a:blipFill>
                <a:blip r:embed="rId2"/>
                <a:stretch>
                  <a:fillRect l="-708" t="-2138" r="-1253"/>
                </a:stretch>
              </a:blipFill>
            </p:spPr>
            <p:txBody>
              <a:bodyPr/>
              <a:lstStyle/>
              <a:p>
                <a:r>
                  <a:rPr lang="en-US">
                    <a:noFill/>
                  </a:rPr>
                  <a:t> </a:t>
                </a:r>
              </a:p>
            </p:txBody>
          </p:sp>
        </mc:Fallback>
      </mc:AlternateContent>
    </p:spTree>
    <p:extLst>
      <p:ext uri="{BB962C8B-B14F-4D97-AF65-F5344CB8AC3E}">
        <p14:creationId xmlns:p14="http://schemas.microsoft.com/office/powerpoint/2010/main" val="1356410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EE5DD-E6C0-B01C-8711-26BAE3860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03EF3-8355-F3EA-5424-97E9C0B400BD}"/>
              </a:ext>
            </a:extLst>
          </p:cNvPr>
          <p:cNvSpPr>
            <a:spLocks noGrp="1"/>
          </p:cNvSpPr>
          <p:nvPr>
            <p:ph type="title"/>
          </p:nvPr>
        </p:nvSpPr>
        <p:spPr/>
        <p:txBody>
          <a:bodyPr/>
          <a:lstStyle/>
          <a:p>
            <a:r>
              <a:rPr lang="en-US" dirty="0"/>
              <a:t>What </a:t>
            </a:r>
            <a:r>
              <a:rPr lang="en-US" b="1" dirty="0"/>
              <a:t>can’t</a:t>
            </a:r>
            <a:r>
              <a:rPr lang="en-US" dirty="0"/>
              <a:t> regular expressions do?</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10AC99-765E-C391-CF79-FF88B3F71B54}"/>
                  </a:ext>
                </a:extLst>
              </p:cNvPr>
              <p:cNvSpPr>
                <a:spLocks noGrp="1"/>
              </p:cNvSpPr>
              <p:nvPr>
                <p:ph idx="1"/>
              </p:nvPr>
            </p:nvSpPr>
            <p:spPr/>
            <p:txBody>
              <a:bodyPr/>
              <a:lstStyle/>
              <a:p>
                <a:r>
                  <a:rPr lang="en-US" dirty="0"/>
                  <a:t>Can you write a regular expression for all strings of the form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oMath>
                </a14:m>
                <a:r>
                  <a:rPr lang="en-US" dirty="0"/>
                  <a:t>?</a:t>
                </a:r>
              </a:p>
              <a:p>
                <a:pPr lvl="1"/>
                <a:r>
                  <a:rPr lang="en-US" dirty="0"/>
                  <a:t>i.e., same number of 0’s and 1’s, all 0’s coming first</a:t>
                </a:r>
              </a:p>
              <a:p>
                <a:endParaRPr lang="en-US" dirty="0"/>
              </a:p>
              <a:p>
                <a:endParaRPr lang="en-US" dirty="0"/>
              </a:p>
              <a:p>
                <a:r>
                  <a:rPr lang="en-US" dirty="0"/>
                  <a:t>Can you write a regular expression for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≤100</m:t>
                        </m:r>
                      </m:e>
                    </m:d>
                  </m:oMath>
                </a14:m>
                <a:endParaRPr lang="en-US" dirty="0"/>
              </a:p>
              <a:p>
                <a:pPr lvl="1"/>
                <a:r>
                  <a:rPr lang="en-US" dirty="0"/>
                  <a:t>i.e., same restrictions as above, but also only at most 200 characters total.</a:t>
                </a:r>
              </a:p>
              <a:p>
                <a:endParaRPr lang="en-US" dirty="0"/>
              </a:p>
            </p:txBody>
          </p:sp>
        </mc:Choice>
        <mc:Fallback xmlns="">
          <p:sp>
            <p:nvSpPr>
              <p:cNvPr id="3" name="Content Placeholder 2">
                <a:extLst>
                  <a:ext uri="{FF2B5EF4-FFF2-40B4-BE49-F238E27FC236}">
                    <a16:creationId xmlns:a16="http://schemas.microsoft.com/office/drawing/2014/main" id="{6910AC99-765E-C391-CF79-FF88B3F71B54}"/>
                  </a:ext>
                </a:extLst>
              </p:cNvPr>
              <p:cNvSpPr>
                <a:spLocks noGrp="1" noRot="1" noChangeAspect="1" noMove="1" noResize="1" noEditPoints="1" noAdjustHandles="1" noChangeArrowheads="1" noChangeShapeType="1" noTextEdit="1"/>
              </p:cNvSpPr>
              <p:nvPr>
                <p:ph idx="1"/>
              </p:nvPr>
            </p:nvSpPr>
            <p:spPr>
              <a:blipFill>
                <a:blip r:embed="rId2"/>
                <a:stretch>
                  <a:fillRect l="-654" t="-2013"/>
                </a:stretch>
              </a:blipFill>
            </p:spPr>
            <p:txBody>
              <a:bodyPr/>
              <a:lstStyle/>
              <a:p>
                <a:r>
                  <a:rPr lang="en-US">
                    <a:noFill/>
                  </a:rPr>
                  <a:t> </a:t>
                </a:r>
              </a:p>
            </p:txBody>
          </p:sp>
        </mc:Fallback>
      </mc:AlternateContent>
    </p:spTree>
    <p:extLst>
      <p:ext uri="{BB962C8B-B14F-4D97-AF65-F5344CB8AC3E}">
        <p14:creationId xmlns:p14="http://schemas.microsoft.com/office/powerpoint/2010/main" val="2827112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E86DCB-9222-4041-891D-1A7E95F6D40D}"/>
              </a:ext>
            </a:extLst>
          </p:cNvPr>
          <p:cNvSpPr>
            <a:spLocks noGrp="1"/>
          </p:cNvSpPr>
          <p:nvPr>
            <p:ph type="title"/>
          </p:nvPr>
        </p:nvSpPr>
        <p:spPr/>
        <p:txBody>
          <a:bodyPr/>
          <a:lstStyle/>
          <a:p>
            <a:r>
              <a:rPr lang="en-US" dirty="0"/>
              <a:t>Part 3 of the course!</a:t>
            </a:r>
          </a:p>
        </p:txBody>
      </p:sp>
      <p:sp>
        <p:nvSpPr>
          <p:cNvPr id="5" name="Text Placeholder 4">
            <a:extLst>
              <a:ext uri="{FF2B5EF4-FFF2-40B4-BE49-F238E27FC236}">
                <a16:creationId xmlns:a16="http://schemas.microsoft.com/office/drawing/2014/main" id="{BB805564-88C6-4F33-8261-D8BCA4656B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8571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AC842-9E08-3DB1-100C-005E4A5DA5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9B14F-A0B1-D6C4-477F-DB2C76FAE0F2}"/>
              </a:ext>
            </a:extLst>
          </p:cNvPr>
          <p:cNvSpPr>
            <a:spLocks noGrp="1"/>
          </p:cNvSpPr>
          <p:nvPr>
            <p:ph type="title"/>
          </p:nvPr>
        </p:nvSpPr>
        <p:spPr/>
        <p:txBody>
          <a:bodyPr/>
          <a:lstStyle/>
          <a:p>
            <a:r>
              <a:rPr lang="en-US" dirty="0"/>
              <a:t>What </a:t>
            </a:r>
            <a:r>
              <a:rPr lang="en-US" b="1" dirty="0"/>
              <a:t>can’t</a:t>
            </a:r>
            <a:r>
              <a:rPr lang="en-US" dirty="0"/>
              <a:t> regular expressions do?</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C55B6C-E2ED-20F7-7DBF-EC7C54101F47}"/>
                  </a:ext>
                </a:extLst>
              </p:cNvPr>
              <p:cNvSpPr>
                <a:spLocks noGrp="1"/>
              </p:cNvSpPr>
              <p:nvPr>
                <p:ph idx="1"/>
              </p:nvPr>
            </p:nvSpPr>
            <p:spPr/>
            <p:txBody>
              <a:bodyPr/>
              <a:lstStyle/>
              <a:p>
                <a:r>
                  <a:rPr lang="en-US" dirty="0"/>
                  <a:t>Can you write a regular expression for all strings of the form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oMath>
                </a14:m>
                <a:r>
                  <a:rPr lang="en-US" dirty="0"/>
                  <a:t>?</a:t>
                </a:r>
              </a:p>
              <a:p>
                <a:pPr lvl="1"/>
                <a:r>
                  <a:rPr lang="en-US" dirty="0"/>
                  <a:t>i.e., same number of 0’s and 1’s, all 0’s coming first</a:t>
                </a:r>
              </a:p>
              <a:p>
                <a:r>
                  <a:rPr lang="en-US" dirty="0">
                    <a:solidFill>
                      <a:schemeClr val="accent3"/>
                    </a:solidFill>
                  </a:rPr>
                  <a:t>No! There is no such regular expression (we’ll prove it in a few weeks).</a:t>
                </a:r>
                <a:endParaRPr lang="en-US" dirty="0"/>
              </a:p>
              <a:p>
                <a:endParaRPr lang="en-US" dirty="0"/>
              </a:p>
              <a:p>
                <a:r>
                  <a:rPr lang="en-US" dirty="0"/>
                  <a:t>Can you write a regular expression for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≤100</m:t>
                        </m:r>
                      </m:e>
                    </m:d>
                  </m:oMath>
                </a14:m>
                <a:endParaRPr lang="en-US" dirty="0"/>
              </a:p>
              <a:p>
                <a:pPr lvl="1"/>
                <a:r>
                  <a:rPr lang="en-US" dirty="0"/>
                  <a:t>i.e., same restrictions as above, but also only at most 200 characters total.</a:t>
                </a:r>
              </a:p>
              <a:p>
                <a:r>
                  <a:rPr lang="en-US" dirty="0">
                    <a:solidFill>
                      <a:schemeClr val="accent3"/>
                    </a:solidFill>
                  </a:rPr>
                  <a:t>Yes! It’ll probably take you a while to write it though…</a:t>
                </a:r>
              </a:p>
              <a:p>
                <a:pPr lvl="1"/>
                <a:r>
                  <a:rPr lang="en-US" dirty="0">
                    <a:solidFill>
                      <a:schemeClr val="accent3"/>
                    </a:solidFill>
                  </a:rPr>
                  <a:t>…there are a finite number of strings satisfying this description, just list them all and </a:t>
                </a:r>
                <a14:m>
                  <m:oMath xmlns:m="http://schemas.openxmlformats.org/officeDocument/2006/math">
                    <m:r>
                      <a:rPr lang="en-US" b="0" i="1" smtClean="0">
                        <a:solidFill>
                          <a:schemeClr val="accent3"/>
                        </a:solidFill>
                        <a:latin typeface="Cambria Math" panose="02040503050406030204" pitchFamily="18" charset="0"/>
                      </a:rPr>
                      <m:t>∪</m:t>
                    </m:r>
                  </m:oMath>
                </a14:m>
                <a:r>
                  <a:rPr lang="en-US" dirty="0">
                    <a:solidFill>
                      <a:schemeClr val="accent3"/>
                    </a:solidFill>
                  </a:rPr>
                  <a:t> them together. </a:t>
                </a:r>
              </a:p>
              <a:p>
                <a:endParaRPr lang="en-US" dirty="0"/>
              </a:p>
            </p:txBody>
          </p:sp>
        </mc:Choice>
        <mc:Fallback xmlns="">
          <p:sp>
            <p:nvSpPr>
              <p:cNvPr id="3" name="Content Placeholder 2">
                <a:extLst>
                  <a:ext uri="{FF2B5EF4-FFF2-40B4-BE49-F238E27FC236}">
                    <a16:creationId xmlns:a16="http://schemas.microsoft.com/office/drawing/2014/main" id="{E8C55B6C-E2ED-20F7-7DBF-EC7C54101F47}"/>
                  </a:ext>
                </a:extLst>
              </p:cNvPr>
              <p:cNvSpPr>
                <a:spLocks noGrp="1" noRot="1" noChangeAspect="1" noMove="1" noResize="1" noEditPoints="1" noAdjustHandles="1" noChangeArrowheads="1" noChangeShapeType="1" noTextEdit="1"/>
              </p:cNvSpPr>
              <p:nvPr>
                <p:ph idx="1"/>
              </p:nvPr>
            </p:nvSpPr>
            <p:spPr>
              <a:blipFill>
                <a:blip r:embed="rId2"/>
                <a:stretch>
                  <a:fillRect l="-654" t="-2013" r="-1253"/>
                </a:stretch>
              </a:blipFill>
            </p:spPr>
            <p:txBody>
              <a:bodyPr/>
              <a:lstStyle/>
              <a:p>
                <a:r>
                  <a:rPr lang="en-US">
                    <a:noFill/>
                  </a:rPr>
                  <a:t> </a:t>
                </a:r>
              </a:p>
            </p:txBody>
          </p:sp>
        </mc:Fallback>
      </mc:AlternateContent>
    </p:spTree>
    <p:extLst>
      <p:ext uri="{BB962C8B-B14F-4D97-AF65-F5344CB8AC3E}">
        <p14:creationId xmlns:p14="http://schemas.microsoft.com/office/powerpoint/2010/main" val="2558926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32-0E4C-4E52-BB57-253A822AA2C7}"/>
              </a:ext>
            </a:extLst>
          </p:cNvPr>
          <p:cNvSpPr>
            <a:spLocks noGrp="1"/>
          </p:cNvSpPr>
          <p:nvPr>
            <p:ph type="title"/>
          </p:nvPr>
        </p:nvSpPr>
        <p:spPr/>
        <p:txBody>
          <a:bodyPr/>
          <a:lstStyle/>
          <a:p>
            <a:r>
              <a:rPr lang="en-US" dirty="0"/>
              <a:t>A Vocabulary Note</a:t>
            </a:r>
          </a:p>
        </p:txBody>
      </p:sp>
      <p:sp>
        <p:nvSpPr>
          <p:cNvPr id="3" name="Content Placeholder 2">
            <a:extLst>
              <a:ext uri="{FF2B5EF4-FFF2-40B4-BE49-F238E27FC236}">
                <a16:creationId xmlns:a16="http://schemas.microsoft.com/office/drawing/2014/main" id="{E9D681E3-034E-48E9-AE56-8C16A0C11786}"/>
              </a:ext>
            </a:extLst>
          </p:cNvPr>
          <p:cNvSpPr>
            <a:spLocks noGrp="1"/>
          </p:cNvSpPr>
          <p:nvPr>
            <p:ph idx="1"/>
          </p:nvPr>
        </p:nvSpPr>
        <p:spPr/>
        <p:txBody>
          <a:bodyPr>
            <a:normAutofit lnSpcReduction="10000"/>
          </a:bodyPr>
          <a:lstStyle/>
          <a:p>
            <a:r>
              <a:rPr lang="en-US" dirty="0"/>
              <a:t>Not everything can be represented as a regular expression.</a:t>
            </a:r>
          </a:p>
          <a:p>
            <a:pPr lvl="1"/>
            <a:r>
              <a:rPr lang="en-US" dirty="0"/>
              <a:t>E.g. “the set of all palindromes” is not the language of any regular expression.</a:t>
            </a:r>
          </a:p>
          <a:p>
            <a:r>
              <a:rPr lang="en-US" dirty="0"/>
              <a:t>Some programming languages define features in their “regexes” that can’t be represented by our definition of regular expressions. </a:t>
            </a:r>
          </a:p>
          <a:p>
            <a:pPr lvl="1"/>
            <a:r>
              <a:rPr lang="en-US" dirty="0"/>
              <a:t>Things like “match this pattern, then have exactly that </a:t>
            </a:r>
            <a:r>
              <a:rPr lang="en-US" b="1" dirty="0"/>
              <a:t>substring </a:t>
            </a:r>
            <a:r>
              <a:rPr lang="en-US" dirty="0"/>
              <a:t>appear later.</a:t>
            </a:r>
          </a:p>
          <a:p>
            <a:r>
              <a:rPr lang="en-US" dirty="0"/>
              <a:t>So before you say “ah, you can’t do that with regular expressions, I learned it in 311!” you should make sure you know whether your language is calling a more powerful object “regular expressions”.</a:t>
            </a:r>
          </a:p>
          <a:p>
            <a:r>
              <a:rPr lang="en-US" dirty="0"/>
              <a:t>But the more “fancy features” beyond regular expressions you use, the slower the checking algorithms run, (and the harder it is to force the expressions to fit into the framework) so this is still very useful theory.</a:t>
            </a:r>
          </a:p>
        </p:txBody>
      </p:sp>
    </p:spTree>
    <p:extLst>
      <p:ext uri="{BB962C8B-B14F-4D97-AF65-F5344CB8AC3E}">
        <p14:creationId xmlns:p14="http://schemas.microsoft.com/office/powerpoint/2010/main" val="3513872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E19C-1C36-2001-5E65-9B2C8CE6F1AE}"/>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7CB379D1-27DA-101C-E688-3D8E83B56507}"/>
              </a:ext>
            </a:extLst>
          </p:cNvPr>
          <p:cNvSpPr>
            <a:spLocks noGrp="1"/>
          </p:cNvSpPr>
          <p:nvPr>
            <p:ph idx="1"/>
          </p:nvPr>
        </p:nvSpPr>
        <p:spPr/>
        <p:txBody>
          <a:bodyPr/>
          <a:lstStyle/>
          <a:p>
            <a:r>
              <a:rPr lang="en-US" dirty="0"/>
              <a:t>All binary strings with a 1 in the third position. (index from 1)</a:t>
            </a:r>
          </a:p>
          <a:p>
            <a:endParaRPr lang="en-US" dirty="0"/>
          </a:p>
          <a:p>
            <a:r>
              <a:rPr lang="en-US" dirty="0"/>
              <a:t>All binary strings with a 1 in the third position from the end (with length at least three).</a:t>
            </a:r>
          </a:p>
          <a:p>
            <a:endParaRPr lang="en-US" dirty="0"/>
          </a:p>
          <a:p>
            <a:r>
              <a:rPr lang="en-US" dirty="0"/>
              <a:t>All binary strings with an even number of 0s or exactly one 1. </a:t>
            </a:r>
          </a:p>
        </p:txBody>
      </p:sp>
    </p:spTree>
    <p:extLst>
      <p:ext uri="{BB962C8B-B14F-4D97-AF65-F5344CB8AC3E}">
        <p14:creationId xmlns:p14="http://schemas.microsoft.com/office/powerpoint/2010/main" val="112901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E0FC1-9FDF-2E95-EE2A-8C25FA557B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A812A-BCF1-BC85-EC55-457BC830B145}"/>
              </a:ext>
            </a:extLst>
          </p:cNvPr>
          <p:cNvSpPr>
            <a:spLocks noGrp="1"/>
          </p:cNvSpPr>
          <p:nvPr>
            <p:ph type="title"/>
          </p:nvPr>
        </p:nvSpPr>
        <p:spPr/>
        <p:txBody>
          <a:bodyPr/>
          <a:lstStyle/>
          <a:p>
            <a:r>
              <a:rPr lang="en-US" dirty="0"/>
              <a:t>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3F90B1-219C-2EE5-4E1B-5179C4F94E44}"/>
                  </a:ext>
                </a:extLst>
              </p:cNvPr>
              <p:cNvSpPr>
                <a:spLocks noGrp="1"/>
              </p:cNvSpPr>
              <p:nvPr>
                <p:ph idx="1"/>
              </p:nvPr>
            </p:nvSpPr>
            <p:spPr/>
            <p:txBody>
              <a:bodyPr/>
              <a:lstStyle/>
              <a:p>
                <a:r>
                  <a:rPr lang="en-US" dirty="0"/>
                  <a:t>All binary strings with a 1 in the third position. (index from 1)</a:t>
                </a:r>
              </a:p>
              <a:p>
                <a:r>
                  <a:rPr lang="en-US" dirty="0">
                    <a:solidFill>
                      <a:schemeClr val="accent2"/>
                    </a:solidFill>
                  </a:rPr>
                  <a:t>   </a:t>
                </a:r>
                <a14:m>
                  <m:oMath xmlns:m="http://schemas.openxmlformats.org/officeDocument/2006/math">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0∪1</m:t>
                        </m:r>
                      </m:e>
                    </m:d>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0∪1</m:t>
                        </m:r>
                      </m:e>
                    </m:d>
                    <m:r>
                      <a:rPr lang="en-US" b="0" i="1" smtClean="0">
                        <a:solidFill>
                          <a:schemeClr val="accent2"/>
                        </a:solidFill>
                        <a:latin typeface="Cambria Math" panose="02040503050406030204" pitchFamily="18" charset="0"/>
                      </a:rPr>
                      <m:t>1</m:t>
                    </m:r>
                    <m:sSup>
                      <m:sSupPr>
                        <m:ctrlPr>
                          <a:rPr lang="en-US" b="0" i="1" smtClean="0">
                            <a:solidFill>
                              <a:schemeClr val="accent2"/>
                            </a:solidFill>
                            <a:latin typeface="Cambria Math" panose="02040503050406030204" pitchFamily="18" charset="0"/>
                          </a:rPr>
                        </m:ctrlPr>
                      </m:sSupPr>
                      <m:e>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0∪1</m:t>
                            </m:r>
                          </m:e>
                        </m:d>
                      </m:e>
                      <m:sup>
                        <m:r>
                          <a:rPr lang="en-US" b="0" i="1" smtClean="0">
                            <a:solidFill>
                              <a:schemeClr val="accent2"/>
                            </a:solidFill>
                            <a:latin typeface="Cambria Math" panose="02040503050406030204" pitchFamily="18" charset="0"/>
                          </a:rPr>
                          <m:t>∗</m:t>
                        </m:r>
                      </m:sup>
                    </m:sSup>
                  </m:oMath>
                </a14:m>
                <a:endParaRPr lang="en-US" dirty="0">
                  <a:solidFill>
                    <a:schemeClr val="accent2"/>
                  </a:solidFill>
                </a:endParaRPr>
              </a:p>
              <a:p>
                <a:r>
                  <a:rPr lang="en-US" dirty="0"/>
                  <a:t>All binary strings with a 1 in the third position from the end (with length at least three).</a:t>
                </a:r>
              </a:p>
              <a:p>
                <a14:m>
                  <m:oMath xmlns:m="http://schemas.openxmlformats.org/officeDocument/2006/math">
                    <m:sSup>
                      <m:sSupPr>
                        <m:ctrlPr>
                          <a:rPr lang="en-US" b="0" i="1" smtClean="0">
                            <a:solidFill>
                              <a:schemeClr val="accent2"/>
                            </a:solidFill>
                            <a:latin typeface="Cambria Math" panose="02040503050406030204" pitchFamily="18" charset="0"/>
                          </a:rPr>
                        </m:ctrlPr>
                      </m:sSupPr>
                      <m:e>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0∪1</m:t>
                            </m:r>
                          </m:e>
                        </m:d>
                      </m:e>
                      <m:sup>
                        <m:r>
                          <a:rPr lang="en-US" b="0" i="1" smtClean="0">
                            <a:solidFill>
                              <a:schemeClr val="accent2"/>
                            </a:solidFill>
                            <a:latin typeface="Cambria Math" panose="02040503050406030204" pitchFamily="18" charset="0"/>
                          </a:rPr>
                          <m:t>∗</m:t>
                        </m:r>
                      </m:sup>
                    </m:sSup>
                    <m:r>
                      <a:rPr lang="en-US" b="0" i="1" smtClean="0">
                        <a:solidFill>
                          <a:schemeClr val="accent2"/>
                        </a:solidFill>
                        <a:latin typeface="Cambria Math" panose="02040503050406030204" pitchFamily="18" charset="0"/>
                      </a:rPr>
                      <m:t>1(0∪1)(0∪1)</m:t>
                    </m:r>
                  </m:oMath>
                </a14:m>
                <a:endParaRPr lang="en-US" dirty="0">
                  <a:solidFill>
                    <a:schemeClr val="accent2"/>
                  </a:solidFill>
                </a:endParaRPr>
              </a:p>
              <a:p>
                <a:r>
                  <a:rPr lang="en-US" dirty="0"/>
                  <a:t>All binary strings with an even number of 0s or exactly one 1. </a:t>
                </a:r>
              </a:p>
              <a:p>
                <a14:m>
                  <m:oMath xmlns:m="http://schemas.openxmlformats.org/officeDocument/2006/math">
                    <m:sSup>
                      <m:sSupPr>
                        <m:ctrlPr>
                          <a:rPr lang="en-US" b="0" i="1" smtClean="0">
                            <a:solidFill>
                              <a:schemeClr val="accent2"/>
                            </a:solidFill>
                            <a:latin typeface="Cambria Math" panose="02040503050406030204" pitchFamily="18" charset="0"/>
                          </a:rPr>
                        </m:ctrlPr>
                      </m:sSupPr>
                      <m:e>
                        <m:d>
                          <m:dPr>
                            <m:ctrlPr>
                              <a:rPr lang="en-US" b="0" i="1" smtClean="0">
                                <a:solidFill>
                                  <a:schemeClr val="accent2"/>
                                </a:solidFill>
                                <a:latin typeface="Cambria Math" panose="02040503050406030204" pitchFamily="18" charset="0"/>
                              </a:rPr>
                            </m:ctrlPr>
                          </m:dPr>
                          <m:e>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1</m:t>
                                </m:r>
                              </m:e>
                              <m:sup>
                                <m:r>
                                  <a:rPr lang="en-US" b="0" i="1" smtClean="0">
                                    <a:solidFill>
                                      <a:schemeClr val="accent2"/>
                                    </a:solidFill>
                                    <a:latin typeface="Cambria Math" panose="02040503050406030204" pitchFamily="18" charset="0"/>
                                  </a:rPr>
                                  <m:t>∗</m:t>
                                </m:r>
                              </m:sup>
                            </m:sSup>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01</m:t>
                                </m:r>
                              </m:e>
                              <m:sup>
                                <m:r>
                                  <a:rPr lang="en-US" b="0" i="1" smtClean="0">
                                    <a:solidFill>
                                      <a:schemeClr val="accent2"/>
                                    </a:solidFill>
                                    <a:latin typeface="Cambria Math" panose="02040503050406030204" pitchFamily="18" charset="0"/>
                                  </a:rPr>
                                  <m:t>∗</m:t>
                                </m:r>
                              </m:sup>
                            </m:sSup>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01</m:t>
                                </m:r>
                              </m:e>
                              <m:sup>
                                <m:r>
                                  <a:rPr lang="en-US" b="0" i="1" smtClean="0">
                                    <a:solidFill>
                                      <a:schemeClr val="accent2"/>
                                    </a:solidFill>
                                    <a:latin typeface="Cambria Math" panose="02040503050406030204" pitchFamily="18" charset="0"/>
                                  </a:rPr>
                                  <m:t>∗</m:t>
                                </m:r>
                              </m:sup>
                            </m:sSup>
                          </m:e>
                        </m:d>
                      </m:e>
                      <m:sup>
                        <m:r>
                          <a:rPr lang="en-US" b="0" i="1" smtClean="0">
                            <a:solidFill>
                              <a:schemeClr val="accent2"/>
                            </a:solidFill>
                            <a:latin typeface="Cambria Math" panose="02040503050406030204" pitchFamily="18" charset="0"/>
                          </a:rPr>
                          <m:t>∗</m:t>
                        </m:r>
                      </m:sup>
                    </m:sSup>
                    <m:r>
                      <a:rPr lang="en-US" b="0" i="1" smtClean="0">
                        <a:solidFill>
                          <a:schemeClr val="accent2"/>
                        </a:solidFill>
                        <a:latin typeface="Cambria Math" panose="02040503050406030204" pitchFamily="18" charset="0"/>
                      </a:rPr>
                      <m:t>∪(</m:t>
                    </m:r>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0</m:t>
                        </m:r>
                      </m:e>
                      <m:sup>
                        <m:r>
                          <a:rPr lang="en-US" b="0" i="1" smtClean="0">
                            <a:solidFill>
                              <a:schemeClr val="accent2"/>
                            </a:solidFill>
                            <a:latin typeface="Cambria Math" panose="02040503050406030204" pitchFamily="18" charset="0"/>
                          </a:rPr>
                          <m:t>∗</m:t>
                        </m:r>
                      </m:sup>
                    </m:sSup>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10</m:t>
                        </m:r>
                      </m:e>
                      <m:sup>
                        <m:r>
                          <a:rPr lang="en-US" b="0" i="1" smtClean="0">
                            <a:solidFill>
                              <a:schemeClr val="accent2"/>
                            </a:solidFill>
                            <a:latin typeface="Cambria Math" panose="02040503050406030204" pitchFamily="18" charset="0"/>
                          </a:rPr>
                          <m:t>∗</m:t>
                        </m:r>
                      </m:sup>
                    </m:sSup>
                    <m:r>
                      <a:rPr lang="en-US" b="0" i="1" smtClean="0">
                        <a:solidFill>
                          <a:schemeClr val="accent2"/>
                        </a:solidFill>
                        <a:latin typeface="Cambria Math" panose="02040503050406030204" pitchFamily="18" charset="0"/>
                      </a:rPr>
                      <m:t>)</m:t>
                    </m:r>
                  </m:oMath>
                </a14:m>
                <a:endParaRPr lang="en-US" dirty="0"/>
              </a:p>
              <a:p>
                <a:pPr lvl="1"/>
                <a:r>
                  <a:rPr lang="en-US" dirty="0">
                    <a:solidFill>
                      <a:schemeClr val="accent3"/>
                    </a:solidFill>
                  </a:rPr>
                  <a:t>Sometimes you can write two regular expressions and just </a:t>
                </a:r>
                <a14:m>
                  <m:oMath xmlns:m="http://schemas.openxmlformats.org/officeDocument/2006/math">
                    <m:r>
                      <a:rPr lang="en-US" b="0" i="1" smtClean="0">
                        <a:solidFill>
                          <a:schemeClr val="accent3"/>
                        </a:solidFill>
                        <a:latin typeface="Cambria Math" panose="02040503050406030204" pitchFamily="18" charset="0"/>
                      </a:rPr>
                      <m:t>∪</m:t>
                    </m:r>
                  </m:oMath>
                </a14:m>
                <a:r>
                  <a:rPr lang="en-US" dirty="0">
                    <a:solidFill>
                      <a:schemeClr val="accent3"/>
                    </a:solidFill>
                  </a:rPr>
                  <a:t> together.</a:t>
                </a:r>
              </a:p>
            </p:txBody>
          </p:sp>
        </mc:Choice>
        <mc:Fallback xmlns="">
          <p:sp>
            <p:nvSpPr>
              <p:cNvPr id="3" name="Content Placeholder 2">
                <a:extLst>
                  <a:ext uri="{FF2B5EF4-FFF2-40B4-BE49-F238E27FC236}">
                    <a16:creationId xmlns:a16="http://schemas.microsoft.com/office/drawing/2014/main" id="{793F90B1-219C-2EE5-4E1B-5179C4F94E44}"/>
                  </a:ext>
                </a:extLst>
              </p:cNvPr>
              <p:cNvSpPr>
                <a:spLocks noGrp="1" noRot="1" noChangeAspect="1" noMove="1" noResize="1" noEditPoints="1" noAdjustHandles="1" noChangeArrowheads="1" noChangeShapeType="1" noTextEdit="1"/>
              </p:cNvSpPr>
              <p:nvPr>
                <p:ph idx="1"/>
              </p:nvPr>
            </p:nvSpPr>
            <p:spPr>
              <a:blipFill>
                <a:blip r:embed="rId2"/>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3388952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F588-9C57-4A2B-9092-C642D880CB8D}"/>
              </a:ext>
            </a:extLst>
          </p:cNvPr>
          <p:cNvSpPr>
            <a:spLocks noGrp="1"/>
          </p:cNvSpPr>
          <p:nvPr>
            <p:ph type="title"/>
          </p:nvPr>
        </p:nvSpPr>
        <p:spPr/>
        <p:txBody>
          <a:bodyPr/>
          <a:lstStyle/>
          <a:p>
            <a:r>
              <a:rPr lang="en-US" dirty="0"/>
              <a:t>Course Outline</a:t>
            </a:r>
          </a:p>
        </p:txBody>
      </p:sp>
      <p:sp>
        <p:nvSpPr>
          <p:cNvPr id="3" name="Content Placeholder 2">
            <a:extLst>
              <a:ext uri="{FF2B5EF4-FFF2-40B4-BE49-F238E27FC236}">
                <a16:creationId xmlns:a16="http://schemas.microsoft.com/office/drawing/2014/main" id="{40C0BD4F-5D41-4C46-B192-05809687A625}"/>
              </a:ext>
            </a:extLst>
          </p:cNvPr>
          <p:cNvSpPr>
            <a:spLocks noGrp="1"/>
          </p:cNvSpPr>
          <p:nvPr>
            <p:ph idx="1"/>
          </p:nvPr>
        </p:nvSpPr>
        <p:spPr>
          <a:xfrm>
            <a:off x="575240" y="1457556"/>
            <a:ext cx="11187258" cy="5137168"/>
          </a:xfrm>
        </p:spPr>
        <p:txBody>
          <a:bodyPr>
            <a:normAutofit/>
          </a:bodyPr>
          <a:lstStyle/>
          <a:p>
            <a:r>
              <a:rPr lang="en-US" dirty="0"/>
              <a:t>Symbolic Logic (training wheels) </a:t>
            </a:r>
          </a:p>
          <a:p>
            <a:pPr lvl="1"/>
            <a:r>
              <a:rPr lang="en-US" dirty="0"/>
              <a:t>Just make arguments in mechanical ways.</a:t>
            </a:r>
          </a:p>
          <a:p>
            <a:r>
              <a:rPr lang="en-US" dirty="0"/>
              <a:t>Set Theory/Number Theory (bike in your backyard)</a:t>
            </a:r>
          </a:p>
          <a:p>
            <a:r>
              <a:rPr lang="en-US" dirty="0"/>
              <a:t>Models of computation (biking in your neighborhood)</a:t>
            </a:r>
          </a:p>
          <a:p>
            <a:pPr lvl="1"/>
            <a:r>
              <a:rPr lang="en-US" dirty="0"/>
              <a:t>Still make and communicate rigorous arguments</a:t>
            </a:r>
          </a:p>
          <a:p>
            <a:pPr lvl="1"/>
            <a:r>
              <a:rPr lang="en-US" dirty="0"/>
              <a:t>But now with objects you haven’t used before.</a:t>
            </a:r>
          </a:p>
          <a:p>
            <a:pPr lvl="2"/>
            <a:r>
              <a:rPr lang="en-US" dirty="0"/>
              <a:t>A first taste of how we can argue rigorously about computers.</a:t>
            </a:r>
          </a:p>
          <a:p>
            <a:pPr lvl="1"/>
            <a:r>
              <a:rPr lang="en-US" dirty="0"/>
              <a:t>First: regular expressions and context free grammars – understand these “simpler computers”</a:t>
            </a:r>
          </a:p>
          <a:p>
            <a:pPr lvl="1"/>
            <a:r>
              <a:rPr lang="en-US" dirty="0"/>
              <a:t>Soon: what these simple computers can do</a:t>
            </a:r>
            <a:br>
              <a:rPr lang="en-US" dirty="0"/>
            </a:br>
            <a:r>
              <a:rPr lang="en-US" dirty="0"/>
              <a:t>Then: what simple computers can’t do.</a:t>
            </a:r>
          </a:p>
          <a:p>
            <a:pPr lvl="1"/>
            <a:r>
              <a:rPr lang="en-US" dirty="0"/>
              <a:t>Last week: A problem our computers cannot solve.</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4E29B4B4-1235-A28E-9239-4928E826FECB}"/>
                  </a:ext>
                </a:extLst>
              </p14:cNvPr>
              <p14:cNvContentPartPr/>
              <p14:nvPr/>
            </p14:nvContentPartPr>
            <p14:xfrm>
              <a:off x="504720" y="2448000"/>
              <a:ext cx="3945240" cy="1022400"/>
            </p14:xfrm>
          </p:contentPart>
        </mc:Choice>
        <mc:Fallback>
          <p:pic>
            <p:nvPicPr>
              <p:cNvPr id="4" name="Ink 3">
                <a:extLst>
                  <a:ext uri="{FF2B5EF4-FFF2-40B4-BE49-F238E27FC236}">
                    <a16:creationId xmlns:a16="http://schemas.microsoft.com/office/drawing/2014/main" id="{4E29B4B4-1235-A28E-9239-4928E826FECB}"/>
                  </a:ext>
                </a:extLst>
              </p:cNvPr>
              <p:cNvPicPr/>
              <p:nvPr/>
            </p:nvPicPr>
            <p:blipFill>
              <a:blip r:embed="rId3"/>
              <a:stretch>
                <a:fillRect/>
              </a:stretch>
            </p:blipFill>
            <p:spPr>
              <a:xfrm>
                <a:off x="495360" y="2438640"/>
                <a:ext cx="3963960" cy="1041120"/>
              </a:xfrm>
              <a:prstGeom prst="rect">
                <a:avLst/>
              </a:prstGeom>
            </p:spPr>
          </p:pic>
        </mc:Fallback>
      </mc:AlternateContent>
    </p:spTree>
    <p:extLst>
      <p:ext uri="{BB962C8B-B14F-4D97-AF65-F5344CB8AC3E}">
        <p14:creationId xmlns:p14="http://schemas.microsoft.com/office/powerpoint/2010/main" val="2855593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A88E-9064-4B3F-8EDD-29BCA1DEE518}"/>
              </a:ext>
            </a:extLst>
          </p:cNvPr>
          <p:cNvSpPr>
            <a:spLocks noGrp="1"/>
          </p:cNvSpPr>
          <p:nvPr>
            <p:ph type="title"/>
          </p:nvPr>
        </p:nvSpPr>
        <p:spPr/>
        <p:txBody>
          <a:bodyPr/>
          <a:lstStyle/>
          <a:p>
            <a:r>
              <a:rPr lang="en-US" dirty="0"/>
              <a:t>The next two weeks</a:t>
            </a:r>
          </a:p>
        </p:txBody>
      </p:sp>
      <p:sp>
        <p:nvSpPr>
          <p:cNvPr id="3" name="Content Placeholder 2">
            <a:extLst>
              <a:ext uri="{FF2B5EF4-FFF2-40B4-BE49-F238E27FC236}">
                <a16:creationId xmlns:a16="http://schemas.microsoft.com/office/drawing/2014/main" id="{C7D2DD42-ACB1-458F-94C4-C143ACA720DC}"/>
              </a:ext>
            </a:extLst>
          </p:cNvPr>
          <p:cNvSpPr>
            <a:spLocks noGrp="1"/>
          </p:cNvSpPr>
          <p:nvPr>
            <p:ph idx="1"/>
          </p:nvPr>
        </p:nvSpPr>
        <p:spPr/>
        <p:txBody>
          <a:bodyPr/>
          <a:lstStyle/>
          <a:p>
            <a:r>
              <a:rPr lang="en-US" dirty="0"/>
              <a:t>What are we learning?</a:t>
            </a:r>
          </a:p>
          <a:p>
            <a:r>
              <a:rPr lang="en-US" dirty="0"/>
              <a:t>Today/Friday: some theory that’s useful for computer scientists</a:t>
            </a:r>
          </a:p>
          <a:p>
            <a:pPr lvl="1"/>
            <a:r>
              <a:rPr lang="en-US" dirty="0"/>
              <a:t>The topics for this weeks are key parts of building compilers, we’ll use that as motivation—no details on compilers, but hopefully enough that you’ll find it interesting.</a:t>
            </a:r>
          </a:p>
          <a:p>
            <a:pPr lvl="1"/>
            <a:r>
              <a:rPr lang="en-US" dirty="0"/>
              <a:t>They ALSO can be thought of as “underpowered computers.” </a:t>
            </a:r>
          </a:p>
          <a:p>
            <a:pPr lvl="1"/>
            <a:r>
              <a:rPr lang="en-US" dirty="0"/>
              <a:t>We’ll use them to build up to proving what computers can and can’t do. </a:t>
            </a:r>
          </a:p>
          <a:p>
            <a:r>
              <a:rPr lang="en-US" dirty="0"/>
              <a:t>Next week: Tiny computers! (what can they do/what can’t they do?)</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95E03C80-1D73-5232-5E27-815C1E0A513C}"/>
                  </a:ext>
                </a:extLst>
              </p14:cNvPr>
              <p14:cNvContentPartPr/>
              <p14:nvPr/>
            </p14:nvContentPartPr>
            <p14:xfrm>
              <a:off x="347040" y="1922760"/>
              <a:ext cx="482400" cy="1431360"/>
            </p14:xfrm>
          </p:contentPart>
        </mc:Choice>
        <mc:Fallback>
          <p:pic>
            <p:nvPicPr>
              <p:cNvPr id="4" name="Ink 3">
                <a:extLst>
                  <a:ext uri="{FF2B5EF4-FFF2-40B4-BE49-F238E27FC236}">
                    <a16:creationId xmlns:a16="http://schemas.microsoft.com/office/drawing/2014/main" id="{95E03C80-1D73-5232-5E27-815C1E0A513C}"/>
                  </a:ext>
                </a:extLst>
              </p:cNvPr>
              <p:cNvPicPr/>
              <p:nvPr/>
            </p:nvPicPr>
            <p:blipFill>
              <a:blip r:embed="rId3"/>
              <a:stretch>
                <a:fillRect/>
              </a:stretch>
            </p:blipFill>
            <p:spPr>
              <a:xfrm>
                <a:off x="337680" y="1913400"/>
                <a:ext cx="501120" cy="1450080"/>
              </a:xfrm>
              <a:prstGeom prst="rect">
                <a:avLst/>
              </a:prstGeom>
            </p:spPr>
          </p:pic>
        </mc:Fallback>
      </mc:AlternateContent>
    </p:spTree>
    <p:extLst>
      <p:ext uri="{BB962C8B-B14F-4D97-AF65-F5344CB8AC3E}">
        <p14:creationId xmlns:p14="http://schemas.microsoft.com/office/powerpoint/2010/main" val="1130866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B6A349-2563-424D-9F4E-D23CC86C92CC}"/>
              </a:ext>
            </a:extLst>
          </p:cNvPr>
          <p:cNvSpPr>
            <a:spLocks noGrp="1"/>
          </p:cNvSpPr>
          <p:nvPr>
            <p:ph type="title"/>
          </p:nvPr>
        </p:nvSpPr>
        <p:spPr/>
        <p:txBody>
          <a:bodyPr/>
          <a:lstStyle/>
          <a:p>
            <a:r>
              <a:rPr lang="en-US" dirty="0"/>
              <a:t>Regular Expressions</a:t>
            </a:r>
          </a:p>
        </p:txBody>
      </p:sp>
      <p:sp>
        <p:nvSpPr>
          <p:cNvPr id="6" name="Content Placeholder 5">
            <a:extLst>
              <a:ext uri="{FF2B5EF4-FFF2-40B4-BE49-F238E27FC236}">
                <a16:creationId xmlns:a16="http://schemas.microsoft.com/office/drawing/2014/main" id="{D5389B45-7EE1-4ED0-A0C9-0EA3C2F4EFD8}"/>
              </a:ext>
            </a:extLst>
          </p:cNvPr>
          <p:cNvSpPr>
            <a:spLocks noGrp="1"/>
          </p:cNvSpPr>
          <p:nvPr>
            <p:ph idx="1"/>
          </p:nvPr>
        </p:nvSpPr>
        <p:spPr/>
        <p:txBody>
          <a:bodyPr/>
          <a:lstStyle/>
          <a:p>
            <a:r>
              <a:rPr lang="en-US" dirty="0"/>
              <a:t>I have a giant text document. And I want to find all the email addresses inside. What does an email address look like?</a:t>
            </a:r>
          </a:p>
          <a:p>
            <a:endParaRPr lang="en-US" dirty="0"/>
          </a:p>
          <a:p>
            <a:r>
              <a:rPr lang="en-US" dirty="0"/>
              <a:t>[some letters and numbers] @ [more letters] . [com, net, or </a:t>
            </a:r>
            <a:r>
              <a:rPr lang="en-US" dirty="0" err="1"/>
              <a:t>edu</a:t>
            </a:r>
            <a:r>
              <a:rPr lang="en-US" dirty="0"/>
              <a:t>]</a:t>
            </a:r>
          </a:p>
          <a:p>
            <a:endParaRPr lang="en-US" dirty="0"/>
          </a:p>
          <a:p>
            <a:r>
              <a:rPr lang="en-US" dirty="0"/>
              <a:t>We want to ctrl-f for a </a:t>
            </a:r>
            <a:r>
              <a:rPr lang="en-US" b="1" dirty="0"/>
              <a:t>pattern of strings </a:t>
            </a:r>
            <a:r>
              <a:rPr lang="en-US" dirty="0"/>
              <a:t>rather than a single string</a:t>
            </a:r>
            <a:endParaRPr lang="en-US" b="1"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24A06CD9-4AB7-83C9-105A-A61C2A87C3D2}"/>
                  </a:ext>
                </a:extLst>
              </p14:cNvPr>
              <p14:cNvContentPartPr/>
              <p14:nvPr/>
            </p14:nvContentPartPr>
            <p14:xfrm>
              <a:off x="922320" y="1055160"/>
              <a:ext cx="9091080" cy="2849760"/>
            </p14:xfrm>
          </p:contentPart>
        </mc:Choice>
        <mc:Fallback>
          <p:pic>
            <p:nvPicPr>
              <p:cNvPr id="2" name="Ink 1">
                <a:extLst>
                  <a:ext uri="{FF2B5EF4-FFF2-40B4-BE49-F238E27FC236}">
                    <a16:creationId xmlns:a16="http://schemas.microsoft.com/office/drawing/2014/main" id="{24A06CD9-4AB7-83C9-105A-A61C2A87C3D2}"/>
                  </a:ext>
                </a:extLst>
              </p:cNvPr>
              <p:cNvPicPr/>
              <p:nvPr/>
            </p:nvPicPr>
            <p:blipFill>
              <a:blip r:embed="rId3"/>
              <a:stretch>
                <a:fillRect/>
              </a:stretch>
            </p:blipFill>
            <p:spPr>
              <a:xfrm>
                <a:off x="912960" y="1045800"/>
                <a:ext cx="9109800" cy="2868480"/>
              </a:xfrm>
              <a:prstGeom prst="rect">
                <a:avLst/>
              </a:prstGeom>
            </p:spPr>
          </p:pic>
        </mc:Fallback>
      </mc:AlternateContent>
    </p:spTree>
    <p:extLst>
      <p:ext uri="{BB962C8B-B14F-4D97-AF65-F5344CB8AC3E}">
        <p14:creationId xmlns:p14="http://schemas.microsoft.com/office/powerpoint/2010/main" val="263877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7F5B-849A-40DB-9B20-3610F5C77EB1}"/>
              </a:ext>
            </a:extLst>
          </p:cNvPr>
          <p:cNvSpPr>
            <a:spLocks noGrp="1"/>
          </p:cNvSpPr>
          <p:nvPr>
            <p:ph type="title"/>
          </p:nvPr>
        </p:nvSpPr>
        <p:spPr/>
        <p:txBody>
          <a:bodyPr/>
          <a:lstStyle/>
          <a:p>
            <a:r>
              <a:rPr lang="en-US" dirty="0"/>
              <a:t>Languages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605176-6DCB-4B11-AD8D-C6E17506A439}"/>
                  </a:ext>
                </a:extLst>
              </p:cNvPr>
              <p:cNvSpPr>
                <a:spLocks noGrp="1"/>
              </p:cNvSpPr>
              <p:nvPr>
                <p:ph idx="1"/>
              </p:nvPr>
            </p:nvSpPr>
            <p:spPr/>
            <p:txBody>
              <a:bodyPr/>
              <a:lstStyle/>
              <a:p>
                <a:r>
                  <a:rPr lang="en-US" dirty="0"/>
                  <a:t>A set of strings is called a </a:t>
                </a:r>
                <a:r>
                  <a:rPr lang="en-US" b="1" dirty="0"/>
                  <a:t>language.</a:t>
                </a:r>
              </a:p>
              <a:p>
                <a:endParaRPr lang="en-US" b="1" dirty="0"/>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a language</a:t>
                </a:r>
              </a:p>
              <a:p>
                <a:r>
                  <a:rPr lang="en-US" dirty="0"/>
                  <a:t>“the set of all binary strings of even length” is a language.</a:t>
                </a:r>
              </a:p>
              <a:p>
                <a:r>
                  <a:rPr lang="en-US" dirty="0"/>
                  <a:t>“the set of all palindromes” is a language.</a:t>
                </a:r>
              </a:p>
              <a:p>
                <a:r>
                  <a:rPr lang="en-US" dirty="0"/>
                  <a:t>“the set of all English words” is a language.</a:t>
                </a:r>
              </a:p>
              <a:p>
                <a:r>
                  <a:rPr lang="en-US" dirty="0"/>
                  <a:t>“the set of all strings matching a given </a:t>
                </a:r>
                <a:r>
                  <a:rPr lang="en-US" b="1" dirty="0"/>
                  <a:t>pattern</a:t>
                </a:r>
                <a:r>
                  <a:rPr lang="en-US" dirty="0"/>
                  <a:t>” is a language.</a:t>
                </a:r>
                <a:endParaRPr lang="en-US" b="1" dirty="0"/>
              </a:p>
            </p:txBody>
          </p:sp>
        </mc:Choice>
        <mc:Fallback xmlns="">
          <p:sp>
            <p:nvSpPr>
              <p:cNvPr id="3" name="Content Placeholder 2">
                <a:extLst>
                  <a:ext uri="{FF2B5EF4-FFF2-40B4-BE49-F238E27FC236}">
                    <a16:creationId xmlns:a16="http://schemas.microsoft.com/office/drawing/2014/main" id="{5E605176-6DCB-4B11-AD8D-C6E17506A43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3A4B6BA-2D12-31D7-AA41-8CF03F52FE42}"/>
                  </a:ext>
                </a:extLst>
              </p14:cNvPr>
              <p14:cNvContentPartPr/>
              <p14:nvPr/>
            </p14:nvContentPartPr>
            <p14:xfrm>
              <a:off x="464760" y="1829520"/>
              <a:ext cx="7619760" cy="4028040"/>
            </p14:xfrm>
          </p:contentPart>
        </mc:Choice>
        <mc:Fallback>
          <p:pic>
            <p:nvPicPr>
              <p:cNvPr id="4" name="Ink 3">
                <a:extLst>
                  <a:ext uri="{FF2B5EF4-FFF2-40B4-BE49-F238E27FC236}">
                    <a16:creationId xmlns:a16="http://schemas.microsoft.com/office/drawing/2014/main" id="{13A4B6BA-2D12-31D7-AA41-8CF03F52FE42}"/>
                  </a:ext>
                </a:extLst>
              </p:cNvPr>
              <p:cNvPicPr/>
              <p:nvPr/>
            </p:nvPicPr>
            <p:blipFill>
              <a:blip r:embed="rId4"/>
              <a:stretch>
                <a:fillRect/>
              </a:stretch>
            </p:blipFill>
            <p:spPr>
              <a:xfrm>
                <a:off x="455400" y="1820160"/>
                <a:ext cx="7638480" cy="4046760"/>
              </a:xfrm>
              <a:prstGeom prst="rect">
                <a:avLst/>
              </a:prstGeom>
            </p:spPr>
          </p:pic>
        </mc:Fallback>
      </mc:AlternateContent>
    </p:spTree>
    <p:extLst>
      <p:ext uri="{BB962C8B-B14F-4D97-AF65-F5344CB8AC3E}">
        <p14:creationId xmlns:p14="http://schemas.microsoft.com/office/powerpoint/2010/main" val="265229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normAutofit lnSpcReduction="10000"/>
              </a:bodyPr>
              <a:lstStyle/>
              <a:p>
                <a:pPr lvl="1"/>
                <a:r>
                  <a:rPr lang="en-US" b="0" dirty="0">
                    <a:latin typeface="Cambria Math" panose="02040503050406030204" pitchFamily="18" charset="0"/>
                  </a:rPr>
                  <a:t>Basis:</a:t>
                </a:r>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m:t>
                    </m:r>
                  </m:oMath>
                </a14:m>
                <a:r>
                  <a:rPr lang="en-US" dirty="0"/>
                  <a:t> is a regular expression. No strings match this pattern. </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pattern. </a:t>
                </a:r>
              </a:p>
              <a:p>
                <a:pPr lvl="1"/>
                <a14:m>
                  <m:oMath xmlns:m="http://schemas.openxmlformats.org/officeDocument/2006/math">
                    <m:r>
                      <m:rPr>
                        <m:sty m:val="p"/>
                      </m:rPr>
                      <a:rPr lang="en-US" i="0" dirty="0" smtClean="0">
                        <a:latin typeface="Cambria Math" panose="02040503050406030204" pitchFamily="18" charset="0"/>
                      </a:rPr>
                      <m:t>Recursive</m:t>
                    </m:r>
                    <m:r>
                      <a:rPr lang="en-US" b="0" i="0" dirty="0" smtClean="0">
                        <a:latin typeface="Cambria Math" panose="02040503050406030204" pitchFamily="18" charset="0"/>
                      </a:rPr>
                      <m:t> </m:t>
                    </m:r>
                  </m:oMath>
                </a14:m>
                <a:r>
                  <a:rPr lang="en-US" dirty="0"/>
                  <a:t> </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is a regular expression</a:t>
                </a:r>
              </a:p>
              <a:p>
                <a:pPr lvl="1"/>
                <a:r>
                  <a:rPr lang="en-US" dirty="0"/>
                  <a:t>   matched by any string that matches </a:t>
                </a:r>
                <a14:m>
                  <m:oMath xmlns:m="http://schemas.openxmlformats.org/officeDocument/2006/math">
                    <m:r>
                      <a:rPr lang="en-US" b="0" i="1" smtClean="0">
                        <a:latin typeface="Cambria Math" panose="02040503050406030204" pitchFamily="18" charset="0"/>
                      </a:rPr>
                      <m:t>𝐴</m:t>
                    </m:r>
                  </m:oMath>
                </a14:m>
                <a:r>
                  <a:rPr lang="en-US" dirty="0"/>
                  <a:t> or that matches </a:t>
                </a:r>
                <a14:m>
                  <m:oMath xmlns:m="http://schemas.openxmlformats.org/officeDocument/2006/math">
                    <m:r>
                      <a:rPr lang="en-US" b="0" i="1" smtClean="0">
                        <a:latin typeface="Cambria Math" panose="02040503050406030204" pitchFamily="18" charset="0"/>
                      </a:rPr>
                      <m:t>𝐵</m:t>
                    </m:r>
                  </m:oMath>
                </a14:m>
                <a:r>
                  <a:rPr lang="en-US" dirty="0"/>
                  <a:t> [or both]).</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𝐴𝐵</m:t>
                    </m:r>
                  </m:oMath>
                </a14:m>
                <a:r>
                  <a:rPr lang="en-US" dirty="0"/>
                  <a:t> is a regular expression.</a:t>
                </a:r>
              </a:p>
              <a:p>
                <a:pPr lvl="1"/>
                <a:r>
                  <a:rPr lang="en-US" dirty="0"/>
                  <a:t>   matched by any string </a:t>
                </a:r>
                <a14:m>
                  <m:oMath xmlns:m="http://schemas.openxmlformats.org/officeDocument/2006/math">
                    <m:r>
                      <a:rPr lang="en-US" b="0" i="1" smtClean="0">
                        <a:latin typeface="Cambria Math" panose="02040503050406030204" pitchFamily="18" charset="0"/>
                      </a:rPr>
                      <m:t>𝑥</m:t>
                    </m:r>
                  </m:oMath>
                </a14:m>
                <a:r>
                  <a:rPr lang="en-US" dirty="0"/>
                  <a:t> such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matches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𝑧</m:t>
                    </m:r>
                  </m:oMath>
                </a14:m>
                <a:r>
                  <a:rPr lang="en-US" dirty="0"/>
                  <a:t> matches </a:t>
                </a:r>
                <a14:m>
                  <m:oMath xmlns:m="http://schemas.openxmlformats.org/officeDocument/2006/math">
                    <m:r>
                      <a:rPr lang="en-US" b="0" i="1" smtClean="0">
                        <a:latin typeface="Cambria Math" panose="02040503050406030204" pitchFamily="18" charset="0"/>
                      </a:rPr>
                      <m:t>𝐵</m:t>
                    </m:r>
                  </m:oMath>
                </a14:m>
                <a:r>
                  <a:rPr lang="en-US" dirty="0"/>
                  <a:t>.</a:t>
                </a:r>
              </a:p>
              <a:p>
                <a:pPr lvl="1"/>
                <a:r>
                  <a:rPr lang="en-US" dirty="0"/>
                  <a:t>If </a:t>
                </a:r>
                <a14:m>
                  <m:oMath xmlns:m="http://schemas.openxmlformats.org/officeDocument/2006/math">
                    <m:r>
                      <a:rPr lang="en-US" b="0" i="1" smtClean="0">
                        <a:latin typeface="Cambria Math" panose="02040503050406030204" pitchFamily="18" charset="0"/>
                      </a:rPr>
                      <m:t>𝐴</m:t>
                    </m:r>
                  </m:oMath>
                </a14:m>
                <a:r>
                  <a:rPr lang="en-US" dirty="0"/>
                  <a:t> is a regular expression,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 is a regular expression.</a:t>
                </a:r>
              </a:p>
              <a:p>
                <a:pPr lvl="1"/>
                <a:r>
                  <a:rPr lang="en-US" dirty="0"/>
                  <a:t>   matched by any string that can be divided into </a:t>
                </a:r>
                <a14:m>
                  <m:oMath xmlns:m="http://schemas.openxmlformats.org/officeDocument/2006/math">
                    <m:r>
                      <a:rPr lang="en-US" b="0" i="1" smtClean="0">
                        <a:latin typeface="Cambria Math" panose="02040503050406030204" pitchFamily="18" charset="0"/>
                      </a:rPr>
                      <m:t>0</m:t>
                    </m:r>
                  </m:oMath>
                </a14:m>
                <a:r>
                  <a:rPr lang="en-US" dirty="0"/>
                  <a:t> or more strings that match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109" t="-2516"/>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C2F95579-1E00-BB06-AB10-8FC1EE81B2E8}"/>
                  </a:ext>
                </a:extLst>
              </p14:cNvPr>
              <p14:cNvContentPartPr/>
              <p14:nvPr/>
            </p14:nvContentPartPr>
            <p14:xfrm>
              <a:off x="308880" y="925200"/>
              <a:ext cx="10668960" cy="5499720"/>
            </p14:xfrm>
          </p:contentPart>
        </mc:Choice>
        <mc:Fallback>
          <p:pic>
            <p:nvPicPr>
              <p:cNvPr id="4" name="Ink 3">
                <a:extLst>
                  <a:ext uri="{FF2B5EF4-FFF2-40B4-BE49-F238E27FC236}">
                    <a16:creationId xmlns:a16="http://schemas.microsoft.com/office/drawing/2014/main" id="{C2F95579-1E00-BB06-AB10-8FC1EE81B2E8}"/>
                  </a:ext>
                </a:extLst>
              </p:cNvPr>
              <p:cNvPicPr/>
              <p:nvPr/>
            </p:nvPicPr>
            <p:blipFill>
              <a:blip r:embed="rId4"/>
              <a:stretch>
                <a:fillRect/>
              </a:stretch>
            </p:blipFill>
            <p:spPr>
              <a:xfrm>
                <a:off x="299520" y="915840"/>
                <a:ext cx="10687680" cy="5518440"/>
              </a:xfrm>
              <a:prstGeom prst="rect">
                <a:avLst/>
              </a:prstGeom>
            </p:spPr>
          </p:pic>
        </mc:Fallback>
      </mc:AlternateContent>
    </p:spTree>
    <p:extLst>
      <p:ext uri="{BB962C8B-B14F-4D97-AF65-F5344CB8AC3E}">
        <p14:creationId xmlns:p14="http://schemas.microsoft.com/office/powerpoint/2010/main" val="368209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t> </a:t>
                </a:r>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t> </a:t>
                </a:r>
                <a:br>
                  <a:rPr lang="en-US" dirty="0"/>
                </a:b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t> </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t> </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B63616AF-1B95-89BF-2F74-66D9ADBDFBD2}"/>
                  </a:ext>
                </a:extLst>
              </p14:cNvPr>
              <p14:cNvContentPartPr/>
              <p14:nvPr/>
            </p14:nvContentPartPr>
            <p14:xfrm>
              <a:off x="127080" y="177480"/>
              <a:ext cx="11740680" cy="6416640"/>
            </p14:xfrm>
          </p:contentPart>
        </mc:Choice>
        <mc:Fallback>
          <p:pic>
            <p:nvPicPr>
              <p:cNvPr id="4" name="Ink 3">
                <a:extLst>
                  <a:ext uri="{FF2B5EF4-FFF2-40B4-BE49-F238E27FC236}">
                    <a16:creationId xmlns:a16="http://schemas.microsoft.com/office/drawing/2014/main" id="{B63616AF-1B95-89BF-2F74-66D9ADBDFBD2}"/>
                  </a:ext>
                </a:extLst>
              </p:cNvPr>
              <p:cNvPicPr/>
              <p:nvPr/>
            </p:nvPicPr>
            <p:blipFill>
              <a:blip r:embed="rId4"/>
              <a:stretch>
                <a:fillRect/>
              </a:stretch>
            </p:blipFill>
            <p:spPr>
              <a:xfrm>
                <a:off x="117720" y="168120"/>
                <a:ext cx="11759400" cy="6435360"/>
              </a:xfrm>
              <a:prstGeom prst="rect">
                <a:avLst/>
              </a:prstGeom>
            </p:spPr>
          </p:pic>
        </mc:Fallback>
      </mc:AlternateContent>
    </p:spTree>
    <p:extLst>
      <p:ext uri="{BB962C8B-B14F-4D97-AF65-F5344CB8AC3E}">
        <p14:creationId xmlns:p14="http://schemas.microsoft.com/office/powerpoint/2010/main" val="293117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𝑎</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𝑏𝑐</m:t>
                    </m:r>
                    <m:r>
                      <a:rPr lang="en-US" b="0" i="1" smtClean="0">
                        <a:solidFill>
                          <a:schemeClr val="accent3"/>
                        </a:solidFill>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{001, 011}</m:t>
                    </m:r>
                  </m:oMath>
                </a14:m>
                <a:r>
                  <a:rPr lang="en-US" dirty="0">
                    <a:solidFill>
                      <a:schemeClr val="accent3"/>
                    </a:solidFill>
                  </a:rPr>
                  <a:t> </a:t>
                </a:r>
              </a:p>
              <a:p>
                <a:r>
                  <a:rPr lang="en-US" dirty="0">
                    <a:solidFill>
                      <a:schemeClr val="accent3"/>
                    </a:solidFill>
                  </a:rPr>
                  <a:t>all length three strings that start with a 0 and end in a 1.</a:t>
                </a: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𝜀</m:t>
                    </m:r>
                    <m:r>
                      <a:rPr lang="en-US" b="0" i="1" smtClean="0">
                        <a:solidFill>
                          <a:schemeClr val="accent3"/>
                        </a:solidFill>
                        <a:latin typeface="Cambria Math" panose="02040503050406030204" pitchFamily="18" charset="0"/>
                      </a:rPr>
                      <m:t>,0,00,000,0000,…}</m:t>
                    </m:r>
                  </m:oMath>
                </a14:m>
                <a:endParaRPr lang="en-US" dirty="0">
                  <a:solidFill>
                    <a:schemeClr val="accent3"/>
                  </a:solidFill>
                </a:endParaRP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the set of all binary strings.</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l="-654" b="-1635"/>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EA1066C-63A9-176F-6E42-3F58CC2744D3}"/>
                  </a:ext>
                </a:extLst>
              </p14:cNvPr>
              <p14:cNvContentPartPr/>
              <p14:nvPr/>
            </p14:nvContentPartPr>
            <p14:xfrm>
              <a:off x="6273000" y="443160"/>
              <a:ext cx="3393720" cy="2149920"/>
            </p14:xfrm>
          </p:contentPart>
        </mc:Choice>
        <mc:Fallback>
          <p:pic>
            <p:nvPicPr>
              <p:cNvPr id="4" name="Ink 3">
                <a:extLst>
                  <a:ext uri="{FF2B5EF4-FFF2-40B4-BE49-F238E27FC236}">
                    <a16:creationId xmlns:a16="http://schemas.microsoft.com/office/drawing/2014/main" id="{1EA1066C-63A9-176F-6E42-3F58CC2744D3}"/>
                  </a:ext>
                </a:extLst>
              </p:cNvPr>
              <p:cNvPicPr/>
              <p:nvPr/>
            </p:nvPicPr>
            <p:blipFill>
              <a:blip r:embed="rId4"/>
              <a:stretch>
                <a:fillRect/>
              </a:stretch>
            </p:blipFill>
            <p:spPr>
              <a:xfrm>
                <a:off x="6263640" y="433800"/>
                <a:ext cx="3412440" cy="2168640"/>
              </a:xfrm>
              <a:prstGeom prst="rect">
                <a:avLst/>
              </a:prstGeom>
            </p:spPr>
          </p:pic>
        </mc:Fallback>
      </mc:AlternateContent>
    </p:spTree>
    <p:extLst>
      <p:ext uri="{BB962C8B-B14F-4D97-AF65-F5344CB8AC3E}">
        <p14:creationId xmlns:p14="http://schemas.microsoft.com/office/powerpoint/2010/main" val="29979995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311_template</Template>
  <TotalTime>2571</TotalTime>
  <Words>1714</Words>
  <Application>Microsoft Office PowerPoint</Application>
  <PresentationFormat>Widescreen</PresentationFormat>
  <Paragraphs>180</Paragraphs>
  <Slides>23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Aptos</vt:lpstr>
      <vt:lpstr>Arial</vt:lpstr>
      <vt:lpstr>Cambria Math</vt:lpstr>
      <vt:lpstr>Courier New</vt:lpstr>
      <vt:lpstr>Segoe UI</vt:lpstr>
      <vt:lpstr>Segoe UI Light</vt:lpstr>
      <vt:lpstr>Segoe UI Semilight</vt:lpstr>
      <vt:lpstr>Tw Cen MT</vt:lpstr>
      <vt:lpstr>Wingdings 3</vt:lpstr>
      <vt:lpstr>Integral</vt:lpstr>
      <vt:lpstr>Regular Expressions</vt:lpstr>
      <vt:lpstr>Part 3 of the course!</vt:lpstr>
      <vt:lpstr>Course Outline</vt:lpstr>
      <vt:lpstr>The next two weeks</vt:lpstr>
      <vt:lpstr>Regular Expressions</vt:lpstr>
      <vt:lpstr>Languages </vt:lpstr>
      <vt:lpstr>Regular Expressions</vt:lpstr>
      <vt:lpstr>Regular Expressions</vt:lpstr>
      <vt:lpstr>Regular Expressions</vt:lpstr>
      <vt:lpstr>More Examples</vt:lpstr>
      <vt:lpstr>More Examples</vt:lpstr>
      <vt:lpstr>More Practice</vt:lpstr>
      <vt:lpstr>More Practice</vt:lpstr>
      <vt:lpstr>Practical Advice</vt:lpstr>
      <vt:lpstr>Regular Expressions In Practice</vt:lpstr>
      <vt:lpstr>Regular Expressions In Practice</vt:lpstr>
      <vt:lpstr>What can’t regular expressions do?</vt:lpstr>
      <vt:lpstr>What can’t regular expressions do?</vt:lpstr>
      <vt:lpstr>What can’t regular expressions do?</vt:lpstr>
      <vt:lpstr>What can’t regular expressions do?</vt:lpstr>
      <vt:lpstr>A Vocabulary Note</vt:lpstr>
      <vt:lpstr>More Practice</vt:lpstr>
      <vt:lpstr>More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Robbie Weber</cp:lastModifiedBy>
  <cp:revision>50</cp:revision>
  <cp:lastPrinted>2025-11-11T03:40:47Z</cp:lastPrinted>
  <dcterms:created xsi:type="dcterms:W3CDTF">2020-11-13T00:25:39Z</dcterms:created>
  <dcterms:modified xsi:type="dcterms:W3CDTF">2025-11-13T00:23:15Z</dcterms:modified>
</cp:coreProperties>
</file>