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xml" ContentType="application/vnd.openxmlformats-officedocument.presentationml.notesSlide+xml"/>
  <Override PartName="/ppt/ink/ink1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9" r:id="rId3"/>
    <p:sldId id="281" r:id="rId4"/>
    <p:sldId id="309" r:id="rId5"/>
    <p:sldId id="282" r:id="rId6"/>
    <p:sldId id="283" r:id="rId7"/>
    <p:sldId id="285" r:id="rId8"/>
    <p:sldId id="286" r:id="rId9"/>
    <p:sldId id="292" r:id="rId10"/>
    <p:sldId id="287" r:id="rId11"/>
    <p:sldId id="293" r:id="rId12"/>
    <p:sldId id="307" r:id="rId13"/>
    <p:sldId id="308" r:id="rId14"/>
    <p:sldId id="288" r:id="rId15"/>
    <p:sldId id="289" r:id="rId16"/>
    <p:sldId id="290" r:id="rId17"/>
    <p:sldId id="312" r:id="rId18"/>
    <p:sldId id="314" r:id="rId19"/>
    <p:sldId id="313" r:id="rId20"/>
    <p:sldId id="315" r:id="rId21"/>
    <p:sldId id="291" r:id="rId22"/>
    <p:sldId id="310" r:id="rId23"/>
    <p:sldId id="31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0" d="100"/>
          <a:sy n="70" d="100"/>
        </p:scale>
        <p:origin x="536"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1-12T21:32:27.117"/>
    </inkml:context>
    <inkml:brush xml:id="br0">
      <inkml:brushProperty name="width" value="0.05292" units="cm"/>
      <inkml:brushProperty name="height" value="0.05292" units="cm"/>
      <inkml:brushProperty name="color" value="#002060"/>
    </inkml:brush>
    <inkml:context xml:id="ctx1">
      <inkml:inkSource xml:id="inkSrc1">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5-11-12T21:32:59.050"/>
    </inkml:context>
  </inkml:definitions>
  <inkml:trace contextRef="#ctx0" brushRef="#br0">4080 7073 0,'0'0'0,"0"0"0,0 0 0,0 0 0,0 0 0,0 0 0,0 0 0,0 0 0,0 0 0,0 0 0,0 0 16,0 0-16,0 0 15,0 0-15,0 0 16,0 0 0,-44-44-16,-14 35 0,-39-5 15,-49 1-15,-41 4 16,-12-8-1,-23-6-15,-8 6 16,13-14-16,13 13 16,-5 0-16,28 0 15,21 14-15,36 4 16,22 4 0,13 1-16,19-1 0,-1 1 15,17-5-15,10 4 16,0 1-1,17-1-15,5 5 16,-5 0-16,10 0 16,-5 0-16,17 4 15,-13 5-15,10 4 16,-6 13-16,10 14 16,-10 13-1,14 13-15,-8 10 0,8 3 16,0 5-1,0 5-15,0 17 16,0 18-16,8 22 16,6-17-1,-14-32-15,4-22 16,-4-17-16,0-14 16,0-9-16,0-4 0,0-4 15,0-10-15,0-4 16,14-4-16,-14 0 15,8-5-15,-8-4 16,5 0-16,8 0 16,-8-5-16,21-4 15,32 0-15,26-4 16,89-10 0,57 5-16,27 5 15,23 4-15,8 13 16,-13 10-16</inkml:trace>
  <inkml:trace contextRef="#ctx1" brushRef="#br0">12124 9617 1558 0,'-5'11'141'0,"-9"7"-7"16,21-1-46-16,-38-33-102 0,17 13 52 0,4 13 3 0,-1 3 11 0,-3-6 9 0,-2 2 5 0,-4-6 0 0,-4 1-7 16,2 3-13-16,-8-7-8 0,-2 0-8 15,-1-9-2-15,-3 2 0 0,-6-5-5 16,-8-3-6-16,2 3-4 15,-3 0-2-15,-1-4-2 0,1 5 0 0,1 4-2 16,-1-2-2-16,3 6-1 0,-2 3-1 16,1 0-2-16,2 0 0 0,3 3 0 15,-4 1 0-15,-5 1 0 0,-14-3 0 0,-10-2-2 16,-9 0-2-16,-1 0-2 0,0 0-1 16,-5 0 2-16,-4 0 3 0,-3-2 1 15,-8 0 4-15,-5 2-2 0,-6 2 0 16,-1 2-1-16,2 1 0 0,7 2 0 15,-4-2 1-15,-11 1 0 0,-1-3-2 0,-6 1 1 16,5 5-1-16,4-4 1 0,-6 4 0 16,-15-6 0-16,-5 1 0 0,-1 3-1 15,4-5 0-15,5-1 0 0,-10-1-1 16,-5 2 1-16,-4-2 0 0,2 2 0 16,6-2 0-16,-6 2 1 0,6 0-1 15,-3 1 1-15,14-1-1 0,-3-2 1 16,0 0-1-16,1 2 1 15,-6-1-1-15,9 3 0 0,7-2 1 0,-7 1-1 0,-4-1 1 16,-3 2 0-16,-2-1-1 0,12 4 0 16,-1-5-1-1,7-2 1-15,-4 4 3 0,-3-1 5 0,7 2 3 0,10-3 1 16,2-2-3-16,4 2 3 0,2 0 1 16,4 1 3-16,12 3 2 0,12-5 5 15,17 3 1-15,15 3 0 0,11-3 1 0,11-1-6 16,0-1-4-16,6 1-3 0,0 3-5 15,2-6-4-15,-2 1-1 16,-3-1-2-16,-8 0 0 0,-1-1 0 0,0-6 1 16,-2 0 0-16,0-1 0 15,1 0 0-15,5-3 1 0,8 0-12 0,7 2-23 16,6-3-52-16,8-4-26 0,4-21 52 0</inkml:trace>
</inkml:ink>
</file>

<file path=ppt/ink/ink10.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1-12T22:12:09.168"/>
    </inkml:context>
    <inkml:brush xml:id="br0">
      <inkml:brushProperty name="width" value="0.05292" units="cm"/>
      <inkml:brushProperty name="height" value="0.05292" units="cm"/>
      <inkml:brushProperty name="color" value="#7030A0"/>
    </inkml:brush>
    <inkml:context xml:id="ctx1">
      <inkml:inkSource xml:id="inkSrc37">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1" timeString="2025-11-12T22:16:20.623"/>
    </inkml:context>
  </inkml:definitions>
  <inkml:trace contextRef="#ctx0" brushRef="#br0">14816 7024 0,'0'0'0,"0"0"0,0 0 0,0 0 0,40-40 16,-27 36-16,-8-1 15,8 1 1,13 0-16,5 4 0,14 0 16,26 4-1,17 0-15,23-4 16,9-4 0,17-5-16,-4 0 0,0 9 15,9 0 1,31 5-16,57 12 15,32 14-15,66 18 16,-22 4-16,8-8 16,10-1-16,-54-4 15,-4-9-15,-22-13 16,-44-5-16,-28-13 16,24-4-16,-1 4 15,-5 4-15,58 9 16,45 1-16,8-1 15,23 0-15,-67-4 16,-9 0 0,-4-9-16,-31-4 15,-49-1-15,0-4 16,17 0 0,1 0-16,-18 5 15,9-5-15,35 0 16,5 5-16,-13-1 15,-1-3-15,23-1 16,-18 0-16,-40-9 16,4-4-16,9 4 15,-8 1-15,-1-1 16,1 4 0,21-3-16,32-1 0,-5 0 15,-9-4-15,14 4 16,9-8-1,-50 8-15,5-9 16,23 5-16,-23 5 16,-22 3-16,4 1 15,1 4-15,-10 9 0,-39-4 32,-9-1-32,4 10 15,0-1-15,1 1 16,-1 3-16,-22-8 15,-9 0-15,-31 0 16,-4 0-16,-5 0 16,-4 0-16,-9 0 15,40 9-15,49 13 16</inkml:trace>
  <inkml:trace contextRef="#ctx0" brushRef="#br0" timeOffset="714.22">5193 8137 0,'0'0'0,"0"0"0,0 0 0,0 0 0,0 0 0,0 0 16,0 0-16,0 0 16,0 0-16,0 0 15,-71-5-15,-4 10 16,-41-1-1,-70 1-15,-58-10 16,14-4-16,-18-4 0,4 0 16,13-1-16,10 10 15,-10 0 1,5-5-16,62 0 16,22-9-16,9-4 31,23 0-31,34 4 15,10-4-15,35 9 16,0-5-16,4 0 16</inkml:trace>
  <inkml:trace contextRef="#ctx0" brushRef="#br0" timeOffset="120504.02">7196 7392 0,'0'0'0,"0"0"0,0 0 0,0 0 0,-70 67 0,21-5 15,-18 26-15,-8 36 16,-23 45 0,10 26-16,17-9 15,9-4-15,22-9 16,27-14-16,-1-21 15,14-19-15,0-12 16,14-5-16,-1-9 16,18-9-1,-18-13-15,14 0 16,4-18-16,0-9 16</inkml:trace>
  <inkml:trace contextRef="#ctx0" brushRef="#br0" timeOffset="124838.29">18189 8075 0,'0'0'0,"0"0"0,0 0 0,0 0 0,0 0 16,0 0-16,0 0 15,0 0-15,0 0 0,0 0 16,0 0 0,0 0-16,0 0 15,58 9-15,-10 44 16,32 44-16,35 41 15,14 26 1,-5 40-16,-22-27 0,-35-40 16,-23-26-1,-26-18-15,-5-9 0,-13-8 16,-13 4-16,-23 13 31,-30-5-31,-27-3 0,-14-10 0,14-18 31,0-17-31,13-22 16,9-18-16,-13-18 0</inkml:trace>
  <inkml:trace contextRef="#ctx0" brushRef="#br0" timeOffset="125268.34">19492 7769 0,'0'0'0,"0"0"0,0 0 16,0 0-16,0 0 16,0 0-16,0 0 15,0 0-15,0 0 16,0 0-16,0 0 15,0 0-15,40 53 16,-31 9-16,13 13 16,-4-4-16,-5 0 15,0-9-15,-8-13 16,-1-5 0,5-4-16</inkml:trace>
  <inkml:trace contextRef="#ctx0" brushRef="#br0" timeOffset="125552.12">19479 8243 0,'0'0'0,"0"0"0,0 0 0,0 0 16,0 0-16,0 0 15,0 0-15,0 0 16,0 0-16,0 0 15,-40 31 1,22-9-16,-4 14 0,0-1 16,4 1-16,14-5 15,-10-9 1,6-4-16,8-5 16,-5-4-1,5 0-15,5 0 0,3 4 16,15 0-1</inkml:trace>
  <inkml:trace contextRef="#ctx0" brushRef="#br0" timeOffset="125794.54">19865 8146 0,'0'0'0,"0"0"0,0 0 0,0 0 0,0 0 0,0 0 16,0 0-16,48 48 15,1-3-15,26 17 16,5 4-16,13 5 16,14 0-1,-10-4-15</inkml:trace>
  <inkml:trace contextRef="#ctx0" brushRef="#br0" timeOffset="126045.05">20246 8270 0,'0'0'0,"0"0"0,0 0 0,-45 4 0,-3-4 15,-32 0 1,-40 0-16,-62-9 0,1 5 16,34-1-1,6 5-15,8 0 16</inkml:trace>
  <inkml:trace contextRef="#ctx0" brushRef="#br0" timeOffset="126670.29">21540 7862 0,'0'0'0,"0"0"16,-49 31-16,9 0 0,-4 9 15,-9 18-15,4 8 32,-9 1-32,10-1 0,12 5 0,1 4 15,4 5-15,0 9 16,17 17-16,10 9 31,13 1-31,0-19 16,4-17-16,5-23 15,-14-17-15,5-13 16,0-5-16,-5-4 16,1-5-16,-5-4 15,0 4-15,-5 1 16,-8-6-1</inkml:trace>
  <inkml:trace contextRef="#ctx0" brushRef="#br0" timeOffset="127198.81">21292 7627 0,'0'0'0,"0"0"0,0 0 0,0 0 0,0 0 0,-9 49 15,-9 0-15,-4 35 16,-9 40-1,-9 27-15,9 8 16,13-13-16,5 10 16,13 8-16,13 0 15,5-18 1,4-18-16,-4-12 0,0-23 16,-1-18-16,1-17 31,-5-10-31,10-12 15,12-5-15</inkml:trace>
  <inkml:trace contextRef="#ctx0" brushRef="#br0" timeOffset="127731.79">22555 8562 0,'0'0'0,"0"0"0,0 0 0,0 0 16,0 0-16,0 0 15,0 0-15,0 0 16,0 0-16,40-48 16,-13 43-16,-1 5 15,36 18-15,36 35 16,44 53 0,26 41-16,-22 8 15,-35-9-15,-36-26 16,-30-14-16,-23-13 15,-27-22-15,-34 0 16,-32-13-16,-45-18 16,1-36-16,-53-48 15,-58-27 1,-18-40-16,58-18 0,31-4 16,39-13-1,41 26-15,35 23 16,31 22-1,27 8-15,13 1 0,53-1 16,67-8 0,75-1-16</inkml:trace>
  <inkml:trace contextRef="#ctx0" brushRef="#br0" timeOffset="128233.34">23703 8239 0,'0'0'0,"0"0"0,0 0 0,0 0 0,0 0 16,0 0-16,0 0 0,0 0 15,0 0-15,0 0 16,22 62-16,0 0 16,18 31-16,13 18 31,23 4-15,12 0-16,1-13 0,-5-22 15,-22-9-15,0-22 16,-8-9-16,3-14 15,-8-8-15,-9-5 16,-13-13 0,12-9-16,-8-13 15,14-27-15,-19-22 16,1-17-16,-14-5 16,-13 8-16,-13-8 15,0 9-15,-5 0 16,0 9-16,14 17 15,4 14-15,9 8 16,35 5-16,40 0 16</inkml:trace>
  <inkml:trace contextRef="#ctx0" brushRef="#br0" timeOffset="128483.57">25480 8296 0,'0'0'0,"0"0"0,0 0 0,0 0 0,0 0 16,0 0-16,0 0 16,9 62-16,-4 14 15,13 52-15,4 41 16,13 12-1,5-30-15,-13-27 16,13-13-16,-9-18 16,8-13-16</inkml:trace>
  <inkml:trace contextRef="#ctx0" brushRef="#br0" timeOffset="128840.67">26478 7804 0,'0'0'0,"0"0"0,0 0 0,53 18 0,-9 18 0,27 48 16,22 49 0,5 22-16,-18 13 0,-45-13 15,-22-4-15,-13-22 16,-22-14-16,-22-4 16,-9-9-16,-9-18 15,-5-18-15,-8-12 16,-14-10-1,1 5-15,39-5 0,22-4 16</inkml:trace>
  <inkml:trace contextRef="#ctx0" brushRef="#br0" timeOffset="144550.98">27635 9870 0,'0'0'0,"0"0"0,0 0 0,0 0 0,0 0 16,0 0-1,0 0-15,0 0 16,-45 49-16,41-40 15,4 4-15,-13 0 16,4 0-16,4 1 16,-8 3-16,9-3 15,-5-1-15,-5 0 16,10 1-16,-9-1 16,8 5-16,-4-5 15,-4 5-15,9-5 16,-14 5-16,9-1 15,-9-3 1,5-1-16,0-4 16,-5 0-16,-4 4 15,-5-4-15,-17 4 16,-5 5-16,-22 0 16,-17 4-16,-10-4 15,-4 4-15,-18 0 16,-48 4-16,-36 1 15,18-14 1,-40 5-16,-27 0 16,45-18-16,22 0 15,-23 0-15,-17-5 16,36-3-16,-5 3 16,-14 1-16,6 4 15,30-5-15,-5 1 16,-43-5-1,8-4-15,27-1 0,-14-3 16,10-1 0,8 0-16,40-4 15,14 9-15,4-9 16,-18 4-16,4 0 16,1-4-16,4 9 15,13-10-15,-8-3 16,21 8-16,14 0 15,13 1 1,14-1-16,13 0 0,8 5 16,14 0-1,9-5-15,0 5 0,4-5 16,1 5-16,12-1 16,-4-8-16,-13-40 15,-18-53 1</inkml:trace>
  <inkml:trace contextRef="#ctx0" brushRef="#br0" timeOffset="197816.92">13415 7911 0,'0'0'0,"0"0"0,0 0 0,0 0 0,0 0 15,0 0-15,0 0 16,0 0-16,0 0 16,0 0-16,-44 31 15,31-27 1,13-4-16,0 0 0,0 0 16,-5 0-1,5 5-15,0-1 16,0 0-16</inkml:trace>
  <inkml:trace contextRef="#ctx0" brushRef="#br0" timeOffset="-211433.4">14656 903 0,'0'0'0,"0"0"0,0 0 0,0 0 0,0 0 0,0 0 16,-44 0-16,4 9 16,-22-9-1,-13 9-15,-36 0 0,9-1 32,-13 1-17,-14 0-15,-13 0 0,-17 9 0,12-1 31,19 1-31,35 0 0,0 0 16,31-1-16,17 1 0,5 0 16,9 0-16,18-1 31,-5-8-31,-4 18 16,18-1-16,4 10 15,0 35-15,4 35 16,18 54-16,9 61 15,14 45 1,12 36-16,1-28 16,-18-61-16,-22-44 15,-5-27-15,5-36 16,-18-9-16,0-26 16,-5 0-16,-8-9 15,4-9-15,5-8 16,-10-10-16,10 1 15,4-19-15,0 1 16,0 0-16,0-9 16,4 0-1,36 8-15,36 10 16,52 8-16,32-8 16,26-9-16,44 8 15,1 10-15,-1-10 16,1-17-1</inkml:trace>
  <inkml:trace contextRef="#ctx0" brushRef="#br0" timeOffset="-210747.15">14350 1860 0,'0'0'0,"0"0"0,0 0 0,0 0 16,0 0-16,0 0 16,0 0-16,0 0 15,-75 45 1,4-10-16,0 9 16,-13 19-16,26 7 15,14 1-15,4 0 16,14 0-16,21 0 15,5-9-15,0 9 16,14 9-16,30 17 16,27 19-16,31-1 15,-5 9-15,18 0 16</inkml:trace>
  <inkml:trace contextRef="#ctx0" brushRef="#br0" timeOffset="-210126.46">15077 2375 0,'0'0'0,"0"0"0,0 0 0,0 0 15,0 0-15,0 0 16,54-9-1,-37 9-15,23 17 0,9 10 16,17 17-16,10 18 16,8 9-16,0 9 15,5 9-15,-27-9 16,-9-10-16,-9 1 16,-17 0-16,-9-9 15,-18-8 1,-18 8-16,-22 0 15,-35-9 1,-1-27-16,-17-26 16,-13-26-16,-18-10 0,4-8 15,5-9 1,26 0-16,18-1 16,27 1-16,4 0 15,27 0-15,0 9 0,35-10 31,9-8-31,31 0 16,31 9-16,13 18 0,10 26 0,25 26 16,32 10-1</inkml:trace>
  <inkml:trace contextRef="#ctx0" brushRef="#br0" timeOffset="-209660.61">16110 2508 0,'0'0'0,"0"0"16,0 0-16,0 0 15,0 0-15,0 0 16,0 0-16,0 0 16,0 0-16,18 70 15,9 10-15,17 27 16,13-1-16,6-17 16,-10-18-16,9-18 15,4 0-15,-8-18 0,-14-8 16,1 0-16,-6-19 31,-8 1-31,-13-9 16,9-9-16,-10-8 0,10-28 31,-14-8-31,-8-18 0,4 0 0,-9 0 16,0 1-16,-9 7 15,9 1 1,-5 9-1,5 0-15,-13 9 16,9-9 0</inkml:trace>
  <inkml:trace contextRef="#ctx0" brushRef="#br0" timeOffset="-209417.96">17378 2295 0,'0'0'0,"0"0"16,0 0-16,0 0 15,0 0-15,44 88 16,-22-8-16,1 27 16,-6-1-16,-3-9 15,3-8-15,10 0 16,-1-1-16,14 10 15,5-1 1</inkml:trace>
  <inkml:trace contextRef="#ctx0" brushRef="#br0" timeOffset="-209068.02">18003 1692 0,'0'0'0,"0"0"0,44 9 0,1 17 15,17 28-15,4 16 16,9 37-1,1 17-15,-5 18 16,-14 9-16,-8-10 16,-22-17-16,-10-17 15,-12-27-15,-23-9 16,-4-9-16,-9-9 16,-9-9-16,-4 0 15,-5 10-15,-4-1 16</inkml:trace>
  <inkml:trace contextRef="#ctx0" brushRef="#br0" timeOffset="-208670.94">19173 1470 0,'0'0'16,"0"0"-16,0 0 0,0 0 0,-49 27 15,9 8-15,5 27 16,-18 27 0,4 9-1,5-1-15,17 1 16,18-10-16,9 10 16,27 44-16,22 35 15,17 27-15,18 9 16,18-1-16,40 10 15,-5-36 1,-4-9-16</inkml:trace>
  <inkml:trace contextRef="#ctx0" brushRef="#br0" timeOffset="-208046.27">19891 2534 0,'0'0'0,"0"0"0,0 0 0,0 0 16,0 0-16,0 0 16,0 0-16,0 0 15,0 0-15,0 0 16,0 0 0,0 0-16,0 0 0,0 0 15,0 0-15,84 0 16,-8 9-1,34 26-15,6 19 16,-1 17-16,-4 17 16,-14 1-16,-8 17 15,-23-17-15,-35-9 16,-13-18 0,-18-9-16,-22-9 0,-9 1 15,-27-19 1,-21-17-16,-46-18 15,-16-9-15,-1-26 16,22-18-16,9 0 16,18-9-16,22 0 15,23 0-15,25 18 16,15 0-16,21 0 16,13-1-16,23 10 15,62-9 1,53 35-16,35 27 0,28 9 15</inkml:trace>
  <inkml:trace contextRef="#ctx0" brushRef="#br0" timeOffset="-207590.69">21057 2357 0,'0'0'0,"0"0"0,0 0 15,0 0 1,0 0-16,0 0 0,0 0 31,0 0-31,0 0 16,-5 97-16,32 1 15,22 26-15,13 0 16,9-9 0,0-17-16,0-10 15,4-25-15,5-19 16,-9-18-16,-18-8 16,-9-9-16,-4-9 15,-13-9-15,4-9 16,0-17-16,-9-18 15,-13-9-15,-5-27 16,-8 0-16,4 1 16,-9 8-16,0 9 15,5 18-15,4 9 16,0 8-16,0 1 16,4-10-16,5 1 31</inkml:trace>
  <inkml:trace contextRef="#ctx0" brushRef="#br0" timeOffset="-207320.94">22205 2073 0,'0'0'0,"0"0"0,0 0 0,0 0 15,0 0-15,0 53 16,9 9 0,8 36-16,6 26 0,8 0 15,4 0 1,14-9-16,-5-8 16,1 8-1,3-17-15,14-1 0</inkml:trace>
  <inkml:trace contextRef="#ctx0" brushRef="#br0" timeOffset="-206730.75">22413 1382 0,'0'0'0,"0"0"0,0 0 15,0 0-15,0 0 16,0 0-16,49 9 15,-5 8-15,32 19 16,30 35-16,9 44 16,23 18-16,4 18 15,-5 8-15,-9-8 16,-26 17-16,-17-17 16,-28-18-16,-8-18 15,-14-26-15,-17-9 16,-13-18-1,-19 0-15,1-18 16,-27 0-16,-31-8 16,-26-10-16,-14-26 15,0-17-15,5-10 16,4-17-16</inkml:trace>
  <inkml:trace contextRef="#ctx0" brushRef="#br0" timeOffset="-206061.98">22981 655 0,'0'0'0,"0"0"16,0 0-1,0 0-15,0 0 16,0 0-16,0 0 16,39-27-16,24 27 15,34 9-15,18 0 16,1 0-16,-6 0 15,1-1-15,4 10 16,-17 0-16,-9-9 16,-27 9-16,-9 8 15,9 18-15,-13 36 16,-5 18-16,-22 26 16,-17 9-16,-14 18 15,-9 26 1,-9 9-1,10-18-15,3-17 16,10 9-16,8-18 16,5-1-16,0-8 15,13 0-15,5 0 16,-1 0-16,10 0 16,-10 0-16,10-9 15,-5-8-15,-9-10 16,5-17-1,-14-10-15,-4-8 0,-9-18 16,0 1 0,-18-10-16,-13 0 15,-31 10-15,-35-19 0,-19-17 16,19-18-16,-5-9 16,9-18-1,9-17-15,8 8 16,23-8-16</inkml:trace>
  <inkml:trace contextRef="#ctx0" brushRef="#br0" timeOffset="-205635.94">24674 566 0,'0'0'0,"0"0"0,0 0 0,0 0 16,0 0-16,0 0 31,0 0-31,0 0 16,0 0-16,0 0 0,0 0 15,18 62 1,-14-9-16,5 18 16,-5 0-16,1 0 15,-1 0-15,9-9 16,-8 0-1,13 0-15,-5 18 16,18-18-16,0-9 16</inkml:trace>
  <inkml:trace contextRef="#ctx0" brushRef="#br0" timeOffset="-205362.16">25028 1027 0,'0'0'0,"0"0"15,0 0-15,0 0 16,0 0-16,0 0 16,-17 80-16,-23-27 15,-9 27-15,-17 8 16,8-8-16,-4-9 15,18-9 1,-1-9-16,14-17 16,-4-10-16,8 1 15,5-18-15,-5-18 16,1 0-16</inkml:trace>
  <inkml:trace contextRef="#ctx0" brushRef="#br0" timeOffset="-205134.06">24962 1453 0,'0'0'0,"0"0"0,0 0 16,0 0 0,0 0-16,0 0 15,0 0-15,44 8 16,-35 1-16,13 9 15,23 26-15,3 18 16,19 18-16,8 0 16,-4-9-16,4-18 15</inkml:trace>
  <inkml:trace contextRef="#ctx0" brushRef="#br0" timeOffset="-204959.4">25223 1204 0,'0'0'0,"0"0"0,0 0 15,0 0-15,-97 9 16,-80 27-16,-76 43 16,-97 19-16,-27 8 15</inkml:trace>
  <inkml:trace contextRef="#ctx0" brushRef="#br0" timeOffset="-203622.84">26664 1027 0,'0'0'0,"0"0"0,0 0 15,0 0-15,0 0 16,0 0-16,-49 98 16,-4-10-16,0 27 15,-14 18 1,10 27-16,17-9 15,27 8-15,26 19 16,31 52-16,14 27 16,26 0-16,0-17 15,0-28-15,1-25 16,-14-19 0</inkml:trace>
  <inkml:trace contextRef="#ctx0" brushRef="#br0" timeOffset="-203111.34">26757 1949 0,'0'0'0,"0"0"0,0 0 15,71-35 1,-5 17-16,14 9 16,13 9-16,14 35 15,4 10-15,26 35 16,22 44-1,-12 9-15,-10 17 16,-30-17-16,-45-17 16,-22-28-16,-18-26 0,-22-9 15,-5-8 1,-17-10-16,-22 1 0,-40-10 16,-18-8-16,-9-27 15,9-17-15,-9-28 16,5-17-1,26-26 1,18-1-16,35 1 0,9-9 16,18-1-16,27 10 15,22-1 1,53 18-16,17 27 0</inkml:trace>
  <inkml:trace contextRef="#ctx0" brushRef="#br0" timeOffset="-202681.13">28574 2144 0,'0'0'0,"0"0"0,0 0 0,0 0 16,0 0-16,0 0 15,0 0-15,0 0 16,0 0-1,0 0-15,-44 62 16,44-26-16,4 26 16,41 44-16,21 27 15,23 9-15,-9-9 16,4-9-16,0-18 16,-8-26-16,-1-18 15,-9-18-15,-12-26 16,-15-9-1,-3-9-15,-5-9 16,-4-17-16,-1-10 0,-8-35 16,-18-17-16,-27-54 15,-13-36 1,-8 19-16,3 17 16,10 9-16,13 27 15,8 26-15,19 18 16,13 9-16,4 17 15</inkml:trace>
  <inkml:trace contextRef="#ctx0" brushRef="#br0" timeOffset="-202471.89">29518 1727 0,'0'0'0,"0"0"0,0 0 0,49 27 0,-31-18 16,4 9-16,0 17 15,5 9-15,0 27 16,-5 27-16,-9 17 15,-4 27 1,9 0-16,-10-9 16,10-18-16,9 0 15,-1 0-15,19 1 16,21-19-16,18-26 16</inkml:trace>
  <inkml:trace contextRef="#ctx0" brushRef="#br0" timeOffset="-202054.83">30365 1169 0,'0'0'0,"0"0"0,0 0 0,0 0 0,0 0 32,0 0-32,0 0 15,0 0-15,0 0 16,44-9-16,-39 9 15,-5 0 1,4 0-16,-4 0 16,18 18-16,35 44 15,85 106-15,66 134 16,-23 26-16,-39 26 16,-49-70-16,-49-45 15,-44-35-15,-48 0 16,-94-9-16,-84-26 15</inkml:trace>
  <inkml:trace contextRef="#ctx1" brushRef="#br0">6876 8745 1247 0,'0'14'488'0,"3"-12"-392"0,-1 0-41 16,3-2-5-16,-1-2-6 0,3-2-1 0,2-5 8 0,-2 4 10 15,2-7 5 1,-4-1 5-16,2-3-10 0,4-5-15 16,-2 3-13-16,5-1-11 0,7-2-4 15,6-1-3-15,5 1-1 0,10 2-4 16,3 3-3-16,-3 3 6 0,3 8 0 0,-3 0-1 16,-1 5-3-16,0 5-8 0,-1 4-1 15,3 12-2-15,1 6-1 0,4 10-2 16,-4 12-2-16,-1 10 1 0,-7 3-5 15,-5 2-11-15,-8 5-16 0,-7 2-20 16,-14 0-7-16,-16-2 8 0,-11-7 7 16,-14-9 18-16,-14-8 10 0,-11-12 11 15,-12-8 4-15,-2-13 25 0,-5-10 23 0,-3-11 26 16,1-8 28-16,-3-12 1 0,10-6-1 16,9-11-23-16,12-6-21 0,14-6-15 15,17-1-16-15,17-6-3 0,12 3-2 16,22-4-14-16,7 0-28 0,12 6-8 15,13-5-26-15,12 4-88 0,13 8 0 0,10 12-27 16,-3 11 38-16,-4 12 99 0</inkml:trace>
  <inkml:trace contextRef="#ctx1" brushRef="#br0" timeOffset="393.91">7730 8514 1284 0,'70'41'150'15,"123"-51"400"-15,-144 20-518 16,-6 1 10-16,3 1 2 0,0 6-4 15,-1 1 3-15,1 10-18 16,1 3-10-16,-2 9-2 0,1 6-10 16,0 7-1-16,0 4-2 0,2 2 0 0,-4 1-1 0,-10 4-4 15,-7-4-7-15,-17-3-1 0,-15-3-6 16,-20-12 7-16,-23-6 11 0,-9-12 2 16,-10-11 8-16,-11-11 1 0,0-10 8 15,0-14 9-15,4-7 16 16,6-10 9-16,4-11 7 0,8-4-2 0,10-11-11 15,12 2-10-15,11 0-14 0,17 1-6 0,12 3-16 16,12 6-25-16,8-4-51 16,6 3-51-16,14 3 23 0,14-2 34 0</inkml:trace>
  <inkml:trace contextRef="#ctx1" brushRef="#br0" timeOffset="899.33">8792 8287 1652 0,'0'27'53'0,"0"0"-23"0,4 3-3 0,0-2-18 0,3 4-4 0,-7 5-3 0,0 4 1 0,3 5-2 0,2 2 1 0,4 7 0 0,6-2-2 0,-5 4 2 0,8-6 13 0,3-1 15 0,4-2 11 0,5-4 12 0,6-3 1 0,-4-6-5 0,1-3-5 15,6-5-8-15,7-6-6 0,-3-14 1 16,5-5 7-16,0-7 12 0,-4-13 7 16,4-9-3-16,3-6-8 0,-3-6-17 15,5-13-16 1,-3-8-7-16,-4-9-6 0,-7-6-1 0,-11-1-1 0,-8 0-7 15,-11 3-1-15,-9 4 1 16,-11 4-17-16,-3 6-28 0,-7 4-26 0,-1 7-33 0,-1-7-15 16,4 7 71-1</inkml:trace>
  <inkml:trace contextRef="#ctx1" brushRef="#br0" timeOffset="2471.59">10191 8456 1665 0,'0'0'115'15,"0"-2"47"-15,4 2-19 0,-4-5-22 0,0 1-11 0,5-1-14 0,1-6-17 0,8 1-20 0,9-1-22 0,5 0-15 0,9 1-11 16,4 4-8-16,4 6-6 0,4 4-5 0,1 10 1 0,1 9 0 16,-6 9 2-16,-10 2-3 0,-5 7-4 15,-9 3-8-15,-5 2-10 0,-3 5-12 16,-11-1-3-16,-10 3 4 0,-13-7 5 15,-12 0 6-15,-14-7 1 0,-9-5 6 0,-17-9 6 16,-3-13 9-16,-6-10 9 0,-6-12 22 16,2-10 28-16,0-7 28 0,11-3 21 15,9-9 1-15,19-1-16 0,11-8-17 16,11-6-20-16,13-2-19 0,14-1-12 16,8 4-15-16,10-2-15 0,8 3-27 0,6 5-37 15,14 4-23-15,5 8-31 16,11 3-17-16,14 9-124 0,7 1 162 15</inkml:trace>
  <inkml:trace contextRef="#ctx1" brushRef="#br0" timeOffset="2692.61">10950 8282 2140 0,'0'0'119'0,"-2"2"35"0,2-2-74 0,0 9-48 0,8 5-21 16,4 9-10-16,-3 16-1 0,7 5 0 16,3 11 0-16,1 7-1 15,-1 2 0-15,-1 2 2 0,-2 3-6 16,-7-9-40-16,-4-1-55 0,-3-3-52 16,-11-4-409-16,-3-11 362 0</inkml:trace>
  <inkml:trace contextRef="#ctx1" brushRef="#br0" timeOffset="3128.17">11477 8282 1909 0,'0'-7'114'16,"2"5"21"-16,-2 2-34 16,1 0-47-16,1 2-29 0,0 2-13 15,3 3-8-15,-3 5-3 0,2 6-3 0,-3 8-4 16,-1 8 1-16,0 10-1 0,0 10 2 31,0 4 1-31,0 6 0 0,6 0 1 16,3 7-2-16,3-11-1 0,4 0 0 15,5-7 3-15,-1-15 1 0,5-1 2 0,6-9 3 16,12-3 3-16,0-11 6 0,13-12 19 16,3-13 11-16,10-17-16 0,9-13-20 15,-2-7 26-15,-5-5-12 0,-7-7 8 0,-6-9 11 16,-6-11-67-16,-2-5-23 0,-13 0-16 15,-11 10-14-15,-15 4 4 0,-11 8-1 16,-9 4-1-16,-10 4 45 0,3-2 8 16</inkml:trace>
  <inkml:trace contextRef="#ctx1" brushRef="#br0" timeOffset="3469.46">12886 8018 1750 0,'-10'35'53'0,"1"1"-20"16,2 12-18-16,5 5-6 0,2 5 0 0,0 8 9 0,5 5 4 0,1 3 1 0,3 8-6 0,1-2-8 0,3 1-5 0,1-8-2 0,2-9 1 15,-2-9-2-15,2-13-14 0,0-8-27 0,2-7-61 16,-1-11-193-16,3-9 180 0</inkml:trace>
  <inkml:trace contextRef="#ctx1" brushRef="#br0" timeOffset="3801.19">13498 8233 2090 0,'53'8'73'0,"-3"5"-25"16,7 3-6-16,-2 7-17 0,0 3-11 16,3 12-5-16,-1 4-6 0,-4 4-5 15,-7 7-1-15,-12 4-3 0,-8 2-1 0,-8-1 0 16,-14 1-18-16,-8-4-7 0,-15-4 0 16,-15-7-5-16,-9-8 19 15,-13-11 7-15,-5-11 11 0,-2-9 16 0,-3-5 6 16,6-10 9-16,-1-10 7 0,6-8 9 15,2-13 6-15,14-5 0 16,4-7-4-16,15-2-9 0,11 3-7 16,8-3-7-16,8 6-10 0,0 3-12 0,11 3-12 0,3 8-20 15,4-3-14-15,1 8-28 0,8 4-30 16,3 3-8-16,11-1 28 0,11 9 31 16</inkml:trace>
  <inkml:trace contextRef="#ctx1" brushRef="#br0" timeOffset="4126.17">14347 8201 1889 0,'20'-18'80'0,"-6"7"29"16,-1 6-92-16,-5 5-1 0,-2 2-16 0,-3-1-9 0,4 7-7 15,-5 2-3-15,2 8 4 16,1 3 5-16,-5 8 4 15,0 4 2-15,-4 6 0 16,3 7 1-16,-1 6 3 0,-3-3 9 0,5 8 16 0,0 3 22 0,3 1 14 16,10 3-3-16,3-1-11 0,10-4-19 15,11-1-16 1,11-6-2-16,2-6 3 0,7-2 0 0,-2-5 7 0,7-10 15 16,-6-10 14-16,-4-12 9 0,-3-16-2 0,-4-12-28 15,6-16-32-15,2-9-24 0,-1-13-9 16,-3 1 9-16,-8-13 14 0,-11-2 2 15,-8-10-47-15,-10-4-29 0,-5 0-29 16,0 4 45 0</inkml:trace>
  <inkml:trace contextRef="#ctx1" brushRef="#br0" timeOffset="4608.68">16092 8348 2053 0,'-3'12'90'16,"-5"1"-10"-16,8 1-13 0,2 2-45 0,5 3-11 0,0 4-4 0,4 9-2 0,0 7-2 0,-4 9-1 0,5 11-1 0,-3 6 0 0,2 6 0 0,-1 0 0 16,-1-5-1-16,4-1 0 0,-4-4 0 0,1-3 0 0,-1-5 1 15,-4-8 1-15,6-8-1 0,1-11-26 16,-3-8-49-16,4-9-34 0,-4-9-6 15,-1-4 46-15</inkml:trace>
  <inkml:trace contextRef="#ctx1" brushRef="#br0" timeOffset="4861.43">16780 8355 1764 0,'16'78'302'31,"-12"-76"-101"-31,-3 56-229 0,-1-28 73 0,2-1-8 16,2 6 1-16,3-3 0 0,3 9-2 16,1 7 3-16,7 5-2 0,1 5-3 15,8 6-6-15,5 4-10 0,1 1-7 16,1-4-4-16,-2-3-2 15,-5-8-1-15,-8-7-57 0,-1-11-24 0,-6-9 38 0</inkml:trace>
</inkml:ink>
</file>

<file path=ppt/ink/ink11.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2:17:05.348"/>
    </inkml:context>
    <inkml:brush xml:id="br0">
      <inkml:brushProperty name="width" value="0.05292" units="cm"/>
      <inkml:brushProperty name="height" value="0.05292" units="cm"/>
      <inkml:brushProperty name="color" value="#7030A0"/>
    </inkml:brush>
  </inkml:definitions>
  <inkml:trace contextRef="#ctx0" brushRef="#br0">2431 9853 1088 0,'28'4'354'0,"-8"10"63"0,-24 9-270 0,4-25-242 0,4 2-29 0,-4-9 144 0,0 9-1 0,0 0 4 16,0 0 1-16,0 0-3 0,0 0 1 16,0 0 0-16,0 0-4 0,0 0-3 15,-9-3-4-15,0 3-6 0,-5 0-4 16,-9 0-1-16,-4 3-2 0,-3-1-1 16,-4 2-1-16,-3 1-1 0,1 5 0 15,-4 1 2-15,-5 0-1 0,1-2 1 0,2 3 1 16,-1 0 1-16,2 3 1 0,6 1 0 15,-6-2 0-15,2 0 0 0,3 2 0 16,-4-2 0-16,8 2 0 0,-2 0 1 16,0 3-1-16,4-1-1 0,-2 0 0 0,-1 3 0 15,-3-3 0-15,4 3 1 0,-1 1 1 16,4-1-1-16,4-5 1 0,8-2-1 16,6 0 0-16,-1-1 4 15,8-1 3-15,-3 0 1 0,2 3 0 0,-1 2-3 16,-1 6-2-16,4-5-1 0,-6 3-1 15,4 1 1-15,-3 2-1 0,3-1 0 16,3 1 0-16,-3-5-1 0,0 2 0 0,1-3 1 16,-1 3-1-16,0 1 1 0,1-5-1 15,-3 3 0-15,3-1-1 0,3-3 0 16,1 2 2-16,3-2 4 0,6 2 10 16,0 1 7-16,5-1 3 0,6 1 2 15,-5 3-6-15,5-1-6 16,1 2-5-16,-1 4-4 0,1-1-4 0,2-1 0 15,2 3 0-15,-2 3-2 0,0-3 1 0,2 2 0 16,-7 2-1-16,-1 0-2 16,-3 5-1-16,-3 4-2 0,-2 10 1 15,-9 11 2-15,-4 8 1 0,-8 6 0 0,-7-2 0 16,-6-5-3-16,-2-1 1 0,2-10 1 16,-1-8 1-16,-1 1 1 0,2-8-2 15,2-6-4-15,-5-1-1 0,1-8 1 0,-3-5 2 16,0-2 4-16,2-5 4 0,-1-5 0 15,4-4 1-15,6 0 0 16,3-5 1-16,2-2 1 0,7-2 3 16,1-5 1-16,6 2 4 0,2-2 2 0,3-1-3 15,6 0 2-15,3-1 0 16,4-4-3-16,5 3 0 0,0 3-3 0,4 1-3 0,3 3-2 16,0 4 1-16,-2 8-5 0,-1 6-3 15,-6 0 0-15,-1 16-7 0,-4 2 2 16,-2 10 2-16,-2 8 2 0,-1 1 2 15,-6 3 1-15,-1 3 0 0,1-1-1 16,-5-2 1-16,-5 2-1 0,-2-6 1 16,0 6 0-16,-4 7 0 0,-3-6 1 0,-4 6 0 15,2 2 0-15,0-4 0 0,-5 5 1 16,5-9-1-16,-2-3 0 0,0-8 0 16,4-3 2-1,-3 0-1-15,2 0 1 0,-2 4-1 0,1 2 0 16,-2 0-1-16,7 1 0 0,1-3-1 0,-1 3 1 15,0-1-1-15,1 3-1 0,-3 2 6 16,3-5 8-16,4 1 4 0,-1-6 6 0,0-6 2 16,7 0 6-16,0-6 11 0,0 1 10 15,7-6 7-15,4-8-1 16,5 5-5-16,9-8-9 0,-2 3-9 0,12-1-11 16,10-6-10-16,9-6-6 15,7 3-4-15,3-6-4 0,-1 0-16 0,-4-4-21 16,-2-6-69-16,-1-6 434 0,3-8-269 0</inkml:trace>
  <inkml:trace contextRef="#ctx0" brushRef="#br0" timeOffset="9555.7">31748 11408 1599 0,'34'7'70'0,"-6"0"-5"0,-6 0-7 0,-10-1-27 0,-3-5-11 0,-2 3-2 0,-4-8 7 0,1 1 5 0,-4-1 4 0,-4-5 4 0,-3 2 2 0,-3-5 8 0,-3 8 14 0,-1-1 11 16,-2 3 2-1,0 2-5-15,-1 0-11 0,-5 0-14 16,1 2-9-16,1 0-7 0,-4 1-3 16,-1-3-3-16,4 2-4 0,-1 0-2 0,3-2-2 0,1 0 0 0,0 2 2 31,2-4-2-31,-7-2-2 0,2-1-2 16,0 0-5-16,-8-2 1 0,6 0 2 15,-5 3 3-15,-8-5 3 0,-1 0 2 16,-7 0 1-16,-11-5 2 0,-5 0 1 15,-11-4-5-15,-4-1-6 0,-1 1-4 0,-9 0-3 16,-11 1-1-16,-7-1 2 0,-10 7 2 16,-1 1 2-16,-3-1 3 0,2 4 4 15,-2-6 0-15,-3 1-1 0,4 1 13 16,-10-3 3-16,13 2 1 0,7 1 1 16,-1-3-9-16,1 0-3 0,-11-6-3 15,-11 1-4-15,-5-4 3 0,2 0-2 16,7-2 1-16,3-2 0 0,6 8-7 15,12 3-4-15,9 2-1 0,18 5-2 16,19 5 2-16,13 4-1 0,12 0-2 0,9 2 1 16,9 2-1-16,8-3-7 0,8 3-31 15,5-4-55-15,13 0-116 0,3-11 115 16</inkml:trace>
  <inkml:trace contextRef="#ctx0" brushRef="#br0" timeOffset="10628.75">5287 12069 1559 0,'21'2'36'0,"-3"3"-31"0,7-1-3 0,-2 1-2 0,0 2 2 0,4-3-1 0,-1-1-2 0,-1 5 12 0,-7-5 22 0,1 1 27 0,1 3 25 0,1-6 6 0,0 5-4 16,-3 3-9-16,7-4-10 0,-6 4-7 0,3-2-11 15,3 2-15-15,-1 3-10 0,1 2-9 16,-4-1-4-16,2 1 4 0,-3-5 11 15,-1 3 9-15,1 1 9 0,-6-1 1 0,0 2-3 16,-3-5-6-16,-2 2-4 0,-6-2-5 16,-3-4-3-16,-7 2 4 0,-3-3 2 15,-10-1 4-15,-15-1 1 0,-13-2-7 16,-25-2-3-16,-16-3-3 0,-13-4-2 16,-22 4-1-16,-1-6 3 0,0 7 4 15,-19-4 3-15,0 2 3 0,-15-1-7 16,-8 2-2-16,2-4-5 0,-12 0-5 0,-2-3-1 15,-9-4-1-15,-11-7 17 16,-6 3 4-16,-1-8 3 0,7 5 3 0,22 2-13 16,16-3-1-16,17 7-1 0,18 3-8 15,13-2-2-15,22 1-5 0,17 1-4 16,12-2-2-16,16 4-1 0,14 8 0 16,9-3-1-16,5 4-6 0,7-3-21 0,6-3-25 15,3 9-33-15,2-1-29 0,-3-8-36 16,8 5-34-16,-1 1-60 0,6-6 128 15</inkml:trace>
  <inkml:trace contextRef="#ctx0" brushRef="#br0" timeOffset="36946.72">2807 13665 1577 0,'35'0'157'0,"-7"-96"293"32,-10 91-442-32,0 5 0 0,-2-2 1 0,-4 2-2 15,-3 2-1-15,-2 0-2 0,-7 5-4 32,0 0-3-32,-3 0-2 0,-3 11-1 15,-4-2 7-15,-1 0 4 0,-8 0 5 16,1 0 0-16,4-1-3 0,-2 3-3 15,2 2-1-15,1-4-1 0,6 1 0 16,2 1 1-16,5 3-2 0,0-3 0 16,0 0-1-16,1 1-1 0,5-1-2 15,3 0-1-15,1-2-1 0,3 0 1 0,1 0 0 16,2-4 2-16,0 2 2 0,2 0 0 16,1 1 3-16,-3-1 1 0,2-2 0 15,-1 1 1-15,-1 1 0 0,4 0 2 16,-2 2 2-16,3-2 1 0,6 2 3 0,1 0 4 15,6 2 0-15,-1 1 2 0,3-3-7 16,5 2-5-16,3-4-6 0,5-1-1 16,1-1 0-16,-4-3 1 0,-3-2 0 15,-1-3 0-15,1-3 2 0,3-1 1 16,5-1 1-16,3-3 1 0,4 0 1 0,4-6 0 16,9 3 0-16,2-4 0 15,1-1-2-15,1-3 0 0,-4 3-2 0,1 3-1 16,6 0-1-16,0 0 0 0,6 6-1 15,1-1 1-15,3 4-1 0,-2 0 0 16,-8 0 0-16,0 2 0 0,-18-2 0 16,-3 0 1-16,-6 2-1 0,-3-2 1 15,-4-2-1-15,-5-3 1 0,-2 1 0 0,-5 1 0 16,-7 1 1-16,-5-3 1 0,-4-1-1 16,1 3-1-16,-1 1 0 0,-1-3 1 15,-1 1-1-15,-5 1-1 0,-2 1 0 16,-2-3-2-16,2-1-4 0,-5 4-1 15,-2 1 4-15,2-6 6 0,-1 3 8 16,-1 2 2-16,4-7-4 0,-2 4-4 16,1-6-5-16,-1-3-2 0,2-2-3 0,-1-3 0 15,4-4-2-15,2 1-17 16,9-2-30-16,1-5-37 0,13-3 116 0,13-8-48 16</inkml:trace>
  <inkml:trace contextRef="#ctx0" brushRef="#br0" timeOffset="37754.87">6970 13649 1605 0,'37'2'104'0,"-41"19"-22"0,-1 0-24 0,-4 1-12 0,-39 13 4 0,38-7-19 0,-3 3-8 0,4-1-12 15,2-5-5-15,6-4-1 0,-3-2-1 0,4 3-1 0,4-8-1 16,-3 0 1-16,3 0 1 0,-2 0-1 0,1 1 1 16,3-7-2-16,-3 5 6 0,1-3 1 15,-1 1 1-15,1 2 0 0,-2-5-5 16,1 1-4-16,2 4 0 16,1-6 0-16,-3 2 0 15,6-4 2-15,-2 4 2 0,2-6 1 16,7 6 10-16,4-2 6 0,3 2 2 0,8-2 1 15,8 4-8-15,-1 1-4 0,1-1-2 0,3-4-2 16,-3 4-3-16,-1-4-2 16,6 2 0-16,-2 3-2 0,10-7 0 0,5 4 3 15,-6 0 2-15,6-2 1 0,5 6 1 0,0 1-4 0,9-9-2 16,1 7-2-16,5 1 0 0,2-1 0 16,-2-3 1-16,6 0 0 15,-5-2-2-15,2 0 0 0,-6 0 0 0,3-3 0 16,-1-1 0-16,2-1 1 15,-5 2 0 1,-4-4 1-16,-5 0 1 0,5 0-1 0,2-2 0 16,-1 0 0-16,1 0 0 0,-9-1-3 15,-1-8 19-15,-3 4 16 0,-5-2 10 16,-1-1 13-16,-4-6-13 0,-9 0-12 16,-11-7-8-16,-3 3-2 0,-2 6-5 15,-11 0-3-15,-1 5-2 0,-2 2-8 16,-7-2-7-16,1 7-11 0,-1 2-12 15,-4-3-45-15,-1-3-57 0,-6-1-318 16,2-2 272-16</inkml:trace>
  <inkml:trace contextRef="#ctx0" brushRef="#br0" timeOffset="61706.33">2129 13904 1643 0,'-23'-3'114'0,"-3"-4"43"0,3-2-39 0,3 4 2 0,2-6-48 15,8 7-11-15,4-3-4 0,1 2-7 0,5-2-10 0,0 2-10 0,0-1-7 0,0-1-6 0,0 4-4 0,4-6-6 0,-1 3-4 0,4-2 1 16,-1 2-4-16,4-1 0 0,8 4-1 0,14 3-8 15,7 0-3-15,11 0 2 16,1 3 2-16,4 4 5 0,2-1 4 0,-4 4 1 16,-2-1 0-16,-1-2 0 0,-8 2 1 15,-4-4-2 1,-12 2-3-16,-4-3-6 0,-12-2-11 0,-8-2-8 16,-2 0 2-16,-12 0 1 0,-10 0 9 0,-20 1 11 0,-11-1 1 15,-17 0 4-15,-6 0 6 0,-5 0 3 16,-1 0 5-16,2 0 7 0,9 0 6 15,11 2-1 1,14 5 6-16,9-3 5 0,10 1-2 0,9 2 3 16,6-3-3-16,10-2-6 0,0-1-1 0,2 6-5 0,13-7-5 15,5 4-5-15,13 0-8 0,16-3-3 16,11 5-2-16,15-5 0 0,8 3 1 16,6 0 3-16,4 3 1 0,-4-7 1 15,-2 0 4-15,-16 0 3 0,-11 0 2 16,-15-2-2-16,-9-5-2 0,-15 1-5 15,-8 5-7-15,-6-6-6 0,-7 3-3 0,-8 0-4 16,-13-1 4-16,-16-4 4 0,-24-5 3 16,-22-4 3-16,-16-1 0 0,-12 1-1 15,8 8 1-15,11 2 2 0,22 3-16 16,17 3-64-16,19 2-87 0,10-1-200 16,10 2 196-16</inkml:trace>
  <inkml:trace contextRef="#ctx0" brushRef="#br0" timeOffset="64334.61">6195 13653 1831 0,'0'-2'77'0,"-5"2"10"0,3 0-3 0,0 0-18 0,-1 0 4 0,1 0-10 0,2 0-4 0,-4 0-1 0,4 0-1 0,0 0 0 0,0 2-7 16,6-2-5-16,1 1-6 0,5 1-10 15,11 0-7-15,9 5-11 0,11-2-4 16,11 4-2-16,3 5 2 0,4 1 2 16,-5 1-2-16,-6 1-1 0,-9-1-3 0,-9-2 0 15,-4-3 1-15,-12 0-10 0,-5-8-15 16,-10 1-16-16,-2-2-5 0,-10-2 7 15,-7-6 14-15,-10-4 15 0,-11-6 4 16,-9-2 4-16,-5 2 2 0,0 0 0 16,-2 4 4-16,3-3 0 0,8 5-1 15,7 6 2-15,14-1-2 0,7 5 1 16,14 0 10-16,2 3 5 0,-2-1 3 16,11 5 4-16,5 4-3 0,9 3-2 0,9 2 2 15,12 2-3-15,10 3 0 0,2-1 2 16,-1 3 1-16,-5-6 1 0,-8 1-1 15,-3-2-4-15,-1-4-1 0,-8-3 6 0,-4-3 6 16,-6-5 3-16,-13 1-2 0,-5-2-14 16,-2 0-18-16,0-3-9 15,-7-1-7-15,-4 2 2 0,-3-3 4 0,-6-2-34 16,-6-2-37-16,-6 2-86 16,-11-14 2-16,-6-9 74 0</inkml:trace>
  <inkml:trace contextRef="#ctx0" brushRef="#br0" timeOffset="67243.25">10090 14009 1540 0,'61'34'94'0,"-29"-31"78"0,37 42 53 0,-186-139-276 16,101 81 150-16,16 11-16 0,0 2 0 0,0 0-8 0,0 0-14 16,0 0-6-1,0 0-13-15,0 0-10 0,0 0-3 0,0-1-15 0,5 2-8 16,4 1-2 0,9 3-3-16,6 3 1 0,1-1 3 0,11 1-2 0,-3 3-2 15,3-4-1-15,-2 4 1 0,-4 0-1 16,-5-6 2-16,-8 4-1 15,-4-6-4-15,-10 1-6 0,-3-2-11 0,-5-2 0 0,-11 0 8 16,-9-4 7-16,-9-5 10 0,-15-1 0 16,-15-12-2-1,-14 3-3-15,-2-3 0 0,-5 5 0 16,12 1 0-16,15 5 3 0,12 4-1 0,8 0 15 0,19 3 16 16,5 3 20-16,14 1 12 0,-7-2-3 0,10 0-12 15,8 2-19-15,7 0-15 0,10 2-13 16,20 1-5-16,12 8-1 0,15 5 2 15,17 7 1-15,5 4 1 16,4 6 2-16,-3-3 2 0,-8 1 2 0,-10-8-1 16,-12-2 0-16,-12-3-1 0,-17-8 0 15,-9 3 1-15,-14-12-2 0,-14-1-7 0,-2 0-9 16,-16-7-3-16,-12-1-3 0,-17-7 7 16,-20-8 14-16,-17 2-21 0,-8-7-87 31,-13-10 420-31,-2-4-278 0</inkml:trace>
</inkml:ink>
</file>

<file path=ppt/ink/ink12.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2:18:45.857"/>
    </inkml:context>
    <inkml:brush xml:id="br0">
      <inkml:brushProperty name="width" value="0.05292" units="cm"/>
      <inkml:brushProperty name="height" value="0.05292" units="cm"/>
      <inkml:brushProperty name="color" value="#7030A0"/>
    </inkml:brush>
  </inkml:definitions>
  <inkml:trace contextRef="#ctx0" brushRef="#br0">2186 4054 1851 0,'34'-20'52'0,"-8"4"-32"0,1-2-3 0,-8 2-15 0,-1-3 2 0,2 3-1 0,-4-2 2 0,-2 4 7 0,0 9 4 0,-5-6 9 15,0 8 10-15,-4-3 7 0,0 4 3 0,-5 2-4 32,0 0-13-32,0 0-21 0,0 6-13 15,-5-3-7-15,-4 1 0 0,-12 6 5 0,-6-2 3 0,-8 2 4 0,-10 1 2 16,-6 3-1-16,-9 0 0 0,1 0-2 31,-3 2-1-31,-7 2 0 0,3 3 1 16,1-3 1-16,6 3 1 0,8-1 3 15,14-4-1-15,1 0 1 0,10 0 1 0,6-2-1 16,1-2 2-16,4 3 0 0,3-3 0 16,0 2 0-16,-1 0-1 0,1-3-3 15,-1 7 0-15,-1-2 0 0,0 0-1 16,3 7 2-16,-3-2 0 0,0 6-1 16,0-3 0-16,0 8-1 0,-1 2 0 15,0 5-2-15,0 3 1 0,3 5-2 0,3-1 1 16,2 5 0-16,3 1 0 0,-1 4 2 15,0 1 3-15,3 0 1 0,-5-1 0 16,2-2-1-16,-4-3 0 0,3 2-1 16,-8-5 0-16,7 2 0 0,-5-6-1 15,-2 0 1-15,3-1 0 0,-5 0-1 16,2 1 1-16,1 0-1 0,4 4 10 16,2 3 8-16,-1 3 10 0,2 1 15 0,3 1 1 15,8 1 5-15,2-2 4 0,7-9-3 16,0 0 5-16,6-3 0 0,-4-4 1 15,5 2-3-15,2-8-8 0,-2 1-9 16,4 0-12-16,-5-4-7 0,-4-4-1 16,-2-4 7-16,-2-1 10 0,-1-9 10 15,0 1 5-15,1-4 3 0,-7-2-2 16,8-2-4-16,1-3-6 0,4 1-10 0,1-3-10 16,6 0-10-16,2-5-4 15,3-4-3-15,9-7-22 0,-2-9-25 0,2-5-20 16,0 0-37-16,-4-2-7 0,5 0-38 0,7-10-104 15,8-15 151-15</inkml:trace>
</inkml:ink>
</file>

<file path=ppt/ink/ink13.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2:19:33.301"/>
    </inkml:context>
    <inkml:brush xml:id="br0">
      <inkml:brushProperty name="width" value="0.05292" units="cm"/>
      <inkml:brushProperty name="height" value="0.05292" units="cm"/>
      <inkml:brushProperty name="color" value="#7030A0"/>
    </inkml:brush>
  </inkml:definitions>
  <inkml:trace contextRef="#ctx0" brushRef="#br0">5886 5825 1345 0,'23'7'71'0,"-5"-4"9"0,0 5-2 0,-9-5-29 0,-2 1 6 0,-2-1 4 0,-1-1-3 0,-2 1-6 0,1-1-5 0,-3-2-9 0,-3 4-3 0,-1-4 4 0,0 3-7 0,-3-1-1 0,0 3-4 0,-5 1-8 0,-2-4-5 0,-2 5-5 0,-6-2-4 16,-1 2-3-1,0 0 0-15,2 0 0 0,-6-1 0 0,-3-1 1 0,-5 4 1 0,-9 0 0 31,-6-1 0-31,-5 1-1 0,-16-2-1 16,-2 0 0-16,-8-3 6 0,-6 1 10 16,-5-1 10-16,-2-2 10 0,-6-2 3 0,-2 0-5 15,-1-2-5-15,-5-3-11 0,-4 3-6 16,4-4-3-16,-4 5-4 0,-3-6-1 16,3 0-2-16,0-4-1 0,6-3 1 15,10 1-1-15,16-4 0 0,9 1 2 16,11 0 7-16,-2-9 4 0,4 7 2 15,-1-7-2-15,-3 0-7 0,4 2-2 16,4-3-1-16,6-4 1 0,11 3 2 0,7-1 5 16,11 1 4-16,4 1 6 0,7-6 8 15,2 1 2-15,6 1-1 0,7-2-10 16,4 4-12-16,12-2-8 0,7 2-7 16,9-1-1-16,13-1-1 0,15-2 2 15,6 4 1-15,1-1 4 0,11-1 0 16,6-2 1-16,15-1 0 0,22 1 1 0,15 0-2 15,13 0-8-15,7 2-2 0,-3 1-7 16,-6 5 3-16,-1 4 7 0,-6 8 3 16,-2 8 0-16,-8 4-2 0,-11 7-5 15,0 13-3-15,-9-3 6 0,3 10 3 16,-1 1 2-16,-4 4 3 0,2 9 0 0,-5 7 1 16,-7 7-1-16,-26 0-1 15,-20 2-2-15,-22 1-3 0,-23 2-4 0,-17 4-2 16,-24 5-1-16,-21-1 0 0,-19-6 1 15,-20-7 4-15,-26-9 3 0,-17-7 7 16,-24-11 3-16,-22-8 0 0,-12-8 0 16,-10-8-3-16,-8-8 0 0,9-5-1 15,4-10 2-15,18-2-2 0,19-13 1 0,23 4 5 16,21-4-33-16,21-1-71 0,28-1 63 16</inkml:trace>
</inkml:ink>
</file>

<file path=ppt/ink/ink2.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1-12T21:34:20.638"/>
    </inkml:context>
    <inkml:brush xml:id="br0">
      <inkml:brushProperty name="width" value="0.05292" units="cm"/>
      <inkml:brushProperty name="height" value="0.05292" units="cm"/>
      <inkml:brushProperty name="color" value="#002060"/>
    </inkml:brush>
  </inkml:definitions>
  <inkml:trace contextRef="#ctx0" brushRef="#br0">2135 6071 0,'0'0'0,"0"0"0,0 0 0,0 0 0,0 0 0,0 0 15,0 0-15,0 0 16,0 0-16,0 0 16,0 0-1,-71 18-15,22-5 0,-35 1 16,-1-6-16,-21 6 15,-5-1-15,-4 5 16,0-5-16,-5 14 16,9-5-16,18-4 15,-4-1 1,-5 5 0,4 5-16,-4 4 15,14 0-15,3-4 0,10-1 16,9 1-16,17-5 15,9 5 1,9-1-16,4 1 16,10-1-16,3-3 15,5-1-15,9-5 0,9 10 16,9 9-16,4 8 16,22-4-1,1 4-15,4 0 16,17 5-1,5-5-15,-9 5 16,9 0-16,-13 0 0,4-1 16,-9-3-16,-9 4 15,14-1-15,-5 6 16,-9-1 0,1 4-16,-14 1 0,8 0 15,-16-5 1,-1-4-16,-18-1 0,10-3 15,-14-1 1,0 5-16,-14 4 16,10 5-16,-23-1 31,1-4-31,-10 1 16,-13-6-16,5-8 15,0-4-15,-1-10 16,14-4-16,5-8 15,-5-1-15,22-4 16,4 0-16,-8 0 16,9-5-16,4 5 15,0 0-15,4 4 16,9 14 0,1 17-16,3 9 15,6 9-15,-6 0 16,-3 0-16,-1 0 15,-9-13-15,10-5 16,-14 1-16,0-10 16,4 1-16,-4-1 15,9 1-15,4-5 16,-8 0-16,8 0 16,0-5-16,18 1 15,0-1-15,23-3 16,16-1-16,19-4 15,26-10 1,27-8-16,18-4 16,17-5-1</inkml:trace>
  <inkml:trace contextRef="#ctx0" brushRef="#br0" timeOffset="25662.9">13858 14178 0,'0'0'0,"0"0"0,0 0 0,0 0 0,0 0 16,0 0-16,0 0 15,0 0-15,-128 5 16,-18 4-16,-41-9 15,-43 4 1,-71 5-16,26-9 0,-67-5 16,-8-12-16,-53-1 15,0 0-15,-18-4 16,22-5-16,4 10 16,36-5-1,53 8-15,9 1 16,62 0-16,18-1 15,62 6-15,26-1 16,54 0-16,17 0 16,27 5-16,18 4 15,4 0 1</inkml:trace>
</inkml:ink>
</file>

<file path=ppt/ink/ink3.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1-12T21:35:45.961"/>
    </inkml:context>
    <inkml:brush xml:id="br0">
      <inkml:brushProperty name="width" value="0.05292" units="cm"/>
      <inkml:brushProperty name="height" value="0.05292" units="cm"/>
      <inkml:brushProperty name="color" value="#002060"/>
    </inkml:brush>
  </inkml:definitions>
  <inkml:trace contextRef="#ctx0" brushRef="#br0">17174 3234 0,'0'0'0,"0"0"16,0 0-16,0 0 0,0 0 0,0 0 15,0 0-15,0 0 16,0 0 0,0 0-16,0 0 0,0 0 15,-49 18-15,27-18 16,-5 0-1,1 9-15,-10-9 16,1 0-16,-27 0 16,-36 9-1,-48 0-15,-9-9 0,22 9 0,4-1 16,10-8-16,-23 18 31,-18 0-31,5 0 0,22-1 16,-13 1-16,-53 9 15,-1-1-15,14-17 16,-18 9-16,-40-9 16,36-9-16,22 0 15,-27 9-15,-9-9 32,14 0-32,17 9 0,-26-9 0,4 0 15,23 0-15,-58 8 16,-23-25-16,10 8 15,-36-18 1,31 1 0,53-1-16,22 0 15,10 10-15,43-1 0,28 9 32,39 0-32,9 0 0,22 9 0,9 0 31,4 0-16</inkml:trace>
  <inkml:trace contextRef="#ctx0" brushRef="#br0" timeOffset="637.62">7994 2960 0,'0'0'0,"0"0"0,0 0 0,0 0 0,-62 26 0,-22 19 15,-62 25-15,-40 10 16,-5-9-16,9-18 16,-26-8-1,-23-10-15,-12 1 0,-19-10 16,-35 1-16,-22-1 16,-44-8-1,-10 9-15,-48-1 16,18-8-16,-1-9 15,72 0-15,57-9 16,40 0-16,53-9 31,23 0-31,39 0 0,9-9 0,36 1 16,9-1-16,35 0 16,-9 1-16,-5-10 15,-3-26 1</inkml:trace>
  <inkml:trace contextRef="#ctx0" brushRef="#br0" timeOffset="43139.35">32324 5823 0,'0'0'15,"0"0"-15,0 0 0,0 0 0,0 0 0,0 0 16,0 0-16,0 0 16,0 0-16,0 0 15,0 0-15,0 0 16,0 0-16,-44 18 15,22-18-15,-23-9 16,-3 9 0,-23 0-16,-22 0 15,-45 0-15,-21-9 16,12 9-16,1 0 16,4 0-16,-22 0 15,5 9-15,21-9 16,23 0-16,-9 9 15,-31 0-15,-18-1 16,9-8-16,22 0 16,-35 18-1,-18-9-15,9 0 0,13 0 16,-9 0 0,-31 0-16,5-9 15,17 0-15,-39 8 16,-32-16-16,27-10 15,-17 18-15,-5-18 16,31 18-16,-9 0 16,-31-18-1,31 9-15,-44 9 0,-1-8 16,32-10 0,-36 9-16,-8-9 15,22 1-15,-54-10 0,36-9 16,-9 10-16,4-18 15,85 17 1,48 9-16,23 1 16,26-10-16,31 18 15,18 0 1,14 0-16,17 0 16,8 9-16,10-8 0,4 8 15,0 0-15,9 0 31</inkml:trace>
  <inkml:trace contextRef="#ctx0" brushRef="#br0" timeOffset="82769.13">18894 13057 0,'0'0'0,"0"0"0,0 0 0,0 0 0,0 0 0,0 0 16,0 0-16,0 0 15,0 0-15,0 0 16,49 0 0,-49 0-16,0 0 0,0 0 15,0 0-15,0 4 16,0-4-16,0 0 15,0 5-15,0-1 16,0-4-16,0 0 31,0 5-31,0-1 0,0-4 16,0 0-16,0 0 16,0 0-16,0 0 15,0 0-15,0 0 16,-94 31-16,72-27 15,-4 1 1,-10-1-16,5 1 16,-9-1-16,5 1 15,-9 4-15,-5-1 0,-4 1 16,4 0 0,-4 0-16,-1 0 15,-21 0 1,-9 4-16,-18 0 15,0 1-15,-9-1 16,5-4-16,4 0 16,-9-5-1,-22 5-15,-13 0 16,8 0-16,19 0 16,-14-1-16,-14 6 0,-25 3 15,12-3 1,18-5-16,-17-5 15,-5 0-15,-18 1 16,5-14-16,-14 0 16,-40-4-1,-21-9-15,17-5 16,-35-8-16,-10 4 16,-17-14-16,-22-8 15,40 0-15,4 9 16,0-14-16,36 9 15,-5-4-15,27 4 16,40 5-16,35 8 16,31 10-16,18 4 15,4 0 1,18-1-16,5 6 16,22-1-16,17 5 15,5-1-15,0 5 16,4 5-16</inkml:trace>
  <inkml:trace contextRef="#ctx0" brushRef="#br0" timeOffset="83403.06">19293 13123 0,'0'0'0,"0"0"0,0 0 0,0 0 16,-53-26-16,26 21 15,-22 5-15,-35 5 0,-36 8 16,-35 14 0,-9-1-16,5 5 15,-32 5-15,-53 12 16,27-12-16,-71 4 15,-18-5-15,-9-13 16,-48 1 0,17-6-16,-31-12 15,18-5-15,-40 0 16,32-22 0,-6-1-16,41-12 15,-1-5-15,19-13 16,57 0-16,8 4 15,45-9-15,49-4 16,22 14-16,31-1 16,18 9-16,0-4 15,22 4-15,9 0 16,22 4-16,-9 5 16,18 0-16,-1 0 0,19 9 15,-14-5-15,-4-4 31</inkml:trace>
  <inkml:trace contextRef="#ctx0" brushRef="#br0" timeOffset="91281.2">29337 10468 0,'0'0'0,"0"0"0,0 0 0,49-22 0,-27 4 15,0-4-15,0 0 16,0 0-16,0 4 16,-13 5-1,4 0-15,-8 4 0,-1 4 16,5 1-1,-4-1-15,-5 5 0,0 0 16,0 0 0,0 0-16,0 0 15,0 0-15,0 0 16,-160 89-16,54-49 16,-1 0-16,-21 0 15,-14 8-15,-13-3 16,4-5-16,5-9 15,0-5-15,-10-8 16,-8-5-16,-17-4 16,17-9-16,-18 5 15,-13-14 1,-9-5-16,0-3 16,-22-1-16,-13-17 15,13-1-15,-5 5 16,-17 0-16,22-9 15,18 9-15,-18 5 16,-9-10-16,4-4 16,-53 5-16,-8-5 15,13-13-15,-32 13 16,28 0 0,-32 9-16,9-9 15,-13 9-15,-22-5 16,8 14-16,-12-4 15,21 12-15,-35-3 16,31-1 0,-9 14-16,9 4 0,22 0 15,-9-5-15,14 10 16,-23 3 0,5 10-16,27-5 0,-5 18 15,35 0 1,14 9-16,-9 18 15,27 4-15,21 9 16,-35 9-16,27-23 16,13-8-1,-26 0-15,-1-23 0,5-12 16,-9-10-16,-35-13 16,-5-22-16,-53-4 15,22-14-15,-13-4 16,-44-18-1,-5-9-15,4 9 16,58 5 0,5-1-16,13 14 0,71 4 0,17 23 15,41-5 1,26 9-16,31 13 16,18 9-16,13 9 15,0 8 1,-5 10-16,-12 8 15,-23 14-15,-9 13 0,-8 9 16,-1 0-16,-30 13 31,-14-17-31,-18-1 0,-17 1 16,-40-19-16,-54-12 16,-35-14-1,-17-22-15,-14-4 0,-44-36 16,17 0-16,-8-27 15,-1-17-15,14 0 16,18-5-16,-5-4 31,27-4-31,-5-10 0,36 10 0,-13-1 32,48 10-32,32-10 0,26 18 15,53 9 1,26 9-16,45 5 15,0-5 1,18-5-16</inkml:trace>
  <inkml:trace contextRef="#ctx0" brushRef="#br0" timeOffset="99963.15">21584 10145 0,'0'0'0,"0"0"0,0 0 0,0 0 16,0 0-16,0 0 0,0 0 15,0 0-15,0 0 16,0 0-1,0 0-15,0 0 0,0 0 16,0 0 0,0 0-16,-62-31 15,9 13-15,-53-13 16,-32-5-16,-12-3 16,12 8-16,23 17 15,22 5-15,9 5 16,13 0-16,9 4 15,8-5 1,1 1-16,13-1 0,18 5 16,0-4-1,22-1-15,0 5 16,4 0-16,63 9 16,234 44-16,156 23 15,-85-27-15,-84-18 16,-97-18-16,-76-13 15,-53 0-15,-35-5 16,-9 1-16,-18 0 16,0 4-16,0 0 15,-337-45-15,-80 14 16,-39 9-16,83 4 16,50 1-16,92-1 15,76 5-15,53-1 16,44 5-1,27 5-15,14 0 16,17 4-16,0 0 16,0 0-16,0 0 15,93 31-15,120 22 16,110 27 0</inkml:trace>
</inkml:ink>
</file>

<file path=ppt/ink/ink4.xml><?xml version="1.0" encoding="utf-8"?>
<inkml:ink xmlns:inkml="http://www.w3.org/2003/InkML">
  <inkml:definitions>
    <inkml:context xml:id="ctx0">
      <inkml:inkSource xml:id="inkSrc0">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0" timeString="2025-11-12T21:38:10.407"/>
    </inkml:context>
    <inkml:brush xml:id="br0">
      <inkml:brushProperty name="width" value="0.05292" units="cm"/>
      <inkml:brushProperty name="height" value="0.05292" units="cm"/>
      <inkml:brushProperty name="color" value="#002060"/>
    </inkml:brush>
  </inkml:definitions>
  <inkml:trace contextRef="#ctx0" brushRef="#br0">16757 5938 0,'0'0'0,"0"0"0,0 0 0,0 0 0,49 18 16,-36-9-1,-13-9-15,5 0 0,-5 0 16,0 0-16,0 0 16,0 0-16,0 0 15,-138-27 1,-61-26-16,-36-18 16,-93 0-1,9-9-15,-9 36 16,-18 9-16,27-1 15,0 10-15,31 8 16,4 9-16,31-9 16,45 9-16,31-8 15,35 8-15,40 0 16,13 0-16,32 9 16,12-9-1,32 9-15,-5 0 16,18 0-16,0 0 15,0 0-15,0 0 16,147 27-16,167 17 16,94 9-16,102 18 15,-23 0-15,1 9 16,35 9-16,-49 17 16,-13-13-16,-71-9 15,-62-4-15,-75-22 16,-85-18-16,-61-14 15,-45-13 1,-35-4-16,-23-9 16,-4 0-16,0 0 15,-186-17-15,-133-19 16,-182-21-16,40 12 16,-31 10-16,57 8 15,-21 5-15,-23 13 16,45-13-1,-10 22-15,54-4 16,40 21-16,80-12 16,66-1-16,44 1 15,58 3-15,36-3 0,22-5 16,26 0 0,13 0-16,5 0 15,-8 0-15,8 0 16,0-5-16,0 5 15,0-4-15,0 4 16,0-4 0,0 4-16,0 0 15,0 0-15</inkml:trace>
  <inkml:trace contextRef="#ctx0" brushRef="#br0" timeOffset="9408.11">8482 5105 0,'0'0'0,"0"0"0,0 0 0,0 0 0,0 0 0,0 0 16,0 0-16,57 35 16,-30-26-16,-14 0 15,18-9-15,-17 9 31,-1-9-31,5 9 16,-9-9-16,-5 9 0,9-9 0,-8 0 31,-5 9-31,13-9 16,-4 8-16,-9-8 0,4 9 0,-4-9 31,14 9-31,-14-9 16,4 9-16,-4-9 15,0 9-15,0-9 16,0 9 0,0-9-16,0 9 15,0-9-15,0 9 16,0-9-16,0 0 16,-18 35-16,14-17 15,-5 8-15,-4-8 16,-5 9-16,5 17 15,-18-9-15,4 10 16,-4 8-16,-9-9 16,9 1-16,-9 8 15,9-18-15,-9 1 16,18-1 0,-4-8-16,8-10 15,-4 1-15,17-9 16,-8 0-16,4 0 15,5 0-15,-10 0 16,14-9-16,-4 8 16,-9-8-16,4 9 15,-13 9-15,-5-9 16,-31 9-16,-17-1 16,-49 5-16,-22-4 15,-23 0-15,-21-5 16,-10-13-16,-4-4 15,-13-9 1,-27-10-16,14 1 16,-18-4-16,13-1 15,9 0-15,8 1 16,15-1-16,3 1 16,32-1-1,8 9-15,14 9 0,17-8 16,14 8-1,26 0-15,18 9 16,23 0-16,3 0 16,5 9-16,9-9 15,-8 9-15,12-9 16,-4 0-16,-9 9 16,9-9-1,-27 8-15,1-8 0,-5 0 16,-5 0-16,5 0 15,9 0 1,4 0-16,5-8 0,0 8 16,-5-9-1,0-9-15,-22-9 16,0-8-16,-13-9 16,22-10-16,4 10 15,14 0-15,0-1 16,17 1-1,0 9-15,-4-1 0,18 1 16,-5-10-16,5 10 16,4 8-16,5 10 15,4-1-15,4 0 16,23 0 0</inkml:trace>
  <inkml:trace contextRef="#ctx0" brushRef="#br0" timeOffset="19453.62">8912 8744 0,'0'0'0,"0"0"0,0 0 0,0 0 0,0 0 0,0 0 15,0 0-15,0 0 16,4-44 0,-4 39-16,0 1 15,0-1-15,-4 5 0,-9 0 16,8 0 0,-22 0-16,1 0 15,-18 0-15,-27 5 16,-14-1-16,-34 5 15,-41 4-15,-22-4 16,-4 0 0,9-4-16,-27 3 0,-9-3 15,40-14-15,-17 0 16,-1 0-16,-8 0 16,26-8-1,-31-5 1,-9-1-16,-8 6 15,8-10-15,-18 5 16,5 0-16,5-5 16,-10 5-16,1 0 15,-5-9-15,9 9 16,-5-5 0,14 0-16,18 1 15,8 13-15,-8-10 16,12 1-16,1-4 0,22 12 15,-18-3 1,32 3-16,21-8 16,18 13-16,45 0 15,-1 5-15,23 0 16,13-1-16,5 1 16,-6-1-1,19 1-15,0-1 16,0 5-16,-5 0 15,-9 5-15</inkml:trace>
</inkml:ink>
</file>

<file path=ppt/ink/ink5.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1:39:45.327"/>
    </inkml:context>
    <inkml:brush xml:id="br0">
      <inkml:brushProperty name="width" value="0.05292" units="cm"/>
      <inkml:brushProperty name="height" value="0.05292" units="cm"/>
      <inkml:brushProperty name="color" value="#002060"/>
    </inkml:brush>
  </inkml:definitions>
  <inkml:trace contextRef="#ctx0" brushRef="#br0">2363 4217 1403 0,'2'-2'76'0,"2"-7"19"0,1 4-21 0,-1-6-38 0,1 6-6 0,0-4-4 0,4-2-13 0,0 2-6 0,2-1 0 16,3-3 0-16,-4 6 12 0,5-3 13 0,-3 3 16 0,0-1 13 0,1 5 6 0,-3-4 0 0,-3 1-6 0,1 5-12 16,-3-8-15-16,-3 7-12 0,-1 2-11 15,1-2-4-15,2-3 1 0,-4 5 4 16,3-9 7-16,-3 9 10 0,0 0 6 15,0 0 0-15,-3-11-6 0,-3 8-12 16,-2-8-12-16,-7 6-7 0,1-4-3 16,-2 2-1-16,-5 0 0 0,0 0-1 15,-6-2-1-15,-3 4-2 0,-5-1-3 0,-3 3-1 16,-3 3-1-16,-5 0 3 0,-7 3 4 16,-4 3 2-16,-3-5 2 0,-5 1 3 15,-10 0 1-15,-3-2 1 0,-3-2 0 16,3-1-1-16,10-1 0 0,8 2 0 15,10 1 2-15,11 1 6 0,4-2 0 16,5 2 4-16,1 0 0 0,8 0-4 0,0 5 4 16,5-1 1-16,3-1 3 0,4 3 1 15,-1 1-5-15,3-4-4 0,0 6-4 16,3-2-3-16,-3 4-2 0,2 3-1 16,-1 0-1-16,-3 0 1 0,1 0 0 15,1 1 2-15,-6 1 0 0,6 0 0 0,-2 1 0 16,-1 5 0-16,1-5 0 0,-2 10 0 15,0-4 0-15,-1 4 0 0,3 3-1 16,-2-4 1-16,-3 4 0 0,4 1-1 16,-3-3 0-16,-1 6 2 0,-4-1 0 15,1 8 0-15,-5 0 1 0,5-4-2 16,-1-1-1-16,2-5 1 0,-2 5-1 0,2-1-1 16,4-3 2-16,3-2 0 0,0-5-2 15,6-3 8-15,-1-1 5 0,4-7 4 16,0-2 12-16,2-3 5 0,3 0 5 15,2-5 9-15,0-1-7 0,6 3-9 16,3-5-1-16,7-1-7 0,3 2-2 16,11-2-1-16,8-2-9 0,10-3-5 15,2-4 1-15,-6 2-3 0,-5 0-1 0,-3-5-1 16,-1-3 0-16,2 3-6 0,1-2-9 16,-1 3-17-16,-3-3-30 0,-4 0-44 15,-1 1-71-15,1-10 96 0</inkml:trace>
  <inkml:trace contextRef="#ctx0" brushRef="#br0" timeOffset="1171.79">2296 9935 1156 0,'5'-15'137'0,"-3"7"25"0,2-1-50 0,-3 3-2 16,-1 6-44-16,0 0-23 0,0 0-13 0,0 0-9 0,2 2-7 0,-2-2 2 0,0 0-2 0,0 0-1 0,0 2 4 0,0-2 8 0,0 2 0 15,0-2 0-15,0 0-10 0,0 0-10 16,-2 0-4-16,-8 1 0 0,3-1 0 15,-4 0-1-15,-5 0-1 0,-5 2-3 16,-8 0 1-16,-10 3 1 0,-5-3 1 16,-6 0 1-16,-1 3 0 0,0 2 0 15,-3 4 0-15,-9-4 0 0,1 2 0 16,-1 0 0-16,-4 0 0 0,5 3 0 0,-7-3 0 16,1 2 0-16,5-1 0 0,-1 3 1 15,11-5-1-15,5 3-1 0,11 0 8 0,-1-1 11 16,13-3 12-16,1 4 9 0,9-2-6 15,1 2-9-15,4-1-11 0,4 3-7 16,-1-6-3-16,4 5 0 0,1-1 4 16,2 1 2-16,0-1 3 15,0 1-1-15,0 1-3 0,0 1-3 0,0 0-1 16,-2 4-3-16,-3 3-1 0,3 0 0 0,-3 1-2 16,-2 6 1-16,-2 0-2 0,-2 4 0 15,0 7 1-15,3 0 0 0,-5 0-1 16,1 2 2-16,3 2-2 15,0 1 0-15,0 2 1 0,0 0 0 0,0-2 1 16,1-1 1-16,1-4 1 0,-4-5 1 16,2-6-3-16,2-3 16 15,0-2 12-15,2-7 21 0,1 0 22 0,2-6 2 16,-1-2 8-16,3 0-2 0,0-2-7 0,3-3-12 16,1 3-5-16,1-5-9 15,6 1-6-15,5 0-4 0,7-2-7 0,7-2-6 16,7-7-5-16,11 0-3 0,0-5-10 15,5-5-5-15,-3 1-36 0,-2-2-58 16,3-6-106-16,11-4 105 16</inkml:trace>
  <inkml:trace contextRef="#ctx0" brushRef="#br0" timeOffset="25729.86">642 7844 1605 0,'-4'48'202'0,"-3"147"107"0,19-431-305 0,-8 199 17 0,1 34-2 0,4 1 5 15,-5 2 1-15,1 0 3 0,-5 0 5 16,0 0-1-16,0 0-3 0,-3 3-5 16,1 1-10-16,-2 5-6 0,1 3-4 15,-8 4-3-15,0 5-1 0,4 1 0 0,-7 2 0 16,2 0 0-16,-1 2 1 0,-4 1 0 16,4 1 1-16,-1 2 3 0,2 0 1 15,4-1-1-15,-4 1 0 0,3-2-2 0,2 1-1 16,-5-3 0-1,6-1 0-15,1-2 0 0,1 0 0 0,3 4 1 0,-3-2-2 16,-1-1 0-16,0 1 0 0,3-4-1 16,-7 3 0-16,5-5 0 0,4 1 0 15,-5-3 0-15,5-3 0 0,0 1 0 16,0 1 1-16,4-2 1 0,-3 0 0 16,1 0-1-16,3 0 0 0,1 0 0 15,-4 1 1 1,1-6-1-16,-1-2 2 0,0-2 0 0,5 2 7 0,-6-5 9 0,5 0 6 15,-4-2 7-15,3 3-2 0,-2 2-5 16,-1-1-2-16,4-2-7 16,-3 1-5-16,6 3-4 0,0-3-3 0,1-1-2 15,1 2 0-15,0 1-1 0,5-2 1 16,5 1-1-16,-3-1-1 0,1 5 0 16,4-5 1-16,2-1-1 0,-5 5 1 0,6-3 0 15,1-3-1-15,1 8 2 0,-1-7-2 16,1 5 0-16,4 2 0 0,-2-6 1 15,4 6-1 1,3-7 0-16,-7 2 0 0,6 3 0 0,-4-4 0 0,0 3 0 0,-6 2 0 16,-1-2 0-16,-2 3 0 0,-2-2 0 15,6 0 0-15,-4 0 0 0,-2 0-1 16,6-3 1 0,-2 4-1-16,3-2 1 0,4 3 0 0,-2-4-1 0,4 4 1 15,3-6-1 1,5 1 1-16,6-1-1 0,4-3 1 0,-4 0 0 15,5 0 0-15,-7-3 0 0,0 1 0 16,4 0 1-16,-10-7 0 0,-2 4 1 16,-1-4 1-16,-10 4-1 0,-1 1 1 0,-5 1 0 0,-1-1 1 15,-4 1-1 1,-2 1 2-16,-2 2 2 0,-3-2 1 0,-9 2 0 0,2 0-2 16,0 0-3-16,0 0 0 0,-1 0-1 15,3-9 1-15,0 6-1 0,-4-3 1 16,1-1 1-16,-1-1 2 15,-1-7 2-15,-8 1 0 0,-6-4-3 0,0-3-3 16,-5-2-2-16,-7-3-4 16,-1-5 0-16,-11 1 0 0,-4-2 1 0,-6 4 1 0,-4 0 2 15,-4-1 0-15,0 4 2 0,8 4 0 16,-3-2 0-16,8 5 0 0,10 2 1 16,4 2 2-16,5 4 4 0,9 4 1 0,4-1-1 31,5 4-2-31,7 3-7 0,0 0-6 0,3 0-2 0,3 3-1 0,8 6 0 31,11 0 3-31,6 5 2 0,12 6 2 16,10-1 1-16,6 6 0 0,5 3-2 15,5 1 0-15,0 4 0 0,-5 6 0 16,-4-3 1-16,-5 5 1 0,2-1 0 0,1 3-1 16,-3-1 0-16,-2-4 1 0,-8 2 1 15,-6 1 0-15,-7-2 1 0,-15-2 3 16,-8 1 4-16,-12-3 5 0,-13 1 2 15,-16-1 6-15,-14 2 5 0,-20 2-1 16,-12-3-3-16,-9 5-8 0,-10-10-8 0,-6 1-3 16,0-5 0-16,4-6 1 0,10-3 0 15,18-7-1-15,14-3-1 0,18 1 1 16,15-7-5-16,9-2-30 0,10-2-47 16,5-3-104-16,5-6-330 0,15-17 314 15</inkml:trace>
  <inkml:trace contextRef="#ctx0" brushRef="#br0" timeOffset="53499.85">521 5229 1776 0,'0'0'54'16,"2"0"-18"-16,3 2-14 0,-1-2-17 0,5 0 2 0,-4 2-1 0,4-2 0 0,-7 1-1 0,1 3 3 0,-3-4 3 0,2 2 4 0,0 3 3 0,-4 2-1 0,-2 2-6 0,-3 5-2 15,-2 7-6-15,1 1 0 0,-5 3-1 16,6 5 0-16,-4 0-1 0,1 2-1 16,3 1 0-16,1-1 0 0,3-2 5 0,-1-3 6 15,4-4 5-15,-2-2 7 0,1 4 6 16,1-5 5-16,-6-3 2 0,3 1 3 15,-1 0-1-15,1-2-3 0,-1 0-3 16,-1-2-7-16,1 2-6 0,-1 2-7 16,-2-2-3-16,5-2-2 0,-3 7-3 15,5-5-3-15,5 4 0 0,0 1 0 0,4-5 1 16,4 0 3-16,-3 0 1 0,3-2 1 16,3 2 0-16,3-4 0 0,-5 1 0 15,6-4-1-15,5-1 1 0,-2-2 9 16,5-1 7-16,2-5 5 0,0-5 1 15,6-2-6-15,-1 0-8 0,6-2-3 0,9-6-2 16,1 3-3-16,13 0-1 0,0 5-1 16,5-4-4-16,-3 4 0 15,-4 3-2-15,-6 1-3 0,-9 1-1 0,2 0 0 16,-4-1 2-16,-3 1 2 0,-5 0 2 16,-7-1 2-16,-5 1 2 0,-9-4 3 15,-2 3-1-15,-5-1-1 0,-3 3 7 16,-6-6 2-16,0 1 3 0,-2 4 6 15,-5-3-7-15,0 0-5 0,-4-1-4 0,0-4-7 16,1-1-1-16,-1-1-1 16,-3 1 0-16,-6-7 1 0,3 4 0 0,-1-5 0 15,0 3 0-15,-5 0 0 0,2-2-2 16,-4-1 1-16,0-3 0 0,4 1 1 16,-6 2 0-16,6 3 0 0,3 1 0 15,2 5 1-15,8 3 0 0,0-2-1 16,5 5 1-16,3-3-1 0,0 4-2 0,0 3-4 15,0 0-4-15,0-2-3 0,3-5 0 16,5 7 2-16,2 0 2 0,6 5 2 16,5-3 0-16,8 3-2 0,4 2 4 15,8 2 2-15,5 9 1 0,6 0 2 16,-1 6 0-16,2 1-2 0,-5 0-1 16,-2 0-1-16,-7 1-1 0,-1-2 2 15,-8-1 1-15,0-2 0 0,-5-5 1 0,-9-4 0 16,-11-1-3-16,-5-4-2 0,-4 0 1 15,-3 4 1-15,-2-2 5 0,-6-1 10 16,-12 5 3-16,-3-6 1 0,-7 2-2 16,1 1-6-16,-1-1-2 0,3 0-1 15,0 2 0-15,10-8 0 0,4 3 0 16,11 1-2-16,0-6-7 16,9 1-15-16,0-2-41 0,0 2-52 0,0-2-46 15,0 0 7-15,6 0 66 0</inkml:trace>
  <inkml:trace contextRef="#ctx0" brushRef="#br0" timeOffset="73235.33">3014 7816 1369 0,'9'5'86'16,"-7"-1"38"-16,1-1-36 0,-3 3-34 0,0-6-17 0,-2 1-9 0,-1 1-5 0,-4 2 1 0,-2-1 4 0,-9 3-1 0,-1-5 6 15,-10 3 7-15,-3 5 1 0,-3-6-2 0,-8 4-7 0,-3 0-7 0,-9 6-3 0,-12-1 4 16,-15-1 9-16,-4 1 1 0,-7-1-1 0,1 0-8 0,3-6-3 16,4 2 3-16,-3-3 6 0,-6 3-1 15,-2-2-5-15,-2-3-7 0,6 1-7 16,7-1-1-16,9 2 1 0,5-4 3 16,5 3 4-16,10-3 1 0,10-5 0 15,7 1-4-15,10 1-3 0,8 1-1 0,5-3-2 16,5 5 0-16,6-2 1 0,5 2-3 15,0 0-3-15,-5-5-3 0,5 5 0 16,1 0 1-16,5-9 1 0,-3 3 1 16,8 3-1-16,-2-8 0 0,-4-3 1 15,2 0 6-15,2-9 5 0,-2 0 1 16,0-7 0-16,6-4-2 0,-6-2-5 0,0-1 1 16,0 2-1-16,-3-4-1 0,-1 0-2 15,1 2-4-15,-1 1-3 0,1-1-3 16,1 0 0-16,-5 3-2 0,2-7 1 15,-2 4-2-15,0 0 1 0,0 5 1 16,-4-4 1-16,1 4 1 0,-4 0-4 0,3 2 0 16,-3 2-1-16,3 1 0 15,4 3-4-15,-1-1 0 0,2 5 0 0,1 4-2 16,0 0 3-16,5 4 1 0,-3-1 0 16,1 1 4-16,2 3 1 0,0-3 3 15,0-4 1-15,-1 2 0 0,-3-6-1 16,2 4 0-16,-1-2 0 0,-1 2-1 15,5 1 1-15,-3-1-1 0,4 0 0 0,1-4-2 16,1 4-2-16,1 0-1 16,8 2-3-16,-1 2 0 0,1-1 0 0,5 3-2 15,3-3 0-15,4 1 2 16,7-1-1-16,7 4 5 0,7 1 0 0,8-7-1 16,6 5 0-16,8-3 2 0,-1-1 2 15,-3 5 2-15,2-5 3 0,-6-5-1 16,2 1 1-16,-3 0-1 0,-1-1-1 0,-1 6 4 15,7-4 1-15,2 2 6 16,-2 5 2-16,-4-8-2 0,-7 11-2 0,-6-2-6 16,-7 4-3-16,-6 3-1 0,-4 2-2 15,-5 2-3-15,-7 8-3 16,-7-3 0-16,-6 9-1 0,-5 4 2 0,1-2 2 16,-7 5 1-16,3 3 1 0,-2-1 2 0,1 5 1 15,1 4 0-15,3 1 0 0,2 8-1 16,1 1-2-16,-1 2-2 0,0 0-3 15,2 8-3-15,-8 4 0 0,8 11 0 16,-8 4 0-16,-3 1 2 0,0 3-1 16,-1-5 1-16,-10-1 2 0,-1-5 2 15,-4-8 4-15,0-3 2 0,0-7 1 16,0-2 0-16,3-3 0 0,-1-4 11 0,5-11-45 16,4-12-86-16,5-5 79 0</inkml:trace>
  <inkml:trace contextRef="#ctx0" brushRef="#br0" timeOffset="117627.09">2159 10736 1613 0,'15'-11'48'0,"-5"2"-20"0,-1 1 3 16,-2-1-3-16,0 2 1 0,0-4-6 0,4 6 0 0,-4-6-2 0,-2 4 2 0,3 2 7 0,-7 1 3 0,3 2 5 0,3-1 3 0,-5-1 0 0,-1 1-4 15,1 3-4-15,-2 0-11 0,2 0-9 0,-2 0-8 0,0 0-4 16,0 0-4-16,0 0-1 0,0 1 2 15,-4 3-3-15,-3 3 1 0,-1 0-2 16,-8 6-1-16,-7 3 1 0,-6 0 2 16,-5 5 0-16,-5-5 3 0,0 1 1 15,-5 5 1-15,-2-4 2 0,-2-3 0 16,-5 3-1-16,3-2 1 0,-1 0 5 0,7 2 3 16,5-4 1-16,7 0 1 0,5-5-7 15,4 2-1-15,2-4-2 0,5 2-2 16,0 0 1-16,3-4-2 0,3 0 0 15,1 4 1-15,-4 2-1 0,5-4 0 16,1 3 2-16,-2 1 1 0,2-4 1 0,-2 4 1 16,3 1-1-16,-2 2-2 0,2 1 0 15,-3 2 0-15,4 1-2 0,0 3-1 16,1-3-2-16,1 2-1 0,1 3 1 16,2-2-2-16,0 5 1 0,-5 3 1 15,5 1 0-15,0 0 1 0,-2 4 0 16,-2-4 1-16,1 4 1 0,-6 3-2 0,2-2 1 15,-2 4 0-15,-2-1 1 16,4 2-1-16,-2-2 1 0,2-1 0 16,-3 2 0-16,2-2 0 0,1-2 0 0,4 4 0 15,-3-3-1-15,3 5 1 0,-1-2 1 16,3-7-1-16,1 7 0 0,-2-7 5 16,-2-1 6-16,4 5 3 0,-2-4 3 15,2 3-5-15,0 1-3 0,-1-1 2 0,-5-3 2 16,5 4 0-16,-6-3-1 0,5 3-4 15,-4-6-2-15,-1 0 0 16,2-2 4-16,-2 1 3 0,5 1 2 0,-5 0 2 16,2-2 0-16,-2 1-4 0,-2-3-3 15,3-6-3-15,5 3-1 0,-1-5 5 16,-3-4 2-16,3 0 2 0,-3-2 3 0,-1-4 2 16,6 2 1-16,-2 3 0 15,1-6-1-15,1 2-3 0,-6-8-2 16,6 8 3-16,0-5 3 0,0 1 3 0,2 2 1 15,-2-3-1-15,2 1 0 16,1 0 1-16,3 1 0 0,-1-3-1 16,4 1-3-16,-2-2-4 0,2 1-1 0,2-1 0 15,6 1 1-15,-1-3-3 0,13-3-2 0,3-2-3 16,10-8-5-16,13 4-2 0,5-3-1 16,6-4-2-16,3 5-9 15,2-3-28-15,5-5-55 0,2 1-105 0,7-9 108 0</inkml:trace>
  <inkml:trace contextRef="#ctx0" brushRef="#br0" timeOffset="120887.39">1913 12786 1447 0,'7'14'83'0,"43"-30"238"16,-47 18-267-16,1-1-13 0,3 3-5 15,-7 1-4-15,2-1-4 0,-2 1-8 31,0 2-8-31,0 0-5 0,0 2-3 0,-2-2-3 0,-3 0 4 0,-4 2 0 16,-7 2 0-16,-11-1 0 0,-3 5-2 16,-11-3-3-16,-5 4 0 0,-11 2 1 0,1 5-1 15,-10 0 0-15,2 0 0 0,-1 3 0 16,-1-2 0-16,4-3 1 0,3-3 0 31,10 1-2-31,4-5 13 0,8 0 3 16,5-1 12-16,8-3 13 0,6 1 1 15,4-7 10-15,7 3-3 0,-4 0-5 16,9-5-5-16,2 3-14 0,0 0-6 0,0-1-9 16,-2 1-5-16,-1 2-4 0,1 0 0 15,2 6 0-15,0 3 0 0,0 5 0 16,-2-2-1-16,2 6 1 0,0 4-1 16,-2-1 1-16,2 2-1 0,-1 2-1 15,2 2-2-15,1 7-1 0,2-2-1 16,3 1 0-16,0 5 0 0,2-1-1 0,1 4 3 15,-2-2 1-15,-1 2 2 0,-2-2 1 16,0 2 0-16,-1 5 2 0,-2 2-1 16,-1 3 0-16,-1-1 0 0,-3-4-1 15,-1-3 0-15,-6-2 0 0,-5-4 0 16,1-3 0-16,-5 3 0 0,3-3 0 16,2 2 0-16,1-4 0 0,3-7 1 15,-1-1 0-15,7-4-1 0,-3 1 1 0,6-1 0 16,1-6 0-16,0 2 2 0,0-5 1 15,-2-2 10-15,2-2 6 0,2-3 4 16,-2-1 5-16,3-2-1 0,1-1 7 16,-3-4 6-16,1-1 7 0,5 0 5 15,0 1-3-15,0-3-5 0,4 2-4 0,0 2-4 16,1-3-3-16,8-1-9 0,4-1-9 16,5-6-13-16,3 1-9 0,0-4-16 15,8-3-29-15,8-5-34 0,11-1-86 16,19-13-395-16,16-5 363 0</inkml:trace>
  <inkml:trace contextRef="#ctx0" brushRef="#br0" timeOffset="160653.15">1872 12927 1697 0,'7'0'73'16,"-1"0"-1"-16,-3-3-16 0,-1-1-22 0,0 3 2 0,-2-5-2 0,0-3 1 0,-4 4-9 0,1-7-10 0,-3-3-3 0,1 0-6 0,1-5-2 0,3 6 1 0,1 3 1 0,0-1 1 16,0 1-1-16,0 6 0 0,0 3-4 15,0 2-2-15,-7-7-4 0,-1 5-5 16,-6 0-1-16,-5 2 3 0,-10 4 6 0,-3 3 5 16,-8 2 7-1,-8 0 5-15,-2 1 6 16,-10 1 5-16,-2 0 1 0,0 1-1 0,3 4-2 0,3 0 1 0,9 0-2 15,5 3-2-15,8-3-6 0,6-1-7 16,5-1-2-16,7-4 0 0,-4 3 0 16,11-1 3-16,-5-1 2 0,2 0-2 0,3-3 0 15,2 3-2-15,2 0-3 0,-3-4 0 16,-2 3-2 0,3 1-1-16,-6 0 2 0,1 1 1 0,3 0 1 0,-5 4 2 15,5 0-1-15,-5 4-1 0,1-4-1 16,3 2-3-16,3-1-2 0,-2 3-1 31,4-1-1-31,5 8 0 0,-4 3 1 0,4 4 0 0,-4 3 0 0,3 0 0 0,-5 2 1 16,1 4-1-16,0-2 0 15,-4 5 0-15,0-2 0 0,4-1 0 0,-4 8 0 16,0-5 0 0,2-2 0-16,-4 1 0 15,2-3 1-15,0 1-1 0,-1 1 0 16,-1 4 0-16,4 3 1 0,-2-3 0 15,6-2-1-15,-1 4 0 0,-3-4 0 0,3-5 1 16,1-4-1-16,-2-1 1 0,1-3-1 16,1 6 1-16,1-7 1 0,-7 2 0 15,4 1 0-15,-8-6-1 0,4 1-2 16,2-4 4-16,-2 3 2 0,4-6 1 16,-2 2 2-16,2-6-2 0,1 1 3 15,-3-6 7-15,5-2 10 0,2-3 8 16,0 0 6-16,6-2 1 0,-1 0-7 15,-2 0-3-15,1-1-3 0,-1-3-2 16,3 1 2-16,-3-3 0 0,6-1-4 0,-3 2-1 16,2-2-2-16,-2 0-3 0,4-3 0 15,-4-3 0-15,6 1-3 0,2-4 0 16,9-5 3-16,2-2-3 0,14-5-1 16,11 0-1-16,10-6-8 0,9 2-1 0,7 6-2 15,-1-3-2-15,1 8-1 16,4 5-3-16,0-3-1 0,1 1-10 0,4 2-32 15,-7-1-51-15,0 1-133 0,-3 0 131 16</inkml:trace>
  <inkml:trace contextRef="#ctx0" brushRef="#br0" timeOffset="191347.5">30887 15223 1312 0,'-4'0'77'0,"4"0"30"0,0 0-26 16,0 8-23-16,5 4-3 0,4 4-8 0,0 3-4 0,5-1-6 0,0 2-5 0,2-4-6 0,0-2-10 0,-3-5 0 0,-4-4 5 16,-1-5 5-16,-2-2 6 0,1-3 0 0,0-9-3 0,0-2-5 0,4-6-6 15,-1 1-6-15,-1 0-4 0,5 0-1 16,6 3 1-16,-1-3-1 0,6 8 0 15,5 1-2-15,2 6-3 0,7 3 0 16,6 3-2-16,-1 2 1 0,6 5 0 16,3 3-1-16,4 1 0 0,-1 2 0 15,-6-8-1-15,5 2 1 0,-7-4 0 16,1-4 0-16,6-5 0 0,-7 1 0 0,7 3 0 16,-3 2 0-16,-1 0 0 0,-1 0 1 15,-2 4-1-15,-2 5-1 0,-6 5 5 16,3-3 8-16,-9 8 7 0,-6 2 7 15,-1 2-6-15,-13 6-8 0,-5-3-6 16,-4 3-5-16,-3 1-1 0,-2 0-1 16,-2 2-1-16,-7 2 2 0,-2 3 1 15,-6 4 8-15,-5 3 14 0,-1 0 7 16,-5 4 2-16,1 2-5 0,6-4-14 0,-2 2-7 16,4 5-4-16,3 2 6 0,1 3 10 15,7 4 7-15,1 0 4 0,-2 4-7 16,0 0-8-16,2-1-7 0,3 4-3 0,-1 2-1 15,0-5-2-15,1 0 0 0,4-8-1 16,-2-7-1-16,-3-1-1 0,1-7 0 16,1-3 2-16,-4-4 4 0,0 1 7 15,0-3 3-15,1-2 3 0,-1 0 1 16,0 1-1-16,0-6-1 16,0-4-4-16,-2 0-3 0,0-7-4 0,0 0-1 0,-1-2-1 15,1-1 6-15,-2 1 3 0,0-7 2 16,4 2 1-16,-7-2-1 0,0 0 3 15,-2-2 2-15,-3 2 0 0,-6-3-1 16,-7-1-2-16,-5-1-1 0,-10-2-1 16,-4 0-5-16,-11-5-4 0,-11 0-4 15,-10-6-1-15,-13 0 1 0,0 4 11 16,-1 0-45-16,10 7-104 0,7 5 398 0,2 4-257 16</inkml:trace>
  <inkml:trace contextRef="#ctx0" brushRef="#br0" timeOffset="192974.54">2326 14849 1536 0,'4'-1'82'0,"-4"-1"33"0,0-2-35 0,0 2-19 0,0 1-5 0,0-1-15 0,-4-2-15 16,1 4-10-16,-5-5-7 0,0 3-1 0,-3 2 1 0,-3 0 0 0,-2 0-1 0,0 6-3 0,-4-3-1 0,-4 4-2 0,-5 0-2 0,-3 4 0 0,-3-6 1 0,-2 8 0 16,-2-8 2-16,-4 4 2 0,-3-4 3 0,-7 1 3 0,-6-3 4 0,1-1 4 15,3 0 6-15,5 5 1 0,9-4-4 16,8 1-7-16,2-1 1 0,10 4 3 15,5-3 3-15,4 1 1 0,5 1-7 16,-2-3-10-16,4 8-2 0,-1-8-3 16,3 8-1-16,-1-6 0 0,2 6-1 15,2 0 0-15,-5-4-1 0,1 7 0 0,1 4-3 16,1 1-1-16,2 4 0 0,-2 0-2 16,2 9-1-16,0 2 0 0,2 1 1 15,-2 10 3-15,0-3-1 0,0 6 1 16,0 3 1-16,-2 6-1 0,-3 3 1 15,-2 1-1-15,-2 6 1 0,-3-1-1 16,1-1 2-16,-7 4 2 0,1-1 0 16,1 1 1-16,-2 2 0 0,-2 3 1 0,1-1 1 15,-1 2-1-15,1-3 1 0,5-1-2 16,5-2 0-16,-2-1-2 0,6-10 9 16,-2-6 7-16,1-3 6 0,6-4 12 0,-1-3-1 15,-1 1 7-15,2-10 9 0,0-3 10 16,2-6 8-16,-1-7 7 0,7-4 4 15,-3-3-5-15,4-4-10 16,0-3-12-16,3 3-10 0,4-5-5 0,2-1-4 16,5 0-9-16,5-1-9 15,2-7-10-15,4 3-8 0,3-2-9 0,2-2-32 0,-2-3-47 16,8-2-95-16,8-4 103 0</inkml:trace>
  <inkml:trace contextRef="#ctx0" brushRef="#br0" timeOffset="199864.5">14881 15844 1284 0,'7'-2'85'0,"-7"2"55"0,4-2-84 0,-1-1-18 0,-1 3-11 15,0 0-2-15,5 3 3 0,-5 1 8 0,1 0 5 0,8 4 0 0,-4-2-4 0,4 4-5 0,-2-3-10 0,1 4-2 16,4 2 2-16,6 1 0 0,-6 0 5 0,-3 0 4 15,1 0 4-15,-5-3 4 0,-2 1 0 16,-3-3-4-16,0 2-7 16,-2-4-4-16,-7-2-5 0,-2 1 1 0,-7-1-1 15,-12 2-2-15,-6-4-1 0,-10-3-6 0,-15 0-5 16,-8-5-1-16,-15-4-2 16,-12 2 1-16,-3-2 0 0,-4 4 1 0,3-2-1 15,2 2-2-15,-3-2 11 0,-4-1 2 16,-7 1 1-16,4 0 0 0,5 0-10 15,7-2-2-15,5-1-2 0,4-1 1 16,9 4 0-16,10-2-1 0,15 4-1 0,8-2 0 16,10 5 1-16,13 2-1 0,8 0 1 15,12 2 4-15,12-1 2 16,11 5 2-16,16 8 0 0,20 5-3 0,21 6-1 16,15-2-2-16,8 2-3 0,4-2 0 15,11-3 1-15,12 3 0 0,6-4 2 0,3-1 0 16,-10-2-1-16,-3-4 0 0,-6-3 1 15,-8-2 4-15,-4-3 2 0,-26-2 3 16,-11-2 0-16,-14-6-1 0,-22 1 4 16,-10-4 8-16,-20-2 0 15,-19-10-2-15,-20-7-9 0,-19-2-9 16,-30-4-3-16,-15-1-1 0,-26 1 1 16,-18-3 0-16,-7 1 0 0,-5 4 0 0,-4 2 2 0,4 4-1 15,7 1 1-15,14 3 1 0,18 3-2 16,14 6 0-16,21 5-1 15,16 6 0-15,20 2 0 0,15 0 2 0,10 2-2 16,15-1 3-16,15 6 1 0,15 4 0 16,19 5 0-16,19 4-6 0,26-1 1 15,22 8-4-15,28 5 2 0,21 1 2 0,6 1-2 16,-2-9 3-16,-9-4 0 0,-9-1 0 16,0 3 1-16,-9-7 0 0,-10 1 1 15,-25-4 2-15,-20-1 6 16,-30-7 4-16,-19 1 12 15,-18-4 0-15,-21-8-4 0,-18-1-6 0,-27-4-10 0,-17-1-2 16,-33-4-1-16,-17-3-1 0,-14 3-1 16,-11-7 0-16,4 8 0 0,7 5 0 15,10-4 0-15,6 7 1 0,5-4-1 0,20 4-1 16,17-2-38-16,20 4-58 0,17-4-85 16,10-2-205-16,11-5 221 15</inkml:trace>
</inkml:ink>
</file>

<file path=ppt/ink/ink6.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1:44:00.383"/>
    </inkml:context>
    <inkml:brush xml:id="br0">
      <inkml:brushProperty name="width" value="0.05292" units="cm"/>
      <inkml:brushProperty name="height" value="0.05292" units="cm"/>
      <inkml:brushProperty name="color" value="#002060"/>
    </inkml:brush>
  </inkml:definitions>
  <inkml:trace contextRef="#ctx0" brushRef="#br0">5369 5546 1581 0,'-2'0'133'0,"128"66"102"16,-121-70-146-16,6 4-29 15,-2 0 3-15,-2 0 4 0,-4-3-2 16,1-1-6-16,-4 4-10 0,0 0-13 16,0 0-14-16,0 0-11 0,0 0-6 15,-14-3-3-15,1-1-1 16,-5-1 0-16,-8 3 0 0,-10-1 1 0,-1-6-2 16,-5 5-2-16,-4-1 0 0,-6 1 0 15,-3 3 1-15,0-1-1 16,0 2-1-16,-10 0 0 0,-6 0 1 0,-9-2 5 15,-11 0 8-15,-3-7 2 0,-8 6 2 16,-8-10-4-16,-6 3-5 0,-4-3 1 0,-8-1 2 16,-3 0 2-16,-11 5-2 0,2-1-3 15,-2 6-3-15,-1 2-3 0,3 2 0 0,-4 2-2 16,13 0 1-16,8 3-1 0,12-3-1 16,3 3 2-16,3 1-1 0,0-6 1 15,8 3 1-15,1 1 1 0,15-3 0 16,13 1 0-16,11 2-1 0,13-3 0 15,5-1 1-15,7 6-1 0,4-4 1 0,7-1 0 16,1-1-1 0,4 0 2-16,2 0 0 0,3 2 0 15,6-2 0-15,5 0 1 0,0 0 10 16,0 2 5-16,0-2 2 0,0 2 1 16,3-2-6-16,3 0-2 0,3 0 0 0,3 0-1 15,8 0-4-15,3 0-2 0,10-2 1 0,5 0 0 16,4 0-1-16,4-5 0 15,11 4-1-15,14-1-3 0,3-3-1 0,13 5-2 16,11 1-3-16,3 2-2 0,2 5 2 0,10-3 0 16,4 1 2-16,13 3 4 15,15 0-1-15,7 4 2 0,3 1-1 0,2-1 1 16,-2-1 0-16,-6 1 0 0,-7 3 0 16,-2 4 0-16,-18 3-1 0,-12-3 0 0,-7 1 1 15,-16 4 3 1,-4-1 0-16,-9 4 2 0,-4-1 0 0,-17 2-2 0,-4-4-2 15,-18-4-2-15,-10-3-2 0,-2-7-2 32,-15 0-7-32,-6-2-2 0,-5-4-2 0,0-1-2 15,-6 0 5-15,-1-2 3 0,-12-2 2 16,-24-5 4-16,-7-2 1 0,-21-5-1 0,-9 0 1 0,-8-7 0 0,-6 6 0 31,-9 1 1-31,-4 2-1 0,-3 3 0 0,-10 0 0 16,-5 6 0-16,-2 1 0 15,-7-2 0-15,-6-1 0 0,0 3 1 0,-2 2-1 16,11 0 0-16,12 0 0 0,11-2-1 16,3 1 1-16,4-1 0 0,-2-3 0 15,4 3 0-15,5 2 0 0,12 2 0 16,9 1 1-16,11-1-1 0,9-2 0 16,10 0 1-16,7 2 2 0,15-2-1 15,9 3 1-15,10-3 7 0,9 0 1 16,3-2 1-16,10 2 2 0,12 6-8 0,5 3-2 15,14 3-4-15,13-3-5 0,7 2 1 16,15-4 0-16,8-2 3 0,11-2 1 16,21-1 1-16,10 4 0 0,18-6 2 15,9-8-2-15,11 8 0 0,26-3 0 16,-3 1 1-16,12 2 0 0,4 0-1 16,-15 2 1-16,1 0-1 0,-13-1 1 0,-11-1 0 15,-10-1 0-15,-13-1 1 0,-21-2 1 16,-30-3-2-16,-28 0 11 0,-18 2 13 15,-23 0 3-15,-11 1-6 0,-11 4-20 16,-3-2-19-16,-21-5-11 0,-13 2 5 16,-33-9 4-16,-38-8 5 0,-35 5 7 0,-37-3 2 15,-20-5 3-15,-19 6 1 0,-4-2 1 16,2-1 0-16,-9 8 0 0,14 0-1 16,8 0 1-16,6 3-1 15,22 6 0-15,14-2 1 0,17 3-1 0,17 4 0 16,15 5 2-16,24 3-2 15,19 2 2-15,14-1 2 0,16 0-49 0,13 0-73 16,9-4-68-16,-1 0 496 0,8-1-283 16</inkml:trace>
  <inkml:trace contextRef="#ctx0" brushRef="#br0" timeOffset="52552">5330 5674 1746 0,'0'4'76'0,"0"-1"6"16,0-3-18-16,0 0-29 0,-4 0-10 0,2 0-11 0,-1 0-5 0,-1 4 1 0,2-4 1 0,-8 1 3 0,-4-1 0 0,-6 2-2 0,-8-2-1 15,-13 4-4-15,-3-2-4 0,-4-2 0 0,-5 0-2 0,-17-4 1 0,-6 0 0 0,-18-4-1 0,-9 2-1 0,-7 1 7 0,-8-2 3 0,-12 3 5 16,-17-1 9-16,-7-2 8 0,-8-4 8 16,1 6 5-16,2-6-7 0,-6 8-9 15,3-3-4-15,-4 5-8 0,13 2-2 16,4-1-4-16,0 4-7 0,9 0-2 15,-9-4 2-15,15 5-1 0,22 4 0 16,16-2 1-16,18 0-9 0,14-2 25 16,9 2 8-16,14-3 2 0,13 1 9 15,12 1-26-15,11-3-7 0,0 1-3 0,5-3-4 16,0 1-16-16,5 2-31 0,-5-4-22 16,2 0-49-16,-1 1-25 0,1-1 563 15,0 0-345-15</inkml:trace>
  <inkml:trace contextRef="#ctx0" brushRef="#br0" timeOffset="61362.03">11128 4357 1686 0,'-6'0'74'0,"1"2"-9"0,-7-1-5 0,6 3-16 0,-10-2-13 0,-7 5-8 0,5-2-6 16,-10 6-11 0,5 1-6-16,0 2-7 0,-5 2-4 0,-6 0 1 0,2 5 1 0,-2 1 3 0,1 4 3 0,-1-1 2 0,-5 7 1 0,0 0 1 0,-4 0 0 0,1 2 0 0,1 1-1 31,7-5-1-31,1 2-1 0,10-4-2 0,3-1 0 15,6 0 0-15,3-6 2 0,2 2-1 0,6 4 6 16,1-4 4 0,2 3 0-16,2-1 4 0,0-4-5 0,5 1-2 15,2-6 1-15,-4-2 0 0,4 0 4 16,-4-3 13-16,2-8 18 0,2 2 7 16,0 1 2-16,5-3-8 0,0 3-14 15,0 1-3-15,4-4-1 0,-4-1-2 16,-1-2-2-16,-3 0 1 0,3-2-4 15,-4 2-3-15,0-2-2 0,-2 1-7 0,0-5 2 16,-2 3 0-16,0-1-1 0,-1 2 1 16,0-3-1-16,-4 5 0 0,1 0 1 15,-1 0 1-15,0 0 0 0,0-2 1 16,0 1-3-16,0 1-6 0,0-2-5 16,0 2 0-16,0 0 2 0,0 0 2 0,0 0-5 15,0 0-18-15,0 0-22 0,0 0-17 16,0 0-10-16,0 0-5 0,0 0 6 15,0 0 4-15,0 0 6 0,0 0-3 16,2 0 37-16</inkml:trace>
  <inkml:trace contextRef="#ctx0" brushRef="#br0" timeOffset="62137.8">10574 4304 1436 0,'0'-2'193'0,"0"0"258"0,2-3-315 0,-2 3-50 0,0 2-20 0,4 0-27 0,-4 0-14 0,1-2-5 0,-1 2-4 0,0 0-5 15,0 0-6-15,0 2-6 0,0 0-9 0,-5 5-5 0,0-5-6 0,0 3-2 16,-10 4 0-16,-4 5 2 0,-4 4 4 0,0 6 3 16,-2 5 5-16,-2 1 4 0,1 5 1 15,-3 6 0-15,3 2 1 0,-4 3-1 16,3-2 1-16,2 6 0 0,2-1 0 15,-5 5 2-15,-1 1 1 0,-1-4 1 16,4-1 0-16,8-4 0 0,6-2-1 16,6-3-1-16,6-6 0 0,6-1 0 15,8-2 0-15,2-4 1 0,10 1 0 0,6-1 3 16,9-5 1-16,1-2-1 0,5-6 2 16,4-7-4-16,6-4-1 0,5-8-4 15,-2-4-2-15,-3-8 1 0,-2-7 4 16,-11-4 5-16,-1-5 21 0,-8-2 11 15,-1-8 4-15,0-8 8 16,-8-1-11-16,-6-4-3 0,-4 2 4 0,-8 3-9 16,-8 6-7-16,0-4-5 0,-5 9-9 15,-4 0-1-15,-1 5-2 0,-3 6-2 0,-1-1-1 16,-2 6-1-16,4 6-1 0,-3 2-1 16,5 5-1-16,1 3-1 0,4 1 3 15,5 6 1 1,0 0 0-16,0 0-3 0,0 0-13 0,-2 4-22 0,4-1-21 15,1 1-10-15,-3 7 4 0,2 5 18 0,2 8 20 16,-1 10 13-16,2 7 7 0,1 1 1 16,3 1 0-16,-2-1-3 0,3-2-2 15,8 4 0-15,2 4 1 0,4-4 1 16,6-1 3-16,-1-8 1 0,1-7 5 16,0-3 16-16,-5-5 20 0,2-6 25 15,-3-5 33-15,1-6 15 0,2-3 5 0,-4-3-12 16,3-6-21-1,5-9-17-15,2-5-17 16,8-7-10-16,0-4-11 0,0 1-13 0,-6-5-6 0,4 6-8 0,2 4-25 16,0 2-38-16,7 1-84 0,10-4-186 15,22-1 192-15</inkml:trace>
  <inkml:trace contextRef="#ctx0" brushRef="#br0" timeOffset="66667.16">11908 4951 1738 0,'0'5'56'0,"-6"9"6"0,3 11-58 0,-1 9 0 0,3 10 0 0,-1 2 0 0,-2 4-1 0,2 1 5 16,-3 2 10-16,-7 2 9 0,-10 6 20 0,-6 4 1 0,-11-3-11 0,-5 6-9 0,-1-8-20 0,-4-9-8 15,1-3 0-15,2-12 0 0,3-1 0 0,6-10-9 0,5-4-20 0,11-7-15 0,3-6-30 0,7-3-9 0,4-9-111 16,7-12 118-16</inkml:trace>
  <inkml:trace contextRef="#ctx0" brushRef="#br0" timeOffset="67553.41">12484 3690 1783 0,'14'165'41'0,"-16"-190"-39"0,11 87-6 0,5 0-1 0,-3 2 0 16,1-2 0-16,1 6 3 0,-4 1 0 0,3-4 1 0,1 6 1 15,-3 0 0-15,4 4 0 0,-10 1 3 0,3-2-1 16,0-1 1-16,-3-2 0 0,3-7 0 16,-2-4 0-16,-5-10 2 0,2-8 0 15,-6-8 2-15,1-8 6 0,-1-2 1 0,1-10 3 16,3-7-3-16,-2 2-5 15,0-8 0-15,0-1 2 0,-5 2 5 16,4-4 7-16,-3-5 1 0,-1 0-3 0,0-9 0 16,0-7-3-16,2-7-1 0,3-9 1 15,2-5-6-15,0-1 2 0,0-1 10 16,2 4 18-16,3 3 19 0,6 3 6 16,3 1-3-16,5 1-14 15,3 2-12-15,4 2-10 0,3 2-7 0,3 3 3 0,8 0 0 16,-2 4-3-16,-3 5-1 0,-1 3-2 15,-4 6-8-15,4 4-5 0,1 3-5 16,1 7-11-16,1 2-7 0,2 7 22 16,-4 3-39-16,-3 1 5 0,4 3 3 15,-8-2-22-15,-3 2 48 0,-7-5-12 16,-13 1-1-16,0 3 0 0,-5-5-8 16,0 8-1-16,-10 4 0 0,-10 1 0 0,-3 0 3 15,-11-2 10-15,-3 2 3 0,-9-3 2 16,-14-9 4-16,-4 1 0 0,-4-5 9 15,-4-3 4-15,-1-2-1 0,2-7 2 16,4-1-9-16,8-1-2 0,4 4 0 16,11-2-1-16,5 1 3 0,12-3-1 15,11 0 2-15,8 0 2 0,2 2-3 16,3-2-4-16,3 0-11 0,0 0-22 0,-2-5-26 16,11-1-29-16,14-6-127 15,10-7 133-15</inkml:trace>
  <inkml:trace contextRef="#ctx0" brushRef="#br0" timeOffset="67981.13">14042 4539 1718 0,'-1'0'76'0,"-3"-5"3"0,1 3-31 0,1-3-26 0,-2 1 2 0,-3 3 5 0,5-1 1 0,-5 0-3 0,7 2-8 0,0 0-9 0,0 0-4 0,-3 0-4 0,-8-5-5 15,2 10-8-15,-5 0-4 0,-11 8 0 16,-8 10 0 0,-10 2 1-16,-1 10 0 0,-4 9 1 15,4 3 2-15,1 8 4 0,6-1 2 0,5-2 1 0,2 1-2 16,7 4 1-16,3-6 1 15,4 4-1-15,7-3 2 0,8-6 3 0,1-5 4 0,10-10 3 16,6-4 14-16,5-6 8 16,10-7 20-16,8-5 14 0,12-3-9 0,22-6-11 15,15-4-20-15,20-3-12 0,13-5-4 16,0-4 1-16,3-6 0 0,0 3-1 0,-2 5 0 16,-8 0 1-16,-17 3-2 0,-12 6 1 15,-16-6-3 1,-7 6-3-16,-10-4-5 0,-10 3-13 0,-13-1-24 0,-4 4-31 15,-15 1 524-15,-4 2-353 16</inkml:trace>
  <inkml:trace contextRef="#ctx0" brushRef="#br0" timeOffset="83922.65">10292 3305 1605 0,'0'-1'85'0,"2"1"31"0,-2 0-32 0,4 0-8 0,-6 0-6 0,-2 0-8 0,-4 0-3 0,4-6-1 16,0 3-10-16,-4 3-12 0,-1-4-9 0,-2 4-10 0,-1-2-11 0,-4-3-6 0,2 5-1 0,-15 0-6 0,-1-2-6 0,-11 4-9 0,-12 5-13 16,-5-2-2-16,-12 6 2 0,-4 2 10 15,-16-3 19-15,-10 10 7 0,1-1 2 16,5-1-1-16,11 3-5 0,15-7-3 0,12 4 3 15,6 5-1-15,9-5-2 0,7 1 0 16,3 3-1-16,7-6-1 0,8-2-1 16,2 0 0-16,7 0-1 0,7 2 3 0,7-2 0 15,7 2 2-15,6 4 4 0,12 1 1 16,3 0 2-16,4 2 2 0,4-3 2 16,-2 3 1-16,0-4-2 0,-1 4-3 15,-6-3-2 1,-9 5-5-16,0-2-2 0,-9 3-2 0,-2 8-3 0,-7-2 1 15,-2 5-1-15,-3 9-1 0,-9 0 2 16,-2 2 0-16,-11 6 3 0,-1-5 2 0,-7 3-1 16,-1-8-1-16,5-3-10 0,-5-6-6 15,4-3-2 1,2 2 2-16,2-4 10 0,3-2 8 0,4-5 4 0,2 0 1 16,-1-1 0-16,3-3 2 0,-3-5 0 15,6 1 0-15,2-8 1 0,3 1 0 16,2-4 1-16,0 0 2 0,0 1 1 0,4-3 4 15,-3-2 1-15,7 1-2 0,-1 1-1 32,3 5-2-32,3-3-3 0,-1 3-3 0,2 5-1 0,-3 6-3 0,8 7-2 15,1 7 2-15,7 12-1 0,1 6 1 16,-1 7 3-16,-8 6-1 0,-5 5-1 16,-5-4 0-16,-9 1 0 0,-11-1 3 15,-6 0 4-15,-10-2 6 0,-5 2 2 0,0 0-1 16,0-4 1-16,0-2 6 0,1-5 2 31,0 4 4-31,-6-5 13 0,5-1 6 0,4 0 4 0,3-3-5 0,7-3-13 16,9-8-16-16,8-2-7 0,2-1-1 31,10 2-2-31,12-3 0 0,7 6 1 16,13-5-14-16,8 0-43 0,22-6 35 0</inkml:trace>
  <inkml:trace contextRef="#ctx0" brushRef="#br0" timeOffset="85018.63">15067 3281 1772 0,'2'-2'98'0,"-2"0"18"0,0-5-2 0,0 3-30 0,4 1-7 0,3-4-6 0,-2-2-12 16,4-2-17-16,2 1-25 0,8-5-18 0,8 7-12 0,5-7-6 0,3 3 3 0,2 1-1 0,4 8-2 15,-4 1-9-15,0 6 3 0,4 3-33 16,-7 5 4-16,-2 4 11 0,-6 0-12 16,-1 5 17-1,-2 4-9-15,-3-4-11 0,-1 4 10 0,-4 2 11 0,-7-4 12 16,-8 3 11-16,-1 5 5 0,-8-3 2 16,3 4-1-16,-11 0 2 0,6-7 1 0,-3 1 2 15,-4 1 2-15,13-1 0 0,-9-4 1 16,-1 1 0-16,3-4 0 0,-4 1 0 15,4-3 0-15,5 1-1 0,-6-2 0 16,4 0 1-16,4 0 0 0,-4-2 0 16,0 4 2-16,0-2-2 0,4-2 0 15,-4 0 2-15,4-3-1 16,0-1-1-16,3-1 1 0,2 0-2 16,5 0 0-16,-1 2 1 0,3-4 2 0,0 5 2 0,-2-1 1 15,4 3 0-15,-5 0 0 0,4-1 0 16,-4-3-3-16,-4 3-1 0,2 3-1 15,-2 5-1-15,0 7-1 0,0-1 1 0,0 3-1 16,-4 0 1-16,2 4 0 16,-1 5 0-16,-1-4 1 0,3 1 0 15,-1-1 1-15,0-1 0 16,0-2 0-16,2-2-1 0,0-3 1 0,0 1-1 16,0-3 0-16,-5 1 0 0,-2 1 0 0,3 0 0 15,-5-1 0-15,1 4 0 0,-3 2 0 16,-3 7 0-16,0-3 1 0,-1 3 0 0,8-4 0 31,0-1 1-31,4-6-1 0,3-7-4 0,3 4 22 0,1-3 15 0,6 1 15 16,5-4 20-1,1-3-8-15,-1 4-1 0,3-3 1 16,5 6-3-16,0-3 1 0,7 1 0 0,2 2-7 0,-7 2-14 16,4-2-18-16,-8 4-12 0,-7 5-7 15,-2 3-1 1,-10 8-3-16,-11 1 0 0,-5 13-3 15,-11 1 2-15,-10 11 1 0,-8 2 2 16,-13-2 1-16,-5 1-1 0,-4-7 4 16,-1-2-51-16,-1-12-53 0,-10-3-31 15,-6-8-473-15,-7-10 404 0</inkml:trace>
  <inkml:trace contextRef="#ctx0" brushRef="#br0" timeOffset="112004.32">6262 8646 1584 0,'41'28'657'15,"30"50"-543"-15,-87-99-69 31,16 21 1-31,-46-55-24 0,44 53-8 16,-1 2-6-16,-1 0-3 0,-1 0-1 16,-2 0 2-16,-2 0 4 0,-4-2 5 15,-1 2 5-15,0 0 0 0,-2 0 0 0,2 0-4 16,-6 0-5-16,1 2-4 0,-2-2-3 16,-6 0-3-16,-1 2 0 0,-3 0-1 15,-8 1 0-15,-5 2 2 0,-4-3 6 16,-8 2 3-16,-7-4 1 0,-4 0-3 15,-4-4-4-15,-2 4 0 0,-5-2 2 16,4 2 3-16,-4-1 0 0,-7 1-1 16,-2 0-4-16,0-4 1 0,-7 1 1 0,-9-1-2 15,-3-3 1-15,-6 2-2 0,-1 1 1 16,-1-3 10-16,1 0 5 0,-8-4 3 16,-5 2 1-16,-10 0 3 0,-15-1 0 15,-8 6-2-15,-10-5-4 0,-14 6-10 16,-4-1-6-16,0-1 3 0,3 1 9 15,5 1 6-15,12 1 10 0,4-5 5 0,19 4-2 16,10 1-4-16,4-5-6 0,6 3-6 16,9 1-5-16,16-1-2 0,14-1 1 15,19 1-2-15,11 2-3 0,16-1 3 16,12-2-2-16,8 1-2 0,12 2 0 16,7 2-4-16,0 0-3 0,0-2-1 15,0 2 0-15,0-1-4 0,2-6-2 16,1 5-6-16,1 0-12 0,1 2-17 15,-3-2-21-15,5 2-25 0,0-2-24 0,-2-1-22 16,4 1-51-16,-4 2-30 0,11 0-321 16,-1-2 326-16</inkml:trace>
  <inkml:trace contextRef="#ctx0" brushRef="#br0" timeOffset="141267.22">10177 6951 1636 0,'29'3'95'0,"-6"-1"36"0,-4-2-26 0,-15 0-25 0,3 0-19 0,-7 2-17 0,0-2-15 15,-2 0-10-15,-5 0-10 0,-2 0-9 0,-7-4-2 0,-9-3 3 0,-10 2 3 0,-13-2-2 0,-9 3-2 0,-7 4 0 0,-5 9 0 0,-3 5 1 16,-3 6 1 0,-5 6 0-16,8 3-1 0,-10-1-1 0,13 2 0 0,3-1 0 15,2-1 0-15,17 0-1 0,6 2 6 16,9 2 6 0,11 2 5-16,6-2 2 0,7-2-6 0,6 0-7 0,5 4-4 0,8-2 1 15,3-2 3-15,2-2 3 0,2-3 2 16,7 2 0-16,3-1-1 0,2-6-2 15,-1 3 0-15,-3-7-1 0,-1 0-2 16,-4-2-1-16,0 2-1 0,1-2-2 0,-13 2 1 16,3 2-1-1,-1-4-1-15,-6 0-3 0,-3-1-4 0,-4-1-1 0,-7 0 1 16,4 1 3-16,-4 1 3 0,-5 0 1 16,1-1 1-16,-4-3 0 0,-3 1-2 15,2 0-1-15,-1-8-1 0,3 1 0 0,-2 3 3 31,4-7 1-31,5 0 5 0,4 1 3 0,5-1-1 0,0 2 0 16,5 2-3-16,0 1-1 0,4 0 1 0,-2 6 1 31,4-4 1-31,5 6 0 0,-2 3-2 16,2 5 2-16,-3-3 1 0,-3 8 0 16,-3-5-1-16,-1 6-6 0,-12 3-2 0,-1-1-1 15,-9 8 3-15,-3-5 1 0,-1 1 6 16,3 5 5-16,-3-3 1 0,6 0 6 15,3 1 6-15,4-1 4 0,7-1 5 16,11 3-1-16,8-1-7 0,8 5-7 16,10-1-8-16,11-1-3 0,5 0-23 15,13-1-43-15,3-10-66 0,5-3 61 16</inkml:trace>
  <inkml:trace contextRef="#ctx0" brushRef="#br0" timeOffset="142995.89">10464 7759 1107 0,'-10'0'77'0,"-3"4"50"0,8-4-43 0,-9-6-11 0,0 3-9 0,0-1-14 0,-2-5-5 0,1 4-3 0,3-4 1 0,0 0 0 16,-1-1-3-16,1-1-1 0,-1 0-2 0,3 1 1 0,-3-3 4 15,1 1 12-15,5 1 10 0,0 4 16 0,3-5 7 16,4 3-1-16,2 2-5 0,7-4-13 15,-2 1-19-15,3-3-16 0,6 3-13 16,13-5-14-16,-6-1-4 16,7 2-2-16,9 0-2 0,0 3-2 15,12 3 4-15,4 4-3 0,9 4 2 0,2 9-1 16,12 7-2-16,9 5 0 0,3 9 0 0,2 9-1 16,1 13-7-16,-12 3-4 0,-3 8-2 15,-3 10-26-15,-12-7 5 16,-9 5 4-16,-17-2 1 0,-18-2 19 0,-19-1-2 15,-19-2-4-15,-22-6-1 0,-17 1 5 16,-22-10 5-16,-11-6 6 16,-26-15 0-16,-19-12 22 0,-11-11 8 0,-13-13 8 0,6-8 27 15,14-13 2-15,7-4 11 16,16-8 18-16,17-5 5 0,17-6-8 16,21 4-5-16,20-7-21 0,13 4-19 0,17 0 4 15,8-8-3-15,10 2-4 0,11-12-11 0,15 0-37 16,18 3-40-1,14-3-41-15,19 11-38 0,22 6-81 0,24 10-366 0,15 12 366 16</inkml:trace>
  <inkml:trace contextRef="#ctx0" brushRef="#br0" timeOffset="143758.26">11989 7520 1259 0,'11'-25'201'0,"7"-2"255"0,5-3-317 0,7-3-17 16,4 2-46-16,5 5-18 0,7 1-16 0,5 5-14 0,4 6-14 0,7 5-11 0,5 9-5 0,-3 11-3 0,2 5-3 0,-8 7 5 0,-1 5 3 15,2 4-2-15,-1 11 1 0,-1-1-2 16,-7 6-24-16,-4 6-15 0,-9 9-7 15,-11 6-16-15,-11 8 14 0,-22 1 9 16,-15-7 4-16,-19-2 15 0,-17-5 14 16,-13-6 14-16,-9-14 11 0,-3-5 2 0,-15-17 8 15,-3-10 20-15,-1-8 19 0,-1-8 15 16,10-10 6-16,14-4 0 0,15-5 10 16,16-7 14-16,16-2-7 0,13-9-12 15,10-3-15-15,3-4-21 0,12-10-12 0,8-11-9 16,9-13-23-16,12 2-23 0,12 2-21 15,0 9-16-15,3 9-17 0,0 8-12 16,-4 4-7-16,0 9-30 0,-5 2-48 16,1 5 106-16,1 0-5 0</inkml:trace>
  <inkml:trace contextRef="#ctx0" brushRef="#br0" timeOffset="144026.13">13333 7218 2183 0,'18'16'105'0,"1"-3"-5"0,-3 4-6 0,-1 1-58 0,-1 3-8 15,-2 4-3-15,4 5-7 0,0 4-6 16,-2 7-1-16,2 3-2 0,-3 11 6 15,6 9 14-15,-1 16 15 0,1 8 4 16,4 12-4 0,-3-5-17-16,-2-4-15 0,-1-15-9 0,-11-10-1 0,-3-11 7 15,-3-9-25-15,-9-4-131 0,-3-4 103 0</inkml:trace>
  <inkml:trace contextRef="#ctx0" brushRef="#br0" timeOffset="145303.44">14557 7809 1774 0,'10'16'126'0,"-1"3"160"0,-2 10-230 0,-1 6-5 0,-5 9-12 16,-2 2-25-16,-7 11-11 0,-6 5-3 0,-11 4-1 0,-1 5 0 0,-10 1 0 0,-3 6 1 0,-1 2-4 0,-10-7-57 0,-9-15-49 0,-8-10 59 15</inkml:trace>
  <inkml:trace contextRef="#ctx0" brushRef="#br0" timeOffset="146508.1">15839 7561 1375 0,'-29'-20'125'0,"6"2"63"0,2 1-36 0,7-1-69 0,5-3-23 0,4 1-17 0,5-5-3 0,1 4 5 0,6-6 15 0,6 1 11 0,6-1 3 16,8-1-4-16,8 1-15 0,8 6-20 0,8 5-16 0,10 2-18 0,4 7-2 0,8 5-2 0,3 11 0 15,0 7 1-15,-3 5-1 0,0 16-2 16,-6 6 2-16,2 5-2 0,-7 8 1 15,-8 3-15-15,-10 3-8 0,-9 5-4 16,-13 1-12-16,-15-4 4 0,-16 3-3 16,-18-10-4-16,-14-1 12 0,-21-11 11 0,-10-8 12 15,-15-9 14-15,-20-10 9 0,-2-14 16 16,-7-4 14-16,-1-9 16 0,7-4 12 16,16-4 4-16,13-8-1 0,13-5-13 15,19-4-17-15,4-5-19 0,10-7 10 16,7-4 0-16,6-7 1 0,17-1 0 0,5-6-18 15,16 6-14-15,16-3-19 0,3-4-25 16,19-3-28 0,15-3-45-16,9-1-37 0,14 8-8 0,9 11 14 15,7 12 74-15</inkml:trace>
  <inkml:trace contextRef="#ctx0" brushRef="#br0" timeOffset="146840.93">17459 7188 1375 0,'20'-25'161'0,"-6"9"200"0,-2 4-239 0,-8 12-19 0,3 0-11 0,-5 0-20 0,-1 7-24 0,3-3-19 0,0 1-12 16,1 9 0-16,-3 6 0 0,3 1-5 0,0 9-1 0,-5 11-3 0,2 5-5 0,-4 5 0 0,-3 8-2 15,0-1-1-15,-2 8 0 0,-2 10 0 16,0 4 0-16,3 7 1 0,-4 2 0 16,5-8 0-16,-3-8 0 15,1-11-1-15,2-11 2 16,-2-10-2-16,0-7-34 0,2-9-59 0,-1-11 500 0,3-7-336 15</inkml:trace>
  <inkml:trace contextRef="#ctx0" brushRef="#br0" timeOffset="147160.98">18429 7114 1798 0,'7'60'78'15,"2"-1"-13"-15,-5 15-2 0,-3 0-31 0,-2 8-12 16,-5 5-8-16,-1 9-3 0,-2 5-2 15,-1 7-3-15,-1 5 3 16,2-5 6-16,-5-6 3 0,2-17 0 0,-1-9-2 16,1-16-7-16,-2-10-2 0,-1-6 0 0,1-10 0 15,2-9 7-15,3-8-30 0,4-11-55 16,-3-10 275-16,7-21-186 0</inkml:trace>
  <inkml:trace contextRef="#ctx0" brushRef="#br0" timeOffset="147846.54">18865 6694 1684 0,'2'0'179'15,"3"-4"198"-15,-5 2-298 0,0 0-40 16,4 1-21-16,-1-1-4 0,1-2-2 0,1-1-2 16,2 0-4-16,0 1-3 0,8-3 1 15,1-5 1-15,1-1 1 0,3-1-2 16,-2 0-1-16,1 7-1 0,-1 0-1 16,3 5-1-16,-1 2 0 0,-3 7-3 0,3 2-3 0,-4 9-3 15,-2 1 1-15,-2 8-1 0,-1 1-1 16,-6 4 1-16,-3 7-1 0,-2-5 0 0,-3 5 0 15,-8 5-1-15,-2 6 1 0,-4 3 1 16,-3 2-1-16,-5 2 3 0,-1-1 0 16,-1-4 1-16,4-1 2 0,2-3 2 15,3-2 1-15,2-3 2 16,2-4 0-16,3-6 1 0,8-6 0 0,-4-4 1 0,7-9 0 16,0-3 2-16,2-4 3 0,3-4 8 15,-2-1 13-15,8-2 11 0,-2 0 13 16,7-2 4-16,5-3-10 15,7 3-12-15,1-5-16 0,5 4-11 0,5 1-3 16,-6 2-2-16,-3 0 1 16,2 7-2-16,-3 2-1 0,-5 3-1 0,0 6-4 31,-8 2-1-31,-4 1-1 0,-3-2 0 0,1 4 1 16,-4 4 0-16,-1-2 0 0,-5 3-1 15,0 1-2-15,0-3-1 0,-2 3 1 16,-7-5 0-16,4 3 4 0,5-8 2 15,-9-4 1-15,9-1 1 0,0-2 1 16,0-8 1-16,4 6 1 0,1-4 3 16,0 4 5-16,4 3 6 0,0 1 5 15,-2 2 2-15,0 2-3 0,4 6-4 0,0 3-2 16,-1 1-4-16,8 4 0 0,-11 4-3 16,0-1-3-16,-5 8-3 0,-14 1-1 15,-4 6 0-15,-13 3 1 0,-8 4-2 16,-18 3 0-16,-18-5 10 0,-14-4-2 15,-19-12 103-15,0-17-73 0</inkml:trace>
  <inkml:trace contextRef="#ctx0" brushRef="#br0" timeOffset="152245.4">10461 8823 1393 0,'0'0'160'0,"-2"2"145"0,2-2-155 0,-2 0-59 0,4 0-33 0,-2 0-26 15,0 5-17-15,5-5-7 0,-1 2 3 0,3-2 5 0,14 3 8 0,8 6 4 0,12-3 9 0,3 6 9 0,2-1 0 0,7 5-6 0,-1 1-13 16,13 5-12-16,1-3-9 16,-2 1-3-16,-2-5-1 0,-14 1 0 0,-8 2 0 15,-4-7-1-15,-8 3 0 0,0 0 0 16,-4-3-1-16,-3-1 2 0,0-4 3 15,-8 1-15-15,-3-5-29 0,-1-2-58 16,-4 0 486-16,-1-13-317 16</inkml:trace>
  <inkml:trace contextRef="#ctx0" brushRef="#br0" timeOffset="152978.78">2234 8704 1991 0,'5'114'102'0,"9"-13"451"0,-10 9-1009 0,35-279 973 0,-5 167-804 0,-1-30 65 16,6 47 225-16,6 2 0 0,-1-2 5 16,6-1 7-16,-1-4 6 0,-4 1 9 0,-3-2-3 15,-8-6-3-15,-9-1-6 16,-4-2 13-16,-9-3 14 0,-12 3 2 0,0-2 6 16,-10-5-17-16,-12-2-13 0,-8-5-5 15,-19-8-5-15,-15 3-5 0,-12-4-4 16,-8 3-2-16,8-3 0 0,5 7-2 15,5 4 2-15,12 0 2 0,7 8 2 16,14-1 2-16,11-2 2 0,14 5 5 16,8 2 11-16,0-4 0 0,12 4-4 15,9 0-8-15,18 6-14 0,9 1 0 0,18 2 1 16,10 5 2-16,13 0 0 0,5 4-1 16,-6-1 0-16,-6-2-1 0,-17 2 0 15,-11-2 2-15,-19-10 0 0,-10 2-3 16,-11-7-10-16,-12 0-38 0,-6-2-42 0,-15-5-37 15,-13-2-50-15,-18-9 395 16,-26-5-194-16</inkml:trace>
  <inkml:trace contextRef="#ctx0" brushRef="#br0" timeOffset="154027.45">12241 8635 1687 0,'-2'-2'74'0,"2"-1"14"0,-1 3-8 16,-3 0-19-16,4-2 18 0,0 2 12 0,0-4-1 0,5 4-15 0,1 0-12 0,4 0-20 0,8 0-16 0,5 0-3 0,7 6-6 0,13-3-5 15,1 8-4-15,11-4-2 0,-7 2-2 0,-6-4 1 0,-1 4 0 0,-18-4-2 16,-1 1 2-16,-8-3 7 0,-7-1 12 16,-5-2-1-16,-2 0-3 0,0 0-17 0,-8-2-15 15,-6-5-4-15,-11 5 0 0,-22-3 10 16,-17-4 0-16,-12 4 2 0,-4-2 2 16,0 1-2-16,16 3 2 0,2 1 1 15,18-1 2-15,14 1 2 0,12 2 7 16,16 0 25-16,-1 0 7 0,6 2 10 0,8 1-2 15,6 1-26-15,10 1-8 0,7 4-12 16,12 5-6-16,4-3-1 0,-1 3-8 16,3-4-20-16,-17-2-37 0,-7-5-77 15,-13-3-42-15,-12-3 89 0</inkml:trace>
  <inkml:trace contextRef="#ctx0" brushRef="#br0" timeOffset="154707.7">16911 8557 1614 0,'-7'-2'92'0,"4"-1"26"0,-1 1-23 0,4 0-19 15,2 2 22-15,0 0 24 0,1 2-10 0,4-2-19 0,7 2-34 0,11 1-37 0,18 3-8 0,12 6-10 16,18 4-1-16,12 9 3 0,5 3-1 16,4 4 2-16,-7-4-1 0,-9 1-1 15,-9-3 0-15,-10-6-2 0,-13-2 0 16,-13-6 1-16,-15-3-2 0,-16-9-7 0,1 2-4 15,-19-9-2-15,-12-2 2 0,-22-11 9 16,-10-5 0-16,-16-10 4 0,-11-1-1 16,0-1-1-16,0 3 1 0,7 6 0 15,15 3 0-15,19 8 0 0,17 6-2 16,17 6 18-16,12 3 19 0,9 2 3 0,9 0 1 16,14 2-21-16,10 5-21 0,18 7-5 15,9 2-1-15,1 5-6 16,-3-1-23-16,-12-3-60 0,-14-4 443 0,-11-3-287 15</inkml:trace>
  <inkml:trace contextRef="#ctx0" brushRef="#br0" timeOffset="155838.76">2872 8342 978 0,'7'-12'128'0,"-3"-2"191"0,-2 3-277 0,-2 4-13 0,0 2 13 0,0 3 21 0,0 2 17 0,0 0 11 0,0 0-2 0,0 0-11 15,0 0-7-15,-4 5-10 0,6-3-13 0,0 2-12 0,-2 5-14 32,3-1-13-32,1 7-7 0,-1 6 0 0,3 0-1 15,-1 7 1-15,-3 8 0 0,-2-1-1 16,0 8 1-16,0 1 0 0,-7 2 1 15,-1 4 4-15,-6-6 2 0,-2 1 0 16,-1-3-1-16,2-8-3 0,5-2-3 16,-3-6 0-16,6-1-1 0,0-5-1 0,0 1 10 15,5-7 6-15,1-1 3 0,1-6 2 16,1 2-8-16,1-4 1 0,2-2 8 16,-3 5 8-16,3-8 8 0,7 5 0 15,1-3-4-15,4 3-3 0,7-3-6 16,11-2-4-16,10 0-3 0,4 2-4 0,9-2-2 15,12 1-5-15,3-1-3 0,15 0 0 16,13 4-2-16,-6-4 0 16,5 0 2-16,-3 0-1 0,3-4 1 0,4 3 1 15,5 1 0-15,0 0 0 0,-7 0 1 16,0 3-1-16,-10-3-2 0,1 4-1 16,-3 1-1-16,-15-3 1 0,-3 5 0 15,-13-2 0-15,1 0 0 0,-4-1 0 0,-11 0-1 16,-5-3 0-16,-5-1-1 0,-9 2 0 15,0 3 1-15,-2 1 0 0,-2-3 0 16,0 3 0-16,-3 1 4 0,-2-4 6 16,-6 1 6-16,3 1 8 0,-6-3 7 15,2-2 3-15,-4 0 7 0,4 0 7 16,-7-7-1-16,3 1-4 0,-1-8-9 16,-1-2-15-16,4-12-12 0,0-4-13 0,2-9-17 15,2-10-33-15,7-4-44 0,5-11 93 16,9-17-30-16</inkml:trace>
  <inkml:trace contextRef="#ctx0" brushRef="#br0" timeOffset="157359.71">13344 9057 864 0,'-32'-5'150'0,"11"1"197"0,-8-1-225 0,13-1 27 0,-1 3-38 0,8 1-13 0,7-1 5 0,4 3 20 0,-2 0-12 0,12-4-16 0,-5 4-29 16,11 0-38-16,16 2-12 0,-4-2-9 0,11 2-5 0,-2-2-1 0,3 5 0 0,3-2 3 31,-3 1 0-31,-3 1 3 0,-12-3 1 0,-6-2 4 0,-9 0 2 0,-5 0-3 15,-7 0-11-15,-3-2-6 0,-2-3-3 0,-11 0-1 16,-9-4 7-16,-5 0 3 16,-15-3 1-16,3-3 0 0,-1 1 2 0,1-2 0 31,15 7-1-31,4 2 1 0,2-2 4 0,7 6 9 0,5-8 4 0,3 8 5 0,6 1-4 16,6-2-8-16,-3 4-9 0,-3 0-2 31,2 0-3-31,3 4-11 0,1-2-11 15,3-1-20-15,1 3-36 0,13 3 395 16,2 4-250-16</inkml:trace>
  <inkml:trace contextRef="#ctx0" brushRef="#br0" timeOffset="158027.32">17973 9183 1578 0,'38'10'102'0,"2"5"57"0,3-3-94 0,3 2-33 0,11 2-18 0,8 5-7 0,1 3-2 0,5-3 1 15,0 0 1-15,-6-1-1 0,-1-3 2 0,-12-2-1 0,-10-1 0 0,-5-4-3 16,-8-1-3-16,-8-7 5 0,-19-2-5 0,1-4-4 0,-20-8 0 16,-13-11-6-16,-17-7 6 0,-9-6 7 15,-19-6 3-15,-3-4 0 16,-7 7-2-16,4-4-1 0,8 8 4 0,9 6 7 16,9 6 3-16,14 2 7 0,11 5 10 15,16 7 18-15,12 2 9 0,4 4 2 16,16 3-16-16,12 1-26 15,12 8-11-15,12 4-9 0,11 8 1 0,4 7-1 0,6 2 0 16,1 4 2-16,-7 3-1 0,-5-1-2 16,-13-1-25-1,-12-6-53-15,-17-8-37 0,-21 0 48 0</inkml:trace>
  <inkml:trace contextRef="#ctx0" brushRef="#br0" timeOffset="158782.79">5769 8995 1754 0,'-21'-2'80'0,"-4"0"5"0,6 2-24 16,5-3-26-16,1-1 12 0,11 4 23 0,-1-2 22 0,3 2 18 0,3 0-13 0,3-1-20 0,4 1-29 0,8-4-31 0,14 2-8 0,11 1-6 16,17-6-2-16,11 5 0 15,9 0 4-15,5 0-1 0,-4 2 2 0,-3 0 1 16,-5 0-1-16,-9-2 1 0,-15-1-1 0,-15-1-2 16,-14 1-2-16,-13-1-6 0,-9-1 1 15,-9-2 1-15,-15-6 0 0,-15-3 5 16,-16 2-3-16,-17-2 0 0,-6 4-1 15,-5 0 1-15,0 6 2 0,5-4 2 16,13 6 0-16,10-3 1 0,14 3-1 16,15 3-2-16,7 1 1 0,5 0 3 0,10 0-23 15,5 0-63-15,1 0-61 16,0 0 66-16</inkml:trace>
  <inkml:trace contextRef="#ctx0" brushRef="#br0" timeOffset="193005.74">1775 12633 1626 0,'-7'-5'89'0,"3"1"16"0,0 1-25 16,6 1-37-16,0 2-11 0,2 0-6 0,-1 0-9 0,2 0-4 0,6 0-6 0,2 0 2 0,4 2 7 0,5 1 12 0,-1-1 13 0,2 0 11 15,7 3 3 1,-2 0-8-16,1-3-12 0,6-2-15 0,4-2-11 0,6-3-5 0,9 2 0 0,7 1-2 0,3 2 0 16,1 0 1-16,-3 2-2 0,4 1 2 15,-9 4-1 1,-1-7 1-16,-15 2-1 15,-4 2 1-15,-10-4-1 0,-8 1-1 16,-3 1-4-16,-7-2-6 0,-2-2-5 0,-3 1-1 16,-4 1-6-16,0-2 9 0,-14 0 4 15,-8 2 2-15,-13-4 11 0,-13-4 0 16,-14 4 2-16,-11-5 1 0,-5 4-1 16,-12 0-2-16,-1-3 0 0,1 7 1 15,1-3 4-15,-5 4 6 0,4 0 6 16,1 0 4-16,6 2 0 0,12-2-6 0,13 2-6 15,13-2-4-15,17 0-2 0,10 0-1 16,13 0 13-16,5-2 3 16,5 2-6-16,13-5 0 0,12-1-14 0,18 1-7 15,16-4 3-15,21 4 0 0,9-2 0 16,5 7 3-16,11 0 4 0,0 3 0 16,2 4 2-16,6-5-1 0,3 3-3 0,-4 2 0 15,-2-1-1-15,-7 1-1 0,-8-5 1 16,-12-2-1-16,-8 0 0 0,-12 0 2 15,-21-2-1-15,-6-5-1 0,-21 5-1 16,-10 0 3-16,-8 2-10 0,-4-3-1 16,-8-3 0-16,-12 3-4 0,-17-1 9 15,-12 1 1-15,-15 3-2 0,-17 0 0 0,-7 2 0 16,-8-1 0-16,-6 3 1 0,-6 5 0 16,-4-6 1-16,6 3 5 0,10-1 3 15,13-3 3-15,18-2-1 0,14 0-3 16,12 0-2-16,11 0 0 0,10 0 1 15,10 0-4-15,10 0-15 0,-2-7-32 16,4 1-51-16,-2-3-37 16,5-1 513-16,6-8-313 0</inkml:trace>
  <inkml:trace contextRef="#ctx0" brushRef="#br0" timeOffset="-203615.13">9597 10942 2292 0,'2'-9'113'0,"-2"2"4"0,0 3-18 0,0 4-54 0,0-3-19 0,0 3-15 0,0 3-12 0,-2-1-9 16,-6-2-4-16,4 7-1 0,-10 5 2 0,-7 10 3 0,-3 3 2 0,-13 8 2 0,4 1-1 0,-12 0-4 0,-4-1-4 0,-3-3-4 15,-3 1-1-15,-2 0 4 0,6 0 6 16,0 6 6-16,1-5 4 0,11 1 1 16,4 3 1-16,6-6 1 0,10-2-1 0,8 1-1 15,6-1-2-15,5-5-1 0,3 2 0 16,6 0 0-16,5-4 2 0,2 2 0 16,13-2 2-16,4 1 1 0,6-3 3 15,4-1 0-15,1-4 1 0,-7 0 1 16,-6-3-1-16,-7-2 5 0,-6 0 5 0,-5 0-1 15,-1 3-3-15,-3 0-8 16,-6 4-5-16,-3 0-6 0,0 4 0 0,-7 5-2 16,-3 1 0-16,-1 6 2 0,0 5-7 15,2 1-17-15,-3 6-7 0,1 0-7 16,-3-1 6-16,2-2 18 0,-2-8 9 16,-2-1 5-16,2-7 3 0,-2 0-2 15,0-2-1-15,-2-7 0 0,-3 0 3 16,-1-2 0-16,-1 0 12 0,2-3 5 0,-6-2 2 15,1 0 8-15,-1-1-5 0,-3 1 3 16,2 2-3-16,8-4-5 0,1 4-4 16,8 1-3-16,0-1 3 15,4 3 4-15,0 4 1 0,7 3-1 0,-2 13-6 16,4 3-3-16,4 7 2 0,-5 4 8 16,3-2 13-16,-1 5 15 0,3 6 13 0,-1 5 11 15,-1 2 2-15,-4-2-3 0,5 4-14 16,0-9-19-16,-3-6-16 0,5 2-11 15,6 0-5-15,6-1-1 0,8-1 0 16,6-7-21-16,1-3-64 0,9-5-83 16,13 1 85-16</inkml:trace>
  <inkml:trace contextRef="#ctx0" brushRef="#br0" timeOffset="-202535.39">30910 10821 2022 0,'7'-3'104'0,"0"-1"22"0,0 4-27 15,2-2-31-15,0 0-13 0,1 1-15 0,-1-1-11 0,7 0-9 0,2-1-4 0,5 3-4 0,5-2-1 0,6 2-2 0,1 0-5 0,6 7-3 16,2-2-3-16,1 8-2 0,-3 3-1 16,-4 3-5-16,-7 2-9 0,-3 8-14 0,-4-1-12 15,-4 4 1-15,-6 7 4 0,-4 4 8 16,-8 3 6-16,-2 2 1 0,-14 7 3 16,-2-1 5-16,-6-4 5 0,-4 0 5 15,0-6 2-15,1-3 2 0,3-6 1 16,3 4 2-16,-1-9 0 0,5-6 0 0,0-3 4 15,2-5 7-15,5-2 8 0,2-3 5 16,-2-6-3-16,6 2-6 0,-3-3-8 16,4-3-2-16,2 1-1 15,0 0 1-15,6 3 0 0,-4-1 4 0,5-1 7 16,3 8 3-16,6 1 5 0,7 4-2 16,0 2-6-16,6 7-3 0,1-2-3 15,5 7 2-15,-3 2 6 0,-3-4 3 0,-5-3 2 16,-9-4-2-16,-10-1-7 15,0-4-8-15,-1 0-4 0,-2 2-3 0,-2-6-1 16,-2 6 2-16,-5-2 1 0,3 1 0 16,2 8 0-16,1-2-1 0,-3 7-1 15,-5 2 5-15,-5 0 14 0,-4-2 19 16,-8 6 10-16,-3-1 1 0,-1-1-11 0,2 1-17 16,1-4-10-16,6-3-5 15,3 0-3-15,8 2-2 0,6 2 0 0,6 4-6 16,8 10-26-16,6 7-105 0,7 6 87 15</inkml:trace>
  <inkml:trace contextRef="#ctx0" brushRef="#br0" timeOffset="-196906.85">14346 12057 1795 0,'0'-5'90'0,"0"-6"-3"0,3-3-9 0,3 0-29 0,1-4-6 0,5 2 8 0,2 0 4 0,0 0 8 0,2-5-8 15,7 3-13-15,9 0-12 0,7 4-17 16,9 3-12-16,2 6-6 0,1 5-3 16,6 5-4-16,-6 10-1 0,4 8 1 15,6 7 1-15,-3 3 3 16,6 10-6-16,-5 10 2 0,-8-1 0 16,-1 13-1-16,-6 4 8 0,-7 6-3 0,-5 1-3 15,-16 4-2-15,-11-4-2 0,-6 4-5 0,-14-2-8 16,-17-5 3-16,-19-8 6 0,-13-1 10 15,-17-7 11-15,-12-8 0 0,-13-10 7 16,-16-10 8 0,-9-17 6-16,-8-14 24 0,1-17 24 0,5-13 14 0,9-14 8 0,9-13-9 15,12-12-18-15,9-10-14 0,16-1-10 16,7-12-11-16,14 2-13 0,18-2-9 16,20 4-3-16,20 8-6 0,26 8-15 15,14 3-14-15,8 9-32 16,19-4-25-16,12 9-17 0,14 6-39 0,15 10-9 15,14 9 79-15</inkml:trace>
  <inkml:trace contextRef="#ctx0" brushRef="#br0" timeOffset="-196413.12">15759 11702 2401 0,'14'-9'114'0,"0"4"3"0,6 0-32 0,-3 1-80 0,6 2-4 0,4 4-1 0,0 2 0 0,3 1-5 0,2 4-2 0,0 2-2 0,7 5-4 15,-2 7 0-15,2 0 2 0,5 10 0 16,-1 12 0-16,-2 10 1 0,-2 10-7 16,-9 19-19-16,-4 11-17 0,-6 10-18 15,-8 7-10-15,-12-8 11 0,-2-4 18 16,-12-15 19-16,-9-7 13 0,2-11 4 15,-15-7-8-15,-6-10 3 0,-4-8 3 0,-11-11 9 16,-7-12 12-16,-12-12 6 0,-6-10 7 16,-4-12 14-16,0-11 15 0,5-15 29 15,6-12 28-15,3-13 12 0,-1-10 1 16,13-9-18-16,15-2-23 0,17 0-22 16,19 0-15-16,16 0-8 0,16 1-8 15,20-3-18-15,15-5-31 0,12 2-21 16,2-4-75-16,4 4 419 0,-6 0-241 0</inkml:trace>
  <inkml:trace contextRef="#ctx0" brushRef="#br0" timeOffset="-193182.96">17117 12958 2104 0,'-9'-20'121'0,"4"6"16"0,-6 3-17 0,9 11-55 0,-1 0-17 0,1 2-7 0,2 10-15 0,-7-3-3 0,3 13-8 0,-1 6-7 0,-7 14 0 0,-4 10-4 0,-4 3 0 31,-5 7-2-31,-15 2 1 0,-3 0-17 16,-10 5-43-16,-4 2-49 0,0 1 142 0,-6 5-514 15,2 1 368-15</inkml:trace>
  <inkml:trace contextRef="#ctx0" brushRef="#br0" timeOffset="-192439.1">17713 11830 1608 0,'78'62'113'0,"-61"-60"52"0,1-2-53 0,3-2 26 0,-67-67-56 0,64 65-17 0,0-8-13 0,8 1-15 0,3-1-18 0,1-2-14 0,11 5-5 0,3-4-5 0,4 8-2 15,14 0-2-15,5 5 2 0,8 2-10 0,5 10-7 0,3 9-5 16,-2 9-5-16,1 16 8 0,-7 9-5 0,-3 16-6 15,-1 11-9-15,-2 12-16 0,-8 10 11 16,-5 10 7-16,-8 5 4 0,-14 5-2 16,-15-2-4-16,-17 4-97 15,-20-14 1-15,-17-22-39 0,-13-21 41 16,-12-26 116-16,-9-15 56 0,-11-12 112 0,-9-10 22 0,-5-10 31 16,-3-10 5-16,-3-11-6 0,3-10-10 15,8-12-14-15,11-13-34 16,11 0-31-16,8-4-40 0,13-2-29 0,4 6-19 0,10-2-12 15,7 2-2 1,7 0-2-16,18-1-22 0,6 3-31 0,11-1-43 0,10 1-15 16,-2 3 4-16,5 5 17 0,5 6 34 15,-1 1 10-15,1 1 5 0,1 1-8 16,-2 5-12-16,3 3-21 0,0-1 521 16,7 11-337-16</inkml:trace>
  <inkml:trace contextRef="#ctx0" brushRef="#br0" timeOffset="-192011.84">19558 12078 1420 0,'8'-7'141'0,"-3"0"172"0,4-5-206 0,-4 3-42 0,4-5 3 0,0-1-3 0,3 1 6 0,6-4 5 15,7 4-7-15,0 2-20 0,3 1-21 0,4 2-15 0,2 6-13 0,3-4-10 16,4 8-7-16,3 7 0 16,6 6 3-16,-1 2 2 0,1 9 2 0,1 5-2 15,-8 5 1-15,5 11-1 0,-6 9 1 0,-1 11-1 0,2-1-3 16,-6 12-20-1,-2-3-10-15,-5 15-22 0,-3 8 0 0,-11 4 12 0,-11 2 8 0,-7-9 19 16,-15-7 5-16,-10-9 9 0,-14-18 3 31,-5-12 4-31,-2-11 1 0,-8-10 4 0,-6-11 7 0,-11-13 3 32,-9-6 14-32,1-13 5 0,-6-9 6 0,4-7 9 15,5-10 7-15,7-12 16 0,10-4 2 0,12-9-7 16,15-3-17-16,15-4-22 0,6-2-10 15,13 0-7-15,7-6-14 0,14 4-17 16,10-4-34-16,13 4-33 0,16-3 428 16,9-1-272-16</inkml:trace>
  <inkml:trace contextRef="#ctx0" brushRef="#br0" timeOffset="-191600.79">20761 11885 1626 0,'-18'-9'193'0,"7"-5"255"0,-1 0-312 16,3 3-31-16,7-1-24 0,2 3-31 15,9-2-18-15,5-3-9 0,2 3-11 16,13-1-8-16,6 1-10 0,9 1-12 15,13 6 3-15,10 4-1 0,4 5-3 16,6 11-2-16,-1 9 1 0,2 9 6 16,2 8 5-16,1 10 4 0,-3 8-5 15,-5 4-2-15,-9 9-4 0,-8 6 1 0,-13 8-12 16,-13 5-2-16,-16 10-3 0,-24 4 7 16,-20-1 7-16,-24-4 2 0,-20-16 7 15,-16-23-3-15,-12-20 10 0,-6-15 13 16,-2-25 25-16,0-13 26 0,9-12 19 0,2-18 14 15,12-8-3-15,9-8 2 0,11-7-6 16,22 0-14-16,14-10-14 0,15 1-23 16,16-1-21-16,8 1-37 0,23 2-65 15,16 0-78-15,28-5 83 0</inkml:trace>
  <inkml:trace contextRef="#ctx0" brushRef="#br0" timeOffset="-185401.11">22349 12715 1699 0,'78'35'91'0,"-21"-3"9"0,-18-4-31 0,-21-3-21 0,-8 0-30 0,-10 5-9 0,-8 7 7 31,-14-1 15-31,-6 6 12 0,-9 5 6 0,-6 2 1 0,-7-3-8 0,-3 2-15 0,5 4-14 0,1-3-11 0,7 4-4 0,12 1 6 16,0-8-25-16,-1-4-33 0,1-8 10 15,0-2-2-15</inkml:trace>
  <inkml:trace contextRef="#ctx0" brushRef="#br0" timeOffset="-184468.13">22970 12323 1887 0,'-37'-75'356'16,"37"70"-208"-16,-18-59-154 0,13 25 16 16,12 11 0-16,9 3-3 0,5 2-2 15,4 5-5-15,8 1-6 0,1 6-4 16,5 4-3-16,4 7-3 0,-1 9 5 15,3 7 2-15,-3 8 3 0,4 8 5 16,-2 13-2-16,1 6-3 0,-3 11-2 0,1 6 0 16,-2 10 1-16,-8 8 4 0,5 8 3 15,-14 7-15-15,-4 4-20 0,-6-7-17 16,-10-6-5-16,-4-18 16 0,-13-12 18 16,-6-12 14-16,-8-20 21 15,-12-10 37-15,-7-10 36 0,-7-10 37 0,-7-9-6 16,-1-14-31-16,-4-17-34 0,-1-14-31 15,8-8-12-15,1-2-3 16,13 1-1-16,13 4 0 0,7 4-3 0,20 7-13 0,11 4-25 16,14 0-25-16,8 3-22 0,8 4-13 15,6 8 10-15,1 8 11 0,6 0 3 16,-11 1 10-16,-4 4-8 0,-3-5 3 16,-7-2 11-16,-4 0 10 0,-2 2 22 15,-3-4 11-15,-1 7 11 0,-1-1 5 0,-2 3 1 16,-3 3-1-16,0 3-2 0,0-3-8 15,0 1-3-15,1 3 5 0,3 4 3 16,3 3 5-16,0 2 6 0,1 0 0 16,1 0 3-16,2 0 5 0,-4 0 7 15,1 0 12-15,3-2 19 0,-1-3 22 16,4-2 21-16,2-1 8 0,5 0 2 0,6 0-4 16,1 1-14-1,4-1-16-15,5 2-21 0,4-3-22 0,1 6-16 16,7-1-9-16,1 4-6 0,5-2-2 0,-6 4-1 15,1 4-1-15,1 4 1 0,8 8-2 16,-1 1-7-16,2 8-6 0,2 7-11 0,-4 5-9 16,-10 5 6-16,-6 7 7 0,-10 10 11 15,-11 6 8-15,-8 1-1 16,-21 2-5-16,-13 0 0 0,-15-10 3 0,-15-10 1 16,-15-13 13-16,-8-12 10 0,-17-13 5 15,-3-8 9-15,0-10-8 0,1-12-5 16,10-6-5-16,5-6-7 0,10 1-2 15,6-6 3-15,11 1-10 0,8-3-21 16,13 0-25-16,12-6-40 0,11-1-21 0,8 1-10 16,11 2 6-16,8 8 44 0,4-3 34 15</inkml:trace>
  <inkml:trace contextRef="#ctx0" brushRef="#br0" timeOffset="-184120">25002 12092 1761 0,'16'0'96'0,"-2"-1"19"0,2-3-19 0,0 4-34 0,3-5-17 0,3 3-14 0,1 0-9 0,3 0-6 0,1 2-4 0,1 0 0 0,6 2-2 0,1 5-3 0,3 2-3 0,2 5-4 0,-2 4-2 0,-1 7-2 15,-3 7-2 1,-4 7-1-16,0 2 0 0,-4 5 1 0,-6 0 1 16,5 7 1-1,-8-5 3-15,-2 7-15 0,-6 0-19 16,-9-2-10-16,-11-2-5 0,-5-8 15 16,-2-13 18-16,-8-2 8 0,-5-12 6 0,-6-7 6 15,-5-9 10-15,-6-14 8 0,-4-7 7 16,1-9-4-16,0-6-5 0,8-6-4 15,13-6-6-15,10 2-10 0,8-2-15 16,12 3-26-16,7-2-27 0,5 0-6 16,6 5 394-16,3 5-245 0</inkml:trace>
  <inkml:trace contextRef="#ctx0" brushRef="#br0" timeOffset="-183788">25752 12078 2058 0,'25'-3'90'16,"-4"-1"3"-16,5 1-32 0,-2 3-29 15,0 0-13-15,8 0-7 0,4 1-8 0,3-1-2 16,9 6-1-16,1-3-4 0,6 6-1 16,2 5-2-16,-2 6-3 0,-2 3 2 15,-1 3 1-15,-3 10 1 0,-3 1 1 16,-9 7-1-16,-5 6 0 0,-9-2-3 15,-8 5-5-15,-7-2-5 0,-13 6-4 16,-9 2 3-16,-9-10 6 0,-16-4 5 16,-7-12 7-16,-16-10 12 0,-2-10 13 0,-5-13 9 15,-7-13 2-15,1-11-1 0,2-8 5 16,1-11 11-16,15-10 15 0,9-4-5 16,13-7-16-16,17 4-16 0,13-4-14 15,13 6-10-15,21 3-23 0,12 3-36 0,17 6-72 16,13 0-29-16,3 9 17 0,13 14 51 15</inkml:trace>
  <inkml:trace contextRef="#ctx0" brushRef="#br0" timeOffset="-183613.1">27007 12745 2104 0,'-23'127'104'0,"4"-20"-14"0,-3-4-17 15,5-31-39-15,-3-10-24 0,4-10-61 16,-9-3-26-16,0-4 37 0</inkml:trace>
  <inkml:trace contextRef="#ctx0" brushRef="#br0" timeOffset="-183407.66">27608 12800 2785 0,'82'14'137'16,"-49"-7"-81"-16,-10-5-75 15,-1 3 35-15,-47-23-302 0,39-6 190 16</inkml:trace>
  <inkml:trace contextRef="#ctx0" brushRef="#br0" timeOffset="-183249.37">28206 12685 2587 0,'42'26'95'15,"-6"-8"-14"1,-6-2-37-16,-11-11-43 0,-3-5-24 0,-3-7-50 0,-6-9-65 15,-4-2-54-15,3-8-14 0,-6-4 591 16,-6-6-316-16</inkml:trace>
  <inkml:trace contextRef="#ctx0" brushRef="#br0" timeOffset="-183186.16">28550 12568 1655 0,'30'33'418'15</inkml:trace>
  <inkml:trace contextRef="#ctx0" brushRef="#br0" timeOffset="-183097.72">28915 12539 2980 0</inkml:trace>
  <inkml:trace contextRef="#ctx0" brushRef="#br0" timeOffset="-177777.68">12991 13013 1974 0,'0'0'113'0,"0"-4"37"0,0 4-66 0,0 4-45 31,-2 1-30-31,2 9-18 0,-1 13-4 0,-7 13 3 0,1 8 7 0,-7 16 5 0,-5 7-1 0,-4 3 3 0,-6 5-17 0,-4-1-44 0,-6 1-17 15,-13-2-473-15,-3-5 363 0</inkml:trace>
  <inkml:trace contextRef="#ctx0" brushRef="#br0" timeOffset="-176702.38">11729 11676 1435 0,'-9'-18'100'0,"0"-2"41"0,9 6-26 16,7 7-34-16,-3 0-11 0,8 0-11 0,0 0-17 0,1-2-19 0,10 4-8 0,2-1-4 0,-2 3 3 0,3 3 0 0,-3 0-3 0,7 3-5 0,4 8-6 0,2-2-4 0,8 9-3 0,0 3-2 0,2 9 0 0,0 7-3 15,1 8 1-15,-1 10 1 0,-2 7 1 16,0 10 2-16,-3 12 1 0,0-3 1 16,0 10 1-16,-13-3-8 0,-3-4 0 15,-11-10 0-15,-12-1 3 0,-6-9 7 0,-19-1 1 16,-7-9-1-16,-11-14 0 0,-3-8 0 16,-2-10 5-16,-9-6 4 15,-5-4 5-15,-10-12 9 0,-6-4 2 0,-4-13 5 16,2-12 0-16,0-6-4 0,-5-13 1 15,9-12-4-15,-8-4-3 0,11-5-1 0,13-2 5 16,4 3 6-16,17-2 3 0,7-1 1 16,16 0-9-16,9-2-8 0,10-1-5 15,11-5-3-15,12 9-26 0,9 4-45 16,13 6-25-16,7 8 35 0</inkml:trace>
  <inkml:trace contextRef="#ctx0" brushRef="#br0" timeOffset="-172288.51">10996 12830 1728 0,'0'46'76'0,"-3"0"-9"0,1 13-6 0,-3 4-21 0,-2 3-23 0,-2 3-15 0,-4 6 1 0,-3 1 1 0,-7 0 0 0,-5 0 1 16,-6-6-2-16,-1-7 5 0,-6-4-5 0,-9-9 1 0</inkml:trace>
  <inkml:trace contextRef="#ctx0" brushRef="#br0" timeOffset="-170352.56">10385 12213 1154 0,'1'0'129'0,"5"0"117"16,-4 0-145-16,3-2-25 0,4 2-32 0,-6 0-8 0,10 0-3 0,-1 0 6 0,2-2 5 0,0-1 6 0,1-3 6 0,-1 1 3 15,0-2 9-15,-3 0 8 16,-1 2 0-16,1-6-5 0,-4 0-15 0,2 1-17 16,-7-6-13-16,-2 2-9 0,-2-4-7 15,-7 0-3-15,2-5-2 0,-4 4-1 16,-3-4 1-16,-2 3 0 16,-2 4 1-16,-3 2-1 0,0 5-1 0,-2 2-2 15,0-2-2-15,-2 6-3 0,-2-6-1 0,-3 5 0 16,0 2 1-16,-7 1 0 0,0-1-1 15,-8 2 2-15,-6 0-1 0,5 0-1 16,-2 2 1-16,0 1 1 0,2 2-1 16,2 4 1-16,10 0-1 0,-3 0-1 15,6 2-1-15,5 1-2 0,5 1 1 16,6-3-2-16,3 4 1 0,3 4-1 0,2 2 1 31,-2 3-1-31,4-4 0 0,3 1 0 0,4 1 0 0,0-5-1 0,10 0-5 16,-3 3-3-1,5-3-5-15,7 4 4 0,8-6 8 0,-1 0 7 16,6 2 4-16,0-3 2 0,-6-5 0 0,0 1 1 16,1-2 2-1,-3-1 0-15,1-3 1 0,1-1 1 16,-1 0 0-16,-1-2-1 0,-4 0-2 0,-5 0-1 16,1 0-1-16,-5 0 1 15,-5 0-2-15,1 0 6 0,-2 0 4 0,0 0 0 0,-5 0 2 16,0 0-3-16,-2 0-6 0,0 0-1 15,-4-2-2-15,4 2-2 0,-3-2 1 0,-8-3 2 0,2 0 1 16,-7-3 1-16,0 3 0 0,1-2 0 31,-5 4-2-31,2 1-1 0,2-2-2 16,-1 8-3-16,-1-1-2 0,-7 6-2 16,0 2 0-16,4-1 1 0,-7 5 1 15,1-1 1-15,-1 2 1 0,1 3 0 0,2 3 0 16,0-5 0-16,-1 6 1 0,-3-1 1 15,1 1 0-15,3-4 1 16,-1 6 0-16,3-2 0 0,0 4 0 0,3-1-1 16,6 1 1-16,-6-1-1 0,3 5 1 15,2-3 0-15,-1 0-1 0,4 1 0 16,5-3-2-16,2 1 0 0,1 5 0 16,1-4 1-16,1 0 2 0,5-3-1 15,6 2 1-15,0-1 0 0,12 1-1 0,-7 0-2 16,11-4 6-16,4 2 15 0,-3-2 18 15,13-4 12-15,2-1 3 0,9-4 3 16,8-5-2-16,6-9 1 0,3-7-9 16,3-6-15-16,-3-6-12 0,2-1-14 15,-9-4-33-15,4-8 164 0,16-13-110 16</inkml:trace>
  <inkml:trace contextRef="#ctx0" brushRef="#br0" timeOffset="-154648.71">1805 11890 1335 0,'0'-19'168'0,"-9"-47"41"31,9 68-151-15,0-2-27 0,0 3 4-16,0 5-3 0,0-5-2 0,0 2-9 0,0 2-8 15,-4-1-6-15,4 3-3 0,0-2-2 16,4 7 1-16,-2 7-2 15,-4 8-1-15,-2 2-3 16,-4 10-2-16,-8 9-1 0,0 3 1 16,-11 9 3-16,0 4 0 0,1-4 2 15,-6-2 1-15,4-5-1 0,1-7 1 16,7 0 0-16,3-6-3 0,4 3 8 0,-1-6 9 16,2 1 8-16,1-2 12 0,2-8-2 15,4 0-3-15,1-3-7 0,-1-8-7 16,5 2-6-16,0-5-4 0,5-1-1 15,1-1 0-15,3-7 18 0,5 2 18 16,-2-8 6-16,4 3 16 0,0-4-3 16,4 0-3-16,6-4 7 0,1 1 0 0,3-4-7 15,2 0-8-15,5-7-8 0,6-8-12 16,8 3-9-16,6-1-4 0,7-5-7 16,-1 9-4-16,8-5-2 0,7 5-2 15,7 7 1-15,2-1 0 0,6 8 2 16,-7-5 0-16,0 2 2 0,-14 1 2 15,-13-5 4-15,-8 4 4 0,-3-8 4 0,-7 1 4 16,0-2 4-16,-6 0 2 0,0-2-3 16,-3-2-4-16,2-5-9 0,-6 0-7 15,8 0-6-15,5 1-1 0,3 3-1 16,4 3-1-16,3 0 0 0,-5 2-1 16,-3 1 1-16,-6 3 2 0,-7 3-1 15,-8 0-1-15,-6 1-3 0,-6-1-15 16,-1 0-20-16,-4 4-12 0,1-4-18 0,-1 1-40 15,-3-1-47-15,0-12 85 0</inkml:trace>
  <inkml:trace contextRef="#ctx0" brushRef="#br0" timeOffset="-137331.08">1748 15707 1674 0,'5'-5'91'0,"6"0"35"16,1-6-64-16,8 2-37 0,-4-5-8 0,2 4-7 0,-1-5-2 0,1 1 2 0,-4 2 7 15,-3 1 6-15,-4 6 9 0,-7 5 4 0,0-4 3 16,0 2 1-16,0 2-4 0,0 0-5 15,0 0-6-15,0 0-8 16,-4 2-7-16,-1 4-5 0,0-1-3 0,-6 4-2 16,2 0-2-16,0 5-1 0,1 4-1 0,2-1-1 15,-3 5 0-15,6 1-2 16,-1 3 2-16,1-5-1 0,3 3 3 0,-4-1 1 16,4-2 2-16,-3 0 1 0,-1 0 0 15,-1 1 0-15,-2-1-1 0,0-3 0 16,0-2 0-16,-1 1 1 0,0-1 1 15,2-2 4-15,1 1 3 0,1-1 5 0,4-2 7 16,0-3 7-16,0-2 9 0,0 0 5 16,0-3 2-16,0-1-5 15,2 3-7-15,0-5-7 0,1 1-8 0,-1 0-4 16,4 2-4-16,-3-1-2 0,2-1 2 16,3 0 2-16,-3-2 5 15,-2 0 2-15,3 1-1 0,-1 1-4 0,2 0-4 16,2 2-4-16,3-1-3 0,6-1-2 0,5 1-1 15,4 1-2-15,3 1-1 16,4-3 0-16,1 2 1 0,8-3-2 16,-3 1 0-16,8 0 1 0,4 1 0 15,-3-3 0-15,-3 0 1 0,-3 0 1 0,-2-3 0 16,0 1 2-16,-1-1 2 16,6-1 0-16,-1-1 4 0,-1-2 6 15,2-2 3-15,-3 2 2 0,3-6-3 0,9 1-6 16,10-2-3-16,12-1-1 0,10 0-3 0,8-1 1 15,10 0-1-15,3 1-1 0,0-1 1 16,-7 4-1-16,-5 1 0 0,-7 6 0 16,-1 0 0-16,-4 1 0 15,-3 2 0-15,-3 1 0 0,-3-1 0 16,-11 0 1-16,3-5-1 0,-5 4 0 16,5-6 1-16,8 7 1 0,-4-2-1 0,-6 3 1 15,-1 1 0-15,-11-6-1 16,1 4 1-16,-3 2-1 0,0 0-1 15,-1-1 0-15,1-1 1 0,-6 0-1 16,-6 0 1-16,2 1 0 0,-8-5-1 0,4 5 2 16,1-1 0-16,-5 2 0 0,-1 2 0 15,-3-2 0-15,-1 0 0 0,-1 0 1 16,-6 0 0-16,6 0-1 0,-3 0 0 0,-1 1-1 16,-1 3-1-16,-3-4 1 0,-5 0 0 15,2-7 1-15,-1 7 0 16,-3-4 0-16,-1 2 0 0,3 1 0 15,-2-6 5-15,-1 3 10 0,-1-5 8 0,-1 2 4 16,-2-4-4-16,0 6-12 0,-1-7-13 16,1-2-4-16,0-1-14 0,5-6-13 15,-1-7-17-15,9-8-40 0,11-8-82 16,23-15 99-16</inkml:trace>
  <inkml:trace contextRef="#ctx0" brushRef="#br0" timeOffset="-48020.23">7340 14695 1881 0,'9'9'77'0,"-4"2"-14"0,4-1 2 0,-2 3-5 0,2-1-15 0,-2-1-3 16,-5-2 9-16,2-1 8 0,-10 3-2 0,1-4-9 0,-4 4-12 0,-3 3-10 0,-6 4-9 0,0 5-8 0,-10 3-7 0,-6 3-4 0,-15 3-5 0,-12 1-2 16,-2 3-1-16,-7-3-1 0,5 1 1 15,-1 3 3-15,4 4 3 0,4-11 2 16,6-1 2-16,15-8 0 0,10-5 1 15,10-2 0-15,6-1 2 0,6-5-2 0,5-4-5 16,0 5-4-16,3-4-7 16,3 4-2-16,2-4 8 0,12 1 4 15,3 2 15-15,12 3 12 0,-1-7 4 0,5 1 1 16,-5 2-8-16,-4-3-11 0,-3 4-5 16,-10 0-2-16,-3 0-1 0,-3 8-10 15,-4-1-15-15,-7-1 0 0,-5 5-6 16,-6 4 5-16,-6 7 14 0,-5 1 1 0,-11 8 8 15,-5-2 3-15,-2 4 3 0,1-2-1 16,5-4-1-16,4-1-1 0,1-11 0 16,6-2 0-16,2-5 0 0,9 0 1 15,3 4-1-15,5-5-1 0,2 1-3 16,2-1-2-16,7-1-2 0,-7 4 1 16,8-1-1-16,-3 5 0 0,0-1 5 0,1-3 2 15,1 1 2-15,-2 1 3 0,-2-1-4 16,-3 4 1-16,-3 2-2 0,-6 10-3 15,-7 6-1-15,-2 7 0 0,-5 14 2 16,-3 16 0-16,-10 9-12 0,3 2-8 16,-6-10-3-16,7-4 2 0,3-13 12 15,1-11 6-15,0 4 0 0,-1-5 1 16,3-6 1-16,-1 4 2 0,6-7 2 0,-1-2 1 16,8-7 1-16,7-4-1 15,7-1 1-15,2-8-7 0,10 4-7 0,4-3-5 16,14-1-16-16,15 1-19 0,17-9 41 15,23-4-9-15</inkml:trace>
  <inkml:trace contextRef="#ctx0" brushRef="#br0" timeOffset="-47344.7">8009 16067 2037 0,'0'0'118'0,"-2"-1"17"0,2 2-41 0,-4-1-53 15,-1 4-29-15,-4-2-13 0,-1-1-5 0,1 10-5 0,-5 2-2 0,-8 10 3 0,-8 9-14 0,-5 10-9 0,-6 4-12 0,-5 7-2 0,1 9 15 16,-1 4 15-16,7 1 13 0,0-6 2 0,11-12-1 0,1-8-1 15,6-4 0-15,2-8 1 0,8-4 0 16,0-4 0-16,4-5 0 0,7-2 3 16,4-7 2-16,-1-2 20 0,3-6 4 0,3-3 5 15,3-1 31-15,2 3-8 0,4-5 7 32,0-2 0-32,-2-5-19 0,-2 1 2 0,-5 5 8 15,-2 0 1-15,-2 5-11 0,-5-4-14 16,0 1-19-16,0 6-15 0,0 0-12 15,-2 0-12-15,-10-1-17 0,6 4-1 0,-1 10-1 0,-3 3 8 16,3 10 4-16,-2 8-17 16,0 7-15-16,4 7-1 15,1 5 12-15,4-7 24 0,0 5 23 0,2-5 8 0,0-3 2 0,-2-8 1 16,0-3 0-16,-2 0-2 0,0-11 17 16,0-1 27-16,2-2 27 0,0-9 29 15,2-1 3-15,2-4-1 0,-1 0-1 16,4-1-3-16,2-1-18 15,9-4-21-15,3-1-24 0,11-5-19 0,11-2-5 0,8-3-1 32,8-4-8-32,1-1-10 0,-5 2-17 15,-6-4-31-15,-1 4-37 0,-2 1-82 16,6-3 98-16</inkml:trace>
  <inkml:trace contextRef="#ctx0" brushRef="#br0" timeOffset="-46785.12">8759 17525 2510 0</inkml:trace>
  <inkml:trace contextRef="#ctx0" brushRef="#br0" timeOffset="-38750.27">8987 17030 1857 0,'-8'55'493'0,"-5"-12"-472"0,4 6-4 0,-3 3-14 0,1 10-7 0,-3 12 5 0,-7 8 6 0,5 10-75 16,-4 7 53-16</inkml:trace>
  <inkml:trace contextRef="#ctx0" brushRef="#br0" timeOffset="-34655.8">9764 16248 1426 0,'-7'-23'191'16,"-4"2"205"-16,4-6-228 0,7 4-70 0,0 2-9 0,7 0 3 0,4 3 2 0,-2 0-1 0,7 4 2 0,2 0-21 0,-2 3-26 15,3 4-15-15,6 2-25 0,1 3-9 0,3 2-6 0,-3 7-12 0,8 2-5 16,2 9-10-16,6 1-9 0,-1 8-11 16,-2 5-16-16,-2 10-18 0,-7 13 3 15,-3 6 9-15,-6 11 11 0,-14 10 24 16,0-2 5-16,-7-1-13 0,-5-4-10 0,-7-10 4 15,-10-4 3-15,-10-13 20 0,-3-8 22 16,-8-11 7-16,-3-12 7 0,-3-4 7 16,-6-10 13-16,1-1 38 0,3-7 18 15,-6-9 11 1,1-9 11-16,4-7-24 0,4-4 0 0,11-5 3 0,3-2-3 16,4 6-1-16,7-1-13 15,2 4-11-15,12 2-12 0,5 2-15 16,8-1-10-16,5-4-30 0,5-3-66 0,14-6-112 0,10-4 105 15</inkml:trace>
  <inkml:trace contextRef="#ctx0" brushRef="#br0" timeOffset="-29516.12">10642 16160 1784 0,'-2'12'116'0,"0"6"43"15,-5 10-39-15,2 13-45 0,1 12-18 0,-3 13-17 0,5-4-13 0,2 3-15 0,-1-15-10 0,-1-6-4 0,-5-5-7 0,-2-7-12 0,-9-3-18 0,-7-3-27 16,-5 1-21-16,-9 1-12 0,-7-5-4 0,2 4-3 15,-13-4 625-15,-7-5-395 0</inkml:trace>
  <inkml:trace contextRef="#ctx0" brushRef="#br0" timeOffset="-29005.02">11521 15855 1824 0,'-12'1'147'0,"5"1"57"0,-6 4-25 0,1 2-62 0,3 5-26 0,0 1-26 0,4 2-19 0,-1 14-13 0,5-2-8 0,1 10 5 0,3 8-3 16,6 2-5-16,0 10-4 0,3 11-5 15,3 4-3-15,-1 10 0 0,-2-1-3 16,-1-2-4-16,-11-9 0 0,0-20-3 15,-9-10-1-15,-3-2-1 0,-3-9-31 16,-2 0-84-16,1-2 423 0,-6-3-271 16</inkml:trace>
  <inkml:trace contextRef="#ctx0" brushRef="#br0" timeOffset="-23027.3">12537 16750 2102 0,'-2'0'139'0,"2"2"41"0,-3 1-50 0,3 8-80 0,3 7-21 0,-3 10-9 0,0 8-10 0,2 4-3 0,-2 5-2 0,-2-3-1 0,-10-3-2 0,5 2-1 0,-6-7 0 16,-6 5-16-16,-9-6-18 0,-17 3-36 15,-6-8-60-15,-13-8 497 0,-12-6-305 0</inkml:trace>
  <inkml:trace contextRef="#ctx0" brushRef="#br0" timeOffset="-10169.43">13429 16222 1773 0,'0'-4'122'0,"0"-1"41"0,0-1-32 0,2 1-53 16,3-7-26-16,4-1-23 0,2-3-13 0,-3-5-9 0,7-2-6 0,-1-2 0 0,5 0 4 0,6 4 4 0,5-4 6 0,8 4 5 0,1 0-4 0,3 1 6 15,11 11-5-15,4 6-6 0,9 5-1 16,8 14-10-16,4 8-3 0,0 12-2 16,2 10 2-16,1 9-2 0,3 12 3 15,8 10-2-15,-5 13-4 0,-7 2-6 0,-9 0-9 16,-16 1-2-16,-20-15 0 0,-15-8-4 16,-20-2-2-16,-22-10 2 0,-20-3 9 15,-22-9 18-15,-14-10 13 0,-11-10 5 16,-7-10 5-16,-8-14 11 0,1-11 13 0,-3-10 3 15,3-11-5 1,7-6-19-16,9-5-3 0,16-5 11 0,16 2 10 0,11 0 11 16,7 1-2-1,8 1-6-15,15 1-8 0,5 2-8 0,13-4-10 0,10-3-17 16,9-7-24-16,9-6-27 16,7-1-33-16,4 3-24 0,-1 10-21 0,2 8-23 15,3 7 99-15,6 3 2 0</inkml:trace>
  <inkml:trace contextRef="#ctx0" brushRef="#br0" timeOffset="-9710.05">15041 16218 2060 0,'9'-11'170'15,"-9"-19"-13"-15,0 4-42 0,-4-3-23 0,-5-6-43 0,9-1-17 0,7 3-10 0,6 3-5 0,1 1 3 0,5 1 1 0,-1 1 3 0,7 1 8 0,7 3-3 16,3 0-3-16,6 10-4 0,9 3-14 0,-1 10-3 15,6 3-5-15,0 11-5 0,-2 4-4 16,1 10-6-16,-8 6-11 0,-4 9 7 16,4 12-3-16,2 15 6 0,0 16 11 15,-5 6-12-15,-10 9-1 16,-8-4-3-16,-18-3-2 0,-8-12 0 0,-19-15 1 16,-7-15 1-16,-6-10-4 0,-15-5 6 0,-4-8 7 15,-6-8 0-15,-9-10 5 0,-8-11 2 16,-8-6-1-16,1-13 11 0,1-4 14 15,4-7 16-15,10-6 17 0,3 1 3 16,11-9-3-16,12-6-11 0,13 0-11 16,10-7-11-16,11-6-5 0,7-3-5 15,11-5-17-15,10 0-37 0,7 9-39 16,13 5 384-16,14 4-247 0</inkml:trace>
  <inkml:trace contextRef="#ctx0" brushRef="#br0" timeOffset="-8226.28">16324 17041 1613 0,'46'-7'111'0,"-33"-4"37"0,-1-7-34 0,6 2 8 0,-37-5 5 0,36 7-20 0,6-6-14 0,-7 3-7 0,6 8-14 0,-5-2-19 0,-3 9-16 0,-3 2-14 0,-9 0-9 0,-2 6-12 15,0 4-5-15,-5 10-8 0,-3 8-2 16,0 11 0-16,-7 11-1 15,3 7 3-15,-4 3 1 0,-2 4 3 0,-5-2 4 16,-2 3 2-16,-3-1 2 0,-4 4 0 0,-3-6-15 16,-1-9-11-16,-5-9-61 0,2-15-50 15,-1-17-8-15,1-17 48 16</inkml:trace>
  <inkml:trace contextRef="#ctx0" brushRef="#br0" timeOffset="-7703.13">17085 15959 2083 0,'2'2'144'0,"-2"3"41"0,0 2-42 15,2-5-75-15,-6 4-29 0,4 2-16 0,-7 5-7 0,3 3-9 0,4 5-3 0,-1 6-1 0,-1 12-1 0,5 16 3 0,3 7 0 16,4 19 1-16,3 8-1 0,-4 5-3 15,-4 2-3-15,0-6-2 0,1-5-4 0,-1-9-4 16,-2-10 0-16,-1-8-3 0,-5-10-2 16,-3-9-7-1,1-5-20-15,-4-9-22 0,7-7-45 0,-6-10-30 16,2-8-12-16,-1-12 27 0,0-18 63 0</inkml:trace>
  <inkml:trace contextRef="#ctx0" brushRef="#br0" timeOffset="-7464.75">17624 15803 2111 0,'122'594'750'63,"-120"-557"-746"-48,0 27-3-15,0 2-1 16,-1-8-1-16,-1-3-4 16,0-7-10-16,-1-3-14 0,-1-6-24 0,2-8-21 0,-2-4-40 15,0-6-42-15,-5 1-15 0,2-6 149 16,5-9-24-16</inkml:trace>
  <inkml:trace contextRef="#ctx0" brushRef="#br0" timeOffset="-7273.19">18243 16768 2453 0,'12'64'174'16,"6"106"218"-16,-53 232-352 31,3-347-243-31,-14 0 148 15</inkml:trace>
  <inkml:trace contextRef="#ctx0" brushRef="#br0" timeOffset="-2345.72">18888 16016 1634 0,'-10'-25'99'0,"-10"-5"44"0,-1-16-44 0,24 7-41 0,1 25-4 0,5 1 15 15,5 4-1-15,7 1-4 0,2 2-11 16,6 6-15-16,1 0-6 0,3 2-4 16,3 5-1-16,3 4-3 0,-4 3-4 15,3 0-5-15,1 6-8 0,3 6-3 16,3 6-2-16,1 5 1 0,3 9 4 0,1 11 2 16,-2 12 4-16,3 9 5 0,1 11 4 15,-3 5-1-15,3 0-2 16,-12-2-5-16,-2-14-9 0,-17 0-3 0,-9-9-4 15,-12-3-3-15,-5-2 1 0,-18-7 1 16,-9-3 1-16,-7-4 0 16,-9-13-1-16,-5-5-2 0,-4-10 1 0,-7-10 0 0,-6-12 2 15,-8-12 5-15,-4-13 3 16,-7-7 4-16,4-9 2 0,0-7 0 16,11-1-3-16,5-1 0 0,12 2 0 0,11-5 4 0,3-2 4 15,4 2 2-15,4-9-2 16,3-6-5-16,2-6-4 0,7-6-4 0,1-2-1 15,3 6-1-15,10 9 0 0,7 7 0 16,6 6-11-16,8 5-19 0,9 6-29 16,-1 2-37-16,10 1-50 0,7 2-30 0,0-1-5 15,4 6 50-15,2-3 64 0</inkml:trace>
  <inkml:trace contextRef="#ctx0" brushRef="#br0" timeOffset="-1805.95">20252 15539 1391 0,'-4'0'148'0,"-1"0"150"16,-6-2-205-16,6 2-57 0,-8 4-21 0,6-1-11 0,-5 8-4 0,-4 3 5 0,4 0 9 0,-3 6 15 0,5 5 18 0,3 5 11 0,0 11 9 0,1 3 3 0,6 7-4 0,0 11-7 15,7 0-11-15,2 11-5 0,9 14 3 0,1 11 8 16,10 15 9-16,1 4 1 0,7 0 1 16,0-3-2-16,1-13-9 0,2-6-9 15,-9-2-16-15,-3-5-16 0,-14-6-7 16,-3-15-3-16,-8-8-1 0,-6-15 0 16,-4-10 5-16,-6-18-38 0,-6-11-37 15,-2-12-87-15,-10-29-471 0,10-24 410 16</inkml:trace>
  <inkml:trace contextRef="#ctx0" brushRef="#br0" timeOffset="7656.72">21262 17117 2254 0,'13'11'137'0,"1"-1"51"0,-5 1-68 0,1 10-43 0,-6 2-22 0,0 11-16 0,-3 0-8 0,-6 8-11 15,-9 4-14-15,-9 6-13 0,-13 6-6 0,-8 15 0 0,-6 16-3 0,-3 15-41 0,-2 10-96 16,2 1-66-16,3-5 101 0,1-20 6 0</inkml:trace>
  <inkml:trace contextRef="#ctx0" brushRef="#br0" timeOffset="8170.56">21605 15965 2174 0,'0'5'127'0,"1"-2"18"0,-2-3-31 0,-3 4-56 16,2-4-18-16,0 4-4 0,2 3-1 15,0 0-6-15,0 5-8 0,2 6-8 16,0 7-6-16,9 14-6 0,5 17-1 0,-2 6 0 15,9 18 1-15,0 7 2 16,2 2 1-16,-6-2-4 0,-1-2-6 0,3-11-5 16,-7 2 2-16,2 6-3 0,-1-9-14 15,-1 1-30-15,-5-6-43 0,1-10-37 16,3 1-19-16,1-10 8 0,7 1 52 16,-1-11 46-16</inkml:trace>
  <inkml:trace contextRef="#ctx0" brushRef="#br0" timeOffset="8592.86">22516 16147 2172 0,'37'-28'194'0,"-7"7"193"0,-1-3-270 15,-8 10-52-15,4 0-34 0,3 2-24 16,6 6-8-16,7 6-7 0,-2 6-9 0,5 11-4 16,4 10-8-16,3 14 0 0,10 12 2 15,1 7 1-15,0 15 9 0,-11 3 6 16,-8 5 5-16,-11-1 4 0,-15-8-19 16,-10-1-21-16,-8-4-15 0,-14 2-8 15,-4-9 13-15,-9-7 18 16,-11-14 14-16,-8-13 10 0,-4-10 20 0,-6-9 30 15,-3-9 32-15,9-9 14 0,-4-12 3 0,12-8-1 16,6-8-14-16,8-9-1 0,13-7-3 16,9-6-1-16,7-5-1 15,2 0-12-15,5-3-14 0,4 0-25 0,1-2-11 16,4-2-6-16,2 10-19 0,3 8-28 16,1 5-30-16,-1 6-26 0,0 10-7 15,2 3 10-15,-3 8 3 0,3 9-12 16,-6 5-49-16,5 7-28 0,1 3 88 15</inkml:trace>
  <inkml:trace contextRef="#ctx0" brushRef="#br0" timeOffset="8781.04">24096 16504 2726 0,'10'109'154'0,"-235"562"-851"47,238-685 426-47</inkml:trace>
  <inkml:trace contextRef="#ctx0" brushRef="#br0" timeOffset="17237.62">25812 15468 1967 0,'14'-128'308'0,"-12"127"-107"0,14-70-238 0,-4 41 81 0,6 15-18 0,5 0-11 0,4 2-10 0,3 4-2 0,2 7-3 16,3 6-1-16,4 5-4 0,0 5-2 15,2 2-3-15,0 4-4 16,-2 3 2-16,-2 3 2 0,-7 6 5 0,-1 7 4 15,-13 7 1-15,-2 9 0 0,-9 7 0 16,-8 6 1-16,-10 2 0 0,-8-2 0 16,-15-4-3-16,-4-6 10 0,-8-10 14 0,-5-2 15 15,1-7 18-15,-6-2-2 0,3-5-2 16,7-3-8-16,7-1-12 0,7-8-8 16,13-3-10-16,10-3-6 15,11-3-1-15,13 0-1 0,12 1-1 0,8-3-1 0,12 3-1 16,11 4-1-16,10 6-1 0,0-1 1 15,4 4-1-15,3 1 0 0,-2 4 0 16,2 2 0-16,-2 0 1 0,1 2-1 31,1 0 0-31,-6 5 0 0,-4-4-1 0,-9 6-1 16,-7 5 0-16,-8 0 0 0,-7 4-1 0,-13-1-1 0,-8 3 0 16,-11-4-1-16,-11 0-3 0,-8-6 10 0,-12-6 12 15,-1-3 8 1,-3-4 7-16,5-5-8 0,7-4-7 0,3-6-7 15,6 0-2-15,2-5 2 0,3 4 1 0,2-8 1 16,0 6-2-16,0-4-4 16,-1 3-1-16,1 3-2 15,-1 1 0-15,-7 0 0 0,-4 0-1 0,-10 4 1 0,-1 0-1 16,-5 5 1-16,-1-4-5 0,-1 3-19 0,5-6-40 16,-1-2-68-16,1-5-75 0,5-1-23 15,-1 5 87-15,6-8 52 0</inkml:trace>
  <inkml:trace contextRef="#ctx0" brushRef="#br0" timeOffset="17475.59">24961 17434 2678 0,'-9'2'104'0,"2"-2"-2"0,0 0-65 0,5-5-12 0,9-6-37 0,4-5-39 16,8-7-152-16,3-7 119 0</inkml:trace>
  <inkml:trace contextRef="#ctx0" brushRef="#br0" timeOffset="17637">25564 17427 2660 0,'23'9'75'0,"-2"0"-43"0,-3-4-10 0,-4-5-41 16,0-5-86-16,8-7-15 0,-3-3 49 16</inkml:trace>
  <inkml:trace contextRef="#ctx0" brushRef="#br0" timeOffset="17770.4">26046 17300 2065 0,'34'-2'240'0,"-8"-3"276"0,8 3-368 15,-4 2-75-15,2 7-38 0,11 0-35 16,1 4-13-16,16 3-79 0,2 0 59 0</inkml:trace>
  <inkml:trace contextRef="#ctx0" brushRef="#br0" timeOffset="26841.88">5532 15502 1805 0,'37'0'128'0,"-81"26"116"0,31-10-225 0,3-1 7 16,-10 1 19-16,-1-1 14 0,-9 5 8 16,0-2-3-16,-8-2-10 0,-1 1-11 15,-5 1-15-15,-7 0-10 0,-11-4-9 16,-2 0-7-16,-7 0-2 0,-5-5 0 16,-13 2 0-16,-10 0 0 0,-8-8 3 0,-8 4 3 15,0-1 1-15,-2-3 2 0,-4 1-4 16,4 1-1-16,-7-2-2 0,-4 8-1 15,10-2 1-15,4 2-1 0,6 1-1 16,2-1 1-16,-1-6-1 0,8-1 0 16,8 1 1-16,8-9 0 15,7 3 0-15,7-3 1 0,8 0 1 0,12-3 0 0,10 2 0 16,-2 3 0-16,11-7-1 0,-4 6 1 16,6 1-1-16,7 0-1 0,-1 2 0 15,4-3 0-15,4 3 28 16,5-2-91-16,-3 2 415 0,-2-5-265 0</inkml:trace>
</inkml:ink>
</file>

<file path=ppt/ink/ink7.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1:51:44.171"/>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7030A0"/>
    </inkml:brush>
  </inkml:definitions>
  <inkml:trace contextRef="#ctx0" brushRef="#br0">11222 7250 1546 0,'-16'11'127'0,"-4"1"108"15,-5 8-136-15,-1 5-33 0,-4-4-26 0,-4 6-25 0,-9-3-11 0,-15-4-6 0,-15-6 8 0,-14-7 18 0,-25-9 21 0,-13-8 23 0,-14-4 7 0,-24-10-10 0,-11 3-17 0,-8-5-17 0,-13-3-15 16,1 1-8-16,3-4-1 0,10 0-1 16,20-3 2-16,24 1-2 0,29 2-23 15,16 4-50-15,16-1-26 0,14 3 36 16</inkml:trace>
  <inkml:trace contextRef="#ctx0" brushRef="#br0" timeOffset="1500.62">13379 10016 1156 0,'27'-2'348'0,"-2"-14"-63"0,-20 4-227 0,4 3-6 0,-11 4-1 0,9-2 2 0,2 0 3 15,-4 5 0-15,3-3-1 0,-5 1-7 0,2 2-13 0,-3 0-10 0,-2 2-6 0,0 0-1 0,2 0-2 0,0 0-1 16,0 0-2-16,-2 0-5 0,-9 0 0 16,-6 0 1-16,-4 2 2 0,-9 0 5 0,-8 2 8 15,-10 1 4-15,-5-2-2 0,-10 3-7 16,-6 1-8-16,-11-4-10 0,-5 3-2 16,-10 1-2-16,-8 3 2 0,-10-4 7 15,-17-1 0-15,-16 2 35 0,-22-2 10 0,-17-3-5 16,-8-2 2-16,-6-2-33 0,-2 2-13 15,6 0-2-15,-6 0 2 0,6 2 0 16,9 2 0-16,8-4 1 0,25 2-1 16,24-1-1-16,22-1 2 0,17 2-1 15,18 3 6-15,15 1 6 0,15-4-99 16,4-2 243-16,2-2-145 0</inkml:trace>
  <inkml:trace contextRef="#ctx0" brushRef="#br0" timeOffset="4496.79">18044 14516 1882 0,'11'0'93'0,"-11"16"271"0,-18-16-298 0,-5 2-17 16,-2 1-1-16,0 4 1 0,-1-3-1 16,-4 5-1-16,3-4-6 0,1 4-8 15,-5-5-3-15,-2 3-5 0,-10 1-5 0,-8 1-2 16,-4-3 5-16,-9 1 5 15,-5-2 3-15,-9 2-5 0,-9 0-5 16,-9 0 5 0,-5 4-3-16,-9 0-3 0,-2 1-5 0,-1-3-13 0,-4 3-3 0,0-1 2 15,-7-6 8 1,-9 2-1-16,2-5 1 0,1 3-5 0,6-1-6 0,9 1 0 16,8 1 0-16,-1 1 2 0,-5-4 1 15,-2 3 0-15,-10 1 0 0,-2-4 2 0,1 8-2 16,-2-6-1-1,-3 6 1-15,-4 3-1 0,-7-2 0 16,8-1 0-16,-5 0-1 0,-8-2 1 0,-7-1 0 16,-13-2 1-16,-10-3 1 0,-6-3 0 15,-8 0-2-15,8-3 0 0,10-6 0 0,8 4 2 32,12-3 7-32,-5 3 0 0,-7-2 0 0,15 2-3 15,3 1-4-15,-4 1 0 0,13-1 0 16,-15 1 1-16,11-1 0 0,7 2 1 15,-5-3 1-15,2 1 0 0,-4 3-1 16,6-1 0-16,19 2-2 0,14-2-1 16,20 0 1-16,8-1-1 0,4 1 0 0,6 0 6 15,-5 0-21-15,10 1-36 0,7-1-39 16,10-7-148-16,10 2 140 0</inkml:trace>
  <inkml:trace contextRef="#ctx0" brushRef="#br0" timeOffset="10696.55">19771 17739 1689 0,'4'-1'104'0,"-6"-14"348"16,-2 15-373-16,3 0-19 0,-1 0-7 15,2 0-9-15,0 0-9 0,-4 0-10 16,3 0-10-16,-1 0-5 0,-9 0-5 0,6 0-5 16,-4 0 1-16,-7 0 6 0,-3 0 10 15,-8-3 12-15,-7-1 8 0,-5-3-3 16,-3 2-4-16,-3 5-6 0,-4-5-5 15,-13-1 6-15,-4 3 0 0,-16-3-1 16,-1-1-5-16,-4 2 0 0,-3-6-4 16,-1 1-3-16,-1-1 0 0,5-3-1 0,-1-2 2 15,1 0-1-15,2-2 1 0,0 2-10 16,3 2-1-16,-5-2-1 0,0 2 0 16,4-2 0-16,3 4-1 0,6 3 0 15,-3 2 0-15,-6 0 1 16,-4 1 1-16,-3 3-1 0,-4-3 0 0,3 3-1 15,5 3 0-15,-1 0 0 16,5 2 0-16,-5 5 0 0,-9-4 1 0,-3 1-1 0,-4-1 1 16,-8-3 0-16,8-1-14 0,0-3 38 15,-2 2 4-15,-1-8-3 0,-20 6 40 16,-12-8-30-16,-6-4-5 0,1 0 3 16,6 2-25-16,15-1-9 0,3 5 1 15,-2-1-1-15,8 0 0 0,-4-1 1 16,-4 0 1-16,-6-3-1 0,6 5 1 0,4 3-1 15,11 0-1-15,21 3 0 0,5 4 0 16,7 0 0-16,-3 0 2 0,3 4-2 16,6 3 1-16,1-6 1 0,15 5-2 15,3 1 1-15,5-4-1 0,-1 1 1 16,1 3-1-16,-6-3 0 0,-1-4 0 16,4 0 0-16,2 0 0 15,3-4 0-15,2-3 1 0,-4 3 0 16,4-4-1-16,7 0 0 0,9 1 1 15,7 2 0-15,6 2 10 0,3-5-30 16,5 5-33-16,0 1-32 0,2-3-87 0,0-2 402 16,0-13-206-16</inkml:trace>
  <inkml:trace contextRef="#ctx0" brushRef="#br0" timeOffset="51492.94">19913 5749 1876 0,'5'1'121'0,"6"3"28"0,10-4-67 16,15 0-76-16,13-4-46 0,22-3-24 0,18-9 159 16,7-7-95-1</inkml:trace>
  <inkml:trace contextRef="#ctx0" brushRef="#br0" timeOffset="63270.75">5661 15871 1375 0,'4'1'181'0,"-1"5"210"0,1-3-282 0,-1 1-50 0,-3-2-19 0,2 1-10 0,-2 2-5 0,-5 1-11 0,0-1-13 15,-4-1 6-15,-6 1 3 0,-2 0 4 0,-5-1 4 0,-11 3 3 0,-6-5 7 16,-14-2 6-16,-8 0 2 0,-11 0-8 16,-15-2-11-16,-9-2-8 0,-10 1-7 15,-19 1-1-15,-7 0-1 0,-16 2 3 16,-8 4 0-16,2 3 0 0,-13-4 1 15,-3 1-2-15,-5 1 0 0,-4-3 0 0,5-2-2 16,4 0 1-16,5 0-3 0,7 0 16 16,23 0 3-16,16-7 3 0,17 2 3 15,11 1-14-15,10-3 4 0,13 5 0 16,11 2 1-16,13 0-5 0,10 0-5 16,11 0-2-16,0 0 1 0,9 0 2 15,7 2-1-15,5 3 1 0,-1-1-4 0,8-1-6 16,-3 6-12-16,10 0-5 15,2 2 3-15,4 3 5 0,9 0 29 0,3 0 27 16,11-3 15-16,3 1 9 16,13-8-6-16,15-2-7 0,8-2-7 0,14-4-5 0,14-10-8 15,13-7-15-15,17-1-7 0,29-6-4 16,1 1-4-16,13 3-1 0,5 1-1 16,-5 1-1-16,5 8 0 0,6 9 0 15,-8 5 0-15,2 10 0 0,-1 5 0 16,-10 2 0-16,-10-1 0 0,-19 6 0 15,-13-1-1-15,-27-5 1 0,-24-2-2 0,-24-3 2 16,-24-6 2-16,-13 0-8 16,-19-1-11-16,0-4-4 0,1 2-10 15,-12-1 3-15,-1 1 2 0,-8 2 0 0,-21 3 5 16,-21-7 6-16,-27 7 8 0,-30-5 3 16,-20 3 4-16,-17-5 0 0,-25-7 0 15,-23 3 0-15,-8 1 1 0,-16-3-1 16,-5 6 2-16,9 6 0 0,-3-4 0 15,9 8 4-15,10-3 3 0,11 2 1 0,23 5 0 16,27-5-4-16,21 2-4 0,14 1-1 16,19-3 0-16,15-4 0 0,23 6 2 15,17-6 0-15,15 4 1 0,11-3 3 16,4 2-5-16,8-4-14 16,7-2-35-16,3 1-67 0,15 4-73 0,21-3 96 0</inkml:trace>
  <inkml:trace contextRef="#ctx0" brushRef="#br0" timeOffset="89174.66">1537 12938 1456 0,'-42'-16'121'16,"1"-3"1826"-16,71-27-2609 0,12 38-193 0,13 1 895 0,2 7-6 0,2 2-4 16,3 2-6-16,5-1-12 0,0 1-5 0,3-1 1 15,-5 1 9-15,6-2 8 0,-5 3 13 16,12-2 10 0,3 1 7-16,19 5-4 0,10-2 4 0,3-2-14 15,-7-1-11-15,-10-1-5 16,-18 1-15-16,-10 3-2 0,-12-3-8 0,-8 4-6 0,-5-4-6 15,-13 0-2-15,-7 4-13 0,-20-4-20 0,-10 5 1 16,-23 0 0-16,-18 5 16 0,-26 0 23 16,-20-2 2-1,-23-1 2-15,-30-9 13 0,-15 3 4 0,-6 2-3 16,10-1 21-16,22 4 11 0,6 1 20 0,15-4 16 16,9 2-18-16,17 5-24 15,20-7-20-15,19 0-11 0,20-2-1 0,16-3-1 0,10 0-5 16,11 2-3-16,16-4-4 0,18 1 1 15,18 3 4-15,20 1-3 16,17 6-3-16,9 0-3 0,5 1 2 0,-6-5 4 31,6 2 6-31,4-4 1 0,6-3 3 0,8-2-1 16,-6 0 4-16,-6-2 4 0,-14-3 7 0,-17-2-1 0,-12 0 0 0,-9 1 6 16,-20 3-4-16,-15-1 4 0,-13 3 7 15,-18-5-26-15,-23 1-6 0,-16-2-5 16,-23-4-13-1,-26 2 12-15,-20 4 1 0,-28 1 4 16,-18 1 2-16,-9 3 1 0,2 3-4 0,7 1 4 0,10 1 11 16,10 4 11-16,6-4 10 0,20 4-5 31,25-5-10-31,22 5-8 0,27-4-6 0,18-1 0 16,6 3-2-16,12-4-3 0,3 1-10 15,12 1-6-15,9-5-29 0,12 0-66 16,15-7-53-16,11-4-338 0,6 1 304 15</inkml:trace>
  <inkml:trace contextRef="#ctx0" brushRef="#br0" timeOffset="113875.64">17583 678 1177 0,'9'-7'146'0,"-4"3"179"0,3 1-195 16,-5 3-61-16,-1 3-17 0,0 8-23 0,3-1-17 0,-3 6 3 0,1 4 2 0,3 3-2 0,-1 2-5 0,-2 0 0 0,6-2 11 0,-7 1 18 15,5-1 28-15,0-3 22 0,0 3 10 0,0-9 0 0,-7-3-15 0,0 1-12 16,0-3-11-16,0 4-4 0,0-5-5 16,0 1-11-16,0 4-9 0,0 1-11 15,0-5-9-15,0 8-8 16,-3 1-5-16,3-2-3 0,0 11-5 0,0-4 0 16,0 5 0-16,0 9 2 0,-2 6 3 15,-1 7 1-15,-3 6 0 0,-4 10 0 0,-1 8 1 16,-1 10 1-16,3-8 1 0,3-3 0 15,3-11 0-15,1-7 0 0,0-4-1 16,2-1 1-16,2-4 0 0,2 0 1 16,1-7-15-16,-1-4-12 0,3-1-20 15,3-6-53-15,4-1-39 16,-1 0 59-16,1-6-360 0,4 0 306 0</inkml:trace>
  <inkml:trace contextRef="#ctx0" brushRef="#br0" timeOffset="114809.98">18324 1165 1241 0,'54'-1'389'0,"-51"-49"242"0,1 32-598 0,1 6-8 16,0-4-4-16,-1 2-9 0,-1 1-7 15,1-1-3-15,1 7 0 0,2 0 8 16,2 2 3-16,4-3 4 0,1 3-1 0,2 0-7 0,5-1 1 16,2 3-4-16,4-2 1 0,3-1 0 15,-4 5-1-15,-1-1-3 0,-2-2-3 16,-1 2 0-1,1 8-4-15,0-3-8 0,0 8-7 0,3 5-1 0,1 3 3 16,5 6 7-16,-2 7 8 16,2 2 0-16,3 5-1 0,1 9 1 0,5 8 0 15,3 8 0 1,0 7-2-16,4 4 0 0,-7 6-2 16,-4 1-1-16,-5-10 1 0,-11-6-4 15,-6-18-13-15,-15-2-3 0,-6-3-5 16,-4-3 4-16,-12 3 12 0,1-2 3 0,-7-11 12 15,1-2 2-15,-1-8-1 0,-2-6 4 16,-8-2-5-16,1-3-1 0,-9-7 3 16,2-2 1-16,-1-9 1 0,-3-2 2 15,2-5-1-15,2-5 1 0,7 0 4 16,3-4 11-16,0-1 13 0,8-8 10 16,-6 0 5-16,4 0-6 0,3-5-7 15,-4-1-9-15,8 4-5 0,2-5-3 0,4 4-2 16,1-2-4-16,2-3-3 0,6 1-3 15,-2 0 2-15,4 9-2 0,4 4 0 16,4-2-2-16,1 3-5 0,2 2 0 16,4 4 0-16,-1-2 0 0,10 5 2 15,-6 0-1-15,2-5 2 0,0 6-3 16,-11-5-1-16,2 3-3 0,0 1 0 0,-1-1-1 16,-6 1 1-16,1 2 1 0,-1-2 0 15,0 4-17-15,6 0-17 0,-6-2-20 16,7 4-21-16,-2-1-6 0,4-1-17 15,2-4-116-15,1 0 135 0</inkml:trace>
  <inkml:trace contextRef="#ctx0" brushRef="#br0" timeOffset="115270.08">19810 192 1584 0,'0'-12'309'0,"0"13"-136"0,0 6-152 0,0-7-15 16,0 9-3-16,0-9-3 0,0 2-5 0,0 2-4 0,0-3-1 0,0-1-2 0,0 0-1 0,0 2 0 0,-7 9-1 0,2-2 3 16,1 10 3-16,-3-1 3 15,2 5 3-15,3 11 2 0,2-2 0 0,0 7-1 16,0-4-3-16,0 4-4 0,0-2-1 15,0 2 1-15,0 2 3 0,-3-6 2 0,1 1 3 32,-5-8 0-32,5-6 1 0,-3-6 1 0,1-6 0 0,4-1 1 0,0-4 1 15,0-1-1 1,2 3-10-16,-2-7-8 0,3 0-3 0,3 0-13 0,-5 0-9 16,5 0 19-16,3-7 1 0</inkml:trace>
  <inkml:trace contextRef="#ctx0" brushRef="#br0" timeOffset="115744.06">19826 511 1668 0,'0'9'43'0,"0"0"-24"0,0 3-13 0,-2 1 0 16,-5 6-1-16,0 4 1 15,-7 4 0-15,-9 3 0 0,-4 2 0 0,-5 0-2 0,-1-4-1 16,-6-3-1-16,5-4-2 0,0-1 0 31,3-6 3-31,2 2-1 0,4-4 1 0,6-3 0 0,8-2 0 0,4 6-1 16,5-8 3-1,1 6 6-15,-5-4 11 0,4-2 11 16,1-1 1-16,1-1-6 0,1 6-11 0,1-7-9 0,4 1-3 0,-6-3-1 16,1 7-2-16,-2-5 1 0,-5 0 3 31,6-2 5-31,0 2 11 0,0-4 13 0,2 2 13 0,-2 0 18 0,0-2 10 15,4-3 3-15,-4 5 3 0,0 0-18 16,0-7-18-16,5 0-12 0,5-2-14 16,6-4-6-16,4-1-3 0,3-2-3 15,4 4-2-15,-4-1-1 0,0 6 1 0,-4 0-6 16,4 5-4-16,-3 2-1 16,3 0-10-16,-2 2-7 0,0 2-2 0,-1 1-3 15,-4 2 4-15,0 4 4 0,0 3 3 31,1 6-5-31,-1 4 4 0,2-1 1 16,2-3-1-16,1 3 10 0,2-5 1 0,0 1 2 16,-5 2 3-16,-1-5 6 0,-4-7-23 15,-2 0-19-15,-1-4-18 0,-6-1-39 16,-3-4 56-16,-1 0 11 0</inkml:trace>
  <inkml:trace contextRef="#ctx0" brushRef="#br0" timeOffset="115956.72">20333 710 2347 0,'-158'46'213'0,"189"-48"-227"0,-111 7 32 0,-25-3-5 0,-6-4-8 0,-15-3-3 0,3-4 21 16,12 0-62-16,-12-10-283 16,6-10 229-16</inkml:trace>
  <inkml:trace contextRef="#ctx0" brushRef="#br0" timeOffset="117650.88">20294 1525 2018 0,'13'0'306'0,"-17"0"138"16,4 6-482-16,0-5 1 0,-2 1 5 15,2 2-5-15,-1 5 3 0,1 5 8 0,0 5 12 16,-7 10 12 0,1 8 1-16,-3 0 1 0,2 4-1 0,-3 0 0 0,3-1 1 15,-2 5-1-15,3-1-1 16,-1 2-1-16,5 0-1 0,2-3 1 0,0 1-1 0,4-1 0 15,-4-1 1-15,2-1 0 0,1-2 1 16,1-7 2-16,1-2 0 0,-3-5 3 16,2-4 0-16,-4 0 0 0,0-3 0 15,-2-2 0-15,2-2 1 16,2-1 10-16,-2-3 4 16,0-4 1-16,-2-1 14 0,0 2-4 15,-2-3 0-15,1 3 0 0,-2-6-13 0,-3 3-6 0,-2 0-5 0,-1-1-3 16,-3 1-1-16,-6-3-1 0,1 5-1 15,-4-3 1 1,-5 4 0-16,-4 4 0 0,-6-6 0 0,-6 10 1 0,-6 1-1 16,-3 5 0-16,-5 4 0 0,-11 5-1 15,-4 3 1-15,-12-1-1 0,-2 0-4 16,-2-2-1-16,-12 4-1 0,-5-4 1 16,-9 2 2-16,-11 7 3 0,-2-3-1 0,-9 3 1 15,-17-6 1-15,-2 5-1 0,-3-7 0 16,13 3 0-16,11-2-2 0,-1 0 3 31,7-4 2-31,1-3 1 0,7 0-1 16,15-2 1-16,5-5-1 0,2 1 0 15,12 1 0-15,5-8-2 0,13-3 0 16,7 2 0-16,14-8 0 0,7 1 1 0,11 3 0 16,11-5 0-16,3 3 1 0,7 0 1 15,-2-5 0-15,9 0 2 0,1 0 2 16,1 0 2-16,-6 4 9 0,6-4 8 15,0 0 8-15,0 0 8 0,0 0 1 16,0 0 2-16,0 0 0 0,-1-9-1 16,-1 5-5-16,-2-1-10 0,1-7-4 15,-4-1 1-15,1-4 3 0,-1-8 4 0,0-5-2 16,0-9-2-16,-2-6-8 0,2-4-7 16,3-5-5-16,1 1-4 0,3 5-24 15,2 2-31-15,-1 4-22 0,10-8 207 16,5-19-119-16</inkml:trace>
  <inkml:trace contextRef="#ctx0" brushRef="#br1" timeOffset="203039.43">20055 4146 1692 0,'57'10'85'0,"-91"-57"364"0,59 36-437 16,0-2-4-16,-2 1 10 0,7 0 17 15,-2-1 16-15,6 4 8 0,3 2-11 0,-1 2-22 16,6 3-21-16,4 6-11 0,4 6-19 15,0 6 2-15,-3 7-34 0,1 8 3 16,0 8 19 0,-4 14-12-16,1 3-6 0,-10 8-16 0,-8 5-1 0,-11 8 6 15,-9 4 31-15,-7 3 6 0,-20-8-2 16,-12-2-1-16,-12-5 9 0,-9-14 8 16,-6-7 0-16,-4-3 2 0,1-14-2 0,-11-6-3 15,-7-9 19-15,2-12 20 16,-7-6 7-16,3-14 11 0,4-3 5 0,7-6 17 15,13-4 29-15,7 5 10 0,13-1 15 16,6-2-7-16,8-1-19 0,6-1 1 16,7-3-1-16,8-3 1 15,3 1 4-15,5-1-12 0,7-2-32 0,3-2-29 0,6-2-21 16,5-2-7-16,1 1-12 0,5 3-16 16,5-2-20-16,-1 0-16 0,4 2-23 15,1 2-10-15,-7 0-24 0,-2-6-49 16,-2-5 102-16</inkml:trace>
  <inkml:trace contextRef="#ctx0" brushRef="#br1" timeOffset="203524.93">21367 3192 1936 0,'0'-4'90'0,"0"-1"-11"0,0 1 0 16,0 3-21-16,0 1-1 0,0-2 6 0,2 2-2 0,-2 0-17 0,0 2-21 0,0 3-28 0,0 0-18 0,0-3-16 0,2 0-12 0,-2 3 2 16,0 2 5-16,0 0 13 0,0 8 11 15,0 6 10 1,-2 4 4-16,2 10 2 0,0 6 1 0,0 3 1 0,-2 4 0 15,2 0 2 1,0 0 0-16,0-9 0 0,2-2 0 0,-2-5 0 16,2-2 1-1,-2-1 0-15,0-5 0 0,0 1 0 0,-2-9 4 0,2-2-14 0,0-7-21 0,0 0-27 16,0-7-105-16,0 0-53 16,0 0-287-16,0-5 278 0</inkml:trace>
  <inkml:trace contextRef="#ctx0" brushRef="#br1" timeOffset="203810.47">21493 3568 1733 0,'-2'0'46'0,"-1"0"-23"16,-1 0-25-16,-3 0-6 0,0 0-3 16,-4 0-1-16,2 2-11 0,0 1-67 0,4 4-37 15,2-2-6-15,-3 8-2 0,1 1 54 16,0 4 26-16,-1 3 2 0,-3 0 4 15,-1 4 7-15,-4-4-3 0,-1 1 32 0,-6-1 56 16,-2 0 34-16,0-3 26 16,-11 0-16-16,1 1-39 0,-1-1-18 0,-5-4-11 15,5 4-6-15,1-4-6 0,2-2-4 16,5 1 0-16,1-6-1 0,6 2 0 16,4 3-1-16,6-5 1 0,4 2-2 15,2-3 1-15,-1-3 6 0,2 2 35 16,2-5-31-16,0 0-74 0,0 0 59 0</inkml:trace>
  <inkml:trace contextRef="#ctx0" brushRef="#br1" timeOffset="204064.35">21560 3555 1762 0,'2'4'100'0,"2"1"28"0,-1-3-65 0,-1 3-51 16,0 2-11-16,-2-1-1 0,0 4 0 15,0 3 0-15,1 4-1 0,3 3-2 16,3 3-7-16,5 7-5 0,3-1-1 0,-1 2-2 16,2 3 2-16,2 2 3 0,-3-6-1 15,10 0 2-15,-11-4-2 0,8 3-10 16,-1-3-16-16,-5-4-10 0,11 3 109 15,-6-11-55-15</inkml:trace>
  <inkml:trace contextRef="#ctx0" brushRef="#br1" timeOffset="204270.02">21738 3621 1810 0,'-36'18'89'0,"-6"3"23"0,-12 6-39 16,-1-3 1-16,-3-6-35 16,5-2-31-16,-2-4-4 0,3-1-1 0,3-7 0 15,3-3-2-15,-6-1 0 0,2-3 1 16,-3-1-2-16,-3-5-41 0,1 1-30 16,-2-3-35-16,-5-3 39 15</inkml:trace>
  <inkml:trace contextRef="#ctx0" brushRef="#br1" timeOffset="205095.46">22521 3435 1618 0,'0'0'49'0,"4"3"-6"0,-4-1-41 0,3 0-3 0,-3 1 1 15,-1-3-2-15,-1 6-6 0,-2-4-21 0,4 3-1 0,0 9 3 0,0 7 10 0,0 6 18 0,-3 7 2 0,-1 8-1 16,-3 8 2-16,7 7-3 0,-5 10 1 16,5 9 0-16,7 6-2 0,2 5 1 15,1-8 0-15,6 1-3 0,6-2-2 16,-3 0-1-16,11-5-6 0,-3 0 6 0,6-4 4 15,3-7 0-15,5-2 7 0,1-1-3 16,-4-6-7-16,4-4 18 0,1-8 18 16,-1-9 15-16,3-7 29 0,-3-6 8 15,-1-8 12-15,7-2 4 0,1-9-14 0,1-9-5 16,3-7 3-16,4-3-9 0,0-8-1 16,-1-8-18-16,-1-1-28 0,-3-5-8 15,-3-1-9-15,-2-6-10 0,-3-5-7 16,-2-6-8-16,-1-5-8 0,-5-3-10 15,-8-2 0-15,-10 3-5 0,-8-5 4 16,-8 0 16-16,-4-1 0 0,1 1 9 0,-8 0 5 16,-2 5 3-16,4 8 7 0,-5 5 7 15,-3 1 9-15,7 10 4 0,-1 3 0 16,-2 5-2-16,6 5-2 0,-1 10 3 16,5-1 3-16,1 12-3 0,0 1-2 15,1 3 3-15,5 4-10 0,-3 4-23 16,-1-3-22-16,2 5-35 0,-4-1-20 15,1 2 6-15,3-2 5 0,-2 6-14 16,3 3-6-16,2 6 13 0,-3 4-219 0,-1-4 205 16</inkml:trace>
  <inkml:trace contextRef="#ctx0" brushRef="#br1" timeOffset="205505.05">25218 3367 1662 0,'44'0'228'0,"-44"0"-140"0,0 6-88 0,0 1-4 0,-44 7-23 0,44 0 9 0,2 7 4 0,3 10 6 0,2 9 4 0,0 10 4 0,6 3 0 16,-1 11 3-16,4 9 1 0,4 12 1 15,-1 0 0-15,-1 5-1 0,0 1 0 0,-4-8 2 16,0 2-2-16,-2-12 1 0,-1-7 2 15,-6-3-1-15,4-8-1 0,-7-10-1 16,5-6-1-16,-2-6-1 0,4-10 1 0,-3 0-1 16,-5-5 0-16,6-5 1 0,-1-3 3 15,-3-10-17-15,-1 0-25 0,3-2-108 16,10-12 83-16</inkml:trace>
  <inkml:trace contextRef="#ctx0" brushRef="#br1" timeOffset="205805.79">26238 2960 1772 0,'-2'0'109'0,"-2"1"136"0,2-1-240 0,2 0-5 15,0 2-9-15,0 0-7 0,0 7-3 16,0 3 3 0,-1 8 3-16,-5 8 6 0,5 11 4 0,1 0 0 0,0 4 1 15,0 5 2-15,5-8-3 0,-5 3 1 0,0-1 1 32,0-3 0-32,0 2 1 0,2-7 0 0,-2-2 1 0,0-7 1 0,0-1-2 15,7-9-19-15,-5-3-20 0,3-3-22 16,-3-2-269-16,-2 0 223 0</inkml:trace>
  <inkml:trace contextRef="#ctx0" brushRef="#br1" timeOffset="206056.55">26011 3624 1208 0,'-93'84'282'16,"72"-68"-277"15,2 0 1-31,-1-4 0 0,8-3 5 16,5-2 4-16,1-5 5 0,5 1 3 15,1-3-1-15,0 0-1 0,0 0 11 16,0 0 1-16,0-5-6 0,10-9-8 0</inkml:trace>
  <inkml:trace contextRef="#ctx0" brushRef="#br1" timeOffset="206230.6">26117 3254 1838 0,'73'58'124'0,"184"182"-30"16,-433-391-93-1,169 151 1-15,44 36 1 16,4-3 2-16,-2-1-9 0,4 4-13 16,1 1-21-16,-3-2-23 0,8 1 127 15,-1-8-65-15</inkml:trace>
  <inkml:trace contextRef="#ctx0" brushRef="#br1" timeOffset="206372.27">26598 3438 1962 0,'-82'13'95'0,"-3"-6"-14"0,-4 3 3 15,-5 1-74-15,-7-6-6 16,-3 4-1-16,-6-2 27 0,1 2-21 0</inkml:trace>
  <inkml:trace contextRef="#ctx0" brushRef="#br1" timeOffset="-211917.26">18704 5194 1814 0,'-4'0'-299'0,"10"-11"1528"15,-5 11-1211-15,-1 0-4 0,-3 0-6 16,-1 0-5-16,4 2-3 0,0 1-3 15,4 4 0-15,-4 2 1 16,3 4 0-16,-3 3 0 0,-3 5 1 0,1-3-1 16,-1 5-1-16,-6-2-1 0,5 4-2 15,-1 3-2-15,1-1 0 0,-1 1-1 16,-2 2 1-16,0 2 1 0,1 7 1 16,5-3 0-16,-6 3 2 0,-2-6 2 15,5 6 0-15,-8-3 2 0,6 1-1 16,-1-3 1-16,0-4-1 0,0-4 1 15,0-1 0-15,-2 2 0 0,4-8 0 0,-4 1 0 16,2-2 2-16,-4-2-1 0,9-6 0 16,2-1-1-16,4 2 14 0,-2-10 9 15,-2 1 11-15,0-2 14 0,-2 0-5 16,0 0-3-16,2 2-9 0,-3 0-9 16,6-2-8-16,-1 0-4 0,7 0-4 15,-9 0-1-15,0 0-3 0,0 0 0 0,0 0-1 16,0 0-1-16,3 0 0 0,5 0 0 15,-1 0 0-15,5 0-1 0,2 0-1 16,-1 0-1-16,11 0 0 0,3 0-1 16,5-4 0-16,7 2 1 0,0 1 0 15,12-1-1-15,4-2 2 0,6 3 1 16,4-3-1-16,1 0 2 0,3-4-2 0,2 1 1 16,-5-6-1-16,-1-3 0 15,-5-3 1-15,-5-1 1 0,-5 1 1 16,0-4 0-16,5 3 1 0,5-3-1 0,9 5 0 15,4 4 2-15,5-2 0 16,7 2-1-16,4 0 1 0,-4 0-2 0,-2 1-1 16,-1 3 0-16,-8 4 0 0,-3 3 0 0,-2-1 0 15,-9 4 0-15,-5-2 0 0,-7 1 1 16,-3-3 1-16,-8 4-1 16,-7 0 2-16,-7-2 2 0,-2 2 3 0,-5 0 4 15,2 2 2-15,-4 2-1 16,-1-3-2-16,-3-1-2 0,-3 2-4 0,4-2-2 15,0 5-2-15,-3-5 0 0,3 6 0 16,1-4-1-16,1 3 1 0,-2-2-1 0,3-1 0 16,-2 2 0-16,1 1 0 0,-5-5 0 15,-2 0 0-15,1 0 1 0,-2 0 0 16,-1 4-1-16,6-4 2 0,-4 0 0 16,4 0-1-16,1 1 1 15,1 1-1-15,-3-4-1 0,4 2 1 16,-3-3 0-16,3-2 1 0,4 1 2 0,-1 0-1 0,4 4-1 15,-2-3 0-15,-1-1 0 0,-1 3-1 16,-5-5 3-16,3 3 1 0,-7-3 5 16,0-2 8-16,2-1 6 0,-2 5 4 15,0-10 6-15,2-2 1 0,-2-4-3 16,4-4-3-16,-2-12-7 0,3-1-5 16,-5-9 0-16,2-2-3 0,0 2-3 15,3-2-4-15,3-7-6 0,-1 4-4 0,2-1-9 16,5 3-18-16,-3 4-26 15,-1 3-33-15,5 1-56 0,-3-7 78 0</inkml:trace>
  <inkml:trace contextRef="#ctx0" brushRef="#br1" timeOffset="-211051.96">24436 4447 2591 0,'0'0'64'0,"0"0"-51"0,0 2-13 0,4 7-7 0,-3 0-5 0,3 12 1 0,0 4 1 0,1 10 1 16,-5 8-1-16,0-1-3 0,-4 10-4 0,-3 4-1 0,4 5 2 0,-10 3 2 0,3 7 4 0,-3-8 4 16,1 3 1-16,-4-8 2 0,3-6 0 0,-1-2 1 31,4-6 2-31,1-2 0 0,3-8 0 0,1-6 1 16,0-3 0-16,1-5 1 0,-1-4 0 15,1 0 0-15,4 1 0 0,0-6 1 16,0 3 1-16,4-5 2 0,1 2 1 15,-3-4 8-15,3 2 11 0,2-6 6 16,2 3 4-16,5-1-4 0,6-3-8 0,1-1-3 16,11 1 4-16,4 0 5 0,10-2 3 15,3 0-4-15,6-2-8 0,9-3-8 16,-2 5-6-16,2-7-2 0,3 1 0 16,8 5 0-16,5 1 0 0,5 1 2 15,12 3-1-15,3 3 0 0,2 0-2 16,3 2-2-16,-6-2 0 0,4 4-2 15,5 1 1-15,11 1-1 0,9 3 2 0,-8-6-1 16,-10-4 1-16,-14-3 1 0,-20-3 1 16,-1-2 0-16,-11-5 18 0,-8-3 21 15,-13-5 27-15,-13 1 34 0,-10 0 12 16,-6-2 6-16,0-5-9 0,-2 0-24 16,4-1-28-16,0-1-24 0,0 0-11 0,0 4-8 15,2-6-3-15,-2 0-6 0,-2 0-17 16,0-5-15-16,2-4-20 0,5-1-38 15,1-8-48-15,17-3-37 0,14-16 80 16</inkml:trace>
  <inkml:trace contextRef="#ctx0" brushRef="#br1" timeOffset="-200274.38">19523 8165 1591 0,'-28'-9'46'0,"1"0"-14"0,4-1-20 0,7-1-5 0,0-1 17 0,2-1 11 0,0-3 7 0,-4-1 6 0,0-5-7 0,4 1 1 0,-2-4 6 0,-3-1-3 0,6-3-10 16,-3-1-5-16,7 0 0 0,4-4 13 0,3 2 37 15,9-1 18-15,-1-1 16 0,11 2 2 0,5-3-19 16,-1-1-21-16,13 1-27 0,-8 1-21 16,11 2-25-16,6 6-11 15,-2 10-10-15,7 3-6 0,0 13-16 0,7 13-15 16,8 13-7-16,-4 19-8 0,6 17 11 15,1 21-1-15,3 18-9 16,-5 14-6-16,-9 11-9 0,-5 9 9 16,-15 12 23-16,-12 0 15 0,-19-10 16 0,-17-20 9 0,-20-27 0 15,-21-23 5-15,-15-17 10 0,-18-13 20 16,-14-12 31-16,-3-14 28 16,-3-16 36-16,-1-19 22 0,7-13-1 15,0-12-1-15,2-12-27 0,8-11-26 0,6-13-16 16,9-9-23-16,12-8-16 0,16-2-10 0,15 10-12 15,15 7-6-15,13 7-12 16,13 6-31-16,19-1-46 16,14 1-53-16,19-1-68 0,18 6 55 0,20 11 58 0</inkml:trace>
  <inkml:trace contextRef="#ctx0" brushRef="#br1" timeOffset="-199611.81">20819 7740 2484 0,'-7'-6'130'0,"2"-6"10"16,-1 1-51-16,5-1-45 0,-1-1-27 0,2 3-5 0,3-3 1 0,8 1-7 0,1 3-19 0,8 2-17 0,7 3-16 0,8 6-5 0,9 7-5 15,4 14-2-15,7 11 8 16,5 17 6-16,2 10 17 0,4 9 11 0,-4 7 3 0,-5 4-3 16,-4 3-14-16,-5 4-22 15,-9 6-5-15,-12 0 3 0,-19-2 11 0,-16-3 28 0,-21-9-5 16,-13-11-4-16,-13-18 5 0,-7-13 3 16,-9-17 16-16,-9-14 12 0,2-16-1 15,0-12 1-15,3-18 6 0,3-7 9 16,3-13 4-16,5-6 0 0,11-6-6 0,14-7-9 15,10-2-6-15,10 0-15 0,15 2-22 16,8 9-17 0,12 3-14-16,10 6-9 0,13 3 0 15,11 2-2-15,12 6 0 0,4 4 12 16,6 8 15-16,-1 9 16 0,0 8 15 16,-9-3 7-16,0 4 1 0,-10-1 2 0,-5-3 12 0,-8 2 19 15,-1-2 24 1,2-5 13-16,-2 3 2 0,3 0-4 15,-4 4-1-15,-2 3 10 0,1 0 1 0,-1 7-12 0,6 1-20 0,1 8-22 16,6 2-13 0,4 9-4-16,1 10-1 0,9 8-5 15,0 9-3-15,5 15 2 16,6 13 0-16,7 19 1 0,5 11-1 0,0 11 0 16,-12 1-9-16,-11 8-13 0,-14 3-12 15,-18 8-9-15,-18 0 6 0,-21-3 11 16,-22-18 11-16,-14-20 6 0,-22-35 10 15,-25-22 10-15,-20-22 9 0,-21-22 14 16,-11-17 16-16,-1-19 30 0,-9-22 37 16,-1-15 17-16,10-9-4 0,23-6-30 15,26 7-43-15,32 10-13 0,25 4-16 0,21 10-4 16,13-4-2-16,17-11-27 0,22-6-7 16,18-12 273-16,27 3-195 0</inkml:trace>
  <inkml:trace contextRef="#ctx0" brushRef="#br1" timeOffset="-195739.75">27170 7337 2562 0,'-2'-18'118'0,"1"4"-2"0,1 4-23 0,1 4-38 0,1 6-12 0,-2 0-12 0,2 2-12 0,2 10-23 0,8 8-13 0,4 15-1 0,2 13 1 16,-2 9 2-16,-6 14-3 0,-1 2 1 0,0 14 1 15,-6 17 4 1,-3 13 5-16,-1 13 3 0,-6 8 2 0,-2-2 2 0,-2 3 1 16,-1-19 1-16,-1-10 3 0,1-21 0 15,5-11 1-15,7-9-14 0,3-12-45 16,10-6-39-16,3-14-74 0,9-8-21 0,10-17 96 16</inkml:trace>
  <inkml:trace contextRef="#ctx0" brushRef="#br1" timeOffset="-195502.62">28133 7435 2722 0,'0'40'132'0,"0"5"6"0,0 13-38 15,0 10-34-15,0 8-36 0,0 9-20 16,0 5-3-16,4 11 0 0,-1 2-2 16,6 7-4-16,3 7 5 0,3 6-18 15,2 1-43-15,8-9-50 0,5-10-131 16,2-10 129-16</inkml:trace>
</inkml:ink>
</file>

<file path=ppt/ink/ink8.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2:00:33.790"/>
    </inkml:context>
    <inkml:brush xml:id="br0">
      <inkml:brushProperty name="width" value="0.05292" units="cm"/>
      <inkml:brushProperty name="height" value="0.05292" units="cm"/>
      <inkml:brushProperty name="color" value="#7030A0"/>
    </inkml:brush>
  </inkml:definitions>
  <inkml:trace contextRef="#ctx0" brushRef="#br0">6970 4548 1499 0,'-68'29'23'0,"5"3"-30"0,-5 8-4 16,11 3 11-16,6 12 18 0,1 7 35 0,13 14 20 0,3 4 6 0,13-6-11 0,16-3-31 0,3-12-15 0,6-11-6 0,8-9-2 0,2-7-3 15,4-8 2-15,5-8 4 0,7-5 7 0,6-11 1 0,13-12 2 0,1-15 7 0,3-5 11 0,4-10 12 0,0-17 5 16,-1-21-7-16,3-5-19 16,-10-4-15-16,-8 6-14 0,-16 21-8 0,-20 12-6 0,-5 11-4 15,-8 9-2-15,-3 4 1 0,-3-3 3 16,-9 1 3-16,3 3 2 0,1 2-3 0,1 7-4 31,5 4-10-31,5 6-19 0,6 6-5 0,-3 6-2 0,5 17 10 0,1 12 13 31,8 11 6-31,9 15 8 0,12 11 6 0,9 15 11 0,14 9 7 0,4 3 0 32,-7-12-3-32,1-21-6 0,-16-13-1 15,3-14-2-15,-13-18 0 0,-2-7-5 16,-2-8-17-16,-3-13-12 0,6-13 541 0,1-10-381 16</inkml:trace>
  <inkml:trace contextRef="#ctx0" brushRef="#br0" timeOffset="272.33">7638 3968 1913 0,'9'-8'76'0,"-2"0"-3"0,-2 1-5 16,-3 7-30-16,-2 2-17 0,0 3-24 15,0-1-3-15,-2 5 3 0,-1 3 7 16,1 10 7-16,0 10 4 0,1 8-6 16,1 5-12-16,-4 4-12 0,4 4-9 0,0 6 1 15,0 3 8-15,4 2 7 16,-4 7 3-16,0 0-19 0,0 1-30 0,0 3-21 16,0-1 51-16,0-10-5 0</inkml:trace>
  <inkml:trace contextRef="#ctx0" brushRef="#br0" timeOffset="490.17">7599 3515 1856 0,'11'42'42'0,"1"2"-38"16,4 13-4-16,0 2-1 0,7 6-1 15,0 1 2 1,2 5 0-16,3 7 3 0,-5-4 0 0,-1-1-1 16,-3-2 0-16,3-7 0 0,-12 3 10 0,3-1-5 15,-3 3-2-15</inkml:trace>
  <inkml:trace contextRef="#ctx0" brushRef="#br0" timeOffset="1123.95">8649 3839 1871 0,'0'0'88'0,"0"2"-4"15,0 0-26-15,5 3-46 0,-5 6-17 16,2 13-3-16,3 14-1 16,-1 24 4-16,6 12 4 0,6 17 1 0,4 10 0 15,3 3 0-15,-2 4-13 16,2 6-16-16,-1-6-5 0,1-2 0 0,-2-12 13 16,-2-10 16-16,-4-24 5 0,-7-12 2 0,1-15 2 15,2-17 2-15,-9-10 0 16,-1-6 5-16,-1-7 9 15,2-9-2-15,0-13 8 0,7-13 11 16,-4-10-3-16,6-6 11 0,7-2 12 0,1 1 3 0,6 2-3 16,0 13-3-16,3 9-12 0,0 12-13 0,1 1-3 15,1 13-11-15,0 1-11 0,-2 8-7 16,-1 3-8 0,1 9-2-16,-5 6-7 0,4 5-8 15,-2 11-33-15,-6 5-5 0,-10 9 6 16,-7 1-4-16,-7-1 33 0,-13-2 6 0,-7-8 5 0,-1-6 11 15,-3-1 13-15,-3-6 18 0,-1 0 8 0,1-11 5 16,2-8-7-16,7-6-15 0,5-4-19 16,4-8-29-16,1-8-24 15,3-15-19 1,1-8 178-16,5-14-88 0</inkml:trace>
  <inkml:trace contextRef="#ctx0" brushRef="#br0" timeOffset="1276.21">9204 4637 1503 0,'51'2'58'0,"-3"5"-7"0,-2-2-4 0,-5 6-5 16,-4 5-12-16,-3 0-11 0,-4 10-8 15,-5 8-5-15,0 1 0 0,-8 4 1 16,-1 0 1-16,2 2 1 0,-9-7-3 16,-4-6-14-16,4-1 385 0,-5-11-276 0</inkml:trace>
  <inkml:trace contextRef="#ctx0" brushRef="#br0" timeOffset="2659.63">9651 4649 1275 0,'7'6'171'16,"-4"-1"272"-16,8 0-403 0,1 8-40 16,8 4 0-16,6 8 0 0,10 9-6 15,-1 5-7-15,1-4-11 0,-4 1-10 16,-4-6 2-16,-8-11-7 0,-4 5-6 0,-4-10-2 15,-7-5 4-15,-1-2 8 16,-4-7 16-16,2 0 13 0,-6-7 6 0,0-8 14 16,1-2 6-16,3-3 9 0,0-6 4 15,2-1 1-15,10-1-4 0,2-1 1 16,2 6-1-16,2 0 1 0,5 5-2 0,0-1-7 16,9 3-3-16,3 5-2 15,6 1-2-15,-5-3 0 0,-8 8 0 16,0-2-1-16,-5 3-3 0,-7 3-1 0,0-5-5 15,-3 4-1-15,-8 2-1 0,4-1-2 16,-9 1-1-16,0 0-5 0,0 0 0 16,0 0-2-16,0 0-6 0,-7 9 1 15,0-6-1-15,-7 6 2 0,-2 2 5 16,-6 1 3-16,5 2 2 0,-6 0 0 0,1 4 0 16,6-4-3-16,0 4-10 0,8-4-10 15,2 4-8-15,1-2-2 0,5 3 9 16,5 3 9-16,2-6 6 0,6-2 1 15,-1-2 0-15,2-5 2 0,2-3 9 16,0-4 11-16,7-2 14 0,0-3 6 0,0-6 9 31,-3-3 9-31,-1 0-2 0,-3-4 0 0,0 2-8 0,-3 4-15 16,-6-1-7-16,2 6-8 0,-4-4-7 16,6 10-3-16,-8-6-6 0,-1 7-10 15,7-4-8-15,-7 1-6 0,-1 3-4 16,-1 0 2-16,0 0 3 0,4-9-1 15,1 9 3-15,-3-2 5 0,3 2-1 0,-3 3-1 0,3 3-5 16,4 1-4-16,4 5 1 0,1 6-3 16,2 7-1-16,3 1 3 0,-3-1 4 15,-1-7 10-15,-7-6 11 0,-1-8 4 16,-3 1 2-16,-4-5 7 0,0 0 7 16,5-5-6-1,1-9-4-15,-1-9-10 0,4-6-12 0,-6 1 12 0,6 5 17 0,-3 5 22 16,-3 0 25-16,4 4 5 0,0 4-3 15,0 1-7 1,-1 3-7-16,3-1-3 0,-4 2-5 16,4-4-7-16,0 4-7 0,-1-6-7 0,3 8-5 0,-2-4-3 15,-2 1-3-15,-2 4-5 16,-1 2-1-16,1 0-6 0,-3 0-1 0,-2 0-1 16,5 0 1-16,-3 2 0 0,3 2 2 0,-3 1-6 15,2-1 1-15,3-1 6 16,-5 6-16-16,5-4 5 15,0 6-9-15,-2 3-17 0,4 0 11 0,0-1-2 0,-4-3 9 16,-1-1 10-16,-2 0 8 0,-1-5 4 16,-1-3 1-16,0 1 0 0,2-2-1 0,0 0 3 15,1 0 5-15,3 2 7 0,-1-2 1 16,6-2-3 0,5-1-3-16,0-8-5 0,3 4 0 15,-1-5 4-15,-4-1-1 0,2 3 3 16,-4-1 5-16,1 2-3 0,-6-2 2 15,0 4 0-15,0-2-1 0,-2 4 2 16,-3-2 4-16,0 7 5 0,0-2 7 16,-1 2-1-16,1-2-6 0,0 2-9 0,3-1-17 15,-3 1-18-15,-2 0-10 0,2 0-9 16,-2 0 4-16,0 0 13 0,-4 0 11 0,1 0 8 16,3 0 4-16,0 0 0 0,0 0 1 15,0 0 0-15,0 0 2 16,0 0 0-16,0 0 3 0,3 1-4 15,3 1-5-15,-5 0-2 0,7 7-3 16,-1-2 3-16,1 9 5 0,14 5 0 16,-6 6-1-16,-2-2 0 0,2 5 0 15,2 3-2-15,-4 1 1 0,3-2 1 16,-1 4 1-16,-5-8 0 0,3-5 0 16,0 0 0-16,-6-5 0 0,6-2 0 0,2 3 0 15,-2-5 0-15,5 1 1 0,-3-1 3 16,2-5-1-16,-2-1 1 0,-4-2-1 15,-1 1-1-15,-6-4 0 0,1 4-2 16,-3 1-5-16,-1 6-1 0,2 0-2 16,-1 11-5-16,4 7-5 0,-5 8-6 15,3 3-8-15,4 3 5 0,2 0 6 0,-6 2 9 16,2 2 9-16,-1-2 2 0,-3-1 0 16,-3 1 1-16,-5-2 7 0,-2-5 3 15,-8-5 1-15,0-8-4 0,-5-5-1 16,-8-9-3-16,-2-10 6 0,-13-6 5 15,-5-10 7-15,4-4 11 0,-1-14 7 16,8-1 9-16,-5-8-2 0,3-1 1 0,5-3 8 16,11-1 16-16,10-4 11 15,13-2 0-15,15-1-16 0,8-1-26 0,5 1-16 16,9-2-18-16,11 5-13 0,2 0-20 16,17 9-49-16,11-2-34 15,20 13 525-15,13 0-339 0</inkml:trace>
  <inkml:trace contextRef="#ctx0" brushRef="#br0" timeOffset="3139.87">12629 4344 2417 0,'-1'-1'72'0,"-3"1"-36"16,-3-4-29-16,3 4-27 0,-6 0-13 0,-8 4 1 0,-9-1 4 0,-10 8 10 0,-14-1 6 0,1 10 2 0,0-4-9 0,6 2-35 0,10-4-21 15,8 0-10-15,1-2 7 16,9-5 32-16,5 2 20 0,10-3 10 0,1-1 2 0,3-3 16 16,6 1 28-16,0 1 8 0,10-2 34 15,1 3 0-15,5-5-16 0,7 0-3 16,1 0-29-16,6 2-10 16,0-1-8-16,-3 5-4 0,-8 3-1 0,-3 1-1 15,-4 4-6-15,-8 2-11 0,-3 4-12 16,-10 7-4-16,-3 4-3 15,-11 3 0-15,-13-2 4 0,-3 0 3 16,-9-4 6-16,0-3 8 0,0-7 8 16,2-6 3-16,10-6 3 0,6-5-7 15,7-2-9-15,3-7-12 0,6-9-4 0,3-17 7 0,4-14-6 16,12-23 24-16</inkml:trace>
  <inkml:trace contextRef="#ctx0" brushRef="#br0" timeOffset="3308.57">13092 3545 1783 0,'0'21'52'0,"2"7"4"15,-4 17-56-15,0 6 10 16,-7 20 7-16,2 7 1 0,-3 2-4 0,1 5-6 16,2-4-4-16,1 5 0 0,1-12-2 0,2-1 0 15,-1-4-1-15,-5-5 3 16,4-4-14-16,-8-5-22 0,3-11-18 0,-1-15 577 15,4-15-398-15</inkml:trace>
  <inkml:trace contextRef="#ctx0" brushRef="#br0" timeOffset="3498.49">13183 4117 1922 0,'10'11'118'0,"-120"19"-93"16,34 4-24-16,-7 7 0 15,-8-1 1 1,3-4-2-16,6 1 1 0,6-7 0 0,7-3 1 0,7-8 13 0,7-4-29 16,16-7-36-16,16-6 9 0,8-2-7 15</inkml:trace>
  <inkml:trace contextRef="#ctx0" brushRef="#br0" timeOffset="3740.13">13257 4314 1747 0,'98'23'-282'16,"-38"4"-94"-16,-7 200 1327 31,-57-220-966-15,-4 0-6-16,4-3-2 0,-3-3-2 16,3-1 6-16,-1-3 6 0,0 1 11 15,5-5 30-15,0 2 42 0,3 1 26 16,-1-8 9-16,2-3-14 0,6-8-34 0,4-3-16 15,2-3-9-15,2 3 0 0,2 1 7 16,-1-5 0-16,2 3-9 0,4 2-13 16,0-1-21-16,0 5-31 0,0-2-59 15,3 1-54-15,2-4 74 0</inkml:trace>
  <inkml:trace contextRef="#ctx0" brushRef="#br0" timeOffset="3894.74">13988 4479 1385 0,'24'232'305'15,"-24"-232"-303"-15,2 11 1 16,0 7-1-16,0-6 33 0,1-1 45 0,-3-9-49 16</inkml:trace>
  <inkml:trace contextRef="#ctx0" brushRef="#br0" timeOffset="4606.57">14257 4316 1389 0,'14'27'89'0,"-3"-3"59"0,3 3-99 0,-2 0-16 0,1-1-16 0,1 4-8 15,-2 2-3-15,4 0-3 16,-3 2-1-16,-1-6 0 0,-5-5-1 15,0 0-2-15,-3-9-10 0,-1-3-5 0,-1-7-8 0,-2-4-9 16,-2 1 2-16,-1-2 12 0,-1-6 34 16,3-1 33-16,-3-4 25 0,2 0 11 15,8-4-11-15,-1 0-2 0,6 0-12 16,3 0-10-16,-4-4-15 0,5 3-11 0,-3-1-6 16,8 2-4-1,-1 3-2-15,1 1-9 0,1 7-4 0,0-1-6 16,-7 5-4-16,0 2 1 0,1 5 0 0,-5-1 1 15,1 6-11-15,3-2-8 0,-5 3-3 16,0-1-2-16,1 1 14 0,-2-1 9 16,-1-4 4-16,2 2 4 0,-2-4 0 0,0 2 1 15,0-3 1-15,-2-3 1 16,2 1 1-16,0 0 4 0,6 0 2 0,-3-2 1 16,5 1 1-16,-5-1 2 0,3-1-1 15,-1-1-1-15,4-2-4 0,0 1-3 16,-5-4 1-16,6 0 4 0,-3-2 9 0,-1 2 3 15,3-4-2-15,-9-1 3 0,0 1-1 16,0 2 5-16,-7 0 10 0,4 4 5 31,-1-2-1-31,-3 3-4 0,0 4-9 0,0 0-10 0,0 0-7 0,2 0 1 16,2 2 0-16,-3 3 0 16,1 4-5-16,2 4-5 0,4 4-5 0,-2 8-1 15,10 5 2-15,1 9-1 0,8 7 2 0,0 13 2 16,2 17 1-16,1 18 1 0,-5 9 2 15,-2 16-1 1,-5-2 0-16,-3-5-1 0,-13-11-2 0,-11-18-8 0,-8-17-5 16,-19-10-7-16,-6-13-10 15,-11-11 4-15,-9-15 2 0,-7-13 10 0,-7-15 9 16,0-13 18-16,4-12 16 0,6-8 15 16,17-6 21-16,12-1 10 0,18-6 6 0,21 4-3 15,18 1-11-15,15-6-22 16,20-6-17-16,20-5-11 0,14-4-11 0,3 2 10 15,8 2-9-15,-9 5-16 0,-4 9-11 16,-6 16-11-16,-8 4-9 0,-3 8-68 16,-8 4-418-16,-3 2 345 0</inkml:trace>
  <inkml:trace contextRef="#ctx0" brushRef="#br0" timeOffset="31877.49">18145 3140 2060 0,'-5'-7'84'0,"-2"-1"28"0,3-3-10 0,4 4-6 0,4-6-8 0,7-3-37 0,12-1-24 0,7-6-22 15,11-2-10-15,6 5-6 0,7 3-4 0,4 2 4 0,4 5-3 0,6 8 2 0,4 7-30 0,-4 15-4 16,-6 6 4-16,-4 8 0 0,-10 9 31 0,3 13 4 0,-6 5-6 0,-6 13-4 16,-11 6-6-16,-8 1-4 0,-11 6-14 15,-15-7-25-15,-8-2-2 0,-13-7-2 16,-10-12 13-16,-9-10 22 0,-4-17 8 0,-6-11 7 16,-1-8 19-16,-5-13 28 0,-9-4 18 15,5-8 44-15,4-8 4 0,7-3-10 16,6-7 2-16,-1-2-29 0,6-5 1 15,7 0-6-15,1-4-11 0,8 2-6 16,5 4-6-16,10-3-3 0,6 6-4 16,9 4-14-16,10-2-22 0,10 3-31 15,6-3-48-15,16 2-26 0,11 5-17 0,14 0 94 16,13 1 13-16</inkml:trace>
  <inkml:trace contextRef="#ctx0" brushRef="#br0" timeOffset="32287.98">19321 2766 2078 0,'0'-1'146'0,"5"1"119"16,4 0-164-16,7 0-45 0,2 0-12 15,8-2-26-15,1-2-10 16,7 2-4-16,8-5-8 0,4 2 4 0,11 5-3 16,0 7-7-16,5 7-8 0,-2 11-25 15,-1 7-14-15,3 16-12 0,0 10-8 16,-6 8 10-16,-4 16-2 0,-17-4-1 0,-12 7 0 16,-8 3 0-16,-15 5-1 0,-11-5 9 15,-17-12 9-15,-15-15 12 0,-12-17 19 16,-9-10 8-16,-8-16-7 0,-3-8-5 0,-7-10 8 15,1-12 7-15,-1-11 31 16,1-9 28-16,-1-5 14 0,-1-10 15 0,7-4 3 16,1-6-8-16,10-1-9 15,11 3-2-15,14 3 1 0,13 10 1 16,13 5 0-16,12-1-11 0,9 1-19 0,11-5-26 16,14-8-37-16,14 6-49 0,25 1-39 0,26 9 218 15,27 17-105 1</inkml:trace>
  <inkml:trace contextRef="#ctx0" brushRef="#br0" timeOffset="32556.15">20849 2522 2213 0,'87'-2'137'0,"-73"39"-133"0,94-40-41 0,-303 91 49 0,188-40-22 16,32 23 3-16,2 11 6 0,-1 6 3 0,-1 3-4 0,-2 1-2 0,-3-2-52 0,-1-10-38 0,-5 0-23 0,-6-6-12 0,0-10 48 15,-8-14 40-15,0-22 20 16,0-12 600-16,0-12-418 0</inkml:trace>
  <inkml:trace contextRef="#ctx0" brushRef="#br0" timeOffset="32778.91">21785 2628 2018 0,'4'48'61'15,"3"14"-1"-15,2 11-59 0,3 10 5 32,-5-16-3-32,1-1-1 0,-1-4-1 0,-2-3 0 0,0-3-1 0,-1-6-10 15,-2-6-16 1,1-1-22-16,1-2-17 0,3-4-6 0,0-2 2 0,3-3-105 16,-2-7 116-16</inkml:trace>
  <inkml:trace contextRef="#ctx0" brushRef="#br0" timeOffset="32984.83">22582 2586 2156 0,'1'7'65'0,"-2"5"27"0,1 18-92 16,-2 14-13-16,-7 20 18 0,4 18-1 15,-3 10-2-15,8 9 0 0,0 2-2 16,2-4 0-16,2-7 0 0,-2-6-2 0,1-1 0 16,1-2 1-16,3-5-64 0,2-5-39 15,1-8-44-15,6-13 49 16</inkml:trace>
  <inkml:trace contextRef="#ctx0" brushRef="#br0" timeOffset="33555.64">23679 3105 1868 0,'0'-4'115'0,"0"-1"26"0,2 0-20 16,1 1-40-16,6-8-19 15,2-8-21-15,5 1-14 0,7-1 4 0,5-4-13 0,8 4 6 16,-1-1 0-16,4 1-10 0,4 4-2 16,-2 2-9-16,3 3-3 15,4 8-3-15,3 3-1 0,2 7-38 0,4 14-14 16,-4 8-9-16,4 6-1 0,1 18 15 16,10 13 4-16,6 14 4 0,-10 3-1 15,0-1 21-15,-20-3-30 0,-12 1-10 0,-14 3-10 16,-18-1-19-16,-20-7 36 0,-17-12 9 15,-9-13 2-15,-12-18 1 16,-10-9 2-16,-8-14 19 0,-6-9 25 16,-4-14 41-16,-5-13 17 0,2-12 2 0,-1-14-13 15,0-4-9-15,10-1 10 0,9-1 5 16,14 6 13-16,22 1 19 0,10 5-7 0,12 9-4 16,12 3-6-16,8 12-10 0,12-4-21 15,11 1-17-15,20-4-26 0,14 1-31 16,12-1-47-16,16 5-33 0,9 7 62 15</inkml:trace>
  <inkml:trace contextRef="#ctx0" brushRef="#br0" timeOffset="34064.32">25147 2990 1801 0,'0'0'84'0,"-2"0"1"0,2 0-10 0,0 0-17 0,0 0 3 0,2 0 13 0,-2 0 20 0,4 0-9 0,-1-2-20 0,8 0-21 0,10-1-28 0,15-3-10 0,10 5-1 0,10 1-5 0,7 0-2 15,-1 5 0-15,-2 6 2 0,-3 3 1 32,-1 11-1-32,3 6-3 0,-6 16-12 15,2 11-9-15,-4 8-6 0,-6-4-8 16,-10 7-11-16,-14-2-12 0,-8 8-6 0,-17-1-6 15,-15-3 9-15,-15-9 19 0,-15-7 10 16,-10-11 15-16,-10-12 10 0,-9-7 10 16,-6-16 13-16,-6-11 15 0,-6-12 14 15,4-11 0-15,9-8 1 0,10-1 8 16,23 2 11-16,13 2 20 0,18 1 20 16,5 1 0-16,6 1-5 0,8-1-22 0,6 0-30 15,10-2-28-15,12-6-35 16,11 1-38-16,14-1-57 0,16 10-49 0,15 3-35 15,10 12 521-15,9 18-274 0</inkml:trace>
  <inkml:trace contextRef="#ctx0" brushRef="#br0" timeOffset="34461.23">26314 3493 1554 0,'2'-23'113'0,"1"6"86"0,6-1-111 0,-2 5-43 15,2-1-2-15,-2-2 6 0,5 4 10 16,-3-4 3-16,2 7 10 0,0 4-2 16,-3-6-4-16,5 6-6 0,-4-4-14 15,7 5-15-15,7-3-15 0,3 0-7 16,8 5-1-16,9-7-2 0,3 6-3 16,7 3-1-1,4-2-3-15,-1 6 1 0,5 8-23 16,1 6-34-16,3 12-8 0,-6 9-7 0,-4 5 13 0,-4 11 20 0,-1 4-5 15,-13-1-10-15,-3-1-13 0,-15 0-13 16,-8-4 7-16,-13-2 0 0,-16-3 15 16,-12-7 11-16,-18-9-1 0,-10-11 16 0,-17-14 26 15,-8-8 19-15,-6-14 16 0,-10-6 22 16,0-18 8-16,3-3 3 0,9-5-5 16,20 3-10-16,10 2-5 0,20 10 2 15,8-4 14-15,12 8 15 0,11 1-2 16,3-1-3-16,6-4-15 15,13-9-31-15,15-10-58 0,15-6-65 0,21 0 58 16</inkml:trace>
  <inkml:trace contextRef="#ctx0" brushRef="#br0" timeOffset="34713.65">27901 2972 2007 0,'-7'7'72'0,"0"4"-24"0,-1 3-16 0,7 5-15 0,4 12-12 0,4 9 1 0,7 15-4 0,6 11 1 0,1 12-2 0,2 2-1 0,0 5 1 15,0 3 2-15,0-4-32 0,-5-3-35 16,-2-6-5-16,-3-6 15 0</inkml:trace>
  <inkml:trace contextRef="#ctx0" brushRef="#br0" timeOffset="35204.79">28709 3155 1927 0,'0'0'102'0,"0"0"-4"0,2 0-20 15,3 0-46-15,4-6-12 0,5 3 6 16,6-6-7-16,6 0-7 0,5 4 6 0,1 1 2 16,3-1-1-16,0 5-3 0,1 5-25 15,-4 4-8-15,3 11-6 0,1 8-5 16,1 7 0-16,-2 15-16 15,-1 0-8-15,-13 17-11 0,-5 4 2 0,-9 7 11 16,-12 4-10-16,-9-10-7 0,-18-4 3 16,-12-13-9-16,-8-11 18 0,3-14 28 0,-5-9-148 15,-4-14 60-15,-1-7 7 0,-1-10 34 16,-2-15 227-16,9-5 3 0,1-11 21 16,12 0-7-16,10-3-47 0,8 1-10 15,12 3 5-15,6 1-12 0,4-2-21 16,7 4-26-16,2 3-24 0,5-5-14 0,6 9-10 15,3 0-14-15,5 3-25 0,2 2-56 16,11 0-12-16,5-1 38 0</inkml:trace>
  <inkml:trace contextRef="#ctx0" brushRef="#br0" timeOffset="35688.32">29833 3066 1983 0,'0'0'427'16,"0"0"-346"-16,2 2-8 0,0 0-50 16,1-2-11-16,-3 3-7 0,0-1-13 0,0-2-7 15,0 2-3-15,0-2 2 0,0 0 5 16,0 0 2-16,0 0 5 0,0 0 1 15,-1 0 1-15,1 0 0 0,-2 0 5 16,0 0 9-16,0 0 7 0,2 0 42 0,0 0-34 16,0 0-4-16,0 1-3 0,0-1-42 15,0 0 30-15,0 0-3 0,0 0-1 16,0 0 0-16,0 0-1 0,0 0-3 16,0 0 0-16,0 0 0 0,0 0-1 15,0 0 0-15,0 0 1 0,-3 2-1 0,3-2 2 16,0 0 1-16,0 0 5 0,0 0 4 15,0 0 0-15,0 0 1 0,0 0 1 16,0 0 2-16,0 2-5 0,3 3-2 16,-3-1-8-16,0 6-5 0,2 6 2 15,0 15 1-15,1 13 1 0,1 13 0 16,5 17-2-16,3 11 0 0,2 18 1 16,2 10 2-16,-5 1-1 15,0-6 1-15,-4-9 1 0,-2-12 0 0,0-12 2 0,-3-17 42 16,-4-21-142-16,-5-17 84 0</inkml:trace>
  <inkml:trace contextRef="#ctx0" brushRef="#br0" timeOffset="39135.08">17849 3970 1805 0,'-14'9'86'0,"0"2"-4"0,-2-1-16 0,3 1-29 0,1-4-21 0,1 2-9 0,4 0-3 0,-2 5-3 0,4 2-1 0,-5 3-2 16,4-1 1-16,-4 7 1 0,6 3 0 0,-3-3 1 0,2 4 1 0,3-1-1 0,-5-3 1 0,0 3-1 15,0-3 0-15,-1-4-1 16,1 1 1-16,0-7-1 0,0 3 2 16,2-2-1-16,-2-3 2 0,1-1 0 0,3 0 3 15,1-6 2-15,-1 4 6 0,1-4 6 16,2 3 5-16,0-2 6 16,0 0 1-16,2-6 0 0,3 3-2 0,-2-2 1 15,1 0 1-15,5 1 7 0,3-1 1 0,2-2-4 16,4 0-3-16,3 0-8 0,8 0-2 15,1 0-3-15,4 0-5 16,-1 0-8-16,-1 2-3 0,2-1-3 0,-2 1-1 16,0 0-1-16,5 3-1 0,0-3-1 15,-1-2-1-15,6 2-1 0,4 0-2 0,4-1 1 16,7 3 2-16,7-1 4 0,7-1 4 16,-4 0 3-16,0 2-1 0,-8-1-4 15,-10 2 0-15,-2-1-2 0,-10 0 0 16,2 3 1-16,2-2-1 0,1 4-1 15,-6-4 0-15,4 6 0 0,-6-4 0 16,0 0 0-16,-4 2 0 0,-7-4 0 0,-2 0 1 16,-5-1 2-16,-2 1 0 15,-3-5 2-15,-6 2-1 0,4 0-1 0,-4-2 0 16,1 0 0-16,-1 0 1 16,2 0 0-16,0 0 15 0,-5 0 20 15,3-2 19-15,-1 0 15 0,3 1-6 0,-2-7-10 16,1 3-12-16,3-4-9 15,3-7-8-15,2-1-11 0,7-8-9 0,-5-5-8 0,0-2-2 16,7-4-2-16,-5 4 1 0,-2 4 1 16,5 7-2-16,-10-1-3 0,5 5-9 15,-7 6-17-15,-7 2-17 0,6-3-22 16,1 1-54-16,5-7-1 16,6-6 58-16</inkml:trace>
  <inkml:trace contextRef="#ctx0" brushRef="#br0" timeOffset="39990.83">20314 3818 1789 0,'0'2'83'15,"2"1"29"-15,-2-1-73 0,-2 0-20 0,4 1-9 0,-2 1-7 0,0 3-3 0,1 5-1 0,-1-1-3 0,0 7-1 0,2-1-1 0,-2 8 0 16,-3 3 1-16,1 4 2 0,-4 6 2 16,5-1 1-16,-5 5 0 15,5-3-1-15,-6-5 1 0,5 0-1 0,-2-1-1 0,-5-6 1 16,9 0-1-16,-7-6 0 0,2 0 1 15,1-5 1-15,1 2 0 0,1-2 0 16,-1-2 0-16,3 0 1 0,-2-5 0 16,2 0 0-16,2 2-1 0,-2-6 0 15,3 0 2-15,-3 2 1 0,2-5 3 0,1 2 4 16,3-3 15-16,1 5 14 0,-4-6 6 16,6 2 8-16,0-2-1 0,5 0 0 15,8-2 8-15,4-4 1 0,2 3-2 16,10-4-4-16,2-4-11 0,8 1-14 15,4-3-13-15,10-1-11 0,3 7-3 0,6-4-2 16,6 8 0-16,-6 3-1 0,-1 0 0 16,1 5-2-16,-10 4 1 0,8 0-1 15,-7 1 2-15,5 1 0 0,6 1 1 16,1 1 1-16,1-4-1 16,-2 1 2-16,-6-3-2 0,-16 0 0 0,-1 1 1 15,-4-1-1-15,-7-4 0 0,5-1 0 16,-3-2 0-16,-4 0-1 0,4-2 1 0,0-1-1 15,-4 1 1-15,-1-3 1 0,-3-1 1 16,-2 3 1-16,-5-3 0 0,1 1-1 16,-4 2 0-16,-5-1 0 0,1-3-1 15,-5 3 0-15,7-3-1 0,-5 2 1 16,-1 1 0-16,1-4-1 0,-4 2 0 0,6-4-1 16,1 1 0-16,-3 0 0 0,2-2 0 15,-7 1 0-15,1-1 1 0,2-1-1 16,-1-3 3-16,-3 3 2 15,-6 0 1-15,-2-3-2 0,-2-2-8 0,-6-3-10 16,1-5-5-16,-6-5 11 0,1-7-27 16,-10 1-12-16,-3-4-36 0,-4-3-46 15,6-1 77-15</inkml:trace>
  <inkml:trace contextRef="#ctx0" brushRef="#br0" timeOffset="40736.42">23546 4011 1751 0,'-7'4'79'0,"3"3"71"0,-4 3-154 0,-1 6 0 0,0 6 4 0,2 6 3 0,-2 2-3 16,4 5 1-16,1 6 0 0,2 4-1 0,2 8-2 0,0-2 0 0,2 1 0 0,5 4 1 0,4-8 1 0,-6-2 0 16,6-3 0-16,1-4 2 0,-3-5-1 15,3 1 0-15,1-7 1 0,-3 1 0 0,-1-3 0 16,2-8 0-16,1 0 1 16,-1-2 1-16,-2-6 12 0,0-4 11 0,3 1 10 0,-5-4 8 15,4-3 5-15,1 2 6 0,4 0 2 16,4-2 1-16,6-5-10 0,12 3-13 15,1-5-12 1,8 0-8-16,5-2-6 0,3-2-5 0,3 2-3 0,6 2-1 31,-2 0 0-31,4 2 0 0,5-1-1 0,9 3 0 16,14 3 1-16,10 2 0 0,4 3-1 16,-5 0 0-16,-2-3 0 0,-2 2 0 15,-1 1 0-15,10 0-1 0,-3 2 0 16,-4 0-2-16,-2-1 2 0,-12 4-1 0,-5-4 1 15,-4 3 1-15,0 3-1 0,3-5 1 16,6 2 0-16,-2-2 1 0,-5 0 0 16,-9-5 0-16,-6 3-1 0,-6-3 0 15,-8 3 0-15,-1-5 0 0,-4 2 0 16,0 0 1-16,6-2 0 0,-6 2 0 16,-2-2 1-16,-10-2 1 0,-11 0-3 15,-9 0 35-15,-2 2 23 0,-8-1 20 16,-1-5 24-16,-1 6-27 0,-2 0-25 0,0-2-24 15,4-8-27-15,-8 1-17 0,4-3-4 16,-2-1 0-16,-1-3-26 0,3-2-27 16,-4-3-19-16,4-4-60 0,4-12-13 15,7-4 93-15</inkml:trace>
  <inkml:trace contextRef="#ctx0" brushRef="#br0" timeOffset="41370.83">27688 4046 2115 0,'-4'8'46'0,"4"-3"-32"0,-5 7-28 0,3 8 5 0,-1 5 2 0,3 10 1 0,2 13 3 0,-1 2 0 15,6 10 0-15,-1 4-4 0,-3 1-14 0,4 6-4 0,-5-3-2 0,-4-8 4 0,2-9 11 0,-5-13 7 0,-4-3 0 31,0-7 3-31,2-1 1 0,-3 0 1 0,6-4 1 0,0-2 0 16,-1-2-1-16,3-4 2 0,1-7 1 0,2 0 1 16,3-1 1-16,-2 0 0 0,5-6-1 15,-2 3 8-15,6 0 4 0,-1-1 19 16,-1-3 27-16,5 0 13 0,-3-7 25 16,5 2 4-16,7-8-14 0,0 1-11 15,4-4-23-15,3-4-18 0,-4-3-10 0,12-3-10 16,-3 1-5-16,4 2-6 15,4 0-3-15,-8 7-3 0,1 0 1 0,-12 5-2 16,3 4 0-16,-4-2-2 16,-3 4-5-16,1 3-8 0,-7-1-8 0,-5 1-8 15,-2 0-8-15,-2-1-27 0,-5 3-40 0,0-2-18 16,0-9-21-16,0 4 19 16,-1-7 45-16,-3 0 27 0,-3-4 34 0,2 2 13 15,3 2 8-15,0 1 21 0,2 5 31 16,4-3 27-16,1 6 21 0,2-6-1 15,2 7-18-15,0-4-18 0,1 4-23 0,-4-3-19 16,1 3-15-16,-5 3-23 0,-1-3-28 16,-1 2-32-16,-1-7-34 0,-6-1 14 15,-9-10-413-15,-2-3 350 16</inkml:trace>
  <inkml:trace contextRef="#ctx0" brushRef="#br0" timeOffset="42019.07">28512 4087 1235 0,'2'0'159'0,"0"4"250"0,-2 3-367 0,5-2-33 0,-5 8-1 0,0-1-4 0,0 6-1 0,0 8 0 0,2 4-1 0,-2 13-1 16,0 7 1-16,2 1-1 0,0 6 0 0,-1 0 0 0,1-8 0 16,-2 4-1-16,2-6 0 0,5-5 0 0,4-8-1 15,-2-8-1-15,-1-3 1 0,-1-7 6 16,2-1 22-16,2-10 23 0,-4 4 23 16,0-9 24-16,4 0 12 0,-4 0 10 15,4 0-5-15,-4 0-17 0,0-4-26 16,3-1-28-16,1-2-15 0,3-4-11 15,2 0-9-15,4 3-3 0,-3-3-4 0,5 0-1 16,-1 6-2-16,2-4-4 0,-2 6-3 16,1 1-2-16,-1 2 0 0,-3 0 2 15,-3 0 5-15,1 0 1 0,-3 2 2 16,-1-2 1-16,1-2 2 0,-4 0 1 16,1-5 4-16,-1 3 9 0,3-1 3 15,-3-4 2-15,4 0-6 0,-3-1-9 0,3-3-5 16,1-1-1-16,-7 0-2 15,4 3 1-15,-4 1 0 0,-2 1-2 0,0 0-2 16,-1 2-2-16,1-4 1 0,-3 4-1 16,0-2-2-16,-2-5 2 0,0 2-5 15,0-4 4-15,-2 2 2 0,0-2 1 0,1 0 9 16,-5 1-30-16,6 3-17 16,6 1-25-16,-6 3-73 0,1 0 516 15,6-2-306-15</inkml:trace>
  <inkml:trace contextRef="#ctx0" brushRef="#br0" timeOffset="42487.08">29688 4366 1685 0,'-4'0'154'0,"4"0"219"0,-1 0-341 0,1 0-26 0,-2 0 3 0,2 0 2 16,0 0 3-16,0 0 3 0,0 0-2 0,2 1-6 0,-1-1-7 0,3 4-7 0,-1-1-3 0,-1 1-4 0,2 7 0 16,3 3 0-16,0 2 1 0,2 14 5 0,3 9 2 0,-5 5 3 15,4 2 0-15,-4 0-1 16,0 4-2-16,0-6-1 0,-1 3 1 0,-1-5-2 15,4-1 2-15,-4-9 3 0,0-6 1 0,4-6 0 16,-3-2 1-16,-1-4 1 0,-2-2 1 16,1-3 2-16,-2-5 2 0,-2-3 24 15,5 1 28-15,-3-2 25 0,3 0 18 16,-3 0-13-16,3 0-18 0,1 0-17 0,2-3-13 16,5-3 1-1,3-4 1-15,2 1 2 0,8 2 0 0,4-7 3 0,4-1 4 31,1 5-2-31,8-8-3 0,5 2-13 0,7-5-17 16,5 3-9-16,9 4-6 0,2 8-2 16,-2 1-2-16,8 5-7 0,-3-2-29 15,-1-1-13-15,3-4 180 0,4-6-117 0</inkml:trace>
  <inkml:trace contextRef="#ctx0" brushRef="#br0" timeOffset="44960.5">16964 3183 2016 0,'-5'9'63'0,"-5"2"-35"0,2-1 0 0,7-3-6 0,-6 0-13 0,7 2 0 0,-2-5 2 0,4-1 0 0,-1 3 3 0,1-6-2 16,2 0 26-16,-3-6 18 0,1 1 28 0,5 1 22 0,0-6-22 0,6-6-2 0,1-9-26 0,-2-10-22 0,-1-17-2 0,9-5-9 0,-10-8-7 0,-5-6 0 0,3-9-12 0,-10 2-7 16,2 5-2-16,0 10-2 0,2 9 6 15,5 5 1-15,2 6 2 16,1 1 0-16,3 4 0 0,-1 8-2 16,-5 4 0-16,7 3 1 0,-7 5-3 0,2 5-2 15,2 1-8-15,-2 5-5 0,0-4-1 16,-4 6-1-16,-2-4 0 0,1 4 6 0,-2-2 3 15,5 3 5-15,-7 2 5 0,3 1 0 16,-1 1 0-16,4-7 0 0,-5 3 1 16,5 0-1-16,2 4 0 0,1-7-2 15,13 0-7-15,6-2 2 16,4 2-1-16,14-5 0 0,4-2 3 16,8 0 0-16,15-2 1 0,12 0 2 0,9-4 1 0,7 4 0 31,7-3-2-31,-5-3 1 0,2 1 2 0,12 3-1 0,9-5 1 0,8-3 1 15,8 6-1-15,-2-5 1 16,4 6-1-16,10-1 0 16,4 10 0-16,0-4-2 0,-2 1 2 0,-4 4-2 0,10 4 2 0,1 1 1 15,-2-1 1-15,-9 0-3 0,-10 1 0 16,2-5-1-16,1 4 0 16,-3-7 5-16,-11-1-3 0,-8 1 0 15,-10-1 0-15,4 6-2 16,-2-5 2-16,2-2 1 0,-8 1-1 15,-12 1 1-15,-8 1 0 0,-8 2 2 0,-3 1 1 0,-3 2-1 16,-8 3 0-16,-8-6 0 16,-15 7 5-16,-8-2 4 0,-8-3 5 0,-7 6 4 15,4-1 1-15,-7 2-5 0,-2 0-3 0,-4 2-8 16,-8 1-6-16,5-1-1 0,-4 3-2 16,-2-1-2-1,3 5-3-15,-3-4-1 0,4 7-4 0,2 1 0 0,0 3 1 0,5 5 1 16,-1 2 1-16,3 5 2 0,0 4 1 15,1 6 1-15,1 6 4 0,7 6 1 32,-2 6 1-32,2 6 1 0,10 4 0 0,-1 5 1 0,-2 0-1 0,0-4-1 15,-2 4-1 1,0 0 0-16,-2-5-3 0,6 6-1 0,-9-3 1 0,0-1-1 16,-2 10 3-16,0-4 2 0,-2 1 1 0,-3 1 4 15,-4 2 1-15,0-3-1 16,-3-1-1-16,3-1-2 15,-3 3-2-15,-8 2 1 0,-1 2 23 0,-4 5 11 0,-7-4-17 16</inkml:trace>
  <inkml:trace contextRef="#ctx0" brushRef="#br0" timeOffset="47854.46">23330 3598 1577 0,'0'5'39'0,"0"2"-27"0,0-1-10 0,0 2-1 0,0-2 0 0,0 3 1 0,-2-4 1 0,2 2-1 0,0-3 1 0,0-4-4 0,0 1 16 0,0 1 15 0,0 0 10 0,-4 3 15 16,1-5-11-16,3 0-3 0,0 0-1 0,0 0 5 15,0 0 16 1,2 0 12-16,-1 0 12 16,-1-3-1-16,0 1-13 0,0 0-13 0,0 0-13 0,0-8-13 0,-1 3-4 15,1-6-7-15,0-3-9 0,1-12-4 32,-1-4-5-32,-1-9-3 0,1-3-1 15,-2-9 0-15,0-2-2 0,0-2 0 0,1-3 0 16,-1-4 0-16,4-7 1 0,-2-11 1 15,1-1 1-15,1 3 0 0,2 4-1 16,-4 7 1-16,7 10 0 0,-5 3 1 16,1 3 0-16,6 5 0 0,-7 5-1 15,3 6 1-15,-1 7-1 0,-4 3 1 16,0 4 0-16,0 4 0 0,0 3 2 0,3 9 2 16,-3-4-1-16,2 7 2 0,-2-3-2 15,0 7-1-15,0-2 1 0,0 1-4 16,0-1-3-16,0 2-1 0,0 0-5 15,0 0 0-15,0 0 0 0,0 0-1 16,0 0 4-16,0 0 5 0,0 0 2 16,0 0 6-16,0 0 2 0,0 0 5 15,0 0 9-15,0-2 9 0,0 2 8 0,0 0-1 16,3-7-14-16,8 2-16 0,5-1-14 16,11-4-7-16,1-6 2 0,9-4 5 15,13 1 2-15,3-1-1 0,11-1 3 16,5 2 1-16,7-3 3 0,8 3 2 15,4 1 0-15,3-3 0 0,-1 3 4 0,2 0-1 16,13 2-1-16,14 0-2 0,7-5-5 16,3 5-1-16,-1 2 0 15,1 2-1-15,6 3 0 0,9-2-1 0,4 0 1 16,-7 6-1-16,-3-4-3 0,5 7-1 16,1 4-2-16,5 0 3 0,-7 5 3 15,-13-5 3-15,-6 0 1 0,-12-1 0 16,8 3 1-16,3-4-2 0,-13 5-1 0,-1-3-1 15,-18-2-1-15,-5 0 3 0,4-2 0 16,3 2 0-16,2 2 0 0,-11-2 0 16,-10 5 0-16,-16 1 0 0,-20-5 1 15,-3 1-1-15,-13-2 2 0,0 0 0 16,-5 0-1-16,-9 0 1 0,-5 0 1 16,0 0 1-16,2 0 1 0,-3 0 0 15,12-2-1-15,-12 2 1 0,5-1-1 0,1 1-1 16,-5-4 2-16,-2 4-4 0,1 0-1 15,-1 0 0-15,2 0 0 0,9 0-1 16,-8 5 0-16,3-3 0 0,-1-2-2 16,-1 2-1-16,-3 2-2 0,-1-3-3 15,4 6-5-15,-1-3-2 0,-1 3-3 16,-2 2 2-16,0 5 2 16,2 7 5-16,3 10 5 0,2 2 3 0,2 10 0 15,0 1 2-15,2 7-3 0,-4-3-1 0,2 7-1 16,3 6 0-16,-3 2 1 0,3 1 2 15,-1-5 1-15,1-2 1 0,-3-6 0 16,2 2 0-16,0 2 9 0,1 0 10 16,-1 2 366-16,8-2-270 0</inkml:trace>
  <inkml:trace contextRef="#ctx0" brushRef="#br0" timeOffset="48822.98">28255 3087 1303 0,'2'0'108'0,"3"0"40"0,-3 0-22 16,2 0-57-16,-2-3-14 0,-2 6-10 0,0-3-9 0,0 0-7 0,0 0-3 0,1 0 5 0,-1 0 13 15,0 0 15-15,0 0 1 0,0 0-4 0,0 0-9 0,0 0-14 0,0 0-8 0,0 0-6 0,0 0-7 0,0 0-2 16,0-3-5-16,0 1-16 0,0 2-46 15,0-9 32 1,6-12-5-16</inkml:trace>
  <inkml:trace contextRef="#ctx0" brushRef="#br0" timeOffset="49582.58">28551 2493 1809 0,'96'107'954'16,"-119"-129"-1864"-16,18 30 1903 0,-48-53-1551 16,19 20 128-16,30 25 432 0,4 2 2 15,-1 0-2-15,2-2-1 0,3 2-2 16,1-2-1-16,-5 0 0 15,2 0 4-15,2 5 7 0,-4-5 20 0,7 0 30 16,-7-2 40-16,0-3 37 0,0 1 10 0,0 3-19 16,0 1-43-16,-4-7-35 0,4 3-17 15,-2-1-6-15,9-8 3 0,-3 3-5 32,-2-8-9-32,1 0 0 0,-3-3 1 15,4 0 2-15,-2 1-3 0,1-1-2 0,-1 3-7 16,-2-3-4-16,2 3-1 0,-2 0-2 15,0 2-1-15,0 2-3 0,-4-2 0 16,1-1-1-16,1 6-1 0,-7-7 0 16,7 7-2-16,0-1 0 0,1-2-1 15,-6 1 0-15,-1 5 4 0,1 2 3 16,7 6 3-16,-3-3 5 0,5 3-4 0,3 0 2 16,-5 0-3-16,0 0-5 0,3 2 0 15,1-2-3-15,7 0 5 0,5-2 4 16,3-5 3-16,9 1 1 0,6-4-2 15,2-3 3-15,3-1 12 0,0-2 12 16,10-5 11-16,8-6 0 0,7-3-12 16,10-9-10-16,6 7-10 0,0-3-4 15,5 3-2-15,-3 2-2 0,-6 0-2 0,9 5-1 16,-4 3-1-16,8 7-2 16,3 0 2-16,1 1 0 0,-10 0 1 0,-7 2 2 15,-9 3 0-15,-10 2 0 0,-7 0 1 16,-8 3 1-16,-6-1 1 0,-6-1 3 15,-3 6 2-15,-4-1 2 0,-6-1 1 16,1 2 1-16,-5-2-2 0,-3 2-1 0,-1 0-3 16,-2 0-4-16,0 4-3 0,0 1-4 15,-1-2-4-15,1 3-2 0,-2 3-1 16,4 3-1-16,0 4-2 0,0 11 2 16,3 4-1-16,2 14 3 0,-1 12 3 15,1 12 2-15,-4 7 2 0,3 9 1 16,-1 2 1-16,-1 0 1 0,1 3 1 15,-3 8 9-15,5 6-9 0,8 10-70 0,6 17-147 16,20 14 124-16</inkml:trace>
  <inkml:trace contextRef="#ctx0" brushRef="#br0" timeOffset="83498.6">15158 5546 1708 0,'12'-10'76'0,"-1"1"-2"0,-1 2-2 0,-4 3-26 0,-1 3 4 0,2 1 6 0,-5 0-4 0,1 0-5 0,-3 1-9 0,2 3-7 0,-2 1-4 0,2-1 2 16,-4 1 4-16,0 4 2 0,-3 0-1 0,-2 1-5 0,-4 5-8 0,1 1-5 0,-10 3-6 0,-1 1-3 0,-2-1-3 15,-9 2 1-15,-2-7 5 16,-6 2 4-16,-7 0 2 0,5-1 0 0,-6 1-2 16,-2 0-1-16,-10-4-2 0,-4 2-5 15,-10 4-3-15,-1-2-1 0,-3 3 0 16,2-1 0-16,0 0 1 0,-2-1 1 15,-2 3 4 1,-9-4 6-16,-13-2 2 0,-7 0 1 0,-9 0-5 16,-5-5-2-16,-6 0 22 0,-13 0 0 15,0-4-1-15,2 1-7 0,4-1-25 0,8-1-2 0,4-1 2 16,-16 4 1-16,-4-5 1 0,-14-2-1 16,-10 2 1-1,-1-2 0-15,-6 0 0 0,-4 0 1 0,-6 0 1 0,8 0-3 16,-2 0 0-16,5-2 0 15,-5 0 0-15,-5-5 1 0,-18 2 1 0,-13-2 0 0,-1-2 0 16,-20 2-1-16,16 0-1 0,0 0 0 16,7 1-2-1,1 3 0-15,-1-4 12 0,13 1-1 0,5-1 4 16,8 0-1-16,8-4 6 0,4 8 5 0,3-9 4 16,12 8 0-1,15-5-16-15,8 2-7 0,8 0 7 0,17 2 5 0,16-4 2 0,11 3 1 16,13-1-9-16,6 0-7 0,11 0-1 15,11 0 0-15,12-2-1 0,12 2 2 16,10-5-13-16,1 3-19 16,7 4-32-1,2-3-24-15,0 1-30 0,7-3-26 16,2-10 410-16,9-22-232 0</inkml:trace>
  <inkml:trace contextRef="#ctx0" brushRef="#br0" timeOffset="-197430.73">4729 5038 1566 0,'-32'-13'62'0,"5"10"-12"0,8-3-11 0,6 6-29 0,4-1-1 0,8-3-1 0,2 2-9 0,10 2-5 0,7-9-3 0,8 4 1 0,10-2 8 15,6 2 1-15,8 3 0 0,8 0 1 16,3 2-2-16,6 4 4 0,-7 6-4 15,1 4-1-15,-6 1-2 0,-4 1-1 16,-5 0 3-16,-14-1 0 0,-5 3 3 16,-11-7 7-16,-9 1 6 0,-7-6 13 15,-2 1 3-15,-10-6 3 0,-12 1 6 0,-13 0-7 16,-11-2 1-16,-10 0-8 0,3-4-9 16,-2-3 0-16,9 2 8 15,-3 0 13-15,5-2 5 0,9 3 6 0,6-5 4 16,12 6-9-16,3 1-5 0,4 0-13 15,4 0-13-15,7 2-5 0,-1-3 1 16,0 1 5-16,2 0 6 0,-2-3 5 16,8 3-2-16,-1-3-6 0,0 0-8 0,6 3-7 15,1 0-3-15,6 2-5 0,7 0-3 16,1 2 0-16,8 0 2 0,9 1 3 16,-4 1 4-16,3 1 1 0,-1-3 3 15,-2-2 2-15,-5 0 0 0,1 0-1 16,-13 0 9-16,-7-2 6 0,-2 0 2 0,-6-3 4 15,-7 3-6-15,-4-3-6 0,-4-2-3 16,-8 0-5-16,-11-6-5 0,2 3-1 16,-10-5 1-16,-8 1 1 0,1 2 6 15,-6 1 3-15,0-1 0 0,4 10 1 16,-1 2-5-16,4 0-3 0,10 5-1 16,4 1 0-16,11 1 0 0,5-4-1 15,8 4-1-15,3 0-1 0,10 4-5 0,5-4-7 16,4 0-27-16,8-3-24 0,12-2-72 15,5-6 508-15,6-7-305 0</inkml:trace>
  <inkml:trace contextRef="#ctx0" brushRef="#br0" timeOffset="-179272.99">5346 5401 1509 0,'5'2'75'0,"2"1"47"0,-2 4-95 0,6 4-8 0,-4-4 0 0,4 4 0 0,-1-6 4 0,1 4 6 0,-2-2 4 0,-4 0 8 16,-5-7 1-16,0 0 1 0,0 2 10 15,0-2 1-15,-9 4-2 0,2-4-8 16,-2 0-16-16,-3 0-14 0,-2 0-5 15,-2-2-3-15,-5 0-3 0,-3 2 1 0,-6 0-1 16,-7 0 0 0,3 0 0-16,-8 2 2 0,1-2 0 0,0 2 1 15,-3-1-2-15,-2 1-2 0,0 2 0 0,-11-4 0 16,-1-4 1-16,-8 4-1 0,-7-2 1 16,-3 2-1-16,-11 0-1 0,0 0 1 15,0 0 1-15,2 7 5 0,-2-3 2 16,-8 5 0-16,-8 0-3 0,-2 3-4 15,-1 0-3-15,10 1 0 0,-3-1-2 0,3-6 0 16,-5 2 1-16,-5-2 0 16,-3-1 1-16,-1 0 0 0,4-3 2 15,10-2-2-15,4-3 0 0,7-8 1 16,5 4 1-16,2-2 1 0,0-2 4 0,6 3 1 0,2-1-1 16,5-2 0-16,-4 6-3 0,3-4-1 15,4 4 0 1,9-1-1-16,3 3 2 0,11-1 12 15,5 4 9-15,6 0 7 0,1-2 2 16,8 1-10-16,-1 1-8 0,6 0-6 0,4 1-3 16,-3 1-3-16,6-2-1 0,0 0 11 0,5 0 7 0,-1 2 7 15,3-2 8 1,0 2-3-16,0-2-5 0,0 0-5 16,0 0-7-16,0 0-3 0,3 0-4 15,1-4-1-15,-1 4-1 0,6 0-3 0,4-2 0 16,6-3-1-16,11 0 1 0,11-4-3 15,10-2 1-15,10-3-2 0,3-2 0 0,8 2-1 16,1 0-1-16,3 1 2 0,8-1 0 0,6 0 1 16,9 5 0-1,8 2 0-15,4-4-1 0,8 2 0 16,2 2 1-16,5-5 0 0,5 3-1 0,-2-2 0 0,-6-1-1 16,8-2 0-1,7 7 1-15,15 1 1 0,8 6 1 0,-1 6-2 0,-12 3 1 0,-6 7-1 16,-9-2 0-1,-10 2 0-15,-15 0-2 16,-16 0 1-16,-16-2 1 0,-10 0-1 16,-11-2 0-16,-9-1 1 0,-14-6-3 0,-14 4-2 15,-6-7-3-15,-12-2-9 0,-2 2-9 16,-10 1 0-16,-4 3 1 0,-13-3 8 16,-13 6 13-16,-15-5 3 0,-12-3 1 0,-7 3 3 15,-18-4-3-15,-4 0 1 0,-12 2 0 0,-7-2-1 16,2 0 1-16,-2 0 0 15,-9 0-1-15,2 1 1 0,-13 3-1 0,-1-2 0 16,9 1 0-16,-6 1 0 16,7-2 0-16,1 3 0 15,-1-1-1-15,9 4-1 0,11-4 0 0,3 0 1 16,10 3 1-16,-5-6 0 0,3 1 0 16,5 2 0-16,0-1 0 0,12 4 0 15,5-1 0-15,8 1 0 0,14-2 0 16,10 2 1-16,11-3 0 0,6-3 1 15,6 3 0-15,6 3 2 0,5-5 0 0,6 1-1 16,3-3-1-16,0 0 3 0,-4 4-2 16,9-2 1-16,4 1-2 0,5 1-5 15,4 1-1-15,9 0 1 0,15-1 3 16,17-2 2-16,13 0 2 0,17-2-2 16,12-2-2-16,13-2 1 0,4-1-1 15,14-2 2-15,8 3-1 0,7-3 0 16,14 2 0-16,2 5 0 0,0-2 0 15,9 4 1-15,8 1 0 0,7 8-1 16,0 5 0-16,-7 2-1 0,-20 5 0 16,-15-5 0-16,-28-1 1 0,-28-3-1 0,-23-5 0 15,-27-2 0-15,-16 0-4 0,-21-7-3 16,-1 0-17-16,1 0-6 0,-11 2 5 16,-14-2 3-16,-18-2 17 0,-26-8 5 0,-18-1 2 15,-27-5-2-15,-23-3 1 16,-13-3-1-16,-19 1 1 0,-7-4 0 15,-7 6-1-15,2 3 1 0,5 2-1 0,-1 5-1 16,5 5 0-16,5 4 0 16,12 0 0-16,10 6 1 0,6 3 0 0,13 1 0 15,0 8 0-15,10-4 1 0,19 6-1 16,10 1 0-16,7-5 1 0,12 0 0 16,7-2-1-16,8 0 1 0,10-1 0 15,9-3-2-15,8-1 9 0,8 2 5 0,1-6 4 16,12 2 3-16,3-5-7 0,-2 0-5 15,2-2-1-15,0 0-2 0,0 1-1 16,0-1-12-16,2 0-22 0,0-1-39 0,-1-3-52 16,-1-7 3-16,0-10 48 0</inkml:trace>
  <inkml:trace contextRef="#ctx0" brushRef="#br0" timeOffset="-161959.95">17727 3727 1725 0,'0'0'88'0,"5"2"7"0,-5 0-27 0,4 0-36 0,-2 1-14 0,6 1-3 0,-4 1-3 0,3 4-3 0,2 3-2 0,-6 4-3 0,1 2-2 0,0 7-2 16,-8-2-2-16,-3 3-2 0,-7-1 0 0,-4 2-1 15,-3-6 1 1,-6 2 1-16,2 0 2 0,-1 2 1 0,-1 0 0 0,8 3 0 31,-1-1 1-31,2-2-1 0,6 3-2 16,0-1-1-16,3 1 1 0,-4 0 0 15,3-3 2-15,4 4 0 0,-4-8 1 0,4 2 1 16,-3-7 0-16,4 0 0 0,2-2 1 16,-1-2-3-16,2-1 12 0,1-7 13 15,1 3 11-15,0-2 13 0,1-5-4 16,1 5-6-16,0-1-10 0,0-1-7 0,1 1-9 15,1 0-8-15,1 3-2 0,2-4 0 16,0 2 0-16,2 3-3 0,3-5 16 16,3 1 17-16,1 1 18 0,1-5 22 15,6 0-5-15,8 0-13 0,11-5-15 16,11 1-13-16,9 2-10 0,4-5-3 16,1 5-7-16,1-1-5 0,-3 1-3 0,1 2-3 15,0 0-1-15,3 5 1 16,-2 4 0-16,-5-2 3 0,0 6 0 15,-3 1 0-15,-8 2 1 0,-5-2-1 0,-3 0-2 16,-11-1-1-16,1-3-1 0,-8 1-1 16,-4-4-1-16,6 4 0 0,-9-4 0 15,3 4 2-15,2-3 2 0,-5-2 2 16,3 3 0-16,-5-8 1 0,-2 3 1 0,0-1 1 16,-5-1 1-16,4 2-2 0,-1-2 1 15,2-1 0-15,-1 1 0 0,-3 0 0 16,1-2-1-16,-2 0 1 0,0 2-1 15,-6-2 2-15,3 0 3 16,-1-2 3-16,-3-2 11 0,-2 4 6 0,1-7 3 16,3 0 5-16,-2-2 0 0,5-3-2 15,-2-2-4-15,4-1-9 0,5-2-9 16,-5-1-4-16,5-2-3 0,-3-4-1 0,5 2 0 16,-2-1-3-16,0 2-30 0,8 0-28 15,-3-6-81-15,11-3-273 0,18-4 260 16</inkml:trace>
  <inkml:trace contextRef="#ctx0" brushRef="#br0" timeOffset="-161058.05">20294 4188 1957 0,'6'-3'97'0,"-5"-4"9"0,1 5-38 0,0 2-20 0,-4-2-14 0,0 2-5 0,1-2 3 0,-5 2-8 0,6 0-10 0,0 0-9 0,0-1-5 0,2-5-1 0,-4 12-5 0,2-6-6 0,0 1-7 15,0 1-4 1,0 3-4-16,0 3 1 0,-5-3 4 0,1 4 5 0,-6 7 5 16,1 1 7-16,2 6 3 15,-4-1 2-15,2 1 1 0,0-4 0 16,2-1-1-16,4 2 0 0,-3-5-3 0,5-6 0 15,-3 2 1 1,4-2 2-16,4-6 4 0,-3 1 5 0,5-2 5 0,-4-2 4 0,3 0 8 16,-3 0 4-16,-1 3 0 0,1-3-5 15,4 2-9-15,-1-2-10 0,-5 0-3 16,0 0-2-16,0 0 4 0,0 0 5 16,0 2 3-16,5 0 3 0,-5-2-3 0,0 0-4 15,2 0-4 1,-2 0-3-16,0 1-1 0,2 1 2 0,3 3 0 0,-3-3 2 15,3 0-1-15,4-2 1 0,0 4 1 16,2-3 0 0,1 1 4-16,-1 2 5 0,1-4 2 0,2 0 1 0,-5 0-3 15,5 0-6-15,0-4-2 16,1 2 1-16,6 1-1 0,0-1 1 0,7 0-2 16,4 0-3-16,7 0-2 0,6-3-1 0,6 5 0 15,8 2 0-15,-1 1 0 0,6 1 0 31,2-4 0-31,-4 4 0 0,5-1 0 16,-5-3 0-16,5 4 1 0,-4-4 1 0,0 0 0 16,7 1 5-16,0-1 4 0,10-1 1 15,-4-6-2-15,1 3 10 0,2-3 2 16,-6-2 0-16,9-3 0 0,3-1-13 16,0-1-6-16,4 0-2 0,3 1 1 15,-7 1-1-15,-4 3 0 0,-10-5 4 16,-10 5 12-16,-12 2 14 0,-8-2 15 15,-13 6 9-15,-6-6-5 0,-8 3-9 0,-3-2-9 16,-4 2-9-16,0-3-7 0,-4 4-4 16,1 1-9-16,-1-3-1 0,-3 2 1 15,0 0-3-15,0-1 4 0,-3 1 0 16,3-2-1-16,0 2 2 0,0-9-1 16,0 3-4-16,0-3 1 0,0 1 1 15,3 1 1-15,-1 3-4 0,4-2-20 16,-1 8-38-16,4-4-43 0,1 0-51 15,17-8-346-15,12-11 324 0</inkml:trace>
  <inkml:trace contextRef="#ctx0" brushRef="#br0" timeOffset="-151184.92">23473 3655 1907 0,'0'12'38'0,"-3"8"-40"0,-2 4-6 0,3 8 7 0,0 2-1 0,0 5 0 0,2 0-2 0,0 2 0 0,0-2-2 0,-2 2 0 0,-1 5-1 16,1-2 10-16,2 6 4 0,0-4 2 0,0 5 3 16,0-5-11-16,-3-1-1 0,3 1 0 15,0-2 0-15,-2-1 1 0,0-4-1 0,-3-2 1 16,1-4-1-16,-1-2 0 0,-4-10-1 15,4 0 0-15,-8-5 1 0,10 0 0 16,-3-2 1-16,1 0 2 0,5-1 1 16,-2-6 1-16,2 2 2 0,2-4 4 15,2 2 14-15,3-5 3 0,-4 3 1 0,3 2 0 16,-1-3-8-16,0 7 2 0,-1-8 3 31,3 1 5-31,-4-3 4 0,3-1 4 0,1 4 6 16,-2-4 8-16,4 2-2 0,3-2-3 15,3 0-12-15,4 0-19 0,11-2-10 0,7 2-7 16,8 0 0-16,1 2 2 0,11 0 3 16,1-2 5-16,11 1 3 0,2 5-3 0,0-1-2 15,4-2-4-15,1 6-2 0,5-3-2 16,4 6 0-16,6-3 1 0,8 0 0 0,2 1-1 16,-9-2 0-16,-10 0 0 15,-9-4 0-15,-4 0 1 0,-5-1 0 16,-6-3 1-16,-1 0 1 0,-6 0 0 0,-3-7 0 0,2 3 0 15,3 4-3-15,2 0 1 16,-5 2-1-16,1 0 0 0,-8 0 1 0,-3 0-1 16,-1 3 1-16,-3-5 0 0,-2 2-1 15,3-1 0-15,-7 5 0 0,0 1 0 16,0-2 0-16,-1 4 0 0,-1-9 1 16,-1 5-1-16,-1-1 1 0,-6 1 1 15,-1-1-1 1,2-4 1-16,1 3 0 0,-1 3 0 0,0-6-1 15,1 1-1-15,1-1 1 0,1 0-1 16,1 0 1-16,2 2 0 0,-8-2 0 0,3 0 0 0,4 0 0 16,-3-2-1-16,2 2 1 15,0 0-1-15,0-1 1 0,1-3-1 16,8 0 3-16,-9-1 5 0,0 3 6 0,0-6 9 16,-6 4 4-16,1 0 0 15,-1-3 2-15,-1 4-1 0,-2-1 2 0,-7-5 1 16,-1 4-3-1,3-6 1-15,-4 3-2 0,2 0 4 0,-4-4 2 0,2 1-1 16,-1 1-6 0,-1 1-9-16,0-4-9 0,-3-1-8 15,0-2-7-15,-2 0-8 0,0-5-1 0,0 2 3 16,2-4 6-16,1 1 5 0,3-3 1 16,-1 1-1-16,4-1-6 0,-4-2-4 15,4-3-8-15,0 2-10 0,-2-1-16 16,4-1-17-16,-4-3-18 0,2-1-25 15,-1 0-31-15,7-8 329 0,4-12-175 16</inkml:trace>
  <inkml:trace contextRef="#ctx0" brushRef="#br0" timeOffset="-150455.37">27402 3860 2305 0,'0'7'13'0,"2"0"-81"0,0 11-14 0,3 9 23 0,2 3 22 16,1 5 23-16,-1-4 12 0,-4 0-1 0,1-4 0 0,-4-6-2 0,0 1-2 0,0-5 0 0,-4 8 3 0,-1 2-1 15,1-2 4-15,3 3 0 0,-7 0 1 16,5 8 0-16,-1-6 0 0,3 4 1 0,-3-4 0 16,2-2 1-16,2-5-1 0,0-3 0 15,0-4 1-15,0 3-1 0,0-3-1 16,-2-2 0-16,1 0 1 0,-1-1-1 15,0-2 0-15,2-1 0 0,-2 1 0 16,-1-2 1-16,1-2 0 0,0-2 0 16,2 2 1-16,2-3-1 0,3-1 2 0,-3 3 2 15,3-5 3-15,4 3 11 0,6 5 9 16,0-6 14-16,12 4 15 0,3 0 2 16,13-3 2-1,6 3-2-15,6-5-4 0,0 0-6 0,2-2-8 16,-4 0-13-16,4-2-10 0,2 0-4 15,-3-3-2-15,1 3-1 0,7-2-1 16,-2 3-2-16,7-6-2 0,2 7-4 16,-5 0 0-16,3 0-2 0,-2 7 0 15,-8 0 0-15,1 2-1 0,-10 3 0 0,-4-1 1 16,-9-1 0-16,-7 1-1 0,-7 1 1 16,-3-5-2-16,-6 2 1 0,-4-5 1 0,-4-2 0 15,-1-1 2-15,-5 5-2 0,0-6 1 16,0 0-1-16,-4 0-7 0,-4-6-4 15,1 3-3-15,-2-1 1 0,-6-5 7 0,-4 2 8 16,-1-7 7-16,-3-2 4 0,0-7 0 16,0 2 0-1,2-7-2-15,0-4-2 0,7-2 0 0,-6-9 1 0,4-3-1 0,0-5-1 16,2-1-3-16,7 6-5 0,3 0 1 16,6 0-7-1,12-14-268-15,6-27 197 0</inkml:trace>
  <inkml:trace contextRef="#ctx0" brushRef="#br0" timeOffset="-147667.29">28598 4140 1916 0,'1'4'55'0,"-1"0"-12"0,0-1-63 0,0 4-9 0,4 9 6 0,3 9 10 0,5 3 8 16,-3 4 3-16,2-3 2 0,-2 1 0 0,-2-2 1 0,2 0-1 0,-9-6-1 0,1 1-2 0,-1-4-1 0,-1 1 0 0,-8-2-1 15,2-4 2-15,-2 0 3 0,4-7 8 16,-3 0 19-16,8-7 25 0,-1 0 27 15,-1 0 28-15,2 0 4 0,-2 0-8 16,7 0-24 0,3-2-31-16,-1-3-27 0,5 3-23 0,2-3-6 0,9 0-5 0,0 1 5 15,0-1 6-15,6-1 4 0,-3 1 9 16,-1 2 10 0,4 1 10-16,-1-4 6 0,0 1 7 0,-3 2 3 0,0-5-1 31,-2 1 3-31,0-1 2 0,4-3-4 0,-3 2-5 0,5-5-11 15,-3 0-12-15,-3-2-11 0,-3 2-12 0,-8 1-9 0,-1-1-12 16,1 0 0-16,-8 0 1 16,1 3 4-1,1 0 6-15,-5 2 5 0,-1-3 5 16,2 0 2-16,-2 1 2 0,0 4-1 16,2-2 1-16,1 5-4 0,-3 1-19 0,6-6-19 15,-4 2-21-15,-1-4-25 0,5 8-12 16,1-10-18-16,-6-1-10 15,10-4 4-15,-9-8 360 0,7-3-191 0</inkml:trace>
  <inkml:trace contextRef="#ctx0" brushRef="#br0" timeOffset="-147115.64">29858 4119 1448 0,'82'25'306'0,"-166"312"-251"0,77-277-68 0,6-17 5 0,1-15 6 16,0-7-2-16,0-5 0 0,-4-2-1 15,4 1 0-15,-2-5 3 0,2-3 1 16,0 4 1-16,0-6 0 0,0 2 1 16,0-1-1-16,7-1 7 0,-3 0-1 15,6 2 3-15,-1 1 1 0,4-1-5 0,6 2 12 16,1-2 6-16,6 1 12 0,-8-2 21 16,2-1 14-16,-6-5 28 0,2 0 10 15,1 0-2-15,-1-7-9 0,4 2-21 16,5-2-17-16,7-8-17 0,12 1-18 15,7-2-14-15,3 2-3 0,8 5 3 16,-4 0 0-16,1 6 6 0,-3-4 1 0,-2 1-1 16,-3 5-2-16,2-3-6 0,-8-1-3 15,-1 3-2-15,-3 0 9 0,-13 0 11 16,-3-1 8-16,-6-4 11 0,-4 3 6 16,-7 1 3-16,1-3 3 0,-5 1-5 15,-2 2-14-15,-1-6-16 0,-1 3-14 16,0-6-8-16,4 1-4 0,-4-5 1 0,2 0 1 15,-2-8 3-15,1-3 2 0,1-1 0 16,-2-3 2-16,4 3-22 0,1-2-21 16,-1 3-24-16,3-3-33 0,0-3-19 15,0-10-36-15,11-17 83 0</inkml:trace>
  <inkml:trace contextRef="#ctx0" brushRef="#br0" timeOffset="-94057.6">21686 5903 1647 0,'-113'-158'558'16,"106"140"-455"-16,7 13-25 15,5 1-18-15,2 6-14 0,5 11-18 16,6 11-11-16,2 14-3 0,13 15 3 16,-4 11-3-16,-3 5-3 0,3 9-5 15,-12-2-7-15,-1 7-2 0,0 10-1 16,-7 8 1-16,-7 10 0 0,-2 5 0 16,-11-10 1-16,2-7-1 0,-10-8 0 15,1-12 1-15,2-6 2 0,-3-9 0 0,1-9 1 16,-3-11 2-16,3-8-3 0,0-15-52 15,8-9-76-15,3-1 73 0</inkml:trace>
  <inkml:trace contextRef="#ctx0" brushRef="#br0" timeOffset="-93535.43">22624 6213 1498 0,'-44'-122'556'31,"44"125"-600"-31,2-12 138 0,1 2-11 0,6 0-12 16,5-2-21-16,2 1-28 16,12 0-9-16,4-4-11 0,13 1-2 0,6-1 0 15,1 0-4-15,11-3 0 0,10 5 0 16,3-3 3-16,8 3 1 0,-8 6-1 16,-5 6-4-16,-2 10 0 0,2 11 3 15,2 16 2-15,6 18 3 0,1 19-2 0,2 17-2 16,-11 11-3-1,-8 8-9-15,-9 3-2 0,-22-7-17 0,-16 2-23 16,-16-5-18-16,-27-11-4 0,-10-18 15 16,-20-18 20-16,-10-17 27 0,-15-21 15 0,-7-10 12 15,1-18 24-15,-1-12 26 0,4-19 27 0,5-9 15 16,4-10 6-16,5-13-7 0,4 3-15 16,8-3-7-1,9 4-20-15,13-2-16 0,11-9-16 0,10 3-15 0,10 3-7 16,8 3-7-16,9 3-17 15,12 4-27-15,11 0-32 0,15 5-48 0,13 6-30 16,14 6 525-16,11 5-312 16</inkml:trace>
  <inkml:trace contextRef="#ctx0" brushRef="#br0" timeOffset="-93107.53">24707 5814 2166 0,'0'-12'117'0,"6"-2"35"0,-4-8-62 0,3 8-6 0,5-5-9 0,5 3-15 0,-1-7-14 0,14 3-26 16,2-1-25-16,11 3-7 0,5 0-10 0,4 4-17 15,5 12-22-15,3 4 0 16,3 16 6-16,1 5-23 0,2 12 18 15,-4 6-6-15,-2 12 9 0,-3 13 41 0,-12 3 8 16,-6 7 3 0,-12 2-12-16,-13 0-3 0,-10 4-8 0,-11-4-3 15,-17-5 6-15,-13-11 3 0,-13-13 4 0,-15-8 12 16,-8-11 3-16,-8-10 16 0,-2-11 29 16,-2-11 9-16,0-16 4 0,0-14 5 0,-1-14-10 15,-6-9 5-15,0-10 11 0,5-5-5 16,16-1-7-16,18 6-14 15,20 1-13-15,12 7-3 0,14 9 2 0,9 4 5 16,7 2-10 0,11 1-21-16,10 2-32 0,16 2-37 0,15 1-64 15,24 4 19-15,18 11 46 16</inkml:trace>
  <inkml:trace contextRef="#ctx0" brushRef="#br0" timeOffset="-92870.16">26046 5616 1667 0,'-2'10'120'0,"2"6"142"0,0 13-233 16,0 4-25-16,6 17 12 0,1 7 5 0,2 8 1 15,3 10-2-15,2 4 10 0,-1 10 13 16,3 5 4-16,-4 12-2 0,-1 1-17 16,-3-6-19-16,-4-11-6 0,1-13 0 15,-3-19 6-15,-2-19-39 0,2-5-53 16,-2-9-17-16,2-4 25 0</inkml:trace>
  <inkml:trace contextRef="#ctx0" brushRef="#br0" timeOffset="-92380.7">27035 6153 2111 0,'39'-48'474'15,"-19"28"-373"1,3 3-41-16,11-3-5 0,5-5-13 0,12 4-12 15,4-2-13-15,7 7-15 0,9 7-8 16,5 7-19-16,6 11-2 0,1 7 3 0,-5 14-5 16,-7 11 10-16,-3 16-12 0,-8 9-8 15,-5 13-5-15,-4 10-10 0,-12 8-1 16,-14-3-8-16,-11 0-8 0,-19-8-9 16,-15-10-1-16,-19-2 7 0,-21-12 18 15,-13-9 20-15,-17-14 19 0,-18-19 5 16,-15-16 26-16,-11-19 33 0,-1-20 40 0,6-11 42 15,12-9 2-15,12-5 0 0,6-8-12 16,24 3-10-16,18-12-7 0,22 5-23 16,21-6-24-16,14-2-22 0,10 2-18 15,19 3-32-15,24 4-52 0,20 8-85 16,28-1 80-16</inkml:trace>
  <inkml:trace contextRef="#ctx0" brushRef="#br0" timeOffset="-89861.76">22305 7147 1734 0,'0'4'91'0,"0"-2"18"0,0 1-39 0,0-3-16 0,2 0-3 0,-1 2 7 0,-1-2 5 15,2 0-2-15,-2 0-10 0,0 2-11 0,2 1-8 0,-2 1-4 0,0 3-1 0,0-2-2 0,0 4-5 0,0 5-4 16,-5 1-6-16,-2 4-3 0,3 4-3 15,-1 6-2-15,-2-1-2 0,1 7 0 16,3 4-1-16,-8 0-1 0,1 2 0 16,-3 0-1-16,1 5 1 15,1 5 1-15,0 4 1 0,-3 4 2 0,4 1 0 16,-3 0 1-16,4-1 1 0,-3-2 3 16,5-6 5-16,-2-1 1 0,2-4 2 15,2-4-4-15,1-1-4 0,-5-4 0 16,4-8 4-16,-8-10 9 0,1 1 9 0,0-6 9 15,-3-5-2-15,-1-4-3 16,-1-1 2-16,-8-4-3 0,-2-6 1 16,1 3-6-16,-3-1-10 0,4-3-8 0,1 4-5 15,-1 1-3-15,-2 2-1 0,2 0 0 0,-3 3-1 16,-6 5 0-16,-1-3-1 0,-8 5-1 16,-8-2-1-16,-9 4-1 0,-4-1 0 15,-14 3 2-15,-6-2 3 0,-8-3 0 16,-9 0-1-16,-2 2-2 0,-3-8-1 0,-13 1 0 15,2 3 3-15,-5-4 1 16,5 3 1-16,7 3 1 0,2-2 1 0,-4 1-1 16,7 3 1-16,-3-6-2 0,14 4 0 15,9-3 1-15,14 2-2 0,13-2 1 16,15-1-1-16,13 0 0 0,3 1 2 16,15 1 0-16,3-5 3 0,6 1 0 15,3-3 7-15,1 2 10 0,6-2 12 0,-3-4 15 16,1-3 9-16,1-3 3 0,-1-12-1 15,4-8-11-15,-2-5-11 0,0-15-14 16,0-5-13-16,-7-7-5 0,-3-7-4 16,-1-5-3-16,-10-10-1 0,7-4-6 15,0 2-11-15,-2 1-23 16,5 13-31-16,2 6-17 0,2 8-317 0,24 1 272 0</inkml:trace>
  <inkml:trace contextRef="#ctx0" brushRef="#br0" timeOffset="-81791.9">23007 7456 1822 0,'-207'14'403'16,"189"7"-417"-1,7-1 4-15,8 3 14 0,3 4 20 16,0 1 14-16,3 0 14 0,3 4 2 0,-1 0-13 16,-2 5-13-16,1-1-11 0,-2 5-11 15,3 1-6-15,-5 6-1 16,0 3-2-16,-2 1 0 0,-1-1 2 16,-1-3 1-16,2-4 1 0,1-3 0 0,-1-2 1 15,2-3 0-15,2-1 0 0,-1-3 0 0,5 0 1 16,-1-2-1-16,2-3 1 0,0-4 2 15,-3-7 0-15,1-7 1 0,0-2-1 16,-3-6 12-16,4 1 17 0,1-2 14 16,-2 0 9-16,7-2-8 0,6 1-14 31,9-3-13-31,8 1-10 0,8-1-5 0,5 1-3 0,5 3-2 0,3-4 2 16,1 0-1-16,2 1 1 0,5-2 2 0,3-1-1 15,9-1-1-15,11 0-1 0,5 0-2 16,13 0-1-16,10-4 2 0,0-1 0 31,4-4 1-31,-12-5 0 0,-3 3-1 16,6 0 4-16,-4-1 4 0,4-1-1 15,-7 4 3-15,-3 0-6 0,1 6-5 0,10 4 2 16,6-1-1-16,2 5 1 0,-5 1 0 16,-15-3-1-16,-23-1 1 0,-7-1 1 15,-7 1-1-15,-3-6 0 0,-2 6-2 16,-6-4 1-16,-7 0-1 0,-1 4 8 15,-8 0 8-15,3-6 4 0,-7 4 1 16,-4-2-8-16,-6-3-6 0,1 3-4 0,-5-5 0 16,1 7 0-16,3-6-2 0,-5 4 1 15,6 2-1-15,-1-3-2 0,-7-3 0 16,0-1-4-16,0 0 2 0,-5 0 2 16,5-1 11-16,-5 0 3 0,2-5-3 15,-6-3-7-15,-3-11-12 0,-2-3-6 16,0-7-4-16,-3-4 3 0,-1 2 5 15,-1 3 5-15,3 4 1 0,2 7 5 0,7 7-33 16,9-1-16-16,28-11 27 0</inkml:trace>
  <inkml:trace contextRef="#ctx0" brushRef="#br0" timeOffset="-76836.86">27055 7435 2088 0,'34'0'110'16,"-34"0"-61"-16,0 1-32 0,3-1 2 0,-35 0-18 0,32 2 7 0,0 0 4 0,-7 5 15 0,4-3 12 0,-8 6 2 0,7 4-4 0,-1 4-13 0,-2 0-15 0,-4 5-9 0,-3-4-2 0,4 6-4 0,1 2-1 15,-2-4-1-15,0 4-1 0,8-1 3 16,-1 1 0-16,-3 1 2 0,2 0 1 16,-4 3 3-16,2-3 0 0,0 0 0 15,0 1 1-15,-2-1 1 0,2 0 0 0,-4-5 0 16,2 2-1-16,2 2 0 0,-3-1-1 16,4 1 0-16,-8-4 0 0,0 0-1 15,3-3-2-15,-3-4-1 0,7-2-1 16,-4-2 4-16,4-6 1 0,2 1 5 15,1-4 4-15,3-1 7 0,1 0 4 16,1 5 6-16,1-4 1 0,9 6-6 0,-2-2-3 16,12 2-4-16,4-3 1 15,8 1 3-15,5-6 4 0,11 3 2 16,6-4-2-16,0-2-1 0,7 0 3 0,4-1 1 16,1-4 3-16,17 5-6 0,13 0-8 15,13 0-7-15,7-3-4 0,7 2-2 16,-1-1 0-16,-1 2-1 0,11 2 0 0,-4-5 0 15,3 3 3-15,-5 0 2 0,-8-1 1 16,3 5 1-16,-3 1 0 16,3 4 1-16,-3-5 0 0,-16 2-2 0,-11-4-2 15,-8 0 0-15,1 0-2 0,0-2 1 16,-5 2-1-16,-1 0-1 0,-8 0 0 0,-9-2 0 16,-3 0 0-1,-4 2-1-15,-9 0-1 0,0 0-2 0,-9 0 6 0,-7 0 9 16,-8-2 8-16,-8-6 3 0,-7-1-2 15,-3 0-1 1,-4-5-6-16,-6-4-6 0,-3-10-8 0,-5-8-8 0,0-10-3 0,-7 0-1 16,-4-4 3-16,7 1 1 0,-3 4 2 15,7 1 2-15,7 1 0 16,1 1 4-16,20-17-290 0,22-22 210 16</inkml:trace>
  <inkml:trace contextRef="#ctx0" brushRef="#br0" timeOffset="35988.65">2706 6956 1911 0,'-2'0'78'0,"-4"4"-7"0,-1-1-9 0,-5 2-22 0,0-1-14 16,-8-4-13-16,-1-4-3 0,-9-1-1 0,-4-2-1 0,-7 0 2 0,-3 0-3 0,-6 1-3 16,-1 1 1-1,-6 2-2-15,-3 3 1 0,-8 0 3 0,6 0 3 0,2 5-1 0,5 4 0 16,4 3-1-1,3-3-3-15,2 5 0 0,1-1-2 16,5 1-1-16,8 2 1 0,3-2 2 0,4 2 4 0,2 3 1 16,6-1 0-1,1 0-2-15,0 5-3 0,2 0-2 16,-2 2-2-16,0 3 1 0,-2-1-2 0,2 3 1 16,-2 5 0-16,0 1-1 0,-3 6 0 0,0 3 0 0,3-3 9 15,-1 6 3-15,3 4 0 16,0 4-1-1,2 5-10-15,1 11-1 0,4 1 0 16,0 14 1-16,1 5-2 0,1 7 31 0,-4 4 11 16,-3-9-1-16,1-7 3 0,-6-14-31 15,6-2-10-15,-1 0 0 0,2 1 16 16,3-1 10-16,-5-7 9 0,3-9 4 16,8-7-5-16,-5-11 4 0,5 0 7 15,3-3 7-15,5-4 9 0,6 0 4 0,5-1-13 16,9-8-11-16,8 0-9 0,17-5-9 15,8-2 10-15,13-12 4 0,7-5-7 16,4-10-7-16,-4-5-15 0,2-8-26 16,-6-4-37-16,-1-9-52 0,3-6-93 15,9-13-501-15,9-15 450 0</inkml:trace>
</inkml:ink>
</file>

<file path=ppt/ink/ink9.xml><?xml version="1.0" encoding="utf-8"?>
<inkml:ink xmlns:inkml="http://www.w3.org/2003/InkML">
  <inkml:definitions>
    <inkml:context xml:id="ctx0">
      <inkml:inkSource xml:id="inkSrc0">
        <inkml:traceFormat>
          <inkml:channel name="X" type="integer" max="30159" units="cm"/>
          <inkml:channel name="Y" type="integer" max="18850" units="cm"/>
          <inkml:channel name="F" type="integer" max="4095" units="dev"/>
          <inkml:channel name="T" type="integer" max="2.14748E9" units="dev"/>
        </inkml:traceFormat>
        <inkml:channelProperties>
          <inkml:channelProperty channel="X" name="resolution" value="999.96686" units="1/cm"/>
          <inkml:channelProperty channel="Y" name="resolution" value="1000" units="1/cm"/>
          <inkml:channelProperty channel="F" name="resolution" value="0" units="1/dev"/>
          <inkml:channelProperty channel="T" name="resolution" value="1" units="1/dev"/>
        </inkml:channelProperties>
      </inkml:inkSource>
      <inkml:timestamp xml:id="ts0" timeString="2025-11-12T22:08:48.299"/>
    </inkml:context>
    <inkml:brush xml:id="br0">
      <inkml:brushProperty name="width" value="0.05292" units="cm"/>
      <inkml:brushProperty name="height" value="0.05292" units="cm"/>
      <inkml:brushProperty name="color" value="#7030A0"/>
    </inkml:brush>
    <inkml:context xml:id="ctx1">
      <inkml:inkSource xml:id="inkSrc28">
        <inkml:traceFormat>
          <inkml:channel name="X" type="integer" max="12064" units="cm"/>
          <inkml:channel name="Y" type="integer" max="7540" units="cm"/>
          <inkml:channel name="T" type="integer" max="2.14748E9" units="dev"/>
        </inkml:traceFormat>
        <inkml:channelProperties>
          <inkml:channelProperty channel="X" name="resolution" value="400" units="1/cm"/>
          <inkml:channelProperty channel="Y" name="resolution" value="400" units="1/cm"/>
          <inkml:channelProperty channel="T" name="resolution" value="1" units="1/dev"/>
        </inkml:channelProperties>
      </inkml:inkSource>
      <inkml:timestamp xml:id="ts1" timeString="2025-11-12T22:11:20.306"/>
    </inkml:context>
  </inkml:definitions>
  <inkml:trace contextRef="#ctx0" brushRef="#br0">10775 6834 1806 0,'-36'-9'109'0,"8"-4"20"0,0 6-4 0,10 2-28 0,4 1-19 0,-4-1-10 0,7 3-5 0,-6-1-12 16,-1 1-14-16,-2-5-16 0,-3 0-13 0,-7 0-6 0,-5 0-2 0,-3-4-2 0,-1 6 0 0,0 3-3 0,-3 4 1 0,-3 5 0 16,1 3-1-16,-2 5 0 0,11 2-3 15,-3 1-2-15,8 2-1 0,4 6 1 16,4 2 3-16,5 6 3 0,4 5 1 0,6-2-3 15,4 1-2-15,3-1-6 0,8 0-4 16,1-1 3-16,5-1 3 0,6-1 4 16,5-8 0-16,7 4 1 0,-2-3 3 15,0 0 4-15,-2-6 4 0,-6-2 3 16,-6-8 4-16,0 3 0 0,-4-3-1 16,-7 0-7-16,-5-4-9 0,-9 1-8 0,-5 1-5 15,-5-2 4-15,-10 2 6 16,-10-3 6-16,-3 2 3 0,3-2 2 0,3 3 1 15,6-6 1-15,7 4 0 0,9-1-2 16,5-5 2-16,6 5 1 0,3-1-1 16,3 0-2-16,4 6-2 0,4 1-2 15,1 6-1-15,4 3 2 0,0 4 6 16,0 4 8-16,-3-1 6 0,-3 2 6 0,-8-2 3 16,-2 3-1-16,-9 1-3 0,-5 5-3 15,-2-2-10-15,-9 6-5 0,2 2-3 16,-4-3-1-16,4 1 0 0,4-4-1 15,1 2 1-15,4-1 1 0,3-3-2 16,6-3-1-16,2 2 0 0,6-4-5 16,2-5-2-16,10 1-11 0,-1-3-31 0,3-5-25 15,5-6-32-15,3-6-21 0,10-10-12 16,15-14 72-16</inkml:trace>
  <inkml:trace contextRef="#ctx0" brushRef="#br0" timeOffset="565.79">11195 7584 2085 0,'12'5'107'0,"1"-3"-8"0,-4-1-3 0,-6-1-48 0,1-1-10 0,-6-1 1 0,0-3-20 0,0-1-2 0,-3 3-17 15,0-6-12-15,-4 4 10 0,-7-3-9 16,2 7 3-16,-2 1 2 0,-4 9 0 0,3 1 0 16,-3 10-2-16,4-1 1 0,0 6 0 15,2 3 1-15,0-1 2 0,3-4-1 16,2 4-2-16,8-3 1 0,-7-2-1 15,5 1 1 1,3-4 3-16,0 3 1 0,3-6 1 0,-1-2 1 16,0-2 3-16,3-1-1 0,1 1 1 15,2-3-1-15,5 3-2 0,1-3 1 0,-5 2-5 0,5 0-8 16,-3-4-16-16,-4 2-13 16,2-2-5-16,1 1 0 0,-3-4 8 0,1-4 10 15,-7 0 7-15,-1 0 8 0,2 0 8 16,3-2 4-16,1 9-1 0,-6-7 0 15,-2 0-1-15,2 0 3 0,-4 0 3 16,-1 2 0-16,2 0 0 0,-3 5-3 0,3 4-2 16,-1 5-4-16,1 7 0 0,3 7 3 15,0 5 1-15,0 2 2 0,7 4 3 16,-4-9 14-16,8 2 17 0,-2-4 11 16,3-3 13-1,2-4 7-15,-5-9 2 0,2-4 4 0,-1-8 2 16,-1-7-15-16,11-4-25 15,10-12-37-15,14-11-94 0,18-12 59 0</inkml:trace>
  <inkml:trace contextRef="#ctx0" brushRef="#br0" timeOffset="2576.35">11952 8397 2498 0,'-2'2'101'0,"0"-2"-9"0,-3 4-13 15,2 1-19-15,-1 6-29 0,-1 5-26 0,-4 12-4 0,-2 9-1 0,-1 8-2 0,-1 6-1 0,5 2-7 0,-7 4-28 0,-1-2-40 0,-10-7-72 16,-4 5-56-16,-25-5 104 0</inkml:trace>
  <inkml:trace contextRef="#ctx0" brushRef="#br0" timeOffset="3338.87">13482 7770 971 0,'-26'-13'31'0,"6"4"28"0,6-3 46 0,7 3 32 0,3 0 25 15,4-1-17-15,0-6-25 0,0 2-16 0,2-1-10 0,2-6-12 0,6 2-10 0,4-6-9 0,8-4-2 0,-3-2-6 0,10-1-3 0,10-7 3 0,0 3 1 0,10-1 8 0,3 5 5 16,10 7-8-16,3 9-12 0,10 13-20 15,6 4-16-15,-4 14-9 0,6 11-25 0,-2 15-2 16,-8 9-1-16,-2 12-4 0,-14 7 7 16,-13 11-41-16,-14 6-32 0,-17 10-39 15,-19 11-12-15,-17-5 41 0,-19-4 26 16,-17-20 39-16,-13-16 22 0,-14-14-1 16,-9-14 18-16,-6-10 28 0,-11-8 11 15,7-10 6-15,4-6 32 0,16-6-1 16,21-13 14-16,2-4 9 0,14-9-29 15,13-9-12-15,1-1-18 0,13-15-13 0,5-5-20 16,11-14-23-16,12-13-19 16,14-5-49-16,18-7-39 0,16 2 265 0,7 12-148 15</inkml:trace>
  <inkml:trace contextRef="#ctx0" brushRef="#br0" timeOffset="3671.41">14473 7369 2010 0,'30'0'128'0,"1"-3"22"0,2-1-6 15,5 0-68-15,-1-3-26 0,11 0-16 16,3-3-14-16,4-1-6 0,4 2-4 0,1 4-3 16,5 5-6-16,6 12-6 0,6 15-4 15,1 14-5-15,7 6 0 0,2 14-1 16,-8 8 0-16,-4 7-3 15,-18 7-9-15,-18 4-9 0,-16 4-9 0,-18-6-17 16,-19-4-6-16,-20-3 10 0,-19-10 11 0,-32-4 28 16,-18-17 20-16,-18-13 9 0,-10-16-1 15,2-20-6-15,-4-14-15 0,0-14-9 16,9-7 3-16,17-4 3 16,13-12 14-16,20-2 5 0,17-5 3 0,18-10 2 15,18-4 2-15,21-2-8 0,19-8-26 16,19 1-36-16,18 3-91 15,21 1 84-15</inkml:trace>
  <inkml:trace contextRef="#ctx0" brushRef="#br0" timeOffset="4049.52">15589 7420 2014 0,'-32'-17'134'0,"5"3"32"0,9-2-27 0,8 3-37 16,10 4-23 0,5-3-12-16,9-2-16 0,11 3-19 0,7-3-19 0,5 3-13 15,11 4-5-15,3 4-5 0,8 6 0 16,12 4 0-16,3 7 5 0,6 6 3 16,5 17 2-16,-3 8 0 0,3 6-1 0,0 13-4 15,-12 1-2-15,-2 15-2 0,-11 9-16 16,-12 5-8-16,-11-6-2 15,-19-10-5-15,-20-7 6 0,-16-10 7 0,-24-10 0 16,-10-5 4-16,-13-14 11 0,-19-9 5 16,-10-18 4-16,-12-10 4 0,-9-11 3 15,0-14-3-15,10-9 0 0,11-4 3 16,18-3 0-16,19-5 3 0,11 0 2 0,19-4 3 16,15 0 0-16,14 0 0 15,14 0-6-15,14-4-13 16,18-1-63-16,15-2-59 0,23 2 68 0</inkml:trace>
  <inkml:trace contextRef="#ctx0" brushRef="#br0" timeOffset="4302.51">16856 7250 2131 0,'2'-1'146'0,"2"1"60"0,1 3-75 0,0 6-72 0,6 5-27 16,3 6-16-16,2 10-13 0,11 12-3 15,-3 10-2-15,1 3-3 0,4 3 0 0,-6 4-3 16,-4 7 0-16,-1 16 2 0,-4 4 4 16,6 2 11-16,-4-3-37 0,-2-8-65 15,0-14-49-15,-3-13-39 0,-3-11 8 16,-2-10 36-16,3-9-141 0,-4-10 177 15</inkml:trace>
  <inkml:trace contextRef="#ctx0" brushRef="#br0" timeOffset="4477.87">17603 7046 2206 0,'197'889'687'47,"-205"-932"-706"-47,23 126-127 0,2 10 106 16</inkml:trace>
  <inkml:trace contextRef="#ctx0" brushRef="#br0" timeOffset="6931.52">18810 7844 2050 0,'0'22'172'15,"-7"-30"-15"-15,-2 5-77 0,6 8 19 0,-15-15-71 0,2 40-7 0,-2 25-5 0,2 12-6 0,0 20-6 0,9 14-2 0,-2 14 2 16,2 9 7-1,-5 6-8-15,-13-1-74 0,-9-12 431 0,-24-18-293 16</inkml:trace>
  <inkml:trace contextRef="#ctx0" brushRef="#br0" timeOffset="8197.16">19745 6970 1914 0,'3'0'162'0,"1"0"171"0,-3 2-224 0,1 1-52 0,2 6-16 0,-2-3-25 0,3 6-10 15,-2 2-4-15,5 8-1 0,-1 4-1 0,3 11-1 0,-3 8-2 0,4 8-1 0,-4 7-1 0,-2 9-1 16,1 8 3-16,-4 9 1 0,-2 8 1 16,0 11 0-16,0 1-1 0,-2 1-2 15,2-8-3-15,-2-12-4 0,0-14-2 0,0-11-15 16,-3-14-16-16,3-8-11 0,1-4-10 15,1-13-15-15,1-9-13 0,3-9-18 16,3-6 265-16,4-15-139 0</inkml:trace>
  <inkml:trace contextRef="#ctx0" brushRef="#br0" timeOffset="8418.58">20544 6940 2434 0,'-3'2'99'0,"1"-2"-19"16,0 7-20-16,-1 7-29 15,-1 11-8-15,-5 16 5 0,0 8 3 0,2 15-2 16,6 2-10-16,1 5-13 16,3 8-5-16,8 3-2 0,3 8 0 15,2 6 11-15,2 0-34 16,1-2-81-16,1 2-88 0,-4-1 265 0,-4-2-125 0</inkml:trace>
  <inkml:trace contextRef="#ctx0" brushRef="#br0" timeOffset="10740.89">21810 7552 2476 0,'0'17'73'0,"-9"14"-31"0,-5 18-6 0,-2 20-1 0,-12 11-14 0,3 7-13 0,-7 0-5 0,4-4-1 0,-2-5 2 0,3-5 5 0,4-6-72 0,-7 1-85 16,1-12 89 0</inkml:trace>
  <inkml:trace contextRef="#ctx0" brushRef="#br0" timeOffset="11563.49">22801 7438 1922 0,'-5'-23'108'0,"-2"-2"57"0,0-1-72 0,5 3-40 16,-1 0-11-16,3 0-16 0,5 1 2 0,2-1-1 0,2 6-2 0,5-3-4 16,2-1-13-16,3 1-2 0,8-5-3 0,10 2-3 0,6 0-3 15,14 2 0-15,1 3 4 16,4 13-4-16,6 7-7 0,-3 16-6 16,6 19-3-16,2 11-4 0,7 21 9 0,-2 5 4 15,-2 11 3-15,-9-1-7 16,-12-5-15-16,-14 5 0 0,-25 3-13 0,-14 0-2 15,-24 1 3-15,-17-4-5 0,-16-17 7 0,-16-14 17 16,-5-16 11-16,-9-15 8 16,-4-14 9-16,-4-9 17 0,-7-21 22 15,4-6 31-15,3-9 20 0,15-13 6 0,10-7-4 16,18-8-24-16,8-3-25 0,3 5-18 16,14-1-19-16,9 12-8 0,11 6-2 0,5-2-10 15,5 2-24-15,6 0-65 0,15-5 289 16,10-1-173-1</inkml:trace>
  <inkml:trace contextRef="#ctx0" brushRef="#br0" timeOffset="14601.51">24819 7527 2081 0,'0'12'102'0,"-3"10"107"0,-10 6-175 0,-10 7 1 15,-3 11 11-15,-8 6-8 0,0 8-8 0,-1 8-4 0,-11 4-10 0,1 4-10 0,-3 10-4 0,-5 8 17 0,5 3-34 0,4 4 382 0,1-7-263 0</inkml:trace>
  <inkml:trace contextRef="#ctx0" brushRef="#br0" timeOffset="17958.98">26324 6527 2653 0,'39'-11'134'16,"18"-40"-31"-16,-55 56-61 0,51-62-36 0,-12 52-18 0,-11 0-5 0,0 5-8 0,11 7-20 0,-4 12-18 0,4 4-18 16,0 11-24-16,-6 7-7 0,4 3 7 15,0 9 18-15,-7-1 24 0,-3 3 10 16,-15-2 2-16,-9 4 4 0,-5-1 7 15,-9-8 15-15,-5 4 10 0,-5-13 1 0,-3 0 3 16,1-2 4 0,-2-5 4-16,3 0 2 0,1-6 4 0,8-3 14 0,6-5 21 15,1-7 25-15,4-1 20 0,4-2 0 16,-1-5-10-16,5-1-18 0,-5 0-16 16,2-1-9-16,3 1-7 0,4 5-7 15,7-3-3-15,5 5-6 0,0-4-4 0,6 4-1 16,2 0-2-16,4 1 1 0,-1 5 1 15,1-1 0-15,-3 3 0 0,1-2 0 16,-4 1 0-16,-1 3-2 16,-3 1 1-16,-3 4 0 0,-1-1-1 0,-1-1 1 15,0-1 0 1,-3 0-1-16,1-3 1 0,-3 0-1 0,-1 5-2 0,4 2-3 0,1 7-3 16,6 14-2-16,2 12 2 15,4 17 0-15,-3 6-1 0,-6 6 1 0,-18 2-2 16,-14-4-4-16,-21 2-2 15,-18-4-5-15,-17-12 1 16,-13-13 14-16,-11-19-20 16,-14-17-60-16,-12-22-350 0,-13-23 273 15</inkml:trace>
  <inkml:trace contextRef="#ctx0" brushRef="#br0" timeOffset="18212.83">24839 8688 2978 0,'30'16'67'0,"-4"-9"-117"0,10-7-65 16,-2-17-92-16,13-19 90 0</inkml:trace>
  <inkml:trace contextRef="#ctx0" brushRef="#br0" timeOffset="18328.34">25716 8459 2358 0,'36'25'102'0,"-8"-7"60"0,-3-2-148 16,-6-7-18-16,1-7-21 15,-4-2-47-15,0-7-67 0,-4-6-35 0,-1 2 14 16,-4-4 69-16</inkml:trace>
  <inkml:trace contextRef="#ctx0" brushRef="#br0" timeOffset="18418.83">25927 8444 2127 0,'52'33'154'0,"-4"-1"58"16,10 5-80-16,-1-3-77 0,-6-4-32 15,2-3-14-15,-3-4-5 0,-2-11-26 16,-2-8-88-16,0-8 70 0</inkml:trace>
  <inkml:trace contextRef="#ctx0" brushRef="#br0" timeOffset="19416.9">19651 3135 2158 0,'0'2'108'0,"-6"0"-6"0,5 1-16 0,-3 1-27 0,2 1-32 0,0 8-10 0,-3 4-4 0,2 12-2 0,-1 8-6 16,2 9-6-16,2 5-2 0,0 15-3 0,2 8 0 0,3 10 0 0,2 10 2 15,-5 10 3-15,5 4 0 0,0 4 1 0,-1 2 1 0,3-13 0 16,-9-11 0-16,3-14 1 16,-5-14-1-16,1-12-19 0,1-9-29 15,-6-13-46-15,6-3-51 0,0-9-1 0,-1-11 61 16,1-3 31-16</inkml:trace>
  <inkml:trace contextRef="#ctx0" brushRef="#br0" timeOffset="19718.59">20433 3211 1945 0,'0'9'47'0,"-2"7"-37"0,-4 11-3 16,-1 15-1-16,6 10 0 0,-6 13 0 16,3 10 0-16,0 10-1 0,3 5-3 15,1 11 0-15,1 8 1 0,-1-5-1 16,0-1 0-1,0-14 0-15,0-15-1 0,-1-15 1 0,-3-11-1 16,1-13 1-16,-1-10 1 0,2-7 4 0,0-8-19 0,2-8-31 16,6-2-211-16,10-16 159 0</inkml:trace>
  <inkml:trace contextRef="#ctx0" brushRef="#br0" timeOffset="20161.09">21254 3392 2215 0,'0'4'130'0,"0"-4"27"0,-2-2-19 15,5-2-17-15,1-6 5 16,3-1-62-16,4 4-34 15,10-5-32-15,7-3-4 0,13 0 0 0,9-7-5 0,15 5-1 16,3 1-1-16,3 8-1 0,-2 7 9 16,0 8-1-1,2 9 2-15,3 12 1 0,10 13-4 0,4 12 0 0,8 13-3 0,-2 8 0 16,-11 9-2-16,-12 3-6 16,-18 2-7-16,-19 1-10 0,-18 1-11 0,-12-1-3 15,-22-7 7 1,-19-6 7-16,-20-12 15 0,-28-15 11 0,-18-12 2 0,-16-15 5 15,-7-12 2-15,2-13 6 16,0-17 4-16,2-4 7 0,1-15 15 0,13-2 16 0,10-5 21 16,24 0 14-16,17 7 1 0,16 0 2 15,17 7 0-15,13 3 4 0,7-1-9 16,10-2-29-16,13-10-33 0,18-15-45 16,17-7-37-16,13-5-25 0,20 3-83 15,16 8 391-15,21 8-205 0</inkml:trace>
  <inkml:trace contextRef="#ctx0" brushRef="#br0" timeOffset="31896.4">19768 2176 1805 0,'0'-5'82'0,"-6"1"30"0,5-3-79 0,1 5-27 16,1 2-18-16,5 4-9 0,6 5-10 0,4 8 0 0,5 10 16 0,17 12 7 0,4 9 14 0,15 10 8 0,8 10 14 0,10 12 9 0,3 12 2 16,9 12 0-16,5 13-12 0,11 15-6 0,12 6 0 0,9 4 2 0,4 1 0 15,-11-4-2-15,-9 1-12 0,-9 0 6 16,-1-7 2-16,1 0 1 15,6-4 1-15,-2-3-11 0,-6 2-4 0,-6-17-1 16,-13-6 0-16,-8-15-1 0,-6-15-1 16,-5-6 0-16,-8-11 0 15,-12-11 0-15,-5-7 1 0,-13-11 1 16,0-10 2-16,-12-5 2 0,-2-5 12 0,-5-9-30 16,-2 0-58-16,2-9 18 0,0-21-5 0</inkml:trace>
  <inkml:trace contextRef="#ctx0" brushRef="#br0" timeOffset="32232.96">22853 1681 2047 0,'-14'0'462'15,"-66"100"-339"-15,16-40-161 0,-9-2-5 16,-12 38 8-16,-16 18 0 0,-19 10 11 16,-6 14 18-16,-9 9 1 0,-3 14 4 15,-11 13 1-15,-20 5 1 0,-8 9 1 16,-11 0-1-16,-9-9 7 0,-14 0 3 15,-9-12 45-15,-7-7 4 0,-5-4-6 16,10-9 0-16,20-9-48 0,2-16-3 16,19-10-2-16,14-4 2 0,8-3 0 0,21-4 46 15,24-4-140-15,15-8 80 0</inkml:trace>
  <inkml:trace contextRef="#ctx0" brushRef="#br0" timeOffset="56772.5">1954 10427 1544 0,'2'-3'91'0,"-1"-1"53"0,3 1-83 0,-1-4-26 0,-3 3-4 0,0 2-4 0,4-3-6 0,-4 2-2 16,0 3 9-16,0 0 9 0,0 0 4 0,0 0 0 0,-4 0-7 0,3 0-7 0,1 0-7 0,-2 1-10 0,-9 6-8 0,6 1-9 15,1 11-1-15,-6 4 0 0,1 16 2 0,0 9 3 16,-5 16-1-16,-2 12 1 0,-5 16 0 15,-1 18 2-15,-6 14 1 0,1 15 0 0,4 15 0 16,0-7-1-16,4-3 1 16,1-17-1-16,2-10-2 0,2-7 2 0,0-5 0 15,5 3 0-15,0-3 1 0,5-11 0 0,-1-9 2 16,3-13 7-16,2-15-13 16,0-13-36-16,0-15-30 0,0-17 420 15,0-10-282-15</inkml:trace>
  <inkml:trace contextRef="#ctx0" brushRef="#br0" timeOffset="58076.87">1737 10284 1718 0,'-5'3'43'16,"3"1"-27"-16,-3 0-10 16,3-1-3-16,-3 2 1 0,3-5 0 0,0 2 1 0,2 0 1 15,0-2-1-15,0 2-2 0,0-2 7 16,0 0 13-16,4 0 17 15,1-4 12-15,1 1 0 16,2-4-7-16,1 1-13 0,7-1-9 0,4 0-5 16,5-4-6-16,7 4-5 0,1-3-3 15,6-3-4-15,4 3-1 0,-4 1-1 0,10-4 1 0,1 1 1 16,5 0 0-16,0-1 0 16,5-3-1-16,1 2 0 0,6-4 0 15,6 2 1-15,3 0 0 0,-2-3 0 0,-1 3 5 16,0-4 5-1,-1 3 0-15,8-6 0 0,-2 5-1 0,2 4-3 16,-4-1 3-16,4 0 1 16,0 0-2-16,1 1-2 0,-4 0-3 0,-5 2-2 0,-4-1 0 0,3-1 0 15,3 0-1-15,4 3 0 0,-2 0 2 16,2 1 11-16,-5 1 9 0,-4 0 9 16,0 0-1-16,-5 6-10 15,2-6-9-15,1 4-5 0,1-4-3 0,-1 3-1 0,-1-4 0 16,-3 6 0-1,-4-5-2-15,3 4 0 0,5 3 1 0,-8-3-1 16,-1 3 0-16,-8 0 0 0,-2 1-1 0,-4 2 1 16,-1 1 1-16,-1 3 2 0,-1-3-3 15,5 0 0-15,-2 0 1 0,3 0 0 32,-1-1 0-32,-2 1 2 0,2 3-1 0,-5-1-1 15,-2 7-1-15,2-4 0 0,-9 2-2 16,0 3-2-16,-1 2 0 0,-6 0-2 15,0 2 0-15,-4 0 0 0,-5 4-1 16,-3-3-2-16,-4 3-3 0,-2-2-1 16,-2 1-1-16,-1 8 1 0,-1 5 4 15,-3 5 2-15,-5 4 3 0,1 5 2 0,-6-2 0 16,2 4 2-16,1 0-1 0,-3-2 1 16,-6 2 0-16,5 3 0 0,-3-3 1 15,2 4 1-15,1-3-1 0,-3 3 1 16,0-5-1-16,1 1 0 0,4 2 0 15,-5-6 0-15,2-1 0 0,-3 1 1 16,5-3 14-16,1-4 3 0,2 0 3 0,-2-5 2 16,5 0-11-16,3-2-3 0,-6 2-2 15,1-2-4-15,-1-1-3 0,0-4 1 16,-2 1-1-16,4-3 0 0,0 0 0 16,-1-3 1-16,3-4-1 0,-4-2 1 15,0 0 0-15,1-1-2 0,1-5 10 16,3 1 5-16,-1 2 1 0,3-2 2 15,-2-2-9-15,2 2-5 0,0 0-1 0,0 0-1 16,0-2-1-16,-4 0 0 0,4 0 0 16,0 3-1-16,4-2 2 0,-2 4-1 15,-2-1 1-15,1 3 1 0,1 0-2 16,2 2 1-16,-3 2-2 0,-1-2 1 0,0 3-1 16,-3-3 0-16,-1 0 1 0,-3 0-1 15,0 2 0-15,0 1 0 0,-2 1 0 16,-1-3 1-16,-3-1 2 0,-5 0 0 15,-5-1-1-15,0-3-1 0,-3 0 0 16,-3-1 1-16,1 3-1 0,-6-5 1 16,-6 3 0-16,1 1-1 0,-6-1-1 15,-1 1 1-15,2 1-1 0,-15-2-2 16,-3 2 1-16,-9-6-1 0,-12 0-1 0,-11 7 2 16,-11-10-1-16,-8 4 1 0,-11-7 1 15,-13-6 2-15,-10 0 1 0,-16 1 11 16,-11-1 0-16,-15-3 0 0,-8 0 0 15,-5-2-10-15,-4 6-2 0,16 6 0 16,6-3-2-16,8 9 0 16,6 4 2-16,3-5-1 0,8 5 0 0,3 1 0 15,9 0-1-15,15 0 1 0,21 2 1 0,20-5-1 16,13-2 1-16,20 2-3 0,12-3 13 16,14 5 2-16,7-3 0 0,11-6 5 15,7 1-15-15,3 1-3 0,4-6-1 16,0 1-3-16,4 1-2 0,-3-2-13 15,5 0-19-15,-1-2-27 0,2 2-38 0,4-5-22 16,-2 2-469-16,1-1 400 0</inkml:trace>
  <inkml:trace contextRef="#ctx0" brushRef="#br0" timeOffset="65752.92">5484 11486 1617 0,'5'7'47'0,"1"4"-18"0,1 5-5 0,-4 0 4 0,1 1 0 0,-2 5 0 0,-2-1-1 0,5 0 1 0,-5 0 8 16,-4 1 16-16,3-5 10 0,-1 1 4 0,2-2-1 0,0 2-16 0,0-4-18 0,0 0-11 15,0-1-9-15,7 1-3 0,-2 5-1 16,6 3-4-16,-6 1-1 16,4 3-1-16,-4-4 0 0,-1 1 0 0,5-6 0 15,1-1 0-15,-3 6-2 0,4-5-2 16,0 1 0-16,5 0-1 0,0 3 2 0,7-7 1 16,2-1 1-16,3 3 1 0,0-9 0 0,4 5 11 15,5-1 0-15,4-8 2 16,9 3 1-16,8-6-9 0,6 0 3 15,0-6 1-15,3-4 3 0,-3-3-1 0,7-3-1 16,-2-3 3-16,-5-1 3 0,-2-5 1 16,-9 4 0-16,-1 0-6 0,-3-4-3 15,1 6-2-15,0-8 0 0,1 7-2 16,-1 1-1-16,1 1-1 0,-3 6-3 0,5-1 0 16,8 6-2-16,-1 4-2 0,7-1 1 15,-8 10-1 1,-3-3 0-16,1 8 1 0,-4-4 1 0,9 2-1 0,-1 3 0 15,-1-3 1-15,0 7-1 0,-1 2 2 16,3-8 1-16,-2 10-1 0,-3-4 1 16,3 0-1-16,-5 1-1 0,-2-2 0 0,-1 6-1 15,1-2 1-15,2 8 0 0,0-4 0 16,2 4-2-16,-6-4 0 16,-7 1 1-16,1-4 0 0,-3-4 3 0,-5-2 0 15,-1-3 1-15,-6-4 1 0,-2 0 3 16,3-5 2-16,-5-2 7 0,3-4 7 15,-3-3 8-15,-3-4 8 0,6 1 3 16,4-3-3-16,1-1-5 0,7-4-10 0,1-3-6 16,4 0-3-16,4-6-3 0,3 3-1 15,2-5-4-15,0 1-2 0,5-2-2 16,-3 1 1-16,3 3 0 0,-5-3 3 16,-7 8 1-16,0 3 0 0,-9-1-3 15,0 5-1-15,-3 5-2 0,-6-4 1 16,0 4 0-16,-2 4 0 0,-3-2-3 0,0 0-9 15,-4-2-15-15,-1 0-17 0,-4-1-12 16,3-1-10 0,-1 0-10-16,1 1-6 0,-3-8-11 15,4 2-12-15,5-2-5 0,1 4 278 0,8 7-145 0</inkml:trace>
  <inkml:trace contextRef="#ctx0" brushRef="#br0" timeOffset="74635.28">9924 11667 1531 0,'0'26'100'0,"3"-52"-303"0,-3 31 212 0,-2-3 8 0,1 1 16 0,-3 1 17 0,2 1 8 15,1-3-1-15,-7-2-11 16,3 2-16-16,2 0-10 0,-6-2-6 31,3 0-3-31,-1 0-3 0,2-2 3 0,5 2 11 16,0 0 11-16,-2-2 13 0,-1 2 11 15,1-2 2-15,0-1 1 0,0-1-5 16,1 2-5-16,-1 1-1 0,2-1-4 16,0 2-5-16,0-2-9 0,0-1-12 0,0 1-16 15,0 2-9-15,0 0-6 0,7 2-8 16,4 6 0-16,3 7 2 0,5 11 3 16,8 6 10-16,5 7 5 0,9 5 4 15,5 4 4-15,2 2 4 0,3 0 4 16,-7-6 3-16,1-5 2 0,2-4 6 15,-13-12 3-15,3-5 4 0,-5-7 13 16,-3-11 6-16,11-11-3 0,5-5-1 0,-1-7-10 16,6-9-10-16,-1 0 4 0,-6-5-8 15,1-4-4-15,-1 1-7 0,1-5-8 16,0 1-6-16,-1 3-4 0,0 4-3 16,-12 5-3-16,0 7-3 0,-3 7 4 15,-1 6 2-15,-1 7-1 0,-3 3 2 0,11 2-4 16,-4 5-1-16,13 8 2 15,3 3 3-15,-4 1 2 0,8 5 2 0,-2-3 2 16,1 1 0-16,5-1 1 0,2 1-1 16,3-3 1-16,-6 3 0 0,0-4 0 15,-5-4 0-15,-7-3 2 0,-4-2-1 16,-3-5 1-16,1 5-1 0,-1 0 0 16,1-2-1-16,6 4-1 0,-2-3 0 15,0 3 0-15,0 3 4 0,0 0 2 0,2-5 3 16,0 4 7-16,-4-4 7 0,4 0 9 15,1-5 11-15,6-2 9 0,2-2 8 16,0-5 1-16,-8-3-4 0,4-10-15 16,2-1-17-16,0-8-15 0,12 1-11 15,-3 0-3-15,-2 1-8 0,-5 0-15 16,-8 3-20-16,-1 2-27 0,-9-1-31 0,-4 0-44 16,4-2 81-16</inkml:trace>
  <inkml:trace contextRef="#ctx0" brushRef="#br0" timeOffset="96467.65">6881 14942 1628 0,'2'55'187'0,"3"-89"155"16,-5 14-179-16,0 20-27 0,0 4-90 15,0-4-15-15,0 0-9 0,0 0-9 16,0 0-8-16,0 0-3 0,0 0-3 15,0 2-3 1,0-2 0-16,-7 1-2 0,0 3-2 16,-5-2-1-16,-6 3 2 0,-16 0 0 0,-3 6 4 0,-7-2 1 15,-10 3 1-15,-6-1 1 0,-13 3 0 0,-22-1 0 16,-13 1 2-16,-20 0 0 0,-14 0 0 16,-10-5-8-16,-26 2 16 0,-29-3 26 15,-20-6 4 1,-27 2 10-16,-10-2-19 0,14-1-25 0,-5-1-4 0,21 4-2 15,17-4 23-15,-1 0 37 0,-3 0 29 16</inkml:trace>
  <inkml:trace contextRef="#ctx1" brushRef="#br0">2777 12990 0,'0'0'0,"0"0"0,0 0 0,0 0 0,0 0 0,0 0 0,0 0 0,0 0 16,0 0-16,0 0 16,0 0-16,0 0 15,-66 9-15,-23 5 16,-53 3-16,-31 5 16,-17-4-1,17 0-15,-13 0 16,-14 8-16,14-8 15,40 4-15,39 0 16,23-8-16,31-1 16,22-4-16,0 0 15,22-5-15,5 0 16,-10 1 0,10-1-16,4 1 0,-13-1 15,13 1-15,0 3 16,0 10-16,0 13 15,0 18 1,0 26-16,0 41 16,0 21-16,13 36 15,-13 17-15,-22 10 16,0-9-16,-1-36 16,6-27-16,3-21 15,-3-14 1,3-18-16,6-22 15,3-13-15,5-9 16,5-9-16,-5-4 16,8 0-16,6-5 15,-10 0-15,36 5 16,62 4-16,58-4 16,12-9-1,1-5-15,71 1 16,4-5-16,-4-5 0,31 5 15,17 0-15,-21 0 16,13 0-16,-32 0 16,-8 0-16,17-4 15,-3 4 1,30 13-16,31 0 0,-13 18 31,4 0-31,-62-8 16,-44-6-16,0 6 15,9 3-15,-14 5 16,-57 0-16,-36-9 16,-30-4-16,-23-5 0,-9-8 15,-17-1 1,-9-4-16,4-4 0,-5-5 16,10-4-1,-5-18-15,18-14 16,-9-17-16,-4-31 15,-1-27 1,5-4-16,-22 5 16,-4 8-16,8-9 0,5-4 15,-5 4-15,5-4 16,8 13-16,-4 23 31,1 4-31,3 8 0,1 10 0,-9 8 31,-1 9-31,5 14 16,-17 8-16,-5 5 16,13 9-16,-13 4 15,-13 5-15,-5-5 16,-35 0-16,-67-9 16,-97 5-16,-137 0 15,-81 8-15,-75-4 16,-79 18-16,8 18 15,23-14-15,8 0 0,18 18 32,111-4-32,31 8 15,89 5-15,39-4 16,32-5-16,26 9 16,-5 4-16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935D14-911E-4CBB-85E4-BBF0455887F5}" type="datetimeFigureOut">
              <a:rPr lang="en-US" smtClean="0"/>
              <a:t>11/12/2025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C359E8-9EE0-484C-BC1E-D32973AC10B4}" type="slidenum">
              <a:rPr lang="en-US" smtClean="0"/>
              <a:t>‹#›</a:t>
            </a:fld>
            <a:endParaRPr lang="en-US"/>
          </a:p>
        </p:txBody>
      </p:sp>
    </p:spTree>
    <p:extLst>
      <p:ext uri="{BB962C8B-B14F-4D97-AF65-F5344CB8AC3E}">
        <p14:creationId xmlns:p14="http://schemas.microsoft.com/office/powerpoint/2010/main" val="274049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learn this in CSE 391!</a:t>
            </a:r>
          </a:p>
        </p:txBody>
      </p:sp>
      <p:sp>
        <p:nvSpPr>
          <p:cNvPr id="4" name="Slide Number Placeholder 3"/>
          <p:cNvSpPr>
            <a:spLocks noGrp="1"/>
          </p:cNvSpPr>
          <p:nvPr>
            <p:ph type="sldNum" sz="quarter" idx="5"/>
          </p:nvPr>
        </p:nvSpPr>
        <p:spPr/>
        <p:txBody>
          <a:bodyPr/>
          <a:lstStyle/>
          <a:p>
            <a:fld id="{22C359E8-9EE0-484C-BC1E-D32973AC10B4}" type="slidenum">
              <a:rPr lang="en-US" smtClean="0"/>
              <a:t>15</a:t>
            </a:fld>
            <a:endParaRPr lang="en-US"/>
          </a:p>
        </p:txBody>
      </p:sp>
    </p:spTree>
    <p:extLst>
      <p:ext uri="{BB962C8B-B14F-4D97-AF65-F5344CB8AC3E}">
        <p14:creationId xmlns:p14="http://schemas.microsoft.com/office/powerpoint/2010/main" val="248062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0C69659-8A45-40A4-8764-3DC8A412FC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462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F0C69659-8A45-40A4-8764-3DC8A412FC7B}" type="datetimeFigureOut">
              <a:rPr lang="en-US" smtClean="0"/>
              <a:t>11/12/2025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40271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126934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C69659-8A45-40A4-8764-3DC8A412FC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287349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F0C69659-8A45-40A4-8764-3DC8A412FC7B}" type="datetimeFigureOut">
              <a:rPr lang="en-US" smtClean="0"/>
              <a:t>11/12/2025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D03A8F-C225-4661-BCEC-0421C3F97CF0}"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01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C69659-8A45-40A4-8764-3DC8A412FC7B}" type="datetimeFigureOut">
              <a:rPr lang="en-US" smtClean="0"/>
              <a:t>11/12/2025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42471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C69659-8A45-40A4-8764-3DC8A412FC7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20770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69659-8A45-40A4-8764-3DC8A412FC7B}" type="datetimeFigureOut">
              <a:rPr lang="en-US" smtClean="0"/>
              <a:t>11/12/2025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411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69659-8A45-40A4-8764-3DC8A412FC7B}" type="datetimeFigureOut">
              <a:rPr lang="en-US" smtClean="0"/>
              <a:t>11/12/2025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D03A8F-C225-4661-BCEC-0421C3F97CF0}" type="slidenum">
              <a:rPr lang="en-US" smtClean="0"/>
              <a:t>‹#›</a:t>
            </a:fld>
            <a:endParaRPr lang="en-US"/>
          </a:p>
        </p:txBody>
      </p:sp>
    </p:spTree>
    <p:extLst>
      <p:ext uri="{BB962C8B-B14F-4D97-AF65-F5344CB8AC3E}">
        <p14:creationId xmlns:p14="http://schemas.microsoft.com/office/powerpoint/2010/main" val="3757095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69659-8A45-40A4-8764-3DC8A412FC7B}" type="datetimeFigureOut">
              <a:rPr lang="en-US" smtClean="0"/>
              <a:t>11/12/2025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D03A8F-C225-4661-BCEC-0421C3F97CF0}"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8994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F0C69659-8A45-40A4-8764-3DC8A412FC7B}" type="datetimeFigureOut">
              <a:rPr lang="en-US" smtClean="0"/>
              <a:t>11/12/2025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2FD03A8F-C225-4661-BCEC-0421C3F97CF0}"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1317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F0C69659-8A45-40A4-8764-3DC8A412FC7B}" type="datetimeFigureOut">
              <a:rPr lang="en-US" smtClean="0"/>
              <a:t>11/12/2025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FD03A8F-C225-4661-BCEC-0421C3F97CF0}"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5785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image" Target="../media/image70.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8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90.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7597A-7BA3-4512-B801-567176CB2DC8}"/>
              </a:ext>
            </a:extLst>
          </p:cNvPr>
          <p:cNvSpPr>
            <a:spLocks noGrp="1"/>
          </p:cNvSpPr>
          <p:nvPr>
            <p:ph type="ctrTitle"/>
          </p:nvPr>
        </p:nvSpPr>
        <p:spPr/>
        <p:txBody>
          <a:bodyPr>
            <a:normAutofit/>
          </a:bodyPr>
          <a:lstStyle/>
          <a:p>
            <a:r>
              <a:rPr lang="en-US" dirty="0"/>
              <a:t>Regular Expressions</a:t>
            </a:r>
          </a:p>
        </p:txBody>
      </p:sp>
      <p:sp>
        <p:nvSpPr>
          <p:cNvPr id="3" name="Subtitle 2">
            <a:extLst>
              <a:ext uri="{FF2B5EF4-FFF2-40B4-BE49-F238E27FC236}">
                <a16:creationId xmlns:a16="http://schemas.microsoft.com/office/drawing/2014/main" id="{0A80A24F-FEF5-4568-9883-050B30F9A21B}"/>
              </a:ext>
            </a:extLst>
          </p:cNvPr>
          <p:cNvSpPr>
            <a:spLocks noGrp="1"/>
          </p:cNvSpPr>
          <p:nvPr>
            <p:ph type="subTitle" idx="1"/>
          </p:nvPr>
        </p:nvSpPr>
        <p:spPr/>
        <p:txBody>
          <a:bodyPr/>
          <a:lstStyle/>
          <a:p>
            <a:r>
              <a:rPr lang="en-US" dirty="0"/>
              <a:t>CSE 311 Autumn 2025</a:t>
            </a:r>
          </a:p>
          <a:p>
            <a:r>
              <a:rPr lang="en-US" dirty="0"/>
              <a:t>Lecture 22</a:t>
            </a:r>
          </a:p>
        </p:txBody>
      </p:sp>
      <p:pic>
        <p:nvPicPr>
          <p:cNvPr id="4" name="Picture 2" descr="Regular Expressions">
            <a:extLst>
              <a:ext uri="{FF2B5EF4-FFF2-40B4-BE49-F238E27FC236}">
                <a16:creationId xmlns:a16="http://schemas.microsoft.com/office/drawing/2014/main" id="{2D6B27A6-06C7-4EAE-9B5B-9C9F29FCCD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1606" y="114867"/>
            <a:ext cx="4789394" cy="4845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744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endParaRPr lang="en-US" dirty="0"/>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8E56854-7864-2D73-B566-B715E1646238}"/>
                  </a:ext>
                </a:extLst>
              </p14:cNvPr>
              <p14:cNvContentPartPr/>
              <p14:nvPr/>
            </p14:nvContentPartPr>
            <p14:xfrm>
              <a:off x="430200" y="572760"/>
              <a:ext cx="10720080" cy="2732760"/>
            </p14:xfrm>
          </p:contentPart>
        </mc:Choice>
        <mc:Fallback>
          <p:pic>
            <p:nvPicPr>
              <p:cNvPr id="4" name="Ink 3">
                <a:extLst>
                  <a:ext uri="{FF2B5EF4-FFF2-40B4-BE49-F238E27FC236}">
                    <a16:creationId xmlns:a16="http://schemas.microsoft.com/office/drawing/2014/main" id="{18E56854-7864-2D73-B566-B715E1646238}"/>
                  </a:ext>
                </a:extLst>
              </p:cNvPr>
              <p:cNvPicPr/>
              <p:nvPr/>
            </p:nvPicPr>
            <p:blipFill>
              <a:blip r:embed="rId4"/>
              <a:stretch>
                <a:fillRect/>
              </a:stretch>
            </p:blipFill>
            <p:spPr>
              <a:xfrm>
                <a:off x="420840" y="563400"/>
                <a:ext cx="10738800" cy="2751480"/>
              </a:xfrm>
              <a:prstGeom prst="rect">
                <a:avLst/>
              </a:prstGeom>
            </p:spPr>
          </p:pic>
        </mc:Fallback>
      </mc:AlternateContent>
    </p:spTree>
    <p:extLst>
      <p:ext uri="{BB962C8B-B14F-4D97-AF65-F5344CB8AC3E}">
        <p14:creationId xmlns:p14="http://schemas.microsoft.com/office/powerpoint/2010/main" val="2963221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8C71-0DAD-4C5E-A983-77B31F5946D2}"/>
              </a:ext>
            </a:extLst>
          </p:cNvPr>
          <p:cNvSpPr>
            <a:spLocks noGrp="1"/>
          </p:cNvSpPr>
          <p:nvPr>
            <p:ph type="title"/>
          </p:nvPr>
        </p:nvSpPr>
        <p:spPr/>
        <p:txBody>
          <a:bodyPr/>
          <a:lstStyle/>
          <a:p>
            <a:r>
              <a:rPr lang="en-US" dirty="0"/>
              <a:t>More Examples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8BF8B1-9F4F-40C9-B4B4-64BB0B523DE9}"/>
                  </a:ext>
                </a:extLst>
              </p:cNvPr>
              <p:cNvSpPr>
                <a:spLocks noGrp="1"/>
              </p:cNvSpPr>
              <p:nvPr>
                <p:ph idx="1"/>
              </p:nvPr>
            </p:nvSpPr>
            <p:spPr/>
            <p:txBody>
              <a:bodyPr/>
              <a:lstStyle/>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e>
                        </m:d>
                      </m:e>
                      <m:sup>
                        <m:r>
                          <a:rPr lang="en-US" b="0" i="1" smtClean="0">
                            <a:latin typeface="Cambria Math" panose="02040503050406030204" pitchFamily="18" charset="0"/>
                          </a:rPr>
                          <m:t>∗</m:t>
                        </m:r>
                      </m:sup>
                    </m:sSup>
                  </m:oMath>
                </a14:m>
                <a:endParaRPr lang="en-US" dirty="0"/>
              </a:p>
              <a:p>
                <a:pPr marL="0" indent="0">
                  <a:buNone/>
                </a:pPr>
                <a:r>
                  <a:rPr lang="en-US" dirty="0">
                    <a:solidFill>
                      <a:schemeClr val="accent3"/>
                    </a:solidFill>
                  </a:rPr>
                  <a:t>All binary strings</a:t>
                </a:r>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with any 0’s coming before all 1’s</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This is all binary strings again. Not a “good” representation, but valid.</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00∪11</m:t>
                            </m:r>
                          </m:e>
                        </m:d>
                      </m:e>
                      <m:sup>
                        <m:r>
                          <a:rPr lang="en-US" b="0" i="1" smtClean="0">
                            <a:latin typeface="Cambria Math" panose="02040503050406030204" pitchFamily="18" charset="0"/>
                          </a:rPr>
                          <m:t>∗</m:t>
                        </m:r>
                      </m:sup>
                    </m:sSup>
                  </m:oMath>
                </a14:m>
                <a:endParaRPr lang="en-US" dirty="0"/>
              </a:p>
              <a:p>
                <a:r>
                  <a:rPr lang="en-US" dirty="0">
                    <a:solidFill>
                      <a:schemeClr val="accent3"/>
                    </a:solidFill>
                  </a:rPr>
                  <a:t>All binary strings where 0s and 1s come in pairs</a:t>
                </a:r>
              </a:p>
            </p:txBody>
          </p:sp>
        </mc:Choice>
        <mc:Fallback xmlns="">
          <p:sp>
            <p:nvSpPr>
              <p:cNvPr id="3" name="Content Placeholder 2">
                <a:extLst>
                  <a:ext uri="{FF2B5EF4-FFF2-40B4-BE49-F238E27FC236}">
                    <a16:creationId xmlns:a16="http://schemas.microsoft.com/office/drawing/2014/main" id="{098BF8B1-9F4F-40C9-B4B4-64BB0B523DE9}"/>
                  </a:ext>
                </a:extLst>
              </p:cNvPr>
              <p:cNvSpPr>
                <a:spLocks noGrp="1" noRot="1" noChangeAspect="1" noMove="1" noResize="1" noEditPoints="1" noAdjustHandles="1" noChangeArrowheads="1" noChangeShapeType="1" noTextEdit="1"/>
              </p:cNvSpPr>
              <p:nvPr>
                <p:ph idx="1"/>
              </p:nvPr>
            </p:nvSpPr>
            <p:spPr>
              <a:blipFill>
                <a:blip r:embed="rId2"/>
                <a:stretch>
                  <a:fillRect l="-152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32BFC1B-696C-A909-4233-26E6E18C485E}"/>
                  </a:ext>
                </a:extLst>
              </p14:cNvPr>
              <p14:cNvContentPartPr/>
              <p14:nvPr/>
            </p14:nvContentPartPr>
            <p14:xfrm>
              <a:off x="268920" y="605160"/>
              <a:ext cx="9642240" cy="5008320"/>
            </p14:xfrm>
          </p:contentPart>
        </mc:Choice>
        <mc:Fallback>
          <p:pic>
            <p:nvPicPr>
              <p:cNvPr id="4" name="Ink 3">
                <a:extLst>
                  <a:ext uri="{FF2B5EF4-FFF2-40B4-BE49-F238E27FC236}">
                    <a16:creationId xmlns:a16="http://schemas.microsoft.com/office/drawing/2014/main" id="{132BFC1B-696C-A909-4233-26E6E18C485E}"/>
                  </a:ext>
                </a:extLst>
              </p:cNvPr>
              <p:cNvPicPr/>
              <p:nvPr/>
            </p:nvPicPr>
            <p:blipFill>
              <a:blip r:embed="rId4"/>
              <a:stretch>
                <a:fillRect/>
              </a:stretch>
            </p:blipFill>
            <p:spPr>
              <a:xfrm>
                <a:off x="259560" y="595800"/>
                <a:ext cx="9660960" cy="5027040"/>
              </a:xfrm>
              <a:prstGeom prst="rect">
                <a:avLst/>
              </a:prstGeom>
            </p:spPr>
          </p:pic>
        </mc:Fallback>
      </mc:AlternateContent>
    </p:spTree>
    <p:extLst>
      <p:ext uri="{BB962C8B-B14F-4D97-AF65-F5344CB8AC3E}">
        <p14:creationId xmlns:p14="http://schemas.microsoft.com/office/powerpoint/2010/main" val="3051950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endParaRPr lang="en-US" dirty="0"/>
          </a:p>
          <a:p>
            <a:r>
              <a:rPr lang="en-US" dirty="0"/>
              <a:t>Write a regular expression for “the set of all binary strings with at most two ones”</a:t>
            </a:r>
          </a:p>
          <a:p>
            <a:endParaRPr lang="en-US" dirty="0"/>
          </a:p>
          <a:p>
            <a:r>
              <a:rPr lang="en-US" dirty="0"/>
              <a:t>Write a regular expression for “strings that don’t contain 00”</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FE3C9C7-5080-43DD-D36F-EEFF51BEAAA9}"/>
                  </a:ext>
                </a:extLst>
              </p14:cNvPr>
              <p14:cNvContentPartPr/>
              <p14:nvPr/>
            </p14:nvContentPartPr>
            <p14:xfrm>
              <a:off x="752400" y="203760"/>
              <a:ext cx="10512720" cy="3563640"/>
            </p14:xfrm>
          </p:contentPart>
        </mc:Choice>
        <mc:Fallback>
          <p:pic>
            <p:nvPicPr>
              <p:cNvPr id="4" name="Ink 3">
                <a:extLst>
                  <a:ext uri="{FF2B5EF4-FFF2-40B4-BE49-F238E27FC236}">
                    <a16:creationId xmlns:a16="http://schemas.microsoft.com/office/drawing/2014/main" id="{AFE3C9C7-5080-43DD-D36F-EEFF51BEAAA9}"/>
                  </a:ext>
                </a:extLst>
              </p:cNvPr>
              <p:cNvPicPr/>
              <p:nvPr/>
            </p:nvPicPr>
            <p:blipFill>
              <a:blip r:embed="rId3"/>
              <a:stretch>
                <a:fillRect/>
              </a:stretch>
            </p:blipFill>
            <p:spPr>
              <a:xfrm>
                <a:off x="743040" y="194400"/>
                <a:ext cx="10531440" cy="3582360"/>
              </a:xfrm>
              <a:prstGeom prst="rect">
                <a:avLst/>
              </a:prstGeom>
            </p:spPr>
          </p:pic>
        </mc:Fallback>
      </mc:AlternateContent>
    </p:spTree>
    <p:extLst>
      <p:ext uri="{BB962C8B-B14F-4D97-AF65-F5344CB8AC3E}">
        <p14:creationId xmlns:p14="http://schemas.microsoft.com/office/powerpoint/2010/main" val="25136536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DBB9-D19E-4768-926D-F4262603CE47}"/>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F38C3A7-8F92-45CF-AB87-D81289C8BB28}"/>
                  </a:ext>
                </a:extLst>
              </p:cNvPr>
              <p:cNvSpPr>
                <a:spLocks noGrp="1"/>
              </p:cNvSpPr>
              <p:nvPr>
                <p:ph idx="1"/>
              </p:nvPr>
            </p:nvSpPr>
            <p:spPr/>
            <p:txBody>
              <a:bodyPr/>
              <a:lstStyle/>
              <a:p>
                <a:r>
                  <a:rPr lang="en-US" dirty="0"/>
                  <a:t>You can also go the other way</a:t>
                </a:r>
              </a:p>
              <a:p>
                <a:r>
                  <a:rPr lang="en-US" dirty="0"/>
                  <a:t>Write a regular expression for “the set of all binary strings of odd length”</a:t>
                </a:r>
              </a:p>
              <a:p>
                <a14:m>
                  <m:oMath xmlns:m="http://schemas.openxmlformats.org/officeDocument/2006/math">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m:t>
                        </m:r>
                      </m:e>
                    </m:d>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00∪01∪10∪11</m:t>
                            </m:r>
                          </m:e>
                        </m:d>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“the set of all binary strings with at most two ones”</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1∪</m:t>
                        </m:r>
                        <m:r>
                          <a:rPr lang="en-US" b="0" i="1" smtClean="0">
                            <a:solidFill>
                              <a:schemeClr val="accent3"/>
                            </a:solidFill>
                            <a:latin typeface="Cambria Math" panose="02040503050406030204" pitchFamily="18" charset="0"/>
                          </a:rPr>
                          <m:t>𝜖</m:t>
                        </m:r>
                      </m:e>
                    </m:d>
                    <m:sSup>
                      <m:sSupPr>
                        <m:ctrlPr>
                          <a:rPr lang="en-US" b="0" i="1" smtClean="0">
                            <a:solidFill>
                              <a:schemeClr val="accent3"/>
                            </a:solidFill>
                            <a:latin typeface="Cambria Math" panose="02040503050406030204" pitchFamily="18" charset="0"/>
                          </a:rPr>
                        </m:ctrlPr>
                      </m:sSupPr>
                      <m:e>
                        <m:r>
                          <a:rPr lang="en-US" b="0" i="1" smtClean="0">
                            <a:solidFill>
                              <a:schemeClr val="accent3"/>
                            </a:solidFill>
                            <a:latin typeface="Cambria Math" panose="02040503050406030204" pitchFamily="18" charset="0"/>
                          </a:rPr>
                          <m:t>0</m:t>
                        </m:r>
                      </m:e>
                      <m:sup>
                        <m:r>
                          <a:rPr lang="en-US" b="0" i="1" smtClean="0">
                            <a:solidFill>
                              <a:schemeClr val="accent3"/>
                            </a:solidFill>
                            <a:latin typeface="Cambria Math" panose="02040503050406030204" pitchFamily="18" charset="0"/>
                          </a:rPr>
                          <m:t>∗</m:t>
                        </m:r>
                      </m:sup>
                    </m:sSup>
                  </m:oMath>
                </a14:m>
                <a:endParaRPr lang="en-US" dirty="0"/>
              </a:p>
              <a:p>
                <a:r>
                  <a:rPr lang="en-US" dirty="0"/>
                  <a:t>Write a regular expression for “strings that don’t contain 00”</a:t>
                </a:r>
              </a:p>
              <a:p>
                <a14:m>
                  <m:oMath xmlns:m="http://schemas.openxmlformats.org/officeDocument/2006/math">
                    <m:sSup>
                      <m:sSupPr>
                        <m:ctrlPr>
                          <a:rPr lang="en-US" b="0" i="1" smtClean="0">
                            <a:solidFill>
                              <a:schemeClr val="accent3"/>
                            </a:solidFill>
                            <a:latin typeface="Cambria Math" panose="02040503050406030204" pitchFamily="18" charset="0"/>
                          </a:rPr>
                        </m:ctrlPr>
                      </m:sSupPr>
                      <m:e>
                        <m:d>
                          <m:dPr>
                            <m:ctrlPr>
                              <a:rPr lang="en-US" b="0" i="1" smtClean="0">
                                <a:solidFill>
                                  <a:schemeClr val="accent3"/>
                                </a:solidFill>
                                <a:latin typeface="Cambria Math" panose="02040503050406030204" pitchFamily="18" charset="0"/>
                              </a:rPr>
                            </m:ctrlPr>
                          </m:dPr>
                          <m:e>
                            <m:r>
                              <a:rPr lang="en-US" b="0" i="1" smtClean="0">
                                <a:solidFill>
                                  <a:schemeClr val="accent3"/>
                                </a:solidFill>
                                <a:latin typeface="Cambria Math" panose="02040503050406030204" pitchFamily="18" charset="0"/>
                              </a:rPr>
                              <m:t>01∪1</m:t>
                            </m:r>
                          </m:e>
                        </m:d>
                      </m:e>
                      <m:sup>
                        <m:r>
                          <a:rPr lang="en-US" b="0" i="1" smtClean="0">
                            <a:solidFill>
                              <a:schemeClr val="accent3"/>
                            </a:solidFill>
                            <a:latin typeface="Cambria Math" panose="02040503050406030204" pitchFamily="18" charset="0"/>
                          </a:rPr>
                          <m:t>∗</m:t>
                        </m:r>
                      </m:sup>
                    </m:sSup>
                    <m:r>
                      <a:rPr lang="en-US" b="0" i="1" smtClean="0">
                        <a:solidFill>
                          <a:schemeClr val="accent3"/>
                        </a:solidFill>
                        <a:latin typeface="Cambria Math" panose="02040503050406030204" pitchFamily="18" charset="0"/>
                      </a:rPr>
                      <m:t>(0∪</m:t>
                    </m:r>
                    <m:r>
                      <a:rPr lang="en-US" b="0" i="1" smtClean="0">
                        <a:solidFill>
                          <a:schemeClr val="accent3"/>
                        </a:solidFill>
                        <a:latin typeface="Cambria Math" panose="02040503050406030204" pitchFamily="18" charset="0"/>
                      </a:rPr>
                      <m:t>𝜖</m:t>
                    </m:r>
                    <m:r>
                      <a:rPr lang="en-US" b="0" i="1" smtClean="0">
                        <a:solidFill>
                          <a:schemeClr val="accent3"/>
                        </a:solidFill>
                        <a:latin typeface="Cambria Math" panose="02040503050406030204" pitchFamily="18" charset="0"/>
                      </a:rPr>
                      <m:t>)</m:t>
                    </m:r>
                  </m:oMath>
                </a14:m>
                <a:r>
                  <a:rPr lang="en-US" dirty="0">
                    <a:solidFill>
                      <a:schemeClr val="accent3"/>
                    </a:solidFill>
                  </a:rPr>
                  <a:t>   (key idea: all 0s followed by 1 or end of the string)</a:t>
                </a:r>
              </a:p>
            </p:txBody>
          </p:sp>
        </mc:Choice>
        <mc:Fallback xmlns="">
          <p:sp>
            <p:nvSpPr>
              <p:cNvPr id="3" name="Content Placeholder 2">
                <a:extLst>
                  <a:ext uri="{FF2B5EF4-FFF2-40B4-BE49-F238E27FC236}">
                    <a16:creationId xmlns:a16="http://schemas.microsoft.com/office/drawing/2014/main" id="{8F38C3A7-8F92-45CF-AB87-D81289C8BB2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9165B0F-6466-A35A-8821-F6CCE26369B3}"/>
                  </a:ext>
                </a:extLst>
              </p14:cNvPr>
              <p14:cNvContentPartPr/>
              <p14:nvPr/>
            </p14:nvContentPartPr>
            <p14:xfrm>
              <a:off x="423720" y="3547080"/>
              <a:ext cx="11048760" cy="1629360"/>
            </p14:xfrm>
          </p:contentPart>
        </mc:Choice>
        <mc:Fallback>
          <p:pic>
            <p:nvPicPr>
              <p:cNvPr id="4" name="Ink 3">
                <a:extLst>
                  <a:ext uri="{FF2B5EF4-FFF2-40B4-BE49-F238E27FC236}">
                    <a16:creationId xmlns:a16="http://schemas.microsoft.com/office/drawing/2014/main" id="{09165B0F-6466-A35A-8821-F6CCE26369B3}"/>
                  </a:ext>
                </a:extLst>
              </p:cNvPr>
              <p:cNvPicPr/>
              <p:nvPr/>
            </p:nvPicPr>
            <p:blipFill>
              <a:blip r:embed="rId4"/>
              <a:stretch>
                <a:fillRect/>
              </a:stretch>
            </p:blipFill>
            <p:spPr>
              <a:xfrm>
                <a:off x="414360" y="3537720"/>
                <a:ext cx="11067480" cy="1648080"/>
              </a:xfrm>
              <a:prstGeom prst="rect">
                <a:avLst/>
              </a:prstGeom>
            </p:spPr>
          </p:pic>
        </mc:Fallback>
      </mc:AlternateContent>
    </p:spTree>
    <p:extLst>
      <p:ext uri="{BB962C8B-B14F-4D97-AF65-F5344CB8AC3E}">
        <p14:creationId xmlns:p14="http://schemas.microsoft.com/office/powerpoint/2010/main" val="1720200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5DDF-7A7C-484E-8979-A30BE7799C5D}"/>
              </a:ext>
            </a:extLst>
          </p:cNvPr>
          <p:cNvSpPr>
            <a:spLocks noGrp="1"/>
          </p:cNvSpPr>
          <p:nvPr>
            <p:ph type="title"/>
          </p:nvPr>
        </p:nvSpPr>
        <p:spPr/>
        <p:txBody>
          <a:bodyPr/>
          <a:lstStyle/>
          <a:p>
            <a:r>
              <a:rPr lang="en-US" dirty="0"/>
              <a:t>Practical Advice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0A93F71-09AC-4CCB-BFEB-CD7F1F1EFC5B}"/>
                  </a:ext>
                </a:extLst>
              </p:cNvPr>
              <p:cNvSpPr>
                <a:spLocks noGrp="1"/>
              </p:cNvSpPr>
              <p:nvPr>
                <p:ph idx="1"/>
              </p:nvPr>
            </p:nvSpPr>
            <p:spPr/>
            <p:txBody>
              <a:bodyPr/>
              <a:lstStyle/>
              <a:p>
                <a:r>
                  <a:rPr lang="en-US" dirty="0"/>
                  <a:t>Check </a:t>
                </a:r>
                <a14:m>
                  <m:oMath xmlns:m="http://schemas.openxmlformats.org/officeDocument/2006/math">
                    <m:r>
                      <a:rPr lang="en-US" b="0" i="1" smtClean="0">
                        <a:latin typeface="Cambria Math" panose="02040503050406030204" pitchFamily="18" charset="0"/>
                      </a:rPr>
                      <m:t>𝜀</m:t>
                    </m:r>
                  </m:oMath>
                </a14:m>
                <a:r>
                  <a:rPr lang="en-US" dirty="0"/>
                  <a:t> and </a:t>
                </a:r>
                <a14:m>
                  <m:oMath xmlns:m="http://schemas.openxmlformats.org/officeDocument/2006/math">
                    <m:r>
                      <a:rPr lang="en-US" b="0" i="1" smtClean="0">
                        <a:latin typeface="Cambria Math" panose="02040503050406030204" pitchFamily="18" charset="0"/>
                      </a:rPr>
                      <m:t>1</m:t>
                    </m:r>
                  </m:oMath>
                </a14:m>
                <a:r>
                  <a:rPr lang="en-US" dirty="0"/>
                  <a:t> character strings to make sure they’re excluded or included (easy to miss those edge cases). </a:t>
                </a:r>
              </a:p>
              <a:p>
                <a:r>
                  <a:rPr lang="en-US" dirty="0"/>
                  <a:t>If you can break into pieces, that usually helps.</a:t>
                </a:r>
              </a:p>
              <a:p>
                <a:r>
                  <a:rPr lang="en-US" dirty="0"/>
                  <a:t>“nots” are hard (there’s no “not” in standard regular expressions)</a:t>
                </a:r>
              </a:p>
              <a:p>
                <a:pPr lvl="1"/>
                <a:r>
                  <a:rPr lang="en-US" dirty="0"/>
                  <a:t>But you can negate things, usually by negating at a low-level. E.g. to have binary strings without </a:t>
                </a:r>
                <a14:m>
                  <m:oMath xmlns:m="http://schemas.openxmlformats.org/officeDocument/2006/math">
                    <m:r>
                      <a:rPr lang="en-US" b="0" i="1" smtClean="0">
                        <a:latin typeface="Cambria Math" panose="02040503050406030204" pitchFamily="18" charset="0"/>
                      </a:rPr>
                      <m:t>00</m:t>
                    </m:r>
                  </m:oMath>
                </a14:m>
                <a:r>
                  <a:rPr lang="en-US" dirty="0"/>
                  <a:t>, your building blocks are 1’s and 0’s followed by a 1</a:t>
                </a:r>
              </a:p>
              <a:p>
                <a:pPr lvl="1"/>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 </m:t>
                        </m:r>
                        <m:d>
                          <m:dPr>
                            <m:ctrlPr>
                              <a:rPr lang="en-US" b="0" i="1" smtClean="0">
                                <a:latin typeface="Cambria Math" panose="02040503050406030204" pitchFamily="18" charset="0"/>
                              </a:rPr>
                            </m:ctrlPr>
                          </m:dPr>
                          <m:e>
                            <m:r>
                              <a:rPr lang="en-US" b="0" i="1" smtClean="0">
                                <a:latin typeface="Cambria Math" panose="02040503050406030204" pitchFamily="18" charset="0"/>
                              </a:rPr>
                              <m:t>01∪1</m:t>
                            </m:r>
                          </m:e>
                        </m:d>
                      </m:e>
                      <m:sup>
                        <m:r>
                          <a:rPr lang="en-US" b="0" i="1" smtClean="0">
                            <a:latin typeface="Cambria Math" panose="02040503050406030204" pitchFamily="18" charset="0"/>
                          </a:rPr>
                          <m:t>∗</m:t>
                        </m:r>
                      </m:sup>
                    </m:sSup>
                    <m:r>
                      <a:rPr lang="en-US" b="0" i="1" smtClean="0">
                        <a:latin typeface="Cambria Math" panose="02040503050406030204" pitchFamily="18" charset="0"/>
                      </a:rPr>
                      <m:t>(0∪</m:t>
                    </m:r>
                    <m:r>
                      <a:rPr lang="en-US" b="0" i="1" smtClean="0">
                        <a:latin typeface="Cambria Math" panose="02040503050406030204" pitchFamily="18" charset="0"/>
                      </a:rPr>
                      <m:t>𝜀</m:t>
                    </m:r>
                    <m:r>
                      <a:rPr lang="en-US" b="0" i="1" smtClean="0">
                        <a:latin typeface="Cambria Math" panose="02040503050406030204" pitchFamily="18" charset="0"/>
                      </a:rPr>
                      <m:t>)</m:t>
                    </m:r>
                  </m:oMath>
                </a14:m>
                <a:r>
                  <a:rPr lang="en-US" dirty="0"/>
                  <a:t> then make adjustments for edge cases (like ending in </a:t>
                </a:r>
                <a14:m>
                  <m:oMath xmlns:m="http://schemas.openxmlformats.org/officeDocument/2006/math">
                    <m:r>
                      <a:rPr lang="en-US" b="0" i="1" smtClean="0">
                        <a:latin typeface="Cambria Math" panose="02040503050406030204" pitchFamily="18" charset="0"/>
                      </a:rPr>
                      <m:t>0</m:t>
                    </m:r>
                  </m:oMath>
                </a14:m>
                <a:r>
                  <a:rPr lang="en-US" dirty="0"/>
                  <a:t>)</a:t>
                </a:r>
              </a:p>
              <a:p>
                <a:r>
                  <a:rPr lang="en-US" dirty="0"/>
                  <a:t>Remember </a:t>
                </a:r>
                <a14:m>
                  <m:oMath xmlns:m="http://schemas.openxmlformats.org/officeDocument/2006/math">
                    <m:r>
                      <a:rPr lang="en-US" b="0" i="1" smtClean="0">
                        <a:latin typeface="Cambria Math" panose="02040503050406030204" pitchFamily="18" charset="0"/>
                      </a:rPr>
                      <m:t>∗</m:t>
                    </m:r>
                  </m:oMath>
                </a14:m>
                <a:r>
                  <a:rPr lang="en-US" dirty="0"/>
                  <a:t> allows for </a:t>
                </a:r>
                <a14:m>
                  <m:oMath xmlns:m="http://schemas.openxmlformats.org/officeDocument/2006/math">
                    <m:r>
                      <a:rPr lang="en-US" b="0" i="1" smtClean="0">
                        <a:latin typeface="Cambria Math" panose="02040503050406030204" pitchFamily="18" charset="0"/>
                      </a:rPr>
                      <m:t>0</m:t>
                    </m:r>
                  </m:oMath>
                </a14:m>
                <a:r>
                  <a:rPr lang="en-US" dirty="0"/>
                  <a:t> copies! To say “at least one copy” use </a:t>
                </a:r>
                <a14:m>
                  <m:oMath xmlns:m="http://schemas.openxmlformats.org/officeDocument/2006/math">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a:t>
                </a:r>
              </a:p>
            </p:txBody>
          </p:sp>
        </mc:Choice>
        <mc:Fallback xmlns="">
          <p:sp>
            <p:nvSpPr>
              <p:cNvPr id="3" name="Content Placeholder 2">
                <a:extLst>
                  <a:ext uri="{FF2B5EF4-FFF2-40B4-BE49-F238E27FC236}">
                    <a16:creationId xmlns:a16="http://schemas.microsoft.com/office/drawing/2014/main" id="{B0A93F71-09AC-4CCB-BFEB-CD7F1F1EFC5B}"/>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48A4D3DF-D528-5623-BC54-9BD00C397F2C}"/>
                  </a:ext>
                </a:extLst>
              </p14:cNvPr>
              <p14:cNvContentPartPr/>
              <p14:nvPr/>
            </p14:nvContentPartPr>
            <p14:xfrm>
              <a:off x="416880" y="1400400"/>
              <a:ext cx="448200" cy="872280"/>
            </p14:xfrm>
          </p:contentPart>
        </mc:Choice>
        <mc:Fallback>
          <p:pic>
            <p:nvPicPr>
              <p:cNvPr id="4" name="Ink 3">
                <a:extLst>
                  <a:ext uri="{FF2B5EF4-FFF2-40B4-BE49-F238E27FC236}">
                    <a16:creationId xmlns:a16="http://schemas.microsoft.com/office/drawing/2014/main" id="{48A4D3DF-D528-5623-BC54-9BD00C397F2C}"/>
                  </a:ext>
                </a:extLst>
              </p:cNvPr>
              <p:cNvPicPr/>
              <p:nvPr/>
            </p:nvPicPr>
            <p:blipFill>
              <a:blip r:embed="rId4"/>
              <a:stretch>
                <a:fillRect/>
              </a:stretch>
            </p:blipFill>
            <p:spPr>
              <a:xfrm>
                <a:off x="407520" y="1391040"/>
                <a:ext cx="466920" cy="891000"/>
              </a:xfrm>
              <a:prstGeom prst="rect">
                <a:avLst/>
              </a:prstGeom>
            </p:spPr>
          </p:pic>
        </mc:Fallback>
      </mc:AlternateContent>
    </p:spTree>
    <p:extLst>
      <p:ext uri="{BB962C8B-B14F-4D97-AF65-F5344CB8AC3E}">
        <p14:creationId xmlns:p14="http://schemas.microsoft.com/office/powerpoint/2010/main" val="21103033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ACEE-95CD-4405-A13D-6BE11854AA33}"/>
              </a:ext>
            </a:extLst>
          </p:cNvPr>
          <p:cNvSpPr>
            <a:spLocks noGrp="1"/>
          </p:cNvSpPr>
          <p:nvPr>
            <p:ph type="title"/>
          </p:nvPr>
        </p:nvSpPr>
        <p:spPr/>
        <p:txBody>
          <a:bodyPr/>
          <a:lstStyle/>
          <a:p>
            <a:r>
              <a:rPr lang="en-US" dirty="0"/>
              <a:t>Regular Expressions In Practice</a:t>
            </a:r>
          </a:p>
        </p:txBody>
      </p:sp>
      <p:sp>
        <p:nvSpPr>
          <p:cNvPr id="3" name="Content Placeholder 2">
            <a:extLst>
              <a:ext uri="{FF2B5EF4-FFF2-40B4-BE49-F238E27FC236}">
                <a16:creationId xmlns:a16="http://schemas.microsoft.com/office/drawing/2014/main" id="{957A4C07-4ED2-4FDF-B2E4-B5CF77FD4756}"/>
              </a:ext>
            </a:extLst>
          </p:cNvPr>
          <p:cNvSpPr>
            <a:spLocks noGrp="1"/>
          </p:cNvSpPr>
          <p:nvPr>
            <p:ph idx="1"/>
          </p:nvPr>
        </p:nvSpPr>
        <p:spPr>
          <a:xfrm>
            <a:off x="575240" y="1277944"/>
            <a:ext cx="11187258" cy="5316780"/>
          </a:xfrm>
        </p:spPr>
        <p:txBody>
          <a:bodyPr>
            <a:normAutofit fontScale="62500" lnSpcReduction="20000"/>
          </a:bodyPr>
          <a:lstStyle/>
          <a:p>
            <a:r>
              <a:rPr lang="en-US" dirty="0"/>
              <a:t>EXTREMELY useful. Used to define valid “tokens” (like legal variable names or all known keywords when writing compilers/languages)</a:t>
            </a:r>
          </a:p>
          <a:p>
            <a:r>
              <a:rPr lang="en-US" dirty="0"/>
              <a:t>Used in </a:t>
            </a:r>
            <a:r>
              <a:rPr lang="en-US" dirty="0">
                <a:latin typeface="Courier New" panose="02070309020205020404" pitchFamily="49" charset="0"/>
                <a:cs typeface="Courier New" panose="02070309020205020404" pitchFamily="49" charset="0"/>
              </a:rPr>
              <a:t>grep </a:t>
            </a:r>
            <a:r>
              <a:rPr lang="en-US" dirty="0"/>
              <a:t>to actually search through documents.</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Pattern p = </a:t>
            </a:r>
            <a:r>
              <a:rPr lang="en-US" sz="2000" dirty="0" err="1">
                <a:latin typeface="Courier New" panose="02070309020205020404" pitchFamily="49" charset="0"/>
                <a:cs typeface="Courier New" panose="02070309020205020404" pitchFamily="49" charset="0"/>
              </a:rPr>
              <a:t>Pattern.compile</a:t>
            </a:r>
            <a:r>
              <a:rPr lang="en-US" sz="2000" dirty="0">
                <a:latin typeface="Courier New" panose="02070309020205020404" pitchFamily="49" charset="0"/>
                <a:cs typeface="Courier New" panose="02070309020205020404" pitchFamily="49" charset="0"/>
              </a:rPr>
              <a:t>("a*b"); </a:t>
            </a:r>
          </a:p>
          <a:p>
            <a:pPr marL="0" indent="0">
              <a:lnSpc>
                <a:spcPct val="120000"/>
              </a:lnSpc>
              <a:spcBef>
                <a:spcPts val="0"/>
              </a:spcBef>
              <a:buNone/>
            </a:pPr>
            <a:r>
              <a:rPr lang="en-US" sz="2000" dirty="0">
                <a:latin typeface="Courier New" panose="02070309020205020404" pitchFamily="49" charset="0"/>
                <a:cs typeface="Courier New" panose="02070309020205020404" pitchFamily="49" charset="0"/>
              </a:rPr>
              <a:t>Matcher m = </a:t>
            </a:r>
            <a:r>
              <a:rPr lang="en-US" sz="2000" dirty="0" err="1">
                <a:latin typeface="Courier New" panose="02070309020205020404" pitchFamily="49" charset="0"/>
                <a:cs typeface="Courier New" panose="02070309020205020404" pitchFamily="49" charset="0"/>
              </a:rPr>
              <a:t>p.matcher</a:t>
            </a: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aaaaab</a:t>
            </a:r>
            <a:r>
              <a:rPr lang="en-US" sz="2000" dirty="0">
                <a:latin typeface="Courier New" panose="02070309020205020404" pitchFamily="49" charset="0"/>
                <a:cs typeface="Courier New" panose="02070309020205020404" pitchFamily="49" charset="0"/>
              </a:rPr>
              <a:t>"); </a:t>
            </a:r>
          </a:p>
          <a:p>
            <a:pPr marL="0" indent="0">
              <a:lnSpc>
                <a:spcPct val="120000"/>
              </a:lnSpc>
              <a:spcBef>
                <a:spcPts val="0"/>
              </a:spcBef>
              <a:buNone/>
            </a:pPr>
            <a:r>
              <a:rPr lang="en-US" sz="2000" dirty="0" err="1">
                <a:latin typeface="Courier New" panose="02070309020205020404" pitchFamily="49" charset="0"/>
                <a:cs typeface="Courier New" panose="02070309020205020404" pitchFamily="49" charset="0"/>
              </a:rPr>
              <a:t>boolean</a:t>
            </a:r>
            <a:r>
              <a:rPr lang="en-US" sz="2000" dirty="0">
                <a:latin typeface="Courier New" panose="02070309020205020404" pitchFamily="49" charset="0"/>
                <a:cs typeface="Courier New" panose="02070309020205020404" pitchFamily="49" charset="0"/>
              </a:rPr>
              <a:t> b = </a:t>
            </a:r>
            <a:r>
              <a:rPr lang="en-US" sz="2000" dirty="0" err="1">
                <a:latin typeface="Courier New" panose="02070309020205020404" pitchFamily="49" charset="0"/>
                <a:cs typeface="Courier New" panose="02070309020205020404" pitchFamily="49" charset="0"/>
              </a:rPr>
              <a:t>m.matches</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start of string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end of string</a:t>
            </a:r>
            <a:endParaRPr lang="en-US" sz="2000" b="1" dirty="0">
              <a:latin typeface="Courier New" panose="02070309020205020404" pitchFamily="49" charset="0"/>
              <a:cs typeface="Courier New" panose="02070309020205020404" pitchFamily="49" charset="0"/>
            </a:endParaRPr>
          </a:p>
          <a:p>
            <a:pPr marL="457200" lvl="1">
              <a:lnSpc>
                <a:spcPct val="120000"/>
              </a:lnSpc>
            </a:pPr>
            <a:r>
              <a:rPr lang="en-US" sz="2000" b="1" dirty="0">
                <a:latin typeface="Courier New" panose="02070309020205020404" pitchFamily="49" charset="0"/>
                <a:cs typeface="Courier New" panose="02070309020205020404" pitchFamily="49" charset="0"/>
              </a:rPr>
              <a:t>[01]</a:t>
            </a:r>
            <a:r>
              <a:rPr lang="en-US" sz="2000" dirty="0">
                <a:latin typeface="Courier New" panose="02070309020205020404" pitchFamily="49" charset="0"/>
                <a:cs typeface="Courier New" panose="02070309020205020404" pitchFamily="49" charset="0"/>
              </a:rPr>
              <a:t>     a 0 or a 1     </a:t>
            </a:r>
          </a:p>
          <a:p>
            <a:pPr marL="457200" lvl="1">
              <a:lnSpc>
                <a:spcPct val="120000"/>
              </a:lnSpc>
            </a:pPr>
            <a:r>
              <a:rPr lang="en-US" sz="2000" b="1" dirty="0">
                <a:latin typeface="Courier New" panose="02070309020205020404" pitchFamily="49" charset="0"/>
                <a:cs typeface="Courier New" panose="02070309020205020404" pitchFamily="49" charset="0"/>
              </a:rPr>
              <a:t>[0-9]</a:t>
            </a:r>
            <a:r>
              <a:rPr lang="en-US" sz="2000" dirty="0">
                <a:latin typeface="Courier New" panose="02070309020205020404" pitchFamily="49" charset="0"/>
                <a:cs typeface="Courier New" panose="02070309020205020404" pitchFamily="49" charset="0"/>
              </a:rPr>
              <a:t>   any single digit       </a:t>
            </a:r>
          </a:p>
          <a:p>
            <a:pPr marL="457200" lvl="1">
              <a:lnSpc>
                <a:spcPct val="120000"/>
              </a:lnSpc>
            </a:pP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period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comma  </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minus</a:t>
            </a:r>
          </a:p>
          <a:p>
            <a:pPr marL="457200" lvl="1">
              <a:lnSpc>
                <a:spcPct val="120000"/>
              </a:lnSpc>
            </a:pPr>
            <a:r>
              <a:rPr lang="en-US" sz="2000" b="1"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any single character</a:t>
            </a:r>
          </a:p>
          <a:p>
            <a:pPr marL="457200" lvl="1">
              <a:lnSpc>
                <a:spcPct val="120000"/>
              </a:lnSpc>
            </a:pPr>
            <a:r>
              <a:rPr lang="en-US" sz="2000" dirty="0">
                <a:latin typeface="Courier New" panose="02070309020205020404" pitchFamily="49" charset="0"/>
                <a:cs typeface="Courier New" panose="02070309020205020404" pitchFamily="49" charset="0"/>
              </a:rPr>
              <a:t>ab         a followed by b           (</a:t>
            </a:r>
            <a:r>
              <a:rPr lang="en-US" sz="2000" b="1" dirty="0">
                <a:latin typeface="Courier New" panose="02070309020205020404" pitchFamily="49" charset="0"/>
                <a:cs typeface="Courier New" panose="02070309020205020404" pitchFamily="49" charset="0"/>
              </a:rPr>
              <a:t>AB</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a</a:t>
            </a:r>
            <a:r>
              <a:rPr lang="en-US" sz="2000" b="1" dirty="0" err="1">
                <a:latin typeface="Courier New" panose="02070309020205020404" pitchFamily="49" charset="0"/>
                <a:cs typeface="Courier New" panose="02070309020205020404" pitchFamily="49" charset="0"/>
              </a:rPr>
              <a:t>|</a:t>
            </a:r>
            <a:r>
              <a:rPr lang="en-US" sz="2000" dirty="0" err="1">
                <a:latin typeface="Courier New" panose="02070309020205020404" pitchFamily="49" charset="0"/>
                <a:cs typeface="Courier New" panose="02070309020205020404" pitchFamily="49" charset="0"/>
              </a:rPr>
              <a:t>b</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a or b 		          </a:t>
            </a:r>
            <a:r>
              <a:rPr lang="en-US" sz="2000" dirty="0">
                <a:latin typeface="Courier New" panose="02070309020205020404" pitchFamily="49" charset="0"/>
                <a:cs typeface="Courier New" panose="02070309020205020404" pitchFamily="49" charset="0"/>
                <a:sym typeface="Symbol" charset="0"/>
              </a:rPr>
              <a:t>(</a:t>
            </a:r>
            <a:r>
              <a:rPr lang="en-US" sz="2000" b="1" dirty="0">
                <a:latin typeface="Courier New" panose="02070309020205020404" pitchFamily="49" charset="0"/>
                <a:cs typeface="Courier New" panose="02070309020205020404" pitchFamily="49" charset="0"/>
                <a:sym typeface="Symbol" charset="0"/>
              </a:rPr>
              <a:t>A</a:t>
            </a:r>
            <a:r>
              <a:rPr lang="en-US" sz="2000" dirty="0">
                <a:latin typeface="Courier New" panose="02070309020205020404" pitchFamily="49" charset="0"/>
                <a:cs typeface="Courier New" panose="02070309020205020404" pitchFamily="49" charset="0"/>
                <a:sym typeface="Symbol" charset="0"/>
              </a:rPr>
              <a:t> </a:t>
            </a:r>
            <a:r>
              <a:rPr lang="en-US" sz="2000" b="1" dirty="0">
                <a:latin typeface="Courier New" panose="02070309020205020404" pitchFamily="49" charset="0"/>
                <a:cs typeface="Courier New" panose="02070309020205020404" pitchFamily="49" charset="0"/>
                <a:sym typeface="Symbol" charset="0"/>
              </a:rPr>
              <a:t> B</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one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sym typeface="Symbol" charset="0"/>
              </a:rPr>
              <a:t>  </a:t>
            </a:r>
            <a:r>
              <a:rPr lang="en-US" sz="2000" b="1" dirty="0">
                <a:latin typeface="Courier New" panose="02070309020205020404" pitchFamily="49" charset="0"/>
                <a:cs typeface="Courier New" panose="02070309020205020404" pitchFamily="49" charset="0"/>
                <a:sym typeface="Symbol"/>
              </a:rPr>
              <a:t></a:t>
            </a:r>
            <a:r>
              <a:rPr lang="en-US" sz="2000" dirty="0">
                <a:latin typeface="Courier New" panose="02070309020205020404" pitchFamily="49" charset="0"/>
                <a:cs typeface="Courier New" panose="02070309020205020404" pitchFamily="49" charset="0"/>
                <a:sym typeface="Symbol" charset="0"/>
              </a:rPr>
              <a:t>)</a:t>
            </a:r>
            <a:br>
              <a:rPr lang="en-US" sz="2000" dirty="0">
                <a:latin typeface="Courier New" panose="02070309020205020404" pitchFamily="49" charset="0"/>
                <a:cs typeface="Courier New" panose="02070309020205020404" pitchFamily="49" charset="0"/>
              </a:rPr>
            </a:b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zero or more of a          	</a:t>
            </a:r>
            <a:r>
              <a:rPr lang="en-US" sz="2000" b="1" dirty="0">
                <a:latin typeface="Courier New" panose="02070309020205020404" pitchFamily="49" charset="0"/>
                <a:cs typeface="Courier New" panose="02070309020205020404" pitchFamily="49" charset="0"/>
              </a:rPr>
              <a:t>A</a:t>
            </a:r>
            <a:r>
              <a:rPr lang="en-US" sz="2000" dirty="0">
                <a:latin typeface="Courier New" panose="02070309020205020404" pitchFamily="49" charset="0"/>
                <a:cs typeface="Courier New" panose="02070309020205020404" pitchFamily="49" charset="0"/>
              </a:rPr>
              <a:t>*</a:t>
            </a:r>
          </a:p>
          <a:p>
            <a:pPr marL="457200" lvl="1">
              <a:lnSpc>
                <a:spcPct val="120000"/>
              </a:lnSpc>
            </a:pPr>
            <a:r>
              <a:rPr lang="en-US" sz="2000" dirty="0">
                <a:latin typeface="Courier New" panose="02070309020205020404" pitchFamily="49" charset="0"/>
                <a:cs typeface="Courier New" panose="02070309020205020404" pitchFamily="49" charset="0"/>
              </a:rPr>
              <a:t>a</a:t>
            </a:r>
            <a:r>
              <a:rPr lang="en-US" sz="2000" b="1" dirty="0">
                <a:latin typeface="Courier New" panose="02070309020205020404" pitchFamily="49" charset="0"/>
                <a:cs typeface="Courier New" panose="02070309020205020404" pitchFamily="49" charset="0"/>
              </a:rPr>
              <a:t>+</a:t>
            </a:r>
            <a:r>
              <a:rPr lang="en-US" sz="2000" dirty="0">
                <a:latin typeface="Courier New" panose="02070309020205020404" pitchFamily="49" charset="0"/>
                <a:cs typeface="Courier New" panose="02070309020205020404" pitchFamily="49" charset="0"/>
              </a:rPr>
              <a:t>         one or more of a          	</a:t>
            </a:r>
            <a:r>
              <a:rPr lang="en-US" sz="2000" b="1" dirty="0">
                <a:latin typeface="Courier New" panose="02070309020205020404" pitchFamily="49" charset="0"/>
                <a:cs typeface="Courier New" panose="02070309020205020404" pitchFamily="49" charset="0"/>
              </a:rPr>
              <a:t>AA</a:t>
            </a:r>
            <a:r>
              <a:rPr lang="en-US" sz="2000" dirty="0">
                <a:latin typeface="Courier New" panose="02070309020205020404" pitchFamily="49" charset="0"/>
                <a:cs typeface="Courier New" panose="02070309020205020404" pitchFamily="49" charset="0"/>
              </a:rPr>
              <a:t>* </a:t>
            </a:r>
          </a:p>
          <a:p>
            <a:pPr>
              <a:lnSpc>
                <a:spcPct val="120000"/>
              </a:lnSpc>
            </a:pPr>
            <a:r>
              <a:rPr lang="en-US" sz="2000" dirty="0">
                <a:latin typeface="Courier New" panose="02070309020205020404" pitchFamily="49" charset="0"/>
                <a:cs typeface="Courier New" panose="02070309020205020404" pitchFamily="49" charset="0"/>
              </a:rPr>
              <a:t>e.g.   </a:t>
            </a:r>
            <a:r>
              <a:rPr lang="en-US" sz="2000" b="1" dirty="0">
                <a:latin typeface="Courier New" panose="02070309020205020404" pitchFamily="49" charset="0"/>
                <a:cs typeface="Courier New" panose="02070309020205020404" pitchFamily="49" charset="0"/>
              </a:rPr>
              <a:t>^[\-+]?[0-9]*(\.|\,)?[0-9]+$</a:t>
            </a:r>
            <a:r>
              <a:rPr lang="en-US" sz="2000" dirty="0">
                <a:latin typeface="Courier New" panose="02070309020205020404" pitchFamily="49" charset="0"/>
                <a:cs typeface="Courier New" panose="02070309020205020404" pitchFamily="49" charset="0"/>
              </a:rPr>
              <a:t>      </a:t>
            </a:r>
          </a:p>
          <a:p>
            <a:pPr>
              <a:lnSpc>
                <a:spcPct val="120000"/>
              </a:lnSpc>
              <a:buFont typeface="Arial" charset="0"/>
              <a:buNone/>
            </a:pPr>
            <a:r>
              <a:rPr lang="en-US" sz="2000" dirty="0">
                <a:latin typeface="Courier New" panose="02070309020205020404" pitchFamily="49" charset="0"/>
                <a:cs typeface="Courier New" panose="02070309020205020404" pitchFamily="49" charset="0"/>
              </a:rPr>
              <a:t>               General form of decimal number  e.g.  9.12  or -9,8 (Europe)</a:t>
            </a:r>
            <a:endParaRPr lang="en-US" sz="2000" b="1" dirty="0">
              <a:latin typeface="Courier New" panose="02070309020205020404" pitchFamily="49" charset="0"/>
              <a:cs typeface="Courier New" panose="02070309020205020404" pitchFamily="49" charset="0"/>
            </a:endParaRPr>
          </a:p>
          <a:p>
            <a:endParaRPr lang="en-US" dirty="0"/>
          </a:p>
        </p:txBody>
      </p:sp>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3EA2401-76CE-7D21-E34F-5EC7D27FFB55}"/>
                  </a:ext>
                </a:extLst>
              </p14:cNvPr>
              <p14:cNvContentPartPr/>
              <p14:nvPr/>
            </p14:nvContentPartPr>
            <p14:xfrm>
              <a:off x="1104120" y="1772640"/>
              <a:ext cx="1220760" cy="384120"/>
            </p14:xfrm>
          </p:contentPart>
        </mc:Choice>
        <mc:Fallback>
          <p:pic>
            <p:nvPicPr>
              <p:cNvPr id="4" name="Ink 3">
                <a:extLst>
                  <a:ext uri="{FF2B5EF4-FFF2-40B4-BE49-F238E27FC236}">
                    <a16:creationId xmlns:a16="http://schemas.microsoft.com/office/drawing/2014/main" id="{63EA2401-76CE-7D21-E34F-5EC7D27FFB55}"/>
                  </a:ext>
                </a:extLst>
              </p:cNvPr>
              <p:cNvPicPr/>
              <p:nvPr/>
            </p:nvPicPr>
            <p:blipFill>
              <a:blip r:embed="rId4"/>
              <a:stretch>
                <a:fillRect/>
              </a:stretch>
            </p:blipFill>
            <p:spPr>
              <a:xfrm>
                <a:off x="1094760" y="1763280"/>
                <a:ext cx="1239480" cy="402840"/>
              </a:xfrm>
              <a:prstGeom prst="rect">
                <a:avLst/>
              </a:prstGeom>
            </p:spPr>
          </p:pic>
        </mc:Fallback>
      </mc:AlternateContent>
    </p:spTree>
    <p:extLst>
      <p:ext uri="{BB962C8B-B14F-4D97-AF65-F5344CB8AC3E}">
        <p14:creationId xmlns:p14="http://schemas.microsoft.com/office/powerpoint/2010/main" val="16912437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155D4-E6B5-4961-B522-150878E3F5EA}"/>
              </a:ext>
            </a:extLst>
          </p:cNvPr>
          <p:cNvSpPr>
            <a:spLocks noGrp="1"/>
          </p:cNvSpPr>
          <p:nvPr>
            <p:ph type="title"/>
          </p:nvPr>
        </p:nvSpPr>
        <p:spPr/>
        <p:txBody>
          <a:bodyPr/>
          <a:lstStyle/>
          <a:p>
            <a:r>
              <a:rPr lang="en-US" dirty="0"/>
              <a:t>Regular Expressions In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425D76-7339-4228-94B4-EA76D9BAA4B0}"/>
                  </a:ext>
                </a:extLst>
              </p:cNvPr>
              <p:cNvSpPr>
                <a:spLocks noGrp="1"/>
              </p:cNvSpPr>
              <p:nvPr>
                <p:ph idx="1"/>
              </p:nvPr>
            </p:nvSpPr>
            <p:spPr/>
            <p:txBody>
              <a:bodyPr/>
              <a:lstStyle/>
              <a:p>
                <a:r>
                  <a:rPr lang="en-US" dirty="0"/>
                  <a:t>When you only have ASCII characters (say in a programming language)</a:t>
                </a:r>
              </a:p>
              <a:p>
                <a:r>
                  <a:rPr lang="en-US" dirty="0"/>
                  <a:t>| usually takes the place of </a:t>
                </a:r>
                <a14:m>
                  <m:oMath xmlns:m="http://schemas.openxmlformats.org/officeDocument/2006/math">
                    <m:r>
                      <a:rPr lang="en-US" b="0" i="1" smtClean="0">
                        <a:latin typeface="Cambria Math" panose="02040503050406030204" pitchFamily="18" charset="0"/>
                      </a:rPr>
                      <m:t>∪</m:t>
                    </m:r>
                  </m:oMath>
                </a14:m>
                <a:endParaRPr lang="en-US" dirty="0"/>
              </a:p>
              <a:p>
                <a:r>
                  <a:rPr lang="en-US" dirty="0"/>
                  <a:t>? (and perhaps creative rewriting) take the place of </a:t>
                </a:r>
                <a14:m>
                  <m:oMath xmlns:m="http://schemas.openxmlformats.org/officeDocument/2006/math">
                    <m:r>
                      <a:rPr lang="en-US" b="0" i="1" smtClean="0">
                        <a:latin typeface="Cambria Math" panose="02040503050406030204" pitchFamily="18" charset="0"/>
                      </a:rPr>
                      <m:t>𝜀</m:t>
                    </m:r>
                  </m:oMath>
                </a14:m>
                <a:r>
                  <a:rPr lang="en-US" dirty="0"/>
                  <a:t>.</a:t>
                </a:r>
              </a:p>
              <a:p>
                <a:endParaRPr lang="en-US" dirty="0"/>
              </a:p>
              <a:p>
                <a:r>
                  <a:rPr lang="en-US" dirty="0"/>
                  <a:t>E.g.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0∪</m:t>
                        </m:r>
                        <m:r>
                          <a:rPr lang="en-US" b="0" i="1" smtClean="0">
                            <a:latin typeface="Cambria Math" panose="02040503050406030204" pitchFamily="18" charset="0"/>
                          </a:rPr>
                          <m:t>𝜀</m:t>
                        </m:r>
                      </m:e>
                    </m:d>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1∪10</m:t>
                            </m:r>
                          </m:e>
                        </m:d>
                      </m:e>
                      <m:sup>
                        <m:r>
                          <a:rPr lang="en-US" b="0" i="1" smtClean="0">
                            <a:latin typeface="Cambria Math" panose="02040503050406030204" pitchFamily="18" charset="0"/>
                          </a:rPr>
                          <m:t>∗</m:t>
                        </m:r>
                      </m:sup>
                    </m:sSup>
                  </m:oMath>
                </a14:m>
                <a:r>
                  <a:rPr lang="en-US" dirty="0"/>
                  <a:t> is </a:t>
                </a:r>
                <a:r>
                  <a:rPr lang="en-US" dirty="0">
                    <a:latin typeface="Courier New" panose="02070309020205020404" pitchFamily="49" charset="0"/>
                    <a:cs typeface="Courier New" panose="02070309020205020404" pitchFamily="49" charset="0"/>
                  </a:rPr>
                  <a:t>0?(1|10)*</a:t>
                </a:r>
              </a:p>
            </p:txBody>
          </p:sp>
        </mc:Choice>
        <mc:Fallback xmlns="">
          <p:sp>
            <p:nvSpPr>
              <p:cNvPr id="3" name="Content Placeholder 2">
                <a:extLst>
                  <a:ext uri="{FF2B5EF4-FFF2-40B4-BE49-F238E27FC236}">
                    <a16:creationId xmlns:a16="http://schemas.microsoft.com/office/drawing/2014/main" id="{0C425D76-7339-4228-94B4-EA76D9BAA4B0}"/>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9914734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59E2B-0537-BFC1-1C9B-E456D797211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p:sp>
        <p:nvSpPr>
          <p:cNvPr id="3" name="Content Placeholder 2">
            <a:extLst>
              <a:ext uri="{FF2B5EF4-FFF2-40B4-BE49-F238E27FC236}">
                <a16:creationId xmlns:a16="http://schemas.microsoft.com/office/drawing/2014/main" id="{44EF9957-2555-96D5-C279-4812F9375A69}"/>
              </a:ext>
            </a:extLst>
          </p:cNvPr>
          <p:cNvSpPr>
            <a:spLocks noGrp="1"/>
          </p:cNvSpPr>
          <p:nvPr>
            <p:ph idx="1"/>
          </p:nvPr>
        </p:nvSpPr>
        <p:spPr/>
        <p:txBody>
          <a:bodyPr/>
          <a:lstStyle/>
          <a:p>
            <a:r>
              <a:rPr lang="en-US" dirty="0"/>
              <a:t>Can you write a regular expression for all binary palindromes?</a:t>
            </a:r>
          </a:p>
          <a:p>
            <a:endParaRPr lang="en-US" dirty="0"/>
          </a:p>
          <a:p>
            <a:endParaRPr lang="en-US" dirty="0"/>
          </a:p>
          <a:p>
            <a:r>
              <a:rPr lang="en-US" dirty="0"/>
              <a:t>Can you write a regular expression for all binary palindromes of length at most 100?</a:t>
            </a:r>
          </a:p>
          <a:p>
            <a:endParaRPr lang="en-US" dirty="0"/>
          </a:p>
        </p:txBody>
      </p:sp>
    </p:spTree>
    <p:extLst>
      <p:ext uri="{BB962C8B-B14F-4D97-AF65-F5344CB8AC3E}">
        <p14:creationId xmlns:p14="http://schemas.microsoft.com/office/powerpoint/2010/main" val="26018116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1D287-2ACB-2699-90CF-CAA7FE42E8F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00B4E-AF73-C6D2-CBBC-5130E082E0B0}"/>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E80DCE2-7E3B-3916-3A44-7A9228282826}"/>
                  </a:ext>
                </a:extLst>
              </p:cNvPr>
              <p:cNvSpPr>
                <a:spLocks noGrp="1"/>
              </p:cNvSpPr>
              <p:nvPr>
                <p:ph idx="1"/>
              </p:nvPr>
            </p:nvSpPr>
            <p:spPr/>
            <p:txBody>
              <a:bodyPr/>
              <a:lstStyle/>
              <a:p>
                <a:r>
                  <a:rPr lang="en-US" dirty="0"/>
                  <a:t>Can you write a regular expression for all binary palindromes?</a:t>
                </a:r>
              </a:p>
              <a:p>
                <a:r>
                  <a:rPr lang="en-US" dirty="0">
                    <a:solidFill>
                      <a:schemeClr val="accent3"/>
                    </a:solidFill>
                  </a:rPr>
                  <a:t>No! There is no such regular expression (we’ll prove it in a few weeks).</a:t>
                </a:r>
              </a:p>
              <a:p>
                <a:endParaRPr lang="en-US" dirty="0"/>
              </a:p>
              <a:p>
                <a:r>
                  <a:rPr lang="en-US" dirty="0"/>
                  <a:t>Can you write a regular expression for all binary palindromes of length at most 100?</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p:txBody>
          </p:sp>
        </mc:Choice>
        <mc:Fallback xmlns="">
          <p:sp>
            <p:nvSpPr>
              <p:cNvPr id="3" name="Content Placeholder 2">
                <a:extLst>
                  <a:ext uri="{FF2B5EF4-FFF2-40B4-BE49-F238E27FC236}">
                    <a16:creationId xmlns:a16="http://schemas.microsoft.com/office/drawing/2014/main" id="{1E80DCE2-7E3B-3916-3A44-7A9228282826}"/>
                  </a:ext>
                </a:extLst>
              </p:cNvPr>
              <p:cNvSpPr>
                <a:spLocks noGrp="1" noRot="1" noChangeAspect="1" noMove="1" noResize="1" noEditPoints="1" noAdjustHandles="1" noChangeArrowheads="1" noChangeShapeType="1" noTextEdit="1"/>
              </p:cNvSpPr>
              <p:nvPr>
                <p:ph idx="1"/>
              </p:nvPr>
            </p:nvSpPr>
            <p:spPr>
              <a:blipFill>
                <a:blip r:embed="rId2"/>
                <a:stretch>
                  <a:fillRect l="-708" t="-2138" r="-1253"/>
                </a:stretch>
              </a:blipFill>
            </p:spPr>
            <p:txBody>
              <a:bodyPr/>
              <a:lstStyle/>
              <a:p>
                <a:r>
                  <a:rPr lang="en-US">
                    <a:noFill/>
                  </a:rPr>
                  <a:t> </a:t>
                </a:r>
              </a:p>
            </p:txBody>
          </p:sp>
        </mc:Fallback>
      </mc:AlternateContent>
    </p:spTree>
    <p:extLst>
      <p:ext uri="{BB962C8B-B14F-4D97-AF65-F5344CB8AC3E}">
        <p14:creationId xmlns:p14="http://schemas.microsoft.com/office/powerpoint/2010/main" val="135641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EE5DD-E6C0-B01C-8711-26BAE38604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03EF3-8355-F3EA-5424-97E9C0B400BD}"/>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910AC99-765E-C391-CF79-FF88B3F71B54}"/>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endParaRPr lang="en-US" dirty="0"/>
              </a:p>
            </p:txBody>
          </p:sp>
        </mc:Choice>
        <mc:Fallback xmlns="">
          <p:sp>
            <p:nvSpPr>
              <p:cNvPr id="3" name="Content Placeholder 2">
                <a:extLst>
                  <a:ext uri="{FF2B5EF4-FFF2-40B4-BE49-F238E27FC236}">
                    <a16:creationId xmlns:a16="http://schemas.microsoft.com/office/drawing/2014/main" id="{6910AC99-765E-C391-CF79-FF88B3F71B54}"/>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2827112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E86DCB-9222-4041-891D-1A7E95F6D40D}"/>
              </a:ext>
            </a:extLst>
          </p:cNvPr>
          <p:cNvSpPr>
            <a:spLocks noGrp="1"/>
          </p:cNvSpPr>
          <p:nvPr>
            <p:ph type="title"/>
          </p:nvPr>
        </p:nvSpPr>
        <p:spPr/>
        <p:txBody>
          <a:bodyPr/>
          <a:lstStyle/>
          <a:p>
            <a:r>
              <a:rPr lang="en-US" dirty="0"/>
              <a:t>Part 3 of the course!</a:t>
            </a:r>
          </a:p>
        </p:txBody>
      </p:sp>
      <p:sp>
        <p:nvSpPr>
          <p:cNvPr id="5" name="Text Placeholder 4">
            <a:extLst>
              <a:ext uri="{FF2B5EF4-FFF2-40B4-BE49-F238E27FC236}">
                <a16:creationId xmlns:a16="http://schemas.microsoft.com/office/drawing/2014/main" id="{BB805564-88C6-4F33-8261-D8BCA4656B9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085714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C842-9E08-3DB1-100C-005E4A5DA5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A9B14F-A0B1-D6C4-477F-DB2C76FAE0F2}"/>
              </a:ext>
            </a:extLst>
          </p:cNvPr>
          <p:cNvSpPr>
            <a:spLocks noGrp="1"/>
          </p:cNvSpPr>
          <p:nvPr>
            <p:ph type="title"/>
          </p:nvPr>
        </p:nvSpPr>
        <p:spPr/>
        <p:txBody>
          <a:bodyPr/>
          <a:lstStyle/>
          <a:p>
            <a:r>
              <a:rPr lang="en-US" dirty="0"/>
              <a:t>What </a:t>
            </a:r>
            <a:r>
              <a:rPr lang="en-US" b="1" dirty="0"/>
              <a:t>can’t</a:t>
            </a:r>
            <a:r>
              <a:rPr lang="en-US" dirty="0"/>
              <a:t> regular expressions do?</a:t>
            </a:r>
            <a:endParaRPr lang="en-US" b="1"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8C55B6C-E2ED-20F7-7DBF-EC7C54101F47}"/>
                  </a:ext>
                </a:extLst>
              </p:cNvPr>
              <p:cNvSpPr>
                <a:spLocks noGrp="1"/>
              </p:cNvSpPr>
              <p:nvPr>
                <p:ph idx="1"/>
              </p:nvPr>
            </p:nvSpPr>
            <p:spPr/>
            <p:txBody>
              <a:bodyPr/>
              <a:lstStyle/>
              <a:p>
                <a:r>
                  <a:rPr lang="en-US" dirty="0"/>
                  <a:t>Can you write a regular expression for all strings of the form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oMath>
                </a14:m>
                <a:r>
                  <a:rPr lang="en-US" dirty="0"/>
                  <a:t>?</a:t>
                </a:r>
              </a:p>
              <a:p>
                <a:pPr lvl="1"/>
                <a:r>
                  <a:rPr lang="en-US" dirty="0"/>
                  <a:t>i.e., same number of 0’s and 1’s, all 0’s coming first</a:t>
                </a:r>
              </a:p>
              <a:p>
                <a:r>
                  <a:rPr lang="en-US" dirty="0">
                    <a:solidFill>
                      <a:schemeClr val="accent3"/>
                    </a:solidFill>
                  </a:rPr>
                  <a:t>No! There is no such regular expression (we’ll prove it in a few weeks).</a:t>
                </a:r>
                <a:endParaRPr lang="en-US" dirty="0"/>
              </a:p>
              <a:p>
                <a:endParaRPr lang="en-US" dirty="0"/>
              </a:p>
              <a:p>
                <a:r>
                  <a:rPr lang="en-US" dirty="0"/>
                  <a:t>Can you write a regular expression for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≤100</m:t>
                        </m:r>
                      </m:e>
                    </m:d>
                  </m:oMath>
                </a14:m>
                <a:endParaRPr lang="en-US" dirty="0"/>
              </a:p>
              <a:p>
                <a:pPr lvl="1"/>
                <a:r>
                  <a:rPr lang="en-US" dirty="0"/>
                  <a:t>i.e., same restrictions as above, but also only at most 200 characters total.</a:t>
                </a:r>
              </a:p>
              <a:p>
                <a:r>
                  <a:rPr lang="en-US" dirty="0">
                    <a:solidFill>
                      <a:schemeClr val="accent3"/>
                    </a:solidFill>
                  </a:rPr>
                  <a:t>Yes! It’ll probably take you a while to write it though…</a:t>
                </a:r>
              </a:p>
              <a:p>
                <a:pPr lvl="1"/>
                <a:r>
                  <a:rPr lang="en-US" dirty="0">
                    <a:solidFill>
                      <a:schemeClr val="accent3"/>
                    </a:solidFill>
                  </a:rPr>
                  <a:t>…there are a finite number of strings satisfying this description, just list them all and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them together. </a:t>
                </a:r>
              </a:p>
              <a:p>
                <a:endParaRPr lang="en-US" dirty="0"/>
              </a:p>
            </p:txBody>
          </p:sp>
        </mc:Choice>
        <mc:Fallback xmlns="">
          <p:sp>
            <p:nvSpPr>
              <p:cNvPr id="3" name="Content Placeholder 2">
                <a:extLst>
                  <a:ext uri="{FF2B5EF4-FFF2-40B4-BE49-F238E27FC236}">
                    <a16:creationId xmlns:a16="http://schemas.microsoft.com/office/drawing/2014/main" id="{E8C55B6C-E2ED-20F7-7DBF-EC7C54101F47}"/>
                  </a:ext>
                </a:extLst>
              </p:cNvPr>
              <p:cNvSpPr>
                <a:spLocks noGrp="1" noRot="1" noChangeAspect="1" noMove="1" noResize="1" noEditPoints="1" noAdjustHandles="1" noChangeArrowheads="1" noChangeShapeType="1" noTextEdit="1"/>
              </p:cNvSpPr>
              <p:nvPr>
                <p:ph idx="1"/>
              </p:nvPr>
            </p:nvSpPr>
            <p:spPr>
              <a:blipFill>
                <a:blip r:embed="rId2"/>
                <a:stretch>
                  <a:fillRect l="-654" t="-2013" r="-1253"/>
                </a:stretch>
              </a:blipFill>
            </p:spPr>
            <p:txBody>
              <a:bodyPr/>
              <a:lstStyle/>
              <a:p>
                <a:r>
                  <a:rPr lang="en-US">
                    <a:noFill/>
                  </a:rPr>
                  <a:t> </a:t>
                </a:r>
              </a:p>
            </p:txBody>
          </p:sp>
        </mc:Fallback>
      </mc:AlternateContent>
    </p:spTree>
    <p:extLst>
      <p:ext uri="{BB962C8B-B14F-4D97-AF65-F5344CB8AC3E}">
        <p14:creationId xmlns:p14="http://schemas.microsoft.com/office/powerpoint/2010/main" val="25589263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F432-0E4C-4E52-BB57-253A822AA2C7}"/>
              </a:ext>
            </a:extLst>
          </p:cNvPr>
          <p:cNvSpPr>
            <a:spLocks noGrp="1"/>
          </p:cNvSpPr>
          <p:nvPr>
            <p:ph type="title"/>
          </p:nvPr>
        </p:nvSpPr>
        <p:spPr/>
        <p:txBody>
          <a:bodyPr/>
          <a:lstStyle/>
          <a:p>
            <a:r>
              <a:rPr lang="en-US" dirty="0"/>
              <a:t>A Vocabulary Note</a:t>
            </a:r>
          </a:p>
        </p:txBody>
      </p:sp>
      <p:sp>
        <p:nvSpPr>
          <p:cNvPr id="3" name="Content Placeholder 2">
            <a:extLst>
              <a:ext uri="{FF2B5EF4-FFF2-40B4-BE49-F238E27FC236}">
                <a16:creationId xmlns:a16="http://schemas.microsoft.com/office/drawing/2014/main" id="{E9D681E3-034E-48E9-AE56-8C16A0C11786}"/>
              </a:ext>
            </a:extLst>
          </p:cNvPr>
          <p:cNvSpPr>
            <a:spLocks noGrp="1"/>
          </p:cNvSpPr>
          <p:nvPr>
            <p:ph idx="1"/>
          </p:nvPr>
        </p:nvSpPr>
        <p:spPr/>
        <p:txBody>
          <a:bodyPr>
            <a:normAutofit lnSpcReduction="10000"/>
          </a:bodyPr>
          <a:lstStyle/>
          <a:p>
            <a:r>
              <a:rPr lang="en-US" dirty="0"/>
              <a:t>Not everything can be represented as a regular expression.</a:t>
            </a:r>
          </a:p>
          <a:p>
            <a:pPr lvl="1"/>
            <a:r>
              <a:rPr lang="en-US" dirty="0"/>
              <a:t>E.g. “the set of all palindromes” is not the language of any regular expression.</a:t>
            </a:r>
          </a:p>
          <a:p>
            <a:r>
              <a:rPr lang="en-US" dirty="0"/>
              <a:t>Some programming languages define features in their “regexes” that can’t be represented by our definition of regular expressions. </a:t>
            </a:r>
          </a:p>
          <a:p>
            <a:pPr lvl="1"/>
            <a:r>
              <a:rPr lang="en-US" dirty="0"/>
              <a:t>Things like “match this pattern, then have exactly that </a:t>
            </a:r>
            <a:r>
              <a:rPr lang="en-US" b="1" dirty="0"/>
              <a:t>substring </a:t>
            </a:r>
            <a:r>
              <a:rPr lang="en-US" dirty="0"/>
              <a:t>appear later.</a:t>
            </a:r>
          </a:p>
          <a:p>
            <a:r>
              <a:rPr lang="en-US" dirty="0"/>
              <a:t>So before you say “ah, you can’t do that with regular expressions, I learned it in 311!” you should make sure you know whether your language is calling a more powerful object “regular expressions”.</a:t>
            </a:r>
          </a:p>
          <a:p>
            <a:r>
              <a:rPr lang="en-US" dirty="0"/>
              <a:t>But the more “fancy features” beyond regular expressions you use, the slower the checking algorithms run, (and the harder it is to force the expressions to fit into the framework) so this is still very useful theory.</a:t>
            </a:r>
          </a:p>
        </p:txBody>
      </p:sp>
    </p:spTree>
    <p:extLst>
      <p:ext uri="{BB962C8B-B14F-4D97-AF65-F5344CB8AC3E}">
        <p14:creationId xmlns:p14="http://schemas.microsoft.com/office/powerpoint/2010/main" val="3513872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EE19C-1C36-2001-5E65-9B2C8CE6F1AE}"/>
              </a:ext>
            </a:extLst>
          </p:cNvPr>
          <p:cNvSpPr>
            <a:spLocks noGrp="1"/>
          </p:cNvSpPr>
          <p:nvPr>
            <p:ph type="title"/>
          </p:nvPr>
        </p:nvSpPr>
        <p:spPr/>
        <p:txBody>
          <a:bodyPr/>
          <a:lstStyle/>
          <a:p>
            <a:r>
              <a:rPr lang="en-US" dirty="0"/>
              <a:t>More Practice</a:t>
            </a:r>
          </a:p>
        </p:txBody>
      </p:sp>
      <p:sp>
        <p:nvSpPr>
          <p:cNvPr id="3" name="Content Placeholder 2">
            <a:extLst>
              <a:ext uri="{FF2B5EF4-FFF2-40B4-BE49-F238E27FC236}">
                <a16:creationId xmlns:a16="http://schemas.microsoft.com/office/drawing/2014/main" id="{7CB379D1-27DA-101C-E688-3D8E83B56507}"/>
              </a:ext>
            </a:extLst>
          </p:cNvPr>
          <p:cNvSpPr>
            <a:spLocks noGrp="1"/>
          </p:cNvSpPr>
          <p:nvPr>
            <p:ph idx="1"/>
          </p:nvPr>
        </p:nvSpPr>
        <p:spPr/>
        <p:txBody>
          <a:bodyPr/>
          <a:lstStyle/>
          <a:p>
            <a:r>
              <a:rPr lang="en-US" dirty="0"/>
              <a:t>All binary strings with a 1 in the third position. (index from 1)</a:t>
            </a:r>
          </a:p>
          <a:p>
            <a:endParaRPr lang="en-US" dirty="0"/>
          </a:p>
          <a:p>
            <a:r>
              <a:rPr lang="en-US" dirty="0"/>
              <a:t>All binary strings with a 1 in the third position from the end (with length at least three).</a:t>
            </a:r>
          </a:p>
          <a:p>
            <a:endParaRPr lang="en-US" dirty="0"/>
          </a:p>
          <a:p>
            <a:r>
              <a:rPr lang="en-US" dirty="0"/>
              <a:t>All binary strings with an even number of 0s or exactly one 1. </a:t>
            </a:r>
          </a:p>
        </p:txBody>
      </p:sp>
    </p:spTree>
    <p:extLst>
      <p:ext uri="{BB962C8B-B14F-4D97-AF65-F5344CB8AC3E}">
        <p14:creationId xmlns:p14="http://schemas.microsoft.com/office/powerpoint/2010/main" val="1129014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E0FC1-9FDF-2E95-EE2A-8C25FA557B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8A812A-BCF1-BC85-EC55-457BC830B145}"/>
              </a:ext>
            </a:extLst>
          </p:cNvPr>
          <p:cNvSpPr>
            <a:spLocks noGrp="1"/>
          </p:cNvSpPr>
          <p:nvPr>
            <p:ph type="title"/>
          </p:nvPr>
        </p:nvSpPr>
        <p:spPr/>
        <p:txBody>
          <a:bodyPr/>
          <a:lstStyle/>
          <a:p>
            <a:r>
              <a:rPr lang="en-US" dirty="0"/>
              <a:t>More Practice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93F90B1-219C-2EE5-4E1B-5179C4F94E44}"/>
                  </a:ext>
                </a:extLst>
              </p:cNvPr>
              <p:cNvSpPr>
                <a:spLocks noGrp="1"/>
              </p:cNvSpPr>
              <p:nvPr>
                <p:ph idx="1"/>
              </p:nvPr>
            </p:nvSpPr>
            <p:spPr/>
            <p:txBody>
              <a:bodyPr/>
              <a:lstStyle/>
              <a:p>
                <a:r>
                  <a:rPr lang="en-US" dirty="0"/>
                  <a:t>All binary strings with a 1 in the third position. (index from 1)</a:t>
                </a:r>
              </a:p>
              <a:p>
                <a:r>
                  <a:rPr lang="en-US" dirty="0">
                    <a:solidFill>
                      <a:schemeClr val="accent2"/>
                    </a:solidFill>
                  </a:rPr>
                  <a:t>   </a:t>
                </a:r>
                <a14:m>
                  <m:oMath xmlns:m="http://schemas.openxmlformats.org/officeDocument/2006/math">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r>
                      <a:rPr lang="en-US" b="0" i="1" smtClean="0">
                        <a:solidFill>
                          <a:schemeClr val="accent2"/>
                        </a:solidFill>
                        <a:latin typeface="Cambria Math" panose="02040503050406030204" pitchFamily="18" charset="0"/>
                      </a:rPr>
                      <m:t>1</m:t>
                    </m:r>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oMath>
                </a14:m>
                <a:endParaRPr lang="en-US" dirty="0">
                  <a:solidFill>
                    <a:schemeClr val="accent2"/>
                  </a:solidFill>
                </a:endParaRPr>
              </a:p>
              <a:p>
                <a:r>
                  <a:rPr lang="en-US" dirty="0"/>
                  <a:t>All binary strings with a 1 in the third position from the end (with length at least three).</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r>
                              <a:rPr lang="en-US" b="0" i="1" smtClean="0">
                                <a:solidFill>
                                  <a:schemeClr val="accent2"/>
                                </a:solidFill>
                                <a:latin typeface="Cambria Math" panose="02040503050406030204" pitchFamily="18" charset="0"/>
                              </a:rPr>
                              <m:t>0∪1</m:t>
                            </m:r>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1(0∪1)(0∪1)</m:t>
                    </m:r>
                  </m:oMath>
                </a14:m>
                <a:endParaRPr lang="en-US" dirty="0">
                  <a:solidFill>
                    <a:schemeClr val="accent2"/>
                  </a:solidFill>
                </a:endParaRPr>
              </a:p>
              <a:p>
                <a:r>
                  <a:rPr lang="en-US" dirty="0"/>
                  <a:t>All binary strings with an even number of 0s or exactly one 1. </a:t>
                </a:r>
              </a:p>
              <a:p>
                <a14:m>
                  <m:oMath xmlns:m="http://schemas.openxmlformats.org/officeDocument/2006/math">
                    <m:sSup>
                      <m:sSupPr>
                        <m:ctrlPr>
                          <a:rPr lang="en-US" b="0" i="1" smtClean="0">
                            <a:solidFill>
                              <a:schemeClr val="accent2"/>
                            </a:solidFill>
                            <a:latin typeface="Cambria Math" panose="02040503050406030204" pitchFamily="18" charset="0"/>
                          </a:rPr>
                        </m:ctrlPr>
                      </m:sSupPr>
                      <m:e>
                        <m:d>
                          <m:dPr>
                            <m:ctrlPr>
                              <a:rPr lang="en-US" b="0" i="1" smtClean="0">
                                <a:solidFill>
                                  <a:schemeClr val="accent2"/>
                                </a:solidFill>
                                <a:latin typeface="Cambria Math" panose="02040503050406030204" pitchFamily="18" charset="0"/>
                              </a:rPr>
                            </m:ctrlPr>
                          </m:dPr>
                          <m:e>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01</m:t>
                                </m:r>
                              </m:e>
                              <m:sup>
                                <m:r>
                                  <a:rPr lang="en-US" b="0" i="1" smtClean="0">
                                    <a:solidFill>
                                      <a:schemeClr val="accent2"/>
                                    </a:solidFill>
                                    <a:latin typeface="Cambria Math" panose="02040503050406030204" pitchFamily="18" charset="0"/>
                                  </a:rPr>
                                  <m:t>∗</m:t>
                                </m:r>
                              </m:sup>
                            </m:sSup>
                          </m:e>
                        </m:d>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0</m:t>
                        </m:r>
                      </m:e>
                      <m:sup>
                        <m:r>
                          <a:rPr lang="en-US" b="0" i="1" smtClean="0">
                            <a:solidFill>
                              <a:schemeClr val="accent2"/>
                            </a:solidFill>
                            <a:latin typeface="Cambria Math" panose="02040503050406030204" pitchFamily="18" charset="0"/>
                          </a:rPr>
                          <m:t>∗</m:t>
                        </m:r>
                      </m:sup>
                    </m:sSup>
                    <m:sSup>
                      <m:sSupPr>
                        <m:ctrlPr>
                          <a:rPr lang="en-US" b="0" i="1" smtClean="0">
                            <a:solidFill>
                              <a:schemeClr val="accent2"/>
                            </a:solidFill>
                            <a:latin typeface="Cambria Math" panose="02040503050406030204" pitchFamily="18" charset="0"/>
                          </a:rPr>
                        </m:ctrlPr>
                      </m:sSupPr>
                      <m:e>
                        <m:r>
                          <a:rPr lang="en-US" b="0" i="1" smtClean="0">
                            <a:solidFill>
                              <a:schemeClr val="accent2"/>
                            </a:solidFill>
                            <a:latin typeface="Cambria Math" panose="02040503050406030204" pitchFamily="18" charset="0"/>
                          </a:rPr>
                          <m:t>10</m:t>
                        </m:r>
                      </m:e>
                      <m:sup>
                        <m:r>
                          <a:rPr lang="en-US" b="0" i="1" smtClean="0">
                            <a:solidFill>
                              <a:schemeClr val="accent2"/>
                            </a:solidFill>
                            <a:latin typeface="Cambria Math" panose="02040503050406030204" pitchFamily="18" charset="0"/>
                          </a:rPr>
                          <m:t>∗</m:t>
                        </m:r>
                      </m:sup>
                    </m:sSup>
                    <m:r>
                      <a:rPr lang="en-US" b="0" i="1" smtClean="0">
                        <a:solidFill>
                          <a:schemeClr val="accent2"/>
                        </a:solidFill>
                        <a:latin typeface="Cambria Math" panose="02040503050406030204" pitchFamily="18" charset="0"/>
                      </a:rPr>
                      <m:t>)</m:t>
                    </m:r>
                  </m:oMath>
                </a14:m>
                <a:endParaRPr lang="en-US" dirty="0"/>
              </a:p>
              <a:p>
                <a:pPr lvl="1"/>
                <a:r>
                  <a:rPr lang="en-US" dirty="0">
                    <a:solidFill>
                      <a:schemeClr val="accent3"/>
                    </a:solidFill>
                  </a:rPr>
                  <a:t>Sometimes you can write two regular expressions and just </a:t>
                </a:r>
                <a14:m>
                  <m:oMath xmlns:m="http://schemas.openxmlformats.org/officeDocument/2006/math">
                    <m:r>
                      <a:rPr lang="en-US" b="0" i="1" smtClean="0">
                        <a:solidFill>
                          <a:schemeClr val="accent3"/>
                        </a:solidFill>
                        <a:latin typeface="Cambria Math" panose="02040503050406030204" pitchFamily="18" charset="0"/>
                      </a:rPr>
                      <m:t>∪</m:t>
                    </m:r>
                  </m:oMath>
                </a14:m>
                <a:r>
                  <a:rPr lang="en-US" dirty="0">
                    <a:solidFill>
                      <a:schemeClr val="accent3"/>
                    </a:solidFill>
                  </a:rPr>
                  <a:t> together.</a:t>
                </a:r>
              </a:p>
            </p:txBody>
          </p:sp>
        </mc:Choice>
        <mc:Fallback xmlns="">
          <p:sp>
            <p:nvSpPr>
              <p:cNvPr id="3" name="Content Placeholder 2">
                <a:extLst>
                  <a:ext uri="{FF2B5EF4-FFF2-40B4-BE49-F238E27FC236}">
                    <a16:creationId xmlns:a16="http://schemas.microsoft.com/office/drawing/2014/main" id="{793F90B1-219C-2EE5-4E1B-5179C4F94E44}"/>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p:spTree>
    <p:extLst>
      <p:ext uri="{BB962C8B-B14F-4D97-AF65-F5344CB8AC3E}">
        <p14:creationId xmlns:p14="http://schemas.microsoft.com/office/powerpoint/2010/main" val="3388952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6F588-9C57-4A2B-9092-C642D880CB8D}"/>
              </a:ext>
            </a:extLst>
          </p:cNvPr>
          <p:cNvSpPr>
            <a:spLocks noGrp="1"/>
          </p:cNvSpPr>
          <p:nvPr>
            <p:ph type="title"/>
          </p:nvPr>
        </p:nvSpPr>
        <p:spPr/>
        <p:txBody>
          <a:bodyPr/>
          <a:lstStyle/>
          <a:p>
            <a:r>
              <a:rPr lang="en-US" dirty="0"/>
              <a:t>Course Outline</a:t>
            </a:r>
          </a:p>
        </p:txBody>
      </p:sp>
      <p:sp>
        <p:nvSpPr>
          <p:cNvPr id="3" name="Content Placeholder 2">
            <a:extLst>
              <a:ext uri="{FF2B5EF4-FFF2-40B4-BE49-F238E27FC236}">
                <a16:creationId xmlns:a16="http://schemas.microsoft.com/office/drawing/2014/main" id="{40C0BD4F-5D41-4C46-B192-05809687A625}"/>
              </a:ext>
            </a:extLst>
          </p:cNvPr>
          <p:cNvSpPr>
            <a:spLocks noGrp="1"/>
          </p:cNvSpPr>
          <p:nvPr>
            <p:ph idx="1"/>
          </p:nvPr>
        </p:nvSpPr>
        <p:spPr>
          <a:xfrm>
            <a:off x="575240" y="1457556"/>
            <a:ext cx="11187258" cy="5137168"/>
          </a:xfrm>
        </p:spPr>
        <p:txBody>
          <a:bodyPr>
            <a:normAutofit/>
          </a:bodyPr>
          <a:lstStyle/>
          <a:p>
            <a:r>
              <a:rPr lang="en-US" dirty="0"/>
              <a:t>Symbolic Logic (training wheels) </a:t>
            </a:r>
          </a:p>
          <a:p>
            <a:pPr lvl="1"/>
            <a:r>
              <a:rPr lang="en-US" dirty="0"/>
              <a:t>Just make arguments in mechanical ways.</a:t>
            </a:r>
          </a:p>
          <a:p>
            <a:r>
              <a:rPr lang="en-US" dirty="0"/>
              <a:t>Set Theory/Number Theory (bike in your backyard)</a:t>
            </a:r>
          </a:p>
          <a:p>
            <a:r>
              <a:rPr lang="en-US" dirty="0"/>
              <a:t>Models of computation (biking in your neighborhood)</a:t>
            </a:r>
          </a:p>
          <a:p>
            <a:pPr lvl="1"/>
            <a:r>
              <a:rPr lang="en-US" dirty="0"/>
              <a:t>Still make and communicate rigorous arguments</a:t>
            </a:r>
          </a:p>
          <a:p>
            <a:pPr lvl="1"/>
            <a:r>
              <a:rPr lang="en-US" dirty="0"/>
              <a:t>But now with objects you haven’t used before.</a:t>
            </a:r>
          </a:p>
          <a:p>
            <a:pPr lvl="2"/>
            <a:r>
              <a:rPr lang="en-US" dirty="0"/>
              <a:t>A first taste of how we can argue rigorously about computers.</a:t>
            </a:r>
          </a:p>
          <a:p>
            <a:pPr lvl="1"/>
            <a:r>
              <a:rPr lang="en-US" dirty="0"/>
              <a:t>First: regular expressions and context free grammars – understand these “simpler computers”</a:t>
            </a:r>
          </a:p>
          <a:p>
            <a:pPr lvl="1"/>
            <a:r>
              <a:rPr lang="en-US" dirty="0"/>
              <a:t>Soon: what these simple computers can do</a:t>
            </a:r>
            <a:br>
              <a:rPr lang="en-US" dirty="0"/>
            </a:br>
            <a:r>
              <a:rPr lang="en-US" dirty="0"/>
              <a:t>Then: what simple computers can’t do.</a:t>
            </a:r>
          </a:p>
          <a:p>
            <a:pPr lvl="1"/>
            <a:r>
              <a:rPr lang="en-US" dirty="0"/>
              <a:t>Last week: A problem our computers cannot solve.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A32AF98-1056-B073-C138-60DC5FE1B324}"/>
                  </a:ext>
                </a:extLst>
              </p14:cNvPr>
              <p14:cNvContentPartPr/>
              <p14:nvPr/>
            </p14:nvContentPartPr>
            <p14:xfrm>
              <a:off x="411120" y="2461680"/>
              <a:ext cx="3953880" cy="1056240"/>
            </p14:xfrm>
          </p:contentPart>
        </mc:Choice>
        <mc:Fallback>
          <p:pic>
            <p:nvPicPr>
              <p:cNvPr id="4" name="Ink 3">
                <a:extLst>
                  <a:ext uri="{FF2B5EF4-FFF2-40B4-BE49-F238E27FC236}">
                    <a16:creationId xmlns:a16="http://schemas.microsoft.com/office/drawing/2014/main" id="{7A32AF98-1056-B073-C138-60DC5FE1B324}"/>
                  </a:ext>
                </a:extLst>
              </p:cNvPr>
              <p:cNvPicPr/>
              <p:nvPr/>
            </p:nvPicPr>
            <p:blipFill>
              <a:blip r:embed="rId3"/>
              <a:stretch>
                <a:fillRect/>
              </a:stretch>
            </p:blipFill>
            <p:spPr>
              <a:xfrm>
                <a:off x="401760" y="2452320"/>
                <a:ext cx="3972600" cy="1074960"/>
              </a:xfrm>
              <a:prstGeom prst="rect">
                <a:avLst/>
              </a:prstGeom>
            </p:spPr>
          </p:pic>
        </mc:Fallback>
      </mc:AlternateContent>
    </p:spTree>
    <p:extLst>
      <p:ext uri="{BB962C8B-B14F-4D97-AF65-F5344CB8AC3E}">
        <p14:creationId xmlns:p14="http://schemas.microsoft.com/office/powerpoint/2010/main" val="2855593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A88E-9064-4B3F-8EDD-29BCA1DEE518}"/>
              </a:ext>
            </a:extLst>
          </p:cNvPr>
          <p:cNvSpPr>
            <a:spLocks noGrp="1"/>
          </p:cNvSpPr>
          <p:nvPr>
            <p:ph type="title"/>
          </p:nvPr>
        </p:nvSpPr>
        <p:spPr/>
        <p:txBody>
          <a:bodyPr/>
          <a:lstStyle/>
          <a:p>
            <a:r>
              <a:rPr lang="en-US" dirty="0"/>
              <a:t>The next two weeks</a:t>
            </a:r>
          </a:p>
        </p:txBody>
      </p:sp>
      <p:sp>
        <p:nvSpPr>
          <p:cNvPr id="3" name="Content Placeholder 2">
            <a:extLst>
              <a:ext uri="{FF2B5EF4-FFF2-40B4-BE49-F238E27FC236}">
                <a16:creationId xmlns:a16="http://schemas.microsoft.com/office/drawing/2014/main" id="{C7D2DD42-ACB1-458F-94C4-C143ACA720DC}"/>
              </a:ext>
            </a:extLst>
          </p:cNvPr>
          <p:cNvSpPr>
            <a:spLocks noGrp="1"/>
          </p:cNvSpPr>
          <p:nvPr>
            <p:ph idx="1"/>
          </p:nvPr>
        </p:nvSpPr>
        <p:spPr/>
        <p:txBody>
          <a:bodyPr/>
          <a:lstStyle/>
          <a:p>
            <a:r>
              <a:rPr lang="en-US" dirty="0"/>
              <a:t>What are we learning?</a:t>
            </a:r>
          </a:p>
          <a:p>
            <a:r>
              <a:rPr lang="en-US" dirty="0"/>
              <a:t>Today/Friday: some theory that’s useful for computer scientists</a:t>
            </a:r>
          </a:p>
          <a:p>
            <a:pPr lvl="1"/>
            <a:r>
              <a:rPr lang="en-US" dirty="0"/>
              <a:t>The topics for this weeks are key parts of building compilers, we’ll use that as motivation—no details on compilers, but hopefully enough that you’ll find it interesting.</a:t>
            </a:r>
          </a:p>
          <a:p>
            <a:pPr lvl="1"/>
            <a:r>
              <a:rPr lang="en-US" dirty="0"/>
              <a:t>They ALSO can be thought of as “underpowered computers.” </a:t>
            </a:r>
          </a:p>
          <a:p>
            <a:pPr lvl="1"/>
            <a:r>
              <a:rPr lang="en-US" dirty="0"/>
              <a:t>We’ll use them to build up to proving what computers can and can’t do. </a:t>
            </a:r>
          </a:p>
          <a:p>
            <a:r>
              <a:rPr lang="en-US" dirty="0"/>
              <a:t>Next week: Tiny computers! (what can they do/what can’t they do?)</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45AEC78A-4F53-DEE3-B5DF-13CE8C305D28}"/>
                  </a:ext>
                </a:extLst>
              </p14:cNvPr>
              <p14:cNvContentPartPr/>
              <p14:nvPr/>
            </p14:nvContentPartPr>
            <p14:xfrm>
              <a:off x="63000" y="2185560"/>
              <a:ext cx="4926240" cy="2928600"/>
            </p14:xfrm>
          </p:contentPart>
        </mc:Choice>
        <mc:Fallback>
          <p:pic>
            <p:nvPicPr>
              <p:cNvPr id="4" name="Ink 3">
                <a:extLst>
                  <a:ext uri="{FF2B5EF4-FFF2-40B4-BE49-F238E27FC236}">
                    <a16:creationId xmlns:a16="http://schemas.microsoft.com/office/drawing/2014/main" id="{45AEC78A-4F53-DEE3-B5DF-13CE8C305D28}"/>
                  </a:ext>
                </a:extLst>
              </p:cNvPr>
              <p:cNvPicPr/>
              <p:nvPr/>
            </p:nvPicPr>
            <p:blipFill>
              <a:blip r:embed="rId3"/>
              <a:stretch>
                <a:fillRect/>
              </a:stretch>
            </p:blipFill>
            <p:spPr>
              <a:xfrm>
                <a:off x="53640" y="2176200"/>
                <a:ext cx="4944960" cy="2947320"/>
              </a:xfrm>
              <a:prstGeom prst="rect">
                <a:avLst/>
              </a:prstGeom>
            </p:spPr>
          </p:pic>
        </mc:Fallback>
      </mc:AlternateContent>
    </p:spTree>
    <p:extLst>
      <p:ext uri="{BB962C8B-B14F-4D97-AF65-F5344CB8AC3E}">
        <p14:creationId xmlns:p14="http://schemas.microsoft.com/office/powerpoint/2010/main" val="1130866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B6A349-2563-424D-9F4E-D23CC86C92CC}"/>
              </a:ext>
            </a:extLst>
          </p:cNvPr>
          <p:cNvSpPr>
            <a:spLocks noGrp="1"/>
          </p:cNvSpPr>
          <p:nvPr>
            <p:ph type="title"/>
          </p:nvPr>
        </p:nvSpPr>
        <p:spPr/>
        <p:txBody>
          <a:bodyPr/>
          <a:lstStyle/>
          <a:p>
            <a:r>
              <a:rPr lang="en-US" dirty="0"/>
              <a:t>Regular Expressions</a:t>
            </a:r>
          </a:p>
        </p:txBody>
      </p:sp>
      <p:sp>
        <p:nvSpPr>
          <p:cNvPr id="6" name="Content Placeholder 5">
            <a:extLst>
              <a:ext uri="{FF2B5EF4-FFF2-40B4-BE49-F238E27FC236}">
                <a16:creationId xmlns:a16="http://schemas.microsoft.com/office/drawing/2014/main" id="{D5389B45-7EE1-4ED0-A0C9-0EA3C2F4EFD8}"/>
              </a:ext>
            </a:extLst>
          </p:cNvPr>
          <p:cNvSpPr>
            <a:spLocks noGrp="1"/>
          </p:cNvSpPr>
          <p:nvPr>
            <p:ph idx="1"/>
          </p:nvPr>
        </p:nvSpPr>
        <p:spPr/>
        <p:txBody>
          <a:bodyPr/>
          <a:lstStyle/>
          <a:p>
            <a:r>
              <a:rPr lang="en-US" dirty="0"/>
              <a:t>I have a giant text document. And I want to find all the email addresses inside. What does an email address look like?</a:t>
            </a:r>
          </a:p>
          <a:p>
            <a:endParaRPr lang="en-US" dirty="0"/>
          </a:p>
          <a:p>
            <a:r>
              <a:rPr lang="en-US" dirty="0"/>
              <a:t>[some letters and numbers] @ [more letters] . [com, net, or </a:t>
            </a:r>
            <a:r>
              <a:rPr lang="en-US" dirty="0" err="1"/>
              <a:t>edu</a:t>
            </a:r>
            <a:r>
              <a:rPr lang="en-US" dirty="0"/>
              <a:t>]</a:t>
            </a:r>
          </a:p>
          <a:p>
            <a:endParaRPr lang="en-US" dirty="0"/>
          </a:p>
          <a:p>
            <a:r>
              <a:rPr lang="en-US" dirty="0"/>
              <a:t>We want to ctrl-f for a </a:t>
            </a:r>
            <a:r>
              <a:rPr lang="en-US" b="1" dirty="0"/>
              <a:t>pattern of strings </a:t>
            </a:r>
            <a:r>
              <a:rPr lang="en-US" dirty="0"/>
              <a:t>rather than a single string</a:t>
            </a:r>
            <a:endParaRPr lang="en-US" b="1"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BD6E1ABA-A9A5-38A7-4793-94A17FD09DE6}"/>
                  </a:ext>
                </a:extLst>
              </p14:cNvPr>
              <p14:cNvContentPartPr/>
              <p14:nvPr/>
            </p14:nvContentPartPr>
            <p14:xfrm>
              <a:off x="549720" y="1065600"/>
              <a:ext cx="11087280" cy="3778920"/>
            </p14:xfrm>
          </p:contentPart>
        </mc:Choice>
        <mc:Fallback>
          <p:pic>
            <p:nvPicPr>
              <p:cNvPr id="2" name="Ink 1">
                <a:extLst>
                  <a:ext uri="{FF2B5EF4-FFF2-40B4-BE49-F238E27FC236}">
                    <a16:creationId xmlns:a16="http://schemas.microsoft.com/office/drawing/2014/main" id="{BD6E1ABA-A9A5-38A7-4793-94A17FD09DE6}"/>
                  </a:ext>
                </a:extLst>
              </p:cNvPr>
              <p:cNvPicPr/>
              <p:nvPr/>
            </p:nvPicPr>
            <p:blipFill>
              <a:blip r:embed="rId3"/>
              <a:stretch>
                <a:fillRect/>
              </a:stretch>
            </p:blipFill>
            <p:spPr>
              <a:xfrm>
                <a:off x="540360" y="1056240"/>
                <a:ext cx="11106000" cy="3797640"/>
              </a:xfrm>
              <a:prstGeom prst="rect">
                <a:avLst/>
              </a:prstGeom>
            </p:spPr>
          </p:pic>
        </mc:Fallback>
      </mc:AlternateContent>
    </p:spTree>
    <p:extLst>
      <p:ext uri="{BB962C8B-B14F-4D97-AF65-F5344CB8AC3E}">
        <p14:creationId xmlns:p14="http://schemas.microsoft.com/office/powerpoint/2010/main" val="2638772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B7F5B-849A-40DB-9B20-3610F5C77EB1}"/>
              </a:ext>
            </a:extLst>
          </p:cNvPr>
          <p:cNvSpPr>
            <a:spLocks noGrp="1"/>
          </p:cNvSpPr>
          <p:nvPr>
            <p:ph type="title"/>
          </p:nvPr>
        </p:nvSpPr>
        <p:spPr/>
        <p:txBody>
          <a:bodyPr/>
          <a:lstStyle/>
          <a:p>
            <a:r>
              <a:rPr lang="en-US" dirty="0"/>
              <a:t>Languages	</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E605176-6DCB-4B11-AD8D-C6E17506A439}"/>
                  </a:ext>
                </a:extLst>
              </p:cNvPr>
              <p:cNvSpPr>
                <a:spLocks noGrp="1"/>
              </p:cNvSpPr>
              <p:nvPr>
                <p:ph idx="1"/>
              </p:nvPr>
            </p:nvSpPr>
            <p:spPr/>
            <p:txBody>
              <a:bodyPr/>
              <a:lstStyle/>
              <a:p>
                <a:r>
                  <a:rPr lang="en-US" dirty="0"/>
                  <a:t>A set of strings is called a </a:t>
                </a:r>
                <a:r>
                  <a:rPr lang="en-US" b="1" dirty="0"/>
                  <a:t>language.</a:t>
                </a:r>
              </a:p>
              <a:p>
                <a:endParaRPr lang="en-US" b="1" dirty="0"/>
              </a:p>
              <a:p>
                <a14:m>
                  <m:oMath xmlns:m="http://schemas.openxmlformats.org/officeDocument/2006/math">
                    <m:sSup>
                      <m:sSupPr>
                        <m:ctrlPr>
                          <a:rPr lang="en-US" b="0" i="1" smtClean="0">
                            <a:latin typeface="Cambria Math" panose="02040503050406030204" pitchFamily="18" charset="0"/>
                          </a:rPr>
                        </m:ctrlPr>
                      </m:sSupPr>
                      <m:e>
                        <m:r>
                          <m:rPr>
                            <m:sty m:val="p"/>
                          </m:rPr>
                          <a:rPr lang="en-US" b="0" i="0" smtClean="0">
                            <a:latin typeface="Cambria Math" panose="02040503050406030204" pitchFamily="18" charset="0"/>
                          </a:rPr>
                          <m:t>Σ</m:t>
                        </m:r>
                      </m:e>
                      <m:sup>
                        <m:r>
                          <a:rPr lang="en-US" b="0" i="1" smtClean="0">
                            <a:latin typeface="Cambria Math" panose="02040503050406030204" pitchFamily="18" charset="0"/>
                          </a:rPr>
                          <m:t>∗</m:t>
                        </m:r>
                      </m:sup>
                    </m:sSup>
                  </m:oMath>
                </a14:m>
                <a:r>
                  <a:rPr lang="en-US" dirty="0"/>
                  <a:t> is a language</a:t>
                </a:r>
              </a:p>
              <a:p>
                <a:r>
                  <a:rPr lang="en-US" dirty="0"/>
                  <a:t>“the set of all binary strings of even length” is a language.</a:t>
                </a:r>
              </a:p>
              <a:p>
                <a:r>
                  <a:rPr lang="en-US" dirty="0"/>
                  <a:t>“the set of all palindromes” is a language.</a:t>
                </a:r>
              </a:p>
              <a:p>
                <a:r>
                  <a:rPr lang="en-US" dirty="0"/>
                  <a:t>“the set of all English words” is a language.</a:t>
                </a:r>
              </a:p>
              <a:p>
                <a:r>
                  <a:rPr lang="en-US" dirty="0"/>
                  <a:t>“the set of all strings matching a given </a:t>
                </a:r>
                <a:r>
                  <a:rPr lang="en-US" b="1" dirty="0"/>
                  <a:t>pattern</a:t>
                </a:r>
                <a:r>
                  <a:rPr lang="en-US" dirty="0"/>
                  <a:t>” is a language.</a:t>
                </a:r>
                <a:endParaRPr lang="en-US" b="1" dirty="0"/>
              </a:p>
            </p:txBody>
          </p:sp>
        </mc:Choice>
        <mc:Fallback xmlns="">
          <p:sp>
            <p:nvSpPr>
              <p:cNvPr id="3" name="Content Placeholder 2">
                <a:extLst>
                  <a:ext uri="{FF2B5EF4-FFF2-40B4-BE49-F238E27FC236}">
                    <a16:creationId xmlns:a16="http://schemas.microsoft.com/office/drawing/2014/main" id="{5E605176-6DCB-4B11-AD8D-C6E17506A43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D136CBE4-BB4E-B605-3AB8-F61EA2D52ECA}"/>
                  </a:ext>
                </a:extLst>
              </p14:cNvPr>
              <p14:cNvContentPartPr/>
              <p14:nvPr/>
            </p14:nvContentPartPr>
            <p14:xfrm>
              <a:off x="549720" y="1837800"/>
              <a:ext cx="5847120" cy="1313640"/>
            </p14:xfrm>
          </p:contentPart>
        </mc:Choice>
        <mc:Fallback>
          <p:pic>
            <p:nvPicPr>
              <p:cNvPr id="4" name="Ink 3">
                <a:extLst>
                  <a:ext uri="{FF2B5EF4-FFF2-40B4-BE49-F238E27FC236}">
                    <a16:creationId xmlns:a16="http://schemas.microsoft.com/office/drawing/2014/main" id="{D136CBE4-BB4E-B605-3AB8-F61EA2D52ECA}"/>
                  </a:ext>
                </a:extLst>
              </p:cNvPr>
              <p:cNvPicPr/>
              <p:nvPr/>
            </p:nvPicPr>
            <p:blipFill>
              <a:blip r:embed="rId4"/>
              <a:stretch>
                <a:fillRect/>
              </a:stretch>
            </p:blipFill>
            <p:spPr>
              <a:xfrm>
                <a:off x="540360" y="1828440"/>
                <a:ext cx="5865840" cy="1332360"/>
              </a:xfrm>
              <a:prstGeom prst="rect">
                <a:avLst/>
              </a:prstGeom>
            </p:spPr>
          </p:pic>
        </mc:Fallback>
      </mc:AlternateContent>
    </p:spTree>
    <p:extLst>
      <p:ext uri="{BB962C8B-B14F-4D97-AF65-F5344CB8AC3E}">
        <p14:creationId xmlns:p14="http://schemas.microsoft.com/office/powerpoint/2010/main" val="26522909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0C3D-F1C0-4363-86F4-DE08F10FAD57}"/>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B5064CD-2B2C-4D92-96EF-96C66DA9578E}"/>
                  </a:ext>
                </a:extLst>
              </p:cNvPr>
              <p:cNvSpPr>
                <a:spLocks noGrp="1"/>
              </p:cNvSpPr>
              <p:nvPr>
                <p:ph idx="1"/>
              </p:nvPr>
            </p:nvSpPr>
            <p:spPr/>
            <p:txBody>
              <a:bodyPr>
                <a:normAutofit lnSpcReduction="10000"/>
              </a:bodyPr>
              <a:lstStyle/>
              <a:p>
                <a:pPr lvl="1"/>
                <a:r>
                  <a:rPr lang="en-US" b="0" dirty="0">
                    <a:latin typeface="Cambria Math" panose="02040503050406030204" pitchFamily="18" charset="0"/>
                  </a:rPr>
                  <a:t>Basis:</a:t>
                </a:r>
              </a:p>
              <a:p>
                <a:pPr lvl="1"/>
                <a14:m>
                  <m:oMath xmlns:m="http://schemas.openxmlformats.org/officeDocument/2006/math">
                    <m:r>
                      <a:rPr lang="en-US" b="0" i="1" smtClean="0">
                        <a:latin typeface="Cambria Math" panose="02040503050406030204" pitchFamily="18" charset="0"/>
                      </a:rPr>
                      <m:t>𝜀</m:t>
                    </m:r>
                  </m:oMath>
                </a14:m>
                <a:r>
                  <a:rPr lang="en-US" dirty="0"/>
                  <a:t> is a regular expression. The empty string itself matches the pattern (and nothing else does).</a:t>
                </a:r>
              </a:p>
              <a:p>
                <a:pPr lvl="1"/>
                <a14:m>
                  <m:oMath xmlns:m="http://schemas.openxmlformats.org/officeDocument/2006/math">
                    <m:r>
                      <a:rPr lang="en-US" b="0" i="1" smtClean="0">
                        <a:latin typeface="Cambria Math" panose="02040503050406030204" pitchFamily="18" charset="0"/>
                      </a:rPr>
                      <m:t>∅</m:t>
                    </m:r>
                  </m:oMath>
                </a14:m>
                <a:r>
                  <a:rPr lang="en-US" dirty="0"/>
                  <a:t> is a regular expression. No strings match this pattern. </a:t>
                </a:r>
              </a:p>
              <a:p>
                <a:pPr lvl="1"/>
                <a14:m>
                  <m:oMath xmlns:m="http://schemas.openxmlformats.org/officeDocument/2006/math">
                    <m:r>
                      <a:rPr lang="en-US" b="0" i="1" smtClean="0">
                        <a:latin typeface="Cambria Math" panose="02040503050406030204" pitchFamily="18" charset="0"/>
                      </a:rPr>
                      <m:t>𝑎</m:t>
                    </m:r>
                  </m:oMath>
                </a14:m>
                <a:r>
                  <a:rPr lang="en-US" dirty="0"/>
                  <a:t> is a regular expression, for any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m:rPr>
                        <m:sty m:val="p"/>
                      </m:rPr>
                      <a:rPr lang="en-US" b="0" i="0" smtClean="0">
                        <a:latin typeface="Cambria Math" panose="02040503050406030204" pitchFamily="18" charset="0"/>
                      </a:rPr>
                      <m:t>Σ</m:t>
                    </m:r>
                  </m:oMath>
                </a14:m>
                <a:r>
                  <a:rPr lang="en-US" dirty="0"/>
                  <a:t> (i.e. any character). The character itself matching this pattern. </a:t>
                </a:r>
              </a:p>
              <a:p>
                <a:pPr lvl="1"/>
                <a14:m>
                  <m:oMath xmlns:m="http://schemas.openxmlformats.org/officeDocument/2006/math">
                    <m:r>
                      <m:rPr>
                        <m:sty m:val="p"/>
                      </m:rPr>
                      <a:rPr lang="en-US" i="0" dirty="0" smtClean="0">
                        <a:latin typeface="Cambria Math" panose="02040503050406030204" pitchFamily="18" charset="0"/>
                      </a:rPr>
                      <m:t>Recursive</m:t>
                    </m:r>
                    <m:r>
                      <a:rPr lang="en-US" b="0" i="0" dirty="0" smtClean="0">
                        <a:latin typeface="Cambria Math" panose="02040503050406030204" pitchFamily="18" charset="0"/>
                      </a:rPr>
                      <m:t> </m:t>
                    </m:r>
                  </m:oMath>
                </a14:m>
                <a:r>
                  <a:rPr lang="en-US" dirty="0"/>
                  <a:t> </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r>
                      <a:rPr lang="en-US" b="0" i="1" smtClean="0">
                        <a:latin typeface="Cambria Math" panose="02040503050406030204" pitchFamily="18" charset="0"/>
                      </a:rPr>
                      <m:t>)</m:t>
                    </m:r>
                  </m:oMath>
                </a14:m>
                <a:r>
                  <a:rPr lang="en-US" dirty="0"/>
                  <a:t> is a regular expression</a:t>
                </a:r>
              </a:p>
              <a:p>
                <a:pPr lvl="1"/>
                <a:r>
                  <a:rPr lang="en-US" dirty="0"/>
                  <a:t>   matched by any string that matches </a:t>
                </a:r>
                <a14:m>
                  <m:oMath xmlns:m="http://schemas.openxmlformats.org/officeDocument/2006/math">
                    <m:r>
                      <a:rPr lang="en-US" b="0" i="1" smtClean="0">
                        <a:latin typeface="Cambria Math" panose="02040503050406030204" pitchFamily="18" charset="0"/>
                      </a:rPr>
                      <m:t>𝐴</m:t>
                    </m:r>
                  </m:oMath>
                </a14:m>
                <a:r>
                  <a:rPr lang="en-US" dirty="0"/>
                  <a:t> or that matches </a:t>
                </a:r>
                <a14:m>
                  <m:oMath xmlns:m="http://schemas.openxmlformats.org/officeDocument/2006/math">
                    <m:r>
                      <a:rPr lang="en-US" b="0" i="1" smtClean="0">
                        <a:latin typeface="Cambria Math" panose="02040503050406030204" pitchFamily="18" charset="0"/>
                      </a:rPr>
                      <m:t>𝐵</m:t>
                    </m:r>
                  </m:oMath>
                </a14:m>
                <a:r>
                  <a:rPr lang="en-US" dirty="0"/>
                  <a:t> [or both]).</a:t>
                </a:r>
              </a:p>
              <a:p>
                <a:pPr lvl="1"/>
                <a:r>
                  <a:rPr lang="en-US" dirty="0"/>
                  <a:t>If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𝐵</m:t>
                    </m:r>
                  </m:oMath>
                </a14:m>
                <a:r>
                  <a:rPr lang="en-US" dirty="0"/>
                  <a:t> are regular expressions then </a:t>
                </a:r>
                <a14:m>
                  <m:oMath xmlns:m="http://schemas.openxmlformats.org/officeDocument/2006/math">
                    <m:r>
                      <a:rPr lang="en-US" b="0" i="1" smtClean="0">
                        <a:latin typeface="Cambria Math" panose="02040503050406030204" pitchFamily="18" charset="0"/>
                      </a:rPr>
                      <m:t>𝐴𝐵</m:t>
                    </m:r>
                  </m:oMath>
                </a14:m>
                <a:r>
                  <a:rPr lang="en-US" dirty="0"/>
                  <a:t> is a regular expression.</a:t>
                </a:r>
              </a:p>
              <a:p>
                <a:pPr lvl="1"/>
                <a:r>
                  <a:rPr lang="en-US" dirty="0"/>
                  <a:t>   matched by any string </a:t>
                </a:r>
                <a14:m>
                  <m:oMath xmlns:m="http://schemas.openxmlformats.org/officeDocument/2006/math">
                    <m:r>
                      <a:rPr lang="en-US" b="0" i="1" smtClean="0">
                        <a:latin typeface="Cambria Math" panose="02040503050406030204" pitchFamily="18" charset="0"/>
                      </a:rPr>
                      <m:t>𝑥</m:t>
                    </m:r>
                  </m:oMath>
                </a14:m>
                <a:r>
                  <a:rPr lang="en-US" dirty="0"/>
                  <a:t> such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dirty="0"/>
                  <a:t>, </a:t>
                </a:r>
                <a14:m>
                  <m:oMath xmlns:m="http://schemas.openxmlformats.org/officeDocument/2006/math">
                    <m:r>
                      <a:rPr lang="en-US" b="0" i="1" smtClean="0">
                        <a:latin typeface="Cambria Math" panose="02040503050406030204" pitchFamily="18" charset="0"/>
                      </a:rPr>
                      <m:t>𝑦</m:t>
                    </m:r>
                  </m:oMath>
                </a14:m>
                <a:r>
                  <a:rPr lang="en-US" dirty="0"/>
                  <a:t> matches </a:t>
                </a:r>
                <a14:m>
                  <m:oMath xmlns:m="http://schemas.openxmlformats.org/officeDocument/2006/math">
                    <m:r>
                      <a:rPr lang="en-US" b="0" i="1" smtClean="0">
                        <a:latin typeface="Cambria Math" panose="02040503050406030204" pitchFamily="18" charset="0"/>
                      </a:rPr>
                      <m:t>𝐴</m:t>
                    </m:r>
                  </m:oMath>
                </a14:m>
                <a:r>
                  <a:rPr lang="en-US" dirty="0"/>
                  <a:t> and </a:t>
                </a:r>
                <a14:m>
                  <m:oMath xmlns:m="http://schemas.openxmlformats.org/officeDocument/2006/math">
                    <m:r>
                      <a:rPr lang="en-US" b="0" i="1" smtClean="0">
                        <a:latin typeface="Cambria Math" panose="02040503050406030204" pitchFamily="18" charset="0"/>
                      </a:rPr>
                      <m:t>𝑧</m:t>
                    </m:r>
                  </m:oMath>
                </a14:m>
                <a:r>
                  <a:rPr lang="en-US" dirty="0"/>
                  <a:t> matches </a:t>
                </a:r>
                <a14:m>
                  <m:oMath xmlns:m="http://schemas.openxmlformats.org/officeDocument/2006/math">
                    <m:r>
                      <a:rPr lang="en-US" b="0" i="1" smtClean="0">
                        <a:latin typeface="Cambria Math" panose="02040503050406030204" pitchFamily="18" charset="0"/>
                      </a:rPr>
                      <m:t>𝐵</m:t>
                    </m:r>
                  </m:oMath>
                </a14:m>
                <a:r>
                  <a:rPr lang="en-US" dirty="0"/>
                  <a:t>.</a:t>
                </a:r>
              </a:p>
              <a:p>
                <a:pPr lvl="1"/>
                <a:r>
                  <a:rPr lang="en-US" dirty="0"/>
                  <a:t>If </a:t>
                </a:r>
                <a14:m>
                  <m:oMath xmlns:m="http://schemas.openxmlformats.org/officeDocument/2006/math">
                    <m:r>
                      <a:rPr lang="en-US" b="0" i="1" smtClean="0">
                        <a:latin typeface="Cambria Math" panose="02040503050406030204" pitchFamily="18" charset="0"/>
                      </a:rPr>
                      <m:t>𝐴</m:t>
                    </m:r>
                  </m:oMath>
                </a14:m>
                <a:r>
                  <a:rPr lang="en-US" dirty="0"/>
                  <a:t> is a regular expression, then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𝐴</m:t>
                        </m:r>
                      </m:e>
                      <m:sup>
                        <m:r>
                          <a:rPr lang="en-US" b="0" i="1" smtClean="0">
                            <a:latin typeface="Cambria Math" panose="02040503050406030204" pitchFamily="18" charset="0"/>
                          </a:rPr>
                          <m:t>∗</m:t>
                        </m:r>
                      </m:sup>
                    </m:sSup>
                  </m:oMath>
                </a14:m>
                <a:r>
                  <a:rPr lang="en-US" dirty="0"/>
                  <a:t> is a regular expression.</a:t>
                </a:r>
              </a:p>
              <a:p>
                <a:pPr lvl="1"/>
                <a:r>
                  <a:rPr lang="en-US" dirty="0"/>
                  <a:t>   matched by any string that can be divided into </a:t>
                </a:r>
                <a14:m>
                  <m:oMath xmlns:m="http://schemas.openxmlformats.org/officeDocument/2006/math">
                    <m:r>
                      <a:rPr lang="en-US" b="0" i="1" smtClean="0">
                        <a:latin typeface="Cambria Math" panose="02040503050406030204" pitchFamily="18" charset="0"/>
                      </a:rPr>
                      <m:t>0</m:t>
                    </m:r>
                  </m:oMath>
                </a14:m>
                <a:r>
                  <a:rPr lang="en-US" dirty="0"/>
                  <a:t> or more strings that match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p:txBody>
          </p:sp>
        </mc:Choice>
        <mc:Fallback xmlns="">
          <p:sp>
            <p:nvSpPr>
              <p:cNvPr id="3" name="Content Placeholder 2">
                <a:extLst>
                  <a:ext uri="{FF2B5EF4-FFF2-40B4-BE49-F238E27FC236}">
                    <a16:creationId xmlns:a16="http://schemas.microsoft.com/office/drawing/2014/main" id="{4B5064CD-2B2C-4D92-96EF-96C66DA9578E}"/>
                  </a:ext>
                </a:extLst>
              </p:cNvPr>
              <p:cNvSpPr>
                <a:spLocks noGrp="1" noRot="1" noChangeAspect="1" noMove="1" noResize="1" noEditPoints="1" noAdjustHandles="1" noChangeArrowheads="1" noChangeShapeType="1" noTextEdit="1"/>
              </p:cNvSpPr>
              <p:nvPr>
                <p:ph idx="1"/>
              </p:nvPr>
            </p:nvSpPr>
            <p:spPr>
              <a:blipFill>
                <a:blip r:embed="rId2"/>
                <a:stretch>
                  <a:fillRect l="-109" t="-251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C5758EF-4FFB-57FC-421D-0D42AE92451F}"/>
                  </a:ext>
                </a:extLst>
              </p14:cNvPr>
              <p14:cNvContentPartPr/>
              <p14:nvPr/>
            </p14:nvContentPartPr>
            <p14:xfrm>
              <a:off x="151920" y="1430640"/>
              <a:ext cx="11493000" cy="4790520"/>
            </p14:xfrm>
          </p:contentPart>
        </mc:Choice>
        <mc:Fallback>
          <p:pic>
            <p:nvPicPr>
              <p:cNvPr id="4" name="Ink 3">
                <a:extLst>
                  <a:ext uri="{FF2B5EF4-FFF2-40B4-BE49-F238E27FC236}">
                    <a16:creationId xmlns:a16="http://schemas.microsoft.com/office/drawing/2014/main" id="{0C5758EF-4FFB-57FC-421D-0D42AE92451F}"/>
                  </a:ext>
                </a:extLst>
              </p:cNvPr>
              <p:cNvPicPr/>
              <p:nvPr/>
            </p:nvPicPr>
            <p:blipFill>
              <a:blip r:embed="rId4"/>
              <a:stretch>
                <a:fillRect/>
              </a:stretch>
            </p:blipFill>
            <p:spPr>
              <a:xfrm>
                <a:off x="142560" y="1421280"/>
                <a:ext cx="11511720" cy="4809240"/>
              </a:xfrm>
              <a:prstGeom prst="rect">
                <a:avLst/>
              </a:prstGeom>
            </p:spPr>
          </p:pic>
        </mc:Fallback>
      </mc:AlternateContent>
    </p:spTree>
    <p:extLst>
      <p:ext uri="{BB962C8B-B14F-4D97-AF65-F5344CB8AC3E}">
        <p14:creationId xmlns:p14="http://schemas.microsoft.com/office/powerpoint/2010/main" val="368209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t> </a:t>
                </a:r>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t> </a:t>
                </a:r>
                <a:br>
                  <a:rPr lang="en-US" dirty="0"/>
                </a:b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t> </a:t>
                </a: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t> </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93DBD81C-F99F-F8EB-6E4C-953689896504}"/>
                  </a:ext>
                </a:extLst>
              </p14:cNvPr>
              <p14:cNvContentPartPr/>
              <p14:nvPr/>
            </p14:nvContentPartPr>
            <p14:xfrm>
              <a:off x="433440" y="1137600"/>
              <a:ext cx="10894320" cy="5398200"/>
            </p14:xfrm>
          </p:contentPart>
        </mc:Choice>
        <mc:Fallback>
          <p:pic>
            <p:nvPicPr>
              <p:cNvPr id="4" name="Ink 3">
                <a:extLst>
                  <a:ext uri="{FF2B5EF4-FFF2-40B4-BE49-F238E27FC236}">
                    <a16:creationId xmlns:a16="http://schemas.microsoft.com/office/drawing/2014/main" id="{93DBD81C-F99F-F8EB-6E4C-953689896504}"/>
                  </a:ext>
                </a:extLst>
              </p:cNvPr>
              <p:cNvPicPr/>
              <p:nvPr/>
            </p:nvPicPr>
            <p:blipFill>
              <a:blip r:embed="rId4"/>
              <a:stretch>
                <a:fillRect/>
              </a:stretch>
            </p:blipFill>
            <p:spPr>
              <a:xfrm>
                <a:off x="424080" y="1128240"/>
                <a:ext cx="10913040" cy="5416920"/>
              </a:xfrm>
              <a:prstGeom prst="rect">
                <a:avLst/>
              </a:prstGeom>
            </p:spPr>
          </p:pic>
        </mc:Fallback>
      </mc:AlternateContent>
    </p:spTree>
    <p:extLst>
      <p:ext uri="{BB962C8B-B14F-4D97-AF65-F5344CB8AC3E}">
        <p14:creationId xmlns:p14="http://schemas.microsoft.com/office/powerpoint/2010/main" val="2931170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1043A-3125-4AE0-9EBA-F86523576893}"/>
              </a:ext>
            </a:extLst>
          </p:cNvPr>
          <p:cNvSpPr>
            <a:spLocks noGrp="1"/>
          </p:cNvSpPr>
          <p:nvPr>
            <p:ph type="title"/>
          </p:nvPr>
        </p:nvSpPr>
        <p:spPr/>
        <p:txBody>
          <a:bodyPr/>
          <a:lstStyle/>
          <a:p>
            <a:r>
              <a:rPr lang="en-US" dirty="0"/>
              <a:t>Regular Expressions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F61876A-A748-465B-A261-0A8454B90076}"/>
                  </a:ext>
                </a:extLst>
              </p:cNvPr>
              <p:cNvSpPr>
                <a:spLocks noGrp="1"/>
              </p:cNvSpPr>
              <p:nvPr>
                <p:ph idx="1"/>
              </p:nvPr>
            </p:nvSpPr>
            <p:spPr/>
            <p:txBody>
              <a:bodyPr>
                <a:normAutofit lnSpcReduction="10000"/>
              </a:bodyPr>
              <a:lstStyle/>
              <a:p>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𝑎</m:t>
                    </m:r>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𝑏𝑐</m:t>
                    </m:r>
                    <m:r>
                      <a:rPr lang="en-US" b="0" i="1" smtClean="0">
                        <a:solidFill>
                          <a:schemeClr val="accent3"/>
                        </a:solidFill>
                        <a:latin typeface="Cambria Math" panose="02040503050406030204" pitchFamily="18" charset="0"/>
                      </a:rPr>
                      <m:t>}</m:t>
                    </m:r>
                  </m:oMath>
                </a14:m>
                <a:endParaRPr lang="en-US" dirty="0"/>
              </a:p>
              <a:p>
                <a14:m>
                  <m:oMath xmlns:m="http://schemas.openxmlformats.org/officeDocument/2006/math">
                    <m:r>
                      <a:rPr lang="en-US" b="0" i="1" smtClean="0">
                        <a:latin typeface="Cambria Math" panose="02040503050406030204" pitchFamily="18" charset="0"/>
                      </a:rPr>
                      <m:t>0</m:t>
                    </m:r>
                    <m:d>
                      <m:dPr>
                        <m:ctrlPr>
                          <a:rPr lang="en-US" b="0" i="1" smtClean="0">
                            <a:latin typeface="Cambria Math" panose="02040503050406030204" pitchFamily="18" charset="0"/>
                          </a:rPr>
                        </m:ctrlPr>
                      </m:dPr>
                      <m:e>
                        <m:r>
                          <a:rPr lang="en-US" b="0" i="1" smtClean="0">
                            <a:latin typeface="Cambria Math" panose="02040503050406030204" pitchFamily="18" charset="0"/>
                          </a:rPr>
                          <m:t>0∪1</m:t>
                        </m:r>
                      </m:e>
                    </m:d>
                    <m:r>
                      <a:rPr lang="en-US" b="0" i="1" smtClean="0">
                        <a:latin typeface="Cambria Math" panose="02040503050406030204" pitchFamily="18" charset="0"/>
                      </a:rPr>
                      <m:t>1</m:t>
                    </m:r>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{001, 011}</m:t>
                    </m:r>
                  </m:oMath>
                </a14:m>
                <a:r>
                  <a:rPr lang="en-US" dirty="0">
                    <a:solidFill>
                      <a:schemeClr val="accent3"/>
                    </a:solidFill>
                  </a:rPr>
                  <a:t> </a:t>
                </a:r>
              </a:p>
              <a:p>
                <a:r>
                  <a:rPr lang="en-US" dirty="0">
                    <a:solidFill>
                      <a:schemeClr val="accent3"/>
                    </a:solidFill>
                  </a:rPr>
                  <a:t>all length three strings that start with a 0 and end in a 1.</a:t>
                </a:r>
                <a:endParaRPr lang="en-US" dirty="0"/>
              </a:p>
              <a:p>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a:t>
                </a:r>
                <a14:m>
                  <m:oMath xmlns:m="http://schemas.openxmlformats.org/officeDocument/2006/math">
                    <m:r>
                      <a:rPr lang="en-US" b="0" i="1" smtClean="0">
                        <a:solidFill>
                          <a:schemeClr val="accent3"/>
                        </a:solidFill>
                        <a:latin typeface="Cambria Math" panose="02040503050406030204" pitchFamily="18" charset="0"/>
                      </a:rPr>
                      <m:t>{</m:t>
                    </m:r>
                    <m:r>
                      <a:rPr lang="en-US" b="0" i="1" smtClean="0">
                        <a:solidFill>
                          <a:schemeClr val="accent3"/>
                        </a:solidFill>
                        <a:latin typeface="Cambria Math" panose="02040503050406030204" pitchFamily="18" charset="0"/>
                      </a:rPr>
                      <m:t>𝜀</m:t>
                    </m:r>
                    <m:r>
                      <a:rPr lang="en-US" b="0" i="1" smtClean="0">
                        <a:solidFill>
                          <a:schemeClr val="accent3"/>
                        </a:solidFill>
                        <a:latin typeface="Cambria Math" panose="02040503050406030204" pitchFamily="18" charset="0"/>
                      </a:rPr>
                      <m:t>,0,00,000,0000,…}</m:t>
                    </m:r>
                  </m:oMath>
                </a14:m>
                <a:endParaRPr lang="en-US" dirty="0">
                  <a:solidFill>
                    <a:schemeClr val="accent3"/>
                  </a:solidFill>
                </a:endParaRPr>
              </a:p>
              <a:p>
                <a14:m>
                  <m:oMath xmlns:m="http://schemas.openxmlformats.org/officeDocument/2006/math">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0∪1</m:t>
                            </m:r>
                          </m:e>
                        </m:d>
                      </m:e>
                      <m:sup>
                        <m:r>
                          <a:rPr lang="en-US" b="0" i="1" smtClean="0">
                            <a:latin typeface="Cambria Math" panose="02040503050406030204" pitchFamily="18" charset="0"/>
                          </a:rPr>
                          <m:t>∗</m:t>
                        </m:r>
                      </m:sup>
                    </m:sSup>
                  </m:oMath>
                </a14:m>
                <a:endParaRPr lang="en-US" dirty="0"/>
              </a:p>
              <a:p>
                <a:r>
                  <a:rPr lang="en-US" dirty="0">
                    <a:solidFill>
                      <a:schemeClr val="accent3"/>
                    </a:solidFill>
                  </a:rPr>
                  <a:t>Corresponds to the set of all binary strings.</a:t>
                </a:r>
              </a:p>
            </p:txBody>
          </p:sp>
        </mc:Choice>
        <mc:Fallback xmlns="">
          <p:sp>
            <p:nvSpPr>
              <p:cNvPr id="3" name="Content Placeholder 2">
                <a:extLst>
                  <a:ext uri="{FF2B5EF4-FFF2-40B4-BE49-F238E27FC236}">
                    <a16:creationId xmlns:a16="http://schemas.microsoft.com/office/drawing/2014/main" id="{CF61876A-A748-465B-A261-0A8454B90076}"/>
                  </a:ext>
                </a:extLst>
              </p:cNvPr>
              <p:cNvSpPr>
                <a:spLocks noGrp="1" noRot="1" noChangeAspect="1" noMove="1" noResize="1" noEditPoints="1" noAdjustHandles="1" noChangeArrowheads="1" noChangeShapeType="1" noTextEdit="1"/>
              </p:cNvSpPr>
              <p:nvPr>
                <p:ph idx="1"/>
              </p:nvPr>
            </p:nvSpPr>
            <p:spPr>
              <a:blipFill>
                <a:blip r:embed="rId2"/>
                <a:stretch>
                  <a:fillRect l="-654" b="-163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AE110349-8EF5-208E-D71E-8AB4368C9AD6}"/>
                  </a:ext>
                </a:extLst>
              </p14:cNvPr>
              <p14:cNvContentPartPr/>
              <p14:nvPr/>
            </p14:nvContentPartPr>
            <p14:xfrm>
              <a:off x="486360" y="64800"/>
              <a:ext cx="9694800" cy="6321600"/>
            </p14:xfrm>
          </p:contentPart>
        </mc:Choice>
        <mc:Fallback>
          <p:pic>
            <p:nvPicPr>
              <p:cNvPr id="4" name="Ink 3">
                <a:extLst>
                  <a:ext uri="{FF2B5EF4-FFF2-40B4-BE49-F238E27FC236}">
                    <a16:creationId xmlns:a16="http://schemas.microsoft.com/office/drawing/2014/main" id="{AE110349-8EF5-208E-D71E-8AB4368C9AD6}"/>
                  </a:ext>
                </a:extLst>
              </p:cNvPr>
              <p:cNvPicPr/>
              <p:nvPr/>
            </p:nvPicPr>
            <p:blipFill>
              <a:blip r:embed="rId4"/>
              <a:stretch>
                <a:fillRect/>
              </a:stretch>
            </p:blipFill>
            <p:spPr>
              <a:xfrm>
                <a:off x="477000" y="55440"/>
                <a:ext cx="9713520" cy="6340320"/>
              </a:xfrm>
              <a:prstGeom prst="rect">
                <a:avLst/>
              </a:prstGeom>
            </p:spPr>
          </p:pic>
        </mc:Fallback>
      </mc:AlternateContent>
    </p:spTree>
    <p:extLst>
      <p:ext uri="{BB962C8B-B14F-4D97-AF65-F5344CB8AC3E}">
        <p14:creationId xmlns:p14="http://schemas.microsoft.com/office/powerpoint/2010/main" val="29979995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311_template</Template>
  <TotalTime>2570</TotalTime>
  <Words>1714</Words>
  <Application>Microsoft Office PowerPoint</Application>
  <PresentationFormat>Widescreen</PresentationFormat>
  <Paragraphs>180</Paragraphs>
  <Slides>23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Aptos</vt:lpstr>
      <vt:lpstr>Arial</vt:lpstr>
      <vt:lpstr>Cambria Math</vt:lpstr>
      <vt:lpstr>Courier New</vt:lpstr>
      <vt:lpstr>Segoe UI</vt:lpstr>
      <vt:lpstr>Segoe UI Light</vt:lpstr>
      <vt:lpstr>Segoe UI Semilight</vt:lpstr>
      <vt:lpstr>Tw Cen MT</vt:lpstr>
      <vt:lpstr>Wingdings 3</vt:lpstr>
      <vt:lpstr>Integral</vt:lpstr>
      <vt:lpstr>Regular Expressions</vt:lpstr>
      <vt:lpstr>Part 3 of the course!</vt:lpstr>
      <vt:lpstr>Course Outline</vt:lpstr>
      <vt:lpstr>The next two weeks</vt:lpstr>
      <vt:lpstr>Regular Expressions</vt:lpstr>
      <vt:lpstr>Languages </vt:lpstr>
      <vt:lpstr>Regular Expressions</vt:lpstr>
      <vt:lpstr>Regular Expressions</vt:lpstr>
      <vt:lpstr>Regular Expressions</vt:lpstr>
      <vt:lpstr>More Examples</vt:lpstr>
      <vt:lpstr>More Examples</vt:lpstr>
      <vt:lpstr>More Practice</vt:lpstr>
      <vt:lpstr>More Practice</vt:lpstr>
      <vt:lpstr>Practical Advice</vt:lpstr>
      <vt:lpstr>Regular Expressions In Practice</vt:lpstr>
      <vt:lpstr>Regular Expressions In Practice</vt:lpstr>
      <vt:lpstr>What can’t regular expressions do?</vt:lpstr>
      <vt:lpstr>What can’t regular expressions do?</vt:lpstr>
      <vt:lpstr>What can’t regular expressions do?</vt:lpstr>
      <vt:lpstr>What can’t regular expressions do?</vt:lpstr>
      <vt:lpstr>A Vocabulary Note</vt:lpstr>
      <vt:lpstr>More Practice</vt:lpstr>
      <vt:lpstr>More Practice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50</cp:revision>
  <cp:lastPrinted>2025-11-11T03:40:47Z</cp:lastPrinted>
  <dcterms:created xsi:type="dcterms:W3CDTF">2020-11-13T00:25:39Z</dcterms:created>
  <dcterms:modified xsi:type="dcterms:W3CDTF">2025-11-12T22:20:46Z</dcterms:modified>
</cp:coreProperties>
</file>