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3.xml" ContentType="application/vnd.openxmlformats-officedocument.presentationml.notesSlide+xml"/>
  <Override PartName="/ppt/ink/ink1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9.xml" ContentType="application/vnd.openxmlformats-officedocument.presentationml.notesSlide+xml"/>
  <Override PartName="/ppt/ink/ink31.xml" ContentType="application/inkml+xml"/>
  <Override PartName="/ppt/ink/ink3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4.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ink/ink38.xml" ContentType="application/inkml+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ink/ink39.xml" ContentType="application/inkml+xml"/>
  <Override PartName="/ppt/ink/ink40.xml" ContentType="application/inkml+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5.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0"/>
  </p:notesMasterIdLst>
  <p:handoutMasterIdLst>
    <p:handoutMasterId r:id="rId51"/>
  </p:handoutMasterIdLst>
  <p:sldIdLst>
    <p:sldId id="256" r:id="rId2"/>
    <p:sldId id="588" r:id="rId3"/>
    <p:sldId id="583" r:id="rId4"/>
    <p:sldId id="589" r:id="rId5"/>
    <p:sldId id="439" r:id="rId6"/>
    <p:sldId id="602" r:id="rId7"/>
    <p:sldId id="590" r:id="rId8"/>
    <p:sldId id="591" r:id="rId9"/>
    <p:sldId id="592" r:id="rId10"/>
    <p:sldId id="593" r:id="rId11"/>
    <p:sldId id="440" r:id="rId12"/>
    <p:sldId id="594" r:id="rId13"/>
    <p:sldId id="595" r:id="rId14"/>
    <p:sldId id="596" r:id="rId15"/>
    <p:sldId id="441" r:id="rId16"/>
    <p:sldId id="259" r:id="rId17"/>
    <p:sldId id="437" r:id="rId18"/>
    <p:sldId id="438" r:id="rId19"/>
    <p:sldId id="597" r:id="rId20"/>
    <p:sldId id="442" r:id="rId21"/>
    <p:sldId id="443" r:id="rId22"/>
    <p:sldId id="615" r:id="rId23"/>
    <p:sldId id="616" r:id="rId24"/>
    <p:sldId id="444" r:id="rId25"/>
    <p:sldId id="610" r:id="rId26"/>
    <p:sldId id="612" r:id="rId27"/>
    <p:sldId id="445" r:id="rId28"/>
    <p:sldId id="617" r:id="rId29"/>
    <p:sldId id="451" r:id="rId30"/>
    <p:sldId id="446" r:id="rId31"/>
    <p:sldId id="447" r:id="rId32"/>
    <p:sldId id="448" r:id="rId33"/>
    <p:sldId id="618" r:id="rId34"/>
    <p:sldId id="582" r:id="rId35"/>
    <p:sldId id="327" r:id="rId36"/>
    <p:sldId id="587" r:id="rId37"/>
    <p:sldId id="328" r:id="rId38"/>
    <p:sldId id="329" r:id="rId39"/>
    <p:sldId id="330" r:id="rId40"/>
    <p:sldId id="609" r:id="rId41"/>
    <p:sldId id="621" r:id="rId42"/>
    <p:sldId id="622" r:id="rId43"/>
    <p:sldId id="613" r:id="rId44"/>
    <p:sldId id="614" r:id="rId45"/>
    <p:sldId id="606" r:id="rId46"/>
    <p:sldId id="607" r:id="rId47"/>
    <p:sldId id="619" r:id="rId48"/>
    <p:sldId id="62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5" autoAdjust="0"/>
    <p:restoredTop sz="88085" autoAdjust="0"/>
  </p:normalViewPr>
  <p:slideViewPr>
    <p:cSldViewPr snapToGrid="0">
      <p:cViewPr>
        <p:scale>
          <a:sx n="74" d="100"/>
          <a:sy n="74" d="100"/>
        </p:scale>
        <p:origin x="-21" y="270"/>
      </p:cViewPr>
      <p:guideLst/>
    </p:cSldViewPr>
  </p:slideViewPr>
  <p:outlineViewPr>
    <p:cViewPr>
      <p:scale>
        <a:sx n="33" d="100"/>
        <a:sy n="33" d="100"/>
      </p:scale>
      <p:origin x="0" y="-20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nats" userId="2d5df061-6255-4755-935c-bfd826af269a" providerId="ADAL" clId="{B2B0BE92-FBE5-432E-BB12-AEB4127B705C}"/>
    <pc:docChg chg="undo custSel delSld modSld">
      <pc:chgData name="mnats" userId="2d5df061-6255-4755-935c-bfd826af269a" providerId="ADAL" clId="{B2B0BE92-FBE5-432E-BB12-AEB4127B705C}" dt="2025-11-10T20:19:55.470" v="6059" actId="404"/>
      <pc:docMkLst>
        <pc:docMk/>
      </pc:docMkLst>
      <pc:sldChg chg="modSp mod">
        <pc:chgData name="mnats" userId="2d5df061-6255-4755-935c-bfd826af269a" providerId="ADAL" clId="{B2B0BE92-FBE5-432E-BB12-AEB4127B705C}" dt="2025-11-10T13:15:58.831" v="2" actId="20577"/>
        <pc:sldMkLst>
          <pc:docMk/>
          <pc:sldMk cId="3570176803" sldId="256"/>
        </pc:sldMkLst>
        <pc:spChg chg="mod">
          <ac:chgData name="mnats" userId="2d5df061-6255-4755-935c-bfd826af269a" providerId="ADAL" clId="{B2B0BE92-FBE5-432E-BB12-AEB4127B705C}" dt="2025-11-10T13:15:58.831" v="2" actId="20577"/>
          <ac:spMkLst>
            <pc:docMk/>
            <pc:sldMk cId="3570176803" sldId="256"/>
            <ac:spMk id="3" creationId="{2AD690CD-1EB2-49D7-822A-4EFE3FBD9160}"/>
          </ac:spMkLst>
        </pc:spChg>
      </pc:sldChg>
      <pc:sldChg chg="modSp mod">
        <pc:chgData name="mnats" userId="2d5df061-6255-4755-935c-bfd826af269a" providerId="ADAL" clId="{B2B0BE92-FBE5-432E-BB12-AEB4127B705C}" dt="2025-11-10T20:18:52.440" v="5942" actId="20577"/>
        <pc:sldMkLst>
          <pc:docMk/>
          <pc:sldMk cId="89404426" sldId="327"/>
        </pc:sldMkLst>
        <pc:spChg chg="mod">
          <ac:chgData name="mnats" userId="2d5df061-6255-4755-935c-bfd826af269a" providerId="ADAL" clId="{B2B0BE92-FBE5-432E-BB12-AEB4127B705C}" dt="2025-11-10T20:18:52.440" v="5942" actId="20577"/>
          <ac:spMkLst>
            <pc:docMk/>
            <pc:sldMk cId="89404426" sldId="327"/>
            <ac:spMk id="2" creationId="{7ECDCDBD-D5A2-4B23-B4D2-32240043BD3E}"/>
          </ac:spMkLst>
        </pc:spChg>
        <pc:spChg chg="mod">
          <ac:chgData name="mnats" userId="2d5df061-6255-4755-935c-bfd826af269a" providerId="ADAL" clId="{B2B0BE92-FBE5-432E-BB12-AEB4127B705C}" dt="2025-11-10T20:11:01.671" v="4430" actId="368"/>
          <ac:spMkLst>
            <pc:docMk/>
            <pc:sldMk cId="89404426" sldId="327"/>
            <ac:spMk id="5" creationId="{7FE7B69A-C19B-4F01-ACE3-71438EDEFDE8}"/>
          </ac:spMkLst>
        </pc:spChg>
        <pc:spChg chg="mod">
          <ac:chgData name="mnats" userId="2d5df061-6255-4755-935c-bfd826af269a" providerId="ADAL" clId="{B2B0BE92-FBE5-432E-BB12-AEB4127B705C}" dt="2025-11-10T20:11:01.671" v="4430" actId="368"/>
          <ac:spMkLst>
            <pc:docMk/>
            <pc:sldMk cId="89404426" sldId="327"/>
            <ac:spMk id="6" creationId="{2C78D713-0952-4187-B214-B7041EAFCCB1}"/>
          </ac:spMkLst>
        </pc:spChg>
        <pc:spChg chg="mod">
          <ac:chgData name="mnats" userId="2d5df061-6255-4755-935c-bfd826af269a" providerId="ADAL" clId="{B2B0BE92-FBE5-432E-BB12-AEB4127B705C}" dt="2025-11-10T20:11:01.671" v="4430" actId="368"/>
          <ac:spMkLst>
            <pc:docMk/>
            <pc:sldMk cId="89404426" sldId="327"/>
            <ac:spMk id="7" creationId="{BFCF22FB-CD33-4DCC-A860-8C9F61970689}"/>
          </ac:spMkLst>
        </pc:spChg>
        <pc:spChg chg="mod">
          <ac:chgData name="mnats" userId="2d5df061-6255-4755-935c-bfd826af269a" providerId="ADAL" clId="{B2B0BE92-FBE5-432E-BB12-AEB4127B705C}" dt="2025-11-10T20:11:01.671" v="4430" actId="368"/>
          <ac:spMkLst>
            <pc:docMk/>
            <pc:sldMk cId="89404426" sldId="327"/>
            <ac:spMk id="8" creationId="{1FF754E7-F0F6-4D6C-B368-9720898053C7}"/>
          </ac:spMkLst>
        </pc:spChg>
        <pc:spChg chg="mod">
          <ac:chgData name="mnats" userId="2d5df061-6255-4755-935c-bfd826af269a" providerId="ADAL" clId="{B2B0BE92-FBE5-432E-BB12-AEB4127B705C}" dt="2025-11-10T20:11:01.671" v="4430" actId="368"/>
          <ac:spMkLst>
            <pc:docMk/>
            <pc:sldMk cId="89404426" sldId="327"/>
            <ac:spMk id="9" creationId="{D8CE2D0F-B1B2-475B-8FEB-ACBA97554BC1}"/>
          </ac:spMkLst>
        </pc:spChg>
        <pc:spChg chg="mod">
          <ac:chgData name="mnats" userId="2d5df061-6255-4755-935c-bfd826af269a" providerId="ADAL" clId="{B2B0BE92-FBE5-432E-BB12-AEB4127B705C}" dt="2025-11-10T20:11:01.671" v="4430" actId="368"/>
          <ac:spMkLst>
            <pc:docMk/>
            <pc:sldMk cId="89404426" sldId="327"/>
            <ac:spMk id="10" creationId="{E5AAB6E4-0D9D-4BF9-9079-5A84BFA7DA98}"/>
          </ac:spMkLst>
        </pc:spChg>
        <pc:spChg chg="mod">
          <ac:chgData name="mnats" userId="2d5df061-6255-4755-935c-bfd826af269a" providerId="ADAL" clId="{B2B0BE92-FBE5-432E-BB12-AEB4127B705C}" dt="2025-11-10T20:11:01.671" v="4430" actId="368"/>
          <ac:spMkLst>
            <pc:docMk/>
            <pc:sldMk cId="89404426" sldId="327"/>
            <ac:spMk id="11" creationId="{2D7DCE19-9DC5-4928-BADF-0B69BFE2111A}"/>
          </ac:spMkLst>
        </pc:spChg>
        <pc:spChg chg="mod">
          <ac:chgData name="mnats" userId="2d5df061-6255-4755-935c-bfd826af269a" providerId="ADAL" clId="{B2B0BE92-FBE5-432E-BB12-AEB4127B705C}" dt="2025-11-10T20:11:01.671" v="4430" actId="368"/>
          <ac:spMkLst>
            <pc:docMk/>
            <pc:sldMk cId="89404426" sldId="327"/>
            <ac:spMk id="12" creationId="{783DAF4B-1FA7-4367-8A93-EFB196E7C839}"/>
          </ac:spMkLst>
        </pc:spChg>
        <pc:spChg chg="mod">
          <ac:chgData name="mnats" userId="2d5df061-6255-4755-935c-bfd826af269a" providerId="ADAL" clId="{B2B0BE92-FBE5-432E-BB12-AEB4127B705C}" dt="2025-11-10T20:11:01.671" v="4430" actId="368"/>
          <ac:spMkLst>
            <pc:docMk/>
            <pc:sldMk cId="89404426" sldId="327"/>
            <ac:spMk id="13" creationId="{B69BAFC4-2F95-4B73-BCA6-B6ECC2EE2E2F}"/>
          </ac:spMkLst>
        </pc:spChg>
        <pc:spChg chg="mod">
          <ac:chgData name="mnats" userId="2d5df061-6255-4755-935c-bfd826af269a" providerId="ADAL" clId="{B2B0BE92-FBE5-432E-BB12-AEB4127B705C}" dt="2025-11-10T20:11:01.671" v="4430" actId="368"/>
          <ac:spMkLst>
            <pc:docMk/>
            <pc:sldMk cId="89404426" sldId="327"/>
            <ac:spMk id="14" creationId="{C2820518-E409-47BF-8DAD-B55EA2E8D60E}"/>
          </ac:spMkLst>
        </pc:spChg>
        <pc:spChg chg="mod">
          <ac:chgData name="mnats" userId="2d5df061-6255-4755-935c-bfd826af269a" providerId="ADAL" clId="{B2B0BE92-FBE5-432E-BB12-AEB4127B705C}" dt="2025-11-10T20:11:01.671" v="4430" actId="368"/>
          <ac:spMkLst>
            <pc:docMk/>
            <pc:sldMk cId="89404426" sldId="327"/>
            <ac:spMk id="15" creationId="{074D19DE-6E02-4CBA-8E0F-86F6BE5C9C9B}"/>
          </ac:spMkLst>
        </pc:spChg>
        <pc:spChg chg="mod">
          <ac:chgData name="mnats" userId="2d5df061-6255-4755-935c-bfd826af269a" providerId="ADAL" clId="{B2B0BE92-FBE5-432E-BB12-AEB4127B705C}" dt="2025-11-10T20:11:01.671" v="4430" actId="368"/>
          <ac:spMkLst>
            <pc:docMk/>
            <pc:sldMk cId="89404426" sldId="327"/>
            <ac:spMk id="16" creationId="{2B3C13F2-149C-41F7-A08B-DFB14F28BA24}"/>
          </ac:spMkLst>
        </pc:spChg>
        <pc:spChg chg="mod">
          <ac:chgData name="mnats" userId="2d5df061-6255-4755-935c-bfd826af269a" providerId="ADAL" clId="{B2B0BE92-FBE5-432E-BB12-AEB4127B705C}" dt="2025-11-10T20:11:01.671" v="4430" actId="368"/>
          <ac:spMkLst>
            <pc:docMk/>
            <pc:sldMk cId="89404426" sldId="327"/>
            <ac:spMk id="17" creationId="{78A63EFF-59EA-4485-A544-C2238E7CAEB9}"/>
          </ac:spMkLst>
        </pc:spChg>
        <pc:spChg chg="mod">
          <ac:chgData name="mnats" userId="2d5df061-6255-4755-935c-bfd826af269a" providerId="ADAL" clId="{B2B0BE92-FBE5-432E-BB12-AEB4127B705C}" dt="2025-11-10T20:11:01.671" v="4430" actId="368"/>
          <ac:spMkLst>
            <pc:docMk/>
            <pc:sldMk cId="89404426" sldId="327"/>
            <ac:spMk id="18" creationId="{293F6AC8-7042-4B8E-99F4-55E1E1E10BEE}"/>
          </ac:spMkLst>
        </pc:spChg>
        <pc:spChg chg="mod">
          <ac:chgData name="mnats" userId="2d5df061-6255-4755-935c-bfd826af269a" providerId="ADAL" clId="{B2B0BE92-FBE5-432E-BB12-AEB4127B705C}" dt="2025-11-10T20:11:01.671" v="4430" actId="368"/>
          <ac:spMkLst>
            <pc:docMk/>
            <pc:sldMk cId="89404426" sldId="327"/>
            <ac:spMk id="19" creationId="{C5A5CBB8-CF1A-4410-903A-A3A3C82F77D6}"/>
          </ac:spMkLst>
        </pc:spChg>
        <pc:spChg chg="mod">
          <ac:chgData name="mnats" userId="2d5df061-6255-4755-935c-bfd826af269a" providerId="ADAL" clId="{B2B0BE92-FBE5-432E-BB12-AEB4127B705C}" dt="2025-11-10T20:11:01.671" v="4430" actId="368"/>
          <ac:spMkLst>
            <pc:docMk/>
            <pc:sldMk cId="89404426" sldId="327"/>
            <ac:spMk id="20" creationId="{3A86D049-9116-45A5-80D7-0DB40EE3C659}"/>
          </ac:spMkLst>
        </pc:spChg>
        <pc:spChg chg="mod">
          <ac:chgData name="mnats" userId="2d5df061-6255-4755-935c-bfd826af269a" providerId="ADAL" clId="{B2B0BE92-FBE5-432E-BB12-AEB4127B705C}" dt="2025-11-10T20:11:01.671" v="4430" actId="368"/>
          <ac:spMkLst>
            <pc:docMk/>
            <pc:sldMk cId="89404426" sldId="327"/>
            <ac:spMk id="21" creationId="{458092FD-D7E7-4A1C-B2FC-4F533A817278}"/>
          </ac:spMkLst>
        </pc:spChg>
        <pc:spChg chg="mod">
          <ac:chgData name="mnats" userId="2d5df061-6255-4755-935c-bfd826af269a" providerId="ADAL" clId="{B2B0BE92-FBE5-432E-BB12-AEB4127B705C}" dt="2025-11-10T20:11:01.671" v="4430" actId="368"/>
          <ac:spMkLst>
            <pc:docMk/>
            <pc:sldMk cId="89404426" sldId="327"/>
            <ac:spMk id="22" creationId="{06B4C209-74CC-4504-93BD-4C1A4D97F04B}"/>
          </ac:spMkLst>
        </pc:spChg>
        <pc:spChg chg="mod">
          <ac:chgData name="mnats" userId="2d5df061-6255-4755-935c-bfd826af269a" providerId="ADAL" clId="{B2B0BE92-FBE5-432E-BB12-AEB4127B705C}" dt="2025-11-10T20:11:01.671" v="4430" actId="368"/>
          <ac:spMkLst>
            <pc:docMk/>
            <pc:sldMk cId="89404426" sldId="327"/>
            <ac:spMk id="23" creationId="{B58D41E7-981C-4BB1-A49B-F144BAE0729D}"/>
          </ac:spMkLst>
        </pc:spChg>
        <pc:spChg chg="mod">
          <ac:chgData name="mnats" userId="2d5df061-6255-4755-935c-bfd826af269a" providerId="ADAL" clId="{B2B0BE92-FBE5-432E-BB12-AEB4127B705C}" dt="2025-11-10T20:11:01.671" v="4430" actId="368"/>
          <ac:spMkLst>
            <pc:docMk/>
            <pc:sldMk cId="89404426" sldId="327"/>
            <ac:spMk id="24" creationId="{26195CCC-02D4-42A2-974C-904C076D3D80}"/>
          </ac:spMkLst>
        </pc:spChg>
        <pc:spChg chg="mod">
          <ac:chgData name="mnats" userId="2d5df061-6255-4755-935c-bfd826af269a" providerId="ADAL" clId="{B2B0BE92-FBE5-432E-BB12-AEB4127B705C}" dt="2025-11-10T20:11:01.671" v="4430" actId="368"/>
          <ac:spMkLst>
            <pc:docMk/>
            <pc:sldMk cId="89404426" sldId="327"/>
            <ac:spMk id="25" creationId="{8C3E78A8-0854-47F4-9CA0-29B29CDBF61D}"/>
          </ac:spMkLst>
        </pc:spChg>
        <pc:spChg chg="mod">
          <ac:chgData name="mnats" userId="2d5df061-6255-4755-935c-bfd826af269a" providerId="ADAL" clId="{B2B0BE92-FBE5-432E-BB12-AEB4127B705C}" dt="2025-11-10T20:11:01.671" v="4430" actId="368"/>
          <ac:spMkLst>
            <pc:docMk/>
            <pc:sldMk cId="89404426" sldId="327"/>
            <ac:spMk id="26" creationId="{5C5B7F97-6944-41B9-8C9A-3F693FE6D451}"/>
          </ac:spMkLst>
        </pc:spChg>
        <pc:spChg chg="mod">
          <ac:chgData name="mnats" userId="2d5df061-6255-4755-935c-bfd826af269a" providerId="ADAL" clId="{B2B0BE92-FBE5-432E-BB12-AEB4127B705C}" dt="2025-11-10T20:11:01.671" v="4430" actId="368"/>
          <ac:spMkLst>
            <pc:docMk/>
            <pc:sldMk cId="89404426" sldId="327"/>
            <ac:spMk id="27" creationId="{D5D52BA2-DCA9-4ACC-BCA3-CDDFF021C0B3}"/>
          </ac:spMkLst>
        </pc:spChg>
        <pc:spChg chg="mod">
          <ac:chgData name="mnats" userId="2d5df061-6255-4755-935c-bfd826af269a" providerId="ADAL" clId="{B2B0BE92-FBE5-432E-BB12-AEB4127B705C}" dt="2025-11-10T20:11:01.671" v="4430" actId="368"/>
          <ac:spMkLst>
            <pc:docMk/>
            <pc:sldMk cId="89404426" sldId="327"/>
            <ac:spMk id="28" creationId="{77757AC6-5556-4E7E-A76F-4E5DCCA4C5FA}"/>
          </ac:spMkLst>
        </pc:spChg>
        <pc:spChg chg="mod">
          <ac:chgData name="mnats" userId="2d5df061-6255-4755-935c-bfd826af269a" providerId="ADAL" clId="{B2B0BE92-FBE5-432E-BB12-AEB4127B705C}" dt="2025-11-10T20:11:01.671" v="4430" actId="368"/>
          <ac:spMkLst>
            <pc:docMk/>
            <pc:sldMk cId="89404426" sldId="327"/>
            <ac:spMk id="29" creationId="{80305F7A-2C2C-4D33-9559-6ADF8CE744C8}"/>
          </ac:spMkLst>
        </pc:spChg>
        <pc:spChg chg="mod">
          <ac:chgData name="mnats" userId="2d5df061-6255-4755-935c-bfd826af269a" providerId="ADAL" clId="{B2B0BE92-FBE5-432E-BB12-AEB4127B705C}" dt="2025-11-10T20:11:01.671" v="4430" actId="368"/>
          <ac:spMkLst>
            <pc:docMk/>
            <pc:sldMk cId="89404426" sldId="327"/>
            <ac:spMk id="30" creationId="{51547E87-89A6-494F-9BF5-65B8A35AFB35}"/>
          </ac:spMkLst>
        </pc:spChg>
        <pc:spChg chg="mod">
          <ac:chgData name="mnats" userId="2d5df061-6255-4755-935c-bfd826af269a" providerId="ADAL" clId="{B2B0BE92-FBE5-432E-BB12-AEB4127B705C}" dt="2025-11-10T20:11:01.671" v="4430" actId="368"/>
          <ac:spMkLst>
            <pc:docMk/>
            <pc:sldMk cId="89404426" sldId="327"/>
            <ac:spMk id="31" creationId="{383D890E-36B5-4A55-9EE2-676248E1B328}"/>
          </ac:spMkLst>
        </pc:spChg>
        <pc:spChg chg="mod">
          <ac:chgData name="mnats" userId="2d5df061-6255-4755-935c-bfd826af269a" providerId="ADAL" clId="{B2B0BE92-FBE5-432E-BB12-AEB4127B705C}" dt="2025-11-10T20:11:01.671" v="4430" actId="368"/>
          <ac:spMkLst>
            <pc:docMk/>
            <pc:sldMk cId="89404426" sldId="327"/>
            <ac:spMk id="32" creationId="{25B3BDB1-5A65-46B1-9889-88DEEA8707BB}"/>
          </ac:spMkLst>
        </pc:spChg>
        <pc:spChg chg="mod">
          <ac:chgData name="mnats" userId="2d5df061-6255-4755-935c-bfd826af269a" providerId="ADAL" clId="{B2B0BE92-FBE5-432E-BB12-AEB4127B705C}" dt="2025-11-10T20:11:01.671" v="4430" actId="368"/>
          <ac:spMkLst>
            <pc:docMk/>
            <pc:sldMk cId="89404426" sldId="327"/>
            <ac:spMk id="33" creationId="{968928AE-207C-4E78-8C80-84A85BF63A30}"/>
          </ac:spMkLst>
        </pc:spChg>
        <pc:spChg chg="mod">
          <ac:chgData name="mnats" userId="2d5df061-6255-4755-935c-bfd826af269a" providerId="ADAL" clId="{B2B0BE92-FBE5-432E-BB12-AEB4127B705C}" dt="2025-11-10T20:11:01.671" v="4430" actId="368"/>
          <ac:spMkLst>
            <pc:docMk/>
            <pc:sldMk cId="89404426" sldId="327"/>
            <ac:spMk id="34" creationId="{461232B4-2B1D-43DE-A8C2-C95195E55EA2}"/>
          </ac:spMkLst>
        </pc:spChg>
        <pc:spChg chg="mod">
          <ac:chgData name="mnats" userId="2d5df061-6255-4755-935c-bfd826af269a" providerId="ADAL" clId="{B2B0BE92-FBE5-432E-BB12-AEB4127B705C}" dt="2025-11-10T20:11:01.671" v="4430" actId="368"/>
          <ac:spMkLst>
            <pc:docMk/>
            <pc:sldMk cId="89404426" sldId="327"/>
            <ac:spMk id="35" creationId="{ECE2D3C1-EC5D-4134-8B92-38B639924097}"/>
          </ac:spMkLst>
        </pc:spChg>
        <pc:spChg chg="mod">
          <ac:chgData name="mnats" userId="2d5df061-6255-4755-935c-bfd826af269a" providerId="ADAL" clId="{B2B0BE92-FBE5-432E-BB12-AEB4127B705C}" dt="2025-11-10T20:11:01.671" v="4430" actId="368"/>
          <ac:spMkLst>
            <pc:docMk/>
            <pc:sldMk cId="89404426" sldId="327"/>
            <ac:spMk id="36" creationId="{A5DE25D7-C133-4492-AE36-44E900EFDC16}"/>
          </ac:spMkLst>
        </pc:spChg>
        <pc:spChg chg="mod">
          <ac:chgData name="mnats" userId="2d5df061-6255-4755-935c-bfd826af269a" providerId="ADAL" clId="{B2B0BE92-FBE5-432E-BB12-AEB4127B705C}" dt="2025-11-10T20:11:01.671" v="4430" actId="368"/>
          <ac:spMkLst>
            <pc:docMk/>
            <pc:sldMk cId="89404426" sldId="327"/>
            <ac:spMk id="37" creationId="{F75B6CF0-DB20-4A41-8D70-C181E446B7AA}"/>
          </ac:spMkLst>
        </pc:spChg>
        <pc:spChg chg="mod">
          <ac:chgData name="mnats" userId="2d5df061-6255-4755-935c-bfd826af269a" providerId="ADAL" clId="{B2B0BE92-FBE5-432E-BB12-AEB4127B705C}" dt="2025-11-10T20:11:01.671" v="4430" actId="368"/>
          <ac:spMkLst>
            <pc:docMk/>
            <pc:sldMk cId="89404426" sldId="327"/>
            <ac:spMk id="38" creationId="{71C870A2-1CDF-4FC6-BA12-17544FE70F84}"/>
          </ac:spMkLst>
        </pc:spChg>
        <pc:spChg chg="mod">
          <ac:chgData name="mnats" userId="2d5df061-6255-4755-935c-bfd826af269a" providerId="ADAL" clId="{B2B0BE92-FBE5-432E-BB12-AEB4127B705C}" dt="2025-11-10T20:11:01.671" v="4430" actId="368"/>
          <ac:spMkLst>
            <pc:docMk/>
            <pc:sldMk cId="89404426" sldId="327"/>
            <ac:spMk id="39" creationId="{45687403-C100-4488-B2AA-D8C2F46E3921}"/>
          </ac:spMkLst>
        </pc:spChg>
        <pc:spChg chg="mod">
          <ac:chgData name="mnats" userId="2d5df061-6255-4755-935c-bfd826af269a" providerId="ADAL" clId="{B2B0BE92-FBE5-432E-BB12-AEB4127B705C}" dt="2025-11-10T20:11:01.671" v="4430" actId="368"/>
          <ac:spMkLst>
            <pc:docMk/>
            <pc:sldMk cId="89404426" sldId="327"/>
            <ac:spMk id="40" creationId="{797C4E4A-3FFA-4A8D-9398-D33C9A9B1090}"/>
          </ac:spMkLst>
        </pc:spChg>
        <pc:spChg chg="mod">
          <ac:chgData name="mnats" userId="2d5df061-6255-4755-935c-bfd826af269a" providerId="ADAL" clId="{B2B0BE92-FBE5-432E-BB12-AEB4127B705C}" dt="2025-11-10T20:11:01.671" v="4430" actId="368"/>
          <ac:spMkLst>
            <pc:docMk/>
            <pc:sldMk cId="89404426" sldId="327"/>
            <ac:spMk id="41" creationId="{42DE1C21-1215-4EB4-982D-588F2F8EEC8A}"/>
          </ac:spMkLst>
        </pc:spChg>
        <pc:spChg chg="mod">
          <ac:chgData name="mnats" userId="2d5df061-6255-4755-935c-bfd826af269a" providerId="ADAL" clId="{B2B0BE92-FBE5-432E-BB12-AEB4127B705C}" dt="2025-11-10T20:11:01.671" v="4430" actId="368"/>
          <ac:spMkLst>
            <pc:docMk/>
            <pc:sldMk cId="89404426" sldId="327"/>
            <ac:spMk id="42" creationId="{ECDD8B94-38DE-42AD-99B9-068D47CDC89E}"/>
          </ac:spMkLst>
        </pc:spChg>
        <pc:spChg chg="mod">
          <ac:chgData name="mnats" userId="2d5df061-6255-4755-935c-bfd826af269a" providerId="ADAL" clId="{B2B0BE92-FBE5-432E-BB12-AEB4127B705C}" dt="2025-11-10T20:11:01.671" v="4430" actId="368"/>
          <ac:spMkLst>
            <pc:docMk/>
            <pc:sldMk cId="89404426" sldId="327"/>
            <ac:spMk id="43" creationId="{4738E68A-3361-44AB-B6B3-B1C9DBFC16AB}"/>
          </ac:spMkLst>
        </pc:spChg>
        <pc:spChg chg="mod">
          <ac:chgData name="mnats" userId="2d5df061-6255-4755-935c-bfd826af269a" providerId="ADAL" clId="{B2B0BE92-FBE5-432E-BB12-AEB4127B705C}" dt="2025-11-10T20:11:01.671" v="4430" actId="368"/>
          <ac:spMkLst>
            <pc:docMk/>
            <pc:sldMk cId="89404426" sldId="327"/>
            <ac:spMk id="44" creationId="{A54F7C80-9799-4E44-AE8B-90D7A21A2E8D}"/>
          </ac:spMkLst>
        </pc:spChg>
        <pc:spChg chg="ord">
          <ac:chgData name="mnats" userId="2d5df061-6255-4755-935c-bfd826af269a" providerId="ADAL" clId="{B2B0BE92-FBE5-432E-BB12-AEB4127B705C}" dt="2025-11-10T20:17:07.074" v="5820" actId="13244"/>
          <ac:spMkLst>
            <pc:docMk/>
            <pc:sldMk cId="89404426" sldId="327"/>
            <ac:spMk id="45" creationId="{AE7235F8-19EE-40B7-874F-14BADDF9BDE1}"/>
          </ac:spMkLst>
        </pc:spChg>
        <pc:grpChg chg="mod">
          <ac:chgData name="mnats" userId="2d5df061-6255-4755-935c-bfd826af269a" providerId="ADAL" clId="{B2B0BE92-FBE5-432E-BB12-AEB4127B705C}" dt="2025-11-10T20:17:05.032" v="5819" actId="962"/>
          <ac:grpSpMkLst>
            <pc:docMk/>
            <pc:sldMk cId="89404426" sldId="327"/>
            <ac:grpSpMk id="4" creationId="{76251B47-27CE-44AB-A9B1-FE3AAA73888D}"/>
          </ac:grpSpMkLst>
        </pc:grpChg>
      </pc:sldChg>
      <pc:sldChg chg="addSp modSp mod">
        <pc:chgData name="mnats" userId="2d5df061-6255-4755-935c-bfd826af269a" providerId="ADAL" clId="{B2B0BE92-FBE5-432E-BB12-AEB4127B705C}" dt="2025-11-10T20:18:59.304" v="5963" actId="20577"/>
        <pc:sldMkLst>
          <pc:docMk/>
          <pc:sldMk cId="2242040967" sldId="328"/>
        </pc:sldMkLst>
        <pc:spChg chg="mod">
          <ac:chgData name="mnats" userId="2d5df061-6255-4755-935c-bfd826af269a" providerId="ADAL" clId="{B2B0BE92-FBE5-432E-BB12-AEB4127B705C}" dt="2025-11-10T20:18:59.304" v="5963" actId="20577"/>
          <ac:spMkLst>
            <pc:docMk/>
            <pc:sldMk cId="2242040967" sldId="328"/>
            <ac:spMk id="2" creationId="{7ECDCDBD-D5A2-4B23-B4D2-32240043BD3E}"/>
          </ac:spMkLst>
        </pc:spChg>
        <pc:grpChg chg="mod">
          <ac:chgData name="mnats" userId="2d5df061-6255-4755-935c-bfd826af269a" providerId="ADAL" clId="{B2B0BE92-FBE5-432E-BB12-AEB4127B705C}" dt="2025-11-10T20:12:09.245" v="4768" actId="164"/>
          <ac:grpSpMkLst>
            <pc:docMk/>
            <pc:sldMk cId="2242040967" sldId="328"/>
            <ac:grpSpMk id="4" creationId="{76251B47-27CE-44AB-A9B1-FE3AAA73888D}"/>
          </ac:grpSpMkLst>
        </pc:grpChg>
        <pc:grpChg chg="add mod">
          <ac:chgData name="mnats" userId="2d5df061-6255-4755-935c-bfd826af269a" providerId="ADAL" clId="{B2B0BE92-FBE5-432E-BB12-AEB4127B705C}" dt="2025-11-10T20:12:28.202" v="4914" actId="962"/>
          <ac:grpSpMkLst>
            <pc:docMk/>
            <pc:sldMk cId="2242040967" sldId="328"/>
            <ac:grpSpMk id="45" creationId="{2AD836CF-511D-46AA-A4F3-7DC2D2EB1024}"/>
          </ac:grpSpMkLst>
        </pc:grpChg>
        <pc:inkChg chg="mod">
          <ac:chgData name="mnats" userId="2d5df061-6255-4755-935c-bfd826af269a" providerId="ADAL" clId="{B2B0BE92-FBE5-432E-BB12-AEB4127B705C}" dt="2025-11-10T20:12:09.245" v="4768" actId="164"/>
          <ac:inkMkLst>
            <pc:docMk/>
            <pc:sldMk cId="2242040967" sldId="328"/>
            <ac:inkMk id="55" creationId="{EED889BB-89AD-4F0A-86AB-8D88775C8DC8}"/>
          </ac:inkMkLst>
        </pc:inkChg>
      </pc:sldChg>
      <pc:sldChg chg="addSp modSp mod">
        <pc:chgData name="mnats" userId="2d5df061-6255-4755-935c-bfd826af269a" providerId="ADAL" clId="{B2B0BE92-FBE5-432E-BB12-AEB4127B705C}" dt="2025-11-10T20:19:02.925" v="5971" actId="20577"/>
        <pc:sldMkLst>
          <pc:docMk/>
          <pc:sldMk cId="2855533836" sldId="329"/>
        </pc:sldMkLst>
        <pc:spChg chg="mod">
          <ac:chgData name="mnats" userId="2d5df061-6255-4755-935c-bfd826af269a" providerId="ADAL" clId="{B2B0BE92-FBE5-432E-BB12-AEB4127B705C}" dt="2025-11-10T20:19:02.925" v="5971" actId="20577"/>
          <ac:spMkLst>
            <pc:docMk/>
            <pc:sldMk cId="2855533836" sldId="329"/>
            <ac:spMk id="2" creationId="{7ECDCDBD-D5A2-4B23-B4D2-32240043BD3E}"/>
          </ac:spMkLst>
        </pc:spChg>
        <pc:grpChg chg="mod">
          <ac:chgData name="mnats" userId="2d5df061-6255-4755-935c-bfd826af269a" providerId="ADAL" clId="{B2B0BE92-FBE5-432E-BB12-AEB4127B705C}" dt="2025-11-10T20:12:51.614" v="5065" actId="164"/>
          <ac:grpSpMkLst>
            <pc:docMk/>
            <pc:sldMk cId="2855533836" sldId="329"/>
            <ac:grpSpMk id="4" creationId="{76251B47-27CE-44AB-A9B1-FE3AAA73888D}"/>
          </ac:grpSpMkLst>
        </pc:grpChg>
        <pc:grpChg chg="add mod">
          <ac:chgData name="mnats" userId="2d5df061-6255-4755-935c-bfd826af269a" providerId="ADAL" clId="{B2B0BE92-FBE5-432E-BB12-AEB4127B705C}" dt="2025-11-10T20:13:27.892" v="5281" actId="962"/>
          <ac:grpSpMkLst>
            <pc:docMk/>
            <pc:sldMk cId="2855533836" sldId="329"/>
            <ac:grpSpMk id="45" creationId="{302B69AE-673F-4174-9B5A-89C491B9E5F8}"/>
          </ac:grpSpMkLst>
        </pc:grpChg>
        <pc:inkChg chg="mod">
          <ac:chgData name="mnats" userId="2d5df061-6255-4755-935c-bfd826af269a" providerId="ADAL" clId="{B2B0BE92-FBE5-432E-BB12-AEB4127B705C}" dt="2025-11-10T20:12:51.614" v="5065" actId="164"/>
          <ac:inkMkLst>
            <pc:docMk/>
            <pc:sldMk cId="2855533836" sldId="329"/>
            <ac:inkMk id="60" creationId="{10E27351-C5C2-4145-9CF6-C1F7A9D29A2F}"/>
          </ac:inkMkLst>
        </pc:inkChg>
        <pc:inkChg chg="mod">
          <ac:chgData name="mnats" userId="2d5df061-6255-4755-935c-bfd826af269a" providerId="ADAL" clId="{B2B0BE92-FBE5-432E-BB12-AEB4127B705C}" dt="2025-11-10T20:12:51.614" v="5065" actId="164"/>
          <ac:inkMkLst>
            <pc:docMk/>
            <pc:sldMk cId="2855533836" sldId="329"/>
            <ac:inkMk id="64" creationId="{95A5C484-CE29-4559-ACCF-3AE02CBB1E2F}"/>
          </ac:inkMkLst>
        </pc:inkChg>
      </pc:sldChg>
      <pc:sldChg chg="addSp modSp mod">
        <pc:chgData name="mnats" userId="2d5df061-6255-4755-935c-bfd826af269a" providerId="ADAL" clId="{B2B0BE92-FBE5-432E-BB12-AEB4127B705C}" dt="2025-11-10T20:19:07.125" v="5988" actId="20577"/>
        <pc:sldMkLst>
          <pc:docMk/>
          <pc:sldMk cId="2552105240" sldId="330"/>
        </pc:sldMkLst>
        <pc:spChg chg="mod">
          <ac:chgData name="mnats" userId="2d5df061-6255-4755-935c-bfd826af269a" providerId="ADAL" clId="{B2B0BE92-FBE5-432E-BB12-AEB4127B705C}" dt="2025-11-10T20:19:07.125" v="5988" actId="20577"/>
          <ac:spMkLst>
            <pc:docMk/>
            <pc:sldMk cId="2552105240" sldId="330"/>
            <ac:spMk id="2" creationId="{7ECDCDBD-D5A2-4B23-B4D2-32240043BD3E}"/>
          </ac:spMkLst>
        </pc:spChg>
        <pc:grpChg chg="mod">
          <ac:chgData name="mnats" userId="2d5df061-6255-4755-935c-bfd826af269a" providerId="ADAL" clId="{B2B0BE92-FBE5-432E-BB12-AEB4127B705C}" dt="2025-11-10T20:13:37.719" v="5282" actId="164"/>
          <ac:grpSpMkLst>
            <pc:docMk/>
            <pc:sldMk cId="2552105240" sldId="330"/>
            <ac:grpSpMk id="4" creationId="{76251B47-27CE-44AB-A9B1-FE3AAA73888D}"/>
          </ac:grpSpMkLst>
        </pc:grpChg>
        <pc:grpChg chg="add mod">
          <ac:chgData name="mnats" userId="2d5df061-6255-4755-935c-bfd826af269a" providerId="ADAL" clId="{B2B0BE92-FBE5-432E-BB12-AEB4127B705C}" dt="2025-11-10T20:14:07.871" v="5502" actId="962"/>
          <ac:grpSpMkLst>
            <pc:docMk/>
            <pc:sldMk cId="2552105240" sldId="330"/>
            <ac:grpSpMk id="47" creationId="{07EB2C71-E8AD-4125-B20E-8199180CBEF0}"/>
          </ac:grpSpMkLst>
        </pc:grpChg>
        <pc:inkChg chg="mod">
          <ac:chgData name="mnats" userId="2d5df061-6255-4755-935c-bfd826af269a" providerId="ADAL" clId="{B2B0BE92-FBE5-432E-BB12-AEB4127B705C}" dt="2025-11-10T20:13:37.719" v="5282" actId="164"/>
          <ac:inkMkLst>
            <pc:docMk/>
            <pc:sldMk cId="2552105240" sldId="330"/>
            <ac:inkMk id="45" creationId="{9001727D-3976-4194-AFC9-B97175C46210}"/>
          </ac:inkMkLst>
        </pc:inkChg>
        <pc:inkChg chg="mod">
          <ac:chgData name="mnats" userId="2d5df061-6255-4755-935c-bfd826af269a" providerId="ADAL" clId="{B2B0BE92-FBE5-432E-BB12-AEB4127B705C}" dt="2025-11-10T20:13:37.719" v="5282" actId="164"/>
          <ac:inkMkLst>
            <pc:docMk/>
            <pc:sldMk cId="2552105240" sldId="330"/>
            <ac:inkMk id="49" creationId="{1AB47FA7-36C6-4406-9D73-016BC68CD4AD}"/>
          </ac:inkMkLst>
        </pc:inkChg>
        <pc:inkChg chg="mod">
          <ac:chgData name="mnats" userId="2d5df061-6255-4755-935c-bfd826af269a" providerId="ADAL" clId="{B2B0BE92-FBE5-432E-BB12-AEB4127B705C}" dt="2025-11-10T20:13:37.719" v="5282" actId="164"/>
          <ac:inkMkLst>
            <pc:docMk/>
            <pc:sldMk cId="2552105240" sldId="330"/>
            <ac:inkMk id="53" creationId="{7A4773D2-1A67-4A5D-9803-46226D7F9177}"/>
          </ac:inkMkLst>
        </pc:inkChg>
        <pc:inkChg chg="mod">
          <ac:chgData name="mnats" userId="2d5df061-6255-4755-935c-bfd826af269a" providerId="ADAL" clId="{B2B0BE92-FBE5-432E-BB12-AEB4127B705C}" dt="2025-11-10T20:13:37.719" v="5282" actId="164"/>
          <ac:inkMkLst>
            <pc:docMk/>
            <pc:sldMk cId="2552105240" sldId="330"/>
            <ac:inkMk id="54" creationId="{C749FE52-AA82-493D-9788-5D43AA5EEE7E}"/>
          </ac:inkMkLst>
        </pc:inkChg>
      </pc:sldChg>
      <pc:sldChg chg="addSp modSp mod modAnim">
        <pc:chgData name="mnats" userId="2d5df061-6255-4755-935c-bfd826af269a" providerId="ADAL" clId="{B2B0BE92-FBE5-432E-BB12-AEB4127B705C}" dt="2025-11-10T20:06:04.989" v="2743" actId="962"/>
        <pc:sldMkLst>
          <pc:docMk/>
          <pc:sldMk cId="1312058375" sldId="437"/>
        </pc:sldMkLst>
        <pc:spChg chg="mod">
          <ac:chgData name="mnats" userId="2d5df061-6255-4755-935c-bfd826af269a" providerId="ADAL" clId="{B2B0BE92-FBE5-432E-BB12-AEB4127B705C}" dt="2025-11-10T14:02:12.910" v="1057" actId="20577"/>
          <ac:spMkLst>
            <pc:docMk/>
            <pc:sldMk cId="1312058375" sldId="437"/>
            <ac:spMk id="4097" creationId="{00000000-0000-0000-0000-000000000000}"/>
          </ac:spMkLst>
        </pc:spChg>
        <pc:grpChg chg="add mod">
          <ac:chgData name="mnats" userId="2d5df061-6255-4755-935c-bfd826af269a" providerId="ADAL" clId="{B2B0BE92-FBE5-432E-BB12-AEB4127B705C}" dt="2025-11-10T20:05:56.660" v="2686" actId="962"/>
          <ac:grpSpMkLst>
            <pc:docMk/>
            <pc:sldMk cId="1312058375" sldId="437"/>
            <ac:grpSpMk id="3" creationId="{D2464D89-90A1-478D-8483-E6F99BC432A7}"/>
          </ac:grpSpMkLst>
        </pc:grpChg>
        <pc:grpChg chg="add mod">
          <ac:chgData name="mnats" userId="2d5df061-6255-4755-935c-bfd826af269a" providerId="ADAL" clId="{B2B0BE92-FBE5-432E-BB12-AEB4127B705C}" dt="2025-11-10T20:06:04.989" v="2743" actId="962"/>
          <ac:grpSpMkLst>
            <pc:docMk/>
            <pc:sldMk cId="1312058375" sldId="437"/>
            <ac:grpSpMk id="4" creationId="{58E8526D-0DAC-4ED8-B0B8-AB4A7C460B40}"/>
          </ac:grpSpMkLst>
        </pc:grpChg>
        <pc:picChg chg="mod">
          <ac:chgData name="mnats" userId="2d5df061-6255-4755-935c-bfd826af269a" providerId="ADAL" clId="{B2B0BE92-FBE5-432E-BB12-AEB4127B705C}" dt="2025-11-10T20:05:47.210" v="2594" actId="164"/>
          <ac:picMkLst>
            <pc:docMk/>
            <pc:sldMk cId="1312058375" sldId="437"/>
            <ac:picMk id="16" creationId="{00000000-0000-0000-0000-000000000000}"/>
          </ac:picMkLst>
        </pc:picChg>
        <pc:picChg chg="mod">
          <ac:chgData name="mnats" userId="2d5df061-6255-4755-935c-bfd826af269a" providerId="ADAL" clId="{B2B0BE92-FBE5-432E-BB12-AEB4127B705C}" dt="2025-11-10T20:05:47.210" v="2594" actId="164"/>
          <ac:picMkLst>
            <pc:docMk/>
            <pc:sldMk cId="1312058375" sldId="437"/>
            <ac:picMk id="17" creationId="{00000000-0000-0000-0000-000000000000}"/>
          </ac:picMkLst>
        </pc:picChg>
        <pc:picChg chg="mod">
          <ac:chgData name="mnats" userId="2d5df061-6255-4755-935c-bfd826af269a" providerId="ADAL" clId="{B2B0BE92-FBE5-432E-BB12-AEB4127B705C}" dt="2025-11-10T20:05:47.210" v="2594" actId="164"/>
          <ac:picMkLst>
            <pc:docMk/>
            <pc:sldMk cId="1312058375" sldId="437"/>
            <ac:picMk id="18" creationId="{00000000-0000-0000-0000-000000000000}"/>
          </ac:picMkLst>
        </pc:picChg>
        <pc:picChg chg="mod">
          <ac:chgData name="mnats" userId="2d5df061-6255-4755-935c-bfd826af269a" providerId="ADAL" clId="{B2B0BE92-FBE5-432E-BB12-AEB4127B705C}" dt="2025-11-10T20:05:47.210" v="2594" actId="164"/>
          <ac:picMkLst>
            <pc:docMk/>
            <pc:sldMk cId="1312058375" sldId="437"/>
            <ac:picMk id="19" creationId="{00000000-0000-0000-0000-000000000000}"/>
          </ac:picMkLst>
        </pc:picChg>
        <pc:picChg chg="mod">
          <ac:chgData name="mnats" userId="2d5df061-6255-4755-935c-bfd826af269a" providerId="ADAL" clId="{B2B0BE92-FBE5-432E-BB12-AEB4127B705C}" dt="2025-11-10T20:05:47.210" v="2594" actId="164"/>
          <ac:picMkLst>
            <pc:docMk/>
            <pc:sldMk cId="1312058375" sldId="437"/>
            <ac:picMk id="20"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1"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2"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3" creationId="{00000000-0000-0000-0000-000000000000}"/>
          </ac:picMkLst>
        </pc:picChg>
        <pc:picChg chg="mod">
          <ac:chgData name="mnats" userId="2d5df061-6255-4755-935c-bfd826af269a" providerId="ADAL" clId="{B2B0BE92-FBE5-432E-BB12-AEB4127B705C}" dt="2025-11-10T20:05:35.398" v="2591" actId="962"/>
          <ac:picMkLst>
            <pc:docMk/>
            <pc:sldMk cId="1312058375" sldId="437"/>
            <ac:picMk id="24" creationId="{00000000-0000-0000-0000-000000000000}"/>
          </ac:picMkLst>
        </pc:picChg>
        <pc:picChg chg="mod">
          <ac:chgData name="mnats" userId="2d5df061-6255-4755-935c-bfd826af269a" providerId="ADAL" clId="{B2B0BE92-FBE5-432E-BB12-AEB4127B705C}" dt="2025-11-10T20:05:16.041" v="2541" actId="962"/>
          <ac:picMkLst>
            <pc:docMk/>
            <pc:sldMk cId="1312058375" sldId="437"/>
            <ac:picMk id="26"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7"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8"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9" creationId="{00000000-0000-0000-0000-000000000000}"/>
          </ac:picMkLst>
        </pc:picChg>
      </pc:sldChg>
      <pc:sldChg chg="addSp modSp mod modAnim">
        <pc:chgData name="mnats" userId="2d5df061-6255-4755-935c-bfd826af269a" providerId="ADAL" clId="{B2B0BE92-FBE5-432E-BB12-AEB4127B705C}" dt="2025-11-10T20:16:30.946" v="5816" actId="13244"/>
        <pc:sldMkLst>
          <pc:docMk/>
          <pc:sldMk cId="2518017845" sldId="438"/>
        </pc:sldMkLst>
        <pc:spChg chg="ord">
          <ac:chgData name="mnats" userId="2d5df061-6255-4755-935c-bfd826af269a" providerId="ADAL" clId="{B2B0BE92-FBE5-432E-BB12-AEB4127B705C}" dt="2025-11-10T20:16:30.946" v="5816" actId="13244"/>
          <ac:spMkLst>
            <pc:docMk/>
            <pc:sldMk cId="2518017845" sldId="438"/>
            <ac:spMk id="36" creationId="{00000000-0000-0000-0000-000000000000}"/>
          </ac:spMkLst>
        </pc:spChg>
        <pc:spChg chg="mod ord">
          <ac:chgData name="mnats" userId="2d5df061-6255-4755-935c-bfd826af269a" providerId="ADAL" clId="{B2B0BE92-FBE5-432E-BB12-AEB4127B705C}" dt="2025-11-10T20:16:11.902" v="5813" actId="13244"/>
          <ac:spMkLst>
            <pc:docMk/>
            <pc:sldMk cId="2518017845" sldId="438"/>
            <ac:spMk id="4097" creationId="{00000000-0000-0000-0000-000000000000}"/>
          </ac:spMkLst>
        </pc:spChg>
        <pc:grpChg chg="add mod ord">
          <ac:chgData name="mnats" userId="2d5df061-6255-4755-935c-bfd826af269a" providerId="ADAL" clId="{B2B0BE92-FBE5-432E-BB12-AEB4127B705C}" dt="2025-11-10T20:16:19.840" v="5814" actId="13244"/>
          <ac:grpSpMkLst>
            <pc:docMk/>
            <pc:sldMk cId="2518017845" sldId="438"/>
            <ac:grpSpMk id="2" creationId="{E8039D19-1AC1-471E-B2BF-CDDD061534E9}"/>
          </ac:grpSpMkLst>
        </pc:grpChg>
        <pc:picChg chg="mod">
          <ac:chgData name="mnats" userId="2d5df061-6255-4755-935c-bfd826af269a" providerId="ADAL" clId="{B2B0BE92-FBE5-432E-BB12-AEB4127B705C}" dt="2025-11-10T20:06:13.559" v="2744" actId="164"/>
          <ac:picMkLst>
            <pc:docMk/>
            <pc:sldMk cId="2518017845" sldId="438"/>
            <ac:picMk id="16"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17"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18"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19"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0"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1"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2"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3" creationId="{00000000-0000-0000-0000-000000000000}"/>
          </ac:picMkLst>
        </pc:picChg>
        <pc:picChg chg="mod">
          <ac:chgData name="mnats" userId="2d5df061-6255-4755-935c-bfd826af269a" providerId="ADAL" clId="{B2B0BE92-FBE5-432E-BB12-AEB4127B705C}" dt="2025-11-10T20:07:04.653" v="3242" actId="962"/>
          <ac:picMkLst>
            <pc:docMk/>
            <pc:sldMk cId="2518017845" sldId="438"/>
            <ac:picMk id="24" creationId="{00000000-0000-0000-0000-000000000000}"/>
          </ac:picMkLst>
        </pc:picChg>
        <pc:picChg chg="mod">
          <ac:chgData name="mnats" userId="2d5df061-6255-4755-935c-bfd826af269a" providerId="ADAL" clId="{B2B0BE92-FBE5-432E-BB12-AEB4127B705C}" dt="2025-11-10T20:07:08.743" v="3244" actId="962"/>
          <ac:picMkLst>
            <pc:docMk/>
            <pc:sldMk cId="2518017845" sldId="438"/>
            <ac:picMk id="25" creationId="{00000000-0000-0000-0000-000000000000}"/>
          </ac:picMkLst>
        </pc:picChg>
        <pc:picChg chg="mod">
          <ac:chgData name="mnats" userId="2d5df061-6255-4755-935c-bfd826af269a" providerId="ADAL" clId="{B2B0BE92-FBE5-432E-BB12-AEB4127B705C}" dt="2025-11-10T20:07:12.874" v="3246" actId="962"/>
          <ac:picMkLst>
            <pc:docMk/>
            <pc:sldMk cId="2518017845" sldId="438"/>
            <ac:picMk id="26"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7"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8"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9" creationId="{00000000-0000-0000-0000-000000000000}"/>
          </ac:picMkLst>
        </pc:picChg>
        <pc:picChg chg="mod">
          <ac:chgData name="mnats" userId="2d5df061-6255-4755-935c-bfd826af269a" providerId="ADAL" clId="{B2B0BE92-FBE5-432E-BB12-AEB4127B705C}" dt="2025-11-10T20:07:18.393" v="3248" actId="962"/>
          <ac:picMkLst>
            <pc:docMk/>
            <pc:sldMk cId="2518017845" sldId="438"/>
            <ac:picMk id="30" creationId="{00000000-0000-0000-0000-000000000000}"/>
          </ac:picMkLst>
        </pc:picChg>
        <pc:picChg chg="mod">
          <ac:chgData name="mnats" userId="2d5df061-6255-4755-935c-bfd826af269a" providerId="ADAL" clId="{B2B0BE92-FBE5-432E-BB12-AEB4127B705C}" dt="2025-11-10T20:07:23.505" v="3250" actId="962"/>
          <ac:picMkLst>
            <pc:docMk/>
            <pc:sldMk cId="2518017845" sldId="438"/>
            <ac:picMk id="35" creationId="{00000000-0000-0000-0000-000000000000}"/>
          </ac:picMkLst>
        </pc:picChg>
        <pc:picChg chg="mod">
          <ac:chgData name="mnats" userId="2d5df061-6255-4755-935c-bfd826af269a" providerId="ADAL" clId="{B2B0BE92-FBE5-432E-BB12-AEB4127B705C}" dt="2025-11-10T20:05:19.793" v="2543" actId="962"/>
          <ac:picMkLst>
            <pc:docMk/>
            <pc:sldMk cId="2518017845" sldId="438"/>
            <ac:picMk id="37" creationId="{00000000-0000-0000-0000-000000000000}"/>
          </ac:picMkLst>
        </pc:picChg>
        <pc:picChg chg="mod ord">
          <ac:chgData name="mnats" userId="2d5df061-6255-4755-935c-bfd826af269a" providerId="ADAL" clId="{B2B0BE92-FBE5-432E-BB12-AEB4127B705C}" dt="2025-11-10T20:16:27.667" v="5815" actId="13244"/>
          <ac:picMkLst>
            <pc:docMk/>
            <pc:sldMk cId="2518017845" sldId="438"/>
            <ac:picMk id="38" creationId="{00000000-0000-0000-0000-000000000000}"/>
          </ac:picMkLst>
        </pc:picChg>
        <pc:picChg chg="mod">
          <ac:chgData name="mnats" userId="2d5df061-6255-4755-935c-bfd826af269a" providerId="ADAL" clId="{B2B0BE92-FBE5-432E-BB12-AEB4127B705C}" dt="2025-11-10T20:06:59.048" v="3240" actId="962"/>
          <ac:picMkLst>
            <pc:docMk/>
            <pc:sldMk cId="2518017845" sldId="438"/>
            <ac:picMk id="3076" creationId="{00000000-0000-0000-0000-000000000000}"/>
          </ac:picMkLst>
        </pc:picChg>
        <pc:cxnChg chg="mod">
          <ac:chgData name="mnats" userId="2d5df061-6255-4755-935c-bfd826af269a" providerId="ADAL" clId="{B2B0BE92-FBE5-432E-BB12-AEB4127B705C}" dt="2025-11-10T20:06:13.559" v="2744" actId="164"/>
          <ac:cxnSpMkLst>
            <pc:docMk/>
            <pc:sldMk cId="2518017845" sldId="438"/>
            <ac:cxnSpMk id="6" creationId="{00000000-0000-0000-0000-000000000000}"/>
          </ac:cxnSpMkLst>
        </pc:cxnChg>
        <pc:cxnChg chg="mod">
          <ac:chgData name="mnats" userId="2d5df061-6255-4755-935c-bfd826af269a" providerId="ADAL" clId="{B2B0BE92-FBE5-432E-BB12-AEB4127B705C}" dt="2025-11-10T20:06:13.559" v="2744" actId="164"/>
          <ac:cxnSpMkLst>
            <pc:docMk/>
            <pc:sldMk cId="2518017845" sldId="438"/>
            <ac:cxnSpMk id="31" creationId="{00000000-0000-0000-0000-000000000000}"/>
          </ac:cxnSpMkLst>
        </pc:cxnChg>
        <pc:cxnChg chg="mod">
          <ac:chgData name="mnats" userId="2d5df061-6255-4755-935c-bfd826af269a" providerId="ADAL" clId="{B2B0BE92-FBE5-432E-BB12-AEB4127B705C}" dt="2025-11-10T20:06:13.559" v="2744" actId="164"/>
          <ac:cxnSpMkLst>
            <pc:docMk/>
            <pc:sldMk cId="2518017845" sldId="438"/>
            <ac:cxnSpMk id="32" creationId="{00000000-0000-0000-0000-000000000000}"/>
          </ac:cxnSpMkLst>
        </pc:cxnChg>
        <pc:cxnChg chg="mod">
          <ac:chgData name="mnats" userId="2d5df061-6255-4755-935c-bfd826af269a" providerId="ADAL" clId="{B2B0BE92-FBE5-432E-BB12-AEB4127B705C}" dt="2025-11-10T20:06:13.559" v="2744" actId="164"/>
          <ac:cxnSpMkLst>
            <pc:docMk/>
            <pc:sldMk cId="2518017845" sldId="438"/>
            <ac:cxnSpMk id="33" creationId="{00000000-0000-0000-0000-000000000000}"/>
          </ac:cxnSpMkLst>
        </pc:cxnChg>
        <pc:cxnChg chg="mod">
          <ac:chgData name="mnats" userId="2d5df061-6255-4755-935c-bfd826af269a" providerId="ADAL" clId="{B2B0BE92-FBE5-432E-BB12-AEB4127B705C}" dt="2025-11-10T20:06:13.559" v="2744" actId="164"/>
          <ac:cxnSpMkLst>
            <pc:docMk/>
            <pc:sldMk cId="2518017845" sldId="438"/>
            <ac:cxnSpMk id="34" creationId="{00000000-0000-0000-0000-000000000000}"/>
          </ac:cxnSpMkLst>
        </pc:cxnChg>
      </pc:sldChg>
      <pc:sldChg chg="addSp modSp mod">
        <pc:chgData name="mnats" userId="2d5df061-6255-4755-935c-bfd826af269a" providerId="ADAL" clId="{B2B0BE92-FBE5-432E-BB12-AEB4127B705C}" dt="2025-11-10T20:15:47.730" v="5811" actId="13244"/>
        <pc:sldMkLst>
          <pc:docMk/>
          <pc:sldMk cId="3304427065" sldId="439"/>
        </pc:sldMkLst>
        <pc:spChg chg="ord">
          <ac:chgData name="mnats" userId="2d5df061-6255-4755-935c-bfd826af269a" providerId="ADAL" clId="{B2B0BE92-FBE5-432E-BB12-AEB4127B705C}" dt="2025-11-10T20:15:32.862" v="5809" actId="13244"/>
          <ac:spMkLst>
            <pc:docMk/>
            <pc:sldMk cId="3304427065" sldId="439"/>
            <ac:spMk id="2" creationId="{F8FA697E-F7E5-4564-9282-FBABD2BA73CF}"/>
          </ac:spMkLst>
        </pc:spChg>
        <pc:spChg chg="ord">
          <ac:chgData name="mnats" userId="2d5df061-6255-4755-935c-bfd826af269a" providerId="ADAL" clId="{B2B0BE92-FBE5-432E-BB12-AEB4127B705C}" dt="2025-11-10T20:15:39.896" v="5810" actId="13244"/>
          <ac:spMkLst>
            <pc:docMk/>
            <pc:sldMk cId="3304427065" sldId="439"/>
            <ac:spMk id="3" creationId="{C73601DB-8EE8-41DD-BBA9-9504A62F13AF}"/>
          </ac:spMkLst>
        </pc:spChg>
        <pc:spChg chg="mod">
          <ac:chgData name="mnats" userId="2d5df061-6255-4755-935c-bfd826af269a" providerId="ADAL" clId="{B2B0BE92-FBE5-432E-BB12-AEB4127B705C}" dt="2025-11-10T18:56:59.794" v="1122" actId="962"/>
          <ac:spMkLst>
            <pc:docMk/>
            <pc:sldMk cId="3304427065" sldId="439"/>
            <ac:spMk id="9" creationId="{12217FA7-05A1-9C8D-EACD-81027B13F957}"/>
          </ac:spMkLst>
        </pc:spChg>
        <pc:spChg chg="mod">
          <ac:chgData name="mnats" userId="2d5df061-6255-4755-935c-bfd826af269a" providerId="ADAL" clId="{B2B0BE92-FBE5-432E-BB12-AEB4127B705C}" dt="2025-11-10T13:25:49.273" v="34" actId="2711"/>
          <ac:spMkLst>
            <pc:docMk/>
            <pc:sldMk cId="3304427065" sldId="439"/>
            <ac:spMk id="10" creationId="{66B308DE-BCC2-1D3E-F5C2-2BF87B68184C}"/>
          </ac:spMkLst>
        </pc:spChg>
        <pc:spChg chg="mod">
          <ac:chgData name="mnats" userId="2d5df061-6255-4755-935c-bfd826af269a" providerId="ADAL" clId="{B2B0BE92-FBE5-432E-BB12-AEB4127B705C}" dt="2025-11-10T18:57:06.566" v="1123" actId="962"/>
          <ac:spMkLst>
            <pc:docMk/>
            <pc:sldMk cId="3304427065" sldId="439"/>
            <ac:spMk id="11" creationId="{DE3A9FCE-95FE-4A71-EA51-2238AC234C99}"/>
          </ac:spMkLst>
        </pc:spChg>
        <pc:spChg chg="mod">
          <ac:chgData name="mnats" userId="2d5df061-6255-4755-935c-bfd826af269a" providerId="ADAL" clId="{B2B0BE92-FBE5-432E-BB12-AEB4127B705C}" dt="2025-11-10T13:25:44.039" v="33" actId="2711"/>
          <ac:spMkLst>
            <pc:docMk/>
            <pc:sldMk cId="3304427065" sldId="439"/>
            <ac:spMk id="12" creationId="{E116461E-36E0-2DA4-6C7B-4BE585072667}"/>
          </ac:spMkLst>
        </pc:spChg>
        <pc:grpChg chg="add mod">
          <ac:chgData name="mnats" userId="2d5df061-6255-4755-935c-bfd826af269a" providerId="ADAL" clId="{B2B0BE92-FBE5-432E-BB12-AEB4127B705C}" dt="2025-11-10T13:31:16.985" v="554" actId="164"/>
          <ac:grpSpMkLst>
            <pc:docMk/>
            <pc:sldMk cId="3304427065" sldId="439"/>
            <ac:grpSpMk id="4" creationId="{95D89947-CC58-45B8-BAAD-EAC56CAFD872}"/>
          </ac:grpSpMkLst>
        </pc:grpChg>
        <pc:grpChg chg="add mod">
          <ac:chgData name="mnats" userId="2d5df061-6255-4755-935c-bfd826af269a" providerId="ADAL" clId="{B2B0BE92-FBE5-432E-BB12-AEB4127B705C}" dt="2025-11-10T13:31:32.063" v="577" actId="164"/>
          <ac:grpSpMkLst>
            <pc:docMk/>
            <pc:sldMk cId="3304427065" sldId="439"/>
            <ac:grpSpMk id="5" creationId="{C9A2F4EB-3F2A-4034-90AF-968FE76ED862}"/>
          </ac:grpSpMkLst>
        </pc:grpChg>
        <pc:grpChg chg="add mod ord">
          <ac:chgData name="mnats" userId="2d5df061-6255-4755-935c-bfd826af269a" providerId="ADAL" clId="{B2B0BE92-FBE5-432E-BB12-AEB4127B705C}" dt="2025-11-10T20:15:47.730" v="5811" actId="13244"/>
          <ac:grpSpMkLst>
            <pc:docMk/>
            <pc:sldMk cId="3304427065" sldId="439"/>
            <ac:grpSpMk id="6" creationId="{88062A5B-C6CF-4A3E-B87A-9203B24AFDE3}"/>
          </ac:grpSpMkLst>
        </pc:grpChg>
        <pc:grpChg chg="mod">
          <ac:chgData name="mnats" userId="2d5df061-6255-4755-935c-bfd826af269a" providerId="ADAL" clId="{B2B0BE92-FBE5-432E-BB12-AEB4127B705C}" dt="2025-11-10T13:30:01.182" v="124" actId="164"/>
          <ac:grpSpMkLst>
            <pc:docMk/>
            <pc:sldMk cId="3304427065" sldId="439"/>
            <ac:grpSpMk id="15" creationId="{6C802030-1DDE-B3CE-1689-327AF8747D16}"/>
          </ac:grpSpMkLst>
        </pc:grpChg>
        <pc:grpChg chg="mod">
          <ac:chgData name="mnats" userId="2d5df061-6255-4755-935c-bfd826af269a" providerId="ADAL" clId="{B2B0BE92-FBE5-432E-BB12-AEB4127B705C}" dt="2025-11-10T13:32:12.780" v="730" actId="164"/>
          <ac:grpSpMkLst>
            <pc:docMk/>
            <pc:sldMk cId="3304427065" sldId="439"/>
            <ac:grpSpMk id="21" creationId="{3F4E954C-11B8-6B48-C248-8B919C7840EB}"/>
          </ac:grpSpMkLst>
        </pc:grpChg>
        <pc:grpChg chg="mod">
          <ac:chgData name="mnats" userId="2d5df061-6255-4755-935c-bfd826af269a" providerId="ADAL" clId="{B2B0BE92-FBE5-432E-BB12-AEB4127B705C}" dt="2025-11-10T13:31:16.985" v="554" actId="164"/>
          <ac:grpSpMkLst>
            <pc:docMk/>
            <pc:sldMk cId="3304427065" sldId="439"/>
            <ac:grpSpMk id="24" creationId="{089F6952-35CB-8464-4CC9-E32C29076801}"/>
          </ac:grpSpMkLst>
        </pc:grpChg>
        <pc:grpChg chg="add mod">
          <ac:chgData name="mnats" userId="2d5df061-6255-4755-935c-bfd826af269a" providerId="ADAL" clId="{B2B0BE92-FBE5-432E-BB12-AEB4127B705C}" dt="2025-11-10T13:32:01.737" v="729" actId="962"/>
          <ac:grpSpMkLst>
            <pc:docMk/>
            <pc:sldMk cId="3304427065" sldId="439"/>
            <ac:grpSpMk id="25" creationId="{070AB392-C392-4E1E-A3C2-127297A114CE}"/>
          </ac:grpSpMkLst>
        </pc:grpChg>
        <pc:grpChg chg="add mod">
          <ac:chgData name="mnats" userId="2d5df061-6255-4755-935c-bfd826af269a" providerId="ADAL" clId="{B2B0BE92-FBE5-432E-BB12-AEB4127B705C}" dt="2025-11-10T13:32:54.396" v="926" actId="962"/>
          <ac:grpSpMkLst>
            <pc:docMk/>
            <pc:sldMk cId="3304427065" sldId="439"/>
            <ac:grpSpMk id="26" creationId="{0F4A0573-4ED5-444E-B3C6-C127BC3969C3}"/>
          </ac:grpSpMkLst>
        </pc:grpChg>
        <pc:inkChg chg="mod">
          <ac:chgData name="mnats" userId="2d5df061-6255-4755-935c-bfd826af269a" providerId="ADAL" clId="{B2B0BE92-FBE5-432E-BB12-AEB4127B705C}" dt="2025-11-10T13:31:01.128" v="553" actId="164"/>
          <ac:inkMkLst>
            <pc:docMk/>
            <pc:sldMk cId="3304427065" sldId="439"/>
            <ac:inkMk id="7" creationId="{61273A44-A9FC-70A3-83AB-1D7A6B1FE051}"/>
          </ac:inkMkLst>
        </pc:inkChg>
        <pc:inkChg chg="mod">
          <ac:chgData name="mnats" userId="2d5df061-6255-4755-935c-bfd826af269a" providerId="ADAL" clId="{B2B0BE92-FBE5-432E-BB12-AEB4127B705C}" dt="2025-11-10T13:32:12.780" v="730" actId="164"/>
          <ac:inkMkLst>
            <pc:docMk/>
            <pc:sldMk cId="3304427065" sldId="439"/>
            <ac:inkMk id="8" creationId="{2E8CF7C2-C604-92C7-DD1E-13A75997810B}"/>
          </ac:inkMkLst>
        </pc:inkChg>
        <pc:inkChg chg="mod">
          <ac:chgData name="mnats" userId="2d5df061-6255-4755-935c-bfd826af269a" providerId="ADAL" clId="{B2B0BE92-FBE5-432E-BB12-AEB4127B705C}" dt="2025-11-10T13:31:01.128" v="553" actId="164"/>
          <ac:inkMkLst>
            <pc:docMk/>
            <pc:sldMk cId="3304427065" sldId="439"/>
            <ac:inkMk id="16" creationId="{564A2001-36F7-5C60-8EF0-6C44109A7215}"/>
          </ac:inkMkLst>
        </pc:inkChg>
        <pc:inkChg chg="mod">
          <ac:chgData name="mnats" userId="2d5df061-6255-4755-935c-bfd826af269a" providerId="ADAL" clId="{B2B0BE92-FBE5-432E-BB12-AEB4127B705C}" dt="2025-11-10T13:32:12.780" v="730" actId="164"/>
          <ac:inkMkLst>
            <pc:docMk/>
            <pc:sldMk cId="3304427065" sldId="439"/>
            <ac:inkMk id="17" creationId="{B1BAB0C7-A1BF-692A-C2D7-E3B38C9C26FE}"/>
          </ac:inkMkLst>
        </pc:inkChg>
        <pc:inkChg chg="mod">
          <ac:chgData name="mnats" userId="2d5df061-6255-4755-935c-bfd826af269a" providerId="ADAL" clId="{B2B0BE92-FBE5-432E-BB12-AEB4127B705C}" dt="2025-11-10T13:31:32.063" v="577" actId="164"/>
          <ac:inkMkLst>
            <pc:docMk/>
            <pc:sldMk cId="3304427065" sldId="439"/>
            <ac:inkMk id="18" creationId="{2E79A4E9-26C4-DF2F-7E45-BFB22F8D647C}"/>
          </ac:inkMkLst>
        </pc:inkChg>
        <pc:inkChg chg="mod">
          <ac:chgData name="mnats" userId="2d5df061-6255-4755-935c-bfd826af269a" providerId="ADAL" clId="{B2B0BE92-FBE5-432E-BB12-AEB4127B705C}" dt="2025-11-10T13:30:01.182" v="124" actId="164"/>
          <ac:inkMkLst>
            <pc:docMk/>
            <pc:sldMk cId="3304427065" sldId="439"/>
            <ac:inkMk id="33" creationId="{C6802C99-D217-43EE-9A71-9A7965344657}"/>
          </ac:inkMkLst>
        </pc:inkChg>
      </pc:sldChg>
      <pc:sldChg chg="modSp mod">
        <pc:chgData name="mnats" userId="2d5df061-6255-4755-935c-bfd826af269a" providerId="ADAL" clId="{B2B0BE92-FBE5-432E-BB12-AEB4127B705C}" dt="2025-11-10T19:00:45.884" v="2239" actId="962"/>
        <pc:sldMkLst>
          <pc:docMk/>
          <pc:sldMk cId="2929611394" sldId="440"/>
        </pc:sldMkLst>
        <pc:spChg chg="mod">
          <ac:chgData name="mnats" userId="2d5df061-6255-4755-935c-bfd826af269a" providerId="ADAL" clId="{B2B0BE92-FBE5-432E-BB12-AEB4127B705C}" dt="2025-11-10T13:59:46.626" v="1047" actId="20577"/>
          <ac:spMkLst>
            <pc:docMk/>
            <pc:sldMk cId="2929611394" sldId="440"/>
            <ac:spMk id="2" creationId="{F8FA697E-F7E5-4564-9282-FBABD2BA73CF}"/>
          </ac:spMkLst>
        </pc:spChg>
        <pc:grpChg chg="mod">
          <ac:chgData name="mnats" userId="2d5df061-6255-4755-935c-bfd826af269a" providerId="ADAL" clId="{B2B0BE92-FBE5-432E-BB12-AEB4127B705C}" dt="2025-11-10T18:59:07.090" v="1713" actId="962"/>
          <ac:grpSpMkLst>
            <pc:docMk/>
            <pc:sldMk cId="2929611394" sldId="440"/>
            <ac:grpSpMk id="4" creationId="{E9210396-FAE0-4392-A10A-FBAE3D99A959}"/>
          </ac:grpSpMkLst>
        </pc:grpChg>
        <pc:inkChg chg="mod">
          <ac:chgData name="mnats" userId="2d5df061-6255-4755-935c-bfd826af269a" providerId="ADAL" clId="{B2B0BE92-FBE5-432E-BB12-AEB4127B705C}" dt="2025-11-10T19:00:45.884" v="2239" actId="962"/>
          <ac:inkMkLst>
            <pc:docMk/>
            <pc:sldMk cId="2929611394" sldId="440"/>
            <ac:inkMk id="25" creationId="{72E7CA9B-C372-440D-83BC-A686E43615DC}"/>
          </ac:inkMkLst>
        </pc:inkChg>
      </pc:sldChg>
      <pc:sldChg chg="modSp mod">
        <pc:chgData name="mnats" userId="2d5df061-6255-4755-935c-bfd826af269a" providerId="ADAL" clId="{B2B0BE92-FBE5-432E-BB12-AEB4127B705C}" dt="2025-11-10T20:16:06.050" v="5812" actId="962"/>
        <pc:sldMkLst>
          <pc:docMk/>
          <pc:sldMk cId="2553485435" sldId="441"/>
        </pc:sldMkLst>
        <pc:spChg chg="mod">
          <ac:chgData name="mnats" userId="2d5df061-6255-4755-935c-bfd826af269a" providerId="ADAL" clId="{B2B0BE92-FBE5-432E-BB12-AEB4127B705C}" dt="2025-11-10T18:58:03.044" v="1395" actId="962"/>
          <ac:spMkLst>
            <pc:docMk/>
            <pc:sldMk cId="2553485435" sldId="441"/>
            <ac:spMk id="6" creationId="{DCA92B1D-1105-4398-BB5B-3B1167255EFB}"/>
          </ac:spMkLst>
        </pc:spChg>
        <pc:grpChg chg="mod">
          <ac:chgData name="mnats" userId="2d5df061-6255-4755-935c-bfd826af269a" providerId="ADAL" clId="{B2B0BE92-FBE5-432E-BB12-AEB4127B705C}" dt="2025-11-10T20:16:06.050" v="5812" actId="962"/>
          <ac:grpSpMkLst>
            <pc:docMk/>
            <pc:sldMk cId="2553485435" sldId="441"/>
            <ac:grpSpMk id="5" creationId="{2A344B9D-FF1A-4841-B877-0E9A2ABCCC21}"/>
          </ac:grpSpMkLst>
        </pc:grpChg>
        <pc:grpChg chg="mod">
          <ac:chgData name="mnats" userId="2d5df061-6255-4755-935c-bfd826af269a" providerId="ADAL" clId="{B2B0BE92-FBE5-432E-BB12-AEB4127B705C}" dt="2025-11-10T18:59:39.124" v="1721" actId="962"/>
          <ac:grpSpMkLst>
            <pc:docMk/>
            <pc:sldMk cId="2553485435" sldId="441"/>
            <ac:grpSpMk id="8" creationId="{65593936-E922-4A8A-B11F-325DA3D8C2E7}"/>
          </ac:grpSpMkLst>
        </pc:grpChg>
        <pc:grpChg chg="mod">
          <ac:chgData name="mnats" userId="2d5df061-6255-4755-935c-bfd826af269a" providerId="ADAL" clId="{B2B0BE92-FBE5-432E-BB12-AEB4127B705C}" dt="2025-11-10T20:04:57.744" v="2447" actId="962"/>
          <ac:grpSpMkLst>
            <pc:docMk/>
            <pc:sldMk cId="2553485435" sldId="441"/>
            <ac:grpSpMk id="11" creationId="{B77C035F-1E7C-4429-8107-5A5B304B6463}"/>
          </ac:grpSpMkLst>
        </pc:grpChg>
      </pc:sldChg>
      <pc:sldChg chg="addSp delSp modSp mod">
        <pc:chgData name="mnats" userId="2d5df061-6255-4755-935c-bfd826af269a" providerId="ADAL" clId="{B2B0BE92-FBE5-432E-BB12-AEB4127B705C}" dt="2025-11-10T20:07:46.717" v="3254" actId="478"/>
        <pc:sldMkLst>
          <pc:docMk/>
          <pc:sldMk cId="2635233103" sldId="443"/>
        </pc:sldMkLst>
        <pc:spChg chg="mod">
          <ac:chgData name="mnats" userId="2d5df061-6255-4755-935c-bfd826af269a" providerId="ADAL" clId="{B2B0BE92-FBE5-432E-BB12-AEB4127B705C}" dt="2025-11-10T14:11:48.519" v="1086" actId="20577"/>
          <ac:spMkLst>
            <pc:docMk/>
            <pc:sldMk cId="2635233103" sldId="443"/>
            <ac:spMk id="2" creationId="{495030BF-BB03-4449-BF20-D4D08D247276}"/>
          </ac:spMkLst>
        </pc:spChg>
        <pc:spChg chg="del mod">
          <ac:chgData name="mnats" userId="2d5df061-6255-4755-935c-bfd826af269a" providerId="ADAL" clId="{B2B0BE92-FBE5-432E-BB12-AEB4127B705C}" dt="2025-11-10T20:07:38.609" v="3252" actId="478"/>
          <ac:spMkLst>
            <pc:docMk/>
            <pc:sldMk cId="2635233103" sldId="443"/>
            <ac:spMk id="3" creationId="{44312997-3661-4F29-8767-2B255A7B0AF9}"/>
          </ac:spMkLst>
        </pc:spChg>
        <pc:spChg chg="add del mod">
          <ac:chgData name="mnats" userId="2d5df061-6255-4755-935c-bfd826af269a" providerId="ADAL" clId="{B2B0BE92-FBE5-432E-BB12-AEB4127B705C}" dt="2025-11-10T20:07:46.717" v="3254" actId="478"/>
          <ac:spMkLst>
            <pc:docMk/>
            <pc:sldMk cId="2635233103" sldId="443"/>
            <ac:spMk id="6" creationId="{12EB8DF9-6884-4C08-8EA9-095D2ABBA994}"/>
          </ac:spMkLst>
        </pc:spChg>
      </pc:sldChg>
      <pc:sldChg chg="modSp mod">
        <pc:chgData name="mnats" userId="2d5df061-6255-4755-935c-bfd826af269a" providerId="ADAL" clId="{B2B0BE92-FBE5-432E-BB12-AEB4127B705C}" dt="2025-11-10T20:17:49.940" v="5861" actId="20577"/>
        <pc:sldMkLst>
          <pc:docMk/>
          <pc:sldMk cId="3611467131" sldId="444"/>
        </pc:sldMkLst>
        <pc:spChg chg="mod">
          <ac:chgData name="mnats" userId="2d5df061-6255-4755-935c-bfd826af269a" providerId="ADAL" clId="{B2B0BE92-FBE5-432E-BB12-AEB4127B705C}" dt="2025-11-10T20:17:49.940" v="5861" actId="20577"/>
          <ac:spMkLst>
            <pc:docMk/>
            <pc:sldMk cId="3611467131" sldId="444"/>
            <ac:spMk id="2" creationId="{C0D56B3B-4935-4A1C-88BD-8D8C426F0611}"/>
          </ac:spMkLst>
        </pc:spChg>
      </pc:sldChg>
      <pc:sldChg chg="modSp mod">
        <pc:chgData name="mnats" userId="2d5df061-6255-4755-935c-bfd826af269a" providerId="ADAL" clId="{B2B0BE92-FBE5-432E-BB12-AEB4127B705C}" dt="2025-11-10T20:18:37.921" v="5915" actId="20577"/>
        <pc:sldMkLst>
          <pc:docMk/>
          <pc:sldMk cId="188130204" sldId="445"/>
        </pc:sldMkLst>
        <pc:spChg chg="mod">
          <ac:chgData name="mnats" userId="2d5df061-6255-4755-935c-bfd826af269a" providerId="ADAL" clId="{B2B0BE92-FBE5-432E-BB12-AEB4127B705C}" dt="2025-11-10T20:18:37.921" v="5915" actId="20577"/>
          <ac:spMkLst>
            <pc:docMk/>
            <pc:sldMk cId="188130204" sldId="445"/>
            <ac:spMk id="2" creationId="{9A6F50AA-A788-430F-AA1F-499DC5CB888F}"/>
          </ac:spMkLst>
        </pc:spChg>
      </pc:sldChg>
      <pc:sldChg chg="addSp modSp mod">
        <pc:chgData name="mnats" userId="2d5df061-6255-4755-935c-bfd826af269a" providerId="ADAL" clId="{B2B0BE92-FBE5-432E-BB12-AEB4127B705C}" dt="2025-11-10T20:09:59.264" v="4132" actId="962"/>
        <pc:sldMkLst>
          <pc:docMk/>
          <pc:sldMk cId="3403263606" sldId="446"/>
        </pc:sldMkLst>
        <pc:spChg chg="mod">
          <ac:chgData name="mnats" userId="2d5df061-6255-4755-935c-bfd826af269a" providerId="ADAL" clId="{B2B0BE92-FBE5-432E-BB12-AEB4127B705C}" dt="2025-11-10T20:09:40.318" v="3999" actId="1076"/>
          <ac:spMkLst>
            <pc:docMk/>
            <pc:sldMk cId="3403263606" sldId="446"/>
            <ac:spMk id="3" creationId="{9CB7C677-7372-4828-A3F7-4CEEA6A140BC}"/>
          </ac:spMkLst>
        </pc:spChg>
        <pc:spChg chg="mod">
          <ac:chgData name="mnats" userId="2d5df061-6255-4755-935c-bfd826af269a" providerId="ADAL" clId="{B2B0BE92-FBE5-432E-BB12-AEB4127B705C}" dt="2025-11-10T20:09:46.531" v="4000" actId="164"/>
          <ac:spMkLst>
            <pc:docMk/>
            <pc:sldMk cId="3403263606" sldId="446"/>
            <ac:spMk id="6" creationId="{9B62E5EE-EBC1-3FE8-A344-FAB84CB3EF6D}"/>
          </ac:spMkLst>
        </pc:spChg>
        <pc:spChg chg="mod">
          <ac:chgData name="mnats" userId="2d5df061-6255-4755-935c-bfd826af269a" providerId="ADAL" clId="{B2B0BE92-FBE5-432E-BB12-AEB4127B705C}" dt="2025-11-10T20:09:46.531" v="4000" actId="164"/>
          <ac:spMkLst>
            <pc:docMk/>
            <pc:sldMk cId="3403263606" sldId="446"/>
            <ac:spMk id="7" creationId="{F29DE2F4-E14C-391B-8BF2-D6AFAFD679AB}"/>
          </ac:spMkLst>
        </pc:spChg>
        <pc:grpChg chg="add mod">
          <ac:chgData name="mnats" userId="2d5df061-6255-4755-935c-bfd826af269a" providerId="ADAL" clId="{B2B0BE92-FBE5-432E-BB12-AEB4127B705C}" dt="2025-11-10T20:09:59.264" v="4132" actId="962"/>
          <ac:grpSpMkLst>
            <pc:docMk/>
            <pc:sldMk cId="3403263606" sldId="446"/>
            <ac:grpSpMk id="4" creationId="{E712D90E-C9F3-454A-B1C5-BADF69AE3060}"/>
          </ac:grpSpMkLst>
        </pc:grpChg>
        <pc:inkChg chg="mod">
          <ac:chgData name="mnats" userId="2d5df061-6255-4755-935c-bfd826af269a" providerId="ADAL" clId="{B2B0BE92-FBE5-432E-BB12-AEB4127B705C}" dt="2025-11-10T20:09:46.531" v="4000" actId="164"/>
          <ac:inkMkLst>
            <pc:docMk/>
            <pc:sldMk cId="3403263606" sldId="446"/>
            <ac:inkMk id="8" creationId="{F76B3793-C041-92AB-A305-6B168FDCC1AD}"/>
          </ac:inkMkLst>
        </pc:inkChg>
        <pc:inkChg chg="mod">
          <ac:chgData name="mnats" userId="2d5df061-6255-4755-935c-bfd826af269a" providerId="ADAL" clId="{B2B0BE92-FBE5-432E-BB12-AEB4127B705C}" dt="2025-11-10T20:09:46.531" v="4000" actId="164"/>
          <ac:inkMkLst>
            <pc:docMk/>
            <pc:sldMk cId="3403263606" sldId="446"/>
            <ac:inkMk id="9" creationId="{D9331514-C3A9-5B68-19C9-4381B90872AC}"/>
          </ac:inkMkLst>
        </pc:inkChg>
        <pc:cxnChg chg="mod">
          <ac:chgData name="mnats" userId="2d5df061-6255-4755-935c-bfd826af269a" providerId="ADAL" clId="{B2B0BE92-FBE5-432E-BB12-AEB4127B705C}" dt="2025-11-10T20:09:46.531" v="4000" actId="164"/>
          <ac:cxnSpMkLst>
            <pc:docMk/>
            <pc:sldMk cId="3403263606" sldId="446"/>
            <ac:cxnSpMk id="5" creationId="{083824A8-7D5B-FEAB-A6B2-7E0D3653E3D4}"/>
          </ac:cxnSpMkLst>
        </pc:cxnChg>
      </pc:sldChg>
      <pc:sldChg chg="modSp mod">
        <pc:chgData name="mnats" userId="2d5df061-6255-4755-935c-bfd826af269a" providerId="ADAL" clId="{B2B0BE92-FBE5-432E-BB12-AEB4127B705C}" dt="2025-11-10T20:09:17.945" v="3995" actId="962"/>
        <pc:sldMkLst>
          <pc:docMk/>
          <pc:sldMk cId="529797080" sldId="451"/>
        </pc:sldMkLst>
        <pc:grpChg chg="mod">
          <ac:chgData name="mnats" userId="2d5df061-6255-4755-935c-bfd826af269a" providerId="ADAL" clId="{B2B0BE92-FBE5-432E-BB12-AEB4127B705C}" dt="2025-11-10T20:09:17.945" v="3995" actId="962"/>
          <ac:grpSpMkLst>
            <pc:docMk/>
            <pc:sldMk cId="529797080" sldId="451"/>
            <ac:grpSpMk id="5" creationId="{36F9B781-B8FE-4F21-9914-6551B1656940}"/>
          </ac:grpSpMkLst>
        </pc:grpChg>
      </pc:sldChg>
      <pc:sldChg chg="addSp modSp mod">
        <pc:chgData name="mnats" userId="2d5df061-6255-4755-935c-bfd826af269a" providerId="ADAL" clId="{B2B0BE92-FBE5-432E-BB12-AEB4127B705C}" dt="2025-11-10T20:18:55.781" v="5949" actId="20577"/>
        <pc:sldMkLst>
          <pc:docMk/>
          <pc:sldMk cId="453159217" sldId="587"/>
        </pc:sldMkLst>
        <pc:spChg chg="mod">
          <ac:chgData name="mnats" userId="2d5df061-6255-4755-935c-bfd826af269a" providerId="ADAL" clId="{B2B0BE92-FBE5-432E-BB12-AEB4127B705C}" dt="2025-11-10T20:18:55.781" v="5949" actId="20577"/>
          <ac:spMkLst>
            <pc:docMk/>
            <pc:sldMk cId="453159217" sldId="587"/>
            <ac:spMk id="2" creationId="{7ECDCDBD-D5A2-4B23-B4D2-32240043BD3E}"/>
          </ac:spMkLst>
        </pc:spChg>
        <pc:grpChg chg="mod">
          <ac:chgData name="mnats" userId="2d5df061-6255-4755-935c-bfd826af269a" providerId="ADAL" clId="{B2B0BE92-FBE5-432E-BB12-AEB4127B705C}" dt="2025-11-10T20:11:39.473" v="4523" actId="164"/>
          <ac:grpSpMkLst>
            <pc:docMk/>
            <pc:sldMk cId="453159217" sldId="587"/>
            <ac:grpSpMk id="4" creationId="{76251B47-27CE-44AB-A9B1-FE3AAA73888D}"/>
          </ac:grpSpMkLst>
        </pc:grpChg>
        <pc:grpChg chg="add mod">
          <ac:chgData name="mnats" userId="2d5df061-6255-4755-935c-bfd826af269a" providerId="ADAL" clId="{B2B0BE92-FBE5-432E-BB12-AEB4127B705C}" dt="2025-11-10T20:12:42.752" v="5064" actId="962"/>
          <ac:grpSpMkLst>
            <pc:docMk/>
            <pc:sldMk cId="453159217" sldId="587"/>
            <ac:grpSpMk id="46" creationId="{25DCA4F5-2A40-40A1-BF48-107E278EFFEA}"/>
          </ac:grpSpMkLst>
        </pc:grpChg>
        <pc:inkChg chg="mod">
          <ac:chgData name="mnats" userId="2d5df061-6255-4755-935c-bfd826af269a" providerId="ADAL" clId="{B2B0BE92-FBE5-432E-BB12-AEB4127B705C}" dt="2025-11-10T20:11:39.473" v="4523" actId="164"/>
          <ac:inkMkLst>
            <pc:docMk/>
            <pc:sldMk cId="453159217" sldId="587"/>
            <ac:inkMk id="52" creationId="{B3692189-7F24-4E15-A0AD-7D6A5CC7B254}"/>
          </ac:inkMkLst>
        </pc:inkChg>
        <pc:inkChg chg="mod">
          <ac:chgData name="mnats" userId="2d5df061-6255-4755-935c-bfd826af269a" providerId="ADAL" clId="{B2B0BE92-FBE5-432E-BB12-AEB4127B705C}" dt="2025-11-10T20:11:39.473" v="4523" actId="164"/>
          <ac:inkMkLst>
            <pc:docMk/>
            <pc:sldMk cId="453159217" sldId="587"/>
            <ac:inkMk id="58" creationId="{7FE3C921-A195-4DD4-A767-6BF7251F24A0}"/>
          </ac:inkMkLst>
        </pc:inkChg>
        <pc:inkChg chg="mod">
          <ac:chgData name="mnats" userId="2d5df061-6255-4755-935c-bfd826af269a" providerId="ADAL" clId="{B2B0BE92-FBE5-432E-BB12-AEB4127B705C}" dt="2025-11-10T20:11:39.473" v="4523" actId="164"/>
          <ac:inkMkLst>
            <pc:docMk/>
            <pc:sldMk cId="453159217" sldId="587"/>
            <ac:inkMk id="59" creationId="{41B5BD63-1844-4D14-8918-18CA6F9F9B0A}"/>
          </ac:inkMkLst>
        </pc:inkChg>
        <pc:inkChg chg="mod">
          <ac:chgData name="mnats" userId="2d5df061-6255-4755-935c-bfd826af269a" providerId="ADAL" clId="{B2B0BE92-FBE5-432E-BB12-AEB4127B705C}" dt="2025-11-10T20:11:39.473" v="4523" actId="164"/>
          <ac:inkMkLst>
            <pc:docMk/>
            <pc:sldMk cId="453159217" sldId="587"/>
            <ac:inkMk id="60" creationId="{1EEE7ABC-D366-491D-9C29-39B8F4B0C585}"/>
          </ac:inkMkLst>
        </pc:inkChg>
        <pc:inkChg chg="mod">
          <ac:chgData name="mnats" userId="2d5df061-6255-4755-935c-bfd826af269a" providerId="ADAL" clId="{B2B0BE92-FBE5-432E-BB12-AEB4127B705C}" dt="2025-11-10T20:11:39.473" v="4523" actId="164"/>
          <ac:inkMkLst>
            <pc:docMk/>
            <pc:sldMk cId="453159217" sldId="587"/>
            <ac:inkMk id="61" creationId="{47B7E776-457A-4AD2-8400-6E0A5715EE6A}"/>
          </ac:inkMkLst>
        </pc:inkChg>
      </pc:sldChg>
      <pc:sldChg chg="modSp mod">
        <pc:chgData name="mnats" userId="2d5df061-6255-4755-935c-bfd826af269a" providerId="ADAL" clId="{B2B0BE92-FBE5-432E-BB12-AEB4127B705C}" dt="2025-11-10T13:23:30.828" v="27" actId="20577"/>
        <pc:sldMkLst>
          <pc:docMk/>
          <pc:sldMk cId="2963987262" sldId="589"/>
        </pc:sldMkLst>
        <pc:spChg chg="mod">
          <ac:chgData name="mnats" userId="2d5df061-6255-4755-935c-bfd826af269a" providerId="ADAL" clId="{B2B0BE92-FBE5-432E-BB12-AEB4127B705C}" dt="2025-11-10T13:23:30.828" v="27" actId="20577"/>
          <ac:spMkLst>
            <pc:docMk/>
            <pc:sldMk cId="2963987262" sldId="589"/>
            <ac:spMk id="5" creationId="{6B0B57E4-86BE-30B9-98AD-E98EAC1D8FC4}"/>
          </ac:spMkLst>
        </pc:spChg>
      </pc:sldChg>
      <pc:sldChg chg="modSp mod">
        <pc:chgData name="mnats" userId="2d5df061-6255-4755-935c-bfd826af269a" providerId="ADAL" clId="{B2B0BE92-FBE5-432E-BB12-AEB4127B705C}" dt="2025-11-10T13:33:25.717" v="949" actId="20577"/>
        <pc:sldMkLst>
          <pc:docMk/>
          <pc:sldMk cId="2619410044" sldId="590"/>
        </pc:sldMkLst>
        <pc:spChg chg="mod">
          <ac:chgData name="mnats" userId="2d5df061-6255-4755-935c-bfd826af269a" providerId="ADAL" clId="{B2B0BE92-FBE5-432E-BB12-AEB4127B705C}" dt="2025-11-10T13:33:25.717" v="949" actId="20577"/>
          <ac:spMkLst>
            <pc:docMk/>
            <pc:sldMk cId="2619410044" sldId="590"/>
            <ac:spMk id="2" creationId="{BC7FB28A-4C1F-5BC8-0944-E92C0DA0173F}"/>
          </ac:spMkLst>
        </pc:spChg>
      </pc:sldChg>
      <pc:sldChg chg="modSp mod">
        <pc:chgData name="mnats" userId="2d5df061-6255-4755-935c-bfd826af269a" providerId="ADAL" clId="{B2B0BE92-FBE5-432E-BB12-AEB4127B705C}" dt="2025-11-10T18:58:24.488" v="1397" actId="962"/>
        <pc:sldMkLst>
          <pc:docMk/>
          <pc:sldMk cId="1566705694" sldId="591"/>
        </pc:sldMkLst>
        <pc:spChg chg="mod">
          <ac:chgData name="mnats" userId="2d5df061-6255-4755-935c-bfd826af269a" providerId="ADAL" clId="{B2B0BE92-FBE5-432E-BB12-AEB4127B705C}" dt="2025-11-10T13:33:57.199" v="966" actId="20577"/>
          <ac:spMkLst>
            <pc:docMk/>
            <pc:sldMk cId="1566705694" sldId="591"/>
            <ac:spMk id="2" creationId="{2417AB47-54EC-E299-FAA7-031FD16AA670}"/>
          </ac:spMkLst>
        </pc:spChg>
        <pc:spChg chg="mod">
          <ac:chgData name="mnats" userId="2d5df061-6255-4755-935c-bfd826af269a" providerId="ADAL" clId="{B2B0BE92-FBE5-432E-BB12-AEB4127B705C}" dt="2025-11-10T18:57:46.162" v="1389" actId="962"/>
          <ac:spMkLst>
            <pc:docMk/>
            <pc:sldMk cId="1566705694" sldId="591"/>
            <ac:spMk id="5" creationId="{2D59120B-396F-D8D5-AC0E-03076C5EAE19}"/>
          </ac:spMkLst>
        </pc:spChg>
        <pc:spChg chg="mod">
          <ac:chgData name="mnats" userId="2d5df061-6255-4755-935c-bfd826af269a" providerId="ADAL" clId="{B2B0BE92-FBE5-432E-BB12-AEB4127B705C}" dt="2025-11-10T18:57:46.162" v="1389" actId="962"/>
          <ac:spMkLst>
            <pc:docMk/>
            <pc:sldMk cId="1566705694" sldId="591"/>
            <ac:spMk id="6" creationId="{1E88E9B2-D01F-69CF-D9F4-88B332462032}"/>
          </ac:spMkLst>
        </pc:spChg>
        <pc:grpChg chg="mod">
          <ac:chgData name="mnats" userId="2d5df061-6255-4755-935c-bfd826af269a" providerId="ADAL" clId="{B2B0BE92-FBE5-432E-BB12-AEB4127B705C}" dt="2025-11-10T18:58:24.488" v="1397" actId="962"/>
          <ac:grpSpMkLst>
            <pc:docMk/>
            <pc:sldMk cId="1566705694" sldId="591"/>
            <ac:grpSpMk id="4" creationId="{EBD3EFE6-B41A-1232-3B83-509069442B99}"/>
          </ac:grpSpMkLst>
        </pc:grpChg>
      </pc:sldChg>
      <pc:sldChg chg="addSp delSp modSp mod">
        <pc:chgData name="mnats" userId="2d5df061-6255-4755-935c-bfd826af269a" providerId="ADAL" clId="{B2B0BE92-FBE5-432E-BB12-AEB4127B705C}" dt="2025-11-10T18:57:49.080" v="1391" actId="962"/>
        <pc:sldMkLst>
          <pc:docMk/>
          <pc:sldMk cId="183036947" sldId="592"/>
        </pc:sldMkLst>
        <pc:spChg chg="mod">
          <ac:chgData name="mnats" userId="2d5df061-6255-4755-935c-bfd826af269a" providerId="ADAL" clId="{B2B0BE92-FBE5-432E-BB12-AEB4127B705C}" dt="2025-11-10T13:34:01.922" v="977" actId="20577"/>
          <ac:spMkLst>
            <pc:docMk/>
            <pc:sldMk cId="183036947" sldId="592"/>
            <ac:spMk id="2" creationId="{119CA9A2-C224-726A-6A7E-C8D12C7EB2F9}"/>
          </ac:spMkLst>
        </pc:spChg>
        <pc:spChg chg="mod">
          <ac:chgData name="mnats" userId="2d5df061-6255-4755-935c-bfd826af269a" providerId="ADAL" clId="{B2B0BE92-FBE5-432E-BB12-AEB4127B705C}" dt="2025-11-10T13:33:48.083" v="952"/>
          <ac:spMkLst>
            <pc:docMk/>
            <pc:sldMk cId="183036947" sldId="592"/>
            <ac:spMk id="8" creationId="{4061D2F2-23A8-458B-96B0-1418A84AC41F}"/>
          </ac:spMkLst>
        </pc:spChg>
        <pc:spChg chg="mod">
          <ac:chgData name="mnats" userId="2d5df061-6255-4755-935c-bfd826af269a" providerId="ADAL" clId="{B2B0BE92-FBE5-432E-BB12-AEB4127B705C}" dt="2025-11-10T13:33:48.083" v="952"/>
          <ac:spMkLst>
            <pc:docMk/>
            <pc:sldMk cId="183036947" sldId="592"/>
            <ac:spMk id="9" creationId="{2C9B9D27-A1D4-4E5E-81A1-4CFCD3710B7D}"/>
          </ac:spMkLst>
        </pc:spChg>
        <pc:grpChg chg="del">
          <ac:chgData name="mnats" userId="2d5df061-6255-4755-935c-bfd826af269a" providerId="ADAL" clId="{B2B0BE92-FBE5-432E-BB12-AEB4127B705C}" dt="2025-11-10T13:33:47.848" v="951" actId="478"/>
          <ac:grpSpMkLst>
            <pc:docMk/>
            <pc:sldMk cId="183036947" sldId="592"/>
            <ac:grpSpMk id="4" creationId="{919AC418-D6FD-D62E-6E5C-DC7956D852C2}"/>
          </ac:grpSpMkLst>
        </pc:grpChg>
        <pc:grpChg chg="add mod">
          <ac:chgData name="mnats" userId="2d5df061-6255-4755-935c-bfd826af269a" providerId="ADAL" clId="{B2B0BE92-FBE5-432E-BB12-AEB4127B705C}" dt="2025-11-10T18:57:49.080" v="1391" actId="962"/>
          <ac:grpSpMkLst>
            <pc:docMk/>
            <pc:sldMk cId="183036947" sldId="592"/>
            <ac:grpSpMk id="7" creationId="{F348A4C0-62C3-4099-902E-E6F3890F4E89}"/>
          </ac:grpSpMkLst>
        </pc:grpChg>
      </pc:sldChg>
      <pc:sldChg chg="addSp delSp modSp mod">
        <pc:chgData name="mnats" userId="2d5df061-6255-4755-935c-bfd826af269a" providerId="ADAL" clId="{B2B0BE92-FBE5-432E-BB12-AEB4127B705C}" dt="2025-11-10T18:58:32.614" v="1399" actId="962"/>
        <pc:sldMkLst>
          <pc:docMk/>
          <pc:sldMk cId="3264990489" sldId="593"/>
        </pc:sldMkLst>
        <pc:spChg chg="mod">
          <ac:chgData name="mnats" userId="2d5df061-6255-4755-935c-bfd826af269a" providerId="ADAL" clId="{B2B0BE92-FBE5-432E-BB12-AEB4127B705C}" dt="2025-11-10T13:34:08.310" v="990" actId="20577"/>
          <ac:spMkLst>
            <pc:docMk/>
            <pc:sldMk cId="3264990489" sldId="593"/>
            <ac:spMk id="2" creationId="{FBECF567-DD71-C2AE-9206-2EF0CD421A71}"/>
          </ac:spMkLst>
        </pc:spChg>
        <pc:spChg chg="mod">
          <ac:chgData name="mnats" userId="2d5df061-6255-4755-935c-bfd826af269a" providerId="ADAL" clId="{B2B0BE92-FBE5-432E-BB12-AEB4127B705C}" dt="2025-11-10T18:57:53.789" v="1393" actId="962"/>
          <ac:spMkLst>
            <pc:docMk/>
            <pc:sldMk cId="3264990489" sldId="593"/>
            <ac:spMk id="8" creationId="{3A216174-C575-486D-BA78-61E3F354F9D4}"/>
          </ac:spMkLst>
        </pc:spChg>
        <pc:spChg chg="mod">
          <ac:chgData name="mnats" userId="2d5df061-6255-4755-935c-bfd826af269a" providerId="ADAL" clId="{B2B0BE92-FBE5-432E-BB12-AEB4127B705C}" dt="2025-11-10T13:33:51.191" v="954"/>
          <ac:spMkLst>
            <pc:docMk/>
            <pc:sldMk cId="3264990489" sldId="593"/>
            <ac:spMk id="9" creationId="{168B9400-285A-4C7B-969B-184A1177E578}"/>
          </ac:spMkLst>
        </pc:spChg>
        <pc:grpChg chg="del">
          <ac:chgData name="mnats" userId="2d5df061-6255-4755-935c-bfd826af269a" providerId="ADAL" clId="{B2B0BE92-FBE5-432E-BB12-AEB4127B705C}" dt="2025-11-10T13:33:50.726" v="953" actId="478"/>
          <ac:grpSpMkLst>
            <pc:docMk/>
            <pc:sldMk cId="3264990489" sldId="593"/>
            <ac:grpSpMk id="4" creationId="{6417B999-C0DB-A414-0F15-71583BE1E650}"/>
          </ac:grpSpMkLst>
        </pc:grpChg>
        <pc:grpChg chg="add mod">
          <ac:chgData name="mnats" userId="2d5df061-6255-4755-935c-bfd826af269a" providerId="ADAL" clId="{B2B0BE92-FBE5-432E-BB12-AEB4127B705C}" dt="2025-11-10T18:58:32.614" v="1399" actId="962"/>
          <ac:grpSpMkLst>
            <pc:docMk/>
            <pc:sldMk cId="3264990489" sldId="593"/>
            <ac:grpSpMk id="7" creationId="{DFA07B1C-1778-4D14-A66B-C0D0505CC829}"/>
          </ac:grpSpMkLst>
        </pc:grpChg>
      </pc:sldChg>
      <pc:sldChg chg="modSp mod">
        <pc:chgData name="mnats" userId="2d5df061-6255-4755-935c-bfd826af269a" providerId="ADAL" clId="{B2B0BE92-FBE5-432E-BB12-AEB4127B705C}" dt="2025-11-10T20:17:27.641" v="5833" actId="20577"/>
        <pc:sldMkLst>
          <pc:docMk/>
          <pc:sldMk cId="3763533216" sldId="594"/>
        </pc:sldMkLst>
        <pc:spChg chg="mod">
          <ac:chgData name="mnats" userId="2d5df061-6255-4755-935c-bfd826af269a" providerId="ADAL" clId="{B2B0BE92-FBE5-432E-BB12-AEB4127B705C}" dt="2025-11-10T20:17:27.641" v="5833" actId="20577"/>
          <ac:spMkLst>
            <pc:docMk/>
            <pc:sldMk cId="3763533216" sldId="594"/>
            <ac:spMk id="2" creationId="{F020F7D2-23BD-977F-427D-74CE82726859}"/>
          </ac:spMkLst>
        </pc:spChg>
        <pc:grpChg chg="mod">
          <ac:chgData name="mnats" userId="2d5df061-6255-4755-935c-bfd826af269a" providerId="ADAL" clId="{B2B0BE92-FBE5-432E-BB12-AEB4127B705C}" dt="2025-11-10T18:59:22.276" v="1715" actId="962"/>
          <ac:grpSpMkLst>
            <pc:docMk/>
            <pc:sldMk cId="3763533216" sldId="594"/>
            <ac:grpSpMk id="4" creationId="{9EB1BC86-59EA-D2AC-B45B-C24653EF885E}"/>
          </ac:grpSpMkLst>
        </pc:grpChg>
      </pc:sldChg>
      <pc:sldChg chg="addSp delSp modSp mod">
        <pc:chgData name="mnats" userId="2d5df061-6255-4755-935c-bfd826af269a" providerId="ADAL" clId="{B2B0BE92-FBE5-432E-BB12-AEB4127B705C}" dt="2025-11-10T20:17:31.010" v="5844" actId="20577"/>
        <pc:sldMkLst>
          <pc:docMk/>
          <pc:sldMk cId="4261583232" sldId="595"/>
        </pc:sldMkLst>
        <pc:spChg chg="mod">
          <ac:chgData name="mnats" userId="2d5df061-6255-4755-935c-bfd826af269a" providerId="ADAL" clId="{B2B0BE92-FBE5-432E-BB12-AEB4127B705C}" dt="2025-11-10T20:17:31.010" v="5844" actId="20577"/>
          <ac:spMkLst>
            <pc:docMk/>
            <pc:sldMk cId="4261583232" sldId="595"/>
            <ac:spMk id="2" creationId="{7DBDEB6F-8FD5-0094-75BF-5F067E831299}"/>
          </ac:spMkLst>
        </pc:spChg>
        <pc:spChg chg="mod">
          <ac:chgData name="mnats" userId="2d5df061-6255-4755-935c-bfd826af269a" providerId="ADAL" clId="{B2B0BE92-FBE5-432E-BB12-AEB4127B705C}" dt="2025-11-10T13:34:33.455" v="993"/>
          <ac:spMkLst>
            <pc:docMk/>
            <pc:sldMk cId="4261583232" sldId="595"/>
            <ac:spMk id="8" creationId="{79B677F7-6231-44C0-A464-F3D07F2935C4}"/>
          </ac:spMkLst>
        </pc:spChg>
        <pc:spChg chg="mod">
          <ac:chgData name="mnats" userId="2d5df061-6255-4755-935c-bfd826af269a" providerId="ADAL" clId="{B2B0BE92-FBE5-432E-BB12-AEB4127B705C}" dt="2025-11-10T13:34:33.455" v="993"/>
          <ac:spMkLst>
            <pc:docMk/>
            <pc:sldMk cId="4261583232" sldId="595"/>
            <ac:spMk id="9" creationId="{20EF49F2-03E2-40F3-A9D4-1753C6FC9551}"/>
          </ac:spMkLst>
        </pc:spChg>
        <pc:grpChg chg="del">
          <ac:chgData name="mnats" userId="2d5df061-6255-4755-935c-bfd826af269a" providerId="ADAL" clId="{B2B0BE92-FBE5-432E-BB12-AEB4127B705C}" dt="2025-11-10T13:34:32.605" v="992" actId="478"/>
          <ac:grpSpMkLst>
            <pc:docMk/>
            <pc:sldMk cId="4261583232" sldId="595"/>
            <ac:grpSpMk id="4" creationId="{1C5D0536-7D0B-5E49-34B4-BFF005588A71}"/>
          </ac:grpSpMkLst>
        </pc:grpChg>
        <pc:grpChg chg="add mod">
          <ac:chgData name="mnats" userId="2d5df061-6255-4755-935c-bfd826af269a" providerId="ADAL" clId="{B2B0BE92-FBE5-432E-BB12-AEB4127B705C}" dt="2025-11-10T18:59:27.379" v="1717" actId="962"/>
          <ac:grpSpMkLst>
            <pc:docMk/>
            <pc:sldMk cId="4261583232" sldId="595"/>
            <ac:grpSpMk id="7" creationId="{A418A191-7BF0-479F-9878-63BCA5887BCF}"/>
          </ac:grpSpMkLst>
        </pc:grpChg>
      </pc:sldChg>
      <pc:sldChg chg="addSp delSp modSp mod">
        <pc:chgData name="mnats" userId="2d5df061-6255-4755-935c-bfd826af269a" providerId="ADAL" clId="{B2B0BE92-FBE5-432E-BB12-AEB4127B705C}" dt="2025-11-10T20:17:34.651" v="5855" actId="20577"/>
        <pc:sldMkLst>
          <pc:docMk/>
          <pc:sldMk cId="3534722417" sldId="596"/>
        </pc:sldMkLst>
        <pc:spChg chg="mod">
          <ac:chgData name="mnats" userId="2d5df061-6255-4755-935c-bfd826af269a" providerId="ADAL" clId="{B2B0BE92-FBE5-432E-BB12-AEB4127B705C}" dt="2025-11-10T20:17:34.651" v="5855" actId="20577"/>
          <ac:spMkLst>
            <pc:docMk/>
            <pc:sldMk cId="3534722417" sldId="596"/>
            <ac:spMk id="2" creationId="{CCBCC744-DE07-5CD9-C646-04A1F0B537C7}"/>
          </ac:spMkLst>
        </pc:spChg>
        <pc:spChg chg="mod">
          <ac:chgData name="mnats" userId="2d5df061-6255-4755-935c-bfd826af269a" providerId="ADAL" clId="{B2B0BE92-FBE5-432E-BB12-AEB4127B705C}" dt="2025-11-10T13:34:36.731" v="995"/>
          <ac:spMkLst>
            <pc:docMk/>
            <pc:sldMk cId="3534722417" sldId="596"/>
            <ac:spMk id="8" creationId="{3751736F-6E6F-4A42-9A85-8890BA4F6D13}"/>
          </ac:spMkLst>
        </pc:spChg>
        <pc:spChg chg="mod">
          <ac:chgData name="mnats" userId="2d5df061-6255-4755-935c-bfd826af269a" providerId="ADAL" clId="{B2B0BE92-FBE5-432E-BB12-AEB4127B705C}" dt="2025-11-10T13:34:36.731" v="995"/>
          <ac:spMkLst>
            <pc:docMk/>
            <pc:sldMk cId="3534722417" sldId="596"/>
            <ac:spMk id="9" creationId="{197F858F-01AB-46C2-A4EF-1515A77F5847}"/>
          </ac:spMkLst>
        </pc:spChg>
        <pc:grpChg chg="del">
          <ac:chgData name="mnats" userId="2d5df061-6255-4755-935c-bfd826af269a" providerId="ADAL" clId="{B2B0BE92-FBE5-432E-BB12-AEB4127B705C}" dt="2025-11-10T13:34:35.624" v="994" actId="478"/>
          <ac:grpSpMkLst>
            <pc:docMk/>
            <pc:sldMk cId="3534722417" sldId="596"/>
            <ac:grpSpMk id="4" creationId="{C6BD92C1-4016-F37B-C943-8D0A059B474D}"/>
          </ac:grpSpMkLst>
        </pc:grpChg>
        <pc:grpChg chg="add mod">
          <ac:chgData name="mnats" userId="2d5df061-6255-4755-935c-bfd826af269a" providerId="ADAL" clId="{B2B0BE92-FBE5-432E-BB12-AEB4127B705C}" dt="2025-11-10T18:59:32.699" v="1719" actId="962"/>
          <ac:grpSpMkLst>
            <pc:docMk/>
            <pc:sldMk cId="3534722417" sldId="596"/>
            <ac:grpSpMk id="7" creationId="{67C4E491-F57A-439A-9E10-44B5758ED015}"/>
          </ac:grpSpMkLst>
        </pc:grpChg>
      </pc:sldChg>
      <pc:sldChg chg="modSp mod">
        <pc:chgData name="mnats" userId="2d5df061-6255-4755-935c-bfd826af269a" providerId="ADAL" clId="{B2B0BE92-FBE5-432E-BB12-AEB4127B705C}" dt="2025-11-10T18:57:38.681" v="1387" actId="962"/>
        <pc:sldMkLst>
          <pc:docMk/>
          <pc:sldMk cId="1892572430" sldId="602"/>
        </pc:sldMkLst>
        <pc:spChg chg="mod">
          <ac:chgData name="mnats" userId="2d5df061-6255-4755-935c-bfd826af269a" providerId="ADAL" clId="{B2B0BE92-FBE5-432E-BB12-AEB4127B705C}" dt="2025-11-10T13:59:36.371" v="1039" actId="20577"/>
          <ac:spMkLst>
            <pc:docMk/>
            <pc:sldMk cId="1892572430" sldId="602"/>
            <ac:spMk id="2" creationId="{F8FA697E-F7E5-4564-9282-FBABD2BA73CF}"/>
          </ac:spMkLst>
        </pc:spChg>
        <pc:grpChg chg="mod">
          <ac:chgData name="mnats" userId="2d5df061-6255-4755-935c-bfd826af269a" providerId="ADAL" clId="{B2B0BE92-FBE5-432E-BB12-AEB4127B705C}" dt="2025-11-10T18:57:38.681" v="1387" actId="962"/>
          <ac:grpSpMkLst>
            <pc:docMk/>
            <pc:sldMk cId="1892572430" sldId="602"/>
            <ac:grpSpMk id="4" creationId="{E9210396-FAE0-4392-A10A-FBAE3D99A959}"/>
          </ac:grpSpMkLst>
        </pc:grpChg>
        <pc:inkChg chg="mod">
          <ac:chgData name="mnats" userId="2d5df061-6255-4755-935c-bfd826af269a" providerId="ADAL" clId="{B2B0BE92-FBE5-432E-BB12-AEB4127B705C}" dt="2025-11-10T13:33:11.475" v="930" actId="962"/>
          <ac:inkMkLst>
            <pc:docMk/>
            <pc:sldMk cId="1892572430" sldId="602"/>
            <ac:inkMk id="33" creationId="{C6802C99-D217-43EE-9A71-9A7965344657}"/>
          </ac:inkMkLst>
        </pc:inkChg>
      </pc:sldChg>
      <pc:sldChg chg="modSp mod">
        <pc:chgData name="mnats" userId="2d5df061-6255-4755-935c-bfd826af269a" providerId="ADAL" clId="{B2B0BE92-FBE5-432E-BB12-AEB4127B705C}" dt="2025-11-10T20:19:32.039" v="6033" actId="20577"/>
        <pc:sldMkLst>
          <pc:docMk/>
          <pc:sldMk cId="2306741781" sldId="606"/>
        </pc:sldMkLst>
        <pc:spChg chg="mod">
          <ac:chgData name="mnats" userId="2d5df061-6255-4755-935c-bfd826af269a" providerId="ADAL" clId="{B2B0BE92-FBE5-432E-BB12-AEB4127B705C}" dt="2025-11-10T20:19:32.039" v="6033" actId="20577"/>
          <ac:spMkLst>
            <pc:docMk/>
            <pc:sldMk cId="2306741781" sldId="606"/>
            <ac:spMk id="2" creationId="{BDAF3B71-4442-4940-A328-956FF98018AB}"/>
          </ac:spMkLst>
        </pc:spChg>
      </pc:sldChg>
      <pc:sldChg chg="modSp mod">
        <pc:chgData name="mnats" userId="2d5df061-6255-4755-935c-bfd826af269a" providerId="ADAL" clId="{B2B0BE92-FBE5-432E-BB12-AEB4127B705C}" dt="2025-11-10T20:19:35.320" v="6039" actId="6549"/>
        <pc:sldMkLst>
          <pc:docMk/>
          <pc:sldMk cId="3410767706" sldId="607"/>
        </pc:sldMkLst>
        <pc:spChg chg="mod">
          <ac:chgData name="mnats" userId="2d5df061-6255-4755-935c-bfd826af269a" providerId="ADAL" clId="{B2B0BE92-FBE5-432E-BB12-AEB4127B705C}" dt="2025-11-10T20:19:35.320" v="6039" actId="6549"/>
          <ac:spMkLst>
            <pc:docMk/>
            <pc:sldMk cId="3410767706" sldId="607"/>
            <ac:spMk id="2" creationId="{BDAF3B71-4442-4940-A328-956FF98018AB}"/>
          </ac:spMkLst>
        </pc:spChg>
      </pc:sldChg>
      <pc:sldChg chg="modSp mod">
        <pc:chgData name="mnats" userId="2d5df061-6255-4755-935c-bfd826af269a" providerId="ADAL" clId="{B2B0BE92-FBE5-432E-BB12-AEB4127B705C}" dt="2025-11-10T20:18:25.567" v="5887" actId="20577"/>
        <pc:sldMkLst>
          <pc:docMk/>
          <pc:sldMk cId="2317105136" sldId="610"/>
        </pc:sldMkLst>
        <pc:spChg chg="mod">
          <ac:chgData name="mnats" userId="2d5df061-6255-4755-935c-bfd826af269a" providerId="ADAL" clId="{B2B0BE92-FBE5-432E-BB12-AEB4127B705C}" dt="2025-11-10T20:18:25.567" v="5887" actId="20577"/>
          <ac:spMkLst>
            <pc:docMk/>
            <pc:sldMk cId="2317105136" sldId="610"/>
            <ac:spMk id="2" creationId="{C0D56B3B-4935-4A1C-88BD-8D8C426F0611}"/>
          </ac:spMkLst>
        </pc:spChg>
      </pc:sldChg>
      <pc:sldChg chg="modSp mod">
        <pc:chgData name="mnats" userId="2d5df061-6255-4755-935c-bfd826af269a" providerId="ADAL" clId="{B2B0BE92-FBE5-432E-BB12-AEB4127B705C}" dt="2025-11-10T20:18:14.137" v="5878" actId="20577"/>
        <pc:sldMkLst>
          <pc:docMk/>
          <pc:sldMk cId="2568282150" sldId="612"/>
        </pc:sldMkLst>
        <pc:spChg chg="mod">
          <ac:chgData name="mnats" userId="2d5df061-6255-4755-935c-bfd826af269a" providerId="ADAL" clId="{B2B0BE92-FBE5-432E-BB12-AEB4127B705C}" dt="2025-11-10T20:18:14.137" v="5878" actId="20577"/>
          <ac:spMkLst>
            <pc:docMk/>
            <pc:sldMk cId="2568282150" sldId="612"/>
            <ac:spMk id="2" creationId="{C0D56B3B-4935-4A1C-88BD-8D8C426F0611}"/>
          </ac:spMkLst>
        </pc:spChg>
      </pc:sldChg>
      <pc:sldChg chg="addSp delSp modSp mod">
        <pc:chgData name="mnats" userId="2d5df061-6255-4755-935c-bfd826af269a" providerId="ADAL" clId="{B2B0BE92-FBE5-432E-BB12-AEB4127B705C}" dt="2025-11-10T20:16:42.598" v="5817" actId="13244"/>
        <pc:sldMkLst>
          <pc:docMk/>
          <pc:sldMk cId="3455123524" sldId="615"/>
        </pc:sldMkLst>
        <pc:spChg chg="mod">
          <ac:chgData name="mnats" userId="2d5df061-6255-4755-935c-bfd826af269a" providerId="ADAL" clId="{B2B0BE92-FBE5-432E-BB12-AEB4127B705C}" dt="2025-11-10T14:21:44.420" v="1090" actId="20577"/>
          <ac:spMkLst>
            <pc:docMk/>
            <pc:sldMk cId="3455123524" sldId="615"/>
            <ac:spMk id="2" creationId="{495030BF-BB03-4449-BF20-D4D08D247276}"/>
          </ac:spMkLst>
        </pc:spChg>
        <pc:spChg chg="del">
          <ac:chgData name="mnats" userId="2d5df061-6255-4755-935c-bfd826af269a" providerId="ADAL" clId="{B2B0BE92-FBE5-432E-BB12-AEB4127B705C}" dt="2025-11-10T20:07:51.671" v="3255" actId="478"/>
          <ac:spMkLst>
            <pc:docMk/>
            <pc:sldMk cId="3455123524" sldId="615"/>
            <ac:spMk id="3" creationId="{44312997-3661-4F29-8767-2B255A7B0AF9}"/>
          </ac:spMkLst>
        </pc:spChg>
        <pc:spChg chg="ord">
          <ac:chgData name="mnats" userId="2d5df061-6255-4755-935c-bfd826af269a" providerId="ADAL" clId="{B2B0BE92-FBE5-432E-BB12-AEB4127B705C}" dt="2025-11-10T20:16:42.598" v="5817" actId="13244"/>
          <ac:spMkLst>
            <pc:docMk/>
            <pc:sldMk cId="3455123524" sldId="615"/>
            <ac:spMk id="7" creationId="{B52C1527-2246-BA6B-06AB-49CE18D5DC09}"/>
          </ac:spMkLst>
        </pc:spChg>
        <pc:spChg chg="add del mod">
          <ac:chgData name="mnats" userId="2d5df061-6255-4755-935c-bfd826af269a" providerId="ADAL" clId="{B2B0BE92-FBE5-432E-BB12-AEB4127B705C}" dt="2025-11-10T20:07:54.634" v="3256" actId="478"/>
          <ac:spMkLst>
            <pc:docMk/>
            <pc:sldMk cId="3455123524" sldId="615"/>
            <ac:spMk id="8" creationId="{E70C1344-EFCE-42D8-BBDA-AE7C8371DD46}"/>
          </ac:spMkLst>
        </pc:spChg>
      </pc:sldChg>
      <pc:sldChg chg="addSp delSp modSp mod">
        <pc:chgData name="mnats" userId="2d5df061-6255-4755-935c-bfd826af269a" providerId="ADAL" clId="{B2B0BE92-FBE5-432E-BB12-AEB4127B705C}" dt="2025-11-10T20:16:53.358" v="5818" actId="13244"/>
        <pc:sldMkLst>
          <pc:docMk/>
          <pc:sldMk cId="1785517187" sldId="616"/>
        </pc:sldMkLst>
        <pc:spChg chg="mod">
          <ac:chgData name="mnats" userId="2d5df061-6255-4755-935c-bfd826af269a" providerId="ADAL" clId="{B2B0BE92-FBE5-432E-BB12-AEB4127B705C}" dt="2025-11-10T14:22:05.937" v="1104" actId="27636"/>
          <ac:spMkLst>
            <pc:docMk/>
            <pc:sldMk cId="1785517187" sldId="616"/>
            <ac:spMk id="2" creationId="{495030BF-BB03-4449-BF20-D4D08D247276}"/>
          </ac:spMkLst>
        </pc:spChg>
        <pc:spChg chg="del">
          <ac:chgData name="mnats" userId="2d5df061-6255-4755-935c-bfd826af269a" providerId="ADAL" clId="{B2B0BE92-FBE5-432E-BB12-AEB4127B705C}" dt="2025-11-10T20:07:57.471" v="3257" actId="478"/>
          <ac:spMkLst>
            <pc:docMk/>
            <pc:sldMk cId="1785517187" sldId="616"/>
            <ac:spMk id="3" creationId="{44312997-3661-4F29-8767-2B255A7B0AF9}"/>
          </ac:spMkLst>
        </pc:spChg>
        <pc:spChg chg="ord">
          <ac:chgData name="mnats" userId="2d5df061-6255-4755-935c-bfd826af269a" providerId="ADAL" clId="{B2B0BE92-FBE5-432E-BB12-AEB4127B705C}" dt="2025-11-10T20:16:53.358" v="5818" actId="13244"/>
          <ac:spMkLst>
            <pc:docMk/>
            <pc:sldMk cId="1785517187" sldId="616"/>
            <ac:spMk id="7" creationId="{B52C1527-2246-BA6B-06AB-49CE18D5DC09}"/>
          </ac:spMkLst>
        </pc:spChg>
        <pc:spChg chg="add del mod">
          <ac:chgData name="mnats" userId="2d5df061-6255-4755-935c-bfd826af269a" providerId="ADAL" clId="{B2B0BE92-FBE5-432E-BB12-AEB4127B705C}" dt="2025-11-10T20:08:00.368" v="3258" actId="478"/>
          <ac:spMkLst>
            <pc:docMk/>
            <pc:sldMk cId="1785517187" sldId="616"/>
            <ac:spMk id="8" creationId="{18ADE1BD-5AE5-4A72-97A8-2C6829D223FF}"/>
          </ac:spMkLst>
        </pc:spChg>
        <pc:spChg chg="mod">
          <ac:chgData name="mnats" userId="2d5df061-6255-4755-935c-bfd826af269a" providerId="ADAL" clId="{B2B0BE92-FBE5-432E-BB12-AEB4127B705C}" dt="2025-11-10T14:21:53.323" v="1097" actId="20577"/>
          <ac:spMkLst>
            <pc:docMk/>
            <pc:sldMk cId="1785517187" sldId="616"/>
            <ac:spMk id="9" creationId="{1ADD62F5-0353-4613-8FF5-EEC389FDB191}"/>
          </ac:spMkLst>
        </pc:spChg>
      </pc:sldChg>
      <pc:sldChg chg="addSp modSp mod">
        <pc:chgData name="mnats" userId="2d5df061-6255-4755-935c-bfd826af269a" providerId="ADAL" clId="{B2B0BE92-FBE5-432E-BB12-AEB4127B705C}" dt="2025-11-10T20:18:44.931" v="5930" actId="20577"/>
        <pc:sldMkLst>
          <pc:docMk/>
          <pc:sldMk cId="2608039683" sldId="617"/>
        </pc:sldMkLst>
        <pc:spChg chg="mod">
          <ac:chgData name="mnats" userId="2d5df061-6255-4755-935c-bfd826af269a" providerId="ADAL" clId="{B2B0BE92-FBE5-432E-BB12-AEB4127B705C}" dt="2025-11-10T20:18:44.931" v="5930" actId="20577"/>
          <ac:spMkLst>
            <pc:docMk/>
            <pc:sldMk cId="2608039683" sldId="617"/>
            <ac:spMk id="2" creationId="{9A6F50AA-A788-430F-AA1F-499DC5CB888F}"/>
          </ac:spMkLst>
        </pc:spChg>
        <pc:grpChg chg="mod">
          <ac:chgData name="mnats" userId="2d5df061-6255-4755-935c-bfd826af269a" providerId="ADAL" clId="{B2B0BE92-FBE5-432E-BB12-AEB4127B705C}" dt="2025-11-10T20:08:39.246" v="3453" actId="962"/>
          <ac:grpSpMkLst>
            <pc:docMk/>
            <pc:sldMk cId="2608039683" sldId="617"/>
            <ac:grpSpMk id="4" creationId="{F9738956-B0FC-4F26-876D-13ED4FBCE26F}"/>
          </ac:grpSpMkLst>
        </pc:grpChg>
        <pc:grpChg chg="mod">
          <ac:chgData name="mnats" userId="2d5df061-6255-4755-935c-bfd826af269a" providerId="ADAL" clId="{B2B0BE92-FBE5-432E-BB12-AEB4127B705C}" dt="2025-11-10T20:08:17.762" v="3259" actId="164"/>
          <ac:grpSpMkLst>
            <pc:docMk/>
            <pc:sldMk cId="2608039683" sldId="617"/>
            <ac:grpSpMk id="28" creationId="{AA1EFE62-E1C8-7E69-3A5F-B52AF0B00B61}"/>
          </ac:grpSpMkLst>
        </pc:grpChg>
        <pc:grpChg chg="mod">
          <ac:chgData name="mnats" userId="2d5df061-6255-4755-935c-bfd826af269a" providerId="ADAL" clId="{B2B0BE92-FBE5-432E-BB12-AEB4127B705C}" dt="2025-11-10T20:08:17.762" v="3259" actId="164"/>
          <ac:grpSpMkLst>
            <pc:docMk/>
            <pc:sldMk cId="2608039683" sldId="617"/>
            <ac:grpSpMk id="32" creationId="{EF95D12D-8268-0BF8-0A59-EEA301343E96}"/>
          </ac:grpSpMkLst>
        </pc:grpChg>
        <pc:inkChg chg="add mod">
          <ac:chgData name="mnats" userId="2d5df061-6255-4755-935c-bfd826af269a" providerId="ADAL" clId="{B2B0BE92-FBE5-432E-BB12-AEB4127B705C}" dt="2025-11-10T20:08:17.762" v="3259" actId="164"/>
          <ac:inkMkLst>
            <pc:docMk/>
            <pc:sldMk cId="2608039683" sldId="617"/>
            <ac:inkMk id="5" creationId="{0DE186CE-C47B-CFCF-25E2-9404DB3E4ADD}"/>
          </ac:inkMkLst>
        </pc:inkChg>
        <pc:inkChg chg="add mod">
          <ac:chgData name="mnats" userId="2d5df061-6255-4755-935c-bfd826af269a" providerId="ADAL" clId="{B2B0BE92-FBE5-432E-BB12-AEB4127B705C}" dt="2025-11-10T20:08:17.762" v="3259" actId="164"/>
          <ac:inkMkLst>
            <pc:docMk/>
            <pc:sldMk cId="2608039683" sldId="617"/>
            <ac:inkMk id="6" creationId="{9B02259F-5F20-0D28-545C-C80B5A63DE66}"/>
          </ac:inkMkLst>
        </pc:inkChg>
        <pc:inkChg chg="add mod">
          <ac:chgData name="mnats" userId="2d5df061-6255-4755-935c-bfd826af269a" providerId="ADAL" clId="{B2B0BE92-FBE5-432E-BB12-AEB4127B705C}" dt="2025-11-10T20:08:17.762" v="3259" actId="164"/>
          <ac:inkMkLst>
            <pc:docMk/>
            <pc:sldMk cId="2608039683" sldId="617"/>
            <ac:inkMk id="7" creationId="{D87384B0-B380-9872-4995-D5CF524792BB}"/>
          </ac:inkMkLst>
        </pc:inkChg>
        <pc:inkChg chg="add mod">
          <ac:chgData name="mnats" userId="2d5df061-6255-4755-935c-bfd826af269a" providerId="ADAL" clId="{B2B0BE92-FBE5-432E-BB12-AEB4127B705C}" dt="2025-11-10T20:08:17.762" v="3259" actId="164"/>
          <ac:inkMkLst>
            <pc:docMk/>
            <pc:sldMk cId="2608039683" sldId="617"/>
            <ac:inkMk id="9" creationId="{CE2F838F-57C0-2612-A3BD-3B2251866D1C}"/>
          </ac:inkMkLst>
        </pc:inkChg>
        <pc:inkChg chg="add mod">
          <ac:chgData name="mnats" userId="2d5df061-6255-4755-935c-bfd826af269a" providerId="ADAL" clId="{B2B0BE92-FBE5-432E-BB12-AEB4127B705C}" dt="2025-11-10T20:08:17.762" v="3259" actId="164"/>
          <ac:inkMkLst>
            <pc:docMk/>
            <pc:sldMk cId="2608039683" sldId="617"/>
            <ac:inkMk id="11" creationId="{1C747B2C-E26B-1872-C18B-CBE5FBF4792D}"/>
          </ac:inkMkLst>
        </pc:inkChg>
        <pc:inkChg chg="add mod">
          <ac:chgData name="mnats" userId="2d5df061-6255-4755-935c-bfd826af269a" providerId="ADAL" clId="{B2B0BE92-FBE5-432E-BB12-AEB4127B705C}" dt="2025-11-10T20:08:17.762" v="3259" actId="164"/>
          <ac:inkMkLst>
            <pc:docMk/>
            <pc:sldMk cId="2608039683" sldId="617"/>
            <ac:inkMk id="13" creationId="{71A9AA23-CDE3-9E4F-EBCC-DBA7419CE481}"/>
          </ac:inkMkLst>
        </pc:inkChg>
        <pc:inkChg chg="add mod">
          <ac:chgData name="mnats" userId="2d5df061-6255-4755-935c-bfd826af269a" providerId="ADAL" clId="{B2B0BE92-FBE5-432E-BB12-AEB4127B705C}" dt="2025-11-10T20:08:17.762" v="3259" actId="164"/>
          <ac:inkMkLst>
            <pc:docMk/>
            <pc:sldMk cId="2608039683" sldId="617"/>
            <ac:inkMk id="15" creationId="{F9237045-E636-346B-0591-50F0790D51AC}"/>
          </ac:inkMkLst>
        </pc:inkChg>
        <pc:inkChg chg="add mod">
          <ac:chgData name="mnats" userId="2d5df061-6255-4755-935c-bfd826af269a" providerId="ADAL" clId="{B2B0BE92-FBE5-432E-BB12-AEB4127B705C}" dt="2025-11-10T20:08:17.762" v="3259" actId="164"/>
          <ac:inkMkLst>
            <pc:docMk/>
            <pc:sldMk cId="2608039683" sldId="617"/>
            <ac:inkMk id="17" creationId="{35DCAB06-C60F-C214-01F2-B0A813EF7DEB}"/>
          </ac:inkMkLst>
        </pc:inkChg>
        <pc:inkChg chg="add mod">
          <ac:chgData name="mnats" userId="2d5df061-6255-4755-935c-bfd826af269a" providerId="ADAL" clId="{B2B0BE92-FBE5-432E-BB12-AEB4127B705C}" dt="2025-11-10T20:08:17.762" v="3259" actId="164"/>
          <ac:inkMkLst>
            <pc:docMk/>
            <pc:sldMk cId="2608039683" sldId="617"/>
            <ac:inkMk id="19" creationId="{CCBA0149-51D8-B871-062A-8E59C00B6B8D}"/>
          </ac:inkMkLst>
        </pc:inkChg>
        <pc:inkChg chg="add mod">
          <ac:chgData name="mnats" userId="2d5df061-6255-4755-935c-bfd826af269a" providerId="ADAL" clId="{B2B0BE92-FBE5-432E-BB12-AEB4127B705C}" dt="2025-11-10T20:08:17.762" v="3259" actId="164"/>
          <ac:inkMkLst>
            <pc:docMk/>
            <pc:sldMk cId="2608039683" sldId="617"/>
            <ac:inkMk id="21" creationId="{0714095E-D72F-5E50-E7EF-C5EE45066671}"/>
          </ac:inkMkLst>
        </pc:inkChg>
        <pc:inkChg chg="add mod">
          <ac:chgData name="mnats" userId="2d5df061-6255-4755-935c-bfd826af269a" providerId="ADAL" clId="{B2B0BE92-FBE5-432E-BB12-AEB4127B705C}" dt="2025-11-10T20:08:17.762" v="3259" actId="164"/>
          <ac:inkMkLst>
            <pc:docMk/>
            <pc:sldMk cId="2608039683" sldId="617"/>
            <ac:inkMk id="23" creationId="{FD85EE97-320E-A3AC-4EE9-D75EFF3B71B4}"/>
          </ac:inkMkLst>
        </pc:inkChg>
        <pc:inkChg chg="add mod">
          <ac:chgData name="mnats" userId="2d5df061-6255-4755-935c-bfd826af269a" providerId="ADAL" clId="{B2B0BE92-FBE5-432E-BB12-AEB4127B705C}" dt="2025-11-10T20:08:17.762" v="3259" actId="164"/>
          <ac:inkMkLst>
            <pc:docMk/>
            <pc:sldMk cId="2608039683" sldId="617"/>
            <ac:inkMk id="25" creationId="{B61309F3-EE49-286D-2625-A163BB11CD23}"/>
          </ac:inkMkLst>
        </pc:inkChg>
        <pc:inkChg chg="add mod">
          <ac:chgData name="mnats" userId="2d5df061-6255-4755-935c-bfd826af269a" providerId="ADAL" clId="{B2B0BE92-FBE5-432E-BB12-AEB4127B705C}" dt="2025-11-10T20:08:17.762" v="3259" actId="164"/>
          <ac:inkMkLst>
            <pc:docMk/>
            <pc:sldMk cId="2608039683" sldId="617"/>
            <ac:inkMk id="26" creationId="{A93CF6D8-CEF4-F194-398F-C946D4B7740B}"/>
          </ac:inkMkLst>
        </pc:inkChg>
        <pc:inkChg chg="add mod">
          <ac:chgData name="mnats" userId="2d5df061-6255-4755-935c-bfd826af269a" providerId="ADAL" clId="{B2B0BE92-FBE5-432E-BB12-AEB4127B705C}" dt="2025-11-10T20:08:17.762" v="3259" actId="164"/>
          <ac:inkMkLst>
            <pc:docMk/>
            <pc:sldMk cId="2608039683" sldId="617"/>
            <ac:inkMk id="27" creationId="{5E98B4F9-3ECF-6ACD-5E0F-5B532051B4E0}"/>
          </ac:inkMkLst>
        </pc:inkChg>
        <pc:inkChg chg="add mod">
          <ac:chgData name="mnats" userId="2d5df061-6255-4755-935c-bfd826af269a" providerId="ADAL" clId="{B2B0BE92-FBE5-432E-BB12-AEB4127B705C}" dt="2025-11-10T20:08:17.762" v="3259" actId="164"/>
          <ac:inkMkLst>
            <pc:docMk/>
            <pc:sldMk cId="2608039683" sldId="617"/>
            <ac:inkMk id="29" creationId="{54469EDF-91B2-E13B-72E2-6A6865256AE2}"/>
          </ac:inkMkLst>
        </pc:inkChg>
        <pc:inkChg chg="add mod">
          <ac:chgData name="mnats" userId="2d5df061-6255-4755-935c-bfd826af269a" providerId="ADAL" clId="{B2B0BE92-FBE5-432E-BB12-AEB4127B705C}" dt="2025-11-10T20:08:17.762" v="3259" actId="164"/>
          <ac:inkMkLst>
            <pc:docMk/>
            <pc:sldMk cId="2608039683" sldId="617"/>
            <ac:inkMk id="31" creationId="{5FCDCA1D-0D84-DD6F-E4B5-AEDE1BC1CB8D}"/>
          </ac:inkMkLst>
        </pc:inkChg>
      </pc:sldChg>
      <pc:sldChg chg="modSp mod">
        <pc:chgData name="mnats" userId="2d5df061-6255-4755-935c-bfd826af269a" providerId="ADAL" clId="{B2B0BE92-FBE5-432E-BB12-AEB4127B705C}" dt="2025-11-10T20:19:50.815" v="6055" actId="404"/>
        <pc:sldMkLst>
          <pc:docMk/>
          <pc:sldMk cId="754006281" sldId="619"/>
        </pc:sldMkLst>
        <pc:spChg chg="mod">
          <ac:chgData name="mnats" userId="2d5df061-6255-4755-935c-bfd826af269a" providerId="ADAL" clId="{B2B0BE92-FBE5-432E-BB12-AEB4127B705C}" dt="2025-11-10T20:19:50.815" v="6055" actId="404"/>
          <ac:spMkLst>
            <pc:docMk/>
            <pc:sldMk cId="754006281" sldId="619"/>
            <ac:spMk id="2" creationId="{16B58B6D-EF84-6833-6455-3754ED3A304A}"/>
          </ac:spMkLst>
        </pc:spChg>
      </pc:sldChg>
      <pc:sldChg chg="modSp mod">
        <pc:chgData name="mnats" userId="2d5df061-6255-4755-935c-bfd826af269a" providerId="ADAL" clId="{B2B0BE92-FBE5-432E-BB12-AEB4127B705C}" dt="2025-11-10T20:19:55.470" v="6059" actId="404"/>
        <pc:sldMkLst>
          <pc:docMk/>
          <pc:sldMk cId="1289644891" sldId="620"/>
        </pc:sldMkLst>
        <pc:spChg chg="mod ord">
          <ac:chgData name="mnats" userId="2d5df061-6255-4755-935c-bfd826af269a" providerId="ADAL" clId="{B2B0BE92-FBE5-432E-BB12-AEB4127B705C}" dt="2025-11-10T20:19:55.470" v="6059" actId="404"/>
          <ac:spMkLst>
            <pc:docMk/>
            <pc:sldMk cId="1289644891" sldId="620"/>
            <ac:spMk id="6" creationId="{629B83B0-F558-C58A-A61F-4134B4782F9E}"/>
          </ac:spMkLst>
        </pc:spChg>
      </pc:sldChg>
      <pc:sldChg chg="modSp mod">
        <pc:chgData name="mnats" userId="2d5df061-6255-4755-935c-bfd826af269a" providerId="ADAL" clId="{B2B0BE92-FBE5-432E-BB12-AEB4127B705C}" dt="2025-11-10T20:19:11.254" v="5996" actId="20577"/>
        <pc:sldMkLst>
          <pc:docMk/>
          <pc:sldMk cId="884480429" sldId="621"/>
        </pc:sldMkLst>
        <pc:spChg chg="mod">
          <ac:chgData name="mnats" userId="2d5df061-6255-4755-935c-bfd826af269a" providerId="ADAL" clId="{B2B0BE92-FBE5-432E-BB12-AEB4127B705C}" dt="2025-11-10T20:19:11.254" v="5996" actId="20577"/>
          <ac:spMkLst>
            <pc:docMk/>
            <pc:sldMk cId="884480429" sldId="621"/>
            <ac:spMk id="2" creationId="{7ECDCDBD-D5A2-4B23-B4D2-32240043BD3E}"/>
          </ac:spMkLst>
        </pc:spChg>
      </pc:sldChg>
      <pc:sldChg chg="addSp modSp mod">
        <pc:chgData name="mnats" userId="2d5df061-6255-4755-935c-bfd826af269a" providerId="ADAL" clId="{B2B0BE92-FBE5-432E-BB12-AEB4127B705C}" dt="2025-11-10T20:19:15.110" v="6007" actId="20577"/>
        <pc:sldMkLst>
          <pc:docMk/>
          <pc:sldMk cId="2155815882" sldId="622"/>
        </pc:sldMkLst>
        <pc:spChg chg="mod">
          <ac:chgData name="mnats" userId="2d5df061-6255-4755-935c-bfd826af269a" providerId="ADAL" clId="{B2B0BE92-FBE5-432E-BB12-AEB4127B705C}" dt="2025-11-10T20:19:15.110" v="6007" actId="20577"/>
          <ac:spMkLst>
            <pc:docMk/>
            <pc:sldMk cId="2155815882" sldId="622"/>
            <ac:spMk id="2" creationId="{7ECDCDBD-D5A2-4B23-B4D2-32240043BD3E}"/>
          </ac:spMkLst>
        </pc:spChg>
        <pc:spChg chg="mod">
          <ac:chgData name="mnats" userId="2d5df061-6255-4755-935c-bfd826af269a" providerId="ADAL" clId="{B2B0BE92-FBE5-432E-BB12-AEB4127B705C}" dt="2025-11-10T20:14:27.187" v="5505" actId="164"/>
          <ac:spMkLst>
            <pc:docMk/>
            <pc:sldMk cId="2155815882" sldId="622"/>
            <ac:spMk id="4" creationId="{B88CF2EC-5DCB-259E-65E4-4BA5C8A0AB29}"/>
          </ac:spMkLst>
        </pc:spChg>
        <pc:spChg chg="mod">
          <ac:chgData name="mnats" userId="2d5df061-6255-4755-935c-bfd826af269a" providerId="ADAL" clId="{B2B0BE92-FBE5-432E-BB12-AEB4127B705C}" dt="2025-11-10T20:14:27.187" v="5505" actId="164"/>
          <ac:spMkLst>
            <pc:docMk/>
            <pc:sldMk cId="2155815882" sldId="622"/>
            <ac:spMk id="5" creationId="{5DE3EF76-E9B8-058B-2C4F-7ECDB097B9A4}"/>
          </ac:spMkLst>
        </pc:spChg>
        <pc:spChg chg="mod">
          <ac:chgData name="mnats" userId="2d5df061-6255-4755-935c-bfd826af269a" providerId="ADAL" clId="{B2B0BE92-FBE5-432E-BB12-AEB4127B705C}" dt="2025-11-10T20:14:27.187" v="5505" actId="164"/>
          <ac:spMkLst>
            <pc:docMk/>
            <pc:sldMk cId="2155815882" sldId="622"/>
            <ac:spMk id="6" creationId="{394D1118-3612-70E0-7420-D786358C4F0B}"/>
          </ac:spMkLst>
        </pc:spChg>
        <pc:spChg chg="mod">
          <ac:chgData name="mnats" userId="2d5df061-6255-4755-935c-bfd826af269a" providerId="ADAL" clId="{B2B0BE92-FBE5-432E-BB12-AEB4127B705C}" dt="2025-11-10T20:14:27.187" v="5505" actId="164"/>
          <ac:spMkLst>
            <pc:docMk/>
            <pc:sldMk cId="2155815882" sldId="622"/>
            <ac:spMk id="7" creationId="{2ED2ECF6-D74C-06FB-FDA3-D1A4EC597946}"/>
          </ac:spMkLst>
        </pc:spChg>
        <pc:grpChg chg="add mod">
          <ac:chgData name="mnats" userId="2d5df061-6255-4755-935c-bfd826af269a" providerId="ADAL" clId="{B2B0BE92-FBE5-432E-BB12-AEB4127B705C}" dt="2025-11-10T20:14:58.650" v="5807" actId="962"/>
          <ac:grpSpMkLst>
            <pc:docMk/>
            <pc:sldMk cId="2155815882" sldId="622"/>
            <ac:grpSpMk id="8" creationId="{9EEB50EC-ADCD-4C78-90A5-47A297EDA78D}"/>
          </ac:grpSpMkLst>
        </pc:grpChg>
        <pc:cxnChg chg="mod">
          <ac:chgData name="mnats" userId="2d5df061-6255-4755-935c-bfd826af269a" providerId="ADAL" clId="{B2B0BE92-FBE5-432E-BB12-AEB4127B705C}" dt="2025-11-10T20:14:27.187" v="5505" actId="164"/>
          <ac:cxnSpMkLst>
            <pc:docMk/>
            <pc:sldMk cId="2155815882" sldId="622"/>
            <ac:cxnSpMk id="9" creationId="{42FB6D11-F6A5-0E46-970D-164357D4EFAA}"/>
          </ac:cxnSpMkLst>
        </pc:cxnChg>
        <pc:cxnChg chg="mod">
          <ac:chgData name="mnats" userId="2d5df061-6255-4755-935c-bfd826af269a" providerId="ADAL" clId="{B2B0BE92-FBE5-432E-BB12-AEB4127B705C}" dt="2025-11-10T20:14:27.187" v="5505" actId="164"/>
          <ac:cxnSpMkLst>
            <pc:docMk/>
            <pc:sldMk cId="2155815882" sldId="622"/>
            <ac:cxnSpMk id="23" creationId="{D45D6246-F4F2-4326-1935-F0A3AB0E5CC9}"/>
          </ac:cxnSpMkLst>
        </pc:cxnChg>
        <pc:cxnChg chg="mod">
          <ac:chgData name="mnats" userId="2d5df061-6255-4755-935c-bfd826af269a" providerId="ADAL" clId="{B2B0BE92-FBE5-432E-BB12-AEB4127B705C}" dt="2025-11-10T20:14:27.187" v="5505" actId="164"/>
          <ac:cxnSpMkLst>
            <pc:docMk/>
            <pc:sldMk cId="2155815882" sldId="622"/>
            <ac:cxnSpMk id="25" creationId="{F6CFEDB8-97AE-5EA2-EC07-BF2BE183BE6E}"/>
          </ac:cxnSpMkLst>
        </pc:cxnChg>
        <pc:cxnChg chg="mod">
          <ac:chgData name="mnats" userId="2d5df061-6255-4755-935c-bfd826af269a" providerId="ADAL" clId="{B2B0BE92-FBE5-432E-BB12-AEB4127B705C}" dt="2025-11-10T20:14:27.187" v="5505" actId="164"/>
          <ac:cxnSpMkLst>
            <pc:docMk/>
            <pc:sldMk cId="2155815882" sldId="622"/>
            <ac:cxnSpMk id="27" creationId="{F3CDEBE1-D62D-86DC-4079-D453B1BBD1F2}"/>
          </ac:cxnSpMkLst>
        </pc:cxnChg>
        <pc:cxnChg chg="mod">
          <ac:chgData name="mnats" userId="2d5df061-6255-4755-935c-bfd826af269a" providerId="ADAL" clId="{B2B0BE92-FBE5-432E-BB12-AEB4127B705C}" dt="2025-11-10T20:14:27.187" v="5505" actId="164"/>
          <ac:cxnSpMkLst>
            <pc:docMk/>
            <pc:sldMk cId="2155815882" sldId="622"/>
            <ac:cxnSpMk id="31" creationId="{01E9F60A-D9F7-05D2-AA31-28BFF0BEE7D3}"/>
          </ac:cxnSpMkLst>
        </pc:cxnChg>
      </pc:sldChg>
      <pc:sldChg chg="del">
        <pc:chgData name="mnats" userId="2d5df061-6255-4755-935c-bfd826af269a" providerId="ADAL" clId="{B2B0BE92-FBE5-432E-BB12-AEB4127B705C}" dt="2025-11-10T13:16:01.912" v="3" actId="47"/>
        <pc:sldMkLst>
          <pc:docMk/>
          <pc:sldMk cId="3461387625" sldId="6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A7E5EC1-367E-4EC5-9EBD-2F1CBC33458D}" type="datetimeFigureOut">
              <a:rPr lang="en-US" smtClean="0"/>
              <a:t>11/10/2025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6EDCF2-7C5E-4B50-B2D6-AEE7522ADD80}" type="slidenum">
              <a:rPr lang="en-US" smtClean="0"/>
              <a:t>‹#›</a:t>
            </a:fld>
            <a:endParaRPr lang="en-US"/>
          </a:p>
        </p:txBody>
      </p:sp>
    </p:spTree>
    <p:extLst>
      <p:ext uri="{BB962C8B-B14F-4D97-AF65-F5344CB8AC3E}">
        <p14:creationId xmlns:p14="http://schemas.microsoft.com/office/powerpoint/2010/main" val="19236168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6T00:41:50.803"/>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700.83">890 1267,'6'-7,"36"-75,-4-2,9-33,-27 63,113-260,-129 305,-2 6,0 0,-1 0,0-1,0 1,1 0,-1 0,0-1,0 1,-1-1,1 0,-1 1,0-1,0-2,13 13,-5 2,0-1,-1 1,0 0,0 1,0-1,-1 1,-1 1,0-1,3 10,-6-15,41 101,16 64,4 14,-50-149</inkml:trace>
  <inkml:trace contextRef="#ctx0" brushRef="#br0" timeOffset="951.78">1468 1025,'0'0,"0"0,-2-2,-7-3,-8-3,-15-5,-20-6,-15-2,-13-5,-9 0,-4-1,4 3,12 4,19 5</inkml:trace>
  <inkml:trace contextRef="#ctx0" brushRef="#br0" timeOffset="2511.52">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2911.56">5618 0,'31'543,"-10"-259,-17-234</inkml:trace>
  <inkml:trace contextRef="#ctx0" brushRef="#br0" timeOffset="3517.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3974.6">5517 573,'0'0,"0"4,-2 5,-1 14,-4 16,-1 16,-3 14,0 5,0-5,1-14</inkml:trace>
  <inkml:trace contextRef="#ctx0" brushRef="#br0" timeOffset="5097.92">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5894.13">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6649.06">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7344.46">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8435.29">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9057.44">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0927.96">5517 4442,'0'0,"0"0,0 0,0 0,0 0,0 0,0 0,0 0,0 0,0 0,0 0,0 0,0 0,0 0,0 0,0 0,0 0,0 0</inkml:trace>
  <inkml:trace contextRef="#ctx0" brushRef="#br0" timeOffset="11302.16">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2325.78">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3752.51">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4044.24">5907 5346,'15'7,"6"6,-12-8</inkml:trace>
  <inkml:trace contextRef="#ctx0" brushRef="#br0" timeOffset="14457.77">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16051.47">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16736.96">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17537.21">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18392.91">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2:09.366"/>
    </inkml:context>
    <inkml:brush xml:id="br0">
      <inkml:brushProperty name="width" value="0.05" units="cm"/>
      <inkml:brushProperty name="height" value="0.05" units="cm"/>
    </inkml:brush>
  </inkml:definitions>
  <inkml:trace contextRef="#ctx0" brushRef="#br0">17 0 24575,'0'9'0,"0"10"0,0 2 0,0 6 0,0 3 0,0-9 0,0 5 0,0 0 0,0 1 0,0 6 0,0 0 0,0 9 0,0-6 0,0 15 0,0-16 0,0 1 0,0-10 0,0 3 0,0-7 0,0 12 0,0-13 0,0-2 0,0 0 0,0 4 0,0-6 0,0 10 0,0-16 0,0 3 0,0-5 0,0 8 0,0-6 0,0 10 0,0-11 0,0 3 0,0-4 0,0-1 0,0 1 0,-7-5 0,5 4 0,-6-4 0,8 5 0,0 0 0,0-1 0,0 0 0,0-7 0,0-11 0,0-1 0,0-7 0,0 5 0,0 2 0,0-10 0,0 9 0,0-5 0,0 8 0,0 0 0,0-1 0,0 2 0,0-2 0,0 1 0,0 0 0,4 0 0,1 0 0,0 0 0,2 0 0,-6 0 0,7 5 0,-3 0 0,0 0 0,3 3 0,-4-4 0,1 1 0,3 3 0,-3-3 0,0 0 0,3 3 0,-3-3 0,0 0 0,3 3 0,1-7 0,1 7 0,2-3 0,-7 0 0,3 3 0,-3-3 0,4 4 0,-4-4 0,2 3 0,-6-7 0,7 7 0,-3-3 0,4 4 0,-1 0 0,0 0 0,1 0 0,-1 0 0,1 0 0,-1 0 0,0 0 0,-3 4 0,2 0 0,-6 5 0,3 0 0,-4 0 0,0 0 0,0 0 0,0 0 0,0 5 0,0-4 0,0 12 0,0-11 0,0 6 0,0-8 0,0 1 0,0-1 0,0 8 0,0-6 0,0 6 0,0-8 0,0 0 0,0 0 0,0-1 0,0 1 0,0 0 0,0 0 0,0 0 0,4 0 0,-3 4 0,3-2 0,0 6 0,-3-7 0,3 3 0,-4-4 0,0 4 0,0-3 0,0 3 0,0-5 0,0 1 0,0-4 0,0-2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2:40.026"/>
    </inkml:context>
    <inkml:brush xml:id="br0">
      <inkml:brushProperty name="width" value="0.05" units="cm"/>
      <inkml:brushProperty name="height" value="0.05" units="cm"/>
      <inkml:brushProperty name="color" value="#E71224"/>
    </inkml:brush>
  </inkml:definitions>
  <inkml:trace contextRef="#ctx0" brushRef="#br0">1 601 24575,'8'0'0,"1"0"0,8-4 0,-6 3 0,6-3 0,-12 0 0,3 3 0,-3-7 0,4 7 0,0-7 0,0 7 0,0-4 0,-4 1 0,4 3 0,-4-7 0,8 3 0,-4 0 0,4-3 0,-4 3 0,0 0 0,-1-3 0,1 7 0,0-7 0,0 7 0,-4-8 0,2 8 0,-6-7 0,8 7 0,-5-7 0,5 7 0,-4-7 0,3 7 0,-3-3 0,4 0 0,0-1 0,1 0 0,-5-4 0,3 8 0,-3-7 0,8 3 0,-3 0 0,3 1 0,-8 0 0,3 3 0,-3-3 0,8 0 0,-7-1 0,10-4 0,-10 0 0,7 0 0,-4 4 0,0-3 0,0 7 0,0-7 0,0 7 0,0-7 0,0 3 0,0 0 0,0-3 0,-1 3 0,1 0 0,0 1 0,0 0 0,0 3 0,0-7 0,0 7 0,0-3 0,-4 0 0,3 3 0,5-7 0,-2 7 0,6-7 0,-8 7 0,0-3 0,0 0 0,0-1 0,0-1 0,0-2 0,0 7 0,4-7 0,-3 7 0,8-7 0,-8 7 0,7-8 0,-2 4 0,-1 0 0,0-4 0,4 4 0,-1 0 0,11-3 0,-12 7 0,7-8 0,-8 8 0,18-13 0,-9 12 0,4-11 0,-9 12 0,-9-3 0,9-1 0,9-1 0,-9 1 0,12-4 0,-15 8 0,-1-8 0,4 8 0,14-8 0,-13 8 0,25-3 0,-27-1 0,11 4 0,-9-4 0,4 1 0,-3 3 0,12-7 0,-10 2 0,6 0 0,-9 2 0,18-1 0,-14 4 0,14-3 0,-22 4 0,2 0 0,-2 0 0,22 0 0,-14-5 0,9 4 0,-14-4 0,-4 5 0,5-4 0,14 3 0,-16-4 0,14 5 0,-22 0 0,13 0 0,-7 0 0,13 0 0,-13 0 0,11-4 0,-11 3 0,3-4 0,0 5 0,0 0 0,-2 0 0,10 0 0,-16 0 0,12 0 0,-13 0 0,17 0 0,-15 0 0,10 0 0,-12 0 0,-1 0 0,5 0 0,9 0 0,-6 0 0,5 0 0,-8 0 0,-3 0 0,7 0 0,6 0 0,-2 0 0,1 0 0,-4 0 0,-4 0 0,5 0 0,18 0 0,-7 0 0,17 0 0,-20 0 0,1 0 0,-9 0 0,9 0 0,-6 0 0,10 0 0,-12 0 0,-2 0 0,0 0 0,4 0 0,0 0 0,0 0 0,-4 0 0,-9 0 0,4 0 0,8 0 0,-10 0 0,10 0 0,-8 0 0,-3 0 0,3 0 0,8 0 0,-5 0 0,6 0 0,-4 0 0,0 0 0,-2 0 0,10 4 0,-11-3 0,12 3 0,-12-4 0,7 0 0,-7 5 0,12-4 0,-6 8 0,1-8 0,-9 3 0,0-4 0,-4 0 0,12 4 0,-11-3 0,7 7 0,-9-7 0,0 3 0,0-4 0,8 4 0,-6 1 0,10 1 0,-11-2 0,4-4 0,-6 0 0,1 0 0,-4 0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2:42.574"/>
    </inkml:context>
    <inkml:brush xml:id="br0">
      <inkml:brushProperty name="width" value="0.05" units="cm"/>
      <inkml:brushProperty name="height" value="0.05" units="cm"/>
      <inkml:brushProperty name="color" value="#E71224"/>
    </inkml:brush>
  </inkml:definitions>
  <inkml:trace contextRef="#ctx0" brushRef="#br0">0 1 24575,'9'8'0,"0"1"0,0 0 0,5 0 0,-4 1 0,4-1 0,-5 0 0,4 0 0,-3 0 0,4 1 0,-5-5 0,0 3 0,0-7 0,0 11 0,0-6 0,4 7 0,-7-4 0,6-4 0,-7 3 0,8 1 0,-2 1 0,6 7 0,-7-10 0,3 5 0,-4-7 0,8 12 0,-6-10 0,6 9 0,-7-15 0,-5 7 0,3-7 0,1 11 0,1-10 0,2 10 0,-3-7 0,0 0 0,-4 2 0,7-1 0,-6 2 0,7 1 0,-4 0 0,-1-1 0,1 1 0,-4 0 0,2-4 0,-6 3 0,7-3 0,-7 4 0,3 0 0,-4-1 0,0 1 0,0-1 0,0 1 0,0-1 0,0 1 0,0-1 0,0 1 0,0 0 0,0-1 0,0 1 0,-4 0 0,-1 0 0,-4 0 0,4 0 0,-3-4 0,-1 7 0,-1-6 0,-4 7 0,9-4 0,-3 0 0,3 0 0,-9 5 0,4-5 0,1 5 0,1-10 0,7 4 0,-3-3 0,0 5 0,-1-5 0,0 3 0,1-3 0,0 4 0,-1-4 0,0 3 0,1-3 0,0 0 0,3-2 0,-3-3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6T00:41:50.803"/>
    </inkml:context>
    <inkml:brush xml:id="br0">
      <inkml:brushProperty name="width" value="0.05" units="cm"/>
      <inkml:brushProperty name="height" value="0.05" units="cm"/>
      <inkml:brushProperty name="ignorePressure" value="1"/>
    </inkml:brush>
  </inkml:definitions>
  <inkml:trace contextRef="#ctx0" brushRef="#br0">1089 2245,'10'-32,"-3"7,1 1,1 0,1 0,1 1,11-18,-17 33,1 0,-1 0,1 1,1 0,-1 1,1-1,1 1,-1 1,1-1,0 1,0 0,0 1,1 0,-1 0,1 1,0 0,6 0,5 0,0 0,0 2,0 1,0 0,0 1,-1 1,1 2,0-1,-1 2,0 1,0 0,8 5,14 7,-2 2,-1 1,0 2,-2 2,5 6,38 33,-3 3,-4 3,-2 4,-4 3,-3 2,-4 3,-3 3,40 84,211 424,-245-456,-7 2,-6 2,-6 3,-6 1,-3 26,20 157,-12 25,-33-104,-10-1,-11 0,-18 56,13-120,-8-2,-8 0,-9 0,-1-50,-7-3,-5-2,-5-3,-24 31,27-60,-4-2,-59 66,82-111,-2-1,-2-3,-2-1,-2-3,-2-1,-2-2,34-27,-1 0,0-1,0 0,0-2,-1 0,-1-1,1-1,-1 0,1-2,-1 0,0-1,-1-1,1-1,0 0,0-2,0 0,0-1,-6-2,-23-8,1-2,0-2,2-2,0-1,1-3,1-2,1-2,1-1,2-2,-25-25,-227-237,231 223,2-3,3-2,4-2,3-3,-1-9,-261-565,219 432,-31-126,83 204,7-2,6 0,6-2,6-1,7 0,8-55,8 19,9 1,31-137,-33 234,3 1,4 1,3 1,4 1,4 2,14-20,10-1,5 4,4 2,20-16,-10 15,3 3,5 3,82-65,-78 85,3 3,3 5,48-22,-107 66</inkml:trace>
  <inkml:trace contextRef="#ctx0" brushRef="#br0" timeOffset="700.83">1002 1426,'6'-8,"41"-85,-4-1,10-38,-30 72,126-294,-144 344,-3 7,0-1,-1 1,1-1,-1 0,1 1,-1-1,0 0,0 0,-1 0,1 0,-1 0,0 0,0-3,15 15,-6 2,0-1,-1 1,0 0,0 1,-1 0,0 0,-1 1,-1-1,5 12,-8-18,46 115,18 71,5 16,-56-168</inkml:trace>
  <inkml:trace contextRef="#ctx0" brushRef="#br0" timeOffset="951.78">1652 1153,'0'0,"0"0,-2-2,-8-3,-10-4,-16-6,-22-6,-18-3,-14-5,-10-1,-4 0,4 3,13 4,22 6</inkml:trace>
  <inkml:trace contextRef="#ctx0" brushRef="#br0" timeOffset="2511.52">6459 2618,'0'0,"0"0,12 0,35-11,-37 11,-1 0,0 0,0 1,0 0,1 0,-1 1,-1 0,1 0,0 1,0 1,-1 0,0 0,6 3,96 76,-49-26,-1 2,-4 3,-2 3,-3 2,-3 2,35 68,7 36,-7 3,20 79,6 35,63 277,-119-338,12 157,8 319,-64-531,-7-1,-8 1,-8-1,-17 55,-9-2,-66 204,93-381,-3-1,-2-1,-1-1,-3 0,-1-2,-7 6,11-21,-2-2,-1 0,-1-1,-1-1,-19 15,29-29,0 0,-1-1,0-1,-1 0,1-1,-2-1,1 0,-1-2,0 1,0-2,-18 2,2-4,-1-2,0-1,0-2,1-2,0 0,0-3,0 0,1-2,-20-10,-13-7,2-3,1-3,1-2,2-3,2-2,2-3,1-2,3-3,-4-7,-62-75,7-4,-44-75,60 69,5-5,8-4,6-2,-33-103,27 29,10-2,10-4,9-2,4-50,12-2,11-5,15 92,8 1,11-40,0 131,5 1,4 1,5 0,34-95,-27 115,3 1,5 2,2 2,4 2,3 1,19-17,-42 60,3 2,0 0,2 2,2 2,0 0,1 3,2 0,0 2,2 2,0 1,1 1,1 3,1 1,0 1,0 3,1 1,13 0,63 2,-74 7</inkml:trace>
  <inkml:trace contextRef="#ctx0" brushRef="#br0" timeOffset="2911.56">6321 0,'35'611,"-11"-291,-20-264</inkml:trace>
  <inkml:trace contextRef="#ctx0" brushRef="#br0" timeOffset="3517.5">6221 149,'10'-15,"-5"5,-3 6,0-1,0 0,1 1,-1 0,1 0,0 0,0 0,1 0,-1 0,1 1,3-3,8-2,1 0,0 1,0 1,1 1,-1 0,1 1,0 1,1 0,-1 1,0 1,1 1,14 2,6 2,0 1,-1 3,0 1,0 1,-1 3,0 0,-1 3,-1 0,0 3,-1 1,-1 1,-1 1,-1 2,-2 1,4 6,-12-14,-1 1,-1 1,0 0,-2 1,0 1,-1 1,-2 0,0 1,-1 1,-1 0,-2 0,0 1,-1 0,-2 0,-1 2,-4-17,-1 1,-1-1,1 1,-2-1,0 1,0-1,-1 0,0 0,0 0,-1 0,-1-1,0 1,0-1,-1 0,0-1,0 1,-6 5,-2 0,0 0,-1-1,0 0,-1-1,0-1,-1-1,0 0,-19 7,10-8,0-1,0-2,-1 0,0-2,0-1,0-1,0-1,-1-2,1 0,0-2,-9-3,-40-9,129 38,0 6,-2 2,-1 3,-1 1,-2 3,7 9,-41-35,-1 0,-1 1,0 0,0 1,4 8,-13-19,0 1,0 0,0-1,0 1,-1 0,0 0,0 0,0 0,0 0,0 0,-1 1,0-1,0 0,0 0,0 0,0 0,-1 1,0-1,0 0,0 0,-1 0,1 0,-1-1,0 1,-1 1,-3 3,-1-1,-1 0,1 0,-1-1,0 0,-1 0,1-1,-1 0,0 0,0-1,-1 0,1-1,-1 0,0 0,-3-1,-34 10,-1-3,1-1,-2-3,1-2,0-2,-1-2,1-2,0-2,0-3,-12-4,-32-11,2-4,2-3,0-4,-67-39,108 49</inkml:trace>
  <inkml:trace contextRef="#ctx0" brushRef="#br0" timeOffset="3974.6">6208 645,'0'0,"0"4,-2 6,-2 16,-4 18,-1 18,-3 16,0 5,-1-5,2-16</inkml:trace>
  <inkml:trace contextRef="#ctx0" brushRef="#br0" timeOffset="5097.92">1426 3498,'15'7,"-12"-5,0-1,-1 1,1 0,-1 0,0 0,1 0,-1 1,0-1,0 1,-1-1,1 1,0-1,-1 1,1 0,-1 0,0 0,0 0,0 0,-1 0,1 0,-1 0,1 0,-1 0,0 0,0 1,-1-1,1 0,-1-1,0 0,0 0,0 0,-1-1,1 1,-1-1,1 1,-1-1,1 1,-1-1,0 0,1 0,-1 0,0 0,0 0,0 0,0 0,0-1,0 1,0-1,0 1,0-1,0 0,0 0,-1 0,1 0,0 0,0 0,0-1,0 1,0-1,0 1,0-1,0 0,0 0,0 0,0 0,1 0,-1 0,0 0,0-1,-4-1,1-1,0 1,0-1,0 0,0 0,1 0,0-1,-1 0,2 0,-1 0,0 0,1 0,0-1,0 1,1-1,0 0,0 0,0 0,1 0,-1-6,1 11,1 0,0-1,0 1,0 0,0-1,0 1,1 0,-1 0,0-1,1 1,-1 0,1 0,-1-1,1 1,-1 0,1 0,0 0,-1 0,1 0,0 0,0 0,0 0,0 0,0 1,0-1,0 0,0 0,0 1,1-1,-1 1,0-1,0 1,0 0,1-1,-1 1,0 0,1 0,49 5,-31 2,1 1,-1 2,-1 0,1 0,-2 2,0 1,0 0,-1 1,-1 1,0 0,-1 1,-1 1,11 16,-14-15,-4-6</inkml:trace>
  <inkml:trace contextRef="#ctx0" brushRef="#br0" timeOffset="5894.13">1351 4229,'9'4,"0"-1,0 2,0-1,-1 1,1 1,-1-1,0 1,-1 1,0-1,5 7,0 2,-1 0,-1 1,-1 0,0 0,-1 1,0 1,-2-1,0 1,-1 0,-1 0,0 1,-2-1,0 1,-1 0,-1 0,-1 4,2-19,-1 0,1 0,-1-1,0 1,0 0,-1 0,1-1,-1 1,0 0,0-1,0 1,-1 0,1-1,-1 0,0 1,1-1,-2 0,1 0,0 0,-1 0,1 0,-1-1,0 1,0-1,0 1,0-1,0 0,0 0,-1-1,-2 2,0-3,-1 0,0 0,1-1,-1 0,1 0,-1 0,1-1,0 0,0 0,0-1,0 1,0-1,0-1,1 1,-1-1,1 0,0 0,0-1,0 1,1-1,0 0,0 0,0-1,0 1,1-1,0 0,0-2,1 5,0-1,1 0,-1 0,1 0,0 0,0 0,1 0,-1 0,1 0,0 0,0 0,0 0,1 0,0-1,-1 1,1 0,1 0,-1 1,0-1,1 0,0 0,0 1,0-1,0 1,2-2,1-2,2-1,-1 1,1 0,0 0,1 1,-1-1,1 2,1-1,-1 1,2 0,2 0,-1-1,2 2,-1 0,0 0,1 1,0 1,0 0,0 0,0 2,0-1,0 2,-1 0,1 0,0 1,0 1,0 0,-1 1,0 0,0 1,0 0,0 1,-1 0,0 1,0 0,0 2,-6-5,0 0,0 1,-1 0,0 0,0 0,0 0,0 1,-1 0,0 0,0 0,0 0,1 6,-4-10,0-1,-1 1,1-1,0 0,-1 1,1-1,-1 1,0-1,1 0,-1 0,0 1,0-1,0 0,0 0,0 0,0 0,0 0,0 0,0 0,-1 0,1 0,0-1,-1 1,1-1,0 1,-1-1,1 1,-1-1,1 0,0 1,-1-1,1 0,-1 0,1 0,-1 0,1 0,-1-1,0 1,0 0,-14 2</inkml:trace>
  <inkml:trace contextRef="#ctx0" brushRef="#br0" timeOffset="6649.06">1415 5333,'0'0,"0"0,0 0,0 0,0 0,12 0,-8 2,1 0,-1 0,0 1,0-1,0 1,-1 0,1 0,-1 0,1 1,-1-1,0 1,1 2,4 4,-1 0,0 1,-1-1,0 1,0 1,-1-1,-1 1,0 0,1 8,-3-13,-1-1,0 1,0 0,-1 0,1 0,-1 0,-1 0,0 0,0-1,0 1,-1 0,1 0,-2-1,1 1,-1-1,0 0,0 0,-2 1,3-3,-1-1,0 0,0 0,0 0,-1-1,1 1,-1-1,0 1,1-1,-1-1,0 1,0 0,0-1,0 0,0 0,-1 0,1 0,0-1,0 0,-1 0,1 0,0 0,-1 0,1-1,0 0,0 0,0 0,0-1,0 1,0-1,0 0,0 0,1 0,-1-1,1 1,-1-1,1 0,0 0,0 0,0 0,1 0,-1-1,1 1,-1-1,1 0,0 0,0-2,2 2,0 1,0-1,0 0,0 0,1 1,0-1,-1 0,2 1,-1-1,0 0,1 1,-1 0,1-1,0 1,0 0,0 0,1 0,-1 0,1 0,-1 1,1-1,0 1,0-1,0 1,1 0,-1 1,0-1,1 0,-1 1,1 0,0 0,-1 0,2 0,5-2,0 0,0 1,1 1,-1-1,1 2,-1-1,0 2,1-1,-1 1,1 1,-1 0,0 0,0 1,0 1,0-1,-1 2,1-1,-1 1,0 0,-1 1,5 4,3 19,-15-23</inkml:trace>
  <inkml:trace contextRef="#ctx0" brushRef="#br0" timeOffset="7344.46">1326 6647,'0'0,"0"0,0 0,0 0,0 0,3-2,25-39,-19 34,0 1,1 0,0 0,0 1,0 0,0 1,1 0,-1 0,1 1,0 1,0 0,1 0,-1 1,0 0,0 1,1 1,-1 0,0 0,5 2,1 0,0 0,0 2,-1 0,0 1,1 0,-2 2,1 0,-1 0,-1 2,1-1,-1 2,-1 0,0 1,-1 0,0 1,-1 0,0 1,-1 0,-1 0,0 1,-1 1,-1 0,0 0,-1 0,-1 0,0 1,-4-14,0 1,0-1,-1 0,1 1,-1-1,1 0,-1 1,0-1,-1 0,1 1,0-1,-1 0,0 1,0-1,0 0,0 0,0 0,-1 1,1-2,-1 1,0 0,0 0,0 0,0-1,-1 1,1-1,-1 0,1 0,-1 0,0 0,0 0,0 0,-6 1,1-1,-1 1,0-2,0 1,0-1,0-1,0 0,0 0,0-1,0 0,0 0,0-1,0 0,0-1,1 1,-1-2,1 1,0-2,0 1,0-1,0 0,1 0,0-1,0 0,1 0,-2-3,4 4,1 0,0-1,0 0,0 0,1 0,0 0,0 0,1 0,-1 0,1-1,1 1,-1 0,1-1,0 1,0-1,1 1,0 0,0-1,1 1,0 0,0 0,0 0,1 0,-1 0,1 1,1-1,-1 1,1 0,0 0,0 0,1 0,-1 1,1-1,0 1,0 1,1-1,5-2,-5 3,1 0,0 1,0 0,0 0,0 1,0-1,0 2,0-1,1 1,-1 0,0 1,0-1,0 1,1 1,-1 0,0 0,-1 0,6 3,14 9,-26-14,0 0</inkml:trace>
  <inkml:trace contextRef="#ctx0" brushRef="#br0" timeOffset="8435.29">1239 3695,'0'0,"0"0,0 0,0 0,0 0,0 0,0 0,0 0,0 0,0 0,0 0,3-2,50-79,-25 50,2 2,1 0,2 2,0 1,2 2,1 2,0 1,19-7,23-6,1 3,2 4,1 3,0 4,2 3,52-2,40-2,2 7,0 8,-1 8,1 8,98 20,-26 3,-1 11,-2 11,55 28,-19 17,113 65,-288-113,-43-20,0-3,2-3,19 3,-28-23,-62-30,-4-3,-2 0,-1 1,-1 0,-1 1,-2 0,0 2,-3-3,2 1,-73-105,-64-68,120 160,52 48,53 47,-4 4,-2 2,-3 3,0 5,-23-26,-1 2,-3 1,-2 2,-2 1,-2 2,-3 0,11 33,-33-77,-1 1,-1 0,0 0,0 0,-1 0,0 0,0 0,-2 1,1-1,-1 0,-1 1,1-1,-2 1,0-1,0 0,0 0,-2 0,0 1,-1-6,0 0,-1 0,0-1,0 0,0 0,0 0,-1-1,1 0,-1 0,0-1,0 0,0 0,0 0,0-1,-1 0,1-1,0 1,0-1,-1-1,1 1,-1-2,-6 1,0-1,0-1,0 0,0-1,0-1,1 0,0 0,-9-7,-2-1</inkml:trace>
  <inkml:trace contextRef="#ctx0" brushRef="#br0" timeOffset="9057.44">5960 3795,'0'0,"0"0,0 0,0 0,0 0,7 0,0 3,0-1,0 1,0 1,0-1,-1 1,0 0,1 0,-2 1,1 0,0 0,0 1,1 1,3 1,-2-2,0 0,-1 0,0 0,1 1,-2 0,1 0,-1 1,0 0,-1 0,0 0,0 0,-1 1,0 0,0 0,-1 0,0 1,-1-1,0 1,-1 0,-1-7,0 0,0 1,-1-1,1 0,-1 1,0-1,0 0,0 0,-1 0,1 0,-1 0,1 0,-1 0,0 0,0-1,0 1,-1 0,1-1,-1 0,1 0,-1 0,0 0,0 0,0 0,0-1,0 0,0 1,0-1,0 0,-1 0,1-1,0 1,-1-1,1 0,0 1,-1-1,1-1,0 1,-1 0,1-1,0 0,-3-1,-7-3,1-1,0-1,0 0,0-1,1 0,0-1,1 0,-1-1,2 0,0-1,-3-3,7 7,0-1,1 1,-1-1,2 1,-1-1,1 0,0-1,1 1,-1 0,2-1,1 8,0 0,0 0,0 0,0 0,0 0,0 1,0-1,1 0,-1 0,0 0,1 0,-1 1,0-1,1 0,-1 0,1 1,-1-1,1 0,0 1,-1-1,1 0,0 1,-1-1,1 1,0-1,0 1,-1-1,1 1,0 0,0 0,0-1,0 1,0 0,-1 0,1 0,0 0,0 0,0 0,0 0,0 0,0 0,-1 0,1 0,0 1,0-1,43 8,-44-8,19 6,-1 1,0 1,0 1,-1 1,0 0,-1 1,0 1,-1 0,6 8,-21-20,0 0,0-1,0 1,-1 0,1 0,0 0,0 0,0 0,0 0,-1 0,1 0,0 0,0 1,0-1,0 0,-1 0,1 0,0 0,0 0,0 0,0 0,-1 0,1 0,0 0,0 1,0-1,0 0,0 0,0 0,0 0,-1 0,1 0,0 1,0-1,0 0,0 0,0 0,0 0,0 1,0-1,-20-8,-16-19,25 19</inkml:trace>
  <inkml:trace contextRef="#ctx0" brushRef="#br0" timeOffset="10602.68">1601 4676,'0'0,"0"0,0 0,0 0,0 0,0 0,0 0,0 0,3-2,40-50,-18 27,1 1,1 1,1 1,26-16,-2 9,1 2,1 2,1 3,1 2,50-10,39-2,112-9,-151 29,0 4,0 5,1 4,58 10,314 65,-356-54,382 94,-285-59,-47-16,-3 7,-1 8,128 64,-216-76,65 48,-8-4,-4 12,-133-99,0 0,0 0,0 0,0 0,0 0,0 0,0 0,0 0,0 0,-1 0,1 0,0 0,-1 1,1-1,-1 0,1 0,-1 1,0-1,0 0,1 1,-1-1,0 0,0 1,0-1,0 0,-1 1,1 0,-10-9,-51-61,4-1,-19-32,68 89,-30-39,3-2,2-1,2-2,2-1,-4-19,27 54,15 24,9 5,-1 1,-1 1,1 1,-2 0,1 1,-1 0,-1 2,0-1,4 7,34 38,-3 2,-3 3,-3 1,10 22,-24-40,-26-40,0 0,0-1,0 1,0 0,-1 0,0 1,0-1,-1 0,1 1,-1 0,0-1,0 1,-1-1,0 1,0 0,0 1,-2-5,0 0,0 0,0 0,0 0,-1 0,1 0,0 0,-1-1,1 1,-1-1,1 0,-1 0,0 0,0 0,0 0,1-1,-1 1,0-1,0 0,0 1,0-2,0 1,0 0,-2-1,-110-9,98 9</inkml:trace>
  <inkml:trace contextRef="#ctx0" brushRef="#br0" timeOffset="10927.96">6208 4998,'0'0,"0"0,0 0,0 0,0 0,0 0,0 0,0 0,0 0,0 0,0 0,0 0,0 0,0 0,0 0,0 0,0 0,0 0</inkml:trace>
  <inkml:trace contextRef="#ctx0" brushRef="#br0" timeOffset="11302.16">6310 5147,'-3'17,"0"-12,1 0,-1-1,-1 0,1 1,0-1,-1 0,0-1,0 1,0-1,-1 1,1-1,-1-1,1 1,-1-1,0 1,0-1,0-1,0 1,-1-1,1 0,0 0,-1 0,1-1,0 0,-1 0,1 0,-1-1,1 0,0 0,0 0,-1 0,1-1,0 0,0 0,0-1,1 1,-3-2,-2 0,0-1,-1 0,2-1,-1 0,1 0,0 0,0-1,0-1,1 1,0-1,1-1,0 1,0-1,1 0,-1-2,5 10,1 0,-1 0,1-1,0 1,0 0,-1 0,1 0,0 0,0 0,0 0,0-1,0 1,0 0,0 0,1 0,-1 0,0 0,1 0,-1 0,0-1,1 1,-1 0,1 0,0 1,-1-1,1 0,0 0,0 0,-1 0,1 0,0 1,0-1,0 0,0 1,0-1,0 1,0-1,0 1,0 0,0-1,1 1,-1 0,0 0,0-1,0 1,0 0,0 0,0 0,1 1,-1-1,0 0,0 0,0 1,0-1,0 0,0 1,0-1,0 1,1 0,51 15,0 1,-1 3,3 5,-47-22,-5-2,1 0,-1 0,0 1,0-1,1 1,-1-1,0 1,0 0,-1 0,1 1,0-1,-1 1,1-1,-1 1,0 0,0-1,0 1,0 0,-3-1,1-1,0 0,-1 0,0 0,1 0,-1 0,0 0,1 0,-1 0,0 0,0-1,0 1,0 0,0 0,0-1,0 1,0 0,0-1,0 1,0-1,0 0,0 1,-1-1,1 0,0 0,0 1,0-1,-1 0,1 0,0-1,0 1,0 0,0 0,-1 0,1-1,0 1,0-1,0 1,0-1,-1 0,-6 1,-7-2,-1 1,0-2,1 0,-1-1,1 0,0-1,0-1,1 0,0-1,0-1,0 0,1-1,-1-1,11 7,-7-4,1 0,1-1,-1 0,2-1,-1 1,-6-10,11 12</inkml:trace>
  <inkml:trace contextRef="#ctx0" brushRef="#br0" timeOffset="12325.78">7071 4242,'0'0,"0"0,0 0,0 0,0 0,0 0,0 0,0 0,0 0,0 0,0 8,0 1,0 2,1 1,-1 0,-1-1,0 1,-1-1,0 1,-1-1,0 1,-1-1,0 0,-4 8,5-15,1 1,0-1,-1 0,0 0,0 0,0-1,0 1,-1 0,0-1,1 0,-1 0,0 0,-1-1,1 1,-2 0,-14 3,0-2,-1 0,0 0,0-2,0-1,-11-1,30 0,1 1,-1-1,1 0,0 1,-1-1,1 0,-1 0,1 0,-1 0,1 0,-1 0,1-1,-1 1,1 0,-1-1,1 1,0-1,-1 0,1 1,0-1,-1 0,1 0,0 0,0 0,0 0,0 0,0 0,0 0,0 0,0 0,0-1,1 1,-1 0,0-1,1 0,-2-4,0 1,1-1,0 0,0 0,1 0,-1 0,1 1,1-1,-1 0,1 0,0 0,0 0,1 1,0-1,0 1,0-1,0 1,1-1,0 1,1 0,0 1,1 1,-1 0,1 0,0 1,-1-1,1 1,1 0,-1 0,0 1,0 0,1-1,-1 2,0-1,1 1,-1 0,1 0,-1 0,1 1,-1 0,0 0,1 0,-1 1,4 1,9 3,-1 0,0 1,0 1,0 0,-1 2,0 0,-1 0,0 2,-1 0,0 0,10 13,-8 1,-15-25,-1 0,0-1,0 1,0-1,0 1,0 0,0-1,0 1,0-1,0 1,-1 0,1-1,0 1,0-1,0 1,-1-1,1 1,0-1,-1 1,1-1,0 1,-1-1,1 1,-1-1,1 1,0-1,-1 0,1 1,-1-1,1 0,-1 1,0-1,1 0,-1 0,1 0,-1 1,1-1,-1 0,0 0,1 0,-1 0,1 0,-1 0,0 0,1 0,-1 0,1 0,-1-1,-8 0,-1-1,1-1,0 0,1 0,-1 0,0-1,1-1,0 0,0 0,0 0,-6-6,5 5,0 0,1-1,-1 0,2-1,-1 1,1-1,0-1,-5-6,9 7</inkml:trace>
  <inkml:trace contextRef="#ctx0" brushRef="#br0" timeOffset="13752.51">1601 5878,'0'0,"0"0,0 0,0 0,0 0,0 0,0 0,0 0,0-7,20-41,-1 11,1 1,2 1,1 1,2 1,1 0,1 3,6-4,8-2,1 1,2 2,1 2,2 1,1 3,1 2,1 3,33-10,14 0,2 5,71-9,-164 35,98-17,1 5,0 4,0 5,1 4,-1 6,0 3,10 7,105 17,292 50,-370-51,-2 6,-2 6,58 31,519 258,-572-263,149 69,-179-80,-100-49,-40-77,-41-79,34 78,4-2,-11-36,38 82,4 24,-1-1,0 1,0-1,1 1,-1 0,0-1,1 1,-1 0,0-1,1 1,-1 0,0 0,1-1,-1 1,1 0,-1 0,0-1,1 1,-1 0,1 0,-1 0,1 0,-1 0,1 0,-1 0,0 0,1 0,-1 0,1 0,-1 0,1 0,-1 0,1 0,-1 1,0-1,1 0,-1 0,1 0,-1 1,0-1,1 0,-1 1,0-1,1 0,-1 1,0-1,1 0,-1 1,28 17,-1 2,-1 1,-1 1,1 3,-2-3,7 5,-2 0,-1 2,-1 1,-2 1,-1 2,-1 0,-2 1,-2 1,-1 1,-1 1,-2 0,-2 1,-2 0,0 6,-10-38,1-1,-1 0,-1 0,1 0,-1 0,0 0,0 0,0 0,-1 0,1 0,-1 0,-1 3,0-7,1 1,0-1,-1 0,1 0,-1 0,0 0,1 0,-1 0,0 0,1-1,-1 1,0 0,0-1,0 0,0 1,0-1,1 0,-1 0,0 0,0 0,0 0,0 0,0-1,-2 1,-74-6,55 4</inkml:trace>
  <inkml:trace contextRef="#ctx0" brushRef="#br0" timeOffset="14044.24">6647 6015,'17'8,"6"7,-13-9</inkml:trace>
  <inkml:trace contextRef="#ctx0" brushRef="#br0" timeOffset="14457.77">6884 6412,'-25'24,"21"-21,0 0,0-1,0 1,0-1,0 0,-1-1,1 1,-1-1,1 0,-1 0,1 0,-1 0,0-1,1 0,-1 0,0 0,1 0,-1-1,1 0,-1 0,0 0,1-1,0 1,-1-1,0-1,-8-3,1 0,1-1,0 0,-1 0,2-2,0 1,0-1,-3-4,5 5,0 1,0-1,1-1,1 0,-1 0,1 0,1 0,0-1,0 0,1 0,0-1,1 1,0-1,1 1,0-1,0 0,1-3,1 12,0 0,0 1,-1-1,1 0,0 1,0-1,0 0,0 1,0-1,1 0,-1 1,0-1,1 1,-1-1,1 0,0 1,-1-1,1 1,0 0,0-1,0 1,0 0,0-1,0 1,1 0,-1 0,0 0,0 0,1 0,-1 0,1 0,-1 1,1-1,-1 0,1 1,1-1,4 1,0 1,-1 0,1 0,0 0,0 1,-1 0,1 1,-1-1,0 1,0 0,0 1,0-1,0 1,-1 1,1-1,-1 1,-1-1,1 2,0-1,-1 0,0 1,-1 0,2 2,-6-3,-9-9,-14-10,11 5,1-1,1 0,0-1,0 0,1-1,0 0,-7-13,17 25,0 0,0-1,0 1,0-1,0 1,0 0,0-1,1 1,-1 0,0-1,0 1,0 0,1-1,-1 1,0 0,0 0,0-1,1 1,-1 0,0 0,1-1,-1 1,0 0,1 0,-1 0,0-1,1 1,-1 0,0 0,1 0,-1 0,0 0,1 0,-1 0,1 0,-1 0,0 0,1 0,-1 0,0 0,1 0,-1 0,0 0,1 1,-1-1,1 0,-1 0,0 0,0 0,1 1,-1-1,0 0,1 0,-1 1,0-1,0 0,1 1,-1-1,0 0,0 1,0-1,0 0,1 1,-1-1,11 6,0-1</inkml:trace>
  <inkml:trace contextRef="#ctx0" brushRef="#br0" timeOffset="16051.47">1763 6946,'0'0,"0"0,0 0,0 0,0 0,0 0,0 0,0 0,0 0,0 0,0 0,1-8,1 1,0 1,1-1,0 1,0 0,1 0,0 0,0 0,0 0,1 1,1-1,5-7,10-12,1 1,1 1,1 1,1 1,1 2,1 0,22-11,29-14,3 4,0 3,70-20,0 11,1 6,3 7,0 6,2 7,119 2,-118 20,-1 7,0 6,0 8,40 15,113 40,-102-18,76 40,-58-1,-4 10,13 19,69 33,-78-41,-115-71,-98-38,-27-68,-4 2,-2 0,-12-22,-34-101,46 142,41 53,10 13,-2 1,-2 2,-1 0,-1 2,-2 1,12 26,-28-43,0 0,-2 0,0 0,-1 0,-1 1,-1 0,-1-1,-1 1,0 0,-2 0,-1 7,1-13,-2-4</inkml:trace>
  <inkml:trace contextRef="#ctx0" brushRef="#br0" timeOffset="16736.96">6846 7057,'0'0,"0"0,0 0,0 0,0 0,0 0,0 0,0 0,13 0,2 0,1 1,-1 0,0 1,0 1,0 0,0 2,0-1,-1 2,0 0,10 5,-20-9,0 1,0-1,-1 1,1 0,-1 0,0 1,0-1,0 1,0-1,0 1,-1 0,0 0,1 0,-1 0,-1 0,1 1,-1-1,0 0,0 1,0-1,0 1,-1 0,0-1,0 1,0-1,-1 3,0-6,0 1,0-1,-1 0,1 1,-1-1,1 0,-1 0,1 0,-1 0,0 0,0-1,1 1,-1 0,0-1,0 1,0-1,0 0,0 1,1-1,-1 0,0 0,0 0,0-1,0 1,0 0,0-1,-5 1,-1 1,-1 0,1-1,-1 0,0 0,1-1,-1 0,1-1,0 0,-1 0,1-1,0 0,0 0,1-1,-1 0,1 0,0-1,0 0,0 0,0 0,1-1,0 0,0-1,1 1,0-1,-2-2,7 8,-1-1,-1 0,0 0,1 0,0 0,-1-1,1 1,0-1,0 1,1-1,-1 1,0-1,1 0,0 1,-1-1,1 0,0 1,0-1,1 0,-1 1,0-1,1 1,0-1,0 0,-1 1,2-1,-1 1,0 0,0-1,1 1,-1 0,1 0,0 0,-1 0,1 0,1 0,6-2,0 1,0 1,1-1,-1 2,1-1,0 1,-1 1,1 0,0 0,-1 1,1 0,-10-1,7 1,0 0,0 0,0 1,0 0,0 0,0 1,-1-1,1 1,-1 1,2 1,-5-4,-1 1,1-1,-1 1,1 0,-1 0,0 1,1-1,-1 0,0 1,-1-1,1 1,0 0,-1-1,1 1,-1 0,0 0,0 0,0 0,-1 0,1 0,0 0,-1 0,0 1,0 0,-2 5,-1-2</inkml:trace>
  <inkml:trace contextRef="#ctx0" brushRef="#br0" timeOffset="17537.21">7095 5395,'0'-15,"0"13,1-1,-1 1,0-1,1 1,0 0,-1-1,1 1,0 0,0-1,0 1,1 0,-1 0,0 0,1 0,0 0,-1 0,1 1,0-1,0 0,0 1,0-1,0 1,0 0,0 0,1 0,-1 0,0 0,1 0,-1 1,0-1,1 1,0-1,5 0,0 0,0 0,0 1,0 0,1 0,-1 0,0 1,0 1,3 0,-6 0,1 0,0 0,0 0,0 0,-1 1,0 0,1 1,-1-1,0 1,0 0,-1 0,1 0,-1 1,0-1,0 1,-1 0,1 1,-1-1,0 0,-1 1,1 0,-1-1,0 1,-1 0,1 0,-1 3,1 2,-1-1,0 1,-1-1,0 1,0-1,-2 1,1-1,-1 1,-1-1,1 0,-2 0,0 0,0 0,0-1,-1 0,-1 0,0 0,0 0,0-1,-1 0,-5 4,3-7,0 0,-1 0,1-1,-1-1,0 1,0-2,0 1,-1-1,1-1,0 0,-1-1,1 1,-1-2,1 0,-1 0,1-1,0 0,0-1,0 0,0 0,0-1,-2-1,1 0,-1-1,1 0,1 0,-1-1,1-1,0 0,1 0,0-1,0 0,1-1,0 0,0 0,1 0,1-1,0 0,-3-9,-3-7,4 4</inkml:trace>
  <inkml:trace contextRef="#ctx0" brushRef="#br0" timeOffset="18392.91">7596 6337,'4'2,"1"-1,-1 1,1 0,-1 0,0 1,1-1,-1 1,0 0,-1 0,1 0,-1 1,1-1,-1 1,1 1,-2-3,11 14,-2 0,1 0,-2 1,0 0,-1 1,-1 0,-1 0,0 1,-1 0,-1 0,-1 1,-1-1,-1 1,0 0,-2 3,0-9,-1 0,-1 1,0-1,-1 0,0 0,-1 0,-1-1,0 1,-1-1,0 0,-1-1,-6 9,10-17,-1 0,1 0,-1 0,1 0,-1-1,0 0,0 0,-1 0,1 0,-1-1,1 0,-1 0,0 0,0 0,0-1,0 0,0 0,0 0,0 0,0-1,0 0,0 0,0 0,0-1,-1 0,-7-1,0-1,1 0,-1-1,1-1,0 0,0 0,0-1,1-1,-4-3,7 6,1 0,0-1,0-1,0 1,0-1,1 0,0 0,1-1,-1 0,1 0,1 0,-1-1,1 1,0-1,1 0,0 0,0 0,1-1,0 1,0-1,1 1,0-1,1 0,0 1,0-1,1 0,2-4,0 2,0-1,2 0,-1 1,1-1,1 1,0 1,1-1,0 1,6-7,1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6T00:42:17.950"/>
    </inkml:context>
    <inkml:brush xml:id="br0">
      <inkml:brushProperty name="width" value="0.05" units="cm"/>
      <inkml:brushProperty name="height" value="0.05" units="cm"/>
      <inkml:brushProperty name="ignorePressure" value="1"/>
    </inkml:brush>
  </inkml:definitions>
  <inkml:trace contextRef="#ctx0" brushRef="#br0">863 1956,'120'-28,"-74"23,0 2,0 2,0 2,0 3,0 1,0 2,-1 2,0 2,-1 2,0 2,-1 2,23 13,49 34,49 40,-130-82,71 51,-3 6,-3 3,83 91,-54-41,-6 5,34 56,-27-7,14 41,-102-158,241 431,-227-373,-6 2,-5 1,-5 7,-9-37,53 171,-11 3,-13 3,15 201,-65-269,-12 119,-14 5,-30 116,28-318,-6-1,-6-1,-14 27,-6-3,-50 100,75-197,-2-1,-3-2,-2-1,-2-2,-3-1,-3 0,-5-3,-3-3,-1-2,-2-2,-2-2,-1-3,-1-2,-2-2,-25 6,45-22,-1-3,1-1,-2-1,0-2,0-3,0 0,0-3,0-1,0-2,-1-2,0-2,-13-3,0-3,0-1,2-3,0-3,1-1,0-3,2-2,1-2,1-2,2-2,-13-13,-20-15,3-2,3-4,3-3,-3-9,-57-75,7-6,7-4,7-6,7-4,-71-171,-121-309,241 525,5-3,-28-129,34 37,8-22,-8-51,19 153,7 0,5-8,20-490,-9 600,10-142,25-112,-16 206,3 0,5 1,4 2,3 1,3 2,5 1,46-65,-62 101,2 1,2 2,2 1,1 2,3 1,29-24,-4 13,1 3,3 3,1 2,35-13,-53 31,-8 4</inkml:trace>
  <inkml:trace contextRef="#ctx0" brushRef="#br0" timeOffset="1223.56">1413 3592,'2'-13,"3"8,0 0,1 0,-1 1,1-1,0 1,0 1,1-1,-1 1,1 0,0 1,-1-1,1 1,0 1,4-1,-3-1,0 1,0 0,1 0,-1 1,0 0,1 0,-1 1,1 0,-1 1,1 0,-1 0,0 1,1 0,-1 0,0 1,0 0,-1 0,1 1,-1 0,1 0,-1 1,-1 0,4 3,-1 3,0 0,0 2,-1-1,-1 1,0 0,-1 0,0 1,-1-1,0 1,-2 1,1-1,-2 1,0-1,0 1,-2 0,0 5,0-15,0 0,0-1,0 1,-1 0,0-1,0 1,0-1,-1 1,1-1,-1 0,0 1,0-1,-1 0,1 0,-1 0,0-1,0 1,0-1,-1 0,1 1,-1-1,0-1,1 1,-1-1,0 1,-1-1,1 0,0 0,-1-1,1 0,-5 1,-7 0,0-1,1 0,-1-2,0 0,0-1,0 0,1-1,-1-1,1 0,0-1,0-1,0-1,1 0,0 0,1-1,-1-1,2-1,-1 0,1 0,1-1,0-1,-7-9,13 15,0-1,0 0,1 0,-1-1,2 1,-1-1,1 0,1 0,-1 0,1 0,0 0,1 0,0-1,1 1,-1-1,2 1,-1-1,1 1,1-4,1-2</inkml:trace>
  <inkml:trace contextRef="#ctx0" brushRef="#br0" timeOffset="2937.8">5945 2142,'56'0,"-16"-1,-8 0,1 1,-1 1,1 2,-1 1,0 2,27 8,-8 5,-2 2,-1 2,0 2,-2 2,-1 2,-1 2,-2 2,26 26,5 14,-3 3,-4 2,-3 3,-4 4,-3 1,6 21,78 166,-12 6,-12 6,-12 4,58 274,22 319,-149-700,12 78,-12 3,-1 214,-30-231,-11 0,-36 222,15-291,-8-2,-7-1,-8-2,-7-3,-25 39,40-116,-4-1,-3-3,-4-3,-4-1,-4-4,-3-2,-27 22,-60 36,143-129,-1 1,0-1,-1-1,0 1,0-2,0 0,0 0,-1-1,0 0,0-1,0-1,0 0,-1 0,-5-1,-10-1,-1-1,1-2,0-1,0-1,0-1,0-2,1-1,1-1,-1-1,2-1,0-1,0-2,1 0,1-1,-14-14,-44-44,4-2,4-4,3-4,3-2,-30-56,90 132,-141-207,10-6,-59-138,-127-368,209 421,-22-125,126 394,-73-269,-4-93,-3-244,70 428,9-1,16-179,5 212,7 1,9 0,7 2,9 1,7 3,20-31,-40 136,4 1,3 2,3 2,3 1,25-29,34-31,6 4,56-47,-75 92,2 4,7 2,-40 30,-26 19</inkml:trace>
  <inkml:trace contextRef="#ctx0" brushRef="#br0" timeOffset="3622.75">1437 1311,'0'0,"0"0,3-9,23-98,39-264,41-183,-106 553,2-22,2 1,0 0,2 0,0 0,1 1,2 0,0 0,1 1,1 0,6-8,-15 25,-1 2,0-1,-1 1,1 0,0-1,0 1,0 0,0-1,0 1,0 0,0 0,0 0,1 0,-1 0,0 0,1 0,-1 1,0-1,1 0,-1 1,1-1,-1 1,1-1,0 1,-1 0,1 0,-1 0,1 0,0 0,-1 0,1 0,-1 0,1 1,-1-1,1 0,-1 1,1 0,12 8,0 0,-1 1,-1 1,0 0,0 1,-1 0,0 0,4 9,-10-14,81 111,-5 3,35 76,-53-89,115 203,-148-259</inkml:trace>
  <inkml:trace contextRef="#ctx0" brushRef="#br0" timeOffset="3826.34">2311 1038,'0'0,"0"0,-2-2,-5-1,-10-2,-12-2,-15-5,-14-1,-12-4,-9-2,-6-3,3 1,9 1,17 4</inkml:trace>
  <inkml:trace contextRef="#ctx0" brushRef="#br0" timeOffset="4376.68">6157 83,'8'7,"-5"1,1-1,-1 1,0-1,0 1,-1 0,0 0,-1 0,0 0,0 1,0 1,1 9,40 401,-4 91,-27-196,-11-282</inkml:trace>
  <inkml:trace contextRef="#ctx0" brushRef="#br0" timeOffset="4946.67">5958 331,'0'0,"7"-3,58-40,-40 32,0 1,1 1,0 2,0 0,1 2,0 1,0 1,0 2,0 0,16 3,-4 1,0 1,0 3,-1 1,0 2,0 1,-1 3,-1 0,0 3,-1 0,-1 3,-1 1,0 1,-2 1,17 18,-34-29,-1 0,-1 1,0 1,0 0,-2 0,0 1,8 14,-15-23,-1 0,1 1,-1-1,0 0,0 1,0-1,-1 1,0 0,-1 0,0-1,0 1,0 0,0-1,-1 1,-1 0,1-1,-1 1,0-1,0 1,-1-1,0 0,-1 2,-5 3,-1 0,0 0,-1-1,0-1,-1 1,0-2,0 0,-1 0,0-1,0-1,-1 0,0-1,0-1,0 0,-1 0,1-2,-1 0,0 0,-32 4,0-2,-1-3,0-1,1-2,0-3,-1-1,2-3,-40-12,71 19,27 12,2-1,167 136,97 103,-227-201,-1 2,-2 2,-3 3,-2 1,25 45,-65-97,0 0,0 1,-1-1,1 1,-1 0,0 0,0-1,0 2,-1-1,1 0,-1 0,0 0,0 1,0-1,-1 0,0 1,0-1,0 1,0-1,-1 0,1 1,-1-1,0 0,-1 1,1-1,-1 0,1 0,-1 0,-1 0,1-1,-1 2,-8 2,0 0,0-1,0 0,-1-1,1 0,-1-1,-1 0,1-1,0-1,-1 0,1 0,-13-1,-79 4,1-4,-1-5,1-5,0-4,-92-24,69 11,15 1</inkml:trace>
  <inkml:trace contextRef="#ctx0" brushRef="#br0" timeOffset="5853.04">1486 4795,'0'0,"0"0,0 0,0 0,0 0,0 0,0 0,0 0,0 0,0 0,0 0,0 0,0 0,12 1,-1 1,0 0,0 1,0 0,0 0,0 1,-1 1,0 0,8 5,2 0,-10-5,-1-1,-1 1,1 1,-1 0,0 0,0 0,0 1,-1 0,0 1,-1 0,1 0,-2 0,1 1,-1-1,0 1,-1 1,0-1,0 2,-1-3,0 0,-1 1,0-1,0 1,-1 0,0-1,-1 1,0 0,0 0,-1 0,0-1,0 1,-1 0,0-1,-1 0,1 1,-2-1,1 0,-1 0,-1-1,1 1,-1-1,0 0,-1 0,0-1,0 1,0-1,-1 0,0-1,0 0,-1 0,1-1,-1 0,-1 1,-3-2,1 0,-1-1,1 0,-1-1,0-1,0 0,1 0,-1-1,0-1,1 0,-1 0,1-1,-1 0,1-1,0-1,-5-2,-5-4,0-1,0-1,2 0,-1-2,2 0,0-1,-10-12,24 25,0-1,0 1,1-1,-1 0,1 0,0 0,-1 0,2-1,-1 1,1-1,-1 0,1 0,1 0,-1 0,1 0,0 0,0 0,0 0,1-1,-1 1,1 0,1-1,-1 1,1 0,0-1,6-6,1 0,0 0,1 1,0 0,0 1,1 0,1 1,0 0,0 0,1 1,-1 1,2 0,4-2,-13 7,34-20</inkml:trace>
  <inkml:trace contextRef="#ctx0" brushRef="#br0" timeOffset="6730.67">1674 6271,'16'-15,"-7"8,0 1,1 0,0 1,0-1,0 2,1 0,-1 0,1 1,0 0,6 0,-8 1,-1 0,1 1,0 1,0-1,-1 1,1 1,0-1,-1 1,1 1,0 0,-1 0,0 1,1 0,-1 0,0 1,-1 0,1 0,6 6,8 6,-2 1,0 1,-1 1,0 0,-2 2,-1 0,0 1,6 13,-13-20,-1 1,-1 1,0-1,-1 1,-1 0,0 0,-1 1,-1-1,-1 1,-1 0,0 0,-1 0,-1 0,-1 0,0-1,-2 2,0-6,-2-1,1 0,-2 0,0 0,0-1,-1 0,0 0,-1-1,0 0,-1 0,0-1,0-1,-1 1,0-2,-1 0,0 0,0-1,0 0,-1-1,1-1,-1 0,0 0,-1-1,1-1,0-1,-1 1,1-2,-1 0,-9-2,3 0,1-1,0-1,-1-1,2-1,-1-1,1 0,0-1,0-1,1-1,0 0,1-1,0-1,1 0,0-2,-10-11,22 20,-1 0,1 0,0 0,0 0,0-1,1 1,0-1,0 0,0 1,1-1,-1 0,2 0,-1 0,1 0,-1 0,2-1,-1 1,1 0,0 0,0 0,0 1,1-1,0 0,0 0,1 1,0-1,-1 1,2-1,73-100,-54 79</inkml:trace>
  <inkml:trace contextRef="#ctx0" brushRef="#br0" timeOffset="8118.62">1750 3704,'27'-17,"101"-81,147-112,-221 169,1 3,2 3,2 2,30-12,34-1,1 4,35-2,52-8,2 9,35 5,-110 26,1 7,-1 6,0 6,84 16,-119-10,-2 3,0 6,-1 3,-1 5,-2 4,-1 5,-2 3,-2 5,65 45,151 123,-91-22,-210-187,-1-3,-1 1,0 0,0 0,-1 0,1 1,-1 0,0 0,0 0,0 0,-1 0,0 1,0 0,0-1,0 1,-1 0,0 0,-1 1,-21-31,-146-263,16 52,147 222,18 19,0 5,-2 0,0 1,0 1,-1 0,-1 1,0 0,-1 1,6 10,-8-13,29 48,-3 2,-2 1,-4 2,15 49,-37-101,-1 0,-1 1,0 0,-1 0,0 0,-1 0,-1 0,0 0,-1 1,0-1,-2 5,-1-14,1 0,-1-1,0 0,0 1,0-1,-1 0,0-1,1 1,-1-1,-1 1,1-1,0 0,-1-1,0 1,1-1,-1 0,0 0,0 0,0-1,0 0,-1 0,1 0,-1 0,4-1,-19 5</inkml:trace>
  <inkml:trace contextRef="#ctx0" brushRef="#br0" timeOffset="9134.08">6395 3654,'-1'-2,"1"0,0 0,-1 0,1 0,-1 0,0 0,0 0,1 0,-1 0,0 1,-1-1,1 0,0 1,0-1,-1 1,1-1,-1 1,1 0,-1-1,0 1,0 0,1-22,1 23,0-1,0 0,-1 0,1 0,0 1,1-1,-1 0,0 0,0 0,0 0,0 1,1-1,-1 0,0 0,1 1,-1-1,0 0,1 0,-1 1,1-1,-1 1,1-1,0 0,-1 1,1-1,-1 1,1-1,0 1,0-1,-1 1,1 0,0-1,0 1,-1 0,1 0,0 0,0-1,0 1,11 0,-1 0,1 1,0 0,-1 0,0 1,1 1,-1 0,0 0,0 2,-1-1,1 1,-1 0,0 1,0 0,-1 1,0 0,2 2,-10-8,17 12,-1 0,-1 2,0 0,-1 0,-1 2,0 0,-1 0,-1 1,0 1,-2 0,0 1,-1-1,-1 2,-1-1,-1 1,-1 0,0 1,-2-1,0 10,-2-24,-1 0,0 0,0 0,0 0,-1 0,0 0,-1 0,1 0,-1-1,-1 1,1-1,-1 1,0-1,-1 0,1 0,-1 0,-1 0,1-1,-1 0,1 0,-2 0,1 0,0-1,-6 3,-1 1,0 0,-1-1,0-1,0 0,0 0,-1-2,0 1,0-2,0 0,0-1,0 0,-1-1,1-1,0 0,-1-1,1 0,0-1,-1-1,-5-2,-3-3,0-1,1-1,0-2,1 0,0-1,0-1,2-1,0 0,0-2,2 0,0-1,1-1,1 0,-7-12,17 22,0-1,1 1,0-1,0 0,1 0,1 0,0 0,0 0,0 0,2-1,-1 1,1-1,1 1,0-1,0 1,1 0,0 0,1-1,0 2,1-1,0 0,0 1,1-1,0 1,1 1,0-1,1 1,0-1,89-79,-68 67</inkml:trace>
  <inkml:trace contextRef="#ctx0" brushRef="#br0" timeOffset="11591.51">2162 5291,'0'0,"-15"0,-18 0,32-1,1 0,-1 1,1-1,0 0,-1 0,1 1,0-1,0 0,0 0,0 0,0 0,-1 1,1-1,1 0,-1 0,0 0,0 0,0 0,0 1,1-1,-1 0,0 0,1 0,-1 1,0-1,1 0,-1 1,1-1,-1 0,1 1,0-1,0-1,5-9,0 1,1 0,0 1,0 0,1 0,0 1,1-1,8-5,8-3,1 1,0 1,1 1,0 1,22-6,-6 2,40-17,2 4,1 4,2 3,0 4,1 4,19 3,431-17,-344 26,22-1,150 19,-305-8,77 6,64-4,-94-10,-17-2,0 4,0 5,6 4,1 10,-1 5,-1 3,61 29,-133-46,0 0,0 1,-1 2,-1 1,0 0,-1 2,16 15,26 24,-18-16,-2 1,19 26,12 13,-85-100,-41-71,-4 3,-22-23,74 108,-28-40,1 0,2-2,-17-39,45 84,-1-1,0 1,1-1,-1 1,1-1,-1 1,1-1,-1 0,1 1,0-1,-1 0,1 0,0 1,-1-1,1 0,0 0,0 0,0 1,0-1,-1 0,1 0,0 0,1 1,-1-1,0 0,0 0,0 1,0-1,1 0,-1 0,0 1,1-1,-1 0,0 0,1 1,-1-1,1 0,-1 1,1-1,-1 1,1-1,0 1,-1-1,1 1,0-1,-1 1,1 0,0-1,0 1,-1 0,1 0,0-1,0 1,0 0,-1 0,1 0,0 0,0 0,14 5,-1 0,0 1,0 0,0 2,-1-1,0 2,0-1,-1 2,4 3,17 17,-1 0,-1 2,-1 2,-3 0,0 2,-2 1,-2 1,-2 1,15 37,-28-60,-1 0,-1 1,0 0,-1 0,-1 0,0 0,-2 1,0 0,-1-1,0 7,-2-18,0-1,0 0,-1 1,0-1,0 0,0 0,0 0,-1 0,0 0,0-1,0 1,-1-1,1 0,-1 0,0 0,0-1,0 1,-1-1,1 0,-1 0,0 0,0-1,-4 2,-2 0,0 0,0-1,0 0,0-1,-1 0,1-1,-1 0,1-1,-1 0,-9-2,-53-12,44 7</inkml:trace>
  <inkml:trace contextRef="#ctx0" brushRef="#br0" timeOffset="12161.03">6607 5154,'0'0,"0"0,0 0,0 0,0 0,3-2,2-3,1 1,0 0,0 0,1 0,-1 1,1 0,0 0,-1 1,1-1,0 2,0-1,1 1,-1 0,0 0,0 1,3 0,116 17,-120-16,16 3,0 0,-1 1,1 2,-1 0,0 1,-1 2,0 0,0 0,-1 2,1 2,-7-2,-1 2,-1-1,1 2,-2 0,0 0,-1 0,-1 1,0 1,-1 0,-1 0,0 0,-2 0,0 1,0 0,-2 0,0 0,-1 0,-1 0,-1 0,-1 0,0 0,-1 0,-1-1,0 1,-6 10,1-9,0-1,-2-1,0 0,-1 0,-1-1,-1-1,0 0,-1-1,0 0,-1-1,0-1,-1-1,-1 0,0-1,0-1,-1-1,0 0,-7 0,8-1,-1-1,0 0,0-2,-1 0,1-1,-1-1,1-1,-1-1,0 0,0-2,1 0,-1-1,1-1,0-1,0-1,1 0,-13-7,9 2,0 0,2-1,-1-2,2 0,0-1,1-1,0 0,1-2,1 0,1 0,0-2,2 0,0 0,1-1,1-1,2 0,0 0,1-1,1 0,1-1,-2-17,6 26,1 1,1-1,1 0,0 1,0-1,2 1,-1 0,2-1,0 1,1 1,0-1,1 1,2-4,10-13</inkml:trace>
  <inkml:trace contextRef="#ctx0" brushRef="#br0" timeOffset="14141.08">2211 6656,'1'-2,"-1"-1,1 1,0-1,0 1,0 0,1 0,-1-1,0 1,1 0,0 0,-1 0,1 0,0 1,0-1,0 0,2 0,2-4,350-322,-28 31,-284 254,55-54,74-93,67-115,148-115,-310 344,4 3,2 4,33-17,47-31,135-126,-227 181,2 3,61-35,-134 93,78-49,1 3,42-15,-80 45,1 2,1 2,-1 2,2 2,29-2,135 6,-137 6,-85-2,0-1,1 0,-1-1,0 0,1-1,-7-4,0 2,-69-27,2-3,1-4,-45-31,125 68,1 0,0 0,-1 0,1 1,-1-1,0 1,0 0,0 0,0 1,0 0,0 0,0 0,0 0,-1 1,-1 0,39 3,0 1,0 2,-1 1,1 1,-1 2,16 8,-23-9,64 21,-2 5,-1 3,67 42,-132-67,-1 1,-1 1,0 0,11 14,-27-27,0 0,-1 0,1 1,-1-1,1 1,-1-1,0 1,0 0,0-1,0 1,-1 0,1 0,-1 0,0 0,1-1,-1 1,-1 0,1 0,0 0,-1 0,1-1,-1 1,0 0,0 0,0-1,0 1,0-1,-1 1,1-1,-1 1,0-1,0 0,1 0,-3 1,-18 27,-2-2,0-1,-2-2,-14 11,-58 60,45-34,2 2,-37 63,69-95</inkml:trace>
  <inkml:trace contextRef="#ctx0" brushRef="#br0" timeOffset="15086.99">2399 7784,'0'0,"0"0,0 0,0 0,0 0,0-10,26-63,-20 57,-2 5,0 1,0-1,1 1,0 0,1 0,0 1,0 0,1 0,0 0,1 1,12-9,1 1,0 0,1 2,10-4,-27 15,0 0,0 0,0 1,1 0,-1 0,1 0,-1 1,1 0,0 0,0 0,-1 1,1-1,0 1,0 1,0-1,-1 1,1 0,0 1,-1-1,1 1,-1 0,1 1,-1-1,4 4,9 7,-1 2,-1 0,0 1,-1 1,-1 0,0 1,-2 1,0 0,-1 0,0 4,0-4,-2 0,-1 0,0 1,-1 1,-1-1,-2 1,0 0,0 0,-2 0,-1 0,-1 0,0 1,-2-1,0 0,-2 0,0 0,-2 2,4-15,-1-1,0 1,0 0,-1-1,0 1,-1-1,1 0,-2-1,1 1,0-1,-1 0,0 0,-1-1,1 0,-1 0,0 0,0-1,-1 0,1-1,-1 1,0-1,0-1,0 0,-3 1,-6 0,0-1,0 0,0-1,0-1,0-1,0 0,0-1,0-1,1-1,-1 0,1-1,0-1,0 0,1-1,-1-1,2-1,-1 0,1 0,1-2,-1 1,2-2,0 0,0 0,1-1,1-1,-1-1,6 5,1 0,0 0,1 0,0-1,1 0,0 1,0-1,1 0,1 0,0 0,0 0,1 0,1 1,-1-1,2 0,0 1,0-1,1 1,0 0,0 0,1 0,1 1,5-8,5-11</inkml:trace>
  <inkml:trace contextRef="#ctx0" brushRef="#br0" timeOffset="16100.41">3036 7660,'0'-6,"0"0,1 0,0-1,0 1,1 0,-1 0,1 0,1 0,-1 0,1 1,0-1,3-3,12-17,2 1,1 0,1 2,0 0,17-11,-38 33,60-48,2 3,2 2,1 4,3 2,1 4,33-11,2 7,3 4,0 5,2 4,1 6,0 4,1 5,0 5,20 5,-51 1,-1 4,0 3,-1 3,0 4,-1 3,3 5,110 46,-3 9,40 30,-29-14,-162-75,-48-62,-64-143,74 183,-12-30,1-1,2 0,-5-32,12 53,-8-13,28 19,-11 8,-1 0,1 1,-1-1,0 1,0 1,0-1,0 1,0 0,0 0,-1 0,4 4,2 0,14 12,-2 0,0 2,-1 1,-1 1,-2 0,0 1,-1 1,-2 1,0 1,6 18,-15-33,0 0,-2 1,1-1,-2 1,1 0,-2 1,0-1,0 0,-2 2,0-9,0 0,0 0,-1 0,0 0,0 0,-1 0,0-1,0 1,0 0,0-1,-1 0,0 1,0-1,-1 0,1-1,-1 1,0-1,0 1,-1-1,1 0,-2 0,-2 1,1 0,0-1,-1 0,0 0,0-1,0 0,0-1,-1 0,1 0,-4 0,-3 0</inkml:trace>
  <inkml:trace contextRef="#ctx0" brushRef="#br0" timeOffset="17006.09">6732 7326,'0'0,"0"0,0 0,0 0,0 0,0-3,0 1,0 0,0-1,0 1,1-1,-1 1,1 0,0 0,-1-1,1 1,0 0,0 0,1 0,-1 0,0 0,1 0,-1 0,1 0,0 1,-1-1,1 1,0-1,0 1,1-1,11-7,1 0,0 1,0 0,1 2,0-1,0 2,1 0,-1 1,1 1,0 1,0 0,0 1,0 1,0 0,7 2,2 3,0 1,0 1,-1 1,0 1,-1 1,0 2,0 0,-1 1,-1 2,0 0,-1 1,-1 1,-1 1,0 1,-1 1,-1 0,5 10,-2-4,-1 1,-1 1,-1 0,-2 1,-1 1,-1 0,-2 1,4 18,-14-35,0 1,-1 0,0-1,-1 1,-1-1,0 1,-1-1,-1 0,0 0,-1 0,0-1,-1 1,-1-1,0 0,0-1,-2 0,1 0,-1-1,-1 0,0 0,-1-1,-1 0,-2 1,0-1,-1 0,0-1,0-1,-1 0,0-1,-1-1,1-1,-1 0,0-1,0-1,0 0,-1-2,-4 0,-3 0,-1-2,1-1,-1-1,1-1,0-2,1 0,-1-1,1-2,-10-5,1-2,1-2,0 0,2-3,0 0,2-2,0-1,2-1,0-2,2 0,1-1,1-2,2 0,1-1,-6-16,16 30,1 0,1 0,0-1,2 0,0 0,1-1,0 1,2-1,0 0,2 1,0-1,0 0,3-5,-1 8,1 1,0-1,1 1,1 0,0 1,1-1,1 1,0 0,1 1,1-1,0 2,0-1,1 1,1 1,0 0,0 0,1 1,5-2,8-2,0 1,0 2,2 0,-1 2,1 1,1 1,-1 1,1 2,0 1,20 0,47-1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06.503"/>
    </inkml:context>
    <inkml:brush xml:id="br0">
      <inkml:brushProperty name="width" value="0.05" units="cm"/>
      <inkml:brushProperty name="height" value="0.05" units="cm"/>
      <inkml:brushProperty name="color" value="#E71224"/>
    </inkml:brush>
  </inkml:definitions>
  <inkml:trace contextRef="#ctx0" brushRef="#br0">403 41 24575,'-5'-5'0,"-4"4"0,4-3 0,-5 4 0,0-5 0,0 0 0,0-1 0,0 2 0,5-1 0,-4 4 0,3-3 0,-4 4 0,1 0 0,-1 0 0,1 0 0,0 0 0,0 0 0,-1 0 0,1 0 0,0 0 0,0 0 0,4 4 0,0 1 0,1 0 0,3 3 0,-7-3 0,7 4 0,-7 1 0,7 0 0,-8-1 0,4 1 0,-1 0 0,-2-1 0,7 1 0,-4 0 0,5-1 0,0 1 0,0 0 0,0 0 0,0 0 0,0 0 0,0 0 0,0-1 0,0 1 0,0-1 0,0 1 0,0 0 0,0-1 0,0 1 0,0-1 0,0 1 0,0-1 0,0 0 0,5-3 0,-4 2 0,7-3 0,-3 1 0,0 2 0,4-7 0,-4 8 0,4-8 0,0 3 0,-3 0 0,2-2 0,-3 2 0,5-4 0,-1 0 0,0 0 0,1 0 0,-1 0 0,1 0 0,-1 0 0,1 0 0,-1 0 0,1 0 0,-1 0 0,0 0 0,0 0 0,1 0 0,-1 0 0,0 0 0,1 0 0,-1 0 0,0-4 0,-4-1 0,4-1 0,-8-2 0,8 2 0,-4-3 0,0-1 0,4 5 0,-8-4 0,7 4 0,-7-5 0,8 1 0,-8-1 0,3 1 0,0 4 0,-3-4 0,4 4 0,-5-4 0,4-1 0,-3 1 0,4-1 0,-5 0 0,0 1 0,0 0 0,0-1 0,0 1 0,0-4 0,-9 7 0,7 2 0,-7 9 0,9 5 0,0 0 0,0 0 0,0 4 0,0-3 0,0 3 0,0-4 0,0 0 0,0 0 0,-5-1 0,4 1 0,-3 0 0,-1 0 0,4 0 0,-8 0 0,4 9 0,-1-7 0,1 7 0,5-9 0,0 4 0,0-3 0,-4 3 0,3-5 0,-4 1 0,5 0 0,0 0 0,0 0 0,0 0 0,0 0 0,0-1 0,0 1 0,0 5 0,0-4 0,0 3 0,0-4 0,0 5 0,0-4 0,0 9 0,0-9 0,0 9 0,0-9 0,0 4 0,0-5 0,0 0 0,0 0 0,0 5 0,0-4 0,0 5 0,0-6 0,0 4 0,0-3 0,0 9 0,0-9 0,0 4 0,-4-5 0,3 0 0,-8 0 0,8 0 0,-4 0 0,1 0 0,3-1 0,-8 1 0,8 0 0,-8 0 0,3 0 0,-4 0 0,5-1 0,-4 1 0,3-4 0,-8 7 0,3-11 0,-4 11 0,6-11 0,-1 6 0,0-7 0,0 3 0,0-4 0,0 0 0,0 0 0,0 0 0,0 0 0,0 0 0,0 0 0,-1 0 0,2 0 0,-1 0 0,0 0 0,0 0 0,0 0 0,0 0 0,-6 0 0,5 0 0,-4-4 0,4-2 0,1-4 0,0 0 0,0 5 0,0-9 0,0 7 0,5-7 0,0 4 0,5 0 0,0 0 0,0 0 0,-4 0 0,2-5 0,-2 3 0,4-3 0,0 5 0,0 0 0,0 0 0,0 1 0,0-1 0,0 0 0,0 1 0,0-1 0,0 1 0,0-1 0,0 1 0,0 0 0,0 4 0,0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11.234"/>
    </inkml:context>
    <inkml:brush xml:id="br0">
      <inkml:brushProperty name="width" value="0.05" units="cm"/>
      <inkml:brushProperty name="height" value="0.05" units="cm"/>
      <inkml:brushProperty name="color" value="#E71224"/>
    </inkml:brush>
  </inkml:definitions>
  <inkml:trace contextRef="#ctx0" brushRef="#br0">592 162 24575,'0'-14'0,"0"-10"0,0 12 0,0-8 0,0 0 0,-4 8 0,-1-8 0,-5 10 0,0 0 0,0 1 0,0 3 0,0 2 0,0 4 0,0 0 0,0 0 0,0 0 0,0 0 0,0 0 0,0 0 0,0 0 0,0 0 0,0 0 0,0 0 0,0 0 0,0 0 0,0 0 0,0 4 0,5 1 0,1 5 0,4 0 0,-5 0 0,4 0 0,-4 0 0,5 0 0,0 0 0,-4 0 0,3-1 0,-4 1 0,5 0 0,0 0 0,-4 0 0,3 0 0,-4 0 0,5 5 0,-4-3 0,3 3 0,-4-5 0,5 0 0,0-1 0,-4 1 0,3 0 0,-4 0 0,5 5 0,0-3 0,0 3 0,0-5 0,0 0 0,0 4 0,0-3 0,0 3 0,-4-4 0,3 0 0,-4 0 0,5 0 0,0 0 0,-4 0 0,3-1 0,-4 1 0,1 0 0,3 0 0,-3-1 0,-1-3 0,4 3 0,-3-4 0,-1 5 0,4 0 0,-8-1 0,8 1 0,-8-5 0,8 4 0,-8-4 0,4 5 0,0-1 0,-4 0 0,8 1 0,-7-5 0,6 3 0,-7-2 0,8 3 0,-8-3 0,8 2 0,-7-2 0,7 3 0,-8-4 0,8 4 0,-8-4 0,4 5 0,0-1 0,-4-4 0,8 4 0,-8-8 0,8 8 0,-8-8 0,8 7 0,-8-6 0,8 6 0,-8-7 0,8 7 0,-8-7 0,8 8 0,-8-4 0,4 0 0,-1 4 0,-2-8 0,7 7 0,-7-7 0,7 8 0,-8-8 0,8 7 0,-7-7 0,7 7 0,-8-7 0,7 7 0,-6-7 0,7 7 0,-8-7 0,8 8 0,-8-8 0,8 3 0,-3-4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13.075"/>
    </inkml:context>
    <inkml:brush xml:id="br0">
      <inkml:brushProperty name="width" value="0.05" units="cm"/>
      <inkml:brushProperty name="height" value="0.05" units="cm"/>
      <inkml:brushProperty name="color" value="#E71224"/>
    </inkml:brush>
  </inkml:definitions>
  <inkml:trace contextRef="#ctx0" brushRef="#br0">1 1 24575,'9'0'0,"0"0"0,1 0 0,0 0 0,0 0 0,5 0 0,-3 0 0,3 0 0,-5 0 0,0 0 0,0 0 0,4 0 0,-3 0 0,3 0 0,-4 0 0,0 0 0,0 0 0,0 0 0,0 0 0,0 0 0,0 0 0,-1 0 0,1 0 0,0 0 0,0 0 0,0 0 0,0 0 0,0 0 0,0 0 0,0 0 0,0 0 0,4 0 0,-3 0 0,3 0 0,-4 0 0,0 0 0,0 0 0,0 0 0,0 0 0,0 0 0,0 0 0,0 0 0,0 0 0,0 0 0,-1 0 0,1 0 0,0 0 0,-1 0 0,1 0 0,-1 0 0,1 0 0,-1 0 0,0 0 0,0 0 0,0 0 0,-4 0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8T03:44:44.684"/>
    </inkml:context>
    <inkml:brush xml:id="br0">
      <inkml:brushProperty name="width" value="0.05" units="cm"/>
      <inkml:brushProperty name="height" value="0.05" units="cm"/>
    </inkml:brush>
  </inkml:definitions>
  <inkml:trace contextRef="#ctx0" brushRef="#br0">0 1 24575,'16'2'0,"2"5"0,-12 1 0,6 2 0,-6 0 0,1-4 0,-2 1 0,2 0 0,-2-2 0,3 3 0,-4-4 0,1 1 0,0 0 0,1 1 0,0 0 0,0 0 0,-1-1 0,-2 0 0,1-1 0,-2 1 0,3 0 0,-2-1 0,1 1 0,-2 0 0,3 0 0,-2-1 0,1 1 0,-4 0 0,5-1 0,-3 1 0,3-1 0,-1 1 0,1-1 0,-1 1 0,1-1 0,-1 1 0,1 0 0,-2-1 0,1 1 0,-2 0 0,7 4 0,-3-4 0,3 4 0,-4-2 0,1 1 0,0-1 0,3 2 0,-4-4 0,2 2 0,-3-2 0,1 0 0,0-1 0,0 3 0,-1-1 0,6 3 0,-4-3 0,3 3 0,-4-4 0,2 5 0,-1-5 0,1 3 0,0-1 0,-1 1 0,1-1 0,0 3 0,-1-5 0,6 7 0,-7-6 0,5 4 0,-5-3 0,2-1 0,-1 1 0,8 3 0,-7-2 0,7 5 0,-6-3 0,0-2 0,2 1 0,0 2 0,-2 0 0,2-1 0,-5-3 0,-1-2 0,1-1 0,0 3 0,0-1 0,0 1 0,-1-2 0,1-1 0,0 1 0,-1 0 0,1-1 0,0 1 0,-1 0 0,1-1 0,0 1 0,-1 0 0,1-1 0,0 1 0,-1 0 0,1-1 0,0 4 0,0-3 0,0 2 0,-1-2 0,1 2 0,0-2 0,0 2 0,0-2 0,-1 0 0,1 2 0,0-2 0,0 3 0,-1-4 0,3 3 0,-4-2 0,4 2 0,-5-2 0,3-1 0,-1 1 0,1 2 0,3-1 0,-3 1 0,5-2 0,-5 2 0,5-1 0,-4 1 0,1-2 0,-2 0 0,-1 0 0,1-1 0,0 1 0,2-3 0,-2 3 0,2-3 0,-2 3 0,4 2 0,-3-2 0,3 2 0,-4-4 0,0 1 0,-1-4 0,1 5 0,0-3 0,-1 1 0,1 1 0,0-1 0,-1-1 0,1 2 0,0-3 0,-1 1 0,1 0 0,0-2 0,-1 4 0,1-3 0,-1 1 0,1 0 0,-1-2 0,0 4 0,1-3 0,-1 1 0,1-2 0,-1 0 0,0 0 0,0 0 0,1 0 0,-1 2 0,0-2 0,1 2 0,-1-2 0,-2 0 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36.295"/>
    </inkml:context>
    <inkml:brush xml:id="br0">
      <inkml:brushProperty name="width" value="0.05" units="cm"/>
      <inkml:brushProperty name="height" value="0.05" units="cm"/>
    </inkml:brush>
  </inkml:definitions>
  <inkml:trace contextRef="#ctx0" brushRef="#br0">1 39 24575,'9'0'0,"1"0"0,9 0 0,-1 0 0,8 0 0,1 0 0,-10 0 0,8 0 0,-8 0 0,21 0 0,-12 0 0,34-6 0,-26 5 0,18-4 0,-16 5 0,8-6 0,-6 4 0,12-4 0,-5 6 0,24-6 0,-13 5 0,5-5 0,-17 6 0,-8 0 0,0 0 0,10 0 0,-14 0 0,12 0 0,-20 0 0,4 0 0,-6 0 0,0 0 0,-6 0 0,5 0 0,-10 0 0,4 0 0,-5 0 0,4 0 0,-3 0 0,4 0 0,-6 0 0,0 0 0,1 0 0,-5 4 0,-1 1 0,-4 4 0,0 0 0,0 1 0,0-1 0,0 0 0,0 1 0,-5 0 0,0-1 0,-5 1 0,4 0 0,-2-1 0,2 1 0,-4 0 0,4 0 0,-3-4 0,4 3 0,-5-4 0,0 5 0,4 0 0,-3 0 0,4 0 0,-5-5 0,-1 4 0,1-3 0,0 3 0,0 1 0,0 0 0,0-4 0,0 3 0,0-4 0,-5 6 0,3-1 0,-3 0 0,5 0 0,0-5 0,-6 5 0,5-5 0,-5 6 0,6-2 0,-5 2 0,4-1 0,-5 0 0,6 0 0,0 0 0,0-4 0,-4 7 0,2-7 0,2 9 0,1-5 0,4 0 0,-5-1 0,0 1 0,4 0 0,-3 0 0,3 0 0,-4 0 0,5 0 0,-4 0 0,3 0 0,-4 0 0,0 0 0,0-1 0,0 1 0,4 0 0,-2 0 0,2 0 0,-5 5 0,1-3 0,0 3 0,-5 5 0,3-8 0,-3 13 0,5-14 0,-11 24 0,8-15 0,-7 11 0,9-11 0,1-8 0,-1 8 0,0-3 0,1-1 0,-1 5 0,0-4 0,0-1 0,0 5 0,1-10 0,-1 10 0,1-5 0,-1 1 0,0 4 0,1-10 0,-1 9 0,0-3 0,0 0 0,0 3 0,1-3 0,-1-1 0,0 5 0,1-10 0,-1 10 0,1-10 0,-1 10 0,1-10 0,-1 4 0,1-5 0,4 0 0,-3 0 0,4 0 0,-5 0 0,4 0 0,-3 0 0,8 0 0,-8-1 0,8 1 0,-3-1 0,8-4 0,2-1 0,3-4 0,1 0 0,0-4 0,5 3 0,2-14 0,-1 8 0,5-4 0,-4 2 0,-1 3 0,5-5 0,-10 1 0,10 4 0,-10-3 0,14 3 0,-13-4 0,8 4 0,-5-4 0,-4 9 0,5-8 0,-1 8 0,-4-8 0,10 7 0,-10-6 0,10 6 0,-10-7 0,10 8 0,-10-3 0,9-1 0,-8 4 0,8-4 0,-8 5 0,8 0 0,-3 0 0,-1 0 0,5 0 0,-4 0 0,5 0 0,6 0 0,-5 0 0,6 0 0,-7 0 0,-1 0 0,-4 0 0,13 0 0,-11 0 0,23 0 0,-18 0 0,3 0 0,-7 0 0,-3 0 0,0 0 0,3 0 0,-9 0 0,5 0 0,-1 0 0,-4 0 0,4 0 0,-5 0 0,0 0 0,0 0 0,0 0 0,0 0 0,0 0 0,0 0 0,-1 0 0,0 0 0,-3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1:57.309"/>
    </inkml:context>
    <inkml:brush xml:id="br0">
      <inkml:brushProperty name="width" value="0.05" units="cm"/>
      <inkml:brushProperty name="height" value="0.05" units="cm"/>
    </inkml:brush>
  </inkml:definitions>
  <inkml:trace contextRef="#ctx0" brushRef="#br0">589 206 24575,'0'-13'0,"0"3"0,0-3 0,0 4 0,0 0 0,0 0 0,0 0 0,0 0 0,0 0 0,0 0 0,-4 0 0,3 0 0,-3 0 0,0 5 0,3-4 0,-3 3 0,4-4 0,-4 0 0,3 0 0,-3 0 0,0 4 0,3-3 0,-7 7 0,3-3 0,-4 4 0,1 0 0,-1-4 0,0 3 0,0-3 0,0 4 0,0 0 0,0 0 0,0 0 0,-1 0 0,1 0 0,0 0 0,0 0 0,0 0 0,0 0 0,0 0 0,0 0 0,0 0 0,4 4 0,-8 1 0,7 4 0,-7 0 0,4-4 0,0-1 0,0 0 0,5 1 0,-4 0 0,7 2 0,-8-1 0,8 3 0,-7 0 0,3 4 0,0-3 0,-3 3 0,7-4 0,-8 0 0,8 0 0,-7 13 0,7-4 0,-7 9 0,7-12 0,-3 3 0,4-8 0,0 13 0,0-11 0,-5 15 0,4-16 0,-3 7 0,4-4 0,0 9 0,0-1 0,0 2 0,0-6 0,0-7 0,0 3 0,0 8 0,0-5 0,-5 6 0,4-9 0,-3-5 0,4 5 0,-4 5 0,3-3 0,-7 5 0,3-11 0,0 3 0,-3-4 0,2 5 0,1-4 0,-3 3 0,7-4 0,-7-4 0,7 3 0,-7-3 0,3 4 0,-4 0 0,4 0 0,-3 0 0,3-4 0,0 2 0,-3-6 0,7 7 0,-6-7 0,2 7 0,0-3 0,-3 0 0,7 2 0,-7-1 0,7 2 0,-3 1 0,0 0 0,-1 0 0,0 0 0,-3-4 0,3-2 0,-4-3 0,0 0 0,0 0 0,4 0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38.527"/>
    </inkml:context>
    <inkml:brush xml:id="br0">
      <inkml:brushProperty name="width" value="0.05" units="cm"/>
      <inkml:brushProperty name="height" value="0.05" units="cm"/>
    </inkml:brush>
  </inkml:definitions>
  <inkml:trace contextRef="#ctx0" brushRef="#br0">0 102 24575,'15'0'0,"1"0"0,12 0 0,2 0 0,6 0 0,16 0 0,-4 0 0,6 0 0,-4 0 0,-4-6 0,6 4 0,9-4 0,-7 6 0,15-6 0,-14-1 0,5-1 0,-7-4 0,23 10 0,-25-9 0,23 10 0,-29-5 0,0 1 0,6 4 0,10-5 0,-12 6 0,34-6 0,-41 5 0,11-5 0,-19 6 0,6 0 0,-2 0 0,24 0 0,-28 0 0,16 0 0,-26 0 0,30 0 0,-31 0 0,23 0 0,-29 0 0,0 0 0,3 0 0,-9 0 0,5 0 0,-6 0 0,0 0 0,0 0 0,-1 0 0,1 0 0,0 0 0,0 0 0,-1 0 0,1 0 0,-1 0 0,0 0 0,0 0 0,0 0 0,1 0 0,-5-4 0,-1 3 0,-4-3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40.108"/>
    </inkml:context>
    <inkml:brush xml:id="br0">
      <inkml:brushProperty name="width" value="0.05" units="cm"/>
      <inkml:brushProperty name="height" value="0.05" units="cm"/>
    </inkml:brush>
  </inkml:definitions>
  <inkml:trace contextRef="#ctx0" brushRef="#br0">1 1 24575,'26'0'0,"-5"0"0,21 11 0,-17-3 0,17 16 0,4-1 0,-12 2 0,10-2 0,-22-2 0,-5-9 0,3 3 0,-4 0 0,0-4 0,-1-1 0,-10-1 0,4-8 0,-8 7 0,8-7 0,-8 8 0,3-4 0,-4 5 0,0-1 0,0 0 0,-5 0 0,0-3 0,-5 3 0,0-4 0,0 0 0,0 4 0,0-4 0,0 1 0,0 3 0,0-4 0,0 5 0,0-5 0,0 4 0,0-4 0,0 1 0,4 3 0,-7-4 0,11 5 0,-12-4 0,9 2 0,-5-6 0,-1 6 0,1-2 0,1 3 0,-1 1 0,0-4 0,4 2 0,-3-6 0,4 6 0,-1-2 0,-3-1 0,3 4 0,1-3 0,-4 4 0,3 0 0,-4-5 0,5 4 0,-4-4 0,3 5 0,-4-5 0,5 4 0,-4-4 0,4 1 0,0-2 0,1-4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42.696"/>
    </inkml:context>
    <inkml:brush xml:id="br0">
      <inkml:brushProperty name="width" value="0.05" units="cm"/>
      <inkml:brushProperty name="height" value="0.05" units="cm"/>
    </inkml:brush>
  </inkml:definitions>
  <inkml:trace contextRef="#ctx0" brushRef="#br0">0 315 24575,'15'0'0,"-4"0"0,9 0 0,3 0 0,1 0 0,26 0 0,-16-5 0,18-2 0,-16-5 0,0 0 0,0-1 0,0 1 0,-6 1 0,-2-1 0,-6 1 0,0 0 0,-5 0 0,-2 1 0,0-1 0,-3 1 0,3-1 0,-5 1 0,-5-5 0,0-1 0,-5-1 0,0 3 0,0-1 0,0-1 0,0-1 0,0 3 0,-4 8 0,-7-3 0,0 7 0,-10-3 0,4 5 0,0 0 0,-3 0 0,8 0 0,-9 0 0,10 0 0,-10 0 0,4 0 0,1 5 0,-5 1 0,10 4 0,-5 0 0,6-4 0,0 3 0,0-4 0,4 5 0,-3 0 0,8 0 0,-3 5 0,4 2 0,-5 5 0,4-6 0,-4 5 0,5-5 0,0 6 0,0-5 0,0 3 0,0-8 0,0 3 0,0-5 0,0 5 0,0-4 0,0 5 0,0-6 0,0 0 0,0 4 0,0-3 0,0 3 0,0-4 0,4 0 0,-3-1 0,8 1 0,-8 0 0,7 0 0,-6-1 0,6-4 0,-7 4 0,8-4 0,-8 5 0,8-5 0,-8 3 0,7-7 0,-2 4 0,3-5 0,1 0 0,0 0 0,0 0 0,0 0 0,0 0 0,0 0 0,0 0 0,0 0 0,0 0 0,-1 0 0,6 0 0,-4 0 0,8 0 0,-8 0 0,3 0 0,-4 0 0,0 0 0,0 0 0,0 0 0,-1 0 0,1 0 0,0-5 0,-1 4 0,-3-8 0,2 8 0,-2-4 0,-1 1 0,-1 3 0,-4-3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44.644"/>
    </inkml:context>
    <inkml:brush xml:id="br0">
      <inkml:brushProperty name="width" value="0.05" units="cm"/>
      <inkml:brushProperty name="height" value="0.05" units="cm"/>
    </inkml:brush>
  </inkml:definitions>
  <inkml:trace contextRef="#ctx0" brushRef="#br0">0 9 24575,'0'15'0,"0"-4"0,5 9 0,1-3 0,5 5 0,5 0 0,-4 0 0,9-1 0,-9 1 0,9 0 0,-9 0 0,14 5 0,-13-4 0,7-1 0,-9-7 0,-1 0 0,0-3 0,1 3 0,-6-5 0,4 0 0,-8 0 0,8-1 0,-8 1 0,7-1 0,-7 1 0,7-1 0,-3-4 0,0 3 0,3-6 0,-3 2 0,4-4 0,1 0 0,-1-5 0,1 0 0,1-11 0,-1 5 0,1-10 0,-1 5 0,1-1 0,-1-4 0,1 4 0,-1 1 0,1-5 0,-1 9 0,1-8 0,-1 8 0,0-3 0,-4 5 0,3 0 0,-8 0 0,8 0 0,-8 0 0,3-1 0,1 1 0,-4 0 0,3 0 0,1 0 0,-4 0 0,7 5 0,-6-4 0,6 4 0,-7-5 0,8 5 0,-8-4 0,8 8 0,-8-7 0,3 3 0,0-4 0,-3-1 0,3 1 0,0 4 0,-3-3 0,4 2 0,-5 1 0,0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46.656"/>
    </inkml:context>
    <inkml:brush xml:id="br0">
      <inkml:brushProperty name="width" value="0.05" units="cm"/>
      <inkml:brushProperty name="height" value="0.05" units="cm"/>
    </inkml:brush>
  </inkml:definitions>
  <inkml:trace contextRef="#ctx0" brushRef="#br0">0 268 24575,'15'0'0,"1"0"0,6 0 0,0 0 0,13 0 0,13 0 0,-1 0 0,5 0 0,-22 0 0,5 0 0,-17 0 0,25-5 0,-23-6 0,13-1 0,-18-3 0,-5 5 0,0 0 0,0 0 0,-4-6 0,-2 5 0,-4-5 0,0 6 0,0 0 0,0 0 0,0 0 0,0 0 0,0 0 0,0 0 0,-4 0 0,-2 0 0,-14-5 0,8 3 0,-8-3 0,4 10 0,5-4 0,-10 8 0,0-4 0,3 5 0,-2 0 0,5 0 0,3 0 0,-3 0 0,5 0 0,0 0 0,0 0 0,0 5 0,0 0 0,0 10 0,-1 2 0,0 0 0,0 3 0,6-3 0,0 5 0,0 0 0,3 0 0,-3-6 0,5-1 0,0 1 0,0-5 0,0 10 0,0-10 0,0 4 0,0-5 0,0 5 0,0 1 0,0 0 0,0-1 0,0-5 0,0-1 0,0 1 0,0 5 0,0-4 0,0 3 0,0-4 0,0 0 0,0 0 0,0 0 0,0 0 0,5-5 0,0 4 0,5-8 0,0 3 0,0-4 0,-1 0 0,1 0 0,0 0 0,0 0 0,0 0 0,0 0 0,0 0 0,0 0 0,0 0 0,0 0 0,0 0 0,4-4 0,2 3 0,0-4 0,-1 5 0,-5 0 0,0 0 0,0 0 0,0 0 0,0 0 0,0 0 0,0 0 0,0 0 0,0 0 0,0 0 0,-1 0 0,1 0 0,0 0 0,-5-4 0,4 3 0,-3-3 0,-1-1 0,4 4 0,-4-4 0,1 1 0,2 3 0,-7-8 0,4 8 0,-5-3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49.269"/>
    </inkml:context>
    <inkml:brush xml:id="br0">
      <inkml:brushProperty name="width" value="0.05" units="cm"/>
      <inkml:brushProperty name="height" value="0.05" units="cm"/>
    </inkml:brush>
  </inkml:definitions>
  <inkml:trace contextRef="#ctx0" brushRef="#br0">0 34 24575,'0'20'0,"0"-5"0,0 5 0,0-3 0,0 14 0,0-12 0,0 12 0,0-15 0,0 1 0,0 4 0,0-10 0,0 10 0,0-10 0,0 8 0,0-8 0,0 9 0,0-9 0,0 5 0,4-6 0,-2 4 0,2-3 0,-4 8 0,0-9 0,0 4 0,0-4 0,4-5 0,1-1 0,4-8 0,-4-7 0,4-5 0,-3-5 0,-1 5 0,0 0 0,-5 1 0,5 4 0,-4-5 0,3 1 0,-4-2 0,0 0 0,0-4 0,0 5 0,0-6 0,0-1 0,0 1 0,5-10 0,-4 13 0,4-11 0,-5 18 0,0-8 0,5 9 0,-4-3 0,3 4 0,1-1 0,0 6 0,1-4 0,2 8 0,-2-4 0,3 5 0,0 0 0,1 0 0,-1 0 0,1 0 0,-1 0 0,1 0 0,-1 0 0,1 0 0,-1 0 0,0 5 0,1 0 0,0 4 0,-1 1 0,1-1 0,-1-3 0,1 2 0,-5-2 0,4-1 0,-4 4 0,5-4 0,0 5 0,0 0 0,0 0 0,-4 0 0,3 0 0,-8 0 0,7 0 0,-7 0 0,4-1 0,-1 1 0,-3 0 0,4 0 0,-1 0 0,-3 0 0,4 0 0,-5 0 0,0 0 0,0 0 0,0 0 0,0 0 0,4 0 0,-3-1 0,8 6 0,-8-4 0,3 3 0,1-9 0,-4 4 0,3-4 0,-4 5 0,5-5 0,-4 3 0,3-3 0,-4 5 0,0-1 0,0 1 0,0-1 0,0 0 0,4-3 0,-2 2 0,2-2 0,-4 3 0,4-4 0,-3 3 0,4-3 0,-1 0 0,-3-1 0,3-4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52.059"/>
    </inkml:context>
    <inkml:brush xml:id="br0">
      <inkml:brushProperty name="width" value="0.05" units="cm"/>
      <inkml:brushProperty name="height" value="0.05" units="cm"/>
    </inkml:brush>
  </inkml:definitions>
  <inkml:trace contextRef="#ctx0" brushRef="#br0">253 1 24575,'-14'0'0,"1"0"0,3 0 0,0 0 0,0 0 0,0 0 0,1 0 0,-1 0 0,0 0 0,0 0 0,0 0 0,0 4 0,-1-3 0,1 8 0,0-8 0,-4 8 0,3-8 0,-4 8 0,5-4 0,0 1 0,5 2 0,-4-7 0,8 8 0,-8-3 0,8 4 0,-4-1 0,5 1 0,0 0 0,0 0 0,0 0 0,0 0 0,0-1 0,0 1 0,0 0 0,0 0 0,0 0 0,0-1 0,0 1 0,0 0 0,0 0 0,0 0 0,0 0 0,5-4 0,-4 2 0,8-2 0,-8 4 0,8-5 0,-4 3 0,4-7 0,1 3 0,0-4 0,-1 0 0,1 0 0,0 0 0,0 0 0,0 0 0,-1 0 0,1 0 0,-1 0 0,1 0 0,-1 0 0,1 0 0,-5 5 0,3 0 0,-7 4 0,3 1 0,-4-1 0,0 1 0,0-1 0,0 1 0,4-5 0,-2 4 0,2-3 0,-4 3 0,0 1 0,0 0 0,0-1 0,0 1 0,0 0 0,0 0 0,0 0 0,0-1 0,4 1 0,-2 0 0,2 0 0,-4-1 0,0 1 0,0 0 0,0-1 0,0 1 0,0-1 0,0 1 0,0 0 0,0-1 0,-4-4 0,-2 4 0,-3-8 0,-1 8 0,0-8 0,0 3 0,0-4 0,0 0 0,1 0 0,-1 0 0,1 0 0,-1 0 0,1 0 0,-1 0 0,0 0 0,1 0 0,3-4 0,-3 3 0,4-4 0,0 1 0,-4 3 0,8-8 0,-7 8 0,2-3 0,1 0 0,-4 2 0,8-6 0,1 7 0,1-3 0,3 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25.893"/>
    </inkml:context>
    <inkml:brush xml:id="br0">
      <inkml:brushProperty name="width" value="0.05" units="cm"/>
      <inkml:brushProperty name="height" value="0.05" units="cm"/>
    </inkml:brush>
  </inkml:definitions>
  <inkml:trace contextRef="#ctx0" brushRef="#br0">43 1672 24575,'0'-18'0,"0"6"0,0-7 0,0 3 0,0 5 0,0-4 0,0-1 0,0-5 0,0 3 0,0-7 0,0 13 0,0-8 0,0 8 0,0-8 0,0 8 0,0-9 0,0 5 0,0-1 0,0 1 0,0 1 0,0 4 0,0-10 0,0 10 0,0-5 0,0 1 0,0 3 0,0-3 0,0 5 0,0-5 0,0 3 0,0-3 0,0 5 0,0-6 0,0 5 0,0-5 0,0 6 0,0-5 0,0 4 0,0-5 0,0 2 0,0-3 0,0-4 0,0 4 0,0-4 0,0 5 0,0-1 0,0-4 0,0 4 0,0-5 0,0 6 0,0-5 0,0 4 0,0-5 0,0 0 0,0 0 0,0 0 0,0 5 0,0-4 0,0 4 0,0 1 0,0-5 0,0 4 0,0-5 0,0-5 0,0 4 0,0-3 0,-4 9 0,3-4 0,-4 10 0,5-10 0,0 4 0,0-5 0,0 0 0,0 0 0,-5 0 0,4 0 0,-4 0 0,0 0 0,4-1 0,-4-3 0,5 8 0,-5-2 0,4 5 0,-3 3 0,4-3 0,0 5 0,0 1 0,0-1 0,0 0 0,0 9 0,4 2 0,-3 8 0,8 1 0,-8-1 0,8 1 0,-8 0 0,3 0 0,-4 0 0,4-1 0,-2 1 0,2 0 0,-4 0 0,0 0 0,5 5 0,-4-4 0,4 10 0,-1-10 0,-3 10 0,8-10 0,-8 4 0,9 1 0,-9-5 0,9 10 0,-9-10 0,9 9 0,-5-8 0,6 8 0,0-3 0,0 5 0,-1-6 0,1 5 0,-1-4 0,1 5 0,5 9 0,-4-6 0,9 6 0,-9-9 0,19 5 0,-12-4 0,13 4 0,-10-5 0,6 1 0,-4-1 0,10 2 0,-10-2 0,4 1 0,-6-6 0,0 4 0,0-4 0,0 0 0,0 4 0,-6-10 0,5 10 0,-5-4 0,6 4 0,5 6 0,-4-4 0,-1-1 0,-2-1 0,-8-10 0,3 4 0,0 0 0,-3-3 0,3 3 0,-5 0 0,0-4 0,1 5 0,-1-6 0,0 5 0,5 1 0,-3 1 0,4 4 0,-1-5 0,-3 6 0,4 0 0,0-5 0,-4 4 0,4-9 0,-6 8 0,1-8 0,-1 3 0,0-5 0,0 0 0,0 0 0,0 0 0,-1-1 0,1 1 0,-1-1 0,0 0 0,-4-8 0,0-2 0,-5-9 0,0-5 0,0-2 0,0 1 0,0-5 0,0-22 0,0-17 0,0 3 0,0 3 0,0 32 0,0 0 0,0 0 0,0-6 0,0 4 0,0-4 0,0-1 0,0-18 0,0 7 0,0-21 0,0 16 0,0-8 0,0-8 0,0-2 0,0 0 0,0-6 0,0 15 0,6-15 0,1 14 0,7-6 0,-2 16 0,-5 1 0,4 8 0,-4 0 0,0 6 0,3-5 0,-8 12 0,8-6 0,-9 12 0,8 2 0,-8 0 0,4 3 0,-5-3 0,4 10 0,-3-4 0,3 4 0,-4 0 0,0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27.451"/>
    </inkml:context>
    <inkml:brush xml:id="br0">
      <inkml:brushProperty name="width" value="0.05" units="cm"/>
      <inkml:brushProperty name="height" value="0.05" units="cm"/>
    </inkml:brush>
  </inkml:definitions>
  <inkml:trace contextRef="#ctx0" brushRef="#br0">1 97 24575,'15'0'0,"11"0"0,-2 0 0,14 0 0,-8 0 0,13 0-8503,34 0 8503,-9 0 0,-16 0 0,-1 0 1678,23 0-1678,15 0 0,-16 0 0,16 0 0,-16-7 0,7 6 0,15-6 0,-27 2 0,-6 1 0,0 0 0,0-10 0,-12 10 0,1 1 0,11-10 0,1 12 0,-2-11 0,-9 10 0,1-4 6764,-1 6-6764,1-6 61,-1 5-61,0-5 0,9 6 0,-6 0 0,5 0 0,-15 0 0,6 0 0,-13 0 0,-1 0 0,-2 0 0,-12 0 0,0 0 0,-2 0 0,-10 0 0,4 0 0,-5 0 0,0 0 0,0 0 0,-1 0 0,-4 0 0,-1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28.822"/>
    </inkml:context>
    <inkml:brush xml:id="br0">
      <inkml:brushProperty name="width" value="0.05" units="cm"/>
      <inkml:brushProperty name="height" value="0.05" units="cm"/>
    </inkml:brush>
  </inkml:definitions>
  <inkml:trace contextRef="#ctx0" brushRef="#br0">31 0 24575,'20'0'0,"12"33"0,-7-15 0,8 28 0,-10-18 0,0 2 0,-5-1 0,-1-6 0,-6-2 0,-6-10 0,4 4 0,1 0 0,-3-4 0,2 3 0,-13-9 0,-1-1 0,-5-4 0,0 0 0,-4 0 0,3 0 0,-4 0 0,0 5 0,3 1 0,-3 0 0,-1 3 0,5-3 0,-5 0 0,6 3 0,0-4 0,0 1 0,0 3 0,0-4 0,0 5 0,0-5 0,5 4 0,-4-4 0,4 5 0,-5-1 0,5 0 0,-4-4 0,8-1 0,-3-4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1:58.973"/>
    </inkml:context>
    <inkml:brush xml:id="br0">
      <inkml:brushProperty name="width" value="0.05" units="cm"/>
      <inkml:brushProperty name="height" value="0.05" units="cm"/>
    </inkml:brush>
  </inkml:definitions>
  <inkml:trace contextRef="#ctx0" brushRef="#br0">0 1 24575,'9'0'0,"4"0"0,-2 0 0,8 0 0,-9 0 0,9 0 0,-9 0 0,4 0 0,0 0 0,-3 0 0,7 0 0,6 0 0,-7 0 0,5 0 0,-13 0 0,5 0 0,-4 0 0,17 0 0,-14 4 0,9-3 0,-13 3 0,0-4 0,0 0 0,8 0 0,-6 0 0,10 0 0,-11 0 0,4 0 0,-6 0 0,2 0 0,-2 0 0,5 0 0,-2 0 0,2 0 0,-4 0 0,0 0 0,-1 0 0,1 0 0,-4 0 0,-2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8T03:44:50.672"/>
    </inkml:context>
    <inkml:brush xml:id="br0">
      <inkml:brushProperty name="width" value="0.05" units="cm"/>
      <inkml:brushProperty name="height" value="0.05" units="cm"/>
    </inkml:brush>
  </inkml:definitions>
  <inkml:trace contextRef="#ctx0" brushRef="#br0">1 1225 24575,'0'-7'0,"0"-6"0,0 7 0,0-5 0,2 1 0,-2 5 0,2-5 0,0 5 0,-1 1 0,1-1 0,0 0 0,-1 0 0,3-2 0,-3 2 0,3-2 0,-2 2 0,3-5 0,0 4 0,0-3 0,-1 2 0,-1 1 0,1-1 0,-1 2 0,0-2 0,1 2 0,-2-2 0,1 2 0,1 0 0,-1 0 0,-1-2 0,3 2 0,-3-3 0,3 4 0,-1-1 0,1 0 0,0 0 0,0 1 0,-1-1 0,1 0 0,0 0 0,-1 1 0,-1-1 0,1 0 0,-1 0 0,1 1 0,1 1 0,-2-1 0,1 1 0,-2-2 0,3 1 0,0 1 0,-1-1 0,1 1 0,0 1 0,-1-3 0,1 3 0,2-3 0,1 0 0,-1 0 0,3 0 0,-5 0 0,2 2 0,0-1 0,-1 1 0,1-2 0,0 0 0,-2 0 0,3 0 0,-4 1 0,1-1 0,2 2 0,-2-1 0,3 1 0,-4-1 0,1-1 0,0 0 0,1-2 0,0 4 0,2-5 0,-2 2 0,1-1 0,-5-1 0,3 1 0,-3 2 0,3-3 0,0 4 0,0-4 0,-2 3 0,3-7 0,-3 6 0,4-8 0,-2 8 0,0-6 0,-2 7 0,3-4 0,-5 1 0,7-2 0,-6 0 0,4 2 0,-4 1 0,1 2 0,1-2 0,-1 0 0,0-1 0,3-1 0,-5 1 0,3 1 0,-2-1 0,1 4 0,0-1 0,1-2 0,-1 1 0,4-5 0,-2 5 0,1-5 0,-1 6 0,0-2 0,-1 2 0,3-2 0,-2 2 0,2-2 0,-2 0 0,0 1 0,0-3 0,0 1 0,0 0 0,0-2 0,2 2 0,-1-2 0,1-1 0,-2 3 0,1-1 0,1 1 0,-1-3 0,1 3 0,0-1 0,-1 1 0,1 0 0,-2-2 0,2 4 0,-1-3 0,1 3 0,-2-4 0,0 5 0,0-3 0,0 1 0,0 2 0,0-2 0,-3 2 0,2 0 0,-1-2 0,2 1 0,0-1 0,-3 2 0,5 1 0,-4-1 0,4 0 0,-3 0 0,-1 1 0,1-1 0,-1 0 0,1 0 0,1 1 0,0-1 0,-1 0 0,-1 0 0,1 1 0,-1-1 0,1 0 0,-1 0 0,1 1 0,-1-1 0,1 0 0,-1 0 0,1 1 0,-3-1 0,3 0 0,-4 0 0,2 1 0,0-1 0,1 0 0,-1 1 0,3 1 0,-3-1 0,3 1 0,-1-1 0,-1-1 0,1 3 0,-4-2 0,4 3 0,-3-3 0,1 1 0,0-2 0,-2 1 0,2-1 0,-2 1 0,2 1 0,-1-1 0,1 2 0,-2-2 0,0-1 0,0 1 0,0-1 0,0 1 0,0-1 0,0 0 0,0 1 0,0-1 0,1 3 0,0-2 0,1 3 0,-2-1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01.997"/>
    </inkml:context>
    <inkml:brush xml:id="br0">
      <inkml:brushProperty name="width" value="0.05" units="cm"/>
      <inkml:brushProperty name="height" value="0.05" units="cm"/>
    </inkml:brush>
  </inkml:definitions>
  <inkml:trace contextRef="#ctx0" brushRef="#br0">18 1 24575,'0'15'0,"0"5"0,0-7 0,0 7 0,0-11 0,0 3 0,0-4 0,0 0 0,0-1 0,0 1 0,0 0 0,0-1 0,0 1 0,0 0 0,0-1 0,0 1 0,0 0 0,0-1 0,0 1 0,0-1 0,0 1 0,0 0 0,0-1 0,0 1 0,0-1 0,0 0 0,0 0 0,0 0 0,0 0 0,0 0 0,0 1 0,0-1 0,0 0 0,0 0 0,0 0 0,-7-3 0,5 3 0,-6-3 0,8 0 0,0-1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08.041"/>
    </inkml:context>
    <inkml:brush xml:id="br0">
      <inkml:brushProperty name="width" value="0.05" units="cm"/>
      <inkml:brushProperty name="height" value="0.05" units="cm"/>
    </inkml:brush>
  </inkml:definitions>
  <inkml:trace contextRef="#ctx0" brushRef="#br0">1 1 24575,'0'7'0,"0"0"0,0 1 0,0-1 0,0 0 0,0 1 0,0-1 0,0 1 0,0-1 0,0 0 0,0 1 0,0-1 0,0 0 0,0 0 0,0 0 0,0 1 0,0-1 0,0 0 0,0 0 0,0 1 0,0-1 0,0 0 0,0 1 0,0-1 0,0 1 0,0-1 0,0 1 0,0-1 0,0 1 0,0-1 0,0 0 0,0 0 0,0 1 0,0-1 0,0 0 0,0 0 0,0 1 0,0-1 0,0 0 0,0 0 0,0 1 0,0-1 0,0 0 0,0 0 0,0 0 0,0 0 0,0 0 0,0 1 0,3-1 0,-2 0 0,2 0 0,-3 0 0,0 1 0,0-1 0,0 0 0,0 0 0,3-3 0,-2-1 0,2-3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1:25.9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1216,'0'-17,"28"-54,82-140,-79 159,3 1,1 2,3 1,1 2,21-15,-12 13,2 3,2 2,1 3,42-23,-12 7,81-47,-125 84,3-4,1 2,1 2,1 3,18-5,-27 12,1 2,0 1,0 1,21 2,89 4,-150-12,1 7,-1-1,0 1,0-1,0 1,-1 0,0 1,1-1,-1 1,-1-1,1 1,0 0,-1 1,-3-3,4 5,12 2,0-2,1 1,0 0,-1 0,1 1,0 0,-1 1,0 0,0 0,0 1,0 0,0 0,-1 1,1 1,-7-6,0 1,0 0,0-1,0 1,0 0,0 0,0 0,0 0,-1 0,1 0,0 0,-1 0,1 0,-1 0,1 0,-1 0,1 0,-1 0,0 1,0-1,1 0,-1 0,0 0,0 1,0-1,0 0,-1 0,1 1,0-1,0 0,-1 0,1 0,-1 0,1 0,-1 1,1-1,-1 0,0 0,1 0,-1 0,0-1,0 1,0 0,0 0,0 0,0-1,0 1,0 0,0-1,0 1,-15 9,-1 0,-1-1,1-1,-1 0,-1-1,1-1,-1-1,0-1,0-1,-9 1,27-4,-24 5</inkml:trace>
  <inkml:trace contextRef="#ctx0" brushRef="#br0" timeOffset="1855.41">2573 733,'0'0,"0"0,0 0,0 0,0 0,0 0,0 0,-3 14,-47 58,-9 6,-4 3,-3-2,-4-4,-46 38,47-46,25-25,-2-3,-2-1,-2-3,-1-2,-1-2,-2-2,-12 2,-103 50,41-21,104-49,12-5,-1 0,1-2,-1 1,0-1,0-1,0 0,-10 0,-64 8,16 2,6-14,40-47,22 38,2 0,-1 0,1 0,1 0,0-1,0 1,1 0,0 0,1 0,0 0,0 0,1 0,1 1,0-1,0 1,0 0,2 0,-1 0,1 1,0 0,0 0,1 0,1 1,20-31,-28 37,0 1,1 0,-1 0,0 0,0 0,1 0,-1 0,0-1,1 1,-1 0,0 0,1 0,-1 0,0 0,1 0,-1 0,0 1,0-1,1 0,-1 0,0 0,1 0,-1 0,0 0,0 0,1 1,-1-1,0 0,0 0,1 0,-1 1,0-1,0 0,1 0,-1 1,0-1,0 0,0 0,0 1,0-1,1 0,-1 1,0-1,0 0,0 0,0 1,0-1,0 0,0 1,0-1,0 0,0 1,0-1,0 0,0 1,-1-1,1 0,0 0,0 1,0-1,0 0,0 1,-1-1,1 0,0 0,0 1,0-1,-1 0,1 0,0 0,-11 25,-2-2,0 1,-1-2,-2 0,-1 1,-174 198,177-203,-20 41,33-56,1-1,0 0,0 1,0-1,0 1,1-1,-1 0,1 1,-1-1,1 0,0 0,0 1,0-1,0 0,0 0,1 0,-1 0,1 0,-1 0,1-1,0 1,-1 0,1-1,1 1,50 31,16-5,0-2,54 12,-14-5,-77-23,-7-2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1:08.16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2,'15'0,"-8"0,1 0,-1 1,1 0,-1 0,0 1,0 0,0 0,0 0,0 1,0 0,0 1,-1-1,0 1,0 1,0-1,3 3,11 12,-1 0,-1 2,0 0,-2 1,0 1,-2 0,0 1,7 21,40 84,-6 3,-6 2,9 55,-46-126,-4-1,-2 2,-3-1,-3 1,-3 10,1 11,0-12,-3-1,-14 65,-7-37,15-50,-4-70,-98-134,28-12,86 227,5-8,1 0,3-1,2 0,2-1,9 18,-21-63,1 1,-1-2,1 1,0 0,0 0,1-1,0 0,0 0,0 0,0 0,1 0,0-1,0 0,0 0,0 0,1-1,-1 0,1 0,0 0,0-1,0 1,0-2,0 1,1-1,2 1,5-2,0-1,-1 0,1-1,0-1,-1 0,0 0,0-2,0 1,0-2,-1 0,1 0,-2-1,11-8,2 0</inkml:trace>
  <inkml:trace contextRef="#ctx0" brushRef="#br0" timeOffset="1940.47">849 2520,'89'-97,"-69"83,0 2,1 1,1 0,0 2,0 0,0 2,1 0,0 1,1 2,-1 0,1 2,5 0,15 0,1 1,-1 3,1 2,-1 1,0 3,-1 1,1 2,-2 3,0 1,-1 1,0 3,-1 1,7 8,326 206,-144-105,-207-119,-33-31,-31-44,-2 2,-4 1,-1 3,-4 2,-2 2,-19-12,47 49,42 31,121 116,-80-72,-3 2,-2 2,-3 4,-42-58,-1-1,0 1,-1 1,1-1,-1 0,-1 1,0 0,0 0,0 0,-1 1,0-1,-1 0,0 1,0-1,-1 1,0-1,0 1,-1-1,0 1,-1-1,1 0,-2 1,-4 3,-1-1,0 0,0-1,-1 0,0 0,-1-1,-1 0,1 0,-1-1,0-1,-1 0,0-1,0 0,-10 3,-22 11</inkml:trace>
  <inkml:trace contextRef="#ctx0" brushRef="#br0" timeOffset="15891.9">3308 2732,'0'-18,"-7"-91,11 55,3 0,3 1,12-39,-10 62,2 0,1 1,1 1,2 1,0 0,2 1,1 1,1 1,1 1,1 1,20-14,19-23,-21 18,26-25,3 3,33-21,209-115,-93 39,-186 138,1 2,1 1,1 1,0 2,1 2,1 2,0 1,1 2,27-2,-18 6,37-10,-106 5,-18-5,0 1,-2 1,1 3,-39-6,55 12,-17-2,75-7,-11 8,0 2,1 0,-1 2,1 1,12 1,-22 0,1 0,0 1,-1 1,1 0,-1 1,0 0,0 2,-1-1,1 2,7 5,-19-9,-1 0,1 1,-1 0,1-1,-1 1,0 0,-1 0,1 1,-1-1,1 0,-1 0,-1 1,1-1,-1 0,1 1,-1-1,0 1,-1-1,1 1,-1-1,0 0,0 1,0-1,-1 0,1 0,-1 1,-1 2,0-1,0 1,-1-1,0 0,0 0,0 0,-1-1,1 1,-1-1,-1 0,1-1,-1 1,0-1,0 0,-3 2,-100 40,72-34</inkml:trace>
  <inkml:trace contextRef="#ctx0" brushRef="#br0" timeOffset="101546.43">537 115,'13'-15,"-6"4,1 1,1 0,0 1,0 0,1 0,0 1,0 0,4-1,-11 7,0 0,0 0,0 0,1 1,-1-1,1 1,-1 0,1 0,-1 0,1 0,0 1,0 0,-1-1,1 1,0 1,-1-1,1 0,0 1,-1 0,1 0,0 0,-1 0,1 1,-1-1,0 1,1 0,-1 0,0 0,0 0,1 2,2 4,0 0,0 1,-1 0,0 0,-1 0,0 1,0-1,-1 1,0 0,-1 0,0 0,0 0,-1 1,-1-1,0 0,0 1,-1-1,0 0,-1 0,0 0,0 0,-1 0,-1 0,0 0,-5 8,1-3,-1-1,-1 0,-1 0,0-1,0-1,-1 0,-1 0,0-1,0-1,-1 0,-1-1,0 0,0-1,0-1,-5 1,-22 18,67-27,163-11,-162 11</inkml:trace>
  <inkml:trace contextRef="#ctx0" brushRef="#br0" timeOffset="102529.12">1710 1690,'-57'-87,"56"85,0-1,0 1,0-1,0 1,0 0,0-1,1 0,0 1,-1-1,1 1,0-1,0 0,0 1,0-1,1 1,-1-1,1 1,0-1,0 1,-1-1,2 1,-1-1,0 1,0 0,1 0,-1 0,1 0,0 0,-1 0,1 0,0 0,0 1,0-1,0 1,1-1,-1 1,0 0,4-3,0 1,0 1,0-1,1 1,-1 0,0 0,1 1,0 0,-1 0,1 1,-1-1,1 1,0 1,-1-1,1 1,-1 1,1-1,-1 1,1 0,-1 0,0 1,0 0,0 0,-1 0,4 3,-4-2,0 0,0 1,0 0,0 0,-1 0,0 0,0 1,0 0,-1 0,0 0,0 0,-2-3,0-1,0 1,0-1,0 1,-1-1,1 1,-1-1,0 1,0 0,0-1,0 1,0 0,-1-1,1 1,-1-1,1 1,-1-1,0 1,0-1,0 1,-1-1,1 0,0 0,-1 1,0-1,1 0,-1 0,0-1,-1 2,-4 2,6-5,1 0,-1 0,1 1,0-1,-1 0,1 0,-1 0,1 0,0 1,-1-1,1 0,0 0,-1 1,1-1,0 0,-1 1,1-1,0 0,0 1,0-1,-1 0,1 1,0-1,0 1,0-1,0 0,-1 1,1-1,0 1,0-1,0 1,0-1,0 0,0 1,0-1,0 1,0-1,1 1,-1-1,0 0,0 1,0-1,0 1,1-1,-1 0,0 1,0-1,1 0,-1 1,0-1,1 0,-1 1,0-1,188 182,-181-173,0 0,0 0,-1 1,0 0,0 1,-1-1,-1 1,0 0,0 0,-1 0,0 1,-1-1,0 2,-2-6,1 0,-1 1,0-1,-1 0,0 1,0-1,0 0,-1 0,0 0,-1 0,1 0,-1 0,-1-1,1 1,-1-1,0 0,-1 0,1 0,-1-1,0 1,-2 0,-8 4,0-1,0 0,-1-1,0-1,-1-1,1 0,-1-1,0-1,-1 0,1-1,-1-1,1-1,-5 0,-25 2</inkml:trace>
  <inkml:trace contextRef="#ctx0" brushRef="#br0" timeOffset="103184.89">2847 1019,'26'160,"26"84,-42-176,17-74,-12-3,0-1,0 0,-1-1,-1-1,0 0,0 0,-1-2,-1 1,0-2,6-11,-2 3</inkml:trace>
  <inkml:trace contextRef="#ctx0" brushRef="#br0" timeOffset="103371.9">3122 970,'-15'153,"10"-52,4-1,5 1,4-1,5 0,19 76,-1-39,-25-108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1:06.56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1935,'2'-10,"103"-178,-33 99,4 3,3 4,4 3,3 4,8 0,55-37,21-4,-86 60,23-14,101-46,-134 83,2 4,1 3,59-11,-89 25,-17 4,0 2,1 1,-1 1,1 2,0 1,0 1,4 2,-39-33,-2 20,1 1,-2 0,1 1,-1-1,-1 1,1 1,-2 0,1 0,-1 0,-6-4,12 10,-46-35,-1 2,-2 3,0 2,-3 2,0 2,-9 0,58 24,-3-3,-1 2,1-1,-1 1,1 1,-1 0,0 0,-8 0,88 23,-25-7,-2 2,0 2,0 1,-2 3,-1 1,0 2,-2 2,-1 1,28 29,-59-52,-1 1,0 0,0 0,-1 0,1 1,-1-1,-1 1,1 0,-1 0,-1 1,1-1,-1 1,0-1,-1 1,0-1,0 1,0 0,-1 0,-1-1,1 1,-1 0,-1 2,-5 10,-1 0,-1 0,-1-1,-1-1,-1 0,0 0,-1-1,-1-1,0 0,-1-1,-1-1,-1 0,0-1,0-1,-1 0,-13 5,-18 9,7-7</inkml:trace>
  <inkml:trace contextRef="#ctx0" brushRef="#br0" timeOffset="102052.98">226 0,'0'18,"3"11,0 0,2 0,1-1,2 1,0-1,5 6,73 202,-75-204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2:52.5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508 1,'-16'13,"-76"23,58-25,15-6,0 1,1 1,0 1,0 0,1 2,0 0,1 1,-6 5,16-11,1 0,-1 0,1 0,0 1,1 0,-1 0,1 0,1 0,-1 1,1-1,0 1,0 0,0 2,-5 27,2 0,1 1,2-1,1 1,3 28,-1-43,17-19,0 3,-1 0,-1 1,1 0,-1 2,0-1,-1 2,13 11,-21-17,-1 0,1 0,-1 1,0 0,-1 0,1 0,-1 1,0-1,0 1,-1 0,1 0,-2 1,1-1,0 0,-1 1,-1 0,1-1,-1 1,0 0,0 0,-1 0,0 0,0 0,-1 0,0 0,0-1,0 1,-1 0,0-1,0 1,-1-1,-2 6,-1-5,0 0,0-1,-1 1,1-1,-1-1,-1 1,1-1,-1 0,0-1,0 0,0 0,0-1,-1 0,1 0,-1-1,-3 0,-19 4,-1-2,0-2,-29-1,24-1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2:53.362"/>
    </inkml:context>
    <inkml:brush xml:id="br0">
      <inkml:brushProperty name="width" value="0.05" units="cm"/>
      <inkml:brushProperty name="height" value="0.05" units="cm"/>
      <inkml:brushProperty name="color" value="#E71224"/>
      <inkml:brushProperty name="ignorePressure" value="1"/>
    </inkml:brush>
  </inkml:definitions>
  <inkml:trace contextRef="#ctx0" brushRef="#br0">427 1,'-15'0,"2"3,0 1,0 0,0 1,1 1,0 0,0 0,1 1,-11 9,-2-1,-156 110,173-119,0 0,1 0,-1 1,1 0,1 0,-1 0,1 1,0 0,1 0,0 0,0 0,1 1,0 0,0-1,1 1,0 0,1 0,0 1,0-1,1 0,0 0,1 0,0 0,1 5,-1-5,1 0,0 0,1 0,0 0,0 0,1-1,0 1,0-1,1 0,0 0,1-1,0 1,0-1,0-1,1 1,0-1,0 0,1-1,-1 1,1-2,1 1,-1-1,0 0,7 2,-2-2,0-1,-1 0,1 0,0-1,1-1,-1 0,0-1,0-1,0 0,0 0,0-1,0-1,0 0,0-1,-1 0,6-4,21-26,-56 21,-10 4,-1 1,0 2,-1 1,1 1,-1 2,0 0,0 2,1 1,-1 2,-27 5,26-5,0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1:38.033"/>
    </inkml:context>
    <inkml:brush xml:id="br0">
      <inkml:brushProperty name="width" value="0.05" units="cm"/>
      <inkml:brushProperty name="height" value="0.05" units="cm"/>
      <inkml:brushProperty name="color" value="#00A0D7"/>
      <inkml:brushProperty name="ignorePressure" value="1"/>
    </inkml:brush>
    <inkml:brush xml:id="br1">
      <inkml:brushProperty name="width" value="0.05" units="cm"/>
      <inkml:brushProperty name="height" value="0.05" units="cm"/>
      <inkml:brushProperty name="color" value="#33CCFF"/>
      <inkml:brushProperty name="ignorePressure" value="1"/>
    </inkml:brush>
  </inkml:definitions>
  <inkml:trace contextRef="#ctx0" brushRef="#br0">1 2234,'0'0,"0"0,0 0,0 0,0 0,0 0,0 0,0 0,0-8,1-6,1 1,0-1,1 0,1 1,0 0,3-7,2-8,122-323,-113 301,2 1,2 2,3 0,1 1,12-12,-2 8,2 2,2 2,2 1,2 2,1 3,3 1,12-6,71-37,122-55,-149 90,1 6,3 4,33-4,-68 22,1 3,1 4,0 2,60 2,-106 7,25-2,0 1,0 4,0 1,0 3,-1 2,1 3,21 8,-10 4,-84-39,-101-70,-162-123,200 145,112 65,-7 2,0 0,-1 2,1 0,-1 2,-1 0,1 2,-1 0,0 1,-1 1,0 1,-1 1,-1 1,0 0,0 1,-2 1,0 1,6 9,-17-22,0 1,0 0,-1 0,0 0,0 0,0 1,0 0,-1 0,0 0,0 0,-1 0,0 1,0-1,0 1,-1-1,0 1,0 0,-1-1,0 1,0 0,0 0,-1-1,0 1,0-1,-1 1,0 0,0-1,-1 2,-2 0,0-1,-1 0,1 0,-1-1,-1 0,1 0,-1 0,0-1,0 0,-1 0,1-1,-1 0,0 0,0-1,-7 2,-12 3,-1-1,0-1,0-2,-7 0,-18 1,8-3</inkml:trace>
  <inkml:trace contextRef="#ctx0" brushRef="#br0" timeOffset="1250.13">3134 696,'2'36,"1"-1,2 1,5 16,1 4,5 32,3-1,30 78,25 78,51 211,-27-93,-36-114,-44-171,-9-43,-1 1,-1 1,-2-1,-2 1,-1 3,-3-3,18-124,7-101,51-146,-65 281,1 67,-3 3,-1 0,0 1,-1 0,-1 0,0 0,-1 1,-1-1,-1 1,0 0,-2 0,0 0,0 4,-2-6,0-1,-1 0,-1 1,0-1,-1 0,-1-1,0 1,0-1,-1-1,-1 1,0-1,-1 0,0-1,-1 0,0 0,-1-1,0-1,-1 0,1 0,-2-1,1-1,-1 0,0 0,-1-2,0 1,1-2,-2 0,1 0,0-2,-6 1,-4-2,0 0,0-2,1-1,-1-1,1 0,-1-2,1-1,0-1,1-1,0-1,0 0,1-2,0-1,1 0,-11-10,8 6</inkml:trace>
  <inkml:trace contextRef="#ctx0" brushRef="#br0" timeOffset="2484.03">3834 3473,'3'-15,"76"-233,68-58,-75 184,6 3,5 3,43-41,9 0,30-17,-121 129,1 1,2 3,1 2,3 1,0 3,3 3,13-5,-41 25,0 0,0 3,1 0,0 1,26-3,29-1,-93-13,-5 9,-1 0,0 1,-1 1,-17-11,-45-37,59 47,30 18,-4-4,1 1,-1 0,1 0,-1 0,1 1,-1-1,1 2,-1-1,0 0,1 1,-1 0,0 0,0 1,0 0,-1-1,4 4,-3-3,-1-1,0 1,0 0,0 1,0-1,0 1,-1 0,1 0,-1 0,0 0,0 1,-1-1,1 1,-1-1,0 1,0 0,-1 0,0 0,1 0,-2 0,1 0,0 1,-1 0,-32 58,17-45</inkml:trace>
  <inkml:trace contextRef="#ctx0" brushRef="#br1" timeOffset="79922.3">50 348,'0'0,"0"0,0 0,0 0,0 0,0 0,0 0,0 0,0 0,0 0,2-2,1-1,0-2,-1 0</inkml:trace>
  <inkml:trace contextRef="#ctx0" brushRef="#br1" timeOffset="80188.08">312 1,'0'0,"0"0,0 0,0 0,0 0,0 0,0 3,1 10,1 1,0 0,1-1,1 1,0-1,4 7,1 4,183 486,-183-483</inkml:trace>
  <inkml:trace contextRef="#ctx0" brushRef="#br1" timeOffset="81344.39">3571 1068,'15'-2,"14"-7,-14 4,0 0,1 1,0 1,0 0,0 1,0 1,8 0,-9 3,-1 1,1 0,-1 1,1 0,-1 1,-1 1,1 0,-1 1,0 1,0-1,-1 2,0 0,-1 1,0 0,0 0,-1 1,0 0,-1 1,-1 0,5 9,-9-15,-1-1,0 1,0 0,0 0,-1 1,0-1,0 0,0 1,-1-1,0 1,0-1,-1 1,0-1,0 1,-1 0,1-1,-1 1,-1-1,1 1,-1-1,0 0,-1 0,0 0,1 0,-2 0,-3 5,-2-2,-1 0,-1 0,1-2,-1 1,0-1,-1-1,0 0,0 0,0-1,-1-1,0 0,1-1,-14 2,13-4,20-2,211-18,-193 16</inkml:trace>
  <inkml:trace contextRef="#ctx0" brushRef="#br1" timeOffset="82250.17">4821 2729,'0'0,"0"0,0 0,0 0,0 0,7-5,25-19,-10 7,0 2,1 0,1 1,13-4,-29 14,1 1,0 0,0 1,0 0,0 0,1 1,-1 1,0-1,1 1,-1 1,0 0,0 0,1 1,-1 0,0 0,0 1,-1 0,1 1,-1 0,1 0,-1 1,0 0,-1 0,1 1,-1 0,4 5,-4-3,-1 0,0 0,-1 1,1 0,-2-1,1 2,-1-1,-1 0,0 1,0 0,-1 0,0 0,0 0,-1 0,-1 0,0 1,1-3,-1-5,1-1,-1 1,0-1,0 1,0-1,0 1,0 0,0-1,-1 1,1-1,-1 1,0-1,0 1,0-1,0 1,0-1,0 0,-1 0,1 1,-1-1,0 0,0 0,6-2,0 1,0 0,0-1,0 2,-1-1,1 0,0 1,-1-1,1 1,-1 0,1 0,1 2,6 3,-9-7,0 1,0 0,0-1,0 1,-1 0,1 0,0 1,0-1,-1 0,1 0,-1 1,1-1,-1 1,1 0,-1-1,0 1,0 0,0 0,0-1,0 1,0 0,-1 0,1 0,-1 0,1 0,-1 0,0 1,1-1,-1 0,0 0,-1 0,1 0,0 0,0 0,-1 0,0 1,-6 6,-1 0,0-1,0 0,-1 0,0-1,0 0,-1 0,0-1,0 0,0-1,-1 0,0-1,0 0,0-1,0 0,-1 0,1-2,-3 1,-115 15,73-13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2:38.004"/>
    </inkml:context>
    <inkml:brush xml:id="br0">
      <inkml:brushProperty name="width" value="0.05" units="cm"/>
      <inkml:brushProperty name="height" value="0.05" units="cm"/>
      <inkml:brushProperty name="color" value="#5B2D90"/>
      <inkml:brushProperty name="ignorePressure" value="1"/>
    </inkml:brush>
  </inkml:definitions>
  <inkml:trace contextRef="#ctx0" brushRef="#br0">77 26,'-32'12,"-13"1,64-22,-1 1,1 1,0 1,0 0,0 2,0 0,1 1,-1 1,14 1,-31 1,0 1,1-1,-1 1,1-1,-1 1,0 0,0 0,1 0,-1 0,0 1,0-1,0 0,0 1,0 0,0-1,-1 1,1 0,-1 0,1 0,-1 0,0 0,1 0,-1 0,0 1,0-1,-1 0,1 1,0-1,-1 0,1 1,-1-1,0 1,0-1,0 1,0-1,0 0,-1 1,1-1,-1 1,0-1,1 0,-1 1,0-1,0 0,0 0,-1 2,-11 15,11-18,1 1,-1 0,0 1,1-1,-1 0,1 0,0 1,0-1,-1 0,2 1,-1-1,0 1,0 0,1-1,0 1,-1 0,1-1,0 1,0-1,1 1,-1 0,0-1,1 1,0 0,-1-1,1 1,0-1,1 2,53 66,-49-65,60 72,-64-73,1 0,-1 1,0-1,-1 1,1-1,-1 1,0 0,0 0,0-1,0 1,-1 0,0 0,0 0,0 0,-1-1,0 1,0 0,0 0,-2 3,-2 1,0-1,-1 0,-1 0,1 0,-1-1,-1 0,1-1,-1 1,0-2,-1 1,1-1,-1 0,0-1,0 0,-1 0,1-1,-1 0,-8 1,-36 11,4-4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3:57.064"/>
    </inkml:context>
    <inkml:brush xml:id="br0">
      <inkml:brushProperty name="width" value="0.05" units="cm"/>
      <inkml:brushProperty name="height" value="0.05" units="cm"/>
    </inkml:brush>
  </inkml:definitions>
  <inkml:trace contextRef="#ctx0" brushRef="#br0">1 517 24575,'12'0'0,"0"-5"0,2 0 0,0-3 0,2-2 0,-3 4 0,-3-1 0,0 2 0,-3 0 0,3-2 0,-3 1 0,5-1 0,-3 2 0,4 0 0,-7 1 0,3 1 0,-5-1 0,7 1 0,-2-2 0,3 3 0,-5-2 0,0 3 0,-2-3 0,8-1 0,-7 0 0,8 1 0,-9 0 0,6 1 0,-5-2 0,5 1 0,-3-1 0,1 0 0,-2 0 0,0 1 0,-3 1 0,3-1 0,-2 2 0,4-1 0,-4-1 0,1 3 0,-3-3 0,0 4 0,0-2 0,2 2 0,-1-2 0,0 1 0,-1-3 0,1 4 0,-2-2 0,1 0 0,0 1 0,0-2 0,1 2 0,0-3 0,0 2 0,1 0 0,-3-2 0,2 4 0,-2-2 0,2 2 0,1 0 0,-1 0 0,-2-2 0,2 1 0,-1-1 0,-1 0 0,2 1 0,-1-1 0,-1 0 0,2 2 0,-1-2 0,1 0 0,0 1 0,1-1 0,-3 0 0,4 2 0,-5-4 0,5 3 0,-3-1 0,3 0 0,-1 1 0,2-1 0,-3 0 0,1 2 0,-1-2 0,5 0 0,-3 1 0,2-1 0,-1 0 0,-2 1 0,5-1 0,1 0 0,1 1 0,-1-3 0,-4 3 0,0-1 0,-2 0 0,11-1 0,-9 1 0,11 0 0,-10-1 0,2 3 0,-1-3 0,-2 1 0,3 2 0,0-2 0,-3 2 0,2 0 0,-4-2 0,6 1 0,-5-1 0,2 0 0,-3 2 0,0-2 0,-1 0 0,7-1 0,-5 0 0,8-1 0,-9 4 0,4-3 0,-4 1 0,5 2 0,5-5 0,-3 5 0,8-5 0,-6 4 0,10-6 0,-6 5 0,16-5 0,-14 4 0,14-3 0,-15 3 0,8 1 0,-10-1 0,10 0 0,-8 0 0,12-2 0,-13 4 0,6-3 0,-7 3 0,17-4 0,-9 1 0,13 1 0,-14 0 0,0 1 0,1 1 0,20-4 0,-16 4 0,17-2 0,-22 0 0,0 3 0,0-3 0,21 0 0,-15 3 0,22-6 0,-29 6 0,4-3 0,-7 3 0,8-3 0,-2 3 0,13-6 0,-14 3 0,3-1 0,-4 2 0,0-1 0,1 3 0,11-5 0,-10 1 0,5 1 0,-7-3 0,22 3 0,-17-3 0,20 3 0,-24 0 0,3 0 0,-4 3 0,29-6 0,-22 5 0,22-2 0,-29 3 0,0 0 0,-3 0 0,23-2 0,-18 1 0,30-2 0,-29 3 0,8 0 0,-11-2 0,7 1 0,-8-2 0,11 3 0,-15 0 0,2 0 0,-5 0 0,6-2 0,-3-1 0,6 0 0,-11 1 0,2-1 0,-5 2 0,11-1 0,-10 2 0,7 0 0,-12 0 0,3 0 0,-5 0 0,9 0 0,-8 0 0,7 0 0,-8 0 0,1 0 0,-1 0 0,2 0 0,-2 0 0,3 0 0,-3 0 0,2 0 0,-3 0 0,3 0 0,-2 0 0,6 0 0,-5 0 0,5 0 0,-3 0 0,8 0 0,-4 0 0,4 0 0,-8 0 0,2 0 0,-5 0 0,6 0 0,-6 0 0,4 2 0,-5-1 0,1 1 0,-1-2 0,0 0 0,1 0 0,-1 1 0,0 0 0,1 1 0,-1-2 0,0 0 0,1 0 0,-1 2 0,0-2 0,1 2 0,-1-2 0,1 0 0,-1 0 0,1 0 0,-1 0 0,1 0 0,-1 0 0,1 0 0,-1 0 0,0 0 0,1 2 0,-1-1 0,1 1 0,-1-2 0,-2 2 0,2-2 0,-1 2 0,-1 0 0,2-1 0,-2 1 0,3 0 0,-1-2 0,0 2 0,1-2 0,-1 0 0,0 0 0,1 0 0,-1 0 0,-2 0 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2:05.671"/>
    </inkml:context>
    <inkml:brush xml:id="br0">
      <inkml:brushProperty name="width" value="0.05" units="cm"/>
      <inkml:brushProperty name="height" value="0.05" units="cm"/>
      <inkml:brushProperty name="color" value="#5B2D90"/>
      <inkml:brushProperty name="ignorePressure" value="1"/>
    </inkml:brush>
  </inkml:definitions>
  <inkml:trace contextRef="#ctx0" brushRef="#br0">6158 335,'-10'-5,"-84"-28,-96-18,29 8,-56-17,-35 3,122 33,0 5,-113 0,-197 20,369 2,0 3,1 3,0 4,-54 16,111-25,-66 17,1 4,-26 14,69-23,0 1,1 2,-12 10,-115 68,135-89,25-25,28-104,31-33,-55 148,0 1,-1 0,0-1,0 0,-1 1,1-1,-1 0,0 0,-1 0,0-5,-11 42,1-9,2 0,1 0,0 0,2 1,1 0,0 0,2 0,1 0,0 0,2 1,1-1,0 0,2 0,1 0,1 1,0-10,0 1,1-1,1 0,1 0,-1-1,2 0,0-1,1 0,0 0,0-2,1 1,1-1,0-1,0 0,1-1,0 0,0-1,1-1,0 0,0-1,0-1,10 2,77-1,-81-8</inkml:trace>
  <inkml:trace contextRef="#ctx0" brushRef="#br0" timeOffset="-1387.21">5535 3398,'14'-8,"91"-2,95-40,-168 42,0-1,-1-1,-1-2,0-1,0-1,-1-2,-1-1,-1-1,17-14,181-176,-159 153,-2-4,-2-2,-4-3,36-50,-43 38,-3-2,-3-2,-4-2,-3-1,-4-2,11-51,-12 21,16-109,-37 131,-3-1,-5-33,-16-8,10 130,-1-1,0 1,0 0,0 0,0 0,-1 1,0-1,0 1,0 0,0 0,-1 0,0 1,0-1,0 1,0 0,2 1,0 1,0-1,0 1,-1 0,1 0,-1 0,1 0,0 1,-1-1,1 1,-1 0,1 0,-1 0,1 0,-1 1,1-1,-1 1,1 0,0 0,-1 0,1 1,0-1,0 1,-70 46,32-10,1 2,2 1,2 2,-2 6,-45 53,24-31,55-67,-5 19,17-31,68-88,-61 74,1 1,1 0,1 2,0-1,10-5,-26 24,-1-1,0 1,0 0,0 0,0 0,0 0,1 0,-1 0,1 0,-1 0,0 0,1 0,-1 1,1-1,0 1,-1-1,1 1,-1 0,1-1,0 1,-1 0,1 0,0 0,-1 0,1 1,0-1,-1 0,1 1,-1-1,1 1,-1-1,1 1,-1 0,1 0,0 0,8 7,0 0,0 0,-1 1,0 0,-1 1,1 0,-2 1,0 0,0 0,2 6,17 24,-13-22</inkml:trace>
  <inkml:trace contextRef="#ctx0" brushRef="#br0" timeOffset="1611.43">2125 956,'0'0,"-18"0,-132 35,-10 13,2 6,-1 9,-207 91,271-108,3 4,2 4,-24 23,2-3,64-42,1 2,1 2,2 3,-3 6,22-20,2 1,0 2,2 0,-16 28,20-26,0 2,3 0,0 0,2 2,-7 30,17-55,-1 6,0 1,-1-1,-1 0,-1-1,0 1,0-1,-2-1,-6 11,21-36,0-1,0 0,-2 0,0-1,0 0,-1 0,-1 0,0 0,-1 0,0-1,3-18,37-183,-36 165,-14 74,-107 235,107-237,0 0,2 0,0 1,2 0,0 0,1 1,1 4,2-23,0 1,0 0,1-1,-1 1,1 0,0-1,1 1,-1 0,1-1,0 0,0 1,0-1,0 0,1 0,0 0,0-1,0 1,0-1,0 1,1-1,0 0,-1 0,1-1,0 1,1-1,-1 0,0 0,1 0,-1 0,3 0,16 3,0-1,0-1,0-1,0-1,0-1,0-2,0 0,0-1,-1-1,12-4,85-28,-89 26</inkml:trace>
  <inkml:trace contextRef="#ctx0" brushRef="#br0" timeOffset="5166.87">1325 3361,'-11'18,"2"-10,4-4,1 0,0 0,1 1,-1-1,1 1,0 0,0 0,0 0,1 1,-1-1,1 1,1-1,-1 1,1 2,-10 36,1-45,114-113,215-202,-17 66,-240 200,-57 46,143-114,24-35,127-132,-316 273,3 3,0 2,-1 0,1 1,-1 0,0 1,-1 1,1 0,-1 1,0 1,0 0,1 1,-14 1,18-1,-188-15,239-7,-14 12,0 2,0 1,1 1,0 2,1 0,-1 2,1 1,0 1,-1 1,1 2,0 1,-1 1,0 1,14 5,-32-8,0 1,-1 0,1 0,-1 1,0 0,0 0,0 1,-1 0,0 1,1 0,-2 0,1 0,-1 0,0 1,0 1,-1-1,0 0,0 1,-1 0,0 0,0 1,-1-1,0 1,-1 0,1 5,-1 0,-2 1,0-1,0 1,-2-1,1 0,-2 1,0-1,-1 0,0 0,-1-1,0 1,-8 11,-1 0,-1 0,0-1,-2-1,-1-1,-1-1,-3 3,11-14,0 1,-1-2,0 1,0-2,-1 1,-4 0,3-2</inkml:trace>
  <inkml:trace contextRef="#ctx0" brushRef="#br0" timeOffset="8273.18">3187 1625,'0'0,"0"0,0 0,0 0,0 0,0 0,0 0,0 0,0 0,0 0,0 0,0-8,1 0,1-1,0 1,1 0,0-1,0 1,0 0,1 1,1-1,-1 1,1-1,0 1,1 1,0-1,0 1,0 0,1 0,0 1,0 0,8-10,5-3,1 0,1 1,0 1,1 1,1 1,1 1,0 1,0 1,1 1,0 2,1 0,-1 2,2 1,-1 1,0 2,3 0,-3 2,0 2,0 0,0 2,-1 1,0 0,6 4,184 67,-183-60,0 2,-1 1,-1 2,-1 1,-1 1,1 4,1 1,-1 2,-2 1,-1 2,-1 0,-2 2,11 22,22 34,3-3,16 11,-48-61,0 1,19 42,-31-40,-19-51,-4-128,1 34,19 112,-8-2,-1 1,0 0,0 0,-1 0,0 0,0 1,0-1,-1 1,-1-1,1 1,-1 0,0 0,-1 0,0-1,0 1,-1 2,0-2,0 0,-1 0,0-1,-1 1,0 0,0-1,-1 1,1-1,-2 0,1 0,-1-1,0 1,0-1,-1 0,-2 2,-10 8,-1-1,0-1,-1 0,-12 5,-6 3</inkml:trace>
  <inkml:trace contextRef="#ctx0" brushRef="#br0" timeOffset="30643.57">4797 1240,'0'15,"-1"0,-1 0,-1-1,0 0,-1 1,0-1,-3 3,-5 21,-46 157,45-156</inkml:trace>
  <inkml:trace contextRef="#ctx0" brushRef="#br0" timeOffset="31504.36">6559 2740,'12'-2,"39"-21,37-10,-74 31,0 0,0 1,0 1,0 0,-1 1,1 1,0 0,0 1,-1 0,1 1,-1 0,0 2,0-1,-1 1,0 1,0 0,0 1,-1 0,0 1,-1 0,1 1,-2 0,0 1,0-1,5 9,-9-9,0 0,-1 0,0 1,0-1,-1 1,0 0,-1 0,0 0,-1 0,0 0,-1 0,0 0,-1 1,0-1,-1 0,0 0,-1-1,0 1,0 0,-1-1,-1 0,0 0,0 0,-1 0,0-1,-1 0,0 0,0-1,-1 0,-1 1,6-5,0-1,-1 0,1 0,-1 0,0 0,1-1,-1 0,0 1,0-1,-1-1,1 1,0 0,-1-1,1 0,0 0,-1-1,0 1,1-1,-5 0,59-1,22-2,0-3,-1-3,17-7,-58 10</inkml:trace>
  <inkml:trace contextRef="#ctx0" brushRef="#br0" timeOffset="33273.57">52 670,'0'0,"0"0,0 0,0 0,-2 15,-31 79,29-82,1-2,0-1,1 1,0 0,1 0,0 0,0 0,1 1,1 5,0-15,0 1,1-1,-1 0,0 0,1 1,-1-1,1 0,-1 0,1 0,0 0,-1 0,1-1,0 1,0-1,-1 1,1-1,0 1,0-1,0 0,0 0,0 0,-1 0,1 0,0 0,0-1,1 1,6-4,1 0,-1-1,0 0,0 0,0-1,-1 0,1 0,-2-1,1 0,-1-1,0 1,0-2,-1 1,0 0,-1-1,4-9,8-12,-2-2,-1 1,6-22,-13 0,-7 70,37 153,4 86,-36-221</inkml:trace>
  <inkml:trace contextRef="#ctx0" brushRef="#br0" timeOffset="34084.43">1988 2989,'0'0,"0"0,0 0,0 0,0 0,-1 3,0 1,-1-1,1 1,0-1,-1 0,0 1,0-1,0 0,0 0,0 0,-1-1,1 1,-1 0,0-1,0 0,1 1,-2-1,1 0,0-1,0 1,-2 0,-4 4,-174 81,152-68,44 6,93 91,-68-79,-22-22,0 1,-1 0,-1 1,0 0,-1 1,-1 1,-1 0,4 9,-14-25,0-1,0 1,0 0,0 0,0-1,-1 1,1 0,-1 0,0 0,0-1,0 1,0 0,-1 0,1 0,-1 0,1-1,-1 1,0 0,0-1,0 1,-1-1,1 1,0-1,-1 1,0-1,0 0,1 0,-1 0,0 0,-1 0,-1 1,-9 4,-1 0,-1-1,1 0,-1-2,0 1,0-2,-1 0,1-1,0 0,-1-2,1 1,-1-2,-4-1,-106-12,99 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3:12.390"/>
    </inkml:context>
    <inkml:brush xml:id="br0">
      <inkml:brushProperty name="width" value="0.05" units="cm"/>
      <inkml:brushProperty name="height" value="0.05" units="cm"/>
      <inkml:brushProperty name="color" value="#FFC114"/>
      <inkml:brushProperty name="ignorePressure" value="1"/>
    </inkml:brush>
  </inkml:definitions>
  <inkml:trace contextRef="#ctx0" brushRef="#br0">2486 1,'-15'2,"-16"5,0-2,0-1,-1-1,-11-1,33-2,5 0,-193 9,-115-13,-179-24,448 28,-1 2,1 2,-1 1,2 3,-1 1,1 3,0 1,1 2,-3 4,-17 9,2 2,-55 37,90-52,-1-1,-1-1,0-2,-1 0,-68 31,53-37,28 6,-33 14,24-24,23-18,14-214,-13 221,0 10,0 0,0 0,-1 0,1 0,0 0,-1 0,1 1,0-2,0 1,-1 0,1 0,0 0,0 0,-1 0,1 0,0 0,0 0,-1 0,1 0,0 0,0-1,-1 1,1 0,0 0,0 0,0 0,-1-1,1 1,0 0,0 0,0-1,0 1,0 0,-1 0,1-1,0 1,0 0,0 0,0-1,0 1,0 0,0 0,0-1,0 1,0 0,0 0,0-1,-140 163,102-125,-21 31,52-57,6-10,0-1,0 1,0 0,1 0,-1 0,0 0,1 0,-1 0,0-1,1 2,-1-1,1 0,0 0,-1 0,1 0,0 0,0 0,-1 0,1 0,0 0,0 1,0-1,0 0,1 0,-1 0,0 0,0 0,1 0,-1 0,0 1,1-1,-1 0,1 0,0 0,-1-1,1 1,0 1,5 2,0-1,0 1,0-1,0 0,1-1,-1 1,1-2,-1 1,1 0,0-1,0 0,0-1,0 0,-3 1,101 5,-78-6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3:15.634"/>
    </inkml:context>
    <inkml:brush xml:id="br0">
      <inkml:brushProperty name="width" value="0.05" units="cm"/>
      <inkml:brushProperty name="height" value="0.05" units="cm"/>
      <inkml:brushProperty name="color" value="#FFC114"/>
      <inkml:brushProperty name="ignorePressure" value="1"/>
    </inkml:brush>
  </inkml:definitions>
  <inkml:trace contextRef="#ctx0" brushRef="#br0">12 1,'0'0,"0"0,0 0,0 0,0 0,0 0,0 0,-11 13,11 34,12 45,9-5,-18-71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3:14.816"/>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2075,'24'-16,"0"0,-1-2,-1 0,-1-1,0-1,-2-2,0 1,-1-2,2-7,7-4,31-39,-4-2,-2-2,-4-3,15-40,124-285,-139 314,-5-2,-3-2,3-26,-36 98,45-184,-49 188,-1-1,0 0,-2 1,0-1,-1 0,-1 1,-1-1,-1 1,-4-14,5 24,0 1,-1 0,0 0,0 0,-1 1,0-1,0 1,-1 0,-4-3,-5 10,5 0,-1 0,1 1,-1 0,1 1,-1 0,1 1,0 0,0 1,0 0,-7 4,-24 16,0 3,2 1,2 1,-21 22,23-12,67-68,36-30,-2-3,-2-5,-5 7,-57 57,1 0,0 0,0 0,0 0,0 0,0 1,1 0,-1-1,1 1,0 0,-1 1,1-1,0 1,0 0,0 0,0 0,0 0,0 1,0-1,1 1,1 0,-4 1,0 1,0-1,0 0,0 0,0 1,0 0,0-1,-1 1,1 0,-1-1,0 1,1 0,-1 0,0 0,0 0,0 1,0-1,0 0,0 2,2 4,10 18,-1 1,-1 1,-1 0,-2 1,-1 0,-1 0,-1 10,-2 13,-4-34</inkml:trace>
  <inkml:trace contextRef="#ctx0" brushRef="#br0" timeOffset="2940.36">1112 685,'76'-14,"-63"10,1 1,0 1,0 1,1 0,-1 1,0 0,0 1,0 0,0 2,0-1,0 2,0 0,-1 0,0 2,0-1,0 2,-1-1,1 2,4 4,-12-9,1 1,-1 0,0 0,-1 0,1 0,-1 1,0-1,0 1,0 1,-1-1,1 0,-1 1,-1-1,1 1,-1 0,0 0,0 0,-1 0,1 1,-1-1,-1 0,1 0,-1 1,0-1,-1 0,0 1,0-1,-2 2,-1 0,0 0,0 0,-1-1,1 0,-2 0,1 0,-1-1,0 0,-1 0,1 0,-1-1,0 0,-7 4,-32 8,58 0,40 90,-39-80,-7-18,-1 0,0 1,0-1,-1 1,0 0,-1 0,0 0,0 0,-1 1,-1-1,0 1,0-1,-1 1,0-1,-1 1,0-1,-1 1,0-1,-2 7,0-7,-1-1,0 0,0 0,-1 0,0-1,0 0,-1 0,0 0,-1-1,0 0,0 0,0-1,-1 0,0-1,0 0,0 0,-1-1,-5 2,-2-2,-1-2,0 0,0 0,0-2,0 0,-9-2,-14-3</inkml:trace>
  <inkml:trace contextRef="#ctx0" brushRef="#br0" timeOffset="3298.2">899 40,'14'33,"1"-4,1 0,1 0,2-2,1 0,16 17,-12-17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3:13.771"/>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0,'0'0,"0"0,0 0,0 0,0 0,0 0,0 0,0 0,0 0,0 0,0 0,0 0,0 7,2 8,1 0,1 0,0 0,0-1,2 0,0 0,0 0,1-1,8 10,-7-8,26 41,4-1,1-2,3-2,2-1,15 10,104 96,58 36,-94-97,4-6,4-5,41 13,-142-78,-20-9,0-1,0-1,1-1,0 0,0 0,1-2,0 0,0-1,0 0,0-1,1-1,-1-1,1 0,-13-2,-1 1,0-1,1 0,-1 0,0 0,0 0,0-1,0 1,0-1,0 0,0 0,-1 0,1 0,0 0,-1 0,0-1,1 0,-1 1,0-1,-1 0,1 0,0 0,-1 0,0 0,1 0,-1 0,0-1,-1 1,1 0,-1-1,2-5,-1 0,-1 0,0 1,0-1,0 0,-1 0,-1 1,0-1,0 0,0 1,-1-2,-13-25,-2 0,-1 1,-9-11,-5-8,-59-78,85 119,15 18,94 114,-56-71,-3 2,-1 2,-3 1,-3 2,-2 2,-2 1,4 17,-33-68,1 1,-1 0,-1-1,0 1,0 0,0 1,-1-1,-1 0,1 0,-2 0,1 1,-1-1,-1 0,0 0,0 0,0 0,-1 0,-1-1,1 1,-1-1,-1 0,0 0,0 0,-4 4,-1-1,-1 0,-1-1,1 0,-1 0,-1-1,0-1,0 0,-1-1,0-1,0 0,0-1,-1 0,0-1,0 0,0-2,0 0,0 0,0-2,-1 0,1 0,-13-3,8 0</inkml:trace>
  <inkml:trace contextRef="#ctx0" brushRef="#br0" timeOffset="2907.49">49 1388,'3'-10,"11"-12,-2-1,0-1,-1 0,4-18,-11 31,0 0,1 0,0 1,1-1,0 1,1 1,0-1,1 1,-1 0,2 1,-1-1,1 2,1-1,1 0,-7 5,0 0,1 0,-1 1,1-1,-1 1,1 0,-1 1,1-1,0 1,0 0,0 0,0 0,0 1,0-1,0 1,0 1,0-1,0 1,0 0,0 0,0 0,0 1,0-1,-1 1,1 0,-1 1,1-1,-1 1,0 0,0 0,0 0,1 2,0 2,-1 0,0 0,0 0,-1 1,0 0,0 0,-1-1,0 1,-1 1,1-1,-1 0,-1 0,0 0,0 1,0-1,-2 6,-2 10,-1 0,-1-1,-1 0,-1 0,-2 2,4-9,-1-2,-1 1,0-1,-1 0,-1-1,0 0,-1 0,0-1,-1 0,0-1,-1-1,0 0,-1-1,0 0,0-1,-13 5,-32 15,65-30,1-1,-1 1,0 0,1 1,-1-1,1 1,-1 1,1-1,0 1,-1 0,5 1,8-1,60 0,0 3,0 4,52 12,-71-8,-10-1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3:59.444"/>
    </inkml:context>
    <inkml:brush xml:id="br0">
      <inkml:brushProperty name="width" value="0.05" units="cm"/>
      <inkml:brushProperty name="height" value="0.05" units="cm"/>
    </inkml:brush>
  </inkml:definitions>
  <inkml:trace contextRef="#ctx0" brushRef="#br0">0 3 24575,'13'0'0,"-1"0"0,2-2 0,-3 6 0,7-5 0,-10 10 0,8-6 0,-8 7 0,5-5 0,-3 5 0,3-4 0,-2 3 0,6-1 0,-6 0 0,6 1 0,-6-3 0,-2 1 0,-2-2 0,2-1 0,-3 1 0,5-1 0,-6-1 0,1 1 0,-1-4 0,1 4 0,-1-1 0,4 1 0,-4-1 0,2 1 0,-3-4 0,-2 4 0,2-3 0,-4 3 0,2-2 0,0 2 0,0-1 0,1 0 0,1-2 0,-4 3 0,2-2 0,-2 2 0,0 0 0,0 1 0,-2-3 0,-1 2 0,-6 1 0,3 0 0,-3 2 0,4 0 0,-2-2 0,2 5 0,-7-1 0,7-1 0,-2 1 0,3-2 0,-1 0 0,2 0 0,-3 2 0,3-4 0,-2 1 0,3-1 0,0 0 0,0-1 0,-1 3 0,1-3 0,-1 3 0,2-3 0,0 1 0,-1-1 0,2 1 0,0-1 0,-2-2 0,2 3 0,-2-3 0,2 2 0,0 1 0,0-1 0,-3-2 0,3 2 0,-2-2 0,2 3 0,-2-3 0,1 2 0,-1-5 0,2-2 0,0 0 0,0-2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23:49:10.740"/>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1">890 1267,'6'-7,"36"-75,-4-2,9-33,-27 63,113-260,-129 305,-2 6,0 0,-1 0,0-1,0 1,1 0,-1 0,0-1,0 1,-1-1,1 0,-1 1,0-1,0-2,13 13,-5 2,0-1,-1 1,0 0,0 1,0-1,-1 1,-1 1,0-1,3 10,-6-15,41 101,16 64,4 14,-50-149</inkml:trace>
  <inkml:trace contextRef="#ctx0" brushRef="#br0" timeOffset="2">1468 1025,'0'0,"0"0,-2-2,-7-3,-8-3,-15-5,-20-6,-15-2,-13-5,-9 0,-4-1,4 3,12 4,19 5</inkml:trace>
  <inkml:trace contextRef="#ctx0" brushRef="#br0" timeOffset="3">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4">5618 0,'31'543,"-10"-259,-17-234</inkml:trace>
  <inkml:trace contextRef="#ctx0" brushRef="#br0" timeOffset="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6">5517 573,'0'0,"0"4,-2 5,-1 14,-4 16,-1 16,-3 14,0 5,0-5,1-14</inkml:trace>
  <inkml:trace contextRef="#ctx0" brushRef="#br0" timeOffset="7">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8">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9">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10">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11">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12">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3">1423 4156,'0'0,"0"0,0 0,0 0,0 0,0 0,0 0,0 0,2-2,37-44,-17 23,1 2,1 1,1 0,23-14,-2 9,1 1,1 1,1 4,1 1,44-9,35-1,99-9,-133 27,-1 3,0 4,1 4,52 9,278 57,-315-47,338 83,-252-52,-42-15,-3 7,-1 6,114 58,-192-68,58 43,-8-4,-3 11,-118-88,0 0,0 0,0 0,0-1,0 1,0 0,0 0,-1 0,1 0,-1 0,1 0,0 0,-1 0,1 0,-1 0,1 0,-1 1,0-1,0 0,1 0,-1 0,0 0,0 1,0-1,0 0,-1 0,1 1,-9-8,-45-54,3-2,-16-28,59 80,-25-36,2-1,1-1,3-1,1-2,-3-17,23 49,14 21,8 4,-1 1,0 1,0 1,-2 0,1 1,0-1,-2 3,0-1,4 5,31 35,-4 1,-2 4,-3 0,9 19,-21-35,-23-35,0-1,-1 0,1 0,0 0,-2 1,1 0,0 0,-1-1,1 1,-2 1,1-2,0 2,-1-2,0 1,0 1,0 0,-2-4,1-1,-1 1,0 0,0 0,0 0,0-1,0 1,-1-1,2 1,-2-1,1 0,0-1,-1 1,0 0,1 0,0-1,-1 1,0-1,1 0,-1 1,0-2,1 1,-1 0,-1-1,-99-8,88 8</inkml:trace>
  <inkml:trace contextRef="#ctx0" brushRef="#br0" timeOffset="14">5517 4442,'0'0,"0"0,0 0,0 0,0 0,0 0,0 0,0 0,0 0,0 0,0 0,0 0,0 0,0 0,0 0,0 0,0 0,0 0</inkml:trace>
  <inkml:trace contextRef="#ctx0" brushRef="#br0" timeOffset="15">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6">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7">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8">5907 5346,'15'7,"6"6,-12-8</inkml:trace>
  <inkml:trace contextRef="#ctx0" brushRef="#br0" timeOffset="19">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20">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21">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22">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23">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2:04.560"/>
    </inkml:context>
    <inkml:brush xml:id="br0">
      <inkml:brushProperty name="width" value="0.05" units="cm"/>
      <inkml:brushProperty name="height" value="0.05" units="cm"/>
    </inkml:brush>
  </inkml:definitions>
  <inkml:trace contextRef="#ctx0" brushRef="#br0">345 45 24575,'-17'-8'0,"6"6"0,-7-6 0,4 8 0,-1 0 0,1 0 0,0 0 0,4 0 0,1 0 0,-4 0 0,3 0 0,-4 0 0,5 0 0,-9 0 0,6 0 0,-10 0 0,12 0 0,-3 0 0,4 0 0,0 0 0,-1 0 0,1 0 0,4 4 0,-3 1 0,-2 4 0,0 0 0,1 0 0,1 1 0,7 3 0,-3-3 0,0 7 0,3-7 0,-4 3 0,5-4 0,0 13 0,0-4 0,0 5 0,0-9 0,0-5 0,0 0 0,0 8 0,0-6 0,0 11 0,0-12 0,0 3 0,0-4 0,4-4 0,-3 3 0,7-7 0,-3 6 0,4-6 0,0 3 0,0-4 0,-1 0 0,1 0 0,0 0 0,-1 0 0,1 0 0,0 0 0,0 0 0,0 0 0,0 0 0,-1-4 0,2 3 0,-6-7 0,4 7 0,-3-7 0,4 3 0,0-4 0,0 4 0,-4-3 0,7 3 0,-10-4 0,10 4 0,-7-4 0,4 0 0,0 3 0,-4-6 0,2 11 0,-6-8 0,3 4 0,0 0 0,-3-3 0,7 3 0,-3-4 0,0 0 0,3-1 0,-6 2 0,6-1 0,-7 0 0,3-1 0,0 1 0,-3 0 0,7-9 0,-7 7 0,3-6 0,-4 8 0,0 0 0,0 0 0,0 0 0,0-1 0,0 1 0,0 0 0,0 0 0,0 1 0,0 6 0,0 7 0,0 5 0,0 3 0,0-4 0,0 13 0,0-1 0,0 4 0,0-2 0,0-8 0,0 0 0,0 4 0,0 9 0,0-5 0,0 15 0,0-17 0,0 3 0,0-4 0,-5 9 0,0-12 0,0 15 0,0-16 0,5 4 0,-4-6 0,3 13 0,-3-14 0,4 19 0,0-22 0,-4 9 0,3-8 0,-8 16 0,8-10 0,-3 6 0,4-9 0,0-5 0,0 5 0,-4 5 0,3-3 0,-8 1 0,8-8 0,-3 0 0,0 0 0,-1 8 0,0-6 0,-3 11 0,3-16 0,0 6 0,-4-7 0,4 4 0,-4-4 0,-4-1 0,3 0 0,-4-3 0,5 3 0,-4-4 0,3 0 0,-3 0 0,4 0 0,0 0 0,-1 0 0,-3 0 0,3 0 0,-3 0 0,4-4 0,0-1 0,4-4 0,-4-5 0,4 4 0,0-3 0,1 4 0,4 0 0,0 0 0,0-10 0,0 8 0,0-11 0,0 12 0,0-3 0,0 4 0,0 0 0,0 0 0,0 0 0,0 0 0,0-1 0,0 1 0,0-4 0,4 3 0,-3-4 0,7 5 0,-3 4 0,4-3 0,0 7 0,0-3 0,0 4 0,-1 0 0,1 0 0,0 0 0,-1 0 0,1 0 0,-1 0 0,-3 0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2:27.907"/>
    </inkml:context>
    <inkml:brush xml:id="br0">
      <inkml:brushProperty name="width" value="0.05" units="cm"/>
      <inkml:brushProperty name="height" value="0.05" units="cm"/>
      <inkml:brushProperty name="color" value="#E71224"/>
    </inkml:brush>
  </inkml:definitions>
  <inkml:trace contextRef="#ctx0" brushRef="#br0">146 0 24575,'-12'4'0,"-2"5"0,-1 1 0,2 4 0,4-5 0,0 0 0,0 0 0,4-1 0,-3-3 0,6 4 0,-6-4 0,7 3 0,-7 1 0,7 0 0,-3 0 0,0 1 0,-1 7 0,0-6 0,0 10 0,1-11 0,3 3 0,-3-4 0,4 5 0,0-4 0,0 7 0,0-7 0,0 3 0,0-4 0,0 0 0,0 0 0,0 4 0,0-3 0,4 3 0,1-4 0,13 13 0,-7-9 0,11 17 0,-12-19 0,3 6 0,-4-8 0,-1-1 0,1-3 0,-1 3 0,1-7 0,0 7 0,-1-7 0,1 3 0,0-4 0,0 0 0,-1 0 0,1 0 0,0 0 0,-1 0 0,1 0 0,0 0 0,-1 0 0,1 0 0,0 0 0,0 0 0,-4-4 0,3-1 0,-4-4 0,5 0 0,0 0 0,0 0 0,-1 0 0,1 5 0,-4-4 0,2 3 0,-6-4 0,7 4 0,-3-3 0,0 3 0,3 1 0,-7-4 0,3 2 0,0-3 0,-3 0 0,7 0 0,-7 0 0,7 0 0,-7 1 0,7 3 0,-7-3 0,3 3 0,-4-4 0,4 0 0,-3 0 0,2 0 0,-3 1 0,0-1 0,0 0 0,0 0 0,0 0 0,0 0 0,0 0 0,0 0 0,0 1 0,0-1 0,0 0 0,0 1 0,0-1 0,-4 4 0,-1 1 0,-3 4 0,-1 0 0,4-4 0,-3 3 0,3-3 0,-4 4 0,-1 0 0,6-4 0,-5 3 0,4-3 0,-4 4 0,0 0 0,0-4 0,0 3 0,0-3 0,0 4 0,1 0 0,-1 0 0,0 0 0,0 0 0,0 0 0,0 0 0,0 0 0,1 0 0,-1 0 0,0 0 0,1 0 0,-1 0 0,1 0 0,-1 0 0,4 4 0,2-4 0,3 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23:49:15.900"/>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1">890 1267,'6'-7,"36"-75,-4-2,9-33,-27 63,113-260,-129 305,-2 6,0 0,-1 0,0-1,0 1,1 0,-1 0,0-1,0 1,-1-1,1 0,-1 1,0-1,0-2,13 13,-5 2,0-1,-1 1,0 0,0 1,0-1,-1 1,-1 1,0-1,3 10,-6-15,41 101,16 64,4 14,-50-149</inkml:trace>
  <inkml:trace contextRef="#ctx0" brushRef="#br0" timeOffset="2">1468 1025,'0'0,"0"0,-2-2,-7-3,-8-3,-15-5,-20-6,-15-2,-13-5,-9 0,-4-1,4 3,12 4,19 5</inkml:trace>
  <inkml:trace contextRef="#ctx0" brushRef="#br0" timeOffset="3">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4">5618 0,'31'543,"-10"-259,-17-234</inkml:trace>
  <inkml:trace contextRef="#ctx0" brushRef="#br0" timeOffset="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6">5517 573,'0'0,"0"4,-2 5,-1 14,-4 16,-1 16,-3 14,0 5,0-5,1-14</inkml:trace>
  <inkml:trace contextRef="#ctx0" brushRef="#br0" timeOffset="7">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8">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9">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10">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11">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12">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3">1423 4156,'0'0,"0"0,0 0,0 0,0 0,0 0,0 0,0 0,2-2,37-44,-17 23,1 2,1 1,1 0,23-14,-2 9,1 1,1 1,1 4,1 1,44-9,35-1,99-9,-133 27,-1 3,0 4,1 4,52 9,278 57,-315-47,338 83,-252-52,-42-15,-3 7,-1 6,114 58,-192-68,58 43,-8-4,-3 11,-118-88,0 0,0 0,0 0,0-1,0 1,0 0,0 0,-1 0,1 0,-1 0,1 0,0 0,-1 0,1 0,-1 0,1 0,-1 1,0-1,0 0,1 0,-1 0,0 0,0 1,0-1,0 0,-1 0,1 1,-9-8,-45-54,3-2,-16-28,59 80,-25-36,2-1,1-1,3-1,1-2,-3-17,23 49,14 21,8 4,-1 1,0 1,0 1,-2 0,1 1,0-1,-2 3,0-1,4 5,31 35,-4 1,-2 4,-3 0,9 19,-21-35,-23-35,0-1,-1 0,1 0,0 0,-2 1,1 0,0 0,-1-1,1 1,-2 1,1-2,0 2,-1-2,0 1,0 1,0 0,-2-4,1-1,-1 1,0 0,0 0,0 0,0-1,0 1,-1-1,2 1,-2-1,1 0,0-1,-1 1,0 0,1 0,0-1,-1 1,0-1,1 0,-1 1,0-2,1 1,-1 0,-1-1,-99-8,88 8</inkml:trace>
  <inkml:trace contextRef="#ctx0" brushRef="#br0" timeOffset="14">5517 4442,'0'0,"0"0,0 0,0 0,0 0,0 0,0 0,0 0,0 0,0 0,0 0,0 0,0 0,0 0,0 0,0 0,0 0,0 0</inkml:trace>
  <inkml:trace contextRef="#ctx0" brushRef="#br0" timeOffset="15">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6">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7">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8">5907 5346,'15'7,"6"6,-12-8</inkml:trace>
  <inkml:trace contextRef="#ctx0" brushRef="#br0" timeOffset="19">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20">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21">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22">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23">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64B92AA-723E-E64B-9C94-6101CC7B6097}"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54212-CAEF-EA48-85AB-C907418AC7B0}" type="slidenum">
              <a:rPr lang="en-US" smtClean="0"/>
              <a:t>‹#›</a:t>
            </a:fld>
            <a:endParaRPr lang="en-US"/>
          </a:p>
        </p:txBody>
      </p:sp>
    </p:spTree>
    <p:extLst>
      <p:ext uri="{BB962C8B-B14F-4D97-AF65-F5344CB8AC3E}">
        <p14:creationId xmlns:p14="http://schemas.microsoft.com/office/powerpoint/2010/main" val="155968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a:t>
            </a:fld>
            <a:endParaRPr lang="en-US"/>
          </a:p>
        </p:txBody>
      </p:sp>
    </p:spTree>
    <p:extLst>
      <p:ext uri="{BB962C8B-B14F-4D97-AF65-F5344CB8AC3E}">
        <p14:creationId xmlns:p14="http://schemas.microsoft.com/office/powerpoint/2010/main" val="48597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19</a:t>
            </a:fld>
            <a:endParaRPr lang="en-US"/>
          </a:p>
        </p:txBody>
      </p:sp>
    </p:spTree>
    <p:extLst>
      <p:ext uri="{BB962C8B-B14F-4D97-AF65-F5344CB8AC3E}">
        <p14:creationId xmlns:p14="http://schemas.microsoft.com/office/powerpoint/2010/main" val="267633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21</a:t>
            </a:fld>
            <a:endParaRPr lang="en-US"/>
          </a:p>
        </p:txBody>
      </p:sp>
    </p:spTree>
    <p:extLst>
      <p:ext uri="{BB962C8B-B14F-4D97-AF65-F5344CB8AC3E}">
        <p14:creationId xmlns:p14="http://schemas.microsoft.com/office/powerpoint/2010/main" val="144125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22</a:t>
            </a:fld>
            <a:endParaRPr lang="en-US"/>
          </a:p>
        </p:txBody>
      </p:sp>
    </p:spTree>
    <p:extLst>
      <p:ext uri="{BB962C8B-B14F-4D97-AF65-F5344CB8AC3E}">
        <p14:creationId xmlns:p14="http://schemas.microsoft.com/office/powerpoint/2010/main" val="303362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23</a:t>
            </a:fld>
            <a:endParaRPr lang="en-US"/>
          </a:p>
        </p:txBody>
      </p:sp>
    </p:spTree>
    <p:extLst>
      <p:ext uri="{BB962C8B-B14F-4D97-AF65-F5344CB8AC3E}">
        <p14:creationId xmlns:p14="http://schemas.microsoft.com/office/powerpoint/2010/main" val="315625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24</a:t>
            </a:fld>
            <a:endParaRPr lang="en-US"/>
          </a:p>
        </p:txBody>
      </p:sp>
    </p:spTree>
    <p:extLst>
      <p:ext uri="{BB962C8B-B14F-4D97-AF65-F5344CB8AC3E}">
        <p14:creationId xmlns:p14="http://schemas.microsoft.com/office/powerpoint/2010/main" val="248029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25</a:t>
            </a:fld>
            <a:endParaRPr lang="en-US"/>
          </a:p>
        </p:txBody>
      </p:sp>
    </p:spTree>
    <p:extLst>
      <p:ext uri="{BB962C8B-B14F-4D97-AF65-F5344CB8AC3E}">
        <p14:creationId xmlns:p14="http://schemas.microsoft.com/office/powerpoint/2010/main" val="1794279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26</a:t>
            </a:fld>
            <a:endParaRPr lang="en-US"/>
          </a:p>
        </p:txBody>
      </p:sp>
    </p:spTree>
    <p:extLst>
      <p:ext uri="{BB962C8B-B14F-4D97-AF65-F5344CB8AC3E}">
        <p14:creationId xmlns:p14="http://schemas.microsoft.com/office/powerpoint/2010/main" val="3057126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27</a:t>
            </a:fld>
            <a:endParaRPr lang="en-US"/>
          </a:p>
        </p:txBody>
      </p:sp>
    </p:spTree>
    <p:extLst>
      <p:ext uri="{BB962C8B-B14F-4D97-AF65-F5344CB8AC3E}">
        <p14:creationId xmlns:p14="http://schemas.microsoft.com/office/powerpoint/2010/main" val="281751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28</a:t>
            </a:fld>
            <a:endParaRPr lang="en-US"/>
          </a:p>
        </p:txBody>
      </p:sp>
    </p:spTree>
    <p:extLst>
      <p:ext uri="{BB962C8B-B14F-4D97-AF65-F5344CB8AC3E}">
        <p14:creationId xmlns:p14="http://schemas.microsoft.com/office/powerpoint/2010/main" val="1071648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30</a:t>
            </a:fld>
            <a:endParaRPr lang="en-US"/>
          </a:p>
        </p:txBody>
      </p:sp>
    </p:spTree>
    <p:extLst>
      <p:ext uri="{BB962C8B-B14F-4D97-AF65-F5344CB8AC3E}">
        <p14:creationId xmlns:p14="http://schemas.microsoft.com/office/powerpoint/2010/main" val="118530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5</a:t>
            </a:fld>
            <a:endParaRPr lang="en-US"/>
          </a:p>
        </p:txBody>
      </p:sp>
    </p:spTree>
    <p:extLst>
      <p:ext uri="{BB962C8B-B14F-4D97-AF65-F5344CB8AC3E}">
        <p14:creationId xmlns:p14="http://schemas.microsoft.com/office/powerpoint/2010/main" val="3438857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31</a:t>
            </a:fld>
            <a:endParaRPr lang="en-US"/>
          </a:p>
        </p:txBody>
      </p:sp>
    </p:spTree>
    <p:extLst>
      <p:ext uri="{BB962C8B-B14F-4D97-AF65-F5344CB8AC3E}">
        <p14:creationId xmlns:p14="http://schemas.microsoft.com/office/powerpoint/2010/main" val="291575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32</a:t>
            </a:fld>
            <a:endParaRPr lang="en-US"/>
          </a:p>
        </p:txBody>
      </p:sp>
    </p:spTree>
    <p:extLst>
      <p:ext uri="{BB962C8B-B14F-4D97-AF65-F5344CB8AC3E}">
        <p14:creationId xmlns:p14="http://schemas.microsoft.com/office/powerpoint/2010/main" val="176503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33</a:t>
            </a:fld>
            <a:endParaRPr lang="en-US"/>
          </a:p>
        </p:txBody>
      </p:sp>
    </p:spTree>
    <p:extLst>
      <p:ext uri="{BB962C8B-B14F-4D97-AF65-F5344CB8AC3E}">
        <p14:creationId xmlns:p14="http://schemas.microsoft.com/office/powerpoint/2010/main" val="4058292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34</a:t>
            </a:fld>
            <a:endParaRPr lang="en-US"/>
          </a:p>
        </p:txBody>
      </p:sp>
    </p:spTree>
    <p:extLst>
      <p:ext uri="{BB962C8B-B14F-4D97-AF65-F5344CB8AC3E}">
        <p14:creationId xmlns:p14="http://schemas.microsoft.com/office/powerpoint/2010/main" val="1197373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36</a:t>
            </a:fld>
            <a:endParaRPr lang="en-US"/>
          </a:p>
        </p:txBody>
      </p:sp>
    </p:spTree>
    <p:extLst>
      <p:ext uri="{BB962C8B-B14F-4D97-AF65-F5344CB8AC3E}">
        <p14:creationId xmlns:p14="http://schemas.microsoft.com/office/powerpoint/2010/main" val="2834200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39</a:t>
            </a:fld>
            <a:endParaRPr lang="en-US"/>
          </a:p>
        </p:txBody>
      </p:sp>
    </p:spTree>
    <p:extLst>
      <p:ext uri="{BB962C8B-B14F-4D97-AF65-F5344CB8AC3E}">
        <p14:creationId xmlns:p14="http://schemas.microsoft.com/office/powerpoint/2010/main" val="3927907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40</a:t>
            </a:fld>
            <a:endParaRPr lang="en-US"/>
          </a:p>
        </p:txBody>
      </p:sp>
    </p:spTree>
    <p:extLst>
      <p:ext uri="{BB962C8B-B14F-4D97-AF65-F5344CB8AC3E}">
        <p14:creationId xmlns:p14="http://schemas.microsoft.com/office/powerpoint/2010/main" val="1834678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41</a:t>
            </a:fld>
            <a:endParaRPr lang="en-US"/>
          </a:p>
        </p:txBody>
      </p:sp>
    </p:spTree>
    <p:extLst>
      <p:ext uri="{BB962C8B-B14F-4D97-AF65-F5344CB8AC3E}">
        <p14:creationId xmlns:p14="http://schemas.microsoft.com/office/powerpoint/2010/main" val="367205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42</a:t>
            </a:fld>
            <a:endParaRPr lang="en-US"/>
          </a:p>
        </p:txBody>
      </p:sp>
    </p:spTree>
    <p:extLst>
      <p:ext uri="{BB962C8B-B14F-4D97-AF65-F5344CB8AC3E}">
        <p14:creationId xmlns:p14="http://schemas.microsoft.com/office/powerpoint/2010/main" val="531585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43</a:t>
            </a:fld>
            <a:endParaRPr lang="en-US"/>
          </a:p>
        </p:txBody>
      </p:sp>
    </p:spTree>
    <p:extLst>
      <p:ext uri="{BB962C8B-B14F-4D97-AF65-F5344CB8AC3E}">
        <p14:creationId xmlns:p14="http://schemas.microsoft.com/office/powerpoint/2010/main" val="168788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6</a:t>
            </a:fld>
            <a:endParaRPr lang="en-US"/>
          </a:p>
        </p:txBody>
      </p:sp>
    </p:spTree>
    <p:extLst>
      <p:ext uri="{BB962C8B-B14F-4D97-AF65-F5344CB8AC3E}">
        <p14:creationId xmlns:p14="http://schemas.microsoft.com/office/powerpoint/2010/main" val="2307040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44</a:t>
            </a:fld>
            <a:endParaRPr lang="en-US"/>
          </a:p>
        </p:txBody>
      </p:sp>
    </p:spTree>
    <p:extLst>
      <p:ext uri="{BB962C8B-B14F-4D97-AF65-F5344CB8AC3E}">
        <p14:creationId xmlns:p14="http://schemas.microsoft.com/office/powerpoint/2010/main" val="4266689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45</a:t>
            </a:fld>
            <a:endParaRPr lang="en-US"/>
          </a:p>
        </p:txBody>
      </p:sp>
    </p:spTree>
    <p:extLst>
      <p:ext uri="{BB962C8B-B14F-4D97-AF65-F5344CB8AC3E}">
        <p14:creationId xmlns:p14="http://schemas.microsoft.com/office/powerpoint/2010/main" val="1093248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46</a:t>
            </a:fld>
            <a:endParaRPr lang="en-US"/>
          </a:p>
        </p:txBody>
      </p:sp>
    </p:spTree>
    <p:extLst>
      <p:ext uri="{BB962C8B-B14F-4D97-AF65-F5344CB8AC3E}">
        <p14:creationId xmlns:p14="http://schemas.microsoft.com/office/powerpoint/2010/main" val="136297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8</a:t>
            </a:fld>
            <a:endParaRPr lang="en-US"/>
          </a:p>
        </p:txBody>
      </p:sp>
    </p:spTree>
    <p:extLst>
      <p:ext uri="{BB962C8B-B14F-4D97-AF65-F5344CB8AC3E}">
        <p14:creationId xmlns:p14="http://schemas.microsoft.com/office/powerpoint/2010/main" val="87654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9</a:t>
            </a:fld>
            <a:endParaRPr lang="en-US"/>
          </a:p>
        </p:txBody>
      </p:sp>
    </p:spTree>
    <p:extLst>
      <p:ext uri="{BB962C8B-B14F-4D97-AF65-F5344CB8AC3E}">
        <p14:creationId xmlns:p14="http://schemas.microsoft.com/office/powerpoint/2010/main" val="45716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11</a:t>
            </a:fld>
            <a:endParaRPr lang="en-US"/>
          </a:p>
        </p:txBody>
      </p:sp>
    </p:spTree>
    <p:extLst>
      <p:ext uri="{BB962C8B-B14F-4D97-AF65-F5344CB8AC3E}">
        <p14:creationId xmlns:p14="http://schemas.microsoft.com/office/powerpoint/2010/main" val="389749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12</a:t>
            </a:fld>
            <a:endParaRPr lang="en-US"/>
          </a:p>
        </p:txBody>
      </p:sp>
    </p:spTree>
    <p:extLst>
      <p:ext uri="{BB962C8B-B14F-4D97-AF65-F5344CB8AC3E}">
        <p14:creationId xmlns:p14="http://schemas.microsoft.com/office/powerpoint/2010/main" val="17748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14</a:t>
            </a:fld>
            <a:endParaRPr lang="en-US"/>
          </a:p>
        </p:txBody>
      </p:sp>
    </p:spTree>
    <p:extLst>
      <p:ext uri="{BB962C8B-B14F-4D97-AF65-F5344CB8AC3E}">
        <p14:creationId xmlns:p14="http://schemas.microsoft.com/office/powerpoint/2010/main" val="31002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15</a:t>
            </a:fld>
            <a:endParaRPr lang="en-US"/>
          </a:p>
        </p:txBody>
      </p:sp>
    </p:spTree>
    <p:extLst>
      <p:ext uri="{BB962C8B-B14F-4D97-AF65-F5344CB8AC3E}">
        <p14:creationId xmlns:p14="http://schemas.microsoft.com/office/powerpoint/2010/main" val="42037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9D53372-2615-4B76-92B8-A877E38CC747}"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06A4B-33D0-4E9A-8AF7-09C4261A55C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8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D9D53372-2615-4B76-92B8-A877E38CC747}" type="datetimeFigureOut">
              <a:rPr lang="en-US" smtClean="0"/>
              <a:t>11/10/2025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C0306A4B-33D0-4E9A-8AF7-09C4261A55C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23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D9D53372-2615-4B76-92B8-A877E38CC747}" type="datetimeFigureOut">
              <a:rPr lang="en-US" smtClean="0"/>
              <a:t>11/10/2025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C0306A4B-33D0-4E9A-8AF7-09C4261A55C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9271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08129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9D53372-2615-4B76-92B8-A877E38CC747}"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06A4B-33D0-4E9A-8AF7-09C4261A55C0}" type="slidenum">
              <a:rPr lang="en-US" smtClean="0"/>
              <a:t>‹#›</a:t>
            </a:fld>
            <a:endParaRPr lang="en-US"/>
          </a:p>
        </p:txBody>
      </p:sp>
    </p:spTree>
    <p:extLst>
      <p:ext uri="{BB962C8B-B14F-4D97-AF65-F5344CB8AC3E}">
        <p14:creationId xmlns:p14="http://schemas.microsoft.com/office/powerpoint/2010/main" val="266020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D9D53372-2615-4B76-92B8-A877E38CC747}" type="datetimeFigureOut">
              <a:rPr lang="en-US" smtClean="0"/>
              <a:t>11/10/2025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C0306A4B-33D0-4E9A-8AF7-09C4261A55C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2823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D9D53372-2615-4B76-92B8-A877E38CC747}"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06A4B-33D0-4E9A-8AF7-09C4261A55C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897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53372-2615-4B76-92B8-A877E38CC747}"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06A4B-33D0-4E9A-8AF7-09C4261A55C0}" type="slidenum">
              <a:rPr lang="en-US" smtClean="0"/>
              <a:t>‹#›</a:t>
            </a:fld>
            <a:endParaRPr lang="en-US"/>
          </a:p>
        </p:txBody>
      </p:sp>
    </p:spTree>
    <p:extLst>
      <p:ext uri="{BB962C8B-B14F-4D97-AF65-F5344CB8AC3E}">
        <p14:creationId xmlns:p14="http://schemas.microsoft.com/office/powerpoint/2010/main" val="367217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D53372-2615-4B76-92B8-A877E38CC747}"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06A4B-33D0-4E9A-8AF7-09C4261A55C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6583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D53372-2615-4B76-92B8-A877E38CC747}"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06A4B-33D0-4E9A-8AF7-09C4261A55C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0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53372-2615-4B76-92B8-A877E38CC747}"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06A4B-33D0-4E9A-8AF7-09C4261A55C0}" type="slidenum">
              <a:rPr lang="en-US" smtClean="0"/>
              <a:t>‹#›</a:t>
            </a:fld>
            <a:endParaRPr lang="en-US"/>
          </a:p>
        </p:txBody>
      </p:sp>
    </p:spTree>
    <p:extLst>
      <p:ext uri="{BB962C8B-B14F-4D97-AF65-F5344CB8AC3E}">
        <p14:creationId xmlns:p14="http://schemas.microsoft.com/office/powerpoint/2010/main" val="418476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53372-2615-4B76-92B8-A877E38CC747}"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06A4B-33D0-4E9A-8AF7-09C4261A55C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8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D9D53372-2615-4B76-92B8-A877E38CC747}" type="datetimeFigureOut">
              <a:rPr lang="en-US" smtClean="0"/>
              <a:t>11/10/2025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C0306A4B-33D0-4E9A-8AF7-09C4261A55C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6354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1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00.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0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1.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31.png"/><Relationship Id="rId4" Type="http://schemas.openxmlformats.org/officeDocument/2006/relationships/image" Target="../media/image2200.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6.png"/><Relationship Id="rId4" Type="http://schemas.openxmlformats.org/officeDocument/2006/relationships/image" Target="../media/image2200.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0.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1.png"/></Relationships>
</file>

<file path=ppt/slides/_rels/slide28.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customXml" Target="../ink/ink22.xml"/><Relationship Id="rId26" Type="http://schemas.openxmlformats.org/officeDocument/2006/relationships/customXml" Target="../ink/ink26.xml"/><Relationship Id="rId3" Type="http://schemas.openxmlformats.org/officeDocument/2006/relationships/image" Target="../media/image251.png"/><Relationship Id="rId21" Type="http://schemas.openxmlformats.org/officeDocument/2006/relationships/image" Target="../media/image52.png"/><Relationship Id="rId34" Type="http://schemas.openxmlformats.org/officeDocument/2006/relationships/customXml" Target="../ink/ink30.xml"/><Relationship Id="rId7" Type="http://schemas.openxmlformats.org/officeDocument/2006/relationships/image" Target="../media/image44.png"/><Relationship Id="rId12" Type="http://schemas.openxmlformats.org/officeDocument/2006/relationships/customXml" Target="../ink/ink19.xml"/><Relationship Id="rId17" Type="http://schemas.openxmlformats.org/officeDocument/2006/relationships/image" Target="../media/image49.png"/><Relationship Id="rId25" Type="http://schemas.openxmlformats.org/officeDocument/2006/relationships/image" Target="../media/image54.png"/><Relationship Id="rId33" Type="http://schemas.openxmlformats.org/officeDocument/2006/relationships/image" Target="../media/image58.png"/><Relationship Id="rId2" Type="http://schemas.openxmlformats.org/officeDocument/2006/relationships/notesSlide" Target="../notesSlides/notesSlide18.xml"/><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46.png"/><Relationship Id="rId24" Type="http://schemas.openxmlformats.org/officeDocument/2006/relationships/customXml" Target="../ink/ink25.xml"/><Relationship Id="rId32" Type="http://schemas.openxmlformats.org/officeDocument/2006/relationships/customXml" Target="../ink/ink29.xml"/><Relationship Id="rId5" Type="http://schemas.openxmlformats.org/officeDocument/2006/relationships/image" Target="../media/image43.png"/><Relationship Id="rId15" Type="http://schemas.openxmlformats.org/officeDocument/2006/relationships/image" Target="../media/image48.png"/><Relationship Id="rId23" Type="http://schemas.openxmlformats.org/officeDocument/2006/relationships/image" Target="../media/image53.png"/><Relationship Id="rId28" Type="http://schemas.openxmlformats.org/officeDocument/2006/relationships/customXml" Target="../ink/ink27.xml"/><Relationship Id="rId10" Type="http://schemas.openxmlformats.org/officeDocument/2006/relationships/customXml" Target="../ink/ink18.xml"/><Relationship Id="rId19" Type="http://schemas.openxmlformats.org/officeDocument/2006/relationships/image" Target="../media/image51.png"/><Relationship Id="rId31" Type="http://schemas.openxmlformats.org/officeDocument/2006/relationships/image" Target="../media/image57.png"/><Relationship Id="rId4" Type="http://schemas.openxmlformats.org/officeDocument/2006/relationships/customXml" Target="../ink/ink15.xml"/><Relationship Id="rId9" Type="http://schemas.openxmlformats.org/officeDocument/2006/relationships/image" Target="../media/image45.png"/><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55.png"/><Relationship Id="rId30" Type="http://schemas.openxmlformats.org/officeDocument/2006/relationships/customXml" Target="../ink/ink28.xml"/><Relationship Id="rId35" Type="http://schemas.openxmlformats.org/officeDocument/2006/relationships/image" Target="../media/image59.png"/><Relationship Id="rId8" Type="http://schemas.openxmlformats.org/officeDocument/2006/relationships/customXml" Target="../ink/ink17.xml"/></Relationships>
</file>

<file path=ppt/slides/_rels/slide29.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32.xml"/><Relationship Id="rId5" Type="http://schemas.openxmlformats.org/officeDocument/2006/relationships/image" Target="../media/image62.png"/><Relationship Id="rId4" Type="http://schemas.openxmlformats.org/officeDocument/2006/relationships/customXml" Target="../ink/ink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image" Target="../media/image280.png"/><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41"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image" Target="../media/image300.png"/><Relationship Id="rId8" Type="http://schemas.openxmlformats.org/officeDocument/2006/relationships/tags" Target="../tags/tag10.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s>
</file>

<file path=ppt/slides/_rels/slide36.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notesSlide" Target="../notesSlides/notesSlide24.xml"/><Relationship Id="rId47" Type="http://schemas.openxmlformats.org/officeDocument/2006/relationships/customXml" Target="../ink/ink34.xml"/><Relationship Id="rId50" Type="http://schemas.openxmlformats.org/officeDocument/2006/relationships/image" Target="../media/image66.png"/><Relationship Id="rId7" Type="http://schemas.openxmlformats.org/officeDocument/2006/relationships/tags" Target="../tags/tag49.xml"/><Relationship Id="rId2" Type="http://schemas.openxmlformats.org/officeDocument/2006/relationships/tags" Target="../tags/tag44.xml"/><Relationship Id="rId16" Type="http://schemas.openxmlformats.org/officeDocument/2006/relationships/tags" Target="../tags/tag58.xml"/><Relationship Id="rId29" Type="http://schemas.openxmlformats.org/officeDocument/2006/relationships/tags" Target="../tags/tag71.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45" Type="http://schemas.openxmlformats.org/officeDocument/2006/relationships/customXml" Target="../ink/ink33.xml"/><Relationship Id="rId53" Type="http://schemas.openxmlformats.org/officeDocument/2006/relationships/customXml" Target="../ink/ink37.xml"/><Relationship Id="rId5" Type="http://schemas.openxmlformats.org/officeDocument/2006/relationships/tags" Target="../tags/tag47.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4" Type="http://schemas.openxmlformats.org/officeDocument/2006/relationships/image" Target="../media/image300.png"/><Relationship Id="rId52" Type="http://schemas.openxmlformats.org/officeDocument/2006/relationships/image" Target="../media/image67.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image" Target="../media/image280.png"/><Relationship Id="rId48" Type="http://schemas.openxmlformats.org/officeDocument/2006/relationships/image" Target="../media/image65.png"/><Relationship Id="rId8" Type="http://schemas.openxmlformats.org/officeDocument/2006/relationships/tags" Target="../tags/tag50.xml"/><Relationship Id="rId51" Type="http://schemas.openxmlformats.org/officeDocument/2006/relationships/customXml" Target="../ink/ink36.xml"/><Relationship Id="rId3" Type="http://schemas.openxmlformats.org/officeDocument/2006/relationships/tags" Target="../tags/tag45.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 Id="rId46" Type="http://schemas.openxmlformats.org/officeDocument/2006/relationships/image" Target="../media/image64.png"/><Relationship Id="rId20" Type="http://schemas.openxmlformats.org/officeDocument/2006/relationships/tags" Target="../tags/tag62.xml"/><Relationship Id="rId41" Type="http://schemas.openxmlformats.org/officeDocument/2006/relationships/slideLayout" Target="../slideLayouts/slideLayout2.xml"/><Relationship Id="rId54" Type="http://schemas.openxmlformats.org/officeDocument/2006/relationships/image" Target="../media/image68.png"/><Relationship Id="rId1" Type="http://schemas.openxmlformats.org/officeDocument/2006/relationships/tags" Target="../tags/tag43.xml"/><Relationship Id="rId6" Type="http://schemas.openxmlformats.org/officeDocument/2006/relationships/tags" Target="../tags/tag48.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49" Type="http://schemas.openxmlformats.org/officeDocument/2006/relationships/customXml" Target="../ink/ink35.xml"/></Relationships>
</file>

<file path=ppt/slides/_rels/slide37.xml.rels><?xml version="1.0" encoding="UTF-8" standalone="yes"?>
<Relationships xmlns="http://schemas.openxmlformats.org/package/2006/relationships"><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9" Type="http://schemas.openxmlformats.org/officeDocument/2006/relationships/tags" Target="../tags/tag121.xml"/><Relationship Id="rId21" Type="http://schemas.openxmlformats.org/officeDocument/2006/relationships/tags" Target="../tags/tag103.xml"/><Relationship Id="rId34" Type="http://schemas.openxmlformats.org/officeDocument/2006/relationships/tags" Target="../tags/tag116.xml"/><Relationship Id="rId42" Type="http://schemas.openxmlformats.org/officeDocument/2006/relationships/image" Target="../media/image280.png"/><Relationship Id="rId7" Type="http://schemas.openxmlformats.org/officeDocument/2006/relationships/tags" Target="../tags/tag89.xml"/><Relationship Id="rId2" Type="http://schemas.openxmlformats.org/officeDocument/2006/relationships/tags" Target="../tags/tag84.xml"/><Relationship Id="rId16" Type="http://schemas.openxmlformats.org/officeDocument/2006/relationships/tags" Target="../tags/tag98.xml"/><Relationship Id="rId29" Type="http://schemas.openxmlformats.org/officeDocument/2006/relationships/tags" Target="../tags/tag111.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32" Type="http://schemas.openxmlformats.org/officeDocument/2006/relationships/tags" Target="../tags/tag114.xml"/><Relationship Id="rId37" Type="http://schemas.openxmlformats.org/officeDocument/2006/relationships/tags" Target="../tags/tag119.xml"/><Relationship Id="rId40" Type="http://schemas.openxmlformats.org/officeDocument/2006/relationships/tags" Target="../tags/tag122.xml"/><Relationship Id="rId45" Type="http://schemas.openxmlformats.org/officeDocument/2006/relationships/image" Target="../media/image69.png"/><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tags" Target="../tags/tag110.xml"/><Relationship Id="rId36" Type="http://schemas.openxmlformats.org/officeDocument/2006/relationships/tags" Target="../tags/tag118.xml"/><Relationship Id="rId10" Type="http://schemas.openxmlformats.org/officeDocument/2006/relationships/tags" Target="../tags/tag92.xml"/><Relationship Id="rId19" Type="http://schemas.openxmlformats.org/officeDocument/2006/relationships/tags" Target="../tags/tag101.xml"/><Relationship Id="rId31" Type="http://schemas.openxmlformats.org/officeDocument/2006/relationships/tags" Target="../tags/tag113.xml"/><Relationship Id="rId44" Type="http://schemas.openxmlformats.org/officeDocument/2006/relationships/customXml" Target="../ink/ink38.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tags" Target="../tags/tag109.xml"/><Relationship Id="rId30" Type="http://schemas.openxmlformats.org/officeDocument/2006/relationships/tags" Target="../tags/tag112.xml"/><Relationship Id="rId35" Type="http://schemas.openxmlformats.org/officeDocument/2006/relationships/tags" Target="../tags/tag117.xml"/><Relationship Id="rId43" Type="http://schemas.openxmlformats.org/officeDocument/2006/relationships/image" Target="../media/image300.png"/><Relationship Id="rId8" Type="http://schemas.openxmlformats.org/officeDocument/2006/relationships/tags" Target="../tags/tag90.xml"/><Relationship Id="rId3" Type="http://schemas.openxmlformats.org/officeDocument/2006/relationships/tags" Target="../tags/tag85.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33" Type="http://schemas.openxmlformats.org/officeDocument/2006/relationships/tags" Target="../tags/tag115.xml"/><Relationship Id="rId38" Type="http://schemas.openxmlformats.org/officeDocument/2006/relationships/tags" Target="../tags/tag120.xml"/><Relationship Id="rId20" Type="http://schemas.openxmlformats.org/officeDocument/2006/relationships/tags" Target="../tags/tag102.xml"/><Relationship Id="rId4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tags" Target="../tags/tag161.xml"/><Relationship Id="rId21" Type="http://schemas.openxmlformats.org/officeDocument/2006/relationships/tags" Target="../tags/tag143.xml"/><Relationship Id="rId34" Type="http://schemas.openxmlformats.org/officeDocument/2006/relationships/tags" Target="../tags/tag156.xml"/><Relationship Id="rId42" Type="http://schemas.openxmlformats.org/officeDocument/2006/relationships/image" Target="../media/image280.png"/><Relationship Id="rId47" Type="http://schemas.openxmlformats.org/officeDocument/2006/relationships/image" Target="../media/image72.png"/><Relationship Id="rId7" Type="http://schemas.openxmlformats.org/officeDocument/2006/relationships/tags" Target="../tags/tag129.xml"/><Relationship Id="rId2" Type="http://schemas.openxmlformats.org/officeDocument/2006/relationships/tags" Target="../tags/tag124.xml"/><Relationship Id="rId16" Type="http://schemas.openxmlformats.org/officeDocument/2006/relationships/tags" Target="../tags/tag138.xml"/><Relationship Id="rId29" Type="http://schemas.openxmlformats.org/officeDocument/2006/relationships/tags" Target="../tags/tag151.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tags" Target="../tags/tag159.xml"/><Relationship Id="rId40" Type="http://schemas.openxmlformats.org/officeDocument/2006/relationships/tags" Target="../tags/tag162.xml"/><Relationship Id="rId45" Type="http://schemas.openxmlformats.org/officeDocument/2006/relationships/image" Target="../media/image70.png"/><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tags" Target="../tags/tag158.xml"/><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4" Type="http://schemas.openxmlformats.org/officeDocument/2006/relationships/customXml" Target="../ink/ink39.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tags" Target="../tags/tag157.xml"/><Relationship Id="rId43" Type="http://schemas.openxmlformats.org/officeDocument/2006/relationships/image" Target="../media/image300.png"/><Relationship Id="rId8" Type="http://schemas.openxmlformats.org/officeDocument/2006/relationships/tags" Target="../tags/tag130.xml"/><Relationship Id="rId3" Type="http://schemas.openxmlformats.org/officeDocument/2006/relationships/tags" Target="../tags/tag125.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tags" Target="../tags/tag155.xml"/><Relationship Id="rId38" Type="http://schemas.openxmlformats.org/officeDocument/2006/relationships/tags" Target="../tags/tag160.xml"/><Relationship Id="rId46" Type="http://schemas.openxmlformats.org/officeDocument/2006/relationships/customXml" Target="../ink/ink40.xml"/><Relationship Id="rId20" Type="http://schemas.openxmlformats.org/officeDocument/2006/relationships/tags" Target="../tags/tag142.xml"/><Relationship Id="rId4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tags" Target="../tags/tag188.xml"/><Relationship Id="rId39" Type="http://schemas.openxmlformats.org/officeDocument/2006/relationships/tags" Target="../tags/tag201.xml"/><Relationship Id="rId21" Type="http://schemas.openxmlformats.org/officeDocument/2006/relationships/tags" Target="../tags/tag183.xml"/><Relationship Id="rId34" Type="http://schemas.openxmlformats.org/officeDocument/2006/relationships/tags" Target="../tags/tag196.xml"/><Relationship Id="rId42" Type="http://schemas.openxmlformats.org/officeDocument/2006/relationships/notesSlide" Target="../notesSlides/notesSlide25.xml"/><Relationship Id="rId47" Type="http://schemas.openxmlformats.org/officeDocument/2006/relationships/customXml" Target="../ink/ink42.xml"/><Relationship Id="rId50" Type="http://schemas.openxmlformats.org/officeDocument/2006/relationships/image" Target="../media/image75.png"/><Relationship Id="rId7" Type="http://schemas.openxmlformats.org/officeDocument/2006/relationships/tags" Target="../tags/tag169.xml"/><Relationship Id="rId2" Type="http://schemas.openxmlformats.org/officeDocument/2006/relationships/tags" Target="../tags/tag164.xml"/><Relationship Id="rId16" Type="http://schemas.openxmlformats.org/officeDocument/2006/relationships/tags" Target="../tags/tag178.xml"/><Relationship Id="rId29" Type="http://schemas.openxmlformats.org/officeDocument/2006/relationships/tags" Target="../tags/tag191.xml"/><Relationship Id="rId11" Type="http://schemas.openxmlformats.org/officeDocument/2006/relationships/tags" Target="../tags/tag173.xml"/><Relationship Id="rId24" Type="http://schemas.openxmlformats.org/officeDocument/2006/relationships/tags" Target="../tags/tag186.xml"/><Relationship Id="rId32" Type="http://schemas.openxmlformats.org/officeDocument/2006/relationships/tags" Target="../tags/tag194.xml"/><Relationship Id="rId37" Type="http://schemas.openxmlformats.org/officeDocument/2006/relationships/tags" Target="../tags/tag199.xml"/><Relationship Id="rId40" Type="http://schemas.openxmlformats.org/officeDocument/2006/relationships/tags" Target="../tags/tag202.xml"/><Relationship Id="rId45" Type="http://schemas.openxmlformats.org/officeDocument/2006/relationships/customXml" Target="../ink/ink41.xml"/><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tags" Target="../tags/tag185.xml"/><Relationship Id="rId28" Type="http://schemas.openxmlformats.org/officeDocument/2006/relationships/tags" Target="../tags/tag190.xml"/><Relationship Id="rId36" Type="http://schemas.openxmlformats.org/officeDocument/2006/relationships/tags" Target="../tags/tag198.xml"/><Relationship Id="rId49" Type="http://schemas.openxmlformats.org/officeDocument/2006/relationships/customXml" Target="../ink/ink43.xml"/><Relationship Id="rId10" Type="http://schemas.openxmlformats.org/officeDocument/2006/relationships/tags" Target="../tags/tag172.xml"/><Relationship Id="rId19" Type="http://schemas.openxmlformats.org/officeDocument/2006/relationships/tags" Target="../tags/tag181.xml"/><Relationship Id="rId31" Type="http://schemas.openxmlformats.org/officeDocument/2006/relationships/tags" Target="../tags/tag193.xml"/><Relationship Id="rId44" Type="http://schemas.openxmlformats.org/officeDocument/2006/relationships/image" Target="../media/image300.png"/><Relationship Id="rId52" Type="http://schemas.openxmlformats.org/officeDocument/2006/relationships/image" Target="../media/image76.png"/><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tags" Target="../tags/tag184.xml"/><Relationship Id="rId27" Type="http://schemas.openxmlformats.org/officeDocument/2006/relationships/tags" Target="../tags/tag189.xml"/><Relationship Id="rId30" Type="http://schemas.openxmlformats.org/officeDocument/2006/relationships/tags" Target="../tags/tag192.xml"/><Relationship Id="rId35" Type="http://schemas.openxmlformats.org/officeDocument/2006/relationships/tags" Target="../tags/tag197.xml"/><Relationship Id="rId43" Type="http://schemas.openxmlformats.org/officeDocument/2006/relationships/image" Target="../media/image280.png"/><Relationship Id="rId48" Type="http://schemas.openxmlformats.org/officeDocument/2006/relationships/image" Target="../media/image74.png"/><Relationship Id="rId8" Type="http://schemas.openxmlformats.org/officeDocument/2006/relationships/tags" Target="../tags/tag170.xml"/><Relationship Id="rId51" Type="http://schemas.openxmlformats.org/officeDocument/2006/relationships/customXml" Target="../ink/ink44.xml"/><Relationship Id="rId3" Type="http://schemas.openxmlformats.org/officeDocument/2006/relationships/tags" Target="../tags/tag165.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tags" Target="../tags/tag187.xml"/><Relationship Id="rId33" Type="http://schemas.openxmlformats.org/officeDocument/2006/relationships/tags" Target="../tags/tag195.xml"/><Relationship Id="rId38" Type="http://schemas.openxmlformats.org/officeDocument/2006/relationships/tags" Target="../tags/tag200.xml"/><Relationship Id="rId46" Type="http://schemas.openxmlformats.org/officeDocument/2006/relationships/image" Target="../media/image73.png"/><Relationship Id="rId20" Type="http://schemas.openxmlformats.org/officeDocument/2006/relationships/tags" Target="../tags/tag182.xml"/><Relationship Id="rId41" Type="http://schemas.openxmlformats.org/officeDocument/2006/relationships/slideLayout" Target="../slideLayouts/slideLayout2.xml"/><Relationship Id="rId1" Type="http://schemas.openxmlformats.org/officeDocument/2006/relationships/tags" Target="../tags/tag163.xml"/><Relationship Id="rId6" Type="http://schemas.openxmlformats.org/officeDocument/2006/relationships/tags" Target="../tags/tag1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customXml" Target="../ink/ink4.xml"/><Relationship Id="rId26" Type="http://schemas.openxmlformats.org/officeDocument/2006/relationships/image" Target="../media/image14.png"/><Relationship Id="rId3" Type="http://schemas.openxmlformats.org/officeDocument/2006/relationships/image" Target="../media/image3.png"/><Relationship Id="rId34" Type="http://schemas.openxmlformats.org/officeDocument/2006/relationships/customXml" Target="../ink/ink10.xml"/><Relationship Id="rId12" Type="http://schemas.openxmlformats.org/officeDocument/2006/relationships/image" Target="../media/image7.png"/><Relationship Id="rId25" Type="http://schemas.openxmlformats.org/officeDocument/2006/relationships/customXml" Target="../ink/ink5.xml"/><Relationship Id="rId33" Type="http://schemas.openxmlformats.org/officeDocument/2006/relationships/customXml" Target="../ink/ink9.xml"/><Relationship Id="rId2" Type="http://schemas.openxmlformats.org/officeDocument/2006/relationships/notesSlide" Target="../notesSlides/notesSlide2.xml"/><Relationship Id="rId29" Type="http://schemas.openxmlformats.org/officeDocument/2006/relationships/customXml" Target="../ink/ink7.xml"/><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3.xml"/><Relationship Id="rId24" Type="http://schemas.openxmlformats.org/officeDocument/2006/relationships/image" Target="../media/image13.png"/><Relationship Id="rId32" Type="http://schemas.openxmlformats.org/officeDocument/2006/relationships/image" Target="../media/image9.png"/><Relationship Id="rId37" Type="http://schemas.openxmlformats.org/officeDocument/2006/relationships/customXml" Target="../ink/ink12.xml"/><Relationship Id="rId5" Type="http://schemas.openxmlformats.org/officeDocument/2006/relationships/image" Target="../media/image4.png"/><Relationship Id="rId28" Type="http://schemas.openxmlformats.org/officeDocument/2006/relationships/image" Target="../media/image5.png"/><Relationship Id="rId36" Type="http://schemas.openxmlformats.org/officeDocument/2006/relationships/customXml" Target="../ink/ink11.xml"/><Relationship Id="rId10" Type="http://schemas.openxmlformats.org/officeDocument/2006/relationships/image" Target="../media/image6.png"/><Relationship Id="rId31" Type="http://schemas.openxmlformats.org/officeDocument/2006/relationships/customXml" Target="../ink/ink8.xml"/><Relationship Id="rId4" Type="http://schemas.openxmlformats.org/officeDocument/2006/relationships/customXml" Target="../ink/ink1.xml"/><Relationship Id="rId27" Type="http://schemas.openxmlformats.org/officeDocument/2006/relationships/customXml" Target="../ink/ink6.xml"/><Relationship Id="rId30" Type="http://schemas.openxmlformats.org/officeDocument/2006/relationships/image" Target="../media/image8.png"/><Relationship Id="rId35" Type="http://schemas.openxmlformats.org/officeDocument/2006/relationships/image" Target="../media/image10.png"/><Relationship Id="rId2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13.xml"/><Relationship Id="rId4" Type="http://schemas.openxmlformats.org/officeDocument/2006/relationships/image" Target="../media/image160.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5547-01F5-4E37-99FA-F44DEA6DDFF8}"/>
              </a:ext>
            </a:extLst>
          </p:cNvPr>
          <p:cNvSpPr>
            <a:spLocks noGrp="1"/>
          </p:cNvSpPr>
          <p:nvPr>
            <p:ph type="ctrTitle"/>
          </p:nvPr>
        </p:nvSpPr>
        <p:spPr/>
        <p:txBody>
          <a:bodyPr/>
          <a:lstStyle/>
          <a:p>
            <a:r>
              <a:rPr lang="en-US" dirty="0"/>
              <a:t>Functions And Graphs</a:t>
            </a:r>
          </a:p>
        </p:txBody>
      </p:sp>
      <p:sp>
        <p:nvSpPr>
          <p:cNvPr id="3" name="Subtitle 2">
            <a:extLst>
              <a:ext uri="{FF2B5EF4-FFF2-40B4-BE49-F238E27FC236}">
                <a16:creationId xmlns:a16="http://schemas.microsoft.com/office/drawing/2014/main" id="{2AD690CD-1EB2-49D7-822A-4EFE3FBD9160}"/>
              </a:ext>
            </a:extLst>
          </p:cNvPr>
          <p:cNvSpPr>
            <a:spLocks noGrp="1"/>
          </p:cNvSpPr>
          <p:nvPr>
            <p:ph type="subTitle" idx="1"/>
          </p:nvPr>
        </p:nvSpPr>
        <p:spPr/>
        <p:txBody>
          <a:bodyPr/>
          <a:lstStyle/>
          <a:p>
            <a:r>
              <a:rPr lang="en-US" dirty="0"/>
              <a:t>CSE 311 Autumn 2025</a:t>
            </a:r>
          </a:p>
          <a:p>
            <a:r>
              <a:rPr lang="en-US" dirty="0"/>
              <a:t>Lecture 21</a:t>
            </a:r>
          </a:p>
        </p:txBody>
      </p:sp>
    </p:spTree>
    <p:extLst>
      <p:ext uri="{BB962C8B-B14F-4D97-AF65-F5344CB8AC3E}">
        <p14:creationId xmlns:p14="http://schemas.microsoft.com/office/powerpoint/2010/main" val="357017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03E7B-F2F0-C5E8-4681-C1322D193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567-DD71-C2AE-9206-2EF0CD421A71}"/>
              </a:ext>
            </a:extLst>
          </p:cNvPr>
          <p:cNvSpPr>
            <a:spLocks noGrp="1"/>
          </p:cNvSpPr>
          <p:nvPr>
            <p:ph type="title"/>
          </p:nvPr>
        </p:nvSpPr>
        <p:spPr/>
        <p:txBody>
          <a:bodyPr/>
          <a:lstStyle/>
          <a:p>
            <a:r>
              <a:rPr lang="en-US" dirty="0"/>
              <a:t>One-to-one proofs - 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199A0D-6018-0C6D-AC05-7C9CA691C4B5}"/>
                  </a:ext>
                </a:extLst>
              </p:cNvPr>
              <p:cNvSpPr>
                <a:spLocks noGrp="1"/>
              </p:cNvSpPr>
              <p:nvPr>
                <p:ph idx="1"/>
              </p:nvPr>
            </p:nvSpPr>
            <p:spPr/>
            <p:txBody>
              <a:bodyPr/>
              <a:lstStyle/>
              <a:p>
                <a:r>
                  <a:rPr lang="en-US" dirty="0"/>
                  <a:t>It’s a </a:t>
                </a:r>
                <a:r>
                  <a:rPr lang="en-US" dirty="0" err="1"/>
                  <a:t>forall</a:t>
                </a:r>
                <a:r>
                  <a:rPr lang="en-US" dirty="0"/>
                  <a:t> statement!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one-to-one</a:t>
                </a:r>
              </a:p>
              <a:p>
                <a:r>
                  <a:rPr lang="en-US" dirty="0"/>
                  <a:t>Proof: 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be arbitrary elements of our domain, and suppose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oMath>
                </a14:m>
                <a:endParaRPr lang="en-US" dirty="0"/>
              </a:p>
              <a:p>
                <a:r>
                  <a:rPr lang="en-US" dirty="0"/>
                  <a:t>By definition of the function, we have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+5</m:t>
                    </m:r>
                  </m:oMath>
                </a14:m>
                <a:endParaRPr lang="en-US" dirty="0"/>
              </a:p>
              <a:p>
                <a:r>
                  <a:rPr lang="en-US" dirty="0"/>
                  <a:t>Subtracting </a:t>
                </a:r>
                <a14:m>
                  <m:oMath xmlns:m="http://schemas.openxmlformats.org/officeDocument/2006/math">
                    <m:r>
                      <a:rPr lang="en-US" b="0" i="1" smtClean="0">
                        <a:latin typeface="Cambria Math" panose="02040503050406030204" pitchFamily="18" charset="0"/>
                      </a:rPr>
                      <m:t>5</m:t>
                    </m:r>
                  </m:oMath>
                </a14:m>
                <a:r>
                  <a:rPr lang="en-US" dirty="0"/>
                  <a:t> from each side, we have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0" smtClean="0">
                        <a:latin typeface="Cambria Math" panose="02040503050406030204" pitchFamily="18" charset="0"/>
                      </a:rPr>
                      <m:t>,</m:t>
                    </m:r>
                  </m:oMath>
                </a14:m>
                <a:r>
                  <a:rPr lang="en-US" dirty="0"/>
                  <a:t> meeting the definition of one-to-one.</a:t>
                </a:r>
              </a:p>
            </p:txBody>
          </p:sp>
        </mc:Choice>
        <mc:Fallback xmlns="">
          <p:sp>
            <p:nvSpPr>
              <p:cNvPr id="3" name="Content Placeholder 2">
                <a:extLst>
                  <a:ext uri="{FF2B5EF4-FFF2-40B4-BE49-F238E27FC236}">
                    <a16:creationId xmlns:a16="http://schemas.microsoft.com/office/drawing/2014/main" id="{97199A0D-6018-0C6D-AC05-7C9CA691C4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7" name="Group 6" descr="One-to-one (aka injection) definition: A function f is one-to-one iff FOR-ALL a FOR-ALL b ( f(a) = f(b) RIGHT-ARROW a = b)">
            <a:extLst>
              <a:ext uri="{FF2B5EF4-FFF2-40B4-BE49-F238E27FC236}">
                <a16:creationId xmlns:a16="http://schemas.microsoft.com/office/drawing/2014/main" id="{DFA07B1C-1778-4D14-A66B-C0D0505CC829}"/>
              </a:ext>
            </a:extLst>
          </p:cNvPr>
          <p:cNvGrpSpPr/>
          <p:nvPr/>
        </p:nvGrpSpPr>
        <p:grpSpPr>
          <a:xfrm>
            <a:off x="5559550" y="5488003"/>
            <a:ext cx="6580935" cy="1324384"/>
            <a:chOff x="1185842" y="3429000"/>
            <a:chExt cx="6111311" cy="1648382"/>
          </a:xfrm>
        </p:grpSpPr>
        <mc:AlternateContent xmlns:mc="http://schemas.openxmlformats.org/markup-compatibility/2006">
          <mc:Choice xmlns:a14="http://schemas.microsoft.com/office/drawing/2010/main" Requires="a14">
            <p:sp>
              <p:nvSpPr>
                <p:cNvPr id="8" name="Rectangle 7" descr="One-to-one (aka injection) definition: A function f is one-to-one iff FOR-ALL a FOR-ALL b ( f(a) = f(b) RIGHT-ARROW a = b)">
                  <a:extLst>
                    <a:ext uri="{FF2B5EF4-FFF2-40B4-BE49-F238E27FC236}">
                      <a16:creationId xmlns:a16="http://schemas.microsoft.com/office/drawing/2014/main" id="{3A216174-C575-486D-BA78-61E3F354F9D4}"/>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8" name="Rectangle 7" descr="One-to-one (aka injection) definition: A function f is one-to-one iff FOR-ALL a FOR-ALL b ( f(a) = f(b) RIGHT-ARROW a = b)">
                  <a:extLst>
                    <a:ext uri="{FF2B5EF4-FFF2-40B4-BE49-F238E27FC236}">
                      <a16:creationId xmlns:a16="http://schemas.microsoft.com/office/drawing/2014/main" id="{3A216174-C575-486D-BA78-61E3F354F9D4}"/>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3"/>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168B9400-285A-4C7B-969B-184A1177E578}"/>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p:spTree>
    <p:extLst>
      <p:ext uri="{BB962C8B-B14F-4D97-AF65-F5344CB8AC3E}">
        <p14:creationId xmlns:p14="http://schemas.microsoft.com/office/powerpoint/2010/main" val="326499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697E-F7E5-4564-9282-FBABD2BA73CF}"/>
              </a:ext>
            </a:extLst>
          </p:cNvPr>
          <p:cNvSpPr>
            <a:spLocks noGrp="1"/>
          </p:cNvSpPr>
          <p:nvPr>
            <p:ph type="title"/>
          </p:nvPr>
        </p:nvSpPr>
        <p:spPr/>
        <p:txBody>
          <a:bodyPr/>
          <a:lstStyle/>
          <a:p>
            <a:r>
              <a:rPr lang="en-US" dirty="0"/>
              <a:t>Onto (surjection) -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601DB-8EE8-41DD-BBA9-9504A62F13AF}"/>
                  </a:ext>
                </a:extLst>
              </p:cNvPr>
              <p:cNvSpPr>
                <a:spLocks noGrp="1"/>
              </p:cNvSpPr>
              <p:nvPr>
                <p:ph idx="1"/>
              </p:nvPr>
            </p:nvSpPr>
            <p:spPr/>
            <p:txBody>
              <a:bodyPr/>
              <a:lstStyle/>
              <a:p>
                <a:r>
                  <a:rPr lang="en-US" dirty="0"/>
                  <a:t>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maps every element of </a:t>
                </a:r>
                <a14:m>
                  <m:oMath xmlns:m="http://schemas.openxmlformats.org/officeDocument/2006/math">
                    <m:r>
                      <a:rPr lang="en-US" b="0" i="1" smtClean="0">
                        <a:latin typeface="Cambria Math" panose="02040503050406030204" pitchFamily="18" charset="0"/>
                      </a:rPr>
                      <m:t>𝐴</m:t>
                    </m:r>
                  </m:oMath>
                </a14:m>
                <a:r>
                  <a:rPr lang="en-US" dirty="0"/>
                  <a:t> to one element of </a:t>
                </a:r>
                <a14:m>
                  <m:oMath xmlns:m="http://schemas.openxmlformats.org/officeDocument/2006/math">
                    <m:r>
                      <a:rPr lang="en-US" b="0" i="1" smtClean="0">
                        <a:latin typeface="Cambria Math" panose="02040503050406030204" pitchFamily="18" charset="0"/>
                      </a:rPr>
                      <m:t>𝐵</m:t>
                    </m:r>
                  </m:oMath>
                </a14:m>
                <a:endParaRPr lang="en-US" dirty="0"/>
              </a:p>
              <a:p>
                <a14:m>
                  <m:oMath xmlns:m="http://schemas.openxmlformats.org/officeDocument/2006/math">
                    <m:r>
                      <a:rPr lang="en-US" b="0" i="1" smtClean="0">
                        <a:latin typeface="Cambria Math" panose="02040503050406030204" pitchFamily="18" charset="0"/>
                      </a:rPr>
                      <m:t>𝐴</m:t>
                    </m:r>
                  </m:oMath>
                </a14:m>
                <a:r>
                  <a:rPr lang="en-US" dirty="0"/>
                  <a:t> is the “domain”, </a:t>
                </a:r>
                <a14:m>
                  <m:oMath xmlns:m="http://schemas.openxmlformats.org/officeDocument/2006/math">
                    <m:r>
                      <a:rPr lang="en-US" b="0" i="1" smtClean="0">
                        <a:latin typeface="Cambria Math" panose="02040503050406030204" pitchFamily="18" charset="0"/>
                      </a:rPr>
                      <m:t>𝐵</m:t>
                    </m:r>
                  </m:oMath>
                </a14:m>
                <a:r>
                  <a:rPr lang="en-US" dirty="0"/>
                  <a:t> is the “co-domain”</a:t>
                </a:r>
              </a:p>
              <a:p>
                <a:endParaRPr lang="en-US" dirty="0"/>
              </a:p>
              <a:p>
                <a:endParaRPr lang="en-US" dirty="0"/>
              </a:p>
              <a:p>
                <a:endParaRPr lang="en-US" dirty="0"/>
              </a:p>
              <a:p>
                <a:endParaRPr lang="en-US" dirty="0"/>
              </a:p>
              <a:p>
                <a:r>
                  <a:rPr lang="en-US" dirty="0"/>
                  <a:t>Every output has at least one input that maps to it.</a:t>
                </a:r>
              </a:p>
            </p:txBody>
          </p:sp>
        </mc:Choice>
        <mc:Fallback xmlns="">
          <p:sp>
            <p:nvSpPr>
              <p:cNvPr id="3" name="Content Placeholder 2">
                <a:extLst>
                  <a:ext uri="{FF2B5EF4-FFF2-40B4-BE49-F238E27FC236}">
                    <a16:creationId xmlns:a16="http://schemas.microsoft.com/office/drawing/2014/main" id="{C73601DB-8EE8-41DD-BBA9-9504A62F13AF}"/>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4" name="Group 3" descr="Definition of onto (aka surjection): A function f:A RIGHT-ARROW B is onto iff FOR-ALL b ELEMENT-OF B EXISTS a ELEMENT-OF A (b = f(a))">
            <a:extLst>
              <a:ext uri="{FF2B5EF4-FFF2-40B4-BE49-F238E27FC236}">
                <a16:creationId xmlns:a16="http://schemas.microsoft.com/office/drawing/2014/main" id="{E9210396-FAE0-4392-A10A-FBAE3D99A959}"/>
              </a:ext>
            </a:extLst>
          </p:cNvPr>
          <p:cNvGrpSpPr/>
          <p:nvPr/>
        </p:nvGrpSpPr>
        <p:grpSpPr>
          <a:xfrm>
            <a:off x="575239" y="2951670"/>
            <a:ext cx="7768500" cy="1895995"/>
            <a:chOff x="1185842" y="3429000"/>
            <a:chExt cx="6111311" cy="164838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26D2113-C4EE-443E-8038-E9C006D73D6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C821CAF2-2D6D-4B61-8DC4-D94274780F1F}"/>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mc:AlternateContent xmlns:mc="http://schemas.openxmlformats.org/markup-compatibility/2006">
        <mc:Choice xmlns:p14="http://schemas.microsoft.com/office/powerpoint/2010/main" Requires="p14">
          <p:contentPart p14:bwMode="auto" r:id="rId5">
            <p14:nvContentPartPr>
              <p14:cNvPr id="25" name="Ink 24" descr="drawing of an onto function that has a mapping for every element of A into B, and all elements of B have a mapping (sometime multiple elements of A map to the same element in B). ">
                <a:extLst>
                  <a:ext uri="{FF2B5EF4-FFF2-40B4-BE49-F238E27FC236}">
                    <a16:creationId xmlns:a16="http://schemas.microsoft.com/office/drawing/2014/main" id="{72E7CA9B-C372-440D-83BC-A686E43615DC}"/>
                  </a:ext>
                </a:extLst>
              </p14:cNvPr>
              <p14:cNvContentPartPr/>
              <p14:nvPr/>
            </p14:nvContentPartPr>
            <p14:xfrm>
              <a:off x="8939976" y="2445054"/>
              <a:ext cx="2942280" cy="3495960"/>
            </p14:xfrm>
          </p:contentPart>
        </mc:Choice>
        <mc:Fallback>
          <p:pic>
            <p:nvPicPr>
              <p:cNvPr id="25" name="Ink 24" descr="drawing of an onto function that has a mapping for every element of A into B, and all elements of B have a mapping (sometime multiple elements of A map to the same element in B). ">
                <a:extLst>
                  <a:ext uri="{FF2B5EF4-FFF2-40B4-BE49-F238E27FC236}">
                    <a16:creationId xmlns:a16="http://schemas.microsoft.com/office/drawing/2014/main" id="{72E7CA9B-C372-440D-83BC-A686E43615DC}"/>
                  </a:ext>
                </a:extLst>
              </p:cNvPr>
              <p:cNvPicPr/>
              <p:nvPr/>
            </p:nvPicPr>
            <p:blipFill>
              <a:blip r:embed="rId6"/>
              <a:stretch>
                <a:fillRect/>
              </a:stretch>
            </p:blipFill>
            <p:spPr>
              <a:xfrm>
                <a:off x="8930977" y="2436054"/>
                <a:ext cx="2959918" cy="3513600"/>
              </a:xfrm>
              <a:prstGeom prst="rect">
                <a:avLst/>
              </a:prstGeom>
            </p:spPr>
          </p:pic>
        </mc:Fallback>
      </mc:AlternateContent>
    </p:spTree>
    <p:extLst>
      <p:ext uri="{BB962C8B-B14F-4D97-AF65-F5344CB8AC3E}">
        <p14:creationId xmlns:p14="http://schemas.microsoft.com/office/powerpoint/2010/main" val="29296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88CAB-3B36-5F80-E6B0-9776A58EB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0F7D2-23BD-977F-427D-74CE82726859}"/>
              </a:ext>
            </a:extLst>
          </p:cNvPr>
          <p:cNvSpPr>
            <a:spLocks noGrp="1"/>
          </p:cNvSpPr>
          <p:nvPr>
            <p:ph type="title"/>
          </p:nvPr>
        </p:nvSpPr>
        <p:spPr/>
        <p:txBody>
          <a:bodyPr/>
          <a:lstStyle/>
          <a:p>
            <a:r>
              <a:rPr lang="en-US" dirty="0"/>
              <a:t>Onto proofs -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1DA43F-142E-7156-801C-0FA8DD597277}"/>
                  </a:ext>
                </a:extLst>
              </p:cNvPr>
              <p:cNvSpPr>
                <a:spLocks noGrp="1"/>
              </p:cNvSpPr>
              <p:nvPr>
                <p:ph idx="1"/>
              </p:nvPr>
            </p:nvSpPr>
            <p:spPr/>
            <p:txBody>
              <a:bodyPr/>
              <a:lstStyle/>
              <a:p>
                <a:r>
                  <a:rPr lang="en-US" dirty="0"/>
                  <a:t>It’s a for-all statement, with an exists inside!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onto</a:t>
                </a:r>
              </a:p>
              <a:p>
                <a:r>
                  <a:rPr lang="en-US" dirty="0"/>
                  <a:t>Proof:</a:t>
                </a:r>
              </a:p>
              <a:p>
                <a:r>
                  <a:rPr lang="en-US" dirty="0"/>
                  <a:t>What’s the outline? What do we introduce, what do we assume, what’s our target?</a:t>
                </a:r>
              </a:p>
            </p:txBody>
          </p:sp>
        </mc:Choice>
        <mc:Fallback xmlns="">
          <p:sp>
            <p:nvSpPr>
              <p:cNvPr id="3" name="Content Placeholder 2">
                <a:extLst>
                  <a:ext uri="{FF2B5EF4-FFF2-40B4-BE49-F238E27FC236}">
                    <a16:creationId xmlns:a16="http://schemas.microsoft.com/office/drawing/2014/main" id="{351DA43F-142E-7156-801C-0FA8DD597277}"/>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grpSp>
        <p:nvGrpSpPr>
          <p:cNvPr id="4" name="Group 3" descr="Definition of onto (aka surjection): A function f:A RIGHT-ARROW B is onto iff FOR-ALL b ELEMENT-OF B EXISTS a ELEMENT-OF A (b = f(a))">
            <a:extLst>
              <a:ext uri="{FF2B5EF4-FFF2-40B4-BE49-F238E27FC236}">
                <a16:creationId xmlns:a16="http://schemas.microsoft.com/office/drawing/2014/main" id="{9EB1BC86-59EA-D2AC-B45B-C24653EF885E}"/>
              </a:ext>
            </a:extLst>
          </p:cNvPr>
          <p:cNvGrpSpPr/>
          <p:nvPr/>
        </p:nvGrpSpPr>
        <p:grpSpPr>
          <a:xfrm>
            <a:off x="4759770" y="5299656"/>
            <a:ext cx="7354957" cy="1463857"/>
            <a:chOff x="1185842" y="3429000"/>
            <a:chExt cx="6111311" cy="164838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09512E4-F470-FCCB-EFB5-95AA59E1CD0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7F971F0-BE92-27BE-2C0D-291F99945D92}"/>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p:spTree>
    <p:extLst>
      <p:ext uri="{BB962C8B-B14F-4D97-AF65-F5344CB8AC3E}">
        <p14:creationId xmlns:p14="http://schemas.microsoft.com/office/powerpoint/2010/main" val="376353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7EC2-FB22-336A-6A2B-AE27DA7FEB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DEB6F-8FD5-0094-75BF-5F067E831299}"/>
              </a:ext>
            </a:extLst>
          </p:cNvPr>
          <p:cNvSpPr>
            <a:spLocks noGrp="1"/>
          </p:cNvSpPr>
          <p:nvPr>
            <p:ph type="title"/>
          </p:nvPr>
        </p:nvSpPr>
        <p:spPr/>
        <p:txBody>
          <a:bodyPr/>
          <a:lstStyle/>
          <a:p>
            <a:r>
              <a:rPr lang="en-US" dirty="0"/>
              <a:t>Onto proofs - skeleton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A91161-E63B-B15A-8957-2A2D0A19D29F}"/>
                  </a:ext>
                </a:extLst>
              </p:cNvPr>
              <p:cNvSpPr>
                <a:spLocks noGrp="1"/>
              </p:cNvSpPr>
              <p:nvPr>
                <p:ph idx="1"/>
              </p:nvPr>
            </p:nvSpPr>
            <p:spPr/>
            <p:txBody>
              <a:bodyPr/>
              <a:lstStyle/>
              <a:p>
                <a:r>
                  <a:rPr lang="en-US" dirty="0"/>
                  <a:t>It’s a for-all statement, with an exists inside!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onto</a:t>
                </a:r>
              </a:p>
              <a:p>
                <a:r>
                  <a:rPr lang="en-US" dirty="0"/>
                  <a:t>Proof: Let </a:t>
                </a:r>
                <a14:m>
                  <m:oMath xmlns:m="http://schemas.openxmlformats.org/officeDocument/2006/math">
                    <m:r>
                      <a:rPr lang="en-US" b="0" i="1" smtClean="0">
                        <a:latin typeface="Cambria Math" panose="02040503050406030204" pitchFamily="18" charset="0"/>
                      </a:rPr>
                      <m:t>𝑏</m:t>
                    </m:r>
                  </m:oMath>
                </a14:m>
                <a:r>
                  <a:rPr lang="en-US" dirty="0"/>
                  <a:t> be an arbitrary element of the codomain. </a:t>
                </a:r>
              </a:p>
              <a:p>
                <a:r>
                  <a:rPr lang="en-US" dirty="0"/>
                  <a:t>Consider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a:t>
                </a:r>
              </a:p>
              <a:p>
                <a:r>
                  <a:rPr lang="en-US" dirty="0"/>
                  <a:t>…</a:t>
                </a:r>
              </a:p>
              <a:p>
                <a:r>
                  <a:rPr lang="en-US" dirty="0"/>
                  <a:t>So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2A91161-E63B-B15A-8957-2A2D0A19D29F}"/>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7" name="Group 6" descr="Definition of onto (aka surjection): A function f:A RIGHT-ARROW B is onto iff FOR-ALL b ELEMENT-OF B EXISTS a ELEMENT-OF A (b = f(a))">
            <a:extLst>
              <a:ext uri="{FF2B5EF4-FFF2-40B4-BE49-F238E27FC236}">
                <a16:creationId xmlns:a16="http://schemas.microsoft.com/office/drawing/2014/main" id="{A418A191-7BF0-479F-9878-63BCA5887BCF}"/>
              </a:ext>
            </a:extLst>
          </p:cNvPr>
          <p:cNvGrpSpPr/>
          <p:nvPr/>
        </p:nvGrpSpPr>
        <p:grpSpPr>
          <a:xfrm>
            <a:off x="4759770" y="5299656"/>
            <a:ext cx="7354957" cy="1463857"/>
            <a:chOff x="1185842" y="3429000"/>
            <a:chExt cx="6111311" cy="1648382"/>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9B677F7-6231-44C0-A464-F3D07F2935C4}"/>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20EF49F2-03E2-40F3-A9D4-1753C6FC9551}"/>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p:spTree>
    <p:extLst>
      <p:ext uri="{BB962C8B-B14F-4D97-AF65-F5344CB8AC3E}">
        <p14:creationId xmlns:p14="http://schemas.microsoft.com/office/powerpoint/2010/main" val="426158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0437-0F3A-8D3B-C981-0E50E1FDD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CC744-DE07-5CD9-C646-04A1F0B537C7}"/>
              </a:ext>
            </a:extLst>
          </p:cNvPr>
          <p:cNvSpPr>
            <a:spLocks noGrp="1"/>
          </p:cNvSpPr>
          <p:nvPr>
            <p:ph type="title"/>
          </p:nvPr>
        </p:nvSpPr>
        <p:spPr/>
        <p:txBody>
          <a:bodyPr/>
          <a:lstStyle/>
          <a:p>
            <a:r>
              <a:rPr lang="en-US" dirty="0"/>
              <a:t>Onto proofs - 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D6E9F3-FB4E-7166-EEF3-5A64CC6AF486}"/>
                  </a:ext>
                </a:extLst>
              </p:cNvPr>
              <p:cNvSpPr>
                <a:spLocks noGrp="1"/>
              </p:cNvSpPr>
              <p:nvPr>
                <p:ph idx="1"/>
              </p:nvPr>
            </p:nvSpPr>
            <p:spPr/>
            <p:txBody>
              <a:bodyPr/>
              <a:lstStyle/>
              <a:p>
                <a:r>
                  <a:rPr lang="en-US" dirty="0"/>
                  <a:t>It’s a for-all statement, with an exists inside!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onto</a:t>
                </a:r>
              </a:p>
              <a:p>
                <a:r>
                  <a:rPr lang="en-US" dirty="0"/>
                  <a:t>Proof: Let </a:t>
                </a:r>
                <a14:m>
                  <m:oMath xmlns:m="http://schemas.openxmlformats.org/officeDocument/2006/math">
                    <m:r>
                      <a:rPr lang="en-US" b="0" i="1" smtClean="0">
                        <a:latin typeface="Cambria Math" panose="02040503050406030204" pitchFamily="18" charset="0"/>
                      </a:rPr>
                      <m:t>𝑏</m:t>
                    </m:r>
                  </m:oMath>
                </a14:m>
                <a:r>
                  <a:rPr lang="en-US" dirty="0"/>
                  <a:t> be arbitrary element of the codomain.</a:t>
                </a:r>
              </a:p>
              <a:p>
                <a:r>
                  <a:rPr lang="en-US" dirty="0"/>
                  <a:t>Consider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−5</m:t>
                    </m:r>
                  </m:oMath>
                </a14:m>
                <a:endParaRPr lang="en-US" dirty="0"/>
              </a:p>
              <a:p>
                <a:r>
                  <a:rPr lang="en-US" dirty="0"/>
                  <a:t>Observe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−5+5=</m:t>
                    </m:r>
                    <m:r>
                      <a:rPr lang="en-US" b="0" i="1" smtClean="0">
                        <a:latin typeface="Cambria Math" panose="02040503050406030204" pitchFamily="18" charset="0"/>
                      </a:rPr>
                      <m:t>𝑏</m:t>
                    </m:r>
                  </m:oMath>
                </a14:m>
                <a:r>
                  <a:rPr lang="en-US" dirty="0"/>
                  <a:t>.</a:t>
                </a:r>
              </a:p>
              <a:p>
                <a:r>
                  <a:rPr lang="en-US" dirty="0"/>
                  <a:t>Since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a:t>
                </a:r>
                <a14:m>
                  <m:oMath xmlns:m="http://schemas.openxmlformats.org/officeDocument/2006/math">
                    <m:r>
                      <a:rPr lang="en-US" b="0" i="1" smtClean="0">
                        <a:latin typeface="Cambria Math" panose="02040503050406030204" pitchFamily="18" charset="0"/>
                      </a:rPr>
                      <m:t>𝑎</m:t>
                    </m:r>
                  </m:oMath>
                </a14:m>
                <a:r>
                  <a:rPr lang="en-US" dirty="0"/>
                  <a:t> is also an integer so it is in the domain. Thus </a:t>
                </a:r>
                <a14:m>
                  <m:oMath xmlns:m="http://schemas.openxmlformats.org/officeDocument/2006/math">
                    <m:r>
                      <a:rPr lang="en-US" b="0" i="1" smtClean="0">
                        <a:latin typeface="Cambria Math" panose="02040503050406030204" pitchFamily="18" charset="0"/>
                      </a:rPr>
                      <m:t>𝑓</m:t>
                    </m:r>
                  </m:oMath>
                </a14:m>
                <a:r>
                  <a:rPr lang="en-US" dirty="0"/>
                  <a:t> meets the definition of onto.</a:t>
                </a:r>
              </a:p>
            </p:txBody>
          </p:sp>
        </mc:Choice>
        <mc:Fallback xmlns="">
          <p:sp>
            <p:nvSpPr>
              <p:cNvPr id="3" name="Content Placeholder 2">
                <a:extLst>
                  <a:ext uri="{FF2B5EF4-FFF2-40B4-BE49-F238E27FC236}">
                    <a16:creationId xmlns:a16="http://schemas.microsoft.com/office/drawing/2014/main" id="{99D6E9F3-FB4E-7166-EEF3-5A64CC6AF486}"/>
                  </a:ext>
                </a:extLst>
              </p:cNvPr>
              <p:cNvSpPr>
                <a:spLocks noGrp="1" noRot="1" noChangeAspect="1" noMove="1" noResize="1" noEditPoints="1" noAdjustHandles="1" noChangeArrowheads="1" noChangeShapeType="1" noTextEdit="1"/>
              </p:cNvSpPr>
              <p:nvPr>
                <p:ph idx="1"/>
              </p:nvPr>
            </p:nvSpPr>
            <p:spPr>
              <a:blipFill>
                <a:blip r:embed="rId3"/>
                <a:stretch>
                  <a:fillRect l="-794" t="-2094" r="-1020"/>
                </a:stretch>
              </a:blipFill>
            </p:spPr>
            <p:txBody>
              <a:bodyPr/>
              <a:lstStyle/>
              <a:p>
                <a:r>
                  <a:rPr lang="en-US">
                    <a:noFill/>
                  </a:rPr>
                  <a:t> </a:t>
                </a:r>
              </a:p>
            </p:txBody>
          </p:sp>
        </mc:Fallback>
      </mc:AlternateContent>
      <p:grpSp>
        <p:nvGrpSpPr>
          <p:cNvPr id="7" name="Group 6" descr="Definition of onto (aka surjection): A function f:A RIGHT-ARROW B is onto iff FOR-ALL b ELEMENT-OF B EXISTS a ELEMENT-OF A (b = f(a))">
            <a:extLst>
              <a:ext uri="{FF2B5EF4-FFF2-40B4-BE49-F238E27FC236}">
                <a16:creationId xmlns:a16="http://schemas.microsoft.com/office/drawing/2014/main" id="{67C4E491-F57A-439A-9E10-44B5758ED015}"/>
              </a:ext>
            </a:extLst>
          </p:cNvPr>
          <p:cNvGrpSpPr/>
          <p:nvPr/>
        </p:nvGrpSpPr>
        <p:grpSpPr>
          <a:xfrm>
            <a:off x="4759770" y="5299656"/>
            <a:ext cx="7354957" cy="1463857"/>
            <a:chOff x="1185842" y="3429000"/>
            <a:chExt cx="6111311" cy="1648382"/>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751736F-6E6F-4A42-9A85-8890BA4F6D13}"/>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197F858F-01AB-46C2-A4EF-1515A77F5847}"/>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p:spTree>
    <p:extLst>
      <p:ext uri="{BB962C8B-B14F-4D97-AF65-F5344CB8AC3E}">
        <p14:creationId xmlns:p14="http://schemas.microsoft.com/office/powerpoint/2010/main" val="3534722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1A87-B25B-45F1-8D0C-96CE0082C800}"/>
              </a:ext>
            </a:extLst>
          </p:cNvPr>
          <p:cNvSpPr>
            <a:spLocks noGrp="1"/>
          </p:cNvSpPr>
          <p:nvPr>
            <p:ph type="title"/>
          </p:nvPr>
        </p:nvSpPr>
        <p:spPr/>
        <p:txBody>
          <a:bodyPr/>
          <a:lstStyle/>
          <a:p>
            <a:r>
              <a:rPr lang="en-US" dirty="0"/>
              <a:t>Bijection</a:t>
            </a:r>
          </a:p>
        </p:txBody>
      </p:sp>
      <p:sp>
        <p:nvSpPr>
          <p:cNvPr id="3" name="Content Placeholder 2">
            <a:extLst>
              <a:ext uri="{FF2B5EF4-FFF2-40B4-BE49-F238E27FC236}">
                <a16:creationId xmlns:a16="http://schemas.microsoft.com/office/drawing/2014/main" id="{0577FEF1-6671-4529-9E8C-4D841E535ADA}"/>
              </a:ext>
            </a:extLst>
          </p:cNvPr>
          <p:cNvSpPr>
            <a:spLocks noGrp="1"/>
          </p:cNvSpPr>
          <p:nvPr>
            <p:ph idx="1"/>
          </p:nvPr>
        </p:nvSpPr>
        <p:spPr>
          <a:xfrm>
            <a:off x="575240" y="5394142"/>
            <a:ext cx="11187258" cy="1200581"/>
          </a:xfrm>
        </p:spPr>
        <p:txBody>
          <a:bodyPr>
            <a:normAutofit lnSpcReduction="10000"/>
          </a:bodyPr>
          <a:lstStyle/>
          <a:p>
            <a:r>
              <a:rPr lang="en-US" dirty="0"/>
              <a:t>A bijection maps every element of the domain to </a:t>
            </a:r>
            <a:r>
              <a:rPr lang="en-US" b="1" dirty="0"/>
              <a:t>exactly </a:t>
            </a:r>
            <a:r>
              <a:rPr lang="en-US" dirty="0"/>
              <a:t>one element of the co-domain, and every element of the codomain to </a:t>
            </a:r>
            <a:r>
              <a:rPr lang="en-US" b="1" dirty="0"/>
              <a:t>exactly </a:t>
            </a:r>
            <a:r>
              <a:rPr lang="en-US" dirty="0"/>
              <a:t>one element of the domain.</a:t>
            </a:r>
          </a:p>
        </p:txBody>
      </p:sp>
      <p:grpSp>
        <p:nvGrpSpPr>
          <p:cNvPr id="5" name="Group 4" descr="One-to-one (aka injection) definition: A function f is one-to-one iff FOR-ALL a FOR-ALL b ( f(a) = f(b) RIGHT-ARROW a = b)">
            <a:extLst>
              <a:ext uri="{FF2B5EF4-FFF2-40B4-BE49-F238E27FC236}">
                <a16:creationId xmlns:a16="http://schemas.microsoft.com/office/drawing/2014/main" id="{2A344B9D-FF1A-4841-B877-0E9A2ABCCC21}"/>
              </a:ext>
            </a:extLst>
          </p:cNvPr>
          <p:cNvGrpSpPr/>
          <p:nvPr/>
        </p:nvGrpSpPr>
        <p:grpSpPr>
          <a:xfrm>
            <a:off x="575239" y="1459037"/>
            <a:ext cx="5139761" cy="1895995"/>
            <a:chOff x="1185842" y="3429000"/>
            <a:chExt cx="6111311" cy="1648382"/>
          </a:xfrm>
        </p:grpSpPr>
        <mc:AlternateContent xmlns:mc="http://schemas.openxmlformats.org/markup-compatibility/2006">
          <mc:Choice xmlns:a14="http://schemas.microsoft.com/office/drawing/2010/main" Requires="a14">
            <p:sp>
              <p:nvSpPr>
                <p:cNvPr id="6" name="Rectangle 5" descr="One-to-one (aka injection) definition: A function f is one-to-one iff FOR-ALL a FOR-ALL b ( f(a) = f(b) RIGHT-ARROW a = b)">
                  <a:extLst>
                    <a:ext uri="{FF2B5EF4-FFF2-40B4-BE49-F238E27FC236}">
                      <a16:creationId xmlns:a16="http://schemas.microsoft.com/office/drawing/2014/main" id="{DCA92B1D-1105-4398-BB5B-3B1167255EFB}"/>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6" name="Rectangle 5" descr="One-to-one (aka injection) definition: A function f is one-to-one iff FOR-ALL a FOR-ALL b ( f(a) = f(b) RIGHT-ARROW a = b)">
                  <a:extLst>
                    <a:ext uri="{FF2B5EF4-FFF2-40B4-BE49-F238E27FC236}">
                      <a16:creationId xmlns:a16="http://schemas.microsoft.com/office/drawing/2014/main" id="{DCA92B1D-1105-4398-BB5B-3B1167255EFB}"/>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0AB79046-C869-4DE2-92AA-275B8A5A350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p:grpSp>
        <p:nvGrpSpPr>
          <p:cNvPr id="8" name="Group 7" descr="Definition of onto (aka surjection): A function f:A RIGHT-ARROW B is onto iff FOR-ALL b ELEMENT-OF B EXISTS a ELEMENT-OF A (b = f(a))">
            <a:extLst>
              <a:ext uri="{FF2B5EF4-FFF2-40B4-BE49-F238E27FC236}">
                <a16:creationId xmlns:a16="http://schemas.microsoft.com/office/drawing/2014/main" id="{65593936-E922-4A8A-B11F-325DA3D8C2E7}"/>
              </a:ext>
            </a:extLst>
          </p:cNvPr>
          <p:cNvGrpSpPr/>
          <p:nvPr/>
        </p:nvGrpSpPr>
        <p:grpSpPr>
          <a:xfrm>
            <a:off x="6040935" y="1459036"/>
            <a:ext cx="5721563" cy="1895995"/>
            <a:chOff x="1185842" y="3429000"/>
            <a:chExt cx="6111311" cy="1648382"/>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DA31C61-B28A-4659-970C-C90E9AE112F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EDA31C61-B28A-4659-970C-C90E9AE112F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9C50B5DB-8D9D-4416-B507-95C5C107FEFB}"/>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p:grpSp>
        <p:nvGrpSpPr>
          <p:cNvPr id="11" name="Group 10" descr="Definition of bijection: A function f: A RIGHT-ARROW is a bijection iff f is one-to-one and onto">
            <a:extLst>
              <a:ext uri="{FF2B5EF4-FFF2-40B4-BE49-F238E27FC236}">
                <a16:creationId xmlns:a16="http://schemas.microsoft.com/office/drawing/2014/main" id="{B77C035F-1E7C-4429-8107-5A5B304B6463}"/>
              </a:ext>
            </a:extLst>
          </p:cNvPr>
          <p:cNvGrpSpPr/>
          <p:nvPr/>
        </p:nvGrpSpPr>
        <p:grpSpPr>
          <a:xfrm>
            <a:off x="2284618" y="3498148"/>
            <a:ext cx="7768500" cy="1895995"/>
            <a:chOff x="1185842" y="3429000"/>
            <a:chExt cx="6111311" cy="1648382"/>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2ABE48F-BEA1-42CD-95F1-6F2DD4380D05}"/>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a bijection </a:t>
                  </a:r>
                  <a:r>
                    <a:rPr lang="en-US" sz="2800" b="1" dirty="0" err="1">
                      <a:latin typeface="Segoe UI Semibold" panose="020B0702040204020203" pitchFamily="34" charset="0"/>
                      <a:cs typeface="Segoe UI Semibold" panose="020B0702040204020203" pitchFamily="34" charset="0"/>
                    </a:rPr>
                    <a:t>iff</a:t>
                  </a: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and onto</a:t>
                  </a:r>
                </a:p>
              </p:txBody>
            </p:sp>
          </mc:Choice>
          <mc:Fallback xmlns="">
            <p:sp>
              <p:nvSpPr>
                <p:cNvPr id="12" name="Rectangle 11">
                  <a:extLst>
                    <a:ext uri="{FF2B5EF4-FFF2-40B4-BE49-F238E27FC236}">
                      <a16:creationId xmlns:a16="http://schemas.microsoft.com/office/drawing/2014/main" id="{12ABE48F-BEA1-42CD-95F1-6F2DD4380D05}"/>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5"/>
                  <a:stretch>
                    <a:fillRect/>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5B6F2B8A-50D3-40A6-BC1A-7F2DECED452E}"/>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Bijection</a:t>
              </a:r>
            </a:p>
          </p:txBody>
        </p:sp>
      </p:grpSp>
    </p:spTree>
    <p:extLst>
      <p:ext uri="{BB962C8B-B14F-4D97-AF65-F5344CB8AC3E}">
        <p14:creationId xmlns:p14="http://schemas.microsoft.com/office/powerpoint/2010/main" val="255348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791-49B8-4226-89A1-6DEBF67EFBBC}"/>
              </a:ext>
            </a:extLst>
          </p:cNvPr>
          <p:cNvSpPr>
            <a:spLocks noGrp="1"/>
          </p:cNvSpPr>
          <p:nvPr>
            <p:ph type="title"/>
          </p:nvPr>
        </p:nvSpPr>
        <p:spPr/>
        <p:txBody>
          <a:bodyPr/>
          <a:lstStyle/>
          <a:p>
            <a:r>
              <a:rPr lang="en-US" dirty="0"/>
              <a:t>Sizes of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3AE04F-8503-493E-BAC2-604A459FFA59}"/>
                  </a:ext>
                </a:extLst>
              </p:cNvPr>
              <p:cNvSpPr>
                <a:spLocks noGrp="1"/>
              </p:cNvSpPr>
              <p:nvPr>
                <p:ph idx="1"/>
              </p:nvPr>
            </p:nvSpPr>
            <p:spPr/>
            <p:txBody>
              <a:bodyPr/>
              <a:lstStyle/>
              <a:p>
                <a:r>
                  <a:rPr lang="en-US" dirty="0"/>
                  <a:t>How do we know two sets are the same size?</a:t>
                </a:r>
              </a:p>
              <a:p>
                <a:endParaRPr lang="en-US" dirty="0"/>
              </a:p>
              <a:p>
                <a:r>
                  <a:rPr lang="en-US" dirty="0"/>
                  <a:t>Easy. Count the number of elements in both. </a:t>
                </a:r>
              </a:p>
              <a:p>
                <a:endParaRPr lang="en-US" dirty="0"/>
              </a:p>
              <a:p>
                <a:r>
                  <a:rPr lang="en-US" dirty="0"/>
                  <a:t>That works great for finite sets, but </a:t>
                </a:r>
                <a14:m>
                  <m:oMath xmlns:m="http://schemas.openxmlformats.org/officeDocument/2006/math">
                    <m:r>
                      <a:rPr lang="en-US" b="0" i="1" smtClean="0">
                        <a:latin typeface="Cambria Math" panose="02040503050406030204" pitchFamily="18" charset="0"/>
                      </a:rPr>
                      <m:t>∞</m:t>
                    </m:r>
                  </m:oMath>
                </a14:m>
                <a:r>
                  <a:rPr lang="en-US" dirty="0"/>
                  <a:t> isn’t really a number we get to count to…</a:t>
                </a:r>
              </a:p>
            </p:txBody>
          </p:sp>
        </mc:Choice>
        <mc:Fallback xmlns="">
          <p:sp>
            <p:nvSpPr>
              <p:cNvPr id="3" name="Content Placeholder 2">
                <a:extLst>
                  <a:ext uri="{FF2B5EF4-FFF2-40B4-BE49-F238E27FC236}">
                    <a16:creationId xmlns:a16="http://schemas.microsoft.com/office/drawing/2014/main" id="{203AE04F-8503-493E-BAC2-604A459FFA5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74922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cartoon drawing of a child"/>
          <p:cNvPicPr>
            <a:picLocks noChangeAspect="1"/>
          </p:cNvPicPr>
          <p:nvPr/>
        </p:nvPicPr>
        <p:blipFill>
          <a:blip r:embed="rId3"/>
          <a:stretch>
            <a:fillRect/>
          </a:stretch>
        </p:blipFill>
        <p:spPr>
          <a:xfrm>
            <a:off x="2463399" y="1910828"/>
            <a:ext cx="1341339" cy="1808149"/>
          </a:xfrm>
          <a:prstGeom prst="rect">
            <a:avLst/>
          </a:prstGeom>
        </p:spPr>
      </p:pic>
      <p:pic>
        <p:nvPicPr>
          <p:cNvPr id="24" name="Picture 23" descr="cartoon drawing of a child with a bow and a dress"/>
          <p:cNvPicPr>
            <a:picLocks noChangeAspect="1"/>
          </p:cNvPicPr>
          <p:nvPr/>
        </p:nvPicPr>
        <p:blipFill>
          <a:blip r:embed="rId4"/>
          <a:stretch>
            <a:fillRect/>
          </a:stretch>
        </p:blipFill>
        <p:spPr>
          <a:xfrm>
            <a:off x="8170311" y="1898535"/>
            <a:ext cx="1164175" cy="1804750"/>
          </a:xfrm>
          <a:prstGeom prst="rect">
            <a:avLst/>
          </a:prstGeom>
        </p:spPr>
      </p:pic>
      <p:sp>
        <p:nvSpPr>
          <p:cNvPr id="4097" name="Title 1"/>
          <p:cNvSpPr>
            <a:spLocks noGrp="1"/>
          </p:cNvSpPr>
          <p:nvPr>
            <p:ph type="title"/>
            <p:custDataLst>
              <p:tags r:id="rId1"/>
            </p:custDataLst>
          </p:nvPr>
        </p:nvSpPr>
        <p:spPr>
          <a:xfrm>
            <a:off x="1995054" y="330054"/>
            <a:ext cx="8229600" cy="606642"/>
          </a:xfrm>
        </p:spPr>
        <p:txBody>
          <a:bodyPr>
            <a:normAutofit fontScale="90000"/>
          </a:bodyPr>
          <a:lstStyle/>
          <a:p>
            <a:r>
              <a:rPr lang="en-US" dirty="0"/>
              <a:t>More Practical (setup)</a:t>
            </a:r>
          </a:p>
        </p:txBody>
      </p:sp>
      <p:sp>
        <p:nvSpPr>
          <p:cNvPr id="2" name="Rectangle 1"/>
          <p:cNvSpPr/>
          <p:nvPr/>
        </p:nvSpPr>
        <p:spPr>
          <a:xfrm>
            <a:off x="3369733" y="1181296"/>
            <a:ext cx="6025402" cy="400110"/>
          </a:xfrm>
          <a:prstGeom prst="rect">
            <a:avLst/>
          </a:prstGeom>
        </p:spPr>
        <p:txBody>
          <a:bodyPr wrap="square">
            <a:spAutoFit/>
          </a:bodyPr>
          <a:lstStyle/>
          <a:p>
            <a:r>
              <a:rPr lang="en-US" sz="2000" dirty="0">
                <a:latin typeface="Franklin Gothic Medium" panose="020B0603020102020204" pitchFamily="34" charset="0"/>
              </a:rPr>
              <a:t>What does it mean that two sets have the same size?</a:t>
            </a:r>
          </a:p>
        </p:txBody>
      </p:sp>
      <p:grpSp>
        <p:nvGrpSpPr>
          <p:cNvPr id="3" name="Group 2" descr="group of pokemon toys">
            <a:extLst>
              <a:ext uri="{FF2B5EF4-FFF2-40B4-BE49-F238E27FC236}">
                <a16:creationId xmlns:a16="http://schemas.microsoft.com/office/drawing/2014/main" id="{D2464D89-90A1-478D-8483-E6F99BC432A7}"/>
              </a:ext>
            </a:extLst>
          </p:cNvPr>
          <p:cNvGrpSpPr/>
          <p:nvPr/>
        </p:nvGrpSpPr>
        <p:grpSpPr>
          <a:xfrm>
            <a:off x="2371505" y="4116000"/>
            <a:ext cx="1109156" cy="1756267"/>
            <a:chOff x="2371505" y="4116000"/>
            <a:chExt cx="1109156" cy="1756267"/>
          </a:xfrm>
        </p:grpSpPr>
        <p:pic>
          <p:nvPicPr>
            <p:cNvPr id="16" name="Picture 15"/>
            <p:cNvPicPr>
              <a:picLocks noChangeAspect="1"/>
            </p:cNvPicPr>
            <p:nvPr/>
          </p:nvPicPr>
          <p:blipFill>
            <a:blip r:embed="rId5"/>
            <a:stretch>
              <a:fillRect/>
            </a:stretch>
          </p:blipFill>
          <p:spPr>
            <a:xfrm>
              <a:off x="2641506" y="4116000"/>
              <a:ext cx="490178" cy="638156"/>
            </a:xfrm>
            <a:prstGeom prst="rect">
              <a:avLst/>
            </a:prstGeom>
          </p:spPr>
        </p:pic>
        <p:pic>
          <p:nvPicPr>
            <p:cNvPr id="17" name="Picture 16"/>
            <p:cNvPicPr>
              <a:picLocks noChangeAspect="1"/>
            </p:cNvPicPr>
            <p:nvPr/>
          </p:nvPicPr>
          <p:blipFill>
            <a:blip r:embed="rId6"/>
            <a:stretch>
              <a:fillRect/>
            </a:stretch>
          </p:blipFill>
          <p:spPr>
            <a:xfrm>
              <a:off x="2853201" y="4752957"/>
              <a:ext cx="609270" cy="585837"/>
            </a:xfrm>
            <a:prstGeom prst="rect">
              <a:avLst/>
            </a:prstGeom>
          </p:spPr>
        </p:pic>
        <p:pic>
          <p:nvPicPr>
            <p:cNvPr id="18" name="Picture 17"/>
            <p:cNvPicPr>
              <a:picLocks noChangeAspect="1"/>
            </p:cNvPicPr>
            <p:nvPr/>
          </p:nvPicPr>
          <p:blipFill>
            <a:blip r:embed="rId7"/>
            <a:stretch>
              <a:fillRect/>
            </a:stretch>
          </p:blipFill>
          <p:spPr>
            <a:xfrm>
              <a:off x="2371505" y="4784237"/>
              <a:ext cx="388925" cy="494397"/>
            </a:xfrm>
            <a:prstGeom prst="rect">
              <a:avLst/>
            </a:prstGeom>
          </p:spPr>
        </p:pic>
        <p:pic>
          <p:nvPicPr>
            <p:cNvPr id="19" name="Picture 18"/>
            <p:cNvPicPr>
              <a:picLocks noChangeAspect="1"/>
            </p:cNvPicPr>
            <p:nvPr/>
          </p:nvPicPr>
          <p:blipFill>
            <a:blip r:embed="rId8"/>
            <a:stretch>
              <a:fillRect/>
            </a:stretch>
          </p:blipFill>
          <p:spPr>
            <a:xfrm>
              <a:off x="2542601" y="5338794"/>
              <a:ext cx="528428" cy="416137"/>
            </a:xfrm>
            <a:prstGeom prst="rect">
              <a:avLst/>
            </a:prstGeom>
          </p:spPr>
        </p:pic>
        <p:pic>
          <p:nvPicPr>
            <p:cNvPr id="20" name="Picture 19"/>
            <p:cNvPicPr>
              <a:picLocks noChangeAspect="1"/>
            </p:cNvPicPr>
            <p:nvPr/>
          </p:nvPicPr>
          <p:blipFill>
            <a:blip r:embed="rId9"/>
            <a:stretch>
              <a:fillRect/>
            </a:stretch>
          </p:blipFill>
          <p:spPr>
            <a:xfrm>
              <a:off x="3071029" y="5338793"/>
              <a:ext cx="409632" cy="533474"/>
            </a:xfrm>
            <a:prstGeom prst="rect">
              <a:avLst/>
            </a:prstGeom>
          </p:spPr>
        </p:pic>
      </p:grpSp>
      <p:grpSp>
        <p:nvGrpSpPr>
          <p:cNvPr id="4" name="Group 3" descr="larger group of pokemon toys">
            <a:extLst>
              <a:ext uri="{FF2B5EF4-FFF2-40B4-BE49-F238E27FC236}">
                <a16:creationId xmlns:a16="http://schemas.microsoft.com/office/drawing/2014/main" id="{58E8526D-0DAC-4ED8-B0B8-AB4A7C460B40}"/>
              </a:ext>
            </a:extLst>
          </p:cNvPr>
          <p:cNvGrpSpPr/>
          <p:nvPr/>
        </p:nvGrpSpPr>
        <p:grpSpPr>
          <a:xfrm>
            <a:off x="8234288" y="4074494"/>
            <a:ext cx="1702200" cy="1678650"/>
            <a:chOff x="8234288" y="4074494"/>
            <a:chExt cx="1702200" cy="1678650"/>
          </a:xfrm>
        </p:grpSpPr>
        <p:pic>
          <p:nvPicPr>
            <p:cNvPr id="21" name="Picture 20"/>
            <p:cNvPicPr>
              <a:picLocks noChangeAspect="1"/>
            </p:cNvPicPr>
            <p:nvPr/>
          </p:nvPicPr>
          <p:blipFill>
            <a:blip r:embed="rId10"/>
            <a:stretch>
              <a:fillRect/>
            </a:stretch>
          </p:blipFill>
          <p:spPr>
            <a:xfrm>
              <a:off x="8234289" y="4206270"/>
              <a:ext cx="546465" cy="510513"/>
            </a:xfrm>
            <a:prstGeom prst="rect">
              <a:avLst/>
            </a:prstGeom>
          </p:spPr>
        </p:pic>
        <p:pic>
          <p:nvPicPr>
            <p:cNvPr id="22" name="Picture 21"/>
            <p:cNvPicPr>
              <a:picLocks noChangeAspect="1"/>
            </p:cNvPicPr>
            <p:nvPr/>
          </p:nvPicPr>
          <p:blipFill>
            <a:blip r:embed="rId11"/>
            <a:stretch>
              <a:fillRect/>
            </a:stretch>
          </p:blipFill>
          <p:spPr>
            <a:xfrm>
              <a:off x="8681620" y="5341770"/>
              <a:ext cx="590521" cy="411374"/>
            </a:xfrm>
            <a:prstGeom prst="rect">
              <a:avLst/>
            </a:prstGeom>
          </p:spPr>
        </p:pic>
        <p:pic>
          <p:nvPicPr>
            <p:cNvPr id="23" name="Picture 22"/>
            <p:cNvPicPr>
              <a:picLocks noChangeAspect="1"/>
            </p:cNvPicPr>
            <p:nvPr/>
          </p:nvPicPr>
          <p:blipFill>
            <a:blip r:embed="rId12"/>
            <a:stretch>
              <a:fillRect/>
            </a:stretch>
          </p:blipFill>
          <p:spPr>
            <a:xfrm>
              <a:off x="8887117" y="4074494"/>
              <a:ext cx="496388" cy="503479"/>
            </a:xfrm>
            <a:prstGeom prst="rect">
              <a:avLst/>
            </a:prstGeom>
          </p:spPr>
        </p:pic>
        <p:pic>
          <p:nvPicPr>
            <p:cNvPr id="27" name="Picture 26"/>
            <p:cNvPicPr>
              <a:picLocks noChangeAspect="1"/>
            </p:cNvPicPr>
            <p:nvPr/>
          </p:nvPicPr>
          <p:blipFill>
            <a:blip r:embed="rId5"/>
            <a:stretch>
              <a:fillRect/>
            </a:stretch>
          </p:blipFill>
          <p:spPr>
            <a:xfrm>
              <a:off x="8234288" y="4842584"/>
              <a:ext cx="490178" cy="638156"/>
            </a:xfrm>
            <a:prstGeom prst="rect">
              <a:avLst/>
            </a:prstGeom>
          </p:spPr>
        </p:pic>
        <p:pic>
          <p:nvPicPr>
            <p:cNvPr id="28" name="Picture 27"/>
            <p:cNvPicPr>
              <a:picLocks noChangeAspect="1"/>
            </p:cNvPicPr>
            <p:nvPr/>
          </p:nvPicPr>
          <p:blipFill>
            <a:blip r:embed="rId6"/>
            <a:stretch>
              <a:fillRect/>
            </a:stretch>
          </p:blipFill>
          <p:spPr>
            <a:xfrm>
              <a:off x="8780753" y="4693111"/>
              <a:ext cx="609270" cy="585837"/>
            </a:xfrm>
            <a:prstGeom prst="rect">
              <a:avLst/>
            </a:prstGeom>
          </p:spPr>
        </p:pic>
        <p:pic>
          <p:nvPicPr>
            <p:cNvPr id="29" name="Picture 28"/>
            <p:cNvPicPr>
              <a:picLocks noChangeAspect="1"/>
            </p:cNvPicPr>
            <p:nvPr/>
          </p:nvPicPr>
          <p:blipFill>
            <a:blip r:embed="rId9"/>
            <a:stretch>
              <a:fillRect/>
            </a:stretch>
          </p:blipFill>
          <p:spPr>
            <a:xfrm>
              <a:off x="9526856" y="4719292"/>
              <a:ext cx="409632" cy="533474"/>
            </a:xfrm>
            <a:prstGeom prst="rect">
              <a:avLst/>
            </a:prstGeom>
          </p:spPr>
        </p:pic>
      </p:grpSp>
    </p:spTree>
    <p:extLst>
      <p:ext uri="{BB962C8B-B14F-4D97-AF65-F5344CB8AC3E}">
        <p14:creationId xmlns:p14="http://schemas.microsoft.com/office/powerpoint/2010/main" val="13120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custDataLst>
              <p:tags r:id="rId1"/>
            </p:custDataLst>
          </p:nvPr>
        </p:nvSpPr>
        <p:spPr>
          <a:xfrm>
            <a:off x="1995054" y="330054"/>
            <a:ext cx="8229600" cy="606642"/>
          </a:xfrm>
        </p:spPr>
        <p:txBody>
          <a:bodyPr>
            <a:normAutofit fontScale="90000"/>
          </a:bodyPr>
          <a:lstStyle/>
          <a:p>
            <a:r>
              <a:rPr lang="en-US" dirty="0"/>
              <a:t>More Practical (mapping)</a:t>
            </a:r>
          </a:p>
        </p:txBody>
      </p:sp>
      <p:sp>
        <p:nvSpPr>
          <p:cNvPr id="36" name="Rectangle 35"/>
          <p:cNvSpPr/>
          <p:nvPr/>
        </p:nvSpPr>
        <p:spPr>
          <a:xfrm>
            <a:off x="3369733" y="1181296"/>
            <a:ext cx="6025402" cy="400110"/>
          </a:xfrm>
          <a:prstGeom prst="rect">
            <a:avLst/>
          </a:prstGeom>
        </p:spPr>
        <p:txBody>
          <a:bodyPr wrap="square">
            <a:spAutoFit/>
          </a:bodyPr>
          <a:lstStyle/>
          <a:p>
            <a:r>
              <a:rPr lang="en-US" sz="2000" dirty="0">
                <a:latin typeface="Franklin Gothic Medium" panose="020B0603020102020204" pitchFamily="34" charset="0"/>
              </a:rPr>
              <a:t>What does it mean that two sets have the same size?</a:t>
            </a:r>
          </a:p>
        </p:txBody>
      </p:sp>
      <p:pic>
        <p:nvPicPr>
          <p:cNvPr id="37" name="Picture 36" descr="cartoon drawing of a child"/>
          <p:cNvPicPr>
            <a:picLocks noChangeAspect="1"/>
          </p:cNvPicPr>
          <p:nvPr/>
        </p:nvPicPr>
        <p:blipFill>
          <a:blip r:embed="rId3"/>
          <a:stretch>
            <a:fillRect/>
          </a:stretch>
        </p:blipFill>
        <p:spPr>
          <a:xfrm>
            <a:off x="2463399" y="1910828"/>
            <a:ext cx="1341339" cy="1808149"/>
          </a:xfrm>
          <a:prstGeom prst="rect">
            <a:avLst/>
          </a:prstGeom>
        </p:spPr>
      </p:pic>
      <p:pic>
        <p:nvPicPr>
          <p:cNvPr id="38" name="Picture 37" descr="cartoon drawing of a child with a bow and a dress"/>
          <p:cNvPicPr>
            <a:picLocks noChangeAspect="1"/>
          </p:cNvPicPr>
          <p:nvPr/>
        </p:nvPicPr>
        <p:blipFill>
          <a:blip r:embed="rId4"/>
          <a:stretch>
            <a:fillRect/>
          </a:stretch>
        </p:blipFill>
        <p:spPr>
          <a:xfrm>
            <a:off x="8170311" y="1898535"/>
            <a:ext cx="1164175" cy="1804750"/>
          </a:xfrm>
          <a:prstGeom prst="rect">
            <a:avLst/>
          </a:prstGeom>
        </p:spPr>
      </p:pic>
      <p:grpSp>
        <p:nvGrpSpPr>
          <p:cNvPr id="2" name="Group 1" descr="group of pokemon toys on the left in a line, larger of group of pokemon toys on the right in a line, with horizontal lines matching toys across the groups; one toy in the larger right group is unmatched">
            <a:extLst>
              <a:ext uri="{FF2B5EF4-FFF2-40B4-BE49-F238E27FC236}">
                <a16:creationId xmlns:a16="http://schemas.microsoft.com/office/drawing/2014/main" id="{E8039D19-1AC1-471E-B2BF-CDDD061534E9}"/>
              </a:ext>
            </a:extLst>
          </p:cNvPr>
          <p:cNvGrpSpPr/>
          <p:nvPr/>
        </p:nvGrpSpPr>
        <p:grpSpPr>
          <a:xfrm>
            <a:off x="4286413" y="2176746"/>
            <a:ext cx="3306837" cy="4004835"/>
            <a:chOff x="4286413" y="2176746"/>
            <a:chExt cx="3306837" cy="4004835"/>
          </a:xfrm>
        </p:grpSpPr>
        <p:pic>
          <p:nvPicPr>
            <p:cNvPr id="16" name="Picture 15"/>
            <p:cNvPicPr>
              <a:picLocks noChangeAspect="1"/>
            </p:cNvPicPr>
            <p:nvPr/>
          </p:nvPicPr>
          <p:blipFill>
            <a:blip r:embed="rId5"/>
            <a:stretch>
              <a:fillRect/>
            </a:stretch>
          </p:blipFill>
          <p:spPr>
            <a:xfrm>
              <a:off x="4345959" y="2176746"/>
              <a:ext cx="490178" cy="638156"/>
            </a:xfrm>
            <a:prstGeom prst="rect">
              <a:avLst/>
            </a:prstGeom>
          </p:spPr>
        </p:pic>
        <p:pic>
          <p:nvPicPr>
            <p:cNvPr id="17" name="Picture 16"/>
            <p:cNvPicPr>
              <a:picLocks noChangeAspect="1"/>
            </p:cNvPicPr>
            <p:nvPr/>
          </p:nvPicPr>
          <p:blipFill>
            <a:blip r:embed="rId6"/>
            <a:stretch>
              <a:fillRect/>
            </a:stretch>
          </p:blipFill>
          <p:spPr>
            <a:xfrm>
              <a:off x="4286413" y="2953121"/>
              <a:ext cx="609270" cy="585837"/>
            </a:xfrm>
            <a:prstGeom prst="rect">
              <a:avLst/>
            </a:prstGeom>
          </p:spPr>
        </p:pic>
        <p:pic>
          <p:nvPicPr>
            <p:cNvPr id="18" name="Picture 17"/>
            <p:cNvPicPr>
              <a:picLocks noChangeAspect="1"/>
            </p:cNvPicPr>
            <p:nvPr/>
          </p:nvPicPr>
          <p:blipFill>
            <a:blip r:embed="rId7"/>
            <a:stretch>
              <a:fillRect/>
            </a:stretch>
          </p:blipFill>
          <p:spPr>
            <a:xfrm>
              <a:off x="4447213" y="3646093"/>
              <a:ext cx="388925" cy="494397"/>
            </a:xfrm>
            <a:prstGeom prst="rect">
              <a:avLst/>
            </a:prstGeom>
          </p:spPr>
        </p:pic>
        <p:pic>
          <p:nvPicPr>
            <p:cNvPr id="19" name="Picture 18"/>
            <p:cNvPicPr>
              <a:picLocks noChangeAspect="1"/>
            </p:cNvPicPr>
            <p:nvPr/>
          </p:nvPicPr>
          <p:blipFill>
            <a:blip r:embed="rId8"/>
            <a:stretch>
              <a:fillRect/>
            </a:stretch>
          </p:blipFill>
          <p:spPr>
            <a:xfrm>
              <a:off x="4345960" y="4953635"/>
              <a:ext cx="632103" cy="497781"/>
            </a:xfrm>
            <a:prstGeom prst="rect">
              <a:avLst/>
            </a:prstGeom>
          </p:spPr>
        </p:pic>
        <p:pic>
          <p:nvPicPr>
            <p:cNvPr id="20" name="Picture 19"/>
            <p:cNvPicPr>
              <a:picLocks noChangeAspect="1"/>
            </p:cNvPicPr>
            <p:nvPr/>
          </p:nvPicPr>
          <p:blipFill>
            <a:blip r:embed="rId9"/>
            <a:stretch>
              <a:fillRect/>
            </a:stretch>
          </p:blipFill>
          <p:spPr>
            <a:xfrm>
              <a:off x="4447212" y="4247624"/>
              <a:ext cx="409632" cy="533474"/>
            </a:xfrm>
            <a:prstGeom prst="rect">
              <a:avLst/>
            </a:prstGeom>
          </p:spPr>
        </p:pic>
        <p:pic>
          <p:nvPicPr>
            <p:cNvPr id="21" name="Picture 20"/>
            <p:cNvPicPr>
              <a:picLocks noChangeAspect="1"/>
            </p:cNvPicPr>
            <p:nvPr/>
          </p:nvPicPr>
          <p:blipFill>
            <a:blip r:embed="rId10"/>
            <a:stretch>
              <a:fillRect/>
            </a:stretch>
          </p:blipFill>
          <p:spPr>
            <a:xfrm>
              <a:off x="7006008" y="2240568"/>
              <a:ext cx="546465" cy="510513"/>
            </a:xfrm>
            <a:prstGeom prst="rect">
              <a:avLst/>
            </a:prstGeom>
          </p:spPr>
        </p:pic>
        <p:pic>
          <p:nvPicPr>
            <p:cNvPr id="22" name="Picture 21"/>
            <p:cNvPicPr>
              <a:picLocks noChangeAspect="1"/>
            </p:cNvPicPr>
            <p:nvPr/>
          </p:nvPicPr>
          <p:blipFill>
            <a:blip r:embed="rId11"/>
            <a:stretch>
              <a:fillRect/>
            </a:stretch>
          </p:blipFill>
          <p:spPr>
            <a:xfrm>
              <a:off x="6983981" y="2970789"/>
              <a:ext cx="590521" cy="411374"/>
            </a:xfrm>
            <a:prstGeom prst="rect">
              <a:avLst/>
            </a:prstGeom>
          </p:spPr>
        </p:pic>
        <p:pic>
          <p:nvPicPr>
            <p:cNvPr id="23" name="Picture 22"/>
            <p:cNvPicPr>
              <a:picLocks noChangeAspect="1"/>
            </p:cNvPicPr>
            <p:nvPr/>
          </p:nvPicPr>
          <p:blipFill>
            <a:blip r:embed="rId12"/>
            <a:stretch>
              <a:fillRect/>
            </a:stretch>
          </p:blipFill>
          <p:spPr>
            <a:xfrm>
              <a:off x="7056084" y="4315006"/>
              <a:ext cx="496388" cy="503479"/>
            </a:xfrm>
            <a:prstGeom prst="rect">
              <a:avLst/>
            </a:prstGeom>
          </p:spPr>
        </p:pic>
        <p:pic>
          <p:nvPicPr>
            <p:cNvPr id="27" name="Picture 26"/>
            <p:cNvPicPr>
              <a:picLocks noChangeAspect="1"/>
            </p:cNvPicPr>
            <p:nvPr/>
          </p:nvPicPr>
          <p:blipFill>
            <a:blip r:embed="rId5"/>
            <a:stretch>
              <a:fillRect/>
            </a:stretch>
          </p:blipFill>
          <p:spPr>
            <a:xfrm>
              <a:off x="7006007" y="3502333"/>
              <a:ext cx="490178" cy="638156"/>
            </a:xfrm>
            <a:prstGeom prst="rect">
              <a:avLst/>
            </a:prstGeom>
          </p:spPr>
        </p:pic>
        <p:pic>
          <p:nvPicPr>
            <p:cNvPr id="28" name="Picture 27"/>
            <p:cNvPicPr>
              <a:picLocks noChangeAspect="1"/>
            </p:cNvPicPr>
            <p:nvPr/>
          </p:nvPicPr>
          <p:blipFill>
            <a:blip r:embed="rId6"/>
            <a:stretch>
              <a:fillRect/>
            </a:stretch>
          </p:blipFill>
          <p:spPr>
            <a:xfrm>
              <a:off x="6983980" y="4953635"/>
              <a:ext cx="609270" cy="585837"/>
            </a:xfrm>
            <a:prstGeom prst="rect">
              <a:avLst/>
            </a:prstGeom>
          </p:spPr>
        </p:pic>
        <p:pic>
          <p:nvPicPr>
            <p:cNvPr id="29" name="Picture 28"/>
            <p:cNvPicPr>
              <a:picLocks noChangeAspect="1"/>
            </p:cNvPicPr>
            <p:nvPr/>
          </p:nvPicPr>
          <p:blipFill>
            <a:blip r:embed="rId9"/>
            <a:stretch>
              <a:fillRect/>
            </a:stretch>
          </p:blipFill>
          <p:spPr>
            <a:xfrm>
              <a:off x="7099462" y="5648107"/>
              <a:ext cx="409632" cy="533474"/>
            </a:xfrm>
            <a:prstGeom prst="rect">
              <a:avLst/>
            </a:prstGeom>
          </p:spPr>
        </p:pic>
        <p:cxnSp>
          <p:nvCxnSpPr>
            <p:cNvPr id="6" name="Straight Connector 5"/>
            <p:cNvCxnSpPr/>
            <p:nvPr/>
          </p:nvCxnSpPr>
          <p:spPr>
            <a:xfrm flipV="1">
              <a:off x="4978063" y="2536620"/>
              <a:ext cx="1898695" cy="212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05985" y="3142992"/>
              <a:ext cx="1898695" cy="669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978063" y="3787927"/>
              <a:ext cx="1898695" cy="669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031674" y="5135631"/>
              <a:ext cx="1898695" cy="669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005985" y="4512239"/>
              <a:ext cx="1898695" cy="2122"/>
            </a:xfrm>
            <a:prstGeom prst="line">
              <a:avLst/>
            </a:prstGeom>
            <a:effectLst/>
          </p:spPr>
          <p:style>
            <a:lnRef idx="2">
              <a:schemeClr val="accent1"/>
            </a:lnRef>
            <a:fillRef idx="0">
              <a:schemeClr val="accent1"/>
            </a:fillRef>
            <a:effectRef idx="1">
              <a:schemeClr val="accent1"/>
            </a:effectRef>
            <a:fontRef idx="minor">
              <a:schemeClr val="tx1"/>
            </a:fontRef>
          </p:style>
        </p:cxnSp>
      </p:grpSp>
      <p:pic>
        <p:nvPicPr>
          <p:cNvPr id="3076" name="Picture 4" descr="teardrop animation"/>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3315" y="2466899"/>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eardrop animation"/>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095" y="2466899"/>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teardrop animation"/>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8004" y="2605231"/>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teardrop animation"/>
          <p:cNvPicPr>
            <a:picLocks noChangeAspect="1" noChangeArrowheads="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22834">
            <a:off x="3307037" y="2417320"/>
            <a:ext cx="81104" cy="1110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teardrop animation"/>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1656" y="2596594"/>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teardrop animation"/>
          <p:cNvPicPr>
            <a:picLocks noChangeAspect="1" noChangeArrowheads="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77166" flipH="1">
            <a:off x="2833899" y="2506217"/>
            <a:ext cx="81104" cy="11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1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1000"/>
                                        <p:tgtEl>
                                          <p:spTgt spid="3076"/>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par>
                                <p:cTn id="14" presetID="6"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par>
                                <p:cTn id="17" presetID="6" presetClass="entr" presetSubtype="16"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2000"/>
                                        <p:tgtEl>
                                          <p:spTgt spid="30"/>
                                        </p:tgtEl>
                                      </p:cBhvr>
                                    </p:animEffect>
                                  </p:childTnLst>
                                </p:cTn>
                              </p:par>
                              <p:par>
                                <p:cTn id="20" presetID="6"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8BE8-7B58-0747-928C-75BDFEA5837E}"/>
              </a:ext>
            </a:extLst>
          </p:cNvPr>
          <p:cNvSpPr>
            <a:spLocks noGrp="1"/>
          </p:cNvSpPr>
          <p:nvPr>
            <p:ph type="title"/>
          </p:nvPr>
        </p:nvSpPr>
        <p:spPr/>
        <p:txBody>
          <a:bodyPr/>
          <a:lstStyle/>
          <a:p>
            <a:r>
              <a:rPr lang="en-US" dirty="0"/>
              <a:t>Why do we care about bijections?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8AFC7E-9317-BD0B-D9DD-4688B8582495}"/>
                  </a:ext>
                </a:extLst>
              </p:cNvPr>
              <p:cNvSpPr>
                <a:spLocks noGrp="1"/>
              </p:cNvSpPr>
              <p:nvPr>
                <p:ph idx="1"/>
              </p:nvPr>
            </p:nvSpPr>
            <p:spPr/>
            <p:txBody>
              <a:bodyPr>
                <a:normAutofit/>
              </a:bodyPr>
              <a:lstStyle/>
              <a:p>
                <a:r>
                  <a:rPr lang="en-US" dirty="0"/>
                  <a:t>Bijections create a (confusingly-named) one-to-one correspondence between sets.</a:t>
                </a:r>
              </a:p>
              <a:p>
                <a:r>
                  <a:rPr lang="en-US" dirty="0"/>
                  <a:t>There is a bijection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 and only if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are the same size.</a:t>
                </a:r>
              </a:p>
              <a:p>
                <a:r>
                  <a:rPr lang="en-US" dirty="0"/>
                  <a:t>A bijection “matches the elements up”</a:t>
                </a:r>
              </a:p>
              <a:p>
                <a:endParaRPr lang="en-US" dirty="0"/>
              </a:p>
              <a:p>
                <a:r>
                  <a:rPr lang="en-US" dirty="0"/>
                  <a:t>For finite sets we usually tell which of two sets is bigger by counting the number of elements in each and comparing the numbers.</a:t>
                </a:r>
              </a:p>
              <a:p>
                <a:r>
                  <a:rPr lang="en-US" dirty="0"/>
                  <a:t>These functions let you compare set sizes even if you can’t count the elements. We’ll use that idea for infinite sets in a few weeks.</a:t>
                </a:r>
              </a:p>
            </p:txBody>
          </p:sp>
        </mc:Choice>
        <mc:Fallback xmlns="">
          <p:sp>
            <p:nvSpPr>
              <p:cNvPr id="3" name="Content Placeholder 2">
                <a:extLst>
                  <a:ext uri="{FF2B5EF4-FFF2-40B4-BE49-F238E27FC236}">
                    <a16:creationId xmlns:a16="http://schemas.microsoft.com/office/drawing/2014/main" id="{118AFC7E-9317-BD0B-D9DD-4688B8582495}"/>
                  </a:ext>
                </a:extLst>
              </p:cNvPr>
              <p:cNvSpPr>
                <a:spLocks noGrp="1" noRot="1" noChangeAspect="1" noMove="1" noResize="1" noEditPoints="1" noAdjustHandles="1" noChangeArrowheads="1" noChangeShapeType="1" noTextEdit="1"/>
              </p:cNvSpPr>
              <p:nvPr>
                <p:ph idx="1"/>
              </p:nvPr>
            </p:nvSpPr>
            <p:spPr>
              <a:blipFill>
                <a:blip r:embed="rId3"/>
                <a:stretch>
                  <a:fillRect l="-794" t="-2094" r="-1134"/>
                </a:stretch>
              </a:blipFill>
            </p:spPr>
            <p:txBody>
              <a:bodyPr/>
              <a:lstStyle/>
              <a:p>
                <a:r>
                  <a:rPr lang="en-US">
                    <a:noFill/>
                  </a:rPr>
                  <a:t> </a:t>
                </a:r>
              </a:p>
            </p:txBody>
          </p:sp>
        </mc:Fallback>
      </mc:AlternateContent>
    </p:spTree>
    <p:extLst>
      <p:ext uri="{BB962C8B-B14F-4D97-AF65-F5344CB8AC3E}">
        <p14:creationId xmlns:p14="http://schemas.microsoft.com/office/powerpoint/2010/main" val="263739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43E-BBE8-AF63-644E-627FDCD7D173}"/>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241632C-D841-2353-00BA-C56F10BD1FB8}"/>
              </a:ext>
            </a:extLst>
          </p:cNvPr>
          <p:cNvSpPr>
            <a:spLocks noGrp="1"/>
          </p:cNvSpPr>
          <p:nvPr>
            <p:ph idx="1"/>
          </p:nvPr>
        </p:nvSpPr>
        <p:spPr/>
        <p:txBody>
          <a:bodyPr/>
          <a:lstStyle/>
          <a:p>
            <a:r>
              <a:rPr lang="en-US" dirty="0"/>
              <a:t>Function definitions</a:t>
            </a:r>
          </a:p>
          <a:p>
            <a:r>
              <a:rPr lang="en-US" dirty="0"/>
              <a:t>Graph definitions</a:t>
            </a:r>
          </a:p>
        </p:txBody>
      </p:sp>
    </p:spTree>
    <p:extLst>
      <p:ext uri="{BB962C8B-B14F-4D97-AF65-F5344CB8AC3E}">
        <p14:creationId xmlns:p14="http://schemas.microsoft.com/office/powerpoint/2010/main" val="192170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6D00-8032-409A-BA7F-D5D23A147DCD}"/>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373799D9-54B2-482F-B3FA-EBD898C933B9}"/>
              </a:ext>
            </a:extLst>
          </p:cNvPr>
          <p:cNvSpPr>
            <a:spLocks noGrp="1"/>
          </p:cNvSpPr>
          <p:nvPr>
            <p:ph idx="1"/>
          </p:nvPr>
        </p:nvSpPr>
        <p:spPr>
          <a:xfrm>
            <a:off x="410135" y="3476065"/>
            <a:ext cx="11352363" cy="2833296"/>
          </a:xfrm>
        </p:spPr>
        <p:txBody>
          <a:bodyPr/>
          <a:lstStyle/>
          <a:p>
            <a:r>
              <a:rPr lang="en-US" dirty="0"/>
              <a:t>This matches our intuition on finite sets.</a:t>
            </a:r>
          </a:p>
          <a:p>
            <a:r>
              <a:rPr lang="en-US" dirty="0"/>
              <a:t>But it also works for infinite sets!</a:t>
            </a:r>
          </a:p>
          <a:p>
            <a:endParaRPr lang="en-US" dirty="0"/>
          </a:p>
          <a:p>
            <a:r>
              <a:rPr lang="en-US" dirty="0"/>
              <a:t>Let’s see just how infinite these sets are.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3344FCA-D096-4974-BABF-4403C0962272}"/>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Two sets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have the same size (same cardinality) if and only if there is a bijection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43344FCA-D096-4974-BABF-4403C0962272}"/>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2"/>
                <a:stretch>
                  <a:fillRect r="-112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5691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30BF-BB03-4449-BF20-D4D08D247276}"/>
              </a:ext>
            </a:extLst>
          </p:cNvPr>
          <p:cNvSpPr>
            <a:spLocks noGrp="1"/>
          </p:cNvSpPr>
          <p:nvPr>
            <p:ph type="title"/>
          </p:nvPr>
        </p:nvSpPr>
        <p:spPr/>
        <p:txBody>
          <a:bodyPr/>
          <a:lstStyle/>
          <a:p>
            <a:r>
              <a:rPr lang="en-US" dirty="0"/>
              <a:t>Some infinite sets - comparisons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D752940-F2BD-49D9-9BDA-70992F0D919E}"/>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Two sets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have the same size (same cardinality) if and only if there is a bijection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7D752940-F2BD-49D9-9BDA-70992F0D919E}"/>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3"/>
                <a:stretch>
                  <a:fillRect r="-11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DD62F5-0353-4613-8FF5-EEC389FDB191}"/>
                  </a:ext>
                </a:extLst>
              </p:cNvPr>
              <p:cNvSpPr txBox="1"/>
              <p:nvPr/>
            </p:nvSpPr>
            <p:spPr>
              <a:xfrm>
                <a:off x="575239" y="3429000"/>
                <a:ext cx="11187258"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Let’s compare the sizes of: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ℕ</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ℤ</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is an even integer</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1ADD62F5-0353-4613-8FF5-EEC389FDB191}"/>
                  </a:ext>
                </a:extLst>
              </p:cNvPr>
              <p:cNvSpPr txBox="1">
                <a:spLocks noRot="1" noChangeAspect="1" noMove="1" noResize="1" noEditPoints="1" noAdjustHandles="1" noChangeArrowheads="1" noChangeShapeType="1" noTextEdit="1"/>
              </p:cNvSpPr>
              <p:nvPr/>
            </p:nvSpPr>
            <p:spPr>
              <a:xfrm>
                <a:off x="575239" y="3429000"/>
                <a:ext cx="11187258" cy="523220"/>
              </a:xfrm>
              <a:prstGeom prst="rect">
                <a:avLst/>
              </a:prstGeom>
              <a:blipFill>
                <a:blip r:embed="rId4"/>
                <a:stretch>
                  <a:fillRect l="-1089" t="-12941" b="-31765"/>
                </a:stretch>
              </a:blipFill>
            </p:spPr>
            <p:txBody>
              <a:bodyPr/>
              <a:lstStyle/>
              <a:p>
                <a:r>
                  <a:rPr lang="en-US">
                    <a:noFill/>
                  </a:rPr>
                  <a:t> </a:t>
                </a:r>
              </a:p>
            </p:txBody>
          </p:sp>
        </mc:Fallback>
      </mc:AlternateContent>
    </p:spTree>
    <p:extLst>
      <p:ext uri="{BB962C8B-B14F-4D97-AF65-F5344CB8AC3E}">
        <p14:creationId xmlns:p14="http://schemas.microsoft.com/office/powerpoint/2010/main" val="263523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95030BF-BB03-4449-BF20-D4D08D247276}"/>
                  </a:ext>
                </a:extLst>
              </p:cNvPr>
              <p:cNvSpPr>
                <a:spLocks noGrp="1"/>
              </p:cNvSpPr>
              <p:nvPr>
                <p:ph type="title"/>
              </p:nvPr>
            </p:nvSpPr>
            <p:spPr/>
            <p:txBody>
              <a:bodyPr/>
              <a:lstStyle/>
              <a:p>
                <a:r>
                  <a:rPr lang="en-US" dirty="0"/>
                  <a:t>Some infinite sets (</a:t>
                </a:r>
                <a14:m>
                  <m:oMath xmlns:m="http://schemas.openxmlformats.org/officeDocument/2006/math">
                    <m:r>
                      <a:rPr lang="en-US" sz="4400" b="0" i="1" smtClean="0">
                        <a:latin typeface="Cambria Math" panose="02040503050406030204" pitchFamily="18" charset="0"/>
                        <a:cs typeface="Segoe UI Semilight" panose="020B0402040204020203" pitchFamily="34" charset="0"/>
                      </a:rPr>
                      <m:t>ℕ</m:t>
                    </m:r>
                  </m:oMath>
                </a14:m>
                <a:r>
                  <a:rPr lang="en-US" sz="4400" dirty="0">
                    <a:latin typeface="Segoe UI Semilight" panose="020B0402040204020203" pitchFamily="34" charset="0"/>
                    <a:cs typeface="Segoe UI Semilight" panose="020B0402040204020203" pitchFamily="34" charset="0"/>
                  </a:rPr>
                  <a:t>, </a:t>
                </a:r>
                <a14:m>
                  <m:oMath xmlns:m="http://schemas.openxmlformats.org/officeDocument/2006/math">
                    <m:r>
                      <a:rPr lang="en-US" sz="4400" b="0" i="1" smtClean="0">
                        <a:latin typeface="Cambria Math" panose="02040503050406030204" pitchFamily="18" charset="0"/>
                        <a:cs typeface="Segoe UI Semilight" panose="020B0402040204020203" pitchFamily="34" charset="0"/>
                      </a:rPr>
                      <m:t>ℤ</m:t>
                    </m:r>
                  </m:oMath>
                </a14:m>
                <a:r>
                  <a:rPr lang="en-US" dirty="0"/>
                  <a:t>)</a:t>
                </a:r>
              </a:p>
            </p:txBody>
          </p:sp>
        </mc:Choice>
        <mc:Fallback>
          <p:sp>
            <p:nvSpPr>
              <p:cNvPr id="2" name="Title 1">
                <a:extLst>
                  <a:ext uri="{FF2B5EF4-FFF2-40B4-BE49-F238E27FC236}">
                    <a16:creationId xmlns:a16="http://schemas.microsoft.com/office/drawing/2014/main" id="{495030BF-BB03-4449-BF20-D4D08D247276}"/>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D752940-F2BD-49D9-9BDA-70992F0D919E}"/>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Two sets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have the same size (same cardinality) if and only if there is a bijection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7D752940-F2BD-49D9-9BDA-70992F0D919E}"/>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4"/>
                <a:stretch>
                  <a:fillRect r="-11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DD62F5-0353-4613-8FF5-EEC389FDB191}"/>
                  </a:ext>
                </a:extLst>
              </p:cNvPr>
              <p:cNvSpPr txBox="1"/>
              <p:nvPr/>
            </p:nvSpPr>
            <p:spPr>
              <a:xfrm>
                <a:off x="575239" y="3429000"/>
                <a:ext cx="11187258"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Let’s compare the sizes of: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ℕ</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ℤ</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is an even integer</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1ADD62F5-0353-4613-8FF5-EEC389FDB191}"/>
                  </a:ext>
                </a:extLst>
              </p:cNvPr>
              <p:cNvSpPr txBox="1">
                <a:spLocks noRot="1" noChangeAspect="1" noMove="1" noResize="1" noEditPoints="1" noAdjustHandles="1" noChangeArrowheads="1" noChangeShapeType="1" noTextEdit="1"/>
              </p:cNvSpPr>
              <p:nvPr/>
            </p:nvSpPr>
            <p:spPr>
              <a:xfrm>
                <a:off x="575239" y="3429000"/>
                <a:ext cx="11187258" cy="523220"/>
              </a:xfrm>
              <a:prstGeom prst="rect">
                <a:avLst/>
              </a:prstGeom>
              <a:blipFill>
                <a:blip r:embed="rId5"/>
                <a:stretch>
                  <a:fillRect l="-1089" t="-12941"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2C1527-2246-BA6B-06AB-49CE18D5DC09}"/>
                  </a:ext>
                </a:extLst>
              </p:cNvPr>
              <p:cNvSpPr txBox="1"/>
              <p:nvPr/>
            </p:nvSpPr>
            <p:spPr>
              <a:xfrm>
                <a:off x="346356" y="4149097"/>
                <a:ext cx="112222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Segoe UI Semilight" panose="020B0402040204020203" pitchFamily="34" charset="0"/>
                        </a:rPr>
                        <m:t>ℕ</m:t>
                      </m:r>
                    </m:oMath>
                  </m:oMathPara>
                </a14:m>
                <a:endParaRPr lang="en-US" sz="3600" dirty="0"/>
              </a:p>
            </p:txBody>
          </p:sp>
        </mc:Choice>
        <mc:Fallback xmlns="">
          <p:sp>
            <p:nvSpPr>
              <p:cNvPr id="7" name="TextBox 6">
                <a:extLst>
                  <a:ext uri="{FF2B5EF4-FFF2-40B4-BE49-F238E27FC236}">
                    <a16:creationId xmlns:a16="http://schemas.microsoft.com/office/drawing/2014/main" id="{B52C1527-2246-BA6B-06AB-49CE18D5DC09}"/>
                  </a:ext>
                </a:extLst>
              </p:cNvPr>
              <p:cNvSpPr txBox="1">
                <a:spLocks noRot="1" noChangeAspect="1" noMove="1" noResize="1" noEditPoints="1" noAdjustHandles="1" noChangeArrowheads="1" noChangeShapeType="1" noTextEdit="1"/>
              </p:cNvSpPr>
              <p:nvPr/>
            </p:nvSpPr>
            <p:spPr>
              <a:xfrm>
                <a:off x="346356" y="4149097"/>
                <a:ext cx="112222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C22D20-3370-A1E1-363C-24BF11FE2489}"/>
                  </a:ext>
                </a:extLst>
              </p:cNvPr>
              <p:cNvSpPr txBox="1"/>
              <p:nvPr/>
            </p:nvSpPr>
            <p:spPr>
              <a:xfrm>
                <a:off x="1276450" y="4160472"/>
                <a:ext cx="456586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0  1  2  3  4  5  6  7 …</m:t>
                      </m:r>
                    </m:oMath>
                  </m:oMathPara>
                </a14:m>
                <a:endParaRPr lang="en-US" sz="4000" dirty="0"/>
              </a:p>
            </p:txBody>
          </p:sp>
        </mc:Choice>
        <mc:Fallback xmlns="">
          <p:sp>
            <p:nvSpPr>
              <p:cNvPr id="4" name="TextBox 3">
                <a:extLst>
                  <a:ext uri="{FF2B5EF4-FFF2-40B4-BE49-F238E27FC236}">
                    <a16:creationId xmlns:a16="http://schemas.microsoft.com/office/drawing/2014/main" id="{DCC22D20-3370-A1E1-363C-24BF11FE2489}"/>
                  </a:ext>
                </a:extLst>
              </p:cNvPr>
              <p:cNvSpPr txBox="1">
                <a:spLocks noRot="1" noChangeAspect="1" noMove="1" noResize="1" noEditPoints="1" noAdjustHandles="1" noChangeArrowheads="1" noChangeShapeType="1" noTextEdit="1"/>
              </p:cNvSpPr>
              <p:nvPr/>
            </p:nvSpPr>
            <p:spPr>
              <a:xfrm>
                <a:off x="1276450" y="4160472"/>
                <a:ext cx="4565865" cy="615553"/>
              </a:xfrm>
              <a:prstGeom prst="rect">
                <a:avLst/>
              </a:prstGeom>
              <a:blipFill>
                <a:blip r:embed="rId7"/>
                <a:stretch>
                  <a:fillRect l="-1667" t="-6122" b="-38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B0F04F-6602-BF08-B861-B88D0EDA6053}"/>
                  </a:ext>
                </a:extLst>
              </p:cNvPr>
              <p:cNvSpPr txBox="1"/>
              <p:nvPr/>
            </p:nvSpPr>
            <p:spPr>
              <a:xfrm>
                <a:off x="-334237" y="4961553"/>
                <a:ext cx="249727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Segoe UI Semilight" panose="020B0402040204020203" pitchFamily="34" charset="0"/>
                        </a:rPr>
                        <m:t>ℤ</m:t>
                      </m:r>
                    </m:oMath>
                  </m:oMathPara>
                </a14:m>
                <a:endParaRPr lang="en-US" sz="3600" dirty="0"/>
              </a:p>
            </p:txBody>
          </p:sp>
        </mc:Choice>
        <mc:Fallback xmlns="">
          <p:sp>
            <p:nvSpPr>
              <p:cNvPr id="10" name="TextBox 9">
                <a:extLst>
                  <a:ext uri="{FF2B5EF4-FFF2-40B4-BE49-F238E27FC236}">
                    <a16:creationId xmlns:a16="http://schemas.microsoft.com/office/drawing/2014/main" id="{EDB0F04F-6602-BF08-B861-B88D0EDA6053}"/>
                  </a:ext>
                </a:extLst>
              </p:cNvPr>
              <p:cNvSpPr txBox="1">
                <a:spLocks noRot="1" noChangeAspect="1" noMove="1" noResize="1" noEditPoints="1" noAdjustHandles="1" noChangeArrowheads="1" noChangeShapeType="1" noTextEdit="1"/>
              </p:cNvSpPr>
              <p:nvPr/>
            </p:nvSpPr>
            <p:spPr>
              <a:xfrm>
                <a:off x="-334237" y="4961553"/>
                <a:ext cx="2497279" cy="64633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512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95030BF-BB03-4449-BF20-D4D08D247276}"/>
                  </a:ext>
                </a:extLst>
              </p:cNvPr>
              <p:cNvSpPr>
                <a:spLocks noGrp="1"/>
              </p:cNvSpPr>
              <p:nvPr>
                <p:ph type="title"/>
              </p:nvPr>
            </p:nvSpPr>
            <p:spPr/>
            <p:txBody>
              <a:bodyPr>
                <a:normAutofit fontScale="90000"/>
              </a:bodyPr>
              <a:lstStyle/>
              <a:p>
                <a:r>
                  <a:rPr lang="en-US" dirty="0"/>
                  <a:t>Some infinite sets (</a:t>
                </a:r>
                <a14:m>
                  <m:oMath xmlns:m="http://schemas.openxmlformats.org/officeDocument/2006/math">
                    <m:r>
                      <a:rPr lang="en-US" sz="4400" b="0" i="1" smtClean="0">
                        <a:latin typeface="Cambria Math" panose="02040503050406030204" pitchFamily="18" charset="0"/>
                        <a:cs typeface="Segoe UI Semilight" panose="020B0402040204020203" pitchFamily="34" charset="0"/>
                      </a:rPr>
                      <m:t>ℤ</m:t>
                    </m:r>
                    <m:r>
                      <a:rPr lang="en-US" sz="4400" b="0" i="1" smtClean="0">
                        <a:latin typeface="Cambria Math" panose="02040503050406030204" pitchFamily="18" charset="0"/>
                        <a:cs typeface="Segoe UI Semilight" panose="020B0402040204020203" pitchFamily="34" charset="0"/>
                      </a:rPr>
                      <m:t>,</m:t>
                    </m:r>
                  </m:oMath>
                </a14:m>
                <a:r>
                  <a:rPr lang="en-US" sz="4400" dirty="0">
                    <a:latin typeface="Segoe UI Semilight" panose="020B0402040204020203" pitchFamily="34" charset="0"/>
                    <a:cs typeface="Segoe UI Semilight" panose="020B0402040204020203" pitchFamily="34" charset="0"/>
                  </a:rPr>
                  <a:t> </a:t>
                </a:r>
                <a14:m>
                  <m:oMath xmlns:m="http://schemas.openxmlformats.org/officeDocument/2006/math">
                    <m:r>
                      <a:rPr lang="en-US" sz="4400" b="0" i="1" dirty="0" smtClean="0">
                        <a:latin typeface="Cambria Math" panose="02040503050406030204" pitchFamily="18" charset="0"/>
                        <a:cs typeface="Segoe UI Semilight" panose="020B0402040204020203" pitchFamily="34" charset="0"/>
                      </a:rPr>
                      <m:t>{</m:t>
                    </m:r>
                    <m:r>
                      <a:rPr lang="en-US" sz="4400" b="0" i="1" dirty="0" smtClean="0">
                        <a:latin typeface="Cambria Math" panose="02040503050406030204" pitchFamily="18" charset="0"/>
                        <a:cs typeface="Segoe UI Semilight" panose="020B0402040204020203" pitchFamily="34" charset="0"/>
                      </a:rPr>
                      <m:t>𝑥</m:t>
                    </m:r>
                    <m:r>
                      <a:rPr lang="en-US" sz="4400" b="0" i="1" dirty="0" smtClean="0">
                        <a:latin typeface="Cambria Math" panose="02040503050406030204" pitchFamily="18" charset="0"/>
                        <a:cs typeface="Segoe UI Semilight" panose="020B0402040204020203" pitchFamily="34" charset="0"/>
                      </a:rPr>
                      <m:t> :</m:t>
                    </m:r>
                    <m:r>
                      <a:rPr lang="en-US" sz="4400" b="0" i="1" dirty="0" smtClean="0">
                        <a:latin typeface="Cambria Math" panose="02040503050406030204" pitchFamily="18" charset="0"/>
                        <a:cs typeface="Segoe UI Semilight" panose="020B0402040204020203" pitchFamily="34" charset="0"/>
                      </a:rPr>
                      <m:t>𝑥</m:t>
                    </m:r>
                    <m:r>
                      <a:rPr lang="en-US" sz="4400" b="0" i="1" dirty="0" smtClean="0">
                        <a:latin typeface="Cambria Math" panose="02040503050406030204" pitchFamily="18" charset="0"/>
                        <a:cs typeface="Segoe UI Semilight" panose="020B0402040204020203" pitchFamily="34" charset="0"/>
                      </a:rPr>
                      <m:t> </m:t>
                    </m:r>
                  </m:oMath>
                </a14:m>
                <a:r>
                  <a:rPr lang="en-US" sz="4400" dirty="0">
                    <a:latin typeface="Segoe UI Semilight" panose="020B0402040204020203" pitchFamily="34" charset="0"/>
                    <a:cs typeface="Segoe UI Semilight" panose="020B0402040204020203" pitchFamily="34" charset="0"/>
                  </a:rPr>
                  <a:t>is an even integer</a:t>
                </a:r>
                <a14:m>
                  <m:oMath xmlns:m="http://schemas.openxmlformats.org/officeDocument/2006/math">
                    <m:r>
                      <a:rPr lang="en-US" sz="4400" b="0" i="1" smtClean="0">
                        <a:latin typeface="Cambria Math" panose="02040503050406030204" pitchFamily="18" charset="0"/>
                        <a:cs typeface="Segoe UI Semilight" panose="020B0402040204020203" pitchFamily="34" charset="0"/>
                      </a:rPr>
                      <m:t>}</m:t>
                    </m:r>
                  </m:oMath>
                </a14:m>
                <a:r>
                  <a:rPr lang="en-US" dirty="0"/>
                  <a:t>)</a:t>
                </a:r>
              </a:p>
            </p:txBody>
          </p:sp>
        </mc:Choice>
        <mc:Fallback>
          <p:sp>
            <p:nvSpPr>
              <p:cNvPr id="2" name="Title 1">
                <a:extLst>
                  <a:ext uri="{FF2B5EF4-FFF2-40B4-BE49-F238E27FC236}">
                    <a16:creationId xmlns:a16="http://schemas.microsoft.com/office/drawing/2014/main" id="{495030BF-BB03-4449-BF20-D4D08D247276}"/>
                  </a:ext>
                </a:extLst>
              </p:cNvPr>
              <p:cNvSpPr>
                <a:spLocks noGrp="1" noRot="1" noChangeAspect="1" noMove="1" noResize="1" noEditPoints="1" noAdjustHandles="1" noChangeArrowheads="1" noChangeShapeType="1" noTextEdit="1"/>
              </p:cNvSpPr>
              <p:nvPr>
                <p:ph type="title"/>
              </p:nvPr>
            </p:nvSpPr>
            <p:spPr>
              <a:blipFill>
                <a:blip r:embed="rId3"/>
                <a:stretch>
                  <a:fillRect l="-1906" t="-1198" r="-1089"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D752940-F2BD-49D9-9BDA-70992F0D919E}"/>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Two sets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have the same size (same cardinality) if and only if there is a bijection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7D752940-F2BD-49D9-9BDA-70992F0D919E}"/>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4"/>
                <a:stretch>
                  <a:fillRect r="-112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ADD62F5-0353-4613-8FF5-EEC389FDB191}"/>
                  </a:ext>
                </a:extLst>
              </p:cNvPr>
              <p:cNvSpPr txBox="1"/>
              <p:nvPr/>
            </p:nvSpPr>
            <p:spPr>
              <a:xfrm>
                <a:off x="575239" y="3429000"/>
                <a:ext cx="11187258"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Let’s compare the sizes of: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ℕ</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ℤ</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is an even integer</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p:txBody>
          </p:sp>
        </mc:Choice>
        <mc:Fallback>
          <p:sp>
            <p:nvSpPr>
              <p:cNvPr id="9" name="TextBox 8">
                <a:extLst>
                  <a:ext uri="{FF2B5EF4-FFF2-40B4-BE49-F238E27FC236}">
                    <a16:creationId xmlns:a16="http://schemas.microsoft.com/office/drawing/2014/main" id="{1ADD62F5-0353-4613-8FF5-EEC389FDB191}"/>
                  </a:ext>
                </a:extLst>
              </p:cNvPr>
              <p:cNvSpPr txBox="1">
                <a:spLocks noRot="1" noChangeAspect="1" noMove="1" noResize="1" noEditPoints="1" noAdjustHandles="1" noChangeArrowheads="1" noChangeShapeType="1" noTextEdit="1"/>
              </p:cNvSpPr>
              <p:nvPr/>
            </p:nvSpPr>
            <p:spPr>
              <a:xfrm>
                <a:off x="575239" y="3429000"/>
                <a:ext cx="11187258" cy="523220"/>
              </a:xfrm>
              <a:prstGeom prst="rect">
                <a:avLst/>
              </a:prstGeom>
              <a:blipFill>
                <a:blip r:embed="rId5"/>
                <a:stretch>
                  <a:fillRect l="-1089" t="-12941"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2C1527-2246-BA6B-06AB-49CE18D5DC09}"/>
                  </a:ext>
                </a:extLst>
              </p:cNvPr>
              <p:cNvSpPr txBox="1"/>
              <p:nvPr/>
            </p:nvSpPr>
            <p:spPr>
              <a:xfrm>
                <a:off x="346356" y="4149097"/>
                <a:ext cx="112222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cs typeface="Segoe UI Semilight" panose="020B0402040204020203" pitchFamily="34" charset="0"/>
                        </a:rPr>
                        <m:t>ℤ</m:t>
                      </m:r>
                    </m:oMath>
                  </m:oMathPara>
                </a14:m>
                <a:endParaRPr lang="en-US" sz="3600" dirty="0"/>
              </a:p>
            </p:txBody>
          </p:sp>
        </mc:Choice>
        <mc:Fallback xmlns="">
          <p:sp>
            <p:nvSpPr>
              <p:cNvPr id="7" name="TextBox 6">
                <a:extLst>
                  <a:ext uri="{FF2B5EF4-FFF2-40B4-BE49-F238E27FC236}">
                    <a16:creationId xmlns:a16="http://schemas.microsoft.com/office/drawing/2014/main" id="{B52C1527-2246-BA6B-06AB-49CE18D5DC09}"/>
                  </a:ext>
                </a:extLst>
              </p:cNvPr>
              <p:cNvSpPr txBox="1">
                <a:spLocks noRot="1" noChangeAspect="1" noMove="1" noResize="1" noEditPoints="1" noAdjustHandles="1" noChangeArrowheads="1" noChangeShapeType="1" noTextEdit="1"/>
              </p:cNvSpPr>
              <p:nvPr/>
            </p:nvSpPr>
            <p:spPr>
              <a:xfrm>
                <a:off x="346356" y="4149097"/>
                <a:ext cx="112222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C22D20-3370-A1E1-363C-24BF11FE2489}"/>
                  </a:ext>
                </a:extLst>
              </p:cNvPr>
              <p:cNvSpPr txBox="1"/>
              <p:nvPr/>
            </p:nvSpPr>
            <p:spPr>
              <a:xfrm>
                <a:off x="1276450" y="4160472"/>
                <a:ext cx="566482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m:t>
                      </m:r>
                      <m:r>
                        <a:rPr lang="en-US" sz="4000" b="0" i="1" smtClean="0">
                          <a:latin typeface="Cambria Math" panose="02040503050406030204" pitchFamily="18" charset="0"/>
                        </a:rPr>
                        <m:t>,−3, −2, −1, 0, 1, 2, 3,…</m:t>
                      </m:r>
                    </m:oMath>
                  </m:oMathPara>
                </a14:m>
                <a:endParaRPr lang="en-US" sz="4000" dirty="0"/>
              </a:p>
            </p:txBody>
          </p:sp>
        </mc:Choice>
        <mc:Fallback xmlns="">
          <p:sp>
            <p:nvSpPr>
              <p:cNvPr id="4" name="TextBox 3">
                <a:extLst>
                  <a:ext uri="{FF2B5EF4-FFF2-40B4-BE49-F238E27FC236}">
                    <a16:creationId xmlns:a16="http://schemas.microsoft.com/office/drawing/2014/main" id="{DCC22D20-3370-A1E1-363C-24BF11FE2489}"/>
                  </a:ext>
                </a:extLst>
              </p:cNvPr>
              <p:cNvSpPr txBox="1">
                <a:spLocks noRot="1" noChangeAspect="1" noMove="1" noResize="1" noEditPoints="1" noAdjustHandles="1" noChangeArrowheads="1" noChangeShapeType="1" noTextEdit="1"/>
              </p:cNvSpPr>
              <p:nvPr/>
            </p:nvSpPr>
            <p:spPr>
              <a:xfrm>
                <a:off x="1276450" y="4160472"/>
                <a:ext cx="5664820" cy="615553"/>
              </a:xfrm>
              <a:prstGeom prst="rect">
                <a:avLst/>
              </a:prstGeom>
              <a:blipFill>
                <a:blip r:embed="rId7"/>
                <a:stretch>
                  <a:fillRect b="-8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B0F04F-6602-BF08-B861-B88D0EDA6053}"/>
                  </a:ext>
                </a:extLst>
              </p:cNvPr>
              <p:cNvSpPr txBox="1"/>
              <p:nvPr/>
            </p:nvSpPr>
            <p:spPr>
              <a:xfrm>
                <a:off x="-341171" y="5219527"/>
                <a:ext cx="249727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𝐸𝑣𝑒𝑛</m:t>
                      </m:r>
                    </m:oMath>
                  </m:oMathPara>
                </a14:m>
                <a:endParaRPr lang="en-US" sz="3600" dirty="0"/>
              </a:p>
            </p:txBody>
          </p:sp>
        </mc:Choice>
        <mc:Fallback xmlns="">
          <p:sp>
            <p:nvSpPr>
              <p:cNvPr id="10" name="TextBox 9">
                <a:extLst>
                  <a:ext uri="{FF2B5EF4-FFF2-40B4-BE49-F238E27FC236}">
                    <a16:creationId xmlns:a16="http://schemas.microsoft.com/office/drawing/2014/main" id="{EDB0F04F-6602-BF08-B861-B88D0EDA6053}"/>
                  </a:ext>
                </a:extLst>
              </p:cNvPr>
              <p:cNvSpPr txBox="1">
                <a:spLocks noRot="1" noChangeAspect="1" noMove="1" noResize="1" noEditPoints="1" noAdjustHandles="1" noChangeArrowheads="1" noChangeShapeType="1" noTextEdit="1"/>
              </p:cNvSpPr>
              <p:nvPr/>
            </p:nvSpPr>
            <p:spPr>
              <a:xfrm>
                <a:off x="-341171" y="5219527"/>
                <a:ext cx="2497279" cy="64633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551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C0D56B3B-4935-4A1C-88BD-8D8C426F0611}"/>
                  </a:ext>
                </a:extLst>
              </p:cNvPr>
              <p:cNvSpPr>
                <a:spLocks noGrp="1"/>
              </p:cNvSpPr>
              <p:nvPr>
                <p:ph type="title"/>
              </p:nvPr>
            </p:nvSpPr>
            <p:spPr/>
            <p:txBody>
              <a:bodyPr>
                <a:normAutofit fontScale="90000"/>
              </a:bodyPr>
              <a:lstStyle/>
              <a:p>
                <a:r>
                  <a:rPr lang="en-US" dirty="0"/>
                  <a:t>They’re all the same size (</a:t>
                </a:r>
                <a14:m>
                  <m:oMath xmlns:m="http://schemas.openxmlformats.org/officeDocument/2006/math">
                    <m:r>
                      <a:rPr lang="en-US" b="0" i="1" smtClean="0">
                        <a:latin typeface="Cambria Math" panose="02040503050406030204" pitchFamily="18" charset="0"/>
                      </a:rPr>
                      <m:t>ℤ</m:t>
                    </m:r>
                  </m:oMath>
                </a14:m>
                <a:r>
                  <a:rPr lang="en-US" dirty="0"/>
                  <a:t> and even integers)</a:t>
                </a:r>
              </a:p>
            </p:txBody>
          </p:sp>
        </mc:Choice>
        <mc:Fallback>
          <p:sp>
            <p:nvSpPr>
              <p:cNvPr id="2" name="Title 1">
                <a:extLst>
                  <a:ext uri="{FF2B5EF4-FFF2-40B4-BE49-F238E27FC236}">
                    <a16:creationId xmlns:a16="http://schemas.microsoft.com/office/drawing/2014/main" id="{C0D56B3B-4935-4A1C-88BD-8D8C426F0611}"/>
                  </a:ext>
                </a:extLst>
              </p:cNvPr>
              <p:cNvSpPr>
                <a:spLocks noGrp="1" noRot="1" noChangeAspect="1" noMove="1" noResize="1" noEditPoints="1" noAdjustHandles="1" noChangeArrowheads="1" noChangeShapeType="1" noTextEdit="1"/>
              </p:cNvSpPr>
              <p:nvPr>
                <p:ph type="title"/>
              </p:nvPr>
            </p:nvSpPr>
            <p:spPr>
              <a:blipFill>
                <a:blip r:embed="rId3"/>
                <a:stretch>
                  <a:fillRect l="-1906" t="-1198" r="-763"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DDCFB6-2981-4325-B3D8-7180802CBAB5}"/>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ℤ</m:t>
                    </m:r>
                  </m:oMath>
                </a14:m>
                <a:r>
                  <a:rPr lang="en-US" dirty="0"/>
                  <a:t> and even integers?</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dirty="0"/>
                  <a:t> Is it a bijection?</a:t>
                </a:r>
              </a:p>
              <a:p>
                <a:endParaRPr lang="en-US" dirty="0"/>
              </a:p>
              <a:p>
                <a:r>
                  <a:rPr lang="en-US" dirty="0"/>
                  <a:t>One-to-one? Let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ℤ</m:t>
                    </m:r>
                  </m:oMath>
                </a14:m>
                <a:r>
                  <a:rPr lang="en-US" dirty="0"/>
                  <a:t> be arbitrary. Suppose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By definition of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2</m:t>
                    </m:r>
                    <m:r>
                      <a:rPr lang="en-US" b="0" i="1" smtClean="0">
                        <a:latin typeface="Cambria Math" panose="02040503050406030204" pitchFamily="18" charset="0"/>
                      </a:rPr>
                      <m:t>𝑎</m:t>
                    </m:r>
                    <m:r>
                      <a:rPr lang="en-US" b="0" i="1" smtClean="0">
                        <a:latin typeface="Cambria Math" panose="02040503050406030204" pitchFamily="18" charset="0"/>
                      </a:rPr>
                      <m:t>=2</m:t>
                    </m:r>
                    <m:r>
                      <a:rPr lang="en-US" b="0" i="1" smtClean="0">
                        <a:latin typeface="Cambria Math" panose="02040503050406030204" pitchFamily="18" charset="0"/>
                      </a:rPr>
                      <m:t>𝑏</m:t>
                    </m:r>
                  </m:oMath>
                </a14:m>
                <a:r>
                  <a:rPr lang="en-US" dirty="0"/>
                  <a:t>. Dividing by 2,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endParaRPr lang="en-US" dirty="0"/>
              </a:p>
              <a:p>
                <a:r>
                  <a:rPr lang="en-US" dirty="0"/>
                  <a:t>Onto? Let </a:t>
                </a:r>
                <a14:m>
                  <m:oMath xmlns:m="http://schemas.openxmlformats.org/officeDocument/2006/math">
                    <m:r>
                      <a:rPr lang="en-US" b="0" i="1" smtClean="0">
                        <a:latin typeface="Cambria Math" panose="02040503050406030204" pitchFamily="18" charset="0"/>
                      </a:rPr>
                      <m:t>𝑏</m:t>
                    </m:r>
                  </m:oMath>
                </a14:m>
                <a:r>
                  <a:rPr lang="en-US" dirty="0"/>
                  <a:t> be an arbitrary even integer. Since </a:t>
                </a:r>
                <a14:m>
                  <m:oMath xmlns:m="http://schemas.openxmlformats.org/officeDocument/2006/math">
                    <m:r>
                      <a:rPr lang="en-US" b="0" i="1" smtClean="0">
                        <a:latin typeface="Cambria Math" panose="02040503050406030204" pitchFamily="18" charset="0"/>
                      </a:rPr>
                      <m:t>𝑏</m:t>
                    </m:r>
                  </m:oMath>
                </a14:m>
                <a:r>
                  <a:rPr lang="en-US" dirty="0"/>
                  <a:t> is even, there must be some </a:t>
                </a:r>
                <a14:m>
                  <m:oMath xmlns:m="http://schemas.openxmlformats.org/officeDocument/2006/math">
                    <m:r>
                      <m:rPr>
                        <m:sty m:val="p"/>
                      </m:rPr>
                      <a:rPr lang="en-US" b="0" i="0" smtClean="0">
                        <a:latin typeface="Cambria Math" panose="02040503050406030204" pitchFamily="18" charset="0"/>
                      </a:rPr>
                      <m:t>a</m:t>
                    </m:r>
                    <m:r>
                      <a:rPr lang="en-US" b="0" i="1" smtClean="0">
                        <a:latin typeface="Cambria Math" panose="02040503050406030204" pitchFamily="18" charset="0"/>
                      </a:rPr>
                      <m:t>∈</m:t>
                    </m:r>
                    <m:r>
                      <a:rPr lang="en-US" i="1">
                        <a:latin typeface="Cambria Math" panose="02040503050406030204" pitchFamily="18" charset="0"/>
                      </a:rPr>
                      <m:t>ℤ</m:t>
                    </m:r>
                  </m:oMath>
                </a14:m>
                <a:r>
                  <a:rPr lang="en-US" dirty="0"/>
                  <a:t> such that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𝑎</m:t>
                    </m:r>
                  </m:oMath>
                </a14:m>
                <a:r>
                  <a:rPr lang="en-US" dirty="0"/>
                  <a:t>. By definition of </a:t>
                </a:r>
                <a14:m>
                  <m:oMath xmlns:m="http://schemas.openxmlformats.org/officeDocument/2006/math">
                    <m:r>
                      <a:rPr lang="en-US" b="0" i="1" smtClean="0">
                        <a:latin typeface="Cambria Math" panose="02040503050406030204" pitchFamily="18" charset="0"/>
                      </a:rPr>
                      <m:t>𝑓</m:t>
                    </m:r>
                  </m:oMath>
                </a14:m>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endParaRPr lang="en-US"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DDDCFB6-2981-4325-B3D8-7180802CBAB5}"/>
                  </a:ext>
                </a:extLst>
              </p:cNvPr>
              <p:cNvSpPr>
                <a:spLocks noGrp="1" noRot="1" noChangeAspect="1" noMove="1" noResize="1" noEditPoints="1" noAdjustHandles="1" noChangeArrowheads="1" noChangeShapeType="1" noTextEdit="1"/>
              </p:cNvSpPr>
              <p:nvPr>
                <p:ph idx="1"/>
              </p:nvPr>
            </p:nvSpPr>
            <p:spPr>
              <a:blipFill>
                <a:blip r:embed="rId4"/>
                <a:stretch>
                  <a:fillRect l="-1587" t="-2094" r="-680"/>
                </a:stretch>
              </a:blipFill>
            </p:spPr>
            <p:txBody>
              <a:bodyPr/>
              <a:lstStyle/>
              <a:p>
                <a:r>
                  <a:rPr lang="en-US">
                    <a:noFill/>
                  </a:rPr>
                  <a:t> </a:t>
                </a:r>
              </a:p>
            </p:txBody>
          </p:sp>
        </mc:Fallback>
      </mc:AlternateContent>
    </p:spTree>
    <p:extLst>
      <p:ext uri="{BB962C8B-B14F-4D97-AF65-F5344CB8AC3E}">
        <p14:creationId xmlns:p14="http://schemas.microsoft.com/office/powerpoint/2010/main" val="361146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C0D56B3B-4935-4A1C-88BD-8D8C426F0611}"/>
                  </a:ext>
                </a:extLst>
              </p:cNvPr>
              <p:cNvSpPr>
                <a:spLocks noGrp="1"/>
              </p:cNvSpPr>
              <p:nvPr>
                <p:ph type="title"/>
              </p:nvPr>
            </p:nvSpPr>
            <p:spPr/>
            <p:txBody>
              <a:bodyPr/>
              <a:lstStyle/>
              <a:p>
                <a:r>
                  <a:rPr lang="en-US" dirty="0"/>
                  <a:t>They’re all the same size (</a:t>
                </a:r>
                <a14:m>
                  <m:oMath xmlns:m="http://schemas.openxmlformats.org/officeDocument/2006/math">
                    <m:r>
                      <a:rPr lang="en-US" b="0" i="1" smtClean="0">
                        <a:latin typeface="Cambria Math" panose="02040503050406030204" pitchFamily="18" charset="0"/>
                      </a:rPr>
                      <m:t>ℕ</m:t>
                    </m:r>
                  </m:oMath>
                </a14:m>
                <a:r>
                  <a:rPr lang="en-US" dirty="0"/>
                  <a:t> and </a:t>
                </a:r>
                <a14:m>
                  <m:oMath xmlns:m="http://schemas.openxmlformats.org/officeDocument/2006/math">
                    <m:r>
                      <a:rPr lang="en-US" b="0" i="1" smtClean="0">
                        <a:latin typeface="Cambria Math" panose="02040503050406030204" pitchFamily="18" charset="0"/>
                      </a:rPr>
                      <m:t>ℤ</m:t>
                    </m:r>
                  </m:oMath>
                </a14:m>
                <a:r>
                  <a:rPr lang="en-US" dirty="0"/>
                  <a:t> setup)</a:t>
                </a:r>
              </a:p>
            </p:txBody>
          </p:sp>
        </mc:Choice>
        <mc:Fallback>
          <p:sp>
            <p:nvSpPr>
              <p:cNvPr id="2" name="Title 1">
                <a:extLst>
                  <a:ext uri="{FF2B5EF4-FFF2-40B4-BE49-F238E27FC236}">
                    <a16:creationId xmlns:a16="http://schemas.microsoft.com/office/drawing/2014/main" id="{C0D56B3B-4935-4A1C-88BD-8D8C426F0611}"/>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DDCFB6-2981-4325-B3D8-7180802CBAB5}"/>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ℤ</m:t>
                    </m:r>
                  </m:oMath>
                </a14:m>
                <a:r>
                  <a:rPr lang="en-US" dirty="0"/>
                  <a:t> and even integers?</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dirty="0"/>
                  <a:t> Is it a bijection? </a:t>
                </a:r>
              </a:p>
              <a:p>
                <a:pPr lvl="1"/>
                <a:r>
                  <a:rPr lang="en-US" dirty="0"/>
                  <a:t>     </a:t>
                </a:r>
              </a:p>
              <a:p>
                <a:pPr lvl="1"/>
                <a:r>
                  <a:rPr lang="en-US" dirty="0"/>
                  <a:t>         YES</a:t>
                </a:r>
              </a:p>
              <a:p>
                <a:pPr marL="0" indent="0">
                  <a:buNone/>
                </a:pPr>
                <a:endParaRPr lang="en-US" dirty="0"/>
              </a:p>
              <a:p>
                <a14:m>
                  <m:oMath xmlns:m="http://schemas.openxmlformats.org/officeDocument/2006/math">
                    <m:r>
                      <a:rPr lang="en-US" b="0" i="1" smtClean="0">
                        <a:latin typeface="Cambria Math" panose="02040503050406030204" pitchFamily="18" charset="0"/>
                      </a:rPr>
                      <m:t>ℕ</m:t>
                    </m:r>
                  </m:oMath>
                </a14:m>
                <a:r>
                  <a:rPr lang="en-US" dirty="0"/>
                  <a:t> and </a:t>
                </a:r>
                <a14:m>
                  <m:oMath xmlns:m="http://schemas.openxmlformats.org/officeDocument/2006/math">
                    <m:r>
                      <a:rPr lang="en-US" b="0" i="1" smtClean="0">
                        <a:latin typeface="Cambria Math" panose="02040503050406030204" pitchFamily="18" charset="0"/>
                      </a:rPr>
                      <m:t>ℤ</m:t>
                    </m:r>
                  </m:oMath>
                </a14:m>
                <a:r>
                  <a:rPr lang="en-US" dirty="0"/>
                  <a:t>?</a:t>
                </a:r>
              </a:p>
            </p:txBody>
          </p:sp>
        </mc:Choice>
        <mc:Fallback xmlns="">
          <p:sp>
            <p:nvSpPr>
              <p:cNvPr id="3" name="Content Placeholder 2">
                <a:extLst>
                  <a:ext uri="{FF2B5EF4-FFF2-40B4-BE49-F238E27FC236}">
                    <a16:creationId xmlns:a16="http://schemas.microsoft.com/office/drawing/2014/main" id="{1DDDCFB6-2981-4325-B3D8-7180802CBAB5}"/>
                  </a:ext>
                </a:extLst>
              </p:cNvPr>
              <p:cNvSpPr>
                <a:spLocks noGrp="1" noRot="1" noChangeAspect="1" noMove="1" noResize="1" noEditPoints="1" noAdjustHandles="1" noChangeArrowheads="1" noChangeShapeType="1" noTextEdit="1"/>
              </p:cNvSpPr>
              <p:nvPr>
                <p:ph idx="1"/>
              </p:nvPr>
            </p:nvSpPr>
            <p:spPr>
              <a:blipFill>
                <a:blip r:embed="rId4"/>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2317105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C0D56B3B-4935-4A1C-88BD-8D8C426F0611}"/>
                  </a:ext>
                </a:extLst>
              </p:cNvPr>
              <p:cNvSpPr>
                <a:spLocks noGrp="1"/>
              </p:cNvSpPr>
              <p:nvPr>
                <p:ph type="title"/>
              </p:nvPr>
            </p:nvSpPr>
            <p:spPr/>
            <p:txBody>
              <a:bodyPr/>
              <a:lstStyle/>
              <a:p>
                <a:r>
                  <a:rPr lang="en-US" dirty="0"/>
                  <a:t>They’re all the same size (</a:t>
                </a:r>
                <a14:m>
                  <m:oMath xmlns:m="http://schemas.openxmlformats.org/officeDocument/2006/math">
                    <m:r>
                      <a:rPr lang="en-US" b="0" i="1" smtClean="0">
                        <a:latin typeface="Cambria Math" panose="02040503050406030204" pitchFamily="18" charset="0"/>
                      </a:rPr>
                      <m:t>ℕ</m:t>
                    </m:r>
                  </m:oMath>
                </a14:m>
                <a:r>
                  <a:rPr lang="en-US" dirty="0"/>
                  <a:t> and </a:t>
                </a:r>
                <a14:m>
                  <m:oMath xmlns:m="http://schemas.openxmlformats.org/officeDocument/2006/math">
                    <m:r>
                      <a:rPr lang="en-US" b="0" i="1" smtClean="0">
                        <a:latin typeface="Cambria Math" panose="02040503050406030204" pitchFamily="18" charset="0"/>
                      </a:rPr>
                      <m:t>ℤ</m:t>
                    </m:r>
                  </m:oMath>
                </a14:m>
                <a:r>
                  <a:rPr lang="en-US" dirty="0"/>
                  <a:t>)</a:t>
                </a:r>
              </a:p>
            </p:txBody>
          </p:sp>
        </mc:Choice>
        <mc:Fallback>
          <p:sp>
            <p:nvSpPr>
              <p:cNvPr id="2" name="Title 1">
                <a:extLst>
                  <a:ext uri="{FF2B5EF4-FFF2-40B4-BE49-F238E27FC236}">
                    <a16:creationId xmlns:a16="http://schemas.microsoft.com/office/drawing/2014/main" id="{C0D56B3B-4935-4A1C-88BD-8D8C426F0611}"/>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DDCFB6-2981-4325-B3D8-7180802CBAB5}"/>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ℤ</m:t>
                    </m:r>
                  </m:oMath>
                </a14:m>
                <a:r>
                  <a:rPr lang="en-US" dirty="0"/>
                  <a:t> and even integers?</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dirty="0"/>
                  <a:t> Is it a bijection? </a:t>
                </a:r>
              </a:p>
              <a:p>
                <a:pPr lvl="1"/>
                <a:r>
                  <a:rPr lang="en-US" dirty="0"/>
                  <a:t>     </a:t>
                </a:r>
              </a:p>
              <a:p>
                <a:pPr lvl="1"/>
                <a:r>
                  <a:rPr lang="en-US" dirty="0"/>
                  <a:t>         YES</a:t>
                </a:r>
              </a:p>
              <a:p>
                <a:pPr marL="0" indent="0">
                  <a:buNone/>
                </a:pPr>
                <a:endParaRPr lang="en-US" dirty="0"/>
              </a:p>
              <a:p>
                <a14:m>
                  <m:oMath xmlns:m="http://schemas.openxmlformats.org/officeDocument/2006/math">
                    <m:r>
                      <a:rPr lang="en-US" b="0" i="1" smtClean="0">
                        <a:latin typeface="Cambria Math" panose="02040503050406030204" pitchFamily="18" charset="0"/>
                      </a:rPr>
                      <m:t>ℕ</m:t>
                    </m:r>
                  </m:oMath>
                </a14:m>
                <a:r>
                  <a:rPr lang="en-US" dirty="0"/>
                  <a:t> and </a:t>
                </a:r>
                <a14:m>
                  <m:oMath xmlns:m="http://schemas.openxmlformats.org/officeDocument/2006/math">
                    <m:r>
                      <a:rPr lang="en-US" b="0" i="1" smtClean="0">
                        <a:latin typeface="Cambria Math" panose="02040503050406030204" pitchFamily="18" charset="0"/>
                      </a:rPr>
                      <m:t>ℤ</m:t>
                    </m:r>
                  </m:oMath>
                </a14:m>
                <a:endParaRPr lang="en-US" dirty="0"/>
              </a:p>
              <a:p>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even</m:t>
                            </m:r>
                          </m:e>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odd</m:t>
                            </m:r>
                          </m:e>
                        </m:eqArr>
                      </m:e>
                    </m:d>
                  </m:oMath>
                </a14:m>
                <a:endParaRPr lang="en-US" dirty="0"/>
              </a:p>
            </p:txBody>
          </p:sp>
        </mc:Choice>
        <mc:Fallback xmlns="">
          <p:sp>
            <p:nvSpPr>
              <p:cNvPr id="3" name="Content Placeholder 2">
                <a:extLst>
                  <a:ext uri="{FF2B5EF4-FFF2-40B4-BE49-F238E27FC236}">
                    <a16:creationId xmlns:a16="http://schemas.microsoft.com/office/drawing/2014/main" id="{1DDDCFB6-2981-4325-B3D8-7180802CBAB5}"/>
                  </a:ext>
                </a:extLst>
              </p:cNvPr>
              <p:cNvSpPr>
                <a:spLocks noGrp="1" noRot="1" noChangeAspect="1" noMove="1" noResize="1" noEditPoints="1" noAdjustHandles="1" noChangeArrowheads="1" noChangeShapeType="1" noTextEdit="1"/>
              </p:cNvSpPr>
              <p:nvPr>
                <p:ph idx="1"/>
              </p:nvPr>
            </p:nvSpPr>
            <p:spPr>
              <a:blipFill>
                <a:blip r:embed="rId4"/>
                <a:stretch>
                  <a:fillRect l="-11338" t="-4712" b="-84293"/>
                </a:stretch>
              </a:blipFill>
            </p:spPr>
            <p:txBody>
              <a:bodyPr/>
              <a:lstStyle/>
              <a:p>
                <a:r>
                  <a:rPr lang="en-US">
                    <a:noFill/>
                  </a:rPr>
                  <a:t> </a:t>
                </a:r>
              </a:p>
            </p:txBody>
          </p:sp>
        </mc:Fallback>
      </mc:AlternateContent>
    </p:spTree>
    <p:extLst>
      <p:ext uri="{BB962C8B-B14F-4D97-AF65-F5344CB8AC3E}">
        <p14:creationId xmlns:p14="http://schemas.microsoft.com/office/powerpoint/2010/main" val="256828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A6F50AA-A788-430F-AA1F-499DC5CB888F}"/>
                  </a:ext>
                </a:extLst>
              </p:cNvPr>
              <p:cNvSpPr>
                <a:spLocks noGrp="1"/>
              </p:cNvSpPr>
              <p:nvPr>
                <p:ph type="title"/>
              </p:nvPr>
            </p:nvSpPr>
            <p:spPr/>
            <p:txBody>
              <a:bodyPr>
                <a:normAutofit fontScale="90000"/>
              </a:bodyPr>
              <a:lstStyle/>
              <a:p>
                <a:r>
                  <a:rPr lang="en-US" dirty="0"/>
                  <a:t>They’re all the same size (</a:t>
                </a:r>
                <a14:m>
                  <m:oMath xmlns:m="http://schemas.openxmlformats.org/officeDocument/2006/math">
                    <m:r>
                      <a:rPr lang="en-US" b="0" i="1" smtClean="0">
                        <a:latin typeface="Cambria Math" panose="02040503050406030204" pitchFamily="18" charset="0"/>
                      </a:rPr>
                      <m:t>ℕ</m:t>
                    </m:r>
                  </m:oMath>
                </a14:m>
                <a:r>
                  <a:rPr lang="en-US" dirty="0"/>
                  <a:t> and even integers)</a:t>
                </a:r>
              </a:p>
            </p:txBody>
          </p:sp>
        </mc:Choice>
        <mc:Fallback>
          <p:sp>
            <p:nvSpPr>
              <p:cNvPr id="2" name="Title 1">
                <a:extLst>
                  <a:ext uri="{FF2B5EF4-FFF2-40B4-BE49-F238E27FC236}">
                    <a16:creationId xmlns:a16="http://schemas.microsoft.com/office/drawing/2014/main" id="{9A6F50AA-A788-430F-AA1F-499DC5CB888F}"/>
                  </a:ext>
                </a:extLst>
              </p:cNvPr>
              <p:cNvSpPr>
                <a:spLocks noGrp="1" noRot="1" noChangeAspect="1" noMove="1" noResize="1" noEditPoints="1" noAdjustHandles="1" noChangeArrowheads="1" noChangeShapeType="1" noTextEdit="1"/>
              </p:cNvSpPr>
              <p:nvPr>
                <p:ph type="title"/>
              </p:nvPr>
            </p:nvSpPr>
            <p:spPr>
              <a:blipFill>
                <a:blip r:embed="rId3"/>
                <a:stretch>
                  <a:fillRect l="-1906" t="-1198" r="-1307"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9C5138-B64F-492B-B3EC-7910AE8AA06E}"/>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ℕ</m:t>
                    </m:r>
                  </m:oMath>
                </a14:m>
                <a:r>
                  <a:rPr lang="en-US" dirty="0"/>
                  <a:t> and even integers?</a:t>
                </a:r>
              </a:p>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will work nicely. You can also build one explicitly.</a:t>
                </a:r>
              </a:p>
              <a:p>
                <a:endParaRPr lang="en-US" dirty="0"/>
              </a:p>
              <a:p>
                <a:r>
                  <a:rPr lang="en-US" dirty="0"/>
                  <a:t>Good exercise: show that if </a:t>
                </a:r>
                <a14:m>
                  <m:oMath xmlns:m="http://schemas.openxmlformats.org/officeDocument/2006/math">
                    <m:r>
                      <a:rPr lang="en-US" b="0" i="1" smtClean="0">
                        <a:latin typeface="Cambria Math" panose="02040503050406030204" pitchFamily="18" charset="0"/>
                      </a:rPr>
                      <m:t>𝑓</m:t>
                    </m:r>
                  </m:oMath>
                </a14:m>
                <a:r>
                  <a:rPr lang="en-US" dirty="0"/>
                  <a:t> and </a:t>
                </a:r>
                <a14:m>
                  <m:oMath xmlns:m="http://schemas.openxmlformats.org/officeDocument/2006/math">
                    <m:r>
                      <a:rPr lang="en-US" b="0" i="1" smtClean="0">
                        <a:latin typeface="Cambria Math" panose="02040503050406030204" pitchFamily="18" charset="0"/>
                      </a:rPr>
                      <m:t>𝑔</m:t>
                    </m:r>
                  </m:oMath>
                </a14:m>
                <a:r>
                  <a:rPr lang="en-US" dirty="0"/>
                  <a:t> are bijections then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is also a bijection. </a:t>
                </a:r>
              </a:p>
            </p:txBody>
          </p:sp>
        </mc:Choice>
        <mc:Fallback xmlns="">
          <p:sp>
            <p:nvSpPr>
              <p:cNvPr id="3" name="Content Placeholder 2">
                <a:extLst>
                  <a:ext uri="{FF2B5EF4-FFF2-40B4-BE49-F238E27FC236}">
                    <a16:creationId xmlns:a16="http://schemas.microsoft.com/office/drawing/2014/main" id="{BA9C5138-B64F-492B-B3EC-7910AE8AA06E}"/>
                  </a:ext>
                </a:extLst>
              </p:cNvPr>
              <p:cNvSpPr>
                <a:spLocks noGrp="1" noRot="1" noChangeAspect="1" noMove="1" noResize="1" noEditPoints="1" noAdjustHandles="1" noChangeArrowheads="1" noChangeShapeType="1" noTextEdit="1"/>
              </p:cNvSpPr>
              <p:nvPr>
                <p:ph idx="1"/>
              </p:nvPr>
            </p:nvSpPr>
            <p:spPr>
              <a:blipFill>
                <a:blip r:embed="rId4"/>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188130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50AA-A788-430F-AA1F-499DC5CB888F}"/>
              </a:ext>
            </a:extLst>
          </p:cNvPr>
          <p:cNvSpPr>
            <a:spLocks noGrp="1"/>
          </p:cNvSpPr>
          <p:nvPr>
            <p:ph type="title"/>
          </p:nvPr>
        </p:nvSpPr>
        <p:spPr/>
        <p:txBody>
          <a:bodyPr/>
          <a:lstStyle/>
          <a:p>
            <a:r>
              <a:rPr lang="en-US" dirty="0"/>
              <a:t>They’re all the same size (composition)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9C5138-B64F-492B-B3EC-7910AE8AA06E}"/>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ℕ</m:t>
                    </m:r>
                  </m:oMath>
                </a14:m>
                <a:r>
                  <a:rPr lang="en-US" dirty="0"/>
                  <a:t> and even integers?</a:t>
                </a:r>
              </a:p>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will work nicely. You can also build one explicitly.</a:t>
                </a:r>
              </a:p>
              <a:p>
                <a:endParaRPr lang="en-US" dirty="0"/>
              </a:p>
              <a:p>
                <a:r>
                  <a:rPr lang="en-US" dirty="0"/>
                  <a:t>Good exercise: show that if </a:t>
                </a:r>
                <a14:m>
                  <m:oMath xmlns:m="http://schemas.openxmlformats.org/officeDocument/2006/math">
                    <m:r>
                      <a:rPr lang="en-US" b="0" i="1" smtClean="0">
                        <a:latin typeface="Cambria Math" panose="02040503050406030204" pitchFamily="18" charset="0"/>
                      </a:rPr>
                      <m:t>𝑓</m:t>
                    </m:r>
                  </m:oMath>
                </a14:m>
                <a:r>
                  <a:rPr lang="en-US" dirty="0"/>
                  <a:t> and </a:t>
                </a:r>
                <a14:m>
                  <m:oMath xmlns:m="http://schemas.openxmlformats.org/officeDocument/2006/math">
                    <m:r>
                      <a:rPr lang="en-US" b="0" i="1" smtClean="0">
                        <a:latin typeface="Cambria Math" panose="02040503050406030204" pitchFamily="18" charset="0"/>
                      </a:rPr>
                      <m:t>𝑔</m:t>
                    </m:r>
                  </m:oMath>
                </a14:m>
                <a:r>
                  <a:rPr lang="en-US" dirty="0"/>
                  <a:t> are bijections then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is also a bijection. </a:t>
                </a:r>
              </a:p>
            </p:txBody>
          </p:sp>
        </mc:Choice>
        <mc:Fallback xmlns="">
          <p:sp>
            <p:nvSpPr>
              <p:cNvPr id="3" name="Content Placeholder 2">
                <a:extLst>
                  <a:ext uri="{FF2B5EF4-FFF2-40B4-BE49-F238E27FC236}">
                    <a16:creationId xmlns:a16="http://schemas.microsoft.com/office/drawing/2014/main" id="{BA9C5138-B64F-492B-B3EC-7910AE8AA06E}"/>
                  </a:ext>
                </a:extLst>
              </p:cNvPr>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p:grpSp>
        <p:nvGrpSpPr>
          <p:cNvPr id="4" name="Group 3" descr="natural numbers mapped (using g) to the integers, mapped (using f) to the evens">
            <a:extLst>
              <a:ext uri="{FF2B5EF4-FFF2-40B4-BE49-F238E27FC236}">
                <a16:creationId xmlns:a16="http://schemas.microsoft.com/office/drawing/2014/main" id="{F9738956-B0FC-4F26-876D-13ED4FBCE26F}"/>
              </a:ext>
            </a:extLst>
          </p:cNvPr>
          <p:cNvGrpSpPr/>
          <p:nvPr/>
        </p:nvGrpSpPr>
        <p:grpSpPr>
          <a:xfrm>
            <a:off x="1612113" y="2461265"/>
            <a:ext cx="4429440" cy="714600"/>
            <a:chOff x="1612113" y="2461265"/>
            <a:chExt cx="4429440" cy="714600"/>
          </a:xfrm>
        </p:grpSpPr>
        <mc:AlternateContent xmlns:mc="http://schemas.openxmlformats.org/markup-compatibility/2006">
          <mc:Choice xmlns:p14="http://schemas.microsoft.com/office/powerpoint/2010/main" Requires="p14">
            <p:contentPart p14:bwMode="auto" r:id="rId4">
              <p14:nvContentPartPr>
                <p14:cNvPr id="25" name="Ink 24">
                  <a:extLst>
                    <a:ext uri="{FF2B5EF4-FFF2-40B4-BE49-F238E27FC236}">
                      <a16:creationId xmlns:a16="http://schemas.microsoft.com/office/drawing/2014/main" id="{B61309F3-EE49-286D-2625-A163BB11CD23}"/>
                    </a:ext>
                  </a:extLst>
                </p14:cNvPr>
                <p14:cNvContentPartPr/>
                <p14:nvPr/>
              </p14:nvContentPartPr>
              <p14:xfrm>
                <a:off x="2502393" y="2501225"/>
                <a:ext cx="177840" cy="344880"/>
              </p14:xfrm>
            </p:contentPart>
          </mc:Choice>
          <mc:Fallback>
            <p:pic>
              <p:nvPicPr>
                <p:cNvPr id="25" name="Ink 24">
                  <a:extLst>
                    <a:ext uri="{FF2B5EF4-FFF2-40B4-BE49-F238E27FC236}">
                      <a16:creationId xmlns:a16="http://schemas.microsoft.com/office/drawing/2014/main" id="{B61309F3-EE49-286D-2625-A163BB11CD23}"/>
                    </a:ext>
                  </a:extLst>
                </p:cNvPr>
                <p:cNvPicPr/>
                <p:nvPr/>
              </p:nvPicPr>
              <p:blipFill>
                <a:blip r:embed="rId5"/>
                <a:stretch>
                  <a:fillRect/>
                </a:stretch>
              </p:blipFill>
              <p:spPr>
                <a:xfrm>
                  <a:off x="2493393" y="2492216"/>
                  <a:ext cx="195480" cy="362538"/>
                </a:xfrm>
                <a:prstGeom prst="rect">
                  <a:avLst/>
                </a:prstGeom>
              </p:spPr>
            </p:pic>
          </mc:Fallback>
        </mc:AlternateContent>
        <p:grpSp>
          <p:nvGrpSpPr>
            <p:cNvPr id="28" name="Group 27">
              <a:extLst>
                <a:ext uri="{FF2B5EF4-FFF2-40B4-BE49-F238E27FC236}">
                  <a16:creationId xmlns:a16="http://schemas.microsoft.com/office/drawing/2014/main" id="{AA1EFE62-E1C8-7E69-3A5F-B52AF0B00B61}"/>
                </a:ext>
              </a:extLst>
            </p:cNvPr>
            <p:cNvGrpSpPr/>
            <p:nvPr/>
          </p:nvGrpSpPr>
          <p:grpSpPr>
            <a:xfrm>
              <a:off x="4118433" y="2461265"/>
              <a:ext cx="240480" cy="299160"/>
              <a:chOff x="4118433" y="2461265"/>
              <a:chExt cx="240480" cy="299160"/>
            </a:xfrm>
          </p:grpSpPr>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A93CF6D8-CEF4-F194-398F-C946D4B7740B}"/>
                      </a:ext>
                    </a:extLst>
                  </p14:cNvPr>
                  <p14:cNvContentPartPr/>
                  <p14:nvPr/>
                </p14:nvContentPartPr>
                <p14:xfrm>
                  <a:off x="4145433" y="2461265"/>
                  <a:ext cx="213480" cy="299160"/>
                </p14:xfrm>
              </p:contentPart>
            </mc:Choice>
            <mc:Fallback>
              <p:pic>
                <p:nvPicPr>
                  <p:cNvPr id="26" name="Ink 25">
                    <a:extLst>
                      <a:ext uri="{FF2B5EF4-FFF2-40B4-BE49-F238E27FC236}">
                        <a16:creationId xmlns:a16="http://schemas.microsoft.com/office/drawing/2014/main" id="{A93CF6D8-CEF4-F194-398F-C946D4B7740B}"/>
                      </a:ext>
                    </a:extLst>
                  </p:cNvPr>
                  <p:cNvPicPr/>
                  <p:nvPr/>
                </p:nvPicPr>
                <p:blipFill>
                  <a:blip r:embed="rId7"/>
                  <a:stretch>
                    <a:fillRect/>
                  </a:stretch>
                </p:blipFill>
                <p:spPr>
                  <a:xfrm>
                    <a:off x="4136433" y="2452265"/>
                    <a:ext cx="23112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5E98B4F9-3ECF-6ACD-5E0F-5B532051B4E0}"/>
                      </a:ext>
                    </a:extLst>
                  </p14:cNvPr>
                  <p14:cNvContentPartPr/>
                  <p14:nvPr/>
                </p14:nvContentPartPr>
                <p14:xfrm>
                  <a:off x="4118433" y="2662145"/>
                  <a:ext cx="209160" cy="360"/>
                </p14:xfrm>
              </p:contentPart>
            </mc:Choice>
            <mc:Fallback>
              <p:pic>
                <p:nvPicPr>
                  <p:cNvPr id="27" name="Ink 26">
                    <a:extLst>
                      <a:ext uri="{FF2B5EF4-FFF2-40B4-BE49-F238E27FC236}">
                        <a16:creationId xmlns:a16="http://schemas.microsoft.com/office/drawing/2014/main" id="{5E98B4F9-3ECF-6ACD-5E0F-5B532051B4E0}"/>
                      </a:ext>
                    </a:extLst>
                  </p:cNvPr>
                  <p:cNvPicPr/>
                  <p:nvPr/>
                </p:nvPicPr>
                <p:blipFill>
                  <a:blip r:embed="rId9"/>
                  <a:stretch>
                    <a:fillRect/>
                  </a:stretch>
                </p:blipFill>
                <p:spPr>
                  <a:xfrm>
                    <a:off x="4109417" y="2653145"/>
                    <a:ext cx="22683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29" name="Ink 28">
                  <a:extLst>
                    <a:ext uri="{FF2B5EF4-FFF2-40B4-BE49-F238E27FC236}">
                      <a16:creationId xmlns:a16="http://schemas.microsoft.com/office/drawing/2014/main" id="{54469EDF-91B2-E13B-72E2-6A6865256AE2}"/>
                    </a:ext>
                  </a:extLst>
                </p14:cNvPr>
                <p14:cNvContentPartPr/>
                <p14:nvPr/>
              </p14:nvContentPartPr>
              <p14:xfrm>
                <a:off x="1641394" y="2827131"/>
                <a:ext cx="347040" cy="325440"/>
              </p14:xfrm>
            </p:contentPart>
          </mc:Choice>
          <mc:Fallback>
            <p:pic>
              <p:nvPicPr>
                <p:cNvPr id="29" name="Ink 28">
                  <a:extLst>
                    <a:ext uri="{FF2B5EF4-FFF2-40B4-BE49-F238E27FC236}">
                      <a16:creationId xmlns:a16="http://schemas.microsoft.com/office/drawing/2014/main" id="{54469EDF-91B2-E13B-72E2-6A6865256AE2}"/>
                    </a:ext>
                  </a:extLst>
                </p:cNvPr>
                <p:cNvPicPr/>
                <p:nvPr/>
              </p:nvPicPr>
              <p:blipFill>
                <a:blip r:embed="rId11"/>
                <a:stretch>
                  <a:fillRect/>
                </a:stretch>
              </p:blipFill>
              <p:spPr>
                <a:xfrm>
                  <a:off x="1632394" y="2818131"/>
                  <a:ext cx="364680" cy="343080"/>
                </a:xfrm>
                <a:prstGeom prst="rect">
                  <a:avLst/>
                </a:prstGeom>
              </p:spPr>
            </p:pic>
          </mc:Fallback>
        </mc:AlternateContent>
        <p:grpSp>
          <p:nvGrpSpPr>
            <p:cNvPr id="32" name="Group 31">
              <a:extLst>
                <a:ext uri="{FF2B5EF4-FFF2-40B4-BE49-F238E27FC236}">
                  <a16:creationId xmlns:a16="http://schemas.microsoft.com/office/drawing/2014/main" id="{EF95D12D-8268-0BF8-0A59-EEA301343E96}"/>
                </a:ext>
              </a:extLst>
            </p:cNvPr>
            <p:cNvGrpSpPr/>
            <p:nvPr/>
          </p:nvGrpSpPr>
          <p:grpSpPr>
            <a:xfrm>
              <a:off x="1612113" y="2573945"/>
              <a:ext cx="4429440" cy="601920"/>
              <a:chOff x="1612113" y="2573945"/>
              <a:chExt cx="4429440" cy="60192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E2F838F-57C0-2612-A3BD-3B2251866D1C}"/>
                      </a:ext>
                    </a:extLst>
                  </p14:cNvPr>
                  <p14:cNvContentPartPr/>
                  <p14:nvPr/>
                </p14:nvContentPartPr>
                <p14:xfrm>
                  <a:off x="3191073" y="2615345"/>
                  <a:ext cx="472320" cy="507960"/>
                </p14:xfrm>
              </p:contentPart>
            </mc:Choice>
            <mc:Fallback>
              <p:pic>
                <p:nvPicPr>
                  <p:cNvPr id="9" name="Ink 8">
                    <a:extLst>
                      <a:ext uri="{FF2B5EF4-FFF2-40B4-BE49-F238E27FC236}">
                        <a16:creationId xmlns:a16="http://schemas.microsoft.com/office/drawing/2014/main" id="{CE2F838F-57C0-2612-A3BD-3B2251866D1C}"/>
                      </a:ext>
                    </a:extLst>
                  </p:cNvPr>
                  <p:cNvPicPr/>
                  <p:nvPr/>
                </p:nvPicPr>
                <p:blipFill>
                  <a:blip r:embed="rId13"/>
                  <a:stretch>
                    <a:fillRect/>
                  </a:stretch>
                </p:blipFill>
                <p:spPr>
                  <a:xfrm>
                    <a:off x="3182073" y="2606345"/>
                    <a:ext cx="489960" cy="525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C747B2C-E26B-1872-C18B-CBE5FBF4792D}"/>
                      </a:ext>
                    </a:extLst>
                  </p14:cNvPr>
                  <p14:cNvContentPartPr/>
                  <p14:nvPr/>
                </p14:nvContentPartPr>
                <p14:xfrm>
                  <a:off x="3839073" y="2829545"/>
                  <a:ext cx="733680" cy="36720"/>
                </p14:xfrm>
              </p:contentPart>
            </mc:Choice>
            <mc:Fallback>
              <p:pic>
                <p:nvPicPr>
                  <p:cNvPr id="11" name="Ink 10">
                    <a:extLst>
                      <a:ext uri="{FF2B5EF4-FFF2-40B4-BE49-F238E27FC236}">
                        <a16:creationId xmlns:a16="http://schemas.microsoft.com/office/drawing/2014/main" id="{1C747B2C-E26B-1872-C18B-CBE5FBF4792D}"/>
                      </a:ext>
                    </a:extLst>
                  </p:cNvPr>
                  <p:cNvPicPr/>
                  <p:nvPr/>
                </p:nvPicPr>
                <p:blipFill>
                  <a:blip r:embed="rId15"/>
                  <a:stretch>
                    <a:fillRect/>
                  </a:stretch>
                </p:blipFill>
                <p:spPr>
                  <a:xfrm>
                    <a:off x="3830077" y="2820545"/>
                    <a:ext cx="751311"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1A9AA23-CDE3-9E4F-EBCC-DBA7419CE481}"/>
                      </a:ext>
                    </a:extLst>
                  </p14:cNvPr>
                  <p14:cNvContentPartPr/>
                  <p14:nvPr/>
                </p14:nvContentPartPr>
                <p14:xfrm>
                  <a:off x="4524153" y="2747105"/>
                  <a:ext cx="149760" cy="203040"/>
                </p14:xfrm>
              </p:contentPart>
            </mc:Choice>
            <mc:Fallback>
              <p:pic>
                <p:nvPicPr>
                  <p:cNvPr id="13" name="Ink 12">
                    <a:extLst>
                      <a:ext uri="{FF2B5EF4-FFF2-40B4-BE49-F238E27FC236}">
                        <a16:creationId xmlns:a16="http://schemas.microsoft.com/office/drawing/2014/main" id="{71A9AA23-CDE3-9E4F-EBCC-DBA7419CE481}"/>
                      </a:ext>
                    </a:extLst>
                  </p:cNvPr>
                  <p:cNvPicPr/>
                  <p:nvPr/>
                </p:nvPicPr>
                <p:blipFill>
                  <a:blip r:embed="rId17"/>
                  <a:stretch>
                    <a:fillRect/>
                  </a:stretch>
                </p:blipFill>
                <p:spPr>
                  <a:xfrm>
                    <a:off x="4515153" y="2738105"/>
                    <a:ext cx="1674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F9237045-E636-346B-0591-50F0790D51AC}"/>
                      </a:ext>
                    </a:extLst>
                  </p14:cNvPr>
                  <p14:cNvContentPartPr/>
                  <p14:nvPr/>
                </p14:nvContentPartPr>
                <p14:xfrm>
                  <a:off x="4948953" y="2769425"/>
                  <a:ext cx="221400" cy="180360"/>
                </p14:xfrm>
              </p:contentPart>
            </mc:Choice>
            <mc:Fallback>
              <p:pic>
                <p:nvPicPr>
                  <p:cNvPr id="15" name="Ink 14">
                    <a:extLst>
                      <a:ext uri="{FF2B5EF4-FFF2-40B4-BE49-F238E27FC236}">
                        <a16:creationId xmlns:a16="http://schemas.microsoft.com/office/drawing/2014/main" id="{F9237045-E636-346B-0591-50F0790D51AC}"/>
                      </a:ext>
                    </a:extLst>
                  </p:cNvPr>
                  <p:cNvPicPr/>
                  <p:nvPr/>
                </p:nvPicPr>
                <p:blipFill>
                  <a:blip r:embed="rId19"/>
                  <a:stretch>
                    <a:fillRect/>
                  </a:stretch>
                </p:blipFill>
                <p:spPr>
                  <a:xfrm>
                    <a:off x="4939953" y="2760443"/>
                    <a:ext cx="239040" cy="197965"/>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35DCAB06-C60F-C214-01F2-B0A813EF7DEB}"/>
                      </a:ext>
                    </a:extLst>
                  </p14:cNvPr>
                  <p14:cNvContentPartPr/>
                  <p14:nvPr/>
                </p14:nvContentPartPr>
                <p14:xfrm>
                  <a:off x="5184393" y="2781305"/>
                  <a:ext cx="203040" cy="162000"/>
                </p14:xfrm>
              </p:contentPart>
            </mc:Choice>
            <mc:Fallback>
              <p:pic>
                <p:nvPicPr>
                  <p:cNvPr id="17" name="Ink 16">
                    <a:extLst>
                      <a:ext uri="{FF2B5EF4-FFF2-40B4-BE49-F238E27FC236}">
                        <a16:creationId xmlns:a16="http://schemas.microsoft.com/office/drawing/2014/main" id="{35DCAB06-C60F-C214-01F2-B0A813EF7DEB}"/>
                      </a:ext>
                    </a:extLst>
                  </p:cNvPr>
                  <p:cNvPicPr/>
                  <p:nvPr/>
                </p:nvPicPr>
                <p:blipFill>
                  <a:blip r:embed="rId21"/>
                  <a:stretch>
                    <a:fillRect/>
                  </a:stretch>
                </p:blipFill>
                <p:spPr>
                  <a:xfrm>
                    <a:off x="5175409" y="2772305"/>
                    <a:ext cx="220649"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CCBA0149-51D8-B871-062A-8E59C00B6B8D}"/>
                      </a:ext>
                    </a:extLst>
                  </p14:cNvPr>
                  <p14:cNvContentPartPr/>
                  <p14:nvPr/>
                </p14:nvContentPartPr>
                <p14:xfrm>
                  <a:off x="5428833" y="2774465"/>
                  <a:ext cx="203040" cy="172080"/>
                </p14:xfrm>
              </p:contentPart>
            </mc:Choice>
            <mc:Fallback>
              <p:pic>
                <p:nvPicPr>
                  <p:cNvPr id="19" name="Ink 18">
                    <a:extLst>
                      <a:ext uri="{FF2B5EF4-FFF2-40B4-BE49-F238E27FC236}">
                        <a16:creationId xmlns:a16="http://schemas.microsoft.com/office/drawing/2014/main" id="{CCBA0149-51D8-B871-062A-8E59C00B6B8D}"/>
                      </a:ext>
                    </a:extLst>
                  </p:cNvPr>
                  <p:cNvPicPr/>
                  <p:nvPr/>
                </p:nvPicPr>
                <p:blipFill>
                  <a:blip r:embed="rId23"/>
                  <a:stretch>
                    <a:fillRect/>
                  </a:stretch>
                </p:blipFill>
                <p:spPr>
                  <a:xfrm>
                    <a:off x="5419833" y="2765465"/>
                    <a:ext cx="220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0714095E-D72F-5E50-E7EF-C5EE45066671}"/>
                      </a:ext>
                    </a:extLst>
                  </p14:cNvPr>
                  <p14:cNvContentPartPr/>
                  <p14:nvPr/>
                </p14:nvContentPartPr>
                <p14:xfrm>
                  <a:off x="5717913" y="2772305"/>
                  <a:ext cx="164880" cy="174960"/>
                </p14:xfrm>
              </p:contentPart>
            </mc:Choice>
            <mc:Fallback>
              <p:pic>
                <p:nvPicPr>
                  <p:cNvPr id="21" name="Ink 20">
                    <a:extLst>
                      <a:ext uri="{FF2B5EF4-FFF2-40B4-BE49-F238E27FC236}">
                        <a16:creationId xmlns:a16="http://schemas.microsoft.com/office/drawing/2014/main" id="{0714095E-D72F-5E50-E7EF-C5EE45066671}"/>
                      </a:ext>
                    </a:extLst>
                  </p:cNvPr>
                  <p:cNvPicPr/>
                  <p:nvPr/>
                </p:nvPicPr>
                <p:blipFill>
                  <a:blip r:embed="rId25"/>
                  <a:stretch>
                    <a:fillRect/>
                  </a:stretch>
                </p:blipFill>
                <p:spPr>
                  <a:xfrm>
                    <a:off x="5708913" y="2763305"/>
                    <a:ext cx="182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FD85EE97-320E-A3AC-4EE9-D75EFF3B71B4}"/>
                      </a:ext>
                    </a:extLst>
                  </p14:cNvPr>
                  <p14:cNvContentPartPr/>
                  <p14:nvPr/>
                </p14:nvContentPartPr>
                <p14:xfrm>
                  <a:off x="5950113" y="2787065"/>
                  <a:ext cx="91440" cy="221040"/>
                </p14:xfrm>
              </p:contentPart>
            </mc:Choice>
            <mc:Fallback>
              <p:pic>
                <p:nvPicPr>
                  <p:cNvPr id="23" name="Ink 22">
                    <a:extLst>
                      <a:ext uri="{FF2B5EF4-FFF2-40B4-BE49-F238E27FC236}">
                        <a16:creationId xmlns:a16="http://schemas.microsoft.com/office/drawing/2014/main" id="{FD85EE97-320E-A3AC-4EE9-D75EFF3B71B4}"/>
                      </a:ext>
                    </a:extLst>
                  </p:cNvPr>
                  <p:cNvPicPr/>
                  <p:nvPr/>
                </p:nvPicPr>
                <p:blipFill>
                  <a:blip r:embed="rId27"/>
                  <a:stretch>
                    <a:fillRect/>
                  </a:stretch>
                </p:blipFill>
                <p:spPr>
                  <a:xfrm>
                    <a:off x="5941113" y="2778065"/>
                    <a:ext cx="109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 name="Ink 4">
                    <a:extLst>
                      <a:ext uri="{FF2B5EF4-FFF2-40B4-BE49-F238E27FC236}">
                        <a16:creationId xmlns:a16="http://schemas.microsoft.com/office/drawing/2014/main" id="{0DE186CE-C47B-CFCF-25E2-9404DB3E4ADD}"/>
                      </a:ext>
                    </a:extLst>
                  </p14:cNvPr>
                  <p14:cNvContentPartPr/>
                  <p14:nvPr/>
                </p14:nvContentPartPr>
                <p14:xfrm>
                  <a:off x="1612113" y="2573945"/>
                  <a:ext cx="447840" cy="601920"/>
                </p14:xfrm>
              </p:contentPart>
            </mc:Choice>
            <mc:Fallback>
              <p:pic>
                <p:nvPicPr>
                  <p:cNvPr id="5" name="Ink 4">
                    <a:extLst>
                      <a:ext uri="{FF2B5EF4-FFF2-40B4-BE49-F238E27FC236}">
                        <a16:creationId xmlns:a16="http://schemas.microsoft.com/office/drawing/2014/main" id="{0DE186CE-C47B-CFCF-25E2-9404DB3E4ADD}"/>
                      </a:ext>
                    </a:extLst>
                  </p:cNvPr>
                  <p:cNvPicPr/>
                  <p:nvPr/>
                </p:nvPicPr>
                <p:blipFill>
                  <a:blip r:embed="rId29"/>
                  <a:stretch>
                    <a:fillRect/>
                  </a:stretch>
                </p:blipFill>
                <p:spPr>
                  <a:xfrm>
                    <a:off x="1603113" y="2564945"/>
                    <a:ext cx="46548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 name="Ink 5">
                    <a:extLst>
                      <a:ext uri="{FF2B5EF4-FFF2-40B4-BE49-F238E27FC236}">
                        <a16:creationId xmlns:a16="http://schemas.microsoft.com/office/drawing/2014/main" id="{9B02259F-5F20-0D28-545C-C80B5A63DE66}"/>
                      </a:ext>
                    </a:extLst>
                  </p14:cNvPr>
                  <p14:cNvContentPartPr/>
                  <p14:nvPr/>
                </p14:nvContentPartPr>
                <p14:xfrm>
                  <a:off x="2193873" y="2852945"/>
                  <a:ext cx="855720" cy="34920"/>
                </p14:xfrm>
              </p:contentPart>
            </mc:Choice>
            <mc:Fallback>
              <p:pic>
                <p:nvPicPr>
                  <p:cNvPr id="6" name="Ink 5">
                    <a:extLst>
                      <a:ext uri="{FF2B5EF4-FFF2-40B4-BE49-F238E27FC236}">
                        <a16:creationId xmlns:a16="http://schemas.microsoft.com/office/drawing/2014/main" id="{9B02259F-5F20-0D28-545C-C80B5A63DE66}"/>
                      </a:ext>
                    </a:extLst>
                  </p:cNvPr>
                  <p:cNvPicPr/>
                  <p:nvPr/>
                </p:nvPicPr>
                <p:blipFill>
                  <a:blip r:embed="rId31"/>
                  <a:stretch>
                    <a:fillRect/>
                  </a:stretch>
                </p:blipFill>
                <p:spPr>
                  <a:xfrm>
                    <a:off x="2184869" y="2843945"/>
                    <a:ext cx="873367"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 name="Ink 6">
                    <a:extLst>
                      <a:ext uri="{FF2B5EF4-FFF2-40B4-BE49-F238E27FC236}">
                        <a16:creationId xmlns:a16="http://schemas.microsoft.com/office/drawing/2014/main" id="{D87384B0-B380-9872-4995-D5CF524792BB}"/>
                      </a:ext>
                    </a:extLst>
                  </p14:cNvPr>
                  <p14:cNvContentPartPr/>
                  <p14:nvPr/>
                </p14:nvContentPartPr>
                <p14:xfrm>
                  <a:off x="2971113" y="2767625"/>
                  <a:ext cx="98280" cy="159120"/>
                </p14:xfrm>
              </p:contentPart>
            </mc:Choice>
            <mc:Fallback>
              <p:pic>
                <p:nvPicPr>
                  <p:cNvPr id="7" name="Ink 6">
                    <a:extLst>
                      <a:ext uri="{FF2B5EF4-FFF2-40B4-BE49-F238E27FC236}">
                        <a16:creationId xmlns:a16="http://schemas.microsoft.com/office/drawing/2014/main" id="{D87384B0-B380-9872-4995-D5CF524792BB}"/>
                      </a:ext>
                    </a:extLst>
                  </p:cNvPr>
                  <p:cNvPicPr/>
                  <p:nvPr/>
                </p:nvPicPr>
                <p:blipFill>
                  <a:blip r:embed="rId33"/>
                  <a:stretch>
                    <a:fillRect/>
                  </a:stretch>
                </p:blipFill>
                <p:spPr>
                  <a:xfrm>
                    <a:off x="2962113" y="2758625"/>
                    <a:ext cx="1159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Ink 30">
                    <a:extLst>
                      <a:ext uri="{FF2B5EF4-FFF2-40B4-BE49-F238E27FC236}">
                        <a16:creationId xmlns:a16="http://schemas.microsoft.com/office/drawing/2014/main" id="{5FCDCA1D-0D84-DD6F-E4B5-AEDE1BC1CB8D}"/>
                      </a:ext>
                    </a:extLst>
                  </p14:cNvPr>
                  <p14:cNvContentPartPr/>
                  <p14:nvPr/>
                </p14:nvContentPartPr>
                <p14:xfrm>
                  <a:off x="3348514" y="2639931"/>
                  <a:ext cx="299880" cy="441360"/>
                </p14:xfrm>
              </p:contentPart>
            </mc:Choice>
            <mc:Fallback>
              <p:pic>
                <p:nvPicPr>
                  <p:cNvPr id="31" name="Ink 30">
                    <a:extLst>
                      <a:ext uri="{FF2B5EF4-FFF2-40B4-BE49-F238E27FC236}">
                        <a16:creationId xmlns:a16="http://schemas.microsoft.com/office/drawing/2014/main" id="{5FCDCA1D-0D84-DD6F-E4B5-AEDE1BC1CB8D}"/>
                      </a:ext>
                    </a:extLst>
                  </p:cNvPr>
                  <p:cNvPicPr/>
                  <p:nvPr/>
                </p:nvPicPr>
                <p:blipFill>
                  <a:blip r:embed="rId35"/>
                  <a:stretch>
                    <a:fillRect/>
                  </a:stretch>
                </p:blipFill>
                <p:spPr>
                  <a:xfrm>
                    <a:off x="3339514" y="2630931"/>
                    <a:ext cx="317520" cy="459000"/>
                  </a:xfrm>
                  <a:prstGeom prst="rect">
                    <a:avLst/>
                  </a:prstGeom>
                </p:spPr>
              </p:pic>
            </mc:Fallback>
          </mc:AlternateContent>
        </p:grpSp>
      </p:grpSp>
    </p:spTree>
    <p:extLst>
      <p:ext uri="{BB962C8B-B14F-4D97-AF65-F5344CB8AC3E}">
        <p14:creationId xmlns:p14="http://schemas.microsoft.com/office/powerpoint/2010/main" val="2608039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A39D-7E56-4EFD-B15E-9582F371C2AC}"/>
              </a:ext>
            </a:extLst>
          </p:cNvPr>
          <p:cNvSpPr>
            <a:spLocks noGrp="1"/>
          </p:cNvSpPr>
          <p:nvPr>
            <p:ph type="title"/>
          </p:nvPr>
        </p:nvSpPr>
        <p:spPr/>
        <p:txBody>
          <a:bodyPr/>
          <a:lstStyle/>
          <a:p>
            <a:r>
              <a:rPr lang="en-US" dirty="0"/>
              <a:t>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FD4A90-4B2B-42DD-8F47-9B5794B534D7}"/>
                  </a:ext>
                </a:extLst>
              </p:cNvPr>
              <p:cNvSpPr>
                <a:spLocks noGrp="1"/>
              </p:cNvSpPr>
              <p:nvPr>
                <p:ph idx="1"/>
              </p:nvPr>
            </p:nvSpPr>
            <p:spPr>
              <a:xfrm>
                <a:off x="575240" y="3998259"/>
                <a:ext cx="11187258" cy="2311102"/>
              </a:xfrm>
            </p:spPr>
            <p:txBody>
              <a:bodyPr/>
              <a:lstStyle/>
              <a:p>
                <a14:m>
                  <m:oMath xmlns:m="http://schemas.openxmlformats.org/officeDocument/2006/math">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𝑥</m:t>
                    </m:r>
                  </m:oMath>
                </a14:m>
                <a:r>
                  <a:rPr lang="en-US" dirty="0"/>
                  <a:t> is an even integer</a:t>
                </a:r>
                <a14:m>
                  <m:oMath xmlns:m="http://schemas.openxmlformats.org/officeDocument/2006/math">
                    <m:r>
                      <a:rPr lang="en-US" b="0" i="1" smtClean="0">
                        <a:latin typeface="Cambria Math" panose="02040503050406030204" pitchFamily="18" charset="0"/>
                      </a:rPr>
                      <m:t>}</m:t>
                    </m:r>
                  </m:oMath>
                </a14:m>
                <a:r>
                  <a:rPr lang="en-US" dirty="0"/>
                  <a:t> are all countable. </a:t>
                </a:r>
              </a:p>
              <a:p>
                <a:endParaRPr lang="en-US" dirty="0"/>
              </a:p>
              <a:p>
                <a:r>
                  <a:rPr lang="en-US" b="1" dirty="0"/>
                  <a:t>To build a bijection from </a:t>
                </a:r>
                <a14:m>
                  <m:oMath xmlns:m="http://schemas.openxmlformats.org/officeDocument/2006/math">
                    <m:r>
                      <a:rPr lang="en-US" b="1" i="1" smtClean="0">
                        <a:latin typeface="Cambria Math" panose="02040503050406030204" pitchFamily="18" charset="0"/>
                      </a:rPr>
                      <m:t>𝑨</m:t>
                    </m:r>
                  </m:oMath>
                </a14:m>
                <a:r>
                  <a:rPr lang="en-US" b="1" dirty="0"/>
                  <a:t> to </a:t>
                </a:r>
                <a14:m>
                  <m:oMath xmlns:m="http://schemas.openxmlformats.org/officeDocument/2006/math">
                    <m:r>
                      <a:rPr lang="en-US" b="1" i="1" smtClean="0">
                        <a:latin typeface="Cambria Math" panose="02040503050406030204" pitchFamily="18" charset="0"/>
                      </a:rPr>
                      <m:t>ℕ</m:t>
                    </m:r>
                  </m:oMath>
                </a14:m>
                <a:r>
                  <a:rPr lang="en-US" b="1" dirty="0"/>
                  <a:t>, just list all the elements!</a:t>
                </a:r>
              </a:p>
            </p:txBody>
          </p:sp>
        </mc:Choice>
        <mc:Fallback xmlns="">
          <p:sp>
            <p:nvSpPr>
              <p:cNvPr id="3" name="Content Placeholder 2">
                <a:extLst>
                  <a:ext uri="{FF2B5EF4-FFF2-40B4-BE49-F238E27FC236}">
                    <a16:creationId xmlns:a16="http://schemas.microsoft.com/office/drawing/2014/main" id="{62FD4A90-4B2B-42DD-8F47-9B5794B534D7}"/>
                  </a:ext>
                </a:extLst>
              </p:cNvPr>
              <p:cNvSpPr>
                <a:spLocks noGrp="1" noRot="1" noChangeAspect="1" noMove="1" noResize="1" noEditPoints="1" noAdjustHandles="1" noChangeArrowheads="1" noChangeShapeType="1" noTextEdit="1"/>
              </p:cNvSpPr>
              <p:nvPr>
                <p:ph idx="1"/>
              </p:nvPr>
            </p:nvSpPr>
            <p:spPr>
              <a:xfrm>
                <a:off x="575240" y="3998259"/>
                <a:ext cx="11187258" cy="2311102"/>
              </a:xfrm>
              <a:blipFill>
                <a:blip r:embed="rId2"/>
                <a:stretch>
                  <a:fillRect l="-654" t="-4749"/>
                </a:stretch>
              </a:blipFill>
            </p:spPr>
            <p:txBody>
              <a:bodyPr/>
              <a:lstStyle/>
              <a:p>
                <a:r>
                  <a:rPr lang="en-US">
                    <a:noFill/>
                  </a:rPr>
                  <a:t> </a:t>
                </a:r>
              </a:p>
            </p:txBody>
          </p:sp>
        </mc:Fallback>
      </mc:AlternateContent>
      <p:grpSp>
        <p:nvGrpSpPr>
          <p:cNvPr id="5" name="Group 4" descr="definition of countable: The set A is countable iff there's a one-to-one function from A to the natural numbers. Equivalently, A is countable iff it is finite or there is a bijection from A to the natural numbers.">
            <a:extLst>
              <a:ext uri="{FF2B5EF4-FFF2-40B4-BE49-F238E27FC236}">
                <a16:creationId xmlns:a16="http://schemas.microsoft.com/office/drawing/2014/main" id="{36F9B781-B8FE-4F21-9914-6551B1656940}"/>
              </a:ext>
            </a:extLst>
          </p:cNvPr>
          <p:cNvGrpSpPr/>
          <p:nvPr/>
        </p:nvGrpSpPr>
        <p:grpSpPr>
          <a:xfrm>
            <a:off x="575240" y="1277943"/>
            <a:ext cx="11187258" cy="24253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12A1CBC-3E0A-42CE-8859-38086BF4F21C}"/>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set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dirty="0">
                      <a:latin typeface="Segoe UI Semibold" panose="020B0702040204020203" pitchFamily="34" charset="0"/>
                      <a:cs typeface="Segoe UI Semibold" panose="020B0702040204020203" pitchFamily="34" charset="0"/>
                    </a:rPr>
                    <a:t> is </a:t>
                  </a:r>
                  <a:r>
                    <a:rPr lang="en-US" sz="2800" b="1" dirty="0">
                      <a:latin typeface="Segoe UI Semibold" panose="020B0702040204020203" pitchFamily="34" charset="0"/>
                      <a:cs typeface="Segoe UI Semibold" panose="020B0702040204020203" pitchFamily="34" charset="0"/>
                    </a:rPr>
                    <a:t>countable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there’s a one-to-one function from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to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ℕ</m:t>
                      </m:r>
                    </m:oMath>
                  </a14:m>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Equivalently,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is countable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it is finite or there is a bijection from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to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ℕ</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212A1CBC-3E0A-42CE-8859-38086BF4F21C}"/>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680" r="-1474"/>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63C1393-E657-46C0-98D0-EC79C680CF21}"/>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Countable</a:t>
              </a:r>
            </a:p>
          </p:txBody>
        </p:sp>
      </p:grpSp>
    </p:spTree>
    <p:extLst>
      <p:ext uri="{BB962C8B-B14F-4D97-AF65-F5344CB8AC3E}">
        <p14:creationId xmlns:p14="http://schemas.microsoft.com/office/powerpoint/2010/main" val="52979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2845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EB39-1B06-46B4-A70B-DEC0AF79269F}"/>
              </a:ext>
            </a:extLst>
          </p:cNvPr>
          <p:cNvSpPr>
            <a:spLocks noGrp="1"/>
          </p:cNvSpPr>
          <p:nvPr>
            <p:ph type="title"/>
          </p:nvPr>
        </p:nvSpPr>
        <p:spPr/>
        <p:txBody>
          <a:bodyPr/>
          <a:lstStyle/>
          <a:p>
            <a:r>
              <a:rPr lang="en-US" dirty="0"/>
              <a:t>Let’s Try one that’s a little harder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B7C677-7372-4828-A3F7-4CEEA6A140BC}"/>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ℚ</m:t>
                    </m:r>
                  </m:oMath>
                </a14:m>
                <a:r>
                  <a:rPr lang="en-US" dirty="0"/>
                  <a:t>. There’s </a:t>
                </a:r>
                <a:r>
                  <a:rPr lang="en-US" dirty="0" err="1"/>
                  <a:t>gotta</a:t>
                </a:r>
                <a:r>
                  <a:rPr lang="en-US" dirty="0"/>
                  <a:t> be more of those right?</a:t>
                </a:r>
              </a:p>
              <a:p>
                <a:r>
                  <a:rPr lang="en-US" dirty="0"/>
                  <a:t>It’s pretty intuitive to think there are more </a:t>
                </a:r>
                <a:r>
                  <a:rPr lang="en-US" dirty="0" err="1"/>
                  <a:t>rationals</a:t>
                </a:r>
                <a:r>
                  <a:rPr lang="en-US" dirty="0"/>
                  <a:t> than integers.</a:t>
                </a:r>
              </a:p>
              <a:p>
                <a:endParaRPr lang="en-US" dirty="0"/>
              </a:p>
              <a:p>
                <a:endParaRPr lang="en-US" dirty="0"/>
              </a:p>
              <a:p>
                <a:endParaRPr lang="en-US" dirty="0"/>
              </a:p>
              <a:p>
                <a:r>
                  <a:rPr lang="en-US" dirty="0"/>
                  <a:t>Between every two </a:t>
                </a:r>
                <a:r>
                  <a:rPr lang="en-US" dirty="0" err="1"/>
                  <a:t>rationals</a:t>
                </a:r>
                <a:r>
                  <a:rPr lang="en-US" dirty="0"/>
                  <a:t>, there’s another rational number.</a:t>
                </a:r>
              </a:p>
              <a:p>
                <a:r>
                  <a:rPr lang="en-US" dirty="0"/>
                  <a:t>Or said in more intimidating fashion: between every two </a:t>
                </a:r>
                <a:r>
                  <a:rPr lang="en-US" dirty="0" err="1"/>
                  <a:t>rationals</a:t>
                </a:r>
                <a:r>
                  <a:rPr lang="en-US" dirty="0"/>
                  <a:t> there are infinitely many others!</a:t>
                </a:r>
              </a:p>
            </p:txBody>
          </p:sp>
        </mc:Choice>
        <mc:Fallback>
          <p:sp>
            <p:nvSpPr>
              <p:cNvPr id="3" name="Content Placeholder 2">
                <a:extLst>
                  <a:ext uri="{FF2B5EF4-FFF2-40B4-BE49-F238E27FC236}">
                    <a16:creationId xmlns:a16="http://schemas.microsoft.com/office/drawing/2014/main" id="{9CB7C677-7372-4828-A3F7-4CEEA6A140BC}"/>
                  </a:ext>
                </a:extLst>
              </p:cNvPr>
              <p:cNvSpPr>
                <a:spLocks noGrp="1" noRot="1" noChangeAspect="1" noMove="1" noResize="1" noEditPoints="1" noAdjustHandles="1" noChangeArrowheads="1" noChangeShapeType="1" noTextEdit="1"/>
              </p:cNvSpPr>
              <p:nvPr>
                <p:ph idx="1"/>
              </p:nvPr>
            </p:nvSpPr>
            <p:spPr>
              <a:blipFill>
                <a:blip r:embed="rId3"/>
                <a:stretch>
                  <a:fillRect l="-708" t="-2138" r="-763"/>
                </a:stretch>
              </a:blipFill>
            </p:spPr>
            <p:txBody>
              <a:bodyPr/>
              <a:lstStyle/>
              <a:p>
                <a:r>
                  <a:rPr lang="en-US">
                    <a:noFill/>
                  </a:rPr>
                  <a:t> </a:t>
                </a:r>
              </a:p>
            </p:txBody>
          </p:sp>
        </mc:Fallback>
      </mc:AlternateContent>
      <p:grpSp>
        <p:nvGrpSpPr>
          <p:cNvPr id="4" name="Group 3" descr="number line stretching in either direction, with 0 and 1 tickmarks">
            <a:extLst>
              <a:ext uri="{FF2B5EF4-FFF2-40B4-BE49-F238E27FC236}">
                <a16:creationId xmlns:a16="http://schemas.microsoft.com/office/drawing/2014/main" id="{E712D90E-C9F3-454A-B1C5-BADF69AE3060}"/>
              </a:ext>
            </a:extLst>
          </p:cNvPr>
          <p:cNvGrpSpPr/>
          <p:nvPr/>
        </p:nvGrpSpPr>
        <p:grpSpPr>
          <a:xfrm>
            <a:off x="1288473" y="3229629"/>
            <a:ext cx="7467600" cy="452188"/>
            <a:chOff x="1288473" y="3229629"/>
            <a:chExt cx="7467600" cy="452188"/>
          </a:xfrm>
        </p:grpSpPr>
        <p:cxnSp>
          <p:nvCxnSpPr>
            <p:cNvPr id="5" name="Straight Arrow Connector 4">
              <a:extLst>
                <a:ext uri="{FF2B5EF4-FFF2-40B4-BE49-F238E27FC236}">
                  <a16:creationId xmlns:a16="http://schemas.microsoft.com/office/drawing/2014/main" id="{083824A8-7D5B-FEAB-A6B2-7E0D3653E3D4}"/>
                </a:ext>
              </a:extLst>
            </p:cNvPr>
            <p:cNvCxnSpPr/>
            <p:nvPr/>
          </p:nvCxnSpPr>
          <p:spPr>
            <a:xfrm>
              <a:off x="1288473" y="3311236"/>
              <a:ext cx="7467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B62E5EE-EBC1-3FE8-A344-FAB84CB3EF6D}"/>
                </a:ext>
              </a:extLst>
            </p:cNvPr>
            <p:cNvSpPr txBox="1"/>
            <p:nvPr/>
          </p:nvSpPr>
          <p:spPr>
            <a:xfrm>
              <a:off x="2253343" y="3312485"/>
              <a:ext cx="413657" cy="369332"/>
            </a:xfrm>
            <a:prstGeom prst="rect">
              <a:avLst/>
            </a:prstGeom>
            <a:noFill/>
          </p:spPr>
          <p:txBody>
            <a:bodyPr wrap="square" rtlCol="0">
              <a:spAutoFit/>
            </a:bodyPr>
            <a:lstStyle/>
            <a:p>
              <a:r>
                <a:rPr lang="en-US" dirty="0"/>
                <a:t>0</a:t>
              </a:r>
            </a:p>
          </p:txBody>
        </p:sp>
        <p:sp>
          <p:nvSpPr>
            <p:cNvPr id="7" name="TextBox 6">
              <a:extLst>
                <a:ext uri="{FF2B5EF4-FFF2-40B4-BE49-F238E27FC236}">
                  <a16:creationId xmlns:a16="http://schemas.microsoft.com/office/drawing/2014/main" id="{F29DE2F4-E14C-391B-8BF2-D6AFAFD679AB}"/>
                </a:ext>
              </a:extLst>
            </p:cNvPr>
            <p:cNvSpPr txBox="1"/>
            <p:nvPr/>
          </p:nvSpPr>
          <p:spPr>
            <a:xfrm>
              <a:off x="6550720" y="3312485"/>
              <a:ext cx="413657" cy="369332"/>
            </a:xfrm>
            <a:prstGeom prst="rect">
              <a:avLst/>
            </a:prstGeom>
            <a:noFill/>
          </p:spPr>
          <p:txBody>
            <a:bodyPr wrap="square" rtlCol="0">
              <a:spAutoFit/>
            </a:bodyPr>
            <a:lstStyle/>
            <a:p>
              <a:r>
                <a:rPr lang="en-US" dirty="0"/>
                <a:t>1</a:t>
              </a:r>
            </a:p>
          </p:txBody>
        </p:sp>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F76B3793-C041-92AB-A305-6B168FDCC1AD}"/>
                    </a:ext>
                  </a:extLst>
                </p14:cNvPr>
                <p14:cNvContentPartPr/>
                <p14:nvPr/>
              </p14:nvContentPartPr>
              <p14:xfrm>
                <a:off x="2402640" y="3246909"/>
                <a:ext cx="6480" cy="118080"/>
              </p14:xfrm>
            </p:contentPart>
          </mc:Choice>
          <mc:Fallback>
            <p:pic>
              <p:nvPicPr>
                <p:cNvPr id="8" name="Ink 7">
                  <a:extLst>
                    <a:ext uri="{FF2B5EF4-FFF2-40B4-BE49-F238E27FC236}">
                      <a16:creationId xmlns:a16="http://schemas.microsoft.com/office/drawing/2014/main" id="{F76B3793-C041-92AB-A305-6B168FDCC1AD}"/>
                    </a:ext>
                  </a:extLst>
                </p:cNvPr>
                <p:cNvPicPr/>
                <p:nvPr/>
              </p:nvPicPr>
              <p:blipFill>
                <a:blip r:embed="rId5"/>
                <a:stretch>
                  <a:fillRect/>
                </a:stretch>
              </p:blipFill>
              <p:spPr>
                <a:xfrm>
                  <a:off x="2393640" y="3237909"/>
                  <a:ext cx="24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D9331514-C3A9-5B68-19C9-4381B90872AC}"/>
                    </a:ext>
                  </a:extLst>
                </p14:cNvPr>
                <p14:cNvContentPartPr/>
                <p14:nvPr/>
              </p14:nvContentPartPr>
              <p14:xfrm>
                <a:off x="6703200" y="3229629"/>
                <a:ext cx="5400" cy="149400"/>
              </p14:xfrm>
            </p:contentPart>
          </mc:Choice>
          <mc:Fallback>
            <p:pic>
              <p:nvPicPr>
                <p:cNvPr id="9" name="Ink 8">
                  <a:extLst>
                    <a:ext uri="{FF2B5EF4-FFF2-40B4-BE49-F238E27FC236}">
                      <a16:creationId xmlns:a16="http://schemas.microsoft.com/office/drawing/2014/main" id="{D9331514-C3A9-5B68-19C9-4381B90872AC}"/>
                    </a:ext>
                  </a:extLst>
                </p:cNvPr>
                <p:cNvPicPr/>
                <p:nvPr/>
              </p:nvPicPr>
              <p:blipFill>
                <a:blip r:embed="rId7"/>
                <a:stretch>
                  <a:fillRect/>
                </a:stretch>
              </p:blipFill>
              <p:spPr>
                <a:xfrm>
                  <a:off x="6694200" y="3220629"/>
                  <a:ext cx="23040" cy="167040"/>
                </a:xfrm>
                <a:prstGeom prst="rect">
                  <a:avLst/>
                </a:prstGeom>
              </p:spPr>
            </p:pic>
          </mc:Fallback>
        </mc:AlternateContent>
      </p:grpSp>
    </p:spTree>
    <p:extLst>
      <p:ext uri="{BB962C8B-B14F-4D97-AF65-F5344CB8AC3E}">
        <p14:creationId xmlns:p14="http://schemas.microsoft.com/office/powerpoint/2010/main" val="3403263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p:txBody>
          <a:bodyPr/>
          <a:lstStyle/>
          <a:p>
            <a:r>
              <a:rPr lang="en-US" dirty="0"/>
              <a:t>The set of positive rational numbers</a:t>
            </a:r>
          </a:p>
        </p:txBody>
      </p:sp>
      <p:graphicFrame>
        <p:nvGraphicFramePr>
          <p:cNvPr id="4" name="Content Placeholder 6"/>
          <p:cNvGraphicFramePr>
            <a:graphicFrameLocks noGrp="1"/>
          </p:cNvGraphicFramePr>
          <p:nvPr>
            <p:ph idx="1"/>
          </p:nvPr>
        </p:nvGraphicFramePr>
        <p:xfrm>
          <a:off x="2369128" y="1205346"/>
          <a:ext cx="8229600" cy="5165728"/>
        </p:xfrm>
        <a:graphic>
          <a:graphicData uri="http://schemas.openxmlformats.org/drawingml/2006/table">
            <a:tbl>
              <a:tblPr firstRow="1" bandRow="1">
                <a:tableStyleId>{073A0DAA-6AF3-43AB-8588-CEC1D06C72B9}</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45716">
                <a:tc>
                  <a:txBody>
                    <a:bodyPr/>
                    <a:lstStyle/>
                    <a:p>
                      <a:pPr algn="ctr"/>
                      <a:r>
                        <a:rPr lang="en-US" sz="3200" b="1" dirty="0">
                          <a:solidFill>
                            <a:schemeClr val="tx1"/>
                          </a:solidFill>
                        </a:rPr>
                        <a:t>1/1</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1/2</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1/3</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1/4</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1/5</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1/6</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1/7</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1/8</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5716">
                <a:tc>
                  <a:txBody>
                    <a:bodyPr/>
                    <a:lstStyle/>
                    <a:p>
                      <a:pPr algn="ctr"/>
                      <a:r>
                        <a:rPr lang="en-US" sz="3200" b="1" dirty="0">
                          <a:solidFill>
                            <a:schemeClr val="tx1"/>
                          </a:solidFill>
                        </a:rPr>
                        <a:t>2/1</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2/2</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2/3</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2/4</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2/5</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2/6</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2/7</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2/8</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5716">
                <a:tc>
                  <a:txBody>
                    <a:bodyPr/>
                    <a:lstStyle/>
                    <a:p>
                      <a:pPr algn="ctr"/>
                      <a:r>
                        <a:rPr lang="en-US" sz="3200" b="1" dirty="0">
                          <a:solidFill>
                            <a:schemeClr val="tx1"/>
                          </a:solidFill>
                        </a:rPr>
                        <a:t>3/1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3/7</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3/8</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5716">
                <a:tc>
                  <a:txBody>
                    <a:bodyPr/>
                    <a:lstStyle/>
                    <a:p>
                      <a:pPr algn="ctr"/>
                      <a:r>
                        <a:rPr lang="en-US" sz="3200" b="1" dirty="0">
                          <a:solidFill>
                            <a:schemeClr val="tx1"/>
                          </a:solidFill>
                        </a:rPr>
                        <a:t>4/1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4/7</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4/8</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5716">
                <a:tc>
                  <a:txBody>
                    <a:bodyPr/>
                    <a:lstStyle/>
                    <a:p>
                      <a:pPr algn="ctr"/>
                      <a:r>
                        <a:rPr lang="en-US" sz="3200" b="1" dirty="0">
                          <a:solidFill>
                            <a:schemeClr val="tx1"/>
                          </a:solidFill>
                        </a:rPr>
                        <a:t>5/1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5/7</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5716">
                <a:tc>
                  <a:txBody>
                    <a:bodyPr/>
                    <a:lstStyle/>
                    <a:p>
                      <a:pPr algn="ctr"/>
                      <a:r>
                        <a:rPr lang="en-US" sz="3200" b="1" dirty="0">
                          <a:solidFill>
                            <a:schemeClr val="tx1"/>
                          </a:solidFill>
                        </a:rPr>
                        <a:t>6/1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5716">
                <a:tc>
                  <a:txBody>
                    <a:bodyPr/>
                    <a:lstStyle/>
                    <a:p>
                      <a:pPr algn="ctr"/>
                      <a:r>
                        <a:rPr lang="en-US" sz="3200" b="1" dirty="0">
                          <a:solidFill>
                            <a:schemeClr val="tx1"/>
                          </a:solidFill>
                        </a:rPr>
                        <a:t>7/1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45716">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10512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lstStyle/>
          <a:p>
            <a:r>
              <a:rPr lang="en-US" dirty="0"/>
              <a:t>In bijection with the natural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p:txBody>
              <a:bodyPr/>
              <a:lstStyle/>
              <a:p>
                <a:r>
                  <a:rPr lang="en-US" dirty="0"/>
                  <a:t>Order the </a:t>
                </a:r>
                <a:r>
                  <a:rPr lang="en-US" dirty="0" err="1"/>
                  <a:t>rationals</a:t>
                </a:r>
                <a:r>
                  <a:rPr lang="en-US" dirty="0"/>
                  <a:t> by their denominator (increasing), breaking ties by numerator. </a:t>
                </a:r>
              </a:p>
              <a:p>
                <a:endParaRPr lang="en-US" dirty="0"/>
              </a:p>
              <a:p>
                <a14:m>
                  <m:oMath xmlns:m="http://schemas.openxmlformats.org/officeDocument/2006/math">
                    <m:r>
                      <a:rPr lang="en-US" i="1" dirty="0" smtClean="0">
                        <a:latin typeface="Cambria Math" panose="02040503050406030204" pitchFamily="18" charset="0"/>
                      </a:rPr>
                      <m:t>1/1, </m:t>
                    </m:r>
                    <m:r>
                      <a:rPr lang="en-US" b="0" i="1" dirty="0" smtClean="0">
                        <a:latin typeface="Cambria Math" panose="02040503050406030204" pitchFamily="18" charset="0"/>
                      </a:rPr>
                      <m:t>1/2</m:t>
                    </m:r>
                    <m:r>
                      <a:rPr lang="en-US" i="1" dirty="0" smtClean="0">
                        <a:latin typeface="Cambria Math" panose="02040503050406030204" pitchFamily="18" charset="0"/>
                      </a:rPr>
                      <m:t>, 1/3,2/3,1/4,3/4,1/5,2/5,3/5,4/5,1/6,…</m:t>
                    </m:r>
                  </m:oMath>
                </a14:m>
                <a:endParaRPr lang="en-US" dirty="0"/>
              </a:p>
              <a:p>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m:rPr>
                            <m:sty m:val="p"/>
                          </m:rPr>
                          <a:rPr lang="en-US" b="0" i="0" smtClean="0">
                            <a:latin typeface="Cambria Math" panose="02040503050406030204" pitchFamily="18" charset="0"/>
                          </a:rPr>
                          <m:t>th</m:t>
                        </m:r>
                      </m:sup>
                    </m:sSup>
                  </m:oMath>
                </a14:m>
                <a:r>
                  <a:rPr lang="en-US" dirty="0"/>
                  <a:t> number in that list (indexed from 0)</a:t>
                </a:r>
              </a:p>
              <a:p>
                <a:r>
                  <a:rPr lang="en-US" dirty="0"/>
                  <a:t>That’s a bijection from </a:t>
                </a:r>
                <a14:m>
                  <m:oMath xmlns:m="http://schemas.openxmlformats.org/officeDocument/2006/math">
                    <m:r>
                      <a:rPr lang="en-US" b="0" i="1" smtClean="0">
                        <a:latin typeface="Cambria Math" panose="02040503050406030204" pitchFamily="18" charset="0"/>
                      </a:rPr>
                      <m:t>ℕ</m:t>
                    </m:r>
                  </m:oMath>
                </a14:m>
                <a:r>
                  <a:rPr lang="en-US" dirty="0"/>
                  <a: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ℚ</m:t>
                        </m:r>
                      </m:e>
                      <m:sup>
                        <m:r>
                          <a:rPr lang="en-US" b="0" i="1" smtClean="0">
                            <a:latin typeface="Cambria Math" panose="02040503050406030204" pitchFamily="18" charset="0"/>
                          </a:rPr>
                          <m:t>+</m:t>
                        </m:r>
                      </m:sup>
                    </m:sSup>
                  </m:oMath>
                </a14:m>
                <a:r>
                  <a:rPr lang="en-US" dirty="0"/>
                  <a:t>(it’s not a nice clean formula, but it’s definitely a function)</a:t>
                </a:r>
              </a:p>
              <a:p>
                <a:endParaRPr lang="en-US" dirty="0"/>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764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lstStyle/>
          <a:p>
            <a:r>
              <a:rPr lang="en-US" dirty="0"/>
              <a:t>Are all infinite sets countable?</a:t>
            </a:r>
          </a:p>
        </p:txBody>
      </p:sp>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a:xfrm>
            <a:off x="575240" y="1463857"/>
            <a:ext cx="11187258" cy="1014667"/>
          </a:xfrm>
        </p:spPr>
        <p:txBody>
          <a:bodyPr/>
          <a:lstStyle/>
          <a:p>
            <a:r>
              <a:rPr lang="en-US" dirty="0"/>
              <a:t>No. We will prove this in a few weeks.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BBA105E-C192-3F18-4B7A-5520AAD39E1A}"/>
                  </a:ext>
                </a:extLst>
              </p:cNvPr>
              <p:cNvSpPr txBox="1"/>
              <p:nvPr/>
            </p:nvSpPr>
            <p:spPr>
              <a:xfrm>
                <a:off x="4156363" y="3429000"/>
                <a:ext cx="3707746" cy="677108"/>
              </a:xfrm>
              <a:prstGeom prst="rect">
                <a:avLst/>
              </a:prstGeom>
              <a:noFill/>
            </p:spPr>
            <p:txBody>
              <a:bodyPr wrap="none" lIns="0" tIns="0" rIns="0" bIns="0" rtlCol="0">
                <a:spAutoFit/>
              </a:bodyPr>
              <a:lstStyle/>
              <a:p>
                <a14:m>
                  <m:oMath xmlns:m="http://schemas.openxmlformats.org/officeDocument/2006/math">
                    <m:r>
                      <a:rPr lang="en-US" sz="4400" i="1" smtClean="0">
                        <a:latin typeface="Cambria Math" panose="02040503050406030204" pitchFamily="18" charset="0"/>
                        <a:ea typeface="Cambria Math" panose="02040503050406030204" pitchFamily="18" charset="0"/>
                      </a:rPr>
                      <m:t>ℝ</m:t>
                    </m:r>
                  </m:oMath>
                </a14:m>
                <a:r>
                  <a:rPr lang="en-US" sz="4400" dirty="0"/>
                  <a:t> is uncountable</a:t>
                </a:r>
              </a:p>
            </p:txBody>
          </p:sp>
        </mc:Choice>
        <mc:Fallback xmlns="">
          <p:sp>
            <p:nvSpPr>
              <p:cNvPr id="4" name="TextBox 3">
                <a:extLst>
                  <a:ext uri="{FF2B5EF4-FFF2-40B4-BE49-F238E27FC236}">
                    <a16:creationId xmlns:a16="http://schemas.microsoft.com/office/drawing/2014/main" id="{EBBA105E-C192-3F18-4B7A-5520AAD39E1A}"/>
                  </a:ext>
                </a:extLst>
              </p:cNvPr>
              <p:cNvSpPr txBox="1">
                <a:spLocks noRot="1" noChangeAspect="1" noMove="1" noResize="1" noEditPoints="1" noAdjustHandles="1" noChangeArrowheads="1" noChangeShapeType="1" noTextEdit="1"/>
              </p:cNvSpPr>
              <p:nvPr/>
            </p:nvSpPr>
            <p:spPr>
              <a:xfrm>
                <a:off x="4156363" y="3429000"/>
                <a:ext cx="3707746" cy="677108"/>
              </a:xfrm>
              <a:prstGeom prst="rect">
                <a:avLst/>
              </a:prstGeom>
              <a:blipFill>
                <a:blip r:embed="rId3"/>
                <a:stretch>
                  <a:fillRect l="-5119" t="-25926" r="-8191" b="-48148"/>
                </a:stretch>
              </a:blipFill>
            </p:spPr>
            <p:txBody>
              <a:bodyPr/>
              <a:lstStyle/>
              <a:p>
                <a:r>
                  <a:rPr lang="en-US">
                    <a:noFill/>
                  </a:rPr>
                  <a:t> </a:t>
                </a:r>
              </a:p>
            </p:txBody>
          </p:sp>
        </mc:Fallback>
      </mc:AlternateContent>
    </p:spTree>
    <p:extLst>
      <p:ext uri="{BB962C8B-B14F-4D97-AF65-F5344CB8AC3E}">
        <p14:creationId xmlns:p14="http://schemas.microsoft.com/office/powerpoint/2010/main" val="2595623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Graphs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66236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Directed Graphs 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dirty="0"/>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42"/>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E7235F8-19EE-40B7-874F-14BADDF9BDE1}"/>
                  </a:ext>
                </a:extLst>
              </p:cNvPr>
              <p:cNvSpPr txBox="1"/>
              <p:nvPr/>
            </p:nvSpPr>
            <p:spPr>
              <a:xfrm>
                <a:off x="319088" y="3873283"/>
                <a:ext cx="5071028" cy="1785104"/>
              </a:xfrm>
              <a:prstGeom prst="rect">
                <a:avLst/>
              </a:prstGeom>
              <a:noFill/>
            </p:spPr>
            <p:txBody>
              <a:bodyPr wrap="square" rtlCol="0">
                <a:spAutoFit/>
              </a:bodyPr>
              <a:lstStyle/>
              <a:p>
                <a:r>
                  <a:rPr lang="en-US" sz="2200" dirty="0">
                    <a:solidFill>
                      <a:srgbClr val="FF0000"/>
                    </a:solidFill>
                    <a:latin typeface="Segoe UI Semilight" panose="020B0402040204020203" pitchFamily="34" charset="0"/>
                    <a:cs typeface="Segoe UI Semilight" panose="020B0402040204020203" pitchFamily="34" charset="0"/>
                  </a:rPr>
                  <a:t>Path</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1</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d>
                      <m:dPr>
                        <m:ctrlPr>
                          <a:rPr lang="en-US" sz="2200" b="0" i="1" smtClean="0">
                            <a:latin typeface="Cambria Math" panose="02040503050406030204" pitchFamily="18" charset="0"/>
                            <a:cs typeface="Segoe UI Semilight" panose="020B0402040204020203" pitchFamily="34" charset="0"/>
                          </a:rPr>
                        </m:ctrlPr>
                      </m:dPr>
                      <m:e>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r>
                              <a:rPr lang="en-US" sz="2200" b="0" i="1" smtClean="0">
                                <a:latin typeface="Cambria Math" panose="02040503050406030204" pitchFamily="18" charset="0"/>
                                <a:cs typeface="Segoe UI Semilight" panose="020B0402040204020203" pitchFamily="34" charset="0"/>
                              </a:rPr>
                              <m:t>+1</m:t>
                            </m:r>
                          </m:sub>
                        </m:sSub>
                      </m:e>
                    </m:d>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𝐸</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1"/>
                    </a:solidFill>
                    <a:latin typeface="Segoe UI Semilight" panose="020B0402040204020203" pitchFamily="34" charset="0"/>
                    <a:cs typeface="Segoe UI Semilight" panose="020B0402040204020203" pitchFamily="34" charset="0"/>
                  </a:rPr>
                  <a:t>Simple Path</a:t>
                </a:r>
                <a:r>
                  <a:rPr lang="en-US" sz="2200" dirty="0">
                    <a:latin typeface="Segoe UI Semilight" panose="020B0402040204020203" pitchFamily="34" charset="0"/>
                    <a:cs typeface="Segoe UI Semilight" panose="020B0402040204020203" pitchFamily="34" charset="0"/>
                  </a:rPr>
                  <a:t>: path with all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oMath>
                </a14:m>
                <a:r>
                  <a:rPr lang="en-US" sz="2200" dirty="0">
                    <a:latin typeface="Segoe UI Semilight" panose="020B0402040204020203" pitchFamily="34" charset="0"/>
                    <a:cs typeface="Segoe UI Semilight" panose="020B0402040204020203" pitchFamily="34" charset="0"/>
                  </a:rPr>
                  <a:t> distinct</a:t>
                </a:r>
              </a:p>
              <a:p>
                <a:r>
                  <a:rPr lang="en-US" sz="2200" dirty="0">
                    <a:solidFill>
                      <a:schemeClr val="accent3"/>
                    </a:solidFill>
                    <a:latin typeface="Segoe UI Semilight" panose="020B0402040204020203" pitchFamily="34" charset="0"/>
                    <a:cs typeface="Segoe UI Semilight" panose="020B0402040204020203" pitchFamily="34" charset="0"/>
                  </a:rPr>
                  <a:t>Cycle</a:t>
                </a:r>
                <a:r>
                  <a:rPr lang="en-US" sz="2200" dirty="0">
                    <a:latin typeface="Segoe UI Semilight" panose="020B0402040204020203" pitchFamily="34" charset="0"/>
                    <a:cs typeface="Segoe UI Semilight" panose="020B0402040204020203" pitchFamily="34" charset="0"/>
                  </a:rPr>
                  <a:t>: path with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4"/>
                    </a:solidFill>
                    <a:latin typeface="Segoe UI Semilight" panose="020B0402040204020203" pitchFamily="34" charset="0"/>
                    <a:cs typeface="Segoe UI Semilight" panose="020B0402040204020203" pitchFamily="34" charset="0"/>
                  </a:rPr>
                  <a:t>Simple Cycle</a:t>
                </a:r>
                <a:r>
                  <a:rPr lang="en-US" sz="2200" dirty="0">
                    <a:latin typeface="Segoe UI Semilight" panose="020B0402040204020203" pitchFamily="34" charset="0"/>
                    <a:cs typeface="Segoe UI Semilight" panose="020B0402040204020203" pitchFamily="34" charset="0"/>
                  </a:rPr>
                  <a:t>: simple path plus edge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with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45" name="TextBox 44">
                <a:extLst>
                  <a:ext uri="{FF2B5EF4-FFF2-40B4-BE49-F238E27FC236}">
                    <a16:creationId xmlns:a16="http://schemas.microsoft.com/office/drawing/2014/main" id="{AE7235F8-19EE-40B7-874F-14BADDF9BDE1}"/>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3"/>
                <a:stretch>
                  <a:fillRect l="-1563" t="-1706" b="-6485"/>
                </a:stretch>
              </a:blipFill>
            </p:spPr>
            <p:txBody>
              <a:bodyPr/>
              <a:lstStyle/>
              <a:p>
                <a:r>
                  <a:rPr lang="en-US">
                    <a:noFill/>
                  </a:rPr>
                  <a:t> </a:t>
                </a:r>
              </a:p>
            </p:txBody>
          </p:sp>
        </mc:Fallback>
      </mc:AlternateContent>
      <p:grpSp>
        <p:nvGrpSpPr>
          <p:cNvPr id="4" name="Group 3" descr="example directed graph">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fontAlgn="auto">
                <a:spcBef>
                  <a:spcPts val="0"/>
                </a:spcBef>
                <a:spcAft>
                  <a:spcPts val="0"/>
                </a:spcAft>
                <a:defRPr/>
              </a:pPr>
              <a:endParaRPr lang="en-US"/>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fontAlgn="auto">
                <a:spcBef>
                  <a:spcPts val="0"/>
                </a:spcBef>
                <a:spcAft>
                  <a:spcPts val="0"/>
                </a:spcAft>
                <a:defRPr/>
              </a:pPr>
              <a:endParaRPr lang="en-US"/>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grpSp>
    </p:spTree>
    <p:extLst>
      <p:ext uri="{BB962C8B-B14F-4D97-AF65-F5344CB8AC3E}">
        <p14:creationId xmlns:p14="http://schemas.microsoft.com/office/powerpoint/2010/main" val="89404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Directed Graphs (path)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dirty="0"/>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43"/>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E7235F8-19EE-40B7-874F-14BADDF9BDE1}"/>
                  </a:ext>
                </a:extLst>
              </p:cNvPr>
              <p:cNvSpPr txBox="1"/>
              <p:nvPr/>
            </p:nvSpPr>
            <p:spPr>
              <a:xfrm>
                <a:off x="319088" y="3873283"/>
                <a:ext cx="5071028" cy="1785104"/>
              </a:xfrm>
              <a:prstGeom prst="rect">
                <a:avLst/>
              </a:prstGeom>
              <a:noFill/>
            </p:spPr>
            <p:txBody>
              <a:bodyPr wrap="square" rtlCol="0">
                <a:spAutoFit/>
              </a:bodyPr>
              <a:lstStyle/>
              <a:p>
                <a:r>
                  <a:rPr lang="en-US" sz="2200" dirty="0">
                    <a:solidFill>
                      <a:srgbClr val="FF0000"/>
                    </a:solidFill>
                    <a:latin typeface="Segoe UI Semilight" panose="020B0402040204020203" pitchFamily="34" charset="0"/>
                    <a:cs typeface="Segoe UI Semilight" panose="020B0402040204020203" pitchFamily="34" charset="0"/>
                  </a:rPr>
                  <a:t>Path</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1</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d>
                      <m:dPr>
                        <m:ctrlPr>
                          <a:rPr lang="en-US" sz="2200" b="0" i="1" smtClean="0">
                            <a:latin typeface="Cambria Math" panose="02040503050406030204" pitchFamily="18" charset="0"/>
                            <a:cs typeface="Segoe UI Semilight" panose="020B0402040204020203" pitchFamily="34" charset="0"/>
                          </a:rPr>
                        </m:ctrlPr>
                      </m:dPr>
                      <m:e>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r>
                              <a:rPr lang="en-US" sz="2200" b="0" i="1" smtClean="0">
                                <a:latin typeface="Cambria Math" panose="02040503050406030204" pitchFamily="18" charset="0"/>
                                <a:cs typeface="Segoe UI Semilight" panose="020B0402040204020203" pitchFamily="34" charset="0"/>
                              </a:rPr>
                              <m:t>+1</m:t>
                            </m:r>
                          </m:sub>
                        </m:sSub>
                      </m:e>
                    </m:d>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𝐸</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1"/>
                    </a:solidFill>
                    <a:latin typeface="Segoe UI Semilight" panose="020B0402040204020203" pitchFamily="34" charset="0"/>
                    <a:cs typeface="Segoe UI Semilight" panose="020B0402040204020203" pitchFamily="34" charset="0"/>
                  </a:rPr>
                  <a:t>Simple Path</a:t>
                </a:r>
                <a:r>
                  <a:rPr lang="en-US" sz="2200" dirty="0">
                    <a:latin typeface="Segoe UI Semilight" panose="020B0402040204020203" pitchFamily="34" charset="0"/>
                    <a:cs typeface="Segoe UI Semilight" panose="020B0402040204020203" pitchFamily="34" charset="0"/>
                  </a:rPr>
                  <a:t>: path with all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oMath>
                </a14:m>
                <a:r>
                  <a:rPr lang="en-US" sz="2200" dirty="0">
                    <a:latin typeface="Segoe UI Semilight" panose="020B0402040204020203" pitchFamily="34" charset="0"/>
                    <a:cs typeface="Segoe UI Semilight" panose="020B0402040204020203" pitchFamily="34" charset="0"/>
                  </a:rPr>
                  <a:t> distinct</a:t>
                </a:r>
              </a:p>
              <a:p>
                <a:r>
                  <a:rPr lang="en-US" sz="2200" dirty="0">
                    <a:solidFill>
                      <a:schemeClr val="accent3"/>
                    </a:solidFill>
                    <a:latin typeface="Segoe UI Semilight" panose="020B0402040204020203" pitchFamily="34" charset="0"/>
                    <a:cs typeface="Segoe UI Semilight" panose="020B0402040204020203" pitchFamily="34" charset="0"/>
                  </a:rPr>
                  <a:t>Cycle</a:t>
                </a:r>
                <a:r>
                  <a:rPr lang="en-US" sz="2200" dirty="0">
                    <a:latin typeface="Segoe UI Semilight" panose="020B0402040204020203" pitchFamily="34" charset="0"/>
                    <a:cs typeface="Segoe UI Semilight" panose="020B0402040204020203" pitchFamily="34" charset="0"/>
                  </a:rPr>
                  <a:t>: path with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4"/>
                    </a:solidFill>
                    <a:latin typeface="Segoe UI Semilight" panose="020B0402040204020203" pitchFamily="34" charset="0"/>
                    <a:cs typeface="Segoe UI Semilight" panose="020B0402040204020203" pitchFamily="34" charset="0"/>
                  </a:rPr>
                  <a:t>Simple Cycle</a:t>
                </a:r>
                <a:r>
                  <a:rPr lang="en-US" sz="2200" dirty="0">
                    <a:latin typeface="Segoe UI Semilight" panose="020B0402040204020203" pitchFamily="34" charset="0"/>
                    <a:cs typeface="Segoe UI Semilight" panose="020B0402040204020203" pitchFamily="34" charset="0"/>
                  </a:rPr>
                  <a:t>: simple path plus edge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with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45" name="TextBox 44">
                <a:extLst>
                  <a:ext uri="{FF2B5EF4-FFF2-40B4-BE49-F238E27FC236}">
                    <a16:creationId xmlns:a16="http://schemas.microsoft.com/office/drawing/2014/main" id="{AE7235F8-19EE-40B7-874F-14BADDF9BDE1}"/>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4"/>
                <a:stretch>
                  <a:fillRect l="-1563" t="-1706" b="-6485"/>
                </a:stretch>
              </a:blipFill>
            </p:spPr>
            <p:txBody>
              <a:bodyPr/>
              <a:lstStyle/>
              <a:p>
                <a:r>
                  <a:rPr lang="en-US">
                    <a:noFill/>
                  </a:rPr>
                  <a:t> </a:t>
                </a:r>
              </a:p>
            </p:txBody>
          </p:sp>
        </mc:Fallback>
      </mc:AlternateContent>
      <p:grpSp>
        <p:nvGrpSpPr>
          <p:cNvPr id="46" name="Group 45" descr="directed graph with a path highlighted, where one can travel the path by visiting nodes connected by edges in sequence (and vertices can be visited more than once in the path)">
            <a:extLst>
              <a:ext uri="{FF2B5EF4-FFF2-40B4-BE49-F238E27FC236}">
                <a16:creationId xmlns:a16="http://schemas.microsoft.com/office/drawing/2014/main" id="{25DCA4F5-2A40-40A1-BF48-107E278EFFEA}"/>
              </a:ext>
            </a:extLst>
          </p:cNvPr>
          <p:cNvGrpSpPr/>
          <p:nvPr/>
        </p:nvGrpSpPr>
        <p:grpSpPr>
          <a:xfrm>
            <a:off x="5332966" y="3505614"/>
            <a:ext cx="5562600" cy="2596519"/>
            <a:chOff x="5332966" y="3505614"/>
            <a:chExt cx="5562600" cy="2596519"/>
          </a:xfrm>
        </p:grpSpPr>
        <p:grpSp>
          <p:nvGrpSpPr>
            <p:cNvPr id="4" name="Group 3">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grpSp>
        <mc:AlternateContent xmlns:mc="http://schemas.openxmlformats.org/markup-compatibility/2006">
          <mc:Choice xmlns:p14="http://schemas.microsoft.com/office/powerpoint/2010/main" Requires="p14">
            <p:contentPart p14:bwMode="auto" r:id="rId45">
              <p14:nvContentPartPr>
                <p14:cNvPr id="52" name="Ink 51">
                  <a:extLst>
                    <a:ext uri="{FF2B5EF4-FFF2-40B4-BE49-F238E27FC236}">
                      <a16:creationId xmlns:a16="http://schemas.microsoft.com/office/drawing/2014/main" id="{B3692189-7F24-4E15-A0AD-7D6A5CC7B254}"/>
                    </a:ext>
                  </a:extLst>
                </p14:cNvPr>
                <p14:cNvContentPartPr/>
                <p14:nvPr/>
              </p14:nvContentPartPr>
              <p14:xfrm>
                <a:off x="8845656" y="3724494"/>
                <a:ext cx="926280" cy="779760"/>
              </p14:xfrm>
            </p:contentPart>
          </mc:Choice>
          <mc:Fallback>
            <p:pic>
              <p:nvPicPr>
                <p:cNvPr id="52" name="Ink 51">
                  <a:extLst>
                    <a:ext uri="{FF2B5EF4-FFF2-40B4-BE49-F238E27FC236}">
                      <a16:creationId xmlns:a16="http://schemas.microsoft.com/office/drawing/2014/main" id="{B3692189-7F24-4E15-A0AD-7D6A5CC7B254}"/>
                    </a:ext>
                  </a:extLst>
                </p:cNvPr>
                <p:cNvPicPr/>
                <p:nvPr/>
              </p:nvPicPr>
              <p:blipFill>
                <a:blip r:embed="rId46"/>
                <a:stretch>
                  <a:fillRect/>
                </a:stretch>
              </p:blipFill>
              <p:spPr>
                <a:xfrm>
                  <a:off x="8836656" y="3715494"/>
                  <a:ext cx="943920" cy="797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8" name="Ink 57">
                  <a:extLst>
                    <a:ext uri="{FF2B5EF4-FFF2-40B4-BE49-F238E27FC236}">
                      <a16:creationId xmlns:a16="http://schemas.microsoft.com/office/drawing/2014/main" id="{7FE3C921-A195-4DD4-A767-6BF7251F24A0}"/>
                    </a:ext>
                  </a:extLst>
                </p14:cNvPr>
                <p14:cNvContentPartPr/>
                <p14:nvPr/>
              </p14:nvContentPartPr>
              <p14:xfrm>
                <a:off x="6670176" y="4000614"/>
                <a:ext cx="1831320" cy="1116720"/>
              </p14:xfrm>
            </p:contentPart>
          </mc:Choice>
          <mc:Fallback>
            <p:pic>
              <p:nvPicPr>
                <p:cNvPr id="58" name="Ink 57">
                  <a:extLst>
                    <a:ext uri="{FF2B5EF4-FFF2-40B4-BE49-F238E27FC236}">
                      <a16:creationId xmlns:a16="http://schemas.microsoft.com/office/drawing/2014/main" id="{7FE3C921-A195-4DD4-A767-6BF7251F24A0}"/>
                    </a:ext>
                  </a:extLst>
                </p:cNvPr>
                <p:cNvPicPr/>
                <p:nvPr/>
              </p:nvPicPr>
              <p:blipFill>
                <a:blip r:embed="rId48"/>
                <a:stretch>
                  <a:fillRect/>
                </a:stretch>
              </p:blipFill>
              <p:spPr>
                <a:xfrm>
                  <a:off x="6661178" y="3991614"/>
                  <a:ext cx="1848957" cy="1134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9" name="Ink 58">
                  <a:extLst>
                    <a:ext uri="{FF2B5EF4-FFF2-40B4-BE49-F238E27FC236}">
                      <a16:creationId xmlns:a16="http://schemas.microsoft.com/office/drawing/2014/main" id="{41B5BD63-1844-4D14-8918-18CA6F9F9B0A}"/>
                    </a:ext>
                  </a:extLst>
                </p14:cNvPr>
                <p14:cNvContentPartPr/>
                <p14:nvPr/>
              </p14:nvContentPartPr>
              <p14:xfrm>
                <a:off x="5622216" y="3773814"/>
                <a:ext cx="711360" cy="696600"/>
              </p14:xfrm>
            </p:contentPart>
          </mc:Choice>
          <mc:Fallback>
            <p:pic>
              <p:nvPicPr>
                <p:cNvPr id="59" name="Ink 58">
                  <a:extLst>
                    <a:ext uri="{FF2B5EF4-FFF2-40B4-BE49-F238E27FC236}">
                      <a16:creationId xmlns:a16="http://schemas.microsoft.com/office/drawing/2014/main" id="{41B5BD63-1844-4D14-8918-18CA6F9F9B0A}"/>
                    </a:ext>
                  </a:extLst>
                </p:cNvPr>
                <p:cNvPicPr/>
                <p:nvPr/>
              </p:nvPicPr>
              <p:blipFill>
                <a:blip r:embed="rId50"/>
                <a:stretch>
                  <a:fillRect/>
                </a:stretch>
              </p:blipFill>
              <p:spPr>
                <a:xfrm>
                  <a:off x="5613211" y="3764819"/>
                  <a:ext cx="729009" cy="714231"/>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0" name="Ink 59">
                  <a:extLst>
                    <a:ext uri="{FF2B5EF4-FFF2-40B4-BE49-F238E27FC236}">
                      <a16:creationId xmlns:a16="http://schemas.microsoft.com/office/drawing/2014/main" id="{1EEE7ABC-D366-491D-9C29-39B8F4B0C585}"/>
                    </a:ext>
                  </a:extLst>
                </p14:cNvPr>
                <p14:cNvContentPartPr/>
                <p14:nvPr/>
              </p14:nvContentPartPr>
              <p14:xfrm>
                <a:off x="8667816" y="3505614"/>
                <a:ext cx="182880" cy="314280"/>
              </p14:xfrm>
            </p:contentPart>
          </mc:Choice>
          <mc:Fallback>
            <p:pic>
              <p:nvPicPr>
                <p:cNvPr id="60" name="Ink 59">
                  <a:extLst>
                    <a:ext uri="{FF2B5EF4-FFF2-40B4-BE49-F238E27FC236}">
                      <a16:creationId xmlns:a16="http://schemas.microsoft.com/office/drawing/2014/main" id="{1EEE7ABC-D366-491D-9C29-39B8F4B0C585}"/>
                    </a:ext>
                  </a:extLst>
                </p:cNvPr>
                <p:cNvPicPr/>
                <p:nvPr/>
              </p:nvPicPr>
              <p:blipFill>
                <a:blip r:embed="rId52"/>
                <a:stretch>
                  <a:fillRect/>
                </a:stretch>
              </p:blipFill>
              <p:spPr>
                <a:xfrm>
                  <a:off x="8658816" y="3496614"/>
                  <a:ext cx="20052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1" name="Ink 60">
                  <a:extLst>
                    <a:ext uri="{FF2B5EF4-FFF2-40B4-BE49-F238E27FC236}">
                      <a16:creationId xmlns:a16="http://schemas.microsoft.com/office/drawing/2014/main" id="{47B7E776-457A-4AD2-8400-6E0A5715EE6A}"/>
                    </a:ext>
                  </a:extLst>
                </p14:cNvPr>
                <p14:cNvContentPartPr/>
                <p14:nvPr/>
              </p14:nvContentPartPr>
              <p14:xfrm>
                <a:off x="9555216" y="4224534"/>
                <a:ext cx="154080" cy="215640"/>
              </p14:xfrm>
            </p:contentPart>
          </mc:Choice>
          <mc:Fallback>
            <p:pic>
              <p:nvPicPr>
                <p:cNvPr id="61" name="Ink 60">
                  <a:extLst>
                    <a:ext uri="{FF2B5EF4-FFF2-40B4-BE49-F238E27FC236}">
                      <a16:creationId xmlns:a16="http://schemas.microsoft.com/office/drawing/2014/main" id="{47B7E776-457A-4AD2-8400-6E0A5715EE6A}"/>
                    </a:ext>
                  </a:extLst>
                </p:cNvPr>
                <p:cNvPicPr/>
                <p:nvPr/>
              </p:nvPicPr>
              <p:blipFill>
                <a:blip r:embed="rId54"/>
                <a:stretch>
                  <a:fillRect/>
                </a:stretch>
              </p:blipFill>
              <p:spPr>
                <a:xfrm>
                  <a:off x="9546216" y="4215534"/>
                  <a:ext cx="171720" cy="233280"/>
                </a:xfrm>
                <a:prstGeom prst="rect">
                  <a:avLst/>
                </a:prstGeom>
              </p:spPr>
            </p:pic>
          </mc:Fallback>
        </mc:AlternateContent>
      </p:grpSp>
    </p:spTree>
    <p:extLst>
      <p:ext uri="{BB962C8B-B14F-4D97-AF65-F5344CB8AC3E}">
        <p14:creationId xmlns:p14="http://schemas.microsoft.com/office/powerpoint/2010/main" val="453159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Directed Graphs (simple path)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dirty="0"/>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42"/>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8F8DA8A-723D-41EF-9BD8-ACABF68643D0}"/>
                  </a:ext>
                </a:extLst>
              </p:cNvPr>
              <p:cNvSpPr txBox="1"/>
              <p:nvPr/>
            </p:nvSpPr>
            <p:spPr>
              <a:xfrm>
                <a:off x="319088" y="3873283"/>
                <a:ext cx="5071028" cy="1785104"/>
              </a:xfrm>
              <a:prstGeom prst="rect">
                <a:avLst/>
              </a:prstGeom>
              <a:noFill/>
            </p:spPr>
            <p:txBody>
              <a:bodyPr wrap="square" rtlCol="0">
                <a:spAutoFit/>
              </a:bodyPr>
              <a:lstStyle/>
              <a:p>
                <a:r>
                  <a:rPr lang="en-US" sz="2200" dirty="0">
                    <a:solidFill>
                      <a:srgbClr val="FF0000"/>
                    </a:solidFill>
                    <a:latin typeface="Segoe UI Semilight" panose="020B0402040204020203" pitchFamily="34" charset="0"/>
                    <a:cs typeface="Segoe UI Semilight" panose="020B0402040204020203" pitchFamily="34" charset="0"/>
                  </a:rPr>
                  <a:t>Path</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1</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d>
                      <m:dPr>
                        <m:ctrlPr>
                          <a:rPr lang="en-US" sz="2200" b="0" i="1" smtClean="0">
                            <a:latin typeface="Cambria Math" panose="02040503050406030204" pitchFamily="18" charset="0"/>
                            <a:cs typeface="Segoe UI Semilight" panose="020B0402040204020203" pitchFamily="34" charset="0"/>
                          </a:rPr>
                        </m:ctrlPr>
                      </m:dPr>
                      <m:e>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r>
                              <a:rPr lang="en-US" sz="2200" b="0" i="1" smtClean="0">
                                <a:latin typeface="Cambria Math" panose="02040503050406030204" pitchFamily="18" charset="0"/>
                                <a:cs typeface="Segoe UI Semilight" panose="020B0402040204020203" pitchFamily="34" charset="0"/>
                              </a:rPr>
                              <m:t>+1</m:t>
                            </m:r>
                          </m:sub>
                        </m:sSub>
                      </m:e>
                    </m:d>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𝐸</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1"/>
                    </a:solidFill>
                    <a:latin typeface="Segoe UI Semilight" panose="020B0402040204020203" pitchFamily="34" charset="0"/>
                    <a:cs typeface="Segoe UI Semilight" panose="020B0402040204020203" pitchFamily="34" charset="0"/>
                  </a:rPr>
                  <a:t>Simple Path</a:t>
                </a:r>
                <a:r>
                  <a:rPr lang="en-US" sz="2200" dirty="0">
                    <a:latin typeface="Segoe UI Semilight" panose="020B0402040204020203" pitchFamily="34" charset="0"/>
                    <a:cs typeface="Segoe UI Semilight" panose="020B0402040204020203" pitchFamily="34" charset="0"/>
                  </a:rPr>
                  <a:t>: path with all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oMath>
                </a14:m>
                <a:r>
                  <a:rPr lang="en-US" sz="2200" dirty="0">
                    <a:latin typeface="Segoe UI Semilight" panose="020B0402040204020203" pitchFamily="34" charset="0"/>
                    <a:cs typeface="Segoe UI Semilight" panose="020B0402040204020203" pitchFamily="34" charset="0"/>
                  </a:rPr>
                  <a:t> distinct</a:t>
                </a:r>
              </a:p>
              <a:p>
                <a:r>
                  <a:rPr lang="en-US" sz="2200" dirty="0">
                    <a:solidFill>
                      <a:schemeClr val="accent3"/>
                    </a:solidFill>
                    <a:latin typeface="Segoe UI Semilight" panose="020B0402040204020203" pitchFamily="34" charset="0"/>
                    <a:cs typeface="Segoe UI Semilight" panose="020B0402040204020203" pitchFamily="34" charset="0"/>
                  </a:rPr>
                  <a:t>Cycle</a:t>
                </a:r>
                <a:r>
                  <a:rPr lang="en-US" sz="2200" dirty="0">
                    <a:latin typeface="Segoe UI Semilight" panose="020B0402040204020203" pitchFamily="34" charset="0"/>
                    <a:cs typeface="Segoe UI Semilight" panose="020B0402040204020203" pitchFamily="34" charset="0"/>
                  </a:rPr>
                  <a:t>: path with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4"/>
                    </a:solidFill>
                    <a:latin typeface="Segoe UI Semilight" panose="020B0402040204020203" pitchFamily="34" charset="0"/>
                    <a:cs typeface="Segoe UI Semilight" panose="020B0402040204020203" pitchFamily="34" charset="0"/>
                  </a:rPr>
                  <a:t>Simple Cycle</a:t>
                </a:r>
                <a:r>
                  <a:rPr lang="en-US" sz="2200" dirty="0">
                    <a:latin typeface="Segoe UI Semilight" panose="020B0402040204020203" pitchFamily="34" charset="0"/>
                    <a:cs typeface="Segoe UI Semilight" panose="020B0402040204020203" pitchFamily="34" charset="0"/>
                  </a:rPr>
                  <a:t>: simple path plus edge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with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46" name="TextBox 45">
                <a:extLst>
                  <a:ext uri="{FF2B5EF4-FFF2-40B4-BE49-F238E27FC236}">
                    <a16:creationId xmlns:a16="http://schemas.microsoft.com/office/drawing/2014/main" id="{78F8DA8A-723D-41EF-9BD8-ACABF68643D0}"/>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3"/>
                <a:stretch>
                  <a:fillRect l="-1563" t="-1706" b="-6485"/>
                </a:stretch>
              </a:blipFill>
            </p:spPr>
            <p:txBody>
              <a:bodyPr/>
              <a:lstStyle/>
              <a:p>
                <a:r>
                  <a:rPr lang="en-US">
                    <a:noFill/>
                  </a:rPr>
                  <a:t> </a:t>
                </a:r>
              </a:p>
            </p:txBody>
          </p:sp>
        </mc:Fallback>
      </mc:AlternateContent>
      <p:grpSp>
        <p:nvGrpSpPr>
          <p:cNvPr id="45" name="Group 44" descr="directed graph with a simple path highlighted, where one can travel the path by visiting nodes connected by edges in sequence (and no vertex is visited more than once)">
            <a:extLst>
              <a:ext uri="{FF2B5EF4-FFF2-40B4-BE49-F238E27FC236}">
                <a16:creationId xmlns:a16="http://schemas.microsoft.com/office/drawing/2014/main" id="{2AD836CF-511D-46AA-A4F3-7DC2D2EB1024}"/>
              </a:ext>
            </a:extLst>
          </p:cNvPr>
          <p:cNvGrpSpPr/>
          <p:nvPr/>
        </p:nvGrpSpPr>
        <p:grpSpPr>
          <a:xfrm>
            <a:off x="5332966" y="3511333"/>
            <a:ext cx="5562600" cy="2590800"/>
            <a:chOff x="5332966" y="3511333"/>
            <a:chExt cx="5562600" cy="2590800"/>
          </a:xfrm>
        </p:grpSpPr>
        <p:grpSp>
          <p:nvGrpSpPr>
            <p:cNvPr id="4" name="Group 3">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grpSp>
        <mc:AlternateContent xmlns:mc="http://schemas.openxmlformats.org/markup-compatibility/2006">
          <mc:Choice xmlns:p14="http://schemas.microsoft.com/office/powerpoint/2010/main" Requires="p14">
            <p:contentPart p14:bwMode="auto" r:id="rId44">
              <p14:nvContentPartPr>
                <p14:cNvPr id="55" name="Ink 54">
                  <a:extLst>
                    <a:ext uri="{FF2B5EF4-FFF2-40B4-BE49-F238E27FC236}">
                      <a16:creationId xmlns:a16="http://schemas.microsoft.com/office/drawing/2014/main" id="{EED889BB-89AD-4F0A-86AB-8D88775C8DC8}"/>
                    </a:ext>
                  </a:extLst>
                </p14:cNvPr>
                <p14:cNvContentPartPr/>
                <p14:nvPr/>
              </p14:nvContentPartPr>
              <p14:xfrm>
                <a:off x="5510256" y="3670854"/>
                <a:ext cx="1942920" cy="1250640"/>
              </p14:xfrm>
            </p:contentPart>
          </mc:Choice>
          <mc:Fallback>
            <p:pic>
              <p:nvPicPr>
                <p:cNvPr id="55" name="Ink 54">
                  <a:extLst>
                    <a:ext uri="{FF2B5EF4-FFF2-40B4-BE49-F238E27FC236}">
                      <a16:creationId xmlns:a16="http://schemas.microsoft.com/office/drawing/2014/main" id="{EED889BB-89AD-4F0A-86AB-8D88775C8DC8}"/>
                    </a:ext>
                  </a:extLst>
                </p:cNvPr>
                <p:cNvPicPr/>
                <p:nvPr/>
              </p:nvPicPr>
              <p:blipFill>
                <a:blip r:embed="rId45"/>
                <a:stretch>
                  <a:fillRect/>
                </a:stretch>
              </p:blipFill>
              <p:spPr>
                <a:xfrm>
                  <a:off x="5501254" y="3661851"/>
                  <a:ext cx="1960563" cy="1268285"/>
                </a:xfrm>
                <a:prstGeom prst="rect">
                  <a:avLst/>
                </a:prstGeom>
              </p:spPr>
            </p:pic>
          </mc:Fallback>
        </mc:AlternateContent>
      </p:grpSp>
    </p:spTree>
    <p:extLst>
      <p:ext uri="{BB962C8B-B14F-4D97-AF65-F5344CB8AC3E}">
        <p14:creationId xmlns:p14="http://schemas.microsoft.com/office/powerpoint/2010/main" val="2242040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Directed Graphs (cycle)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dirty="0"/>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42"/>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A15EB8E-3554-4988-A522-271F634BFFDE}"/>
                  </a:ext>
                </a:extLst>
              </p:cNvPr>
              <p:cNvSpPr txBox="1"/>
              <p:nvPr/>
            </p:nvSpPr>
            <p:spPr>
              <a:xfrm>
                <a:off x="319088" y="3873283"/>
                <a:ext cx="5071028" cy="1785104"/>
              </a:xfrm>
              <a:prstGeom prst="rect">
                <a:avLst/>
              </a:prstGeom>
              <a:noFill/>
            </p:spPr>
            <p:txBody>
              <a:bodyPr wrap="square" rtlCol="0">
                <a:spAutoFit/>
              </a:bodyPr>
              <a:lstStyle/>
              <a:p>
                <a:r>
                  <a:rPr lang="en-US" sz="2200" dirty="0">
                    <a:solidFill>
                      <a:srgbClr val="FF0000"/>
                    </a:solidFill>
                    <a:latin typeface="Segoe UI Semilight" panose="020B0402040204020203" pitchFamily="34" charset="0"/>
                    <a:cs typeface="Segoe UI Semilight" panose="020B0402040204020203" pitchFamily="34" charset="0"/>
                  </a:rPr>
                  <a:t>Path</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1</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d>
                      <m:dPr>
                        <m:ctrlPr>
                          <a:rPr lang="en-US" sz="2200" b="0" i="1" smtClean="0">
                            <a:latin typeface="Cambria Math" panose="02040503050406030204" pitchFamily="18" charset="0"/>
                            <a:cs typeface="Segoe UI Semilight" panose="020B0402040204020203" pitchFamily="34" charset="0"/>
                          </a:rPr>
                        </m:ctrlPr>
                      </m:dPr>
                      <m:e>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r>
                              <a:rPr lang="en-US" sz="2200" b="0" i="1" smtClean="0">
                                <a:latin typeface="Cambria Math" panose="02040503050406030204" pitchFamily="18" charset="0"/>
                                <a:cs typeface="Segoe UI Semilight" panose="020B0402040204020203" pitchFamily="34" charset="0"/>
                              </a:rPr>
                              <m:t>+1</m:t>
                            </m:r>
                          </m:sub>
                        </m:sSub>
                      </m:e>
                    </m:d>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𝐸</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1"/>
                    </a:solidFill>
                    <a:latin typeface="Segoe UI Semilight" panose="020B0402040204020203" pitchFamily="34" charset="0"/>
                    <a:cs typeface="Segoe UI Semilight" panose="020B0402040204020203" pitchFamily="34" charset="0"/>
                  </a:rPr>
                  <a:t>Simple Path</a:t>
                </a:r>
                <a:r>
                  <a:rPr lang="en-US" sz="2200" dirty="0">
                    <a:latin typeface="Segoe UI Semilight" panose="020B0402040204020203" pitchFamily="34" charset="0"/>
                    <a:cs typeface="Segoe UI Semilight" panose="020B0402040204020203" pitchFamily="34" charset="0"/>
                  </a:rPr>
                  <a:t>: path with all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oMath>
                </a14:m>
                <a:r>
                  <a:rPr lang="en-US" sz="2200" dirty="0">
                    <a:latin typeface="Segoe UI Semilight" panose="020B0402040204020203" pitchFamily="34" charset="0"/>
                    <a:cs typeface="Segoe UI Semilight" panose="020B0402040204020203" pitchFamily="34" charset="0"/>
                  </a:rPr>
                  <a:t> distinct</a:t>
                </a:r>
              </a:p>
              <a:p>
                <a:r>
                  <a:rPr lang="en-US" sz="2200" dirty="0">
                    <a:solidFill>
                      <a:schemeClr val="accent3"/>
                    </a:solidFill>
                    <a:latin typeface="Segoe UI Semilight" panose="020B0402040204020203" pitchFamily="34" charset="0"/>
                    <a:cs typeface="Segoe UI Semilight" panose="020B0402040204020203" pitchFamily="34" charset="0"/>
                  </a:rPr>
                  <a:t>Cycle</a:t>
                </a:r>
                <a:r>
                  <a:rPr lang="en-US" sz="2200" dirty="0">
                    <a:latin typeface="Segoe UI Semilight" panose="020B0402040204020203" pitchFamily="34" charset="0"/>
                    <a:cs typeface="Segoe UI Semilight" panose="020B0402040204020203" pitchFamily="34" charset="0"/>
                  </a:rPr>
                  <a:t>: path with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4"/>
                    </a:solidFill>
                    <a:latin typeface="Segoe UI Semilight" panose="020B0402040204020203" pitchFamily="34" charset="0"/>
                    <a:cs typeface="Segoe UI Semilight" panose="020B0402040204020203" pitchFamily="34" charset="0"/>
                  </a:rPr>
                  <a:t>Simple Cycle</a:t>
                </a:r>
                <a:r>
                  <a:rPr lang="en-US" sz="2200" dirty="0">
                    <a:latin typeface="Segoe UI Semilight" panose="020B0402040204020203" pitchFamily="34" charset="0"/>
                    <a:cs typeface="Segoe UI Semilight" panose="020B0402040204020203" pitchFamily="34" charset="0"/>
                  </a:rPr>
                  <a:t>: simple path plus edge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with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46" name="TextBox 45">
                <a:extLst>
                  <a:ext uri="{FF2B5EF4-FFF2-40B4-BE49-F238E27FC236}">
                    <a16:creationId xmlns:a16="http://schemas.microsoft.com/office/drawing/2014/main" id="{6A15EB8E-3554-4988-A522-271F634BFFDE}"/>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3"/>
                <a:stretch>
                  <a:fillRect l="-1563" t="-1706" b="-6485"/>
                </a:stretch>
              </a:blipFill>
            </p:spPr>
            <p:txBody>
              <a:bodyPr/>
              <a:lstStyle/>
              <a:p>
                <a:r>
                  <a:rPr lang="en-US">
                    <a:noFill/>
                  </a:rPr>
                  <a:t> </a:t>
                </a:r>
              </a:p>
            </p:txBody>
          </p:sp>
        </mc:Fallback>
      </mc:AlternateContent>
      <p:grpSp>
        <p:nvGrpSpPr>
          <p:cNvPr id="45" name="Group 44" descr="directed graph with a cycle highlighted, where one can travel the path by visiting nodes connected by edges in sequence, the beginning and ending vertex are the same, and vertices can be visited more than once.">
            <a:extLst>
              <a:ext uri="{FF2B5EF4-FFF2-40B4-BE49-F238E27FC236}">
                <a16:creationId xmlns:a16="http://schemas.microsoft.com/office/drawing/2014/main" id="{302B69AE-673F-4174-9B5A-89C491B9E5F8}"/>
              </a:ext>
            </a:extLst>
          </p:cNvPr>
          <p:cNvGrpSpPr/>
          <p:nvPr/>
        </p:nvGrpSpPr>
        <p:grpSpPr>
          <a:xfrm>
            <a:off x="5332966" y="3045534"/>
            <a:ext cx="5895530" cy="3056599"/>
            <a:chOff x="5332966" y="3045534"/>
            <a:chExt cx="5895530" cy="3056599"/>
          </a:xfrm>
        </p:grpSpPr>
        <p:grpSp>
          <p:nvGrpSpPr>
            <p:cNvPr id="4" name="Group 3">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grpSp>
        <mc:AlternateContent xmlns:mc="http://schemas.openxmlformats.org/markup-compatibility/2006">
          <mc:Choice xmlns:p14="http://schemas.microsoft.com/office/powerpoint/2010/main" Requires="p14">
            <p:contentPart p14:bwMode="auto" r:id="rId44">
              <p14:nvContentPartPr>
                <p14:cNvPr id="60" name="Ink 59">
                  <a:extLst>
                    <a:ext uri="{FF2B5EF4-FFF2-40B4-BE49-F238E27FC236}">
                      <a16:creationId xmlns:a16="http://schemas.microsoft.com/office/drawing/2014/main" id="{10E27351-C5C2-4145-9CF6-C1F7A9D29A2F}"/>
                    </a:ext>
                  </a:extLst>
                </p14:cNvPr>
                <p14:cNvContentPartPr/>
                <p14:nvPr/>
              </p14:nvContentPartPr>
              <p14:xfrm>
                <a:off x="10189536" y="3045534"/>
                <a:ext cx="131760" cy="203760"/>
              </p14:xfrm>
            </p:contentPart>
          </mc:Choice>
          <mc:Fallback>
            <p:pic>
              <p:nvPicPr>
                <p:cNvPr id="60" name="Ink 59">
                  <a:extLst>
                    <a:ext uri="{FF2B5EF4-FFF2-40B4-BE49-F238E27FC236}">
                      <a16:creationId xmlns:a16="http://schemas.microsoft.com/office/drawing/2014/main" id="{10E27351-C5C2-4145-9CF6-C1F7A9D29A2F}"/>
                    </a:ext>
                  </a:extLst>
                </p:cNvPr>
                <p:cNvPicPr/>
                <p:nvPr/>
              </p:nvPicPr>
              <p:blipFill>
                <a:blip r:embed="rId45"/>
                <a:stretch>
                  <a:fillRect/>
                </a:stretch>
              </p:blipFill>
              <p:spPr>
                <a:xfrm>
                  <a:off x="10180536" y="3036534"/>
                  <a:ext cx="149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4" name="Ink 63">
                  <a:extLst>
                    <a:ext uri="{FF2B5EF4-FFF2-40B4-BE49-F238E27FC236}">
                      <a16:creationId xmlns:a16="http://schemas.microsoft.com/office/drawing/2014/main" id="{95A5C484-CE29-4559-ACCF-3AE02CBB1E2F}"/>
                    </a:ext>
                  </a:extLst>
                </p14:cNvPr>
                <p14:cNvContentPartPr/>
                <p14:nvPr/>
              </p14:nvContentPartPr>
              <p14:xfrm>
                <a:off x="8606976" y="3381054"/>
                <a:ext cx="2621520" cy="1308240"/>
              </p14:xfrm>
            </p:contentPart>
          </mc:Choice>
          <mc:Fallback>
            <p:pic>
              <p:nvPicPr>
                <p:cNvPr id="64" name="Ink 63">
                  <a:extLst>
                    <a:ext uri="{FF2B5EF4-FFF2-40B4-BE49-F238E27FC236}">
                      <a16:creationId xmlns:a16="http://schemas.microsoft.com/office/drawing/2014/main" id="{95A5C484-CE29-4559-ACCF-3AE02CBB1E2F}"/>
                    </a:ext>
                  </a:extLst>
                </p:cNvPr>
                <p:cNvPicPr/>
                <p:nvPr/>
              </p:nvPicPr>
              <p:blipFill>
                <a:blip r:embed="rId47"/>
                <a:stretch>
                  <a:fillRect/>
                </a:stretch>
              </p:blipFill>
              <p:spPr>
                <a:xfrm>
                  <a:off x="8597976" y="3372054"/>
                  <a:ext cx="2639160" cy="1325880"/>
                </a:xfrm>
                <a:prstGeom prst="rect">
                  <a:avLst/>
                </a:prstGeom>
              </p:spPr>
            </p:pic>
          </mc:Fallback>
        </mc:AlternateContent>
      </p:grpSp>
    </p:spTree>
    <p:extLst>
      <p:ext uri="{BB962C8B-B14F-4D97-AF65-F5344CB8AC3E}">
        <p14:creationId xmlns:p14="http://schemas.microsoft.com/office/powerpoint/2010/main" val="2855533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Directed Graphs (simple cycle)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dirty="0"/>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43"/>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B75D9C0-2C4C-4924-BD6A-431AFB4CE1C2}"/>
                  </a:ext>
                </a:extLst>
              </p:cNvPr>
              <p:cNvSpPr txBox="1"/>
              <p:nvPr/>
            </p:nvSpPr>
            <p:spPr>
              <a:xfrm>
                <a:off x="319088" y="3873283"/>
                <a:ext cx="5071028" cy="1785104"/>
              </a:xfrm>
              <a:prstGeom prst="rect">
                <a:avLst/>
              </a:prstGeom>
              <a:noFill/>
            </p:spPr>
            <p:txBody>
              <a:bodyPr wrap="square" rtlCol="0">
                <a:spAutoFit/>
              </a:bodyPr>
              <a:lstStyle/>
              <a:p>
                <a:r>
                  <a:rPr lang="en-US" sz="2200" dirty="0">
                    <a:solidFill>
                      <a:srgbClr val="FF0000"/>
                    </a:solidFill>
                    <a:latin typeface="Segoe UI Semilight" panose="020B0402040204020203" pitchFamily="34" charset="0"/>
                    <a:cs typeface="Segoe UI Semilight" panose="020B0402040204020203" pitchFamily="34" charset="0"/>
                  </a:rPr>
                  <a:t>Path</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1</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d>
                      <m:dPr>
                        <m:ctrlPr>
                          <a:rPr lang="en-US" sz="2200" b="0" i="1" smtClean="0">
                            <a:latin typeface="Cambria Math" panose="02040503050406030204" pitchFamily="18" charset="0"/>
                            <a:cs typeface="Segoe UI Semilight" panose="020B0402040204020203" pitchFamily="34" charset="0"/>
                          </a:rPr>
                        </m:ctrlPr>
                      </m:dPr>
                      <m:e>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r>
                              <a:rPr lang="en-US" sz="2200" b="0" i="1" smtClean="0">
                                <a:latin typeface="Cambria Math" panose="02040503050406030204" pitchFamily="18" charset="0"/>
                                <a:cs typeface="Segoe UI Semilight" panose="020B0402040204020203" pitchFamily="34" charset="0"/>
                              </a:rPr>
                              <m:t>+1</m:t>
                            </m:r>
                          </m:sub>
                        </m:sSub>
                      </m:e>
                    </m:d>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𝐸</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1"/>
                    </a:solidFill>
                    <a:latin typeface="Segoe UI Semilight" panose="020B0402040204020203" pitchFamily="34" charset="0"/>
                    <a:cs typeface="Segoe UI Semilight" panose="020B0402040204020203" pitchFamily="34" charset="0"/>
                  </a:rPr>
                  <a:t>Simple Path</a:t>
                </a:r>
                <a:r>
                  <a:rPr lang="en-US" sz="2200" dirty="0">
                    <a:latin typeface="Segoe UI Semilight" panose="020B0402040204020203" pitchFamily="34" charset="0"/>
                    <a:cs typeface="Segoe UI Semilight" panose="020B0402040204020203" pitchFamily="34" charset="0"/>
                  </a:rPr>
                  <a:t>: path with all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oMath>
                </a14:m>
                <a:r>
                  <a:rPr lang="en-US" sz="2200" dirty="0">
                    <a:latin typeface="Segoe UI Semilight" panose="020B0402040204020203" pitchFamily="34" charset="0"/>
                    <a:cs typeface="Segoe UI Semilight" panose="020B0402040204020203" pitchFamily="34" charset="0"/>
                  </a:rPr>
                  <a:t> distinct</a:t>
                </a:r>
              </a:p>
              <a:p>
                <a:r>
                  <a:rPr lang="en-US" sz="2200" dirty="0">
                    <a:solidFill>
                      <a:schemeClr val="accent3"/>
                    </a:solidFill>
                    <a:latin typeface="Segoe UI Semilight" panose="020B0402040204020203" pitchFamily="34" charset="0"/>
                    <a:cs typeface="Segoe UI Semilight" panose="020B0402040204020203" pitchFamily="34" charset="0"/>
                  </a:rPr>
                  <a:t>Cycle</a:t>
                </a:r>
                <a:r>
                  <a:rPr lang="en-US" sz="2200" dirty="0">
                    <a:latin typeface="Segoe UI Semilight" panose="020B0402040204020203" pitchFamily="34" charset="0"/>
                    <a:cs typeface="Segoe UI Semilight" panose="020B0402040204020203" pitchFamily="34" charset="0"/>
                  </a:rPr>
                  <a:t>: path with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4"/>
                    </a:solidFill>
                    <a:latin typeface="Segoe UI Semilight" panose="020B0402040204020203" pitchFamily="34" charset="0"/>
                    <a:cs typeface="Segoe UI Semilight" panose="020B0402040204020203" pitchFamily="34" charset="0"/>
                  </a:rPr>
                  <a:t>Simple Cycle</a:t>
                </a:r>
                <a:r>
                  <a:rPr lang="en-US" sz="2200" dirty="0">
                    <a:latin typeface="Segoe UI Semilight" panose="020B0402040204020203" pitchFamily="34" charset="0"/>
                    <a:cs typeface="Segoe UI Semilight" panose="020B0402040204020203" pitchFamily="34" charset="0"/>
                  </a:rPr>
                  <a:t>: simple path plus edge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with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46" name="TextBox 45">
                <a:extLst>
                  <a:ext uri="{FF2B5EF4-FFF2-40B4-BE49-F238E27FC236}">
                    <a16:creationId xmlns:a16="http://schemas.microsoft.com/office/drawing/2014/main" id="{8B75D9C0-2C4C-4924-BD6A-431AFB4CE1C2}"/>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4"/>
                <a:stretch>
                  <a:fillRect l="-1563" t="-1706" b="-6485"/>
                </a:stretch>
              </a:blipFill>
            </p:spPr>
            <p:txBody>
              <a:bodyPr/>
              <a:lstStyle/>
              <a:p>
                <a:r>
                  <a:rPr lang="en-US">
                    <a:noFill/>
                  </a:rPr>
                  <a:t> </a:t>
                </a:r>
              </a:p>
            </p:txBody>
          </p:sp>
        </mc:Fallback>
      </mc:AlternateContent>
      <p:grpSp>
        <p:nvGrpSpPr>
          <p:cNvPr id="47" name="Group 46" descr="directed graph with a simple cycle highlighted, where one can travel the path by visiting nodes connected by edges in sequence, the beginning and ending vertex are the same, and vertices are only visited once (except for the beginning/ending vertex which is visited exactly twice).">
            <a:extLst>
              <a:ext uri="{FF2B5EF4-FFF2-40B4-BE49-F238E27FC236}">
                <a16:creationId xmlns:a16="http://schemas.microsoft.com/office/drawing/2014/main" id="{07EB2C71-E8AD-4125-B20E-8199180CBEF0}"/>
              </a:ext>
            </a:extLst>
          </p:cNvPr>
          <p:cNvGrpSpPr/>
          <p:nvPr/>
        </p:nvGrpSpPr>
        <p:grpSpPr>
          <a:xfrm>
            <a:off x="5332966" y="3023574"/>
            <a:ext cx="5962850" cy="3078559"/>
            <a:chOff x="5332966" y="3023574"/>
            <a:chExt cx="5962850" cy="3078559"/>
          </a:xfrm>
        </p:grpSpPr>
        <p:grpSp>
          <p:nvGrpSpPr>
            <p:cNvPr id="4" name="Group 3">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grpSp>
        <mc:AlternateContent xmlns:mc="http://schemas.openxmlformats.org/markup-compatibility/2006">
          <mc:Choice xmlns:p14="http://schemas.microsoft.com/office/powerpoint/2010/main" Requires="p14">
            <p:contentPart p14:bwMode="auto" r:id="rId45">
              <p14:nvContentPartPr>
                <p14:cNvPr id="45" name="Ink 44">
                  <a:extLst>
                    <a:ext uri="{FF2B5EF4-FFF2-40B4-BE49-F238E27FC236}">
                      <a16:creationId xmlns:a16="http://schemas.microsoft.com/office/drawing/2014/main" id="{9001727D-3976-4194-AFC9-B97175C46210}"/>
                    </a:ext>
                  </a:extLst>
                </p14:cNvPr>
                <p14:cNvContentPartPr/>
                <p14:nvPr/>
              </p14:nvContentPartPr>
              <p14:xfrm>
                <a:off x="9726936" y="3394014"/>
                <a:ext cx="894960" cy="162000"/>
              </p14:xfrm>
            </p:contentPart>
          </mc:Choice>
          <mc:Fallback>
            <p:pic>
              <p:nvPicPr>
                <p:cNvPr id="45" name="Ink 44">
                  <a:extLst>
                    <a:ext uri="{FF2B5EF4-FFF2-40B4-BE49-F238E27FC236}">
                      <a16:creationId xmlns:a16="http://schemas.microsoft.com/office/drawing/2014/main" id="{9001727D-3976-4194-AFC9-B97175C46210}"/>
                    </a:ext>
                  </a:extLst>
                </p:cNvPr>
                <p:cNvPicPr/>
                <p:nvPr/>
              </p:nvPicPr>
              <p:blipFill>
                <a:blip r:embed="rId46"/>
                <a:stretch>
                  <a:fillRect/>
                </a:stretch>
              </p:blipFill>
              <p:spPr>
                <a:xfrm>
                  <a:off x="9717940" y="3384994"/>
                  <a:ext cx="912593" cy="179679"/>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9" name="Ink 48">
                  <a:extLst>
                    <a:ext uri="{FF2B5EF4-FFF2-40B4-BE49-F238E27FC236}">
                      <a16:creationId xmlns:a16="http://schemas.microsoft.com/office/drawing/2014/main" id="{1AB47FA7-36C6-4406-9D73-016BC68CD4AD}"/>
                    </a:ext>
                  </a:extLst>
                </p14:cNvPr>
                <p14:cNvContentPartPr/>
                <p14:nvPr/>
              </p14:nvContentPartPr>
              <p14:xfrm>
                <a:off x="10001256" y="3023574"/>
                <a:ext cx="13320" cy="92520"/>
              </p14:xfrm>
            </p:contentPart>
          </mc:Choice>
          <mc:Fallback>
            <p:pic>
              <p:nvPicPr>
                <p:cNvPr id="49" name="Ink 48">
                  <a:extLst>
                    <a:ext uri="{FF2B5EF4-FFF2-40B4-BE49-F238E27FC236}">
                      <a16:creationId xmlns:a16="http://schemas.microsoft.com/office/drawing/2014/main" id="{1AB47FA7-36C6-4406-9D73-016BC68CD4AD}"/>
                    </a:ext>
                  </a:extLst>
                </p:cNvPr>
                <p:cNvPicPr/>
                <p:nvPr/>
              </p:nvPicPr>
              <p:blipFill>
                <a:blip r:embed="rId48"/>
                <a:stretch>
                  <a:fillRect/>
                </a:stretch>
              </p:blipFill>
              <p:spPr>
                <a:xfrm>
                  <a:off x="9992256" y="3014539"/>
                  <a:ext cx="30960" cy="110229"/>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3" name="Ink 52">
                  <a:extLst>
                    <a:ext uri="{FF2B5EF4-FFF2-40B4-BE49-F238E27FC236}">
                      <a16:creationId xmlns:a16="http://schemas.microsoft.com/office/drawing/2014/main" id="{7A4773D2-1A67-4A5D-9803-46226D7F9177}"/>
                    </a:ext>
                  </a:extLst>
                </p14:cNvPr>
                <p14:cNvContentPartPr/>
                <p14:nvPr/>
              </p14:nvContentPartPr>
              <p14:xfrm>
                <a:off x="10742856" y="3759414"/>
                <a:ext cx="552960" cy="747000"/>
              </p14:xfrm>
            </p:contentPart>
          </mc:Choice>
          <mc:Fallback>
            <p:pic>
              <p:nvPicPr>
                <p:cNvPr id="53" name="Ink 52">
                  <a:extLst>
                    <a:ext uri="{FF2B5EF4-FFF2-40B4-BE49-F238E27FC236}">
                      <a16:creationId xmlns:a16="http://schemas.microsoft.com/office/drawing/2014/main" id="{7A4773D2-1A67-4A5D-9803-46226D7F9177}"/>
                    </a:ext>
                  </a:extLst>
                </p:cNvPr>
                <p:cNvPicPr/>
                <p:nvPr/>
              </p:nvPicPr>
              <p:blipFill>
                <a:blip r:embed="rId50"/>
                <a:stretch>
                  <a:fillRect/>
                </a:stretch>
              </p:blipFill>
              <p:spPr>
                <a:xfrm>
                  <a:off x="10733856" y="3750418"/>
                  <a:ext cx="570600" cy="764632"/>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4" name="Ink 53">
                  <a:extLst>
                    <a:ext uri="{FF2B5EF4-FFF2-40B4-BE49-F238E27FC236}">
                      <a16:creationId xmlns:a16="http://schemas.microsoft.com/office/drawing/2014/main" id="{C749FE52-AA82-493D-9788-5D43AA5EEE7E}"/>
                    </a:ext>
                  </a:extLst>
                </p14:cNvPr>
                <p14:cNvContentPartPr/>
                <p14:nvPr/>
              </p14:nvContentPartPr>
              <p14:xfrm>
                <a:off x="9740616" y="3966054"/>
                <a:ext cx="651600" cy="615600"/>
              </p14:xfrm>
            </p:contentPart>
          </mc:Choice>
          <mc:Fallback>
            <p:pic>
              <p:nvPicPr>
                <p:cNvPr id="54" name="Ink 53">
                  <a:extLst>
                    <a:ext uri="{FF2B5EF4-FFF2-40B4-BE49-F238E27FC236}">
                      <a16:creationId xmlns:a16="http://schemas.microsoft.com/office/drawing/2014/main" id="{C749FE52-AA82-493D-9788-5D43AA5EEE7E}"/>
                    </a:ext>
                  </a:extLst>
                </p:cNvPr>
                <p:cNvPicPr/>
                <p:nvPr/>
              </p:nvPicPr>
              <p:blipFill>
                <a:blip r:embed="rId52"/>
                <a:stretch>
                  <a:fillRect/>
                </a:stretch>
              </p:blipFill>
              <p:spPr>
                <a:xfrm>
                  <a:off x="9731621" y="3957054"/>
                  <a:ext cx="669230" cy="633240"/>
                </a:xfrm>
                <a:prstGeom prst="rect">
                  <a:avLst/>
                </a:prstGeom>
              </p:spPr>
            </p:pic>
          </mc:Fallback>
        </mc:AlternateContent>
      </p:grpSp>
    </p:spTree>
    <p:extLst>
      <p:ext uri="{BB962C8B-B14F-4D97-AF65-F5344CB8AC3E}">
        <p14:creationId xmlns:p14="http://schemas.microsoft.com/office/powerpoint/2010/main" val="255210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C35B23-9D1A-4DAE-19AC-158D28CD3E7E}"/>
              </a:ext>
            </a:extLst>
          </p:cNvPr>
          <p:cNvSpPr>
            <a:spLocks noGrp="1"/>
          </p:cNvSpPr>
          <p:nvPr>
            <p:ph type="title"/>
          </p:nvPr>
        </p:nvSpPr>
        <p:spPr/>
        <p:txBody>
          <a:bodyPr/>
          <a:lstStyle/>
          <a:p>
            <a:r>
              <a:rPr lang="en-US" dirty="0"/>
              <a:t>Some types of functions</a:t>
            </a:r>
          </a:p>
        </p:txBody>
      </p:sp>
      <p:sp>
        <p:nvSpPr>
          <p:cNvPr id="5" name="Content Placeholder 4">
            <a:extLst>
              <a:ext uri="{FF2B5EF4-FFF2-40B4-BE49-F238E27FC236}">
                <a16:creationId xmlns:a16="http://schemas.microsoft.com/office/drawing/2014/main" id="{6B0B57E4-86BE-30B9-98AD-E98EAC1D8FC4}"/>
              </a:ext>
            </a:extLst>
          </p:cNvPr>
          <p:cNvSpPr>
            <a:spLocks noGrp="1"/>
          </p:cNvSpPr>
          <p:nvPr>
            <p:ph idx="1"/>
          </p:nvPr>
        </p:nvSpPr>
        <p:spPr/>
        <p:txBody>
          <a:bodyPr/>
          <a:lstStyle/>
          <a:p>
            <a:r>
              <a:rPr lang="en-US" dirty="0"/>
              <a:t>Why?</a:t>
            </a:r>
          </a:p>
          <a:p>
            <a:r>
              <a:rPr lang="en-US" dirty="0"/>
              <a:t>We’ll want to talk about sizes of infinite sets during the last week of classes. It’ll help us find problems our computers can’t solve.</a:t>
            </a:r>
          </a:p>
          <a:p>
            <a:endParaRPr lang="en-US" dirty="0"/>
          </a:p>
          <a:p>
            <a:r>
              <a:rPr lang="en-US" dirty="0"/>
              <a:t>It’ll let us practice set proofs a bit more over the next few weeks!</a:t>
            </a:r>
          </a:p>
        </p:txBody>
      </p:sp>
    </p:spTree>
    <p:extLst>
      <p:ext uri="{BB962C8B-B14F-4D97-AF65-F5344CB8AC3E}">
        <p14:creationId xmlns:p14="http://schemas.microsoft.com/office/powerpoint/2010/main" val="2963987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Extra examples</a:t>
            </a:r>
          </a:p>
        </p:txBody>
      </p:sp>
      <p:sp>
        <p:nvSpPr>
          <p:cNvPr id="5" name="Text Placeholder 4"/>
          <p:cNvSpPr>
            <a:spLocks noGrp="1"/>
          </p:cNvSpPr>
          <p:nvPr>
            <p:ph type="body" idx="1"/>
          </p:nvPr>
        </p:nvSpPr>
        <p:spPr/>
        <p:txBody>
          <a:bodyPr>
            <a:normAutofit fontScale="92500"/>
          </a:bodyPr>
          <a:lstStyle/>
          <a:p>
            <a:r>
              <a:rPr lang="en-US" dirty="0"/>
              <a:t>The 2</a:t>
            </a:r>
            <a:r>
              <a:rPr lang="en-US" baseline="30000" dirty="0"/>
              <a:t>nd</a:t>
            </a:r>
            <a:r>
              <a:rPr lang="en-US" dirty="0"/>
              <a:t> and 3</a:t>
            </a:r>
            <a:r>
              <a:rPr lang="en-US" baseline="30000" dirty="0"/>
              <a:t>rd</a:t>
            </a:r>
            <a:r>
              <a:rPr lang="en-US" dirty="0"/>
              <a:t> problems might be good review for the midterm </a:t>
            </a:r>
            <a:r>
              <a:rPr lang="en-US" dirty="0">
                <a:sym typeface="Wingdings" pitchFamily="2" charset="2"/>
              </a:rPr>
              <a:t></a:t>
            </a:r>
            <a:endParaRPr lang="en-US" dirty="0"/>
          </a:p>
        </p:txBody>
      </p:sp>
    </p:spTree>
    <p:extLst>
      <p:ext uri="{BB962C8B-B14F-4D97-AF65-F5344CB8AC3E}">
        <p14:creationId xmlns:p14="http://schemas.microsoft.com/office/powerpoint/2010/main" val="3408356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Draw the graph! (setup)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r>
                  <a:rPr lang="en-US" b="0" dirty="0"/>
                  <a:t>Let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e>
                    </m:d>
                  </m:oMath>
                </a14:m>
                <a:r>
                  <a:rPr lang="en-US" dirty="0"/>
                  <a:t>.</a:t>
                </a:r>
              </a:p>
              <a:p>
                <a:r>
                  <a:rPr lang="en-US" dirty="0"/>
                  <a:t>V = {1, 2, 3, 4}</a:t>
                </a:r>
              </a:p>
              <a:p>
                <a:r>
                  <a:rPr lang="en-US" dirty="0"/>
                  <a:t>E = {(1, 1), (1, 2), (2, 3), (3, 4), (4, 1)}</a:t>
                </a:r>
              </a:p>
              <a:p>
                <a:r>
                  <a:rPr lang="en-US" dirty="0"/>
                  <a:t>Is there a cycle?</a:t>
                </a:r>
              </a:p>
              <a:p>
                <a:r>
                  <a:rPr lang="en-US" dirty="0"/>
                  <a:t>Is there a simple cycle?</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blipFill>
                <a:blip r:embed="rId3"/>
                <a:stretch>
                  <a:fillRect l="-680" t="-2094"/>
                </a:stretch>
              </a:blipFill>
            </p:spPr>
            <p:txBody>
              <a:bodyPr/>
              <a:lstStyle/>
              <a:p>
                <a:r>
                  <a:rPr lang="en-US">
                    <a:noFill/>
                  </a:rPr>
                  <a:t> </a:t>
                </a:r>
              </a:p>
            </p:txBody>
          </p:sp>
        </mc:Fallback>
      </mc:AlternateContent>
    </p:spTree>
    <p:extLst>
      <p:ext uri="{BB962C8B-B14F-4D97-AF65-F5344CB8AC3E}">
        <p14:creationId xmlns:p14="http://schemas.microsoft.com/office/powerpoint/2010/main" val="884480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Draw the graph! (complete)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r>
                  <a:rPr lang="en-US" b="0" dirty="0"/>
                  <a:t>Let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e>
                    </m:d>
                  </m:oMath>
                </a14:m>
                <a:r>
                  <a:rPr lang="en-US" dirty="0"/>
                  <a:t>.</a:t>
                </a:r>
              </a:p>
              <a:p>
                <a:r>
                  <a:rPr lang="en-US" dirty="0"/>
                  <a:t>V = {1, 2, 3, 4}</a:t>
                </a:r>
              </a:p>
              <a:p>
                <a:r>
                  <a:rPr lang="en-US" dirty="0"/>
                  <a:t>E = {(1, 1), (1, 2), (2, 3), (3, 4), (4, 1)}</a:t>
                </a:r>
              </a:p>
              <a:p>
                <a:r>
                  <a:rPr lang="en-US" dirty="0"/>
                  <a:t>Is there a cycle?</a:t>
                </a:r>
              </a:p>
              <a:p>
                <a:r>
                  <a:rPr lang="en-US" dirty="0"/>
                  <a:t>Is there a simple cycle?</a:t>
                </a:r>
              </a:p>
              <a:p>
                <a:r>
                  <a:rPr lang="en-US" dirty="0"/>
                  <a:t>Yes to both! Consider 1, 2, 3, 4, 1.</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blipFill>
                <a:blip r:embed="rId3"/>
                <a:stretch>
                  <a:fillRect l="-680" t="-2094"/>
                </a:stretch>
              </a:blipFill>
            </p:spPr>
            <p:txBody>
              <a:bodyPr/>
              <a:lstStyle/>
              <a:p>
                <a:r>
                  <a:rPr lang="en-US">
                    <a:noFill/>
                  </a:rPr>
                  <a:t> </a:t>
                </a:r>
              </a:p>
            </p:txBody>
          </p:sp>
        </mc:Fallback>
      </mc:AlternateContent>
      <p:grpSp>
        <p:nvGrpSpPr>
          <p:cNvPr id="8" name="Group 7" descr="four nodes arranged in a line labeled 1, 2, 3, 4 &#10;edges from 1 to 2, 2 to 3, 3 to 4, 4 to 1, and 1 to 1 (a self-referencing edge)">
            <a:extLst>
              <a:ext uri="{FF2B5EF4-FFF2-40B4-BE49-F238E27FC236}">
                <a16:creationId xmlns:a16="http://schemas.microsoft.com/office/drawing/2014/main" id="{9EEB50EC-ADCD-4C78-90A5-47A297EDA78D}"/>
              </a:ext>
            </a:extLst>
          </p:cNvPr>
          <p:cNvGrpSpPr/>
          <p:nvPr/>
        </p:nvGrpSpPr>
        <p:grpSpPr>
          <a:xfrm>
            <a:off x="7189076" y="2621236"/>
            <a:ext cx="3736424" cy="542378"/>
            <a:chOff x="7189076" y="2621236"/>
            <a:chExt cx="3736424" cy="542378"/>
          </a:xfrm>
        </p:grpSpPr>
        <p:sp>
          <p:nvSpPr>
            <p:cNvPr id="4" name="Oval 3">
              <a:extLst>
                <a:ext uri="{FF2B5EF4-FFF2-40B4-BE49-F238E27FC236}">
                  <a16:creationId xmlns:a16="http://schemas.microsoft.com/office/drawing/2014/main" id="{B88CF2EC-5DCB-259E-65E4-4BA5C8A0AB29}"/>
                </a:ext>
              </a:extLst>
            </p:cNvPr>
            <p:cNvSpPr/>
            <p:nvPr/>
          </p:nvSpPr>
          <p:spPr>
            <a:xfrm>
              <a:off x="7189076" y="2627586"/>
              <a:ext cx="536027" cy="5360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Oval 4">
              <a:extLst>
                <a:ext uri="{FF2B5EF4-FFF2-40B4-BE49-F238E27FC236}">
                  <a16:creationId xmlns:a16="http://schemas.microsoft.com/office/drawing/2014/main" id="{5DE3EF76-E9B8-058B-2C4F-7ECDB097B9A4}"/>
                </a:ext>
              </a:extLst>
            </p:cNvPr>
            <p:cNvSpPr/>
            <p:nvPr/>
          </p:nvSpPr>
          <p:spPr>
            <a:xfrm>
              <a:off x="8255875" y="2627586"/>
              <a:ext cx="536027" cy="5360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 name="Oval 5">
              <a:extLst>
                <a:ext uri="{FF2B5EF4-FFF2-40B4-BE49-F238E27FC236}">
                  <a16:creationId xmlns:a16="http://schemas.microsoft.com/office/drawing/2014/main" id="{394D1118-3612-70E0-7420-D786358C4F0B}"/>
                </a:ext>
              </a:extLst>
            </p:cNvPr>
            <p:cNvSpPr/>
            <p:nvPr/>
          </p:nvSpPr>
          <p:spPr>
            <a:xfrm>
              <a:off x="9322674" y="2627586"/>
              <a:ext cx="536027" cy="5360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 name="Oval 6">
              <a:extLst>
                <a:ext uri="{FF2B5EF4-FFF2-40B4-BE49-F238E27FC236}">
                  <a16:creationId xmlns:a16="http://schemas.microsoft.com/office/drawing/2014/main" id="{2ED2ECF6-D74C-06FB-FDA3-D1A4EC597946}"/>
                </a:ext>
              </a:extLst>
            </p:cNvPr>
            <p:cNvSpPr/>
            <p:nvPr/>
          </p:nvSpPr>
          <p:spPr>
            <a:xfrm>
              <a:off x="10389473" y="2627586"/>
              <a:ext cx="536027" cy="5360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9" name="Curved Connector 8" descr="s">
              <a:extLst>
                <a:ext uri="{FF2B5EF4-FFF2-40B4-BE49-F238E27FC236}">
                  <a16:creationId xmlns:a16="http://schemas.microsoft.com/office/drawing/2014/main" id="{42FB6D11-F6A5-0E46-970D-164357D4EFAA}"/>
                </a:ext>
              </a:extLst>
            </p:cNvPr>
            <p:cNvCxnSpPr>
              <a:cxnSpLocks/>
              <a:stCxn id="4" idx="2"/>
              <a:endCxn id="4" idx="4"/>
            </p:cNvCxnSpPr>
            <p:nvPr/>
          </p:nvCxnSpPr>
          <p:spPr>
            <a:xfrm rot="10800000" flipH="1" flipV="1">
              <a:off x="7189076" y="2895600"/>
              <a:ext cx="268014" cy="268014"/>
            </a:xfrm>
            <a:prstGeom prst="curvedConnector4">
              <a:avLst>
                <a:gd name="adj1" fmla="val -85294"/>
                <a:gd name="adj2" fmla="val 18529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45D6246-F4F2-4326-1935-F0A3AB0E5CC9}"/>
                </a:ext>
              </a:extLst>
            </p:cNvPr>
            <p:cNvCxnSpPr>
              <a:stCxn id="4" idx="6"/>
              <a:endCxn id="5" idx="2"/>
            </p:cNvCxnSpPr>
            <p:nvPr/>
          </p:nvCxnSpPr>
          <p:spPr>
            <a:xfrm>
              <a:off x="7725103" y="2895600"/>
              <a:ext cx="530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6CFEDB8-97AE-5EA2-EC07-BF2BE183BE6E}"/>
                </a:ext>
              </a:extLst>
            </p:cNvPr>
            <p:cNvCxnSpPr>
              <a:stCxn id="5" idx="6"/>
              <a:endCxn id="6" idx="2"/>
            </p:cNvCxnSpPr>
            <p:nvPr/>
          </p:nvCxnSpPr>
          <p:spPr>
            <a:xfrm>
              <a:off x="8791902" y="2895600"/>
              <a:ext cx="530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3CDEBE1-D62D-86DC-4079-D453B1BBD1F2}"/>
                </a:ext>
              </a:extLst>
            </p:cNvPr>
            <p:cNvCxnSpPr>
              <a:stCxn id="6" idx="6"/>
              <a:endCxn id="7" idx="2"/>
            </p:cNvCxnSpPr>
            <p:nvPr/>
          </p:nvCxnSpPr>
          <p:spPr>
            <a:xfrm>
              <a:off x="9858701" y="2895600"/>
              <a:ext cx="530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01E9F60A-D9F7-05D2-AA31-28BFF0BEE7D3}"/>
                </a:ext>
              </a:extLst>
            </p:cNvPr>
            <p:cNvCxnSpPr>
              <a:stCxn id="7" idx="0"/>
              <a:endCxn id="4" idx="0"/>
            </p:cNvCxnSpPr>
            <p:nvPr/>
          </p:nvCxnSpPr>
          <p:spPr>
            <a:xfrm rot="16200000" flipV="1">
              <a:off x="9057289" y="1027387"/>
              <a:ext cx="12700" cy="3200397"/>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5815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normAutofit fontScale="90000"/>
          </a:bodyPr>
          <a:lstStyle/>
          <a:p>
            <a:r>
              <a:rPr lang="en-US" dirty="0"/>
              <a:t>Between every two distinct </a:t>
            </a:r>
            <a:r>
              <a:rPr lang="en-US" dirty="0" err="1"/>
              <a:t>rationals</a:t>
            </a:r>
            <a:r>
              <a:rPr lang="en-US" dirty="0"/>
              <a:t>, there’s another rational number.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a:xfrm>
                <a:off x="575240" y="1463856"/>
                <a:ext cx="11187258" cy="5130867"/>
              </a:xfrm>
            </p:spPr>
            <p:txBody>
              <a:bodyPr>
                <a:normAutofit fontScale="92500" lnSpcReduction="20000"/>
              </a:bodyPr>
              <a:lstStyle/>
              <a:p>
                <a:r>
                  <a:rPr lang="en-US" dirty="0"/>
                  <a:t>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ℚ</m:t>
                    </m:r>
                  </m:oMath>
                </a14:m>
                <a:r>
                  <a:rPr lang="en-US" dirty="0"/>
                  <a:t> be arbitrary and suppose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oMath>
                </a14:m>
                <a:r>
                  <a:rPr lang="en-US" dirty="0"/>
                  <a:t>. By the definition of rational, there’s some integers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 and non-zero integers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rPr>
                      <m:t>𝑠</m:t>
                    </m:r>
                  </m:oMath>
                </a14:m>
                <a:r>
                  <a:rPr lang="en-US" dirty="0"/>
                  <a:t> such that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𝑞</m:t>
                        </m:r>
                      </m:den>
                    </m:f>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𝑠</m:t>
                        </m:r>
                      </m:den>
                    </m:f>
                  </m:oMath>
                </a14:m>
                <a:r>
                  <a:rPr lang="en-US" dirty="0"/>
                  <a:t>. Without loss of generality, assume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&lt;</m:t>
                    </m:r>
                    <m:r>
                      <a:rPr lang="en-US" i="1">
                        <a:latin typeface="Cambria Math" panose="02040503050406030204" pitchFamily="18" charset="0"/>
                      </a:rPr>
                      <m:t>𝑏</m:t>
                    </m:r>
                  </m:oMath>
                </a14:m>
                <a:r>
                  <a:rPr lang="en-US" dirty="0"/>
                  <a:t>.</a:t>
                </a:r>
              </a:p>
              <a:p>
                <a:r>
                  <a:rPr lang="en-US" dirty="0"/>
                  <a:t>Consider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oMath>
                </a14:m>
                <a:r>
                  <a:rPr lang="en-US" dirty="0"/>
                  <a:t> (the average of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a:t>
                </a:r>
              </a:p>
              <a:p>
                <a:r>
                  <a:rPr lang="en-US" dirty="0"/>
                  <a:t>Since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&lt;</m:t>
                    </m:r>
                    <m:r>
                      <a:rPr lang="en-US" i="1">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&lt;2</m:t>
                    </m:r>
                    <m:r>
                      <a:rPr lang="en-US" b="0" i="1" smtClean="0">
                        <a:latin typeface="Cambria Math" panose="02040503050406030204" pitchFamily="18" charset="0"/>
                      </a:rPr>
                      <m:t>𝑏</m:t>
                    </m:r>
                  </m:oMath>
                </a14:m>
                <a:r>
                  <a:rPr lang="en-US" dirty="0"/>
                  <a:t> holds and we have </a:t>
                </a:r>
                <a14:m>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&lt;</m:t>
                    </m:r>
                    <m:r>
                      <a:rPr lang="en-US" b="0" i="1" smtClean="0">
                        <a:latin typeface="Cambria Math" panose="02040503050406030204" pitchFamily="18" charset="0"/>
                      </a:rPr>
                      <m:t>𝑏</m:t>
                    </m:r>
                  </m:oMath>
                </a14:m>
                <a:r>
                  <a:rPr lang="en-US" dirty="0"/>
                  <a:t>. Similarly,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&lt;</m:t>
                    </m:r>
                    <m:r>
                      <a:rPr lang="en-US" i="1">
                        <a:latin typeface="Cambria Math" panose="02040503050406030204" pitchFamily="18" charset="0"/>
                      </a:rPr>
                      <m:t>𝑏</m:t>
                    </m:r>
                  </m:oMath>
                </a14:m>
                <a:r>
                  <a:rPr lang="en-US" dirty="0"/>
                  <a:t> gives </a:t>
                </a:r>
                <a14:m>
                  <m:oMath xmlns:m="http://schemas.openxmlformats.org/officeDocument/2006/math">
                    <m:r>
                      <a:rPr lang="en-US" b="0" i="0" smtClean="0">
                        <a:latin typeface="Cambria Math" panose="02040503050406030204" pitchFamily="18" charset="0"/>
                      </a:rPr>
                      <m:t>2</m:t>
                    </m:r>
                    <m:r>
                      <a:rPr lang="en-US" i="1">
                        <a:latin typeface="Cambria Math" panose="02040503050406030204" pitchFamily="18" charset="0"/>
                      </a:rPr>
                      <m:t>𝑎</m:t>
                    </m:r>
                    <m:r>
                      <a:rPr lang="en-US" b="0" i="1" smtClean="0">
                        <a:latin typeface="Cambria Math" panose="02040503050406030204" pitchFamily="18" charset="0"/>
                      </a:rPr>
                      <m:t>&lt;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and we have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Thus, </a:t>
                </a:r>
                <a14:m>
                  <m:oMath xmlns:m="http://schemas.openxmlformats.org/officeDocument/2006/math">
                    <m:r>
                      <a:rPr lang="en-US" b="0" i="1" smtClean="0">
                        <a:latin typeface="Cambria Math" panose="02040503050406030204" pitchFamily="18" charset="0"/>
                      </a:rPr>
                      <m:t>𝑐</m:t>
                    </m:r>
                  </m:oMath>
                </a14:m>
                <a:r>
                  <a:rPr lang="en-US" dirty="0"/>
                  <a:t> is “between”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a:t>
                </a:r>
              </a:p>
              <a:p>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num>
                      <m:den>
                        <m:r>
                          <a:rPr lang="en-US" i="1">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𝑞</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𝑠</m:t>
                            </m:r>
                          </m:den>
                        </m:f>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𝑝𝑠</m:t>
                        </m:r>
                        <m:r>
                          <a:rPr lang="en-US" b="0" i="1" smtClean="0">
                            <a:latin typeface="Cambria Math" panose="02040503050406030204" pitchFamily="18" charset="0"/>
                          </a:rPr>
                          <m:t>+</m:t>
                        </m:r>
                        <m:r>
                          <a:rPr lang="en-US" b="0" i="1" smtClean="0">
                            <a:latin typeface="Cambria Math" panose="02040503050406030204" pitchFamily="18" charset="0"/>
                          </a:rPr>
                          <m:t>𝑟𝑞</m:t>
                        </m:r>
                      </m:num>
                      <m:den>
                        <m:r>
                          <a:rPr lang="en-US" b="0" i="1" smtClean="0">
                            <a:latin typeface="Cambria Math" panose="02040503050406030204" pitchFamily="18" charset="0"/>
                          </a:rPr>
                          <m:t>2</m:t>
                        </m:r>
                        <m:r>
                          <a:rPr lang="en-US" b="0" i="1" smtClean="0">
                            <a:latin typeface="Cambria Math" panose="02040503050406030204" pitchFamily="18" charset="0"/>
                          </a:rPr>
                          <m:t>𝑞𝑠</m:t>
                        </m:r>
                      </m:den>
                    </m:f>
                  </m:oMath>
                </a14:m>
                <a:r>
                  <a:rPr lang="en-US" dirty="0"/>
                  <a:t>. 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dirty="0"/>
                  <a:t> are integers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i="1">
                        <a:latin typeface="Cambria Math" panose="02040503050406030204" pitchFamily="18" charset="0"/>
                      </a:rPr>
                      <m:t>𝑠</m:t>
                    </m:r>
                  </m:oMath>
                </a14:m>
                <a:r>
                  <a:rPr lang="en-US" dirty="0"/>
                  <a:t> non-zero, </a:t>
                </a:r>
                <a14:m>
                  <m:oMath xmlns:m="http://schemas.openxmlformats.org/officeDocument/2006/math">
                    <m:r>
                      <a:rPr lang="en-US" b="0" i="1" smtClean="0">
                        <a:latin typeface="Cambria Math" panose="02040503050406030204" pitchFamily="18" charset="0"/>
                      </a:rPr>
                      <m:t>𝑝𝑠</m:t>
                    </m:r>
                    <m:r>
                      <a:rPr lang="en-US" b="0" i="1" smtClean="0">
                        <a:latin typeface="Cambria Math" panose="02040503050406030204" pitchFamily="18" charset="0"/>
                      </a:rPr>
                      <m:t>+</m:t>
                    </m:r>
                    <m:r>
                      <a:rPr lang="en-US" b="0" i="1" smtClean="0">
                        <a:latin typeface="Cambria Math" panose="02040503050406030204" pitchFamily="18" charset="0"/>
                      </a:rPr>
                      <m:t>𝑟𝑞</m:t>
                    </m:r>
                  </m:oMath>
                </a14:m>
                <a:r>
                  <a:rPr lang="en-US" dirty="0"/>
                  <a:t> is an integer and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𝑞𝑠</m:t>
                    </m:r>
                  </m:oMath>
                </a14:m>
                <a:r>
                  <a:rPr lang="en-US" dirty="0"/>
                  <a:t> is a non-zero integer. So </a:t>
                </a:r>
                <a14:m>
                  <m:oMath xmlns:m="http://schemas.openxmlformats.org/officeDocument/2006/math">
                    <m:r>
                      <a:rPr lang="en-US" b="0" i="1" smtClean="0">
                        <a:latin typeface="Cambria Math" panose="02040503050406030204" pitchFamily="18" charset="0"/>
                      </a:rPr>
                      <m:t>𝑐</m:t>
                    </m:r>
                  </m:oMath>
                </a14:m>
                <a:r>
                  <a:rPr lang="en-US" dirty="0"/>
                  <a:t> is rational by definition of rational.</a:t>
                </a:r>
              </a:p>
              <a:p>
                <a:r>
                  <a:rPr lang="en-US" dirty="0"/>
                  <a:t>So </a:t>
                </a:r>
                <a14:m>
                  <m:oMath xmlns:m="http://schemas.openxmlformats.org/officeDocument/2006/math">
                    <m:r>
                      <a:rPr lang="en-US" b="0" i="1" smtClean="0">
                        <a:latin typeface="Cambria Math" panose="02040503050406030204" pitchFamily="18" charset="0"/>
                      </a:rPr>
                      <m:t>𝑐</m:t>
                    </m:r>
                  </m:oMath>
                </a14:m>
                <a:r>
                  <a:rPr lang="en-US" dirty="0"/>
                  <a:t> is a rational number between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 Since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 were arbitrary, we can find a rational number between any two distinct rational numbers.</a:t>
                </a:r>
              </a:p>
              <a:p>
                <a:endParaRPr lang="en-US" dirty="0"/>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1361" t="-3457" r="-2154"/>
                </a:stretch>
              </a:blipFill>
            </p:spPr>
            <p:txBody>
              <a:bodyPr/>
              <a:lstStyle/>
              <a:p>
                <a:r>
                  <a:rPr lang="en-US">
                    <a:noFill/>
                  </a:rPr>
                  <a:t> </a:t>
                </a:r>
              </a:p>
            </p:txBody>
          </p:sp>
        </mc:Fallback>
      </mc:AlternateContent>
    </p:spTree>
    <p:extLst>
      <p:ext uri="{BB962C8B-B14F-4D97-AF65-F5344CB8AC3E}">
        <p14:creationId xmlns:p14="http://schemas.microsoft.com/office/powerpoint/2010/main" val="245202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normAutofit fontScale="90000"/>
          </a:bodyPr>
          <a:lstStyle/>
          <a:p>
            <a:r>
              <a:rPr lang="en-US" dirty="0"/>
              <a:t>There are infinitely many rational numbers between any two distinct rational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p:txBody>
              <a:bodyPr>
                <a:normAutofit fontScale="92500" lnSpcReduction="10000"/>
              </a:bodyPr>
              <a:lstStyle/>
              <a:p>
                <a:r>
                  <a:rPr lang="en-US" dirty="0"/>
                  <a:t>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ℚ</m:t>
                    </m:r>
                  </m:oMath>
                </a14:m>
                <a:r>
                  <a:rPr lang="en-US" dirty="0"/>
                  <a:t> be arbitrary and suppose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oMath>
                </a14:m>
                <a:r>
                  <a:rPr lang="en-US" dirty="0"/>
                  <a:t>.</a:t>
                </a:r>
              </a:p>
              <a:p>
                <a:r>
                  <a:rPr lang="en-US" dirty="0"/>
                  <a:t>For the sake of contradiction, suppose there are finitely many rational numbers between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Then we can list all of them (rational numbers have ordering so we can list them from least to greatest):</a:t>
                </a:r>
              </a:p>
              <a:p>
                <a:r>
                  <a:rPr lang="en-US" dirty="0"/>
                  <a:t>     </a:t>
                </a:r>
                <a14:m>
                  <m:oMath xmlns:m="http://schemas.openxmlformats.org/officeDocument/2006/math">
                    <m:r>
                      <a:rPr lang="en-US" i="1">
                        <a:latin typeface="Cambria Math" panose="02040503050406030204" pitchFamily="18" charset="0"/>
                      </a:rPr>
                      <m:t>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&lt;…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&lt;</m:t>
                        </m:r>
                        <m:r>
                          <a:rPr lang="en-US" b="0" i="1" smtClean="0">
                            <a:latin typeface="Cambria Math" panose="02040503050406030204" pitchFamily="18" charset="0"/>
                          </a:rPr>
                          <m:t>𝑝</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i="1">
                        <a:latin typeface="Cambria Math" panose="02040503050406030204" pitchFamily="18" charset="0"/>
                      </a:rPr>
                      <m:t>𝑏</m:t>
                    </m:r>
                  </m:oMath>
                </a14:m>
                <a:r>
                  <a:rPr lang="en-US" dirty="0"/>
                  <a:t> 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ℚ</m:t>
                    </m:r>
                  </m:oMath>
                </a14:m>
                <a:r>
                  <a:rPr lang="en-US" dirty="0"/>
                  <a:t> </a:t>
                </a:r>
              </a:p>
              <a:p>
                <a:r>
                  <a:rPr lang="en-US" dirty="0"/>
                  <a:t>Notice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are distinct rational numbers. By the previous proof, there’s a rational number </a:t>
                </a:r>
                <a14:m>
                  <m:oMath xmlns:m="http://schemas.openxmlformats.org/officeDocument/2006/math">
                    <m:r>
                      <a:rPr lang="en-US" b="0" i="1" smtClean="0">
                        <a:latin typeface="Cambria Math" panose="02040503050406030204" pitchFamily="18" charset="0"/>
                      </a:rPr>
                      <m:t>𝑞</m:t>
                    </m:r>
                  </m:oMath>
                </a14:m>
                <a:r>
                  <a:rPr lang="en-US" dirty="0"/>
                  <a:t> between these 2 distinct rational numbers. But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&lt;</m:t>
                    </m:r>
                    <m:r>
                      <a:rPr lang="en-US" b="0" i="1" smtClean="0">
                        <a:latin typeface="Cambria Math" panose="02040503050406030204" pitchFamily="18" charset="0"/>
                      </a:rPr>
                      <m:t>𝑞</m:t>
                    </m:r>
                    <m:r>
                      <a:rPr lang="en-US" b="0" i="1" smtClean="0">
                        <a:latin typeface="Cambria Math" panose="02040503050406030204" pitchFamily="18" charset="0"/>
                      </a:rPr>
                      <m:t>&lt;</m:t>
                    </m:r>
                    <m:r>
                      <a:rPr lang="en-US" b="0" i="1" smtClean="0">
                        <a:latin typeface="Cambria Math" panose="02040503050406030204" pitchFamily="18" charset="0"/>
                      </a:rPr>
                      <m:t>𝑏</m:t>
                    </m:r>
                  </m:oMath>
                </a14:m>
                <a:r>
                  <a:rPr lang="en-US" dirty="0"/>
                  <a:t> and </a:t>
                </a:r>
                <a14:m>
                  <m:oMath xmlns:m="http://schemas.openxmlformats.org/officeDocument/2006/math">
                    <m:r>
                      <a:rPr lang="en-US" i="1">
                        <a:latin typeface="Cambria Math" panose="02040503050406030204" pitchFamily="18" charset="0"/>
                      </a:rPr>
                      <m:t>𝑞</m:t>
                    </m:r>
                  </m:oMath>
                </a14:m>
                <a:r>
                  <a:rPr lang="en-US" dirty="0"/>
                  <a:t> isn’t in our list, so we have a contradiction.</a:t>
                </a:r>
              </a:p>
              <a:p>
                <a:endParaRPr lang="en-US" dirty="0"/>
              </a:p>
              <a:p>
                <a:pPr marL="0" indent="0">
                  <a:buNone/>
                </a:pPr>
                <a:r>
                  <a:rPr lang="en-US" dirty="0"/>
                  <a:t>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were arbitrary, between 2 distinct </a:t>
                </a:r>
                <a:r>
                  <a:rPr lang="en-US" dirty="0" err="1"/>
                  <a:t>rationals</a:t>
                </a:r>
                <a:r>
                  <a:rPr lang="en-US" dirty="0"/>
                  <a:t> there are infinitely many </a:t>
                </a:r>
                <a:r>
                  <a:rPr lang="en-US" dirty="0" err="1"/>
                  <a:t>rationals</a:t>
                </a:r>
                <a:r>
                  <a:rPr lang="en-US" dirty="0"/>
                  <a:t>!</a:t>
                </a:r>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blipFill>
                <a:blip r:embed="rId3"/>
                <a:stretch>
                  <a:fillRect l="-1361" t="-2880" r="-567"/>
                </a:stretch>
              </a:blipFill>
            </p:spPr>
            <p:txBody>
              <a:bodyPr/>
              <a:lstStyle/>
              <a:p>
                <a:r>
                  <a:rPr lang="en-US">
                    <a:noFill/>
                  </a:rPr>
                  <a:t> </a:t>
                </a:r>
              </a:p>
            </p:txBody>
          </p:sp>
        </mc:Fallback>
      </mc:AlternateContent>
    </p:spTree>
    <p:extLst>
      <p:ext uri="{BB962C8B-B14F-4D97-AF65-F5344CB8AC3E}">
        <p14:creationId xmlns:p14="http://schemas.microsoft.com/office/powerpoint/2010/main" val="666827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normAutofit fontScale="90000"/>
          </a:bodyPr>
          <a:lstStyle/>
          <a:p>
            <a:r>
              <a:rPr lang="en-US" dirty="0"/>
              <a:t>Composition of 2 bijections is a bijection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be arbitrary bijections.</a:t>
                </a:r>
              </a:p>
              <a:p>
                <a:r>
                  <a:rPr lang="en-US" dirty="0"/>
                  <a:t>Consider the composition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We will use the alternative notation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a14:m>
                <a:r>
                  <a:rPr lang="en-US" dirty="0"/>
                  <a:t> for clarity.</a:t>
                </a:r>
              </a:p>
              <a:p>
                <a:r>
                  <a:rPr lang="en-US" dirty="0"/>
                  <a:t>(1) We show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is </a:t>
                </a:r>
                <a:r>
                  <a:rPr lang="en-US" b="1" dirty="0"/>
                  <a:t>one-to-one</a:t>
                </a:r>
                <a:r>
                  <a:rPr lang="en-US" dirty="0"/>
                  <a:t>. 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be arbitrary. Suppose </a:t>
                </a:r>
                <a14:m>
                  <m:oMath xmlns:m="http://schemas.openxmlformats.org/officeDocument/2006/math">
                    <m:r>
                      <a:rPr lang="en-US" i="1">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Since </a:t>
                </a:r>
                <a14:m>
                  <m:oMath xmlns:m="http://schemas.openxmlformats.org/officeDocument/2006/math">
                    <m:r>
                      <a:rPr lang="en-US" i="1">
                        <a:latin typeface="Cambria Math" panose="02040503050406030204" pitchFamily="18" charset="0"/>
                      </a:rPr>
                      <m:t>𝑓</m:t>
                    </m:r>
                  </m:oMath>
                </a14:m>
                <a:r>
                  <a:rPr lang="en-US" dirty="0"/>
                  <a:t> is a bijection, it’s also one-to-one so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𝑔</m:t>
                    </m:r>
                  </m:oMath>
                </a14:m>
                <a:r>
                  <a:rPr lang="en-US" dirty="0"/>
                  <a:t> is a bijection, it’s also one-to-one so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were arbitrary,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is one-to-one.</a:t>
                </a:r>
              </a:p>
              <a:p>
                <a:r>
                  <a:rPr lang="en-US" dirty="0"/>
                  <a:t>…</a:t>
                </a:r>
              </a:p>
              <a:p>
                <a:r>
                  <a:rPr lang="en-US" dirty="0"/>
                  <a:t>Thus,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is a bijection because it’s both one-to-one and onto.</a:t>
                </a:r>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blipFill>
                <a:blip r:embed="rId3"/>
                <a:stretch>
                  <a:fillRect l="-794" t="-2094" r="-2154"/>
                </a:stretch>
              </a:blipFill>
            </p:spPr>
            <p:txBody>
              <a:bodyPr/>
              <a:lstStyle/>
              <a:p>
                <a:r>
                  <a:rPr lang="en-US">
                    <a:noFill/>
                  </a:rPr>
                  <a:t> </a:t>
                </a:r>
              </a:p>
            </p:txBody>
          </p:sp>
        </mc:Fallback>
      </mc:AlternateContent>
    </p:spTree>
    <p:extLst>
      <p:ext uri="{BB962C8B-B14F-4D97-AF65-F5344CB8AC3E}">
        <p14:creationId xmlns:p14="http://schemas.microsoft.com/office/powerpoint/2010/main" val="2306741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normAutofit fontScale="90000"/>
          </a:bodyPr>
          <a:lstStyle/>
          <a:p>
            <a:r>
              <a:rPr lang="en-US" dirty="0"/>
              <a:t>Composition of 2 bijections is a bijection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be arbitrary bijections.</a:t>
                </a:r>
              </a:p>
              <a:p>
                <a:r>
                  <a:rPr lang="en-US" dirty="0"/>
                  <a:t>Consider the composition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We will use the alternative notation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a14:m>
                <a:r>
                  <a:rPr lang="en-US" dirty="0"/>
                  <a:t> for clarity.</a:t>
                </a:r>
              </a:p>
              <a:p>
                <a:r>
                  <a:rPr lang="en-US" dirty="0"/>
                  <a:t>…</a:t>
                </a:r>
              </a:p>
              <a:p>
                <a:r>
                  <a:rPr lang="en-US" dirty="0"/>
                  <a:t>(2) We show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is </a:t>
                </a:r>
                <a:r>
                  <a:rPr lang="en-US" b="1" dirty="0"/>
                  <a:t>onto</a:t>
                </a:r>
                <a:r>
                  <a:rPr lang="en-US" dirty="0"/>
                  <a:t>. Let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be arbitrary. Since </a:t>
                </a:r>
                <a14:m>
                  <m:oMath xmlns:m="http://schemas.openxmlformats.org/officeDocument/2006/math">
                    <m:r>
                      <a:rPr lang="en-US" b="0" i="1" smtClean="0">
                        <a:latin typeface="Cambria Math" panose="02040503050406030204" pitchFamily="18" charset="0"/>
                      </a:rPr>
                      <m:t>𝑓</m:t>
                    </m:r>
                  </m:oMath>
                </a14:m>
                <a:r>
                  <a:rPr lang="en-US" dirty="0"/>
                  <a:t> is onto, there is some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such that </a:t>
                </a:r>
                <a14:m>
                  <m:oMath xmlns:m="http://schemas.openxmlformats.org/officeDocument/2006/math">
                    <m:r>
                      <a:rPr lang="en-US" i="1">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Since </a:t>
                </a:r>
                <a14:m>
                  <m:oMath xmlns:m="http://schemas.openxmlformats.org/officeDocument/2006/math">
                    <m:r>
                      <a:rPr lang="en-US" b="0" i="1" smtClean="0">
                        <a:latin typeface="Cambria Math" panose="02040503050406030204" pitchFamily="18" charset="0"/>
                      </a:rPr>
                      <m:t>𝑔</m:t>
                    </m:r>
                  </m:oMath>
                </a14:m>
                <a:r>
                  <a:rPr lang="en-US" dirty="0"/>
                  <a:t> is onto, there is some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such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Combining the facts that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rPr>
                      <m:t>𝑐</m:t>
                    </m:r>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𝑎</m:t>
                        </m:r>
                      </m:e>
                    </m:d>
                    <m:r>
                      <a:rPr lang="en-US" i="1">
                        <a:latin typeface="Cambria Math" panose="02040503050406030204" pitchFamily="18" charset="0"/>
                      </a:rPr>
                      <m:t>=</m:t>
                    </m:r>
                    <m:r>
                      <a:rPr lang="en-US" i="1">
                        <a:latin typeface="Cambria Math" panose="02040503050406030204" pitchFamily="18" charset="0"/>
                      </a:rPr>
                      <m:t>𝑏</m:t>
                    </m:r>
                  </m:oMath>
                </a14:m>
                <a:r>
                  <a:rPr lang="en-US" dirty="0"/>
                  <a:t>, we have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𝑎</m:t>
                        </m:r>
                      </m:e>
                    </m:d>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𝑐</m:t>
                    </m:r>
                  </m:oMath>
                </a14:m>
                <a:r>
                  <a:rPr lang="en-US" dirty="0"/>
                  <a:t>. Since </a:t>
                </a:r>
                <a14:m>
                  <m:oMath xmlns:m="http://schemas.openxmlformats.org/officeDocument/2006/math">
                    <m:r>
                      <a:rPr lang="en-US" b="0" i="1" smtClean="0">
                        <a:latin typeface="Cambria Math" panose="02040503050406030204" pitchFamily="18" charset="0"/>
                      </a:rPr>
                      <m:t>𝑐</m:t>
                    </m:r>
                  </m:oMath>
                </a14:m>
                <a:r>
                  <a:rPr lang="en-US" dirty="0"/>
                  <a:t> was arbitrary,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is onto.</a:t>
                </a:r>
              </a:p>
              <a:p>
                <a:r>
                  <a:rPr lang="en-US" dirty="0"/>
                  <a:t>Thus,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is a bijection because it’s both one-to-one and onto.</a:t>
                </a:r>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blipFill>
                <a:blip r:embed="rId3"/>
                <a:stretch>
                  <a:fillRect l="-794" t="-2094"/>
                </a:stretch>
              </a:blipFill>
            </p:spPr>
            <p:txBody>
              <a:bodyPr/>
              <a:lstStyle/>
              <a:p>
                <a:r>
                  <a:rPr lang="en-US">
                    <a:noFill/>
                  </a:rPr>
                  <a:t> </a:t>
                </a:r>
              </a:p>
            </p:txBody>
          </p:sp>
        </mc:Fallback>
      </mc:AlternateContent>
    </p:spTree>
    <p:extLst>
      <p:ext uri="{BB962C8B-B14F-4D97-AF65-F5344CB8AC3E}">
        <p14:creationId xmlns:p14="http://schemas.microsoft.com/office/powerpoint/2010/main" val="3410767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8B6D-EF84-6833-6455-3754ED3A304A}"/>
              </a:ext>
            </a:extLst>
          </p:cNvPr>
          <p:cNvSpPr>
            <a:spLocks noGrp="1"/>
          </p:cNvSpPr>
          <p:nvPr>
            <p:ph type="title"/>
          </p:nvPr>
        </p:nvSpPr>
        <p:spPr/>
        <p:txBody>
          <a:bodyPr>
            <a:noAutofit/>
          </a:bodyPr>
          <a:lstStyle/>
          <a:p>
            <a:r>
              <a:rPr lang="en-US" sz="3600" dirty="0"/>
              <a:t>Show that the following function is a bijection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1B03F-8724-259F-CD74-B9DD7F8C72A6}"/>
                  </a:ext>
                </a:extLst>
              </p:cNvPr>
              <p:cNvSpPr>
                <a:spLocks noGrp="1"/>
              </p:cNvSpPr>
              <p:nvPr>
                <p:ph idx="1"/>
              </p:nvPr>
            </p:nvSpPr>
            <p:spPr>
              <a:xfrm>
                <a:off x="575240" y="1088571"/>
                <a:ext cx="11187258" cy="5220790"/>
              </a:xfrm>
            </p:spPr>
            <p:txBody>
              <a:bodyPr>
                <a:normAutofit fontScale="77500" lnSpcReduction="20000"/>
              </a:bodyPr>
              <a:lstStyle/>
              <a:p>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even</m:t>
                            </m:r>
                          </m:e>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odd</m:t>
                            </m:r>
                          </m:e>
                        </m:eqArr>
                      </m:e>
                    </m:d>
                  </m:oMath>
                </a14:m>
                <a:endParaRPr lang="en-US" dirty="0"/>
              </a:p>
              <a:p>
                <a:r>
                  <a:rPr lang="en-US" dirty="0"/>
                  <a:t>(1) 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ℕ</m:t>
                    </m:r>
                  </m:oMath>
                </a14:m>
                <a:r>
                  <a:rPr lang="en-US" dirty="0"/>
                  <a:t> be arbitrary. Suppose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We go by cases:</a:t>
                </a:r>
              </a:p>
              <a:p>
                <a14:m>
                  <m:oMath xmlns:m="http://schemas.openxmlformats.org/officeDocument/2006/math">
                    <m:r>
                      <a:rPr lang="en-US" b="0"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𝑎</m:t>
                        </m:r>
                      </m:e>
                    </m:d>
                    <m:r>
                      <a:rPr lang="en-US" b="0" i="1" smtClean="0">
                        <a:latin typeface="Cambria Math" panose="02040503050406030204" pitchFamily="18" charset="0"/>
                      </a:rPr>
                      <m:t>≥0</m:t>
                    </m:r>
                    <m:r>
                      <a:rPr lang="en-US" i="1">
                        <a:latin typeface="Cambria Math" panose="02040503050406030204" pitchFamily="18" charset="0"/>
                      </a:rPr>
                      <m:t> </m:t>
                    </m:r>
                    <m:r>
                      <a:rPr lang="en-US" b="0" i="1" smtClean="0">
                        <a:latin typeface="Cambria Math" panose="02040503050406030204" pitchFamily="18" charset="0"/>
                      </a:rPr>
                      <m:t>:</m:t>
                    </m:r>
                  </m:oMath>
                </a14:m>
                <a:r>
                  <a:rPr lang="en-US" dirty="0"/>
                  <a:t> So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even because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r>
                      <a:rPr lang="en-US" b="0" i="1" smtClean="0">
                        <a:latin typeface="Cambria Math" panose="02040503050406030204" pitchFamily="18" charset="0"/>
                      </a:rPr>
                      <m:t>≥0</m:t>
                    </m:r>
                  </m:oMath>
                </a14:m>
                <a:r>
                  <a:rPr lang="en-US" dirty="0"/>
                  <a:t> </a:t>
                </a:r>
              </a:p>
              <a:p>
                <a:r>
                  <a:rPr lang="en-US" dirty="0"/>
                  <a:t>(non-negative outputs have even inputs, since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&gt;0</m:t>
                    </m:r>
                  </m:oMath>
                </a14:m>
                <a:r>
                  <a:rPr lang="en-US" dirty="0"/>
                  <a:t>):</a:t>
                </a:r>
              </a:p>
              <a:p>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𝑎</m:t>
                        </m:r>
                      </m:e>
                    </m:d>
                    <m:r>
                      <a:rPr lang="en-US" b="0" i="1" smtClean="0">
                        <a:latin typeface="Cambria Math" panose="02040503050406030204" pitchFamily="18" charset="0"/>
                      </a:rPr>
                      <m:t>&lt;</m:t>
                    </m:r>
                    <m:r>
                      <a:rPr lang="en-US" i="1">
                        <a:latin typeface="Cambria Math" panose="02040503050406030204" pitchFamily="18" charset="0"/>
                      </a:rPr>
                      <m:t>0 </m:t>
                    </m:r>
                    <m:r>
                      <a:rPr lang="en-US" b="0" i="0" smtClean="0">
                        <a:latin typeface="Cambria Math" panose="02040503050406030204" pitchFamily="18" charset="0"/>
                      </a:rPr>
                      <m:t>:</m:t>
                    </m:r>
                  </m:oMath>
                </a14:m>
                <a:r>
                  <a:rPr lang="en-US" b="0" dirty="0"/>
                  <a:t> So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odd because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r>
                      <a:rPr lang="en-US" i="1">
                        <a:latin typeface="Cambria Math" panose="02040503050406030204" pitchFamily="18" charset="0"/>
                      </a:rPr>
                      <m:t>≥0</m:t>
                    </m:r>
                  </m:oMath>
                </a14:m>
                <a:r>
                  <a:rPr lang="en-US" dirty="0"/>
                  <a:t> </a:t>
                </a:r>
              </a:p>
              <a:p>
                <a:r>
                  <a:rPr lang="en-US" dirty="0"/>
                  <a:t>(negative outputs have odd inputs, since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𝑏</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&gt;0</m:t>
                    </m:r>
                  </m:oMath>
                </a14:m>
                <a:r>
                  <a:rPr lang="en-US" dirty="0"/>
                  <a:t>):</a:t>
                </a:r>
              </a:p>
              <a:p>
                <a:r>
                  <a:rPr lang="en-US" dirty="0"/>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r>
                      <a:rPr lang="en-US" b="0" i="1" smtClean="0">
                        <a:latin typeface="Cambria Math" panose="02040503050406030204" pitchFamily="18" charset="0"/>
                      </a:rPr>
                      <m:t>𝑏</m:t>
                    </m:r>
                    <m:r>
                      <a:rPr lang="en-US" b="0" i="1" smtClean="0">
                        <a:latin typeface="Cambria Math" panose="02040503050406030204" pitchFamily="18" charset="0"/>
                      </a:rPr>
                      <m:t> −1⇒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dirty="0"/>
                  <a:t>These cases are exhaustive so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 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ℕ</m:t>
                    </m:r>
                  </m:oMath>
                </a14:m>
                <a:r>
                  <a:rPr lang="en-US" dirty="0"/>
                  <a:t> were arbitrary, the function one-to-one.</a:t>
                </a:r>
              </a:p>
            </p:txBody>
          </p:sp>
        </mc:Choice>
        <mc:Fallback xmlns="">
          <p:sp>
            <p:nvSpPr>
              <p:cNvPr id="3" name="Content Placeholder 2">
                <a:extLst>
                  <a:ext uri="{FF2B5EF4-FFF2-40B4-BE49-F238E27FC236}">
                    <a16:creationId xmlns:a16="http://schemas.microsoft.com/office/drawing/2014/main" id="{55B1B03F-8724-259F-CD74-B9DD7F8C72A6}"/>
                  </a:ext>
                </a:extLst>
              </p:cNvPr>
              <p:cNvSpPr>
                <a:spLocks noGrp="1" noRot="1" noChangeAspect="1" noMove="1" noResize="1" noEditPoints="1" noAdjustHandles="1" noChangeArrowheads="1" noChangeShapeType="1" noTextEdit="1"/>
              </p:cNvSpPr>
              <p:nvPr>
                <p:ph idx="1"/>
              </p:nvPr>
            </p:nvSpPr>
            <p:spPr>
              <a:xfrm>
                <a:off x="575240" y="1088571"/>
                <a:ext cx="11187258" cy="5220790"/>
              </a:xfrm>
              <a:blipFill>
                <a:blip r:embed="rId2"/>
                <a:stretch>
                  <a:fillRect l="-8730" t="-49029" r="-340"/>
                </a:stretch>
              </a:blipFill>
            </p:spPr>
            <p:txBody>
              <a:bodyPr/>
              <a:lstStyle/>
              <a:p>
                <a:r>
                  <a:rPr lang="en-US">
                    <a:noFill/>
                  </a:rPr>
                  <a:t> </a:t>
                </a:r>
              </a:p>
            </p:txBody>
          </p:sp>
        </mc:Fallback>
      </mc:AlternateContent>
    </p:spTree>
    <p:extLst>
      <p:ext uri="{BB962C8B-B14F-4D97-AF65-F5344CB8AC3E}">
        <p14:creationId xmlns:p14="http://schemas.microsoft.com/office/powerpoint/2010/main" val="754006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9B83B0-F558-C58A-A61F-4134B4782F9E}"/>
              </a:ext>
            </a:extLst>
          </p:cNvPr>
          <p:cNvSpPr txBox="1">
            <a:spLocks noGrp="1"/>
          </p:cNvSpPr>
          <p:nvPr>
            <p:ph type="title" idx="4294967295"/>
          </p:nvPr>
        </p:nvSpPr>
        <p:spPr>
          <a:xfrm>
            <a:off x="727639" y="415676"/>
            <a:ext cx="11187259" cy="10146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dirty="0"/>
              <a:t>Show that the following function is a bijection (2)</a:t>
            </a:r>
            <a:endParaRPr kumimoji="0" lang="en-US" sz="3600" b="0" i="0" u="none" strike="noStrike" kern="1200" cap="none" spc="100" normalizeH="0" baseline="0" noProof="0" dirty="0">
              <a:ln>
                <a:noFill/>
              </a:ln>
              <a:solidFill>
                <a:schemeClr val="tx1">
                  <a:lumMod val="95000"/>
                  <a:lumOff val="5000"/>
                </a:schemeClr>
              </a:solidFill>
              <a:effectLst/>
              <a:uLnTx/>
              <a:uFillTx/>
              <a:latin typeface="Segoe UI" panose="020B0502040204020203" pitchFamily="34" charset="0"/>
              <a:ea typeface="+mj-ea"/>
              <a:cs typeface="Segoe UI" panose="020B05020402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1B03F-8724-259F-CD74-B9DD7F8C72A6}"/>
                  </a:ext>
                </a:extLst>
              </p:cNvPr>
              <p:cNvSpPr>
                <a:spLocks noGrp="1"/>
              </p:cNvSpPr>
              <p:nvPr>
                <p:ph idx="1"/>
              </p:nvPr>
            </p:nvSpPr>
            <p:spPr/>
            <p:txBody>
              <a:bodyPr>
                <a:normAutofit fontScale="85000" lnSpcReduction="10000"/>
              </a:bodyPr>
              <a:lstStyle/>
              <a:p>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even</m:t>
                            </m:r>
                          </m:e>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odd</m:t>
                            </m:r>
                          </m:e>
                        </m:eqArr>
                      </m:e>
                    </m:d>
                  </m:oMath>
                </a14:m>
                <a:endParaRPr lang="en-US" dirty="0"/>
              </a:p>
              <a:p>
                <a:r>
                  <a:rPr lang="en-US" dirty="0"/>
                  <a:t>(2) Let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ℤ</m:t>
                    </m:r>
                  </m:oMath>
                </a14:m>
                <a:r>
                  <a:rPr lang="en-US" dirty="0"/>
                  <a:t> be arbitrary. We go by cases:</a:t>
                </a:r>
              </a:p>
              <a:p>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&lt;0</m:t>
                    </m:r>
                  </m:oMath>
                </a14:m>
                <a:r>
                  <a:rPr lang="en-US" dirty="0"/>
                  <a:t>: Consider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−1</m:t>
                    </m:r>
                  </m:oMath>
                </a14:m>
                <a:r>
                  <a:rPr lang="en-US" dirty="0"/>
                  <a:t>.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&gt;0</m:t>
                    </m:r>
                  </m:oMath>
                </a14:m>
                <a:r>
                  <a:rPr lang="en-US" dirty="0"/>
                  <a:t> because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&gt;</m:t>
                    </m:r>
                    <m:r>
                      <a:rPr lang="en-US" i="1">
                        <a:latin typeface="Cambria Math" panose="02040503050406030204" pitchFamily="18" charset="0"/>
                      </a:rPr>
                      <m:t>0</m:t>
                    </m:r>
                  </m:oMath>
                </a14:m>
                <a:r>
                  <a:rPr lang="en-US" dirty="0"/>
                  <a:t> and multiplying and adding positive integers results in a positive integer. So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ℕ</m:t>
                    </m:r>
                  </m:oMath>
                </a14:m>
                <a:r>
                  <a:rPr lang="en-US" dirty="0"/>
                  <a:t> (the domain). </a:t>
                </a:r>
                <a14:m>
                  <m:oMath xmlns:m="http://schemas.openxmlformats.org/officeDocument/2006/math">
                    <m:r>
                      <a:rPr lang="en-US" b="0" i="1" smtClean="0">
                        <a:latin typeface="Cambria Math" panose="02040503050406030204" pitchFamily="18" charset="0"/>
                      </a:rPr>
                      <m:t>𝑎</m:t>
                    </m:r>
                  </m:oMath>
                </a14:m>
                <a:r>
                  <a:rPr lang="en-US" dirty="0"/>
                  <a:t> is odd, so rearranging with algebra (and using the appropriate definition for g in the last step):</a:t>
                </a:r>
              </a:p>
              <a:p>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=−2</m:t>
                    </m:r>
                    <m:r>
                      <a:rPr lang="en-US" b="0" i="1" smtClean="0">
                        <a:latin typeface="Cambria Math" panose="02040503050406030204" pitchFamily="18" charset="0"/>
                      </a:rPr>
                      <m:t>𝑏</m:t>
                    </m:r>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+1=−2</m:t>
                    </m:r>
                    <m:r>
                      <a:rPr lang="en-US" b="0" i="1" smtClean="0">
                        <a:latin typeface="Cambria Math" panose="02040503050406030204" pitchFamily="18" charset="0"/>
                      </a:rPr>
                      <m:t>𝑏</m:t>
                    </m:r>
                    <m:r>
                      <a:rPr lang="en-US" i="1" smtClean="0">
                        <a:latin typeface="Cambria Math" panose="02040503050406030204" pitchFamily="18" charset="0"/>
                      </a:rPr>
                      <m:t>⇒</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+1</m:t>
                            </m:r>
                          </m:e>
                        </m:d>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14:m>
                  <m:oMath xmlns:m="http://schemas.openxmlformats.org/officeDocument/2006/math">
                    <m:r>
                      <a:rPr lang="en-US" i="1">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0</m:t>
                    </m:r>
                  </m:oMath>
                </a14:m>
                <a:r>
                  <a:rPr lang="en-US" dirty="0"/>
                  <a:t>: Left as an exercise to the reader.</a:t>
                </a:r>
              </a:p>
              <a:p>
                <a:r>
                  <a:rPr lang="en-US" dirty="0"/>
                  <a:t>Since </a:t>
                </a:r>
                <a14:m>
                  <m:oMath xmlns:m="http://schemas.openxmlformats.org/officeDocument/2006/math">
                    <m:r>
                      <a:rPr lang="en-US" b="0" i="1" smtClean="0">
                        <a:latin typeface="Cambria Math" panose="02040503050406030204" pitchFamily="18" charset="0"/>
                      </a:rPr>
                      <m:t>𝑏</m:t>
                    </m:r>
                  </m:oMath>
                </a14:m>
                <a:r>
                  <a:rPr lang="en-US" dirty="0"/>
                  <a:t> was arbitrary, the function is onto.</a:t>
                </a:r>
              </a:p>
              <a:p>
                <a:r>
                  <a:rPr lang="en-US" dirty="0"/>
                  <a:t>Since the function is one-to-one and onto, it’s a bijection.</a:t>
                </a:r>
              </a:p>
              <a:p>
                <a:endParaRPr lang="en-US" dirty="0"/>
              </a:p>
            </p:txBody>
          </p:sp>
        </mc:Choice>
        <mc:Fallback xmlns="">
          <p:sp>
            <p:nvSpPr>
              <p:cNvPr id="3" name="Content Placeholder 2">
                <a:extLst>
                  <a:ext uri="{FF2B5EF4-FFF2-40B4-BE49-F238E27FC236}">
                    <a16:creationId xmlns:a16="http://schemas.microsoft.com/office/drawing/2014/main" id="{55B1B03F-8724-259F-CD74-B9DD7F8C72A6}"/>
                  </a:ext>
                </a:extLst>
              </p:cNvPr>
              <p:cNvSpPr>
                <a:spLocks noGrp="1" noRot="1" noChangeAspect="1" noMove="1" noResize="1" noEditPoints="1" noAdjustHandles="1" noChangeArrowheads="1" noChangeShapeType="1" noTextEdit="1"/>
              </p:cNvSpPr>
              <p:nvPr>
                <p:ph idx="1"/>
              </p:nvPr>
            </p:nvSpPr>
            <p:spPr>
              <a:blipFill>
                <a:blip r:embed="rId2"/>
                <a:stretch>
                  <a:fillRect l="-9524" t="-57592" r="-907" b="-4188"/>
                </a:stretch>
              </a:blipFill>
            </p:spPr>
            <p:txBody>
              <a:bodyPr/>
              <a:lstStyle/>
              <a:p>
                <a:r>
                  <a:rPr lang="en-US">
                    <a:noFill/>
                  </a:rPr>
                  <a:t> </a:t>
                </a:r>
              </a:p>
            </p:txBody>
          </p:sp>
        </mc:Fallback>
      </mc:AlternateContent>
    </p:spTree>
    <p:extLst>
      <p:ext uri="{BB962C8B-B14F-4D97-AF65-F5344CB8AC3E}">
        <p14:creationId xmlns:p14="http://schemas.microsoft.com/office/powerpoint/2010/main" val="128964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697E-F7E5-4564-9282-FBABD2BA73CF}"/>
              </a:ext>
            </a:extLst>
          </p:cNvPr>
          <p:cNvSpPr>
            <a:spLocks noGrp="1"/>
          </p:cNvSpPr>
          <p:nvPr>
            <p:ph type="title"/>
          </p:nvPr>
        </p:nvSpPr>
        <p:spPr/>
        <p:txBody>
          <a:bodyPr/>
          <a:lstStyle/>
          <a:p>
            <a:r>
              <a:rPr lang="en-US" dirty="0"/>
              <a:t>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601DB-8EE8-41DD-BBA9-9504A62F13AF}"/>
                  </a:ext>
                </a:extLst>
              </p:cNvPr>
              <p:cNvSpPr>
                <a:spLocks noGrp="1"/>
              </p:cNvSpPr>
              <p:nvPr>
                <p:ph idx="1"/>
              </p:nvPr>
            </p:nvSpPr>
            <p:spPr>
              <a:xfrm>
                <a:off x="575240" y="1463857"/>
                <a:ext cx="11187258" cy="1178776"/>
              </a:xfrm>
            </p:spPr>
            <p:txBody>
              <a:bodyPr/>
              <a:lstStyle/>
              <a:p>
                <a:r>
                  <a:rPr lang="en-US" dirty="0"/>
                  <a:t>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maps every element of </a:t>
                </a:r>
                <a14:m>
                  <m:oMath xmlns:m="http://schemas.openxmlformats.org/officeDocument/2006/math">
                    <m:r>
                      <a:rPr lang="en-US" b="0" i="1" smtClean="0">
                        <a:latin typeface="Cambria Math" panose="02040503050406030204" pitchFamily="18" charset="0"/>
                      </a:rPr>
                      <m:t>𝐴</m:t>
                    </m:r>
                  </m:oMath>
                </a14:m>
                <a:r>
                  <a:rPr lang="en-US" dirty="0"/>
                  <a:t> to one element of </a:t>
                </a:r>
                <a14:m>
                  <m:oMath xmlns:m="http://schemas.openxmlformats.org/officeDocument/2006/math">
                    <m:r>
                      <a:rPr lang="en-US" b="0" i="1" smtClean="0">
                        <a:latin typeface="Cambria Math" panose="02040503050406030204" pitchFamily="18" charset="0"/>
                      </a:rPr>
                      <m:t>𝐵</m:t>
                    </m:r>
                  </m:oMath>
                </a14:m>
                <a:endParaRPr lang="en-US" dirty="0"/>
              </a:p>
              <a:p>
                <a14:m>
                  <m:oMath xmlns:m="http://schemas.openxmlformats.org/officeDocument/2006/math">
                    <m:r>
                      <a:rPr lang="en-US" b="0" i="1" smtClean="0">
                        <a:latin typeface="Cambria Math" panose="02040503050406030204" pitchFamily="18" charset="0"/>
                      </a:rPr>
                      <m:t>𝐴</m:t>
                    </m:r>
                  </m:oMath>
                </a14:m>
                <a:r>
                  <a:rPr lang="en-US" dirty="0"/>
                  <a:t> is the “domain”, </a:t>
                </a:r>
                <a14:m>
                  <m:oMath xmlns:m="http://schemas.openxmlformats.org/officeDocument/2006/math">
                    <m:r>
                      <a:rPr lang="en-US" b="0" i="1" smtClean="0">
                        <a:latin typeface="Cambria Math" panose="02040503050406030204" pitchFamily="18" charset="0"/>
                      </a:rPr>
                      <m:t>𝐵</m:t>
                    </m:r>
                  </m:oMath>
                </a14:m>
                <a:r>
                  <a:rPr lang="en-US" dirty="0"/>
                  <a:t> is the “co-domain”</a:t>
                </a:r>
              </a:p>
            </p:txBody>
          </p:sp>
        </mc:Choice>
        <mc:Fallback xmlns="">
          <p:sp>
            <p:nvSpPr>
              <p:cNvPr id="3" name="Content Placeholder 2">
                <a:extLst>
                  <a:ext uri="{FF2B5EF4-FFF2-40B4-BE49-F238E27FC236}">
                    <a16:creationId xmlns:a16="http://schemas.microsoft.com/office/drawing/2014/main" id="{C73601DB-8EE8-41DD-BBA9-9504A62F13AF}"/>
                  </a:ext>
                </a:extLst>
              </p:cNvPr>
              <p:cNvSpPr>
                <a:spLocks noGrp="1" noRot="1" noChangeAspect="1" noMove="1" noResize="1" noEditPoints="1" noAdjustHandles="1" noChangeArrowheads="1" noChangeShapeType="1" noTextEdit="1"/>
              </p:cNvSpPr>
              <p:nvPr>
                <p:ph idx="1"/>
              </p:nvPr>
            </p:nvSpPr>
            <p:spPr>
              <a:xfrm>
                <a:off x="575240" y="1463857"/>
                <a:ext cx="11187258" cy="1178776"/>
              </a:xfrm>
              <a:blipFill>
                <a:blip r:embed="rId3"/>
                <a:stretch>
                  <a:fillRect l="-1587" t="-8511" b="-319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2217FA7-05A1-9C8D-EACD-81027B13F957}"/>
              </a:ext>
              <a:ext uri="{C183D7F6-B498-43B3-948B-1728B52AA6E4}">
                <adec:decorative xmlns:adec="http://schemas.microsoft.com/office/drawing/2017/decorative" val="1"/>
              </a:ext>
            </a:extLst>
          </p:cNvPr>
          <p:cNvSpPr/>
          <p:nvPr/>
        </p:nvSpPr>
        <p:spPr>
          <a:xfrm>
            <a:off x="482600" y="2844800"/>
            <a:ext cx="4076700" cy="3746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0" name="TextBox 9">
            <a:extLst>
              <a:ext uri="{FF2B5EF4-FFF2-40B4-BE49-F238E27FC236}">
                <a16:creationId xmlns:a16="http://schemas.microsoft.com/office/drawing/2014/main" id="{66B308DE-BCC2-1D3E-F5C2-2BF87B68184C}"/>
              </a:ext>
            </a:extLst>
          </p:cNvPr>
          <p:cNvSpPr txBox="1"/>
          <p:nvPr/>
        </p:nvSpPr>
        <p:spPr>
          <a:xfrm>
            <a:off x="704711" y="2905780"/>
            <a:ext cx="1508746" cy="523220"/>
          </a:xfrm>
          <a:prstGeom prst="rect">
            <a:avLst/>
          </a:prstGeom>
          <a:noFill/>
        </p:spPr>
        <p:txBody>
          <a:bodyPr wrap="none" rtlCol="0">
            <a:spAutoFit/>
          </a:bodyPr>
          <a:lstStyle/>
          <a:p>
            <a:r>
              <a:rPr lang="en-US" sz="2800" dirty="0">
                <a:latin typeface="Segoe UI Semilight" panose="020B0402040204020203" pitchFamily="34" charset="0"/>
                <a:cs typeface="Segoe UI Semilight" panose="020B0402040204020203" pitchFamily="34" charset="0"/>
              </a:rPr>
              <a:t>Function</a:t>
            </a:r>
          </a:p>
        </p:txBody>
      </p:sp>
      <p:grpSp>
        <p:nvGrpSpPr>
          <p:cNvPr id="6" name="Group 5" descr="Function: set A containing elements where each element of A is mapped to an element of set B by a function f (B contains some elements that are not mapped to)">
            <a:extLst>
              <a:ext uri="{FF2B5EF4-FFF2-40B4-BE49-F238E27FC236}">
                <a16:creationId xmlns:a16="http://schemas.microsoft.com/office/drawing/2014/main" id="{88062A5B-C6CF-4A3E-B87A-9203B24AFDE3}"/>
              </a:ext>
            </a:extLst>
          </p:cNvPr>
          <p:cNvGrpSpPr/>
          <p:nvPr/>
        </p:nvGrpSpPr>
        <p:grpSpPr>
          <a:xfrm>
            <a:off x="837614" y="3551189"/>
            <a:ext cx="2537280" cy="2626560"/>
            <a:chOff x="837614" y="3551189"/>
            <a:chExt cx="2537280" cy="2626560"/>
          </a:xfrm>
        </p:grpSpPr>
        <p:grpSp>
          <p:nvGrpSpPr>
            <p:cNvPr id="4" name="Group 3" descr="set A containing elements where each element of A is mapped to an element of set B by a function f (B contains some elements that are not mapped to)">
              <a:extLst>
                <a:ext uri="{FF2B5EF4-FFF2-40B4-BE49-F238E27FC236}">
                  <a16:creationId xmlns:a16="http://schemas.microsoft.com/office/drawing/2014/main" id="{95D89947-CC58-45B8-BAAD-EAC56CAFD872}"/>
                </a:ext>
              </a:extLst>
            </p:cNvPr>
            <p:cNvGrpSpPr/>
            <p:nvPr/>
          </p:nvGrpSpPr>
          <p:grpSpPr>
            <a:xfrm>
              <a:off x="837614" y="3551189"/>
              <a:ext cx="2537280" cy="2626560"/>
              <a:chOff x="837614" y="3551189"/>
              <a:chExt cx="2537280" cy="2626560"/>
            </a:xfrm>
          </p:grpSpPr>
          <mc:AlternateContent xmlns:mc="http://schemas.openxmlformats.org/markup-compatibility/2006">
            <mc:Choice xmlns:p14="http://schemas.microsoft.com/office/powerpoint/2010/main" Requires="p14">
              <p:contentPart p14:bwMode="auto" r:id="rId4">
                <p14:nvContentPartPr>
                  <p14:cNvPr id="33" name="Ink 32" descr="set A on the left, set B on the ">
                    <a:extLst>
                      <a:ext uri="{FF2B5EF4-FFF2-40B4-BE49-F238E27FC236}">
                        <a16:creationId xmlns:a16="http://schemas.microsoft.com/office/drawing/2014/main" id="{C6802C99-D217-43EE-9A71-9A7965344657}"/>
                      </a:ext>
                    </a:extLst>
                  </p14:cNvPr>
                  <p14:cNvContentPartPr/>
                  <p14:nvPr/>
                </p14:nvContentPartPr>
                <p14:xfrm>
                  <a:off x="837614" y="3551189"/>
                  <a:ext cx="2537280" cy="2626560"/>
                </p14:xfrm>
              </p:contentPart>
            </mc:Choice>
            <mc:Fallback>
              <p:pic>
                <p:nvPicPr>
                  <p:cNvPr id="33" name="Ink 32" descr="set A on the left, set B on the ">
                    <a:extLst>
                      <a:ext uri="{FF2B5EF4-FFF2-40B4-BE49-F238E27FC236}">
                        <a16:creationId xmlns:a16="http://schemas.microsoft.com/office/drawing/2014/main" id="{C6802C99-D217-43EE-9A71-9A7965344657}"/>
                      </a:ext>
                    </a:extLst>
                  </p:cNvPr>
                  <p:cNvPicPr/>
                  <p:nvPr/>
                </p:nvPicPr>
                <p:blipFill>
                  <a:blip r:embed="rId5"/>
                  <a:stretch>
                    <a:fillRect/>
                  </a:stretch>
                </p:blipFill>
                <p:spPr>
                  <a:xfrm>
                    <a:off x="828614" y="3542189"/>
                    <a:ext cx="2554920" cy="2644200"/>
                  </a:xfrm>
                  <a:prstGeom prst="rect">
                    <a:avLst/>
                  </a:prstGeom>
                </p:spPr>
              </p:pic>
            </mc:Fallback>
          </mc:AlternateContent>
          <p:grpSp>
            <p:nvGrpSpPr>
              <p:cNvPr id="15" name="Group 14">
                <a:extLst>
                  <a:ext uri="{FF2B5EF4-FFF2-40B4-BE49-F238E27FC236}">
                    <a16:creationId xmlns:a16="http://schemas.microsoft.com/office/drawing/2014/main" id="{6C802030-1DDE-B3CE-1689-327AF8747D16}"/>
                  </a:ext>
                </a:extLst>
              </p:cNvPr>
              <p:cNvGrpSpPr/>
              <p:nvPr/>
            </p:nvGrpSpPr>
            <p:grpSpPr>
              <a:xfrm>
                <a:off x="2032000" y="4180640"/>
                <a:ext cx="212040" cy="311040"/>
                <a:chOff x="2032000" y="4180640"/>
                <a:chExt cx="212040" cy="311040"/>
              </a:xfrm>
            </p:grpSpPr>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1F527A5B-5071-04F8-8A4E-DFA725271B77}"/>
                        </a:ext>
                      </a:extLst>
                    </p14:cNvPr>
                    <p14:cNvContentPartPr/>
                    <p14:nvPr/>
                  </p14:nvContentPartPr>
                  <p14:xfrm>
                    <a:off x="2032000" y="4180640"/>
                    <a:ext cx="212040" cy="311040"/>
                  </p14:xfrm>
                </p:contentPart>
              </mc:Choice>
              <mc:Fallback xmlns="">
                <p:pic>
                  <p:nvPicPr>
                    <p:cNvPr id="13" name="Ink 12">
                      <a:extLst>
                        <a:ext uri="{FF2B5EF4-FFF2-40B4-BE49-F238E27FC236}">
                          <a16:creationId xmlns:a16="http://schemas.microsoft.com/office/drawing/2014/main" id="{1F527A5B-5071-04F8-8A4E-DFA725271B77}"/>
                        </a:ext>
                      </a:extLst>
                    </p:cNvPr>
                    <p:cNvPicPr/>
                    <p:nvPr/>
                  </p:nvPicPr>
                  <p:blipFill>
                    <a:blip r:embed="rId10"/>
                    <a:stretch>
                      <a:fillRect/>
                    </a:stretch>
                  </p:blipFill>
                  <p:spPr>
                    <a:xfrm>
                      <a:off x="2023360" y="4171640"/>
                      <a:ext cx="2296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5C18BB4B-108B-14FB-D876-A10987756E55}"/>
                        </a:ext>
                      </a:extLst>
                    </p14:cNvPr>
                    <p14:cNvContentPartPr/>
                    <p14:nvPr/>
                  </p14:nvContentPartPr>
                  <p14:xfrm>
                    <a:off x="2032720" y="4345880"/>
                    <a:ext cx="184680" cy="3600"/>
                  </p14:xfrm>
                </p:contentPart>
              </mc:Choice>
              <mc:Fallback xmlns="">
                <p:pic>
                  <p:nvPicPr>
                    <p:cNvPr id="14" name="Ink 13">
                      <a:extLst>
                        <a:ext uri="{FF2B5EF4-FFF2-40B4-BE49-F238E27FC236}">
                          <a16:creationId xmlns:a16="http://schemas.microsoft.com/office/drawing/2014/main" id="{5C18BB4B-108B-14FB-D876-A10987756E55}"/>
                        </a:ext>
                      </a:extLst>
                    </p:cNvPr>
                    <p:cNvPicPr/>
                    <p:nvPr/>
                  </p:nvPicPr>
                  <p:blipFill>
                    <a:blip r:embed="rId12"/>
                    <a:stretch>
                      <a:fillRect/>
                    </a:stretch>
                  </p:blipFill>
                  <p:spPr>
                    <a:xfrm>
                      <a:off x="2023720" y="4337240"/>
                      <a:ext cx="202320" cy="21240"/>
                    </a:xfrm>
                    <a:prstGeom prst="rect">
                      <a:avLst/>
                    </a:prstGeom>
                  </p:spPr>
                </p:pic>
              </mc:Fallback>
            </mc:AlternateContent>
          </p:grpSp>
        </p:grpSp>
        <p:grpSp>
          <p:nvGrpSpPr>
            <p:cNvPr id="24" name="Group 23">
              <a:extLst>
                <a:ext uri="{FF2B5EF4-FFF2-40B4-BE49-F238E27FC236}">
                  <a16:creationId xmlns:a16="http://schemas.microsoft.com/office/drawing/2014/main" id="{089F6952-35CB-8464-4CC9-E32C29076801}"/>
                </a:ext>
              </a:extLst>
            </p:cNvPr>
            <p:cNvGrpSpPr/>
            <p:nvPr/>
          </p:nvGrpSpPr>
          <p:grpSpPr>
            <a:xfrm>
              <a:off x="1373220" y="4784010"/>
              <a:ext cx="1269360" cy="230040"/>
              <a:chOff x="1373220" y="4784010"/>
              <a:chExt cx="1269360" cy="230040"/>
            </a:xfrm>
          </p:grpSpPr>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E1D19BC5-2D9B-BB6F-0BA1-10C9D38D6198}"/>
                      </a:ext>
                    </a:extLst>
                  </p14:cNvPr>
                  <p14:cNvContentPartPr/>
                  <p14:nvPr/>
                </p14:nvContentPartPr>
                <p14:xfrm>
                  <a:off x="1373220" y="4827930"/>
                  <a:ext cx="1252080" cy="186120"/>
                </p14:xfrm>
              </p:contentPart>
            </mc:Choice>
            <mc:Fallback xmlns="">
              <p:pic>
                <p:nvPicPr>
                  <p:cNvPr id="22" name="Ink 21">
                    <a:extLst>
                      <a:ext uri="{FF2B5EF4-FFF2-40B4-BE49-F238E27FC236}">
                        <a16:creationId xmlns:a16="http://schemas.microsoft.com/office/drawing/2014/main" id="{E1D19BC5-2D9B-BB6F-0BA1-10C9D38D6198}"/>
                      </a:ext>
                    </a:extLst>
                  </p:cNvPr>
                  <p:cNvPicPr/>
                  <p:nvPr/>
                </p:nvPicPr>
                <p:blipFill>
                  <a:blip r:embed="rId24"/>
                  <a:stretch>
                    <a:fillRect/>
                  </a:stretch>
                </p:blipFill>
                <p:spPr>
                  <a:xfrm>
                    <a:off x="1364580" y="4819290"/>
                    <a:ext cx="12697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F3530C40-6930-45AF-F1D1-DD9F49D15EA4}"/>
                      </a:ext>
                    </a:extLst>
                  </p14:cNvPr>
                  <p14:cNvContentPartPr/>
                  <p14:nvPr/>
                </p14:nvContentPartPr>
                <p14:xfrm>
                  <a:off x="2528100" y="4784010"/>
                  <a:ext cx="114480" cy="138600"/>
                </p14:xfrm>
              </p:contentPart>
            </mc:Choice>
            <mc:Fallback xmlns="">
              <p:pic>
                <p:nvPicPr>
                  <p:cNvPr id="23" name="Ink 22">
                    <a:extLst>
                      <a:ext uri="{FF2B5EF4-FFF2-40B4-BE49-F238E27FC236}">
                        <a16:creationId xmlns:a16="http://schemas.microsoft.com/office/drawing/2014/main" id="{F3530C40-6930-45AF-F1D1-DD9F49D15EA4}"/>
                      </a:ext>
                    </a:extLst>
                  </p:cNvPr>
                  <p:cNvPicPr/>
                  <p:nvPr/>
                </p:nvPicPr>
                <p:blipFill>
                  <a:blip r:embed="rId26"/>
                  <a:stretch>
                    <a:fillRect/>
                  </a:stretch>
                </p:blipFill>
                <p:spPr>
                  <a:xfrm>
                    <a:off x="2519100" y="4775370"/>
                    <a:ext cx="132120" cy="156240"/>
                  </a:xfrm>
                  <a:prstGeom prst="rect">
                    <a:avLst/>
                  </a:prstGeom>
                </p:spPr>
              </p:pic>
            </mc:Fallback>
          </mc:AlternateContent>
        </p:grpSp>
      </p:grpSp>
      <p:sp>
        <p:nvSpPr>
          <p:cNvPr id="11" name="Rectangle 10">
            <a:extLst>
              <a:ext uri="{FF2B5EF4-FFF2-40B4-BE49-F238E27FC236}">
                <a16:creationId xmlns:a16="http://schemas.microsoft.com/office/drawing/2014/main" id="{DE3A9FCE-95FE-4A71-EA51-2238AC234C99}"/>
              </a:ext>
              <a:ext uri="{C183D7F6-B498-43B3-948B-1728B52AA6E4}">
                <adec:decorative xmlns:adec="http://schemas.microsoft.com/office/drawing/2017/decorative" val="1"/>
              </a:ext>
            </a:extLst>
          </p:cNvPr>
          <p:cNvSpPr/>
          <p:nvPr/>
        </p:nvSpPr>
        <p:spPr>
          <a:xfrm>
            <a:off x="4690040" y="2844800"/>
            <a:ext cx="6926720" cy="3746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11">
            <a:extLst>
              <a:ext uri="{FF2B5EF4-FFF2-40B4-BE49-F238E27FC236}">
                <a16:creationId xmlns:a16="http://schemas.microsoft.com/office/drawing/2014/main" id="{E116461E-36E0-2DA4-6C7B-4BE585072667}"/>
              </a:ext>
            </a:extLst>
          </p:cNvPr>
          <p:cNvSpPr txBox="1"/>
          <p:nvPr/>
        </p:nvSpPr>
        <p:spPr>
          <a:xfrm>
            <a:off x="4768711" y="2906296"/>
            <a:ext cx="2400016" cy="523220"/>
          </a:xfrm>
          <a:prstGeom prst="rect">
            <a:avLst/>
          </a:prstGeom>
          <a:noFill/>
        </p:spPr>
        <p:txBody>
          <a:bodyPr wrap="none" rtlCol="0">
            <a:spAutoFit/>
          </a:bodyPr>
          <a:lstStyle/>
          <a:p>
            <a:r>
              <a:rPr lang="en-US" sz="2800" b="1" dirty="0">
                <a:latin typeface="Segoe UI Semilight" panose="020B0402040204020203" pitchFamily="34" charset="0"/>
                <a:cs typeface="Segoe UI Semilight" panose="020B0402040204020203" pitchFamily="34" charset="0"/>
              </a:rPr>
              <a:t>Not</a:t>
            </a:r>
            <a:r>
              <a:rPr lang="en-US" sz="2800" dirty="0">
                <a:latin typeface="Segoe UI Semilight" panose="020B0402040204020203" pitchFamily="34" charset="0"/>
                <a:cs typeface="Segoe UI Semilight" panose="020B0402040204020203" pitchFamily="34" charset="0"/>
              </a:rPr>
              <a:t> a function</a:t>
            </a:r>
          </a:p>
        </p:txBody>
      </p:sp>
      <p:grpSp>
        <p:nvGrpSpPr>
          <p:cNvPr id="25" name="Group 24" descr="Not a function: set A containing elements where some (but not all) elements of A are mapped to an element of set B by g (B contains some elements that are not mapped to)">
            <a:extLst>
              <a:ext uri="{FF2B5EF4-FFF2-40B4-BE49-F238E27FC236}">
                <a16:creationId xmlns:a16="http://schemas.microsoft.com/office/drawing/2014/main" id="{070AB392-C392-4E1E-A3C2-127297A114CE}"/>
              </a:ext>
            </a:extLst>
          </p:cNvPr>
          <p:cNvGrpSpPr/>
          <p:nvPr/>
        </p:nvGrpSpPr>
        <p:grpSpPr>
          <a:xfrm>
            <a:off x="4900318" y="3530599"/>
            <a:ext cx="2537099" cy="2626361"/>
            <a:chOff x="4900318" y="3530599"/>
            <a:chExt cx="2537099" cy="2626361"/>
          </a:xfrm>
        </p:grpSpPr>
        <p:grpSp>
          <p:nvGrpSpPr>
            <p:cNvPr id="5" name="Group 4">
              <a:extLst>
                <a:ext uri="{FF2B5EF4-FFF2-40B4-BE49-F238E27FC236}">
                  <a16:creationId xmlns:a16="http://schemas.microsoft.com/office/drawing/2014/main" id="{C9A2F4EB-3F2A-4034-90AF-968FE76ED862}"/>
                </a:ext>
              </a:extLst>
            </p:cNvPr>
            <p:cNvGrpSpPr/>
            <p:nvPr/>
          </p:nvGrpSpPr>
          <p:grpSpPr>
            <a:xfrm>
              <a:off x="4900318" y="3530599"/>
              <a:ext cx="2537099" cy="2626361"/>
              <a:chOff x="4900318" y="3530599"/>
              <a:chExt cx="2537099" cy="2626361"/>
            </a:xfrm>
          </p:grpSpPr>
          <mc:AlternateContent xmlns:mc="http://schemas.openxmlformats.org/markup-compatibility/2006">
            <mc:Choice xmlns:p14="http://schemas.microsoft.com/office/powerpoint/2010/main" Requires="p14">
              <p:contentPart p14:bwMode="auto" r:id="rId27">
                <p14:nvContentPartPr>
                  <p14:cNvPr id="7" name="Ink 6">
                    <a:extLst>
                      <a:ext uri="{FF2B5EF4-FFF2-40B4-BE49-F238E27FC236}">
                        <a16:creationId xmlns:a16="http://schemas.microsoft.com/office/drawing/2014/main" id="{61273A44-A9FC-70A3-83AB-1D7A6B1FE051}"/>
                      </a:ext>
                    </a:extLst>
                  </p14:cNvPr>
                  <p14:cNvContentPartPr/>
                  <p14:nvPr/>
                </p14:nvContentPartPr>
                <p14:xfrm>
                  <a:off x="4900318" y="3530599"/>
                  <a:ext cx="2537099" cy="2626361"/>
                </p14:xfrm>
              </p:contentPart>
            </mc:Choice>
            <mc:Fallback>
              <p:pic>
                <p:nvPicPr>
                  <p:cNvPr id="7" name="Ink 6">
                    <a:extLst>
                      <a:ext uri="{FF2B5EF4-FFF2-40B4-BE49-F238E27FC236}">
                        <a16:creationId xmlns:a16="http://schemas.microsoft.com/office/drawing/2014/main" id="{61273A44-A9FC-70A3-83AB-1D7A6B1FE051}"/>
                      </a:ext>
                    </a:extLst>
                  </p:cNvPr>
                  <p:cNvPicPr/>
                  <p:nvPr/>
                </p:nvPicPr>
                <p:blipFill>
                  <a:blip r:embed="rId28"/>
                  <a:stretch>
                    <a:fillRect/>
                  </a:stretch>
                </p:blipFill>
                <p:spPr>
                  <a:xfrm>
                    <a:off x="4891319" y="3521600"/>
                    <a:ext cx="2554738" cy="2644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Ink 15">
                    <a:extLst>
                      <a:ext uri="{FF2B5EF4-FFF2-40B4-BE49-F238E27FC236}">
                        <a16:creationId xmlns:a16="http://schemas.microsoft.com/office/drawing/2014/main" id="{564A2001-36F7-5C60-8EF0-6C44109A7215}"/>
                      </a:ext>
                    </a:extLst>
                  </p14:cNvPr>
                  <p14:cNvContentPartPr/>
                  <p14:nvPr/>
                </p14:nvContentPartPr>
                <p14:xfrm>
                  <a:off x="6098920" y="4276760"/>
                  <a:ext cx="124560" cy="307800"/>
                </p14:xfrm>
              </p:contentPart>
            </mc:Choice>
            <mc:Fallback>
              <p:pic>
                <p:nvPicPr>
                  <p:cNvPr id="16" name="Ink 15">
                    <a:extLst>
                      <a:ext uri="{FF2B5EF4-FFF2-40B4-BE49-F238E27FC236}">
                        <a16:creationId xmlns:a16="http://schemas.microsoft.com/office/drawing/2014/main" id="{564A2001-36F7-5C60-8EF0-6C44109A7215}"/>
                      </a:ext>
                    </a:extLst>
                  </p:cNvPr>
                  <p:cNvPicPr/>
                  <p:nvPr/>
                </p:nvPicPr>
                <p:blipFill>
                  <a:blip r:embed="rId30"/>
                  <a:stretch>
                    <a:fillRect/>
                  </a:stretch>
                </p:blipFill>
                <p:spPr>
                  <a:xfrm>
                    <a:off x="6089920" y="4267760"/>
                    <a:ext cx="142200" cy="32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18" name="Ink 17">
                  <a:extLst>
                    <a:ext uri="{FF2B5EF4-FFF2-40B4-BE49-F238E27FC236}">
                      <a16:creationId xmlns:a16="http://schemas.microsoft.com/office/drawing/2014/main" id="{2E79A4E9-26C4-DF2F-7E45-BFB22F8D647C}"/>
                    </a:ext>
                  </a:extLst>
                </p14:cNvPr>
                <p14:cNvContentPartPr/>
                <p14:nvPr/>
              </p14:nvContentPartPr>
              <p14:xfrm>
                <a:off x="5454520" y="5917280"/>
                <a:ext cx="146520" cy="176760"/>
              </p14:xfrm>
            </p:contentPart>
          </mc:Choice>
          <mc:Fallback>
            <p:pic>
              <p:nvPicPr>
                <p:cNvPr id="18" name="Ink 17">
                  <a:extLst>
                    <a:ext uri="{FF2B5EF4-FFF2-40B4-BE49-F238E27FC236}">
                      <a16:creationId xmlns:a16="http://schemas.microsoft.com/office/drawing/2014/main" id="{2E79A4E9-26C4-DF2F-7E45-BFB22F8D647C}"/>
                    </a:ext>
                  </a:extLst>
                </p:cNvPr>
                <p:cNvPicPr/>
                <p:nvPr/>
              </p:nvPicPr>
              <p:blipFill>
                <a:blip r:embed="rId32"/>
                <a:stretch>
                  <a:fillRect/>
                </a:stretch>
              </p:blipFill>
              <p:spPr>
                <a:xfrm>
                  <a:off x="5445520" y="5908280"/>
                  <a:ext cx="164160" cy="194400"/>
                </a:xfrm>
                <a:prstGeom prst="rect">
                  <a:avLst/>
                </a:prstGeom>
              </p:spPr>
            </p:pic>
          </mc:Fallback>
        </mc:AlternateContent>
      </p:grpSp>
      <p:grpSp>
        <p:nvGrpSpPr>
          <p:cNvPr id="26" name="Group 25" descr="Not a function: set A containing elements where each element of A is mapped to some elements of set B by h (A has an element mapped to multiple elements of B, B contains some elements that are not mapped to)">
            <a:extLst>
              <a:ext uri="{FF2B5EF4-FFF2-40B4-BE49-F238E27FC236}">
                <a16:creationId xmlns:a16="http://schemas.microsoft.com/office/drawing/2014/main" id="{0F4A0573-4ED5-444E-B3C6-C127BC3969C3}"/>
              </a:ext>
            </a:extLst>
          </p:cNvPr>
          <p:cNvGrpSpPr/>
          <p:nvPr/>
        </p:nvGrpSpPr>
        <p:grpSpPr>
          <a:xfrm>
            <a:off x="8331408" y="3530599"/>
            <a:ext cx="2537099" cy="2626361"/>
            <a:chOff x="8331408" y="3530599"/>
            <a:chExt cx="2537099" cy="2626361"/>
          </a:xfrm>
        </p:grpSpPr>
        <mc:AlternateContent xmlns:mc="http://schemas.openxmlformats.org/markup-compatibility/2006">
          <mc:Choice xmlns:p14="http://schemas.microsoft.com/office/powerpoint/2010/main" Requires="p14">
            <p:contentPart p14:bwMode="auto" r:id="rId33">
              <p14:nvContentPartPr>
                <p14:cNvPr id="8" name="Ink 7">
                  <a:extLst>
                    <a:ext uri="{FF2B5EF4-FFF2-40B4-BE49-F238E27FC236}">
                      <a16:creationId xmlns:a16="http://schemas.microsoft.com/office/drawing/2014/main" id="{2E8CF7C2-C604-92C7-DD1E-13A75997810B}"/>
                    </a:ext>
                  </a:extLst>
                </p14:cNvPr>
                <p14:cNvContentPartPr/>
                <p14:nvPr/>
              </p14:nvContentPartPr>
              <p14:xfrm>
                <a:off x="8331408" y="3530599"/>
                <a:ext cx="2537099" cy="2626361"/>
              </p14:xfrm>
            </p:contentPart>
          </mc:Choice>
          <mc:Fallback>
            <p:pic>
              <p:nvPicPr>
                <p:cNvPr id="8" name="Ink 7">
                  <a:extLst>
                    <a:ext uri="{FF2B5EF4-FFF2-40B4-BE49-F238E27FC236}">
                      <a16:creationId xmlns:a16="http://schemas.microsoft.com/office/drawing/2014/main" id="{2E8CF7C2-C604-92C7-DD1E-13A75997810B}"/>
                    </a:ext>
                  </a:extLst>
                </p:cNvPr>
                <p:cNvPicPr/>
                <p:nvPr/>
              </p:nvPicPr>
              <p:blipFill>
                <a:blip r:embed="rId28"/>
                <a:stretch>
                  <a:fillRect/>
                </a:stretch>
              </p:blipFill>
              <p:spPr>
                <a:xfrm>
                  <a:off x="8322409" y="3521600"/>
                  <a:ext cx="2554738" cy="2644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Ink 16">
                  <a:extLst>
                    <a:ext uri="{FF2B5EF4-FFF2-40B4-BE49-F238E27FC236}">
                      <a16:creationId xmlns:a16="http://schemas.microsoft.com/office/drawing/2014/main" id="{B1BAB0C7-A1BF-692A-C2D7-E3B38C9C26FE}"/>
                    </a:ext>
                  </a:extLst>
                </p14:cNvPr>
                <p14:cNvContentPartPr/>
                <p14:nvPr/>
              </p14:nvContentPartPr>
              <p14:xfrm>
                <a:off x="9504160" y="4142840"/>
                <a:ext cx="103680" cy="364680"/>
              </p14:xfrm>
            </p:contentPart>
          </mc:Choice>
          <mc:Fallback>
            <p:pic>
              <p:nvPicPr>
                <p:cNvPr id="17" name="Ink 16">
                  <a:extLst>
                    <a:ext uri="{FF2B5EF4-FFF2-40B4-BE49-F238E27FC236}">
                      <a16:creationId xmlns:a16="http://schemas.microsoft.com/office/drawing/2014/main" id="{B1BAB0C7-A1BF-692A-C2D7-E3B38C9C26FE}"/>
                    </a:ext>
                  </a:extLst>
                </p:cNvPr>
                <p:cNvPicPr/>
                <p:nvPr/>
              </p:nvPicPr>
              <p:blipFill>
                <a:blip r:embed="rId35"/>
                <a:stretch>
                  <a:fillRect/>
                </a:stretch>
              </p:blipFill>
              <p:spPr>
                <a:xfrm>
                  <a:off x="9495160" y="4133840"/>
                  <a:ext cx="121320" cy="382320"/>
                </a:xfrm>
                <a:prstGeom prst="rect">
                  <a:avLst/>
                </a:prstGeom>
              </p:spPr>
            </p:pic>
          </mc:Fallback>
        </mc:AlternateContent>
        <p:grpSp>
          <p:nvGrpSpPr>
            <p:cNvPr id="21" name="Group 20">
              <a:extLst>
                <a:ext uri="{FF2B5EF4-FFF2-40B4-BE49-F238E27FC236}">
                  <a16:creationId xmlns:a16="http://schemas.microsoft.com/office/drawing/2014/main" id="{3F4E954C-11B8-6B48-C248-8B919C7840EB}"/>
                </a:ext>
              </a:extLst>
            </p:cNvPr>
            <p:cNvGrpSpPr/>
            <p:nvPr/>
          </p:nvGrpSpPr>
          <p:grpSpPr>
            <a:xfrm>
              <a:off x="8837800" y="4661240"/>
              <a:ext cx="1353600" cy="306000"/>
              <a:chOff x="8837800" y="4661240"/>
              <a:chExt cx="1353600" cy="306000"/>
            </a:xfrm>
          </p:grpSpPr>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97D79C36-F7D5-44F1-17D7-EFD755C15783}"/>
                      </a:ext>
                    </a:extLst>
                  </p14:cNvPr>
                  <p14:cNvContentPartPr/>
                  <p14:nvPr/>
                </p14:nvContentPartPr>
                <p14:xfrm>
                  <a:off x="8837800" y="4750880"/>
                  <a:ext cx="1284120" cy="216360"/>
                </p14:xfrm>
              </p:contentPart>
            </mc:Choice>
            <mc:Fallback xmlns="">
              <p:pic>
                <p:nvPicPr>
                  <p:cNvPr id="19" name="Ink 18">
                    <a:extLst>
                      <a:ext uri="{FF2B5EF4-FFF2-40B4-BE49-F238E27FC236}">
                        <a16:creationId xmlns:a16="http://schemas.microsoft.com/office/drawing/2014/main" id="{97D79C36-F7D5-44F1-17D7-EFD755C15783}"/>
                      </a:ext>
                    </a:extLst>
                  </p:cNvPr>
                  <p:cNvPicPr/>
                  <p:nvPr/>
                </p:nvPicPr>
                <p:blipFill>
                  <a:blip r:embed="rId20"/>
                  <a:stretch>
                    <a:fillRect/>
                  </a:stretch>
                </p:blipFill>
                <p:spPr>
                  <a:xfrm>
                    <a:off x="8829160" y="4742240"/>
                    <a:ext cx="13017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Ink 19">
                    <a:extLst>
                      <a:ext uri="{FF2B5EF4-FFF2-40B4-BE49-F238E27FC236}">
                        <a16:creationId xmlns:a16="http://schemas.microsoft.com/office/drawing/2014/main" id="{C13EB437-81CB-82C0-3994-B8EC9DD606EF}"/>
                      </a:ext>
                    </a:extLst>
                  </p14:cNvPr>
                  <p14:cNvContentPartPr/>
                  <p14:nvPr/>
                </p14:nvContentPartPr>
                <p14:xfrm>
                  <a:off x="10021840" y="4661240"/>
                  <a:ext cx="169560" cy="258120"/>
                </p14:xfrm>
              </p:contentPart>
            </mc:Choice>
            <mc:Fallback xmlns="">
              <p:pic>
                <p:nvPicPr>
                  <p:cNvPr id="20" name="Ink 19">
                    <a:extLst>
                      <a:ext uri="{FF2B5EF4-FFF2-40B4-BE49-F238E27FC236}">
                        <a16:creationId xmlns:a16="http://schemas.microsoft.com/office/drawing/2014/main" id="{C13EB437-81CB-82C0-3994-B8EC9DD606EF}"/>
                      </a:ext>
                    </a:extLst>
                  </p:cNvPr>
                  <p:cNvPicPr/>
                  <p:nvPr/>
                </p:nvPicPr>
                <p:blipFill>
                  <a:blip r:embed="rId22"/>
                  <a:stretch>
                    <a:fillRect/>
                  </a:stretch>
                </p:blipFill>
                <p:spPr>
                  <a:xfrm>
                    <a:off x="10012840" y="4652600"/>
                    <a:ext cx="187200" cy="275760"/>
                  </a:xfrm>
                  <a:prstGeom prst="rect">
                    <a:avLst/>
                  </a:prstGeom>
                </p:spPr>
              </p:pic>
            </mc:Fallback>
          </mc:AlternateContent>
        </p:grpSp>
      </p:grpSp>
    </p:spTree>
    <p:extLst>
      <p:ext uri="{BB962C8B-B14F-4D97-AF65-F5344CB8AC3E}">
        <p14:creationId xmlns:p14="http://schemas.microsoft.com/office/powerpoint/2010/main" val="330442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697E-F7E5-4564-9282-FBABD2BA73CF}"/>
              </a:ext>
            </a:extLst>
          </p:cNvPr>
          <p:cNvSpPr>
            <a:spLocks noGrp="1"/>
          </p:cNvSpPr>
          <p:nvPr>
            <p:ph type="title"/>
          </p:nvPr>
        </p:nvSpPr>
        <p:spPr/>
        <p:txBody>
          <a:bodyPr>
            <a:normAutofit/>
          </a:bodyPr>
          <a:lstStyle/>
          <a:p>
            <a:r>
              <a:rPr lang="en-US" dirty="0"/>
              <a:t>One-to-one (injection) -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601DB-8EE8-41DD-BBA9-9504A62F13AF}"/>
                  </a:ext>
                </a:extLst>
              </p:cNvPr>
              <p:cNvSpPr>
                <a:spLocks noGrp="1"/>
              </p:cNvSpPr>
              <p:nvPr>
                <p:ph idx="1"/>
              </p:nvPr>
            </p:nvSpPr>
            <p:spPr/>
            <p:txBody>
              <a:bodyPr/>
              <a:lstStyle/>
              <a:p>
                <a:r>
                  <a:rPr lang="en-US" dirty="0"/>
                  <a:t>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maps every element of </a:t>
                </a:r>
                <a14:m>
                  <m:oMath xmlns:m="http://schemas.openxmlformats.org/officeDocument/2006/math">
                    <m:r>
                      <a:rPr lang="en-US" b="0" i="1" smtClean="0">
                        <a:latin typeface="Cambria Math" panose="02040503050406030204" pitchFamily="18" charset="0"/>
                      </a:rPr>
                      <m:t>𝐴</m:t>
                    </m:r>
                  </m:oMath>
                </a14:m>
                <a:r>
                  <a:rPr lang="en-US" dirty="0"/>
                  <a:t> to one element of </a:t>
                </a:r>
                <a14:m>
                  <m:oMath xmlns:m="http://schemas.openxmlformats.org/officeDocument/2006/math">
                    <m:r>
                      <a:rPr lang="en-US" b="0" i="1" smtClean="0">
                        <a:latin typeface="Cambria Math" panose="02040503050406030204" pitchFamily="18" charset="0"/>
                      </a:rPr>
                      <m:t>𝐵</m:t>
                    </m:r>
                  </m:oMath>
                </a14:m>
                <a:endParaRPr lang="en-US" dirty="0"/>
              </a:p>
              <a:p>
                <a14:m>
                  <m:oMath xmlns:m="http://schemas.openxmlformats.org/officeDocument/2006/math">
                    <m:r>
                      <a:rPr lang="en-US" b="0" i="1" smtClean="0">
                        <a:latin typeface="Cambria Math" panose="02040503050406030204" pitchFamily="18" charset="0"/>
                      </a:rPr>
                      <m:t>𝐴</m:t>
                    </m:r>
                  </m:oMath>
                </a14:m>
                <a:r>
                  <a:rPr lang="en-US" dirty="0"/>
                  <a:t> is the “domain”, </a:t>
                </a:r>
                <a14:m>
                  <m:oMath xmlns:m="http://schemas.openxmlformats.org/officeDocument/2006/math">
                    <m:r>
                      <a:rPr lang="en-US" b="0" i="1" smtClean="0">
                        <a:latin typeface="Cambria Math" panose="02040503050406030204" pitchFamily="18" charset="0"/>
                      </a:rPr>
                      <m:t>𝐵</m:t>
                    </m:r>
                  </m:oMath>
                </a14:m>
                <a:r>
                  <a:rPr lang="en-US" dirty="0"/>
                  <a:t> is the “co-domain”</a:t>
                </a:r>
              </a:p>
              <a:p>
                <a:endParaRPr lang="en-US" dirty="0"/>
              </a:p>
              <a:p>
                <a:endParaRPr lang="en-US" dirty="0"/>
              </a:p>
              <a:p>
                <a:endParaRPr lang="en-US" dirty="0"/>
              </a:p>
              <a:p>
                <a:endParaRPr lang="en-US" dirty="0"/>
              </a:p>
              <a:p>
                <a:r>
                  <a:rPr lang="en-US" dirty="0"/>
                  <a:t>That is, every output has at most one possible input.</a:t>
                </a:r>
              </a:p>
            </p:txBody>
          </p:sp>
        </mc:Choice>
        <mc:Fallback xmlns="">
          <p:sp>
            <p:nvSpPr>
              <p:cNvPr id="3" name="Content Placeholder 2">
                <a:extLst>
                  <a:ext uri="{FF2B5EF4-FFF2-40B4-BE49-F238E27FC236}">
                    <a16:creationId xmlns:a16="http://schemas.microsoft.com/office/drawing/2014/main" id="{C73601DB-8EE8-41DD-BBA9-9504A62F13AF}"/>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4" name="Group 3" descr="One-to-one (aka injection) definition: A function f is one-to-one iff FOR-ALL a FOR-ALL b ( f(a) = f(b) RIGHT-ARROW a = b)">
            <a:extLst>
              <a:ext uri="{FF2B5EF4-FFF2-40B4-BE49-F238E27FC236}">
                <a16:creationId xmlns:a16="http://schemas.microsoft.com/office/drawing/2014/main" id="{E9210396-FAE0-4392-A10A-FBAE3D99A959}"/>
              </a:ext>
            </a:extLst>
          </p:cNvPr>
          <p:cNvGrpSpPr/>
          <p:nvPr/>
        </p:nvGrpSpPr>
        <p:grpSpPr>
          <a:xfrm>
            <a:off x="575239" y="2951670"/>
            <a:ext cx="7768500" cy="1895995"/>
            <a:chOff x="1185842" y="3429000"/>
            <a:chExt cx="6111311" cy="164838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26D2113-C4EE-443E-8038-E9C006D73D6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C821CAF2-2D6D-4B61-8DC4-D94274780F1F}"/>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mc:AlternateContent xmlns:mc="http://schemas.openxmlformats.org/markup-compatibility/2006">
        <mc:Choice xmlns:p14="http://schemas.microsoft.com/office/powerpoint/2010/main" Requires="p14">
          <p:contentPart p14:bwMode="auto" r:id="rId5">
            <p14:nvContentPartPr>
              <p14:cNvPr id="33" name="Ink 32" descr="Function: set A containing elements where each element of A is mapped to an element of set B by a function (B contains some elements that are not mapped to)">
                <a:extLst>
                  <a:ext uri="{FF2B5EF4-FFF2-40B4-BE49-F238E27FC236}">
                    <a16:creationId xmlns:a16="http://schemas.microsoft.com/office/drawing/2014/main" id="{C6802C99-D217-43EE-9A71-9A7965344657}"/>
                  </a:ext>
                </a:extLst>
              </p14:cNvPr>
              <p14:cNvContentPartPr/>
              <p14:nvPr/>
            </p14:nvContentPartPr>
            <p14:xfrm>
              <a:off x="8696616" y="2229054"/>
              <a:ext cx="2854800" cy="2955240"/>
            </p14:xfrm>
          </p:contentPart>
        </mc:Choice>
        <mc:Fallback>
          <p:pic>
            <p:nvPicPr>
              <p:cNvPr id="33" name="Ink 32" descr="Function: set A containing elements where each element of A is mapped to an element of set B by a function (B contains some elements that are not mapped to)">
                <a:extLst>
                  <a:ext uri="{FF2B5EF4-FFF2-40B4-BE49-F238E27FC236}">
                    <a16:creationId xmlns:a16="http://schemas.microsoft.com/office/drawing/2014/main" id="{C6802C99-D217-43EE-9A71-9A7965344657}"/>
                  </a:ext>
                </a:extLst>
              </p:cNvPr>
              <p:cNvPicPr/>
              <p:nvPr/>
            </p:nvPicPr>
            <p:blipFill>
              <a:blip r:embed="rId6"/>
              <a:stretch>
                <a:fillRect/>
              </a:stretch>
            </p:blipFill>
            <p:spPr>
              <a:xfrm>
                <a:off x="8687617" y="2220054"/>
                <a:ext cx="2872438" cy="2972880"/>
              </a:xfrm>
              <a:prstGeom prst="rect">
                <a:avLst/>
              </a:prstGeom>
            </p:spPr>
          </p:pic>
        </mc:Fallback>
      </mc:AlternateContent>
    </p:spTree>
    <p:extLst>
      <p:ext uri="{BB962C8B-B14F-4D97-AF65-F5344CB8AC3E}">
        <p14:creationId xmlns:p14="http://schemas.microsoft.com/office/powerpoint/2010/main" val="18925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B28A-4C1F-5BC8-0944-E92C0DA0173F}"/>
              </a:ext>
            </a:extLst>
          </p:cNvPr>
          <p:cNvSpPr>
            <a:spLocks noGrp="1"/>
          </p:cNvSpPr>
          <p:nvPr>
            <p:ph type="title"/>
          </p:nvPr>
        </p:nvSpPr>
        <p:spPr/>
        <p:txBody>
          <a:bodyPr/>
          <a:lstStyle/>
          <a:p>
            <a:r>
              <a:rPr lang="en-US" dirty="0"/>
              <a:t>One-to-one (injection) - contrapositive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ADD123-28A0-A8C0-5FEE-98D19DC62339}"/>
                  </a:ext>
                </a:extLst>
              </p:cNvPr>
              <p:cNvSpPr>
                <a:spLocks noGrp="1"/>
              </p:cNvSpPr>
              <p:nvPr>
                <p:ph idx="1"/>
              </p:nvPr>
            </p:nvSpPr>
            <p:spPr/>
            <p:txBody>
              <a:bodyPr/>
              <a:lstStyle/>
              <a:p>
                <a:r>
                  <a:rPr lang="en-US" dirty="0"/>
                  <a:t>What did that definition say?</a:t>
                </a:r>
              </a:p>
              <a:p>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𝑎</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𝑏</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𝑓</m:t>
                        </m:r>
                        <m:d>
                          <m:dPr>
                            <m:ctrlPr>
                              <a:rPr lang="en-US" sz="280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𝑎</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𝑓</m:t>
                        </m:r>
                        <m:d>
                          <m:dPr>
                            <m:ctrlPr>
                              <a:rPr lang="en-US" sz="280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𝑏</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𝑎</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𝑏</m:t>
                        </m:r>
                      </m:e>
                    </m:d>
                  </m:oMath>
                </a14:m>
                <a:endParaRPr lang="en-US" sz="2800" b="0" dirty="0">
                  <a:cs typeface="Segoe UI Semibold" panose="020B0702040204020203" pitchFamily="34" charset="0"/>
                </a:endParaRPr>
              </a:p>
              <a:p>
                <a:r>
                  <a:rPr lang="en-US" dirty="0"/>
                  <a:t>In contrapositive that looks like</a:t>
                </a:r>
              </a:p>
              <a:p>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𝑎</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𝑏</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𝑎</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𝑏</m:t>
                        </m:r>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𝑓</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𝑎</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𝑓</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𝑏</m:t>
                            </m:r>
                          </m:e>
                        </m:d>
                      </m:e>
                    </m:d>
                  </m:oMath>
                </a14:m>
                <a:endParaRPr lang="en-US" dirty="0"/>
              </a:p>
              <a:p>
                <a:r>
                  <a:rPr lang="en-US" dirty="0"/>
                  <a:t>So, if you get two different inputs, then you get two different outputs.</a:t>
                </a:r>
              </a:p>
            </p:txBody>
          </p:sp>
        </mc:Choice>
        <mc:Fallback xmlns="">
          <p:sp>
            <p:nvSpPr>
              <p:cNvPr id="3" name="Content Placeholder 2">
                <a:extLst>
                  <a:ext uri="{FF2B5EF4-FFF2-40B4-BE49-F238E27FC236}">
                    <a16:creationId xmlns:a16="http://schemas.microsoft.com/office/drawing/2014/main" id="{6DADD123-28A0-A8C0-5FEE-98D19DC623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1941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AB47-54EC-E299-FAA7-031FD16AA670}"/>
              </a:ext>
            </a:extLst>
          </p:cNvPr>
          <p:cNvSpPr>
            <a:spLocks noGrp="1"/>
          </p:cNvSpPr>
          <p:nvPr>
            <p:ph type="title"/>
          </p:nvPr>
        </p:nvSpPr>
        <p:spPr/>
        <p:txBody>
          <a:bodyPr/>
          <a:lstStyle/>
          <a:p>
            <a:r>
              <a:rPr lang="en-US" dirty="0"/>
              <a:t>One-to-one proofs -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E741A4-D5AA-480D-9587-2E2623FE6380}"/>
                  </a:ext>
                </a:extLst>
              </p:cNvPr>
              <p:cNvSpPr>
                <a:spLocks noGrp="1"/>
              </p:cNvSpPr>
              <p:nvPr>
                <p:ph idx="1"/>
              </p:nvPr>
            </p:nvSpPr>
            <p:spPr/>
            <p:txBody>
              <a:bodyPr/>
              <a:lstStyle/>
              <a:p>
                <a:r>
                  <a:rPr lang="en-US" dirty="0"/>
                  <a:t>It’s a for-all statement!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one-to-one</a:t>
                </a:r>
              </a:p>
              <a:p>
                <a:r>
                  <a:rPr lang="en-US" dirty="0"/>
                  <a:t>Proof:</a:t>
                </a:r>
              </a:p>
              <a:p>
                <a:r>
                  <a:rPr lang="en-US" dirty="0"/>
                  <a:t>What’s the outline? What do we introduce, what do we assume, what’s our target?</a:t>
                </a:r>
              </a:p>
            </p:txBody>
          </p:sp>
        </mc:Choice>
        <mc:Fallback xmlns="">
          <p:sp>
            <p:nvSpPr>
              <p:cNvPr id="3" name="Content Placeholder 2">
                <a:extLst>
                  <a:ext uri="{FF2B5EF4-FFF2-40B4-BE49-F238E27FC236}">
                    <a16:creationId xmlns:a16="http://schemas.microsoft.com/office/drawing/2014/main" id="{D8E741A4-D5AA-480D-9587-2E2623FE6380}"/>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grpSp>
        <p:nvGrpSpPr>
          <p:cNvPr id="4" name="Group 3" descr="One-to-one (aka injection) definition: A function f is one-to-one iff FOR-ALL a FOR-ALL b ( f(a) = f(b) RIGHT-ARROW a = b)">
            <a:extLst>
              <a:ext uri="{FF2B5EF4-FFF2-40B4-BE49-F238E27FC236}">
                <a16:creationId xmlns:a16="http://schemas.microsoft.com/office/drawing/2014/main" id="{EBD3EFE6-B41A-1232-3B83-509069442B99}"/>
              </a:ext>
            </a:extLst>
          </p:cNvPr>
          <p:cNvGrpSpPr/>
          <p:nvPr/>
        </p:nvGrpSpPr>
        <p:grpSpPr>
          <a:xfrm>
            <a:off x="5559550" y="5488003"/>
            <a:ext cx="6580935" cy="1324384"/>
            <a:chOff x="1185842" y="3429000"/>
            <a:chExt cx="6111311" cy="1648382"/>
          </a:xfrm>
        </p:grpSpPr>
        <mc:AlternateContent xmlns:mc="http://schemas.openxmlformats.org/markup-compatibility/2006">
          <mc:Choice xmlns:a14="http://schemas.microsoft.com/office/drawing/2010/main" Requires="a14">
            <p:sp>
              <p:nvSpPr>
                <p:cNvPr id="5" name="Rectangle 4" descr="One-to-one (aka injection) definition: A function f is one-to-one iff FOR-ALL a FOR-ALL b ( f(a) = f(b) RIGHT-ARROW a = b)">
                  <a:extLst>
                    <a:ext uri="{FF2B5EF4-FFF2-40B4-BE49-F238E27FC236}">
                      <a16:creationId xmlns:a16="http://schemas.microsoft.com/office/drawing/2014/main" id="{2D59120B-396F-D8D5-AC0E-03076C5EAE1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descr="One-to-one (aka injection) definition: A function f is one-to-one iff FOR-ALL a FOR-ALL b ( f(a) = f(b) RIGHT-ARROW a = b)">
                  <a:extLst>
                    <a:ext uri="{FF2B5EF4-FFF2-40B4-BE49-F238E27FC236}">
                      <a16:creationId xmlns:a16="http://schemas.microsoft.com/office/drawing/2014/main" id="{2D59120B-396F-D8D5-AC0E-03076C5EAE1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descr="One-to-one (aka injection) definition: A function f is one-to-one iff FOR-ALL a FOR-ALL b ( f(a) = f(b) RIGHT-ARROW a = b)">
              <a:extLst>
                <a:ext uri="{FF2B5EF4-FFF2-40B4-BE49-F238E27FC236}">
                  <a16:creationId xmlns:a16="http://schemas.microsoft.com/office/drawing/2014/main" id="{1E88E9B2-D01F-69CF-D9F4-88B332462032}"/>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p:spTree>
    <p:extLst>
      <p:ext uri="{BB962C8B-B14F-4D97-AF65-F5344CB8AC3E}">
        <p14:creationId xmlns:p14="http://schemas.microsoft.com/office/powerpoint/2010/main" val="156670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5D0E-E02C-270F-612A-6615E9B67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CA9A2-C224-726A-6A7E-C8D12C7EB2F9}"/>
              </a:ext>
            </a:extLst>
          </p:cNvPr>
          <p:cNvSpPr>
            <a:spLocks noGrp="1"/>
          </p:cNvSpPr>
          <p:nvPr>
            <p:ph type="title"/>
          </p:nvPr>
        </p:nvSpPr>
        <p:spPr/>
        <p:txBody>
          <a:bodyPr/>
          <a:lstStyle/>
          <a:p>
            <a:r>
              <a:rPr lang="en-US" dirty="0"/>
              <a:t>One-to-one proofs - skeleton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59A5B2-7A19-626D-A852-3357BD686B09}"/>
                  </a:ext>
                </a:extLst>
              </p:cNvPr>
              <p:cNvSpPr>
                <a:spLocks noGrp="1"/>
              </p:cNvSpPr>
              <p:nvPr>
                <p:ph idx="1"/>
              </p:nvPr>
            </p:nvSpPr>
            <p:spPr/>
            <p:txBody>
              <a:bodyPr/>
              <a:lstStyle/>
              <a:p>
                <a:r>
                  <a:rPr lang="en-US" dirty="0"/>
                  <a:t>It’s a </a:t>
                </a:r>
                <a:r>
                  <a:rPr lang="en-US" dirty="0" err="1"/>
                  <a:t>forall</a:t>
                </a:r>
                <a:r>
                  <a:rPr lang="en-US" dirty="0"/>
                  <a:t> statement!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one-to-one</a:t>
                </a:r>
              </a:p>
              <a:p>
                <a:r>
                  <a:rPr lang="en-US" dirty="0"/>
                  <a:t>Proof: 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be arbitrary elements of our domain, and suppose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oMath>
                </a14:m>
                <a:endParaRPr lang="en-US" dirty="0"/>
              </a:p>
              <a:p>
                <a:r>
                  <a:rPr lang="en-US" dirty="0"/>
                  <a:t>…</a:t>
                </a:r>
              </a:p>
              <a:p>
                <a:endParaRPr lang="en-US" dirty="0"/>
              </a:p>
              <a:p>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p:txBody>
          </p:sp>
        </mc:Choice>
        <mc:Fallback xmlns="">
          <p:sp>
            <p:nvSpPr>
              <p:cNvPr id="3" name="Content Placeholder 2">
                <a:extLst>
                  <a:ext uri="{FF2B5EF4-FFF2-40B4-BE49-F238E27FC236}">
                    <a16:creationId xmlns:a16="http://schemas.microsoft.com/office/drawing/2014/main" id="{4F59A5B2-7A19-626D-A852-3357BD686B09}"/>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7" name="Group 6" descr="One-to-one (aka injection) definition: A function f is one-to-one iff FOR-ALL a FOR-ALL b ( f(a) = f(b) RIGHT-ARROW a = b)">
            <a:extLst>
              <a:ext uri="{FF2B5EF4-FFF2-40B4-BE49-F238E27FC236}">
                <a16:creationId xmlns:a16="http://schemas.microsoft.com/office/drawing/2014/main" id="{F348A4C0-62C3-4099-902E-E6F3890F4E89}"/>
              </a:ext>
            </a:extLst>
          </p:cNvPr>
          <p:cNvGrpSpPr/>
          <p:nvPr/>
        </p:nvGrpSpPr>
        <p:grpSpPr>
          <a:xfrm>
            <a:off x="5559550" y="5488003"/>
            <a:ext cx="6580935" cy="1324384"/>
            <a:chOff x="1185842" y="3429000"/>
            <a:chExt cx="6111311" cy="1648382"/>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061D2F2-23A8-458B-96B0-1418A84AC41F}"/>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2C9B9D27-A1D4-4E5E-81A1-4CFCD3710B7D}"/>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p:spTree>
    <p:extLst>
      <p:ext uri="{BB962C8B-B14F-4D97-AF65-F5344CB8AC3E}">
        <p14:creationId xmlns:p14="http://schemas.microsoft.com/office/powerpoint/2010/main" val="183036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5725</TotalTime>
  <Words>3572</Words>
  <Application>Microsoft Office PowerPoint</Application>
  <PresentationFormat>Widescreen</PresentationFormat>
  <Paragraphs>425</Paragraphs>
  <Slides>48</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Calibri</vt:lpstr>
      <vt:lpstr>Cambria Math</vt:lpstr>
      <vt:lpstr>Franklin Gothic Medium</vt:lpstr>
      <vt:lpstr>Segoe UI</vt:lpstr>
      <vt:lpstr>Segoe UI Light</vt:lpstr>
      <vt:lpstr>Segoe UI Semibold</vt:lpstr>
      <vt:lpstr>Segoe UI Semilight</vt:lpstr>
      <vt:lpstr>Tw Cen MT</vt:lpstr>
      <vt:lpstr>Wingdings 3</vt:lpstr>
      <vt:lpstr>Integral</vt:lpstr>
      <vt:lpstr>Functions And Graphs</vt:lpstr>
      <vt:lpstr>Today</vt:lpstr>
      <vt:lpstr>Functions</vt:lpstr>
      <vt:lpstr>Some types of functions</vt:lpstr>
      <vt:lpstr>Functions!</vt:lpstr>
      <vt:lpstr>One-to-one (injection) - definition</vt:lpstr>
      <vt:lpstr>One-to-one (injection) - contrapositive</vt:lpstr>
      <vt:lpstr>One-to-one proofs - structure</vt:lpstr>
      <vt:lpstr>One-to-one proofs - skeleton</vt:lpstr>
      <vt:lpstr>One-to-one proofs - complete</vt:lpstr>
      <vt:lpstr>Onto (surjection) - definition</vt:lpstr>
      <vt:lpstr>Onto proofs - structure</vt:lpstr>
      <vt:lpstr>Onto proofs - skeleton</vt:lpstr>
      <vt:lpstr>Onto proofs - complete</vt:lpstr>
      <vt:lpstr>Bijection</vt:lpstr>
      <vt:lpstr>Sizes of sets</vt:lpstr>
      <vt:lpstr>More Practical (setup)</vt:lpstr>
      <vt:lpstr>More Practical (mapping)</vt:lpstr>
      <vt:lpstr>Why do we care about bijections?</vt:lpstr>
      <vt:lpstr>Definition</vt:lpstr>
      <vt:lpstr>Some infinite sets - comparisons</vt:lpstr>
      <vt:lpstr>Some infinite sets (N, Z)</vt:lpstr>
      <vt:lpstr>Some infinite sets (Z, {x :x is an even integer})</vt:lpstr>
      <vt:lpstr>They’re all the same size (Z and even integers)</vt:lpstr>
      <vt:lpstr>They’re all the same size (N and Z setup)</vt:lpstr>
      <vt:lpstr>They’re all the same size (N and Z)</vt:lpstr>
      <vt:lpstr>They’re all the same size (N and even integers)</vt:lpstr>
      <vt:lpstr>They’re all the same size (composition)</vt:lpstr>
      <vt:lpstr>Countable</vt:lpstr>
      <vt:lpstr>Let’s Try one that’s a little harder</vt:lpstr>
      <vt:lpstr>The set of positive rational numbers</vt:lpstr>
      <vt:lpstr>In bijection with the natural numbers</vt:lpstr>
      <vt:lpstr>Are all infinite sets countable?</vt:lpstr>
      <vt:lpstr>Graphs</vt:lpstr>
      <vt:lpstr>Directed Graphs definitions</vt:lpstr>
      <vt:lpstr>Directed Graphs (path)</vt:lpstr>
      <vt:lpstr>Directed Graphs (simple path)</vt:lpstr>
      <vt:lpstr>Directed Graphs (cycle)</vt:lpstr>
      <vt:lpstr>Directed Graphs (simple cycle)</vt:lpstr>
      <vt:lpstr>Extra examples</vt:lpstr>
      <vt:lpstr>Draw the graph! (setup)</vt:lpstr>
      <vt:lpstr>Draw the graph! (complete)</vt:lpstr>
      <vt:lpstr>Between every two distinct rationals, there’s another rational number.</vt:lpstr>
      <vt:lpstr>There are infinitely many rational numbers between any two distinct rational numbers.</vt:lpstr>
      <vt:lpstr>Composition of 2 bijections is a bijection (1)</vt:lpstr>
      <vt:lpstr>Composition of 2 bijections is a bijection (2)</vt:lpstr>
      <vt:lpstr>Show that the following function is a bijection (1)</vt:lpstr>
      <vt:lpstr>Show that the following function is a bijection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 And Graphs</dc:title>
  <dc:creator>rtweber2</dc:creator>
  <cp:lastModifiedBy>mnats</cp:lastModifiedBy>
  <cp:revision>94</cp:revision>
  <cp:lastPrinted>2024-11-08T05:54:31Z</cp:lastPrinted>
  <dcterms:created xsi:type="dcterms:W3CDTF">2020-11-22T19:14:37Z</dcterms:created>
  <dcterms:modified xsi:type="dcterms:W3CDTF">2025-11-10T20:20:00Z</dcterms:modified>
</cp:coreProperties>
</file>