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ink/ink17.xml" ContentType="application/inkml+xml"/>
  <Override PartName="/ppt/ink/ink18.xml" ContentType="application/inkml+xml"/>
  <Override PartName="/ppt/notesSlides/notesSlide5.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ink/ink22.xml" ContentType="application/inkml+xml"/>
  <Override PartName="/ppt/ink/ink23.xml" ContentType="application/inkml+xml"/>
  <Override PartName="/ppt/notesSlides/notesSlide7.xml" ContentType="application/vnd.openxmlformats-officedocument.presentationml.notesSlide+xml"/>
  <Override PartName="/ppt/ink/ink24.xml" ContentType="application/inkml+xml"/>
  <Override PartName="/ppt/ink/ink25.xml" ContentType="application/inkml+xml"/>
  <Override PartName="/ppt/notesSlides/notesSlide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notesSlides/notesSlide9.xml" ContentType="application/vnd.openxmlformats-officedocument.presentationml.notesSlide+xml"/>
  <Override PartName="/ppt/ink/ink29.xml" ContentType="application/inkml+xml"/>
  <Override PartName="/ppt/tags/tag1.xml" ContentType="application/vnd.openxmlformats-officedocument.presentationml.tags+xml"/>
  <Override PartName="/ppt/tags/tag2.xml" ContentType="application/vnd.openxmlformats-officedocument.presentationml.tags+xml"/>
  <Override PartName="/ppt/ink/ink30.xml" ContentType="application/inkml+xml"/>
  <Override PartName="/ppt/notesSlides/notesSlide10.xml" ContentType="application/vnd.openxmlformats-officedocument.presentationml.notesSlide+xml"/>
  <Override PartName="/ppt/ink/ink31.xml" ContentType="application/inkml+xml"/>
  <Override PartName="/ppt/ink/ink3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3.xml" ContentType="application/inkml+xml"/>
  <Override PartName="/ppt/ink/ink34.xml" ContentType="application/inkml+xml"/>
  <Override PartName="/ppt/notesSlides/notesSlide15.xml" ContentType="application/vnd.openxmlformats-officedocument.presentationml.notesSlide+xml"/>
  <Override PartName="/ppt/ink/ink35.xml" ContentType="application/inkml+xml"/>
  <Override PartName="/ppt/notesSlides/notesSlide16.xml" ContentType="application/vnd.openxmlformats-officedocument.presentationml.notesSlide+xml"/>
  <Override PartName="/ppt/ink/ink36.xml" ContentType="application/inkml+xml"/>
  <Override PartName="/ppt/notesSlides/notesSlide17.xml" ContentType="application/vnd.openxmlformats-officedocument.presentationml.notesSlide+xml"/>
  <Override PartName="/ppt/ink/ink37.xml" ContentType="application/inkml+xml"/>
  <Override PartName="/ppt/notesSlides/notesSlide18.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9.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notesSlides/notesSlide20.xml" ContentType="application/vnd.openxmlformats-officedocument.presentationml.notesSlide+xml"/>
  <Override PartName="/ppt/ink/ink5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ink/ink59.xml" ContentType="application/inkml+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4.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ink/ink66.xml" ContentType="application/inkml+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ink/ink67.xml" ContentType="application/inkml+xml"/>
  <Override PartName="/ppt/ink/ink68.xml" ContentType="application/inkml+xml"/>
  <Override PartName="/ppt/ink/ink69.xml" ContentType="application/inkml+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5.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handoutMasterIdLst>
    <p:handoutMasterId r:id="rId51"/>
  </p:handoutMasterIdLst>
  <p:sldIdLst>
    <p:sldId id="256" r:id="rId2"/>
    <p:sldId id="588" r:id="rId3"/>
    <p:sldId id="583" r:id="rId4"/>
    <p:sldId id="589" r:id="rId5"/>
    <p:sldId id="439" r:id="rId6"/>
    <p:sldId id="602" r:id="rId7"/>
    <p:sldId id="590" r:id="rId8"/>
    <p:sldId id="591" r:id="rId9"/>
    <p:sldId id="592" r:id="rId10"/>
    <p:sldId id="593" r:id="rId11"/>
    <p:sldId id="440" r:id="rId12"/>
    <p:sldId id="594" r:id="rId13"/>
    <p:sldId id="595" r:id="rId14"/>
    <p:sldId id="596" r:id="rId15"/>
    <p:sldId id="441" r:id="rId16"/>
    <p:sldId id="259" r:id="rId17"/>
    <p:sldId id="437" r:id="rId18"/>
    <p:sldId id="438" r:id="rId19"/>
    <p:sldId id="597" r:id="rId20"/>
    <p:sldId id="442" r:id="rId21"/>
    <p:sldId id="443" r:id="rId22"/>
    <p:sldId id="615" r:id="rId23"/>
    <p:sldId id="616" r:id="rId24"/>
    <p:sldId id="444" r:id="rId25"/>
    <p:sldId id="610" r:id="rId26"/>
    <p:sldId id="612" r:id="rId27"/>
    <p:sldId id="445" r:id="rId28"/>
    <p:sldId id="617" r:id="rId29"/>
    <p:sldId id="451" r:id="rId30"/>
    <p:sldId id="446" r:id="rId31"/>
    <p:sldId id="447" r:id="rId32"/>
    <p:sldId id="448" r:id="rId33"/>
    <p:sldId id="618" r:id="rId34"/>
    <p:sldId id="582" r:id="rId35"/>
    <p:sldId id="327" r:id="rId36"/>
    <p:sldId id="587" r:id="rId37"/>
    <p:sldId id="328" r:id="rId38"/>
    <p:sldId id="329" r:id="rId39"/>
    <p:sldId id="330" r:id="rId40"/>
    <p:sldId id="609" r:id="rId41"/>
    <p:sldId id="621" r:id="rId42"/>
    <p:sldId id="622" r:id="rId43"/>
    <p:sldId id="613" r:id="rId44"/>
    <p:sldId id="614" r:id="rId45"/>
    <p:sldId id="606" r:id="rId46"/>
    <p:sldId id="607" r:id="rId47"/>
    <p:sldId id="619" r:id="rId48"/>
    <p:sldId id="62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8085" autoAdjust="0"/>
  </p:normalViewPr>
  <p:slideViewPr>
    <p:cSldViewPr snapToGrid="0">
      <p:cViewPr varScale="1">
        <p:scale>
          <a:sx n="74" d="100"/>
          <a:sy n="74" d="100"/>
        </p:scale>
        <p:origin x="51" y="321"/>
      </p:cViewPr>
      <p:guideLst/>
    </p:cSldViewPr>
  </p:slideViewPr>
  <p:outlineViewPr>
    <p:cViewPr>
      <p:scale>
        <a:sx n="33" d="100"/>
        <a:sy n="33" d="100"/>
      </p:scale>
      <p:origin x="0" y="-2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C347A6A8-3D00-47E0-B56E-8C175CD26517}"/>
    <pc:docChg chg="undo custSel modSld">
      <pc:chgData name="mnats" userId="2d5df061-6255-4755-935c-bfd826af269a" providerId="ADAL" clId="{C347A6A8-3D00-47E0-B56E-8C175CD26517}" dt="2025-11-11T17:21:13.114" v="364" actId="962"/>
      <pc:docMkLst>
        <pc:docMk/>
      </pc:docMkLst>
      <pc:sldChg chg="addSp modSp mod">
        <pc:chgData name="mnats" userId="2d5df061-6255-4755-935c-bfd826af269a" providerId="ADAL" clId="{C347A6A8-3D00-47E0-B56E-8C175CD26517}" dt="2025-11-11T17:21:06.457" v="362" actId="962"/>
        <pc:sldMkLst>
          <pc:docMk/>
          <pc:sldMk cId="89404426" sldId="327"/>
        </pc:sldMkLst>
        <pc:inkChg chg="add mod">
          <ac:chgData name="mnats" userId="2d5df061-6255-4755-935c-bfd826af269a" providerId="ADAL" clId="{C347A6A8-3D00-47E0-B56E-8C175CD26517}" dt="2025-11-11T17:21:06.457" v="362" actId="962"/>
          <ac:inkMkLst>
            <pc:docMk/>
            <pc:sldMk cId="89404426" sldId="327"/>
            <ac:inkMk id="46" creationId="{AA732319-5B81-4BAC-BACB-D0DE7FE01FFA}"/>
          </ac:inkMkLst>
        </pc:inkChg>
      </pc:sldChg>
      <pc:sldChg chg="addSp modSp mod">
        <pc:chgData name="mnats" userId="2d5df061-6255-4755-935c-bfd826af269a" providerId="ADAL" clId="{C347A6A8-3D00-47E0-B56E-8C175CD26517}" dt="2025-11-11T17:21:13.114" v="364" actId="962"/>
        <pc:sldMkLst>
          <pc:docMk/>
          <pc:sldMk cId="2855533836" sldId="329"/>
        </pc:sldMkLst>
        <pc:inkChg chg="add mod">
          <ac:chgData name="mnats" userId="2d5df061-6255-4755-935c-bfd826af269a" providerId="ADAL" clId="{C347A6A8-3D00-47E0-B56E-8C175CD26517}" dt="2025-11-11T17:21:13.114" v="364" actId="962"/>
          <ac:inkMkLst>
            <pc:docMk/>
            <pc:sldMk cId="2855533836" sldId="329"/>
            <ac:inkMk id="47" creationId="{B08DEC86-02F9-4AE6-B40A-9BBFBD584189}"/>
          </ac:inkMkLst>
        </pc:inkChg>
      </pc:sldChg>
      <pc:sldChg chg="addSp modSp mod">
        <pc:chgData name="mnats" userId="2d5df061-6255-4755-935c-bfd826af269a" providerId="ADAL" clId="{C347A6A8-3D00-47E0-B56E-8C175CD26517}" dt="2025-11-11T17:20:09.360" v="267" actId="962"/>
        <pc:sldMkLst>
          <pc:docMk/>
          <pc:sldMk cId="2518017845" sldId="438"/>
        </pc:sldMkLst>
        <pc:inkChg chg="add mod">
          <ac:chgData name="mnats" userId="2d5df061-6255-4755-935c-bfd826af269a" providerId="ADAL" clId="{C347A6A8-3D00-47E0-B56E-8C175CD26517}" dt="2025-11-11T17:20:09.360" v="267" actId="962"/>
          <ac:inkMkLst>
            <pc:docMk/>
            <pc:sldMk cId="2518017845" sldId="438"/>
            <ac:inkMk id="3" creationId="{DB245222-CB53-40A6-8149-08BA0610E666}"/>
          </ac:inkMkLst>
        </pc:inkChg>
      </pc:sldChg>
      <pc:sldChg chg="addSp modSp mod">
        <pc:chgData name="mnats" userId="2d5df061-6255-4755-935c-bfd826af269a" providerId="ADAL" clId="{C347A6A8-3D00-47E0-B56E-8C175CD26517}" dt="2025-11-11T17:18:18.191" v="1" actId="962"/>
        <pc:sldMkLst>
          <pc:docMk/>
          <pc:sldMk cId="3304427065" sldId="439"/>
        </pc:sldMkLst>
        <pc:inkChg chg="add mod">
          <ac:chgData name="mnats" userId="2d5df061-6255-4755-935c-bfd826af269a" providerId="ADAL" clId="{C347A6A8-3D00-47E0-B56E-8C175CD26517}" dt="2025-11-11T17:18:18.191" v="1" actId="962"/>
          <ac:inkMkLst>
            <pc:docMk/>
            <pc:sldMk cId="3304427065" sldId="439"/>
            <ac:inkMk id="27" creationId="{AE36181F-C3B5-43F6-9FE8-F8C6DE60E09E}"/>
          </ac:inkMkLst>
        </pc:inkChg>
      </pc:sldChg>
      <pc:sldChg chg="addSp modSp mod">
        <pc:chgData name="mnats" userId="2d5df061-6255-4755-935c-bfd826af269a" providerId="ADAL" clId="{C347A6A8-3D00-47E0-B56E-8C175CD26517}" dt="2025-11-11T17:19:33.936" v="192" actId="962"/>
        <pc:sldMkLst>
          <pc:docMk/>
          <pc:sldMk cId="2929611394" sldId="440"/>
        </pc:sldMkLst>
        <pc:inkChg chg="add mod">
          <ac:chgData name="mnats" userId="2d5df061-6255-4755-935c-bfd826af269a" providerId="ADAL" clId="{C347A6A8-3D00-47E0-B56E-8C175CD26517}" dt="2025-11-11T17:19:33.936" v="192" actId="962"/>
          <ac:inkMkLst>
            <pc:docMk/>
            <pc:sldMk cId="2929611394" sldId="440"/>
            <ac:inkMk id="7" creationId="{C895B85D-186D-4E11-9D75-DEE7C30821AC}"/>
          </ac:inkMkLst>
        </pc:inkChg>
      </pc:sldChg>
      <pc:sldChg chg="addSp modSp mod">
        <pc:chgData name="mnats" userId="2d5df061-6255-4755-935c-bfd826af269a" providerId="ADAL" clId="{C347A6A8-3D00-47E0-B56E-8C175CD26517}" dt="2025-11-11T17:20:05.255" v="266" actId="962"/>
        <pc:sldMkLst>
          <pc:docMk/>
          <pc:sldMk cId="2553485435" sldId="441"/>
        </pc:sldMkLst>
        <pc:inkChg chg="add mod">
          <ac:chgData name="mnats" userId="2d5df061-6255-4755-935c-bfd826af269a" providerId="ADAL" clId="{C347A6A8-3D00-47E0-B56E-8C175CD26517}" dt="2025-11-11T17:20:05.255" v="266" actId="962"/>
          <ac:inkMkLst>
            <pc:docMk/>
            <pc:sldMk cId="2553485435" sldId="441"/>
            <ac:inkMk id="4" creationId="{A9E19171-D375-41D1-B820-AEC6C7D9727D}"/>
          </ac:inkMkLst>
        </pc:inkChg>
      </pc:sldChg>
      <pc:sldChg chg="addSp modSp mod">
        <pc:chgData name="mnats" userId="2d5df061-6255-4755-935c-bfd826af269a" providerId="ADAL" clId="{C347A6A8-3D00-47E0-B56E-8C175CD26517}" dt="2025-11-11T17:20:15.389" v="269" actId="962"/>
        <pc:sldMkLst>
          <pc:docMk/>
          <pc:sldMk cId="3556914908" sldId="442"/>
        </pc:sldMkLst>
        <pc:inkChg chg="add mod">
          <ac:chgData name="mnats" userId="2d5df061-6255-4755-935c-bfd826af269a" providerId="ADAL" clId="{C347A6A8-3D00-47E0-B56E-8C175CD26517}" dt="2025-11-11T17:20:15.389" v="269" actId="962"/>
          <ac:inkMkLst>
            <pc:docMk/>
            <pc:sldMk cId="3556914908" sldId="442"/>
            <ac:inkMk id="4" creationId="{7FDB968C-54EB-4433-A6B8-EDE9E7F07AFF}"/>
          </ac:inkMkLst>
        </pc:inkChg>
      </pc:sldChg>
      <pc:sldChg chg="addSp modSp mod">
        <pc:chgData name="mnats" userId="2d5df061-6255-4755-935c-bfd826af269a" providerId="ADAL" clId="{C347A6A8-3D00-47E0-B56E-8C175CD26517}" dt="2025-11-11T17:20:32.418" v="316" actId="962"/>
        <pc:sldMkLst>
          <pc:docMk/>
          <pc:sldMk cId="3611467131" sldId="444"/>
        </pc:sldMkLst>
        <pc:inkChg chg="add mod">
          <ac:chgData name="mnats" userId="2d5df061-6255-4755-935c-bfd826af269a" providerId="ADAL" clId="{C347A6A8-3D00-47E0-B56E-8C175CD26517}" dt="2025-11-11T17:20:32.418" v="316" actId="962"/>
          <ac:inkMkLst>
            <pc:docMk/>
            <pc:sldMk cId="3611467131" sldId="444"/>
            <ac:inkMk id="4" creationId="{8796E64C-0316-46E3-970B-B5775832467F}"/>
          </ac:inkMkLst>
        </pc:inkChg>
        <pc:inkChg chg="add mod">
          <ac:chgData name="mnats" userId="2d5df061-6255-4755-935c-bfd826af269a" providerId="ADAL" clId="{C347A6A8-3D00-47E0-B56E-8C175CD26517}" dt="2025-11-11T17:20:30.893" v="315" actId="962"/>
          <ac:inkMkLst>
            <pc:docMk/>
            <pc:sldMk cId="3611467131" sldId="444"/>
            <ac:inkMk id="6" creationId="{28062C45-5974-48C2-9BA5-ABC57BB1B0ED}"/>
          </ac:inkMkLst>
        </pc:inkChg>
      </pc:sldChg>
      <pc:sldChg chg="addSp modSp mod">
        <pc:chgData name="mnats" userId="2d5df061-6255-4755-935c-bfd826af269a" providerId="ADAL" clId="{C347A6A8-3D00-47E0-B56E-8C175CD26517}" dt="2025-11-11T17:20:47.530" v="358" actId="962"/>
        <pc:sldMkLst>
          <pc:docMk/>
          <pc:sldMk cId="188130204" sldId="445"/>
        </pc:sldMkLst>
        <pc:inkChg chg="add mod">
          <ac:chgData name="mnats" userId="2d5df061-6255-4755-935c-bfd826af269a" providerId="ADAL" clId="{C347A6A8-3D00-47E0-B56E-8C175CD26517}" dt="2025-11-11T17:20:47.530" v="358" actId="962"/>
          <ac:inkMkLst>
            <pc:docMk/>
            <pc:sldMk cId="188130204" sldId="445"/>
            <ac:inkMk id="4" creationId="{43EF44C2-2722-4A41-8ADB-FF610D7F3A98}"/>
          </ac:inkMkLst>
        </pc:inkChg>
      </pc:sldChg>
      <pc:sldChg chg="addSp modSp mod">
        <pc:chgData name="mnats" userId="2d5df061-6255-4755-935c-bfd826af269a" providerId="ADAL" clId="{C347A6A8-3D00-47E0-B56E-8C175CD26517}" dt="2025-11-11T17:20:58.858" v="360" actId="962"/>
        <pc:sldMkLst>
          <pc:docMk/>
          <pc:sldMk cId="3403263606" sldId="446"/>
        </pc:sldMkLst>
        <pc:inkChg chg="add mod">
          <ac:chgData name="mnats" userId="2d5df061-6255-4755-935c-bfd826af269a" providerId="ADAL" clId="{C347A6A8-3D00-47E0-B56E-8C175CD26517}" dt="2025-11-11T17:20:58.858" v="360" actId="962"/>
          <ac:inkMkLst>
            <pc:docMk/>
            <pc:sldMk cId="3403263606" sldId="446"/>
            <ac:inkMk id="10" creationId="{AF60AE4D-B0D3-4DB3-BC22-910C1B623B37}"/>
          </ac:inkMkLst>
        </pc:inkChg>
      </pc:sldChg>
      <pc:sldChg chg="addSp modSp mod">
        <pc:chgData name="mnats" userId="2d5df061-6255-4755-935c-bfd826af269a" providerId="ADAL" clId="{C347A6A8-3D00-47E0-B56E-8C175CD26517}" dt="2025-11-11T17:21:01.870" v="361" actId="962"/>
        <pc:sldMkLst>
          <pc:docMk/>
          <pc:sldMk cId="4110512616" sldId="447"/>
        </pc:sldMkLst>
        <pc:inkChg chg="add mod">
          <ac:chgData name="mnats" userId="2d5df061-6255-4755-935c-bfd826af269a" providerId="ADAL" clId="{C347A6A8-3D00-47E0-B56E-8C175CD26517}" dt="2025-11-11T17:21:01.870" v="361" actId="962"/>
          <ac:inkMkLst>
            <pc:docMk/>
            <pc:sldMk cId="4110512616" sldId="447"/>
            <ac:inkMk id="2" creationId="{2C53AC6E-286D-464E-9CCA-788DFA221248}"/>
          </ac:inkMkLst>
        </pc:inkChg>
      </pc:sldChg>
      <pc:sldChg chg="addSp modSp mod">
        <pc:chgData name="mnats" userId="2d5df061-6255-4755-935c-bfd826af269a" providerId="ADAL" clId="{C347A6A8-3D00-47E0-B56E-8C175CD26517}" dt="2025-11-11T17:20:54.289" v="359" actId="962"/>
        <pc:sldMkLst>
          <pc:docMk/>
          <pc:sldMk cId="529797080" sldId="451"/>
        </pc:sldMkLst>
        <pc:inkChg chg="add mod">
          <ac:chgData name="mnats" userId="2d5df061-6255-4755-935c-bfd826af269a" providerId="ADAL" clId="{C347A6A8-3D00-47E0-B56E-8C175CD26517}" dt="2025-11-11T17:20:54.289" v="359" actId="962"/>
          <ac:inkMkLst>
            <pc:docMk/>
            <pc:sldMk cId="529797080" sldId="451"/>
            <ac:inkMk id="4" creationId="{6A88C6AB-F187-4868-B79E-635AAB30B4C3}"/>
          </ac:inkMkLst>
        </pc:inkChg>
      </pc:sldChg>
      <pc:sldChg chg="addSp modSp mod">
        <pc:chgData name="mnats" userId="2d5df061-6255-4755-935c-bfd826af269a" providerId="ADAL" clId="{C347A6A8-3D00-47E0-B56E-8C175CD26517}" dt="2025-11-11T17:21:09.319" v="363" actId="962"/>
        <pc:sldMkLst>
          <pc:docMk/>
          <pc:sldMk cId="453159217" sldId="587"/>
        </pc:sldMkLst>
        <pc:inkChg chg="add mod">
          <ac:chgData name="mnats" userId="2d5df061-6255-4755-935c-bfd826af269a" providerId="ADAL" clId="{C347A6A8-3D00-47E0-B56E-8C175CD26517}" dt="2025-11-11T17:21:09.319" v="363" actId="962"/>
          <ac:inkMkLst>
            <pc:docMk/>
            <pc:sldMk cId="453159217" sldId="587"/>
            <ac:inkMk id="47" creationId="{13F09A03-C40F-4A8F-9E32-F09925E76B21}"/>
          </ac:inkMkLst>
        </pc:inkChg>
      </pc:sldChg>
      <pc:sldChg chg="addSp modSp mod">
        <pc:chgData name="mnats" userId="2d5df061-6255-4755-935c-bfd826af269a" providerId="ADAL" clId="{C347A6A8-3D00-47E0-B56E-8C175CD26517}" dt="2025-11-11T17:18:29.575" v="3" actId="962"/>
        <pc:sldMkLst>
          <pc:docMk/>
          <pc:sldMk cId="2619410044" sldId="590"/>
        </pc:sldMkLst>
        <pc:inkChg chg="add mod">
          <ac:chgData name="mnats" userId="2d5df061-6255-4755-935c-bfd826af269a" providerId="ADAL" clId="{C347A6A8-3D00-47E0-B56E-8C175CD26517}" dt="2025-11-11T17:18:29.575" v="3" actId="962"/>
          <ac:inkMkLst>
            <pc:docMk/>
            <pc:sldMk cId="2619410044" sldId="590"/>
            <ac:inkMk id="4" creationId="{261D2696-976B-42F0-9510-BD2C3180E20E}"/>
          </ac:inkMkLst>
        </pc:inkChg>
      </pc:sldChg>
      <pc:sldChg chg="addSp modSp mod">
        <pc:chgData name="mnats" userId="2d5df061-6255-4755-935c-bfd826af269a" providerId="ADAL" clId="{C347A6A8-3D00-47E0-B56E-8C175CD26517}" dt="2025-11-11T17:19:08.218" v="126" actId="962"/>
        <pc:sldMkLst>
          <pc:docMk/>
          <pc:sldMk cId="1566705694" sldId="591"/>
        </pc:sldMkLst>
        <pc:spChg chg="mod">
          <ac:chgData name="mnats" userId="2d5df061-6255-4755-935c-bfd826af269a" providerId="ADAL" clId="{C347A6A8-3D00-47E0-B56E-8C175CD26517}" dt="2025-11-11T17:18:42.117" v="5" actId="1076"/>
          <ac:spMkLst>
            <pc:docMk/>
            <pc:sldMk cId="1566705694" sldId="591"/>
            <ac:spMk id="2" creationId="{2417AB47-54EC-E299-FAA7-031FD16AA670}"/>
          </ac:spMkLst>
        </pc:spChg>
        <pc:inkChg chg="add mod">
          <ac:chgData name="mnats" userId="2d5df061-6255-4755-935c-bfd826af269a" providerId="ADAL" clId="{C347A6A8-3D00-47E0-B56E-8C175CD26517}" dt="2025-11-11T17:19:08.218" v="126" actId="962"/>
          <ac:inkMkLst>
            <pc:docMk/>
            <pc:sldMk cId="1566705694" sldId="591"/>
            <ac:inkMk id="7" creationId="{72AA65E7-D4B1-4D21-B761-F788B0E6476D}"/>
          </ac:inkMkLst>
        </pc:inkChg>
        <pc:inkChg chg="add mod">
          <ac:chgData name="mnats" userId="2d5df061-6255-4755-935c-bfd826af269a" providerId="ADAL" clId="{C347A6A8-3D00-47E0-B56E-8C175CD26517}" dt="2025-11-11T17:19:05.951" v="125" actId="962"/>
          <ac:inkMkLst>
            <pc:docMk/>
            <pc:sldMk cId="1566705694" sldId="591"/>
            <ac:inkMk id="9" creationId="{F483B3F5-B208-4513-9F8D-164376D6D627}"/>
          </ac:inkMkLst>
        </pc:inkChg>
      </pc:sldChg>
      <pc:sldChg chg="addSp modSp mod">
        <pc:chgData name="mnats" userId="2d5df061-6255-4755-935c-bfd826af269a" providerId="ADAL" clId="{C347A6A8-3D00-47E0-B56E-8C175CD26517}" dt="2025-11-11T17:19:24.038" v="171" actId="962"/>
        <pc:sldMkLst>
          <pc:docMk/>
          <pc:sldMk cId="183036947" sldId="592"/>
        </pc:sldMkLst>
        <pc:inkChg chg="add mod">
          <ac:chgData name="mnats" userId="2d5df061-6255-4755-935c-bfd826af269a" providerId="ADAL" clId="{C347A6A8-3D00-47E0-B56E-8C175CD26517}" dt="2025-11-11T17:19:24.038" v="171" actId="962"/>
          <ac:inkMkLst>
            <pc:docMk/>
            <pc:sldMk cId="183036947" sldId="592"/>
            <ac:inkMk id="4" creationId="{7298173A-1B4B-40A7-9607-FFC813E2D453}"/>
          </ac:inkMkLst>
        </pc:inkChg>
        <pc:inkChg chg="add mod">
          <ac:chgData name="mnats" userId="2d5df061-6255-4755-935c-bfd826af269a" providerId="ADAL" clId="{C347A6A8-3D00-47E0-B56E-8C175CD26517}" dt="2025-11-11T17:19:19.941" v="170" actId="962"/>
          <ac:inkMkLst>
            <pc:docMk/>
            <pc:sldMk cId="183036947" sldId="592"/>
            <ac:inkMk id="11" creationId="{75FA7C35-EC1E-4E2F-BFFC-A0FFFB43D9D0}"/>
          </ac:inkMkLst>
        </pc:inkChg>
      </pc:sldChg>
      <pc:sldChg chg="addSp modSp mod">
        <pc:chgData name="mnats" userId="2d5df061-6255-4755-935c-bfd826af269a" providerId="ADAL" clId="{C347A6A8-3D00-47E0-B56E-8C175CD26517}" dt="2025-11-11T17:19:30.373" v="191" actId="962"/>
        <pc:sldMkLst>
          <pc:docMk/>
          <pc:sldMk cId="3264990489" sldId="593"/>
        </pc:sldMkLst>
        <pc:inkChg chg="add mod">
          <ac:chgData name="mnats" userId="2d5df061-6255-4755-935c-bfd826af269a" providerId="ADAL" clId="{C347A6A8-3D00-47E0-B56E-8C175CD26517}" dt="2025-11-11T17:19:30.373" v="191" actId="962"/>
          <ac:inkMkLst>
            <pc:docMk/>
            <pc:sldMk cId="3264990489" sldId="593"/>
            <ac:inkMk id="4" creationId="{1DD28F52-2A4F-4BF8-B5E6-5E5895506EAA}"/>
          </ac:inkMkLst>
        </pc:inkChg>
      </pc:sldChg>
      <pc:sldChg chg="addSp modSp mod">
        <pc:chgData name="mnats" userId="2d5df061-6255-4755-935c-bfd826af269a" providerId="ADAL" clId="{C347A6A8-3D00-47E0-B56E-8C175CD26517}" dt="2025-11-11T17:19:36.056" v="193" actId="962"/>
        <pc:sldMkLst>
          <pc:docMk/>
          <pc:sldMk cId="3763533216" sldId="594"/>
        </pc:sldMkLst>
        <pc:inkChg chg="add mod">
          <ac:chgData name="mnats" userId="2d5df061-6255-4755-935c-bfd826af269a" providerId="ADAL" clId="{C347A6A8-3D00-47E0-B56E-8C175CD26517}" dt="2025-11-11T17:19:36.056" v="193" actId="962"/>
          <ac:inkMkLst>
            <pc:docMk/>
            <pc:sldMk cId="3763533216" sldId="594"/>
            <ac:inkMk id="7" creationId="{784966E5-350C-46C7-9E64-6ED15BDDA5F7}"/>
          </ac:inkMkLst>
        </pc:inkChg>
      </pc:sldChg>
      <pc:sldChg chg="addSp modSp mod">
        <pc:chgData name="mnats" userId="2d5df061-6255-4755-935c-bfd826af269a" providerId="ADAL" clId="{C347A6A8-3D00-47E0-B56E-8C175CD26517}" dt="2025-11-11T17:19:38.765" v="194" actId="962"/>
        <pc:sldMkLst>
          <pc:docMk/>
          <pc:sldMk cId="4261583232" sldId="595"/>
        </pc:sldMkLst>
        <pc:inkChg chg="add mod">
          <ac:chgData name="mnats" userId="2d5df061-6255-4755-935c-bfd826af269a" providerId="ADAL" clId="{C347A6A8-3D00-47E0-B56E-8C175CD26517}" dt="2025-11-11T17:19:38.765" v="194" actId="962"/>
          <ac:inkMkLst>
            <pc:docMk/>
            <pc:sldMk cId="4261583232" sldId="595"/>
            <ac:inkMk id="4" creationId="{C95800D5-AF14-4B12-9554-56D431510476}"/>
          </ac:inkMkLst>
        </pc:inkChg>
      </pc:sldChg>
      <pc:sldChg chg="addSp modSp mod">
        <pc:chgData name="mnats" userId="2d5df061-6255-4755-935c-bfd826af269a" providerId="ADAL" clId="{C347A6A8-3D00-47E0-B56E-8C175CD26517}" dt="2025-11-11T17:20:02.133" v="265" actId="962"/>
        <pc:sldMkLst>
          <pc:docMk/>
          <pc:sldMk cId="3534722417" sldId="596"/>
        </pc:sldMkLst>
        <pc:inkChg chg="add mod">
          <ac:chgData name="mnats" userId="2d5df061-6255-4755-935c-bfd826af269a" providerId="ADAL" clId="{C347A6A8-3D00-47E0-B56E-8C175CD26517}" dt="2025-11-11T17:20:02.133" v="265" actId="962"/>
          <ac:inkMkLst>
            <pc:docMk/>
            <pc:sldMk cId="3534722417" sldId="596"/>
            <ac:inkMk id="4" creationId="{F748DD28-0D58-4D80-A184-28BA0BB0D61B}"/>
          </ac:inkMkLst>
        </pc:inkChg>
        <pc:inkChg chg="add mod">
          <ac:chgData name="mnats" userId="2d5df061-6255-4755-935c-bfd826af269a" providerId="ADAL" clId="{C347A6A8-3D00-47E0-B56E-8C175CD26517}" dt="2025-11-11T17:19:50.113" v="246" actId="962"/>
          <ac:inkMkLst>
            <pc:docMk/>
            <pc:sldMk cId="3534722417" sldId="596"/>
            <ac:inkMk id="11" creationId="{32AD6B04-D163-4248-8ABE-A3018151EDF6}"/>
          </ac:inkMkLst>
        </pc:inkChg>
        <pc:inkChg chg="add mod">
          <ac:chgData name="mnats" userId="2d5df061-6255-4755-935c-bfd826af269a" providerId="ADAL" clId="{C347A6A8-3D00-47E0-B56E-8C175CD26517}" dt="2025-11-11T17:19:58.798" v="264" actId="962"/>
          <ac:inkMkLst>
            <pc:docMk/>
            <pc:sldMk cId="3534722417" sldId="596"/>
            <ac:inkMk id="13" creationId="{C3DBF048-3D6C-44B4-9A7C-71CE585D0ABF}"/>
          </ac:inkMkLst>
        </pc:inkChg>
      </pc:sldChg>
      <pc:sldChg chg="addSp modSp mod">
        <pc:chgData name="mnats" userId="2d5df061-6255-4755-935c-bfd826af269a" providerId="ADAL" clId="{C347A6A8-3D00-47E0-B56E-8C175CD26517}" dt="2025-11-11T17:20:12.183" v="268" actId="962"/>
        <pc:sldMkLst>
          <pc:docMk/>
          <pc:sldMk cId="2637399816" sldId="597"/>
        </pc:sldMkLst>
        <pc:inkChg chg="add mod">
          <ac:chgData name="mnats" userId="2d5df061-6255-4755-935c-bfd826af269a" providerId="ADAL" clId="{C347A6A8-3D00-47E0-B56E-8C175CD26517}" dt="2025-11-11T17:20:12.183" v="268" actId="962"/>
          <ac:inkMkLst>
            <pc:docMk/>
            <pc:sldMk cId="2637399816" sldId="597"/>
            <ac:inkMk id="4" creationId="{F242AC77-BAAD-48B2-BEFE-F02ABF1C9C2A}"/>
          </ac:inkMkLst>
        </pc:inkChg>
      </pc:sldChg>
      <pc:sldChg chg="addSp modSp mod">
        <pc:chgData name="mnats" userId="2d5df061-6255-4755-935c-bfd826af269a" providerId="ADAL" clId="{C347A6A8-3D00-47E0-B56E-8C175CD26517}" dt="2025-11-11T17:18:26.905" v="2" actId="962"/>
        <pc:sldMkLst>
          <pc:docMk/>
          <pc:sldMk cId="1892572430" sldId="602"/>
        </pc:sldMkLst>
        <pc:inkChg chg="add mod">
          <ac:chgData name="mnats" userId="2d5df061-6255-4755-935c-bfd826af269a" providerId="ADAL" clId="{C347A6A8-3D00-47E0-B56E-8C175CD26517}" dt="2025-11-11T17:18:26.905" v="2" actId="962"/>
          <ac:inkMkLst>
            <pc:docMk/>
            <pc:sldMk cId="1892572430" sldId="602"/>
            <ac:inkMk id="7" creationId="{559C74EA-52B3-4972-84CE-4C958DA7109B}"/>
          </ac:inkMkLst>
        </pc:inkChg>
      </pc:sldChg>
      <pc:sldChg chg="addSp modSp mod">
        <pc:chgData name="mnats" userId="2d5df061-6255-4755-935c-bfd826af269a" providerId="ADAL" clId="{C347A6A8-3D00-47E0-B56E-8C175CD26517}" dt="2025-11-11T17:20:34.504" v="317" actId="962"/>
        <pc:sldMkLst>
          <pc:docMk/>
          <pc:sldMk cId="2317105136" sldId="610"/>
        </pc:sldMkLst>
        <pc:inkChg chg="add mod">
          <ac:chgData name="mnats" userId="2d5df061-6255-4755-935c-bfd826af269a" providerId="ADAL" clId="{C347A6A8-3D00-47E0-B56E-8C175CD26517}" dt="2025-11-11T17:20:34.504" v="317" actId="962"/>
          <ac:inkMkLst>
            <pc:docMk/>
            <pc:sldMk cId="2317105136" sldId="610"/>
            <ac:inkMk id="4" creationId="{693B576F-765F-4589-9F3E-B1F7C4FB6834}"/>
          </ac:inkMkLst>
        </pc:inkChg>
      </pc:sldChg>
      <pc:sldChg chg="addSp modSp mod">
        <pc:chgData name="mnats" userId="2d5df061-6255-4755-935c-bfd826af269a" providerId="ADAL" clId="{C347A6A8-3D00-47E0-B56E-8C175CD26517}" dt="2025-11-11T17:20:43.034" v="357" actId="962"/>
        <pc:sldMkLst>
          <pc:docMk/>
          <pc:sldMk cId="2568282150" sldId="612"/>
        </pc:sldMkLst>
        <pc:inkChg chg="add mod">
          <ac:chgData name="mnats" userId="2d5df061-6255-4755-935c-bfd826af269a" providerId="ADAL" clId="{C347A6A8-3D00-47E0-B56E-8C175CD26517}" dt="2025-11-11T17:20:43.034" v="357" actId="962"/>
          <ac:inkMkLst>
            <pc:docMk/>
            <pc:sldMk cId="2568282150" sldId="612"/>
            <ac:inkMk id="4" creationId="{4B4C8697-74E9-4252-BCA9-392334D7B06D}"/>
          </ac:inkMkLst>
        </pc:inkChg>
      </pc:sldChg>
    </pc:docChg>
  </pc:docChgLst>
  <pc:docChgLst>
    <pc:chgData name="mnats" userId="2d5df061-6255-4755-935c-bfd826af269a" providerId="ADAL" clId="{B2B0BE92-FBE5-432E-BB12-AEB4127B705C}"/>
    <pc:docChg chg="undo custSel delSld modSld">
      <pc:chgData name="mnats" userId="2d5df061-6255-4755-935c-bfd826af269a" providerId="ADAL" clId="{B2B0BE92-FBE5-432E-BB12-AEB4127B705C}" dt="2025-11-10T20:19:55.470" v="6059" actId="404"/>
      <pc:docMkLst>
        <pc:docMk/>
      </pc:docMkLst>
      <pc:sldChg chg="modSp mod">
        <pc:chgData name="mnats" userId="2d5df061-6255-4755-935c-bfd826af269a" providerId="ADAL" clId="{B2B0BE92-FBE5-432E-BB12-AEB4127B705C}" dt="2025-11-10T13:15:58.831" v="2" actId="20577"/>
        <pc:sldMkLst>
          <pc:docMk/>
          <pc:sldMk cId="3570176803" sldId="256"/>
        </pc:sldMkLst>
        <pc:spChg chg="mod">
          <ac:chgData name="mnats" userId="2d5df061-6255-4755-935c-bfd826af269a" providerId="ADAL" clId="{B2B0BE92-FBE5-432E-BB12-AEB4127B705C}" dt="2025-11-10T13:15:58.831" v="2" actId="20577"/>
          <ac:spMkLst>
            <pc:docMk/>
            <pc:sldMk cId="3570176803" sldId="256"/>
            <ac:spMk id="3" creationId="{2AD690CD-1EB2-49D7-822A-4EFE3FBD9160}"/>
          </ac:spMkLst>
        </pc:spChg>
      </pc:sldChg>
      <pc:sldChg chg="modSp mod">
        <pc:chgData name="mnats" userId="2d5df061-6255-4755-935c-bfd826af269a" providerId="ADAL" clId="{B2B0BE92-FBE5-432E-BB12-AEB4127B705C}" dt="2025-11-10T20:18:52.440" v="5942" actId="20577"/>
        <pc:sldMkLst>
          <pc:docMk/>
          <pc:sldMk cId="89404426" sldId="327"/>
        </pc:sldMkLst>
        <pc:spChg chg="mod">
          <ac:chgData name="mnats" userId="2d5df061-6255-4755-935c-bfd826af269a" providerId="ADAL" clId="{B2B0BE92-FBE5-432E-BB12-AEB4127B705C}" dt="2025-11-10T20:18:52.440" v="5942" actId="20577"/>
          <ac:spMkLst>
            <pc:docMk/>
            <pc:sldMk cId="89404426" sldId="327"/>
            <ac:spMk id="2" creationId="{7ECDCDBD-D5A2-4B23-B4D2-32240043BD3E}"/>
          </ac:spMkLst>
        </pc:spChg>
        <pc:spChg chg="mod">
          <ac:chgData name="mnats" userId="2d5df061-6255-4755-935c-bfd826af269a" providerId="ADAL" clId="{B2B0BE92-FBE5-432E-BB12-AEB4127B705C}" dt="2025-11-10T20:11:01.671" v="4430" actId="368"/>
          <ac:spMkLst>
            <pc:docMk/>
            <pc:sldMk cId="89404426" sldId="327"/>
            <ac:spMk id="5" creationId="{7FE7B69A-C19B-4F01-ACE3-71438EDEFDE8}"/>
          </ac:spMkLst>
        </pc:spChg>
        <pc:spChg chg="mod">
          <ac:chgData name="mnats" userId="2d5df061-6255-4755-935c-bfd826af269a" providerId="ADAL" clId="{B2B0BE92-FBE5-432E-BB12-AEB4127B705C}" dt="2025-11-10T20:11:01.671" v="4430" actId="368"/>
          <ac:spMkLst>
            <pc:docMk/>
            <pc:sldMk cId="89404426" sldId="327"/>
            <ac:spMk id="6" creationId="{2C78D713-0952-4187-B214-B7041EAFCCB1}"/>
          </ac:spMkLst>
        </pc:spChg>
        <pc:spChg chg="mod">
          <ac:chgData name="mnats" userId="2d5df061-6255-4755-935c-bfd826af269a" providerId="ADAL" clId="{B2B0BE92-FBE5-432E-BB12-AEB4127B705C}" dt="2025-11-10T20:11:01.671" v="4430" actId="368"/>
          <ac:spMkLst>
            <pc:docMk/>
            <pc:sldMk cId="89404426" sldId="327"/>
            <ac:spMk id="7" creationId="{BFCF22FB-CD33-4DCC-A860-8C9F61970689}"/>
          </ac:spMkLst>
        </pc:spChg>
        <pc:spChg chg="mod">
          <ac:chgData name="mnats" userId="2d5df061-6255-4755-935c-bfd826af269a" providerId="ADAL" clId="{B2B0BE92-FBE5-432E-BB12-AEB4127B705C}" dt="2025-11-10T20:11:01.671" v="4430" actId="368"/>
          <ac:spMkLst>
            <pc:docMk/>
            <pc:sldMk cId="89404426" sldId="327"/>
            <ac:spMk id="8" creationId="{1FF754E7-F0F6-4D6C-B368-9720898053C7}"/>
          </ac:spMkLst>
        </pc:spChg>
        <pc:spChg chg="mod">
          <ac:chgData name="mnats" userId="2d5df061-6255-4755-935c-bfd826af269a" providerId="ADAL" clId="{B2B0BE92-FBE5-432E-BB12-AEB4127B705C}" dt="2025-11-10T20:11:01.671" v="4430" actId="368"/>
          <ac:spMkLst>
            <pc:docMk/>
            <pc:sldMk cId="89404426" sldId="327"/>
            <ac:spMk id="9" creationId="{D8CE2D0F-B1B2-475B-8FEB-ACBA97554BC1}"/>
          </ac:spMkLst>
        </pc:spChg>
        <pc:spChg chg="mod">
          <ac:chgData name="mnats" userId="2d5df061-6255-4755-935c-bfd826af269a" providerId="ADAL" clId="{B2B0BE92-FBE5-432E-BB12-AEB4127B705C}" dt="2025-11-10T20:11:01.671" v="4430" actId="368"/>
          <ac:spMkLst>
            <pc:docMk/>
            <pc:sldMk cId="89404426" sldId="327"/>
            <ac:spMk id="10" creationId="{E5AAB6E4-0D9D-4BF9-9079-5A84BFA7DA98}"/>
          </ac:spMkLst>
        </pc:spChg>
        <pc:spChg chg="mod">
          <ac:chgData name="mnats" userId="2d5df061-6255-4755-935c-bfd826af269a" providerId="ADAL" clId="{B2B0BE92-FBE5-432E-BB12-AEB4127B705C}" dt="2025-11-10T20:11:01.671" v="4430" actId="368"/>
          <ac:spMkLst>
            <pc:docMk/>
            <pc:sldMk cId="89404426" sldId="327"/>
            <ac:spMk id="11" creationId="{2D7DCE19-9DC5-4928-BADF-0B69BFE2111A}"/>
          </ac:spMkLst>
        </pc:spChg>
        <pc:spChg chg="mod">
          <ac:chgData name="mnats" userId="2d5df061-6255-4755-935c-bfd826af269a" providerId="ADAL" clId="{B2B0BE92-FBE5-432E-BB12-AEB4127B705C}" dt="2025-11-10T20:11:01.671" v="4430" actId="368"/>
          <ac:spMkLst>
            <pc:docMk/>
            <pc:sldMk cId="89404426" sldId="327"/>
            <ac:spMk id="12" creationId="{783DAF4B-1FA7-4367-8A93-EFB196E7C839}"/>
          </ac:spMkLst>
        </pc:spChg>
        <pc:spChg chg="mod">
          <ac:chgData name="mnats" userId="2d5df061-6255-4755-935c-bfd826af269a" providerId="ADAL" clId="{B2B0BE92-FBE5-432E-BB12-AEB4127B705C}" dt="2025-11-10T20:11:01.671" v="4430" actId="368"/>
          <ac:spMkLst>
            <pc:docMk/>
            <pc:sldMk cId="89404426" sldId="327"/>
            <ac:spMk id="13" creationId="{B69BAFC4-2F95-4B73-BCA6-B6ECC2EE2E2F}"/>
          </ac:spMkLst>
        </pc:spChg>
        <pc:spChg chg="mod">
          <ac:chgData name="mnats" userId="2d5df061-6255-4755-935c-bfd826af269a" providerId="ADAL" clId="{B2B0BE92-FBE5-432E-BB12-AEB4127B705C}" dt="2025-11-10T20:11:01.671" v="4430" actId="368"/>
          <ac:spMkLst>
            <pc:docMk/>
            <pc:sldMk cId="89404426" sldId="327"/>
            <ac:spMk id="14" creationId="{C2820518-E409-47BF-8DAD-B55EA2E8D60E}"/>
          </ac:spMkLst>
        </pc:spChg>
        <pc:spChg chg="mod">
          <ac:chgData name="mnats" userId="2d5df061-6255-4755-935c-bfd826af269a" providerId="ADAL" clId="{B2B0BE92-FBE5-432E-BB12-AEB4127B705C}" dt="2025-11-10T20:11:01.671" v="4430" actId="368"/>
          <ac:spMkLst>
            <pc:docMk/>
            <pc:sldMk cId="89404426" sldId="327"/>
            <ac:spMk id="15" creationId="{074D19DE-6E02-4CBA-8E0F-86F6BE5C9C9B}"/>
          </ac:spMkLst>
        </pc:spChg>
        <pc:spChg chg="mod">
          <ac:chgData name="mnats" userId="2d5df061-6255-4755-935c-bfd826af269a" providerId="ADAL" clId="{B2B0BE92-FBE5-432E-BB12-AEB4127B705C}" dt="2025-11-10T20:11:01.671" v="4430" actId="368"/>
          <ac:spMkLst>
            <pc:docMk/>
            <pc:sldMk cId="89404426" sldId="327"/>
            <ac:spMk id="16" creationId="{2B3C13F2-149C-41F7-A08B-DFB14F28BA24}"/>
          </ac:spMkLst>
        </pc:spChg>
        <pc:spChg chg="mod">
          <ac:chgData name="mnats" userId="2d5df061-6255-4755-935c-bfd826af269a" providerId="ADAL" clId="{B2B0BE92-FBE5-432E-BB12-AEB4127B705C}" dt="2025-11-10T20:11:01.671" v="4430" actId="368"/>
          <ac:spMkLst>
            <pc:docMk/>
            <pc:sldMk cId="89404426" sldId="327"/>
            <ac:spMk id="17" creationId="{78A63EFF-59EA-4485-A544-C2238E7CAEB9}"/>
          </ac:spMkLst>
        </pc:spChg>
        <pc:spChg chg="mod">
          <ac:chgData name="mnats" userId="2d5df061-6255-4755-935c-bfd826af269a" providerId="ADAL" clId="{B2B0BE92-FBE5-432E-BB12-AEB4127B705C}" dt="2025-11-10T20:11:01.671" v="4430" actId="368"/>
          <ac:spMkLst>
            <pc:docMk/>
            <pc:sldMk cId="89404426" sldId="327"/>
            <ac:spMk id="18" creationId="{293F6AC8-7042-4B8E-99F4-55E1E1E10BEE}"/>
          </ac:spMkLst>
        </pc:spChg>
        <pc:spChg chg="mod">
          <ac:chgData name="mnats" userId="2d5df061-6255-4755-935c-bfd826af269a" providerId="ADAL" clId="{B2B0BE92-FBE5-432E-BB12-AEB4127B705C}" dt="2025-11-10T20:11:01.671" v="4430" actId="368"/>
          <ac:spMkLst>
            <pc:docMk/>
            <pc:sldMk cId="89404426" sldId="327"/>
            <ac:spMk id="19" creationId="{C5A5CBB8-CF1A-4410-903A-A3A3C82F77D6}"/>
          </ac:spMkLst>
        </pc:spChg>
        <pc:spChg chg="mod">
          <ac:chgData name="mnats" userId="2d5df061-6255-4755-935c-bfd826af269a" providerId="ADAL" clId="{B2B0BE92-FBE5-432E-BB12-AEB4127B705C}" dt="2025-11-10T20:11:01.671" v="4430" actId="368"/>
          <ac:spMkLst>
            <pc:docMk/>
            <pc:sldMk cId="89404426" sldId="327"/>
            <ac:spMk id="20" creationId="{3A86D049-9116-45A5-80D7-0DB40EE3C659}"/>
          </ac:spMkLst>
        </pc:spChg>
        <pc:spChg chg="mod">
          <ac:chgData name="mnats" userId="2d5df061-6255-4755-935c-bfd826af269a" providerId="ADAL" clId="{B2B0BE92-FBE5-432E-BB12-AEB4127B705C}" dt="2025-11-10T20:11:01.671" v="4430" actId="368"/>
          <ac:spMkLst>
            <pc:docMk/>
            <pc:sldMk cId="89404426" sldId="327"/>
            <ac:spMk id="21" creationId="{458092FD-D7E7-4A1C-B2FC-4F533A817278}"/>
          </ac:spMkLst>
        </pc:spChg>
        <pc:spChg chg="mod">
          <ac:chgData name="mnats" userId="2d5df061-6255-4755-935c-bfd826af269a" providerId="ADAL" clId="{B2B0BE92-FBE5-432E-BB12-AEB4127B705C}" dt="2025-11-10T20:11:01.671" v="4430" actId="368"/>
          <ac:spMkLst>
            <pc:docMk/>
            <pc:sldMk cId="89404426" sldId="327"/>
            <ac:spMk id="22" creationId="{06B4C209-74CC-4504-93BD-4C1A4D97F04B}"/>
          </ac:spMkLst>
        </pc:spChg>
        <pc:spChg chg="mod">
          <ac:chgData name="mnats" userId="2d5df061-6255-4755-935c-bfd826af269a" providerId="ADAL" clId="{B2B0BE92-FBE5-432E-BB12-AEB4127B705C}" dt="2025-11-10T20:11:01.671" v="4430" actId="368"/>
          <ac:spMkLst>
            <pc:docMk/>
            <pc:sldMk cId="89404426" sldId="327"/>
            <ac:spMk id="23" creationId="{B58D41E7-981C-4BB1-A49B-F144BAE0729D}"/>
          </ac:spMkLst>
        </pc:spChg>
        <pc:spChg chg="mod">
          <ac:chgData name="mnats" userId="2d5df061-6255-4755-935c-bfd826af269a" providerId="ADAL" clId="{B2B0BE92-FBE5-432E-BB12-AEB4127B705C}" dt="2025-11-10T20:11:01.671" v="4430" actId="368"/>
          <ac:spMkLst>
            <pc:docMk/>
            <pc:sldMk cId="89404426" sldId="327"/>
            <ac:spMk id="24" creationId="{26195CCC-02D4-42A2-974C-904C076D3D80}"/>
          </ac:spMkLst>
        </pc:spChg>
        <pc:spChg chg="mod">
          <ac:chgData name="mnats" userId="2d5df061-6255-4755-935c-bfd826af269a" providerId="ADAL" clId="{B2B0BE92-FBE5-432E-BB12-AEB4127B705C}" dt="2025-11-10T20:11:01.671" v="4430" actId="368"/>
          <ac:spMkLst>
            <pc:docMk/>
            <pc:sldMk cId="89404426" sldId="327"/>
            <ac:spMk id="25" creationId="{8C3E78A8-0854-47F4-9CA0-29B29CDBF61D}"/>
          </ac:spMkLst>
        </pc:spChg>
        <pc:spChg chg="mod">
          <ac:chgData name="mnats" userId="2d5df061-6255-4755-935c-bfd826af269a" providerId="ADAL" clId="{B2B0BE92-FBE5-432E-BB12-AEB4127B705C}" dt="2025-11-10T20:11:01.671" v="4430" actId="368"/>
          <ac:spMkLst>
            <pc:docMk/>
            <pc:sldMk cId="89404426" sldId="327"/>
            <ac:spMk id="26" creationId="{5C5B7F97-6944-41B9-8C9A-3F693FE6D451}"/>
          </ac:spMkLst>
        </pc:spChg>
        <pc:spChg chg="mod">
          <ac:chgData name="mnats" userId="2d5df061-6255-4755-935c-bfd826af269a" providerId="ADAL" clId="{B2B0BE92-FBE5-432E-BB12-AEB4127B705C}" dt="2025-11-10T20:11:01.671" v="4430" actId="368"/>
          <ac:spMkLst>
            <pc:docMk/>
            <pc:sldMk cId="89404426" sldId="327"/>
            <ac:spMk id="27" creationId="{D5D52BA2-DCA9-4ACC-BCA3-CDDFF021C0B3}"/>
          </ac:spMkLst>
        </pc:spChg>
        <pc:spChg chg="mod">
          <ac:chgData name="mnats" userId="2d5df061-6255-4755-935c-bfd826af269a" providerId="ADAL" clId="{B2B0BE92-FBE5-432E-BB12-AEB4127B705C}" dt="2025-11-10T20:11:01.671" v="4430" actId="368"/>
          <ac:spMkLst>
            <pc:docMk/>
            <pc:sldMk cId="89404426" sldId="327"/>
            <ac:spMk id="28" creationId="{77757AC6-5556-4E7E-A76F-4E5DCCA4C5FA}"/>
          </ac:spMkLst>
        </pc:spChg>
        <pc:spChg chg="mod">
          <ac:chgData name="mnats" userId="2d5df061-6255-4755-935c-bfd826af269a" providerId="ADAL" clId="{B2B0BE92-FBE5-432E-BB12-AEB4127B705C}" dt="2025-11-10T20:11:01.671" v="4430" actId="368"/>
          <ac:spMkLst>
            <pc:docMk/>
            <pc:sldMk cId="89404426" sldId="327"/>
            <ac:spMk id="29" creationId="{80305F7A-2C2C-4D33-9559-6ADF8CE744C8}"/>
          </ac:spMkLst>
        </pc:spChg>
        <pc:spChg chg="mod">
          <ac:chgData name="mnats" userId="2d5df061-6255-4755-935c-bfd826af269a" providerId="ADAL" clId="{B2B0BE92-FBE5-432E-BB12-AEB4127B705C}" dt="2025-11-10T20:11:01.671" v="4430" actId="368"/>
          <ac:spMkLst>
            <pc:docMk/>
            <pc:sldMk cId="89404426" sldId="327"/>
            <ac:spMk id="30" creationId="{51547E87-89A6-494F-9BF5-65B8A35AFB35}"/>
          </ac:spMkLst>
        </pc:spChg>
        <pc:spChg chg="mod">
          <ac:chgData name="mnats" userId="2d5df061-6255-4755-935c-bfd826af269a" providerId="ADAL" clId="{B2B0BE92-FBE5-432E-BB12-AEB4127B705C}" dt="2025-11-10T20:11:01.671" v="4430" actId="368"/>
          <ac:spMkLst>
            <pc:docMk/>
            <pc:sldMk cId="89404426" sldId="327"/>
            <ac:spMk id="31" creationId="{383D890E-36B5-4A55-9EE2-676248E1B328}"/>
          </ac:spMkLst>
        </pc:spChg>
        <pc:spChg chg="mod">
          <ac:chgData name="mnats" userId="2d5df061-6255-4755-935c-bfd826af269a" providerId="ADAL" clId="{B2B0BE92-FBE5-432E-BB12-AEB4127B705C}" dt="2025-11-10T20:11:01.671" v="4430" actId="368"/>
          <ac:spMkLst>
            <pc:docMk/>
            <pc:sldMk cId="89404426" sldId="327"/>
            <ac:spMk id="32" creationId="{25B3BDB1-5A65-46B1-9889-88DEEA8707BB}"/>
          </ac:spMkLst>
        </pc:spChg>
        <pc:spChg chg="mod">
          <ac:chgData name="mnats" userId="2d5df061-6255-4755-935c-bfd826af269a" providerId="ADAL" clId="{B2B0BE92-FBE5-432E-BB12-AEB4127B705C}" dt="2025-11-10T20:11:01.671" v="4430" actId="368"/>
          <ac:spMkLst>
            <pc:docMk/>
            <pc:sldMk cId="89404426" sldId="327"/>
            <ac:spMk id="33" creationId="{968928AE-207C-4E78-8C80-84A85BF63A30}"/>
          </ac:spMkLst>
        </pc:spChg>
        <pc:spChg chg="mod">
          <ac:chgData name="mnats" userId="2d5df061-6255-4755-935c-bfd826af269a" providerId="ADAL" clId="{B2B0BE92-FBE5-432E-BB12-AEB4127B705C}" dt="2025-11-10T20:11:01.671" v="4430" actId="368"/>
          <ac:spMkLst>
            <pc:docMk/>
            <pc:sldMk cId="89404426" sldId="327"/>
            <ac:spMk id="34" creationId="{461232B4-2B1D-43DE-A8C2-C95195E55EA2}"/>
          </ac:spMkLst>
        </pc:spChg>
        <pc:spChg chg="mod">
          <ac:chgData name="mnats" userId="2d5df061-6255-4755-935c-bfd826af269a" providerId="ADAL" clId="{B2B0BE92-FBE5-432E-BB12-AEB4127B705C}" dt="2025-11-10T20:11:01.671" v="4430" actId="368"/>
          <ac:spMkLst>
            <pc:docMk/>
            <pc:sldMk cId="89404426" sldId="327"/>
            <ac:spMk id="35" creationId="{ECE2D3C1-EC5D-4134-8B92-38B639924097}"/>
          </ac:spMkLst>
        </pc:spChg>
        <pc:spChg chg="mod">
          <ac:chgData name="mnats" userId="2d5df061-6255-4755-935c-bfd826af269a" providerId="ADAL" clId="{B2B0BE92-FBE5-432E-BB12-AEB4127B705C}" dt="2025-11-10T20:11:01.671" v="4430" actId="368"/>
          <ac:spMkLst>
            <pc:docMk/>
            <pc:sldMk cId="89404426" sldId="327"/>
            <ac:spMk id="36" creationId="{A5DE25D7-C133-4492-AE36-44E900EFDC16}"/>
          </ac:spMkLst>
        </pc:spChg>
        <pc:spChg chg="mod">
          <ac:chgData name="mnats" userId="2d5df061-6255-4755-935c-bfd826af269a" providerId="ADAL" clId="{B2B0BE92-FBE5-432E-BB12-AEB4127B705C}" dt="2025-11-10T20:11:01.671" v="4430" actId="368"/>
          <ac:spMkLst>
            <pc:docMk/>
            <pc:sldMk cId="89404426" sldId="327"/>
            <ac:spMk id="37" creationId="{F75B6CF0-DB20-4A41-8D70-C181E446B7AA}"/>
          </ac:spMkLst>
        </pc:spChg>
        <pc:spChg chg="mod">
          <ac:chgData name="mnats" userId="2d5df061-6255-4755-935c-bfd826af269a" providerId="ADAL" clId="{B2B0BE92-FBE5-432E-BB12-AEB4127B705C}" dt="2025-11-10T20:11:01.671" v="4430" actId="368"/>
          <ac:spMkLst>
            <pc:docMk/>
            <pc:sldMk cId="89404426" sldId="327"/>
            <ac:spMk id="38" creationId="{71C870A2-1CDF-4FC6-BA12-17544FE70F84}"/>
          </ac:spMkLst>
        </pc:spChg>
        <pc:spChg chg="mod">
          <ac:chgData name="mnats" userId="2d5df061-6255-4755-935c-bfd826af269a" providerId="ADAL" clId="{B2B0BE92-FBE5-432E-BB12-AEB4127B705C}" dt="2025-11-10T20:11:01.671" v="4430" actId="368"/>
          <ac:spMkLst>
            <pc:docMk/>
            <pc:sldMk cId="89404426" sldId="327"/>
            <ac:spMk id="39" creationId="{45687403-C100-4488-B2AA-D8C2F46E3921}"/>
          </ac:spMkLst>
        </pc:spChg>
        <pc:spChg chg="mod">
          <ac:chgData name="mnats" userId="2d5df061-6255-4755-935c-bfd826af269a" providerId="ADAL" clId="{B2B0BE92-FBE5-432E-BB12-AEB4127B705C}" dt="2025-11-10T20:11:01.671" v="4430" actId="368"/>
          <ac:spMkLst>
            <pc:docMk/>
            <pc:sldMk cId="89404426" sldId="327"/>
            <ac:spMk id="40" creationId="{797C4E4A-3FFA-4A8D-9398-D33C9A9B1090}"/>
          </ac:spMkLst>
        </pc:spChg>
        <pc:spChg chg="mod">
          <ac:chgData name="mnats" userId="2d5df061-6255-4755-935c-bfd826af269a" providerId="ADAL" clId="{B2B0BE92-FBE5-432E-BB12-AEB4127B705C}" dt="2025-11-10T20:11:01.671" v="4430" actId="368"/>
          <ac:spMkLst>
            <pc:docMk/>
            <pc:sldMk cId="89404426" sldId="327"/>
            <ac:spMk id="41" creationId="{42DE1C21-1215-4EB4-982D-588F2F8EEC8A}"/>
          </ac:spMkLst>
        </pc:spChg>
        <pc:spChg chg="mod">
          <ac:chgData name="mnats" userId="2d5df061-6255-4755-935c-bfd826af269a" providerId="ADAL" clId="{B2B0BE92-FBE5-432E-BB12-AEB4127B705C}" dt="2025-11-10T20:11:01.671" v="4430" actId="368"/>
          <ac:spMkLst>
            <pc:docMk/>
            <pc:sldMk cId="89404426" sldId="327"/>
            <ac:spMk id="42" creationId="{ECDD8B94-38DE-42AD-99B9-068D47CDC89E}"/>
          </ac:spMkLst>
        </pc:spChg>
        <pc:spChg chg="mod">
          <ac:chgData name="mnats" userId="2d5df061-6255-4755-935c-bfd826af269a" providerId="ADAL" clId="{B2B0BE92-FBE5-432E-BB12-AEB4127B705C}" dt="2025-11-10T20:11:01.671" v="4430" actId="368"/>
          <ac:spMkLst>
            <pc:docMk/>
            <pc:sldMk cId="89404426" sldId="327"/>
            <ac:spMk id="43" creationId="{4738E68A-3361-44AB-B6B3-B1C9DBFC16AB}"/>
          </ac:spMkLst>
        </pc:spChg>
        <pc:spChg chg="mod">
          <ac:chgData name="mnats" userId="2d5df061-6255-4755-935c-bfd826af269a" providerId="ADAL" clId="{B2B0BE92-FBE5-432E-BB12-AEB4127B705C}" dt="2025-11-10T20:11:01.671" v="4430" actId="368"/>
          <ac:spMkLst>
            <pc:docMk/>
            <pc:sldMk cId="89404426" sldId="327"/>
            <ac:spMk id="44" creationId="{A54F7C80-9799-4E44-AE8B-90D7A21A2E8D}"/>
          </ac:spMkLst>
        </pc:spChg>
        <pc:spChg chg="ord">
          <ac:chgData name="mnats" userId="2d5df061-6255-4755-935c-bfd826af269a" providerId="ADAL" clId="{B2B0BE92-FBE5-432E-BB12-AEB4127B705C}" dt="2025-11-10T20:17:07.074" v="5820" actId="13244"/>
          <ac:spMkLst>
            <pc:docMk/>
            <pc:sldMk cId="89404426" sldId="327"/>
            <ac:spMk id="45" creationId="{AE7235F8-19EE-40B7-874F-14BADDF9BDE1}"/>
          </ac:spMkLst>
        </pc:spChg>
        <pc:grpChg chg="mod">
          <ac:chgData name="mnats" userId="2d5df061-6255-4755-935c-bfd826af269a" providerId="ADAL" clId="{B2B0BE92-FBE5-432E-BB12-AEB4127B705C}" dt="2025-11-10T20:17:05.032" v="5819" actId="962"/>
          <ac:grpSpMkLst>
            <pc:docMk/>
            <pc:sldMk cId="89404426" sldId="327"/>
            <ac:grpSpMk id="4" creationId="{76251B47-27CE-44AB-A9B1-FE3AAA73888D}"/>
          </ac:grpSpMkLst>
        </pc:grpChg>
      </pc:sldChg>
      <pc:sldChg chg="addSp modSp mod">
        <pc:chgData name="mnats" userId="2d5df061-6255-4755-935c-bfd826af269a" providerId="ADAL" clId="{B2B0BE92-FBE5-432E-BB12-AEB4127B705C}" dt="2025-11-10T20:18:59.304" v="5963" actId="20577"/>
        <pc:sldMkLst>
          <pc:docMk/>
          <pc:sldMk cId="2242040967" sldId="328"/>
        </pc:sldMkLst>
        <pc:spChg chg="mod">
          <ac:chgData name="mnats" userId="2d5df061-6255-4755-935c-bfd826af269a" providerId="ADAL" clId="{B2B0BE92-FBE5-432E-BB12-AEB4127B705C}" dt="2025-11-10T20:18:59.304" v="5963" actId="20577"/>
          <ac:spMkLst>
            <pc:docMk/>
            <pc:sldMk cId="2242040967" sldId="328"/>
            <ac:spMk id="2" creationId="{7ECDCDBD-D5A2-4B23-B4D2-32240043BD3E}"/>
          </ac:spMkLst>
        </pc:spChg>
        <pc:grpChg chg="mod">
          <ac:chgData name="mnats" userId="2d5df061-6255-4755-935c-bfd826af269a" providerId="ADAL" clId="{B2B0BE92-FBE5-432E-BB12-AEB4127B705C}" dt="2025-11-10T20:12:09.245" v="4768" actId="164"/>
          <ac:grpSpMkLst>
            <pc:docMk/>
            <pc:sldMk cId="2242040967" sldId="328"/>
            <ac:grpSpMk id="4" creationId="{76251B47-27CE-44AB-A9B1-FE3AAA73888D}"/>
          </ac:grpSpMkLst>
        </pc:grpChg>
        <pc:grpChg chg="add mod">
          <ac:chgData name="mnats" userId="2d5df061-6255-4755-935c-bfd826af269a" providerId="ADAL" clId="{B2B0BE92-FBE5-432E-BB12-AEB4127B705C}" dt="2025-11-10T20:12:28.202" v="4914" actId="962"/>
          <ac:grpSpMkLst>
            <pc:docMk/>
            <pc:sldMk cId="2242040967" sldId="328"/>
            <ac:grpSpMk id="45" creationId="{2AD836CF-511D-46AA-A4F3-7DC2D2EB1024}"/>
          </ac:grpSpMkLst>
        </pc:grpChg>
        <pc:inkChg chg="mod">
          <ac:chgData name="mnats" userId="2d5df061-6255-4755-935c-bfd826af269a" providerId="ADAL" clId="{B2B0BE92-FBE5-432E-BB12-AEB4127B705C}" dt="2025-11-10T20:12:09.245" v="4768" actId="164"/>
          <ac:inkMkLst>
            <pc:docMk/>
            <pc:sldMk cId="2242040967" sldId="328"/>
            <ac:inkMk id="55" creationId="{EED889BB-89AD-4F0A-86AB-8D88775C8DC8}"/>
          </ac:inkMkLst>
        </pc:inkChg>
      </pc:sldChg>
      <pc:sldChg chg="addSp modSp mod">
        <pc:chgData name="mnats" userId="2d5df061-6255-4755-935c-bfd826af269a" providerId="ADAL" clId="{B2B0BE92-FBE5-432E-BB12-AEB4127B705C}" dt="2025-11-10T20:19:02.925" v="5971" actId="20577"/>
        <pc:sldMkLst>
          <pc:docMk/>
          <pc:sldMk cId="2855533836" sldId="329"/>
        </pc:sldMkLst>
        <pc:spChg chg="mod">
          <ac:chgData name="mnats" userId="2d5df061-6255-4755-935c-bfd826af269a" providerId="ADAL" clId="{B2B0BE92-FBE5-432E-BB12-AEB4127B705C}" dt="2025-11-10T20:19:02.925" v="5971" actId="20577"/>
          <ac:spMkLst>
            <pc:docMk/>
            <pc:sldMk cId="2855533836" sldId="329"/>
            <ac:spMk id="2" creationId="{7ECDCDBD-D5A2-4B23-B4D2-32240043BD3E}"/>
          </ac:spMkLst>
        </pc:spChg>
        <pc:grpChg chg="mod">
          <ac:chgData name="mnats" userId="2d5df061-6255-4755-935c-bfd826af269a" providerId="ADAL" clId="{B2B0BE92-FBE5-432E-BB12-AEB4127B705C}" dt="2025-11-10T20:12:51.614" v="5065" actId="164"/>
          <ac:grpSpMkLst>
            <pc:docMk/>
            <pc:sldMk cId="2855533836" sldId="329"/>
            <ac:grpSpMk id="4" creationId="{76251B47-27CE-44AB-A9B1-FE3AAA73888D}"/>
          </ac:grpSpMkLst>
        </pc:grpChg>
        <pc:grpChg chg="add mod">
          <ac:chgData name="mnats" userId="2d5df061-6255-4755-935c-bfd826af269a" providerId="ADAL" clId="{B2B0BE92-FBE5-432E-BB12-AEB4127B705C}" dt="2025-11-10T20:13:27.892" v="5281" actId="962"/>
          <ac:grpSpMkLst>
            <pc:docMk/>
            <pc:sldMk cId="2855533836" sldId="329"/>
            <ac:grpSpMk id="45" creationId="{302B69AE-673F-4174-9B5A-89C491B9E5F8}"/>
          </ac:grpSpMkLst>
        </pc:grpChg>
        <pc:inkChg chg="mod">
          <ac:chgData name="mnats" userId="2d5df061-6255-4755-935c-bfd826af269a" providerId="ADAL" clId="{B2B0BE92-FBE5-432E-BB12-AEB4127B705C}" dt="2025-11-10T20:12:51.614" v="5065" actId="164"/>
          <ac:inkMkLst>
            <pc:docMk/>
            <pc:sldMk cId="2855533836" sldId="329"/>
            <ac:inkMk id="60" creationId="{10E27351-C5C2-4145-9CF6-C1F7A9D29A2F}"/>
          </ac:inkMkLst>
        </pc:inkChg>
        <pc:inkChg chg="mod">
          <ac:chgData name="mnats" userId="2d5df061-6255-4755-935c-bfd826af269a" providerId="ADAL" clId="{B2B0BE92-FBE5-432E-BB12-AEB4127B705C}" dt="2025-11-10T20:12:51.614" v="5065" actId="164"/>
          <ac:inkMkLst>
            <pc:docMk/>
            <pc:sldMk cId="2855533836" sldId="329"/>
            <ac:inkMk id="64" creationId="{95A5C484-CE29-4559-ACCF-3AE02CBB1E2F}"/>
          </ac:inkMkLst>
        </pc:inkChg>
      </pc:sldChg>
      <pc:sldChg chg="addSp modSp mod">
        <pc:chgData name="mnats" userId="2d5df061-6255-4755-935c-bfd826af269a" providerId="ADAL" clId="{B2B0BE92-FBE5-432E-BB12-AEB4127B705C}" dt="2025-11-10T20:19:07.125" v="5988" actId="20577"/>
        <pc:sldMkLst>
          <pc:docMk/>
          <pc:sldMk cId="2552105240" sldId="330"/>
        </pc:sldMkLst>
        <pc:spChg chg="mod">
          <ac:chgData name="mnats" userId="2d5df061-6255-4755-935c-bfd826af269a" providerId="ADAL" clId="{B2B0BE92-FBE5-432E-BB12-AEB4127B705C}" dt="2025-11-10T20:19:07.125" v="5988" actId="20577"/>
          <ac:spMkLst>
            <pc:docMk/>
            <pc:sldMk cId="2552105240" sldId="330"/>
            <ac:spMk id="2" creationId="{7ECDCDBD-D5A2-4B23-B4D2-32240043BD3E}"/>
          </ac:spMkLst>
        </pc:spChg>
        <pc:grpChg chg="mod">
          <ac:chgData name="mnats" userId="2d5df061-6255-4755-935c-bfd826af269a" providerId="ADAL" clId="{B2B0BE92-FBE5-432E-BB12-AEB4127B705C}" dt="2025-11-10T20:13:37.719" v="5282" actId="164"/>
          <ac:grpSpMkLst>
            <pc:docMk/>
            <pc:sldMk cId="2552105240" sldId="330"/>
            <ac:grpSpMk id="4" creationId="{76251B47-27CE-44AB-A9B1-FE3AAA73888D}"/>
          </ac:grpSpMkLst>
        </pc:grpChg>
        <pc:grpChg chg="add mod">
          <ac:chgData name="mnats" userId="2d5df061-6255-4755-935c-bfd826af269a" providerId="ADAL" clId="{B2B0BE92-FBE5-432E-BB12-AEB4127B705C}" dt="2025-11-10T20:14:07.871" v="5502" actId="962"/>
          <ac:grpSpMkLst>
            <pc:docMk/>
            <pc:sldMk cId="2552105240" sldId="330"/>
            <ac:grpSpMk id="47" creationId="{07EB2C71-E8AD-4125-B20E-8199180CBEF0}"/>
          </ac:grpSpMkLst>
        </pc:grpChg>
        <pc:inkChg chg="mod">
          <ac:chgData name="mnats" userId="2d5df061-6255-4755-935c-bfd826af269a" providerId="ADAL" clId="{B2B0BE92-FBE5-432E-BB12-AEB4127B705C}" dt="2025-11-10T20:13:37.719" v="5282" actId="164"/>
          <ac:inkMkLst>
            <pc:docMk/>
            <pc:sldMk cId="2552105240" sldId="330"/>
            <ac:inkMk id="45" creationId="{9001727D-3976-4194-AFC9-B97175C46210}"/>
          </ac:inkMkLst>
        </pc:inkChg>
        <pc:inkChg chg="mod">
          <ac:chgData name="mnats" userId="2d5df061-6255-4755-935c-bfd826af269a" providerId="ADAL" clId="{B2B0BE92-FBE5-432E-BB12-AEB4127B705C}" dt="2025-11-10T20:13:37.719" v="5282" actId="164"/>
          <ac:inkMkLst>
            <pc:docMk/>
            <pc:sldMk cId="2552105240" sldId="330"/>
            <ac:inkMk id="49" creationId="{1AB47FA7-36C6-4406-9D73-016BC68CD4AD}"/>
          </ac:inkMkLst>
        </pc:inkChg>
        <pc:inkChg chg="mod">
          <ac:chgData name="mnats" userId="2d5df061-6255-4755-935c-bfd826af269a" providerId="ADAL" clId="{B2B0BE92-FBE5-432E-BB12-AEB4127B705C}" dt="2025-11-10T20:13:37.719" v="5282" actId="164"/>
          <ac:inkMkLst>
            <pc:docMk/>
            <pc:sldMk cId="2552105240" sldId="330"/>
            <ac:inkMk id="53" creationId="{7A4773D2-1A67-4A5D-9803-46226D7F9177}"/>
          </ac:inkMkLst>
        </pc:inkChg>
        <pc:inkChg chg="mod">
          <ac:chgData name="mnats" userId="2d5df061-6255-4755-935c-bfd826af269a" providerId="ADAL" clId="{B2B0BE92-FBE5-432E-BB12-AEB4127B705C}" dt="2025-11-10T20:13:37.719" v="5282" actId="164"/>
          <ac:inkMkLst>
            <pc:docMk/>
            <pc:sldMk cId="2552105240" sldId="330"/>
            <ac:inkMk id="54" creationId="{C749FE52-AA82-493D-9788-5D43AA5EEE7E}"/>
          </ac:inkMkLst>
        </pc:inkChg>
      </pc:sldChg>
      <pc:sldChg chg="addSp modSp mod modAnim">
        <pc:chgData name="mnats" userId="2d5df061-6255-4755-935c-bfd826af269a" providerId="ADAL" clId="{B2B0BE92-FBE5-432E-BB12-AEB4127B705C}" dt="2025-11-10T20:06:04.989" v="2743" actId="962"/>
        <pc:sldMkLst>
          <pc:docMk/>
          <pc:sldMk cId="1312058375" sldId="437"/>
        </pc:sldMkLst>
        <pc:spChg chg="mod">
          <ac:chgData name="mnats" userId="2d5df061-6255-4755-935c-bfd826af269a" providerId="ADAL" clId="{B2B0BE92-FBE5-432E-BB12-AEB4127B705C}" dt="2025-11-10T14:02:12.910" v="1057" actId="20577"/>
          <ac:spMkLst>
            <pc:docMk/>
            <pc:sldMk cId="1312058375" sldId="437"/>
            <ac:spMk id="4097" creationId="{00000000-0000-0000-0000-000000000000}"/>
          </ac:spMkLst>
        </pc:spChg>
        <pc:grpChg chg="add mod">
          <ac:chgData name="mnats" userId="2d5df061-6255-4755-935c-bfd826af269a" providerId="ADAL" clId="{B2B0BE92-FBE5-432E-BB12-AEB4127B705C}" dt="2025-11-10T20:05:56.660" v="2686" actId="962"/>
          <ac:grpSpMkLst>
            <pc:docMk/>
            <pc:sldMk cId="1312058375" sldId="437"/>
            <ac:grpSpMk id="3" creationId="{D2464D89-90A1-478D-8483-E6F99BC432A7}"/>
          </ac:grpSpMkLst>
        </pc:grpChg>
        <pc:grpChg chg="add mod">
          <ac:chgData name="mnats" userId="2d5df061-6255-4755-935c-bfd826af269a" providerId="ADAL" clId="{B2B0BE92-FBE5-432E-BB12-AEB4127B705C}" dt="2025-11-10T20:06:04.989" v="2743" actId="962"/>
          <ac:grpSpMkLst>
            <pc:docMk/>
            <pc:sldMk cId="1312058375" sldId="437"/>
            <ac:grpSpMk id="4" creationId="{58E8526D-0DAC-4ED8-B0B8-AB4A7C460B40}"/>
          </ac:grpSpMkLst>
        </pc:grpChg>
        <pc:picChg chg="mod">
          <ac:chgData name="mnats" userId="2d5df061-6255-4755-935c-bfd826af269a" providerId="ADAL" clId="{B2B0BE92-FBE5-432E-BB12-AEB4127B705C}" dt="2025-11-10T20:05:47.210" v="2594" actId="164"/>
          <ac:picMkLst>
            <pc:docMk/>
            <pc:sldMk cId="1312058375" sldId="437"/>
            <ac:picMk id="16"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17"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18"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19" creationId="{00000000-0000-0000-0000-000000000000}"/>
          </ac:picMkLst>
        </pc:picChg>
        <pc:picChg chg="mod">
          <ac:chgData name="mnats" userId="2d5df061-6255-4755-935c-bfd826af269a" providerId="ADAL" clId="{B2B0BE92-FBE5-432E-BB12-AEB4127B705C}" dt="2025-11-10T20:05:47.210" v="2594" actId="164"/>
          <ac:picMkLst>
            <pc:docMk/>
            <pc:sldMk cId="1312058375" sldId="437"/>
            <ac:picMk id="20"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1"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2"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3" creationId="{00000000-0000-0000-0000-000000000000}"/>
          </ac:picMkLst>
        </pc:picChg>
        <pc:picChg chg="mod">
          <ac:chgData name="mnats" userId="2d5df061-6255-4755-935c-bfd826af269a" providerId="ADAL" clId="{B2B0BE92-FBE5-432E-BB12-AEB4127B705C}" dt="2025-11-10T20:05:35.398" v="2591" actId="962"/>
          <ac:picMkLst>
            <pc:docMk/>
            <pc:sldMk cId="1312058375" sldId="437"/>
            <ac:picMk id="24" creationId="{00000000-0000-0000-0000-000000000000}"/>
          </ac:picMkLst>
        </pc:picChg>
        <pc:picChg chg="mod">
          <ac:chgData name="mnats" userId="2d5df061-6255-4755-935c-bfd826af269a" providerId="ADAL" clId="{B2B0BE92-FBE5-432E-BB12-AEB4127B705C}" dt="2025-11-10T20:05:16.041" v="2541" actId="962"/>
          <ac:picMkLst>
            <pc:docMk/>
            <pc:sldMk cId="1312058375" sldId="437"/>
            <ac:picMk id="26"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7"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8" creationId="{00000000-0000-0000-0000-000000000000}"/>
          </ac:picMkLst>
        </pc:picChg>
        <pc:picChg chg="mod">
          <ac:chgData name="mnats" userId="2d5df061-6255-4755-935c-bfd826af269a" providerId="ADAL" clId="{B2B0BE92-FBE5-432E-BB12-AEB4127B705C}" dt="2025-11-10T20:06:01.260" v="2687" actId="164"/>
          <ac:picMkLst>
            <pc:docMk/>
            <pc:sldMk cId="1312058375" sldId="437"/>
            <ac:picMk id="29" creationId="{00000000-0000-0000-0000-000000000000}"/>
          </ac:picMkLst>
        </pc:picChg>
      </pc:sldChg>
      <pc:sldChg chg="addSp modSp mod modAnim">
        <pc:chgData name="mnats" userId="2d5df061-6255-4755-935c-bfd826af269a" providerId="ADAL" clId="{B2B0BE92-FBE5-432E-BB12-AEB4127B705C}" dt="2025-11-10T20:16:30.946" v="5816" actId="13244"/>
        <pc:sldMkLst>
          <pc:docMk/>
          <pc:sldMk cId="2518017845" sldId="438"/>
        </pc:sldMkLst>
        <pc:spChg chg="ord">
          <ac:chgData name="mnats" userId="2d5df061-6255-4755-935c-bfd826af269a" providerId="ADAL" clId="{B2B0BE92-FBE5-432E-BB12-AEB4127B705C}" dt="2025-11-10T20:16:30.946" v="5816" actId="13244"/>
          <ac:spMkLst>
            <pc:docMk/>
            <pc:sldMk cId="2518017845" sldId="438"/>
            <ac:spMk id="36" creationId="{00000000-0000-0000-0000-000000000000}"/>
          </ac:spMkLst>
        </pc:spChg>
        <pc:spChg chg="mod ord">
          <ac:chgData name="mnats" userId="2d5df061-6255-4755-935c-bfd826af269a" providerId="ADAL" clId="{B2B0BE92-FBE5-432E-BB12-AEB4127B705C}" dt="2025-11-10T20:16:11.902" v="5813" actId="13244"/>
          <ac:spMkLst>
            <pc:docMk/>
            <pc:sldMk cId="2518017845" sldId="438"/>
            <ac:spMk id="4097" creationId="{00000000-0000-0000-0000-000000000000}"/>
          </ac:spMkLst>
        </pc:spChg>
        <pc:grpChg chg="add mod ord">
          <ac:chgData name="mnats" userId="2d5df061-6255-4755-935c-bfd826af269a" providerId="ADAL" clId="{B2B0BE92-FBE5-432E-BB12-AEB4127B705C}" dt="2025-11-10T20:16:19.840" v="5814" actId="13244"/>
          <ac:grpSpMkLst>
            <pc:docMk/>
            <pc:sldMk cId="2518017845" sldId="438"/>
            <ac:grpSpMk id="2" creationId="{E8039D19-1AC1-471E-B2BF-CDDD061534E9}"/>
          </ac:grpSpMkLst>
        </pc:grpChg>
        <pc:picChg chg="mod">
          <ac:chgData name="mnats" userId="2d5df061-6255-4755-935c-bfd826af269a" providerId="ADAL" clId="{B2B0BE92-FBE5-432E-BB12-AEB4127B705C}" dt="2025-11-10T20:06:13.559" v="2744" actId="164"/>
          <ac:picMkLst>
            <pc:docMk/>
            <pc:sldMk cId="2518017845" sldId="438"/>
            <ac:picMk id="16"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17"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18"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19"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0"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1"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2"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3" creationId="{00000000-0000-0000-0000-000000000000}"/>
          </ac:picMkLst>
        </pc:picChg>
        <pc:picChg chg="mod">
          <ac:chgData name="mnats" userId="2d5df061-6255-4755-935c-bfd826af269a" providerId="ADAL" clId="{B2B0BE92-FBE5-432E-BB12-AEB4127B705C}" dt="2025-11-10T20:07:04.653" v="3242" actId="962"/>
          <ac:picMkLst>
            <pc:docMk/>
            <pc:sldMk cId="2518017845" sldId="438"/>
            <ac:picMk id="24" creationId="{00000000-0000-0000-0000-000000000000}"/>
          </ac:picMkLst>
        </pc:picChg>
        <pc:picChg chg="mod">
          <ac:chgData name="mnats" userId="2d5df061-6255-4755-935c-bfd826af269a" providerId="ADAL" clId="{B2B0BE92-FBE5-432E-BB12-AEB4127B705C}" dt="2025-11-10T20:07:08.743" v="3244" actId="962"/>
          <ac:picMkLst>
            <pc:docMk/>
            <pc:sldMk cId="2518017845" sldId="438"/>
            <ac:picMk id="25" creationId="{00000000-0000-0000-0000-000000000000}"/>
          </ac:picMkLst>
        </pc:picChg>
        <pc:picChg chg="mod">
          <ac:chgData name="mnats" userId="2d5df061-6255-4755-935c-bfd826af269a" providerId="ADAL" clId="{B2B0BE92-FBE5-432E-BB12-AEB4127B705C}" dt="2025-11-10T20:07:12.874" v="3246" actId="962"/>
          <ac:picMkLst>
            <pc:docMk/>
            <pc:sldMk cId="2518017845" sldId="438"/>
            <ac:picMk id="26"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7"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8" creationId="{00000000-0000-0000-0000-000000000000}"/>
          </ac:picMkLst>
        </pc:picChg>
        <pc:picChg chg="mod">
          <ac:chgData name="mnats" userId="2d5df061-6255-4755-935c-bfd826af269a" providerId="ADAL" clId="{B2B0BE92-FBE5-432E-BB12-AEB4127B705C}" dt="2025-11-10T20:06:13.559" v="2744" actId="164"/>
          <ac:picMkLst>
            <pc:docMk/>
            <pc:sldMk cId="2518017845" sldId="438"/>
            <ac:picMk id="29" creationId="{00000000-0000-0000-0000-000000000000}"/>
          </ac:picMkLst>
        </pc:picChg>
        <pc:picChg chg="mod">
          <ac:chgData name="mnats" userId="2d5df061-6255-4755-935c-bfd826af269a" providerId="ADAL" clId="{B2B0BE92-FBE5-432E-BB12-AEB4127B705C}" dt="2025-11-10T20:07:18.393" v="3248" actId="962"/>
          <ac:picMkLst>
            <pc:docMk/>
            <pc:sldMk cId="2518017845" sldId="438"/>
            <ac:picMk id="30" creationId="{00000000-0000-0000-0000-000000000000}"/>
          </ac:picMkLst>
        </pc:picChg>
        <pc:picChg chg="mod">
          <ac:chgData name="mnats" userId="2d5df061-6255-4755-935c-bfd826af269a" providerId="ADAL" clId="{B2B0BE92-FBE5-432E-BB12-AEB4127B705C}" dt="2025-11-10T20:07:23.505" v="3250" actId="962"/>
          <ac:picMkLst>
            <pc:docMk/>
            <pc:sldMk cId="2518017845" sldId="438"/>
            <ac:picMk id="35" creationId="{00000000-0000-0000-0000-000000000000}"/>
          </ac:picMkLst>
        </pc:picChg>
        <pc:picChg chg="mod">
          <ac:chgData name="mnats" userId="2d5df061-6255-4755-935c-bfd826af269a" providerId="ADAL" clId="{B2B0BE92-FBE5-432E-BB12-AEB4127B705C}" dt="2025-11-10T20:05:19.793" v="2543" actId="962"/>
          <ac:picMkLst>
            <pc:docMk/>
            <pc:sldMk cId="2518017845" sldId="438"/>
            <ac:picMk id="37" creationId="{00000000-0000-0000-0000-000000000000}"/>
          </ac:picMkLst>
        </pc:picChg>
        <pc:picChg chg="mod ord">
          <ac:chgData name="mnats" userId="2d5df061-6255-4755-935c-bfd826af269a" providerId="ADAL" clId="{B2B0BE92-FBE5-432E-BB12-AEB4127B705C}" dt="2025-11-10T20:16:27.667" v="5815" actId="13244"/>
          <ac:picMkLst>
            <pc:docMk/>
            <pc:sldMk cId="2518017845" sldId="438"/>
            <ac:picMk id="38" creationId="{00000000-0000-0000-0000-000000000000}"/>
          </ac:picMkLst>
        </pc:picChg>
        <pc:picChg chg="mod">
          <ac:chgData name="mnats" userId="2d5df061-6255-4755-935c-bfd826af269a" providerId="ADAL" clId="{B2B0BE92-FBE5-432E-BB12-AEB4127B705C}" dt="2025-11-10T20:06:59.048" v="3240" actId="962"/>
          <ac:picMkLst>
            <pc:docMk/>
            <pc:sldMk cId="2518017845" sldId="438"/>
            <ac:picMk id="3076" creationId="{00000000-0000-0000-0000-000000000000}"/>
          </ac:picMkLst>
        </pc:picChg>
        <pc:cxnChg chg="mod">
          <ac:chgData name="mnats" userId="2d5df061-6255-4755-935c-bfd826af269a" providerId="ADAL" clId="{B2B0BE92-FBE5-432E-BB12-AEB4127B705C}" dt="2025-11-10T20:06:13.559" v="2744" actId="164"/>
          <ac:cxnSpMkLst>
            <pc:docMk/>
            <pc:sldMk cId="2518017845" sldId="438"/>
            <ac:cxnSpMk id="6"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1"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2"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3" creationId="{00000000-0000-0000-0000-000000000000}"/>
          </ac:cxnSpMkLst>
        </pc:cxnChg>
        <pc:cxnChg chg="mod">
          <ac:chgData name="mnats" userId="2d5df061-6255-4755-935c-bfd826af269a" providerId="ADAL" clId="{B2B0BE92-FBE5-432E-BB12-AEB4127B705C}" dt="2025-11-10T20:06:13.559" v="2744" actId="164"/>
          <ac:cxnSpMkLst>
            <pc:docMk/>
            <pc:sldMk cId="2518017845" sldId="438"/>
            <ac:cxnSpMk id="34" creationId="{00000000-0000-0000-0000-000000000000}"/>
          </ac:cxnSpMkLst>
        </pc:cxnChg>
      </pc:sldChg>
      <pc:sldChg chg="addSp modSp mod">
        <pc:chgData name="mnats" userId="2d5df061-6255-4755-935c-bfd826af269a" providerId="ADAL" clId="{B2B0BE92-FBE5-432E-BB12-AEB4127B705C}" dt="2025-11-10T20:15:47.730" v="5811" actId="13244"/>
        <pc:sldMkLst>
          <pc:docMk/>
          <pc:sldMk cId="3304427065" sldId="439"/>
        </pc:sldMkLst>
        <pc:spChg chg="ord">
          <ac:chgData name="mnats" userId="2d5df061-6255-4755-935c-bfd826af269a" providerId="ADAL" clId="{B2B0BE92-FBE5-432E-BB12-AEB4127B705C}" dt="2025-11-10T20:15:32.862" v="5809" actId="13244"/>
          <ac:spMkLst>
            <pc:docMk/>
            <pc:sldMk cId="3304427065" sldId="439"/>
            <ac:spMk id="2" creationId="{F8FA697E-F7E5-4564-9282-FBABD2BA73CF}"/>
          </ac:spMkLst>
        </pc:spChg>
        <pc:spChg chg="ord">
          <ac:chgData name="mnats" userId="2d5df061-6255-4755-935c-bfd826af269a" providerId="ADAL" clId="{B2B0BE92-FBE5-432E-BB12-AEB4127B705C}" dt="2025-11-10T20:15:39.896" v="5810" actId="13244"/>
          <ac:spMkLst>
            <pc:docMk/>
            <pc:sldMk cId="3304427065" sldId="439"/>
            <ac:spMk id="3" creationId="{C73601DB-8EE8-41DD-BBA9-9504A62F13AF}"/>
          </ac:spMkLst>
        </pc:spChg>
        <pc:spChg chg="mod">
          <ac:chgData name="mnats" userId="2d5df061-6255-4755-935c-bfd826af269a" providerId="ADAL" clId="{B2B0BE92-FBE5-432E-BB12-AEB4127B705C}" dt="2025-11-10T18:56:59.794" v="1122" actId="962"/>
          <ac:spMkLst>
            <pc:docMk/>
            <pc:sldMk cId="3304427065" sldId="439"/>
            <ac:spMk id="9" creationId="{12217FA7-05A1-9C8D-EACD-81027B13F957}"/>
          </ac:spMkLst>
        </pc:spChg>
        <pc:spChg chg="mod">
          <ac:chgData name="mnats" userId="2d5df061-6255-4755-935c-bfd826af269a" providerId="ADAL" clId="{B2B0BE92-FBE5-432E-BB12-AEB4127B705C}" dt="2025-11-10T13:25:49.273" v="34" actId="2711"/>
          <ac:spMkLst>
            <pc:docMk/>
            <pc:sldMk cId="3304427065" sldId="439"/>
            <ac:spMk id="10" creationId="{66B308DE-BCC2-1D3E-F5C2-2BF87B68184C}"/>
          </ac:spMkLst>
        </pc:spChg>
        <pc:spChg chg="mod">
          <ac:chgData name="mnats" userId="2d5df061-6255-4755-935c-bfd826af269a" providerId="ADAL" clId="{B2B0BE92-FBE5-432E-BB12-AEB4127B705C}" dt="2025-11-10T18:57:06.566" v="1123" actId="962"/>
          <ac:spMkLst>
            <pc:docMk/>
            <pc:sldMk cId="3304427065" sldId="439"/>
            <ac:spMk id="11" creationId="{DE3A9FCE-95FE-4A71-EA51-2238AC234C99}"/>
          </ac:spMkLst>
        </pc:spChg>
        <pc:spChg chg="mod">
          <ac:chgData name="mnats" userId="2d5df061-6255-4755-935c-bfd826af269a" providerId="ADAL" clId="{B2B0BE92-FBE5-432E-BB12-AEB4127B705C}" dt="2025-11-10T13:25:44.039" v="33" actId="2711"/>
          <ac:spMkLst>
            <pc:docMk/>
            <pc:sldMk cId="3304427065" sldId="439"/>
            <ac:spMk id="12" creationId="{E116461E-36E0-2DA4-6C7B-4BE585072667}"/>
          </ac:spMkLst>
        </pc:spChg>
        <pc:grpChg chg="add mod">
          <ac:chgData name="mnats" userId="2d5df061-6255-4755-935c-bfd826af269a" providerId="ADAL" clId="{B2B0BE92-FBE5-432E-BB12-AEB4127B705C}" dt="2025-11-10T13:31:16.985" v="554" actId="164"/>
          <ac:grpSpMkLst>
            <pc:docMk/>
            <pc:sldMk cId="3304427065" sldId="439"/>
            <ac:grpSpMk id="4" creationId="{95D89947-CC58-45B8-BAAD-EAC56CAFD872}"/>
          </ac:grpSpMkLst>
        </pc:grpChg>
        <pc:grpChg chg="add mod">
          <ac:chgData name="mnats" userId="2d5df061-6255-4755-935c-bfd826af269a" providerId="ADAL" clId="{B2B0BE92-FBE5-432E-BB12-AEB4127B705C}" dt="2025-11-10T13:31:32.063" v="577" actId="164"/>
          <ac:grpSpMkLst>
            <pc:docMk/>
            <pc:sldMk cId="3304427065" sldId="439"/>
            <ac:grpSpMk id="5" creationId="{C9A2F4EB-3F2A-4034-90AF-968FE76ED862}"/>
          </ac:grpSpMkLst>
        </pc:grpChg>
        <pc:grpChg chg="add mod ord">
          <ac:chgData name="mnats" userId="2d5df061-6255-4755-935c-bfd826af269a" providerId="ADAL" clId="{B2B0BE92-FBE5-432E-BB12-AEB4127B705C}" dt="2025-11-10T20:15:47.730" v="5811" actId="13244"/>
          <ac:grpSpMkLst>
            <pc:docMk/>
            <pc:sldMk cId="3304427065" sldId="439"/>
            <ac:grpSpMk id="6" creationId="{88062A5B-C6CF-4A3E-B87A-9203B24AFDE3}"/>
          </ac:grpSpMkLst>
        </pc:grpChg>
        <pc:grpChg chg="mod">
          <ac:chgData name="mnats" userId="2d5df061-6255-4755-935c-bfd826af269a" providerId="ADAL" clId="{B2B0BE92-FBE5-432E-BB12-AEB4127B705C}" dt="2025-11-10T13:30:01.182" v="124" actId="164"/>
          <ac:grpSpMkLst>
            <pc:docMk/>
            <pc:sldMk cId="3304427065" sldId="439"/>
            <ac:grpSpMk id="15" creationId="{6C802030-1DDE-B3CE-1689-327AF8747D16}"/>
          </ac:grpSpMkLst>
        </pc:grpChg>
        <pc:grpChg chg="mod">
          <ac:chgData name="mnats" userId="2d5df061-6255-4755-935c-bfd826af269a" providerId="ADAL" clId="{B2B0BE92-FBE5-432E-BB12-AEB4127B705C}" dt="2025-11-10T13:32:12.780" v="730" actId="164"/>
          <ac:grpSpMkLst>
            <pc:docMk/>
            <pc:sldMk cId="3304427065" sldId="439"/>
            <ac:grpSpMk id="21" creationId="{3F4E954C-11B8-6B48-C248-8B919C7840EB}"/>
          </ac:grpSpMkLst>
        </pc:grpChg>
        <pc:grpChg chg="mod">
          <ac:chgData name="mnats" userId="2d5df061-6255-4755-935c-bfd826af269a" providerId="ADAL" clId="{B2B0BE92-FBE5-432E-BB12-AEB4127B705C}" dt="2025-11-10T13:31:16.985" v="554" actId="164"/>
          <ac:grpSpMkLst>
            <pc:docMk/>
            <pc:sldMk cId="3304427065" sldId="439"/>
            <ac:grpSpMk id="24" creationId="{089F6952-35CB-8464-4CC9-E32C29076801}"/>
          </ac:grpSpMkLst>
        </pc:grpChg>
        <pc:grpChg chg="add mod">
          <ac:chgData name="mnats" userId="2d5df061-6255-4755-935c-bfd826af269a" providerId="ADAL" clId="{B2B0BE92-FBE5-432E-BB12-AEB4127B705C}" dt="2025-11-10T13:32:01.737" v="729" actId="962"/>
          <ac:grpSpMkLst>
            <pc:docMk/>
            <pc:sldMk cId="3304427065" sldId="439"/>
            <ac:grpSpMk id="25" creationId="{070AB392-C392-4E1E-A3C2-127297A114CE}"/>
          </ac:grpSpMkLst>
        </pc:grpChg>
        <pc:grpChg chg="add mod">
          <ac:chgData name="mnats" userId="2d5df061-6255-4755-935c-bfd826af269a" providerId="ADAL" clId="{B2B0BE92-FBE5-432E-BB12-AEB4127B705C}" dt="2025-11-10T13:32:54.396" v="926" actId="962"/>
          <ac:grpSpMkLst>
            <pc:docMk/>
            <pc:sldMk cId="3304427065" sldId="439"/>
            <ac:grpSpMk id="26" creationId="{0F4A0573-4ED5-444E-B3C6-C127BC3969C3}"/>
          </ac:grpSpMkLst>
        </pc:grpChg>
        <pc:inkChg chg="mod">
          <ac:chgData name="mnats" userId="2d5df061-6255-4755-935c-bfd826af269a" providerId="ADAL" clId="{B2B0BE92-FBE5-432E-BB12-AEB4127B705C}" dt="2025-11-10T13:31:01.128" v="553" actId="164"/>
          <ac:inkMkLst>
            <pc:docMk/>
            <pc:sldMk cId="3304427065" sldId="439"/>
            <ac:inkMk id="7" creationId="{61273A44-A9FC-70A3-83AB-1D7A6B1FE051}"/>
          </ac:inkMkLst>
        </pc:inkChg>
        <pc:inkChg chg="mod">
          <ac:chgData name="mnats" userId="2d5df061-6255-4755-935c-bfd826af269a" providerId="ADAL" clId="{B2B0BE92-FBE5-432E-BB12-AEB4127B705C}" dt="2025-11-10T13:32:12.780" v="730" actId="164"/>
          <ac:inkMkLst>
            <pc:docMk/>
            <pc:sldMk cId="3304427065" sldId="439"/>
            <ac:inkMk id="8" creationId="{2E8CF7C2-C604-92C7-DD1E-13A75997810B}"/>
          </ac:inkMkLst>
        </pc:inkChg>
        <pc:inkChg chg="mod">
          <ac:chgData name="mnats" userId="2d5df061-6255-4755-935c-bfd826af269a" providerId="ADAL" clId="{B2B0BE92-FBE5-432E-BB12-AEB4127B705C}" dt="2025-11-10T13:31:01.128" v="553" actId="164"/>
          <ac:inkMkLst>
            <pc:docMk/>
            <pc:sldMk cId="3304427065" sldId="439"/>
            <ac:inkMk id="16" creationId="{564A2001-36F7-5C60-8EF0-6C44109A7215}"/>
          </ac:inkMkLst>
        </pc:inkChg>
        <pc:inkChg chg="mod">
          <ac:chgData name="mnats" userId="2d5df061-6255-4755-935c-bfd826af269a" providerId="ADAL" clId="{B2B0BE92-FBE5-432E-BB12-AEB4127B705C}" dt="2025-11-10T13:32:12.780" v="730" actId="164"/>
          <ac:inkMkLst>
            <pc:docMk/>
            <pc:sldMk cId="3304427065" sldId="439"/>
            <ac:inkMk id="17" creationId="{B1BAB0C7-A1BF-692A-C2D7-E3B38C9C26FE}"/>
          </ac:inkMkLst>
        </pc:inkChg>
        <pc:inkChg chg="mod">
          <ac:chgData name="mnats" userId="2d5df061-6255-4755-935c-bfd826af269a" providerId="ADAL" clId="{B2B0BE92-FBE5-432E-BB12-AEB4127B705C}" dt="2025-11-10T13:31:32.063" v="577" actId="164"/>
          <ac:inkMkLst>
            <pc:docMk/>
            <pc:sldMk cId="3304427065" sldId="439"/>
            <ac:inkMk id="18" creationId="{2E79A4E9-26C4-DF2F-7E45-BFB22F8D647C}"/>
          </ac:inkMkLst>
        </pc:inkChg>
        <pc:inkChg chg="mod">
          <ac:chgData name="mnats" userId="2d5df061-6255-4755-935c-bfd826af269a" providerId="ADAL" clId="{B2B0BE92-FBE5-432E-BB12-AEB4127B705C}" dt="2025-11-10T13:30:01.182" v="124" actId="164"/>
          <ac:inkMkLst>
            <pc:docMk/>
            <pc:sldMk cId="3304427065" sldId="439"/>
            <ac:inkMk id="33" creationId="{C6802C99-D217-43EE-9A71-9A7965344657}"/>
          </ac:inkMkLst>
        </pc:inkChg>
      </pc:sldChg>
      <pc:sldChg chg="modSp mod">
        <pc:chgData name="mnats" userId="2d5df061-6255-4755-935c-bfd826af269a" providerId="ADAL" clId="{B2B0BE92-FBE5-432E-BB12-AEB4127B705C}" dt="2025-11-10T19:00:45.884" v="2239" actId="962"/>
        <pc:sldMkLst>
          <pc:docMk/>
          <pc:sldMk cId="2929611394" sldId="440"/>
        </pc:sldMkLst>
        <pc:spChg chg="mod">
          <ac:chgData name="mnats" userId="2d5df061-6255-4755-935c-bfd826af269a" providerId="ADAL" clId="{B2B0BE92-FBE5-432E-BB12-AEB4127B705C}" dt="2025-11-10T13:59:46.626" v="1047" actId="20577"/>
          <ac:spMkLst>
            <pc:docMk/>
            <pc:sldMk cId="2929611394" sldId="440"/>
            <ac:spMk id="2" creationId="{F8FA697E-F7E5-4564-9282-FBABD2BA73CF}"/>
          </ac:spMkLst>
        </pc:spChg>
        <pc:grpChg chg="mod">
          <ac:chgData name="mnats" userId="2d5df061-6255-4755-935c-bfd826af269a" providerId="ADAL" clId="{B2B0BE92-FBE5-432E-BB12-AEB4127B705C}" dt="2025-11-10T18:59:07.090" v="1713" actId="962"/>
          <ac:grpSpMkLst>
            <pc:docMk/>
            <pc:sldMk cId="2929611394" sldId="440"/>
            <ac:grpSpMk id="4" creationId="{E9210396-FAE0-4392-A10A-FBAE3D99A959}"/>
          </ac:grpSpMkLst>
        </pc:grpChg>
        <pc:inkChg chg="mod">
          <ac:chgData name="mnats" userId="2d5df061-6255-4755-935c-bfd826af269a" providerId="ADAL" clId="{B2B0BE92-FBE5-432E-BB12-AEB4127B705C}" dt="2025-11-10T19:00:45.884" v="2239" actId="962"/>
          <ac:inkMkLst>
            <pc:docMk/>
            <pc:sldMk cId="2929611394" sldId="440"/>
            <ac:inkMk id="25" creationId="{72E7CA9B-C372-440D-83BC-A686E43615DC}"/>
          </ac:inkMkLst>
        </pc:inkChg>
      </pc:sldChg>
      <pc:sldChg chg="modSp mod">
        <pc:chgData name="mnats" userId="2d5df061-6255-4755-935c-bfd826af269a" providerId="ADAL" clId="{B2B0BE92-FBE5-432E-BB12-AEB4127B705C}" dt="2025-11-10T20:16:06.050" v="5812" actId="962"/>
        <pc:sldMkLst>
          <pc:docMk/>
          <pc:sldMk cId="2553485435" sldId="441"/>
        </pc:sldMkLst>
        <pc:spChg chg="mod">
          <ac:chgData name="mnats" userId="2d5df061-6255-4755-935c-bfd826af269a" providerId="ADAL" clId="{B2B0BE92-FBE5-432E-BB12-AEB4127B705C}" dt="2025-11-10T18:58:03.044" v="1395" actId="962"/>
          <ac:spMkLst>
            <pc:docMk/>
            <pc:sldMk cId="2553485435" sldId="441"/>
            <ac:spMk id="6" creationId="{DCA92B1D-1105-4398-BB5B-3B1167255EFB}"/>
          </ac:spMkLst>
        </pc:spChg>
        <pc:grpChg chg="mod">
          <ac:chgData name="mnats" userId="2d5df061-6255-4755-935c-bfd826af269a" providerId="ADAL" clId="{B2B0BE92-FBE5-432E-BB12-AEB4127B705C}" dt="2025-11-10T20:16:06.050" v="5812" actId="962"/>
          <ac:grpSpMkLst>
            <pc:docMk/>
            <pc:sldMk cId="2553485435" sldId="441"/>
            <ac:grpSpMk id="5" creationId="{2A344B9D-FF1A-4841-B877-0E9A2ABCCC21}"/>
          </ac:grpSpMkLst>
        </pc:grpChg>
        <pc:grpChg chg="mod">
          <ac:chgData name="mnats" userId="2d5df061-6255-4755-935c-bfd826af269a" providerId="ADAL" clId="{B2B0BE92-FBE5-432E-BB12-AEB4127B705C}" dt="2025-11-10T18:59:39.124" v="1721" actId="962"/>
          <ac:grpSpMkLst>
            <pc:docMk/>
            <pc:sldMk cId="2553485435" sldId="441"/>
            <ac:grpSpMk id="8" creationId="{65593936-E922-4A8A-B11F-325DA3D8C2E7}"/>
          </ac:grpSpMkLst>
        </pc:grpChg>
        <pc:grpChg chg="mod">
          <ac:chgData name="mnats" userId="2d5df061-6255-4755-935c-bfd826af269a" providerId="ADAL" clId="{B2B0BE92-FBE5-432E-BB12-AEB4127B705C}" dt="2025-11-10T20:04:57.744" v="2447" actId="962"/>
          <ac:grpSpMkLst>
            <pc:docMk/>
            <pc:sldMk cId="2553485435" sldId="441"/>
            <ac:grpSpMk id="11" creationId="{B77C035F-1E7C-4429-8107-5A5B304B6463}"/>
          </ac:grpSpMkLst>
        </pc:grpChg>
      </pc:sldChg>
      <pc:sldChg chg="addSp delSp modSp mod">
        <pc:chgData name="mnats" userId="2d5df061-6255-4755-935c-bfd826af269a" providerId="ADAL" clId="{B2B0BE92-FBE5-432E-BB12-AEB4127B705C}" dt="2025-11-10T20:07:46.717" v="3254" actId="478"/>
        <pc:sldMkLst>
          <pc:docMk/>
          <pc:sldMk cId="2635233103" sldId="443"/>
        </pc:sldMkLst>
        <pc:spChg chg="mod">
          <ac:chgData name="mnats" userId="2d5df061-6255-4755-935c-bfd826af269a" providerId="ADAL" clId="{B2B0BE92-FBE5-432E-BB12-AEB4127B705C}" dt="2025-11-10T14:11:48.519" v="1086" actId="20577"/>
          <ac:spMkLst>
            <pc:docMk/>
            <pc:sldMk cId="2635233103" sldId="443"/>
            <ac:spMk id="2" creationId="{495030BF-BB03-4449-BF20-D4D08D247276}"/>
          </ac:spMkLst>
        </pc:spChg>
        <pc:spChg chg="del mod">
          <ac:chgData name="mnats" userId="2d5df061-6255-4755-935c-bfd826af269a" providerId="ADAL" clId="{B2B0BE92-FBE5-432E-BB12-AEB4127B705C}" dt="2025-11-10T20:07:38.609" v="3252" actId="478"/>
          <ac:spMkLst>
            <pc:docMk/>
            <pc:sldMk cId="2635233103" sldId="443"/>
            <ac:spMk id="3" creationId="{44312997-3661-4F29-8767-2B255A7B0AF9}"/>
          </ac:spMkLst>
        </pc:spChg>
        <pc:spChg chg="add del mod">
          <ac:chgData name="mnats" userId="2d5df061-6255-4755-935c-bfd826af269a" providerId="ADAL" clId="{B2B0BE92-FBE5-432E-BB12-AEB4127B705C}" dt="2025-11-10T20:07:46.717" v="3254" actId="478"/>
          <ac:spMkLst>
            <pc:docMk/>
            <pc:sldMk cId="2635233103" sldId="443"/>
            <ac:spMk id="6" creationId="{12EB8DF9-6884-4C08-8EA9-095D2ABBA994}"/>
          </ac:spMkLst>
        </pc:spChg>
      </pc:sldChg>
      <pc:sldChg chg="modSp mod">
        <pc:chgData name="mnats" userId="2d5df061-6255-4755-935c-bfd826af269a" providerId="ADAL" clId="{B2B0BE92-FBE5-432E-BB12-AEB4127B705C}" dt="2025-11-10T20:17:49.940" v="5861" actId="20577"/>
        <pc:sldMkLst>
          <pc:docMk/>
          <pc:sldMk cId="3611467131" sldId="444"/>
        </pc:sldMkLst>
        <pc:spChg chg="mod">
          <ac:chgData name="mnats" userId="2d5df061-6255-4755-935c-bfd826af269a" providerId="ADAL" clId="{B2B0BE92-FBE5-432E-BB12-AEB4127B705C}" dt="2025-11-10T20:17:49.940" v="5861" actId="20577"/>
          <ac:spMkLst>
            <pc:docMk/>
            <pc:sldMk cId="3611467131" sldId="444"/>
            <ac:spMk id="2" creationId="{C0D56B3B-4935-4A1C-88BD-8D8C426F0611}"/>
          </ac:spMkLst>
        </pc:spChg>
      </pc:sldChg>
      <pc:sldChg chg="modSp mod">
        <pc:chgData name="mnats" userId="2d5df061-6255-4755-935c-bfd826af269a" providerId="ADAL" clId="{B2B0BE92-FBE5-432E-BB12-AEB4127B705C}" dt="2025-11-10T20:18:37.921" v="5915" actId="20577"/>
        <pc:sldMkLst>
          <pc:docMk/>
          <pc:sldMk cId="188130204" sldId="445"/>
        </pc:sldMkLst>
        <pc:spChg chg="mod">
          <ac:chgData name="mnats" userId="2d5df061-6255-4755-935c-bfd826af269a" providerId="ADAL" clId="{B2B0BE92-FBE5-432E-BB12-AEB4127B705C}" dt="2025-11-10T20:18:37.921" v="5915" actId="20577"/>
          <ac:spMkLst>
            <pc:docMk/>
            <pc:sldMk cId="188130204" sldId="445"/>
            <ac:spMk id="2" creationId="{9A6F50AA-A788-430F-AA1F-499DC5CB888F}"/>
          </ac:spMkLst>
        </pc:spChg>
      </pc:sldChg>
      <pc:sldChg chg="addSp modSp mod">
        <pc:chgData name="mnats" userId="2d5df061-6255-4755-935c-bfd826af269a" providerId="ADAL" clId="{B2B0BE92-FBE5-432E-BB12-AEB4127B705C}" dt="2025-11-10T20:09:59.264" v="4132" actId="962"/>
        <pc:sldMkLst>
          <pc:docMk/>
          <pc:sldMk cId="3403263606" sldId="446"/>
        </pc:sldMkLst>
        <pc:spChg chg="mod">
          <ac:chgData name="mnats" userId="2d5df061-6255-4755-935c-bfd826af269a" providerId="ADAL" clId="{B2B0BE92-FBE5-432E-BB12-AEB4127B705C}" dt="2025-11-10T20:09:40.318" v="3999" actId="1076"/>
          <ac:spMkLst>
            <pc:docMk/>
            <pc:sldMk cId="3403263606" sldId="446"/>
            <ac:spMk id="3" creationId="{9CB7C677-7372-4828-A3F7-4CEEA6A140BC}"/>
          </ac:spMkLst>
        </pc:spChg>
        <pc:spChg chg="mod">
          <ac:chgData name="mnats" userId="2d5df061-6255-4755-935c-bfd826af269a" providerId="ADAL" clId="{B2B0BE92-FBE5-432E-BB12-AEB4127B705C}" dt="2025-11-10T20:09:46.531" v="4000" actId="164"/>
          <ac:spMkLst>
            <pc:docMk/>
            <pc:sldMk cId="3403263606" sldId="446"/>
            <ac:spMk id="6" creationId="{9B62E5EE-EBC1-3FE8-A344-FAB84CB3EF6D}"/>
          </ac:spMkLst>
        </pc:spChg>
        <pc:spChg chg="mod">
          <ac:chgData name="mnats" userId="2d5df061-6255-4755-935c-bfd826af269a" providerId="ADAL" clId="{B2B0BE92-FBE5-432E-BB12-AEB4127B705C}" dt="2025-11-10T20:09:46.531" v="4000" actId="164"/>
          <ac:spMkLst>
            <pc:docMk/>
            <pc:sldMk cId="3403263606" sldId="446"/>
            <ac:spMk id="7" creationId="{F29DE2F4-E14C-391B-8BF2-D6AFAFD679AB}"/>
          </ac:spMkLst>
        </pc:spChg>
        <pc:grpChg chg="add mod">
          <ac:chgData name="mnats" userId="2d5df061-6255-4755-935c-bfd826af269a" providerId="ADAL" clId="{B2B0BE92-FBE5-432E-BB12-AEB4127B705C}" dt="2025-11-10T20:09:59.264" v="4132" actId="962"/>
          <ac:grpSpMkLst>
            <pc:docMk/>
            <pc:sldMk cId="3403263606" sldId="446"/>
            <ac:grpSpMk id="4" creationId="{E712D90E-C9F3-454A-B1C5-BADF69AE3060}"/>
          </ac:grpSpMkLst>
        </pc:grpChg>
        <pc:inkChg chg="mod">
          <ac:chgData name="mnats" userId="2d5df061-6255-4755-935c-bfd826af269a" providerId="ADAL" clId="{B2B0BE92-FBE5-432E-BB12-AEB4127B705C}" dt="2025-11-10T20:09:46.531" v="4000" actId="164"/>
          <ac:inkMkLst>
            <pc:docMk/>
            <pc:sldMk cId="3403263606" sldId="446"/>
            <ac:inkMk id="8" creationId="{F76B3793-C041-92AB-A305-6B168FDCC1AD}"/>
          </ac:inkMkLst>
        </pc:inkChg>
        <pc:inkChg chg="mod">
          <ac:chgData name="mnats" userId="2d5df061-6255-4755-935c-bfd826af269a" providerId="ADAL" clId="{B2B0BE92-FBE5-432E-BB12-AEB4127B705C}" dt="2025-11-10T20:09:46.531" v="4000" actId="164"/>
          <ac:inkMkLst>
            <pc:docMk/>
            <pc:sldMk cId="3403263606" sldId="446"/>
            <ac:inkMk id="9" creationId="{D9331514-C3A9-5B68-19C9-4381B90872AC}"/>
          </ac:inkMkLst>
        </pc:inkChg>
        <pc:cxnChg chg="mod">
          <ac:chgData name="mnats" userId="2d5df061-6255-4755-935c-bfd826af269a" providerId="ADAL" clId="{B2B0BE92-FBE5-432E-BB12-AEB4127B705C}" dt="2025-11-10T20:09:46.531" v="4000" actId="164"/>
          <ac:cxnSpMkLst>
            <pc:docMk/>
            <pc:sldMk cId="3403263606" sldId="446"/>
            <ac:cxnSpMk id="5" creationId="{083824A8-7D5B-FEAB-A6B2-7E0D3653E3D4}"/>
          </ac:cxnSpMkLst>
        </pc:cxnChg>
      </pc:sldChg>
      <pc:sldChg chg="modSp mod">
        <pc:chgData name="mnats" userId="2d5df061-6255-4755-935c-bfd826af269a" providerId="ADAL" clId="{B2B0BE92-FBE5-432E-BB12-AEB4127B705C}" dt="2025-11-10T20:09:17.945" v="3995" actId="962"/>
        <pc:sldMkLst>
          <pc:docMk/>
          <pc:sldMk cId="529797080" sldId="451"/>
        </pc:sldMkLst>
        <pc:grpChg chg="mod">
          <ac:chgData name="mnats" userId="2d5df061-6255-4755-935c-bfd826af269a" providerId="ADAL" clId="{B2B0BE92-FBE5-432E-BB12-AEB4127B705C}" dt="2025-11-10T20:09:17.945" v="3995" actId="962"/>
          <ac:grpSpMkLst>
            <pc:docMk/>
            <pc:sldMk cId="529797080" sldId="451"/>
            <ac:grpSpMk id="5" creationId="{36F9B781-B8FE-4F21-9914-6551B1656940}"/>
          </ac:grpSpMkLst>
        </pc:grpChg>
      </pc:sldChg>
      <pc:sldChg chg="addSp modSp mod">
        <pc:chgData name="mnats" userId="2d5df061-6255-4755-935c-bfd826af269a" providerId="ADAL" clId="{B2B0BE92-FBE5-432E-BB12-AEB4127B705C}" dt="2025-11-10T20:18:55.781" v="5949" actId="20577"/>
        <pc:sldMkLst>
          <pc:docMk/>
          <pc:sldMk cId="453159217" sldId="587"/>
        </pc:sldMkLst>
        <pc:spChg chg="mod">
          <ac:chgData name="mnats" userId="2d5df061-6255-4755-935c-bfd826af269a" providerId="ADAL" clId="{B2B0BE92-FBE5-432E-BB12-AEB4127B705C}" dt="2025-11-10T20:18:55.781" v="5949" actId="20577"/>
          <ac:spMkLst>
            <pc:docMk/>
            <pc:sldMk cId="453159217" sldId="587"/>
            <ac:spMk id="2" creationId="{7ECDCDBD-D5A2-4B23-B4D2-32240043BD3E}"/>
          </ac:spMkLst>
        </pc:spChg>
        <pc:grpChg chg="mod">
          <ac:chgData name="mnats" userId="2d5df061-6255-4755-935c-bfd826af269a" providerId="ADAL" clId="{B2B0BE92-FBE5-432E-BB12-AEB4127B705C}" dt="2025-11-10T20:11:39.473" v="4523" actId="164"/>
          <ac:grpSpMkLst>
            <pc:docMk/>
            <pc:sldMk cId="453159217" sldId="587"/>
            <ac:grpSpMk id="4" creationId="{76251B47-27CE-44AB-A9B1-FE3AAA73888D}"/>
          </ac:grpSpMkLst>
        </pc:grpChg>
        <pc:grpChg chg="add mod">
          <ac:chgData name="mnats" userId="2d5df061-6255-4755-935c-bfd826af269a" providerId="ADAL" clId="{B2B0BE92-FBE5-432E-BB12-AEB4127B705C}" dt="2025-11-10T20:12:42.752" v="5064" actId="962"/>
          <ac:grpSpMkLst>
            <pc:docMk/>
            <pc:sldMk cId="453159217" sldId="587"/>
            <ac:grpSpMk id="46" creationId="{25DCA4F5-2A40-40A1-BF48-107E278EFFEA}"/>
          </ac:grpSpMkLst>
        </pc:grpChg>
        <pc:inkChg chg="mod">
          <ac:chgData name="mnats" userId="2d5df061-6255-4755-935c-bfd826af269a" providerId="ADAL" clId="{B2B0BE92-FBE5-432E-BB12-AEB4127B705C}" dt="2025-11-10T20:11:39.473" v="4523" actId="164"/>
          <ac:inkMkLst>
            <pc:docMk/>
            <pc:sldMk cId="453159217" sldId="587"/>
            <ac:inkMk id="52" creationId="{B3692189-7F24-4E15-A0AD-7D6A5CC7B254}"/>
          </ac:inkMkLst>
        </pc:inkChg>
        <pc:inkChg chg="mod">
          <ac:chgData name="mnats" userId="2d5df061-6255-4755-935c-bfd826af269a" providerId="ADAL" clId="{B2B0BE92-FBE5-432E-BB12-AEB4127B705C}" dt="2025-11-10T20:11:39.473" v="4523" actId="164"/>
          <ac:inkMkLst>
            <pc:docMk/>
            <pc:sldMk cId="453159217" sldId="587"/>
            <ac:inkMk id="58" creationId="{7FE3C921-A195-4DD4-A767-6BF7251F24A0}"/>
          </ac:inkMkLst>
        </pc:inkChg>
        <pc:inkChg chg="mod">
          <ac:chgData name="mnats" userId="2d5df061-6255-4755-935c-bfd826af269a" providerId="ADAL" clId="{B2B0BE92-FBE5-432E-BB12-AEB4127B705C}" dt="2025-11-10T20:11:39.473" v="4523" actId="164"/>
          <ac:inkMkLst>
            <pc:docMk/>
            <pc:sldMk cId="453159217" sldId="587"/>
            <ac:inkMk id="59" creationId="{41B5BD63-1844-4D14-8918-18CA6F9F9B0A}"/>
          </ac:inkMkLst>
        </pc:inkChg>
        <pc:inkChg chg="mod">
          <ac:chgData name="mnats" userId="2d5df061-6255-4755-935c-bfd826af269a" providerId="ADAL" clId="{B2B0BE92-FBE5-432E-BB12-AEB4127B705C}" dt="2025-11-10T20:11:39.473" v="4523" actId="164"/>
          <ac:inkMkLst>
            <pc:docMk/>
            <pc:sldMk cId="453159217" sldId="587"/>
            <ac:inkMk id="60" creationId="{1EEE7ABC-D366-491D-9C29-39B8F4B0C585}"/>
          </ac:inkMkLst>
        </pc:inkChg>
        <pc:inkChg chg="mod">
          <ac:chgData name="mnats" userId="2d5df061-6255-4755-935c-bfd826af269a" providerId="ADAL" clId="{B2B0BE92-FBE5-432E-BB12-AEB4127B705C}" dt="2025-11-10T20:11:39.473" v="4523" actId="164"/>
          <ac:inkMkLst>
            <pc:docMk/>
            <pc:sldMk cId="453159217" sldId="587"/>
            <ac:inkMk id="61" creationId="{47B7E776-457A-4AD2-8400-6E0A5715EE6A}"/>
          </ac:inkMkLst>
        </pc:inkChg>
      </pc:sldChg>
      <pc:sldChg chg="modSp mod">
        <pc:chgData name="mnats" userId="2d5df061-6255-4755-935c-bfd826af269a" providerId="ADAL" clId="{B2B0BE92-FBE5-432E-BB12-AEB4127B705C}" dt="2025-11-10T13:23:30.828" v="27" actId="20577"/>
        <pc:sldMkLst>
          <pc:docMk/>
          <pc:sldMk cId="2963987262" sldId="589"/>
        </pc:sldMkLst>
        <pc:spChg chg="mod">
          <ac:chgData name="mnats" userId="2d5df061-6255-4755-935c-bfd826af269a" providerId="ADAL" clId="{B2B0BE92-FBE5-432E-BB12-AEB4127B705C}" dt="2025-11-10T13:23:30.828" v="27" actId="20577"/>
          <ac:spMkLst>
            <pc:docMk/>
            <pc:sldMk cId="2963987262" sldId="589"/>
            <ac:spMk id="5" creationId="{6B0B57E4-86BE-30B9-98AD-E98EAC1D8FC4}"/>
          </ac:spMkLst>
        </pc:spChg>
      </pc:sldChg>
      <pc:sldChg chg="modSp mod">
        <pc:chgData name="mnats" userId="2d5df061-6255-4755-935c-bfd826af269a" providerId="ADAL" clId="{B2B0BE92-FBE5-432E-BB12-AEB4127B705C}" dt="2025-11-10T13:33:25.717" v="949" actId="20577"/>
        <pc:sldMkLst>
          <pc:docMk/>
          <pc:sldMk cId="2619410044" sldId="590"/>
        </pc:sldMkLst>
        <pc:spChg chg="mod">
          <ac:chgData name="mnats" userId="2d5df061-6255-4755-935c-bfd826af269a" providerId="ADAL" clId="{B2B0BE92-FBE5-432E-BB12-AEB4127B705C}" dt="2025-11-10T13:33:25.717" v="949" actId="20577"/>
          <ac:spMkLst>
            <pc:docMk/>
            <pc:sldMk cId="2619410044" sldId="590"/>
            <ac:spMk id="2" creationId="{BC7FB28A-4C1F-5BC8-0944-E92C0DA0173F}"/>
          </ac:spMkLst>
        </pc:spChg>
      </pc:sldChg>
      <pc:sldChg chg="modSp mod">
        <pc:chgData name="mnats" userId="2d5df061-6255-4755-935c-bfd826af269a" providerId="ADAL" clId="{B2B0BE92-FBE5-432E-BB12-AEB4127B705C}" dt="2025-11-10T18:58:24.488" v="1397" actId="962"/>
        <pc:sldMkLst>
          <pc:docMk/>
          <pc:sldMk cId="1566705694" sldId="591"/>
        </pc:sldMkLst>
        <pc:spChg chg="mod">
          <ac:chgData name="mnats" userId="2d5df061-6255-4755-935c-bfd826af269a" providerId="ADAL" clId="{B2B0BE92-FBE5-432E-BB12-AEB4127B705C}" dt="2025-11-10T13:33:57.199" v="966" actId="20577"/>
          <ac:spMkLst>
            <pc:docMk/>
            <pc:sldMk cId="1566705694" sldId="591"/>
            <ac:spMk id="2" creationId="{2417AB47-54EC-E299-FAA7-031FD16AA670}"/>
          </ac:spMkLst>
        </pc:spChg>
        <pc:spChg chg="mod">
          <ac:chgData name="mnats" userId="2d5df061-6255-4755-935c-bfd826af269a" providerId="ADAL" clId="{B2B0BE92-FBE5-432E-BB12-AEB4127B705C}" dt="2025-11-10T18:57:46.162" v="1389" actId="962"/>
          <ac:spMkLst>
            <pc:docMk/>
            <pc:sldMk cId="1566705694" sldId="591"/>
            <ac:spMk id="5" creationId="{2D59120B-396F-D8D5-AC0E-03076C5EAE19}"/>
          </ac:spMkLst>
        </pc:spChg>
        <pc:spChg chg="mod">
          <ac:chgData name="mnats" userId="2d5df061-6255-4755-935c-bfd826af269a" providerId="ADAL" clId="{B2B0BE92-FBE5-432E-BB12-AEB4127B705C}" dt="2025-11-10T18:57:46.162" v="1389" actId="962"/>
          <ac:spMkLst>
            <pc:docMk/>
            <pc:sldMk cId="1566705694" sldId="591"/>
            <ac:spMk id="6" creationId="{1E88E9B2-D01F-69CF-D9F4-88B332462032}"/>
          </ac:spMkLst>
        </pc:spChg>
        <pc:grpChg chg="mod">
          <ac:chgData name="mnats" userId="2d5df061-6255-4755-935c-bfd826af269a" providerId="ADAL" clId="{B2B0BE92-FBE5-432E-BB12-AEB4127B705C}" dt="2025-11-10T18:58:24.488" v="1397" actId="962"/>
          <ac:grpSpMkLst>
            <pc:docMk/>
            <pc:sldMk cId="1566705694" sldId="591"/>
            <ac:grpSpMk id="4" creationId="{EBD3EFE6-B41A-1232-3B83-509069442B99}"/>
          </ac:grpSpMkLst>
        </pc:grpChg>
      </pc:sldChg>
      <pc:sldChg chg="addSp delSp modSp mod">
        <pc:chgData name="mnats" userId="2d5df061-6255-4755-935c-bfd826af269a" providerId="ADAL" clId="{B2B0BE92-FBE5-432E-BB12-AEB4127B705C}" dt="2025-11-10T18:57:49.080" v="1391" actId="962"/>
        <pc:sldMkLst>
          <pc:docMk/>
          <pc:sldMk cId="183036947" sldId="592"/>
        </pc:sldMkLst>
        <pc:spChg chg="mod">
          <ac:chgData name="mnats" userId="2d5df061-6255-4755-935c-bfd826af269a" providerId="ADAL" clId="{B2B0BE92-FBE5-432E-BB12-AEB4127B705C}" dt="2025-11-10T13:34:01.922" v="977" actId="20577"/>
          <ac:spMkLst>
            <pc:docMk/>
            <pc:sldMk cId="183036947" sldId="592"/>
            <ac:spMk id="2" creationId="{119CA9A2-C224-726A-6A7E-C8D12C7EB2F9}"/>
          </ac:spMkLst>
        </pc:spChg>
        <pc:spChg chg="mod">
          <ac:chgData name="mnats" userId="2d5df061-6255-4755-935c-bfd826af269a" providerId="ADAL" clId="{B2B0BE92-FBE5-432E-BB12-AEB4127B705C}" dt="2025-11-10T13:33:48.083" v="952"/>
          <ac:spMkLst>
            <pc:docMk/>
            <pc:sldMk cId="183036947" sldId="592"/>
            <ac:spMk id="8" creationId="{4061D2F2-23A8-458B-96B0-1418A84AC41F}"/>
          </ac:spMkLst>
        </pc:spChg>
        <pc:spChg chg="mod">
          <ac:chgData name="mnats" userId="2d5df061-6255-4755-935c-bfd826af269a" providerId="ADAL" clId="{B2B0BE92-FBE5-432E-BB12-AEB4127B705C}" dt="2025-11-10T13:33:48.083" v="952"/>
          <ac:spMkLst>
            <pc:docMk/>
            <pc:sldMk cId="183036947" sldId="592"/>
            <ac:spMk id="9" creationId="{2C9B9D27-A1D4-4E5E-81A1-4CFCD3710B7D}"/>
          </ac:spMkLst>
        </pc:spChg>
        <pc:grpChg chg="del">
          <ac:chgData name="mnats" userId="2d5df061-6255-4755-935c-bfd826af269a" providerId="ADAL" clId="{B2B0BE92-FBE5-432E-BB12-AEB4127B705C}" dt="2025-11-10T13:33:47.848" v="951" actId="478"/>
          <ac:grpSpMkLst>
            <pc:docMk/>
            <pc:sldMk cId="183036947" sldId="592"/>
            <ac:grpSpMk id="4" creationId="{919AC418-D6FD-D62E-6E5C-DC7956D852C2}"/>
          </ac:grpSpMkLst>
        </pc:grpChg>
        <pc:grpChg chg="add mod">
          <ac:chgData name="mnats" userId="2d5df061-6255-4755-935c-bfd826af269a" providerId="ADAL" clId="{B2B0BE92-FBE5-432E-BB12-AEB4127B705C}" dt="2025-11-10T18:57:49.080" v="1391" actId="962"/>
          <ac:grpSpMkLst>
            <pc:docMk/>
            <pc:sldMk cId="183036947" sldId="592"/>
            <ac:grpSpMk id="7" creationId="{F348A4C0-62C3-4099-902E-E6F3890F4E89}"/>
          </ac:grpSpMkLst>
        </pc:grpChg>
      </pc:sldChg>
      <pc:sldChg chg="addSp delSp modSp mod">
        <pc:chgData name="mnats" userId="2d5df061-6255-4755-935c-bfd826af269a" providerId="ADAL" clId="{B2B0BE92-FBE5-432E-BB12-AEB4127B705C}" dt="2025-11-10T18:58:32.614" v="1399" actId="962"/>
        <pc:sldMkLst>
          <pc:docMk/>
          <pc:sldMk cId="3264990489" sldId="593"/>
        </pc:sldMkLst>
        <pc:spChg chg="mod">
          <ac:chgData name="mnats" userId="2d5df061-6255-4755-935c-bfd826af269a" providerId="ADAL" clId="{B2B0BE92-FBE5-432E-BB12-AEB4127B705C}" dt="2025-11-10T13:34:08.310" v="990" actId="20577"/>
          <ac:spMkLst>
            <pc:docMk/>
            <pc:sldMk cId="3264990489" sldId="593"/>
            <ac:spMk id="2" creationId="{FBECF567-DD71-C2AE-9206-2EF0CD421A71}"/>
          </ac:spMkLst>
        </pc:spChg>
        <pc:spChg chg="mod">
          <ac:chgData name="mnats" userId="2d5df061-6255-4755-935c-bfd826af269a" providerId="ADAL" clId="{B2B0BE92-FBE5-432E-BB12-AEB4127B705C}" dt="2025-11-10T18:57:53.789" v="1393" actId="962"/>
          <ac:spMkLst>
            <pc:docMk/>
            <pc:sldMk cId="3264990489" sldId="593"/>
            <ac:spMk id="8" creationId="{3A216174-C575-486D-BA78-61E3F354F9D4}"/>
          </ac:spMkLst>
        </pc:spChg>
        <pc:spChg chg="mod">
          <ac:chgData name="mnats" userId="2d5df061-6255-4755-935c-bfd826af269a" providerId="ADAL" clId="{B2B0BE92-FBE5-432E-BB12-AEB4127B705C}" dt="2025-11-10T13:33:51.191" v="954"/>
          <ac:spMkLst>
            <pc:docMk/>
            <pc:sldMk cId="3264990489" sldId="593"/>
            <ac:spMk id="9" creationId="{168B9400-285A-4C7B-969B-184A1177E578}"/>
          </ac:spMkLst>
        </pc:spChg>
        <pc:grpChg chg="del">
          <ac:chgData name="mnats" userId="2d5df061-6255-4755-935c-bfd826af269a" providerId="ADAL" clId="{B2B0BE92-FBE5-432E-BB12-AEB4127B705C}" dt="2025-11-10T13:33:50.726" v="953" actId="478"/>
          <ac:grpSpMkLst>
            <pc:docMk/>
            <pc:sldMk cId="3264990489" sldId="593"/>
            <ac:grpSpMk id="4" creationId="{6417B999-C0DB-A414-0F15-71583BE1E650}"/>
          </ac:grpSpMkLst>
        </pc:grpChg>
        <pc:grpChg chg="add mod">
          <ac:chgData name="mnats" userId="2d5df061-6255-4755-935c-bfd826af269a" providerId="ADAL" clId="{B2B0BE92-FBE5-432E-BB12-AEB4127B705C}" dt="2025-11-10T18:58:32.614" v="1399" actId="962"/>
          <ac:grpSpMkLst>
            <pc:docMk/>
            <pc:sldMk cId="3264990489" sldId="593"/>
            <ac:grpSpMk id="7" creationId="{DFA07B1C-1778-4D14-A66B-C0D0505CC829}"/>
          </ac:grpSpMkLst>
        </pc:grpChg>
      </pc:sldChg>
      <pc:sldChg chg="modSp mod">
        <pc:chgData name="mnats" userId="2d5df061-6255-4755-935c-bfd826af269a" providerId="ADAL" clId="{B2B0BE92-FBE5-432E-BB12-AEB4127B705C}" dt="2025-11-10T20:17:27.641" v="5833" actId="20577"/>
        <pc:sldMkLst>
          <pc:docMk/>
          <pc:sldMk cId="3763533216" sldId="594"/>
        </pc:sldMkLst>
        <pc:spChg chg="mod">
          <ac:chgData name="mnats" userId="2d5df061-6255-4755-935c-bfd826af269a" providerId="ADAL" clId="{B2B0BE92-FBE5-432E-BB12-AEB4127B705C}" dt="2025-11-10T20:17:27.641" v="5833" actId="20577"/>
          <ac:spMkLst>
            <pc:docMk/>
            <pc:sldMk cId="3763533216" sldId="594"/>
            <ac:spMk id="2" creationId="{F020F7D2-23BD-977F-427D-74CE82726859}"/>
          </ac:spMkLst>
        </pc:spChg>
        <pc:grpChg chg="mod">
          <ac:chgData name="mnats" userId="2d5df061-6255-4755-935c-bfd826af269a" providerId="ADAL" clId="{B2B0BE92-FBE5-432E-BB12-AEB4127B705C}" dt="2025-11-10T18:59:22.276" v="1715" actId="962"/>
          <ac:grpSpMkLst>
            <pc:docMk/>
            <pc:sldMk cId="3763533216" sldId="594"/>
            <ac:grpSpMk id="4" creationId="{9EB1BC86-59EA-D2AC-B45B-C24653EF885E}"/>
          </ac:grpSpMkLst>
        </pc:grpChg>
      </pc:sldChg>
      <pc:sldChg chg="addSp delSp modSp mod">
        <pc:chgData name="mnats" userId="2d5df061-6255-4755-935c-bfd826af269a" providerId="ADAL" clId="{B2B0BE92-FBE5-432E-BB12-AEB4127B705C}" dt="2025-11-10T20:17:31.010" v="5844" actId="20577"/>
        <pc:sldMkLst>
          <pc:docMk/>
          <pc:sldMk cId="4261583232" sldId="595"/>
        </pc:sldMkLst>
        <pc:spChg chg="mod">
          <ac:chgData name="mnats" userId="2d5df061-6255-4755-935c-bfd826af269a" providerId="ADAL" clId="{B2B0BE92-FBE5-432E-BB12-AEB4127B705C}" dt="2025-11-10T20:17:31.010" v="5844" actId="20577"/>
          <ac:spMkLst>
            <pc:docMk/>
            <pc:sldMk cId="4261583232" sldId="595"/>
            <ac:spMk id="2" creationId="{7DBDEB6F-8FD5-0094-75BF-5F067E831299}"/>
          </ac:spMkLst>
        </pc:spChg>
        <pc:spChg chg="mod">
          <ac:chgData name="mnats" userId="2d5df061-6255-4755-935c-bfd826af269a" providerId="ADAL" clId="{B2B0BE92-FBE5-432E-BB12-AEB4127B705C}" dt="2025-11-10T13:34:33.455" v="993"/>
          <ac:spMkLst>
            <pc:docMk/>
            <pc:sldMk cId="4261583232" sldId="595"/>
            <ac:spMk id="8" creationId="{79B677F7-6231-44C0-A464-F3D07F2935C4}"/>
          </ac:spMkLst>
        </pc:spChg>
        <pc:spChg chg="mod">
          <ac:chgData name="mnats" userId="2d5df061-6255-4755-935c-bfd826af269a" providerId="ADAL" clId="{B2B0BE92-FBE5-432E-BB12-AEB4127B705C}" dt="2025-11-10T13:34:33.455" v="993"/>
          <ac:spMkLst>
            <pc:docMk/>
            <pc:sldMk cId="4261583232" sldId="595"/>
            <ac:spMk id="9" creationId="{20EF49F2-03E2-40F3-A9D4-1753C6FC9551}"/>
          </ac:spMkLst>
        </pc:spChg>
        <pc:grpChg chg="del">
          <ac:chgData name="mnats" userId="2d5df061-6255-4755-935c-bfd826af269a" providerId="ADAL" clId="{B2B0BE92-FBE5-432E-BB12-AEB4127B705C}" dt="2025-11-10T13:34:32.605" v="992" actId="478"/>
          <ac:grpSpMkLst>
            <pc:docMk/>
            <pc:sldMk cId="4261583232" sldId="595"/>
            <ac:grpSpMk id="4" creationId="{1C5D0536-7D0B-5E49-34B4-BFF005588A71}"/>
          </ac:grpSpMkLst>
        </pc:grpChg>
        <pc:grpChg chg="add mod">
          <ac:chgData name="mnats" userId="2d5df061-6255-4755-935c-bfd826af269a" providerId="ADAL" clId="{B2B0BE92-FBE5-432E-BB12-AEB4127B705C}" dt="2025-11-10T18:59:27.379" v="1717" actId="962"/>
          <ac:grpSpMkLst>
            <pc:docMk/>
            <pc:sldMk cId="4261583232" sldId="595"/>
            <ac:grpSpMk id="7" creationId="{A418A191-7BF0-479F-9878-63BCA5887BCF}"/>
          </ac:grpSpMkLst>
        </pc:grpChg>
      </pc:sldChg>
      <pc:sldChg chg="addSp delSp modSp mod">
        <pc:chgData name="mnats" userId="2d5df061-6255-4755-935c-bfd826af269a" providerId="ADAL" clId="{B2B0BE92-FBE5-432E-BB12-AEB4127B705C}" dt="2025-11-10T20:17:34.651" v="5855" actId="20577"/>
        <pc:sldMkLst>
          <pc:docMk/>
          <pc:sldMk cId="3534722417" sldId="596"/>
        </pc:sldMkLst>
        <pc:spChg chg="mod">
          <ac:chgData name="mnats" userId="2d5df061-6255-4755-935c-bfd826af269a" providerId="ADAL" clId="{B2B0BE92-FBE5-432E-BB12-AEB4127B705C}" dt="2025-11-10T20:17:34.651" v="5855" actId="20577"/>
          <ac:spMkLst>
            <pc:docMk/>
            <pc:sldMk cId="3534722417" sldId="596"/>
            <ac:spMk id="2" creationId="{CCBCC744-DE07-5CD9-C646-04A1F0B537C7}"/>
          </ac:spMkLst>
        </pc:spChg>
        <pc:spChg chg="mod">
          <ac:chgData name="mnats" userId="2d5df061-6255-4755-935c-bfd826af269a" providerId="ADAL" clId="{B2B0BE92-FBE5-432E-BB12-AEB4127B705C}" dt="2025-11-10T13:34:36.731" v="995"/>
          <ac:spMkLst>
            <pc:docMk/>
            <pc:sldMk cId="3534722417" sldId="596"/>
            <ac:spMk id="8" creationId="{3751736F-6E6F-4A42-9A85-8890BA4F6D13}"/>
          </ac:spMkLst>
        </pc:spChg>
        <pc:spChg chg="mod">
          <ac:chgData name="mnats" userId="2d5df061-6255-4755-935c-bfd826af269a" providerId="ADAL" clId="{B2B0BE92-FBE5-432E-BB12-AEB4127B705C}" dt="2025-11-10T13:34:36.731" v="995"/>
          <ac:spMkLst>
            <pc:docMk/>
            <pc:sldMk cId="3534722417" sldId="596"/>
            <ac:spMk id="9" creationId="{197F858F-01AB-46C2-A4EF-1515A77F5847}"/>
          </ac:spMkLst>
        </pc:spChg>
        <pc:grpChg chg="del">
          <ac:chgData name="mnats" userId="2d5df061-6255-4755-935c-bfd826af269a" providerId="ADAL" clId="{B2B0BE92-FBE5-432E-BB12-AEB4127B705C}" dt="2025-11-10T13:34:35.624" v="994" actId="478"/>
          <ac:grpSpMkLst>
            <pc:docMk/>
            <pc:sldMk cId="3534722417" sldId="596"/>
            <ac:grpSpMk id="4" creationId="{C6BD92C1-4016-F37B-C943-8D0A059B474D}"/>
          </ac:grpSpMkLst>
        </pc:grpChg>
        <pc:grpChg chg="add mod">
          <ac:chgData name="mnats" userId="2d5df061-6255-4755-935c-bfd826af269a" providerId="ADAL" clId="{B2B0BE92-FBE5-432E-BB12-AEB4127B705C}" dt="2025-11-10T18:59:32.699" v="1719" actId="962"/>
          <ac:grpSpMkLst>
            <pc:docMk/>
            <pc:sldMk cId="3534722417" sldId="596"/>
            <ac:grpSpMk id="7" creationId="{67C4E491-F57A-439A-9E10-44B5758ED015}"/>
          </ac:grpSpMkLst>
        </pc:grpChg>
      </pc:sldChg>
      <pc:sldChg chg="modSp mod">
        <pc:chgData name="mnats" userId="2d5df061-6255-4755-935c-bfd826af269a" providerId="ADAL" clId="{B2B0BE92-FBE5-432E-BB12-AEB4127B705C}" dt="2025-11-10T18:57:38.681" v="1387" actId="962"/>
        <pc:sldMkLst>
          <pc:docMk/>
          <pc:sldMk cId="1892572430" sldId="602"/>
        </pc:sldMkLst>
        <pc:spChg chg="mod">
          <ac:chgData name="mnats" userId="2d5df061-6255-4755-935c-bfd826af269a" providerId="ADAL" clId="{B2B0BE92-FBE5-432E-BB12-AEB4127B705C}" dt="2025-11-10T13:59:36.371" v="1039" actId="20577"/>
          <ac:spMkLst>
            <pc:docMk/>
            <pc:sldMk cId="1892572430" sldId="602"/>
            <ac:spMk id="2" creationId="{F8FA697E-F7E5-4564-9282-FBABD2BA73CF}"/>
          </ac:spMkLst>
        </pc:spChg>
        <pc:grpChg chg="mod">
          <ac:chgData name="mnats" userId="2d5df061-6255-4755-935c-bfd826af269a" providerId="ADAL" clId="{B2B0BE92-FBE5-432E-BB12-AEB4127B705C}" dt="2025-11-10T18:57:38.681" v="1387" actId="962"/>
          <ac:grpSpMkLst>
            <pc:docMk/>
            <pc:sldMk cId="1892572430" sldId="602"/>
            <ac:grpSpMk id="4" creationId="{E9210396-FAE0-4392-A10A-FBAE3D99A959}"/>
          </ac:grpSpMkLst>
        </pc:grpChg>
        <pc:inkChg chg="mod">
          <ac:chgData name="mnats" userId="2d5df061-6255-4755-935c-bfd826af269a" providerId="ADAL" clId="{B2B0BE92-FBE5-432E-BB12-AEB4127B705C}" dt="2025-11-10T13:33:11.475" v="930" actId="962"/>
          <ac:inkMkLst>
            <pc:docMk/>
            <pc:sldMk cId="1892572430" sldId="602"/>
            <ac:inkMk id="33" creationId="{C6802C99-D217-43EE-9A71-9A7965344657}"/>
          </ac:inkMkLst>
        </pc:inkChg>
      </pc:sldChg>
      <pc:sldChg chg="modSp mod">
        <pc:chgData name="mnats" userId="2d5df061-6255-4755-935c-bfd826af269a" providerId="ADAL" clId="{B2B0BE92-FBE5-432E-BB12-AEB4127B705C}" dt="2025-11-10T20:19:32.039" v="6033" actId="20577"/>
        <pc:sldMkLst>
          <pc:docMk/>
          <pc:sldMk cId="2306741781" sldId="606"/>
        </pc:sldMkLst>
        <pc:spChg chg="mod">
          <ac:chgData name="mnats" userId="2d5df061-6255-4755-935c-bfd826af269a" providerId="ADAL" clId="{B2B0BE92-FBE5-432E-BB12-AEB4127B705C}" dt="2025-11-10T20:19:32.039" v="6033" actId="20577"/>
          <ac:spMkLst>
            <pc:docMk/>
            <pc:sldMk cId="2306741781" sldId="606"/>
            <ac:spMk id="2" creationId="{BDAF3B71-4442-4940-A328-956FF98018AB}"/>
          </ac:spMkLst>
        </pc:spChg>
      </pc:sldChg>
      <pc:sldChg chg="modSp mod">
        <pc:chgData name="mnats" userId="2d5df061-6255-4755-935c-bfd826af269a" providerId="ADAL" clId="{B2B0BE92-FBE5-432E-BB12-AEB4127B705C}" dt="2025-11-10T20:19:35.320" v="6039" actId="6549"/>
        <pc:sldMkLst>
          <pc:docMk/>
          <pc:sldMk cId="3410767706" sldId="607"/>
        </pc:sldMkLst>
        <pc:spChg chg="mod">
          <ac:chgData name="mnats" userId="2d5df061-6255-4755-935c-bfd826af269a" providerId="ADAL" clId="{B2B0BE92-FBE5-432E-BB12-AEB4127B705C}" dt="2025-11-10T20:19:35.320" v="6039" actId="6549"/>
          <ac:spMkLst>
            <pc:docMk/>
            <pc:sldMk cId="3410767706" sldId="607"/>
            <ac:spMk id="2" creationId="{BDAF3B71-4442-4940-A328-956FF98018AB}"/>
          </ac:spMkLst>
        </pc:spChg>
      </pc:sldChg>
      <pc:sldChg chg="modSp mod">
        <pc:chgData name="mnats" userId="2d5df061-6255-4755-935c-bfd826af269a" providerId="ADAL" clId="{B2B0BE92-FBE5-432E-BB12-AEB4127B705C}" dt="2025-11-10T20:18:25.567" v="5887" actId="20577"/>
        <pc:sldMkLst>
          <pc:docMk/>
          <pc:sldMk cId="2317105136" sldId="610"/>
        </pc:sldMkLst>
        <pc:spChg chg="mod">
          <ac:chgData name="mnats" userId="2d5df061-6255-4755-935c-bfd826af269a" providerId="ADAL" clId="{B2B0BE92-FBE5-432E-BB12-AEB4127B705C}" dt="2025-11-10T20:18:25.567" v="5887" actId="20577"/>
          <ac:spMkLst>
            <pc:docMk/>
            <pc:sldMk cId="2317105136" sldId="610"/>
            <ac:spMk id="2" creationId="{C0D56B3B-4935-4A1C-88BD-8D8C426F0611}"/>
          </ac:spMkLst>
        </pc:spChg>
      </pc:sldChg>
      <pc:sldChg chg="modSp mod">
        <pc:chgData name="mnats" userId="2d5df061-6255-4755-935c-bfd826af269a" providerId="ADAL" clId="{B2B0BE92-FBE5-432E-BB12-AEB4127B705C}" dt="2025-11-10T20:18:14.137" v="5878" actId="20577"/>
        <pc:sldMkLst>
          <pc:docMk/>
          <pc:sldMk cId="2568282150" sldId="612"/>
        </pc:sldMkLst>
        <pc:spChg chg="mod">
          <ac:chgData name="mnats" userId="2d5df061-6255-4755-935c-bfd826af269a" providerId="ADAL" clId="{B2B0BE92-FBE5-432E-BB12-AEB4127B705C}" dt="2025-11-10T20:18:14.137" v="5878" actId="20577"/>
          <ac:spMkLst>
            <pc:docMk/>
            <pc:sldMk cId="2568282150" sldId="612"/>
            <ac:spMk id="2" creationId="{C0D56B3B-4935-4A1C-88BD-8D8C426F0611}"/>
          </ac:spMkLst>
        </pc:spChg>
      </pc:sldChg>
      <pc:sldChg chg="addSp delSp modSp mod">
        <pc:chgData name="mnats" userId="2d5df061-6255-4755-935c-bfd826af269a" providerId="ADAL" clId="{B2B0BE92-FBE5-432E-BB12-AEB4127B705C}" dt="2025-11-10T20:16:42.598" v="5817" actId="13244"/>
        <pc:sldMkLst>
          <pc:docMk/>
          <pc:sldMk cId="3455123524" sldId="615"/>
        </pc:sldMkLst>
        <pc:spChg chg="mod">
          <ac:chgData name="mnats" userId="2d5df061-6255-4755-935c-bfd826af269a" providerId="ADAL" clId="{B2B0BE92-FBE5-432E-BB12-AEB4127B705C}" dt="2025-11-10T14:21:44.420" v="1090" actId="20577"/>
          <ac:spMkLst>
            <pc:docMk/>
            <pc:sldMk cId="3455123524" sldId="615"/>
            <ac:spMk id="2" creationId="{495030BF-BB03-4449-BF20-D4D08D247276}"/>
          </ac:spMkLst>
        </pc:spChg>
        <pc:spChg chg="del">
          <ac:chgData name="mnats" userId="2d5df061-6255-4755-935c-bfd826af269a" providerId="ADAL" clId="{B2B0BE92-FBE5-432E-BB12-AEB4127B705C}" dt="2025-11-10T20:07:51.671" v="3255" actId="478"/>
          <ac:spMkLst>
            <pc:docMk/>
            <pc:sldMk cId="3455123524" sldId="615"/>
            <ac:spMk id="3" creationId="{44312997-3661-4F29-8767-2B255A7B0AF9}"/>
          </ac:spMkLst>
        </pc:spChg>
        <pc:spChg chg="ord">
          <ac:chgData name="mnats" userId="2d5df061-6255-4755-935c-bfd826af269a" providerId="ADAL" clId="{B2B0BE92-FBE5-432E-BB12-AEB4127B705C}" dt="2025-11-10T20:16:42.598" v="5817" actId="13244"/>
          <ac:spMkLst>
            <pc:docMk/>
            <pc:sldMk cId="3455123524" sldId="615"/>
            <ac:spMk id="7" creationId="{B52C1527-2246-BA6B-06AB-49CE18D5DC09}"/>
          </ac:spMkLst>
        </pc:spChg>
        <pc:spChg chg="add del mod">
          <ac:chgData name="mnats" userId="2d5df061-6255-4755-935c-bfd826af269a" providerId="ADAL" clId="{B2B0BE92-FBE5-432E-BB12-AEB4127B705C}" dt="2025-11-10T20:07:54.634" v="3256" actId="478"/>
          <ac:spMkLst>
            <pc:docMk/>
            <pc:sldMk cId="3455123524" sldId="615"/>
            <ac:spMk id="8" creationId="{E70C1344-EFCE-42D8-BBDA-AE7C8371DD46}"/>
          </ac:spMkLst>
        </pc:spChg>
      </pc:sldChg>
      <pc:sldChg chg="addSp delSp modSp mod">
        <pc:chgData name="mnats" userId="2d5df061-6255-4755-935c-bfd826af269a" providerId="ADAL" clId="{B2B0BE92-FBE5-432E-BB12-AEB4127B705C}" dt="2025-11-10T20:16:53.358" v="5818" actId="13244"/>
        <pc:sldMkLst>
          <pc:docMk/>
          <pc:sldMk cId="1785517187" sldId="616"/>
        </pc:sldMkLst>
        <pc:spChg chg="mod">
          <ac:chgData name="mnats" userId="2d5df061-6255-4755-935c-bfd826af269a" providerId="ADAL" clId="{B2B0BE92-FBE5-432E-BB12-AEB4127B705C}" dt="2025-11-10T14:22:05.937" v="1104" actId="27636"/>
          <ac:spMkLst>
            <pc:docMk/>
            <pc:sldMk cId="1785517187" sldId="616"/>
            <ac:spMk id="2" creationId="{495030BF-BB03-4449-BF20-D4D08D247276}"/>
          </ac:spMkLst>
        </pc:spChg>
        <pc:spChg chg="del">
          <ac:chgData name="mnats" userId="2d5df061-6255-4755-935c-bfd826af269a" providerId="ADAL" clId="{B2B0BE92-FBE5-432E-BB12-AEB4127B705C}" dt="2025-11-10T20:07:57.471" v="3257" actId="478"/>
          <ac:spMkLst>
            <pc:docMk/>
            <pc:sldMk cId="1785517187" sldId="616"/>
            <ac:spMk id="3" creationId="{44312997-3661-4F29-8767-2B255A7B0AF9}"/>
          </ac:spMkLst>
        </pc:spChg>
        <pc:spChg chg="ord">
          <ac:chgData name="mnats" userId="2d5df061-6255-4755-935c-bfd826af269a" providerId="ADAL" clId="{B2B0BE92-FBE5-432E-BB12-AEB4127B705C}" dt="2025-11-10T20:16:53.358" v="5818" actId="13244"/>
          <ac:spMkLst>
            <pc:docMk/>
            <pc:sldMk cId="1785517187" sldId="616"/>
            <ac:spMk id="7" creationId="{B52C1527-2246-BA6B-06AB-49CE18D5DC09}"/>
          </ac:spMkLst>
        </pc:spChg>
        <pc:spChg chg="add del mod">
          <ac:chgData name="mnats" userId="2d5df061-6255-4755-935c-bfd826af269a" providerId="ADAL" clId="{B2B0BE92-FBE5-432E-BB12-AEB4127B705C}" dt="2025-11-10T20:08:00.368" v="3258" actId="478"/>
          <ac:spMkLst>
            <pc:docMk/>
            <pc:sldMk cId="1785517187" sldId="616"/>
            <ac:spMk id="8" creationId="{18ADE1BD-5AE5-4A72-97A8-2C6829D223FF}"/>
          </ac:spMkLst>
        </pc:spChg>
        <pc:spChg chg="mod">
          <ac:chgData name="mnats" userId="2d5df061-6255-4755-935c-bfd826af269a" providerId="ADAL" clId="{B2B0BE92-FBE5-432E-BB12-AEB4127B705C}" dt="2025-11-10T14:21:53.323" v="1097" actId="20577"/>
          <ac:spMkLst>
            <pc:docMk/>
            <pc:sldMk cId="1785517187" sldId="616"/>
            <ac:spMk id="9" creationId="{1ADD62F5-0353-4613-8FF5-EEC389FDB191}"/>
          </ac:spMkLst>
        </pc:spChg>
      </pc:sldChg>
      <pc:sldChg chg="addSp modSp mod">
        <pc:chgData name="mnats" userId="2d5df061-6255-4755-935c-bfd826af269a" providerId="ADAL" clId="{B2B0BE92-FBE5-432E-BB12-AEB4127B705C}" dt="2025-11-10T20:18:44.931" v="5930" actId="20577"/>
        <pc:sldMkLst>
          <pc:docMk/>
          <pc:sldMk cId="2608039683" sldId="617"/>
        </pc:sldMkLst>
        <pc:spChg chg="mod">
          <ac:chgData name="mnats" userId="2d5df061-6255-4755-935c-bfd826af269a" providerId="ADAL" clId="{B2B0BE92-FBE5-432E-BB12-AEB4127B705C}" dt="2025-11-10T20:18:44.931" v="5930" actId="20577"/>
          <ac:spMkLst>
            <pc:docMk/>
            <pc:sldMk cId="2608039683" sldId="617"/>
            <ac:spMk id="2" creationId="{9A6F50AA-A788-430F-AA1F-499DC5CB888F}"/>
          </ac:spMkLst>
        </pc:spChg>
        <pc:grpChg chg="mod">
          <ac:chgData name="mnats" userId="2d5df061-6255-4755-935c-bfd826af269a" providerId="ADAL" clId="{B2B0BE92-FBE5-432E-BB12-AEB4127B705C}" dt="2025-11-10T20:08:39.246" v="3453" actId="962"/>
          <ac:grpSpMkLst>
            <pc:docMk/>
            <pc:sldMk cId="2608039683" sldId="617"/>
            <ac:grpSpMk id="4" creationId="{F9738956-B0FC-4F26-876D-13ED4FBCE26F}"/>
          </ac:grpSpMkLst>
        </pc:grpChg>
        <pc:grpChg chg="mod">
          <ac:chgData name="mnats" userId="2d5df061-6255-4755-935c-bfd826af269a" providerId="ADAL" clId="{B2B0BE92-FBE5-432E-BB12-AEB4127B705C}" dt="2025-11-10T20:08:17.762" v="3259" actId="164"/>
          <ac:grpSpMkLst>
            <pc:docMk/>
            <pc:sldMk cId="2608039683" sldId="617"/>
            <ac:grpSpMk id="28" creationId="{AA1EFE62-E1C8-7E69-3A5F-B52AF0B00B61}"/>
          </ac:grpSpMkLst>
        </pc:grpChg>
        <pc:grpChg chg="mod">
          <ac:chgData name="mnats" userId="2d5df061-6255-4755-935c-bfd826af269a" providerId="ADAL" clId="{B2B0BE92-FBE5-432E-BB12-AEB4127B705C}" dt="2025-11-10T20:08:17.762" v="3259" actId="164"/>
          <ac:grpSpMkLst>
            <pc:docMk/>
            <pc:sldMk cId="2608039683" sldId="617"/>
            <ac:grpSpMk id="32" creationId="{EF95D12D-8268-0BF8-0A59-EEA301343E96}"/>
          </ac:grpSpMkLst>
        </pc:grpChg>
        <pc:inkChg chg="add mod">
          <ac:chgData name="mnats" userId="2d5df061-6255-4755-935c-bfd826af269a" providerId="ADAL" clId="{B2B0BE92-FBE5-432E-BB12-AEB4127B705C}" dt="2025-11-10T20:08:17.762" v="3259" actId="164"/>
          <ac:inkMkLst>
            <pc:docMk/>
            <pc:sldMk cId="2608039683" sldId="617"/>
            <ac:inkMk id="5" creationId="{0DE186CE-C47B-CFCF-25E2-9404DB3E4ADD}"/>
          </ac:inkMkLst>
        </pc:inkChg>
        <pc:inkChg chg="add mod">
          <ac:chgData name="mnats" userId="2d5df061-6255-4755-935c-bfd826af269a" providerId="ADAL" clId="{B2B0BE92-FBE5-432E-BB12-AEB4127B705C}" dt="2025-11-10T20:08:17.762" v="3259" actId="164"/>
          <ac:inkMkLst>
            <pc:docMk/>
            <pc:sldMk cId="2608039683" sldId="617"/>
            <ac:inkMk id="6" creationId="{9B02259F-5F20-0D28-545C-C80B5A63DE66}"/>
          </ac:inkMkLst>
        </pc:inkChg>
        <pc:inkChg chg="add mod">
          <ac:chgData name="mnats" userId="2d5df061-6255-4755-935c-bfd826af269a" providerId="ADAL" clId="{B2B0BE92-FBE5-432E-BB12-AEB4127B705C}" dt="2025-11-10T20:08:17.762" v="3259" actId="164"/>
          <ac:inkMkLst>
            <pc:docMk/>
            <pc:sldMk cId="2608039683" sldId="617"/>
            <ac:inkMk id="7" creationId="{D87384B0-B380-9872-4995-D5CF524792BB}"/>
          </ac:inkMkLst>
        </pc:inkChg>
        <pc:inkChg chg="add mod">
          <ac:chgData name="mnats" userId="2d5df061-6255-4755-935c-bfd826af269a" providerId="ADAL" clId="{B2B0BE92-FBE5-432E-BB12-AEB4127B705C}" dt="2025-11-10T20:08:17.762" v="3259" actId="164"/>
          <ac:inkMkLst>
            <pc:docMk/>
            <pc:sldMk cId="2608039683" sldId="617"/>
            <ac:inkMk id="9" creationId="{CE2F838F-57C0-2612-A3BD-3B2251866D1C}"/>
          </ac:inkMkLst>
        </pc:inkChg>
        <pc:inkChg chg="add mod">
          <ac:chgData name="mnats" userId="2d5df061-6255-4755-935c-bfd826af269a" providerId="ADAL" clId="{B2B0BE92-FBE5-432E-BB12-AEB4127B705C}" dt="2025-11-10T20:08:17.762" v="3259" actId="164"/>
          <ac:inkMkLst>
            <pc:docMk/>
            <pc:sldMk cId="2608039683" sldId="617"/>
            <ac:inkMk id="11" creationId="{1C747B2C-E26B-1872-C18B-CBE5FBF4792D}"/>
          </ac:inkMkLst>
        </pc:inkChg>
        <pc:inkChg chg="add mod">
          <ac:chgData name="mnats" userId="2d5df061-6255-4755-935c-bfd826af269a" providerId="ADAL" clId="{B2B0BE92-FBE5-432E-BB12-AEB4127B705C}" dt="2025-11-10T20:08:17.762" v="3259" actId="164"/>
          <ac:inkMkLst>
            <pc:docMk/>
            <pc:sldMk cId="2608039683" sldId="617"/>
            <ac:inkMk id="13" creationId="{71A9AA23-CDE3-9E4F-EBCC-DBA7419CE481}"/>
          </ac:inkMkLst>
        </pc:inkChg>
        <pc:inkChg chg="add mod">
          <ac:chgData name="mnats" userId="2d5df061-6255-4755-935c-bfd826af269a" providerId="ADAL" clId="{B2B0BE92-FBE5-432E-BB12-AEB4127B705C}" dt="2025-11-10T20:08:17.762" v="3259" actId="164"/>
          <ac:inkMkLst>
            <pc:docMk/>
            <pc:sldMk cId="2608039683" sldId="617"/>
            <ac:inkMk id="15" creationId="{F9237045-E636-346B-0591-50F0790D51AC}"/>
          </ac:inkMkLst>
        </pc:inkChg>
        <pc:inkChg chg="add mod">
          <ac:chgData name="mnats" userId="2d5df061-6255-4755-935c-bfd826af269a" providerId="ADAL" clId="{B2B0BE92-FBE5-432E-BB12-AEB4127B705C}" dt="2025-11-10T20:08:17.762" v="3259" actId="164"/>
          <ac:inkMkLst>
            <pc:docMk/>
            <pc:sldMk cId="2608039683" sldId="617"/>
            <ac:inkMk id="17" creationId="{35DCAB06-C60F-C214-01F2-B0A813EF7DEB}"/>
          </ac:inkMkLst>
        </pc:inkChg>
        <pc:inkChg chg="add mod">
          <ac:chgData name="mnats" userId="2d5df061-6255-4755-935c-bfd826af269a" providerId="ADAL" clId="{B2B0BE92-FBE5-432E-BB12-AEB4127B705C}" dt="2025-11-10T20:08:17.762" v="3259" actId="164"/>
          <ac:inkMkLst>
            <pc:docMk/>
            <pc:sldMk cId="2608039683" sldId="617"/>
            <ac:inkMk id="19" creationId="{CCBA0149-51D8-B871-062A-8E59C00B6B8D}"/>
          </ac:inkMkLst>
        </pc:inkChg>
        <pc:inkChg chg="add mod">
          <ac:chgData name="mnats" userId="2d5df061-6255-4755-935c-bfd826af269a" providerId="ADAL" clId="{B2B0BE92-FBE5-432E-BB12-AEB4127B705C}" dt="2025-11-10T20:08:17.762" v="3259" actId="164"/>
          <ac:inkMkLst>
            <pc:docMk/>
            <pc:sldMk cId="2608039683" sldId="617"/>
            <ac:inkMk id="21" creationId="{0714095E-D72F-5E50-E7EF-C5EE45066671}"/>
          </ac:inkMkLst>
        </pc:inkChg>
        <pc:inkChg chg="add mod">
          <ac:chgData name="mnats" userId="2d5df061-6255-4755-935c-bfd826af269a" providerId="ADAL" clId="{B2B0BE92-FBE5-432E-BB12-AEB4127B705C}" dt="2025-11-10T20:08:17.762" v="3259" actId="164"/>
          <ac:inkMkLst>
            <pc:docMk/>
            <pc:sldMk cId="2608039683" sldId="617"/>
            <ac:inkMk id="23" creationId="{FD85EE97-320E-A3AC-4EE9-D75EFF3B71B4}"/>
          </ac:inkMkLst>
        </pc:inkChg>
        <pc:inkChg chg="add mod">
          <ac:chgData name="mnats" userId="2d5df061-6255-4755-935c-bfd826af269a" providerId="ADAL" clId="{B2B0BE92-FBE5-432E-BB12-AEB4127B705C}" dt="2025-11-10T20:08:17.762" v="3259" actId="164"/>
          <ac:inkMkLst>
            <pc:docMk/>
            <pc:sldMk cId="2608039683" sldId="617"/>
            <ac:inkMk id="25" creationId="{B61309F3-EE49-286D-2625-A163BB11CD23}"/>
          </ac:inkMkLst>
        </pc:inkChg>
        <pc:inkChg chg="add mod">
          <ac:chgData name="mnats" userId="2d5df061-6255-4755-935c-bfd826af269a" providerId="ADAL" clId="{B2B0BE92-FBE5-432E-BB12-AEB4127B705C}" dt="2025-11-10T20:08:17.762" v="3259" actId="164"/>
          <ac:inkMkLst>
            <pc:docMk/>
            <pc:sldMk cId="2608039683" sldId="617"/>
            <ac:inkMk id="26" creationId="{A93CF6D8-CEF4-F194-398F-C946D4B7740B}"/>
          </ac:inkMkLst>
        </pc:inkChg>
        <pc:inkChg chg="add mod">
          <ac:chgData name="mnats" userId="2d5df061-6255-4755-935c-bfd826af269a" providerId="ADAL" clId="{B2B0BE92-FBE5-432E-BB12-AEB4127B705C}" dt="2025-11-10T20:08:17.762" v="3259" actId="164"/>
          <ac:inkMkLst>
            <pc:docMk/>
            <pc:sldMk cId="2608039683" sldId="617"/>
            <ac:inkMk id="27" creationId="{5E98B4F9-3ECF-6ACD-5E0F-5B532051B4E0}"/>
          </ac:inkMkLst>
        </pc:inkChg>
        <pc:inkChg chg="add mod">
          <ac:chgData name="mnats" userId="2d5df061-6255-4755-935c-bfd826af269a" providerId="ADAL" clId="{B2B0BE92-FBE5-432E-BB12-AEB4127B705C}" dt="2025-11-10T20:08:17.762" v="3259" actId="164"/>
          <ac:inkMkLst>
            <pc:docMk/>
            <pc:sldMk cId="2608039683" sldId="617"/>
            <ac:inkMk id="29" creationId="{54469EDF-91B2-E13B-72E2-6A6865256AE2}"/>
          </ac:inkMkLst>
        </pc:inkChg>
        <pc:inkChg chg="add mod">
          <ac:chgData name="mnats" userId="2d5df061-6255-4755-935c-bfd826af269a" providerId="ADAL" clId="{B2B0BE92-FBE5-432E-BB12-AEB4127B705C}" dt="2025-11-10T20:08:17.762" v="3259" actId="164"/>
          <ac:inkMkLst>
            <pc:docMk/>
            <pc:sldMk cId="2608039683" sldId="617"/>
            <ac:inkMk id="31" creationId="{5FCDCA1D-0D84-DD6F-E4B5-AEDE1BC1CB8D}"/>
          </ac:inkMkLst>
        </pc:inkChg>
      </pc:sldChg>
      <pc:sldChg chg="modSp mod">
        <pc:chgData name="mnats" userId="2d5df061-6255-4755-935c-bfd826af269a" providerId="ADAL" clId="{B2B0BE92-FBE5-432E-BB12-AEB4127B705C}" dt="2025-11-10T20:19:50.815" v="6055" actId="404"/>
        <pc:sldMkLst>
          <pc:docMk/>
          <pc:sldMk cId="754006281" sldId="619"/>
        </pc:sldMkLst>
        <pc:spChg chg="mod">
          <ac:chgData name="mnats" userId="2d5df061-6255-4755-935c-bfd826af269a" providerId="ADAL" clId="{B2B0BE92-FBE5-432E-BB12-AEB4127B705C}" dt="2025-11-10T20:19:50.815" v="6055" actId="404"/>
          <ac:spMkLst>
            <pc:docMk/>
            <pc:sldMk cId="754006281" sldId="619"/>
            <ac:spMk id="2" creationId="{16B58B6D-EF84-6833-6455-3754ED3A304A}"/>
          </ac:spMkLst>
        </pc:spChg>
      </pc:sldChg>
      <pc:sldChg chg="modSp mod">
        <pc:chgData name="mnats" userId="2d5df061-6255-4755-935c-bfd826af269a" providerId="ADAL" clId="{B2B0BE92-FBE5-432E-BB12-AEB4127B705C}" dt="2025-11-10T20:19:55.470" v="6059" actId="404"/>
        <pc:sldMkLst>
          <pc:docMk/>
          <pc:sldMk cId="1289644891" sldId="620"/>
        </pc:sldMkLst>
        <pc:spChg chg="mod ord">
          <ac:chgData name="mnats" userId="2d5df061-6255-4755-935c-bfd826af269a" providerId="ADAL" clId="{B2B0BE92-FBE5-432E-BB12-AEB4127B705C}" dt="2025-11-10T20:19:55.470" v="6059" actId="404"/>
          <ac:spMkLst>
            <pc:docMk/>
            <pc:sldMk cId="1289644891" sldId="620"/>
            <ac:spMk id="6" creationId="{629B83B0-F558-C58A-A61F-4134B4782F9E}"/>
          </ac:spMkLst>
        </pc:spChg>
      </pc:sldChg>
      <pc:sldChg chg="modSp mod">
        <pc:chgData name="mnats" userId="2d5df061-6255-4755-935c-bfd826af269a" providerId="ADAL" clId="{B2B0BE92-FBE5-432E-BB12-AEB4127B705C}" dt="2025-11-10T20:19:11.254" v="5996" actId="20577"/>
        <pc:sldMkLst>
          <pc:docMk/>
          <pc:sldMk cId="884480429" sldId="621"/>
        </pc:sldMkLst>
        <pc:spChg chg="mod">
          <ac:chgData name="mnats" userId="2d5df061-6255-4755-935c-bfd826af269a" providerId="ADAL" clId="{B2B0BE92-FBE5-432E-BB12-AEB4127B705C}" dt="2025-11-10T20:19:11.254" v="5996" actId="20577"/>
          <ac:spMkLst>
            <pc:docMk/>
            <pc:sldMk cId="884480429" sldId="621"/>
            <ac:spMk id="2" creationId="{7ECDCDBD-D5A2-4B23-B4D2-32240043BD3E}"/>
          </ac:spMkLst>
        </pc:spChg>
      </pc:sldChg>
      <pc:sldChg chg="addSp modSp mod">
        <pc:chgData name="mnats" userId="2d5df061-6255-4755-935c-bfd826af269a" providerId="ADAL" clId="{B2B0BE92-FBE5-432E-BB12-AEB4127B705C}" dt="2025-11-10T20:19:15.110" v="6007" actId="20577"/>
        <pc:sldMkLst>
          <pc:docMk/>
          <pc:sldMk cId="2155815882" sldId="622"/>
        </pc:sldMkLst>
        <pc:spChg chg="mod">
          <ac:chgData name="mnats" userId="2d5df061-6255-4755-935c-bfd826af269a" providerId="ADAL" clId="{B2B0BE92-FBE5-432E-BB12-AEB4127B705C}" dt="2025-11-10T20:19:15.110" v="6007" actId="20577"/>
          <ac:spMkLst>
            <pc:docMk/>
            <pc:sldMk cId="2155815882" sldId="622"/>
            <ac:spMk id="2" creationId="{7ECDCDBD-D5A2-4B23-B4D2-32240043BD3E}"/>
          </ac:spMkLst>
        </pc:spChg>
        <pc:spChg chg="mod">
          <ac:chgData name="mnats" userId="2d5df061-6255-4755-935c-bfd826af269a" providerId="ADAL" clId="{B2B0BE92-FBE5-432E-BB12-AEB4127B705C}" dt="2025-11-10T20:14:27.187" v="5505" actId="164"/>
          <ac:spMkLst>
            <pc:docMk/>
            <pc:sldMk cId="2155815882" sldId="622"/>
            <ac:spMk id="4" creationId="{B88CF2EC-5DCB-259E-65E4-4BA5C8A0AB29}"/>
          </ac:spMkLst>
        </pc:spChg>
        <pc:spChg chg="mod">
          <ac:chgData name="mnats" userId="2d5df061-6255-4755-935c-bfd826af269a" providerId="ADAL" clId="{B2B0BE92-FBE5-432E-BB12-AEB4127B705C}" dt="2025-11-10T20:14:27.187" v="5505" actId="164"/>
          <ac:spMkLst>
            <pc:docMk/>
            <pc:sldMk cId="2155815882" sldId="622"/>
            <ac:spMk id="5" creationId="{5DE3EF76-E9B8-058B-2C4F-7ECDB097B9A4}"/>
          </ac:spMkLst>
        </pc:spChg>
        <pc:spChg chg="mod">
          <ac:chgData name="mnats" userId="2d5df061-6255-4755-935c-bfd826af269a" providerId="ADAL" clId="{B2B0BE92-FBE5-432E-BB12-AEB4127B705C}" dt="2025-11-10T20:14:27.187" v="5505" actId="164"/>
          <ac:spMkLst>
            <pc:docMk/>
            <pc:sldMk cId="2155815882" sldId="622"/>
            <ac:spMk id="6" creationId="{394D1118-3612-70E0-7420-D786358C4F0B}"/>
          </ac:spMkLst>
        </pc:spChg>
        <pc:spChg chg="mod">
          <ac:chgData name="mnats" userId="2d5df061-6255-4755-935c-bfd826af269a" providerId="ADAL" clId="{B2B0BE92-FBE5-432E-BB12-AEB4127B705C}" dt="2025-11-10T20:14:27.187" v="5505" actId="164"/>
          <ac:spMkLst>
            <pc:docMk/>
            <pc:sldMk cId="2155815882" sldId="622"/>
            <ac:spMk id="7" creationId="{2ED2ECF6-D74C-06FB-FDA3-D1A4EC597946}"/>
          </ac:spMkLst>
        </pc:spChg>
        <pc:grpChg chg="add mod">
          <ac:chgData name="mnats" userId="2d5df061-6255-4755-935c-bfd826af269a" providerId="ADAL" clId="{B2B0BE92-FBE5-432E-BB12-AEB4127B705C}" dt="2025-11-10T20:14:58.650" v="5807" actId="962"/>
          <ac:grpSpMkLst>
            <pc:docMk/>
            <pc:sldMk cId="2155815882" sldId="622"/>
            <ac:grpSpMk id="8" creationId="{9EEB50EC-ADCD-4C78-90A5-47A297EDA78D}"/>
          </ac:grpSpMkLst>
        </pc:grpChg>
        <pc:cxnChg chg="mod">
          <ac:chgData name="mnats" userId="2d5df061-6255-4755-935c-bfd826af269a" providerId="ADAL" clId="{B2B0BE92-FBE5-432E-BB12-AEB4127B705C}" dt="2025-11-10T20:14:27.187" v="5505" actId="164"/>
          <ac:cxnSpMkLst>
            <pc:docMk/>
            <pc:sldMk cId="2155815882" sldId="622"/>
            <ac:cxnSpMk id="9" creationId="{42FB6D11-F6A5-0E46-970D-164357D4EFAA}"/>
          </ac:cxnSpMkLst>
        </pc:cxnChg>
        <pc:cxnChg chg="mod">
          <ac:chgData name="mnats" userId="2d5df061-6255-4755-935c-bfd826af269a" providerId="ADAL" clId="{B2B0BE92-FBE5-432E-BB12-AEB4127B705C}" dt="2025-11-10T20:14:27.187" v="5505" actId="164"/>
          <ac:cxnSpMkLst>
            <pc:docMk/>
            <pc:sldMk cId="2155815882" sldId="622"/>
            <ac:cxnSpMk id="23" creationId="{D45D6246-F4F2-4326-1935-F0A3AB0E5CC9}"/>
          </ac:cxnSpMkLst>
        </pc:cxnChg>
        <pc:cxnChg chg="mod">
          <ac:chgData name="mnats" userId="2d5df061-6255-4755-935c-bfd826af269a" providerId="ADAL" clId="{B2B0BE92-FBE5-432E-BB12-AEB4127B705C}" dt="2025-11-10T20:14:27.187" v="5505" actId="164"/>
          <ac:cxnSpMkLst>
            <pc:docMk/>
            <pc:sldMk cId="2155815882" sldId="622"/>
            <ac:cxnSpMk id="25" creationId="{F6CFEDB8-97AE-5EA2-EC07-BF2BE183BE6E}"/>
          </ac:cxnSpMkLst>
        </pc:cxnChg>
        <pc:cxnChg chg="mod">
          <ac:chgData name="mnats" userId="2d5df061-6255-4755-935c-bfd826af269a" providerId="ADAL" clId="{B2B0BE92-FBE5-432E-BB12-AEB4127B705C}" dt="2025-11-10T20:14:27.187" v="5505" actId="164"/>
          <ac:cxnSpMkLst>
            <pc:docMk/>
            <pc:sldMk cId="2155815882" sldId="622"/>
            <ac:cxnSpMk id="27" creationId="{F3CDEBE1-D62D-86DC-4079-D453B1BBD1F2}"/>
          </ac:cxnSpMkLst>
        </pc:cxnChg>
        <pc:cxnChg chg="mod">
          <ac:chgData name="mnats" userId="2d5df061-6255-4755-935c-bfd826af269a" providerId="ADAL" clId="{B2B0BE92-FBE5-432E-BB12-AEB4127B705C}" dt="2025-11-10T20:14:27.187" v="5505" actId="164"/>
          <ac:cxnSpMkLst>
            <pc:docMk/>
            <pc:sldMk cId="2155815882" sldId="622"/>
            <ac:cxnSpMk id="31" creationId="{01E9F60A-D9F7-05D2-AA31-28BFF0BEE7D3}"/>
          </ac:cxnSpMkLst>
        </pc:cxnChg>
      </pc:sldChg>
      <pc:sldChg chg="del">
        <pc:chgData name="mnats" userId="2d5df061-6255-4755-935c-bfd826af269a" providerId="ADAL" clId="{B2B0BE92-FBE5-432E-BB12-AEB4127B705C}" dt="2025-11-10T13:16:01.912" v="3" actId="47"/>
        <pc:sldMkLst>
          <pc:docMk/>
          <pc:sldMk cId="3461387625" sldId="6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A7E5EC1-367E-4EC5-9EBD-2F1CBC33458D}" type="datetimeFigureOut">
              <a:rPr lang="en-US" smtClean="0"/>
              <a:t>11/10/2025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6EDCF2-7C5E-4B50-B2D6-AEE7522ADD80}" type="slidenum">
              <a:rPr lang="en-US" smtClean="0"/>
              <a:t>‹#›</a:t>
            </a:fld>
            <a:endParaRPr lang="en-US"/>
          </a:p>
        </p:txBody>
      </p:sp>
    </p:spTree>
    <p:extLst>
      <p:ext uri="{BB962C8B-B14F-4D97-AF65-F5344CB8AC3E}">
        <p14:creationId xmlns:p14="http://schemas.microsoft.com/office/powerpoint/2010/main" val="19236168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6T00:41:50.803"/>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700.83">890 1267,'6'-7,"36"-75,-4-2,9-33,-27 63,113-260,-129 305,-2 6,0 0,-1 0,0-1,0 1,1 0,-1 0,0-1,0 1,-1-1,1 0,-1 1,0-1,0-2,13 13,-5 2,0-1,-1 1,0 0,0 1,0-1,-1 1,-1 1,0-1,3 10,-6-15,41 101,16 64,4 14,-50-149</inkml:trace>
  <inkml:trace contextRef="#ctx0" brushRef="#br0" timeOffset="951.78">1468 1025,'0'0,"0"0,-2-2,-7-3,-8-3,-15-5,-20-6,-15-2,-13-5,-9 0,-4-1,4 3,12 4,19 5</inkml:trace>
  <inkml:trace contextRef="#ctx0" brushRef="#br0" timeOffset="2511.52">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2911.56">5618 0,'31'543,"-10"-259,-17-234</inkml:trace>
  <inkml:trace contextRef="#ctx0" brushRef="#br0" timeOffset="3517.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3974.6">5517 573,'0'0,"0"4,-2 5,-1 14,-4 16,-1 16,-3 14,0 5,0-5,1-14</inkml:trace>
  <inkml:trace contextRef="#ctx0" brushRef="#br0" timeOffset="5097.92">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5894.13">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6649.06">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7344.46">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8435.29">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9057.44">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0927.96">5517 4442,'0'0,"0"0,0 0,0 0,0 0,0 0,0 0,0 0,0 0,0 0,0 0,0 0,0 0,0 0,0 0,0 0,0 0,0 0</inkml:trace>
  <inkml:trace contextRef="#ctx0" brushRef="#br0" timeOffset="11302.16">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2325.78">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3752.51">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4044.24">5907 5346,'15'7,"6"6,-12-8</inkml:trace>
  <inkml:trace contextRef="#ctx0" brushRef="#br0" timeOffset="14457.77">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16051.47">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16736.96">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17537.21">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18392.91">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09.366"/>
    </inkml:context>
    <inkml:brush xml:id="br0">
      <inkml:brushProperty name="width" value="0.05" units="cm"/>
      <inkml:brushProperty name="height" value="0.05" units="cm"/>
    </inkml:brush>
  </inkml:definitions>
  <inkml:trace contextRef="#ctx0" brushRef="#br0">17 0 24575,'0'9'0,"0"10"0,0 2 0,0 6 0,0 3 0,0-9 0,0 5 0,0 0 0,0 1 0,0 6 0,0 0 0,0 9 0,0-6 0,0 15 0,0-16 0,0 1 0,0-10 0,0 3 0,0-7 0,0 12 0,0-13 0,0-2 0,0 0 0,0 4 0,0-6 0,0 10 0,0-16 0,0 3 0,0-5 0,0 8 0,0-6 0,0 10 0,0-11 0,0 3 0,0-4 0,0-1 0,0 1 0,-7-5 0,5 4 0,-6-4 0,8 5 0,0 0 0,0-1 0,0 0 0,0-7 0,0-11 0,0-1 0,0-7 0,0 5 0,0 2 0,0-10 0,0 9 0,0-5 0,0 8 0,0 0 0,0-1 0,0 2 0,0-2 0,0 1 0,0 0 0,4 0 0,1 0 0,0 0 0,2 0 0,-6 0 0,7 5 0,-3 0 0,0 0 0,3 3 0,-4-4 0,1 1 0,3 3 0,-3-3 0,0 0 0,3 3 0,-3-3 0,0 0 0,3 3 0,1-7 0,1 7 0,2-3 0,-7 0 0,3 3 0,-3-3 0,4 4 0,-4-4 0,2 3 0,-6-7 0,7 7 0,-3-3 0,4 4 0,-1 0 0,0 0 0,1 0 0,-1 0 0,1 0 0,-1 0 0,0 0 0,-3 4 0,2 0 0,-6 5 0,3 0 0,-4 0 0,0 0 0,0 0 0,0 0 0,0 5 0,0-4 0,0 12 0,0-11 0,0 6 0,0-8 0,0 1 0,0-1 0,0 8 0,0-6 0,0 6 0,0-8 0,0 0 0,0 0 0,0-1 0,0 1 0,0 0 0,0 0 0,0 0 0,4 0 0,-3 4 0,3-2 0,0 6 0,-3-7 0,3 3 0,-4-4 0,0 4 0,0-3 0,0 3 0,0-5 0,0 1 0,0-4 0,0-2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40.026"/>
    </inkml:context>
    <inkml:brush xml:id="br0">
      <inkml:brushProperty name="width" value="0.05" units="cm"/>
      <inkml:brushProperty name="height" value="0.05" units="cm"/>
      <inkml:brushProperty name="color" value="#E71224"/>
    </inkml:brush>
  </inkml:definitions>
  <inkml:trace contextRef="#ctx0" brushRef="#br0">1 601 24575,'8'0'0,"1"0"0,8-4 0,-6 3 0,6-3 0,-12 0 0,3 3 0,-3-7 0,4 7 0,0-7 0,0 7 0,0-4 0,-4 1 0,4 3 0,-4-7 0,8 3 0,-4 0 0,4-3 0,-4 3 0,0 0 0,-1-3 0,1 7 0,0-7 0,0 7 0,-4-8 0,2 8 0,-6-7 0,8 7 0,-5-7 0,5 7 0,-4-7 0,3 7 0,-3-3 0,4 0 0,0-1 0,1 0 0,-5-4 0,3 8 0,-3-7 0,8 3 0,-3 0 0,3 1 0,-8 0 0,3 3 0,-3-3 0,8 0 0,-7-1 0,10-4 0,-10 0 0,7 0 0,-4 4 0,0-3 0,0 7 0,0-7 0,0 7 0,0-7 0,0 3 0,0 0 0,0-3 0,-1 3 0,1 0 0,0 1 0,0 0 0,0 3 0,0-7 0,0 7 0,0-3 0,-4 0 0,3 3 0,5-7 0,-2 7 0,6-7 0,-8 7 0,0-3 0,0 0 0,0-1 0,0-1 0,0-2 0,0 7 0,4-7 0,-3 7 0,8-7 0,-8 7 0,7-8 0,-2 4 0,-1 0 0,0-4 0,4 4 0,-1 0 0,11-3 0,-12 7 0,7-8 0,-8 8 0,18-13 0,-9 12 0,4-11 0,-9 12 0,-9-3 0,9-1 0,9-1 0,-9 1 0,12-4 0,-15 8 0,-1-8 0,4 8 0,14-8 0,-13 8 0,25-3 0,-27-1 0,11 4 0,-9-4 0,4 1 0,-3 3 0,12-7 0,-10 2 0,6 0 0,-9 2 0,18-1 0,-14 4 0,14-3 0,-22 4 0,2 0 0,-2 0 0,22 0 0,-14-5 0,9 4 0,-14-4 0,-4 5 0,5-4 0,14 3 0,-16-4 0,14 5 0,-22 0 0,13 0 0,-7 0 0,13 0 0,-13 0 0,11-4 0,-11 3 0,3-4 0,0 5 0,0 0 0,-2 0 0,10 0 0,-16 0 0,12 0 0,-13 0 0,17 0 0,-15 0 0,10 0 0,-12 0 0,-1 0 0,5 0 0,9 0 0,-6 0 0,5 0 0,-8 0 0,-3 0 0,7 0 0,6 0 0,-2 0 0,1 0 0,-4 0 0,-4 0 0,5 0 0,18 0 0,-7 0 0,17 0 0,-20 0 0,1 0 0,-9 0 0,9 0 0,-6 0 0,10 0 0,-12 0 0,-2 0 0,0 0 0,4 0 0,0 0 0,0 0 0,-4 0 0,-9 0 0,4 0 0,8 0 0,-10 0 0,10 0 0,-8 0 0,-3 0 0,3 0 0,8 0 0,-5 0 0,6 0 0,-4 0 0,0 0 0,-2 0 0,10 4 0,-11-3 0,12 3 0,-12-4 0,7 0 0,-7 5 0,12-4 0,-6 8 0,1-8 0,-9 3 0,0-4 0,-4 0 0,12 4 0,-11-3 0,7 7 0,-9-7 0,0 3 0,0-4 0,8 4 0,-6 1 0,10 1 0,-11-2 0,4-4 0,-6 0 0,1 0 0,-4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42.574"/>
    </inkml:context>
    <inkml:brush xml:id="br0">
      <inkml:brushProperty name="width" value="0.05" units="cm"/>
      <inkml:brushProperty name="height" value="0.05" units="cm"/>
      <inkml:brushProperty name="color" value="#E71224"/>
    </inkml:brush>
  </inkml:definitions>
  <inkml:trace contextRef="#ctx0" brushRef="#br0">0 1 24575,'9'8'0,"0"1"0,0 0 0,5 0 0,-4 1 0,4-1 0,-5 0 0,4 0 0,-3 0 0,4 1 0,-5-5 0,0 3 0,0-7 0,0 11 0,0-6 0,4 7 0,-7-4 0,6-4 0,-7 3 0,8 1 0,-2 1 0,6 7 0,-7-10 0,3 5 0,-4-7 0,8 12 0,-6-10 0,6 9 0,-7-15 0,-5 7 0,3-7 0,1 11 0,1-10 0,2 10 0,-3-7 0,0 0 0,-4 2 0,7-1 0,-6 2 0,7 1 0,-4 0 0,-1-1 0,1 1 0,-4 0 0,2-4 0,-6 3 0,7-3 0,-7 4 0,3 0 0,-4-1 0,0 1 0,0-1 0,0 1 0,0-1 0,0 1 0,0-1 0,0 1 0,0 0 0,0-1 0,0 1 0,-4 0 0,-1 0 0,-4 0 0,4 0 0,-3-4 0,-1 7 0,-1-6 0,-4 7 0,9-4 0,-3 0 0,3 0 0,-9 5 0,4-5 0,1 5 0,1-10 0,7 4 0,-3-3 0,0 5 0,-1-5 0,0 3 0,1-3 0,0 4 0,-1-4 0,0 3 0,1-3 0,0 0 0,3-2 0,-3-3 0</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35:55.258"/>
    </inkml:context>
    <inkml:brush xml:id="br0">
      <inkml:brushProperty name="width" value="0.05292" units="cm"/>
      <inkml:brushProperty name="height" value="0.05292" units="cm"/>
      <inkml:brushProperty name="color" value="#0070C0"/>
    </inkml:brush>
  </inkml:definitions>
  <inkml:trace contextRef="#ctx0" brushRef="#br0">7826 5551 911 0,'2'-6'0'0,"-2"-2"0"0,0 5 0 0,0 3 0 0,0 0 0 0,0-4 0 0,0-2 0 0,0-5 0 0,0-4 752 0,0 2 64 0,-2 3 16 0,-1 1 0 0,3 3-16 0,-4 2 0 0,2-1 0 0,-2 3 0 0,-3 0 224 16,3 2 48-16,0 0 16 0,-3-4 0 0,3 4 32 0,-2 0 0 16,-1-2 0-16,1 0 0 0,2 2 64 0,-3-3 16 15,1 3 0-15,0 0 0 0,-1 0-16 0,3 0 0 16,-2 3 0-16,1-1 0 0,3 0-480 0,0-2-80 15,0 4-32-15,2-4 0 0,-2 0-224 0,4 0-64 16,0 2 0-16,0-2 0 16,0 2-80-16,-2-2-32 0,0 0 0 0,0 0 0 0,0 0 48 0,34 0 16 15,-23 0 0-15,2 2 0 0,0-2-80 0,4-2 0 16,0 0-16-16,4 0 0 0,-2-4-48 0,7 1-128 0,1-1 192 0,1 2-64 31,-4 0 32-31,1 1 0 0,5-1 0 0,0 4 0 0,0-4-160 16,-3 4 128-16,3 0-128 0,0 0 128 0,2 0 176 0,0 0 16 15,2-2 16-15,0 0 0 0,2 0 176 0,0-3 16 0,5 3 16 0,-1-4 0 16,1 1-192-16,1 5-32 0,-3-4-16 0,1 8 0 31,-2-4-176-31,1 3-128 0,1-1 192 0,-1 4-192 0,3-6 128 0,1 0-128 0,4 0 0 0,-3-6 0 32,1 1 352-32,2-3-32 0,4 2-16 0,0-1 0 15,3 1-80-15,-1-1-16 0,2 3 0 0,1 0 0 0,-5 0-208 0,0 6 0 16,-2 4 128-16,-7 1-128 0,1-3 0 0,-5 2 0 15,3 1 0-15,-5 3 0 0,-2-3 0 0,0 1 0 16,0-1 0-16,0-1 0 0,-2 0 144 0,2 3-144 16,-2-7 128-16,2 6-128 0,-2-5 384 0,0 1 0 15,0 0 0-15,-4 0 0 0,-3 1-240 0,1 3-144 16,-5-6 160-16,1 7-160 0,-3 1 0 0,-2-3 0 16,0 3 0-16,-2-3 0 0,-2 3 0 0,-5 1 0 0,5 4 0 15,-9-4 0-15,2-1 0 0,-3-1 0 0,-3 4 0 0,-3-5 0 16,-1-1 0-16,0 1 128 0,-2-6-128 0,-5 0 0 15,2-2 0-15,-3-2 0 0,-5 0 0 0,-3-6 0 16,-1-1 0-16,-2 0 0 0,-7 1 0 0,-4-5 0 16,4 0 0-16,-6 1 0 0,-5-1 0 0,-3 0 0 15,-1 2 0-15,-2 5 0 0,0-2 0 0,-4 1 0 16,-2 5 0-16,-3 0 144 0,1 0-144 0,-5 2 128 16,-1 2-128-16,-5 0 0 0,0 0 0 0,2-2 128 15,2 0-128-15,2-4 0 0,3-2-160 0,-1-1 160 16,3-4 0-16,2 5-144 0,-3-5 144 0,3 1 0 15,6 3-192-15,-2-1 32 0,0 2 16 0,0-1 0 0,2-1-32 0,-2 1 0 16,2 5 0-16,1 2 0 16,-1 6 176-16,0 5 0 0,2 6-144 0,0-4 144 0,3 6-176 0,-1 0 48 15,1 0 0-15,1-2 0 16,1 5 128-16,3-7-128 0,5 0 128 0,1-1-128 0,-1 1 128 0,0-4 0 16,4 2 0-16,0-3 0 0,7-1 0 0,4-3 0 15,0-1 0-15,4-3 0 0,2-2 0 0,5 0 0 16,0-2 0-16,4-1 0 0,2 1 0 0,6-6 128 0,2 1-128 0,7-3 0 15,5 3 0-15,3-8 0 0,9 3 0 0,4-3 0 16,7 2 0-16,8-8 0 0,11 4 0 0,6-2 0 16,0 6 0-16,6 2 0 0,7-2 0 0,0 5 0 15,2 1 0-15,-2 3 0 0,-2 0 0 0,2 2 128 16,4 2-128-16,5-7 0 0,-5 3 0 0,0-4-128 16,7-1 128-16,-1-2 0 0,7 1 0 0,-6-1 0 15,-1 5 0-15,-3 2 176 16,-7 4-48-16,-7 2 0 0,-6 0-128 0,-8 0 0 0,-2 2 144 0,-3-2-144 15,-2-2-288-15,0-2-128 16,1-8-32-16,-7-1 0 0,-5 5-96 0,-6-5-32 0,3-4 0 0,-7 4 0 16,-5 3-592-16,1-1-128 0,-7 3-32 0,-1 6-12560 15</inkml:trace>
  <inkml:trace contextRef="#ctx0" brushRef="#br0" timeOffset="25706.1">1753 8019 2751 0,'0'-9'256'0,"-2"-1"-256"0,2 1 0 0,-2 7 0 0,2 2-176 0,-2-6-80 0,0-5 0 0,-3-4-16 0,-1-2 976 0,0 0 208 16,-1 6 48-16,1 1 0 0,1 3 448 0,-1 3 112 16,0 4 16-16,-1 0 0 0,3 0 192 0,2 4 64 15,0 3 0-15,0 3 0 0,2-1-368 0,0 6-64 16,0 4-16-16,0 4 0 0,0 5-272 0,-2 8-64 0,-1 5-16 15,1 1 0-15,0-1-224 0,-2 8-64 0,0 4 0 16,1 4 0-16,1-1-320 0,0 3-80 0,-2 7-16 0,0 7 0 16,-1 3-144-16,1 12-16 0,-2 10-128 0,-3 10 192 15,1 3-192-15,-1 0 176 0,-1-7-176 0,-3 19 160 16,0 14-32-16,-4 9-128 0,0 3 192 0,-2-2-64 16,2-2 320-16,-2 2 64 0,-1 0 16 0,3 2 0 15,0-4-144-15,0-3-48 16,0 7 0-16,-2 13 0 0,-4 19-336 0,-1 2 128 0,5-23-128 0,-4 19 0 15,-3 21 0-15,-2 6 0 0,-1 1 0 0,1 6 0 16,2 8 0-16,-1 3 128 0,-1 6-128 0,5-1 128 16,1 10 624-16,1-1 128 0,2 1 16 0,4-7 16 0,4 0-224 15,1-11-48-15,3-1-16 0,3-14 0 0,4-4-368 0,-2-8-80 16,2-9-16-16,2-4 0 16,2-6 32-16,5-18 16 0,1-10 0 0,-1-17 0 0,-5-15-80 0,0-17 0 15,1-11-128-15,3-14 192 0,3-5-192 0,2-13 0 16,-3-14-144-16,-1-16 144 15,1-12-656-15,1-13-48 0,-2-9 0 0,-1-12-16656 0</inkml:trace>
  <inkml:trace contextRef="#ctx0" brushRef="#br0" timeOffset="26813.34">1670 7836 11055 0,'0'0'976'0,"0"-2"-784"0,2-1-192 0,0 3 0 0,3 0 0 0,-1 0 0 0,4 0 128 0,5 0-128 15,6 3 768-15,9 5 128 0,2-2 0 0,6 9 16 16,4 2-208-16,5-2-32 0,4 4-16 0,0 1 0 15,4 1 0-15,3 2 0 0,8-1 0 0,6-3 0 16,5 0-384-16,5-4-80 0,4-2 0 0,3-3-16 16,0-5 464-16,3-5 80 0,5-3 32 0,6-5 0 15,3-1-144-15,7-3-32 0,4-8 0 0,-2 1 0 16,2 0-144-16,-5-4-48 0,-1 1 0 0,17-5 0 16,14-5-128-16,5 0-48 0,-15 2 0 0,2-2 0 15,11-2-208-15,8-2 0 0,11-2 0 0,2-1 0 16,0-3 272-16,-6 1-32 0,-3 3-16 0,5 2 0 15,8 2 112-15,0 2 32 0,-4 0 0 0,-4-4 0 0,-2 6-96 16,1 2-16-16,3 0 0 0,-4 7 0 0,-7 0 80 0,-6 4 16 16,0 2 0-16,0-2 0 0,4 6-192 0,-4 1-32 15,-13 1-128-15,2 7 192 0,0-4-192 0,4 1 0 16,9 1 128-16,-8 4-128 0,-11 0 0 0,-5 2 0 16,-4 5 0-16,5-5 0 0,4 2 0 0,-5 2 0 15,-1 3 0-15,-5-1 0 0,-6 1 256 0,-7-3-64 16,-2-1 0-16,7-5 0 0,6-5 192 0,-4-1 16 0,-5-3 16 15,-8-1 0-15,-2-3-224 0,2 0-64 0,0-2 0 16,0 0 0-16,0-2 96 0,-4 2 16 0,-3 3 0 0,-10-3 0 16,-11 4-240-16,-6 3 0 0,-2 3 0 0,-7-1 0 15,-3 4 0-15,-10 2 0 0,-3 0 0 0,-8 0 0 16,-3 0 0-16,-2 0 0 0,-5 4 0 0,-6 0-160 31,-2 1-608-31,-5 3-112 0,-4 1-16 0,-4 1-16 16,-2 3-416-16,-6 2-80 0,-3-2 0 0,-4 2-16 0,0-5 752 15,0 1 160-15,3 0 16 0,-3-3 16 0,4 1 480 0,0 1 320 0,5 1-64 0,-2 0 0 16,1-1 448-16,1 3 96 0,-1 2 16 0,3 2 0 16,0 0-192-16,4 0-48 0,-2 4 0 0,2 5 0 15,2 1-48-15,2 1-16 0,0 4 0 0,3-4 0 0,1 4-208 0,5 6-48 16,2 11-16-16,2 6 0 0,4 11-240 0,1 5 128 16,1 1-128-16,-2 9 0 0,5 8 0 0,2 5 128 15,-1 4-128-15,-1-9 0 16,-5-4 224-16,5 9 0 0,4 19 0 0,-3 8 0 0,3 16-80 0,-4-1-16 15,-3-11 0-15,-4 5 0 0,-2 11-128 0,-2 12 160 16,2 15-160-16,-2-6 160 0,-4-19 144 0,-3 18 16 16,1 20 16-16,-5 5 0 0,2-5-16 0,-6-5 0 0,0 5 0 15,-4 9 0-15,2 18-192 0,-4-8-128 0,-3-12 160 0,1 5-160 16,-1 16 128-16,3-5-128 0,-3-8 0 0,3 0 0 16,-1-2 0-16,1 0 0 0,0-20 0 0,-1 5 0 15,1-9 128-15,-1 9-128 0,1 13 0 0,0-7 144 16,-1-2-144-16,-1-13 160 0,1 3-160 0,1-5 160 15,2-4 16-15,2-6 0 0,2-7 0 0,-3 2 0 16,-3 2-48-16,-2 1 0 0,3-9 0 0,-3 0 0 16,1-5-128-16,-1 3 0 0,-1 8 0 0,1-17 0 15,-1-12 0-15,3-7 0 16,0-4 0-16,1-9 0 0,3-12 0 0,2-5 0 0,2 2 0 0,-2-18 0 16,0-14 0-16,-2-8 0 0,-4-11 0 0,-3-10 0 15,1-15-832-15,-3-5-128 0,-2-8-48 0,-2-10 0 16,-4-7-1040-16,-2-9-224 0,-5-1-32 0,1-8-11328 15</inkml:trace>
  <inkml:trace contextRef="#ctx0" brushRef="#br0" timeOffset="27413.91">1972 18093 14735 0,'-12'-2'1312'0,"7"2"-1056"0,3-5-256 0,2 3 0 0,2 2-576 0,3-4-160 0,3 4-32 0,5-2-16 0,10-2 1072 0,11-1 224 15,15-1 32-15,7 0 16 0,1 1 576 0,5 1 112 16,11 0 32-16,3 2 0 0,7 2-96 0,7 2-16 15,10 2 0-15,8 5 0 0,8-1-576 0,11 1-112 16,12 1-32-16,6-3 0 0,-18-3 0 0,16 4 0 0,17 3 0 0,15-2 0 16,8-5 64-16,0-6 16 0,4 0 0 0,11-13 0 31,13-2-64-31,0 0-16 0,-21 6 0 0,10-6 0 0,11-2 144 0,8 0 32 0,9 4 0 0,11-2 0 16,8-3 16-16,6 1 16 0,1 4 0 0,5 0 0 15,3 3-304-15,-4-5-64 0,-2-5-16 0,1 5 0 16,8 7 176-16,-6-1 16 0,-1-4 16 0,-9 7 0 31,-6 3-176-31,-11 5-48 0,-4 0 0 0,-17 0 0 16,-9-4-256-16,-12 0 160 0,-11 2-160 0,-7-9 128 15,-3-6-128-15,-16 17 0 0,-14 13-192 0,-5 8 192 16,-2 3-144-16,-9-5 144 0,-10 2 0 0,-17-4 0 0,-11-6-160 16,-12 8 160-16,-5 4-128 0,-6 5 128 15,-5 2-1472-15,-4 0-224 0,-6-3-32 0,-2 1-13104 16</inkml:trace>
  <inkml:trace contextRef="#ctx0" brushRef="#br0" timeOffset="69370.52">13440 8191 10127 0,'-6'4'896'0,"1"-4"-704"0,1 0-192 0,2 0 0 0,0 0 432 0,-2 3 48 0,-5-1 16 0,-2 4 0 16,-6 5 1184-16,3 6 240 0,1 2 64 0,0 7 0 15,4 1-416-15,3 9-80 0,0 3-16 0,1 5 0 16,3 5-496-16,2 9-96 0,0 8-32 0,0 10 0 0,0 8-464 0,0-21-80 15,0-22-32-15,0 6 0 0,2 12-272 0,1 29 0 16,1 33 128-16,4 45-128 0,1 28 0 0,-3 10 0 16,1-14 0-16,-3 3 0 0,2 12 0 0,1 1-192 15,3-4 192-15,-1 9-192 0,1 8 192 0,1-1 0 16,0 1-160-16,2 15 160 0,-1 19 0 0,-1-48 0 16,-2-41 0-16,-1 14 0 0,-2 46 0 0,5 31 0 0,0 29 0 15,-3 16 0-15,-1 2 0 0,-3-4 208 0,0 13-16 0,-2-17-16 16,3-11 592-16,-3 2 112 0,0 7 16 0,2-9 16 15,0-28-144-15,3 1-48 0,-3 1 0 0,2-12 0 16,1-21-400-16,-5-3-96 0,-6-1-16 0,-5-18 0 16,3-30-208-16,1-4-128 15,-5-2 128-15,1-19-208 16,1-30-208-16,1-8-32 0,1-11-16 0,2-17-14512 0</inkml:trace>
  <inkml:trace contextRef="#ctx0" brushRef="#br0" timeOffset="71007.89">13600 8325 10127 0,'-4'11'896'0,"4"-5"-704"0,4 1-192 0,2-5 0 0,1 0 320 0,1 0 16 0,7 2 16 0,11-1 0 0,12 1 96 0,17 0 32 16,18-2 0-16,6-2 0 0,6-2 592 0,2-4 112 15,7 1 32-15,10-1 0 0,11 4-576 0,11-4-128 16,4-1 0-16,-2-4-16 0,-18 5-320 0,14-5-176 15,16 1 192-15,12-1-192 0,5 5 208 0,3-9-64 0,-4-2-16 16,1 2 0-16,3 2 240 0,4 3 32 0,13-5 16 0,-3 2 0 31,1-4-32-31,8 2-16 0,11 2 0 0,0 0 0 16,-5 1-240-16,3-1-128 0,2 2 128 0,6 3-128 0,2 1 192 0,1-3-16 0,-5 5-16 0,4-1 0 16,9 2 64-16,0-3 16 0,0 1 0 0,6-3 0 15,7 7 0-15,-5-6 0 0,-2 6 0 0,-2 2 0 16,-6 0-240-16,2 0 0 0,4 4 0 0,0 2 0 15,3-1 0-15,-3 1 128 16,0 5-128-16,-2-1 0 0,0 7 288 0,-4-2-32 16,-3 4-16-16,1 7 0 0,1-3 160 0,-7 3 48 0,-12-9 0 0,7 4 0 15,11 0-256-15,-11-4-64 0,-11-10 0 0,13 4 0 16,15-1-128-16,-4-3 192 0,-7-7-192 0,1 0 192 16,5 4 96-16,-5-4 32 0,-9-4 0 0,4 4 0 15,0 4-320-15,-5-4 160 16,-14 2-160-16,-6-2 128 0,-1 2-128 0,5 0 0 15,4 2 0-15,-2-1 0 0,-6-6 0 0,1-1 0 16,5 4 144-16,-2-4-144 0,-4-5 0 0,-5-1 0 16,-4 1 0-16,0 1 128 0,-2 3-128 0,-9-3 128 15,-8 2-128-15,2 3 128 0,-2 3 16 0,0 0 16 16,-3 7 0-16,-10-5 0 0,-8 2 32 0,-3 3 0 0,3 1 0 0,-3 5 0 16,5 4-64-16,-7-2 0 0,-6 0 0 0,-9-5 0 15,-10 1-128-15,-4-5 0 0,-7 5 144 0,-2-7-144 16,-7 3 368-16,1-3 0 0,-1 4 0 0,-8 1 0 15,-6-3 48-15,-13 5 16 0,-7-7 0 0,-8 3 0 16,-4-1-304-16,-5 0-128 0,-3 3 0 0,-1-3 128 16,-4 1-128-16,-1-3 0 0,-1 2 0 0,-2-1 0 15,0-1 0-15,-3-2 0 0,3 2 0 0,-1-2 128 16,-1 3-128-16,-1-5 0 0,1 2 0 0,-3-2 0 16,3 4 0-16,2 0 0 0,1-2 0 0,1 7 0 0,0-5 0 15,0 7 0-15,-1 2-144 0,1-3 144 0,-2 7-128 0,-3 0 128 16,3 2 0-16,-2 5 0 0,-1 1 0 0,1 10 0 15,-1-1 0-15,-2 6 0 0,3 5-320 0,-5 4 64 16,3 4 0-16,-5 2 0 16,2 7-128-16,-4 2 0 0,2-5-16 0,-4 10 0 15,0 5 272-15,-2 18 128 0,-1 10-128 0,-1 11 128 0,2 6 0 0,-3 0 0 16,3-6 0-16,0 6 0 0,2 17 0 0,0 3 0 0,-1 10 0 16,1-2 0-16,2 0 0 0,-4 0 0 0,2 6 0 0,-2 4 0 15,-1 3 0-15,1-2 0 0,0-7 0 0,-3 4 0 16,1 13 0-16,0 0 0 0,-1 1 0 0,-1-12 128 15,1-14 0-15,3 19 16 0,0 12 0 0,0 7 0 16,2-8 352-16,-1-1 64 0,1 0 16 0,0-1 0 16,0-1-320-16,-2-2-64 0,-1-4-16 0,-1-6 0 15,4 1-48-15,-4-3-128 0,-1-3 192 0,-1-4-64 16,-1 2-128-16,3 0 0 0,-1 7 0 0,-1-11 0 16,-3-11 0-16,-2-4 0 0,1 9 0 0,-1-5 0 15,0-2 0-15,2-6 0 0,-1-5 192 0,-1-8-64 16,2-6 192-16,-2-7 16 15,3-2 16-15,-1-2 0 0,0-7-192 0,3-8-32 0,-3-8-128 0,3-7 192 0,-1-8-192 0,-4-1 0 16,3-3 128-16,-5-5-128 0,0-2 0 0,-2-5 128 16,0-3-128-16,-2-7 0 15,2-6 0-15,-2-5 0 0,-1-8 0 0,1-4 0 0,-2-5 0 0,-3-6 176 16,1 0-32-16,-7-6 0 0,3 1 144 0,-5-3 32 16,-7-1 0-16,-1-1 0 15,-1-1-144-15,1-4-32 0,-5 2 0 0,-4-2 0 0,-6 0-144 0,-7 1 0 0,-2-1 0 16,-6-2 128-16,-3 0-128 0,-8 2 128 0,-2 0-128 0,-6 0 128 15,-9 2-128-15,-9 0 0 0,-1 9 0 16,-9-2-176-16,-5 6 176 0,-6-2 0 0,-8 2 0 0,6-3 0 16,13-1 0-16,-19 2 0 0,-20 2 0 0,-10 2 0 15,-4 2 0-15,-3 1 0 0,-4 1 0 0,-4 5-128 16,0 4 128-16,-8 2 0 0,-7 0 0 0,2-2 0 16,2 8 0-16,-12-2 0 0,-11-2-144 0,2 3 144 15,15-3 0-15,-13 4 0 0,-11-1 0 0,-1 3 0 0,1 1 0 0,-8-1 0 31,-2 7 0-31,2-4 0 0,2-3 0 0,-8 5 0 0,-7 2 0 0,0 0 0 0,4-8 0 0,-3 3 0 16,-6 5 0-16,1 4 0 0,-2-2 0 0,0-2 0 31,6 0 0-31,-2-4 0 0,-4 2 0 0,-7 0 0 0,3 1 0 0,-7-3 0 0,-8-9 0 0,4 3 0 16,8-1 0-16,15-2 0 0,9-2 0 0,-21 2 0 31,-18 0 0-31,5 1 0 0,8-1 0 0,5-7 0 16,4 3 0-16,-1-4 0 0,3 0 0 0,0 1 160 0,4 3-32 0,5-2-128 15,1 6 288-15,3-2-48 0,2 9-16 0,2-3 0 16,6 1-224-16,7-3 0 0,8 0 0 0,11-6 0 16,7-4 0-16,9-5-128 0,10 1 128 0,10-7-208 15,11-3 64-15,6 1 16 0,4 0 0 0,9 2 0 16,9-4-96-16,12 2-16 0,13-2 0 0,4-1-11808 16,11 5-2368-16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6T00:41:50.803"/>
    </inkml:context>
    <inkml:brush xml:id="br0">
      <inkml:brushProperty name="width" value="0.05" units="cm"/>
      <inkml:brushProperty name="height" value="0.05" units="cm"/>
      <inkml:brushProperty name="ignorePressure" value="1"/>
    </inkml:brush>
  </inkml:definitions>
  <inkml:trace contextRef="#ctx0" brushRef="#br0">1089 2245,'10'-32,"-3"7,1 1,1 0,1 0,1 1,11-18,-17 33,1 0,-1 0,1 1,1 0,-1 1,1-1,1 1,-1 1,1-1,0 1,0 0,0 1,1 0,-1 0,1 1,0 0,6 0,5 0,0 0,0 2,0 1,0 0,0 1,-1 1,1 2,0-1,-1 2,0 1,0 0,8 5,14 7,-2 2,-1 1,0 2,-2 2,5 6,38 33,-3 3,-4 3,-2 4,-4 3,-3 2,-4 3,-3 3,40 84,211 424,-245-456,-7 2,-6 2,-6 3,-6 1,-3 26,20 157,-12 25,-33-104,-10-1,-11 0,-18 56,13-120,-8-2,-8 0,-9 0,-1-50,-7-3,-5-2,-5-3,-24 31,27-60,-4-2,-59 66,82-111,-2-1,-2-3,-2-1,-2-3,-2-1,-2-2,34-27,-1 0,0-1,0 0,0-2,-1 0,-1-1,1-1,-1 0,1-2,-1 0,0-1,-1-1,1-1,0 0,0-2,0 0,0-1,-6-2,-23-8,1-2,0-2,2-2,0-1,1-3,1-2,1-2,1-1,2-2,-25-25,-227-237,231 223,2-3,3-2,4-2,3-3,-1-9,-261-565,219 432,-31-126,83 204,7-2,6 0,6-2,6-1,7 0,8-55,8 19,9 1,31-137,-33 234,3 1,4 1,3 1,4 1,4 2,14-20,10-1,5 4,4 2,20-16,-10 15,3 3,5 3,82-65,-78 85,3 3,3 5,48-22,-107 66</inkml:trace>
  <inkml:trace contextRef="#ctx0" brushRef="#br0" timeOffset="700.83">1002 1426,'6'-8,"41"-85,-4-1,10-38,-30 72,126-294,-144 344,-3 7,0-1,-1 1,1-1,-1 0,1 1,-1-1,0 0,0 0,-1 0,1 0,-1 0,0 0,0-3,15 15,-6 2,0-1,-1 1,0 0,0 1,-1 0,0 0,-1 1,-1-1,5 12,-8-18,46 115,18 71,5 16,-56-168</inkml:trace>
  <inkml:trace contextRef="#ctx0" brushRef="#br0" timeOffset="951.78">1652 1153,'0'0,"0"0,-2-2,-8-3,-10-4,-16-6,-22-6,-18-3,-14-5,-10-1,-4 0,4 3,13 4,22 6</inkml:trace>
  <inkml:trace contextRef="#ctx0" brushRef="#br0" timeOffset="2511.52">6459 2618,'0'0,"0"0,12 0,35-11,-37 11,-1 0,0 0,0 1,0 0,1 0,-1 1,-1 0,1 0,0 1,0 1,-1 0,0 0,6 3,96 76,-49-26,-1 2,-4 3,-2 3,-3 2,-3 2,35 68,7 36,-7 3,20 79,6 35,63 277,-119-338,12 157,8 319,-64-531,-7-1,-8 1,-8-1,-17 55,-9-2,-66 204,93-381,-3-1,-2-1,-1-1,-3 0,-1-2,-7 6,11-21,-2-2,-1 0,-1-1,-1-1,-19 15,29-29,0 0,-1-1,0-1,-1 0,1-1,-2-1,1 0,-1-2,0 1,0-2,-18 2,2-4,-1-2,0-1,0-2,1-2,0 0,0-3,0 0,1-2,-20-10,-13-7,2-3,1-3,1-2,2-3,2-2,2-3,1-2,3-3,-4-7,-62-75,7-4,-44-75,60 69,5-5,8-4,6-2,-33-103,27 29,10-2,10-4,9-2,4-50,12-2,11-5,15 92,8 1,11-40,0 131,5 1,4 1,5 0,34-95,-27 115,3 1,5 2,2 2,4 2,3 1,19-17,-42 60,3 2,0 0,2 2,2 2,0 0,1 3,2 0,0 2,2 2,0 1,1 1,1 3,1 1,0 1,0 3,1 1,13 0,63 2,-74 7</inkml:trace>
  <inkml:trace contextRef="#ctx0" brushRef="#br0" timeOffset="2911.56">6321 0,'35'611,"-11"-291,-20-264</inkml:trace>
  <inkml:trace contextRef="#ctx0" brushRef="#br0" timeOffset="3517.5">6221 149,'10'-15,"-5"5,-3 6,0-1,0 0,1 1,-1 0,1 0,0 0,0 0,1 0,-1 0,1 1,3-3,8-2,1 0,0 1,0 1,1 1,-1 0,1 1,0 1,1 0,-1 1,0 1,1 1,14 2,6 2,0 1,-1 3,0 1,0 1,-1 3,0 0,-1 3,-1 0,0 3,-1 1,-1 1,-1 1,-1 2,-2 1,4 6,-12-14,-1 1,-1 1,0 0,-2 1,0 1,-1 1,-2 0,0 1,-1 1,-1 0,-2 0,0 1,-1 0,-2 0,-1 2,-4-17,-1 1,-1-1,1 1,-2-1,0 1,0-1,-1 0,0 0,0 0,-1 0,-1-1,0 1,0-1,-1 0,0-1,0 1,-6 5,-2 0,0 0,-1-1,0 0,-1-1,0-1,-1-1,0 0,-19 7,10-8,0-1,0-2,-1 0,0-2,0-1,0-1,0-1,-1-2,1 0,0-2,-9-3,-40-9,129 38,0 6,-2 2,-1 3,-1 1,-2 3,7 9,-41-35,-1 0,-1 1,0 0,0 1,4 8,-13-19,0 1,0 0,0-1,0 1,-1 0,0 0,0 0,0 0,0 0,0 0,-1 1,0-1,0 0,0 0,0 0,0 0,-1 1,0-1,0 0,0 0,-1 0,1 0,-1-1,0 1,-1 1,-3 3,-1-1,-1 0,1 0,-1-1,0 0,-1 0,1-1,-1 0,0 0,0-1,-1 0,1-1,-1 0,0 0,-3-1,-34 10,-1-3,1-1,-2-3,1-2,0-2,-1-2,1-2,0-2,0-3,-12-4,-32-11,2-4,2-3,0-4,-67-39,108 49</inkml:trace>
  <inkml:trace contextRef="#ctx0" brushRef="#br0" timeOffset="3974.6">6208 645,'0'0,"0"4,-2 6,-2 16,-4 18,-1 18,-3 16,0 5,-1-5,2-16</inkml:trace>
  <inkml:trace contextRef="#ctx0" brushRef="#br0" timeOffset="5097.92">1426 3498,'15'7,"-12"-5,0-1,-1 1,1 0,-1 0,0 0,1 0,-1 1,0-1,0 1,-1-1,1 1,0-1,-1 1,1 0,-1 0,0 0,0 0,0 0,-1 0,1 0,-1 0,1 0,-1 0,0 0,0 1,-1-1,1 0,-1-1,0 0,0 0,0 0,-1-1,1 1,-1-1,1 1,-1-1,1 1,-1-1,0 0,1 0,-1 0,0 0,0 0,0 0,0 0,0-1,0 1,0-1,0 1,0-1,0 0,0 0,-1 0,1 0,0 0,0 0,0-1,0 1,0-1,0 1,0-1,0 0,0 0,0 0,0 0,1 0,-1 0,0 0,0-1,-4-1,1-1,0 1,0-1,0 0,0 0,1 0,0-1,-1 0,2 0,-1 0,0 0,1 0,0-1,0 1,1-1,0 0,0 0,0 0,1 0,-1-6,1 11,1 0,0-1,0 1,0 0,0-1,0 1,1 0,-1 0,0-1,1 1,-1 0,1 0,-1-1,1 1,-1 0,1 0,0 0,-1 0,1 0,0 0,0 0,0 0,0 0,0 1,0-1,0 0,0 0,0 1,1-1,-1 1,0-1,0 1,0 0,1-1,-1 1,0 0,1 0,49 5,-31 2,1 1,-1 2,-1 0,1 0,-2 2,0 1,0 0,-1 1,-1 1,0 0,-1 1,-1 1,11 16,-14-15,-4-6</inkml:trace>
  <inkml:trace contextRef="#ctx0" brushRef="#br0" timeOffset="5894.13">1351 4229,'9'4,"0"-1,0 2,0-1,-1 1,1 1,-1-1,0 1,-1 1,0-1,5 7,0 2,-1 0,-1 1,-1 0,0 0,-1 1,0 1,-2-1,0 1,-1 0,-1 0,0 1,-2-1,0 1,-1 0,-1 0,-1 4,2-19,-1 0,1 0,-1-1,0 1,0 0,-1 0,1-1,-1 1,0 0,0-1,0 1,-1 0,1-1,-1 0,0 1,1-1,-2 0,1 0,0 0,-1 0,1 0,-1-1,0 1,0-1,0 1,0-1,0 0,0 0,-1-1,-2 2,0-3,-1 0,0 0,1-1,-1 0,1 0,-1 0,1-1,0 0,0 0,0-1,0 1,0-1,0-1,1 1,-1-1,1 0,0 0,0-1,0 1,1-1,0 0,0 0,0-1,0 1,1-1,0 0,0-2,1 5,0-1,1 0,-1 0,1 0,0 0,0 0,1 0,-1 0,1 0,0 0,0 0,0 0,1 0,0-1,-1 1,1 0,1 0,-1 1,0-1,1 0,0 0,0 1,0-1,0 1,2-2,1-2,2-1,-1 1,1 0,0 0,1 1,-1-1,1 2,1-1,-1 1,2 0,2 0,-1-1,2 2,-1 0,0 0,1 1,0 1,0 0,0 0,0 2,0-1,0 2,-1 0,1 0,0 1,0 1,0 0,-1 1,0 0,0 1,0 0,0 1,-1 0,0 1,0 0,0 2,-6-5,0 0,0 1,-1 0,0 0,0 0,0 0,0 1,-1 0,0 0,0 0,0 0,1 6,-4-10,0-1,-1 1,1-1,0 0,-1 1,1-1,-1 1,0-1,1 0,-1 0,0 1,0-1,0 0,0 0,0 0,0 0,0 0,0 0,0 0,-1 0,1 0,0-1,-1 1,1-1,0 1,-1-1,1 1,-1-1,1 0,0 1,-1-1,1 0,-1 0,1 0,-1 0,1 0,-1-1,0 1,0 0,-14 2</inkml:trace>
  <inkml:trace contextRef="#ctx0" brushRef="#br0" timeOffset="6649.06">1415 5333,'0'0,"0"0,0 0,0 0,0 0,12 0,-8 2,1 0,-1 0,0 1,0-1,0 1,-1 0,1 0,-1 0,1 1,-1-1,0 1,1 2,4 4,-1 0,0 1,-1-1,0 1,0 1,-1-1,-1 1,0 0,1 8,-3-13,-1-1,0 1,0 0,-1 0,1 0,-1 0,-1 0,0 0,0-1,0 1,-1 0,1 0,-2-1,1 1,-1-1,0 0,0 0,-2 1,3-3,-1-1,0 0,0 0,0 0,-1-1,1 1,-1-1,0 1,1-1,-1-1,0 1,0 0,0-1,0 0,0 0,-1 0,1 0,0-1,0 0,-1 0,1 0,0 0,-1 0,1-1,0 0,0 0,0 0,0-1,0 1,0-1,0 0,0 0,1 0,-1-1,1 1,-1-1,1 0,0 0,0 0,0 0,1 0,-1-1,1 1,-1-1,1 0,0 0,0-2,2 2,0 1,0-1,0 0,0 0,1 1,0-1,-1 0,2 1,-1-1,0 0,1 1,-1 0,1-1,0 1,0 0,0 0,1 0,-1 0,1 0,-1 1,1-1,0 1,0-1,0 1,1 0,-1 1,0-1,1 0,-1 1,1 0,0 0,-1 0,2 0,5-2,0 0,0 1,1 1,-1-1,1 2,-1-1,0 2,1-1,-1 1,1 1,-1 0,0 0,0 1,0 1,0-1,-1 2,1-1,-1 1,0 0,-1 1,5 4,3 19,-15-23</inkml:trace>
  <inkml:trace contextRef="#ctx0" brushRef="#br0" timeOffset="7344.46">1326 6647,'0'0,"0"0,0 0,0 0,0 0,3-2,25-39,-19 34,0 1,1 0,0 0,0 1,0 0,0 1,1 0,-1 0,1 1,0 1,0 0,1 0,-1 1,0 0,0 1,1 1,-1 0,0 0,5 2,1 0,0 0,0 2,-1 0,0 1,1 0,-2 2,1 0,-1 0,-1 2,1-1,-1 2,-1 0,0 1,-1 0,0 1,-1 0,0 1,-1 0,-1 0,0 1,-1 1,-1 0,0 0,-1 0,-1 0,0 1,-4-14,0 1,0-1,-1 0,1 1,-1-1,1 0,-1 1,0-1,-1 0,1 1,0-1,-1 0,0 1,0-1,0 0,0 0,0 0,-1 1,1-2,-1 1,0 0,0 0,0 0,0-1,-1 1,1-1,-1 0,1 0,-1 0,0 0,0 0,0 0,-6 1,1-1,-1 1,0-2,0 1,0-1,0-1,0 0,0 0,0-1,0 0,0 0,0-1,0 0,0-1,1 1,-1-2,1 1,0-2,0 1,0-1,0 0,1 0,0-1,0 0,1 0,-2-3,4 4,1 0,0-1,0 0,0 0,1 0,0 0,0 0,1 0,-1 0,1-1,1 1,-1 0,1-1,0 1,0-1,1 1,0 0,0-1,1 1,0 0,0 0,0 0,1 0,-1 0,1 1,1-1,-1 1,1 0,0 0,0 0,1 0,-1 1,1-1,0 1,0 1,1-1,5-2,-5 3,1 0,0 1,0 0,0 0,0 1,0-1,0 2,0-1,1 1,-1 0,0 1,0-1,0 1,1 1,-1 0,0 0,-1 0,6 3,14 9,-26-14,0 0</inkml:trace>
  <inkml:trace contextRef="#ctx0" brushRef="#br0" timeOffset="8435.29">1239 3695,'0'0,"0"0,0 0,0 0,0 0,0 0,0 0,0 0,0 0,0 0,0 0,3-2,50-79,-25 50,2 2,1 0,2 2,0 1,2 2,1 2,0 1,19-7,23-6,1 3,2 4,1 3,0 4,2 3,52-2,40-2,2 7,0 8,-1 8,1 8,98 20,-26 3,-1 11,-2 11,55 28,-19 17,113 65,-288-113,-43-20,0-3,2-3,19 3,-28-23,-62-30,-4-3,-2 0,-1 1,-1 0,-1 1,-2 0,0 2,-3-3,2 1,-73-105,-64-68,120 160,52 48,53 47,-4 4,-2 2,-3 3,0 5,-23-26,-1 2,-3 1,-2 2,-2 1,-2 2,-3 0,11 33,-33-77,-1 1,-1 0,0 0,0 0,-1 0,0 0,0 0,-2 1,1-1,-1 0,-1 1,1-1,-2 1,0-1,0 0,0 0,-2 0,0 1,-1-6,0 0,-1 0,0-1,0 0,0 0,0 0,-1-1,1 0,-1 0,0-1,0 0,0 0,0 0,0-1,-1 0,1-1,0 1,0-1,-1-1,1 1,-1-2,-6 1,0-1,0-1,0 0,0-1,0-1,1 0,0 0,-9-7,-2-1</inkml:trace>
  <inkml:trace contextRef="#ctx0" brushRef="#br0" timeOffset="9057.44">5960 3795,'0'0,"0"0,0 0,0 0,0 0,7 0,0 3,0-1,0 1,0 1,0-1,-1 1,0 0,1 0,-2 1,1 0,0 0,0 1,1 1,3 1,-2-2,0 0,-1 0,0 0,1 1,-2 0,1 0,-1 1,0 0,-1 0,0 0,0 0,-1 1,0 0,0 0,-1 0,0 1,-1-1,0 1,-1 0,-1-7,0 0,0 1,-1-1,1 0,-1 1,0-1,0 0,0 0,-1 0,1 0,-1 0,1 0,-1 0,0 0,0-1,0 1,-1 0,1-1,-1 0,1 0,-1 0,0 0,0 0,0 0,0-1,0 0,0 1,0-1,0 0,-1 0,1-1,0 1,-1-1,1 0,0 1,-1-1,1-1,0 1,-1 0,1-1,0 0,-3-1,-7-3,1-1,0-1,0 0,0-1,1 0,0-1,1 0,-1-1,2 0,0-1,-3-3,7 7,0-1,1 1,-1-1,2 1,-1-1,1 0,0-1,1 1,-1 0,2-1,1 8,0 0,0 0,0 0,0 0,0 0,0 1,0-1,1 0,-1 0,0 0,1 0,-1 1,0-1,1 0,-1 0,1 1,-1-1,1 0,0 1,-1-1,1 0,0 1,-1-1,1 1,0-1,0 1,-1-1,1 1,0 0,0 0,0-1,0 1,0 0,-1 0,1 0,0 0,0 0,0 0,0 0,0 0,0 0,-1 0,1 0,0 1,0-1,43 8,-44-8,19 6,-1 1,0 1,0 1,-1 1,0 0,-1 1,0 1,-1 0,6 8,-21-20,0 0,0-1,0 1,-1 0,1 0,0 0,0 0,0 0,0 0,-1 0,1 0,0 0,0 1,0-1,0 0,-1 0,1 0,0 0,0 0,0 0,0 0,-1 0,1 0,0 0,0 1,0-1,0 0,0 0,0 0,0 0,-1 0,1 0,0 1,0-1,0 0,0 0,0 0,0 0,0 1,0-1,-20-8,-16-19,25 19</inkml:trace>
  <inkml:trace contextRef="#ctx0" brushRef="#br0" timeOffset="10602.68">1601 4676,'0'0,"0"0,0 0,0 0,0 0,0 0,0 0,0 0,3-2,40-50,-18 27,1 1,1 1,1 1,26-16,-2 9,1 2,1 2,1 3,1 2,50-10,39-2,112-9,-151 29,0 4,0 5,1 4,58 10,314 65,-356-54,382 94,-285-59,-47-16,-3 7,-1 8,128 64,-216-76,65 48,-8-4,-4 12,-133-99,0 0,0 0,0 0,0 0,0 0,0 0,0 0,0 0,0 0,-1 0,1 0,0 0,-1 1,1-1,-1 0,1 0,-1 1,0-1,0 0,1 1,-1-1,0 0,0 1,0-1,0 0,-1 1,1 0,-10-9,-51-61,4-1,-19-32,68 89,-30-39,3-2,2-1,2-2,2-1,-4-19,27 54,15 24,9 5,-1 1,-1 1,1 1,-2 0,1 1,-1 0,-1 2,0-1,4 7,34 38,-3 2,-3 3,-3 1,10 22,-24-40,-26-40,0 0,0-1,0 1,0 0,-1 0,0 1,0-1,-1 0,1 1,-1 0,0-1,0 1,-1-1,0 1,0 0,0 1,-2-5,0 0,0 0,0 0,0 0,-1 0,1 0,0 0,-1-1,1 1,-1-1,1 0,-1 0,0 0,0 0,0 0,1-1,-1 1,0-1,0 0,0 1,0-2,0 1,0 0,-2-1,-110-9,98 9</inkml:trace>
  <inkml:trace contextRef="#ctx0" brushRef="#br0" timeOffset="10927.96">6208 4998,'0'0,"0"0,0 0,0 0,0 0,0 0,0 0,0 0,0 0,0 0,0 0,0 0,0 0,0 0,0 0,0 0,0 0,0 0</inkml:trace>
  <inkml:trace contextRef="#ctx0" brushRef="#br0" timeOffset="11302.16">6310 5147,'-3'17,"0"-12,1 0,-1-1,-1 0,1 1,0-1,-1 0,0-1,0 1,0-1,-1 1,1-1,-1-1,1 1,-1-1,0 1,0-1,0-1,0 1,-1-1,1 0,0 0,-1 0,1-1,0 0,-1 0,1 0,-1-1,1 0,0 0,0 0,-1 0,1-1,0 0,0 0,0-1,1 1,-3-2,-2 0,0-1,-1 0,2-1,-1 0,1 0,0 0,0-1,0-1,1 1,0-1,1-1,0 1,0-1,1 0,-1-2,5 10,1 0,-1 0,1-1,0 1,0 0,-1 0,1 0,0 0,0 0,0 0,0-1,0 1,0 0,0 0,1 0,-1 0,0 0,1 0,-1 0,0-1,1 1,-1 0,1 0,0 1,-1-1,1 0,0 0,0 0,-1 0,1 0,0 1,0-1,0 0,0 1,0-1,0 1,0-1,0 1,0 0,0-1,1 1,-1 0,0 0,0-1,0 1,0 0,0 0,0 0,1 1,-1-1,0 0,0 0,0 1,0-1,0 0,0 1,0-1,0 1,1 0,51 15,0 1,-1 3,3 5,-47-22,-5-2,1 0,-1 0,0 1,0-1,1 1,-1-1,0 1,0 0,-1 0,1 1,0-1,-1 1,1-1,-1 1,0 0,0-1,0 1,0 0,-3-1,1-1,0 0,-1 0,0 0,1 0,-1 0,0 0,1 0,-1 0,0 0,0-1,0 1,0 0,0 0,0-1,0 1,0 0,0-1,0 1,0-1,0 0,0 1,-1-1,1 0,0 0,0 1,0-1,-1 0,1 0,0-1,0 1,0 0,0 0,-1 0,1-1,0 1,0-1,0 1,0-1,-1 0,-6 1,-7-2,-1 1,0-2,1 0,-1-1,1 0,0-1,0-1,1 0,0-1,0-1,0 0,1-1,-1-1,11 7,-7-4,1 0,1-1,-1 0,2-1,-1 1,-6-10,11 12</inkml:trace>
  <inkml:trace contextRef="#ctx0" brushRef="#br0" timeOffset="12325.78">7071 4242,'0'0,"0"0,0 0,0 0,0 0,0 0,0 0,0 0,0 0,0 0,0 8,0 1,0 2,1 1,-1 0,-1-1,0 1,-1-1,0 1,-1-1,0 1,-1-1,0 0,-4 8,5-15,1 1,0-1,-1 0,0 0,0 0,0-1,0 1,-1 0,0-1,1 0,-1 0,0 0,-1-1,1 1,-2 0,-14 3,0-2,-1 0,0 0,0-2,0-1,-11-1,30 0,1 1,-1-1,1 0,0 1,-1-1,1 0,-1 0,1 0,-1 0,1 0,-1 0,1-1,-1 1,1 0,-1-1,1 1,0-1,-1 0,1 1,0-1,-1 0,1 0,0 0,0 0,0 0,0 0,0 0,0 0,0 0,0 0,0-1,1 1,-1 0,0-1,1 0,-2-4,0 1,1-1,0 0,0 0,1 0,-1 0,1 1,1-1,-1 0,1 0,0 0,0 0,1 1,0-1,0 1,0-1,0 1,1-1,0 1,1 0,0 1,1 1,-1 0,1 0,0 1,-1-1,1 1,1 0,-1 0,0 1,0 0,1-1,-1 2,0-1,1 1,-1 0,1 0,-1 0,1 1,-1 0,0 0,1 0,-1 1,4 1,9 3,-1 0,0 1,0 1,0 0,-1 2,0 0,-1 0,0 2,-1 0,0 0,10 13,-8 1,-15-25,-1 0,0-1,0 1,0-1,0 1,0 0,0-1,0 1,0-1,0 1,-1 0,1-1,0 1,0-1,0 1,-1-1,1 1,0-1,-1 1,1-1,0 1,-1-1,1 1,-1-1,1 1,0-1,-1 0,1 1,-1-1,1 0,-1 1,0-1,1 0,-1 0,1 0,-1 1,1-1,-1 0,0 0,1 0,-1 0,1 0,-1 0,0 0,1 0,-1 0,1 0,-1-1,-8 0,-1-1,1-1,0 0,1 0,-1 0,0-1,1-1,0 0,0 0,0 0,-6-6,5 5,0 0,1-1,-1 0,2-1,-1 1,1-1,0-1,-5-6,9 7</inkml:trace>
  <inkml:trace contextRef="#ctx0" brushRef="#br0" timeOffset="13752.51">1601 5878,'0'0,"0"0,0 0,0 0,0 0,0 0,0 0,0 0,0-7,20-41,-1 11,1 1,2 1,1 1,2 1,1 0,1 3,6-4,8-2,1 1,2 2,1 2,2 1,1 3,1 2,1 3,33-10,14 0,2 5,71-9,-164 35,98-17,1 5,0 4,0 5,1 4,-1 6,0 3,10 7,105 17,292 50,-370-51,-2 6,-2 6,58 31,519 258,-572-263,149 69,-179-80,-100-49,-40-77,-41-79,34 78,4-2,-11-36,38 82,4 24,-1-1,0 1,0-1,1 1,-1 0,0-1,1 1,-1 0,0-1,1 1,-1 0,0 0,1-1,-1 1,1 0,-1 0,0-1,1 1,-1 0,1 0,-1 0,1 0,-1 0,1 0,-1 0,0 0,1 0,-1 0,1 0,-1 0,1 0,-1 0,1 0,-1 1,0-1,1 0,-1 0,1 0,-1 1,0-1,1 0,-1 1,0-1,1 0,-1 1,0-1,1 0,-1 1,28 17,-1 2,-1 1,-1 1,1 3,-2-3,7 5,-2 0,-1 2,-1 1,-2 1,-1 2,-1 0,-2 1,-2 1,-1 1,-1 1,-2 0,-2 1,-2 0,0 6,-10-38,1-1,-1 0,-1 0,1 0,-1 0,0 0,0 0,0 0,-1 0,1 0,-1 0,-1 3,0-7,1 1,0-1,-1 0,1 0,-1 0,0 0,1 0,-1 0,0 0,1-1,-1 1,0 0,0-1,0 0,0 1,0-1,1 0,-1 0,0 0,0 0,0 0,0 0,0-1,-2 1,-74-6,55 4</inkml:trace>
  <inkml:trace contextRef="#ctx0" brushRef="#br0" timeOffset="14044.24">6647 6015,'17'8,"6"7,-13-9</inkml:trace>
  <inkml:trace contextRef="#ctx0" brushRef="#br0" timeOffset="14457.77">6884 6412,'-25'24,"21"-21,0 0,0-1,0 1,0-1,0 0,-1-1,1 1,-1-1,1 0,-1 0,1 0,-1 0,0-1,1 0,-1 0,0 0,1 0,-1-1,1 0,-1 0,0 0,1-1,0 1,-1-1,0-1,-8-3,1 0,1-1,0 0,-1 0,2-2,0 1,0-1,-3-4,5 5,0 1,0-1,1-1,1 0,-1 0,1 0,1 0,0-1,0 0,1 0,0-1,1 1,0-1,1 1,0-1,0 0,1-3,1 12,0 0,0 1,-1-1,1 0,0 1,0-1,0 0,0 1,0-1,1 0,-1 1,0-1,1 1,-1-1,1 0,0 1,-1-1,1 1,0 0,0-1,0 1,0 0,0-1,0 1,1 0,-1 0,0 0,0 0,1 0,-1 0,1 0,-1 1,1-1,-1 0,1 1,1-1,4 1,0 1,-1 0,1 0,0 0,0 1,-1 0,1 1,-1-1,0 1,0 0,0 1,0-1,0 1,-1 1,1-1,-1 1,-1-1,1 2,0-1,-1 0,0 1,-1 0,2 2,-6-3,-9-9,-14-10,11 5,1-1,1 0,0-1,0 0,1-1,0 0,-7-13,17 25,0 0,0-1,0 1,0-1,0 1,0 0,0-1,1 1,-1 0,0-1,0 1,0 0,1-1,-1 1,0 0,0 0,0-1,1 1,-1 0,0 0,1-1,-1 1,0 0,1 0,-1 0,0-1,1 1,-1 0,0 0,1 0,-1 0,0 0,1 0,-1 0,1 0,-1 0,0 0,1 0,-1 0,0 0,1 0,-1 0,0 0,1 1,-1-1,1 0,-1 0,0 0,0 0,1 1,-1-1,0 0,1 0,-1 1,0-1,0 0,1 1,-1-1,0 0,0 1,0-1,0 0,1 1,-1-1,11 6,0-1</inkml:trace>
  <inkml:trace contextRef="#ctx0" brushRef="#br0" timeOffset="16051.47">1763 6946,'0'0,"0"0,0 0,0 0,0 0,0 0,0 0,0 0,0 0,0 0,0 0,1-8,1 1,0 1,1-1,0 1,0 0,1 0,0 0,0 0,0 0,1 1,1-1,5-7,10-12,1 1,1 1,1 1,1 1,1 2,1 0,22-11,29-14,3 4,0 3,70-20,0 11,1 6,3 7,0 6,2 7,119 2,-118 20,-1 7,0 6,0 8,40 15,113 40,-102-18,76 40,-58-1,-4 10,13 19,69 33,-78-41,-115-71,-98-38,-27-68,-4 2,-2 0,-12-22,-34-101,46 142,41 53,10 13,-2 1,-2 2,-1 0,-1 2,-2 1,12 26,-28-43,0 0,-2 0,0 0,-1 0,-1 1,-1 0,-1-1,-1 1,0 0,-2 0,-1 7,1-13,-2-4</inkml:trace>
  <inkml:trace contextRef="#ctx0" brushRef="#br0" timeOffset="16736.96">6846 7057,'0'0,"0"0,0 0,0 0,0 0,0 0,0 0,0 0,13 0,2 0,1 1,-1 0,0 1,0 1,0 0,0 2,0-1,-1 2,0 0,10 5,-20-9,0 1,0-1,-1 1,1 0,-1 0,0 1,0-1,0 1,0-1,0 1,-1 0,0 0,1 0,-1 0,-1 0,1 1,-1-1,0 0,0 1,0-1,0 1,-1 0,0-1,0 1,0-1,-1 3,0-6,0 1,0-1,-1 0,1 1,-1-1,1 0,-1 0,1 0,-1 0,0 0,0-1,1 1,-1 0,0-1,0 1,0-1,0 0,0 1,1-1,-1 0,0 0,0 0,0-1,0 1,0 0,0-1,-5 1,-1 1,-1 0,1-1,-1 0,0 0,1-1,-1 0,1-1,0 0,-1 0,1-1,0 0,0 0,1-1,-1 0,1 0,0-1,0 0,0 0,0 0,1-1,0 0,0-1,1 1,0-1,-2-2,7 8,-1-1,-1 0,0 0,1 0,0 0,-1-1,1 1,0-1,0 1,1-1,-1 1,0-1,1 0,0 1,-1-1,1 0,0 1,0-1,1 0,-1 1,0-1,1 1,0-1,0 0,-1 1,2-1,-1 1,0 0,0-1,1 1,-1 0,1 0,0 0,-1 0,1 0,1 0,6-2,0 1,0 1,1-1,-1 2,1-1,0 1,-1 1,1 0,0 0,-1 1,1 0,-10-1,7 1,0 0,0 0,0 1,0 0,0 0,0 1,-1-1,1 1,-1 1,2 1,-5-4,-1 1,1-1,-1 1,1 0,-1 0,0 1,1-1,-1 0,0 1,-1-1,1 1,0 0,-1-1,1 1,-1 0,0 0,0 0,0 0,-1 0,1 0,0 0,-1 0,0 1,0 0,-2 5,-1-2</inkml:trace>
  <inkml:trace contextRef="#ctx0" brushRef="#br0" timeOffset="17537.21">7095 5395,'0'-15,"0"13,1-1,-1 1,0-1,1 1,0 0,-1-1,1 1,0 0,0-1,0 1,1 0,-1 0,0 0,1 0,0 0,-1 0,1 1,0-1,0 0,0 1,0-1,0 1,0 0,0 0,1 0,-1 0,0 0,1 0,-1 1,0-1,1 1,0-1,5 0,0 0,0 0,0 1,0 0,1 0,-1 0,0 1,0 1,3 0,-6 0,1 0,0 0,0 0,0 0,-1 1,0 0,1 1,-1-1,0 1,0 0,-1 0,1 0,-1 1,0-1,0 1,-1 0,1 1,-1-1,0 0,-1 1,1 0,-1-1,0 1,-1 0,1 0,-1 3,1 2,-1-1,0 1,-1-1,0 1,0-1,-2 1,1-1,-1 1,-1-1,1 0,-2 0,0 0,0 0,0-1,-1 0,-1 0,0 0,0 0,0-1,-1 0,-5 4,3-7,0 0,-1 0,1-1,-1-1,0 1,0-2,0 1,-1-1,1-1,0 0,-1-1,1 1,-1-2,1 0,-1 0,1-1,0 0,0-1,0 0,0 0,0-1,-2-1,1 0,-1-1,1 0,1 0,-1-1,1-1,0 0,1 0,0-1,0 0,1-1,0 0,0 0,1 0,1-1,0 0,-3-9,-3-7,4 4</inkml:trace>
  <inkml:trace contextRef="#ctx0" brushRef="#br0" timeOffset="18392.91">7596 6337,'4'2,"1"-1,-1 1,1 0,-1 0,0 1,1-1,-1 1,0 0,-1 0,1 0,-1 1,1-1,-1 1,1 1,-2-3,11 14,-2 0,1 0,-2 1,0 0,-1 1,-1 0,-1 0,0 1,-1 0,-1 0,-1 1,-1-1,-1 1,0 0,-2 3,0-9,-1 0,-1 1,0-1,-1 0,0 0,-1 0,-1-1,0 1,-1-1,0 0,-1-1,-6 9,10-17,-1 0,1 0,-1 0,1 0,-1-1,0 0,0 0,-1 0,1 0,-1-1,1 0,-1 0,0 0,0 0,0-1,0 0,0 0,0 0,0 0,0-1,0 0,0 0,0 0,0-1,-1 0,-7-1,0-1,1 0,-1-1,1-1,0 0,0 0,0-1,1-1,-4-3,7 6,1 0,0-1,0-1,0 1,0-1,1 0,0 0,1-1,-1 0,1 0,1 0,-1-1,1 1,0-1,1 0,0 0,0 0,1-1,0 1,0-1,1 1,0-1,1 0,0 1,0-1,1 0,2-4,0 2,0-1,2 0,-1 1,1-1,1 1,0 1,1-1,0 1,6-7,1 2</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39:28.296"/>
    </inkml:context>
    <inkml:brush xml:id="br0">
      <inkml:brushProperty name="width" value="0.05292" units="cm"/>
      <inkml:brushProperty name="height" value="0.05292" units="cm"/>
      <inkml:brushProperty name="color" value="#0070C0"/>
    </inkml:brush>
  </inkml:definitions>
  <inkml:trace contextRef="#ctx0" brushRef="#br0">1412 8198 7359 0,'-8'2'656'0,"-1"0"-528"0,5-2-128 0,2 0 0 0,0 0 1120 0,-5-2 192 0,-1 2 32 0,-7-2 16 0,-4-1 1008 0,4-5 192 15,2-1 32-15,7-1 16 0,6-1-752 0,4 1-160 0,4-5-32 0,7 2 0 16,5-2-320-16,3 2-80 0,5 0-16 0,4 7 0 16,6 0-480-16,5 6-80 0,6-5-32 0,0 3 0 15,2 2-352-15,0 0-80 0,-2 0-16 0,-2-2 0 16,2 2-208-16,-5-4 144 0,-1 0-144 15,-15 4 128-15,-5-5-128 0,-4 3 0 0,0 2 0 0,-2 0 0 16,-6 2 0-16,-5 3 0 0,-3-3 0 0,-8 4 0 16,-1 3 0-16,-7-5 0 0,-4 4 0 0,-4 1 0 15,-5 4 0-15,-4-3 0 0,-2 5 0 0,-4-4 0 16,2-5 0-16,-2 3-144 0,0-1 144 0,-5-3 0 16,1-1-576-16,-1-4-16 0,7 0 0 0,-2-2 0 0,4 0 160 0,0 2 48 15,7-5 0-15,-1 5 0 0,5 0 240 0,-1 0 144 16,5 0-160-16,5-2 160 15,-1-2 0-15,2 0 0 0,3 2 0 0,-1-7 0 0,1 3 0 0,1-1 0 16,1 3 0-16,-1 0 0 0,3 2 0 0,-2 2 0 16,2 2 0-16,-1 2 0 0,-1 2 0 0,2 7 0 15,-3 2 0-15,1 4 0 0,2 2 0 0,-1 7 0 16,1 4 0-16,0 6 0 0,0-4 0 0,1 9 0 0,3 2 0 0,0 4 0 16,-2 0 272-16,2 4-48 0,2 7-16 0,1-7 0 15,1 4 48-15,0 3 0 0,-2-1 0 0,2 1 0 16,1 0 80-16,-5-5 32 0,2-8 0 0,0 4 0 15,-2 4-112-15,-2 5-32 0,0 8 0 0,0 0 0 16,-3 5 16-16,1 1 0 0,-2 3 0 0,-1 4 0 16,3 4 112-16,0-9 32 0,0 1 0 15,1-5 0-15,-1-3-112 0,6 7-16 0,-2 5 0 0,0 0 0 16,5 2-32-16,-3-6-16 0,0-1 0 0,0 1 0 16,-2 2-208-16,-2-3 0 0,2-5 0 0,-4 1 0 15,1 2 0-15,-1 9 0 0,-2 1 0 0,-1 1 0 16,1 2 0-16,-5 0 0 0,1 1 0 0,-3-5 0 0,0-5 0 0,0 5 0 31,-2 5 0-31,1 3 0 0,-1-4 0 0,0 1 0 0,2 3 0 0,-2-1 0 0,2-3 0 0,-2-4 0 16,3-4 0-16,-3-7 0 0,2 3 0 0,-2-9 0 15,0-2 0-15,2-7 0 0,3-4 0 0,3-10 0 16,3-5 0-16,2-6 0 0,4-4 160 0,2-7-16 16,7-2 0-16,0-4 0 15,1-2 96-15,5 0 16 0,3-3 0 0,-1-1 0 16,4-1-256-16,5-1 0 0,4-1 0 0,6 0 0 15,7-1 0-15,4 1 0 0,6 3 128 0,5 3-128 0,8 10 0 0,7 5 0 16,1 1 0-16,-6 2 0 0,-3 2 0 0,-6 2 0 0,1 4 0 0,0 3 0 16,4 1-208-16,-9-1 64 0,-8-5 16 0,-2 0 0 31,0 2-432-31,-4-6-80 0,-7-4 0 0,-6-7-16 0,-7 1 512 0,-4-5 144 0,-2-5 0 0,-2-3 0 31,-6-1-784-31,-1 1-96 16,-1-9-16-16,-1 2-15024 0</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40:12.802"/>
    </inkml:context>
    <inkml:brush xml:id="br0">
      <inkml:brushProperty name="width" value="0.05292" units="cm"/>
      <inkml:brushProperty name="height" value="0.05292" units="cm"/>
      <inkml:brushProperty name="color" value="#0070C0"/>
    </inkml:brush>
  </inkml:definitions>
  <inkml:trace contextRef="#ctx0" brushRef="#br0">1659 4478 3679 0,'-23'0'320'0,"10"0"-320"0,0 3 0 0,3-1 0 0,1 0 576 0,5 2 64 0,-2-2 0 0,-7 5 0 0,-2 3 1040 0,-4 1 224 0,2 4 32 0,4-5 16 15,11 1 352-15,4-7 64 0,6-6 0 0,9-6 16 16,9-3-784-16,4-10-176 0,6-1-16 0,0-3-16 16,3 2-368-16,1-5-64 0,3 0 0 0,-7 0-16 15,-8 14-240-15,-1-8-64 0,3 5 0 0,-2-6 0 16,-1 4-512-16,-3 4-128 0,-7 2 0 0,-6 7 0 15,-3-3 0-15,-4 7 0 0,-4-2 0 0,-6 8 0 0,-5 0 0 0,-4 3 0 16,-4 5 0-16,-4 3 0 16,-3 0 0-16,-4 2 0 0,-2 2-128 0,1 3 128 0,-4-1 0 0,-1 0 0 15,0 1-144-15,-2-1 144 0,1 2 0 0,-1-1-160 16,6-5 160-16,2 0-128 0,1-2 128 0,3-5 0 16,3 1 0-16,3-5-128 0,8-2 128 0,1 1 0 15,5 1 0-15,-1-6 0 0,5 6 0 0,0 3 0 0,2 4 0 0,-2 2-128 16,0 2 128-16,0 2 0 0,-1 4 0 0,3-1 0 15,-2-3 0-15,0 6 0 0,2 3 0 0,0 0 0 16,2 4 0-16,0-3 0 0,1 3 0 0,-1 4 0 16,0 3 0-16,-2-1 0 0,0 3 0 0,-2 5 0 15,0-1 0-15,-3 8 0 0,-1 3 0 0,-1 8 0 16,-3 2 0-16,1 4 0 0,-1 0 0 0,-1-8 0 16,-2 4 256-16,0-2 96 0,1-3 16 0,-1 3 0 15,-2 2-112-15,2-2 0 0,-2-4-16 0,3-1 0 16,-3 9-16-16,2 1 0 0,0-6 0 0,5-5 0 15,1-5 128-15,1-4 32 0,6-6 0 0,0-5 0 16,2-4-160-16,2 2-32 0,0 5 0 0,5-1 0 16,2 5 32-16,1 0 0 0,3 4 0 0,7 4 0 0,7 6-32 0,5-1 0 15,5-1 0-15,-1-3 0 0,5-3-192 0,1-2 0 16,8 4 128-16,-1-11-128 0,0-3 0 0,-6-12 0 16,-5-14 0-16,-2-6 0 15,-4-7-496-15,5-9-80 0,-1-6-32 0,3-2-15728 0</inkml:trace>
  <inkml:trace contextRef="#ctx0" brushRef="#br0" timeOffset="8999.18">5118 7210 4607 0,'-6'6'400'0,"2"-6"-400"0,2 4 0 0,-1 3 0 0,1-7 0 0,0 2 0 0,2 0 0 0,-4 4 0 16,0 1 672-16,-1-1 160 0,1 1 16 0,-2-5 16 0,2 0 528 0,-3-4 96 15,3 0 32-15,2 0 0 0,0-7-16 0,-3 3 0 16,3-3 0-16,-2 1 0 0,4 1-384 0,-4-1-80 16,2 1-16-16,-3 3 0 15,1 2-368-15,0 2-80 0,-3 0 0 0,3 4-16 0,0 3-144 0,2-1-32 0,0 2 0 0,2-1 0 16,2-3-176-16,0 2-32 0,2-6-16 16,3 7 0-16,1-3-160 0,1 3 0 0,1-7 0 0,5 2 128 15,0-4-128-15,4 2 0 16,0-7 0-16,3 3 0 0,-1 0 192 0,0 1-64 0,1-1 0 0,1 2 0 15,-2 0-128-15,1 0 0 0,1 2 0 0,3-7 0 16,1 5 0-16,5-4 0 0,-2 0 0 0,2-1 0 16,2 3 0-16,2-7 0 0,3 1 0 0,1-3 0 15,1 0 0-15,-1 5 0 0,3-3 0 0,-1 0 0 16,-1 1 0-16,-1 3 0 0,1 3-144 0,-1 4 144 16,3 0 0-16,-5 0 0 0,-2 4 0 0,-2-2 0 15,0 3 0-15,1-3 0 0,-4 2 0 0,-1 0 0 0,2 3-128 0,-2-1 128 16,0 3 0-16,-2-7 0 0,1 4 0 0,1-2 0 15,0 3 0-15,2 1 0 0,-2-4 0 0,2 3-128 16,0 4 128-16,2-3 0 16,2 1 0-16,0 1 0 0,3-3 0 0,-1-1 0 0,2 2 0 0,3-8 0 15,2 3 176-15,-1-3-176 0,1-3 0 0,-2 3 0 16,4-4 0-16,-1 0 0 0,-3 2 0 0,2 2 0 0,-1-7 0 16,3 3 0-1,0 4 0-15,2-4 0 0,0 2 0 0,2 0 0 0,0 2 0 0,1-2 0 0,1 2 0 0,-4 0-192 16,2 0 192-16,-2 0 0 15,2 0 0-15,-2 2 160 0,-2 0-160 0,0 4 0 0,2-4 0 0,0 3 0 32,0-1 0-32,0 0 0 0,0 2 0 0,2-6-176 15,2 3 176-15,2-3 0 0,3 0 0 0,2-3 0 0,-5 3 0 0,2 0 0 0,5-4 0 0,0 4 0 16,-5-2 144-16,1 0 16 0,-3 0 0 0,3 2 0 16,-3 0-160-16,1 0 0 15,-1 2 0-15,0 0 128 0,1 0-128 0,1 2 0 16,1 3 0-16,-1-5 0 0,-1 2 0 0,-3 1 0 15,0-1 128-15,-2-4-128 0,-2 2 0 0,0-2 0 16,-2 0 0-16,2-2 0 0,-4 0 0 0,0 2 0 16,1-2 0-16,3 2 0 0,3 2 192 0,1-2 16 15,2 2 0-15,1 0 0 0,3 2 48 0,-1-2 16 16,-3 0 0-16,-2 1 0 0,-6-3-272 0,2 4 128 16,-2-4-128-16,4 0 0 0,-2 0 0 0,0 4 0 0,-2-2 0 15,-2 2 0-15,4 3 176 0,-2-1-176 0,2 3 160 0,0-3-160 16,2 1 0-16,0-3 0 0,4-2 0 0,-2-2 0 15,-1 0 0-15,-1-2 0 0,-2-2 0 0,0 1 0 16,-3-1 144-16,-1 0-144 0,2 2 128 0,-2 0-128 16,-5 2 0-16,-1 2 0 0,3 4 0 0,1-4 0 15,-5 7 0-15,3-3 0 0,-1 5 0 0,-2-9 0 16,-1 6 0-16,-3-5 0 0,4 1 128 0,-2 0-128 16,3-2 128-16,1-2-128 0,1-2 192 0,-1-2-64 15,5-3 144-15,-1 3 32 0,1-2 0 0,-2-1 0 16,-1-3-112-16,1 1-32 0,-3 3 0 0,-1-1 0 15,-3 3-160-15,0 2 0 0,5 0 0 0,-3 0 0 0,-2 2 0 16,0 0 0-16,3 0-160 0,-1 2 160 0,-4-2 0 0,2-2 0 16,1 2-128-16,-5 0 128 0,-3 0 0 0,-1-4 0 15,0 4 0-15,-5 0 0 0,3 4 0 0,-5-4 0 16,0 2 0-16,1 2 0 0,-1 3 0 0,2-3 160 16,-1 4-160-16,1-1 192 0,1 3 48 0,-3-3 16 15,0 3 0-15,-2 1 0 0,0 0-256 0,-4-5 0 16,0 5 0-16,-2-1 0 0,4 3 0 0,-2 0 0 15,2 0 0-15,0-3 0 0,2 3 0 0,-2-2 0 16,0-1 0-16,0-1 0 0,0-3 0 0,-2-4 0 0,0-2 0 0,0-2 0 16,-2-8 0-16,-2-1 0 0,-1-2 128 0,-1-2-128 15,-1-4 192-15,-1 0-16 0,-5 0 0 0,0 2 0 16,-2-2 64-16,0 4 16 0,0 0 0 0,0 2 0 16,0-2-256-16,2 2 0 0,2 3 0 0,5-5 0 31,-1 2-1408-31,1 2-160 0</inkml:trace>
  <inkml:trace contextRef="#ctx0" brushRef="#br0" timeOffset="10816.94">15035 8321 5519 0,'0'0'496'0,"0"0"-496"0,-2 4 0 0,2 3 0 0,-2-5 592 0,0 6 32 0,0 5 0 0,0 13 0 16,-5 16 912-16,-1 16 176 0,-1 18 32 0,3 10 16 15,0 7-80-15,-1 3-16 0,3 4 0 0,0 2 0 16,2-4-384-16,2 2-64 16,0-4-32-16,0 4 0 0,0 13-544 0,0 6-128 0,-3-10 0 0,-1-11-16 15,2-15-496-15,-4-15 0 0,-1-13 0 0,-1-17 0 16,1-6 416-16,-1-12 96 0,-1-10 0 0,-1-10 16 16,-1-8 368-16,2-11 80 0,1-5 16 0,2-18 0 15,-1-14 16-15,3-14 0 0,2-17 0 0,4-9 0 0,0 6-544 0,2-7-96 16,1-12-32-16,5 0 0 15,1 5-1104-15,-1 2-240 0,1 8-32 0,-4 7-16 16,-1 8-640-16,-4 7-128 0,0 6-32 0,-2 10 0 16,0 10 592-16,-2 5 112 0,2 3 32 0,-2 6 0 15,2 4 400-15,-4 9 80 0,2 8 0 0,-3 9 16 16,1 9 48-16,0 10 16 0,-5 15 0 0,1 10 0 0,-1 14 1264 0,1 14 256 0,-1 17 64 16,3 15 0-16,2-2 480 0,1 9 96 0,6 10 32 0,1 11 0 15,9 6-288-15,-1 0-48 0,7-6-16 0,-1-15 0 16,-1-17-448-16,2-17-112 0,0-8-16 0,0-14 0 15,-2-21-320-15,2-6-64 0,-2-12 0 0,0-6-16 16,3-3-304-16,-6-7 0 0,3-4-208 0,-2-6 80 31,0-5-1312-31,-2-8-256 0</inkml:trace>
</inkml:ink>
</file>

<file path=ppt/ink/ink1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8:51.294"/>
    </inkml:context>
    <inkml:brush xml:id="br0">
      <inkml:brushProperty name="width" value="0.05292" units="cm"/>
      <inkml:brushProperty name="height" value="0.05292" units="cm"/>
      <inkml:brushProperty name="color" value="#0070C0"/>
    </inkml:brush>
  </inkml:definitions>
  <inkml:trace contextRef="#ctx0" brushRef="#br0">4665 8626 5519 0,'2'-5'496'0,"0"3"-496"0,-2 0 0 0,0 2 0 0,0-2 1472 0,2 2 208 0,0-4 48 0,3-3 0 0,1 1 512 0,0-5 96 0,5 3 32 0,0-1 0 0,-3 1-448 0,3 1-96 0,-3 3-16 0,3-2 0 15,0 1-720-15,1 3-128 0,1-4-48 0,2 4 0 16,-2 0-176-16,4-5-32 0,0 5-16 0,2 0 0 31,2-2-320-31,1-1-64 0,1 3-16 0,1-2 0 16,-3 2-32-16,0 2-16 0,3-2 0 0,1 0 0 15,3 2-80-15,-1 0-16 0,-1 2 0 0,0-2 0 16,3 0-144-16,3 0 0 0,-4 0 0 0,4 0 0 16,2-2 0-16,2 2 0 0,3 0 0 0,-1 0 0 15,2-5-128-15,1 3 128 0,2-2 0 0,1-2 0 0,5 1 0 16,-2-1 0-16,-4 2 0 0,-1-1 0 0,9 3 0 0,3-2 0 16,1 0 0-16,-2 2 0 0,-2-3 0 0,-2 3 0 15,-4-2 0-15,2 0 0 0,4 2 256 0,2 2 80 16,5-5 16-16,1 10 0 0,-3-5-64 0,1 6-16 15,9 0 0-15,0 3 0 0,5-1-80 0,-5 1 0 16,-7 2-16-16,5-5 0 0,7 0-32 0,3 3 0 16,5-3 0-16,-2-1 0 0,-5 1-144 0,5-4 0 0,8 2 0 0,2 3 0 15,-2-3 128-15,1 0 64 0,1-4 0 0,0 0 0 16,-2 0-64-16,-1 0-128 0,-8 0 192 0,5 0-64 16,9 0-128-16,-1 0 192 0,3 0-192 0,-7 2 192 15,-13 3-64-15,-1-5 0 0,5 4 0 0,5 2 0 16,4-4-128-16,3 7 0 0,1-3 0 0,-1 3 0 15,3-1 0-15,-6 1 0 0,0-1 0 0,-4 1 0 16,-4-5 0-16,0 3 0 0,2-7 0 0,-1 2 0 16,-3 0 0-16,-1-2 192 0,1 2-192 0,0 2 192 15,6-4-48-15,-5 2 0 0,1-2 0 0,-3 5 0 16,-1-5-144-16,-1 2 0 0,-4 0 0 0,-2 4 0 0,-2-6 0 16,-4 4 0-16,-3-1 0 0,-1 1 0 15,-3 0 0-15,-4-2 0 0,-4 2 0 0,-5 1 0 0,-1 1 0 0,-5-4 0 16,-7 3 0-16,-1-1 0 0,-5 2 0 0,-4-4 0 15,-2 0 0-15,-2 1 0 16,-7 1-512-16,-1-4-144 0,-3 4-32 0,-2 2-16800 0</inkml:trace>
  <inkml:trace contextRef="#ctx0" brushRef="#br0" timeOffset="1">24137 5496 9215 0,'0'6'816'16,"0"-1"-656"-16,0 1-160 0,0 0 0 0,0 3 1488 0,0 4 272 0,-2 10 48 0,2 16 16 0,0 18 784 0,0 5 144 16,0 2 48-16,2-1 0 0,2 3-944 0,2-6-176 15,3 2-32-15,-1-3-16 0,3-3-272 0,0-3-48 0,-3-6-16 0,1-7 0 16,-1-8-496-16,-4-6-96 0,3-9-32 15,-5-9 0-15,2-6-160 0,-2-4-48 0,1-6 0 0,-1-3 0 16,-2-10-112-16,0-7-32 0,0-4 0 0,-2-10 0 16,-1-7-48-16,-1 4-16 0,2 0 0 0,-2-8 0 15,-3-17-256-15,-3-7 128 16,-1-10-128-16,-4 4 0 0,2 8 0 0,-2 5 0 0,5 15 0 0,-1 2 0 16,1 8-176-16,1 9-80 0,3 8-32 0,1 11 0 15,1 6 32-15,0 7 16 0,2 6 0 0,-3 7 0 16,5 10 64-16,-2 8 16 0,0 8 0 0,2 9 0 15,0 14 160-15,0 1 0 0,2 9-144 0,3 5 144 16,-1 1 0-16,2 1 0 0,3 8 0 0,-1 2 128 16,3-8 48-16,-3-1 0 0,3-1 0 0,0-9 0 15,-3-11-176-15,1-12 0 0,-3-18 0 0,1-10 128 0,1-13 0 0,-2-12 0 16,3-9 0-16,-1-11 0 0,1-11 176 0,-3-8 16 16,1-8 16-16,-1-13 0 0,1-13-336 0,-3-3 144 15,0-1-144-15,-4-9 0 0,0-4 0 0,-4-4 0 16,0 8-160-16,1 13 160 0,3 19-448 0,0 13 48 15,0 11 0-15,0 14 0 0,0 16 208 0,0 7 32 16,3 8 16-16,-1 10 0 0,2 8 144 0,0 15 0 0,0 16 0 16,3 7 0-1,-1 3 256-15,-1 2-32 0,-1 9 0 0,-2 1 0 0,2-5-224 0,-2 5 176 0,3 1-176 0,-1 4 160 16,4-5-160-16,5 5 0 0,6-4 0 0,3-11-18576 16</inkml:trace>
  <inkml:trace contextRef="#ctx0" brushRef="#br0" timeOffset="2">18232 7063 8287 0,'-2'-4'736'0,"0"4"-592"0,0-5-144 0,0 5 0 0,0 0 720 0,-2-2 112 0,-1 0 32 0,-5 0 0 0,-1-4 1440 0,-2-3 304 16,0 1 48-16,1-1 16 16,3 5-624-16,3-3-112 0,1 1-16 0,1 2-16 0,6 2-592 0,0-3-112 15,3 3-32-15,1 2 0 0,5 0-704 0,4 0-144 16,2 2-16-16,0 3-16 15,8-3-160-15,5 4-128 0,6 3 144 0,5-5-144 16,6 2 0-16,6 1 128 0,7-1-128 0,3-2 0 0,6 1 0 0,5-3 0 16,7 2 128-16,-2-4-128 0,2 0 0 0,4 0 128 0,5 0-128 15,1 0 0 1,5-4 192-16,4 2-48 0,4-3-16 0,-1 5 0 0,1-2 160 0,0 2 32 0,3-2 0 0,-1 2 0 16,-10 0 0-16,11 0 0 0,14 0 0 0,7-2 0 15,0-9 144-15,-5 1 48 0,-8 1 0 0,2-4 0 16,5-4-80-16,8 0-16 0,6-2 0 0,-4 2 0 15,-8 4-32-15,-16 3-16 0,-8-1 0 0,7 0 0 16,6-6-176-16,-2 3-16 16,-1 1-16-16,-12 2 0 0,-12 3-160 0,-12 3 192 0,-2 5-192 0,-8 0 192 15,-6 9-192-15,-3-7 0 0,-2 6 0 0,-6 3 128 16,-4 2-128-16,-5 2 0 0,-1 0 0 0,-6 2 0 16,-5 0 0-1,-5-2 0-15,-2 2 0 0,-1-5 0 0,-4 3 0 0,-3-8-144 0,0-1 144 0,-3-2-160 16,-1 1-224-16,-3-5-64 0,0 0 0 0,-2-5-11680 15,0-1-2336-15</inkml:trace>
</inkml:ink>
</file>

<file path=ppt/ink/ink1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8:51.507"/>
    </inkml:context>
    <inkml:brush xml:id="br0">
      <inkml:brushProperty name="width" value="0.05292" units="cm"/>
      <inkml:brushProperty name="height" value="0.05292" units="cm"/>
      <inkml:brushProperty name="color" value="#0070C0"/>
    </inkml:brush>
  </inkml:definitions>
  <inkml:trace contextRef="#ctx0" brushRef="#br0">23549 634 18431 0,'2'-2'1632'0,"0"2"-1312"0,0 0-320 0,0 0 0 0,0 4 768 0,1 2 64 0,1 5 32 0,4-1 0 0,5 8 1136 0,2 7 240 16,4 11 32-16,5 7 16 0,-1 6-1216 0,3 6-240 15,3 7-64-15,1 10 0 0,2 5 64 0,-2 4 0 0,-2-5 0 0,-3 5 0 16,1-4-496-16,-1 4-80 0,1 6-32 0,0 0 0 16,1 1-224-16,1-16 0 15,-3-14 0-15,3-9 0 0,-2-18 0 0,-1-11 0 0,-1-12 0 0,-5-12 0 16,0-7 592-16,-2-10 240 0,-2-7 32 16,-2-4 16-16,-3-2-176 0,1-10-16 0,2-3-16 0,-2-9 0 15,3-14-304-15,3-6-64 16,3-5-16-16,-3 4 0 0,2 2-48 0,-2 9-16 0,-2 0 0 0,-2 7 0 15,-3 4-224-15,-1 6 0 0,-5 0 0 0,0 4 0 16,1 4-352-16,-3 1-16 0,-2-3 0 0,-2 7 0 16,-3 6-128-16,-1 5-16 0,-1 8-16 0,-1 4 0 31,-1 5-912-31,-1 3-176 0,1 7-48 0,-1 5-9264 0,-1-1-1856 0</inkml:trace>
  <inkml:trace contextRef="#ctx0" brushRef="#br0" timeOffset="1">23749 1421 9215 0,'-17'7'400'0,"8"-5"96"0,5 0-496 0,2-4 0 0,4 0 0 0,2 0 0 31,3-5 2304-31,4 3 352 0,10-11 80 0,11-6 16 0,12-3 1392 0,10-8 272 0,8-2 64 0,-1 0 16 16,1 2-2416-16,-4 0-480 15,-3 5-112-15,-4 5-16 0,-2 3-1088 0,-6 2-208 0,-5 5-48 0,2 1-128 16,1 0-208-16,-3 5-160 16,1-1-16-16,-7 7-17456 0</inkml:trace>
  <inkml:trace contextRef="#ctx0" brushRef="#br0" timeOffset="2">24999 1428 3679 0,'-15'-24'160'0,"5"7"32"0,1 0-192 0,1 4 0 16,1 5 0-16,1 2 0 0,-3 1 2416 0,-3-5 432 0,-8-9 96 0,-9-5 0 16,-5 3-336-16,-3 2-80 0,-1 8-16 15,0 7 0-15,4 4-1120 0,2 10-240 0,0 5-32 0,0 9-16 16,2 8-592-16,4 2-112 0,3 4-16 0,2 7-16 15,4 6-368-15,0 6 0 0,6 7 0 0,5 6 128 16,3 1-128-16,6-5 0 0,3-2 128 0,5-5-128 16,3-8 128-16,4-8-128 0,3-15 128 0,2-14-128 15,5-5 928-15,0-9 112 0,1-9 32 0,-1-1 0 16,0-5 256-16,2-9 48 0,-1-1 16 0,1-7 0 16,-2-2-752-16,-2-2-128 0,-3 2-48 0,-2-3 0 15,-2 1-464-15,-2 0 0 0,-2-6 0 0,-2-1 0 16,-2 2 0-16,-5 5-128 0,-2 2 128 0,1 7-160 15,-5 5 160-15,0-1 0 0,-2 8 0 0,-3 4 0 16,3 1 0-16,0 5 0 0,0 5 128 0,0 9-128 0,2-1 272 16,2 7-16-16,0 4 0 0,-2 5 0 0,4 8-256 0,-2 6 160 15,3 5-160-15,1 1 128 16,3 5-128-16,-1-6 128 0,5 2-128 0,4-5 128 0,0-8-128 0,4-2 0 16,-2-11 0-16,3-4 0 0,-1-9-160 0,-2-1-64 15,0-10-16-15,-2 1-11728 16,0-2-2368-16</inkml:trace>
  <inkml:trace contextRef="#ctx0" brushRef="#br0" timeOffset="3">25581 1894 23039 0,'2'2'2048'0,"-2"7"-1648"0,0-5-400 0,0 2 0 0,0-4 1856 0,-2 7 272 0,2 2 64 0,-2 10 16 0,0 13-992 0,-5 4-208 16,1-2-48-16,-3 1 0 0,3 1-768 0,-3-6-192 15,1-2 0-15,1-5 0 16,1-4-448-16,2-1-144 0,-1-14-32 0,5 0-14064 15</inkml:trace>
  <inkml:trace contextRef="#ctx0" brushRef="#br0" timeOffset="4">25949 942 12895 0,'2'-2'576'0,"-2"2"112"0,0 2-560 0,0 3-128 0,0-1 0 0,0 2 0 0,-2 7 2000 0,2 6 368 0,-2 20 80 0,0 12 16 16,2 15 512-16,-2 8 96 0,0-2 32 0,0 3 0 15,2-5-1536-15,-3 3-304 0,3-5-64 0,0 4-16 16,0-8-832-16,0 2-160 0,0-11-48 0,0-8 0 16,3-11-144-16,-3-10 0 0,4-5 0 15,-2-14 0-15,0-3 0 0,2-8 0 16,1-3 0-16,1-8 0 0,0-4 128 0,1-6 0 0,1-7 0 0,3 0 0 0,0-2 160 0,4-13 32 31,4-4 0-31,4-9 0 0,5 5-320 0,2-5 0 16,-1 11 0-16,3 5 0 0,0 7 0 0,2 10 0 15,1-1-144-15,-1 7 144 0,0 6 0 0,-2 8 0 16,-3 3 0-16,-1 8 0 0,-4 7 128 0,-3 2 128 16,-6 6 0-16,-5 0 16 0,1 11-80 0,-7 8 0 15,-2 5-16-15,-6 8 0 0,-4 6-176 0,-7 5 0 16,-4 4 0-16,-7 2 0 0,-2-2 0 0,-4-4 0 0,-2-9 0 15,0-12 0-15,0-9 0 0,2-11 0 0,2-6 0 0,-2-7 0 16,5-8 0-16,-1-6 0 0,3-5 0 0,1-6 0 16,5-4-192-16,2 0 192 0,2-3-192 0,4 3-17728 15</inkml:trace>
  <inkml:trace contextRef="#ctx0" brushRef="#br0" timeOffset="5">27372 583 10127 0,'-2'-11'896'0,"0"5"-704"0,0-1-192 0,0 5 0 0,-1 2 624 0,-1 0 80 0,0-2 32 0,-5-4 0 16,-3-3 1568-16,-3 3 304 0,0-1 64 0,-2 7 16 15,0 0-1456-15,0 7-272 16,2 3-64-16,0 3-16 0,2 6 320 0,0 5 64 16,0 8 16-16,3 2 0 0,1-2 64 0,-1 10 32 0,1 7 0 0,1 13 0 0,-1 12-368 0,5 11-80 15,0 9-16 1,1 4 0-16,3-9-384 0,3-3-80 0,-1-5 0 0,0 8-16 0,4 7-240 0,1-3-64 15,3 1 0 1,-1-9 0-16,1-8-128 0,-1-17-176 0,-1-12 48 0,1-16 0 0,-5-8 128 0,3-9 0 16,-1-9 0-16,3-4-11952 15,-1-4-2272-15</inkml:trace>
  <inkml:trace contextRef="#ctx0" brushRef="#br0" timeOffset="6">27939 1002 15663 0,'0'-13'688'0,"0"5"144"16,0 1-656-16,0 1-176 0,0 0 0 0,0 1 0 0,0 1 848 0,0-2 144 15,0-3 32-15,0-4 0 0,0-8 672 0,-3 4 144 16,-1-6 16-16,0 3 16 0,0 6-1296 0,-5-1-272 16,1 2-48-16,-3 6-16 0,0 3 720 0,1 4 160 15,-3 2 32-15,-2 5 0 0,-2 3-704 0,0 1-128 16,0 8-16-16,-2 5-16 0,4 3-64 0,2 7-16 16,2 9 0-16,5 12 0 0,2 5-32 0,2 12-16 0,2 5 0 15,2 4 0-15,0 10-32 0,2 1 0 16,-2-9 0-16,3 11 0 0,-3 8-128 0,0 6 0 0,0 1 0 0,-2-11 0 15,0-17 0-15,2-11 0 0,-4-10 0 0,4-14 0 16,0-9 192-16,0-14 48 0,3-4 16 0,-1-2 0 16,0-10 448-16,2-3 80 0,-1-4 32 0,-1-4 0 15,0-3-976-15,1-3-192 0,-1-5-32 0,-2-2-16000 16</inkml:trace>
  <inkml:trace contextRef="#ctx0" brushRef="#br0" timeOffset="7">27549 1762 5519 0,'-2'-13'496'0,"4"5"-496"0,2-3 0 0,0 3 0 0,-2 5 4208 0,1-3 736 15,1 4 160-15,2 0 16 0,7-7-1008 0,2 1-208 16,6-7-32-16,3 2-16 0,3 0-2784 0,3 1-560 16,0 1-128-16,4-4 0 0,2 2-384 0,-2-2-288 15,5 3 48-15,-5-3 16 16,2 2-1520-16,-2-2-304 0</inkml:trace>
  <inkml:trace contextRef="#ctx0" brushRef="#br0" timeOffset="8">28390 1040 2751 0,'-4'-10'256'0,"0"3"-256"0,2 3 0 0,-3 2 0 16,3 2 2320-16,-2 0 432 0,2 0 64 0,-5 6 32 16,-3 5 464-16,-5 4 80 15,-4 12 32-15,-5 14 0 0,-1 8-1216 0,-3 6-240 16,5 3-48-16,-1 6-16 0,3-3-352 0,2 5-64 0,2 11-16 0,0 8 0 15,4-2-832-15,4 2-160 0,5-2-32 0,4-10-16 16,4-12-432-16,7-14 0 0,0-11 0 0,3-14 0 16,3-5-976-16,3-11-80 15,1-2-16-15,2-8-15120 0</inkml:trace>
  <inkml:trace contextRef="#ctx0" brushRef="#br0" timeOffset="9">28561 1545 7359 0,'-15'6'320'0,"6"-2"80"0,1 3-400 0,-1-1 0 16,5 1 0-16,0 1 0 0,-1 3 2304 0,-1 2 368 0,-5 12 80 0,-4 13 0 15,-4 5-592-15,2 12-128 0,4 1-32 0,1-1 0 16,5-2-368-16,5 1-80 0,2-8-16 0,6-5 0 16,1-11-864-16,4-5-176 0,1-8-48 0,1-6 0 31,4-7-176-31,-2-4-32 0,2-6-16 0,-2-7 0 0,0 0 416 0,-4-8 64 0,1-3 32 0,1-3 0 15,-2-5-544-15,-3 0-192 16,1 4 0-16,-1-6 144 0,-1 2-144 0,1-4-224 0,-1-2 48 0,-1-1 16 16,0 12-672-1,-3-1-128-15,-3 7-16 0,0 4-16 0,0 6 224 0,-3 3 32 0,3 1 16 0,-2 5 0 16,0 8 1520-16,0-1 304 0,2 7 64 0,0 3 16 0,2 9-496 0,0 3-112 16,3 3 0-16,1 6-16 15,-2 5-144-15,5 4-32 0,-1-3 0 0,3 3 0 16,-1-11-176-16,3-4-32 0,2-3-16 0,2-10 0 0,0-6-416 0,2-11-96 15,1-8-16-15,-1-5 0 16,-2-11-2128-16,-2-1-416 0,-2-3-96 0,-3-6-5680 31,1-2-1136-31</inkml:trace>
  <inkml:trace contextRef="#ctx0" brushRef="#br0" timeOffset="10">28782 1236 13823 0,'15'4'608'0,"-6"-4"128"0,1 5-592 0,1 1-144 0,-3-2 0 0,-1 3 0 16,6 1 3472-16,6 7 672 0,8 11 128 0,10 8 16 16,1 10-1376-16,0 8-288 0,-4 5-48 0,-6 7-16 15,-7-2-1488-15,-6 6-304 0,-6 0-64 0,-7 4-16 16,-9 1-336-16,-5-1-64 0,-3-4-16 0,-4-8 0 16,2-9-96-16,0-9-32 0,-3 1 0 0,3-7 0 15,-2-4-144-15,2-4 0 0,-2-3 0 0,2-3 0 16,2-5 128-16,4-2-128 0,1-9 0 0,5-4 128 15,3-4-336-15,4-4-80 0,5-5-16 0,6-10-12176 16,6-3-2432-16</inkml:trace>
  <inkml:trace contextRef="#ctx0" brushRef="#br0" timeOffset="11">29419 1660 21183 0,'4'-7'944'0,"0"3"192"0,3 4-912 0,-3-4-224 0,0 2 0 0,-2 2 0 16,3 0 2880-16,3-4 544 0,5-1 96 0,6 3 32 15,5-2-1824-15,-3 4-352 0,2 0-80 0,-3 0-16 16,-6 4-1056-16,-1-4-224 0,0 4 0 0,2 3 0 16,-2-5-752-1,-1 6-80-15,-1-1 0 0,-2 3-16 0,-3 1-1568 0,-2-5-304 0</inkml:trace>
  <inkml:trace contextRef="#ctx0" brushRef="#br0" timeOffset="12">29402 1983 13823 0,'2'0'1216'0,"0"0"-960"15,0 0-256-15,0 0 0 0,3 0 944 0,-1-2 144 16,2 0 16-16,7-2 16 0,4-3 1344 0,4-1 272 16,3-3 48-16,-1 1 16 15,1-3-1840-15,-1 2-384 0,3 1-64 0,-1-1-13424 0</inkml:trace>
  <inkml:trace contextRef="#ctx0" brushRef="#br0" timeOffset="13">30245 1351 7359 0,'-15'-13'656'0,"7"5"-528"0,-1-1-128 0,1 5 0 15,1-2 1344-15,3 1 224 16,-2 5 48-16,-5-6 16 0,-4-3 2064 0,-6 1 400 0,-2-1 96 0,1 5 16 15,3 4-2528-15,4 4-496 0,5 5-96 0,-1 2-32 16,4 6 16-16,3 6 0 0,2 3 0 0,2 6 0 0,0 6-176 0,2 7-48 16,0 6 0-16,3 6 0 0,-3 5-224 0,2 8-48 31,0 7-16-31,3 4 0 0,-3 2-352 0,2-7-64 0,1-5-16 0,-1-12 0 0,-2-6-128 0,3-10 0 16,-1-11 0-16,-2-4 0 0,1-5 0 0,-1-4 0 15,0-6 0-15,-2-2 0 0,0-5-160 0,-2-2-16 16,3-4 0-16,-6 0-12016 15,1-4-2400-15</inkml:trace>
  <inkml:trace contextRef="#ctx0" brushRef="#br0" timeOffset="14">29907 1898 18431 0,'21'-17'816'0,"-10"7"160"0,4-1-784 0,-5 2-192 0,-1 5 0 0,-3 2 0 15,5-4 3536-15,4-3 672 0,10-4 128 0,9-2 16 16,7 3-2448-16,4-8-496 0,-1 8-112 0,1 1-16 16,-2 0-2096-16,-3 5-416 0,-2-5-96 15,1 5-16-15</inkml:trace>
  <inkml:trace contextRef="#ctx0" brushRef="#br0" timeOffset="15">30776 1155 911 0,'-17'15'0'0,"6"-4"0"16,0 2 0-16,1-1 0 0,3 1 3008 0,1-2 512 0,-5 2 96 0,-4 12 32 15,-8 18 1808-15,-9 14 368 0,-2 16 80 0,0 5 16 16,6 3-3360-16,7 0-688 0,6-2-128 0,4 0-16 16,7-9-928-16,6-4-176 0,7-11-48 0,3-10 0 15,3-9-432-15,2-8-144 0,5-7 0 0,-1-10 0 16,5-9 0-16,1-4 0 0,3-7-192 0,-2-1 48 15,-1-7-1200 1,-1-5-224-16</inkml:trace>
  <inkml:trace contextRef="#ctx0" brushRef="#br0" timeOffset="16">30938 1309 6447 0,'0'10'576'0,"0"5"-576"16,-3 0 0-16,1-4 0 0,2 1 2976 0,-2 8 480 15,-2 14 112-15,-2 19 16 0,-1 23 848 0,-1 12 176 16,-1 3 48-16,-2-1 0 0,5-5-2672 0,0-13-544 16,1-10-96-16,3-13-32 0,2-11-960 0,0-14-192 15,5-7-32-15,-1-11-128 0,2-6 128 0,5-13-128 16,-3-2 0-16,1-6 0 0,2-7 144 0,1 1-144 0,1-12 0 0,4 8 144 16,0-4-144-16,4 1 0 0,3 0 0 0,-1 0 0 15,5 0-128-15,2 0-16 0,2 4 0 0,-2-2 0 16,-1 7-160-16,-3 1-16 0,0 7-16 0,-5 7 0 15,-4 3-48-15,-2 5-16 0,-2 4 0 0,-5 9 0 16,-2 6 400-16,-3 2 192 0,-6 11 0 0,-3 4-16 16,-7 4 64-16,-4 5 16 0,-4 6 0 0,-7 2 0 15,1 2-80-15,-3 1-16 16,0-3 0-16,0-9 0 0,5-6-160 0,-1-8 160 16,7-7-160-16,2-4 160 0,6-10-160 0,3-3 0 0,1-10 0 0,5 1 0 31,4-5-1328-31,3-7-240 0</inkml:trace>
  <inkml:trace contextRef="#ctx0" brushRef="#br0" timeOffset="17">31357 1170 13823 0,'-2'11'1216'0,"2"-9"-960"15,2 6-256-15,0-3 0 0,0 1 1440 0,3 0 240 0,-1 5 48 0,7 2 16 16,4 10 2448-16,6 7 480 0,2 8 112 0,5 1 16 15,2 5-2752-15,-3 3-528 0,-3 2-112 0,-3-4-32 16,-4 4-608-16,-2 6-128 0,-4 7-32 0,-7 4 0 31,-4 4-288-31,-8 3-64 0,-3-1-16 0,-6-4 0 16,-2-8-240-16,-3-9 0 0,-1-2-144 0,-3-7 144 16,1-5 0-16,-3-1-144 0,-4 2 144 0,4-6 0 0,3-6-640 0,8-5-64 15,2-10 0-15,13-11-18576 0</inkml:trace>
  <inkml:trace contextRef="#ctx0" brushRef="#br0" timeOffset="18">32162 1796 13823 0,'-2'0'1216'0,"0"-4"-960"0,2 2-256 0,0 2 0 0,2 0 1312 0,-2 0 224 0,0 0 32 0,0-7 16 0,2 5 1936 0,0 0 384 16,3-4 64-16,-5 6 32 0,0 0-1744 0,0 0-336 15,0 0-80-15,0 0-16 0,42 2-1056 0,-31 2-192 16,2-2-64-16,4 2 0 0,2 1-208 0,2 1-48 16,5-6-16-16,-1 2 0 0,5-2-240 0,2-2 0 15,-2 2 128-15,2-6-128 0,4 1 0 0,0-1 0 0,-2 0 0 0,0 1 0 32,-6-1-384-32,-4 2-32 0,-3-3 0 0,-4 3 0 15,-4 0-912-15,-5 2-176 0,-1 2-32 0,-5-5-15456 0</inkml:trace>
  <inkml:trace contextRef="#ctx0" brushRef="#br0" timeOffset="19">32597 1528 16575 0,'0'-4'736'0,"0"4"160"16,0-5-720-16,0 3-176 0,0 0 0 0,2 2 0 0,0 0 3200 0,0-2 624 16,2 2 112-16,3 0 32 0,1 0-1344 0,3 2-256 15,2 2-48-15,2 1-16 0,0 5-1408 0,2-6-272 16,0 5-64-16,2-1-16 15,4 1-240-15,-1 0-48 0,-1-7-16 0,4 6 0 0,1-6 32 0,0 3 16 16,-5-1 0-16,0-4 0 0,3 0-80 0,-1 2-16 16,0 2 0-16,-1-4 0 0,-3 2-192 0,-2 3 0 15,0-1 128-15,-4-2-128 0,-3 2 0 0,-1 3 0 16,-3 3 0-16,1 5 0 16,-3 2 0-16,-4 9 0 0,-4 1 128 0,-5 3-128 0,1 2 0 0,-5 4 0 15,-2 3 0-15,-4-1 0 0,2 0 0 0,-4 1 0 16,1-1 0-16,1-2 0 0,2-2 0 0,0-2 0 0,2-8 0 0,2 1 0 15,3-6-160-15,-1 0-80 0,3-2-16 0,3 0-19008 16</inkml:trace>
  <inkml:trace contextRef="#ctx0" brushRef="#br0" timeOffset="20">28997 3555 20271 0,'-2'-7'1792'0,"-2"1"-1424"0,2 1-368 0,0-1 0 0,-1 2 2144 0,1-3 352 0,0-3 80 0,-4-11 16 0,-1-7-512 0,-3-4-96 15,-1-2-32-15,0 4 0 0,-1 7-944 0,-3 6-192 16,-4 8-48-16,-1 7 0 16,3 4-368-16,-2 9-80 0,-2 4 0 0,-3 10-16 0,-1 9-304 0,-1 9 0 15,5 8 0-15,2 4 0 0,2 3 0 0,4 8 0 16,7-2 0-16,-1 4 0 0,3 0 0 0,6-6 0 0,0 1 0 15,5-14 0-15,-1-10 0 0,5-12 0 0,4-5 0 16,2-10 0-16,0-3 0 0,0-9 0 0,6-9 0 0,-2-3 0 16,3-10 256-16,-5-5 0 0,2-7 0 0,-1-3 0 15,-3-1-96-15,0-9-32 0,0-2 0 0,-2 0 0 16,-1 5-128-16,-1-5 0 0,0-2 0 0,0 4 0 16,-5 6-208-16,-1 5 16 0,-1 2 16 0,-4 6 0 15,-2 9 176-15,0 6-160 0,-2 5 160 0,-2 6-160 16,2 2 160-16,-5 6 192 0,3 7-32 15,2 8-16-15,0 7-144 0,0 8 192 0,4 7-192 0,2 1 192 16,2 5-192-16,5-2 0 0,2 2 0 0,2-4 128 0,-2-13-128 16,6-2 0-16,2-1 0 0,5-5 0 0,1-7 0 0,5-2 0 15,-2-11 0-15,2-4 0 16,2-4-1488-16,0-3-240 0</inkml:trace>
  <inkml:trace contextRef="#ctx0" brushRef="#br0" timeOffset="21">29692 3474 20271 0,'4'-7'1792'0,"0"5"-1424"0,0 0-368 0,1 0 0 0,-3 2 2080 0,2-4 352 0,0 4 64 0,5-3 0 16,4 1 560-16,4 0 96 0,8 2 32 0,1-4 0 15,-1 4-2352-15,-1 0-480 0,-5-2-96 0,2 2 0 16,0 0-256-16,-1 0 144 0,3 6-144 0,-2-6 128 15,1 7-464-15,-5 1-112 0,-5 1 0 0,-3 6-11680 16,-5-5-2336-16</inkml:trace>
  <inkml:trace contextRef="#ctx0" brushRef="#br0" timeOffset="22">29570 3910 18431 0,'-6'4'816'0,"2"-4"160"0,4 0-784 0,2 0-192 0,2 0 0 0,0-2 0 0,5 0 2448 0,3 0 448 16,10-4 96-16,12-5 16 0,11-6-256 0,6-2-32 15,4 0-16-15,-2-3 0 0,-2 1-1840 0,1 0-368 16,-3-1-80 0,0 1-12208-1,-3 2-2448-15</inkml:trace>
  <inkml:trace contextRef="#ctx0" brushRef="#br0" timeOffset="23">30377 3163 9215 0,'-4'17'400'0,"2"-7"96"0,2 5-496 0,0-4 0 0,0 0 0 0,0-1 0 16,0 7 2784-16,0 11 464 0,0 19 80 0,2 19 32 15,2 13 192-15,-1 2 32 0,1-5 16 0,-2-8 0 16,2-2-1840-16,-2-10-368 0,0-14-80 0,3-3-16 16,-1-12-736-16,0-12-160 0,0-2-16 0,3-9-16 15,-1-4-368-15,1-4 144 0,-1-3-144 0,0-10 0 16,1-4 128-16,3-4-128 0,3-5 0 0,2-2 0 0,2 0 0 0,2-4 0 15,5 6 0-15,1-2 0 0,9-4 0 0,1 4 0 16,1 6 0-16,0 3 0 0,-2 6 0 0,0 4 0 16,-2 2 0-16,-2 5 0 0,0 6 0 0,-5 0 0 15,-1 9-128-15,-5 3 128 0,-4 5 0 0,-5 7-192 16,-7 8 192-16,-8 4-192 0,-3 9 192 0,-9-1 0 0,-7 5 0 0,-6 0 0 16,1-6 192-16,-5-3 16 0,-3 1 16 0,-3-1 0 15,-3 1 64-15,1-5 16 0,-1 0 0 0,3-8 0 16,3-7-176-16,5-8-128 0,5-5 144 0,5-6-144 15,5-4 0-15,5-4 0 0,5-3-176 0,5-6-12256 32,6-4-2464-32</inkml:trace>
  <inkml:trace contextRef="#ctx0" brushRef="#br0" timeOffset="24">31091 2895 25791 0,'8'-5'1152'0,"-1"5"224"16,1 5-1104-16,1-3-272 0,-3 2 0 0,-1 2 0 0,3 3 1840 0,5 8 304 16,8 11 64-16,9 6 16 0,2 12-96 0,-2 6-16 15,-3 5 0-15,-5 3 0 0,-5-5-1168 0,-4 5-240 16,-1 12-64-16,-1 15 0 0,-3 7 0 0,-8 4 0 16,-2 0 0-16,-4-2 0 0,0-16-352 0,-5-3-80 15,0 0-16-15,-2-3 0 0,1 3-192 0,-3 0 0 16,2-7 0-16,-2-4 0 0,2-13 0 0,1-6 0 15,-1-11 0-15,-2-8-13872 16,0-7-2704-16</inkml:trace>
</inkml:ink>
</file>

<file path=ppt/ink/ink1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9:13.464"/>
    </inkml:context>
    <inkml:brush xml:id="br0">
      <inkml:brushProperty name="width" value="0.05292" units="cm"/>
      <inkml:brushProperty name="height" value="0.05292" units="cm"/>
      <inkml:brushProperty name="color" value="#0070C0"/>
    </inkml:brush>
  </inkml:definitions>
  <inkml:trace contextRef="#ctx0" brushRef="#br0">1515 15244 12895 0,'-3'-6'272'0,"-1"2"64"0,2-1 16 0,0 5 32 0,2 0-384 0,-2 0 0 0,-3 0 0 0,-1 2 0 0,0 7 2624 0,-1 6 464 0,3 6 96 0,0 9 16 0,0 6-1536 0,1 7-320 16,3 6-48-16,0 6-16 0,0-2 128 0,3 3 32 15,-1 3 0-15,0 7 0 0,4 7-800 0,3-5-144 16,-1-2-48-16,1-5 0 0,-1-3-320 0,-3-18-128 16,-1-8 0-16,-2-17 0 0,0-10 144 0,-2-20-144 15,-2-11 128-15,-2-14-128 0,-1-20 304 0,-1-10-32 16,0-15 0-16,-3-5 0 0,5-8-272 0,0-6 160 16,1 2-160-16,1 4 128 0,2 13-272 0,0-9-64 0,0-10-16 0,0 6 0 31,2 10-160-31,3 20-48 0,1 22 0 0,-2 18 0 0,1 15 624 0,-3 13 128 0,0 13 32 0,0 15 0 15,2 16-96-15,3 18-32 0,-1 19 0 0,0 8 0 16,5 9 512-16,2 19 96 0,0 24 32 0,-1-3 0 16,-1 1-480-16,-7-20-80 0,-4-13-32 0,-6-29 0 15,0-20 64-15,-5-29 16 0,-2-17 0 0,2-16 0 16,5-16-352-16,-2-13 0 0,3-15 0 0,-1-15 0 16,2-6 0-16,-1-7 0 0,5 1 0 0,-2-5 0 15,2 2-208-15,0 13-112 0,0 9-32 0,0 12 0 16,2 2-608-16,-2 13-128 15,5 16-32-15,-3 9 0 0,2 20-368 0,-2 13-80 0,2 21-16 0,-4 17 0 0,0 15 2016 0,-4 0 400 16,0 6 64-16,-5 0 32 0,3-8 256 0,-5-11 48 16,3-19 16-16,-3-17 0 15,5-11-832-15,2-14-160 0,1-12-48 16,-3-7 0-16</inkml:trace>
  <inkml:trace contextRef="#ctx0" brushRef="#br0" timeOffset="1">4356 9796 5519 0,'0'-6'496'0,"0"-2"-496"0,0 5 0 0,-2-1 0 0,2 2 1216 0,0-2 160 0,-2-7 32 0,-3-10 0 16,1-3 560-16,-2-1 112 0,-1 4 32 0,-3-1 0 15,-1 3-512-15,-2 4-80 16,0 2-32-16,-1 3 0 0,-6-1-384 0,-5 3-80 16,-3 1 0-16,-6 3-16 0,-2 2-112 0,-2 2 0 0,-3 0-16 0,1 0 0 15,1 2-368-15,-5-2-64 16,-5 4 0-16,-9-4-16 0,3 0-176 0,-11 2-48 16,2-2 0-16,-7 2 0 0,-3-2-16 0,-5 3-16 15,2 1 0-15,1 0 0 0,-1 3 32 0,2 3 16 0,5 1 0 0,4 2 0 16,4-3-224-16,3 5 128 0,-1-2-128 0,0 2 0 15,1-2 0-15,1 4 128 0,1 2-128 0,-3-2 0 16,1 4 0-16,-1 0 0 0,5-1 0 0,1-1 0 16,3-2 0-16,4 0 0 0,7-2 0 0,1-3 0 0,1 5 0 0,2 3-128 15,4-5 128-15,-4 8 0 0,4 0 0 0,0 7 0 16,0 4 0-16,0 5 0 0,2 3 0 0,0 1 0 16,5-3 0-16,-3 7-160 0,3 0 160 0,1 2 0 15,3 0 0-15,4-2 0 0,2 2 0 0,2-5 0 16,5 5 0-16,3 0-128 0,3-4 128 0,2-5 0 0,2-1 0 0,5-1 0 15,1 2 0-15,7-3 0 0,0-5 0 0,2-3 0 16,0-1 0-16,7 2 0 0,-1-2 0 0,7 1 0 16,0-3 0-16,2-3 0 0,0 1 0 0,6 1 0 31,11 7 0-31,6 4-128 0,5 3 128 0,6-1 0 16,0 0 0-16,2 5 0 0,9-5 0 0,4 3 0 0,2-1 0 0,0-6 0 15,0-2 0-15,-2-8-128 0,4 1 128 0,-8-6 0 16,-3 0 0-16,3 3 0 0,4-3 592 0,0 2 48 15,2-4 16-15,-4 2 0 0,2-8-416 0,-3 0-96 0,-5-5-16 0,1 0 0 16,7 3 0-16,5-1-128 0,5 3 192 0,5 4-64 16,6-4-128-16,-2 4 0 0,-14 2 0 0,-1 0 0 15,-2-5-192-15,6 8-112 0,3-1-16 0,2 4-16 16,-1 3-112-16,-1-3 0 0,2-4-16 0,-3-4 0 0,1-2 464 0,-1-5 0 16,-5-8 0-16,-1 0 0 0,4-10 0 0,1-5 0 15,-1-2 0-15,5-4 0 0,-3-1 128 0,1-5 80 16,-3-1 16-16,1-4 0 0,-3 0 208 0,1 0 32 15,-1 2 16 1,0-4 0-16,1 0-96 0,-3 4-32 0,0-8 0 0,-2 4 0 0,0-2-352 0,-8-7 0 0,-5-1 0 16,0-1 0-16,-2-2 0 0,-6 2 256 0,-4 3-48 15,-1-7 0 1,3-2 112-16,-7 2 32 0,-10 8 0 0,-5 1 0 0,2-7-352 0,-3-2 144 0,-1 0-144 0,-6-2 0 31,-1 2 192-31,-7 0-64 0,-3-4 0 0,-6 2-128 0,-5 2 224 0,-6-2-64 16,-4 4-16-16,-6 4 0 15,-3 1-144-15,-8-3 0 0,-9-15 0 0,-8-4 128 16,0 9-128-16,-11-11 0 0,-13-11 0 0,-12-3 128 16,-9 3-128-16,-11-4 0 0,-8 7 0 0,-11 1 0 15,-10-4 0-15,-5 7 128 0,1 13-128 0,10 8 128 16,10 8-128-16,-18 3-272 0,-24 2 64 0,-11 6 16 16,5 9 192-16,4 2 0 0,4 10 0 0,4 9 0 0,24 2 0 0,-11 13 128 15,-1 6 0-15,1-4-128 0,21 5 128 0,5-7-128 16,2 8 0-16,6-2 0 0,15 1 0 0,7 1 0 15,2 3 0-15,10 1 0 16,5 1-1184-16,8 0-240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1:57.309"/>
    </inkml:context>
    <inkml:brush xml:id="br0">
      <inkml:brushProperty name="width" value="0.05" units="cm"/>
      <inkml:brushProperty name="height" value="0.05" units="cm"/>
    </inkml:brush>
  </inkml:definitions>
  <inkml:trace contextRef="#ctx0" brushRef="#br0">589 206 24575,'0'-13'0,"0"3"0,0-3 0,0 4 0,0 0 0,0 0 0,0 0 0,0 0 0,0 0 0,0 0 0,-4 0 0,3 0 0,-3 0 0,0 5 0,3-4 0,-3 3 0,4-4 0,-4 0 0,3 0 0,-3 0 0,0 4 0,3-3 0,-7 7 0,3-3 0,-4 4 0,1 0 0,-1-4 0,0 3 0,0-3 0,0 4 0,0 0 0,0 0 0,0 0 0,-1 0 0,1 0 0,0 0 0,0 0 0,0 0 0,0 0 0,0 0 0,0 0 0,0 0 0,4 4 0,-8 1 0,7 4 0,-7 0 0,4-4 0,0-1 0,0 0 0,5 1 0,-4 0 0,7 2 0,-8-1 0,8 3 0,-7 0 0,3 4 0,0-3 0,-3 3 0,7-4 0,-8 0 0,8 0 0,-7 13 0,7-4 0,-7 9 0,7-12 0,-3 3 0,4-8 0,0 13 0,0-11 0,-5 15 0,4-16 0,-3 7 0,4-4 0,0 9 0,0-1 0,0 2 0,0-6 0,0-7 0,0 3 0,0 8 0,0-5 0,-5 6 0,4-9 0,-3-5 0,4 5 0,-4 5 0,3-3 0,-7 5 0,3-11 0,0 3 0,-3-4 0,2 5 0,1-4 0,-3 3 0,7-4 0,-7-4 0,7 3 0,-7-3 0,3 4 0,-4 0 0,4 0 0,-3 0 0,3-4 0,0 2 0,-3-6 0,7 7 0,-6-7 0,2 7 0,0-3 0,-3 0 0,7 2 0,-7-1 0,7 2 0,-3 1 0,0 0 0,-1 0 0,0 0 0,-3-4 0,3-2 0,-4-3 0,0 0 0,0 0 0,4 0 0,2 0 0</inkml:trace>
</inkml:ink>
</file>

<file path=ppt/ink/ink2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9:13.609"/>
    </inkml:context>
    <inkml:brush xml:id="br0">
      <inkml:brushProperty name="width" value="0.05292" units="cm"/>
      <inkml:brushProperty name="height" value="0.05292" units="cm"/>
      <inkml:brushProperty name="color" value="#0070C0"/>
    </inkml:brush>
  </inkml:definitions>
  <inkml:trace contextRef="#ctx0" brushRef="#br0">13602 11319 10127 0,'0'-3'896'0,"0"3"-704"0,0 0-192 0,0-2 0 0,0 2 1552 0,0 0 288 0,2-6 48 0,-2 2 16 16,0-7 576-16,0 0 112 15,0 1 32-15,-2-1 0 0,2 5-1232 0,0-5-240 0,0 0-64 0,0 5 0 0,-2-5-480 0,0 1-96 16,0 1-32-16,-5 1 0 0,1-1-256 0,-3 1-48 16,-1-1-16-16,-1 3 0 0,-4-1 32 0,-2 3 16 15,-4-2 0-15,-3 1 0 0,1 3-80 0,-1 2 0 32,3 7-128-32,-2-1 192 0,1 7-64 0,-1 6-128 15,2-2 176-15,-3 4-176 0,1 7 256 0,-3 4-64 16,1 8-16-16,1 3 0 0,3 10 112 0,2-4 32 15,6 2 0-15,2-2 0 0,5 0-16 0,4-2 0 0,4 2 0 16,2-9 0-16,5-3-144 0,1-5-32 0,5-5 0 16,2-3 0-16,7-9 128 0,3-9 32 0,5-8 0 15,0-7 0-15,2-3 96 0,1-10 32 0,-6 1 0 0,1-7 0 16,0 1-240-16,-4-5-48 0,-1-2-128 0,-4 2 192 16,1-7-192-16,-5-1 0 0,0-1 0 0,-2-7 0 15,0-1 0-15,0 0 0 0,-5 6 0 0,1 3 0 16,-3-1 0-16,1 1 0 0,-5-1 0 0,0 7 0 15,-4 11 0-15,0 4 0 0,0 6 0 0,-2 4 0 16,-2 7 0-16,0 4 0 0,-1 7 0 0,1 6 0 0,0 2 0 0,-2 6 0 16,3 9 0-16,-1 6 0 15,4 5 0-15,2-3 0 0,5 7 0 0,1-2 144 0,7 0 0 0,2-5 0 16,2 1 0-16,3-5 0 0,-1-6-144 0,0-5 0 16,-2-4 0-16,-2 1 0 15,3-5-384-15,-3-7-64 0,-2 5-16 0,-3-2-11408 16,-1-7-2272-16</inkml:trace>
  <inkml:trace contextRef="#ctx0" brushRef="#br0" timeOffset="1">14411 11455 11967 0,'-4'-2'1072'0,"0"0"-864"0,4 2-208 0,2 0 0 0,0 0 848 0,0-5 128 0,2 1 32 0,5-4 0 16,8-3 2992-16,6 0 608 0,7-6 112 0,2 7 16 15,0 1-2256-15,2 3-464 0,5-1-96 0,-3 3 0 16,0 2-1344-16,-6 0-256 0,0 2-48 0,-3 2-16 16,-1 4-256-16,-5-6 0 0,-2 5 0 0,1-3 0 0,-3 2-160 15,0 0-96-15,-2-2 0 0,-3-2-16 16,-1 0-1040-16,-3 0-208 0,1 0-32 0,-7-2-9216 16,-2 2-1840-16</inkml:trace>
  <inkml:trace contextRef="#ctx0" brushRef="#br0" timeOffset="2">14646 11023 14735 0,'-7'2'640'0,"3"0"160"0,2 2-640 0,0 0-160 15,2 3 0-15,-2-1 0 0,2 1 1216 0,-3 7 224 0,3 14 32 0,-2 6 16 16,2 15 2000-16,0 9 400 0,0 8 80 0,0-5 0 16,5 3-2048-16,-1-4-400 0,0-1-96 0,3-5-16 15,-1-3-864-15,2-6-176 0,3-3-48 0,0-8 0 16,1-4-512-16,1-11-96 0,2-4-32 0,0-6-11520 15,0-3-2320-15</inkml:trace>
  <inkml:trace contextRef="#ctx0" brushRef="#br0" timeOffset="3">15395 11001 16575 0,'-12'9'736'0,"3"-7"160"0,3 7-720 0,-1-5-176 15,3 2 0-15,0 1 0 0,-3 3 848 0,-3 1 144 16,-3 12 32-16,-6 9 0 0,-3 4 1440 0,5 5 288 16,0-3 64-16,5-2 16 15,7-8-1104-15,3-5-240 0,7-1-32 0,3-7-16 0,5-5-512 0,2-3-96 0,4-1-32 0,4-4 0 16,1 5-544-16,1-7-96 0,5-5-32 0,0 3 0 16,6-2-128-16,2 4 0 15,5-4 0-15,0 2 128 0,-1 2 0 0,-1 0 0 16,-5 6 0-16,-4 5 0 0,-2 1 112 0,-3 8 16 0,-5 3 0 0,-5 5 0 15,-4-1-256-15,-7 5 0 0,-2 7 0 0,-4-1 0 16,-4 0 0-16,-5-2-160 16,-1-2 32-16,-1-2 0 0,-2-8 128 0,-6 1 0 0,0-3 0 0,-7-3 0 15,1 0 0-15,-3-6 0 0,-2-3 0 0,1-3 128 0,-6-3-128 0,-1 0 0 32,2-8 0-32,0 0 0 15,4-5-496-15,5-1-160 0,1-5-48 0,5-2-16480 0</inkml:trace>
  <inkml:trace contextRef="#ctx0" brushRef="#br0" timeOffset="4">15506 10984 22111 0,'7'-12'976'0,"-3"1"208"0,2 5-944 0,-2-1-240 0,1 5 0 0,-1 0 0 16,0 2 2512-16,7-9 464 0,6 1 96 0,8-3 0 31,5-4-832-31,0 3-192 0,2-3-16 0,0 0-16 15,2 2-1408-15,0-8-288 0,-2 4-48 0,2-3-16 16,-2 1-256-16,0 2 0 0,-2 2 0 0,-2 0 0 16,-5 5-624-1,-2 3-176-15</inkml:trace>
  <inkml:trace contextRef="#ctx0" brushRef="#br0" timeOffset="5">16888 11461 10127 0,'-4'-15'896'0,"2"9"-704"0,2 0-192 0,0-3 0 0,0 7 1200 0,2-2 208 0,0-1 32 0,3-3 16 0,5-5 1728 0,5-6 336 15,6 0 80-15,7-5 16 0,2 7-1456 0,2-2-304 0,2 4-48 0,-2 7-16 31,0 1-944-31,-2 3-192 0,0 2-32 0,-3 4-16 16,1 2-608-16,-5-2-256 0,-1 1 0 0,-3 3 16 31,-2-4-1056-31,-4 2-224 0,-1 3-32 0,-3 1-16 0,-3-1-736 16,-1 3-128-16</inkml:trace>
  <inkml:trace contextRef="#ctx0" brushRef="#br0" timeOffset="6">17029 11706 14735 0,'4'-6'640'0,"1"1"160"0,1 1-640 0,0 0-160 16,1 2 0-16,-1-3 0 0,5-1 1664 0,8 0 288 15,9-13 64-15,12-1 16 0,5-1 1168 0,-5 2 224 16,1 6 48-16,-5 0 16 0,-2 3-2816 0,-4 1-672 16,2 3 0-16,-2-5-15264 0</inkml:trace>
  <inkml:trace contextRef="#ctx0" brushRef="#br0" timeOffset="7">17973 10903 15663 0,'2'15'688'0,"0"-6"144"0,2 2-656 0,-2-3-176 0,0 1 0 0,-2-1 0 15,3 3 1968-15,1 8 352 0,2 11 80 0,5 12 16 0,-3 11-368 0,3 7-64 16,-5 6 0-16,-1 4-16 0,-1 3-1184 0,0-3-224 16,-4-4-48-16,2-11-16 0,0-6-320 0,1-8-176 15,-1-14 192-15,2-14-192 0,0-4 176 0,0-9-176 16,3-9 160-16,-1-4-160 16,3-4 544-16,1-4 16 0,1-4 0 0,0-7 0 15,6-7-144-15,0-1-32 0,0 1 0 0,2-1 0 0,0 10-208 0,0-2-48 16,3 7-128-16,-1 6 192 0,2-3-192 0,1 7 0 0,-1 5 0 15,5 1 0-15,0 5 0 0,4 0 0 0,2 8 0 0,2-2 0 16,-4 9 192-16,-5 4-64 0,1 6-128 0,-4 0 192 16,-5 7-192-16,-2 6 176 0,-4 9-176 0,-9-3 160 15,-2 7 64-15,-4-5 16 0,-7 5 0 0,-3-6 0 16,-1-3-112-16,-4-8 0 16,-5 6-128-16,-5-8 192 0,-5-1 48 0,-2-1 0 15,-5-5 0-15,-1-4 0 0,-1-2-48 0,1-6 0 16,4-1 0-16,4-1 0 0,4-7-192 0,3 0 128 0,-3-7-128 0,4-1 0 15,7-5 0-15,9-2 0 0,6-2-208 0,8-6 64 16,7-1-800-16,6-1-144 0,9-1-48 0,-1-2 0 31,3 1-1360-31,4 1-288 0</inkml:trace>
  <inkml:trace contextRef="#ctx0" brushRef="#br0" timeOffset="8">19146 11391 16575 0,'2'-6'736'0,"-2"1"160"0,2-1-720 0,1 2-176 0,-1 2 0 0,0-1 0 0,2 1 2752 0,3 2 512 0,1-8 96 0,7 1 32 16,4 1-624-16,2 0-112 0,5-3-32 0,2 7 0 31,-1-7-1600-31,3 7-320 0,0-4-64 0,2 2 0 0,-2-5-640 0,-3 7 0 0,-1-4 0 0,-3 1 0 16,1 3 0-16,-3 0 0 15,0 0 0-15,-6 2 0 0,-4 0-928 16,-2 0-160-16,-3 2-16 0,-4 0-15696 0</inkml:trace>
  <inkml:trace contextRef="#ctx0" brushRef="#br0" timeOffset="9">19323 10976 11055 0,'-2'2'976'0,"2"2"-784"16,0-4-192-16,2 4 0 0,0 3 1040 0,0-5 176 15,0 6 16-15,3 10 16 0,1 3 1856 0,5 13 368 16,1 13 80-16,1 8 16 0,0 5-1488 0,0 6-288 16,0-7-64-16,-5 1-16 0,1-1-672 0,-1-3-128 15,-1-3-16-15,-3 2-16 0,0-3-880 0,0-6 0 16,3-5 0-16,-1-9-11152 16,0-7-2176-16</inkml:trace>
  <inkml:trace contextRef="#ctx0" brushRef="#br0" timeOffset="10">20079 10916 17503 0,'-2'-4'768'0,"0"4"176"0,0 0-752 0,-3 0-192 0,1 0 0 0,0 4 0 0,-2 3 2784 16,-5 3 528-16,-2 7 96 0,-6 9 32 0,-2 8-1616 15,2 0-320-15,4 2-64 0,4-4-16 0,7-2-400 16,6-2-96-16,4-3-16 0,7-4 0 0,4-6-352 0,2-2-80 15,7-2-16-15,-1-1 0 0,1 1-240 0,-3-7-48 16,3 5-16-16,-1 1 0 16,1 5-160-16,-3 0 0 0,1 2 0 0,-5 5 0 0,-4 3 0 0,-4 1 0 15,-7 6 0-15,-4-1 0 0,-2 4 0 0,-5-4 0 16,-1-1 0-16,-1-4 0 0,-1-5 0 0,-1 0 0 16,-4 1 0-16,0-5 0 0,2 0 0 0,1-7 0 15,1-3 0-15,2-3 0 16,-1-4-448-16,-3 0-80 0,0-4-16 0,-2-3-16912 0</inkml:trace>
  <inkml:trace contextRef="#ctx0" brushRef="#br0" timeOffset="11">20088 10808 35935 0,'12'-5'1600'0,"-3"1"320"0,2 2-1536 0,-3-2-384 0,-1 2 0 0,-1 2 0 16,2-3 1280-16,9-3 192 0,15 0 48 0,9-5 0 0,4-4-704 0,-1 2-144 15,-1 3-32-15,-3-1 0 16,5 0-512-16,-4 5-128 0,-3-5 0 0,-2 1 0 16,-2-1-352-16,-2 5-96 0,-2-5-32 0,0 3-18464 15</inkml:trace>
  <inkml:trace contextRef="#ctx0" brushRef="#br0" timeOffset="12">16328 13292 9215 0,'-4'-2'816'0,"2"2"-656"0,0-4-160 0,2 2 0 0,0-1 960 0,-2-3 176 0,-3 0 16 0,1-9 16 15,-4-7-32-15,-1-1-16 0,1 0 0 0,-1 1 0 16,-2 1-272-16,-1 0-48 0,-1 4-16 0,-2-5 0 15,0 8 384-15,-2 1 80 0,0 2 16 0,-2 0 0 16,2 11-48-16,-5 5 0 0,-1 5 0 0,2 10 0 16,-5 5-656-16,3 7-144 0,-3 6-32 0,3 3 0 15,1-1-224-15,3 5-160 16,4 4 192-16,3 0-192 0,3 0 0 0,3 0 0 0,6 0 0 0,4-7 0 0,2-3 576 0,5-3 16 16,4-2 0-16,2-4 0 0,0-5-336 0,4-1-80 15,1-3-16-15,1-4 0 0,0-6-160 0,1-7 0 16,-3-10 0-16,3-5 0 0,-3-4 0 0,2-11 160 15,3-8-32-15,2-10-128 0,1-5 416 0,1-11-32 16,2 0 0-16,0-6 0 16,0-4-384-16,-4-4 0 0,-1 1 128 0,-5 7-128 15,-3 7 0-15,-6 5 0 0,-3 16 0 0,-5 10 0 0,-3 11 0 0,-4 9 0 16,-5 6 0-16,3 8 0 0,-2 3 0 0,1 8 208 16,-1 4-48-16,-1 9-16 0,3 4 528 0,2 6 96 15,2 9 32-15,2 0 0 0,0 0-544 0,3 0-96 0,-1-4-32 0,2-3 0 16,1 3-128-16,-1 0 0 15,5 2 0-15,-1-9 0 16,1-10-192-16,4-7 48 0,2-6 0 0,4-9 0 31,9-4-1952-31,0-8-384 0,0-7-80 0,4-2-12016 0</inkml:trace>
  <inkml:trace contextRef="#ctx0" brushRef="#br0" timeOffset="13">17342 13279 2751 0,'-13'5'256'0,"7"-3"-256"0,2 2 0 0,-1-4 0 0,3 0 2768 0,2 0 512 0,0 2 112 0,0 0 0 0,0 0-304 0,7 3-64 0,1-1-16 0,5-2 0 16,6 2-1856-16,2-8-384 0,7 2-80 0,2-2-16 15,4-3-272-15,2-3-48 0,3-1-16 0,-3 0 0 16,0 1-336-16,-2-1 0 0,-4 5 0 0,-2 1 0 16,-7 5-128-16,-4 0 0 0,-2 7 0 0,-7 1-12800 15</inkml:trace>
  <inkml:trace contextRef="#ctx0" brushRef="#br0" timeOffset="14">17502 13724 8287 0,'-2'2'736'16,"0"3"-592"-16,0-5-144 0,2 2 0 16,2-2 2592-16,-2 2 480 0,2 0 112 0,2 2 16 0,0 3-848 0,5-3-176 15,6-2-16-15,2-2-16 0,4 0-1760 0,5-4-384 16,1-5 0-16,7-8 0 16,3 2-464-16,1-8-64 0,5-3-16 0,-1-1-11072 0</inkml:trace>
  <inkml:trace contextRef="#ctx0" brushRef="#br0" timeOffset="15">18258 12947 1839 0,'-11'-10'160'0,"5"-1"-160"0,2 4 0 0,-1-3 0 15,3 6 2192-15,2-1 416 0,-2 3 80 0,2-4 0 16,-2-3 576-16,2 1 96 0,0 6 32 0,2 6 0 16,2 9-1152-16,-1 10-240 0,1 7-32 0,0 8-16 15,0 9-544-15,1 4-128 0,1 7 0 0,-2 1-16 16,-2-1-432-16,1-1-96 0,-3-8-16 0,-3 0 0 15,1 6-384-15,-2-3-80 0,-2-1 0 0,1-4-16 16,1-11-240-16,2-4 0 0,2-9 0 0,0-8 0 16,2-4 144-16,0-11-144 0,5-7 128 0,-3-6-128 15,2-4 0-15,1-4 0 0,1 0-224 0,1-7 80 16,3-6 144-16,1-4 0 0,4-5-144 0,0 1 144 16,3 1 0-16,-1-4 0 0,4 7 0 0,1 2 0 0,-1 2 0 0,0 6 0 15,1 5 0-15,-1 4 0 0,-1 8 0 0,1 0 0 16,0 7 0-16,1 4 0 0,-1 4 0 0,1 7 0 15,-1 0 0-15,-2 8 0 0,-1 4 0 0,-1 7 0 16,-4 2 0-16,0 6 0 0,-3 5 0 0,-3-1 0 16,-3 3 0-16,-4 0 0 0,-2 0 0 0,-6 1 0 15,-7-3 0-15,-4-3 0 0,-4-1 0 0,-5-7 0 16,-3-5 0-16,-3-1 0 16,0-9 0-16,-2 0 0 0,2-6 0 0,-5-7 128 15,-1-4-128-15,0-4 0 0,-1-3 0 0,3-3 0 0,4-7 400 16,5 0 0-16,3 2 0 0,5-7 0 0,2 1-576 0,2 0-112 15,6 4-32-15,7 2-17216 16</inkml:trace>
</inkml:ink>
</file>

<file path=ppt/ink/ink2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46:02.253"/>
    </inkml:context>
    <inkml:brush xml:id="br0">
      <inkml:brushProperty name="width" value="0.05292" units="cm"/>
      <inkml:brushProperty name="height" value="0.05292" units="cm"/>
      <inkml:brushProperty name="color" value="#0070C0"/>
    </inkml:brush>
  </inkml:definitions>
  <inkml:trace contextRef="#ctx0" brushRef="#br0">25029 3603 6319 0,'-6'5'560'0,"1"-5"-560"0,3 0 0 0,0 2 0 0,2 0 1984 0,-2 4 272 0,0 1 64 0,-2-1 32 0,-1 5 288 0,1 4 64 0,2-5 16 0,0 1 0 0,4-3-1280 0,0 1-256 0,0-9-48 0,3 0-16 16,-1-6-96-16,0-3 0 0,0 3-16 0,-2-9 0 15,-2 4-32-15,3-6 0 0,-6-6 0 0,1-7 0 16,0 2-496-16,-2-2-96 0,-5-8-32 0,1 2 0 31,2 13-144-31,-3-7-16 0,-2 2-16 0,-1 0 0 16,-1 5-176-16,0 2 0 0,-2 4 0 0,0 6 0 15,-2 0 0-15,-2 5 0 0,0 2-128 0,-2 6 128 16,-1 6 0-16,1 3-144 0,0 4 144 0,-3 8 0 16,3 7-192-16,0 4 64 0,1 4 128 0,1 7-208 15,0 15 208-15,0 6 208 0,4 8-32 0,4 3-16 16,7 0 16-16,4-16 0 0,4-7 0 0,7-12 0 16,8-4-176-16,7-10 0 0,6-11 0 0,6-13 0 0,2-8 0 0,5-11 0 15,2-8 176-15,2-11-176 0,2-7 176 0,-4-6-176 16,-2-6 192-16,-9-4-192 0,-8 6 0 0,-5-3 0 15,-6-3 0-15,-4 4 0 0,-5 8 0 0,-3-2-176 16,-1-4 0-16,-4 2 0 0,-2 7 48 0,0 3 0 16,-3 14 0-16,-1 1 0 0,-2 3-112 0,-3 6-16 15,0 4 0-15,-2 9 0 0,-1 9 256 0,-1 3 0 16,2 12 0-16,2-3-144 0,5 4 320 0,-1 7 64 16,3 15 16-16,2 8 0 0,2 7 0 0,4 6 0 0,5 12 0 15,1 10 0-15,5 5-256 0,5-3 0 0,1-7 0 0,-4-9 0 16,2-6 0-16,-2 3 128 0,-2 1-128 0,-2 0 0 15,-3 1 0-15,-3-1 0 0,-3 3 0 0,-2-3 0 16,0-6 0-16,-4-8 0 0,-4-3 0 0,-1 0 0 16,-3-6 0-16,-5 0 0 0,-2 2 0 0,-4-10 0 15,8-9 0-15,-9-9 0 0,-3-2 0 0,-3-10-160 16,3-5-384-16,-1-6-80 16,5-6-16-16,-3-5 0 0,5-10 416 0,2-7 80 0,6-8 16 0,5-6 0 15,6-7 128-15,9-9 0 0,6-1 0 0,4-12 128 16,8-1-128-16,1 0 0 0,4 3 0 0,0 1 0 15,0 7 0-15,-2-1 0 0,-5 13 0 0,1 0 0 16,4 2 0-16,-5 9 0 0,1-1 0 0,-5 12 0 16,-4 5-464-16,2-1-64 0,3 8-16 0,1-2-14704 15</inkml:trace>
  <inkml:trace contextRef="#ctx0" brushRef="#br0" timeOffset="284.17">25902 2682 24879 0,'-4'-5'1088'15,"0"1"256"-15,2 4-1088 0,-3 0-256 0,3 4 0 0,-2-1 0 0,0 5 1488 0,-3 3 240 0,-3 1 64 0,-5 14 0 0,-2 12 32 0,-4 7 16 0,-1 8 0 0,1-2 0 16,4 7-1200-16,0 1-256 0,6-3-32 0,1-1-16 15,1 5 96-15,3 4 16 0,-1-3 0 0,3 3 0 16,0 2-304-16,-1-2-144 0,5 2 160 0,0-6-160 16,7-7 0-16,4-6 0 0,6-5 0 0,6-10 0 15,7-4-192-15,6-7-64 0,7-10-32 0,-3-5 0 16,3-1-928-16,-1-12-176 0,-3-1-32 0,-1-7-14896 16</inkml:trace>
  <inkml:trace contextRef="#ctx0" brushRef="#br0" timeOffset="490.56">26196 3205 17503 0,'5'-4'768'0,"-3"2"176"0,2 2-752 0,0 2-192 16,1 2 0-16,-1-4 0 0,2 5 2960 0,3 1 560 15,3 7 128-15,8 4 0 0,3 8-1088 0,0 3-240 0,3 6-32 0,-3 2-16 16,-1 3-1504-16,1 3-288 0,-4-3-64 0,-2-1-16 15,0-6-400-15,-2-5 0 16,-2-1 0-16,-4-7 0 0,-1-4 0 0,-1-4 0 0,-3-9-192 0,0-2 192 31,-2-7-1904-31,0-3-256 0</inkml:trace>
  <inkml:trace contextRef="#ctx0" brushRef="#br0" timeOffset="679.16">26650 3033 12895 0,'0'2'1152'15,"-2"4"-928"-15,2-3-224 0,-2 1 0 0,-3 0 1216 0,1 5 208 16,-4 10 48-16,-9 8 0 0,-5 12 2000 0,-7 10 416 16,-3 4 80-16,-5 7 0 0,-1 1-1728 0,2 3-336 15,-2 2-80-15,-1-4-16 0,5-2-1056 0,4-5-224 16,5-6-32-16,3-9-16 0,12-12-352 0,1-13-128 16,7-7 0-16,4-3 0 15,5-10-320-15,3-1-144 0,5-7-48 0,2-6-11296 16,2-4-2272-16</inkml:trace>
  <inkml:trace contextRef="#ctx0" brushRef="#br0" timeOffset="952.11">26761 2465 19343 0,'10'0'848'0,"-1"0"192"0,-1 0-832 0,1 0-208 0,-1 2 0 0,-1 2 0 16,4 2 2880-16,3 5 512 0,12 6 128 0,8 11 0 16,9 8-928-16,4 13-192 0,-1 10-32 0,-1 12-16 15,-2 5-1280-15,-9 7-256 0,-11 2-48 0,-6-1-16 0,-6 3-496 0,-7 0-80 16,-4 7-32-16,-4-3 0 0,-5 1-16 0,-3-7-128 31,-8-2 192-31,-3-13-64 0,-3-8-128 0,1-9 0 0,-1-8 0 0,3-11 0 0,4-4-256 0,4-13-64 16,4-7-32-16,3-7-18928 15</inkml:trace>
  <inkml:trace contextRef="#ctx0" brushRef="#br0" timeOffset="1391.75">27800 3173 11967 0,'-15'5'1072'0,"7"-3"-864"0,1 0-208 0,3-2 0 0,4 0 2736 0,2 0 496 0,0-2 96 0,5 0 32 0,3-5-368 0,7-1-80 0,9-3-16 0,4-2 0 16,4-4-1408-16,0 2-272 0,4 1-64 0,-1 1-16 16,1-4-944-16,0 4-192 0,-2 4 0 0,-2-1 0 15,1 1-128-15,-3 3 128 0,-5 2-128 0,-1 4 128 16,-7 0-1520-16,-2 2-208 0</inkml:trace>
  <inkml:trace contextRef="#ctx0" brushRef="#br0" timeOffset="1552.36">27943 3457 21183 0,'-7'6'1888'0,"3"-2"-1504"16,4 0-384-16,2-1 0 0,0-3 576 0,1 4 32 15,-1-4 16-15,2 4 0 0,7-2 2256 0,4 3 448 16,6-12 80-16,4 3 32 0,5-7-1904 0,2 1-384 16,0-3-80-16,2 0-16 0,2 5-864 0,1-1-192 15,5 3 0-15,-1 1-17584 0</inkml:trace>
  <inkml:trace contextRef="#ctx0" brushRef="#br0" timeOffset="1998.36">29004 3099 15663 0,'-3'-2'1392'0,"3"2"-1120"0,0 0-272 0,0 0 0 0,3 0 2048 0,1 2 336 0,2 0 80 0,3 4 16 16,6 5 304-16,6 2 64 0,5 6 16 0,1 4 0 15,-1-1-1280-15,1 1-256 0,5 9-48 0,7 4-16 16,3 3-640-16,1-1-128 0,-3 0-32 0,-1 1 0 15,-5-8-336-15,-4-3-128 16,-3 0 0-16,-5-11 0 0,-5-2 0 0,-2-5 0 0,-3-3 0 0,-3-7 0 16,-1-4 0-16,-1-5-240 0,-3 1 48 0,-2-5-11904 31,-2-2-2368-31</inkml:trace>
  <inkml:trace contextRef="#ctx0" brushRef="#br0" timeOffset="2198.28">29604 2788 15663 0,'-2'2'1392'0,"0"5"-1120"16,2-5-272-16,-2 4 0 0,0 5 1584 0,-5 2 256 0,-5 10 48 0,-8 15 16 15,-7 16 1840-15,-12 5 368 0,-5 14 80 16,-5 3 16-16,-5 3-2608 0,-1-5-528 0,4-1-112 16,4-7 0-16,7-4-576 0,5-9-96 0,10-11-32 0,8-8 0 15,6-8-256-15,5-11 0 0,4-7 0 0,4-6 0 31,2-4-416-31,5-6-192 0,8-11-32 0,6-13-17408 0</inkml:trace>
  <inkml:trace contextRef="#ctx0" brushRef="#br0" timeOffset="2564.02">29843 2379 911 0,'-9'-6'0'0,"7"0"0"15,2 1 0-15,2-1 0 0,0 2 2672 0,3-1 448 16,1 3 80-16,5-6 32 0,12-3 672 0,7-6 128 16,8-2 16-16,7-2 16 0,2 4-1088 0,-2 2-224 0,-5 4-32 15,-4 0-16-15,-8 9-1360 0,-7 4-256 16,-6 5-64-16,-6 8-16 0,-5 2-752 0,-6 6-128 0,-2 3-128 0,-7 8 144 15,-2 8-144-15,-8 3 128 0,0 4-128 0,-5 4 128 16,-6 11-128-16,0-2 0 16,2 2 0-16,5-15 128 0,8-7-128 0,6-10 0 0,5-6 0 0,6-7 128 15,6-6-128-15,5-5 0 0,6-1 0 0,6-7 128 16,9-5-128-16,4-1 0 0,3-9 0 0,5 2 0 16,5-6 0-16,-2 2 0 0,-4 4 0 0,-3-2 0 15,3 5-448-15,-1-1-112 0,5 0-16 16,0 1-17248-16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6T00:42:17.950"/>
    </inkml:context>
    <inkml:brush xml:id="br0">
      <inkml:brushProperty name="width" value="0.05" units="cm"/>
      <inkml:brushProperty name="height" value="0.05" units="cm"/>
      <inkml:brushProperty name="ignorePressure" value="1"/>
    </inkml:brush>
  </inkml:definitions>
  <inkml:trace contextRef="#ctx0" brushRef="#br0">863 1956,'120'-28,"-74"23,0 2,0 2,0 2,0 3,0 1,0 2,-1 2,0 2,-1 2,0 2,-1 2,23 13,49 34,49 40,-130-82,71 51,-3 6,-3 3,83 91,-54-41,-6 5,34 56,-27-7,14 41,-102-158,241 431,-227-373,-6 2,-5 1,-5 7,-9-37,53 171,-11 3,-13 3,15 201,-65-269,-12 119,-14 5,-30 116,28-318,-6-1,-6-1,-14 27,-6-3,-50 100,75-197,-2-1,-3-2,-2-1,-2-2,-3-1,-3 0,-5-3,-3-3,-1-2,-2-2,-2-2,-1-3,-1-2,-2-2,-25 6,45-22,-1-3,1-1,-2-1,0-2,0-3,0 0,0-3,0-1,0-2,-1-2,0-2,-13-3,0-3,0-1,2-3,0-3,1-1,0-3,2-2,1-2,1-2,2-2,-13-13,-20-15,3-2,3-4,3-3,-3-9,-57-75,7-6,7-4,7-6,7-4,-71-171,-121-309,241 525,5-3,-28-129,34 37,8-22,-8-51,19 153,7 0,5-8,20-490,-9 600,10-142,25-112,-16 206,3 0,5 1,4 2,3 1,3 2,5 1,46-65,-62 101,2 1,2 2,2 1,1 2,3 1,29-24,-4 13,1 3,3 3,1 2,35-13,-53 31,-8 4</inkml:trace>
  <inkml:trace contextRef="#ctx0" brushRef="#br0" timeOffset="1223.56">1413 3592,'2'-13,"3"8,0 0,1 0,-1 1,1-1,0 1,0 1,1-1,-1 1,1 0,0 1,-1-1,1 1,0 1,4-1,-3-1,0 1,0 0,1 0,-1 1,0 0,1 0,-1 1,1 0,-1 1,1 0,-1 0,0 1,1 0,-1 0,0 1,0 0,-1 0,1 1,-1 0,1 0,-1 1,-1 0,4 3,-1 3,0 0,0 2,-1-1,-1 1,0 0,-1 0,0 1,-1-1,0 1,-2 1,1-1,-2 1,0-1,0 1,-2 0,0 5,0-15,0 0,0-1,0 1,-1 0,0-1,0 1,0-1,-1 1,1-1,-1 0,0 1,0-1,-1 0,1 0,-1 0,0-1,0 1,0-1,-1 0,1 1,-1-1,0-1,1 1,-1-1,0 1,-1-1,1 0,0 0,-1-1,1 0,-5 1,-7 0,0-1,1 0,-1-2,0 0,0-1,0 0,1-1,-1-1,1 0,0-1,0-1,0-1,1 0,0 0,1-1,-1-1,2-1,-1 0,1 0,1-1,0-1,-7-9,13 15,0-1,0 0,1 0,-1-1,2 1,-1-1,1 0,1 0,-1 0,1 0,0 0,1 0,0-1,1 1,-1-1,2 1,-1-1,1 1,1-4,1-2</inkml:trace>
  <inkml:trace contextRef="#ctx0" brushRef="#br0" timeOffset="2937.8">5945 2142,'56'0,"-16"-1,-8 0,1 1,-1 1,1 2,-1 1,0 2,27 8,-8 5,-2 2,-1 2,0 2,-2 2,-1 2,-1 2,-2 2,26 26,5 14,-3 3,-4 2,-3 3,-4 4,-3 1,6 21,78 166,-12 6,-12 6,-12 4,58 274,22 319,-149-700,12 78,-12 3,-1 214,-30-231,-11 0,-36 222,15-291,-8-2,-7-1,-8-2,-7-3,-25 39,40-116,-4-1,-3-3,-4-3,-4-1,-4-4,-3-2,-27 22,-60 36,143-129,-1 1,0-1,-1-1,0 1,0-2,0 0,0 0,-1-1,0 0,0-1,0-1,0 0,-1 0,-5-1,-10-1,-1-1,1-2,0-1,0-1,0-1,0-2,1-1,1-1,-1-1,2-1,0-1,0-2,1 0,1-1,-14-14,-44-44,4-2,4-4,3-4,3-2,-30-56,90 132,-141-207,10-6,-59-138,-127-368,209 421,-22-125,126 394,-73-269,-4-93,-3-244,70 428,9-1,16-179,5 212,7 1,9 0,7 2,9 1,7 3,20-31,-40 136,4 1,3 2,3 2,3 1,25-29,34-31,6 4,56-47,-75 92,2 4,7 2,-40 30,-26 19</inkml:trace>
  <inkml:trace contextRef="#ctx0" brushRef="#br0" timeOffset="3622.75">1437 1311,'0'0,"0"0,3-9,23-98,39-264,41-183,-106 553,2-22,2 1,0 0,2 0,0 0,1 1,2 0,0 0,1 1,1 0,6-8,-15 25,-1 2,0-1,-1 1,1 0,0-1,0 1,0 0,0-1,0 1,0 0,0 0,0 0,1 0,-1 0,0 0,1 0,-1 1,0-1,1 0,-1 1,1-1,-1 1,1-1,0 1,-1 0,1 0,-1 0,1 0,0 0,-1 0,1 0,-1 0,1 1,-1-1,1 0,-1 1,1 0,12 8,0 0,-1 1,-1 1,0 0,0 1,-1 0,0 0,4 9,-10-14,81 111,-5 3,35 76,-53-89,115 203,-148-259</inkml:trace>
  <inkml:trace contextRef="#ctx0" brushRef="#br0" timeOffset="3826.34">2311 1038,'0'0,"0"0,-2-2,-5-1,-10-2,-12-2,-15-5,-14-1,-12-4,-9-2,-6-3,3 1,9 1,17 4</inkml:trace>
  <inkml:trace contextRef="#ctx0" brushRef="#br0" timeOffset="4376.68">6157 83,'8'7,"-5"1,1-1,-1 1,0-1,0 1,-1 0,0 0,-1 0,0 0,0 1,0 1,1 9,40 401,-4 91,-27-196,-11-282</inkml:trace>
  <inkml:trace contextRef="#ctx0" brushRef="#br0" timeOffset="4946.67">5958 331,'0'0,"7"-3,58-40,-40 32,0 1,1 1,0 2,0 0,1 2,0 1,0 1,0 2,0 0,16 3,-4 1,0 1,0 3,-1 1,0 2,0 1,-1 3,-1 0,0 3,-1 0,-1 3,-1 1,0 1,-2 1,17 18,-34-29,-1 0,-1 1,0 1,0 0,-2 0,0 1,8 14,-15-23,-1 0,1 1,-1-1,0 0,0 1,0-1,-1 1,0 0,-1 0,0-1,0 1,0 0,0-1,-1 1,-1 0,1-1,-1 1,0-1,0 1,-1-1,0 0,-1 2,-5 3,-1 0,0 0,-1-1,0-1,-1 1,0-2,0 0,-1 0,0-1,0-1,-1 0,0-1,0-1,0 0,-1 0,1-2,-1 0,0 0,-32 4,0-2,-1-3,0-1,1-2,0-3,-1-1,2-3,-40-12,71 19,27 12,2-1,167 136,97 103,-227-201,-1 2,-2 2,-3 3,-2 1,25 45,-65-97,0 0,0 1,-1-1,1 1,-1 0,0 0,0-1,0 2,-1-1,1 0,-1 0,0 0,0 1,0-1,-1 0,0 1,0-1,0 1,0-1,-1 0,1 1,-1-1,0 0,-1 1,1-1,-1 0,1 0,-1 0,-1 0,1-1,-1 2,-8 2,0 0,0-1,0 0,-1-1,1 0,-1-1,-1 0,1-1,0-1,-1 0,1 0,-13-1,-79 4,1-4,-1-5,1-5,0-4,-92-24,69 11,15 1</inkml:trace>
  <inkml:trace contextRef="#ctx0" brushRef="#br0" timeOffset="5853.04">1486 4795,'0'0,"0"0,0 0,0 0,0 0,0 0,0 0,0 0,0 0,0 0,0 0,0 0,0 0,12 1,-1 1,0 0,0 1,0 0,0 0,0 1,-1 1,0 0,8 5,2 0,-10-5,-1-1,-1 1,1 1,-1 0,0 0,0 0,0 1,-1 0,0 1,-1 0,1 0,-2 0,1 1,-1-1,0 1,-1 1,0-1,0 2,-1-3,0 0,-1 1,0-1,0 1,-1 0,0-1,-1 1,0 0,0 0,-1 0,0-1,0 1,-1 0,0-1,-1 0,1 1,-2-1,1 0,-1 0,-1-1,1 1,-1-1,0 0,-1 0,0-1,0 1,0-1,-1 0,0-1,0 0,-1 0,1-1,-1 0,-1 1,-3-2,1 0,-1-1,1 0,-1-1,0-1,0 0,1 0,-1-1,0-1,1 0,-1 0,1-1,-1 0,1-1,0-1,-5-2,-5-4,0-1,0-1,2 0,-1-2,2 0,0-1,-10-12,24 25,0-1,0 1,1-1,-1 0,1 0,0 0,-1 0,2-1,-1 1,1-1,-1 0,1 0,1 0,-1 0,1 0,0 0,0 0,0 0,1-1,-1 1,1 0,1-1,-1 1,1 0,0-1,6-6,1 0,0 0,1 1,0 0,0 1,1 0,1 1,0 0,0 0,1 1,-1 1,2 0,4-2,-13 7,34-20</inkml:trace>
  <inkml:trace contextRef="#ctx0" brushRef="#br0" timeOffset="6730.67">1674 6271,'16'-15,"-7"8,0 1,1 0,0 1,0-1,0 2,1 0,-1 0,1 1,0 0,6 0,-8 1,-1 0,1 1,0 1,0-1,-1 1,1 1,0-1,-1 1,1 1,0 0,-1 0,0 1,1 0,-1 0,0 1,-1 0,1 0,6 6,8 6,-2 1,0 1,-1 1,0 0,-2 2,-1 0,0 1,6 13,-13-20,-1 1,-1 1,0-1,-1 1,-1 0,0 0,-1 1,-1-1,-1 1,-1 0,0 0,-1 0,-1 0,-1 0,0-1,-2 2,0-6,-2-1,1 0,-2 0,0 0,0-1,-1 0,0 0,-1-1,0 0,-1 0,0-1,0-1,-1 1,0-2,-1 0,0 0,0-1,0 0,-1-1,1-1,-1 0,0 0,-1-1,1-1,0-1,-1 1,1-2,-1 0,-9-2,3 0,1-1,0-1,-1-1,2-1,-1-1,1 0,0-1,0-1,1-1,0 0,1-1,0-1,1 0,0-2,-10-11,22 20,-1 0,1 0,0 0,0 0,0-1,1 1,0-1,0 0,0 1,1-1,-1 0,2 0,-1 0,1 0,-1 0,2-1,-1 1,1 0,0 0,0 0,0 1,1-1,0 0,0 0,1 1,0-1,-1 1,2-1,73-100,-54 79</inkml:trace>
  <inkml:trace contextRef="#ctx0" brushRef="#br0" timeOffset="8118.62">1750 3704,'27'-17,"101"-81,147-112,-221 169,1 3,2 3,2 2,30-12,34-1,1 4,35-2,52-8,2 9,35 5,-110 26,1 7,-1 6,0 6,84 16,-119-10,-2 3,0 6,-1 3,-1 5,-2 4,-1 5,-2 3,-2 5,65 45,151 123,-91-22,-210-187,-1-3,-1 1,0 0,0 0,-1 0,1 1,-1 0,0 0,0 0,0 0,-1 0,0 1,0 0,0-1,0 1,-1 0,0 0,-1 1,-21-31,-146-263,16 52,147 222,18 19,0 5,-2 0,0 1,0 1,-1 0,-1 1,0 0,-1 1,6 10,-8-13,29 48,-3 2,-2 1,-4 2,15 49,-37-101,-1 0,-1 1,0 0,-1 0,0 0,-1 0,-1 0,0 0,-1 1,0-1,-2 5,-1-14,1 0,-1-1,0 0,0 1,0-1,-1 0,0-1,1 1,-1-1,-1 1,1-1,0 0,-1-1,0 1,1-1,-1 0,0 0,0 0,0-1,0 0,-1 0,1 0,-1 0,4-1,-19 5</inkml:trace>
  <inkml:trace contextRef="#ctx0" brushRef="#br0" timeOffset="9134.08">6395 3654,'-1'-2,"1"0,0 0,-1 0,1 0,-1 0,0 0,0 0,1 0,-1 0,0 1,-1-1,1 0,0 1,0-1,-1 1,1-1,-1 1,1 0,-1-1,0 1,0 0,1-22,1 23,0-1,0 0,-1 0,1 0,0 1,1-1,-1 0,0 0,0 0,0 0,0 1,1-1,-1 0,0 0,1 1,-1-1,0 0,1 0,-1 1,1-1,-1 1,1-1,0 0,-1 1,1-1,-1 1,1-1,0 1,0-1,-1 1,1 0,0-1,0 1,-1 0,1 0,0 0,0-1,0 1,11 0,-1 0,1 1,0 0,-1 0,0 1,1 1,-1 0,0 0,0 2,-1-1,1 1,-1 0,0 1,0 0,-1 1,0 0,2 2,-10-8,17 12,-1 0,-1 2,0 0,-1 0,-1 2,0 0,-1 0,-1 1,0 1,-2 0,0 1,-1-1,-1 2,-1-1,-1 1,-1 0,0 1,-2-1,0 10,-2-24,-1 0,0 0,0 0,0 0,-1 0,0 0,-1 0,1 0,-1-1,-1 1,1-1,-1 1,0-1,-1 0,1 0,-1 0,-1 0,1-1,-1 0,1 0,-2 0,1 0,0-1,-6 3,-1 1,0 0,-1-1,0-1,0 0,0 0,-1-2,0 1,0-2,0 0,0-1,0 0,-1-1,1-1,0 0,-1-1,1 0,0-1,-1-1,-5-2,-3-3,0-1,1-1,0-2,1 0,0-1,0-1,2-1,0 0,0-2,2 0,0-1,1-1,1 0,-7-12,17 22,0-1,1 1,0-1,0 0,1 0,1 0,0 0,0 0,0 0,2-1,-1 1,1-1,1 1,0-1,0 1,1 0,0 0,1-1,0 2,1-1,0 0,0 1,1-1,0 1,1 1,0-1,1 1,0-1,89-79,-68 67</inkml:trace>
  <inkml:trace contextRef="#ctx0" brushRef="#br0" timeOffset="11591.51">2162 5291,'0'0,"-15"0,-18 0,32-1,1 0,-1 1,1-1,0 0,-1 0,1 1,0-1,0 0,0 0,0 0,0 0,-1 1,1-1,1 0,-1 0,0 0,0 0,0 0,0 1,1-1,-1 0,0 0,1 0,-1 1,0-1,1 0,-1 1,1-1,-1 0,1 1,0-1,0-1,5-9,0 1,1 0,0 1,0 0,1 0,0 1,1-1,8-5,8-3,1 1,0 1,1 1,0 1,22-6,-6 2,40-17,2 4,1 4,2 3,0 4,1 4,19 3,431-17,-344 26,22-1,150 19,-305-8,77 6,64-4,-94-10,-17-2,0 4,0 5,6 4,1 10,-1 5,-1 3,61 29,-133-46,0 0,0 1,-1 2,-1 1,0 0,-1 2,16 15,26 24,-18-16,-2 1,19 26,12 13,-85-100,-41-71,-4 3,-22-23,74 108,-28-40,1 0,2-2,-17-39,45 84,-1-1,0 1,1-1,-1 1,1-1,-1 1,1-1,-1 0,1 1,0-1,-1 0,1 0,0 1,-1-1,1 0,0 0,0 0,0 1,0-1,-1 0,1 0,0 0,1 1,-1-1,0 0,0 0,0 1,0-1,1 0,-1 0,0 1,1-1,-1 0,0 0,1 1,-1-1,1 0,-1 1,1-1,-1 1,1-1,0 1,-1-1,1 1,0-1,-1 1,1 0,0-1,0 1,-1 0,1 0,0-1,0 1,0 0,-1 0,1 0,0 0,0 0,14 5,-1 0,0 1,0 0,0 2,-1-1,0 2,0-1,-1 2,4 3,17 17,-1 0,-1 2,-1 2,-3 0,0 2,-2 1,-2 1,-2 1,15 37,-28-60,-1 0,-1 1,0 0,-1 0,-1 0,0 0,-2 1,0 0,-1-1,0 7,-2-18,0-1,0 0,-1 1,0-1,0 0,0 0,0 0,-1 0,0 0,0-1,0 1,-1-1,1 0,-1 0,0 0,0-1,0 1,-1-1,1 0,-1 0,0 0,0-1,-4 2,-2 0,0 0,0-1,0 0,0-1,-1 0,1-1,-1 0,1-1,-1 0,-9-2,-53-12,44 7</inkml:trace>
  <inkml:trace contextRef="#ctx0" brushRef="#br0" timeOffset="12161.03">6607 5154,'0'0,"0"0,0 0,0 0,0 0,3-2,2-3,1 1,0 0,0 0,1 0,-1 1,1 0,0 0,-1 1,1-1,0 2,0-1,1 1,-1 0,0 0,0 1,3 0,116 17,-120-16,16 3,0 0,-1 1,1 2,-1 0,0 1,-1 2,0 0,0 0,-1 2,1 2,-7-2,-1 2,-1-1,1 2,-2 0,0 0,-1 0,-1 1,0 1,-1 0,-1 0,0 0,-2 0,0 1,0 0,-2 0,0 0,-1 0,-1 0,-1 0,-1 0,0 0,-1 0,-1-1,0 1,-6 10,1-9,0-1,-2-1,0 0,-1 0,-1-1,-1-1,0 0,-1-1,0 0,-1-1,0-1,-1-1,-1 0,0-1,0-1,-1-1,0 0,-7 0,8-1,-1-1,0 0,0-2,-1 0,1-1,-1-1,1-1,-1-1,0 0,0-2,1 0,-1-1,1-1,0-1,0-1,1 0,-13-7,9 2,0 0,2-1,-1-2,2 0,0-1,1-1,0 0,1-2,1 0,1 0,0-2,2 0,0 0,1-1,1-1,2 0,0 0,1-1,1 0,1-1,-2-17,6 26,1 1,1-1,1 0,0 1,0-1,2 1,-1 0,2-1,0 1,1 1,0-1,1 1,2-4,10-13</inkml:trace>
  <inkml:trace contextRef="#ctx0" brushRef="#br0" timeOffset="14141.08">2211 6656,'1'-2,"-1"-1,1 1,0-1,0 1,0 0,1 0,-1-1,0 1,1 0,0 0,-1 0,1 0,0 1,0-1,0 0,2 0,2-4,350-322,-28 31,-284 254,55-54,74-93,67-115,148-115,-310 344,4 3,2 4,33-17,47-31,135-126,-227 181,2 3,61-35,-134 93,78-49,1 3,42-15,-80 45,1 2,1 2,-1 2,2 2,29-2,135 6,-137 6,-85-2,0-1,1 0,-1-1,0 0,1-1,-7-4,0 2,-69-27,2-3,1-4,-45-31,125 68,1 0,0 0,-1 0,1 1,-1-1,0 1,0 0,0 0,0 1,0 0,0 0,0 0,0 0,-1 1,-1 0,39 3,0 1,0 2,-1 1,1 1,-1 2,16 8,-23-9,64 21,-2 5,-1 3,67 42,-132-67,-1 1,-1 1,0 0,11 14,-27-27,0 0,-1 0,1 1,-1-1,1 1,-1-1,0 1,0 0,0-1,0 1,-1 0,1 0,-1 0,0 0,1-1,-1 1,-1 0,1 0,0 0,-1 0,1-1,-1 1,0 0,0 0,0-1,0 1,0-1,-1 1,1-1,-1 1,0-1,0 0,1 0,-3 1,-18 27,-2-2,0-1,-2-2,-14 11,-58 60,45-34,2 2,-37 63,69-95</inkml:trace>
  <inkml:trace contextRef="#ctx0" brushRef="#br0" timeOffset="15086.99">2399 7784,'0'0,"0"0,0 0,0 0,0 0,0-10,26-63,-20 57,-2 5,0 1,0-1,1 1,0 0,1 0,0 1,0 0,1 0,0 0,1 1,12-9,1 1,0 0,1 2,10-4,-27 15,0 0,0 0,0 1,1 0,-1 0,1 0,-1 1,1 0,0 0,0 0,-1 1,1-1,0 1,0 1,0-1,-1 1,1 0,0 1,-1-1,1 1,-1 0,1 1,-1-1,4 4,9 7,-1 2,-1 0,0 1,-1 1,-1 0,0 1,-2 1,0 0,-1 0,0 4,0-4,-2 0,-1 0,0 1,-1 1,-1-1,-2 1,0 0,0 0,-2 0,-1 0,-1 0,0 1,-2-1,0 0,-2 0,0 0,-2 2,4-15,-1-1,0 1,0 0,-1-1,0 1,-1-1,1 0,-2-1,1 1,0-1,-1 0,0 0,-1-1,1 0,-1 0,0 0,0-1,-1 0,1-1,-1 1,0-1,0-1,0 0,-3 1,-6 0,0-1,0 0,0-1,0-1,0-1,0 0,0-1,0-1,1-1,-1 0,1-1,0-1,0 0,1-1,-1-1,2-1,-1 0,1 0,1-2,-1 1,2-2,0 0,0 0,1-1,1-1,-1-1,6 5,1 0,0 0,1 0,0-1,1 0,0 1,0-1,1 0,1 0,0 0,0 0,1 0,1 1,-1-1,2 0,0 1,0-1,1 1,0 0,0 0,1 0,1 1,5-8,5-11</inkml:trace>
  <inkml:trace contextRef="#ctx0" brushRef="#br0" timeOffset="16100.41">3036 7660,'0'-6,"0"0,1 0,0-1,0 1,1 0,-1 0,1 0,1 0,-1 0,1 1,0-1,3-3,12-17,2 1,1 0,1 2,0 0,17-11,-38 33,60-48,2 3,2 2,1 4,3 2,1 4,33-11,2 7,3 4,0 5,2 4,1 6,0 4,1 5,0 5,20 5,-51 1,-1 4,0 3,-1 3,0 4,-1 3,3 5,110 46,-3 9,40 30,-29-14,-162-75,-48-62,-64-143,74 183,-12-30,1-1,2 0,-5-32,12 53,-8-13,28 19,-11 8,-1 0,1 1,-1-1,0 1,0 1,0-1,0 1,0 0,0 0,-1 0,4 4,2 0,14 12,-2 0,0 2,-1 1,-1 1,-2 0,0 1,-1 1,-2 1,0 1,6 18,-15-33,0 0,-2 1,1-1,-2 1,1 0,-2 1,0-1,0 0,-2 2,0-9,0 0,0 0,-1 0,0 0,0 0,-1 0,0-1,0 1,0 0,0-1,-1 0,0 1,0-1,-1 0,1-1,-1 1,0-1,0 1,-1-1,1 0,-2 0,-2 1,1 0,0-1,-1 0,0 0,0-1,0 0,0-1,-1 0,1 0,-4 0,-3 0</inkml:trace>
  <inkml:trace contextRef="#ctx0" brushRef="#br0" timeOffset="17006.09">6732 7326,'0'0,"0"0,0 0,0 0,0 0,0-3,0 1,0 0,0-1,0 1,1-1,-1 1,1 0,0 0,-1-1,1 1,0 0,0 0,1 0,-1 0,0 0,1 0,-1 0,1 0,0 1,-1-1,1 1,0-1,0 1,1-1,11-7,1 0,0 1,0 0,1 2,0-1,0 2,1 0,-1 1,1 1,0 1,0 0,0 1,0 1,0 0,7 2,2 3,0 1,0 1,-1 1,0 1,-1 1,0 2,0 0,-1 1,-1 2,0 0,-1 1,-1 1,-1 1,0 1,-1 1,-1 0,5 10,-2-4,-1 1,-1 1,-1 0,-2 1,-1 1,-1 0,-2 1,4 18,-14-35,0 1,-1 0,0-1,-1 1,-1-1,0 1,-1-1,-1 0,0 0,-1 0,0-1,-1 1,-1-1,0 0,0-1,-2 0,1 0,-1-1,-1 0,0 0,-1-1,-1 0,-2 1,0-1,-1 0,0-1,0-1,-1 0,0-1,-1-1,1-1,-1 0,0-1,0-1,0 0,-1-2,-4 0,-3 0,-1-2,1-1,-1-1,1-1,0-2,1 0,-1-1,1-2,-10-5,1-2,1-2,0 0,2-3,0 0,2-2,0-1,2-1,0-2,2 0,1-1,1-2,2 0,1-1,-6-16,16 30,1 0,1 0,0-1,2 0,0 0,1-1,0 1,2-1,0 0,2 1,0-1,0 0,3-5,-1 8,1 1,0-1,1 1,1 0,0 1,1-1,1 1,0 0,1 1,1-1,0 2,0-1,1 1,1 1,0 0,0 0,1 1,5-2,8-2,0 1,0 2,2 0,-1 2,1 1,1 1,-1 1,1 2,0 1,20 0,47-1</inkml:trace>
</inkml:ink>
</file>

<file path=ppt/ink/ink2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47:28.919"/>
    </inkml:context>
    <inkml:brush xml:id="br0">
      <inkml:brushProperty name="width" value="0.05292" units="cm"/>
      <inkml:brushProperty name="height" value="0.05292" units="cm"/>
      <inkml:brushProperty name="color" value="#0070C0"/>
    </inkml:brush>
  </inkml:definitions>
  <inkml:trace contextRef="#ctx0" brushRef="#br0">30484 9251 2751 0,'-4'-10'256'0,"2"1"-256"0,-1 3 0 0,1-1 0 0,0 3 0 0,0 2 176 0,2-4-176 0,-2 1 160 0,-2-5 784 0,-3-7 144 0,1 0 48 0,-3 2 0 16,1-2 656-16,-3 6 144 0,0 1 32 0,1-1 0 15,1 11-48-15,-3 0-16 0,3 0 0 0,1 0 0 16,-1 4-928-16,0 3-176 0,1 3-32 0,-1 1-16 16,1 6-496-16,-1 0-80 0,3 4-32 0,-5 0 0 15,3 7 80-15,-7 4 16 0,-2 6 0 0,-2 1 0 16,2-1 112-16,-3 0 32 0,-3 7 0 0,0-2 0 15,-1 1 208-15,3-1 48 0,0 6 16 0,-1-2 0 16,5 0-176-16,0-1-32 0,0 3-16 0,2-4 0 16,3 0-176-16,-3 2-16 0,2 6-16 0,-2 4 0 15,-2 7-96-15,6-4 0 0,-4 6-128 0,5 0 192 16,-1-2 272-16,2 2 48 0,1 4 16 0,2 2 0 16,3-1-80-16,-1 3 0 0,2-2-16 0,0 3 0 15,2-3-432-15,-2-6 128 0,2-2-128 0,0 2 0 16,0 4 224-16,0 1-32 0,2-1-16 0,-2 2 0 0,2-1 16 0,0-1 16 15,-2 0 0-15,-2 2 0 0,2 7 48 0,-2 4 16 16,4 5 0-16,-2-5 0 0,2 2-272 0,2-9 0 16,1-3 0-16,1-5 0 0,3-2 0 0,-1-7 0 15,1 1 0-15,-1 0 0 0,5 6 0 0,0 0 0 16,2 4 0-16,2 2 0 0,0 5 0 0,0 2 160 0,4-1-160 0,0 3 128 16,-1 0 0-16,1 0-128 0,-2-4 192 0,2-1-64 15,1 7-128-15,3 3 160 0,1-3-160 0,4-2 160 16,1-1-160-16,1-1 0 0,-2 6 144 0,0-8-144 15,-4-7 0-15,-3 1-256 0,0 5 32 0,1-6 16 16,-1-8 384-16,1 4 80 0,1-2 0 0,3-4 16 16,2-7 32-16,0-4 0 0,-1 0 0 0,3-5 0 15,-4 1-112-15,0 2 0 0,2-2-16 0,-1 8 0 16,-1-4 64-16,0 6 16 0,2 9 0 16,2 2 0-16,4 4-512 0,-2-1-112 0,2-1-16 0,2-2 0 15,1 0 144-15,-3 4 32 0,-4 2 0 0,-7-10 0 16,-1-9-368-1,-1-6-64-15,1-9 0 0,1-6-16 0,3-4 480 0,0-7 176 0,6-6 0 0,0-2-144 16,4-2 464-16,1-5 112 0,3 0 16 0,1-3 0 16,-1-3-320-16,3 0-128 0,0-5 128 0,0 5-128 0,-3-4 192 0,-1 4-64 15,-3 4 0-15,2 1 0 0,1 1-128 0,-1-6 0 16,3-6 0-16,0 1 0 0,-5-5 0 0,0-7 0 16,3-5 0-16,-1-5 0 0,1-5 0 0,1-11 0 15,1-6 0-15,-1-6 0 0,-1-3 0 0,-5 1 0 16,-2-3-192-16,0-8 192 0,0 0 352 0,-2-7 192 0,-2 3 32 0,0-5 16 15,-2 1-384-15,-3 1-80 0,-1 5 0 0,-3 0-128 16,0-3 0-16,-4-3 0 0,0 10 0 0,-6-2 0 16,0-5 0-16,-1-8 0 0,-1-21 0 0,-5-4 0 15,0-3 0-15,-4-4 0 0,0-12 0 0,-2 10 0 16,0 13 0-16,0-11 208 16,0-9-16-16,0-1 0 0,2 16-368 0,0 1-80 0,0 2 0 0,-2 6-16 15,2 17 656-15,-3-2 144 16,-1-4 32-16,0-9 0 0,-5 0-432 0,1-2-128 15,-5-4 0-15,0-5 0 0,0 7 0 0,-1-8-144 0,-1-14 16 0,-2-7 0 16,0-8 128-16,-3 7 176 0,1 1-48 0,-2 14 0 0,2 10-128 0,-3-3-192 16,-5-11 32-16,-5-1 16 15,-2 5 144-15,-2 7 128 0,1 12-128 0,-1 7 176 16,0 3-176-16,0 8 0 0,0 7 0 0,-1-3 0 16,1 8 0-16,0 2 0 0,-4 4 0 0,-3 3 0 0,0 8 0 15,-6-4 0-15,-2 2 0 0,-2 2 0 0,2 6 0 0,4 1 0 16,0-3 0-16,-2-2 0 0,-4-2 0 0,-2-2 0 15,1-2-128-15,3 2 128 0,4 8 0 0,3 0-176 16,3 7 176-16,5 6-128 16,4 11 128-16,0 7 0 0,0 5-144 0,0 3 144 0,-2 8-160 0,-2 3 160 0,-3 10-208 0,-1 2 80 31,4 6-96-31,-7 7-16 0,1 11 0 0,-1 4 0 16,3 8-848-16,3-6-160 0,10-2-32 0,5-5-15616 0</inkml:trace>
</inkml:ink>
</file>

<file path=ppt/ink/ink2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50:33.623"/>
    </inkml:context>
    <inkml:brush xml:id="br0">
      <inkml:brushProperty name="width" value="0.05292" units="cm"/>
      <inkml:brushProperty name="height" value="0.05292" units="cm"/>
      <inkml:brushProperty name="color" value="#0070C0"/>
    </inkml:brush>
  </inkml:definitions>
  <inkml:trace contextRef="#ctx0" brushRef="#br0">17628 17671 11055 0,'0'-15'976'0,"0"3"-784"0,0 3-192 0,0 7 0 0,2-2 1040 0,-2-3 176 0,2-16 16 0,0-3 16 0,2-6 96 0,-2 11 0 0,0 10 16 0,1 16 0 16,-1 7 64-16,-2 14 16 0,-2 6 0 0,2 6 0 16,2 11-176-16,-2 4-48 0,0 9 0 0,0 8 0 15,2 7-608-15,2 8-128 0,0 5-32 0,5 3 0 16,2 3-320-16,-3-13-128 0,-2-8 0 0,1-16 0 15,-1-10 0-15,-1-10 0 0,-1-12 0 0,0-10 0 16,-2-8 0-16,0-7 0 0,0-6 0 0,-2-9 0 16,3-6 272-16,-3-5 112 0,4-6 32 0,-4-4 0 15,2-2 96-15,0-4 32 0,-2-5 0 0,2-6 0 16,-2-2-416-16,0-1-128 0,-2 1 0 0,0 4 0 16,0 9 464-16,2 2-16 0,-2-7 0 0,0-6 0 15,-1-5-448-15,1-5 0 0,2 1 0 0,-2 3 0 0,0 5 0 0,0-1 0 16,2 9 0-16,2-1 0 0,0 9 0 0,0 8 0 15,0 2 0-15,1 9 0 0,-1 11 0 0,-2 2 0 16,0 8 0-16,0 7 0 0,-2 6 0 0,-1 6 0 16,1 13 0-16,0 7 0 0,0 2-144 0,-2 14 144 15,2 11 0-15,-3 13-144 16,3 9 144-16,2 0 0 0,0 8 0 0,0 4 0 0,2 2-368 0,-2-8 16 0,0-10 0 16,0-20 0-1,-2-7 512-15,2-5 96 0,2-11 32 0,1-3 0 0,-1-4-288 0,0-10 0 0,0-7 0 0,0-10 0 16,0-11 0-16,0-15 0 0,-2-8 0 0,2-20 0 15,1-6 144-15,-1-10-144 0,2-7 0 0,0-7 144 16,3-6 16-16,-3-4 0 0,0-4 0 0,0 2 0 16,-2 13 0-16,1-11 0 0,-3 2 0 0,0-2 0 15,2 10-160-15,0 11 0 0,-2 1 0 0,0 12 0 16,-2 6 0-16,2 11 0 0,-2 7 0 0,-1 8 0 16,-1 10 0-16,0 7 0 0,-2 7 0 0,1 8 0 15,-1 6 0-15,2 11 0 0,-1 6 0 0,3 7 0 16,0 0-144-16,2 8 144 0,0 0 0 0,0 13 0 15,4 15 0-15,1 2-128 16,1 0 128-16,0 2 0 0,1-8 0 0,-3-11 0 0,-2-13 0 0,0-10 0 16,-2-9-192-16,2-13 64 0,-2-4 128 0,3-4-11008 31,-1-3-2064-31</inkml:trace>
</inkml:ink>
</file>

<file path=ppt/ink/ink2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50:58.225"/>
    </inkml:context>
    <inkml:brush xml:id="br0">
      <inkml:brushProperty name="width" value="0.05292" units="cm"/>
      <inkml:brushProperty name="height" value="0.05292" units="cm"/>
      <inkml:brushProperty name="color" value="#0070C0"/>
    </inkml:brush>
  </inkml:definitions>
  <inkml:trace contextRef="#ctx0" brushRef="#br0">6343 10248 1839 0,'0'-11'160'0,"0"5"-160"0,0 1 0 0,0 3 0 0,0 0 672 0,0 0 96 0,0-9 32 0,0 1 0 0,0-9-256 0,2-1-48 15,0 3-16-15,-2 0 0 0,3 5-64 0,-1-1-16 16,2 2 0-16,-2-4 0 0,4 7 192 0,-1-3 48 16,1 7 0-16,0-3 0 0,1 5-64 0,-1 2 0 15,1 2 0-15,-3 5 0 0,2-3-128 0,-1 3-48 16,1 3 0-16,2 1 0 0,1-1-16 0,-1 1 0 15,3-5 0-15,0 1 0 0,-1-3-192 0,3-4-32 16,2 0-16-16,2-4 0 0,2 2 288 0,3 0 48 16,-3 2 16-16,0 2 0 0,-2 0-240 0,2 2-32 0,2 3-16 0,3-1 0 15,1 2-208-15,3-1 0 0,2 3 0 0,2-3-160 16,-2 1 160-16,0-1 0 0,6 1 0 0,-4-3 0 16,-7-1 0-16,3-2 0 0,6-2 0 0,2 0 0 15,3-2 0-15,3-7 0 0,5-1 0 0,-2-3 0 16,0 0 0-16,-1-2 0 0,1 0 0 0,-2 2 0 15,-1 3 0-15,1-5 192 0,1 6-64 0,1 1 0 16,-2 2-128-16,-3 1 0 0,1 1 0 0,-3 2-128 16,0 2 128-16,-1-4 256 0,1 4-64 0,-2 0-16 15,-4-3-48-15,0 1-128 0,2 0 192 0,2-2-64 16,-2-2 16-16,3-1 0 0,3-1 0 0,5-1 0 0,4-1 384 16,-2 1 80-16,2 3 16 0,0 1 0 0,2 3-192 0,0 2-48 15,0 0 0-15,-2 0 0 0,4 0-384 16,-4 5 0-16,2 1 0 0,-2-6 0 15,3 6 0-15,-1-4 0 0,-5 3 0 0,1-1 0 0,0-2 0 0,4 7 0 16,3-7 0-16,3 6 0 0,3-1 0 0,1 3 0 16,3-3 0-16,-2-3 0 0,0 2 0 0,0-1 0 15,-1-3 0-15,-3 0 0 0,-7-2 0 0,0 0 0 16,5 0-128-16,1-2 128 0,1 0 0 0,5 2 0 16,4 0 128-16,1 0-128 0,0 0 224 0,0 2-32 0,-8-4-16 0,-1 2 0 15,1-5 32-15,0 3 16 0,-1-2 0 0,1 4 0 16,-5 0-64-16,3 0-16 0,3 2 0 0,-1 2 0 15,-5 1-144-15,1 1 0 0,6 2 144 0,-1-1-144 16,1 1 0-16,-2-3 0 0,-1-1 0 0,3-4 0 16,0-7 0-16,0 3 0 0,0 0 0 0,-5 2 128 15,1-2-128-15,1-1 0 0,5 3 0 0,4 2 0 16,0 0 0-16,1 0 0 0,-6 0 0 0,1 0 0 16,0 0 0-16,-2 0 0 0,-4 2 0 0,-5 0 128 15,0 1-128-15,0 1 0 0,1 2-128 0,3 1 128 16,1 1 0-16,3 5 0 0,3 0 0 0,0-1-128 15,2-1 128-15,0-2 128 0,-2-1-128 0,-4-4 176 0,-9 1-176 0,2-5 0 16,11 0 0-16,0 0 0 0,-4 2 0 0,-3-2 0 16,3 6 0-16,-3-2-176 0,-8 3 176 0,4-3 0 15,7 5 0-15,4-1 0 0,-9-2 0 0,-6-1 0 16,-4 1 0-16,4-6 0 0,4 2 0 0,5-4 0 16,1 2 0-16,1-4 0 0,-2 0 0 0,-1-1 0 15,5 1 0-15,2 0 0 0,4 2 0 0,-2 0 0 16,-6-1 128-16,-3 3-128 0,3-4 0 0,-5 4 128 0,-10-2-128 15,2 2 0-15,2-2 0 0,2 2 128 0,2 2-128 0,0 0 0 16,-8 2 0-16,4-1 0 0,0 5 0 0,4-4 0 16,5 5 0-16,-1-1 128 0,-1 1-128 0,-3-1 128 15,-4-1-128-15,2-1 0 0,2 1 128 0,0-5-128 32,1 0 0-32,-5-2 0 0,-2-2 0 0,2 0 0 0,0-3 128 0,8 1-128 0,7 4 128 0,0-4-128 15,-4 2 128-15,-7 2-128 0,-2 2 128 0,2-2-128 16,5 0 0-16,1 0 128 0,5 0-128 0,-6-2 0 15,-11 0 0-15,4-1 0 0,4-3 0 0,9 2 0 0,8-7 0 32,5 5 0-32,-9 1 0 0,-8 3 0 0,-5 0 0 0,1 0 0 15,3 2 0-15,3 0 128 0,0-4-128 0,-3 2 0 16,3 0 0-16,2-1 0 0,2-3 0 0,2 2 0 16,3 4 0-16,-3 0 0 0,-13 0 0 0,0 0 0 15,5 0 0-15,2 0 0 0,4-4 0 0,2 4 0 16,0-3 0-16,0-1 0 0,3-2 0 0,-3 1 0 15,0 1 0-15,-2 2 0 0,-4 2 0 0,-3 0 0 0,3 0 0 16,4 2 0-16,2 0 0 0,1-2 0 0,-3 2 0 0,0-4 0 16,-5-2 0-16,-1 4 0 0,-7-6 0 0,0 1 0 15,1 5 0-15,3-4 0 0,1 2 0 0,1 0 128 16,1 4-128-16,2 4 0 0,-3-3 0 0,1-1 0 16,-2 4 0-16,-3-4 0 0,-6 0 0 0,0 0 128 15,2 3-128-15,2-3 0 0,1 2 0 0,-5 0 0 16,-7-1 128-16,7 1-128 0,4 0 160 0,5 2-160 15,4 1 0-15,2-1 0 0,4-2 0 0,0 3 0 16,-4-3 160-16,2-2-160 0,2 0 160 0,2 0-160 16,-2-2 0-16,-8 0 0 0,0-2 0 0,-1 2 0 15,5-2 0-15,4 2 0 0,3 0 0 0,1 0 0 0,5 2 144 16,-3-2-144-16,-16 2 128 0,4 3-128 0,1-3 160 0,3 2-160 16,3 0 192-16,1 3-192 0,0-3 240 0,5 2-64 15,-1 5-16-15,1-7 0 0,4 7-160 0,-5-3 128 16,-10 1-128-16,2-3 128 0,4 5-128 0,-1-7 0 15,-12 3 0-15,3-3 128 0,4 2 0 0,0-1-128 16,2 1 192-16,0-4-64 0,0 2-128 0,-7 1 0 16,-5-3 0-16,1-2 0 0,5 0 0 0,1-2 0 0,-1-1 0 15,-7 1 0-15,-4 2 0 0,2 0 160 0,0 0-160 0,-2-4 160 16,0 4-160-16,-6 4 0 16,-3-4 0-16,-3 0 0 0,-3 2 0 0,-2-2 0 0,-2 3 0 0,-3-1 128 15,-1-2-128-15,-3 4 0 0,-4-2 0 0,-4 0 0 16,0 5 0-16,-2-7 0 0,-2 2 0 0,-5 0 0 15,0-2 0-15,-1 0 0 0,-3 2 0 0,0 2 0 16,-4-2-304-16,2 7-32 0,-2-1-16 0,0 5-8352 16,-1 6-1664-16</inkml:trace>
</inkml:ink>
</file>

<file path=ppt/ink/ink2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9:55.861"/>
    </inkml:context>
    <inkml:brush xml:id="br0">
      <inkml:brushProperty name="width" value="0.05292" units="cm"/>
      <inkml:brushProperty name="height" value="0.05292" units="cm"/>
      <inkml:brushProperty name="color" value="#0070C0"/>
    </inkml:brush>
  </inkml:definitions>
  <inkml:trace contextRef="#ctx0" brushRef="#br0">8305 13441 5519 0,'-2'6'496'0,"2"-6"-496"0,0 0 0 0,0-4 0 0,2 2 608 0,0 0 32 15,0 2 0-15,4-2 0 0,3-2 608 0,4-3 128 16,6-1 32-16,2-7 0 0,7 0-128 0,4-6 0 15,4-1-16-15,5-1 0 0,1 2-16 0,3-1 0 0,2-5 0 0,-3 7 0 16,1 8-256-16,2 5-48 0,-4-3-16 16,-5 5 0-16,0 10-272 0,-4 1-48 0,0 7-16 0,-4 6 0 15,2-2-16-15,-4 6 0 0,0 1 0 0,-7-1 0 16,0-1-256-16,-4-5-48 0,-2 4-16 0,-2-8 0 16,-2 2-96-16,-5-3-32 0,-2 1 0 0,-4 0 0 15,0-3 192-15,-4 1 16 0,-2 0 16 0,-5-1 0 16,0-3-160-16,-8-1-16 0,-6-2-16 0,-5-4 0 15,-4 0-160-15,-3-6 0 0,-1-2 0 0,-4-3 0 16,-5 0 0-16,-9-2 0 0,-1-1 128 0,-3-3-128 16,3 0 0-16,-1-1 0 0,5-3 0 0,2 4 0 15,8 2 0-15,7 3 0 0,6 3 0 0,7 3 0 0,4 1-128 16,4-1 128-16,6 4 0 0,5 2 0 16,4 0 0-16,6 2 0 0,7 2 0 0,2 3 0 15,8-5 0-15,5 2 0 0,8 0 0 0,7-4 0 16,4 2 240-16,2-2 16 0,4-2 0 0,0 2 0 0,-2 0-128 0,0-6-128 15,1 2 176-15,-1-7-176 0,-2 5 0 0,-2-1 0 16,-3 3 0-16,1-5 0 0,-2 7-208 0,-1 2-48 16</inkml:trace>
  <inkml:trace contextRef="#ctx0" brushRef="#br0" timeOffset="1">1623 10422 8287 0,'0'-15'736'0,"0"3"-592"0,0 3-144 0,0 7 0 0,0-2 1216 0,0-3 224 0,2-8 32 0,-2-4 16 16,2 0 624-16,1 6 128 0,-1 13 32 0,0 11 0 16,2 10-592-16,-2 15-112 0,2 16-32 0,-1 20 0 15,1 22-384-15,0 12-64 16,2-4-32-16,1 9 0 0,-1 0-368 0,3 12-80 0,-3 3-16 0,3-3 0 15,1-1-272-15,1-14-64 0,-5-10-16 0,1-17 0 16,-5-21-240-16,-4-20 0 16,0-19 0-16,-3-14 0 0,1-9 384 0,-2-15 96 0,-3-20 16 0,3-12 0 15,-1-12 368-15,-1-16 80 0,2-8 16 0,-3-9 0 0,3-8-640 0,1 0-112 16,1-7-16-16,4-8-16 0,0-6-176 0,2 6 0 16,-2 4 0-16,0 15 0 0,2 11 0 0,-4 16 0 15,2 7 0-15,-2 15 0 0,0 9 0 0,-2 12-176 16,2 11 176-16,-3 7-128 0,3 12 128 0,-2 11-208 15,0 8 80-15,-1 11 128 0,3 12-160 0,-2 14 160 0,2 19 0 0,2 14-144 16,0 9 144-16,2 13 128 0,0 8-128 0,2 7 176 16,3 0-176-1,-1 8 0-15,5 5 0 0,-5-20 128 0,1-30-128 0,-3-16 0 0,0-20 0 0,-4-18 0 32,4-20 0-32,-4-17 0 0,3-9 0 0,-3-8 0 0,2 0 320 0,0-11 0 0,0-10-16 0,2-11 0 31,3-4-112-31,-3-9-32 0,0-8 0 0,0-9 0 0,-2 0-160 0,3-4 0 0,-3-6 0 0,2-11 0 15,0-9 0-15,1 1 0 16,-3-1 0-16,0 13 0 0,0 11 0 0,-2 21-256 0,0 11 64 0,0 19 16 0,-2 17-80 0,-2 17-32 16,-3 17 0-16,1 8 0 0,-1 16 288 0,-5 16 224 15,3 20-32-15,1 8-16 0,-1 7 80 0,5-5 32 32,2-10 0-32,0 18 0 0,6 8-288 0,0 1 128 15,7-6-128-15,-1-17 0 0,3-13 0 0,6-25-304 0</inkml:trace>
  <inkml:trace contextRef="#ctx0" brushRef="#br0" timeOffset="2">5777 5373 7359 0,'-7'4'656'0,"1"0"-528"0,2-2-128 0,-1-2 0 16,1 0 0-16,-2 0 0 0,-7 4 144 0,-11-4-144 16,-10 0 1472-16,-4-6 208 0,-7-5 48 0,1-6 16 0,-5-4 352 0,-5-4 64 15,-1-3 16-15,-3-4 0 0,5 4-384 0,-2 1-80 32,-5-1-16-32,-6 7 0 0,-6-1-864 0,-9 7-160 15,-4 7-32-15,-5 6-16 0,-1 6-304 0,-3 7-48 0,-2 4-16 0,-2 4 0 0,-4 6-256 0,-1 1 0 16,3 8 0-16,-2-2 0 0,0 6 0 0,-2 7 0 15,-3 8-192-15,3 2 192 16,10 5 0-16,2 0 0 0,7-1 128 0,4 7-128 0,5-2 368 0,14 2-48 16,6-6 0-16,7 10 0 0,5 9-192 0,5 6-128 15,14 2 128-15,6 1-128 16,12-12 320-16,7 5-16 0,13-2 0 0,10 2 0 0,12-3-16 0,16 1 0 16,13 0 0-16,19 0 0 0,23 2-128 0,18-9-32 0,12 3 0 0,7-12 0 15,6-5 128-15,8-7 32 0,14-4 0 0,-22-11 0 31,-15-8-96-31,24-7 0 0,29-2-16 0,13-4 0 0,3-4-48 0,-5-11 0 0,-2-7 0 0,-7-10 0 32,-3-4-128-32,-8-15-272 0,-5-5 64 0,-11-8 16 15,-11-4 48-15,-10-2 16 0,-7-5 0 0,-23 3 0 16,-22 6 304-16,-6-5 64 0,-10-3 16 0,-12-7 0 16,-7 8-64-16,-12-10 0 0,-3-4 0 0,-14-11 0 15,-12 0 32-15,-11-7 0 0,-11 7 0 0,-12 0 0 0,-7 7 0 16,-14-10 0-16,-16-3 0 0,-14-3 0 0,-13-5-224 15,-17-1 0-15,-11 2 0 0,-13 6 0 0,0 14 0 0,-16-1-128 16,-16 5-16-16,-12 6 0 16,-9 4-608-16,0 13-112 0,4 2-32 0,13 11 0 15,17 13 384-15,11 6 80 0,4 8 16 0,15 7 0 0,15 6 256 0,15 7 160 16,13 6-192-16,12 4 192 16,15 0-992-16,7 1-96 0,6 5 0 0,11 5-12736 0</inkml:trace>
</inkml:ink>
</file>

<file path=ppt/ink/ink2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9:45.310"/>
    </inkml:context>
    <inkml:brush xml:id="br0">
      <inkml:brushProperty name="width" value="0.05292" units="cm"/>
      <inkml:brushProperty name="height" value="0.05292" units="cm"/>
      <inkml:brushProperty name="color" value="#0070C0"/>
    </inkml:brush>
  </inkml:definitions>
  <inkml:trace contextRef="#ctx0" brushRef="#br0">20105 1074 6447 0,'-28'9'576'0,"15"-7"-576"0,0 7 0 0,5-7 0 0,4 0 3552 0,-1 0 608 0,3 2 112 0,-2 5 16 0,2 3-1120 0,0 5-224 0,8 1-64 0,11-1 0 16,11-3-1104-16,12-1-240 0,11-2-32 0,11-3-16 15,9 1-720-15,3-5-160 0,-12 0-32 0,17-1 0 16,19-3-160-16,17-3-32 0,6-7-16 0,0-1 0 16,-1-6-112-16,-5 2 0 0,-5 0-16 0,-7-2 0 15,-5 4-240-15,-9-4 128 0,-6 7-128 0,-12 3 0 16,-10 3 0-16,-7 0 0 0,-5 4 0 0,-9 4 0 16,-8 0 0-16,-9 5 0 0,-8 2 0 0,-8 6 0 0,-7 4 0 0,-9 4 0 15,-4-1 0-15,-8 6 0 16,-2-1 0-16,-7 6 0 0,-6 5 0 0,-7 0 0 0,-4 7 0 0,-2 2 0 15,0 0 0-15,2-8 0 0,5-3 0 0,-3-2 0 16,0 0 0-16,1 1 0 0,-1-1-304 0,2-4 0 16,3-5 0-16,4 1 0 15,4-7-1424-15,6-8-304 0,3-2-48 0,6-5-13984 16</inkml:trace>
  <inkml:trace contextRef="#ctx0" brushRef="#br0" timeOffset="1">21312 1392 15663 0,'2'-5'1392'0,"1"1"-1120"0,1 2-272 0,-2 0 0 16,0 2 576-16,-2-2 48 0,4 2 16 0,-1-9 0 15,1 7 2224-15,-4-4 448 0,-2 3 80 0,-7 6 32 16,-6 3-1568-16,-2 5-304 0,-6 1-64 0,-5 8-16 0,-4 1-496 0,-8 7-96 15,-5 3-32-15,-4 6 0 0,4-1-272 0,-10 2-48 16,-13 13-16-16,-11 9 0 16,-4 4-288-16,-5 0-64 0,3-3-16 0,4-1 0 0,7-5-144 0,8-8 192 15,10-4-192-15,12-9 192 0,14-9 32 0,2-1 16 16,9-9 0-16,6-5 0 0,9-1-240 0,6-3 0 16,7-4 0-16,8-2 0 0,4-2 0 0,7-4 128 15,4 4-128-15,8-7 0 0,7 1 0 0,8-1 0 16,11 3 0-16,9-5 0 0,10 0 0 0,5-3 0 0,5-3 0 0,5-5 0 15,-2 1 0-15,5-2 0 0,1-1 176 0,3-1-176 16,-1-1 240-16,-2 0-64 0,-3 3-16 0,-23 4 0 16,-12 8 0-16,0-6 0 0,3-2 0 0,-1 2 0 15,-9 2-160-15,-5 2 0 0,-8 3 0 0,-3 3 0 16,-7-3 0-16,-4 5 0 16,-2 1 0-16,-2 2 0 0,-3 2-496 0,-1-4 32 0,-3 4 0 15,-2-2-12160 1,-4 4-2432-16</inkml:trace>
</inkml:ink>
</file>

<file path=ppt/ink/ink2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19:56.006"/>
    </inkml:context>
    <inkml:brush xml:id="br0">
      <inkml:brushProperty name="width" value="0.05292" units="cm"/>
      <inkml:brushProperty name="height" value="0.05292" units="cm"/>
      <inkml:brushProperty name="color" value="#0070C0"/>
    </inkml:brush>
  </inkml:definitions>
  <inkml:trace contextRef="#ctx0" brushRef="#br0">24561 10891 11967 0,'-3'0'1072'0,"3"0"-864"0,0-2-208 0,0 2 0 0,0-3 256 0,0 1 16 16,0-2 0-16,0-2 0 0,0-5 1392 0,3-6 288 15,-6 0 48-15,1-4 16 0,2-5-384 0,-4 3-80 0,-2-3-16 16,-5 3 0-16,0-5-96 0,-1 0-32 0,-3 5 0 0,-2-3 0 16,-3 5-416-16,-3 0-96 0,0 0 0 0,-5-1-16 31,2 5-208-31,1-2-32 0,-1 0-16 0,1 4 0 0,3 4-480 0,3 5-144 0,-2 0 0 0,4 3 0 15,2 8 192-15,4 3-192 0,5 9 192 0,2 2-192 16,-1 11 240-16,7 9-64 0,5 9-16 0,-1 4 0 16,5-1 32-16,4 6 16 0,4 13 0 0,4-1 0 15,-3-8-16-15,3 5-16 0,7 5 0 0,2 3 0 16,6 9-176-16,0-8 0 0,3-1 0 0,-3-6 0 16,1-12-128-16,-7-7 128 0,-5-3 0 0,-3-9 0 15,-3-1 0-15,-2-9 0 0,-4 1 0 0,-2-2 0 0,0-9-128 16,-3-5 128-16,1 3 0 0,-5-4 0 0,1 0-368 0,-3-1 0 15,-2 1 0-15,-4-5 0 16,0 5-1840-16,-5-9-368 0</inkml:trace>
  <inkml:trace contextRef="#ctx0" brushRef="#br0" timeOffset="1">24209 11485 4607 0,'-11'-7'400'0,"5"3"-400"0,2 2 0 0,2-2 0 16,2 4 1040-16,0-3 128 0,0 3 32 0,2-2 0 16,2 0 1552-16,7-6 304 0,1-1 64 0,8-1 16 15,1-7-1280-15,5 2-256 0,1-11-64 0,5-2 0 16,4-4-336-16,3-4-80 0,-1 0-16 0,-2 0 0 16,-2 6-576-16,-2 0-112 0,-2 5-32 0,2-1 0 31,2-2-1648-31,0 1-336 0,0 1-64 0,-4 3-10480 0</inkml:trace>
  <inkml:trace contextRef="#ctx0" brushRef="#br0" timeOffset="2">25140 9960 6447 0,'-13'-15'272'0,"7"7"80"0,-1-1-352 0,1 1 0 16,2 4 0-16,-1 4 0 0,3 0 1888 0,-4-5 304 15,-3 3 64-15,-3 2 16 0,1 7 672 0,-2 5 128 16,7 5 16-16,-3 9 16 0,5 8-1168 0,0 6-224 16,2 7-48-16,2 4-16 0,-3-6-400 0,6 6-80 15,-1 19-16-15,2 16 0 0,5 5-448 0,-1 7-112 0,1 2-16 0,1-6 0 16,3-7-320-16,0-8-80 0,2-2-16 16,4-14 0-16,4-5-160 0,1-11 0 0,1-15 0 0,3-9 0 15,-2-10 0-15,1-5 0 0,5-6 0 0,0-4 0 31,2-6-976-31,-2-3-80 0,0-2-16 0,-2 1-14912 0</inkml:trace>
  <inkml:trace contextRef="#ctx0" brushRef="#br0" timeOffset="3">25726 10231 6447 0,'-5'-2'576'0,"1"2"-576"0,2 0 0 0,0 0 0 0,0 2 1088 0,0 4 96 16,-3-4 32-16,-3 7 0 0,-3 8 688 0,-2 6 144 15,3 7 16-15,-1 8 16 0,5 7-608 0,-1 4-128 16,5 6-32-16,2 3 0 0,4 4-160 0,1-3-48 16,3 1 0-16,1-3 0 0,3 1-448 0,1-5-80 15,4-8-32-15,0-7 0 0,0-6-416 0,0-9-128 16,-2-10 0-16,0-7 0 0,2-6 208 0,0-10-16 0,-2-7 0 0,2-4 0 15,-2-11 304-15,-2 0 48 0,0-2 16 0,-3-5 0 16,-1 1-560-16,-5-9 0 0,-2 2 0 0,-4 1 0 16,0-5-192-16,-6 0-112 0,-1 6-16 0,-2 5 0 31,1 4-96-31,-3 2-32 0,-2-4 0 0,-2 2 0 16,2 6-112-16,0 7-16 0,2 4-16 0,3 6 0 0,1 2 240 0,1 7 48 0,1 2 16 0,3 0 0 15,2 7 288-15,4 6 0 0,4 1 128 0,3 12-128 16,2 2 272-16,4 6-32 0,6 8-16 0,0 7 0 15,5 0 32-15,-1 0 0 0,3 2 0 0,-3-2 0 16,5-2-32-16,0-9 0 0,2-1 0 0,-2-12 0 16,-2-10-672-16,-3-11-128 0,-1-4-16 0,-1-17-16 15,-2-4-1376-15,-2-11-256 0,1-2-64 0,-5-4-7104 16</inkml:trace>
  <inkml:trace contextRef="#ctx0" brushRef="#br0" timeOffset="4">25862 9588 11055 0,'4'-4'976'0,"0"4"-784"0,3-5-192 0,-1 5 0 0,-2 5 784 0,1-5 112 0,3 4 32 0,7 4 0 0,11 7 2416 0,12 6 496 0,11 9 80 0,2 6 32 15,5 9-1520-15,-3-2-320 0,0 1-48 0,-4 3-16 16,-2 4-976-16,-9 3-208 0,-2-1-32 0,-6 6-16 15,0 14-640-15,-6 3-176 0,-3 3 0 0,-6 4 0 16,-7 0 0-16,-3-6 0 0,-10-7 0 0,-3-12-192 16,-3-3-512-16,-2-10-128 0,-2-1 0 0,-2-1-16 15,0 0-464-15,-2-5-96 0</inkml:trace>
  <inkml:trace contextRef="#ctx0" brushRef="#br0" timeOffset="5">26842 10118 11055 0,'2'-2'976'0,"0"-3"-784"0,0 1-192 0,0 2 0 0,0-2 2016 0,3-3 352 0,1-3 80 0,7-11 16 16,2-7 96-16,6-10 32 0,0-1 0 0,3-3 0 15,-1-1-1056-15,3 0-224 0,-1 3-32 0,1 0-16 16,-3 6-688-16,1 2-144 0,1 8-32 0,-3-4 0 15,-1 9-1072 1,-4 4-224-16,0 7-32 0,-2 2-13792 0</inkml:trace>
  <inkml:trace contextRef="#ctx0" brushRef="#br0" timeOffset="6">27110 10182 11967 0,'-4'6'1072'16,"2"-2"-864"-16,2-1-208 0,0-6 0 0,2 3 832 0,0-2 128 15,0 0 32-15,2-4 0 0,3-5 2272 0,3-8 464 16,7-7 96-16,3-8 16 0,3 5-1536 0,-2-8-320 16,1 5-48-16,-1 3-16 0,0 1-1392 0,1 0-272 15,-1 3-64-15,0 1-16 16,-2 3-2112-16,0-5-432 0,-2 5-64 0,-2 0-11520 0</inkml:trace>
  <inkml:trace contextRef="#ctx0" brushRef="#br0" timeOffset="7">27421 8785 8287 0,'-6'-2'736'0,"4"2"-592"0,-1 0-144 0,3 2 0 16,0 2 688-16,0 1 96 0,3 1 32 0,3 7 0 0,5 12 2320 0,6 12 448 16,4 14 112-16,4 4 16 0,5 9-1280 0,0 2-256 15,2 0-64-15,-2 0 0 0,-9-17-1024 0,5 8-192 16,-1 3-64-16,1 0 0 0,-3 1-544 0,-4-5-112 15,-2-10-32-15,-6-7 0 0,0-12-144 0,-5-9 0 16,-2-8 0-16,-1-6 128 0,-1-10 192 0,-4-2 16 16,2-7 16-16,-3-5 0 0,1-5 160 0,0-3 48 15,0-2 0-15,0-4 0 0,4-4-368 0,0-2-64 0,2 1 0 0,5-3-128 16,2-1 0-16,4-2 0 0,6 1 0 0,2 1 0 31,3 5 0-31,1 2 0 0,-1 4 0 0,4 6-144 0,-2 5 144 0,4 4 0 0,-3 8 0 0,1 7 0 16,-2 9 0-16,0 3-128 0,-5 1 128 0,-4 8 0 15,2 7 0-15,-4 5 0 16,1 8 0-16,-6-1 0 0,-1 7 0 0,-5 2 0 0,-4-7 0 0,-4-2 0 16,-2 5 0-16,-4 2 144 0,-5 2 0 0,-6-3 0 15,-5 1-16-15,1-7 0 0,-3-8 0 0,3-6 0 0,-5-3 112 16,0-6 16-16,-4-3 0 0,-2-3 0 0,-2 0-80 0,2-7-16 16,2 0 0-16,2-2 0 15,5-2-160-15,6-3 0 0,4-5 0 0,4-5-18432 16</inkml:trace>
</inkml:ink>
</file>

<file path=ppt/ink/ink2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0T23:56:59.363"/>
    </inkml:context>
    <inkml:brush xml:id="br0">
      <inkml:brushProperty name="width" value="0.05292" units="cm"/>
      <inkml:brushProperty name="height" value="0.05292" units="cm"/>
      <inkml:brushProperty name="color" value="#0070C0"/>
    </inkml:brush>
  </inkml:definitions>
  <inkml:trace contextRef="#ctx0" brushRef="#br0">5917 10358 4607 0,'0'-17'400'0,"0"5"-400"0,2 3 0 0,-2 7 0 0,0-2 688 0,0-3 48 0,0-3 16 0,0-9 0 16,0-5 864-16,-2 1 176 0,2 6 48 0,-2 6 0 31,2 7 176-31,-2 4 32 0,0 6 16 0,-3 9 0 0,3 2-320 0,0 11-64 16,0 10-16-16,-4 15 0 0,-1 9-592 0,1 15-128 0,-5 10-32 0,3 9 0 15,1-3-272-15,-3 12-48 16,1 8-16-16,-1 8 0 0,-1 13-128 0,2 7-48 16,1 3 0-16,1 5 0 0,1 0-400 0,0 13 128 0,-1 8-128 0,1-3 0 0,6-10 0 0,-6 9 0 15,1 11 0-15,1 4 0 0,-2 0 0 0,1-2 0 16,3-16 0-16,0 1 128 0,0-8 128 0,2-26 0 16,-4-26 16-16,-1-27 0 0,3-16 240 0,0-14 64 15,4-6 0-15,0-5 0 16,1-13-128-16,1-6 0 0,0-8-16 0,0-9 0 0,5-11-432 0,-1-4 128 15,-1-4-128-15,3-4 0 0,1-7 0 0,0-17 128 16,2-8-128-16,-1-11 0 0,-1-7 0 0,2-8 0 16,-3-12 0-16,1-3 0 0,-2-2 0 0,1-15 0 15,1-12 0-15,-3-14 0 0,3-8-160 0,0-6 160 0,-3-7 0 0,1-10-144 32,-1-5 144-32,-1-5 0 0,1 18 0 0,1-17 0 0,6-13 0 0,-3 3 0 0,3 12 0 0,-2 15 0 31,-2 11 0-31,-3 11 0 0,1 12 0 0,-3 9 0 15,-4 6 0-15,0 19 0 0,-2 18 0 0,0 7-128 16,-2 12 128-16,2 8 0 0,0 0 0 0,-2 9 0 16,2 10 0-16,-4 2 0 0,2 9 0 0,0 10 0 15,-3 5-240-15,-1 11 48 0,0 7 0 0,-3 8 0 16,3 8 16-16,-5 16 16 0,2 14 0 0,-1 21 0 16,-3 15 160-16,2 12 0 0,3 16 0 0,-3 6 0 15,3-13 0-15,-3 17 0 0,0 13 0 0,-1 10 0 0,-1 9 0 16,2 11 0-16,-2 8 0 0,5 7 128 0,-1 8-128 0,3-11 0 15,4-3 0-15,0 1 0 0,2 7 0 0,0-7 144 16,2-19-144-16,-4 0 0 0,2-14 128 0,-5-20-128 16,3-28 0-16,-2-18 0 0,0-16 384 0,2-17-16 15,0-25-16-15,2-11 0 0,2-8 48 0,2-15 16 16,2-9 0-16,3-8 0 0,-3-7-240 0,3-10-48 16,1-11-128-16,-1-11 192 0,2-2-192 0,-3-4 144 15,3-6-144-15,2-15 128 0,-1-20-128 0,1-14 128 16,0-22-128-16,-2-12 128 0,-1 16-128 0,-3-27 128 0,1-32-128 0,-2-15 128 15,-1 7-128-15,-3-5 0 16,-2-6 144-16,0 2-144 0,0 11 0 0,-2 12 0 0,0 13 0 0,-1 13 0 16,-1 15 0-16,-4 15 0 0,1 21 0 0,-1 23-128 15,1 16-144-15,-1 18-32 0,-1 18 0 0,1 12 0 16,-1 13 304-16,1 9 0 0,-1 12 0 0,3 5 0 16,-1-1-144-16,3 14 144 0,2 16 0 0,0 22-144 15,4 19 144-15,0 30-128 0,2 16 128 0,3 22-128 16,4 24 128-16,1 23 0 0,3 29 0 0,0 3 0 15,2-19 0-15,-2 16 0 0,2 10 128 0,-8-16-128 0,-7-40 0 16,-2 6-160-16,2 15 16 0,-4-8 0 16,2-14-752-16,-2-18-160 0,-1-15-32 0,-1-7-10048 15,0-4-2000-15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1:58.973"/>
    </inkml:context>
    <inkml:brush xml:id="br0">
      <inkml:brushProperty name="width" value="0.05" units="cm"/>
      <inkml:brushProperty name="height" value="0.05" units="cm"/>
    </inkml:brush>
  </inkml:definitions>
  <inkml:trace contextRef="#ctx0" brushRef="#br0">0 1 24575,'9'0'0,"4"0"0,-2 0 0,8 0 0,-9 0 0,9 0 0,-9 0 0,4 0 0,0 0 0,-3 0 0,7 0 0,6 0 0,-7 0 0,5 0 0,-13 0 0,5 0 0,-4 0 0,17 0 0,-14 4 0,9-3 0,-13 3 0,0-4 0,0 0 0,8 0 0,-6 0 0,10 0 0,-11 0 0,4 0 0,-6 0 0,2 0 0,-2 0 0,5 0 0,-2 0 0,2 0 0,-4 0 0,0 0 0,-1 0 0,1 0 0,-4 0 0,-2 0 0</inkml:trace>
</inkml:ink>
</file>

<file path=ppt/ink/ink3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00:37.016"/>
    </inkml:context>
    <inkml:brush xml:id="br0">
      <inkml:brushProperty name="width" value="0.05292" units="cm"/>
      <inkml:brushProperty name="height" value="0.05292" units="cm"/>
      <inkml:brushProperty name="color" value="#0070C0"/>
    </inkml:brush>
  </inkml:definitions>
  <inkml:trace contextRef="#ctx0" brushRef="#br0">19570 15740 9215 0,'-13'-27'816'0,"7"5"-656"0,2-1-160 0,-3 4 0 0,5 2 880 0,0 4 144 0,2-8 16 0,-2-16 16 0,0-14 1136 0,2-23 240 0,0-3 32 0,0 5 16 0,0 8-1536 0,-5 9-304 15,1 16-64-15,-9 5-16 0,3 11 368 0,-7 10 80 16,-2 2 16-16,-1 9 0 0,-1 11 512 0,2 6 128 15,0 2 0-15,-3 10 16 0,3 10-1376 0,-6 7-304 32,3 12 0-32,1 8 0 0,0 14 0 0,0 18 0 0,-1 19 0 0,-1 11 0 0,-1 1 0 0,3 5 0 15,2 7 0-15,6-1 0 16,7-4 368-16,4-2 16 0,4 0 16 0,11-6 0 0,4-13-400 0,8-3 0 0,9 1 0 0,9 6 0 16,10 2 704-16,5-8 64 0,1-7 16 0,3-12 0 15,0-11-544-15,12-5-112 0,14-7-128 0,5-14 176 16,1-15-32-16,4-12 0 15,-2-17 0-15,-5-11 0 16,-10-7-144-16,2-14 0 0,9-17 0 0,0-11 0 16,-9-4 256-16,2-22-48 0,9-25 0 0,-5-15 0 15,-6-2-352-15,-15-2-80 0,-6 2-16 0,-11-3 0 16,-2-1 560-16,-10-2 96 0,-10-3 32 0,-9 0 0 16,-8 5-448-16,-12 12 0 0,-4 12 0 0,-11-1 0 15,-8 0-272-15,-11 0-144 0,-7 10-32 16,-6 3 0-16,-8 13 688 0,-7 0 128 0,-8 12 16 0,-5 7 16 0,-8 10-192 15,-4 9-32-15,0 6-16 0,-9 11 0 0,-7 7 48 0,3 12 16 16,2 8 0-16,5 12 0 0,5 1 0 0,7 13 0 16,5 3 0-16,5 10 0 0,5 0-96 0,7 0-128 15,8 6 176-15,10-2-176 16,9-2-272-16,11-2-176 0,8-2-16 0,9-7-18032 0</inkml:trace>
</inkml:ink>
</file>

<file path=ppt/ink/ink3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01:32.354"/>
    </inkml:context>
    <inkml:brush xml:id="br0">
      <inkml:brushProperty name="width" value="0.05292" units="cm"/>
      <inkml:brushProperty name="height" value="0.05292" units="cm"/>
      <inkml:brushProperty name="color" value="#0070C0"/>
    </inkml:brush>
  </inkml:definitions>
  <inkml:trace contextRef="#ctx0" brushRef="#br0">1740 7042 10127 0,'-4'-11'896'0,"2"5"-704"0,0 1-192 0,2 5 0 0,-2 0 896 0,0 0 128 0,-3 0 48 0,-1 0 0 16,-1 2 160-16,-1 9 48 0,2 10 0 0,-1 16 0 15,3 12 192-15,2 8 64 0,0 7 0 0,0 6 0 16,2 5-16-16,2 8 0 0,2 4 0 0,-2 0 0 16,0 5-800-16,-2-9-144 0,0 0-48 0,-2-15 0 15,2-13-128-15,-2-16-16 0,2-14-16 0,0-14 0 16,0-11 80-16,0-11 32 0,2-8 0 0,0-11 0 0,0-6 160 16,-2-4 16-16,2 1 16 0,-2-10 0 0,0-15-368 15,0-19-80-15,3-12-16 0,-1-8 0 0,4-3-208 0,0 4 0 16,3 4 0-16,-3 11 0 0,3 12 0 0,-3 13 0 15,-1 9-128-15,-1 8 128 16,-2 13-576-16,0 7-48 0,-2 8-16 0,0 8 0 0,-2 7 320 0,-2 11 64 16,-1 8 16-16,-1 4 0 0,-2 13 240 0,-1 11 128 15,0 14 0-15,-1 16-128 0,-1 6 224 0,-2 8-64 0,5-1-16 0,-3-1 0 16,3-4-144-16,-1-9 0 0,3-5 0 0,2-12 0 16,-1 0 0-16,3-8 128 0,2-10-128 0,2-7 0 15,-2-5 0-15,2-14 0 16,3-4 128-16,-3-9-128 0,2-9 0 0,0-4 128 15,1-10-128-15,-3-7 128 0,2-4 256 0,2-11 32 0,-1 3 16 0,3-14 0 16,5-7-304-16,2-23-128 0,6-14 128 0,5-12-128 16,-1 1 0-16,-1 19 0 0,-7 26 0 0,2 2 0 15,-2 13-176-15,-6 19-112 0,-5 11-32 0,-6 15 0 32,-2 8-224-32,-5 19-48 0,-3 11-16 0,-5 19 0 0,-4 17 768 0,-3 11 160 0,1 10 16 0,2 1 16 15,0-9-32-15,4 0-16 0,0-9 0 0,2 5 0 16,5-5-80-16,3-14-16 0,3-16 0 0,4-16 0 0,5-16-208 15,1-14 0-15,5-15 0 0,4-11-10976 16,-2-6-2272-16</inkml:trace>
  <inkml:trace contextRef="#ctx0" brushRef="#br0" timeOffset="7498.87">19542 8227 10127 0,'0'7'896'0,"-2"-1"-704"0,2-2-192 0,-2-4 0 0,2 3 1536 0,0-3 288 0,0 4 48 0,0 2 16 0,0 3 736 0,0-3 128 16,4 5 48-16,3-7 0 0,6 2-688 0,-3-6-144 15,5 3-32-15,2-3 0 0,2 4-1040 0,0-4-192 0,5 0-64 16,4 2 0-16,1 0-496 0,6-2-144 0,1 2 0 0,4 2 0 16,5-4 0-16,2 0 0 0,4 0 0 0,0-6 128 15,4 2 128-15,3 0 48 0,8 1 0 0,0 3 0 16,4 0-144-16,3 3-32 0,1 3 0 0,3 2 0 15,-5-3-128-15,3 3 0 0,4 1 0 0,6-5 0 16,-4 2 0-16,6-6 0 0,13 7 0 0,9-3 0 16,12 5 0-16,11-5 0 0,7 0 0 0,8-10 0 15,6 1 192-15,13 1 64 0,11 4 16 0,4-2 0 16,-13 0-64-16,15 0-16 0,16 4 0 0,3 2 0 16,-2 0-192-16,2 1 0 0,3 1 0 0,-3 5 0 0,1-1 144 15,1-1-16-15,3-5 0 0,4 0 0 0,-1 1-128 0,1-5 0 16,0-5 0-16,11-3 0 15,10 6 128-15,2-9-128 0,0-2 192 0,-1 1-64 0,-1 1 0 0,2-4-128 16,0 0 192-16,-4 0-64 0,-4 2-128 0,-9-1 0 16,-1 1 0-16,-12 0 0 0,-12 7 0 0,-13-5 0 15,-9 0 0-15,-12 5 0 0,-9 2 0 0,-17 2 0 16,-17 2 0-16,-15-7 0 0,-13 1 0 0,-14 1 0 16,-7 1 128-16,-9 4-128 0,-6 0 0 0,-4 4 0 15,-2 1 0-15,-2-1 0 0,-3 0 0 0,-2 3 0 0,-1 1 0 16,-1-4 0-16,-4 3-128 0,2 3 128 0,-2-1-160 15,-2 4 160 1,-1-3-720-16,3 7-48 0,2 0-16 0,-2 5-10768 0,0 1-2144 0</inkml:trace>
</inkml:ink>
</file>

<file path=ppt/ink/ink3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02:22.341"/>
    </inkml:context>
    <inkml:brush xml:id="br0">
      <inkml:brushProperty name="width" value="0.05292" units="cm"/>
      <inkml:brushProperty name="height" value="0.05292" units="cm"/>
      <inkml:brushProperty name="color" value="#0070C0"/>
    </inkml:brush>
  </inkml:definitions>
  <inkml:trace contextRef="#ctx0" brushRef="#br0">14692 7963 8287 0,'-4'5'736'0,"0"-5"-592"0,2 0-144 0,0 0 0 0,2 0 1424 0,-2 0 256 0,-1 0 48 0,-1 0 16 0,0 0 256 0,-2-5 48 16,1 5 16-16,3-2 0 0,4 2-272 0,0-4-48 16,1 2-16-16,1 0 0 0,0 0-352 0,5 2-80 15,-1 0-16-15,3 2 0 16,-1-2-448-16,3 2-112 0,2-2-16 0,4 0 0 0,3 0-112 0,3 0-16 15,3 0-16-15,2 2 0 0,4-2-240 0,4 0-32 16,9-2-16-16,2 0 0 0,6 0 160 0,1-3 16 16,1 1 16-16,3 2 0 0,2-6-224 0,6 1-48 15,-2 1-16-15,2 6 0 0,-2-7 0 0,4 7 0 0,3 0 0 0,-1 0 0 16,-8 0-48-16,8 0 0 0,3 0 0 0,6 0 0 16,4 0-128-16,0 0 0 0,5-6 144 0,-3 2-144 15,-8-1 160-15,6 1-32 0,5-2-128 0,3-1 192 16,3-3 64-16,2-5 0 0,0 2 0 0,-2 2 0 15,2-3-112-15,-7 1-16 0,-7 2 0 0,-4 0 0 16,6 1 0-16,1-5 0 0,2 4 0 0,-5 3 0 16,-8 4-128-16,-8-5 0 0,-4 7 0 0,-13-2 0 15,-12 4 0-15,1-3 0 0,-4 6 0 0,-6 1 0 16,-4 0-128-16,-7 3 128 0,-4-3 0 0,-7 2 0 0,1 5 0 0,-7-5 0 16,0 5 0-16,-4-1 0 0,-2 1 0 0,-5 0 0 15,-4-5 0-15,-1 5 0 0,-4-5-176 0,-1 3 48 16,-6-3 0-16,-1-2 0 0,-6-2 128 0,-8 3-192 15,-3-5 192-15,-6 0-192 16,-8 0 192-16,-9-7 0 0,-7 3 0 0,-8-2 0 0,-6 1 0 0,-2-5 0 16,-3-1 0-16,-2 1-128 0,-2 3 128 0,3-1 0 15,7 5 0-15,-5-3 0 0,-9 2 0 0,-7 4 0 0,-3 2 0 0,-3 6 0 16,4 3 0-16,-4 0-128 16,-4-1 128-16,0 3 0 0,4 2-160 0,4-4 160 0,3-1-192 0,4-3 192 15,1-1 0-15,6 1-128 0,7 1 128 0,7-4 0 16,9 3 0-16,4-3 0 0,0-2 0 0,4 2 0 15,4-2 0-15,5 3 0 0,8-3 0 0,2 6 0 16,3-3 0-16,1 1-192 0,7 0 16 0,6 3 0 16,7-3 176-16,6 3 0 0,7-1 0 0,5-3-128 15,10 1 128-15,6 0 0 0,10-1 0 0,9-3 0 16,13 0 0-16,8-2 0 0,11 0 0 0,2-2 0 16,4 0 0-16,13 2 0 0,13-7 0 15,4 3 0-15,-4 4 128 0,6 0 64 0,9 0 16 0,2 2 0 0,-4-4 80 0,12-2 16 16,15-3 0-16,3-3 0 0,-7-3-80 0,2 0-16 15,11 0 0-15,-7-4 0 0,-4-2 48 0,3 0 16 16,3 4 0-16,-6 0 0 0,-12 9-16 0,-9-1-16 16,-7 1 0-16,-3 2 0 0,-8 4-240 0,-7 0 0 15,-5 0 0-15,-13 0 0 16,-6 0 0-16,-13 2 0 0,-8 2 0 0,-7 0 0 0,-4 1 0 0,-4 1 0 0,-9-2 0 16,-7 3 0-1,-5-5 0-15,-5 2 0 0,-4 3 0 0,-7-3 0 0,-1 0 0 0,-7 2-128 0,-5-1-16 0,-7 1 0 47,-3-6-496-47,-3 4-80 0,1 3-32 0,-2-3-12368 0,4 2-2496 0</inkml:trace>
</inkml:ink>
</file>

<file path=ppt/ink/ink3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20:24.348"/>
    </inkml:context>
    <inkml:brush xml:id="br0">
      <inkml:brushProperty name="width" value="0.05292" units="cm"/>
      <inkml:brushProperty name="height" value="0.05292" units="cm"/>
      <inkml:brushProperty name="color" value="#0070C0"/>
    </inkml:brush>
  </inkml:definitions>
  <inkml:trace contextRef="#ctx0" brushRef="#br0">2102 7140 5519 0,'-6'-7'496'0,"0"3"-496"0,3-5 0 0,1 7 0 0,0 2 656 0,-2-6 48 0,-2-5 0 0,-7 1 0 31,-2-10 512-31,0 1 128 0,-2 2 0 0,2 2 16 16,2 5-464-16,0-1-112 0,3 5-16 0,-1-3 0 16,1 7 240-16,-1-2 32 0,0 4 16 0,3 4 0 15,-1-4 288-15,3 4 48 0,-1 3 16 0,1-1 0 16,2-2-400-16,-1 3-80 0,3-3-16 0,2 2 0 0,0-1-208 0,5-3-32 16,-1-2-16-16,4-2 0 15,3-3-80-15,4 1 0 0,4-2-16 0,0-1 0 0,0 3-80 16,5-2-16-16,4 1 0 0,1 1 0 0,3 2-320 15,2 2-144-15,3 0 128 0,-1 2-128 0,2 2 0 0,-2 1 0 16,5-5 0-16,-1 6 0 0,-1-4 192 0,3 0-64 16,3 0 0-16,4 3 0 0,0-10 224 0,0 3 32 15,4 2 16-15,-2-2 0 0,-4 2-144 0,4 0-48 0,3 0 0 0,1 4 0 16,0 1-208-16,-6 5 0 0,0-3 0 0,2 3 0 16,1 3 0-16,3 0 0 0,0 4 0 0,1 0 0 15,-3 0 0-15,-2 2 0 0,-2 0 0 0,-2-2 0 16,-2-2 0-16,1 0 0 0,-1-2 0 0,0-2 144 15,2 3 48-15,2-7 0 0,6 4 0 0,3-1 0 16,6 1-64-16,2-7-128 0,8 2 192 0,1 1-64 16,-1-7 48-16,-1 0 0 0,-3 0 0 0,7 0 0 15,4 0-48-15,2-4 0 0,-2 4 0 0,2 4 0 16,2-2-128-16,2 2 0 0,0 0 144 0,-3 1-144 16,-1 1 128-16,-2-6-128 0,-11 2 160 0,0 3-160 15,7-1 0-15,-1-2 0 0,1 2 0 0,-4 0 0 16,-3-4 0-16,0 0 0 0,-2 0 0 0,-2 0 0 0,-2 0 0 0,-4 0 144 15,-5 3-16-15,-6 1 0 16,2-4-128-16,-6 4 0 0,-4 2 0 0,-3-1 0 16,0 3 0-16,-4 3 0 0,-2 0 0 0,-4-1 0 0,0 5 0 15,-7-4 0-15,-2-1 0 0,-4 1 0 0,-2-2 192 0,-3-1-64 0,-3-4 0 0,-5 3 0 16,0-5-128-16,-2 0 160 16,0-2-160-16,-2-2 160 0,0 0-160 0,-2-5 0 15,-3 3 0-15,1-4 128 0,6 8-128 0,0 0 0 0,0 0 0 0,-34-30 0 16,27 23-256-16,-1 3-64 0,-1-2-32 0,1 4-11520 15,4 4-2304-15</inkml:trace>
  <inkml:trace contextRef="#ctx0" brushRef="#br0" timeOffset="1">29212 10229 16575 0,'9'-13'1472'0,"-5"0"-1168"0,-2 2-304 0,-2 7 0 0,0-4 640 0,0-1 64 0,2-16 0 0,1-14 16 15,1-5 1376-15,-2-10 272 0,-2 10 48 0,-2 1 16 16,-2 11 48-16,-1 4 16 0,3 11 0 0,-2 0 0 16,2 9-1024-16,0 6-192 0,4 2-32 0,-2 10-16 0,4 1-656 0,0 6-144 15,3 6-32-15,1 5 0 0,1 8-144 16,1 1-16-16,3 7-16 0,0-3 0 0,0 5-64 0,2-3-16 15,2 6 0-15,2-4 0 0,2-1 0 0,3-5 0 16,-3-7 0-16,4-9 0 0,1-8-144 0,-3-9 0 16,1-6 0-16,-1-2 0 0,3-13 256 0,4-6-16 15,10-13-16-15,7-15 0 0,6-8-48 0,9-16-16 16,12-16 0-16,14-22 0 0,6-12-160 0,-1-12 0 0,1-9 0 16,-2-1 0-16,-7 9 0 0,4-9 0 0,9-8-160 0,0-7 160 31,0 9-624-31,-6 8-16 0,-3 20-16 0,-4 8-19056 0</inkml:trace>
  <inkml:trace contextRef="#ctx0" brushRef="#br0" timeOffset="2">29434 14618 22287 0,'-13'-6'480'0,"7"2"96"0,4 4 32 0,-1 0 32 0,3 0-512 0,-2 4-128 0,2-2 0 0,0 7 0 0,0 8 832 0,2 0 144 0,3 10 32 0,-1 5 0 0,4 2 816 0,1 3 160 0,-1 3 48 0,3 3 0 16,0-1-1008-16,2 1-208 0,4-3-48 0,2 1 0 16,-2-1 128-16,0 3 32 0,-2-9 0 0,0-4 0 15,-5-7-384-15,3-6-80 0,2-2-16 0,4-9 0 16,2-6-192-16,5-10-64 0,2-7 0 0,6-20 0 15,4-14-320-15,7-19-80 0,10-26-16 0,9-19 0 16,6-12 992-16,3-12 208 16,10-8 48-16,2-15 0 0,2-6-832 0,-6 6-192 0,-2 5 0 0,-4 8 0 15,-1 11 0-15,-3 6-160 16,-5 6 32-16,-5 9 0 0,-7 15 128 0,-5 10 0 16,-5 11 0-16,1 7-13136 0,-2 8-2528 0</inkml:trace>
</inkml:ink>
</file>

<file path=ppt/ink/ink3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17:20:24.507"/>
    </inkml:context>
    <inkml:brush xml:id="br0">
      <inkml:brushProperty name="width" value="0.05292" units="cm"/>
      <inkml:brushProperty name="height" value="0.05292" units="cm"/>
      <inkml:brushProperty name="color" value="#0070C0"/>
    </inkml:brush>
  </inkml:definitions>
  <inkml:trace contextRef="#ctx0" brushRef="#br0">15557 4283 27007 0,'24'-5'1200'0,"-14"1"240"0,5 2-1152 0,-2-4-288 0,-2 3 0 0,-1 1 0 0,3-2 352 0,11-2 16 0,12-5 0 0,13-4 0 16,8-2-2688-16,-4 4-544 0,-1-6-96 0,-6 6-32 0</inkml:trace>
  <inkml:trace contextRef="#ctx0" brushRef="#br0" timeOffset="1">16209 3718 16575 0,'4'-2'1472'0,"1"-6"-1168"0,-1 6-304 0,-2-5 0 0,-2 5 1152 0,2-4 192 0,2-1 16 16,1-10 16-16,1-4 1168 0,-2 0 224 0,0-3 48 0,-6 5 16 16,-2 0-1328-16,-2 0-272 0,-3 2-48 0,-1 2-16 15,-3 2-208-15,-4 3-64 0,0-5 0 0,-5 2 0 16,-1-4-352-16,-3 2-80 0,1 0-16 0,1 4 0 15,3 3-224-15,0-1-48 0,-3 1-16 0,-3 4 0 16,-3 4-160-16,-2 0 0 0,0 10 0 0,0 7 0 16,4 7 176-16,5 5-48 0,2 12-128 0,8 8 192 0,2 8-64 0,9 9 0 15,6 11-128-15,5 0 192 0,4-7-48 0,-1 9-16 16,3 8 0-16,0-2 0 0,-2-2-128 0,2 13 160 16,2 6-160-16,0 5 160 0,-2-7-160 0,-2-11 0 31,-5-8 0-31,3-2 0 0,-1 4 128 0,-1-9-128 15,-5-16 128-15,3-7-128 0,-3 6 0 0,0-8 0 0,-2-4 0 0,3-2 0 16,-5-14-144-16,0-5 144 0,0-5 0 0,-3-8 0 16,1-3-576-16,0-8-16 0,-2-4 0 0,0-7-11760 0,2-2-2368 0</inkml:trace>
  <inkml:trace contextRef="#ctx0" brushRef="#br0" timeOffset="2">15317 4355 25791 0,'10'8'1152'0,"-1"-5"224"0,1 1-1104 0,1-4-272 0,-2 2 0 0,1-2 0 0,3 0 2784 0,10-2 496 15,16-2 112-15,14-1 0 0,13-3-1760 0,0-1-352 16,-6-1-80-16,-1-1-16 0,1-2-704 0,-5-4-144 15,1 0-16-15,-3-2-16 0,-2 2-304 0,-2 0 0 16,-2-4 128-16,-4 4-128 0,-3 0-208 0,-4 4-112 16,-4 0 0-16,-2 2-16 15,-4 5-1184-15,-3 0-224 0</inkml:trace>
  <inkml:trace contextRef="#ctx0" brushRef="#br0" timeOffset="3">16633 4257 11055 0,'-9'0'976'0,"3"0"-784"0,2 4-192 0,2-4 0 0,2 0 784 0,-3 2 112 15,-3 1 32-15,-2 3 0 0,-3 0 1872 0,2 3 368 16,3-1 80-16,4 1 16 15,4-3-1584-15,2 1-304 0,5-3-64 0,4-2-16 16,1 0 144-16,1-4 32 0,2 0 0 0,0-7 0 0,-4 3-640 0,2 0-112 16,0-7-16-16,-2 2-16 0,0-2-480 0,-5 1-80 15,-4 1-128-15,-4 0 176 0,-2 5 96 0,-4 0 32 16,-5 1 0-16,-4-3 0 0,0 6-16 0,0-5 0 16,1 1 0-16,-1 2 0 0,2 4-288 0,2-7 160 15,5 3-160-15,-1 4 128 0,3-4-128 0,4 4-272 0,0 4 64 16,4-2 16-1,3 7-1216-15,1 1-224 0,1-3-48 0,2 10-16 0</inkml:trace>
  <inkml:trace contextRef="#ctx0" brushRef="#br0" timeOffset="4">16742 4845 7359 0,'-5'8'656'0,"3"-6"-528"0,2 3-128 16,0-5 0-16,2 0 528 0,0 0 80 0,1-5 16 0,1 5 0 0,4-4 2256 0,5-2 448 15,2-1 80-15,2-8 32 0,2 3-960 0,-2 1-192 16,2-6-48-16,-2 0 0 0,0 2-560 0,-4 4-112 16,0-6-32-16,-2 7 0 15,-1-1-928-15,-5 5-192 0,-3 1-32 0,-4 5-16 16,-7 2-368-16,1 3 0 0,-5 3-160 0,-2 1 160 0,4-1 0 0,-2-1 144 16,1 3 16-16,1-3 0 0,0 1 288 0,5-1 64 15,2-1 16-15,2 0 0 0,2 3-336 0,0-3-64 16,2-4 0-16,4 3-128 15,3-1-272-15,1-2-176 0,5 2-16 0,4-4-16592 0</inkml:trace>
  <inkml:trace contextRef="#ctx0" brushRef="#br0" timeOffset="5">17468 3933 17503 0,'10'0'1552'0,"1"0"-1232"16,0-2-320-16,-3 0 0 0,-1 2 2816 0,8-4 512 16,14 0 112-16,18-7 16 0,21-4-304 0,15-8-48 15,1-1-16-15,-1-3 0 16,-2-1-1952-16,-9 0-400 0,-8 1-80 0,-9 5-16 15,-6 1-384-15,-6 4-64 0,-5 2-32 0,-2 4 0 0,-4 5-160 0,-4 0 128 16,-7 4-128-16,-1 2 128 0,-3 4-128 0,-5 0 0 16,-1 2 0-16,-3 1-176 0,-1 1 176 0,-3 3-128 15,-2 2 128-15,-6 2-128 0,0 4 128 0,-5 2-128 16,-1 5 128-16,-3-1-128 0,2 3 0 0,-6 2 0 0,-2 8 0 31,-2 2 0-31,-5 5 128 0,-2 4-192 0,1 2 192 0,-5 0-192 16,6-6 192-16,-4 0 0 0,-6 12 0 0,-4 3-128 15,-3 2 128-15,5-3 0 0,6-10 0 0,6-6 0 16,9-7 0-16,7-11 0 0,7-1 0 0,3-9 0 16,3 0 0-16,1-9-160 0,0-2 160 0,0-4-208 15,1 0-944 1,-3-6-192-16,0-3-48 0,-4-3-15984 0</inkml:trace>
  <inkml:trace contextRef="#ctx0" brushRef="#br0" timeOffset="6">18307 3650 10127 0,'-11'24'448'0,"3"-14"96"0,-1 5-544 0,1 2 0 16,1-6 0-16,1 2 0 0,-2 4 2336 0,-7 15 352 16,-11 17 80-16,-8 17 16 0,-4 4 736 0,-1 0 128 0,-1-4 48 0,4-2 0 15,2-13-1632-15,2 2-320 0,-5 1-64 0,1-1-16 16,-2 2-1024-16,-1 0-192 15,3-3-64-15,4-6 0 0,3-3-384 0,3-3 128 0,7-8-128 16,4 0 0-16,4-6 0 0,3-1 0 0,1-1 0 0,3-5 0 16,2-4 0-16,4 0 0 0,4-2 0 0,5-3 0 15,4-3 0-15,6-3 128 0,7 0-128 0,0-4 128 16,-3-2 0-16,9 0-128 0,13-5 192 0,11-1-64 16,8-3-128-16,4-1 0 0,5-10 0 0,3-1 0 15,1-3 160-15,-4-1 0 0,-3 5 0 0,-10 1 0 16,-5 6 32-16,-5 2 0 0,-3 1 0 0,-7 3 0 0,-6 3-352 15,-4 1-64-15,-4 5-16 0,-9 0 0 16,-2 5-720-16,-6-1-128 0,-7 2-48 0,-6 3-16368 16</inkml:trace>
  <inkml:trace contextRef="#ctx0" brushRef="#br0" timeOffset="7">19617 4127 19343 0,'-11'-2'848'0,"7"-2"192"0,0 2-832 0,2 0-208 0,0-1 0 0,2 3 0 0,0-4 1920 0,2 2 320 0,0-2 80 0,4-3 16 0,7-1 928 0,4-1 176 15,4 5 32-15,5-7 16 0,4 5-2160 0,2-2-432 16,0 5-96-16,-1-5-16 0,4 6-400 0,-3-5-64 15,-1 5-32-15,4 0 0 16,-3-2-288-16,-3 0 0 0,-3 1 0 0,4-1 0 16,2 2 0-16,0-4-144 0,-3 1 16 0,-3-3 0 15,0 2-528-15,-5-1-112 0,-4-3 0 0,-2 1-16 16,-5 0-1728-16,-5-1-352 0,-5-1-64 0,-5 1-12304 16</inkml:trace>
  <inkml:trace contextRef="#ctx0" brushRef="#br0" timeOffset="8">19951 3723 5519 0,'-4'-7'240'0,"0"3"64"0,2 2-304 0,0 0 0 16,2 2 0-16,0 0 0 0,2 0 2880 0,0 2 528 0,2 4 112 0,5-4 0 16,6 7-48-16,2 4-16 0,4 2 0 0,2 2 0 15,1 4-1344-15,1 0-256 0,3-2-64 0,0 5-16 16,-1-1-688-16,3-6-144 0,0 5-32 0,-2-8 0 16,-3 3-576-16,1-4-112 15,-1 2-32-15,1-2 0 0,2 2-192 0,-3 0 144 0,-4 2-144 0,-4 0 128 16,1 0-128-16,-8 2 0 15,-3 4 0-15,-3-1 0 0,-6-1 0 0,-3 2 0 0,-3 5 0 16,-7 0 0-16,-2 2 0 0,-4-1 128 0,-1 1-128 0,-5 4 128 0,-7 0 32 0,-5 2 0 16,-1 3 0-16,1-5 0 15,3-2-160-15,6-9 0 0,7-4 144 0,8-6-144 0,7-4-160 0,5-9-96 16,10-5-32-16,3-3-18208 16</inkml:trace>
  <inkml:trace contextRef="#ctx0" brushRef="#br0" timeOffset="9">21268 3548 5519 0,'0'0'496'0,"0"-4"-496"0,2 2 0 0,0 0 0 0,-2-1 1200 0,2 3 144 0,-2-4 16 0,2 0 16 0,0-5 1824 0,3-1 384 0,-3-1 64 0,2-6 0 16,-2 2-864-16,0-2-176 0,0 2-48 0,-2 3 0 15,-2-3-832-15,2 2-160 0,-2 2-32 0,2 1-16 16,0-1-656-16,-2 2-128 0,2 1-32 0,0 4 0 15,0-5-368-15,-2 5-80 0,2 0 0 0,-2-1-16 16,2 3-48-16,0 0-16 0,-2 0 0 0,-1-2 0 16,3 2-176-16,-2-3 128 0,0 1-128 0,2-2 128 15,-2 1-128-15,2 1 128 0,-2 2-128 0,2-2 128 0,0 2-128 16,0 2 0-16,-2 0 144 0,2 0-144 0,-2 0 0 0,2 0 128 16,-2 0-128-16,-3 4 0 0,3 0 128 0,-4 0-128 15,4 1 128-15,2-5-128 0,0 0 0 0,0 0 0 16,0 0 0-16,0 0 128 0,0 0-128 0,0 0 0 15,0 0 0-15,0 0 0 0,0 0 0 0,0 0 0 16,0 0 0-16,0 0 0 0,0 0 0 0,0 0 0 16,0 0 0-16,0 0 0 0,0 0 0 0,0 0 0 15,0 0 0-15,0 0 0 0,0 0 0 0,12 32 144 16,-9-30-144-16,-1 0 160 0,0-2-160 0,0 0 0 0,0 0-160 0,2 0 160 16,-2-2 0-16,1 2 0 0,-1-2-128 0,-2 2 128 15,2 0 0-15,-2 0 0 0,0 0 0 0,0 0 0 16,0 0 0-16,0 0 0 0,0 0 0 0,0 0 0 15,0 0 0-15,0 0 0 16,0 0 0-16,0 0 0 0,0 0 0 0,0 0 0 0,0 0 0 0,0 0 0 16,0 0 0-16,0 0 0 0,0 0-160 0,0 0 160 15,0 0-256-15,-30 17 32 0,28-15 0 0,0 2 0 0,0 0 224 16,2 1-176-16,-3 1 176 0,1-2-160 16,2 3 160-16,-2-5-128 0,2 2 128 0,0 0-128 15,-2 3-128-15,2-5 0 0,-2 6-16 0,0-4 0 16,0 3-208-16,0-1-32 0,-1 5-16 0,-1-5 0 0,2 3 128 0,0-3 16 15,-2 5 16-15,2-1 0 0,-1-3 368 0,3-3-176 16,0 3 176-16,-2-3-128 0,2 2 128 0,0-4 0 16,-2 0 0-16,2 1 0 0,-2 1 0 0,0-4 0 15,-2 4 0-15,-1 2 0 0,1-3 0 0,2 1 0 16,-2-2 0-16,-1 2 128 0,3 0-128 0,0-4 0 0,0 0 0 0,0 0 128 16,2 0 128-16,0 0 48 0,-2-4 0 0,2 2 0 31,0-2 80-31,0-3 32 0,-2 3 0 0,2-2 0 15,0 6-128-15,0 0-32 0,0 0 0 0,0 0 0 0,0 0-128 0,0 0-128 0,0 0 192 0,-22-30-192 16,18 28 128-16,0 2-128 0,0 0 0 0,1 0 0 16,1 0 128-16,4 0-128 0,1 0 0 0,1-4 0 15,4 1 144-15,5-3-144 16,4 2 0-16,4-7 144 0,7 1-144 0,4-1 128 0,4-6-128 0,7 2 128 16,8-2-128-16,2 0 0 0,5-4 0 0,-3 4 0 0,1-5 0 0,-7 7 128 15,-9 3-128-15,0 1 0 0,-1 2 0 0,-3 1 0 16,-2 4 0-16,-6-3 0 15,-3 3 0-15,-3 2-144 0,-1 0 0 0,-6 2 0 16,-4 0-544-16,-3 0-96 0,-2 4-32 0,-6 0-11088 16,-4 5-2240-16</inkml:trace>
  <inkml:trace contextRef="#ctx0" brushRef="#br0" timeOffset="10">21361 3565 2751 0,'5'-4'128'0,"-1"2"16"0,0 2-144 0,0 2 0 0,-1 0 0 0,-3 4 0 0,2 1 2000 0,2 3 368 0,0 5 80 0,0 15 16 16,-1 8 432-16,-3 9 96 0,-7 2 16 0,1 2 0 16,-1 3-816-16,1-3-144 0,2 0-48 0,-1 0 0 15,1 6-400-15,2 1-96 0,4-1-16 0,0-1 0 0,3-1-608 0,3 0-128 16,3 3-32-16,8-9 0 0,7 0-144 15,3-5-48-15,8-1 0 0,3-9 0 0,0-4-96 0,3-7-32 16,-5-10 0-16,3-4 0 0,-3-9-256 0,-2-5-144 16,-1-5 160-16,-4-5-160 0,-1-2 0 0,-2-4 0 15,-7 1 0-15,3-5 0 16,-3-5-384-16,0-2-32 0,-4-8 0 0,-4-1-17424 0</inkml:trace>
  <inkml:trace contextRef="#ctx0" brushRef="#br0" timeOffset="11">21470 4142 13823 0,'-4'0'1216'0,"4"-2"-960"0,2 0-256 0,0 0 0 15,2 2 0-15,1-5 144 0,-1 1-144 0,9-2 128 16,8-1 3936-16,11-14 784 0,8-2 144 0,3-5 48 16,-1-2-2160-16,1-2-416 0,0 2-96 0,-5-1 0 15,0 3-1536-15,-4 0-288 0,0 3-64 0,-4 1-16 16,-2 5-336-16,-5 0-128 0,3 2 0 0,-5 4 0 15,-2 2 0-15,1 5 0 0,-1 4 0 0,-2 2 0 0,2 6 0 0,-2 7 128 16,0 6-128-16,0 5 0 0,0 8 0 0,0 4 176 16,-2 4-176-16,2 3 160 0,2 2-160 0,0 1 0 15,3 3 0-15,1 0 128 16,-1 0-128-16,-1-4 0 0,-4 0 0 0,0-3 0 0,-4-3 0 0,4-1 0 16,-4 0 0-16,-3-4 0 0,1-10 0 0,-1-7 0 15,-1-7 0-15,-1-3 0 0,3-11 0 0,-2-3 128 16,-1-10-128-16,-1-2 0 15,-1-4 192-15,-2-9-64 0,3 0 0 0,-5-2 0 0,0-9 0 0,-2 0 0 0,0 3 0 0,-2-9 0 16,2 11-128-16,-2-7 160 16,-1-2-160-16,1 2 160 0,-2 1-160 0,0 3 0 0,2 7 0 0,0 0 0 15,-1 9-320-15,3 1-32 16,5 5-16-16,-3 2 0 16,4 6-272-16,1 1-48 0,3 3-16 0,-1 7-11584 0,4 0-2304 0</inkml:trace>
  <inkml:trace contextRef="#ctx0" brushRef="#br0" timeOffset="12">22831 4227 23039 0,'-2'-2'2048'0,"4"0"-1648"0,4 2-400 0,-3-4 0 0,-1-1 272 0,-2 3-16 0,4-6-16 0,2-1 0 0,5-10 2832 0,6-4 560 0,4-11 112 0,3-3 32 16,-3-1-2432-16,2-2-496 0,1 4-80 0,-1-9-32 0,1 4-432 0,-5 1-96 15,-2-3-16-15,-4 5 0 0,-5 6-192 0,-3 4 0 16,-5 5 0-16,-5 4 0 16,-1 6 0-16,-3 7-128 0,-3 4 128 0,-5 4-208 15,-3 6-48-15,-5 5 0 0,-1 6 0 0,-4 7 0 0,3 1 64 0,-1 7 16 16,2 3 0-16,7 1 0 0,2 0 176 0,7 1 0 0,5-8 0 0,1 4 0 16,4 3 0-16,4 4 0 0,7 3 0 0,2 0 0 31,0-9 144-31,1-2 16 0,6-4 0 0,1-2 0 0,7-9 192 0,1-4 32 15,8-7 16-15,-3-10 0 0,4-4-176 0,-4-9-32 0,0-4-16 0,-2-3 0 32,-2-1-176-32,-4-1 0 0,-1-1-160 0,-1-5 160 15,-1-2-416-15,-2-4 16 0,-2-4 0 0,-1-3 0 16,-4 3-112-16,-3-7 0 0,0-2-16 0,-7 0 0 16,0 0-32-16,0 8 0 0,-1 5 0 0,-3 8 0 15,2 11 64-15,0 7 16 0,0 3 0 0,-2 3 0 0,4 8 656 0,1 7 128 16,1 2 16-16,0 12 16 0,1 3 400 0,1 10 80 15,1 9 16-15,-1 0 0 0,-1 0-320 0,-1 2-48 16,0 4-16-16,1 7 0 0,-3 1-192 0,0-1-64 16,1-7 0-16,-1-2 0 0,-2-2-64 0,2-10 0 0,-2-7-128 15,1-9 192-15,1-4 0 0,-2-8 0 16,2-5 0-16,0-10 0 0,1-2 128 0,-1-9 32 0,0-9 0 0,0-8 0 16,3-8-224-16,-1-11-128 0,3-7 160 0,-1-6-160 15,1-2 0-15,1 0 0 0,3-2 0 0,0 0 0 16,0 6-224-16,2 5 64 0,2 4 16 0,-2 6 0 15,0 9-48-15,-1 8-16 0,-1 0 0 0,0 11 0 16,0 4 64-16,0 8 16 0,-5 1 0 0,3 8 0 16,-1 5 128-16,1 5 0 0,-2 12 0 0,-1 3 0 15,-2 16 0-15,1 2 0 0,-3 8 160 0,-2 0-160 0,0 5 160 0,3-3-160 16,-1 3 160-16,2-10-160 16,3 1 0-16,1-8 0 0,5-1 0 0,0-12 0 0,0-7-192 0,4-8-128 15,5-7-16-15,1-3-16 16,1-8-752-16,-1-3-160 15,-1-1-16-15,-3-8-16 0,1 2-480 0,-1-8-80 16,-4 0-32-16,-2-3 0 0,2-4 32 0,-2-4 16 0,2-4 0 0,0-1 0 16,0-1 544-16,0-5 96 0,2-6 32 0,-2-2 0 15,0 2 240-15,-2 0 48 0,-2 4 16 0,0 4 0 0,-3 1 864 0,-1 6 0 16,-3 8 0-16,-4 7 0 0,-2 2 2368 0,-2 1 432 16,-6 8 80-16,-3 6 32 0,-4 4-352 0,0 4-80 15,0 9-16-15,0 2 0 0,0 8-928 0,3 2-176 16,3 7-32-16,3 5-16 0,4-1-800 0,4 6-144 15,6 3-48-15,5 4 0 0,2 0-128 0,4-2-16 0,2-2-16 16,1-7 0-16,1 0 16 0,3 1 0 0,-3-3 0 0,-6-6 0 16,0-5-176-16,0 3 192 0,-2-5-192 0,-4 5 192 15,-3 2-32-15,-3-1 0 0,-5-1 0 0,-7-2 0 16,-6-1 0-16,-1-1 0 0,-4-3 0 0,-3-4 0 16,-2-2 96-16,-3-2 0 0,1-3 16 0,1-3 0 15,5-3-16-15,2-6-16 0,4-2 0 0,7-14 0 16,2 6-496-16,4-7-112 0,6-13-16 0,9-11-19376 15</inkml:trace>
</inkml:ink>
</file>

<file path=ppt/ink/ink3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0:02.803"/>
    </inkml:context>
    <inkml:brush xml:id="br0">
      <inkml:brushProperty name="width" value="0.05292" units="cm"/>
      <inkml:brushProperty name="height" value="0.05292" units="cm"/>
      <inkml:brushProperty name="color" value="#0070C0"/>
    </inkml:brush>
  </inkml:definitions>
  <inkml:trace contextRef="#ctx0" brushRef="#br0">13777 5341 13823 0,'-11'-2'1216'0,"7"2"-960"0,-1 0-256 0,3 0 0 0,0 0 1104 0,0 0 176 0,4 0 48 0,-4 0 0 0,0 0 1424 0,2 2 272 0,0 2 64 0,0-4 16 16,0 0-1712-16,0 0-352 15,0 0-64-15,0 0-16 16,28 32 384-16,-20-15 80 0,1 4 16 0,-1 5 0 16,1 8-672-16,-1-2-128 0,-4 6-16 0,3 0-16 15,-1 1-288-15,-1-1-64 0,1 5-16 0,0-3 0 16,3-4-240-16,-3-8 0 0,3-7 128 0,1-10-128 15,1-5 256-15,6-6 0 0,2-13 0 0,5-6 0 16,1-8-256-16,7-12 0 0,11-16 0 0,6-20 0 16,2-5 0-16,2-8 0 0,0-1 0 0,3-3 0 15,-3 1 240-15,5-9 0 0,3-9 0 0,3 1 0 0,-2-10 16 0,-7 18 0 16,-10 13 0-16,0 2 0 0,2-4-256 0,2-5 0 16,2-6 0-16,2 0 0 0,-2 2 0 0,-4 11-208 15,-4 1 32-15,-7 16-12848 16,-2 10-2576-16</inkml:trace>
</inkml:ink>
</file>

<file path=ppt/ink/ink3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0:24.858"/>
    </inkml:context>
    <inkml:brush xml:id="br0">
      <inkml:brushProperty name="width" value="0.05292" units="cm"/>
      <inkml:brushProperty name="height" value="0.05292" units="cm"/>
      <inkml:brushProperty name="color" value="#0070C0"/>
    </inkml:brush>
  </inkml:definitions>
  <inkml:trace contextRef="#ctx0" brushRef="#br0">17455 11621 3679 0,'0'4'320'0,"0"-2"-320"0,2 0 0 0,-2-2 0 0,2 3 656 0,-2-3 64 0,2 4 16 0,5-2 0 15,-1 2 2176-15,1-4 432 0,1-4 96 0,-1-5 16 16,-1-1-304-16,0-5-48 0,3 0-16 0,-3-4 0 16,1-3-704-16,-1-5-144 0,0-1-16 0,-1-2-16 15,1-4-1184-15,-4 2-224 0,0-2-48 0,0 0-16 16,-2-2-528-16,-4-2-208 0,2-1 176 0,-4 5-176 16,1 9 0-16,-3-3 0 15,-3 0 0-15,-2 7 0 0,-1 4 128 0,-4 4-128 0,-1 7 0 0,-2 4 144 0,0 8-144 0,-3 5 0 16,1 2 0-16,-3 12 0 0,-6 7 0 0,0 13 0 15,-2 8 0-15,0 9 0 16,0 8 0-16,6 5 0 0,3-5 144 0,6 0-144 16,6-4 0-16,4 0 128 0,7 0-128 0,4-13 0 0,9-6 0 0,6-13 0 15,4-10 0-15,5-12 0 16,4-7 0-16,4-8 0 0,2-7 0 0,0-5 0 0,-4-2 0 0,0-4 0 0,4-11 0 0,-2-7 128 16,1 1-128-16,-3-9 0 0,-5 0 0 15,-3-2 128-15,-5 0-128 0,-4 0 0 16,-3 3 0-16,-3 1 0 0,-3 7 0 0,-1-7 0 15,-3 2 0-15,2-1 0 16,-2 5 0-16,-2 3 0 0,0 8 0 0,0 1 0 0,-2 5 0 0,0 3 0 0,2 7 0 0,-2 5 0 16,2 7 0-16,2 0 0 0,0 11 160 0,4 8-160 15,3 6 208-15,-1 10-48 0,7 14-16 0,0 12 0 16,7 14-144-16,1 10 128 0,0 6-128 0,3 7 128 16,-5-2 0-16,5 15-128 0,-1 14 192 0,-1 14-64 15,1 6-128-15,-1-9 0 0,-5-6 0 0,-2-13 128 16,-4-15-128-16,0 2 0 0,-3 3 0 0,1-7-176 15,-5-9 176-15,-4-14-128 0,-4-11 128 0,0-13-128 0,-2-12 128 16,-7-12-128-16,1-7 128 0,-7-9-128 0,-3-9 128 0,-3-13 0 16,0-1 160-16,-5-10-160 0,0-11 128 0,-4-8-128 15,0-8 0-15,2-4 0 16,3-2 0-16,3-9 0 0,1-6-176 0,6 0 176 0,2 8-144 0,6-8 144 16,7 2 0-16,2 0 0 0,7 7 0 0,5-3-128 15,8 2 128-15,3 3 0 0,5-3 0 0,-1 9 0 0,1-2 0 16,-2 8 0-16,-1 7 0 0,3 0 0 15,2-1 0-15,0 3 0 16,-5 8-416-16,3 1-32 0,6-5 0 0,0 2-11728 16,4 5-2352-16</inkml:trace>
  <inkml:trace contextRef="#ctx0" brushRef="#br0" timeOffset="296.06">18569 11031 12895 0,'-6'4'1152'0,"-1"3"-928"0,3-1-224 0,2-4 0 0,0 7 2432 0,-3-3 448 0,-1 9 96 0,-2 4 16 0,-1 7 784 0,3-1 144 16,6-3 48-16,4-5 0 0,7-5-2544 0,1-7-496 16,5-5-96-16,0-5-32 0,3-1-528 0,1-9-96 15,2-2-32-15,1-6 0 0,-1-3-144 0,-4 3 0 16,0-3 0-16,-6 5 0 0,-4 0 0 0,-7 1 0 15,-2 10 0-15,-2-7 0 0,-5 6 0 0,-1 1 0 16,-5-1-144-16,0 5 144 0,-2 1 0 0,3 1 0 16,-1 2 0-16,-2 4 0 0,2 2 0 0,0 3 0 0,3-1 0 0,1 0 0 15,5 3 0-15,2-5 0 0,2 3 0 0,2-5 0 32,4 0-768-32,-1 0-208 0,3 2-48 0,1-2-16272 0</inkml:trace>
  <inkml:trace contextRef="#ctx0" brushRef="#br0" timeOffset="570.99">18750 11857 11055 0,'-2'7'480'0,"2"-5"112"0,0 2-464 0,0-4-128 0,0 0 0 0,0 0 0 0,2 2 2512 0,0-2 496 15,7 0 80-15,-1-2 32 0,5-4-384 0,-2-1-80 16,4-3-16-16,-1-3 0 0,4-4-1552 0,-4 0-320 15,6 0-64-15,-6-5-16 16,1 5-240-16,-4 2-64 0,-2 3 0 0,-5-3 0 0,-2 4-256 0,-6 0-128 16,-3 5 0-16,-5 4 128 0,-3 0-128 0,-2 4 0 15,-3 4 0-15,1 1 0 16,0 3 496-16,2-3 112 0,4 3 32 0,3 1 0 0,3 0 208 0,3-1 48 0,4 3 16 0,2 2 0 16,2 0-464-16,3 2-112 0,-1 0-16 0,3-6 0 15,-3-1-320-15,0-3 0 0,5-3 0 0,2-4-18816 16</inkml:trace>
  <inkml:trace contextRef="#ctx0" brushRef="#br0" timeOffset="1491.05">19758 10818 3679 0,'-3'-10'320'0,"1"1"-320"0,2 3 0 0,0 4 0 0,0-3 480 0,0-1 32 15,0-7 0-15,-2-4 0 0,2-4 2368 0,0 2 496 0,0 8 80 16,0 11 32-16,2 2-592 0,-2 9-112 0,0 6-32 16,0 8 0-16,0 9-848 0,-2 9-176 0,2 6-48 0,-4 9 0 15,2 7-464-15,-5 14-80 0,1 6-32 0,-3 5 0 16,3 8-512-16,-2-7-96 0,3-3-32 0,-1-18 0 16,4-13-256-16,0-12-48 0,2-13-16 0,4-4 0 15,-2-11 96-15,2-7 16 0,1-8 0 0,-1-4 0 16,4-6-32-16,-3-5 0 0,1-8 0 0,-2-3 0 15,0-5-224-15,-1-6 176 0,-1-5-176 0,-2-7 160 16,2-6-160-16,-2-2 0 0,0-1 0 0,0-3 0 16,0-1-224-16,0-2 32 0,0-2 0 0,0-4 0 15,0 7-32-15,0-5 0 0,-2-7 0 0,2 1 0 16,-2 6-80-16,2 6-16 0,-3 1 0 0,1 7 0 0,2 4 48 0,0 9 0 16,5 9 0-16,-1 5 0 15,0 4 272-15,0 4 0 0,1 4-128 0,1 2 128 0,-2 5 0 0,3 1 0 16,1 10 176-16,1 1-176 0,1 7 320 0,3 4-64 15,2 11 0-15,2 1 0 0,2 12 64 0,5 1 16 16,1 14 0-16,5-1 0 0,0 0-80 0,0-1-32 16,-3-10 0-16,5 12 0 0,9 12-80 0,1 0-16 15,-1-4 0-15,1 0 0 0,5 4-128 0,7-4 0 0,5 0 0 0,3-13 0 16,2-9 0-16,2-8 0 0,-2-4 0 0,-7-11 0 16,-3-2 0-16,-8-6 128 0,-1-3-128 0,-9-1 0 15,-4-7 0-15,-4 0 0 0,-5-4 0 0,-6 1 0 16,-4-3-304-16,-2 2-32 0,-3-3-16 0,-3-1 0 31,-1-3-960-31,-4 1-192 0,-2-3-32 0,-2-2-15104 0</inkml:trace>
  <inkml:trace contextRef="#ctx0" brushRef="#br0" timeOffset="1760.52">20007 11074 13823 0,'-2'2'1216'0,"2"2"-960"0,0-2-256 0,2 0 0 0,-2 5 1248 0,0-1 208 0,2 5 32 0,2 6 16 0,5 11 1824 0,6 8 352 0,4 2 80 0,2 5 16 16,7 1-1632-16,4 5-320 0,2 0-64 0,4 0-16 15,0 0-944-15,3-4-192 0,1-3-32 16,1-3-16-16,-5-7-304 0,3 0-64 0,6 2-16 0,-5-9 0 15,-3-1-176-15,-1-3 0 0,2-4 0 0,-3-6 0 32,-1-1-384-32,-6-10-64 0,-5-4-16 0,-3-2 0 0,-5-3-1376 15,-2-6-272-15</inkml:trace>
  <inkml:trace contextRef="#ctx0" brushRef="#br0" timeOffset="1998.19">20859 10297 20271 0,'0'-9'896'0,"0"7"192"0,2 2-880 0,0 0-208 15,0 2 0-15,0 2 0 0,2 5 2816 16,3 8 512-16,4 11 96 0,6 21 32 0,2 21-1040 0,0 11-208 0,0 12-32 0,-4 5-16 16,-2 0-1264-16,-5 7-256 0,3 16-64 15,0 7 0-15,-1 8-96 0,-3-10-32 0,-1-16 0 0,-2-14 0 16,3-9-208-16,-1-10-48 0,3 0-16 0,1-14 0 15,3-11-176-15,-2-16 0 0,4-13 0 0,-3-8 0 32,7-15-448-32,-1-6-64 0,1-5 0 0,2-17-18864 0</inkml:trace>
  <inkml:trace contextRef="#ctx0" brushRef="#br0" timeOffset="2491.1">22032 11446 7359 0,'-6'-10'656'0,"4"3"-528"0,2 1-128 0,0 0 0 0,2 1 2288 0,-2 5 416 0,2-6 96 0,4 2 16 0,3-7 944 16,4 0 192-16,4 1 32 0,4 3 16 0,7-1-1504 0,-1 6-288 15,5-5-64-15,7 3-16 0,3 4-1216 16,7-6-240-16,7 1-48 0,1 1-16 0,-6 2-224 0,0-7-32 16,5 1-16-16,-5-1 0 0,2 3-144 0,-4-5-48 15,0 1 0-15,-6-3 0 0,-3 0-144 0,-4-2 0 16,-4 0 0-16,-6-4 0 0,-3 0-304 0,-6 0-32 15,-2 0-16-15,-6 0 0 16,-3-3-1056-16,-8 3-192 0</inkml:trace>
  <inkml:trace contextRef="#ctx0" brushRef="#br0" timeOffset="2729.23">22507 10854 8287 0,'-8'-8'736'0,"6"2"-592"0,2 1-144 0,0-3 0 15,2 6 1040-15,2 2 176 0,2-7 48 0,9 3 0 16,7-2 2384-16,12-5 496 0,8 0 80 0,7 1 32 15,0 3-768-15,5 3-160 0,1-2-16 0,2 6-16 16,1-7-1904-16,2 5-384 0,3 2-80 0,-3 0-16 16,-2 0-336-16,-7 4-80 0,-7 7-16 0,-7 0 0 15,-10-5-304-15,-3 9-176 0,-1 6 192 0,-2 7-192 0,-6 2 0 0,-4 2 0 16,-7 4 0-16,-4-2-144 16,-2 0 144-16,-8 4 0 0,-5 9-144 0,-9 2 144 15,-6 0-128-15,-4 2 128 0,-6 0-160 0,-5-6 160 16,3-2 0-16,-3-5 0 0,4-6-128 0,3-5 128 0,4-9-256 0,8-12-16 15,7-2 0-15,11-10-12784 16,6-5-2544-16</inkml:trace>
  <inkml:trace contextRef="#ctx0" brushRef="#br0" timeOffset="3348.36">24066 10471 19343 0,'-2'2'1728'0,"2"1"-1392"0,0-1-336 0,2-2 0 0,3 0 1632 0,-1 4 256 0,7-2 48 0,10 0 16 16,11 5 416-16,13-7 96 0,12-7 16 0,11-3 0 15,5-8-944-15,3-1-176 0,7-2-32 0,3 0-16 16,5-3-672-16,1-1-128 0,6-1-16 0,-9 3-16 16,-6 4-240-16,-10 0-48 0,-3 1-16 0,-10 6 0 15,-5 1-176-15,-2 0 0 0,-4 5 0 0,-4 2 0 0,-5 6 0 16,-10 2 0-16,-6 3 0 0,-7 1 0 0,-7 5 0 0,-3 2 0 15,-9 6 0-15,-5 7 0 0,-8 2 128 0,-8 10-128 16,-7 5 0-16,-8 10 128 0,-11 13-128 0,-9 2 128 16,-4 5-128-16,-4 6 128 0,0 4-128 0,-2 2 0 15,6-10 0-15,5-5 128 0,2 3-128 0,3-5 192 16,10-2-192-16,6-10 192 0,6-9-192 0,9-7 0 16,3-8 0-16,6-2 0 0,3-11 0 0,5-4-320 15,2-4 48-15,2-4 16 16,4-5-432-16,0-4-80 0,5-4 0 0,-1-5-16 15,1-4-2800-15,-1-6-544 0,1-4-112 0,-3-1-9104 0</inkml:trace>
  <inkml:trace contextRef="#ctx0" brushRef="#br0" timeOffset="3888.91">24989 10399 4607 0,'2'6'192'0,"0"-6"64"0,0 2-256 0,0 1 0 0,-2-1 0 0,0-2 0 0,0 0 2928 0,2 4 528 0,0-2 128 0,1 2 0 0,-3 3 672 0,-3 1 128 15,-3 1 32-15,-2-1 0 0,-3 5-2208 0,0 2-432 16,-4-4-96-16,-4 1-16 0,0 5-896 0,-2-2-192 15,-1 4-48-15,1-2 0 0,2 0-240 0,-2-2-48 16,-1 5-16-16,-1 1 0 0,2 0-96 0,-3 3 0 0,1 1-128 0,-5 3 192 16,-4 10-192-16,-6 9 0 0,-9 15 0 0,-2 8 0 15,2 0-256-15,-2 9 0 0,-4 10 0 0,0-1 0 16,1-1-32-16,8-19 0 0,1-6 0 0,7-15 0 16,6-11 288-16,5-9-192 0,7-5 192 0,1-12-160 15,7 1 160-15,-1-7 128 0,7 3-128 0,0-5 176 16,1 0-48-16,3 0 0 0,0 0 0 0,5-2 0 15,1 2-128-15,3-2 0 0,1 7 0 0,1-7 128 16,2 0-128-16,4 0 0 0,-2 4 144 0,4-2-144 16,0 2 128-16,4 3-128 0,7 1 128 0,4-1-128 15,3-1 128-15,5-2-128 0,9-2 160 0,7-2-160 0,-3 0 256 0,11-2-64 16,13 0 0-16,8-4 0 0,1 4 48 0,8-5 0 16,10 7 0-16,-4-2 0 15,-14 0-80-15,-3-2-16 0,-2 0 0 0,-2 4 0 0,-2 0-144 0,-3 0 0 16,-3 0 0-16,-9 0 0 0,-3 2 0 0,-5 0 0 15,-7 2 0-15,-7-2 0 0,-5 0 0 0,-8 0 0 16,-5-2 0-16,-5 5 0 0,-4-5-144 0,-5 0-64 0,-1-5-16 0,-5 5 0 31,-4 0-672-31,0 0-144 0</inkml:trace>
</inkml:ink>
</file>

<file path=ppt/ink/ink3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1:35.688"/>
    </inkml:context>
    <inkml:brush xml:id="br0">
      <inkml:brushProperty name="width" value="0.05292" units="cm"/>
      <inkml:brushProperty name="height" value="0.05292" units="cm"/>
      <inkml:brushProperty name="color" value="#0070C0"/>
    </inkml:brush>
  </inkml:definitions>
  <inkml:trace contextRef="#ctx0" brushRef="#br0">4403 7197 12895 0,'0'0'1152'0,"0"-2"-928"0,0 2-224 0,0 0 0 0,0-4 1472 0,0 2 256 0,-2-3 64 0,-1-1 0 0,-1-1 736 0,-2-1 160 16,-3 2 16-16,1-1 16 0,-3 3-992 0,0 0-192 16,-3 2-32-16,-1-3-16 15,0 5-624-15,-2-2-128 0,0 2-32 0,-7 2 0 0,-8-2-256 0,-6 0-64 0,0 0-16 0,-5-2 0 16,-2 0-48-16,-6-4 0 0,-8-1 0 0,1-3 0 31,7-5 48-31,-11-2 0 0,-15 0 0 0,-6-7 0 0,-4 3-192 0,-2 6-48 0,-3 0 0 0,0 7 0 16,-1 3-128-16,1 5 0 0,5 3 0 0,-1 1 0 15,1 4 0-15,2 5 0 0,0 2 0 0,2 2 0 16,2 4 0-16,4 1 0 0,5 3 0 0,3 1 0 16,6-1 0-16,-1 3 0 0,4-7 128 0,7-4-128 15,4-2 0-15,6-2 0 0,5-7 0 0,6-1 0 16,4-5 0-16,7-7 0 0,6 3 0 0,0-7 0 16,9 5 0-16,1-5 0 0,3-4 0 0,4 3 0 0,3-3-256 15,1 2-64-15,7-2-32 0,2 2-17696 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06.503"/>
    </inkml:context>
    <inkml:brush xml:id="br0">
      <inkml:brushProperty name="width" value="0.05" units="cm"/>
      <inkml:brushProperty name="height" value="0.05" units="cm"/>
      <inkml:brushProperty name="color" value="#E71224"/>
    </inkml:brush>
  </inkml:definitions>
  <inkml:trace contextRef="#ctx0" brushRef="#br0">403 41 24575,'-5'-5'0,"-4"4"0,4-3 0,-5 4 0,0-5 0,0 0 0,0-1 0,0 2 0,5-1 0,-4 4 0,3-3 0,-4 4 0,1 0 0,-1 0 0,1 0 0,0 0 0,0 0 0,-1 0 0,1 0 0,0 0 0,0 0 0,4 4 0,0 1 0,1 0 0,3 3 0,-7-3 0,7 4 0,-7 1 0,7 0 0,-8-1 0,4 1 0,-1 0 0,-2-1 0,7 1 0,-4 0 0,5-1 0,0 1 0,0 0 0,0 0 0,0 0 0,0 0 0,0 0 0,0-1 0,0 1 0,0-1 0,0 1 0,0 0 0,0-1 0,0 1 0,0-1 0,0 1 0,0-1 0,0 0 0,5-3 0,-4 2 0,7-3 0,-3 1 0,0 2 0,4-7 0,-4 8 0,4-8 0,0 3 0,-3 0 0,2-2 0,-3 2 0,5-4 0,-1 0 0,0 0 0,1 0 0,-1 0 0,1 0 0,-1 0 0,1 0 0,-1 0 0,1 0 0,-1 0 0,0 0 0,0 0 0,1 0 0,-1 0 0,0 0 0,1 0 0,-1 0 0,0-4 0,-4-1 0,4-1 0,-8-2 0,8 2 0,-4-3 0,0-1 0,4 5 0,-8-4 0,7 4 0,-7-5 0,8 1 0,-8-1 0,3 1 0,0 4 0,-3-4 0,4 4 0,-5-4 0,4-1 0,-3 1 0,4-1 0,-5 0 0,0 1 0,0 0 0,0-1 0,0 1 0,0-4 0,-9 7 0,7 2 0,-7 9 0,9 5 0,0 0 0,0 0 0,0 4 0,0-3 0,0 3 0,0-4 0,0 0 0,0 0 0,-5-1 0,4 1 0,-3 0 0,-1 0 0,4 0 0,-8 0 0,4 9 0,-1-7 0,1 7 0,5-9 0,0 4 0,0-3 0,-4 3 0,3-5 0,-4 1 0,5 0 0,0 0 0,0 0 0,0 0 0,0 0 0,0-1 0,0 1 0,0 5 0,0-4 0,0 3 0,0-4 0,0 5 0,0-4 0,0 9 0,0-9 0,0 9 0,0-9 0,0 4 0,0-5 0,0 0 0,0 0 0,0 5 0,0-4 0,0 5 0,0-6 0,0 4 0,0-3 0,0 9 0,0-9 0,0 4 0,-4-5 0,3 0 0,-8 0 0,8 0 0,-4 0 0,1 0 0,3-1 0,-8 1 0,8 0 0,-8 0 0,3 0 0,-4 0 0,5-1 0,-4 1 0,3-4 0,-8 7 0,3-11 0,-4 11 0,6-11 0,-1 6 0,0-7 0,0 3 0,0-4 0,0 0 0,0 0 0,0 0 0,0 0 0,0 0 0,0 0 0,-1 0 0,2 0 0,-1 0 0,0 0 0,0 0 0,0 0 0,0 0 0,-6 0 0,5 0 0,-4-4 0,4-2 0,1-4 0,0 0 0,0 5 0,0-9 0,0 7 0,5-7 0,0 4 0,5 0 0,0 0 0,0 0 0,-4 0 0,2-5 0,-2 3 0,4-3 0,0 5 0,0 0 0,0 0 0,0 1 0,0-1 0,0 0 0,0 1 0,0-1 0,0 1 0,0-1 0,0 1 0,0 0 0,0 4 0,0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11.234"/>
    </inkml:context>
    <inkml:brush xml:id="br0">
      <inkml:brushProperty name="width" value="0.05" units="cm"/>
      <inkml:brushProperty name="height" value="0.05" units="cm"/>
      <inkml:brushProperty name="color" value="#E71224"/>
    </inkml:brush>
  </inkml:definitions>
  <inkml:trace contextRef="#ctx0" brushRef="#br0">592 162 24575,'0'-14'0,"0"-10"0,0 12 0,0-8 0,0 0 0,-4 8 0,-1-8 0,-5 10 0,0 0 0,0 1 0,0 3 0,0 2 0,0 4 0,0 0 0,0 0 0,0 0 0,0 0 0,0 0 0,0 0 0,0 0 0,0 0 0,0 0 0,0 0 0,0 0 0,0 0 0,0 0 0,0 4 0,5 1 0,1 5 0,4 0 0,-5 0 0,4 0 0,-4 0 0,5 0 0,0 0 0,-4 0 0,3-1 0,-4 1 0,5 0 0,0 0 0,-4 0 0,3 0 0,-4 0 0,5 5 0,-4-3 0,3 3 0,-4-5 0,5 0 0,0-1 0,-4 1 0,3 0 0,-4 0 0,5 5 0,0-3 0,0 3 0,0-5 0,0 0 0,0 4 0,0-3 0,0 3 0,-4-4 0,3 0 0,-4 0 0,5 0 0,0 0 0,-4 0 0,3-1 0,-4 1 0,1 0 0,3 0 0,-3-1 0,-1-3 0,4 3 0,-3-4 0,-1 5 0,4 0 0,-8-1 0,8 1 0,-8-5 0,8 4 0,-8-4 0,4 5 0,0-1 0,-4 0 0,8 1 0,-7-5 0,6 3 0,-7-2 0,8 3 0,-8-3 0,8 2 0,-7-2 0,7 3 0,-8-4 0,8 4 0,-8-4 0,4 5 0,0-1 0,-4-4 0,8 4 0,-8-8 0,8 8 0,-8-8 0,8 7 0,-8-6 0,8 6 0,-8-7 0,8 7 0,-8-7 0,8 8 0,-8-4 0,4 0 0,-1 4 0,-2-8 0,7 7 0,-7-7 0,7 8 0,-8-8 0,8 7 0,-7-7 0,7 7 0,-8-7 0,7 7 0,-6-7 0,7 7 0,-8-7 0,8 8 0,-8-8 0,8 3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3:57.064"/>
    </inkml:context>
    <inkml:brush xml:id="br0">
      <inkml:brushProperty name="width" value="0.05" units="cm"/>
      <inkml:brushProperty name="height" value="0.05" units="cm"/>
    </inkml:brush>
  </inkml:definitions>
  <inkml:trace contextRef="#ctx0" brushRef="#br0">1 517 24575,'12'0'0,"0"-5"0,2 0 0,0-3 0,2-2 0,-3 4 0,-3-1 0,0 2 0,-3 0 0,3-2 0,-3 1 0,5-1 0,-3 2 0,4 0 0,-7 1 0,3 1 0,-5-1 0,7 1 0,-2-2 0,3 3 0,-5-2 0,0 3 0,-2-3 0,8-1 0,-7 0 0,8 1 0,-9 0 0,6 1 0,-5-2 0,5 1 0,-3-1 0,1 0 0,-2 0 0,0 1 0,-3 1 0,3-1 0,-2 2 0,4-1 0,-4-1 0,1 3 0,-3-3 0,0 4 0,0-2 0,2 2 0,-1-2 0,0 1 0,-1-3 0,1 4 0,-2-2 0,1 0 0,0 1 0,0-2 0,1 2 0,0-3 0,0 2 0,1 0 0,-3-2 0,2 4 0,-2-2 0,2 2 0,1 0 0,-1 0 0,-2-2 0,2 1 0,-1-1 0,-1 0 0,2 1 0,-1-1 0,-1 0 0,2 2 0,-1-2 0,1 0 0,0 1 0,1-1 0,-3 0 0,4 2 0,-5-4 0,5 3 0,-3-1 0,3 0 0,-1 1 0,2-1 0,-3 0 0,1 2 0,-1-2 0,5 0 0,-3 1 0,2-1 0,-1 0 0,-2 1 0,5-1 0,1 0 0,1 1 0,-1-3 0,-4 3 0,0-1 0,-2 0 0,11-1 0,-9 1 0,11 0 0,-10-1 0,2 3 0,-1-3 0,-2 1 0,3 2 0,0-2 0,-3 2 0,2 0 0,-4-2 0,6 1 0,-5-1 0,2 0 0,-3 2 0,0-2 0,-1 0 0,7-1 0,-5 0 0,8-1 0,-9 4 0,4-3 0,-4 1 0,5 2 0,5-5 0,-3 5 0,8-5 0,-6 4 0,10-6 0,-6 5 0,16-5 0,-14 4 0,14-3 0,-15 3 0,8 1 0,-10-1 0,10 0 0,-8 0 0,12-2 0,-13 4 0,6-3 0,-7 3 0,17-4 0,-9 1 0,13 1 0,-14 0 0,0 1 0,1 1 0,20-4 0,-16 4 0,17-2 0,-22 0 0,0 3 0,0-3 0,21 0 0,-15 3 0,22-6 0,-29 6 0,4-3 0,-7 3 0,8-3 0,-2 3 0,13-6 0,-14 3 0,3-1 0,-4 2 0,0-1 0,1 3 0,11-5 0,-10 1 0,5 1 0,-7-3 0,22 3 0,-17-3 0,20 3 0,-24 0 0,3 0 0,-4 3 0,29-6 0,-22 5 0,22-2 0,-29 3 0,0 0 0,-3 0 0,23-2 0,-18 1 0,30-2 0,-29 3 0,8 0 0,-11-2 0,7 1 0,-8-2 0,11 3 0,-15 0 0,2 0 0,-5 0 0,6-2 0,-3-1 0,6 0 0,-11 1 0,2-1 0,-5 2 0,11-1 0,-10 2 0,7 0 0,-12 0 0,3 0 0,-5 0 0,9 0 0,-8 0 0,7 0 0,-8 0 0,1 0 0,-1 0 0,2 0 0,-2 0 0,3 0 0,-3 0 0,2 0 0,-3 0 0,3 0 0,-2 0 0,6 0 0,-5 0 0,5 0 0,-3 0 0,8 0 0,-4 0 0,4 0 0,-8 0 0,2 0 0,-5 0 0,6 0 0,-6 0 0,4 2 0,-5-1 0,1 1 0,-1-2 0,0 0 0,1 0 0,-1 1 0,0 0 0,1 1 0,-1-2 0,0 0 0,1 0 0,-1 2 0,0-2 0,1 2 0,-1-2 0,1 0 0,-1 0 0,1 0 0,-1 0 0,1 0 0,-1 0 0,1 0 0,-1 0 0,0 0 0,1 2 0,-1-1 0,1 1 0,-1-2 0,-2 2 0,2-2 0,-1 2 0,-1 0 0,2-1 0,-2 1 0,3 0 0,-1-2 0,0 2 0,1-2 0,-1 0 0,0 0 0,1 0 0,-1 0 0,-2 0 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13.075"/>
    </inkml:context>
    <inkml:brush xml:id="br0">
      <inkml:brushProperty name="width" value="0.05" units="cm"/>
      <inkml:brushProperty name="height" value="0.05" units="cm"/>
      <inkml:brushProperty name="color" value="#E71224"/>
    </inkml:brush>
  </inkml:definitions>
  <inkml:trace contextRef="#ctx0" brushRef="#br0">1 1 24575,'9'0'0,"0"0"0,1 0 0,0 0 0,0 0 0,5 0 0,-3 0 0,3 0 0,-5 0 0,0 0 0,0 0 0,4 0 0,-3 0 0,3 0 0,-4 0 0,0 0 0,0 0 0,0 0 0,0 0 0,0 0 0,0 0 0,-1 0 0,1 0 0,0 0 0,0 0 0,0 0 0,0 0 0,0 0 0,0 0 0,0 0 0,0 0 0,4 0 0,-3 0 0,3 0 0,-4 0 0,0 0 0,0 0 0,0 0 0,0 0 0,0 0 0,0 0 0,0 0 0,0 0 0,0 0 0,-1 0 0,1 0 0,0 0 0,-1 0 0,1 0 0,-1 0 0,1 0 0,-1 0 0,0 0 0,0 0 0,0 0 0,-4 0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8T03:44:44.684"/>
    </inkml:context>
    <inkml:brush xml:id="br0">
      <inkml:brushProperty name="width" value="0.05" units="cm"/>
      <inkml:brushProperty name="height" value="0.05" units="cm"/>
    </inkml:brush>
  </inkml:definitions>
  <inkml:trace contextRef="#ctx0" brushRef="#br0">0 1 24575,'16'2'0,"2"5"0,-12 1 0,6 2 0,-6 0 0,1-4 0,-2 1 0,2 0 0,-2-2 0,3 3 0,-4-4 0,1 1 0,0 0 0,1 1 0,0 0 0,0 0 0,-1-1 0,-2 0 0,1-1 0,-2 1 0,3 0 0,-2-1 0,1 1 0,-2 0 0,3 0 0,-2-1 0,1 1 0,-4 0 0,5-1 0,-3 1 0,3-1 0,-1 1 0,1-1 0,-1 1 0,1-1 0,-1 1 0,1 0 0,-2-1 0,1 1 0,-2 0 0,7 4 0,-3-4 0,3 4 0,-4-2 0,1 1 0,0-1 0,3 2 0,-4-4 0,2 2 0,-3-2 0,1 0 0,0-1 0,0 3 0,-1-1 0,6 3 0,-4-3 0,3 3 0,-4-4 0,2 5 0,-1-5 0,1 3 0,0-1 0,-1 1 0,1-1 0,0 3 0,-1-5 0,6 7 0,-7-6 0,5 4 0,-5-3 0,2-1 0,-1 1 0,8 3 0,-7-2 0,7 5 0,-6-3 0,0-2 0,2 1 0,0 2 0,-2 0 0,2-1 0,-5-3 0,-1-2 0,1-1 0,0 3 0,0-1 0,0 1 0,-1-2 0,1-1 0,0 1 0,-1 0 0,1-1 0,0 1 0,-1 0 0,1-1 0,0 1 0,-1 0 0,1-1 0,0 1 0,-1 0 0,1-1 0,0 4 0,0-3 0,0 2 0,-1-2 0,1 2 0,0-2 0,0 2 0,0-2 0,-1 0 0,1 2 0,0-2 0,0 3 0,-1-4 0,3 3 0,-4-2 0,4 2 0,-5-2 0,3-1 0,-1 1 0,1 2 0,3-1 0,-3 1 0,5-2 0,-5 2 0,5-1 0,-4 1 0,1-2 0,-2 0 0,-1 0 0,1-1 0,0 1 0,2-3 0,-2 3 0,2-3 0,-2 3 0,4 2 0,-3-2 0,3 2 0,-4-4 0,0 1 0,-1-4 0,1 5 0,0-3 0,-1 1 0,1 1 0,0-1 0,-1-1 0,1 2 0,0-3 0,-1 1 0,1 0 0,0-2 0,-1 4 0,1-3 0,-1 1 0,1 0 0,-1-2 0,0 4 0,1-3 0,-1 1 0,1-2 0,-1 0 0,0 0 0,0 0 0,1 0 0,-1 2 0,0-2 0,1 2 0,-1-2 0,-2 0 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36.295"/>
    </inkml:context>
    <inkml:brush xml:id="br0">
      <inkml:brushProperty name="width" value="0.05" units="cm"/>
      <inkml:brushProperty name="height" value="0.05" units="cm"/>
    </inkml:brush>
  </inkml:definitions>
  <inkml:trace contextRef="#ctx0" brushRef="#br0">1 39 24575,'9'0'0,"1"0"0,9 0 0,-1 0 0,8 0 0,1 0 0,-10 0 0,8 0 0,-8 0 0,21 0 0,-12 0 0,34-6 0,-26 5 0,18-4 0,-16 5 0,8-6 0,-6 4 0,12-4 0,-5 6 0,24-6 0,-13 5 0,5-5 0,-17 6 0,-8 0 0,0 0 0,10 0 0,-14 0 0,12 0 0,-20 0 0,4 0 0,-6 0 0,0 0 0,-6 0 0,5 0 0,-10 0 0,4 0 0,-5 0 0,4 0 0,-3 0 0,4 0 0,-6 0 0,0 0 0,1 0 0,-5 4 0,-1 1 0,-4 4 0,0 0 0,0 1 0,0-1 0,0 0 0,0 1 0,-5 0 0,0-1 0,-5 1 0,4 0 0,-2-1 0,2 1 0,-4 0 0,4 0 0,-3-4 0,4 3 0,-5-4 0,0 5 0,4 0 0,-3 0 0,4 0 0,-5-5 0,-1 4 0,1-3 0,0 3 0,0 1 0,0 0 0,0-4 0,0 3 0,0-4 0,-5 6 0,3-1 0,-3 0 0,5 0 0,0-5 0,-6 5 0,5-5 0,-5 6 0,6-2 0,-5 2 0,4-1 0,-5 0 0,6 0 0,0 0 0,0-4 0,-4 7 0,2-7 0,2 9 0,1-5 0,4 0 0,-5-1 0,0 1 0,4 0 0,-3 0 0,3 0 0,-4 0 0,5 0 0,-4 0 0,3 0 0,-4 0 0,0 0 0,0-1 0,0 1 0,4 0 0,-2 0 0,2 0 0,-5 5 0,1-3 0,0 3 0,-5 5 0,3-8 0,-3 13 0,5-14 0,-11 24 0,8-15 0,-7 11 0,9-11 0,1-8 0,-1 8 0,0-3 0,1-1 0,-1 5 0,0-4 0,0-1 0,0 5 0,1-10 0,-1 10 0,1-5 0,-1 1 0,0 4 0,1-10 0,-1 9 0,0-3 0,0 0 0,0 3 0,1-3 0,-1-1 0,0 5 0,1-10 0,-1 10 0,1-10 0,-1 10 0,1-10 0,-1 4 0,1-5 0,4 0 0,-3 0 0,4 0 0,-5 0 0,4 0 0,-3 0 0,8 0 0,-8-1 0,8 1 0,-3-1 0,8-4 0,2-1 0,3-4 0,1 0 0,0-4 0,5 3 0,2-14 0,-1 8 0,5-4 0,-4 2 0,-1 3 0,5-5 0,-10 1 0,10 4 0,-10-3 0,14 3 0,-13-4 0,8 4 0,-5-4 0,-4 9 0,5-8 0,-1 8 0,-4-8 0,10 7 0,-10-6 0,10 6 0,-10-7 0,10 8 0,-10-3 0,9-1 0,-8 4 0,8-4 0,-8 5 0,8 0 0,-3 0 0,-1 0 0,5 0 0,-4 0 0,5 0 0,6 0 0,-5 0 0,6 0 0,-7 0 0,-1 0 0,-4 0 0,13 0 0,-11 0 0,23 0 0,-18 0 0,3 0 0,-7 0 0,-3 0 0,0 0 0,3 0 0,-9 0 0,5 0 0,-1 0 0,-4 0 0,4 0 0,-5 0 0,0 0 0,0 0 0,0 0 0,0 0 0,0 0 0,0 0 0,-1 0 0,0 0 0,-3 0 0,-2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38.527"/>
    </inkml:context>
    <inkml:brush xml:id="br0">
      <inkml:brushProperty name="width" value="0.05" units="cm"/>
      <inkml:brushProperty name="height" value="0.05" units="cm"/>
    </inkml:brush>
  </inkml:definitions>
  <inkml:trace contextRef="#ctx0" brushRef="#br0">0 102 24575,'15'0'0,"1"0"0,12 0 0,2 0 0,6 0 0,16 0 0,-4 0 0,6 0 0,-4 0 0,-4-6 0,6 4 0,9-4 0,-7 6 0,15-6 0,-14-1 0,5-1 0,-7-4 0,23 10 0,-25-9 0,23 10 0,-29-5 0,0 1 0,6 4 0,10-5 0,-12 6 0,34-6 0,-41 5 0,11-5 0,-19 6 0,6 0 0,-2 0 0,24 0 0,-28 0 0,16 0 0,-26 0 0,30 0 0,-31 0 0,23 0 0,-29 0 0,0 0 0,3 0 0,-9 0 0,5 0 0,-6 0 0,0 0 0,0 0 0,-1 0 0,1 0 0,0 0 0,0 0 0,-1 0 0,1 0 0,-1 0 0,0 0 0,0 0 0,0 0 0,1 0 0,-5-4 0,-1 3 0,-4-3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0.108"/>
    </inkml:context>
    <inkml:brush xml:id="br0">
      <inkml:brushProperty name="width" value="0.05" units="cm"/>
      <inkml:brushProperty name="height" value="0.05" units="cm"/>
    </inkml:brush>
  </inkml:definitions>
  <inkml:trace contextRef="#ctx0" brushRef="#br0">1 1 24575,'26'0'0,"-5"0"0,21 11 0,-17-3 0,17 16 0,4-1 0,-12 2 0,10-2 0,-22-2 0,-5-9 0,3 3 0,-4 0 0,0-4 0,-1-1 0,-10-1 0,4-8 0,-8 7 0,8-7 0,-8 8 0,3-4 0,-4 5 0,0-1 0,0 0 0,-5 0 0,0-3 0,-5 3 0,0-4 0,0 0 0,0 4 0,0-4 0,0 1 0,0 3 0,0-4 0,0 5 0,0-5 0,0 4 0,0-4 0,0 1 0,4 3 0,-7-4 0,11 5 0,-12-4 0,9 2 0,-5-6 0,-1 6 0,1-2 0,1 3 0,-1 1 0,0-4 0,4 2 0,-3-6 0,4 6 0,-1-2 0,-3-1 0,3 4 0,1-3 0,-4 4 0,3 0 0,-4-5 0,5 4 0,-4-4 0,3 5 0,-4-5 0,5 4 0,-4-4 0,4 1 0,0-2 0,1-4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2.696"/>
    </inkml:context>
    <inkml:brush xml:id="br0">
      <inkml:brushProperty name="width" value="0.05" units="cm"/>
      <inkml:brushProperty name="height" value="0.05" units="cm"/>
    </inkml:brush>
  </inkml:definitions>
  <inkml:trace contextRef="#ctx0" brushRef="#br0">0 315 24575,'15'0'0,"-4"0"0,9 0 0,3 0 0,1 0 0,26 0 0,-16-5 0,18-2 0,-16-5 0,0 0 0,0-1 0,0 1 0,-6 1 0,-2-1 0,-6 1 0,0 0 0,-5 0 0,-2 1 0,0-1 0,-3 1 0,3-1 0,-5 1 0,-5-5 0,0-1 0,-5-1 0,0 3 0,0-1 0,0-1 0,0-1 0,0 3 0,-4 8 0,-7-3 0,0 7 0,-10-3 0,4 5 0,0 0 0,-3 0 0,8 0 0,-9 0 0,10 0 0,-10 0 0,4 0 0,1 5 0,-5 1 0,10 4 0,-5 0 0,6-4 0,0 3 0,0-4 0,4 5 0,-3 0 0,8 0 0,-3 5 0,4 2 0,-5 5 0,4-6 0,-4 5 0,5-5 0,0 6 0,0-5 0,0 3 0,0-8 0,0 3 0,0-5 0,0 5 0,0-4 0,0 5 0,0-6 0,0 0 0,0 4 0,0-3 0,0 3 0,0-4 0,4 0 0,-3-1 0,8 1 0,-8 0 0,7 0 0,-6-1 0,6-4 0,-7 4 0,8-4 0,-8 5 0,8-5 0,-8 3 0,7-7 0,-2 4 0,3-5 0,1 0 0,0 0 0,0 0 0,0 0 0,0 0 0,0 0 0,0 0 0,0 0 0,0 0 0,-1 0 0,6 0 0,-4 0 0,8 0 0,-8 0 0,3 0 0,-4 0 0,0 0 0,0 0 0,0 0 0,-1 0 0,1 0 0,0-5 0,-1 4 0,-3-8 0,2 8 0,-2-4 0,-1 1 0,-1 3 0,-4-3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4.644"/>
    </inkml:context>
    <inkml:brush xml:id="br0">
      <inkml:brushProperty name="width" value="0.05" units="cm"/>
      <inkml:brushProperty name="height" value="0.05" units="cm"/>
    </inkml:brush>
  </inkml:definitions>
  <inkml:trace contextRef="#ctx0" brushRef="#br0">0 9 24575,'0'15'0,"0"-4"0,5 9 0,1-3 0,5 5 0,5 0 0,-4 0 0,9-1 0,-9 1 0,9 0 0,-9 0 0,14 5 0,-13-4 0,7-1 0,-9-7 0,-1 0 0,0-3 0,1 3 0,-6-5 0,4 0 0,-8 0 0,8-1 0,-8 1 0,7-1 0,-7 1 0,7-1 0,-3-4 0,0 3 0,3-6 0,-3 2 0,4-4 0,1 0 0,-1-5 0,1 0 0,1-11 0,-1 5 0,1-10 0,-1 5 0,1-1 0,-1-4 0,1 4 0,-1 1 0,1-5 0,-1 9 0,1-8 0,-1 8 0,0-3 0,-4 5 0,3 0 0,-8 0 0,8 0 0,-8 0 0,3-1 0,1 1 0,-4 0 0,3 0 0,1 0 0,-4 0 0,7 5 0,-6-4 0,6 4 0,-7-5 0,8 5 0,-8-4 0,8 8 0,-8-7 0,3 3 0,0-4 0,-3-1 0,3 1 0,0 4 0,-3-3 0,4 2 0,-5 1 0,0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6.656"/>
    </inkml:context>
    <inkml:brush xml:id="br0">
      <inkml:brushProperty name="width" value="0.05" units="cm"/>
      <inkml:brushProperty name="height" value="0.05" units="cm"/>
    </inkml:brush>
  </inkml:definitions>
  <inkml:trace contextRef="#ctx0" brushRef="#br0">0 268 24575,'15'0'0,"1"0"0,6 0 0,0 0 0,13 0 0,13 0 0,-1 0 0,5 0 0,-22 0 0,5 0 0,-17 0 0,25-5 0,-23-6 0,13-1 0,-18-3 0,-5 5 0,0 0 0,0 0 0,-4-6 0,-2 5 0,-4-5 0,0 6 0,0 0 0,0 0 0,0 0 0,0 0 0,0 0 0,0 0 0,-4 0 0,-2 0 0,-14-5 0,8 3 0,-8-3 0,4 10 0,5-4 0,-10 8 0,0-4 0,3 5 0,-2 0 0,5 0 0,3 0 0,-3 0 0,5 0 0,0 0 0,0 0 0,0 5 0,0 0 0,0 10 0,-1 2 0,0 0 0,0 3 0,6-3 0,0 5 0,0 0 0,3 0 0,-3-6 0,5-1 0,0 1 0,0-5 0,0 10 0,0-10 0,0 4 0,0-5 0,0 5 0,0 1 0,0 0 0,0-1 0,0-5 0,0-1 0,0 1 0,0 5 0,0-4 0,0 3 0,0-4 0,0 0 0,0 0 0,0 0 0,0 0 0,5-5 0,0 4 0,5-8 0,0 3 0,0-4 0,-1 0 0,1 0 0,0 0 0,0 0 0,0 0 0,0 0 0,0 0 0,0 0 0,0 0 0,0 0 0,0 0 0,4-4 0,2 3 0,0-4 0,-1 5 0,-5 0 0,0 0 0,0 0 0,0 0 0,0 0 0,0 0 0,0 0 0,0 0 0,0 0 0,0 0 0,-1 0 0,1 0 0,0 0 0,-5-4 0,4 3 0,-3-3 0,-1-1 0,4 4 0,-4-4 0,1 1 0,2 3 0,-7-8 0,4 8 0,-5-3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49.269"/>
    </inkml:context>
    <inkml:brush xml:id="br0">
      <inkml:brushProperty name="width" value="0.05" units="cm"/>
      <inkml:brushProperty name="height" value="0.05" units="cm"/>
    </inkml:brush>
  </inkml:definitions>
  <inkml:trace contextRef="#ctx0" brushRef="#br0">0 34 24575,'0'20'0,"0"-5"0,0 5 0,0-3 0,0 14 0,0-12 0,0 12 0,0-15 0,0 1 0,0 4 0,0-10 0,0 10 0,0-10 0,0 8 0,0-8 0,0 9 0,0-9 0,0 5 0,4-6 0,-2 4 0,2-3 0,-4 8 0,0-9 0,0 4 0,0-4 0,4-5 0,1-1 0,4-8 0,-4-7 0,4-5 0,-3-5 0,-1 5 0,0 0 0,-5 1 0,5 4 0,-4-5 0,3 1 0,-4-2 0,0 0 0,0-4 0,0 5 0,0-6 0,0-1 0,0 1 0,5-10 0,-4 13 0,4-11 0,-5 18 0,0-8 0,5 9 0,-4-3 0,3 4 0,1-1 0,0 6 0,1-4 0,2 8 0,-2-4 0,3 5 0,0 0 0,1 0 0,-1 0 0,1 0 0,-1 0 0,1 0 0,-1 0 0,1 0 0,-1 0 0,0 5 0,1 0 0,0 4 0,-1 1 0,1-1 0,-1-3 0,1 2 0,-5-2 0,4-1 0,-4 4 0,5-4 0,0 5 0,0 0 0,0 0 0,-4 0 0,3 0 0,-8 0 0,7 0 0,-7 0 0,4-1 0,-1 1 0,-3 0 0,4 0 0,-1 0 0,-3 0 0,4 0 0,-5 0 0,0 0 0,0 0 0,0 0 0,0 0 0,4 0 0,-3-1 0,8 6 0,-8-4 0,3 3 0,1-9 0,-4 4 0,3-4 0,-4 5 0,5-5 0,-4 3 0,3-3 0,-4 5 0,0-1 0,0 1 0,0-1 0,0 0 0,4-3 0,-2 2 0,2-2 0,-4 3 0,4-4 0,-3 3 0,4-3 0,-1 0 0,-3-1 0,3-4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52.059"/>
    </inkml:context>
    <inkml:brush xml:id="br0">
      <inkml:brushProperty name="width" value="0.05" units="cm"/>
      <inkml:brushProperty name="height" value="0.05" units="cm"/>
    </inkml:brush>
  </inkml:definitions>
  <inkml:trace contextRef="#ctx0" brushRef="#br0">253 1 24575,'-14'0'0,"1"0"0,3 0 0,0 0 0,0 0 0,0 0 0,1 0 0,-1 0 0,0 0 0,0 0 0,0 0 0,0 4 0,-1-3 0,1 8 0,0-8 0,-4 8 0,3-8 0,-4 8 0,5-4 0,0 1 0,5 2 0,-4-7 0,8 8 0,-8-3 0,8 4 0,-4-1 0,5 1 0,0 0 0,0 0 0,0 0 0,0 0 0,0-1 0,0 1 0,0 0 0,0 0 0,0 0 0,0-1 0,0 1 0,0 0 0,0 0 0,0 0 0,0 0 0,5-4 0,-4 2 0,8-2 0,-8 4 0,8-5 0,-4 3 0,4-7 0,1 3 0,0-4 0,-1 0 0,1 0 0,0 0 0,0 0 0,0 0 0,-1 0 0,1 0 0,-1 0 0,1 0 0,-1 0 0,1 0 0,-5 5 0,3 0 0,-7 4 0,3 1 0,-4-1 0,0 1 0,0-1 0,0 1 0,4-5 0,-2 4 0,2-3 0,-4 3 0,0 1 0,0 0 0,0-1 0,0 1 0,0 0 0,0 0 0,0 0 0,0-1 0,4 1 0,-2 0 0,2 0 0,-4-1 0,0 1 0,0 0 0,0-1 0,0 1 0,0-1 0,0 1 0,0 0 0,0-1 0,-4-4 0,-2 4 0,-3-8 0,-1 8 0,0-8 0,0 3 0,0-4 0,0 0 0,1 0 0,-1 0 0,1 0 0,-1 0 0,1 0 0,-1 0 0,0 0 0,1 0 0,3-4 0,-3 3 0,4-4 0,0 1 0,-4 3 0,8-8 0,-7 8 0,2-3 0,1 0 0,-4 2 0,8-6 0,1 7 0,1-3 0,3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3:59.444"/>
    </inkml:context>
    <inkml:brush xml:id="br0">
      <inkml:brushProperty name="width" value="0.05" units="cm"/>
      <inkml:brushProperty name="height" value="0.05" units="cm"/>
    </inkml:brush>
  </inkml:definitions>
  <inkml:trace contextRef="#ctx0" brushRef="#br0">0 3 24575,'13'0'0,"-1"0"0,2-2 0,-3 6 0,7-5 0,-10 10 0,8-6 0,-8 7 0,5-5 0,-3 5 0,3-4 0,-2 3 0,6-1 0,-6 0 0,6 1 0,-6-3 0,-2 1 0,-2-2 0,2-1 0,-3 1 0,5-1 0,-6-1 0,1 1 0,-1-4 0,1 4 0,-1-1 0,4 1 0,-4-1 0,2 1 0,-3-4 0,-2 4 0,2-3 0,-4 3 0,2-2 0,0 2 0,0-1 0,1 0 0,1-2 0,-4 3 0,2-2 0,-2 2 0,0 0 0,0 1 0,-2-3 0,-1 2 0,-6 1 0,3 0 0,-3 2 0,4 0 0,-2-2 0,2 5 0,-7-1 0,7-1 0,-2 1 0,3-2 0,-1 0 0,2 0 0,-3 2 0,3-4 0,-2 1 0,3-1 0,0 0 0,0-1 0,-1 3 0,1-3 0,-1 3 0,2-3 0,0 1 0,-1-1 0,2 1 0,0-1 0,-2-2 0,2 3 0,-2-3 0,2 2 0,0 1 0,0-1 0,-3-2 0,3 2 0,-2-2 0,2 3 0,-2-3 0,1 2 0,-1-5 0,2-2 0,0 0 0,0-2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25.893"/>
    </inkml:context>
    <inkml:brush xml:id="br0">
      <inkml:brushProperty name="width" value="0.05" units="cm"/>
      <inkml:brushProperty name="height" value="0.05" units="cm"/>
    </inkml:brush>
  </inkml:definitions>
  <inkml:trace contextRef="#ctx0" brushRef="#br0">43 1672 24575,'0'-18'0,"0"6"0,0-7 0,0 3 0,0 5 0,0-4 0,0-1 0,0-5 0,0 3 0,0-7 0,0 13 0,0-8 0,0 8 0,0-8 0,0 8 0,0-9 0,0 5 0,0-1 0,0 1 0,0 1 0,0 4 0,0-10 0,0 10 0,0-5 0,0 1 0,0 3 0,0-3 0,0 5 0,0-5 0,0 3 0,0-3 0,0 5 0,0-6 0,0 5 0,0-5 0,0 6 0,0-5 0,0 4 0,0-5 0,0 2 0,0-3 0,0-4 0,0 4 0,0-4 0,0 5 0,0-1 0,0-4 0,0 4 0,0-5 0,0 6 0,0-5 0,0 4 0,0-5 0,0 0 0,0 0 0,0 0 0,0 5 0,0-4 0,0 4 0,0 1 0,0-5 0,0 4 0,0-5 0,0-5 0,0 4 0,0-3 0,-4 9 0,3-4 0,-4 10 0,5-10 0,0 4 0,0-5 0,0 0 0,0 0 0,-5 0 0,4 0 0,-4 0 0,0 0 0,4-1 0,-4-3 0,5 8 0,-5-2 0,4 5 0,-3 3 0,4-3 0,0 5 0,0 1 0,0-1 0,0 0 0,0 9 0,4 2 0,-3 8 0,8 1 0,-8-1 0,8 1 0,-8 0 0,3 0 0,-4 0 0,4-1 0,-2 1 0,2 0 0,-4 0 0,0 0 0,5 5 0,-4-4 0,4 10 0,-1-10 0,-3 10 0,8-10 0,-8 4 0,9 1 0,-9-5 0,9 10 0,-9-10 0,9 9 0,-5-8 0,6 8 0,0-3 0,0 5 0,-1-6 0,1 5 0,-1-4 0,1 5 0,5 9 0,-4-6 0,9 6 0,-9-9 0,19 5 0,-12-4 0,13 4 0,-10-5 0,6 1 0,-4-1 0,10 2 0,-10-2 0,4 1 0,-6-6 0,0 4 0,0-4 0,0 0 0,0 4 0,-6-10 0,5 10 0,-5-4 0,6 4 0,5 6 0,-4-4 0,-1-1 0,-2-1 0,-8-10 0,3 4 0,0 0 0,-3-3 0,3 3 0,-5 0 0,0-4 0,1 5 0,-1-6 0,0 5 0,5 1 0,-3 1 0,4 4 0,-1-5 0,-3 6 0,4 0 0,0-5 0,-4 4 0,4-9 0,-6 8 0,1-8 0,-1 3 0,0-5 0,0 0 0,0 0 0,0 0 0,-1-1 0,1 1 0,-1-1 0,0 0 0,-4-8 0,0-2 0,-5-9 0,0-5 0,0-2 0,0 1 0,0-5 0,0-22 0,0-17 0,0 3 0,0 3 0,0 32 0,0 0 0,0 0 0,0-6 0,0 4 0,0-4 0,0-1 0,0-18 0,0 7 0,0-21 0,0 16 0,0-8 0,0-8 0,0-2 0,0 0 0,0-6 0,0 15 0,6-15 0,1 14 0,7-6 0,-2 16 0,-5 1 0,4 8 0,-4 0 0,0 6 0,3-5 0,-8 12 0,8-6 0,-9 12 0,8 2 0,-8 0 0,4 3 0,-5-3 0,4 10 0,-3-4 0,3 4 0,-4 0 0,0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27.451"/>
    </inkml:context>
    <inkml:brush xml:id="br0">
      <inkml:brushProperty name="width" value="0.05" units="cm"/>
      <inkml:brushProperty name="height" value="0.05" units="cm"/>
    </inkml:brush>
  </inkml:definitions>
  <inkml:trace contextRef="#ctx0" brushRef="#br0">1 97 24575,'15'0'0,"11"0"0,-2 0 0,14 0 0,-8 0 0,13 0-8503,34 0 8503,-9 0 0,-16 0 0,-1 0 1678,23 0-1678,15 0 0,-16 0 0,16 0 0,-16-7 0,7 6 0,15-6 0,-27 2 0,-6 1 0,0 0 0,0-10 0,-12 10 0,1 1 0,11-10 0,1 12 0,-2-11 0,-9 10 0,1-4 6764,-1 6-6764,1-6 61,-1 5-61,0-5 0,9 6 0,-6 0 0,5 0 0,-15 0 0,6 0 0,-13 0 0,-1 0 0,-2 0 0,-12 0 0,0 0 0,-2 0 0,-10 0 0,4 0 0,-5 0 0,0 0 0,0 0 0,-1 0 0,-4 0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9:28.822"/>
    </inkml:context>
    <inkml:brush xml:id="br0">
      <inkml:brushProperty name="width" value="0.05" units="cm"/>
      <inkml:brushProperty name="height" value="0.05" units="cm"/>
    </inkml:brush>
  </inkml:definitions>
  <inkml:trace contextRef="#ctx0" brushRef="#br0">31 0 24575,'20'0'0,"12"33"0,-7-15 0,8 28 0,-10-18 0,0 2 0,-5-1 0,-1-6 0,-6-2 0,-6-10 0,4 4 0,1 0 0,-3-4 0,2 3 0,-13-9 0,-1-1 0,-5-4 0,0 0 0,-4 0 0,3 0 0,-4 0 0,0 5 0,3 1 0,-3 0 0,-1 3 0,5-3 0,-5 0 0,6 3 0,0-4 0,0 1 0,0 3 0,0-4 0,0 5 0,0-5 0,5 4 0,-4-4 0,4 5 0,-5-1 0,5 0 0,-4-4 0,8-1 0,-3-4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8T03:44:50.672"/>
    </inkml:context>
    <inkml:brush xml:id="br0">
      <inkml:brushProperty name="width" value="0.05" units="cm"/>
      <inkml:brushProperty name="height" value="0.05" units="cm"/>
    </inkml:brush>
  </inkml:definitions>
  <inkml:trace contextRef="#ctx0" brushRef="#br0">1 1225 24575,'0'-7'0,"0"-6"0,0 7 0,0-5 0,2 1 0,-2 5 0,2-5 0,0 5 0,-1 1 0,1-1 0,0 0 0,-1 0 0,3-2 0,-3 2 0,3-2 0,-2 2 0,3-5 0,0 4 0,0-3 0,-1 2 0,-1 1 0,1-1 0,-1 2 0,0-2 0,1 2 0,-2-2 0,1 2 0,1 0 0,-1 0 0,-1-2 0,3 2 0,-3-3 0,3 4 0,-1-1 0,1 0 0,0 0 0,0 1 0,-1-1 0,1 0 0,0 0 0,-1 1 0,-1-1 0,1 0 0,-1 0 0,1 1 0,1 1 0,-2-1 0,1 1 0,-2-2 0,3 1 0,0 1 0,-1-1 0,1 1 0,0 1 0,-1-3 0,1 3 0,2-3 0,1 0 0,-1 0 0,3 0 0,-5 0 0,2 2 0,0-1 0,-1 1 0,1-2 0,0 0 0,-2 0 0,3 0 0,-4 1 0,1-1 0,2 2 0,-2-1 0,3 1 0,-4-1 0,1-1 0,0 0 0,1-2 0,0 4 0,2-5 0,-2 2 0,1-1 0,-5-1 0,3 1 0,-3 2 0,3-3 0,0 4 0,0-4 0,-2 3 0,3-7 0,-3 6 0,4-8 0,-2 8 0,0-6 0,-2 7 0,3-4 0,-5 1 0,7-2 0,-6 0 0,4 2 0,-4 1 0,1 2 0,1-2 0,-1 0 0,0-1 0,3-1 0,-5 1 0,3 1 0,-2-1 0,1 4 0,0-1 0,1-2 0,-1 1 0,4-5 0,-2 5 0,1-5 0,-1 6 0,0-2 0,-1 2 0,3-2 0,-2 2 0,2-2 0,-2 0 0,0 1 0,0-3 0,0 1 0,0 0 0,0-2 0,2 2 0,-1-2 0,1-1 0,-2 3 0,1-1 0,1 1 0,-1-3 0,1 3 0,0-1 0,-1 1 0,1 0 0,-2-2 0,2 4 0,-1-3 0,1 3 0,-2-4 0,0 5 0,0-3 0,0 1 0,0 2 0,0-2 0,-3 2 0,2 0 0,-1-2 0,2 1 0,0-1 0,-3 2 0,5 1 0,-4-1 0,4 0 0,-3 0 0,-1 1 0,1-1 0,-1 0 0,1 0 0,1 1 0,0-1 0,-1 0 0,-1 0 0,1 1 0,-1-1 0,1 0 0,-1 0 0,1 1 0,-1-1 0,1 0 0,-1 0 0,1 1 0,-3-1 0,3 0 0,-4 0 0,2 1 0,0-1 0,1 0 0,-1 1 0,3 1 0,-3-1 0,3 1 0,-1-1 0,-1-1 0,1 3 0,-4-2 0,4 3 0,-3-3 0,1 1 0,0-2 0,-2 1 0,2-1 0,-2 1 0,2 1 0,-1-1 0,1 2 0,-2-2 0,0-1 0,0 1 0,0-1 0,0 1 0,0-1 0,0 0 0,0 1 0,0-1 0,1 3 0,0-2 0,1 3 0,-2-1 0</inkml:trace>
</inkml:ink>
</file>

<file path=ppt/ink/ink5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4:33.352"/>
    </inkml:context>
    <inkml:brush xml:id="br0">
      <inkml:brushProperty name="width" value="0.05292" units="cm"/>
      <inkml:brushProperty name="height" value="0.05292" units="cm"/>
      <inkml:brushProperty name="color" value="#0070C0"/>
    </inkml:brush>
  </inkml:definitions>
  <inkml:trace contextRef="#ctx0" brushRef="#br0">1657 14310 6447 0,'-2'-7'576'0,"0"1"-576"0,2-3 0 0,0 3 0 0,0 4 992 0,-2-7 96 0,0-1 0 0,0-14 16 0,-3-3 1120 0,1-10 208 15,0 10 64-15,0-1 0 0,1 3-928 0,1 5-176 16,-2 3-48-16,4 5 0 0,-2 3-288 0,2 5-64 16,-2 8-16-16,2 5 0 0,-2 1 112 0,0 9 32 15,-3 9 0-15,3 4 0 0,-2 6-336 0,0 5-64 16,-1 12-16-16,-1 3 0 15,2-1-80-15,-1 3-32 0,1 6 0 0,0 8 0 16,2 3-160-16,0 6-48 0,0 9 0 0,2-3 0 16,0 0-384-16,0-12 0 0,0-11 0 0,-3-15 0 15,3-4 0-15,0-13 0 0,0-4 0 0,0-13 0 0,3 0 0 0,-3-11 0 0,4-2 144 0,-2-8-144 16,2 0 192-16,-2-5-48 0,0 1 0 0,1-5 0 16,-3-4-144-16,0-4 128 15,-3-7-128-15,1-4 128 0,0-6-128 0,0-9 192 16,0-4-192-16,0-15 192 0,0-9-192 0,2 3 0 15,-2 4 144-15,2 2-144 0,0 4 0 0,0-6 0 0,2-4 0 0,2 1 0 16,-2 10 0-16,2 3 0 0,-2 7 0 0,3 2 0 16,-1 7 0-16,0 3 0 0,0 1 0 0,1 6 0 15,-1 4 0-15,-2 3 0 0,-2 6 0 0,2 8 0 16,-2 7 0-16,0 6 0 16,-2 11 0-16,0 10-128 0,-2 11 128 0,-1 9 0 15,-1 10 0-15,2-2 0 0,0-2 0 0,-1 19 0 16,1 22 0-16,2 16-128 0,2 11 128 0,0 11 0 15,4 17 0-15,0-9 0 0,-1-13 0 0,-3-14 0 16,0-20 0-16,0-8 0 0,-3-11 0 0,1-14 0 0,-2-14 0 16,4-10 0-16,-2-10 0 0,2-12 0 0,2-8 0 0,-2-12 0 15,4-3 0-15,1-19 0 0,-3-8 0 0,2-14 0 16,-2-5 0-16,2-12 0 0,-2-5 0 0,3-18 128 16,1-4-128-16,1-4 0 0,-1-11 128 0,-2 15-128 15,0 15 0-15,1 7 128 0,-1-1-128 0,-2 2 0 16,0 3 0-16,0 2 0 0,0 14 0 0,1 10 128 15,-1 7-128-15,-2 16 0 0,-2 8 0 0,-1 9 0 16,1-5 0-16,0 7 0 0,-2 8 0 0,0 7 0 16,2 4 0-16,-3 12 0 0,3 18 0 0,0 8-128 15,2-6 128-15,2 17 0 0,0 19 0 0,5 17 0 0,-1 21 0 0,5 9 0 16,-1 6 0-16,1-14-128 0,-5-14 128 0,1-6 0 16,-5-10-144-16,-4-24 144 0,0-21 0 0,-3-19-176 15,3-13 176-15,0-13-128 0,0-9 128 0,2-8 0 16,0-8 0-16,-2-13 128 0,2-13-128 0,0-13 0 15,-2-19 0-15,0-12 128 0,-1-3-128 0,3-11 0 16,0-10 0-16,0 4 128 0,0 15-128 0,0-2 0 16,3-8 0-16,1 14 0 0,2 9-192 0,-1 23-64 15,-3 13-16-15,0 22 0 16,-2 10-336-16,-2 14-64 0,-3 14-16 0,1 15 0 0,0 14 688 0,-3 13 0 0,1 11 0 0,2 9 0 16,2 22 192-16,0 20 80 0,2 13 16 0,0 8 0 15,2-2-32-15,0-12 0 0,-2-9 0 0,2-11 0 16,-2-15-256-16,0-19 0 0,0-15 128 0,2-16-128 15,0-20 0-15,5-11-224 0,-1-10 32 0,7-15-16448 16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01.997"/>
    </inkml:context>
    <inkml:brush xml:id="br0">
      <inkml:brushProperty name="width" value="0.05" units="cm"/>
      <inkml:brushProperty name="height" value="0.05" units="cm"/>
    </inkml:brush>
  </inkml:definitions>
  <inkml:trace contextRef="#ctx0" brushRef="#br0">18 1 24575,'0'15'0,"0"5"0,0-7 0,0 7 0,0-11 0,0 3 0,0-4 0,0 0 0,0-1 0,0 1 0,0 0 0,0-1 0,0 1 0,0 0 0,0-1 0,0 1 0,0 0 0,0-1 0,0 1 0,0-1 0,0 1 0,0 0 0,0-1 0,0 1 0,0-1 0,0 0 0,0 0 0,0 0 0,0 0 0,0 0 0,0 1 0,0-1 0,0 0 0,0 0 0,0 0 0,-7-3 0,5 3 0,-6-3 0,8 0 0,0-1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37:08.041"/>
    </inkml:context>
    <inkml:brush xml:id="br0">
      <inkml:brushProperty name="width" value="0.05" units="cm"/>
      <inkml:brushProperty name="height" value="0.05" units="cm"/>
    </inkml:brush>
  </inkml:definitions>
  <inkml:trace contextRef="#ctx0" brushRef="#br0">1 1 24575,'0'7'0,"0"0"0,0 1 0,0-1 0,0 0 0,0 1 0,0-1 0,0 1 0,0-1 0,0 0 0,0 1 0,0-1 0,0 0 0,0 0 0,0 0 0,0 1 0,0-1 0,0 0 0,0 0 0,0 1 0,0-1 0,0 0 0,0 1 0,0-1 0,0 1 0,0-1 0,0 1 0,0-1 0,0 1 0,0-1 0,0 0 0,0 0 0,0 1 0,0-1 0,0 0 0,0 0 0,0 1 0,0-1 0,0 0 0,0 0 0,0 1 0,0-1 0,0 0 0,0 0 0,0 0 0,0 0 0,0 0 0,0 1 0,3-1 0,-2 0 0,2 0 0,-3 0 0,0 1 0,0-1 0,0 0 0,0 0 0,3-3 0,-2-1 0,2-3 0</inkml:trace>
</inkml:ink>
</file>

<file path=ppt/ink/ink5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3:12.897"/>
    </inkml:context>
    <inkml:brush xml:id="br0">
      <inkml:brushProperty name="width" value="0.05292" units="cm"/>
      <inkml:brushProperty name="height" value="0.05292" units="cm"/>
      <inkml:brushProperty name="color" value="#0070C0"/>
    </inkml:brush>
  </inkml:definitions>
  <inkml:trace contextRef="#ctx0" brushRef="#br0">8066 5485 8287 0,'-2'0'736'0,"0"-4"-592"0,0 2-144 0,0 2 0 0,0 0 1216 0,-1-2 224 0,-1 0 32 0,-2-2 16 15,-3-3 224-15,-1 3 32 0,1 0 16 0,-2 1 0 16,1 1-736-16,-1 2-128 0,3 2-48 0,-5 1 0 15,0 5 224-15,0-4 32 0,-2 5 16 0,-2-1 0 16,2 3-96-16,-4 0-32 0,0 1 0 0,0-1 0 16,0 0-16-16,-3-1 0 0,-3-5 0 0,4 1 0 15,-1 0-288-15,1 1-64 0,-2 1-16 0,-3-6 0 16,0 3-352-16,3-1-64 0,2-2 0 0,2-2-16 16,2 0-176-16,2 0 0 0,0-2 0 0,4 2 128 15,3-4 0-15,-1 2-128 0,5-3 192 0,2 1-64 16,2 2 144-16,2-2 32 0,2-1 0 0,0 3 0 15,5-2-112-15,1-2-32 0,3 1 0 0,2-1 0 0,4 0-160 0,3 1 192 16,3-5-192-16,3-1 192 0,4 0-192 0,2-1 128 16,0-1-128-16,-2 2 128 0,0 3-128 0,0-3 0 15,0 0 0-15,2 1 0 0,-2 1 0 0,-5 1 0 16,-3 1 128-16,-1 3-128 0,-1-4 0 0,-3 5 0 16,-2-1 0-16,-4 0 0 0,-5 4 0 0,-1-2 0 15,-5 4 0-15,-2 0 0 0,0-2 0 0,-5 6 0 16,-3-3 0-16,-5 1 0 0,-2 2 0 0,-2 1 0 15,-2 1 0-15,-4 3 0 0,-1-5 0 0,-4 3 0 0,-4 1 0 0,1-1 0 16,-4 2 0-16,-3-3 0 16,2 1 0-16,-2-1 128 0,1-6-128 0,3 2-192 0,0-4 32 0,7 0 16 15,1 3-32-15,0-1 0 0,5 0 0 0,0-2 0 16,4 4 176-16,4-4 0 0,2 0 0 0,3 0 0 16,1 0 0-16,3-4 0 0,4 4 0 0,2 0 0 15,5 0 0-15,1 0 0 0,5-2 160 0,2 2-160 16,4-2 0-16,4 2 0 0,3-3 0 0,4-1 0 15,6-2 192-15,0 2-48 0,5-3-16 0,-3 3 0 16,0-2 0-16,-1 1 0 0,-5-1 0 0,-5 2 0 16,-1 1-128-16,-3 1 0 0,-1 2 0 0,-8 0-176 0,-1 0 176 15,-2 2-160-15,0 1 160 0,-5-1-160 32,0 0-1056-32,-1 2-192 0,-1-4-64 0,2 2-14608 0</inkml:trace>
</inkml:ink>
</file>

<file path=ppt/ink/ink5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5:02.585"/>
    </inkml:context>
    <inkml:brush xml:id="br0">
      <inkml:brushProperty name="width" value="0.05292" units="cm"/>
      <inkml:brushProperty name="height" value="0.05292" units="cm"/>
      <inkml:brushProperty name="color" value="#0070C0"/>
    </inkml:brush>
  </inkml:definitions>
  <inkml:trace contextRef="#ctx0" brushRef="#br0">8271 3648 4319 0,'0'-13'384'0,"0"5"-384"0,0 6 0 0,0-2 0 0,0 4 0 0,0-3 0 15,0-3 416-15,0-5 32 0,0 3 0 0,-2-3 0 16,2 7-64-16,-3 4-16 0,1 8 0 0,2-1 16 16,-2 8 224-16,2 2 48 0,0 0 16 0,0 2 0 0,4 0 192 15,-1-2 32-15,3-2 16 0,-2-4 16 0,5-7-32 0,-1-4 0 16,1-2 0-16,-1-7 0 0,1-6-208 0,-1 0-48 15,-1-2-16-15,1 5 16 16,-1-5-160-16,-3 2-32 0,0 0 0 0,0 2 0 16,-1-2-256-16,-1-2-64 0,-2 0-128 0,0-2 192 0,0 2-16 0,0 4-16 15,-2-2 0-15,-3 2 16 0,1 3-176 0,0 1 0 0,-3 7 0 0,3-4 0 16,-4 4 0-16,-3 4 0 16,-2 0 0-16,0 2 0 0,-2 7 0 0,1-5 0 0,-1 7 0 0,0 0 0 15,2 4 272-15,2 0 64 0,3-4 16 0,1 6 0 16,3-6-80-16,2 1-16 0,0-1 0 0,2 2 0 15,2 2-112-15,0-2-16 0,2-4-128 0,3-5 192 16,-1 5-64-16,3-9 0 0,-1 0-128 0,3-4 192 16,0 0 80-16,-1-9 16 0,1 0 0 0,-1-3 0 15,1 1-16-15,0-2 0 0,-1-2 0 0,1 0 0 16,-2 0-272-16,-3 2 0 0,0 4 0 0,-3 5 0 16,-6-1 0-16,1 7 128 0,-4 0-128 0,-1 3 0 15,-3 3 0-15,1 2 0 0,-3 5 0 0,1 2 0 16,-2-2 0-16,0 6 0 0,1-4-128 0,1 2 128 15,0 0 0-15,5-2 0 0,-1-2 0 0,5-3 0 0,2-3 0 0,2-3 0 16,3-4 0-16,1 0 0 16,5-4 0-16,-1-3 0 0,3-1-128 0,2-1 128 0,-4 1 0 0,-1-3 0 15,3-2 0-15,0 3-144 0,-5-3 144 0,3 4 0 16,-4 3 0-16,-3-2 0 0,-2 5 0 0,0 3 0 16,-2-4 0-16,0 4 0 0,0 0 0 0,0-2 0 0,0 2 0 15,0-2 0-15,0 2 0 0,2-2 0 0,-2 2 0 0,0 0 0 31,0 0 0-31,0 0 0 0,0 0 0 0,0 0 128 16,0 0-128-16,0 0 0 0,0 0 0 0,0 0 0 16,0 0 160-16,0 0 112 0,0 0 32 0,0 0 0 0,0 0 288 0,0 0 64 0,0 0 16 0,0 0 0 15,0 0-368-15,0 0-80 16,0 0-16-16,0 0 0 0,0 0-208 0,0 0 0 16,0 0 128-16,-30-21-128 0,30 25 0 0,0-4 0 0,2 0 0 0,-4 0 0 15,2 0 0-15,-2 0 0 0,0 2 0 0,-2 2 0 0,0 3 0 16,-3-1 0-16,1 2 0 0,-1-1 0 0,1 1 0 0,-3 1 0 15,1-1 0-15,-1 3 0 0,1 2 192 0,-1-5-16 16,1 3 0-16,-1-3 0 16,3 1 144-16,0-3 48 0,-1 5 0 0,3-9 0 15,-2 7-176-15,1-9-16 0,1 4-16 0,0 2 0 0,0-4-160 0,-1 3 0 32,1 1 0-32,0-2 0 0,-3 3 0 0,1-1 0 0,0 3 0 0,-3 1 0 0,3-3 0 0,-3-1 0 15,-2 3 0-15,3-1 0 0,2 1 0 0,-1-3 0 0,1 0 0 16,-1 3 0-16,3-3 128 0,-4 5 0 0,-1 0 0 0,1-1 0 15,1 1-128-15,-1-1 128 0,-1 1-128 0,1 2 128 32,-1-2-128-32,1-1 0 0,-1 3 0 0,3-5 0 15,-3 3 0-15,1 0 128 0,1-3-128 0,1 3 0 0,-1-3 0 0,3 1 0 0,-2-1 0 0,-1 3 0 32,1-7 0-32,0 5 0 0,-3 2 0 0,1-1 128 15,1-1-128-15,-1-1 0 0,-1 3 0 0,1 0 0 16,-1-1 0-16,-1 1 0 0,-1-1 0 0,0 1 0 15,-2 2 0-15,3-3 0 0,-1 3 0 0,-2-2 0 16,5 2 0-16,-3-3 0 0,3 1 144 0,-1 0-144 16,-2-1 0-16,1-1 128 0,-3 6-128 0,0 2 0 0,1 0 0 0,-1-2 128 15,-2 4-128-15,2-2 0 0,-2 0 0 0,0 4 0 16,-2 0 0-16,0 1 128 0,0 3-128 0,0 5 0 16,2-2 128-16,-2-1-128 0,2 5 0 0,0-4 0 15,0 2 0-15,0 0-128 0,3-9 128 0,-1 7 0 16,0-7 0-16,0 7 0 0,-2-1 0 0,1-3 0 15,-1 1 0-15,2-3 0 0,-2-5 0 0,0 4 0 16,0 0 0-16,-2-2 0 0,0 3 0 0,0-3 0 16,-2 2 0-16,4-2 128 0,2-4-128 0,0 0 0 0,-4 2 0 0,2 2 128 15,3 0 128-15,-3-6 16 0,0 2 16 0,2-2 0 16,5-3-112-16,-1-1-32 0,0-1 0 0,1 1 0 16,-1-5-144-16,3 3 0 0,0-7 144 0,-1 4-144 15,5-2 0-15,-2 2 0 0,4 1 0 0,-2-5 128 16,2 2-320-16,2 2-48 0,4-4-16 0,1 6-15504 15</inkml:trace>
  <inkml:trace contextRef="#ctx0" brushRef="#br0" timeOffset="1993.61">10969 3412 3407 0,'-2'-9'304'0,"2"1"-304"0,0 4 0 0,-2 4 0 0,2-5 640 0,-2 3 64 0,0-2 0 0,0-2 64 16,-5-9 176-16,1 2 32 0,-3 2 16 0,-1 3 32 15,1 1 80-15,1 7 16 0,-1 5 0 0,1-1 32 16,1 4-208-16,1 7-48 0,2-4-16 0,-1 4 32 16,3 4-288-16,0 7-64 0,2-5-16 0,2 0 32 15,3 3-208-15,-1-10-48 0,2-1-16 0,1-2 0 16,1-7-176-16,-2-2-128 0,3-4 144 0,-1-2-16 15,1-7 96-15,0-2 16 0,1 1 0 0,-3-1 32 16,-1 0-80-16,-2 2 0 0,0 1-16 0,-1-3 32 16,-1 5-208-16,-4-1 0 0,-3 7-144 0,-1-5 144 0,0 5 0 0,-1 0-192 15,1 2 192-15,-3 2 0 16,-1 3-192-16,-1-1 192 0,0 2-160 0,1 1 160 16,-3 1 0-16,2-1 0 0,3 3-128 0,-3 1 128 0,0-5 0 0,1 5 0 15,1 0 0-15,1-5 0 0,3-2 0 0,1 0 0 16,2-1 0-16,2-3-128 0,2-3 128 0,2-1 0 15,3-4 0-15,-1-1 0 0,1 1 0 0,1-1 0 16,1 1 0-16,-1-3 0 0,1 0 0 0,-1-1 0 16,3 1 0-16,-3 0 0 0,-1 1 0 0,1-1 0 0,-1 5 0 0,-3 1 0 15,-2 3-128-15,0 0 128 0,-2 2-128 0,0 2 128 16,-2 0-256-16,0 3 16 0,-2 1 16 0,-1 0 0 16,1 1 80-16,0 1 16 0,0 3 0 0,-1-5 0 15,3-1 128-15,0 1 0 0,2 5 0 0,-2-7 0 16,2 2 0-16,2-2 0 0,-2 3 0 0,2-5 0 15,3 0 0-15,-3-2 0 16,2 2 0-16,0-4 0 0,0 2 0 0,1-4 0 0,1 0 0 0,0-1 0 16,-1 3 0-16,1-4 0 15,-2 2 0-15,1-5 0 0,1 3 0 0,-2-3 144 0,1 5-144 0,-1-5 160 0,-2 3 32 0,0 0 0 16,0-5 0-16,-2 5 0 0,0-5 0 0,-2 2 0 16,0 1 0-16,-2-1 0 15,-1 3 16-15,1 2 16 0,-2-3 0 0,-1 3 0 16,1 2-32-16,-3 2 0 0,3 0 0 0,0 0 0 15,-3 0-16-15,-1 4-16 0,-1 3 0 0,-4 1 0 0,4 1 0 0,-1 1 0 16,-1 1 0-16,-2 4 0 0,0 0 112 0,-2 0 32 16,0 6 0-16,0 0 0 0,0-4 16 0,0 5 0 15,0 1 0-15,0 2 0 0,0-3-128 0,-3 1 0 16,1 5-16-16,-2-3 0 0,2 3-48 0,-5 0-128 16,3-1 192-16,-4 3-64 0,3 4-128 0,-3-6 192 0,1 4-192 0,-1-2 192 15,1 0-64-15,-1-3 0 0,-1 1 0 0,1-3 0 31,1 1-128-31,-1 0 192 0,-1-1-192 0,0-2 192 16,5-1-192-16,-4 1 160 0,-1 3-160 0,3-3 160 16,3-2-160-16,-1-1 192 0,0 3-192 0,-3 3 192 0,-5 1-192 0,-5 5 192 15,2 2-192-15,-2-2 192 0,2-4-16 0,0 4 0 16,-2 0 0-16,-3 2 0 0,3-2-176 0,0 0 192 0,0 2-192 0,0 0 192 16,0 0-192-16,0 0 0 15,4 0 0-15,-4-2 128 0,0 2-128 0,0 0 0 0,-5 4 0 0,1-1 0 16,-2 1 0-16,-1 0 160 0,5-2-160 0,4-2 160 15,4-6-160-15,-1 6 0 0,-6 4 144 0,-1 3-144 16,-4 4 144-16,-1 1-144 0,1 1 192 16,-1 0-192-16,1-2 128 0,-3 0-128 0,3 1 0 0,-3-5 0 15,1 6 192-15,-3-7-192 0,2 7 192 0,5-13-192 16,2-2 320-16,0 2-32 0,-5 2-16 0,-2-2 0 0,1 5 0 0,-1 1 0 16,3 0 0-16,-3 3 0 0,-2 2-272 0,-4 2 0 31,3 4 0-31,-3 2 0 0,2-2 0 0,0 2 160 15,0 0-160-15,2-4 128 0,5 0-128 0,-3-4 128 0,1 2-128 16,-3-2 128-16,2 4 80 0,5-11 16 0,4-6 0 0,0 2 0 16,-5 8 48-16,-3 3 16 0,-3 8 0 0,-4-1 0 15,4 1-96-15,-1-4 0 0,1-5-16 0,2-1 0 16,5-7-176-16,2-4 192 0,6-4-192 0,0-1 192 16,2-10-192-16,3 1 192 0,4-4-192 0,1-7 192 15,3 3-192-15,0-5 0 0,5 1 144 0,1-6-144 16,4 0 0-16,3-4 0 0,2-3 0 0,2-1 0 15,4-1-336-15,3-1-144 0,6-7-32 0,4-2-10240 16,4 2-2064-16</inkml:trace>
  <inkml:trace contextRef="#ctx0" brushRef="#br0" timeOffset="3765.27">13184 3288 6447 0,'0'0'576'0,"-2"5"-576"0,0-5 0 0,2 2 0 0,-2 2 192 0,0 0-64 0,2 3 0 0,-6 1-128 16,-1 7 928-16,-1 4 80 0,-3 3 16 0,3-5 0 16,1 4 0-16,3-4 0 0,0-4 0 0,4-1 0 15,0-3-416-15,0-1-80 0,4-5-16 0,-2 1 0 16,4-4-192-16,-1-4-64 0,1 1 0 0,-2-1 0 16,-2 0 0-16,1 2 0 0,1-7 0 0,-2-1 0 0,0 1-96 0,0-1-32 15,-2-1 0-15,0 0 0 0,0 1 64 0,0-1 16 16,-2 5 0-16,0-3 0 0,-2 3-208 0,-1-1 0 15,-1 1 0-15,0 2 0 0,-3 4 0 0,1 0 0 16,-1 0-144-16,1 4 144 0,-3 2 0 0,2 5 0 16,-1 0 0-16,-1 1 0 0,0 3 0 0,3 0 320 15,2-2-64-15,-1 0 0 0,3 6 16 0,0-6 0 16,4 2 0-16,-3-3 0 0,6 1-272 0,1 0 0 16,0-7-128-16,0 1 128 0,3-3 0 0,-1 0 0 0,1-4 0 0,1 0 0 15,3-4 0-15,-3 0 192 0,3 1-16 0,-5-1 0 16,1 2-32-16,-3 0 0 0,0 0 0 0,-4 2 0 15,2 0-144-15,-4 0 0 0,0 0 0 0,-2 0 0 16,2 0 0-16,-3 0 0 0,5 0 0 0,0 0 0 16,0 0 0-16,0 0 0 0,0 0 0 0,0 0 0 15,0 0 0-15,0 0 0 0,-21-28 0 0,23 18 0 16,5 1 0-16,-1-4 0 0,0 3 0 0,3-1 0 16,-3 0 0-16,1 5 0 0,-1-5 0 0,3 5 0 15,-3-5 0-15,0 1 128 0,3 1-128 0,-3 3 128 16,1-3 448-16,-3 5 64 0,2-2 32 0,1 1 0 0,-3-1-128 0,0 2-32 15,1-3 0-15,-3 1 0 0,0 2-128 0,-2-1-16 16,0 1-16-16,-2 2 0 16,0-2 176-16,-3 4 48 0,-1 0 0 0,-3 4 0 0,1 2-128 0,-5 1-32 15,2 1 0-15,-1 1 0 16,-5 4-96-16,0 4-32 0,0-7 0 0,-3 7 0 0,-3 0-32 0,-5 7 0 16,-2 5 0-16,-2-1 0 0,1 6-64 0,-1 2 0 15,0 3-16-15,-2 1 0 0,-5 9-176 0,-1 0 0 16,1 0 144-16,1 0-144 0,-2-6 0 0,3-1 0 0,3-1 0 15,-4 1-192-15,-3 3 192 0,1 2-160 0,2-5 160 0,-5 7-160 16,-2 2 160-16,-4 7 0 0,0-3 0 0,0 5 0 16,-2-1 176-16,-2 1-48 0,-2 0 0 0,-1-1 0 15,5-3 16-15,2-7 0 0,11-7 0 0,-3-4 0 16,-1 3 48-16,-1 2 16 0,3-5 0 0,-1 0 0 16,1 5 0-16,-3-1 0 0,1 3 0 0,-3-2 0 15,0 1-208-15,-2-1 176 0,2-3-176 0,3-1 160 16,-3 1-160-16,3-2 0 15,-1-1 0-15,0-1 0 0,1-2 0 0,1 2 0 0,-1-2 0 0,-1-2 0 0,5 0 0 0,-1 0 0 16,3 2 0-16,-6 2 0 0,-1 2 0 0,3-3 0 16,5-4 0-16,-3 1 0 0,-2 7 0 0,-9 3 0 15,-5 5 0-15,-3 2 0 0,-5 4 0 0,-6 3 0 16,-2 8 0-16,-1-5 0 16,5 3 0-16,0-2 0 0,7-5 0 0,-5 2 0 15,0 5 0-15,2-4 0 0,9-3 0 0,-2-2 0 16,-3 5 128-16,-4 1-128 0,-4 1 128 0,0 4-128 0,-2 0 176 0,4 2-48 0,5 0-128 0,5-7 192 15,3 1-192-15,6-11 144 16,5-9-144-16,2 1 128 0,1-3-128 0,1 0 0 0,0 1 0 0,4-7 0 16,9-9 0-16,-1 0 0 0,-4 3 128 0,1-1-128 15,-3 3 0-15,-2 2 0 0,0 2 0 0,-2 0 128 16,-2 0-128-16,0-2 0 0,-3 6 0 0,3-4 128 16,2 6-128-16,-2 0 0 0,0 1 0 0,-1-1 0 15,3-2 0-15,0 2 0 0,0-1 0 0,2-1 0 16,2-8 0-16,-2 3 0 0,-2 1 0 0,-2 7 0 15,-2-1 0-15,4-6 0 0,6-9 0 0,2 1 0 16,-1 1 0-16,-1-1 0 0,-2 1 176 0,0 1-176 0,3-5 0 0,-3 3 0 31,0-3 0-31,-2 0 0 0,4-4 224 0,3 0-48 16,-1 4-16-16,3-8 0 0,2 0-160 0,1 0 192 16,5-3-192-16,1-5 192 0,5 1-192 0,-2-4 0 15,5 0 0-15,2 0 0 0,2 3 0 0,0-5 0 16,2 0 0-16,2-5 0 15,0 3-336-15,0-2-112 0,4-7 0 0,1 3-16 16,-7 8-1616-16,0 0-320 0,27-38-64 0,-12 25-11392 0</inkml:trace>
  <inkml:trace contextRef="#ctx0" brushRef="#br0" timeOffset="5822.77">14833 3412 1839 0,'0'-7'160'0,"0"3"-160"0,0 0 0 0,0 4 0 0,0 4 416 0,-2-4 48 0,0 0 16 0,0 0 0 16,-3 2 240-16,-1 7 48 0,0 2 16 0,-3 1 0 16,3 5 496-16,1 5 80 0,1-1 32 0,4 4 0 15,0-5-96-15,2 3-16 0,7 0 0 0,-1-1 0 16,1-5-544-16,2-4-112 0,1-3-32 0,1-1 0 15,0-9-112-15,0 0-32 0,2-7 0 0,-1-3 0 0,1-5-144 16,-2-7-48-16,-4 8 0 0,-1 1 0 0,-1-2-48 0,-1-2-16 16,-2 0 0-16,1 0 0 0,-3 0-192 0,0 2 144 15,-4 4-144-15,0 1 128 0,-3-1 16 0,-1 5 0 16,-1-1 0-16,-1 5 0 0,-1 2 384 0,-1 2 80 16,-3 5 16-16,4-5 0 0,-1 6-240 0,1 3-64 15,1-5 0-15,1 5 0 0,1-5-320 0,2 3 0 0,2-3 0 16,0-2 0-16,-1 3 0 0,3-7 0 0,3 0 0 0,-1 0 0 15,2 0 192-15,0-4-16 0,0-1-16 16,5 3 0-16,-3-4 0 0,3 2 0 0,4-5 0 0,-3 0 0 16,5-1-160-16,-2-1 0 0,2 1 0 0,-4 1 0 15,1 1 0-15,-1-3 0 0,0 2-176 0,-1-1 176 16,-1 1-144-16,-1-1 144 0,1 1-160 0,-5 3 160 16,0 1 0-16,-4 3 0 0,2-2-128 0,-2 2 128 15,3 2 0-15,-6 2 0 0,3-2 0 0,-2 4 0 16,0-2-128-16,0 1 128 0,0-3 0 0,2 2-144 15,0-2 144-15,0 0 0 0,0 0 0 0,0 0 0 16,0 0 0-16,0 0 0 0,0 0 0 0,0 0 0 0,0 0 0 16,0 0 0-16,19-30 0 0,-15 26 0 0,1-1 0 0,-3 3 0 15,0-2 0-15,0 4 0 0,0-4 0 0,0 2 0 16,-2 2 0-16,2-3 0 0,-2 1 0 0,3 2 0 16,-1 0 0-16,-2 0 0 15,2-4 0-15,0 4 0 0,0-2 0 0,0 0 0 0,0 0 0 0,0 2 0 16,3-5 0-16,-1 3 0 15,0 0 0-15,-2 0 0 0,5-2 0 0,-3 2 0 16,0-3 0-16,-2 3 0 0,3-2 0 0,-3 0 0 0,0 2 0 0,0-1 144 0,-2 3-144 0,0-2 160 16,0 2 240-16,0 0 48 0,-2 2 16 0,0-2 0 15,0 5-224-15,-3-1-48 16,1 0-16-16,4-4 0 0,0 0-176 0,0 0 160 16,-32 34-160-16,19-21 160 0,1 0 16 0,-3 0 0 0,0 2 0 0,0 2 0 15,-4 0 80-15,-3 0 32 0,3 4 0 0,0-4 0 16,4-2-80-16,-4 2-16 0,0 4 0 0,-5-4 0 15,3 4-192-15,-4 3 0 0,1-3 128 0,1 5-128 16,-1-7 0-16,3 2 0 0,0 5 0 0,-1-5 0 16,3 2 0-16,-2 3 0 0,-3-3 0 0,3 5 0 15,-2 0 0-15,-3 2 0 0,3-7 0 0,-3 3 0 0,3 1 128 0,-3-6-128 16,1 3 0-16,-1-3 0 0,3 3 176 0,-3-1-176 16,-2 3 192-16,1-1-192 0,1 1 192 0,1-3-192 15,3-2 192-15,1 1-192 0,-5 1 128 0,1 5-128 16,-3 2 0-16,-2-1 0 0,1 3 0 0,-1 0 0 15,0 2 128-15,-2-2-128 16,2 2 0-16,0 2 160 0,1-1-160 0,1 1 128 0,2-2-128 0,1 0 0 0,1 0 144 0,1-6-144 31,2-1 0-31,-3 1 0 0,3 0 0 0,-5-3 128 0,1 3-128 0,-1 0 0 0,-2-1 0 0,3-1 0 32,-1-1 0-32,3 1 0 0,-3-3 0 0,3 3 0 15,-3-1 0-15,-1 9 0 0,-5-2 0 0,-2 7 128 0,0-5-128 0,-1 8 176 16,-1 1-176-16,-2-3 192 0,-5 9-192 0,1 0 128 15,-3 4-128-15,2-4 128 0,3 0-128 0,-1-6 0 0,1-3 0 0,2-1 0 16,-1 1 0-16,1 1 0 0,0-3 0 0,4-2 0 16,2 2 0-1,0-6 0-15,-2 2 0 0,2 1 0 0,2 1 0 0,-2-2 128 16,-2 4-128-16,2 0 0 0,-2 1 0 0,0-1 0 16,0 5 0-16,0-1 0 0,-1 1 0 15,1-5 0-15,-2 5 0 0,0-3 0 0,0 3 0 0,0-3 0 16,-1 1 0-16,-1-1 0 0,-7 7 0 0,5-5 0 15,8-5 0-15,-7 1 0 0,-3 9 0 0,-7 6 0 16,0 2 0-16,-2 5 0 0,0 0 0 0,-3 1 0 16,-1 5 0-16,-5 2 0 0,-1 1 0 0,-5 1 0 15,-3 4 0-15,3-3 0 0,3-10 0 0,-10 10 0 16,-6 10 0-16,-6 6 128 0,0 6-128 0,-7 10 0 0,1-1 0 0,-7 4 0 16,0 3 0-16,-4-3 0 0,-1 1 0 0,1 1 0 15,-2 9 0-15,1-2 0 0,8-4 0 0,3 0 0 16,0-1 0-16,-6 10 0 0,-6 1 0 0,-5 5 0 15,-1 4-176-15,3-5 176 0,9-10-128 0,5-8 128 16,5-5-240-16,-14 11 48 0,-9 10 0 0,-6 7 0 16,0-5 48-16,8-5 16 0,20-27 0 0,-5 10 0 15,-6 5-144-15,0 1-32 0,0-5 0 0,0-4 0 16,2 2-464-16,4-10-80 0,11-9-32 16,6-7 0-16,11-5-784 0,7-3-144 0,7-2-48 0,1-4-8640 15</inkml:trace>
  <inkml:trace contextRef="#ctx0" brushRef="#br0" timeOffset="6883.37">16273 3946 9215 0,'4'-21'816'0,"0"10"-656"0,1 1-160 0,-3 3 0 0,0 3-192 0,0 2-64 0,-2-2 0 0,2-1-16 16,2-1 976-16,1 0 192 0,-3-1 32 0,0 3 16 15,-2 8 288-15,-4-2 64 0,-3 5 16 0,-1 5 0 0,-5 6-304 0,-4-1-64 16,-2 4-16-16,0 7 0 16,0-7 112-16,-3 9 32 0,-5 10 0 0,-3 5 0 0,4-7-496 15,-6 9-112-15,-6 15-16 0,-15 10 0 0,-13 20-128 0,-17 16-48 16,-13 11 0-16,-9 1 0 0,-8 7-80 0,-4 1 0 16,-4 8-16-16,-5 3 0 0,-4 10 112 0,-8 6 32 15,-7 3 0-15,-8 8 0 0,-9 8-320 0,-9 11 0 16,-3 11 0-16,-12 2 0 0,-1 2 0 0,-13 7-304 15,-5 16 64-15,-8 7 16 0,-4 2 64 0,8-6 16 0,13-15 0 0,-12 17 0 16,-14 16 144-16,1-5-160 0,5 1 160 0,6-5-160 16,3-1 160-16,7-8-128 15,19-26 128-15,-11 15-128 0,-4 15 128 0,-2-11 0 0,11-19 128 0,-3 6-128 16,3 12 0-16,1-16 0 0,18-21 0 0,0 2 0 16,2 2 464-16,8-4 32 0,9-2 0 0,10-26 0 15,22-23 240-15,9-6 48 0,8-3 16 0,12-10 0 16,14-11-560-16,12-13-112 15,11-10-128-15,10-9 176 0,9-9-432 0,11-10-96 0,6-2-16 0,11-13-13200 16</inkml:trace>
</inkml:ink>
</file>

<file path=ppt/ink/ink5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7:13.001"/>
    </inkml:context>
    <inkml:brush xml:id="br0">
      <inkml:brushProperty name="width" value="0.05292" units="cm"/>
      <inkml:brushProperty name="height" value="0.05292" units="cm"/>
      <inkml:brushProperty name="color" value="#0070C0"/>
    </inkml:brush>
  </inkml:definitions>
  <inkml:trace contextRef="#ctx0" brushRef="#br0">7101 3139 17503 0,'-2'-6'1552'0,"0"2"-1232"0,2-1-320 0,0 3 0 0,-2 0 1072 0,2 0 144 0,-2-6 48 0,-2-3 0 0,4-4 912 0,-5 0 192 16,1 4 48-16,2-3 0 0,-4 5-928 15,-1 5-176-15,-3 0-32 0,-3 4-16 16,-2 4-240-16,-4 0-64 0,-5 5 0 0,-6 1 0 15,1 5-448-15,-5-4-112 0,-5-1-16 0,-6 7 0 16,-4-2-128-16,-10 2-48 0,-9 0 0 0,-7-4 0 0,5 0-80 0,-7 2-128 16,-17 0 176-16,-8 0-176 0,-6 2 192 0,-3-7-64 15,0 3 0-15,-15 2-128 0,-14 2 192 0,-9 4-192 16,15 1 192-16,-1-1-192 0,-3-6 128 0,-11 2-128 16,-11 0 0-16,-8-4 0 0,2 2 176 0,4-9-176 15,28 0 160-15,-5 3-160 0,-8-7 240 0,4 0-48 0,18 4-16 0,-1-6 0 16,0-4-176-16,3 4 0 0,6-2 0 0,8 2 128 31,7 0-128-31,8 0 0 0,5-2 0 0,8 2 128 16,6-2-128-16,9-2 0 0,9 4 0 0,8-3 0 15,8 1 0-15,7 0 0 0,4 2 0 0,9 0 0 0,4 0 0 0,6 0 0 0,5 0 0 0,8 2 0 16,5 3 0-16,7-1 0 16,14 0-128-16,13 2 128 0,10-3-288 0,17 1 16 15,15-2 0-15,15 2 0 0,-7 1 80 0,22-3 0 16,24 2 16-16,14 0 0 0,-15-4 16 0,9 0 0 0,17 0 0 0,28-10 0 15,37-1 160-15,20-10 0 0,9-1 0 0,-7 3 0 16,-4 0 0-16,-2-2 192 0,4-3 0 0,-13 3-16 16,-14 8 112-16,-9 0 32 15,-3 1 0-15,-5 3 0 0,-9 7-80 0,-18 0-16 16,-27-2 0-16,-4-1 0 0,-4 3-96 0,-9 2-128 16,-9 2 176-16,-16-2-176 0,-15 5 0 0,-22-10 0 15,-13 3 0-15,-12 0 0 0,-13 0 0 0,-9 2 0 16,-12 0 0-16,-9 0 0 0,-10 0 160 0,-11 0-32 15,-11 2 0-15,-13 2 0 0,-10 1 16 0,-13-3 0 16,-9 0 0-16,-10 0 0 0,-9-2-272 0,-14-4-64 0,-12 2-16 0,-5-3 0 31,6 1-304-31,-20 2-64 0,-16-4-16 0,-1 1 0 16,7 5-944-16,13 2-176 0</inkml:trace>
  <inkml:trace contextRef="#ctx0" brushRef="#br0" timeOffset="12102.01">2533 5417 11055 0,'-7'0'976'0,"1"0"-784"0,2 0-192 0,-1 0 0 0,1 2 1520 0,-2-2 256 0,-5 3 48 0,-4 1 16 16,-4-2 768-16,-2 0 144 0,1-2 48 0,6 0 0 16,5-2-896-16,1 0-176 0,-1-5-48 0,1 3 0 15,-3-2-480-15,0 2-112 0,-4-1 0 0,-2 3-16 16,-4 4-416-16,-5-2-80 0,-3 5 0 0,-3-3-16 15,4 2-224-15,-6 0-32 0,-2-2-16 0,-1 0 0 16,-1 5-144-16,0-11-16 0,-1 8-128 0,3-4 192 16,0 0-48-16,0 0-16 0,4 0 0 0,6 0 0 15,9 0-128-15,4 0 192 0,5-4-192 0,6 4 192 0,4 0-192 0,2 0 192 16,7 4-192-16,4-4 192 16,6 0-192-16,5 0 0 0,1 0 0 0,5-7 128 0,9 3-128 0,3-2 0 15,12-3 0-15,1-4 0 0,5-1 0 0,2-1 0 16,0-2 0-16,-2 0 0 0,-7 4 0 0,-8 2 0 15,-7 1 0-15,-1-1 0 16,-7 0 0-16,-7 5-176 0,-6-1 48 0,-6 3 0 16,-4 4 128-16,-5 0-192 0,-6 2 192 0,-7 3-192 15,-1 5 192-15,-9-3 0 0,-5 8 0 0,-12-1 0 0,-9 6 0 0,-10 5 0 0,-3-1 0 16,-6 1-128-16,0 3 128 0,-2-3 0 16,0 1 0-16,5-1-128 0,5-8 128 0,7-2 0 15,13-4 0-15,8-5 0 0,11-6 0 0,7-4 0 16,8-2 0-16,8-1 0 0,2-3 0 0,7-1 0 0,5-4 0 0,1 2 0 15,7-1 0-15,1-1 0 0,3 0-176 0,0 2 176 32,4 2-1504-32,1-1-208 0</inkml:trace>
  <inkml:trace contextRef="#ctx0" brushRef="#br0" timeOffset="41197.69">2215 5783 13823 0,'-12'-4'1216'0,"-3"0"-960"0,4 0-256 0,5 2 0 0,-1-5 1344 0,-3 3 240 0,-12-5 32 0,-10-6 16 0,-10 1 144 0,-9-3 16 0,-1 6 16 0,6 5 0 15,1 8-720-15,2 8-128 0,7 12-48 0,0 5 0 16,4 7-16-16,4 5-16 0,7 7 0 0,-3 6 0 16,3 16-160-16,2 10-16 0,2 18-16 0,6 6 0 15,5 5-400-15,6-5-80 0,6-4-16 0,5-17 0 0,8-4 0 16,11-3-16-16,19 5 0 0,13-5 0 0,8-12 272 16,7-15 64-16,4-11 16 0,0-15 0 15,-1-10-144-15,-1-13-48 0,-2-9 0 0,-5-16 0 16,-1-16-160-16,-10-4-48 0,-9 0 0 0,3-19 0 0,2-19 0 0,3-15 0 15,2-11 0-15,-7 1 0 0,-4 1 32 0,-12 5 0 16,-14 19 0-16,-6-3 0 16,-8 5-160-16,-13-2 0 0,-7 13 0 0,-12 6 128 0,-13 0-128 0,-15 13 0 15,-8 4 0-15,-12 6 0 0,-3 15 0 0,-9 1 0 0,-6 10 0 16,-5 6 0-16,3 13 176 0,1 2-48 0,7 7-128 0,9 0 192 16,8 4-192-16,11 2 0 0,4 2 128 0,6 2-128 31,9 5-128-31,9-5-80 0,10 7-16 0,8-5-12016 15,9 3-2416-15</inkml:trace>
  <inkml:trace contextRef="#ctx0" brushRef="#br0" timeOffset="42124.18">2251 7408 6447 0,'5'-11'576'0,"-3"-2"-576"0,0 5 0 0,-2-1 0 0,2 5 544 0,0-13 0 0,3-8 0 0,1-16 0 0,0-12 1296 0,3-3 256 15,-5 5 48-15,-2 7 16 0,-2 3-624 0,-2 7-112 16,-4 4-16-16,-5 3-16 0,-2 5-272 0,-2 8-48 16,-2 7-16-16,-2 1 0 0,0 8-256 0,-7 4-48 15,-3 9-16-15,-8 11 0 0,-1 4-224 0,-7 8-64 16,-2 9 0-16,-2 6 0 0,-2 4-16 0,2 7-16 16,3 2 0-16,-1 9 0 0,4 1 16 0,3 1 0 0,6 4 0 15,2-2 0-15,4 6-208 0,7 9-32 16,4 1-16-16,6-1 0 15,7-11-48-15,6 2-128 0,11 2 192 0,12-6-64 16,7-13 320-16,9-6 48 0,12-4 16 0,11-7 0 16,12-4-144-16,10-9-32 0,7-8 0 0,3-13 0 0,4-15-16 0,-8-15-16 15,-9-12 0-15,0-16 0 0,-4-16 16 0,4-20 0 16,0-21 0-16,-2-13 0 0,-2-12 0 0,-7-3 16 16,-10 1 0-16,-11-5 0 0,-8 15-80 0,-12-6-32 0,-7-1 0 0,-16 5 0 15,-8 9-224-15,-14 1 0 0,-10 18 0 0,-8 8 0 16,-8 6 0-16,-14 9 0 0,-9 7-128 0,-14 8 128 15,-10 12-400-15,-7 12 16 0,-6 10 16 0,-5 8 0 16,3 9 128-16,-2 15 32 0,1 13 0 0,8 6 0 16,18 2-112-16,5 6-32 0,3 7 0 0,14 2-10784 31,10 9-2176-31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23:49:10.740"/>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25.9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1216,'0'-17,"28"-54,82-140,-79 159,3 1,1 2,3 1,1 2,21-15,-12 13,2 3,2 2,1 3,42-23,-12 7,81-47,-125 84,3-4,1 2,1 2,1 3,18-5,-27 12,1 2,0 1,0 1,21 2,89 4,-150-12,1 7,-1-1,0 1,0-1,0 1,-1 0,0 1,1-1,-1 1,-1-1,1 1,0 0,-1 1,-3-3,4 5,12 2,0-2,1 1,0 0,-1 0,1 1,0 0,-1 1,0 0,0 0,0 1,0 0,0 0,-1 1,1 1,-7-6,0 1,0 0,0-1,0 1,0 0,0 0,0 0,0 0,-1 0,1 0,0 0,-1 0,1 0,-1 0,1 0,-1 0,1 0,-1 0,0 1,0-1,1 0,-1 0,0 0,0 1,0-1,0 0,-1 0,1 1,0-1,0 0,-1 0,1 0,-1 0,1 0,-1 1,1-1,-1 0,0 0,1 0,-1 0,0-1,0 1,0 0,0 0,0 0,0-1,0 1,0 0,0-1,0 1,-15 9,-1 0,-1-1,1-1,-1 0,-1-1,1-1,-1-1,0-1,0-1,-9 1,27-4,-24 5</inkml:trace>
  <inkml:trace contextRef="#ctx0" brushRef="#br0" timeOffset="1855.41">2573 733,'0'0,"0"0,0 0,0 0,0 0,0 0,0 0,-3 14,-47 58,-9 6,-4 3,-3-2,-4-4,-46 38,47-46,25-25,-2-3,-2-1,-2-3,-1-2,-1-2,-2-2,-12 2,-103 50,41-21,104-49,12-5,-1 0,1-2,-1 1,0-1,0-1,0 0,-10 0,-64 8,16 2,6-14,40-47,22 38,2 0,-1 0,1 0,1 0,0-1,0 1,1 0,0 0,1 0,0 0,0 0,1 0,1 1,0-1,0 1,0 0,2 0,-1 0,1 1,0 0,0 0,1 0,1 1,20-31,-28 37,0 1,1 0,-1 0,0 0,0 0,1 0,-1 0,0-1,1 1,-1 0,0 0,1 0,-1 0,0 0,1 0,-1 0,0 1,0-1,1 0,-1 0,0 0,1 0,-1 0,0 0,0 0,1 1,-1-1,0 0,0 0,1 0,-1 1,0-1,0 0,1 0,-1 1,0-1,0 0,0 0,0 1,0-1,1 0,-1 1,0-1,0 0,0 0,0 1,0-1,0 0,0 1,0-1,0 0,0 1,0-1,0 0,0 1,-1-1,1 0,0 0,0 1,0-1,0 0,0 1,-1-1,1 0,0 0,0 1,0-1,-1 0,1 0,0 0,-11 25,-2-2,0 1,-1-2,-2 0,-1 1,-174 198,177-203,-20 41,33-56,1-1,0 0,0 1,0-1,0 1,1-1,-1 0,1 1,-1-1,1 0,0 0,0 1,0-1,0 0,0 0,1 0,-1 0,1 0,-1 0,1-1,0 1,-1 0,1-1,1 1,50 31,16-5,0-2,54 12,-14-5,-77-23,-7-2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08.1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2,'15'0,"-8"0,1 0,-1 1,1 0,-1 0,0 1,0 0,0 0,0 0,0 1,0 0,0 1,-1-1,0 1,0 1,0-1,3 3,11 12,-1 0,-1 2,0 0,-2 1,0 1,-2 0,0 1,7 21,40 84,-6 3,-6 2,9 55,-46-126,-4-1,-2 2,-3-1,-3 1,-3 10,1 11,0-12,-3-1,-14 65,-7-37,15-50,-4-70,-98-134,28-12,86 227,5-8,1 0,3-1,2 0,2-1,9 18,-21-63,1 1,-1-2,1 1,0 0,0 0,1-1,0 0,0 0,0 0,0 0,1 0,0-1,0 0,0 0,0 0,1-1,-1 0,1 0,0 0,0-1,0 1,0-2,0 1,1-1,2 1,5-2,0-1,-1 0,1-1,0-1,-1 0,0 0,0-2,0 1,0-2,-1 0,1 0,-2-1,11-8,2 0</inkml:trace>
  <inkml:trace contextRef="#ctx0" brushRef="#br0" timeOffset="1940.47">849 2520,'89'-97,"-69"83,0 2,1 1,1 0,0 2,0 0,0 2,1 0,0 1,1 2,-1 0,1 2,5 0,15 0,1 1,-1 3,1 2,-1 1,0 3,-1 1,1 2,-2 3,0 1,-1 1,0 3,-1 1,7 8,326 206,-144-105,-207-119,-33-31,-31-44,-2 2,-4 1,-1 3,-4 2,-2 2,-19-12,47 49,42 31,121 116,-80-72,-3 2,-2 2,-3 4,-42-58,-1-1,0 1,-1 1,1-1,-1 0,-1 1,0 0,0 0,0 0,-1 1,0-1,-1 0,0 1,0-1,-1 1,0-1,0 1,-1-1,0 1,-1-1,1 0,-2 1,-4 3,-1-1,0 0,0-1,-1 0,0 0,-1-1,-1 0,1 0,-1-1,0-1,-1 0,0-1,0 0,-10 3,-22 11</inkml:trace>
  <inkml:trace contextRef="#ctx0" brushRef="#br0" timeOffset="15891.9">3308 2732,'0'-18,"-7"-91,11 55,3 0,3 1,12-39,-10 62,2 0,1 1,1 1,2 1,0 0,2 1,1 1,1 1,1 1,1 1,20-14,19-23,-21 18,26-25,3 3,33-21,209-115,-93 39,-186 138,1 2,1 1,1 1,0 2,1 2,1 2,0 1,1 2,27-2,-18 6,37-10,-106 5,-18-5,0 1,-2 1,1 3,-39-6,55 12,-17-2,75-7,-11 8,0 2,1 0,-1 2,1 1,12 1,-22 0,1 0,0 1,-1 1,1 0,-1 1,0 0,0 2,-1-1,1 2,7 5,-19-9,-1 0,1 1,-1 0,1-1,-1 1,0 0,-1 0,1 1,-1-1,1 0,-1 0,-1 1,1-1,-1 0,1 1,-1-1,0 1,-1-1,1 1,-1-1,0 0,0 1,0-1,-1 0,1 0,-1 1,-1 2,0-1,0 1,-1-1,0 0,0 0,0 0,-1-1,1 1,-1-1,-1 0,1-1,-1 1,0-1,0 0,-3 2,-100 40,72-34</inkml:trace>
  <inkml:trace contextRef="#ctx0" brushRef="#br0" timeOffset="101546.43">537 115,'13'-15,"-6"4,1 1,1 0,0 1,0 0,1 0,0 1,0 0,4-1,-11 7,0 0,0 0,0 0,1 1,-1-1,1 1,-1 0,1 0,-1 0,1 0,0 1,0 0,-1-1,1 1,0 1,-1-1,1 0,0 1,-1 0,1 0,0 0,-1 0,1 1,-1-1,0 1,1 0,-1 0,0 0,0 0,1 2,2 4,0 0,0 1,-1 0,0 0,-1 0,0 1,0-1,-1 1,0 0,-1 0,0 0,0 0,-1 1,-1-1,0 0,0 1,-1-1,0 0,-1 0,0 0,0 0,-1 0,-1 0,0 0,-5 8,1-3,-1-1,-1 0,-1 0,0-1,0-1,-1 0,-1 0,0-1,0-1,-1 0,-1-1,0 0,0-1,0-1,-5 1,-22 18,67-27,163-11,-162 11</inkml:trace>
  <inkml:trace contextRef="#ctx0" brushRef="#br0" timeOffset="102529.12">1710 1690,'-57'-87,"56"85,0-1,0 1,0-1,0 1,0 0,0-1,1 0,0 1,-1-1,1 1,0-1,0 0,0 1,0-1,1 1,-1-1,1 1,0-1,0 1,-1-1,2 1,-1-1,0 1,0 0,1 0,-1 0,1 0,0 0,-1 0,1 0,0 0,0 1,0-1,0 1,1-1,-1 1,0 0,4-3,0 1,0 1,0-1,1 1,-1 0,0 0,1 1,0 0,-1 0,1 1,-1-1,1 1,0 1,-1-1,1 1,-1 1,1-1,-1 1,1 0,-1 0,0 1,0 0,0 0,-1 0,4 3,-4-2,0 0,0 1,0 0,0 0,-1 0,0 0,0 1,0 0,-1 0,0 0,0 0,-2-3,0-1,0 1,0-1,0 1,-1-1,1 1,-1-1,0 1,0 0,0-1,0 1,0 0,-1-1,1 1,-1-1,1 1,-1-1,0 1,0-1,0 1,-1-1,1 0,0 0,-1 1,0-1,1 0,-1 0,0-1,-1 2,-4 2,6-5,1 0,-1 0,1 1,0-1,-1 0,1 0,-1 0,1 0,0 1,-1-1,1 0,0 0,-1 1,1-1,0 0,-1 1,1-1,0 0,0 1,0-1,-1 0,1 1,0-1,0 1,0-1,0 0,-1 1,1-1,0 1,0-1,0 1,0-1,0 0,0 1,0-1,0 1,0-1,1 1,-1-1,0 0,0 1,0-1,0 1,1-1,-1 0,0 1,0-1,1 0,-1 1,0-1,1 0,-1 1,0-1,188 182,-181-173,0 0,0 0,-1 1,0 0,0 1,-1-1,-1 1,0 0,0 0,-1 0,0 1,-1-1,0 2,-2-6,1 0,-1 1,0-1,-1 0,0 1,0-1,0 0,-1 0,0 0,-1 0,1 0,-1 0,-1-1,1 1,-1-1,0 0,-1 0,1 0,-1-1,0 1,-2 0,-8 4,0-1,0 0,-1-1,0-1,-1-1,1 0,-1-1,0-1,-1 0,1-1,-1-1,1-1,-5 0,-25 2</inkml:trace>
  <inkml:trace contextRef="#ctx0" brushRef="#br0" timeOffset="103184.89">2847 1019,'26'160,"26"84,-42-176,17-74,-12-3,0-1,0 0,-1-1,-1-1,0 0,0 0,-1-2,-1 1,0-2,6-11,-2 3</inkml:trace>
  <inkml:trace contextRef="#ctx0" brushRef="#br0" timeOffset="103371.9">3122 970,'-15'153,"10"-52,4-1,5 1,4-1,5 0,19 76,-1-39,-25-108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06.5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1935,'2'-10,"103"-178,-33 99,4 3,3 4,4 3,3 4,8 0,55-37,21-4,-86 60,23-14,101-46,-134 83,2 4,1 3,59-11,-89 25,-17 4,0 2,1 1,-1 1,1 2,0 1,0 1,4 2,-39-33,-2 20,1 1,-2 0,1 1,-1-1,-1 1,1 1,-2 0,1 0,-1 0,-6-4,12 10,-46-35,-1 2,-2 3,0 2,-3 2,0 2,-9 0,58 24,-3-3,-1 2,1-1,-1 1,1 1,-1 0,0 0,-8 0,88 23,-25-7,-2 2,0 2,0 1,-2 3,-1 1,0 2,-2 2,-1 1,28 29,-59-52,-1 1,0 0,0 0,-1 0,1 1,-1-1,-1 1,1 0,-1 0,-1 1,1-1,-1 1,0-1,-1 1,0-1,0 1,0 0,-1 0,-1-1,1 1,-1 0,-1 2,-5 10,-1 0,-1 0,-1-1,-1-1,-1 0,0 0,-1-1,-1-1,0 0,-1-1,-1-1,-1 0,0-1,0-1,-1 0,-13 5,-18 9,7-7</inkml:trace>
  <inkml:trace contextRef="#ctx0" brushRef="#br0" timeOffset="102052.98">226 0,'0'18,"3"11,0 0,2 0,1-1,2 1,0-1,5 6,73 202,-75-204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52.5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508 1,'-16'13,"-76"23,58-25,15-6,0 1,1 1,0 1,0 0,1 2,0 0,1 1,-6 5,16-11,1 0,-1 0,1 0,0 1,1 0,-1 0,1 0,1 0,-1 1,1-1,0 1,0 0,0 2,-5 27,2 0,1 1,2-1,1 1,3 28,-1-43,17-19,0 3,-1 0,-1 1,1 0,-1 2,0-1,-1 2,13 11,-21-17,-1 0,1 0,-1 1,0 0,-1 0,1 0,-1 1,0-1,0 1,-1 0,1 0,-2 1,1-1,0 0,-1 1,-1 0,1-1,-1 1,0 0,0 0,-1 0,0 0,0 0,-1 0,0 0,0-1,0 1,-1 0,0-1,0 1,-1-1,-2 6,-1-5,0 0,0-1,-1 1,1-1,-1-1,-1 1,1-1,-1 0,0-1,0 0,0 0,0-1,-1 0,1 0,-1-1,-3 0,-19 4,-1-2,0-2,-29-1,24-1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53.362"/>
    </inkml:context>
    <inkml:brush xml:id="br0">
      <inkml:brushProperty name="width" value="0.05" units="cm"/>
      <inkml:brushProperty name="height" value="0.05" units="cm"/>
      <inkml:brushProperty name="color" value="#E71224"/>
      <inkml:brushProperty name="ignorePressure" value="1"/>
    </inkml:brush>
  </inkml:definitions>
  <inkml:trace contextRef="#ctx0" brushRef="#br0">427 1,'-15'0,"2"3,0 1,0 0,0 1,1 1,0 0,0 0,1 1,-11 9,-2-1,-156 110,173-119,0 0,1 0,-1 1,1 0,1 0,-1 0,1 1,0 0,1 0,0 0,0 0,1 1,0 0,0-1,1 1,0 0,1 0,0 1,0-1,1 0,0 0,1 0,0 0,1 5,-1-5,1 0,0 0,1 0,0 0,0 0,1-1,0 1,0-1,1 0,0 0,1-1,0 1,0-1,0-1,1 1,0-1,0 0,1-1,-1 1,1-2,1 1,-1-1,0 0,7 2,-2-2,0-1,-1 0,1 0,0-1,1-1,-1 0,0-1,0-1,0 0,0 0,0-1,0-1,0 0,0-1,-1 0,6-4,21-26,-56 21,-10 4,-1 1,0 2,-1 1,1 1,-1 2,0 0,0 2,1 1,-1 2,-27 5,26-5,0 0</inkml:trace>
</inkml:ink>
</file>

<file path=ppt/ink/ink6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8:04.797"/>
    </inkml:context>
    <inkml:brush xml:id="br0">
      <inkml:brushProperty name="width" value="0.05292" units="cm"/>
      <inkml:brushProperty name="height" value="0.05292" units="cm"/>
      <inkml:brushProperty name="color" value="#0070C0"/>
    </inkml:brush>
  </inkml:definitions>
  <inkml:trace contextRef="#ctx0" brushRef="#br0">852 11299 7359 0,'-2'-4'656'0,"0"2"-528"0,0-2-128 0,0 4 0 0,2 4 1024 0,-3-4 192 0,-1 0 16 0,-2 0 16 16,-5 6 112-16,1 3 32 0,-3 4 0 0,2 4 0 16,3-2-400-16,1 2-80 0,3-2-16 0,2-3 0 15,2 3 176-15,0 0 16 16,6-2 16-16,-2 0 0 0,5-5-400 0,-3 3-96 0,3-5-16 0,2-2 0 15,-3 3-240-15,3-7-48 0,-3 0-16 0,3-7 0 16,0-1-80-16,-3-3-16 16,3-1 0-16,-3-5 0 0,-1 0 288 0,-1 2 48 15,-2 0 16-15,0 2 0 0,-1-2-272 0,-3 0-48 16,0-2-16-16,0 0 0 0,-5 2-208 0,1-2 0 16,0 4 128-16,-3-2-128 0,1 9 0 0,-2-5 0 15,-3 5 0-15,-2 6 0 0,2 0 0 0,-3 4 0 16,-1 9 0-16,-2-2 0 0,0 10 0 0,0-2 128 15,-1 7 0-15,6-1 16 0,1 3 240 0,3-5 32 16,3-1 16-16,3-1 0 0,4-6-176 0,0-2-48 16,5-5 0-16,-1-2 0 0,3 1-80 0,-1-7 0 0,3-7-128 0,0-1 192 15,-1-3 0-15,3 1 0 0,-5-1 0 0,3 3 0 16,-2-3-192-16,-3 5 144 0,0 3-144 0,-1 6 128 31,-1 3-608-31,-2 5-128 0,2-1-32 0,3 7-14144 0</inkml:trace>
  <inkml:trace contextRef="#ctx0" brushRef="#br0" timeOffset="13241.42">15753 13062 3679 0,'0'4'320'0,"0"-4"-320"0,0 3 0 0,0-3 0 0,0 0 992 0,2 0 128 0,0 2 32 0,3-2 0 16,1 2 912-16,3-4 192 0,-1 2 48 0,3-5 0 16,-3-1-624-16,3 2-112 0,0-7-32 0,-3 0 0 15,3 3-240-15,-3-5-48 0,3 3-16 0,-5-3 0 16,3 0-608-16,-5 0-128 0,0-2-32 0,1 3 0 16,-3-3-48-16,-2 4-16 0,0 0 0 0,-2 3 0 15,0 4-272-15,-3-3-128 0,1 7 0 0,-5 0 128 16,-1 7-128-16,-1-3 0 0,1 6 0 0,-1 3 0 15,0 0 256-15,1 6 0 0,-1-2 16 0,2 4 0 16,3-3 192-16,2-4 48 0,2 3 0 0,0-6 0 16,6 0-336-16,-2-7-176 0,4 2 192 0,-1-10-192 15,3 0 0-15,1-3 0 0,1 1 0 0,1-5 0 0,0 1 0 0,1 3 0 16,1-3 0-16,-2-1 0 0,-3 7 0 0,-1 0 0 16,-1 1 0-16,-2 6 0 0,1-1-144 0,-5 4 144 15,-3 1-128-15,1-3 128 0,0 2 0 0,-2 1 0 16,0-3 0-16,-1 0 0 0,1 2 0 0,-2-6 0 15,-1 3 0-15,1-1 0 16,2-2 0-16,-3 0 0 0,3 0 0 0,0 0 0 0,2 0 0 0,0-5 0 16,2 5 0-16,0-8 0 0,2 2 0 0,0-3 0 15,0-2 0-15,-2 1 0 0,2-1 0 0,0 0 0 16,-2 3 0-16,0-3 0 0,0 3 0 0,0-1 0 16,-2 1 0-16,2 3 0 0,-2-3 0 0,2 6 0 0,0-5 0 15,0 3 0-15,0-2 0 0,2 2 128 0,2-3-128 0,-2 1 0 16,3-3 128-16,1 3-128 0,-2 0 160 0,3-3-160 15,-3-2 176-15,0 1-176 0,1 1 192 0,-1-1-192 16,0-1 192-16,2 0-64 16,-1-4 0-16,3 0-128 0,-1 3 224 0,1-1-64 0,1-2-16 0,1 4 0 15,1-6-144-15,0 2 0 0,1 3 0 0,-1-1 128 16,2-2-128-16,2 0 0 0,0 0 0 0,0-2 0 16,2 0 0-16,0-2 0 0,0 2 0 0,-2-2 0 15,4 0 144-15,0-3-144 0,2 1 160 0,3-2-160 16,-1 1 160-16,3-1-160 0,1-3 160 0,1-1-160 15,2 3 0-15,-2-1 0 0,-3 1 0 0,3 3 0 16,-1 2 0-16,1 0 0 0,2-3 0 0,-4-1 0 0,-1 8 0 0,5-13 0 16,8-1 0-16,5-12 0 0,4-1 0 0,-3-3 0 15,1 7 0-15,0-5 0 0,4-2 0 0,-2 7 0 16,2 6 128-16,-2 0-128 0,-1 11 0 0,-1-1 0 16,2 5 0-16,-2 3 0 0,-3 1 0 0,1 0 0 15,0 2 0-15,-1 1 0 0,1-1 0 0,-3 0 0 16,3 1 0-16,-1-1 0 0,-5 0 0 0,1 1 0 15,0-3 0-15,1-2 0 16,-5-2 0-16,0-2 0 0,-4 0 0 0,-3-2 0 0,-1-1 0 0,-3 3 0 16,-4 2 0-16,-2 0 0 0,-2 0 0 0,-2 2 0 0,0 2 0 0,-5-2 0 15,1 9 0-15,-5-5 0 16,1 5 0-16,-3 0 0 0,0 1-160 0,-4 5-80 16,-3-4-16-16,1 4 0 15,-4 4-1664-15,-1 3-352 0</inkml:trace>
  <inkml:trace contextRef="#ctx0" brushRef="#br0" timeOffset="14224.42">18194 11668 911 0,'-2'-5'0'0,"0"-1"0"0,2 2 0 0,0 4 0 0,0-2 896 0,-2-3 112 0,0-1 16 0,-1-5 0 0,1-4-272 0,0-2-48 16,0 7-16-16,0-7 0 0,2 6-144 0,0-4-32 16,0 0 0-16,-2 3 0 0,2-1 512 0,0 2 80 15,-2 0 32-15,2 3 0 0,-2-1 112 0,2 5 32 16,-3-4 0-16,3 6 0 0,0 2-384 0,0-5-80 16,3 5-16-16,-3 5 0 0,0-5-256 0,0 4-48 0,0 2-16 0,0-2 0 15,0-4 64-15,0 0 16 16,0 0 0-16,-3 41 0 0,6-26-128 0,-1-2-32 0,0 1 0 15,0-1 0-15,2 0-160 0,0 0-48 0,3 0 0 0,-1-3 0 16,3 1-64-16,-1 0 0 0,3 3-128 0,4 1 192 16,0 4 64-16,4 1 0 0,0 3 0 0,5 3 0 15,-1 1-256-15,3 7 128 0,1 5-128 0,1 3 0 16,0 3 0-16,-3 10 0 0,-1 7 0 0,-3 10 0 16,-2 5 0-16,-2 6 0 0,0 2 0 0,-4-4 0 15,2 2 0-15,-2-10 0 0,-3-12 0 0,1-3 0 16,2-5 0-16,-3 7 0 0,3-5 0 0,-4 9 0 15,-1-5 0-15,-1-1 128 0,-5-1-128 0,-2-3 0 16,-2-8 128-16,-3-5-128 0,-1-7 0 0,2-8 0 16,-1-5 560-16,1-8 16 0,0-7 0 0,2-2 0 0,2-4 48 0,2-8 16 15,0-1 0-15,2-1 0 32,0-1-960-32,1 0-192 0,1-6-48 0,1 7-13328 0</inkml:trace>
  <inkml:trace contextRef="#ctx0" brushRef="#br0" timeOffset="15492.98">19029 13829 5519 0,'0'0'496'0,"0"-5"-496"0,0 3 0 0,0 0 0 0,0 2 1104 0,0-2 128 0,2-2 32 0,2-3 0 15,-1-3-64-15,3 3-16 0,0-3 0 0,3-1 0 16,2 0-560-16,-1-1-112 0,5-3-32 0,2-2 0 16,0-3-192-16,4-3-32 0,3-3-16 0,4-5 0 15,-3-6-16-15,3-1 0 0,-3 0 0 0,3-5 0 0,0-6-64 0,4-6-16 16,4 2 0-16,0-11 0 0,2 0 320 0,3-2 64 16,-1 4 16-16,1-2 0 0,-1 7-144 0,9-11-16 15,11-11-16-15,6-6 0 0,0-3 208 0,-2 3 64 16,0 6 0-16,-7 1 0 15,1 10 224-15,-3 2 48 0,-2 4 16 0,-1 7 0 0,-3 3-176 0,2 3-48 16,2 3 0-16,0 3 0 16,-2 5-416-16,0 4-96 0,-4 2 0 0,-2 0-16 15,0 2-176-15,-3 2 0 0,-5 3 0 0,-3 1-176 0,-2 5 176 0,-5 2 0 0,-3 4 0 0,-5 3 0 16,-2 3 0-16,-4 3 0 16,-3 4 0-16,-1 0-128 0,-3 0-128 0,-4 6 0 15</inkml:trace>
  <inkml:trace contextRef="#ctx0" brushRef="#br0" timeOffset="16237.45">20763 12191 3679 0,'2'-4'320'0,"0"2"-320"0,0-2 0 0,-2 2 0 0,0 2 544 0,0 0 32 0,2-2 16 0,3-1 0 15,1-1 464-15,0 2 96 0,3 2 0 0,2 0 16 16,1 0-48-16,3 0-16 0,0-2 0 0,4 0 0 15,1-3-16-15,1 3-16 0,4-4 0 0,3 2 0 16,-2-3-176-16,1 3-16 0,5-2-16 0,0 1 0 16,2-1-320-16,-2 4-64 0,0 0-16 0,9-2 0 15,10 1-16-15,8 3 0 0,10 0 0 0,5 0 0 16,7 3-256-16,6 1-48 0,3 0-16 0,-5 2 0 16,-10 1-128-16,12-1 0 0,19 3 0 0,18 1 0 15,6-1 304-15,0-1 16 0,0 3 16 0,-5 0 0 0,1-1-32 16,2-3-16-16,4 3 0 0,-2 1 0 0,-4 2 144 0,-11 6 16 15,-11 2 16-15,-6 3 0 16,-9 1-80-16,-6-1-32 0,-10-1 0 0,-11-2 0 16,-9 5-352-16,-8-9 0 0,-7-4 0 0,-6-1 0 15,-4-1 176-15,-7-5-48 0,-4-3 0 0,-4-6 0 16,-1-3-128-16,-5-2 0 0,-3-3 0 0,-4-2-13504 16</inkml:trace>
  <inkml:trace contextRef="#ctx0" brushRef="#br0" timeOffset="17937.41">24735 12087 5519 0,'0'-4'496'0,"0"0"-496"0,-2 1 0 0,2 3 0 0,-2 0 448 0,0-4 0 0,2 2 0 0,-4-2 0 0,-1-3-288 0,1-1-160 0,-2-1 160 0,4 5-160 0,-1-2 0 15,1 1 0 1,2-3 0-16,0 2 0 0,2 3 336 0,1-3 176 16,-1 2 48-16,0 4 0 0,0-4 848 0,0 1 160 0,0 3 32 15,0 3 16-15,-2 1-464 0,2-2-112 0,-2-2-16 0,0 0 0 16,0 0-448-16,0 0-80 0,0 0-32 0,0 0 0 15,0 0-96-15,7 36-32 0,-3-36 0 0,5 2 0 16,1-2 160-16,1 2 16 0,2-2 16 0,4 0 0 16,2 0-144-16,2-2-48 0,3 0 0 0,-3 2 0 0,2 0-208 0,-1-6-128 31,-1 4 128-31,2-1-128 0,1 3 128 0,-1-4-128 0,-4 2 160 0,1-2-160 16,-6 4 400-16,1 0-16 0,2 2 0 15,-2 2 0-15,-2 0-224 0,-2-1-160 0,-3 1 192 0,-1 0-192 16,-3 3 0-16,-2-1 0 0,-2 2 0 0,-2-1 0 15,0-3-128-15,-2 2 128 0,-3-1 0 0,1 1-144 16,-3 0 144-16,1 1 0 0,-3 1 0 0,0-5 0 16,1 3 0-16,-1-2 0 0,0 0 0 0,-1-4 0 15,1 0 0-15,-2-6 144 0,3 2-16 0,3-3-128 16,-1 1 832-16,3 2 48 0,3-7 16 0,2 0 0 16,2-3-288-16,3 1-48 0,3-2-16 0,3 0 0 15,2-4-192-15,6-7-32 0,9-1-16 0,1-7 0 0,8-3-96 0,-1-3-16 16,2 2 0-16,7-11 0 0,8-5 0 0,7-12-16 15,6-2 0-15,4-4 0 0,5-5-16 0,-1 3 0 16,7 1 0-16,-9 7 0 0,-3 13 288 0,5-9 48 16,13-1 16-16,3-3 0 0,-5 8-384 0,2-2-128 15,3 3 0-15,6 4 0 0,2-5 0 0,-5 7 128 16,-1 2-128-16,-11 7 0 0,-9 8 0 0,-6-1 0 16,-4 10 0-16,-9 2 0 0,-4 3 0 0,-4 5 0 0,-2 1 0 15,-7 3 0-15,-2 2 0 0,-4 3 0 0,-9-2 0 16,-4 3 0-16,-2 5 0 0,-8 0 0 0,-3 2 0 0,-6 3 0 15,-3 1 0-15,1-4 144 16,-2 2-144-16,-1 3 192 0,-1-3 176 0,-1 0 32 16,-1 1 16-16,1-3 0 0,-1 2-288 0,-1-4-128 0,4 2 0 0,-1-2 128 15,-1 0-128-15,-1-2 0 0,3 2 0 0,-1 0 0 16,1-4 0-16,3 4 0 0,0-2 128 0,0-1-128 16,-1 1 0-16,3-2 0 0,0 0 0 0,0 2 0 15,2-7 0-15,-2 3 0 0,2-3 0 0,0 1 0 16,-2-3 0-16,2-2 0 0,-2 5 0 0,2-1 0 15,0 5 0-15,-2-4 0 0,2 1 0 0,0 3 0 16,0 2 0-16,0-3 0 0,2 3 0 0,-2 2 0 16,2-2 0-16,0 2 0 0,0 0-144 0,0 0 144 0,0 0 0 0,0 0 0 15,-2 0 0-15,0 0 0 0,0 0 0 0,0 0 0 16,0 0 0-16,0 0 0 0,0 0 0 0,0 0 0 16,0 0 0-16,28 30 0 0,-26-21 0 0,3-1-128 15,-3 3 128-15,2-1 0 16,0 1-176-16,0 2 32 0,-1 6 0 0,1 4 0 15,-2-1 0-15,0 5 0 0,-2 5 0 0,0 7 0 16,-2 1 144-16,-2 7 0 0,-3 2 0 0,-1 0 0 16,-1-9 0-16,-1 7 0 0,-3-4 0 0,-2 1 0 0,0-1 0 0,0-3 0 0,-6 3 0 0,-1-5 0 15,5-4 0-15,-6 7 0 16,-7-1 0-16,-4 7 0 0,-4-2 0 0,-7 4 0 16,-4 0 0-16,-6 4 0 0,-5 7 0 0,-4-5 0 0,-4 0 0 0,0-2 0 15,4-8 0-15,0 0 0 0,-6 4 0 0,-3-2 0 16,1 2 0-16,-7-5 0 0,-2 3 0 0,-6-2 0 15,-3-7 0-15,-5-2 128 0,-3-2-128 0,6-2 0 16,5-2 0-16,-5-2 144 0,-4 2-144 0,-4-1 0 16,-2 1 240-16,2-2-64 0,2 2-16 0,8 0 0 15,9-7 16-15,7-2 0 0,10 1 0 0,6-8 0 16,5 3-176-16,2-6 0 0,0 6 0 0,6-4 0 16,5 2 0-16,6-5 0 0,4-3 0 0,6 1 0 0,5-1 0 0,2-3 0 15,7-2 0-15,1 2 0 16,5-1 0-16,2 1 0 0,4-2 0 0,0 0 0 0,2 0-144 0,3 2 144 15,-1-4-192-15,0 0 192 16,7 0-496-16,-13 0 16 0,0 0 0 0,32-10 0 0,-21 3 224 0,-1 3 64 16,1-2 0-16,0-3 0 15,-1 3-48-15,-1-5 0 0,-1 1 0 0,-1-3 0 16,-1 2 240-16,1-6 0 0,-3 6 0 0,-2-6-144 0,0 5 144 16,-2 1 0-16,0 3 0 0,-4-3 128 0,2 5 0 0,-5 1 16 15,3 5 0-15,-7 0 0 0,5 0 0 0,-3 0 0 16,1 0 0-16,-1 2 0 0,1 1-144 0,2-3 0 15,-3 2 144-15,0 2-144 0,3-4 192 0,0 0-48 0,-3 2 0 0,1 2 0 16,-1 3 64-16,1-1 16 0,-3 3 0 0,2 1 0 16,-1 1-96-16,1-5-128 0,-1 5 176 0,-1 0-176 15,2-1 176-15,1 1-176 0,-1-5 160 0,1 1-160 16,-1-3 128-16,3 2-128 0,2-2 0 0,-3-1 144 16,3 1-144-16,-2 0 0 0,1-4 144 0,1 0-144 15,2 2 0-15,2-4 0 0,0 2 0 0,2-4 0 16,2 0 0-16,3 1 0 15,-7 3 0-15,0 0 0 16,32-25-800-16,-19 16-128 0,-1-1-32 0,1 1-15488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1:38.033"/>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color" value="#33CCFF"/>
      <inkml:brushProperty name="ignorePressure" value="1"/>
    </inkml:brush>
  </inkml:definitions>
  <inkml:trace contextRef="#ctx0" brushRef="#br0">1 2234,'0'0,"0"0,0 0,0 0,0 0,0 0,0 0,0 0,0-8,1-6,1 1,0-1,1 0,1 1,0 0,3-7,2-8,122-323,-113 301,2 1,2 2,3 0,1 1,12-12,-2 8,2 2,2 2,2 1,2 2,1 3,3 1,12-6,71-37,122-55,-149 90,1 6,3 4,33-4,-68 22,1 3,1 4,0 2,60 2,-106 7,25-2,0 1,0 4,0 1,0 3,-1 2,1 3,21 8,-10 4,-84-39,-101-70,-162-123,200 145,112 65,-7 2,0 0,-1 2,1 0,-1 2,-1 0,1 2,-1 0,0 1,-1 1,0 1,-1 1,-1 1,0 0,0 1,-2 1,0 1,6 9,-17-22,0 1,0 0,-1 0,0 0,0 0,0 1,0 0,-1 0,0 0,0 0,-1 0,0 1,0-1,0 1,-1-1,0 1,0 0,-1-1,0 1,0 0,0 0,-1-1,0 1,0-1,-1 1,0 0,0-1,-1 2,-2 0,0-1,-1 0,1 0,-1-1,-1 0,1 0,-1 0,0-1,0 0,-1 0,1-1,-1 0,0 0,0-1,-7 2,-12 3,-1-1,0-1,0-2,-7 0,-18 1,8-3</inkml:trace>
  <inkml:trace contextRef="#ctx0" brushRef="#br0" timeOffset="1250.12">3134 696,'2'36,"1"-1,2 1,5 16,1 4,5 32,3-1,30 78,25 78,51 211,-27-93,-36-114,-44-171,-9-43,-1 1,-1 1,-2-1,-2 1,-1 3,-3-3,18-124,7-101,51-146,-65 281,1 67,-3 3,-1 0,0 1,-1 0,-1 0,0 0,-1 1,-1-1,-1 1,0 0,-2 0,0 0,0 4,-2-6,0-1,-1 0,-1 1,0-1,-1 0,-1-1,0 1,0-1,-1-1,-1 1,0-1,-1 0,0-1,-1 0,0 0,-1-1,0-1,-1 0,1 0,-2-1,1-1,-1 0,0 0,-1-2,0 1,1-2,-2 0,1 0,0-2,-6 1,-4-2,0 0,0-2,1-1,-1-1,1 0,-1-2,1-1,0-1,1-1,0-1,0 0,1-2,0-1,1 0,-11-10,8 6</inkml:trace>
  <inkml:trace contextRef="#ctx0" brushRef="#br0" timeOffset="2484.03">3834 3473,'3'-15,"76"-233,68-58,-75 184,6 3,5 3,43-41,9 0,30-17,-121 129,1 1,2 3,1 2,3 1,0 3,3 3,13-5,-41 25,0 0,0 3,1 0,0 1,26-3,29-1,-93-13,-5 9,-1 0,0 1,-1 1,-17-11,-45-37,59 47,30 18,-4-4,1 1,-1 0,1 0,-1 0,1 1,-1-1,1 2,-1-1,0 0,1 1,-1 0,0 0,0 1,0 0,-1-1,4 4,-3-3,-1-1,0 1,0 0,0 1,0-1,0 1,-1 0,1 0,-1 0,0 0,0 1,-1-1,1 1,-1-1,0 1,0 0,-1 0,0 0,1 0,-2 0,1 0,0 1,-1 0,-32 58,17-45</inkml:trace>
  <inkml:trace contextRef="#ctx0" brushRef="#br1" timeOffset="79922.3">50 348,'0'0,"0"0,0 0,0 0,0 0,0 0,0 0,0 0,0 0,0 0,2-2,1-1,0-2,-1 0</inkml:trace>
  <inkml:trace contextRef="#ctx0" brushRef="#br1" timeOffset="80188.08">312 1,'0'0,"0"0,0 0,0 0,0 0,0 0,0 3,1 10,1 1,0 0,1-1,1 1,0-1,4 7,1 4,183 486,-183-483</inkml:trace>
  <inkml:trace contextRef="#ctx0" brushRef="#br1" timeOffset="81344.39">3571 1068,'15'-2,"14"-7,-14 4,0 0,1 1,0 1,0 0,0 1,0 1,8 0,-9 3,-1 1,1 0,-1 1,1 0,-1 1,-1 1,1 0,-1 1,0 1,0-1,-1 2,0 0,-1 1,0 0,0 0,-1 1,0 0,-1 1,-1 0,5 9,-9-15,-1-1,0 1,0 0,0 0,-1 1,0-1,0 0,0 1,-1-1,0 1,0-1,-1 1,0-1,0 1,-1 0,1-1,-1 1,-1-1,1 1,-1-1,0 0,-1 0,0 0,1 0,-2 0,-3 5,-2-2,-1 0,-1 0,1-2,-1 1,0-1,-1-1,0 0,0 0,0-1,-1-1,0 0,1-1,-14 2,13-4,20-2,211-18,-193 16</inkml:trace>
  <inkml:trace contextRef="#ctx0" brushRef="#br1" timeOffset="82250.17">4821 2729,'0'0,"0"0,0 0,0 0,0 0,7-5,25-19,-10 7,0 2,1 0,1 1,13-4,-29 14,1 1,0 0,0 1,0 0,0 0,1 1,-1 1,0-1,1 1,-1 1,0 0,0 0,1 1,-1 0,0 0,0 1,-1 0,1 1,-1 0,1 0,-1 1,0 0,-1 0,1 1,-1 0,4 5,-4-3,-1 0,0 0,-1 1,1 0,-2-1,1 2,-1-1,-1 0,0 1,0 0,-1 0,0 0,0 0,-1 0,-1 0,0 1,1-3,-1-5,1-1,-1 1,0-1,0 1,0-1,0 1,0 0,0-1,-1 1,1-1,-1 1,0-1,0 1,0-1,0 1,0-1,0 0,-1 0,1 1,-1-1,0 0,0 0,6-2,0 1,0 0,0-1,0 2,-1-1,1 0,0 1,-1-1,1 1,-1 0,1 0,1 2,6 3,-9-7,0 1,0 0,0-1,0 1,-1 0,1 0,0 1,0-1,-1 0,1 0,-1 1,1-1,-1 1,1 0,-1-1,0 1,0 0,0 0,0-1,0 1,0 0,-1 0,1 0,-1 0,1 0,-1 0,0 1,1-1,-1 0,0 0,-1 0,1 0,0 0,0 0,-1 0,0 1,-6 6,-1 0,0-1,0 0,-1 0,0-1,0 0,-1 0,0-1,0 0,0-1,-1 0,0-1,0 0,0-1,0 0,-1 0,1-2,-3 1,-115 15,73-13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38.004"/>
    </inkml:context>
    <inkml:brush xml:id="br0">
      <inkml:brushProperty name="width" value="0.05" units="cm"/>
      <inkml:brushProperty name="height" value="0.05" units="cm"/>
      <inkml:brushProperty name="color" value="#5B2D90"/>
      <inkml:brushProperty name="ignorePressure" value="1"/>
    </inkml:brush>
  </inkml:definitions>
  <inkml:trace contextRef="#ctx0" brushRef="#br0">77 26,'-32'12,"-13"1,64-22,-1 1,1 1,0 1,0 0,0 2,0 0,1 1,-1 1,14 1,-31 1,0 1,1-1,-1 1,1-1,-1 1,0 0,0 0,1 0,-1 0,0 1,0-1,0 0,0 1,0 0,0-1,-1 1,1 0,-1 0,1 0,-1 0,0 0,1 0,-1 0,0 1,0-1,-1 0,1 1,0-1,-1 0,1 1,-1-1,0 1,0-1,0 1,0-1,0 0,-1 1,1-1,-1 1,0-1,1 0,-1 1,0-1,0 0,0 0,-1 2,-11 15,11-18,1 1,-1 0,0 1,1-1,-1 0,1 0,0 1,0-1,-1 0,2 1,-1-1,0 1,0 0,1-1,0 1,-1 0,1-1,0 1,0-1,1 1,-1 0,0-1,1 1,0 0,-1-1,1 1,0-1,1 2,53 66,-49-65,60 72,-64-73,1 0,-1 1,0-1,-1 1,1-1,-1 1,0 0,0 0,0-1,0 1,-1 0,0 0,0 0,0 0,-1-1,0 1,0 0,0 0,-2 3,-2 1,0-1,-1 0,-1 0,1 0,-1-1,-1 0,1-1,-1 1,0-2,-1 1,1-1,-1 0,0-1,0 0,-1 0,1-1,-1 0,-8 1,-36 11,4-4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2:05.671"/>
    </inkml:context>
    <inkml:brush xml:id="br0">
      <inkml:brushProperty name="width" value="0.05" units="cm"/>
      <inkml:brushProperty name="height" value="0.05" units="cm"/>
      <inkml:brushProperty name="color" value="#5B2D90"/>
      <inkml:brushProperty name="ignorePressure" value="1"/>
    </inkml:brush>
  </inkml:definitions>
  <inkml:trace contextRef="#ctx0" brushRef="#br0">6158 335,'-10'-5,"-84"-28,-96-18,29 8,-56-17,-35 3,122 33,0 5,-113 0,-197 20,369 2,0 3,1 3,0 4,-54 16,111-25,-66 17,1 4,-26 14,69-23,0 1,1 2,-12 10,-115 68,135-89,25-25,28-104,31-33,-55 148,0 1,-1 0,0-1,0 0,-1 1,1-1,-1 0,0 0,-1 0,0-5,-11 42,1-9,2 0,1 0,0 0,2 1,1 0,0 0,2 0,1 0,0 0,2 1,1-1,0 0,2 0,1 0,1 1,0-10,0 1,1-1,1 0,1 0,-1-1,2 0,0-1,1 0,0 0,0-2,1 1,1-1,0-1,0 0,1-1,0 0,0-1,1-1,0 0,0-1,0-1,10 2,77-1,-81-8</inkml:trace>
  <inkml:trace contextRef="#ctx0" brushRef="#br0" timeOffset="-1387.21">5535 3398,'14'-8,"91"-2,95-40,-168 42,0-1,-1-1,-1-2,0-1,0-1,-1-2,-1-1,-1-1,17-14,181-176,-159 153,-2-4,-2-2,-4-3,36-50,-43 38,-3-2,-3-2,-4-2,-3-1,-4-2,11-51,-12 21,16-109,-37 131,-3-1,-5-33,-16-8,10 130,-1-1,0 1,0 0,0 0,0 0,-1 1,0-1,0 1,0 0,0 0,-1 0,0 1,0-1,0 1,0 0,2 1,0 1,0-1,0 1,-1 0,1 0,-1 0,1 0,0 1,-1-1,1 1,-1 0,1 0,-1 0,1 0,-1 1,1-1,-1 1,1 0,0 0,-1 0,1 1,0-1,0 1,-70 46,32-10,1 2,2 1,2 2,-2 6,-45 53,24-31,55-67,-5 19,17-31,68-88,-61 74,1 1,1 0,1 2,0-1,10-5,-26 24,-1-1,0 1,0 0,0 0,0 0,0 0,1 0,-1 0,1 0,-1 0,0 0,1 0,-1 1,1-1,0 1,-1-1,1 1,-1 0,1-1,0 1,-1 0,1 0,0 0,-1 0,1 1,0-1,-1 0,1 1,-1-1,1 1,-1-1,1 1,-1 0,1 0,0 0,8 7,0 0,0 0,-1 1,0 0,-1 1,1 0,-2 1,0 0,0 0,2 6,17 24,-13-22</inkml:trace>
  <inkml:trace contextRef="#ctx0" brushRef="#br0" timeOffset="1611.43">2125 956,'0'0,"-18"0,-132 35,-10 13,2 6,-1 9,-207 91,271-108,3 4,2 4,-24 23,2-3,64-42,1 2,1 2,2 3,-3 6,22-20,2 1,0 2,2 0,-16 28,20-26,0 2,3 0,0 0,2 2,-7 30,17-55,-1 6,0 1,-1-1,-1 0,-1-1,0 1,0-1,-2-1,-6 11,21-36,0-1,0 0,-2 0,0-1,0 0,-1 0,-1 0,0 0,-1 0,0-1,3-18,37-183,-36 165,-14 74,-107 235,107-237,0 0,2 0,0 1,2 0,0 0,1 1,1 4,2-23,0 1,0 0,1-1,-1 1,1 0,0-1,1 1,-1 0,1-1,0 0,0 1,0-1,0 0,1 0,0 0,0-1,0 1,0-1,0 1,1-1,0 0,-1 0,1-1,0 1,1-1,-1 0,0 0,1 0,-1 0,3 0,16 3,0-1,0-1,0-1,0-1,0-1,0-2,0 0,0-1,-1-1,12-4,85-28,-89 26</inkml:trace>
  <inkml:trace contextRef="#ctx0" brushRef="#br0" timeOffset="5166.87">1325 3361,'-11'18,"2"-10,4-4,1 0,0 0,1 1,-1-1,1 1,0 0,0 0,0 0,1 1,-1-1,1 1,1-1,-1 1,1 2,-10 36,1-45,114-113,215-202,-17 66,-240 200,-57 46,143-114,24-35,127-132,-316 273,3 3,0 2,-1 0,1 1,-1 0,0 1,-1 1,1 0,-1 1,0 1,0 0,1 1,-14 1,18-1,-188-15,239-7,-14 12,0 2,0 1,1 1,0 2,1 0,-1 2,1 1,0 1,-1 1,1 2,0 1,-1 1,0 1,14 5,-32-8,0 1,-1 0,1 0,-1 1,0 0,0 0,0 1,-1 0,0 1,1 0,-2 0,1 0,-1 0,0 1,0 1,-1-1,0 0,0 1,-1 0,0 0,0 1,-1-1,0 1,-1 0,1 5,-1 0,-2 1,0-1,0 1,-2-1,1 0,-2 1,0-1,-1 0,0 0,-1-1,0 1,-8 11,-1 0,-1 0,0-1,-2-1,-1-1,-1-1,-3 3,11-14,0 1,-1-2,0 1,0-2,-1 1,-4 0,3-2</inkml:trace>
  <inkml:trace contextRef="#ctx0" brushRef="#br0" timeOffset="8273.18">3187 1625,'0'0,"0"0,0 0,0 0,0 0,0 0,0 0,0 0,0 0,0 0,0 0,0-8,1 0,1-1,0 1,1 0,0-1,0 1,0 0,1 1,1-1,-1 1,1-1,0 1,1 1,0-1,0 1,0 0,1 0,0 1,0 0,8-10,5-3,1 0,1 1,0 1,1 1,1 1,1 1,0 1,0 1,1 1,0 2,1 0,-1 2,2 1,-1 1,0 2,3 0,-3 2,0 2,0 0,0 2,-1 1,0 0,6 4,184 67,-183-60,0 2,-1 1,-1 2,-1 1,-1 1,1 4,1 1,-1 2,-2 1,-1 2,-1 0,-2 2,11 22,22 34,3-3,16 11,-48-61,0 1,19 42,-31-40,-19-51,-4-128,1 34,19 112,-8-2,-1 1,0 0,0 0,-1 0,0 0,0 1,0-1,-1 1,-1-1,1 1,-1 0,0 0,-1 0,0-1,0 1,-1 2,0-2,0 0,-1 0,0-1,-1 1,0 0,0-1,-1 1,1-1,-2 0,1 0,-1-1,0 1,0-1,-1 0,-2 2,-10 8,-1-1,0-1,-1 0,-12 5,-6 3</inkml:trace>
  <inkml:trace contextRef="#ctx0" brushRef="#br0" timeOffset="30643.57">4797 1240,'0'15,"-1"0,-1 0,-1-1,0 0,-1 1,0-1,-3 3,-5 21,-46 157,45-156</inkml:trace>
  <inkml:trace contextRef="#ctx0" brushRef="#br0" timeOffset="31504.36">6559 2740,'12'-2,"39"-21,37-10,-74 31,0 0,0 1,0 1,0 0,-1 1,1 1,0 0,0 1,-1 0,1 1,-1 0,0 2,0-1,-1 1,0 1,0 0,0 1,-1 0,0 1,-1 0,1 1,-2 0,0 1,0-1,5 9,-9-9,0 0,-1 0,0 1,0-1,-1 1,0 0,-1 0,0 0,-1 0,0 0,-1 0,0 0,-1 1,0-1,-1 0,0 0,-1-1,0 1,0 0,-1-1,-1 0,0 0,0 0,-1 0,0-1,-1 0,0 0,0-1,-1 0,-1 1,6-5,0-1,-1 0,1 0,-1 0,0 0,1-1,-1 0,0 1,0-1,-1-1,1 1,0 0,-1-1,1 0,0 0,-1-1,0 1,1-1,-5 0,59-1,22-2,0-3,-1-3,17-7,-58 10</inkml:trace>
  <inkml:trace contextRef="#ctx0" brushRef="#br0" timeOffset="33273.57">52 670,'0'0,"0"0,0 0,0 0,-2 15,-31 79,29-82,1-2,0-1,1 1,0 0,1 0,0 0,0 0,1 1,1 5,0-15,0 1,1-1,-1 0,0 0,1 1,-1-1,1 0,-1 0,1 0,0 0,-1 0,1-1,0 1,0-1,-1 1,1-1,0 1,0-1,0 0,0 0,0 0,-1 0,1 0,0 0,0-1,1 1,6-4,1 0,-1-1,0 0,0 0,0-1,-1 0,1 0,-2-1,1 0,-1-1,0 1,0-2,-1 1,0 0,-1-1,4-9,8-12,-2-2,-1 1,6-22,-13 0,-7 70,37 153,4 86,-36-221</inkml:trace>
  <inkml:trace contextRef="#ctx0" brushRef="#br0" timeOffset="34084.43">1988 2989,'0'0,"0"0,0 0,0 0,0 0,-1 3,0 1,-1-1,1 1,0-1,-1 0,0 1,0-1,0 0,0 0,0 0,-1-1,1 1,-1 0,0-1,0 0,1 1,-2-1,1 0,0-1,0 1,-2 0,-4 4,-174 81,152-68,44 6,93 91,-68-79,-22-22,0 1,-1 0,-1 1,0 0,-1 1,-1 1,-1 0,4 9,-14-25,0-1,0 1,0 0,0 0,0-1,-1 1,1 0,-1 0,0 0,0-1,0 1,0 0,-1 0,1 0,-1 0,1-1,-1 1,0 0,0-1,0 1,-1-1,1 1,0-1,-1 1,0-1,0 0,1 0,-1 0,0 0,-1 0,-1 1,-9 4,-1 0,-1-1,1 0,-1-2,0 1,0-2,-1 0,1-1,0 0,-1-2,1 1,-1-2,-4-1,-106-12,99 7</inkml:trace>
</inkml:ink>
</file>

<file path=ppt/ink/ink6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1T00:19:06.226"/>
    </inkml:context>
    <inkml:brush xml:id="br0">
      <inkml:brushProperty name="width" value="0.05292" units="cm"/>
      <inkml:brushProperty name="height" value="0.05292" units="cm"/>
      <inkml:brushProperty name="color" value="#0070C0"/>
    </inkml:brush>
  </inkml:definitions>
  <inkml:trace contextRef="#ctx0" brushRef="#br0">26940 10103 1839 0,'-11'-13'160'0,"5"7"-160"0,1-1 0 0,1 3 0 0,2 0 1488 0,2 0 272 0,-2 2 48 0,0-5 16 0,0-4-384 0,-1 1-80 0,1-5-16 0,0 0 0 0,2 2-752 0,0 1-144 16,0 1-48-16,-2 2 0 0,0 3-16 0,0 0-16 16,-2 1 0-16,-1 1 0 15,-3 2 768-15,-1 2 144 0,1 0 48 0,-3 0 0 0,-2 2-128 0,3-2-32 16,-3 4 0-16,2-2 0 0,1 3-512 0,-3 1-96 0,2 3-32 0,1 1 0 31,-1 7-384-31,0-2-144 0,1 6 0 0,-1 3 144 0,2-1 64 0,1 7 16 0,4 4 0 0,4 0 0 31,0 2-224-31,4-4 176 0,4 2-176 0,5 0 160 16,0 3 160-16,4-10 48 0,4 5 0 0,3-2 0 0,-3-4-368 0,2-5 0 0,3-6 0 0,0-5 0 16,-3-3 128-16,0-11-128 0,1-3 128 0,-1-3-128 15,1-7 432-15,1 2 16 0,-3-2 0 0,-5-3 0 16,-2 3-48-16,-3-2 0 0,-1-2 0 15,-3 0 0-15,-1-7-400 0,-3 0 0 0,-2 3 128 0,-4-3-128 16,-4 0 0-16,-1-6 0 0,-3 2 144 0,-3 0-144 16,-4 5 0-16,-2 6 0 0,2-1 0 0,-3 5 0 15,-1 7 0-15,2 5 0 0,-2 5 0 0,-3 9 0 16,5 1 0-16,-2 5-128 0,0 9 128 0,-3 3 0 0,5 3 0 16,2 6 0-16,0 3 0 0,2-1 0 0,4 5 0 0,5 1 128 15,2-5-128-15,4 3 0 0,4 3 160 0,2 2-32 31,7 2-128-31,2-5 192 0,4-3-192 0,0-9 176 0,3-7-176 0,-1-8 160 0,4-6 32 0,1-11 16 32,0-6 0-32,1-9 0 0,1-2 64 0,-2-9 16 0,-1 3 0 0,-4-5 0 15,1-4 176-15,-7 0 48 0,0 0 0 0,-5-6 0 16,-1 0-384-16,-3-1-128 0,-2 5 0 0,-2 2 144 16,-2 9-144-16,-2-5 0 0,-2-2 0 0,-2 1 128 15,-3 3-128-15,-1 3 0 0,-3 4 0 0,-2 4 0 16,-4 6 0-16,-1 3 0 0,-1 12 0 0,-2-2 0 15,1 9-128-15,1 2 128 0,-2 6 0 0,1 3 0 16,1 6-160-16,0 2 160 0,2 6-208 0,2 2 80 16,6-4 128-16,0 5-192 0,7 4 192 0,4-1-192 15,4 3 192-15,5-9 0 0,6 1 0 0,2-1 0 0,2-10 0 16,2-3 0-16,3-5 0 0,1-8 0 0,-1-5 0 0,3-7 0 16,1-7 0-16,0-5 0 0,-3-1 0 0,-1-9 0 15,1 1 0-15,-1-7 0 0,-1 1 320 0,-6-1-16 16,2-4 0-16,-10 5 0 15,-3-1-304-15,-4-2 128 0,-2 0-128 0,-4 5 0 0,0 3 0 0,-3 3 0 16,-5 4 0-16,-1 3 0 0,-4 3-240 0,0 5 0 16,-4 4 0-16,-3 4 0 0,-4 5-112 0,1 3-32 15,-3 10 0-15,0-1 0 0,2 0 192 0,3 7 16 16,1 2 16-16,1 2 0 0,4 4 160 0,6-4 0 0,2 2 0 0,7-2 128 16,4-5-128-16,0 3 144 0,7 0-144 0,1-7 160 15,3 3-160-15,1-5 0 0,3 3 0 0,7-3 0 16,1-8 224-16,1-5-32 0,-3-3-16 0,2-8 0 15,3-5 96-15,2-11 32 0,1-3 0 0,-1-5 0 16,0-5 144-16,-3-4 48 0,1-3 0 0,-7 3 0 16,-2-2-368-16,-6-1-128 0,-5 5 0 0,-4 0 144 15,-2 5-144-15,-6 1-256 0,-5 0 64 0,-2 7 16 16,1 4-144-16,-10 4-48 0,-1 5 0 0,-3 3 0 16,7 5-32-16,-6 0-16 0,-3 11 0 0,-2 0 0 0,0 6 256 0,0 4 160 15,5 7-192-15,-1-1 192 0,9 5 192 0,2 0 160 16,7 6 32-16,1-3 0 0,7 1 0 0,3 2 0 15,1-6 0-15,4-4 0 0,1-1-384 0,6-12 128 16,4 0-128-16,4-11-11296 16,5-6-2304-16</inkml:trace>
  <inkml:trace contextRef="#ctx0" brushRef="#br0" timeOffset="1403.34">27206 10820 911 0,'-4'-6'0'0,"2"2"0"0,-1 2 0 0,1 2 0 15,2-5 496-15,-2 3 16 0,2 2 0 0,-2-4 0 0,-2 0 896 0,-3-3 176 0,1 1 32 0,-3 2 16 16,3-5-288-16,0 3-64 0,-1 4-16 0,3-7 0 15,0 3-288-15,2-1-48 16,0-1-16-16,2-1 0 0,0 1-80 0,0 1-32 0,0 1 0 0,0 2 0 0,0 0-16 0,0 1 0 16,0 3 0-16,0 0 0 0,0 5-144 0,0-3-48 15,-3 4 0-15,1-2 0 0,2 3-144 0,-2-1-16 16,2-6-16-16,0 0 0 0,0 0-96 0,0 0 0 16,0 0-16-16,-6 41 0 0,8-35-112 0,2 0-32 15,0 3 0-15,1-3 0 16,-1 1-160-16,2-1 0 0,1 3 0 0,-1 1 0 15,0-1 0-15,1 1 0 0,-3 3 0 0,2 2 128 0,1-2-128 0,-1 4 128 0,-1 0-128 0,1 0 128 16,0 2 64-16,1-2 16 0,3 2 0 0,-5 0 0 16,3 3 48-16,1-3 16 0,-1 2 0 0,1-2 0 15,3 5-80-15,-1-7 0 0,0 4-16 0,2-6 0 16,4 6-176-16,2-2 128 0,2 1-128 0,0-3 128 31,5 0-128-31,-1 0 0 0,5 4 144 0,4-4-144 16,0 9 0-16,-2-5 0 0,2 7 0 0,-2-1 0 15,-2 5 0-15,2 0 0 0,-2 4 0 0,2-4 128 16,-2 2-128-16,0-2 0 0,-1 0 0 0,1-4 0 16,-2 0 0-16,4 1 0 0,4 3 0 0,5 2 0 0,3 0 256 15,1-2 0-15,-2 0-16 0,8-2 0 0,6 6 400 0,9 0 64 16,5-2 32-16,1-2 0 0,-2-4-528 0,-2 0-208 16,-2-5 176-16,0 3-176 0,5-5 0 0,-3 0 0 15,0 1 0-15,-2-1 0 0,9 4 128 0,-11-1-128 16,-5 1 0-16,-6 3 0 0,-1 6 0 0,-8 0 0 15,-5 5 0-15,-7-8 0 0,-7-7 0 0,-8 1 0 16,-2-1 0-16,-6-5 0 0,-3-4 0 0,-2-4 0 0,-4-3 0 16,0-8 0-16,-4 0 0 0,0-8 0 0,-1-5 128 0,1-4-10368 15,-4-9-2080 1</inkml:trace>
  <inkml:trace contextRef="#ctx0" brushRef="#br0" timeOffset="2677.91">29821 12479 5519 0,'-6'0'496'0,"2"0"-496"16,2 0 0-16,2 2 0 0,-2-2 1024 0,-1 0 128 0,-1 2 0 0,-2-2 16 0,-1 2 864 0,1 2 160 0,2-4 48 0,4 0 0 15,2 0-512-15,0 0-112 0,4-6-16 0,1 2 0 16,3-3 64-16,3-1 16 0,0 2 0 0,2-3 0 16,4 3-832-16,0-3-160 0,5 1-48 0,3-3 0 0,1 0-400 0,2-1-96 15,4 1-16-15,0-8 0 0,0 0-128 0,2-3 0 16,-2-5 144-16,-2 1-144 15,-2-2 0-15,-2 1 144 0,-7-1-144 0,0 0 0 0,1-4 352 0,-3-2-32 16,0 5-16-16,-4-3 0 0,0 2 16 0,-2-9 16 16,2-3 0-16,0-5 0 0,-1-2 48 0,1-2 16 15,0-2 0-15,-2-3 0 0,2 1-16 0,-4-5 0 16,-1 1 0-16,-1 4 0 0,-3-1 48 0,1-1 0 0,-3-5 0 16,-2-8 0-16,2-7-304 0,-2-2-128 0,0-2 128 0,-2-2-128 15,0 0 0-15,-2 0 128 0,0 9-128 0,-2-3 0 16,0 7 0-16,-5 0 0 0,1 4 0 0,-5 8 0 31,0 7 0-31,-2 4 0 0,-2 9 0 0,-2 2 0 0,-2 4 256 0,-3 6-48 0,3 5 0 0,-2 4 0 16,1 2-48-16,3 4-16 0,2 3 0 0,4-1 0 15,0 1-144-15,3 4 128 0,3-1-128 0,1 1 128 16,0 2-128-16,3-2 0 0,3 2 144 0,-2 2-144 16,2 0-128-16,0 0-112 0,0 0-16 0,2 2 0 31,1 2-304-31,-1-4-64 0,-2 0-16 0,0 0 0 0,0 0 112 0,0 0 16 0,0 0 0 0,0 0 0 0,0 0 256 0,0 0 64 15,0 0 16-15,0 0 0 0,36-9-80 0,-34 7-32 16,0-4 0-16,0 0 0 16,0 1 288-16,1 5-160 0,-1-6 160 0,-2 4-128 15,2 4 128-15,-2-2 0 0,-2 2 0 0,2-2 0 0,0 0 0 0,0 0 0 16,0 0 0-16,0 0 0 0,0 0 0 0,0 0 0 16,0 0 0-1,0 0 0-15,0 0 0 0,0 0 0 0,0 0 128 0,0 0-128 0,0 0 304 0,0 0-16 16,0 0 0-16,0 0 0 0,0 0-64 0,0 0-16 0,-24-32 0 15,24 19 0 1,2-4-16-16,-2 2-16 0,0-2 0 0,-2-4 0 0,0 4-176 0,0-2 128 0,0 6-128 0,-4-2 128 16,1 2-128-16,-3-4 160 0,-1 2-160 0,-1-2 160 31,-3 0-160-31,-2-2 128 0,0 0-128 0,0-2 128 16,-4 2 64-16,0-3 0 0,-3-1 0 0,-1-3 0 15,0 1 128-15,-3-1 16 0,-4-1 16 0,-2-7 0 16,-2 2-128-16,-2 0-32 0,-2-4 0 0,-5 4 0 15,0 4-192-15,-1 4 0 0,-7-1 128 0,-1 4-128 16,10 4 128-16,-5 4-128 0,-4-4 176 0,-2 6-176 16,-1 1 0-16,-1-1 0 0,2 0 0 0,-3 5 0 0,3 2 0 15,2-1 0-15,0 3 0 0,0 2-144 0,6-4 144 0,-2 4 0 16,0 0 0-16,0 0 0 0,-4 4 0 0,-2 3 0 16,4-3 0-16,0 2 0 0,0 5 0 0,-4 0 0 15,0-1 0-15,-3 7-128 0,7-6 128 0,-4 6 0 16,0 6-144-16,-3 3 144 0,7-1 0 0,7-3-144 15,6 1 144-15,-7 9 0 0,-4 0-144 0,-8 8 144 16,4 3 0-16,2-5-144 0,2-4 144 0,2 3 0 16,0-8 0-16,1 5 0 0,1-4 0 0,5 2 0 15,-1-6 0-15,5-1 0 0,2 1 0 0,0-1 0 0,7-1 0 16,-1-3 0-16,3-4 0 0,2 0 0 0,-1-2 0 0,1 0 0 16,2 2 0-16,0-4 0 0,4-3 0 0,0 1 0 15,4-5 0-15,-4 3 0 0,5-7 0 0,1 2 0 16,3-4 0-16,1 0 0 0,1-4 0 0,0 4 0 15,0-2 0-15,1-2 0 0,1 2 0 0,-2-1 0 16,2 1 0-16,0 2 0 0,0-6 0 0,2 2-128 16,0 4 128-16,-2-7 0 0,2 3 0 0,0 0-128 15,0-1-752-15,-3 3-144 0,3-4-16 0,0 0-16 16,0 1-512-16,3 1-96 0,-1-2-32 0,0 1-7952 16,0 1-1584-16</inkml:trace>
  <inkml:trace contextRef="#ctx0" brushRef="#br0" timeOffset="3463.81">26771 10275 1199 0,'-4'-4'0'0,"2"2"0"0,0-2 0 0,2 2 0 0,-2 2 0 0,0-2 0 0,-5-1 0 0,-1-7 0 0,-1 1 1008 0,-4-1 80 0,-4-3 32 0,-2-4 0 0,0 2-128 0,-2-2-32 15,-1 0 0-15,-1 2 0 0,0 2 64 0,-3 2 16 16,-2-3 0-16,-1 7 0 0,-1 1-208 0,0-3-32 15,0 7-16-15,-4 2 0 16,-2 0-32-16,-3 2-16 0,1 3 0 0,0 1 0 0,4 0-176 0,-5 3-48 16,-1 1 0-16,-7 3 0 0,-2 2-384 0,-2-4-128 15,2 4 0-15,4-3 0 16,9-1 336-16,-7 2-32 0,-3 6-16 0,-6-2 0 0,1 9-288 0,-2-1 128 0,0 5-128 0,0 2 0 16,4-2 0-16,-3 6 0 0,-3-4 0 0,-5 4 0 15,1 2 0-15,-5 3 0 16,0 4 128-16,0-1-128 0,0 3 0 0,5-2 0 0,5-7 0 0,1 5 0 15,-7 6 0-15,1 0 0 0,3-5 0 0,7-1 0 16,5-5 480-16,-5-2 32 0,0 9 16 16,-2-2 0-16,-1-3-16 0,6 3-16 0,1-5 0 0,4-2 0 15,5-2 32-15,4-4 16 0,7 0 0 0,3-9 0 16,5-2-272-16,5-4-48 0,3-2-16 0,3-4 0 16,4-5-208-16,2 2 0 15,2-6 0-15,2 0 0 0,0 0 0 0,3 0 0 0,-1 0 0 0,0 0 0 16,1 0 0-16,-1 0 0 0,-2-4-128 0,3 4 128 0,-3 0 0 15,0 0 0-15,1-2-128 0,1 2 128 0,0 2-144 0,1-2 144 16,-1 0-208-16,3 0 80 16,-3 4-336-16,0-4-64 0,3 0-16 0,-5 0 0 31,3 2-688-31,-3 0-144 0,0 5-32 0,0-3 0 16,1 2 352-16,-5 3 64 0,0-1 16 0,-3-1 0 15,3-1 384-15,-4 3 80 0,2-7 0 0,0 0 16 0,0 2 496 0,-2-2 0 0,1 1 0 0,1 1 0 16,0 0 0-16,2 5 0 0,-2-1 0 0,0-4 160 15,2 3-160-15,-2 1 0 0,0 1 0 0,0 1 0 16,2 1 0-16,-3 2 0 0,1 2 0 0,0-5 0 16,0 3 0-16,0 2 0 0,0-4-128 0,0 1 128 31,-3-1-880-31,1 0-96 0,-2-1-32 0,-1 1 0 0,1 0 224 0,-3-3 32 0,3 1 16 16,-2-1 0-16,1 3 608 0,1 0 128 0,1 1 0 0,1 1 0 15,-2-4 0-15,6 1 0 0,-2 3 0 0,2 2 0 16,4-2 0-16,-2-3-160 0,0-1 160 0</inkml:trace>
  <inkml:trace contextRef="#ctx0" brushRef="#br0" timeOffset="3844.63">24250 12191 3839 0,'2'5'0'0,"-2"-5"0"0,2 2 0 0,-2 0 0 0,2 0 0 0,0 2 0 0,2 3 0 0,5-1 0 0,4 9 0 0,2 0 0 16,2 4 288-16,2 2-32 0,4 3 0 0,1-1 16 31,1 3-848-31,3-1-160 0,2 3-32 0,0 4-16 0,-1-7 960 0,5 5 192 0,3 0 32 0,1 4 16 16,2-4-80-16,3 0-16 0,4 0 0 0,4-1 0 16,4-7 80-16,7-3 16 15,-2-4 0-15,-1-11 0 0,3-4 384 0,8-4 80 0,7-13 16 0,6-5 0 16,2-3 192-16,5-3 64 0,1 0 0 0,7-6 0 15,0 2-352-15,3-10-64 0,-1-3-16 0,-2-12 0 16,-3-3 48-16,-7-2 16 0,-5 3 0 0,0-5 0 0,-2-2 48 16,0 0 0-16,-5 2 0 0,-3 2 0 0,-9 7-512 0,-7 0-112 15,-6 6-16-15,-2-2 0 16,-4-1-192-16,-4 6 176 0,-5-1-176 0,-6 6 160 16,-7 7-160-16,-2 7 0 0,-6-5 144 0,-2 8-144 15,-7 3 0-15,-1 0 128 0,-5 6-128 0,-5 2 0 0,1 2 0 0,-2 1 0 16,-1 1 0-16,3 7-10128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04.560"/>
    </inkml:context>
    <inkml:brush xml:id="br0">
      <inkml:brushProperty name="width" value="0.05" units="cm"/>
      <inkml:brushProperty name="height" value="0.05" units="cm"/>
    </inkml:brush>
  </inkml:definitions>
  <inkml:trace contextRef="#ctx0" brushRef="#br0">345 45 24575,'-17'-8'0,"6"6"0,-7-6 0,4 8 0,-1 0 0,1 0 0,0 0 0,4 0 0,1 0 0,-4 0 0,3 0 0,-4 0 0,5 0 0,-9 0 0,6 0 0,-10 0 0,12 0 0,-3 0 0,4 0 0,0 0 0,-1 0 0,1 0 0,4 4 0,-3 1 0,-2 4 0,0 0 0,1 0 0,1 1 0,7 3 0,-3-3 0,0 7 0,3-7 0,-4 3 0,5-4 0,0 13 0,0-4 0,0 5 0,0-9 0,0-5 0,0 0 0,0 8 0,0-6 0,0 11 0,0-12 0,0 3 0,0-4 0,4-4 0,-3 3 0,7-7 0,-3 6 0,4-6 0,0 3 0,0-4 0,-1 0 0,1 0 0,0 0 0,-1 0 0,1 0 0,0 0 0,0 0 0,0 0 0,0 0 0,-1-4 0,2 3 0,-6-7 0,4 7 0,-3-7 0,4 3 0,0-4 0,0 4 0,-4-3 0,7 3 0,-10-4 0,10 4 0,-7-4 0,4 0 0,0 3 0,-4-6 0,2 11 0,-6-8 0,3 4 0,0 0 0,-3-3 0,7 3 0,-3-4 0,0 0 0,3-1 0,-6 2 0,6-1 0,-7 0 0,3-1 0,0 1 0,-3 0 0,7-9 0,-7 7 0,3-6 0,-4 8 0,0 0 0,0 0 0,0 0 0,0-1 0,0 1 0,0 0 0,0 0 0,0 1 0,0 6 0,0 7 0,0 5 0,0 3 0,0-4 0,0 13 0,0-1 0,0 4 0,0-2 0,0-8 0,0 0 0,0 4 0,0 9 0,0-5 0,0 15 0,0-17 0,0 3 0,0-4 0,-5 9 0,0-12 0,0 15 0,0-16 0,5 4 0,-4-6 0,3 13 0,-3-14 0,4 19 0,0-22 0,-4 9 0,3-8 0,-8 16 0,8-10 0,-3 6 0,4-9 0,0-5 0,0 5 0,-4 5 0,3-3 0,-8 1 0,8-8 0,-3 0 0,0 0 0,-1 8 0,0-6 0,-3 11 0,3-16 0,0 6 0,-4-7 0,4 4 0,-4-4 0,-4-1 0,3 0 0,-4-3 0,5 3 0,-4-4 0,3 0 0,-3 0 0,4 0 0,0 0 0,-1 0 0,-3 0 0,3 0 0,-3 0 0,4-4 0,0-1 0,4-4 0,-4-5 0,4 4 0,0-3 0,1 4 0,4 0 0,0 0 0,0-10 0,0 8 0,0-11 0,0 12 0,0-3 0,0 4 0,0 0 0,0 0 0,0 0 0,0 0 0,0-1 0,0 1 0,0-4 0,4 3 0,-3-4 0,7 5 0,-3 4 0,4-3 0,0 7 0,0-3 0,0 4 0,-1 0 0,1 0 0,0 0 0,-1 0 0,1 0 0,-1 0 0,-3 0 0,-2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2.390"/>
    </inkml:context>
    <inkml:brush xml:id="br0">
      <inkml:brushProperty name="width" value="0.05" units="cm"/>
      <inkml:brushProperty name="height" value="0.05" units="cm"/>
      <inkml:brushProperty name="color" value="#FFC114"/>
      <inkml:brushProperty name="ignorePressure" value="1"/>
    </inkml:brush>
  </inkml:definitions>
  <inkml:trace contextRef="#ctx0" brushRef="#br0">2486 1,'-15'2,"-16"5,0-2,0-1,-1-1,-11-1,33-2,5 0,-193 9,-115-13,-179-24,448 28,-1 2,1 2,-1 1,2 3,-1 1,1 3,0 1,1 2,-3 4,-17 9,2 2,-55 37,90-52,-1-1,-1-1,0-2,-1 0,-68 31,53-37,28 6,-33 14,24-24,23-18,14-214,-13 221,0 10,0 0,0 0,-1 0,1 0,0 0,-1 0,1 1,0-2,0 1,-1 0,1 0,0 0,0 0,-1 0,1 0,0 0,0 0,-1 0,1 0,0 0,0-1,-1 1,1 0,0 0,0 0,0 0,-1-1,1 1,0 0,0 0,0-1,0 1,0 0,-1 0,1-1,0 1,0 0,0 0,0-1,0 1,0 0,0 0,0-1,0 1,0 0,0 0,0-1,-140 163,102-125,-21 31,52-57,6-10,0-1,0 1,0 0,1 0,-1 0,0 0,1 0,-1 0,0-1,1 2,-1-1,1 0,0 0,-1 0,1 0,0 0,0 0,-1 0,1 0,0 0,0 1,0-1,0 0,1 0,-1 0,0 0,0 0,1 0,-1 0,0 1,1-1,-1 0,1 0,0 0,-1-1,1 1,0 1,5 2,0-1,0 1,0-1,0 0,1-1,-1 1,1-2,-1 1,1 0,0-1,0 0,0-1,0 0,-3 1,101 5,-78-6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5.63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 1,'0'0,"0"0,0 0,0 0,0 0,0 0,0 0,-11 13,11 34,12 45,9-5,-18-71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4.816"/>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2075,'24'-16,"0"0,-1-2,-1 0,-1-1,0-1,-2-2,0 1,-1-2,2-7,7-4,31-39,-4-2,-2-2,-4-3,15-40,124-285,-139 314,-5-2,-3-2,3-26,-36 98,45-184,-49 188,-1-1,0 0,-2 1,0-1,-1 0,-1 1,-1-1,-1 1,-4-14,5 24,0 1,-1 0,0 0,0 0,-1 1,0-1,0 1,-1 0,-4-3,-5 10,5 0,-1 0,1 1,-1 0,1 1,-1 0,1 1,0 0,0 1,0 0,-7 4,-24 16,0 3,2 1,2 1,-21 22,23-12,67-68,36-30,-2-3,-2-5,-5 7,-57 57,1 0,0 0,0 0,0 0,0 0,0 1,1 0,-1-1,1 1,0 0,-1 1,1-1,0 1,0 0,0 0,0 0,0 0,0 1,0-1,1 1,1 0,-4 1,0 1,0-1,0 0,0 0,0 1,0 0,0-1,-1 1,1 0,-1-1,0 1,1 0,-1 0,0 0,0 0,0 1,0-1,0 0,0 2,2 4,10 18,-1 1,-1 1,-1 0,-2 1,-1 0,-1 0,-1 10,-2 13,-4-34</inkml:trace>
  <inkml:trace contextRef="#ctx0" brushRef="#br0" timeOffset="2940.36">1112 685,'76'-14,"-63"10,1 1,0 1,0 1,1 0,-1 1,0 0,0 1,0 0,0 2,0-1,0 2,0 0,-1 0,0 2,0-1,0 2,-1-1,1 2,4 4,-12-9,1 1,-1 0,0 0,-1 0,1 0,-1 1,0-1,0 1,0 1,-1-1,1 0,-1 1,-1-1,1 1,-1 0,0 0,0 0,-1 0,1 1,-1-1,-1 0,1 0,-1 1,0-1,-1 0,0 1,0-1,-2 2,-1 0,0 0,0 0,-1-1,1 0,-2 0,1 0,-1-1,0 0,-1 0,1 0,-1-1,0 0,-7 4,-32 8,58 0,40 90,-39-80,-7-18,-1 0,0 1,0-1,-1 1,0 0,-1 0,0 0,0 0,-1 1,-1-1,0 1,0-1,-1 1,0-1,-1 1,0-1,-1 1,0-1,-2 7,0-7,-1-1,0 0,0 0,-1 0,0-1,0 0,-1 0,0 0,-1-1,0 0,0 0,0-1,-1 0,0-1,0 0,0 0,-1-1,-5 2,-2-2,-1-2,0 0,0 0,0-2,0 0,-9-2,-14-3</inkml:trace>
  <inkml:trace contextRef="#ctx0" brushRef="#br0" timeOffset="3298.2">899 40,'14'33,"1"-4,1 0,1 0,2-2,1 0,16 17,-12-17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01:33:13.771"/>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0,'0'0,"0"0,0 0,0 0,0 0,0 0,0 0,0 0,0 0,0 0,0 0,0 0,0 7,2 8,1 0,1 0,0 0,0-1,2 0,0 0,0 0,1-1,8 10,-7-8,26 41,4-1,1-2,3-2,2-1,15 10,104 96,58 36,-94-97,4-6,4-5,41 13,-142-78,-20-9,0-1,0-1,1-1,0 0,0 0,1-2,0 0,0-1,0 0,0-1,1-1,-1-1,1 0,-13-2,-1 1,0-1,1 0,-1 0,0 0,0 0,0-1,0 1,0-1,0 0,0 0,-1 0,1 0,0 0,-1 0,0-1,1 0,-1 1,0-1,-1 0,1 0,0 0,-1 0,0 0,1 0,-1 0,0-1,-1 1,1 0,-1-1,2-5,-1 0,-1 0,0 1,0-1,0 0,-1 0,-1 1,0-1,0 0,0 1,-1-2,-13-25,-2 0,-1 1,-9-11,-5-8,-59-78,85 119,15 18,94 114,-56-71,-3 2,-1 2,-3 1,-3 2,-2 2,-2 1,4 17,-33-68,1 1,-1 0,-1-1,0 1,0 0,0 1,-1-1,-1 0,1 0,-2 0,1 1,-1-1,-1 0,0 0,0 0,0 0,-1 0,-1-1,1 1,-1-1,-1 0,0 0,0 0,-4 4,-1-1,-1 0,-1-1,1 0,-1 0,-1-1,0-1,0 0,-1-1,0-1,0 0,0-1,-1 0,0-1,0 0,0-2,0 0,0 0,0-2,-1 0,1 0,-13-3,8 0</inkml:trace>
  <inkml:trace contextRef="#ctx0" brushRef="#br0" timeOffset="2907.49">49 1388,'3'-10,"11"-12,-2-1,0-1,-1 0,4-18,-11 31,0 0,1 0,0 1,1-1,0 1,1 1,0-1,1 1,-1 0,2 1,-1-1,1 2,1-1,1 0,-7 5,0 0,1 0,-1 1,1-1,-1 1,1 0,-1 1,1-1,0 1,0 0,0 0,0 0,0 1,0-1,0 1,0 1,0-1,0 1,0 0,0 0,0 0,0 1,0-1,-1 1,1 0,-1 1,1-1,-1 1,0 0,0 0,0 0,1 2,0 2,-1 0,0 0,0 0,-1 1,0 0,0 0,-1-1,0 1,-1 1,1-1,-1 0,-1 0,0 0,0 1,0-1,-2 6,-2 10,-1 0,-1-1,-1 0,-1 0,-2 2,4-9,-1-2,-1 1,0-1,-1 0,-1-1,0 0,-1 0,0-1,-1 0,0-1,-1-1,0 0,-1-1,0 0,0-1,-13 5,-32 15,65-30,1-1,-1 1,0 0,1 1,-1-1,1 1,-1 1,1-1,0 1,-1 0,5 1,8-1,60 0,0 3,0 4,52 12,-71-8,-10-1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23:52:27.907"/>
    </inkml:context>
    <inkml:brush xml:id="br0">
      <inkml:brushProperty name="width" value="0.05" units="cm"/>
      <inkml:brushProperty name="height" value="0.05" units="cm"/>
      <inkml:brushProperty name="color" value="#E71224"/>
    </inkml:brush>
  </inkml:definitions>
  <inkml:trace contextRef="#ctx0" brushRef="#br0">146 0 24575,'-12'4'0,"-2"5"0,-1 1 0,2 4 0,4-5 0,0 0 0,0 0 0,4-1 0,-3-3 0,6 4 0,-6-4 0,7 3 0,-7 1 0,7 0 0,-3 0 0,0 1 0,-1 7 0,0-6 0,0 10 0,1-11 0,3 3 0,-3-4 0,4 5 0,0-4 0,0 7 0,0-7 0,0 3 0,0-4 0,0 0 0,0 0 0,0 4 0,0-3 0,4 3 0,1-4 0,13 13 0,-7-9 0,11 17 0,-12-19 0,3 6 0,-4-8 0,-1-1 0,1-3 0,-1 3 0,1-7 0,0 7 0,-1-7 0,1 3 0,0-4 0,0 0 0,-1 0 0,1 0 0,0 0 0,-1 0 0,1 0 0,0 0 0,-1 0 0,1 0 0,0 0 0,0 0 0,-4-4 0,3-1 0,-4-4 0,5 0 0,0 0 0,0 0 0,-1 0 0,1 5 0,-4-4 0,2 3 0,-6-4 0,7 4 0,-3-3 0,0 3 0,3 1 0,-7-4 0,3 2 0,0-3 0,-3 0 0,7 0 0,-7 0 0,7 0 0,-7 1 0,7 3 0,-7-3 0,3 3 0,-4-4 0,4 0 0,-3 0 0,2 0 0,-3 1 0,0-1 0,0 0 0,0 0 0,0 0 0,0 0 0,0 0 0,0 0 0,0 1 0,0-1 0,0 0 0,0 1 0,0-1 0,-4 4 0,-1 1 0,-3 4 0,-1 0 0,4-4 0,-3 3 0,3-3 0,-4 4 0,-1 0 0,6-4 0,-5 3 0,4-3 0,-4 4 0,0 0 0,0-4 0,0 3 0,0-3 0,0 4 0,1 0 0,-1 0 0,0 0 0,0 0 0,0 0 0,0 0 0,0 0 0,1 0 0,-1 0 0,0 0 0,1 0 0,-1 0 0,1 0 0,-1 0 0,4 4 0,2-4 0,3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23:49:15.900"/>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64B92AA-723E-E64B-9C94-6101CC7B6097}"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54212-CAEF-EA48-85AB-C907418AC7B0}" type="slidenum">
              <a:rPr lang="en-US" smtClean="0"/>
              <a:t>‹#›</a:t>
            </a:fld>
            <a:endParaRPr lang="en-US"/>
          </a:p>
        </p:txBody>
      </p:sp>
    </p:spTree>
    <p:extLst>
      <p:ext uri="{BB962C8B-B14F-4D97-AF65-F5344CB8AC3E}">
        <p14:creationId xmlns:p14="http://schemas.microsoft.com/office/powerpoint/2010/main" val="155968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a:t>
            </a:fld>
            <a:endParaRPr lang="en-US"/>
          </a:p>
        </p:txBody>
      </p:sp>
    </p:spTree>
    <p:extLst>
      <p:ext uri="{BB962C8B-B14F-4D97-AF65-F5344CB8AC3E}">
        <p14:creationId xmlns:p14="http://schemas.microsoft.com/office/powerpoint/2010/main" val="48597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19</a:t>
            </a:fld>
            <a:endParaRPr lang="en-US"/>
          </a:p>
        </p:txBody>
      </p:sp>
    </p:spTree>
    <p:extLst>
      <p:ext uri="{BB962C8B-B14F-4D97-AF65-F5344CB8AC3E}">
        <p14:creationId xmlns:p14="http://schemas.microsoft.com/office/powerpoint/2010/main" val="267633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21</a:t>
            </a:fld>
            <a:endParaRPr lang="en-US"/>
          </a:p>
        </p:txBody>
      </p:sp>
    </p:spTree>
    <p:extLst>
      <p:ext uri="{BB962C8B-B14F-4D97-AF65-F5344CB8AC3E}">
        <p14:creationId xmlns:p14="http://schemas.microsoft.com/office/powerpoint/2010/main" val="144125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22</a:t>
            </a:fld>
            <a:endParaRPr lang="en-US"/>
          </a:p>
        </p:txBody>
      </p:sp>
    </p:spTree>
    <p:extLst>
      <p:ext uri="{BB962C8B-B14F-4D97-AF65-F5344CB8AC3E}">
        <p14:creationId xmlns:p14="http://schemas.microsoft.com/office/powerpoint/2010/main" val="303362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23</a:t>
            </a:fld>
            <a:endParaRPr lang="en-US"/>
          </a:p>
        </p:txBody>
      </p:sp>
    </p:spTree>
    <p:extLst>
      <p:ext uri="{BB962C8B-B14F-4D97-AF65-F5344CB8AC3E}">
        <p14:creationId xmlns:p14="http://schemas.microsoft.com/office/powerpoint/2010/main" val="315625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24</a:t>
            </a:fld>
            <a:endParaRPr lang="en-US"/>
          </a:p>
        </p:txBody>
      </p:sp>
    </p:spTree>
    <p:extLst>
      <p:ext uri="{BB962C8B-B14F-4D97-AF65-F5344CB8AC3E}">
        <p14:creationId xmlns:p14="http://schemas.microsoft.com/office/powerpoint/2010/main" val="248029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25</a:t>
            </a:fld>
            <a:endParaRPr lang="en-US"/>
          </a:p>
        </p:txBody>
      </p:sp>
    </p:spTree>
    <p:extLst>
      <p:ext uri="{BB962C8B-B14F-4D97-AF65-F5344CB8AC3E}">
        <p14:creationId xmlns:p14="http://schemas.microsoft.com/office/powerpoint/2010/main" val="179427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26</a:t>
            </a:fld>
            <a:endParaRPr lang="en-US"/>
          </a:p>
        </p:txBody>
      </p:sp>
    </p:spTree>
    <p:extLst>
      <p:ext uri="{BB962C8B-B14F-4D97-AF65-F5344CB8AC3E}">
        <p14:creationId xmlns:p14="http://schemas.microsoft.com/office/powerpoint/2010/main" val="3057126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27</a:t>
            </a:fld>
            <a:endParaRPr lang="en-US"/>
          </a:p>
        </p:txBody>
      </p:sp>
    </p:spTree>
    <p:extLst>
      <p:ext uri="{BB962C8B-B14F-4D97-AF65-F5344CB8AC3E}">
        <p14:creationId xmlns:p14="http://schemas.microsoft.com/office/powerpoint/2010/main" val="281751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28</a:t>
            </a:fld>
            <a:endParaRPr lang="en-US"/>
          </a:p>
        </p:txBody>
      </p:sp>
    </p:spTree>
    <p:extLst>
      <p:ext uri="{BB962C8B-B14F-4D97-AF65-F5344CB8AC3E}">
        <p14:creationId xmlns:p14="http://schemas.microsoft.com/office/powerpoint/2010/main" val="107164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30</a:t>
            </a:fld>
            <a:endParaRPr lang="en-US"/>
          </a:p>
        </p:txBody>
      </p:sp>
    </p:spTree>
    <p:extLst>
      <p:ext uri="{BB962C8B-B14F-4D97-AF65-F5344CB8AC3E}">
        <p14:creationId xmlns:p14="http://schemas.microsoft.com/office/powerpoint/2010/main" val="118530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5</a:t>
            </a:fld>
            <a:endParaRPr lang="en-US"/>
          </a:p>
        </p:txBody>
      </p:sp>
    </p:spTree>
    <p:extLst>
      <p:ext uri="{BB962C8B-B14F-4D97-AF65-F5344CB8AC3E}">
        <p14:creationId xmlns:p14="http://schemas.microsoft.com/office/powerpoint/2010/main" val="3438857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31</a:t>
            </a:fld>
            <a:endParaRPr lang="en-US"/>
          </a:p>
        </p:txBody>
      </p:sp>
    </p:spTree>
    <p:extLst>
      <p:ext uri="{BB962C8B-B14F-4D97-AF65-F5344CB8AC3E}">
        <p14:creationId xmlns:p14="http://schemas.microsoft.com/office/powerpoint/2010/main" val="291575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32</a:t>
            </a:fld>
            <a:endParaRPr lang="en-US"/>
          </a:p>
        </p:txBody>
      </p:sp>
    </p:spTree>
    <p:extLst>
      <p:ext uri="{BB962C8B-B14F-4D97-AF65-F5344CB8AC3E}">
        <p14:creationId xmlns:p14="http://schemas.microsoft.com/office/powerpoint/2010/main" val="176503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33</a:t>
            </a:fld>
            <a:endParaRPr lang="en-US"/>
          </a:p>
        </p:txBody>
      </p:sp>
    </p:spTree>
    <p:extLst>
      <p:ext uri="{BB962C8B-B14F-4D97-AF65-F5344CB8AC3E}">
        <p14:creationId xmlns:p14="http://schemas.microsoft.com/office/powerpoint/2010/main" val="4058292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34</a:t>
            </a:fld>
            <a:endParaRPr lang="en-US"/>
          </a:p>
        </p:txBody>
      </p:sp>
    </p:spTree>
    <p:extLst>
      <p:ext uri="{BB962C8B-B14F-4D97-AF65-F5344CB8AC3E}">
        <p14:creationId xmlns:p14="http://schemas.microsoft.com/office/powerpoint/2010/main" val="119737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36</a:t>
            </a:fld>
            <a:endParaRPr lang="en-US"/>
          </a:p>
        </p:txBody>
      </p:sp>
    </p:spTree>
    <p:extLst>
      <p:ext uri="{BB962C8B-B14F-4D97-AF65-F5344CB8AC3E}">
        <p14:creationId xmlns:p14="http://schemas.microsoft.com/office/powerpoint/2010/main" val="2834200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39</a:t>
            </a:fld>
            <a:endParaRPr lang="en-US"/>
          </a:p>
        </p:txBody>
      </p:sp>
    </p:spTree>
    <p:extLst>
      <p:ext uri="{BB962C8B-B14F-4D97-AF65-F5344CB8AC3E}">
        <p14:creationId xmlns:p14="http://schemas.microsoft.com/office/powerpoint/2010/main" val="3927907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40</a:t>
            </a:fld>
            <a:endParaRPr lang="en-US"/>
          </a:p>
        </p:txBody>
      </p:sp>
    </p:spTree>
    <p:extLst>
      <p:ext uri="{BB962C8B-B14F-4D97-AF65-F5344CB8AC3E}">
        <p14:creationId xmlns:p14="http://schemas.microsoft.com/office/powerpoint/2010/main" val="1834678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41</a:t>
            </a:fld>
            <a:endParaRPr lang="en-US"/>
          </a:p>
        </p:txBody>
      </p:sp>
    </p:spTree>
    <p:extLst>
      <p:ext uri="{BB962C8B-B14F-4D97-AF65-F5344CB8AC3E}">
        <p14:creationId xmlns:p14="http://schemas.microsoft.com/office/powerpoint/2010/main" val="367205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42</a:t>
            </a:fld>
            <a:endParaRPr lang="en-US"/>
          </a:p>
        </p:txBody>
      </p:sp>
    </p:spTree>
    <p:extLst>
      <p:ext uri="{BB962C8B-B14F-4D97-AF65-F5344CB8AC3E}">
        <p14:creationId xmlns:p14="http://schemas.microsoft.com/office/powerpoint/2010/main" val="531585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43</a:t>
            </a:fld>
            <a:endParaRPr lang="en-US"/>
          </a:p>
        </p:txBody>
      </p:sp>
    </p:spTree>
    <p:extLst>
      <p:ext uri="{BB962C8B-B14F-4D97-AF65-F5344CB8AC3E}">
        <p14:creationId xmlns:p14="http://schemas.microsoft.com/office/powerpoint/2010/main" val="168788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6</a:t>
            </a:fld>
            <a:endParaRPr lang="en-US"/>
          </a:p>
        </p:txBody>
      </p:sp>
    </p:spTree>
    <p:extLst>
      <p:ext uri="{BB962C8B-B14F-4D97-AF65-F5344CB8AC3E}">
        <p14:creationId xmlns:p14="http://schemas.microsoft.com/office/powerpoint/2010/main" val="2307040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44</a:t>
            </a:fld>
            <a:endParaRPr lang="en-US"/>
          </a:p>
        </p:txBody>
      </p:sp>
    </p:spTree>
    <p:extLst>
      <p:ext uri="{BB962C8B-B14F-4D97-AF65-F5344CB8AC3E}">
        <p14:creationId xmlns:p14="http://schemas.microsoft.com/office/powerpoint/2010/main" val="4266689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45</a:t>
            </a:fld>
            <a:endParaRPr lang="en-US"/>
          </a:p>
        </p:txBody>
      </p:sp>
    </p:spTree>
    <p:extLst>
      <p:ext uri="{BB962C8B-B14F-4D97-AF65-F5344CB8AC3E}">
        <p14:creationId xmlns:p14="http://schemas.microsoft.com/office/powerpoint/2010/main" val="1093248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46</a:t>
            </a:fld>
            <a:endParaRPr lang="en-US"/>
          </a:p>
        </p:txBody>
      </p:sp>
    </p:spTree>
    <p:extLst>
      <p:ext uri="{BB962C8B-B14F-4D97-AF65-F5344CB8AC3E}">
        <p14:creationId xmlns:p14="http://schemas.microsoft.com/office/powerpoint/2010/main" val="136297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8</a:t>
            </a:fld>
            <a:endParaRPr lang="en-US"/>
          </a:p>
        </p:txBody>
      </p:sp>
    </p:spTree>
    <p:extLst>
      <p:ext uri="{BB962C8B-B14F-4D97-AF65-F5344CB8AC3E}">
        <p14:creationId xmlns:p14="http://schemas.microsoft.com/office/powerpoint/2010/main" val="87654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9</a:t>
            </a:fld>
            <a:endParaRPr lang="en-US"/>
          </a:p>
        </p:txBody>
      </p:sp>
    </p:spTree>
    <p:extLst>
      <p:ext uri="{BB962C8B-B14F-4D97-AF65-F5344CB8AC3E}">
        <p14:creationId xmlns:p14="http://schemas.microsoft.com/office/powerpoint/2010/main" val="45716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11</a:t>
            </a:fld>
            <a:endParaRPr lang="en-US"/>
          </a:p>
        </p:txBody>
      </p:sp>
    </p:spTree>
    <p:extLst>
      <p:ext uri="{BB962C8B-B14F-4D97-AF65-F5344CB8AC3E}">
        <p14:creationId xmlns:p14="http://schemas.microsoft.com/office/powerpoint/2010/main" val="38974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12</a:t>
            </a:fld>
            <a:endParaRPr lang="en-US"/>
          </a:p>
        </p:txBody>
      </p:sp>
    </p:spTree>
    <p:extLst>
      <p:ext uri="{BB962C8B-B14F-4D97-AF65-F5344CB8AC3E}">
        <p14:creationId xmlns:p14="http://schemas.microsoft.com/office/powerpoint/2010/main" val="1774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14</a:t>
            </a:fld>
            <a:endParaRPr lang="en-US"/>
          </a:p>
        </p:txBody>
      </p:sp>
    </p:spTree>
    <p:extLst>
      <p:ext uri="{BB962C8B-B14F-4D97-AF65-F5344CB8AC3E}">
        <p14:creationId xmlns:p14="http://schemas.microsoft.com/office/powerpoint/2010/main" val="31002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54212-CAEF-EA48-85AB-C907418AC7B0}" type="slidenum">
              <a:rPr lang="en-US" smtClean="0"/>
              <a:t>15</a:t>
            </a:fld>
            <a:endParaRPr lang="en-US"/>
          </a:p>
        </p:txBody>
      </p:sp>
    </p:spTree>
    <p:extLst>
      <p:ext uri="{BB962C8B-B14F-4D97-AF65-F5344CB8AC3E}">
        <p14:creationId xmlns:p14="http://schemas.microsoft.com/office/powerpoint/2010/main" val="42037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9D53372-2615-4B76-92B8-A877E38CC747}"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06A4B-33D0-4E9A-8AF7-09C4261A55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8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0306A4B-33D0-4E9A-8AF7-09C4261A55C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23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0306A4B-33D0-4E9A-8AF7-09C4261A55C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927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08129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9D53372-2615-4B76-92B8-A877E38CC747}"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06A4B-33D0-4E9A-8AF7-09C4261A55C0}" type="slidenum">
              <a:rPr lang="en-US" smtClean="0"/>
              <a:t>‹#›</a:t>
            </a:fld>
            <a:endParaRPr lang="en-US"/>
          </a:p>
        </p:txBody>
      </p:sp>
    </p:spTree>
    <p:extLst>
      <p:ext uri="{BB962C8B-B14F-4D97-AF65-F5344CB8AC3E}">
        <p14:creationId xmlns:p14="http://schemas.microsoft.com/office/powerpoint/2010/main" val="266020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0306A4B-33D0-4E9A-8AF7-09C4261A55C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282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D9D53372-2615-4B76-92B8-A877E38CC747}"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06A4B-33D0-4E9A-8AF7-09C4261A55C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897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53372-2615-4B76-92B8-A877E38CC747}"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06A4B-33D0-4E9A-8AF7-09C4261A55C0}" type="slidenum">
              <a:rPr lang="en-US" smtClean="0"/>
              <a:t>‹#›</a:t>
            </a:fld>
            <a:endParaRPr lang="en-US"/>
          </a:p>
        </p:txBody>
      </p:sp>
    </p:spTree>
    <p:extLst>
      <p:ext uri="{BB962C8B-B14F-4D97-AF65-F5344CB8AC3E}">
        <p14:creationId xmlns:p14="http://schemas.microsoft.com/office/powerpoint/2010/main" val="367217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D53372-2615-4B76-92B8-A877E38CC747}"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06A4B-33D0-4E9A-8AF7-09C4261A55C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6583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53372-2615-4B76-92B8-A877E38CC747}"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06A4B-33D0-4E9A-8AF7-09C4261A55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0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53372-2615-4B76-92B8-A877E38CC747}"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06A4B-33D0-4E9A-8AF7-09C4261A55C0}" type="slidenum">
              <a:rPr lang="en-US" smtClean="0"/>
              <a:t>‹#›</a:t>
            </a:fld>
            <a:endParaRPr lang="en-US"/>
          </a:p>
        </p:txBody>
      </p:sp>
    </p:spTree>
    <p:extLst>
      <p:ext uri="{BB962C8B-B14F-4D97-AF65-F5344CB8AC3E}">
        <p14:creationId xmlns:p14="http://schemas.microsoft.com/office/powerpoint/2010/main" val="418476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53372-2615-4B76-92B8-A877E38CC747}"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06A4B-33D0-4E9A-8AF7-09C4261A55C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8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D9D53372-2615-4B76-92B8-A877E38CC747}" type="datetimeFigureOut">
              <a:rPr lang="en-US" smtClean="0"/>
              <a:t>11/10/2025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0306A4B-33D0-4E9A-8AF7-09C4261A55C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354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2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0.png"/><Relationship Id="rId7" Type="http://schemas.openxmlformats.org/officeDocument/2006/relationships/customXml" Target="../ink/ink2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customXml" Target="../ink/ink22.xml"/><Relationship Id="rId4" Type="http://schemas.openxmlformats.org/officeDocument/2006/relationships/image" Target="../media/image180.png"/></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24.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25.xml"/><Relationship Id="rId4" Type="http://schemas.openxmlformats.org/officeDocument/2006/relationships/image" Target="../media/image18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1.png"/><Relationship Id="rId7" Type="http://schemas.openxmlformats.org/officeDocument/2006/relationships/customXml" Target="../ink/ink2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26.xml"/><Relationship Id="rId10" Type="http://schemas.openxmlformats.org/officeDocument/2006/relationships/image" Target="../media/image28.png"/><Relationship Id="rId4" Type="http://schemas.openxmlformats.org/officeDocument/2006/relationships/image" Target="../media/image180.png"/><Relationship Id="rId9" Type="http://schemas.openxmlformats.org/officeDocument/2006/relationships/customXml" Target="../ink/ink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image" Target="../media/image210.png"/><Relationship Id="rId4" Type="http://schemas.openxmlformats.org/officeDocument/2006/relationships/image" Target="../media/image20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2.png"/><Relationship Id="rId2" Type="http://schemas.openxmlformats.org/officeDocument/2006/relationships/slideLayout" Target="../slideLayouts/slideLayout5.xml"/><Relationship Id="rId16" Type="http://schemas.openxmlformats.org/officeDocument/2006/relationships/image" Target="../media/image45.png"/><Relationship Id="rId1" Type="http://schemas.openxmlformats.org/officeDocument/2006/relationships/tags" Target="../tags/tag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customXml" Target="../ink/ink30.xml"/><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ustomXml" Target="../ink/ink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220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220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22.xml.rels><?xml version="1.0" encoding="UTF-8" standalone="yes"?>
<Relationships xmlns="http://schemas.openxmlformats.org/package/2006/relationships"><Relationship Id="rId8" Type="http://schemas.openxmlformats.org/officeDocument/2006/relationships/image" Target="../media/image341.png"/><Relationship Id="rId3" Type="http://schemas.openxmlformats.org/officeDocument/2006/relationships/image" Target="../media/image321.png"/><Relationship Id="rId7" Type="http://schemas.openxmlformats.org/officeDocument/2006/relationships/image" Target="../media/image3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231.png"/><Relationship Id="rId4" Type="http://schemas.openxmlformats.org/officeDocument/2006/relationships/image" Target="../media/image2200.png"/></Relationships>
</file>

<file path=ppt/slides/_rels/slide23.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52.png"/><Relationship Id="rId7" Type="http://schemas.openxmlformats.org/officeDocument/2006/relationships/image" Target="../media/image3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61.png"/><Relationship Id="rId4" Type="http://schemas.openxmlformats.org/officeDocument/2006/relationships/image" Target="../media/image2200.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1.png"/><Relationship Id="rId7" Type="http://schemas.openxmlformats.org/officeDocument/2006/relationships/customXml" Target="../ink/ink3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customXml" Target="../ink/ink33.xml"/><Relationship Id="rId4" Type="http://schemas.openxmlformats.org/officeDocument/2006/relationships/image" Target="../media/image380.png"/></Relationships>
</file>

<file path=ppt/slides/_rels/slide25.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customXml" Target="../ink/ink35.xml"/><Relationship Id="rId4" Type="http://schemas.openxmlformats.org/officeDocument/2006/relationships/image" Target="../media/image340.png"/></Relationships>
</file>

<file path=ppt/slides/_rels/slide26.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36.xml"/><Relationship Id="rId4" Type="http://schemas.openxmlformats.org/officeDocument/2006/relationships/image" Target="../media/image350.png"/></Relationships>
</file>

<file path=ppt/slides/_rels/slide2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customXml" Target="../ink/ink37.xml"/><Relationship Id="rId4" Type="http://schemas.openxmlformats.org/officeDocument/2006/relationships/image" Target="../media/image251.png"/></Relationships>
</file>

<file path=ppt/slides/_rels/slide28.xml.rels><?xml version="1.0" encoding="UTF-8" standalone="yes"?>
<Relationships xmlns="http://schemas.openxmlformats.org/package/2006/relationships"><Relationship Id="rId13" Type="http://schemas.openxmlformats.org/officeDocument/2006/relationships/image" Target="../media/image470.png"/><Relationship Id="rId18" Type="http://schemas.openxmlformats.org/officeDocument/2006/relationships/customXml" Target="../ink/ink45.xml"/><Relationship Id="rId26" Type="http://schemas.openxmlformats.org/officeDocument/2006/relationships/customXml" Target="../ink/ink49.xml"/><Relationship Id="rId3" Type="http://schemas.openxmlformats.org/officeDocument/2006/relationships/image" Target="../media/image251.png"/><Relationship Id="rId21" Type="http://schemas.openxmlformats.org/officeDocument/2006/relationships/image" Target="../media/image520.png"/><Relationship Id="rId34" Type="http://schemas.openxmlformats.org/officeDocument/2006/relationships/customXml" Target="../ink/ink53.xml"/><Relationship Id="rId7" Type="http://schemas.openxmlformats.org/officeDocument/2006/relationships/image" Target="../media/image44.png"/><Relationship Id="rId12" Type="http://schemas.openxmlformats.org/officeDocument/2006/relationships/customXml" Target="../ink/ink42.xml"/><Relationship Id="rId17" Type="http://schemas.openxmlformats.org/officeDocument/2006/relationships/image" Target="../media/image490.png"/><Relationship Id="rId25" Type="http://schemas.openxmlformats.org/officeDocument/2006/relationships/image" Target="../media/image54.png"/><Relationship Id="rId33" Type="http://schemas.openxmlformats.org/officeDocument/2006/relationships/image" Target="../media/image58.png"/><Relationship Id="rId2" Type="http://schemas.openxmlformats.org/officeDocument/2006/relationships/notesSlide" Target="../notesSlides/notesSlide18.xml"/><Relationship Id="rId16" Type="http://schemas.openxmlformats.org/officeDocument/2006/relationships/customXml" Target="../ink/ink44.xml"/><Relationship Id="rId20" Type="http://schemas.openxmlformats.org/officeDocument/2006/relationships/customXml" Target="../ink/ink46.xml"/><Relationship Id="rId29"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460.png"/><Relationship Id="rId24" Type="http://schemas.openxmlformats.org/officeDocument/2006/relationships/customXml" Target="../ink/ink48.xml"/><Relationship Id="rId32" Type="http://schemas.openxmlformats.org/officeDocument/2006/relationships/customXml" Target="../ink/ink52.xml"/><Relationship Id="rId5" Type="http://schemas.openxmlformats.org/officeDocument/2006/relationships/image" Target="../media/image43.png"/><Relationship Id="rId15" Type="http://schemas.openxmlformats.org/officeDocument/2006/relationships/image" Target="../media/image480.png"/><Relationship Id="rId23" Type="http://schemas.openxmlformats.org/officeDocument/2006/relationships/image" Target="../media/image530.png"/><Relationship Id="rId28" Type="http://schemas.openxmlformats.org/officeDocument/2006/relationships/customXml" Target="../ink/ink50.xml"/><Relationship Id="rId10" Type="http://schemas.openxmlformats.org/officeDocument/2006/relationships/customXml" Target="../ink/ink41.xml"/><Relationship Id="rId19" Type="http://schemas.openxmlformats.org/officeDocument/2006/relationships/image" Target="../media/image510.png"/><Relationship Id="rId31" Type="http://schemas.openxmlformats.org/officeDocument/2006/relationships/image" Target="../media/image57.png"/><Relationship Id="rId4" Type="http://schemas.openxmlformats.org/officeDocument/2006/relationships/customXml" Target="../ink/ink38.xml"/><Relationship Id="rId9" Type="http://schemas.openxmlformats.org/officeDocument/2006/relationships/image" Target="../media/image450.png"/><Relationship Id="rId14" Type="http://schemas.openxmlformats.org/officeDocument/2006/relationships/customXml" Target="../ink/ink43.xml"/><Relationship Id="rId22" Type="http://schemas.openxmlformats.org/officeDocument/2006/relationships/customXml" Target="../ink/ink47.xml"/><Relationship Id="rId27" Type="http://schemas.openxmlformats.org/officeDocument/2006/relationships/image" Target="../media/image55.png"/><Relationship Id="rId30" Type="http://schemas.openxmlformats.org/officeDocument/2006/relationships/customXml" Target="../ink/ink51.xml"/><Relationship Id="rId35" Type="http://schemas.openxmlformats.org/officeDocument/2006/relationships/image" Target="../media/image59.png"/><Relationship Id="rId8" Type="http://schemas.openxmlformats.org/officeDocument/2006/relationships/customXml" Target="../ink/ink40.xml"/></Relationships>
</file>

<file path=ppt/slides/_rels/slide2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261.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customXml" Target="../ink/ink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customXml" Target="../ink/ink57.xml"/><Relationship Id="rId3" Type="http://schemas.openxmlformats.org/officeDocument/2006/relationships/image" Target="../media/image610.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56.xml"/><Relationship Id="rId5" Type="http://schemas.openxmlformats.org/officeDocument/2006/relationships/image" Target="../media/image62.png"/><Relationship Id="rId4" Type="http://schemas.openxmlformats.org/officeDocument/2006/relationships/customXml" Target="../ink/ink55.xml"/><Relationship Id="rId9"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image" Target="../media/image280.png"/><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image" Target="../media/image66.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customXml" Target="../ink/ink59.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image" Target="../media/image300.png"/><Relationship Id="rId8" Type="http://schemas.openxmlformats.org/officeDocument/2006/relationships/tags" Target="../tags/tag10.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20" Type="http://schemas.openxmlformats.org/officeDocument/2006/relationships/tags" Target="../tags/tag22.xml"/><Relationship Id="rId4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notesSlide" Target="../notesSlides/notesSlide24.xml"/><Relationship Id="rId47" Type="http://schemas.openxmlformats.org/officeDocument/2006/relationships/customXml" Target="../ink/ink61.xml"/><Relationship Id="rId50" Type="http://schemas.openxmlformats.org/officeDocument/2006/relationships/image" Target="../media/image661.png"/><Relationship Id="rId55" Type="http://schemas.openxmlformats.org/officeDocument/2006/relationships/customXml" Target="../ink/ink65.xml"/><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9" Type="http://schemas.openxmlformats.org/officeDocument/2006/relationships/tags" Target="../tags/tag71.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45" Type="http://schemas.openxmlformats.org/officeDocument/2006/relationships/customXml" Target="../ink/ink60.xml"/><Relationship Id="rId53" Type="http://schemas.openxmlformats.org/officeDocument/2006/relationships/customXml" Target="../ink/ink64.xml"/><Relationship Id="rId5" Type="http://schemas.openxmlformats.org/officeDocument/2006/relationships/tags" Target="../tags/tag47.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image" Target="../media/image300.png"/><Relationship Id="rId52" Type="http://schemas.openxmlformats.org/officeDocument/2006/relationships/image" Target="../media/image67.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image" Target="../media/image280.png"/><Relationship Id="rId48" Type="http://schemas.openxmlformats.org/officeDocument/2006/relationships/image" Target="../media/image651.png"/><Relationship Id="rId56" Type="http://schemas.openxmlformats.org/officeDocument/2006/relationships/image" Target="../media/image69.png"/><Relationship Id="rId8" Type="http://schemas.openxmlformats.org/officeDocument/2006/relationships/tags" Target="../tags/tag50.xml"/><Relationship Id="rId51" Type="http://schemas.openxmlformats.org/officeDocument/2006/relationships/customXml" Target="../ink/ink63.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46" Type="http://schemas.openxmlformats.org/officeDocument/2006/relationships/image" Target="../media/image641.png"/><Relationship Id="rId20" Type="http://schemas.openxmlformats.org/officeDocument/2006/relationships/tags" Target="../tags/tag62.xml"/><Relationship Id="rId41" Type="http://schemas.openxmlformats.org/officeDocument/2006/relationships/slideLayout" Target="../slideLayouts/slideLayout2.xml"/><Relationship Id="rId54" Type="http://schemas.openxmlformats.org/officeDocument/2006/relationships/image" Target="../media/image68.png"/><Relationship Id="rId1" Type="http://schemas.openxmlformats.org/officeDocument/2006/relationships/tags" Target="../tags/tag43.xml"/><Relationship Id="rId6" Type="http://schemas.openxmlformats.org/officeDocument/2006/relationships/tags" Target="../tags/tag48.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49" Type="http://schemas.openxmlformats.org/officeDocument/2006/relationships/customXml" Target="../ink/ink62.xml"/></Relationships>
</file>

<file path=ppt/slides/_rels/slide37.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9" Type="http://schemas.openxmlformats.org/officeDocument/2006/relationships/tags" Target="../tags/tag121.xml"/><Relationship Id="rId21" Type="http://schemas.openxmlformats.org/officeDocument/2006/relationships/tags" Target="../tags/tag103.xml"/><Relationship Id="rId34" Type="http://schemas.openxmlformats.org/officeDocument/2006/relationships/tags" Target="../tags/tag116.xml"/><Relationship Id="rId42" Type="http://schemas.openxmlformats.org/officeDocument/2006/relationships/image" Target="../media/image280.png"/><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9" Type="http://schemas.openxmlformats.org/officeDocument/2006/relationships/tags" Target="../tags/tag111.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image" Target="../media/image690.png"/><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10" Type="http://schemas.openxmlformats.org/officeDocument/2006/relationships/tags" Target="../tags/tag92.xml"/><Relationship Id="rId19" Type="http://schemas.openxmlformats.org/officeDocument/2006/relationships/tags" Target="../tags/tag101.xml"/><Relationship Id="rId31" Type="http://schemas.openxmlformats.org/officeDocument/2006/relationships/tags" Target="../tags/tag113.xml"/><Relationship Id="rId44" Type="http://schemas.openxmlformats.org/officeDocument/2006/relationships/customXml" Target="../ink/ink66.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image" Target="../media/image300.png"/><Relationship Id="rId8" Type="http://schemas.openxmlformats.org/officeDocument/2006/relationships/tags" Target="../tags/tag90.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20" Type="http://schemas.openxmlformats.org/officeDocument/2006/relationships/tags" Target="../tags/tag102.xml"/><Relationship Id="rId4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image" Target="../media/image280.png"/><Relationship Id="rId47" Type="http://schemas.openxmlformats.org/officeDocument/2006/relationships/image" Target="../media/image72.png"/><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tags" Target="../tags/tag162.xml"/><Relationship Id="rId45" Type="http://schemas.openxmlformats.org/officeDocument/2006/relationships/image" Target="../media/image70.png"/><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49" Type="http://schemas.openxmlformats.org/officeDocument/2006/relationships/image" Target="../media/image73.png"/><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customXml" Target="../ink/ink67.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image" Target="../media/image300.png"/><Relationship Id="rId48" Type="http://schemas.openxmlformats.org/officeDocument/2006/relationships/customXml" Target="../ink/ink69.xml"/><Relationship Id="rId8" Type="http://schemas.openxmlformats.org/officeDocument/2006/relationships/tags" Target="../tags/tag130.xm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46" Type="http://schemas.openxmlformats.org/officeDocument/2006/relationships/customXml" Target="../ink/ink68.xml"/><Relationship Id="rId20" Type="http://schemas.openxmlformats.org/officeDocument/2006/relationships/tags" Target="../tags/tag142.xml"/><Relationship Id="rId41" Type="http://schemas.openxmlformats.org/officeDocument/2006/relationships/slideLayout" Target="../slideLayouts/slideLayout2.xml"/><Relationship Id="rId1" Type="http://schemas.openxmlformats.org/officeDocument/2006/relationships/tags" Target="../tags/tag123.xml"/><Relationship Id="rId6" Type="http://schemas.openxmlformats.org/officeDocument/2006/relationships/tags" Target="../tags/tag128.xml"/></Relationships>
</file>

<file path=ppt/slides/_rels/slide39.xml.rels><?xml version="1.0" encoding="UTF-8" standalone="yes"?>
<Relationships xmlns="http://schemas.openxmlformats.org/package/2006/relationships"><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9" Type="http://schemas.openxmlformats.org/officeDocument/2006/relationships/tags" Target="../tags/tag201.xml"/><Relationship Id="rId21" Type="http://schemas.openxmlformats.org/officeDocument/2006/relationships/tags" Target="../tags/tag183.xml"/><Relationship Id="rId34" Type="http://schemas.openxmlformats.org/officeDocument/2006/relationships/tags" Target="../tags/tag196.xml"/><Relationship Id="rId42" Type="http://schemas.openxmlformats.org/officeDocument/2006/relationships/notesSlide" Target="../notesSlides/notesSlide25.xml"/><Relationship Id="rId47" Type="http://schemas.openxmlformats.org/officeDocument/2006/relationships/customXml" Target="../ink/ink71.xml"/><Relationship Id="rId50" Type="http://schemas.openxmlformats.org/officeDocument/2006/relationships/image" Target="../media/image75.png"/><Relationship Id="rId7" Type="http://schemas.openxmlformats.org/officeDocument/2006/relationships/tags" Target="../tags/tag169.xml"/><Relationship Id="rId2" Type="http://schemas.openxmlformats.org/officeDocument/2006/relationships/tags" Target="../tags/tag164.xml"/><Relationship Id="rId16" Type="http://schemas.openxmlformats.org/officeDocument/2006/relationships/tags" Target="../tags/tag178.xml"/><Relationship Id="rId29" Type="http://schemas.openxmlformats.org/officeDocument/2006/relationships/tags" Target="../tags/tag191.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tags" Target="../tags/tag194.xml"/><Relationship Id="rId37" Type="http://schemas.openxmlformats.org/officeDocument/2006/relationships/tags" Target="../tags/tag199.xml"/><Relationship Id="rId40" Type="http://schemas.openxmlformats.org/officeDocument/2006/relationships/tags" Target="../tags/tag202.xml"/><Relationship Id="rId45" Type="http://schemas.openxmlformats.org/officeDocument/2006/relationships/customXml" Target="../ink/ink70.xml"/><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36" Type="http://schemas.openxmlformats.org/officeDocument/2006/relationships/tags" Target="../tags/tag198.xml"/><Relationship Id="rId49" Type="http://schemas.openxmlformats.org/officeDocument/2006/relationships/customXml" Target="../ink/ink72.xml"/><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tags" Target="../tags/tag193.xml"/><Relationship Id="rId44" Type="http://schemas.openxmlformats.org/officeDocument/2006/relationships/image" Target="../media/image300.png"/><Relationship Id="rId52" Type="http://schemas.openxmlformats.org/officeDocument/2006/relationships/image" Target="../media/image76.png"/><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tags" Target="../tags/tag192.xml"/><Relationship Id="rId35" Type="http://schemas.openxmlformats.org/officeDocument/2006/relationships/tags" Target="../tags/tag197.xml"/><Relationship Id="rId43" Type="http://schemas.openxmlformats.org/officeDocument/2006/relationships/image" Target="../media/image280.png"/><Relationship Id="rId48" Type="http://schemas.openxmlformats.org/officeDocument/2006/relationships/image" Target="../media/image74.png"/><Relationship Id="rId8" Type="http://schemas.openxmlformats.org/officeDocument/2006/relationships/tags" Target="../tags/tag170.xml"/><Relationship Id="rId51" Type="http://schemas.openxmlformats.org/officeDocument/2006/relationships/customXml" Target="../ink/ink73.xml"/><Relationship Id="rId3" Type="http://schemas.openxmlformats.org/officeDocument/2006/relationships/tags" Target="../tags/tag165.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tags" Target="../tags/tag195.xml"/><Relationship Id="rId38" Type="http://schemas.openxmlformats.org/officeDocument/2006/relationships/tags" Target="../tags/tag200.xml"/><Relationship Id="rId46" Type="http://schemas.openxmlformats.org/officeDocument/2006/relationships/image" Target="../media/image730.png"/><Relationship Id="rId20" Type="http://schemas.openxmlformats.org/officeDocument/2006/relationships/tags" Target="../tags/tag182.xml"/><Relationship Id="rId41"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tags" Target="../tags/tag1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customXml" Target="../ink/ink4.xml"/><Relationship Id="rId26" Type="http://schemas.openxmlformats.org/officeDocument/2006/relationships/image" Target="../media/image14.png"/><Relationship Id="rId39" Type="http://schemas.openxmlformats.org/officeDocument/2006/relationships/image" Target="../media/image15.png"/><Relationship Id="rId3" Type="http://schemas.openxmlformats.org/officeDocument/2006/relationships/image" Target="../media/image3.png"/><Relationship Id="rId34" Type="http://schemas.openxmlformats.org/officeDocument/2006/relationships/customXml" Target="../ink/ink10.xml"/><Relationship Id="rId12" Type="http://schemas.openxmlformats.org/officeDocument/2006/relationships/image" Target="../media/image7.png"/><Relationship Id="rId25" Type="http://schemas.openxmlformats.org/officeDocument/2006/relationships/customXml" Target="../ink/ink5.xml"/><Relationship Id="rId33" Type="http://schemas.openxmlformats.org/officeDocument/2006/relationships/customXml" Target="../ink/ink9.xml"/><Relationship Id="rId38" Type="http://schemas.openxmlformats.org/officeDocument/2006/relationships/customXml" Target="../ink/ink13.xml"/><Relationship Id="rId2" Type="http://schemas.openxmlformats.org/officeDocument/2006/relationships/notesSlide" Target="../notesSlides/notesSlide2.xml"/><Relationship Id="rId29" Type="http://schemas.openxmlformats.org/officeDocument/2006/relationships/customXml" Target="../ink/ink7.xm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3.xml"/><Relationship Id="rId24" Type="http://schemas.openxmlformats.org/officeDocument/2006/relationships/image" Target="../media/image13.png"/><Relationship Id="rId32" Type="http://schemas.openxmlformats.org/officeDocument/2006/relationships/image" Target="../media/image9.png"/><Relationship Id="rId37" Type="http://schemas.openxmlformats.org/officeDocument/2006/relationships/customXml" Target="../ink/ink12.xml"/><Relationship Id="rId5" Type="http://schemas.openxmlformats.org/officeDocument/2006/relationships/image" Target="../media/image4.png"/><Relationship Id="rId28" Type="http://schemas.openxmlformats.org/officeDocument/2006/relationships/image" Target="../media/image5.png"/><Relationship Id="rId36" Type="http://schemas.openxmlformats.org/officeDocument/2006/relationships/customXml" Target="../ink/ink11.xml"/><Relationship Id="rId10" Type="http://schemas.openxmlformats.org/officeDocument/2006/relationships/image" Target="../media/image6.png"/><Relationship Id="rId31" Type="http://schemas.openxmlformats.org/officeDocument/2006/relationships/customXml" Target="../ink/ink8.xml"/><Relationship Id="rId4" Type="http://schemas.openxmlformats.org/officeDocument/2006/relationships/customXml" Target="../ink/ink1.xml"/><Relationship Id="rId27" Type="http://schemas.openxmlformats.org/officeDocument/2006/relationships/customXml" Target="../ink/ink6.xml"/><Relationship Id="rId30" Type="http://schemas.openxmlformats.org/officeDocument/2006/relationships/image" Target="../media/image8.png"/><Relationship Id="rId35" Type="http://schemas.openxmlformats.org/officeDocument/2006/relationships/image" Target="../media/image10.png"/><Relationship Id="rId22"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1.png"/><Relationship Id="rId7" Type="http://schemas.openxmlformats.org/officeDocument/2006/relationships/customXml" Target="../ink/ink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customXml" Target="../ink/ink14.xml"/><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1.png"/><Relationship Id="rId7" Type="http://schemas.openxmlformats.org/officeDocument/2006/relationships/customXml" Target="../ink/ink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17.xml"/><Relationship Id="rId4" Type="http://schemas.openxmlformats.org/officeDocument/2006/relationships/image" Target="../media/image16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0.png"/><Relationship Id="rId7" Type="http://schemas.openxmlformats.org/officeDocument/2006/relationships/customXml" Target="../ink/ink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19.xml"/><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5547-01F5-4E37-99FA-F44DEA6DDFF8}"/>
              </a:ext>
            </a:extLst>
          </p:cNvPr>
          <p:cNvSpPr>
            <a:spLocks noGrp="1"/>
          </p:cNvSpPr>
          <p:nvPr>
            <p:ph type="ctrTitle"/>
          </p:nvPr>
        </p:nvSpPr>
        <p:spPr/>
        <p:txBody>
          <a:bodyPr/>
          <a:lstStyle/>
          <a:p>
            <a:r>
              <a:rPr lang="en-US" dirty="0"/>
              <a:t>Functions And Graphs</a:t>
            </a:r>
          </a:p>
        </p:txBody>
      </p:sp>
      <p:sp>
        <p:nvSpPr>
          <p:cNvPr id="3" name="Subtitle 2">
            <a:extLst>
              <a:ext uri="{FF2B5EF4-FFF2-40B4-BE49-F238E27FC236}">
                <a16:creationId xmlns:a16="http://schemas.microsoft.com/office/drawing/2014/main" id="{2AD690CD-1EB2-49D7-822A-4EFE3FBD9160}"/>
              </a:ext>
            </a:extLst>
          </p:cNvPr>
          <p:cNvSpPr>
            <a:spLocks noGrp="1"/>
          </p:cNvSpPr>
          <p:nvPr>
            <p:ph type="subTitle" idx="1"/>
          </p:nvPr>
        </p:nvSpPr>
        <p:spPr/>
        <p:txBody>
          <a:bodyPr/>
          <a:lstStyle/>
          <a:p>
            <a:r>
              <a:rPr lang="en-US" dirty="0"/>
              <a:t>CSE 311 Autumn 2025</a:t>
            </a:r>
          </a:p>
          <a:p>
            <a:r>
              <a:rPr lang="en-US" dirty="0"/>
              <a:t>Lecture 21</a:t>
            </a:r>
          </a:p>
        </p:txBody>
      </p:sp>
    </p:spTree>
    <p:extLst>
      <p:ext uri="{BB962C8B-B14F-4D97-AF65-F5344CB8AC3E}">
        <p14:creationId xmlns:p14="http://schemas.microsoft.com/office/powerpoint/2010/main" val="357017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3E7B-F2F0-C5E8-4681-C1322D193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567-DD71-C2AE-9206-2EF0CD421A71}"/>
              </a:ext>
            </a:extLst>
          </p:cNvPr>
          <p:cNvSpPr>
            <a:spLocks noGrp="1"/>
          </p:cNvSpPr>
          <p:nvPr>
            <p:ph type="title"/>
          </p:nvPr>
        </p:nvSpPr>
        <p:spPr/>
        <p:txBody>
          <a:bodyPr/>
          <a:lstStyle/>
          <a:p>
            <a:r>
              <a:rPr lang="en-US" dirty="0"/>
              <a:t>One-to-one proofs - 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199A0D-6018-0C6D-AC05-7C9CA691C4B5}"/>
                  </a:ext>
                </a:extLst>
              </p:cNvPr>
              <p:cNvSpPr>
                <a:spLocks noGrp="1"/>
              </p:cNvSpPr>
              <p:nvPr>
                <p:ph idx="1"/>
              </p:nvPr>
            </p:nvSpPr>
            <p:spPr/>
            <p:txBody>
              <a:bodyPr/>
              <a:lstStyle/>
              <a:p>
                <a:r>
                  <a:rPr lang="en-US" dirty="0"/>
                  <a:t>It’s a </a:t>
                </a:r>
                <a:r>
                  <a:rPr lang="en-US" dirty="0" err="1"/>
                  <a:t>forall</a:t>
                </a:r>
                <a:r>
                  <a:rPr lang="en-US" dirty="0"/>
                  <a:t> statement!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one-to-one</a:t>
                </a:r>
              </a:p>
              <a:p>
                <a:r>
                  <a:rPr lang="en-US" dirty="0"/>
                  <a:t>Proof: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be arbitrary elements of our domain, and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oMath>
                </a14:m>
                <a:endParaRPr lang="en-US" dirty="0"/>
              </a:p>
              <a:p>
                <a:r>
                  <a:rPr lang="en-US" dirty="0"/>
                  <a:t>By definition of the function, we have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oMath>
                </a14:m>
                <a:endParaRPr lang="en-US" dirty="0"/>
              </a:p>
              <a:p>
                <a:r>
                  <a:rPr lang="en-US" dirty="0"/>
                  <a:t>Subtracting </a:t>
                </a:r>
                <a14:m>
                  <m:oMath xmlns:m="http://schemas.openxmlformats.org/officeDocument/2006/math">
                    <m:r>
                      <a:rPr lang="en-US" b="0" i="1" smtClean="0">
                        <a:latin typeface="Cambria Math" panose="02040503050406030204" pitchFamily="18" charset="0"/>
                      </a:rPr>
                      <m:t>5</m:t>
                    </m:r>
                  </m:oMath>
                </a14:m>
                <a:r>
                  <a:rPr lang="en-US" dirty="0"/>
                  <a:t> from each side, we have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meeting the definition of one-to-one.</a:t>
                </a:r>
              </a:p>
            </p:txBody>
          </p:sp>
        </mc:Choice>
        <mc:Fallback xmlns="">
          <p:sp>
            <p:nvSpPr>
              <p:cNvPr id="3" name="Content Placeholder 2">
                <a:extLst>
                  <a:ext uri="{FF2B5EF4-FFF2-40B4-BE49-F238E27FC236}">
                    <a16:creationId xmlns:a16="http://schemas.microsoft.com/office/drawing/2014/main" id="{97199A0D-6018-0C6D-AC05-7C9CA691C4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7" name="Group 6" descr="One-to-one (aka injection) definition: A function f is one-to-one iff FOR-ALL a FOR-ALL b ( f(a) = f(b) RIGHT-ARROW a = b)">
            <a:extLst>
              <a:ext uri="{FF2B5EF4-FFF2-40B4-BE49-F238E27FC236}">
                <a16:creationId xmlns:a16="http://schemas.microsoft.com/office/drawing/2014/main" id="{DFA07B1C-1778-4D14-A66B-C0D0505CC829}"/>
              </a:ext>
            </a:extLst>
          </p:cNvPr>
          <p:cNvGrpSpPr/>
          <p:nvPr/>
        </p:nvGrpSpPr>
        <p:grpSpPr>
          <a:xfrm>
            <a:off x="5559550" y="5488003"/>
            <a:ext cx="6580935" cy="1324384"/>
            <a:chOff x="1185842" y="3429000"/>
            <a:chExt cx="6111311" cy="1648382"/>
          </a:xfrm>
        </p:grpSpPr>
        <mc:AlternateContent xmlns:mc="http://schemas.openxmlformats.org/markup-compatibility/2006" xmlns:a14="http://schemas.microsoft.com/office/drawing/2010/main">
          <mc:Choice Requires="a14">
            <p:sp>
              <p:nvSpPr>
                <p:cNvPr id="8" name="Rectangle 7" descr="One-to-one (aka injection) definition: A function f is one-to-one iff FOR-ALL a FOR-ALL b ( f(a) = f(b) RIGHT-ARROW a = b)">
                  <a:extLst>
                    <a:ext uri="{FF2B5EF4-FFF2-40B4-BE49-F238E27FC236}">
                      <a16:creationId xmlns:a16="http://schemas.microsoft.com/office/drawing/2014/main" id="{3A216174-C575-486D-BA78-61E3F354F9D4}"/>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descr="One-to-one (aka injection) definition: A function f is one-to-one iff FOR-ALL a FOR-ALL b ( f(a) = f(b) RIGHT-ARROW a = b)">
                  <a:extLst>
                    <a:ext uri="{FF2B5EF4-FFF2-40B4-BE49-F238E27FC236}">
                      <a16:creationId xmlns:a16="http://schemas.microsoft.com/office/drawing/2014/main" id="{3A216174-C575-486D-BA78-61E3F354F9D4}"/>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168B9400-285A-4C7B-969B-184A1177E578}"/>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mc:AlternateContent xmlns:mc="http://schemas.openxmlformats.org/markup-compatibility/2006">
        <mc:Choice xmlns:p14="http://schemas.microsoft.com/office/powerpoint/2010/main" Requires="p14">
          <p:contentPart p14:bwMode="auto" r:id="rId4">
            <p14:nvContentPartPr>
              <p14:cNvPr id="4" name="Ink 3" descr="g(x) = x^2">
                <a:extLst>
                  <a:ext uri="{FF2B5EF4-FFF2-40B4-BE49-F238E27FC236}">
                    <a16:creationId xmlns:a16="http://schemas.microsoft.com/office/drawing/2014/main" id="{1DD28F52-2A4F-4BF8-B5E6-5E5895506EAA}"/>
                  </a:ext>
                </a:extLst>
              </p14:cNvPr>
              <p14:cNvContentPartPr/>
              <p14:nvPr/>
            </p14:nvContentPartPr>
            <p14:xfrm>
              <a:off x="8850960" y="796680"/>
              <a:ext cx="2148840" cy="1047240"/>
            </p14:xfrm>
          </p:contentPart>
        </mc:Choice>
        <mc:Fallback>
          <p:pic>
            <p:nvPicPr>
              <p:cNvPr id="4" name="Ink 3" descr="g(x) = x^2">
                <a:extLst>
                  <a:ext uri="{FF2B5EF4-FFF2-40B4-BE49-F238E27FC236}">
                    <a16:creationId xmlns:a16="http://schemas.microsoft.com/office/drawing/2014/main" id="{1DD28F52-2A4F-4BF8-B5E6-5E5895506EAA}"/>
                  </a:ext>
                </a:extLst>
              </p:cNvPr>
              <p:cNvPicPr/>
              <p:nvPr/>
            </p:nvPicPr>
            <p:blipFill>
              <a:blip r:embed="rId5"/>
              <a:stretch>
                <a:fillRect/>
              </a:stretch>
            </p:blipFill>
            <p:spPr>
              <a:xfrm>
                <a:off x="8841600" y="787320"/>
                <a:ext cx="2167560" cy="1065960"/>
              </a:xfrm>
              <a:prstGeom prst="rect">
                <a:avLst/>
              </a:prstGeom>
            </p:spPr>
          </p:pic>
        </mc:Fallback>
      </mc:AlternateContent>
    </p:spTree>
    <p:extLst>
      <p:ext uri="{BB962C8B-B14F-4D97-AF65-F5344CB8AC3E}">
        <p14:creationId xmlns:p14="http://schemas.microsoft.com/office/powerpoint/2010/main" val="326499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dirty="0"/>
              <a:t>Onto (surjection) -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a:p>
                <a:endParaRPr lang="en-US" dirty="0"/>
              </a:p>
              <a:p>
                <a:endParaRPr lang="en-US" dirty="0"/>
              </a:p>
              <a:p>
                <a:endParaRPr lang="en-US" dirty="0"/>
              </a:p>
              <a:p>
                <a:endParaRPr lang="en-US" dirty="0"/>
              </a:p>
              <a:p>
                <a:r>
                  <a:rPr lang="en-US" dirty="0"/>
                  <a:t>Every output has at least one input that maps to it.</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descr="Definition of onto (aka surjection): A function f:A RIGHT-ARROW B is onto iff FOR-ALL b ELEMENT-OF B EXISTS a ELEMENT-OF A (b = f(a))">
            <a:extLst>
              <a:ext uri="{FF2B5EF4-FFF2-40B4-BE49-F238E27FC236}">
                <a16:creationId xmlns:a16="http://schemas.microsoft.com/office/drawing/2014/main" id="{E9210396-FAE0-4392-A10A-FBAE3D99A959}"/>
              </a:ext>
            </a:extLst>
          </p:cNvPr>
          <p:cNvGrpSpPr/>
          <p:nvPr/>
        </p:nvGrpSpPr>
        <p:grpSpPr>
          <a:xfrm>
            <a:off x="575239" y="2951670"/>
            <a:ext cx="7768500" cy="1895995"/>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6D2113-C4EE-443E-8038-E9C006D73D6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821CAF2-2D6D-4B61-8DC4-D94274780F1F}"/>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mc:AlternateContent xmlns:mc="http://schemas.openxmlformats.org/markup-compatibility/2006" xmlns:p14="http://schemas.microsoft.com/office/powerpoint/2010/main">
        <mc:Choice Requires="p14">
          <p:contentPart p14:bwMode="auto" r:id="rId5">
            <p14:nvContentPartPr>
              <p14:cNvPr id="25" name="Ink 24" descr="drawing of an onto function that has a mapping for every element of A into B, and all elements of B have a mapping (sometime multiple elements of A map to the same element in B). ">
                <a:extLst>
                  <a:ext uri="{FF2B5EF4-FFF2-40B4-BE49-F238E27FC236}">
                    <a16:creationId xmlns:a16="http://schemas.microsoft.com/office/drawing/2014/main" id="{72E7CA9B-C372-440D-83BC-A686E43615DC}"/>
                  </a:ext>
                </a:extLst>
              </p14:cNvPr>
              <p14:cNvContentPartPr/>
              <p14:nvPr/>
            </p14:nvContentPartPr>
            <p14:xfrm>
              <a:off x="8939976" y="2445054"/>
              <a:ext cx="2942280" cy="3495960"/>
            </p14:xfrm>
          </p:contentPart>
        </mc:Choice>
        <mc:Fallback xmlns="">
          <p:pic>
            <p:nvPicPr>
              <p:cNvPr id="25" name="Ink 24" descr="drawing of an onto function that has a mapping for every element of A into B, and all elements of B have a mapping (sometime multiple elements of A map to the same element in B). ">
                <a:extLst>
                  <a:ext uri="{FF2B5EF4-FFF2-40B4-BE49-F238E27FC236}">
                    <a16:creationId xmlns:a16="http://schemas.microsoft.com/office/drawing/2014/main" id="{72E7CA9B-C372-440D-83BC-A686E43615DC}"/>
                  </a:ext>
                </a:extLst>
              </p:cNvPr>
              <p:cNvPicPr/>
              <p:nvPr/>
            </p:nvPicPr>
            <p:blipFill>
              <a:blip r:embed="rId6"/>
              <a:stretch>
                <a:fillRect/>
              </a:stretch>
            </p:blipFill>
            <p:spPr>
              <a:xfrm>
                <a:off x="8930977" y="2436054"/>
                <a:ext cx="2959918" cy="351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895B85D-186D-4E11-9D75-DEE7C30821AC}"/>
                  </a:ext>
                  <a:ext uri="{C183D7F6-B498-43B3-948B-1728B52AA6E4}">
                    <adec:decorative xmlns:adec="http://schemas.microsoft.com/office/drawing/2017/decorative" val="1"/>
                  </a:ext>
                </a:extLst>
              </p14:cNvPr>
              <p14:cNvContentPartPr/>
              <p14:nvPr/>
            </p14:nvContentPartPr>
            <p14:xfrm>
              <a:off x="10743480" y="3273840"/>
              <a:ext cx="1082880" cy="2539440"/>
            </p14:xfrm>
          </p:contentPart>
        </mc:Choice>
        <mc:Fallback>
          <p:pic>
            <p:nvPicPr>
              <p:cNvPr id="7" name="Ink 6">
                <a:extLst>
                  <a:ext uri="{FF2B5EF4-FFF2-40B4-BE49-F238E27FC236}">
                    <a16:creationId xmlns:a16="http://schemas.microsoft.com/office/drawing/2014/main" id="{C895B85D-186D-4E11-9D75-DEE7C30821AC}"/>
                  </a:ext>
                  <a:ext uri="{C183D7F6-B498-43B3-948B-1728B52AA6E4}">
                    <adec:decorative xmlns:adec="http://schemas.microsoft.com/office/drawing/2017/decorative" val="1"/>
                  </a:ext>
                </a:extLst>
              </p:cNvPr>
              <p:cNvPicPr/>
              <p:nvPr/>
            </p:nvPicPr>
            <p:blipFill>
              <a:blip r:embed="rId8"/>
              <a:stretch>
                <a:fillRect/>
              </a:stretch>
            </p:blipFill>
            <p:spPr>
              <a:xfrm>
                <a:off x="10734120" y="3264480"/>
                <a:ext cx="1101600" cy="2558160"/>
              </a:xfrm>
              <a:prstGeom prst="rect">
                <a:avLst/>
              </a:prstGeom>
            </p:spPr>
          </p:pic>
        </mc:Fallback>
      </mc:AlternateContent>
    </p:spTree>
    <p:extLst>
      <p:ext uri="{BB962C8B-B14F-4D97-AF65-F5344CB8AC3E}">
        <p14:creationId xmlns:p14="http://schemas.microsoft.com/office/powerpoint/2010/main" val="29296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8CAB-3B36-5F80-E6B0-9776A58EB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0F7D2-23BD-977F-427D-74CE82726859}"/>
              </a:ext>
            </a:extLst>
          </p:cNvPr>
          <p:cNvSpPr>
            <a:spLocks noGrp="1"/>
          </p:cNvSpPr>
          <p:nvPr>
            <p:ph type="title"/>
          </p:nvPr>
        </p:nvSpPr>
        <p:spPr/>
        <p:txBody>
          <a:bodyPr/>
          <a:lstStyle/>
          <a:p>
            <a:r>
              <a:rPr lang="en-US" dirty="0"/>
              <a:t>Onto proofs -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1DA43F-142E-7156-801C-0FA8DD597277}"/>
                  </a:ext>
                </a:extLst>
              </p:cNvPr>
              <p:cNvSpPr>
                <a:spLocks noGrp="1"/>
              </p:cNvSpPr>
              <p:nvPr>
                <p:ph idx="1"/>
              </p:nvPr>
            </p:nvSpPr>
            <p:spPr/>
            <p:txBody>
              <a:bodyPr/>
              <a:lstStyle/>
              <a:p>
                <a:r>
                  <a:rPr lang="en-US" dirty="0"/>
                  <a:t>It’s a for-all statement, with an exists inside!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onto</a:t>
                </a:r>
              </a:p>
              <a:p>
                <a:r>
                  <a:rPr lang="en-US" dirty="0"/>
                  <a:t>Proof:</a:t>
                </a:r>
              </a:p>
              <a:p>
                <a:r>
                  <a:rPr lang="en-US" dirty="0"/>
                  <a:t>What’s the outline? What do we introduce, what do we assume, what’s our target?</a:t>
                </a:r>
              </a:p>
            </p:txBody>
          </p:sp>
        </mc:Choice>
        <mc:Fallback xmlns="">
          <p:sp>
            <p:nvSpPr>
              <p:cNvPr id="3" name="Content Placeholder 2">
                <a:extLst>
                  <a:ext uri="{FF2B5EF4-FFF2-40B4-BE49-F238E27FC236}">
                    <a16:creationId xmlns:a16="http://schemas.microsoft.com/office/drawing/2014/main" id="{351DA43F-142E-7156-801C-0FA8DD597277}"/>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4" name="Group 3" descr="Definition of onto (aka surjection): A function f:A RIGHT-ARROW B is onto iff FOR-ALL b ELEMENT-OF B EXISTS a ELEMENT-OF A (b = f(a))">
            <a:extLst>
              <a:ext uri="{FF2B5EF4-FFF2-40B4-BE49-F238E27FC236}">
                <a16:creationId xmlns:a16="http://schemas.microsoft.com/office/drawing/2014/main" id="{9EB1BC86-59EA-D2AC-B45B-C24653EF885E}"/>
              </a:ext>
            </a:extLst>
          </p:cNvPr>
          <p:cNvGrpSpPr/>
          <p:nvPr/>
        </p:nvGrpSpPr>
        <p:grpSpPr>
          <a:xfrm>
            <a:off x="4759770" y="5299656"/>
            <a:ext cx="7354957" cy="1463857"/>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9512E4-F470-FCCB-EFB5-95AA59E1CD0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7F971F0-BE92-27BE-2C0D-291F99945D92}"/>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784966E5-350C-46C7-9E64-6ED15BDDA5F7}"/>
                  </a:ext>
                  <a:ext uri="{C183D7F6-B498-43B3-948B-1728B52AA6E4}">
                    <adec:decorative xmlns:adec="http://schemas.microsoft.com/office/drawing/2017/decorative" val="1"/>
                  </a:ext>
                </a:extLst>
              </p14:cNvPr>
              <p14:cNvContentPartPr/>
              <p14:nvPr/>
            </p14:nvContentPartPr>
            <p14:xfrm>
              <a:off x="6346080" y="6275880"/>
              <a:ext cx="49320" cy="519120"/>
            </p14:xfrm>
          </p:contentPart>
        </mc:Choice>
        <mc:Fallback>
          <p:pic>
            <p:nvPicPr>
              <p:cNvPr id="7" name="Ink 6">
                <a:extLst>
                  <a:ext uri="{FF2B5EF4-FFF2-40B4-BE49-F238E27FC236}">
                    <a16:creationId xmlns:a16="http://schemas.microsoft.com/office/drawing/2014/main" id="{784966E5-350C-46C7-9E64-6ED15BDDA5F7}"/>
                  </a:ext>
                  <a:ext uri="{C183D7F6-B498-43B3-948B-1728B52AA6E4}">
                    <adec:decorative xmlns:adec="http://schemas.microsoft.com/office/drawing/2017/decorative" val="1"/>
                  </a:ext>
                </a:extLst>
              </p:cNvPr>
              <p:cNvPicPr/>
              <p:nvPr/>
            </p:nvPicPr>
            <p:blipFill>
              <a:blip r:embed="rId6"/>
              <a:stretch>
                <a:fillRect/>
              </a:stretch>
            </p:blipFill>
            <p:spPr>
              <a:xfrm>
                <a:off x="6336720" y="6266520"/>
                <a:ext cx="68040" cy="537840"/>
              </a:xfrm>
              <a:prstGeom prst="rect">
                <a:avLst/>
              </a:prstGeom>
            </p:spPr>
          </p:pic>
        </mc:Fallback>
      </mc:AlternateContent>
    </p:spTree>
    <p:extLst>
      <p:ext uri="{BB962C8B-B14F-4D97-AF65-F5344CB8AC3E}">
        <p14:creationId xmlns:p14="http://schemas.microsoft.com/office/powerpoint/2010/main" val="37635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7EC2-FB22-336A-6A2B-AE27DA7FE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DEB6F-8FD5-0094-75BF-5F067E831299}"/>
              </a:ext>
            </a:extLst>
          </p:cNvPr>
          <p:cNvSpPr>
            <a:spLocks noGrp="1"/>
          </p:cNvSpPr>
          <p:nvPr>
            <p:ph type="title"/>
          </p:nvPr>
        </p:nvSpPr>
        <p:spPr/>
        <p:txBody>
          <a:bodyPr/>
          <a:lstStyle/>
          <a:p>
            <a:r>
              <a:rPr lang="en-US" dirty="0"/>
              <a:t>Onto proofs - skeleton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A91161-E63B-B15A-8957-2A2D0A19D29F}"/>
                  </a:ext>
                </a:extLst>
              </p:cNvPr>
              <p:cNvSpPr>
                <a:spLocks noGrp="1"/>
              </p:cNvSpPr>
              <p:nvPr>
                <p:ph idx="1"/>
              </p:nvPr>
            </p:nvSpPr>
            <p:spPr/>
            <p:txBody>
              <a:bodyPr/>
              <a:lstStyle/>
              <a:p>
                <a:r>
                  <a:rPr lang="en-US" dirty="0"/>
                  <a:t>It’s a for-all statement, with an exists inside!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onto</a:t>
                </a:r>
              </a:p>
              <a:p>
                <a:r>
                  <a:rPr lang="en-US" dirty="0"/>
                  <a:t>Proof: Let </a:t>
                </a:r>
                <a14:m>
                  <m:oMath xmlns:m="http://schemas.openxmlformats.org/officeDocument/2006/math">
                    <m:r>
                      <a:rPr lang="en-US" b="0" i="1" smtClean="0">
                        <a:latin typeface="Cambria Math" panose="02040503050406030204" pitchFamily="18" charset="0"/>
                      </a:rPr>
                      <m:t>𝑏</m:t>
                    </m:r>
                  </m:oMath>
                </a14:m>
                <a:r>
                  <a:rPr lang="en-US" dirty="0"/>
                  <a:t> be an arbitrary element of the codomain. </a:t>
                </a:r>
              </a:p>
              <a:p>
                <a:r>
                  <a:rPr lang="en-US" dirty="0"/>
                  <a:t>Consider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p>
              <a:p>
                <a:r>
                  <a:rPr lang="en-US" dirty="0"/>
                  <a:t>…</a:t>
                </a:r>
              </a:p>
              <a:p>
                <a:r>
                  <a:rPr lang="en-US" dirty="0"/>
                  <a:t>So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2A91161-E63B-B15A-8957-2A2D0A19D29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7" name="Group 6" descr="Definition of onto (aka surjection): A function f:A RIGHT-ARROW B is onto iff FOR-ALL b ELEMENT-OF B EXISTS a ELEMENT-OF A (b = f(a))">
            <a:extLst>
              <a:ext uri="{FF2B5EF4-FFF2-40B4-BE49-F238E27FC236}">
                <a16:creationId xmlns:a16="http://schemas.microsoft.com/office/drawing/2014/main" id="{A418A191-7BF0-479F-9878-63BCA5887BCF}"/>
              </a:ext>
            </a:extLst>
          </p:cNvPr>
          <p:cNvGrpSpPr/>
          <p:nvPr/>
        </p:nvGrpSpPr>
        <p:grpSpPr>
          <a:xfrm>
            <a:off x="4759770" y="5299656"/>
            <a:ext cx="7354957" cy="1463857"/>
            <a:chOff x="1185842" y="3429000"/>
            <a:chExt cx="6111311" cy="164838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B677F7-6231-44C0-A464-F3D07F2935C4}"/>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0EF49F2-03E2-40F3-A9D4-1753C6FC955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C95800D5-AF14-4B12-9554-56D431510476}"/>
                  </a:ext>
                  <a:ext uri="{C183D7F6-B498-43B3-948B-1728B52AA6E4}">
                    <adec:decorative xmlns:adec="http://schemas.microsoft.com/office/drawing/2017/decorative" val="1"/>
                  </a:ext>
                </a:extLst>
              </p14:cNvPr>
              <p14:cNvContentPartPr/>
              <p14:nvPr/>
            </p14:nvContentPartPr>
            <p14:xfrm>
              <a:off x="2283480" y="3591000"/>
              <a:ext cx="6442920" cy="173520"/>
            </p14:xfrm>
          </p:contentPart>
        </mc:Choice>
        <mc:Fallback>
          <p:pic>
            <p:nvPicPr>
              <p:cNvPr id="4" name="Ink 3">
                <a:extLst>
                  <a:ext uri="{FF2B5EF4-FFF2-40B4-BE49-F238E27FC236}">
                    <a16:creationId xmlns:a16="http://schemas.microsoft.com/office/drawing/2014/main" id="{C95800D5-AF14-4B12-9554-56D431510476}"/>
                  </a:ext>
                  <a:ext uri="{C183D7F6-B498-43B3-948B-1728B52AA6E4}">
                    <adec:decorative xmlns:adec="http://schemas.microsoft.com/office/drawing/2017/decorative" val="1"/>
                  </a:ext>
                </a:extLst>
              </p:cNvPr>
              <p:cNvPicPr/>
              <p:nvPr/>
            </p:nvPicPr>
            <p:blipFill>
              <a:blip r:embed="rId6"/>
              <a:stretch>
                <a:fillRect/>
              </a:stretch>
            </p:blipFill>
            <p:spPr>
              <a:xfrm>
                <a:off x="2274120" y="3581640"/>
                <a:ext cx="6461640" cy="192240"/>
              </a:xfrm>
              <a:prstGeom prst="rect">
                <a:avLst/>
              </a:prstGeom>
            </p:spPr>
          </p:pic>
        </mc:Fallback>
      </mc:AlternateContent>
    </p:spTree>
    <p:extLst>
      <p:ext uri="{BB962C8B-B14F-4D97-AF65-F5344CB8AC3E}">
        <p14:creationId xmlns:p14="http://schemas.microsoft.com/office/powerpoint/2010/main" val="426158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0437-0F3A-8D3B-C981-0E50E1FDD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CC744-DE07-5CD9-C646-04A1F0B537C7}"/>
              </a:ext>
            </a:extLst>
          </p:cNvPr>
          <p:cNvSpPr>
            <a:spLocks noGrp="1"/>
          </p:cNvSpPr>
          <p:nvPr>
            <p:ph type="title"/>
          </p:nvPr>
        </p:nvSpPr>
        <p:spPr/>
        <p:txBody>
          <a:bodyPr/>
          <a:lstStyle/>
          <a:p>
            <a:r>
              <a:rPr lang="en-US" dirty="0"/>
              <a:t>Onto proofs - 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D6E9F3-FB4E-7166-EEF3-5A64CC6AF486}"/>
                  </a:ext>
                </a:extLst>
              </p:cNvPr>
              <p:cNvSpPr>
                <a:spLocks noGrp="1"/>
              </p:cNvSpPr>
              <p:nvPr>
                <p:ph idx="1"/>
              </p:nvPr>
            </p:nvSpPr>
            <p:spPr/>
            <p:txBody>
              <a:bodyPr/>
              <a:lstStyle/>
              <a:p>
                <a:r>
                  <a:rPr lang="en-US" dirty="0"/>
                  <a:t>It’s a for-all statement, with an exists inside!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onto</a:t>
                </a:r>
              </a:p>
              <a:p>
                <a:r>
                  <a:rPr lang="en-US" dirty="0"/>
                  <a:t>Proof: Let </a:t>
                </a:r>
                <a14:m>
                  <m:oMath xmlns:m="http://schemas.openxmlformats.org/officeDocument/2006/math">
                    <m:r>
                      <a:rPr lang="en-US" b="0" i="1" smtClean="0">
                        <a:latin typeface="Cambria Math" panose="02040503050406030204" pitchFamily="18" charset="0"/>
                      </a:rPr>
                      <m:t>𝑏</m:t>
                    </m:r>
                  </m:oMath>
                </a14:m>
                <a:r>
                  <a:rPr lang="en-US" dirty="0"/>
                  <a:t> be arbitrary element of the codomain.</a:t>
                </a:r>
              </a:p>
              <a:p>
                <a:r>
                  <a:rPr lang="en-US" dirty="0"/>
                  <a:t>Consider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−5</m:t>
                    </m:r>
                  </m:oMath>
                </a14:m>
                <a:endParaRPr lang="en-US" dirty="0"/>
              </a:p>
              <a:p>
                <a:r>
                  <a:rPr lang="en-US" dirty="0"/>
                  <a:t>Observe that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−5+5=</m:t>
                    </m:r>
                    <m:r>
                      <a:rPr lang="en-US" b="0" i="1" smtClean="0">
                        <a:latin typeface="Cambria Math" panose="02040503050406030204" pitchFamily="18" charset="0"/>
                      </a:rPr>
                      <m:t>𝑏</m:t>
                    </m:r>
                  </m:oMath>
                </a14:m>
                <a:r>
                  <a:rPr lang="en-US" dirty="0"/>
                  <a:t>.</a:t>
                </a:r>
              </a:p>
              <a:p>
                <a:r>
                  <a:rPr lang="en-US" dirty="0"/>
                  <a:t>Since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a:t>
                </a:r>
                <a14:m>
                  <m:oMath xmlns:m="http://schemas.openxmlformats.org/officeDocument/2006/math">
                    <m:r>
                      <a:rPr lang="en-US" b="0" i="1" smtClean="0">
                        <a:latin typeface="Cambria Math" panose="02040503050406030204" pitchFamily="18" charset="0"/>
                      </a:rPr>
                      <m:t>𝑎</m:t>
                    </m:r>
                  </m:oMath>
                </a14:m>
                <a:r>
                  <a:rPr lang="en-US" dirty="0"/>
                  <a:t> is also an integer so it is in the domain. Thus </a:t>
                </a:r>
                <a14:m>
                  <m:oMath xmlns:m="http://schemas.openxmlformats.org/officeDocument/2006/math">
                    <m:r>
                      <a:rPr lang="en-US" b="0" i="1" smtClean="0">
                        <a:latin typeface="Cambria Math" panose="02040503050406030204" pitchFamily="18" charset="0"/>
                      </a:rPr>
                      <m:t>𝑓</m:t>
                    </m:r>
                  </m:oMath>
                </a14:m>
                <a:r>
                  <a:rPr lang="en-US" dirty="0"/>
                  <a:t> meets the definition of onto.</a:t>
                </a:r>
              </a:p>
            </p:txBody>
          </p:sp>
        </mc:Choice>
        <mc:Fallback xmlns="">
          <p:sp>
            <p:nvSpPr>
              <p:cNvPr id="3" name="Content Placeholder 2">
                <a:extLst>
                  <a:ext uri="{FF2B5EF4-FFF2-40B4-BE49-F238E27FC236}">
                    <a16:creationId xmlns:a16="http://schemas.microsoft.com/office/drawing/2014/main" id="{99D6E9F3-FB4E-7166-EEF3-5A64CC6AF486}"/>
                  </a:ext>
                </a:extLst>
              </p:cNvPr>
              <p:cNvSpPr>
                <a:spLocks noGrp="1" noRot="1" noChangeAspect="1" noMove="1" noResize="1" noEditPoints="1" noAdjustHandles="1" noChangeArrowheads="1" noChangeShapeType="1" noTextEdit="1"/>
              </p:cNvSpPr>
              <p:nvPr>
                <p:ph idx="1"/>
              </p:nvPr>
            </p:nvSpPr>
            <p:spPr>
              <a:blipFill>
                <a:blip r:embed="rId3"/>
                <a:stretch>
                  <a:fillRect l="-794" t="-2094" r="-1020"/>
                </a:stretch>
              </a:blipFill>
            </p:spPr>
            <p:txBody>
              <a:bodyPr/>
              <a:lstStyle/>
              <a:p>
                <a:r>
                  <a:rPr lang="en-US">
                    <a:noFill/>
                  </a:rPr>
                  <a:t> </a:t>
                </a:r>
              </a:p>
            </p:txBody>
          </p:sp>
        </mc:Fallback>
      </mc:AlternateContent>
      <p:grpSp>
        <p:nvGrpSpPr>
          <p:cNvPr id="7" name="Group 6" descr="Definition of onto (aka surjection): A function f:A RIGHT-ARROW B is onto iff FOR-ALL b ELEMENT-OF B EXISTS a ELEMENT-OF A (b = f(a))">
            <a:extLst>
              <a:ext uri="{FF2B5EF4-FFF2-40B4-BE49-F238E27FC236}">
                <a16:creationId xmlns:a16="http://schemas.microsoft.com/office/drawing/2014/main" id="{67C4E491-F57A-439A-9E10-44B5758ED015}"/>
              </a:ext>
            </a:extLst>
          </p:cNvPr>
          <p:cNvGrpSpPr/>
          <p:nvPr/>
        </p:nvGrpSpPr>
        <p:grpSpPr>
          <a:xfrm>
            <a:off x="4759770" y="5299656"/>
            <a:ext cx="7354957" cy="1463857"/>
            <a:chOff x="1185842" y="3429000"/>
            <a:chExt cx="6111311" cy="164838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51736F-6E6F-4A42-9A85-8890BA4F6D13}"/>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197F858F-01AB-46C2-A4EF-1515A77F5847}"/>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F748DD28-0D58-4D80-A184-28BA0BB0D61B}"/>
                  </a:ext>
                  <a:ext uri="{C183D7F6-B498-43B3-948B-1728B52AA6E4}">
                    <adec:decorative xmlns:adec="http://schemas.microsoft.com/office/drawing/2017/decorative" val="1"/>
                  </a:ext>
                </a:extLst>
              </p14:cNvPr>
              <p14:cNvContentPartPr/>
              <p14:nvPr/>
            </p14:nvContentPartPr>
            <p14:xfrm>
              <a:off x="582840" y="1799280"/>
              <a:ext cx="2728440" cy="3065760"/>
            </p14:xfrm>
          </p:contentPart>
        </mc:Choice>
        <mc:Fallback>
          <p:pic>
            <p:nvPicPr>
              <p:cNvPr id="4" name="Ink 3">
                <a:extLst>
                  <a:ext uri="{FF2B5EF4-FFF2-40B4-BE49-F238E27FC236}">
                    <a16:creationId xmlns:a16="http://schemas.microsoft.com/office/drawing/2014/main" id="{F748DD28-0D58-4D80-A184-28BA0BB0D61B}"/>
                  </a:ext>
                  <a:ext uri="{C183D7F6-B498-43B3-948B-1728B52AA6E4}">
                    <adec:decorative xmlns:adec="http://schemas.microsoft.com/office/drawing/2017/decorative" val="1"/>
                  </a:ext>
                </a:extLst>
              </p:cNvPr>
              <p:cNvPicPr/>
              <p:nvPr/>
            </p:nvPicPr>
            <p:blipFill>
              <a:blip r:embed="rId6"/>
              <a:stretch>
                <a:fillRect/>
              </a:stretch>
            </p:blipFill>
            <p:spPr>
              <a:xfrm>
                <a:off x="573480" y="1789920"/>
                <a:ext cx="2747160" cy="3084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descr="Z for set of integers">
                <a:extLst>
                  <a:ext uri="{FF2B5EF4-FFF2-40B4-BE49-F238E27FC236}">
                    <a16:creationId xmlns:a16="http://schemas.microsoft.com/office/drawing/2014/main" id="{32AD6B04-D163-4248-8ABE-A3018151EDF6}"/>
                  </a:ext>
                </a:extLst>
              </p14:cNvPr>
              <p14:cNvContentPartPr/>
              <p14:nvPr/>
            </p14:nvContentPartPr>
            <p14:xfrm>
              <a:off x="7208640" y="386640"/>
              <a:ext cx="863640" cy="416520"/>
            </p14:xfrm>
          </p:contentPart>
        </mc:Choice>
        <mc:Fallback>
          <p:pic>
            <p:nvPicPr>
              <p:cNvPr id="11" name="Ink 10" descr="Z for set of integers">
                <a:extLst>
                  <a:ext uri="{FF2B5EF4-FFF2-40B4-BE49-F238E27FC236}">
                    <a16:creationId xmlns:a16="http://schemas.microsoft.com/office/drawing/2014/main" id="{32AD6B04-D163-4248-8ABE-A3018151EDF6}"/>
                  </a:ext>
                </a:extLst>
              </p:cNvPr>
              <p:cNvPicPr/>
              <p:nvPr/>
            </p:nvPicPr>
            <p:blipFill>
              <a:blip r:embed="rId8"/>
              <a:stretch>
                <a:fillRect/>
              </a:stretch>
            </p:blipFill>
            <p:spPr>
              <a:xfrm>
                <a:off x="7199280" y="377280"/>
                <a:ext cx="88236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descr="f(a) = b">
                <a:extLst>
                  <a:ext uri="{FF2B5EF4-FFF2-40B4-BE49-F238E27FC236}">
                    <a16:creationId xmlns:a16="http://schemas.microsoft.com/office/drawing/2014/main" id="{C3DBF048-3D6C-44B4-9A7C-71CE585D0ABF}"/>
                  </a:ext>
                </a:extLst>
              </p14:cNvPr>
              <p14:cNvContentPartPr/>
              <p14:nvPr/>
            </p14:nvContentPartPr>
            <p14:xfrm>
              <a:off x="8699040" y="3161880"/>
              <a:ext cx="1487880" cy="1112400"/>
            </p14:xfrm>
          </p:contentPart>
        </mc:Choice>
        <mc:Fallback>
          <p:pic>
            <p:nvPicPr>
              <p:cNvPr id="13" name="Ink 12" descr="f(a) = b">
                <a:extLst>
                  <a:ext uri="{FF2B5EF4-FFF2-40B4-BE49-F238E27FC236}">
                    <a16:creationId xmlns:a16="http://schemas.microsoft.com/office/drawing/2014/main" id="{C3DBF048-3D6C-44B4-9A7C-71CE585D0ABF}"/>
                  </a:ext>
                </a:extLst>
              </p:cNvPr>
              <p:cNvPicPr/>
              <p:nvPr/>
            </p:nvPicPr>
            <p:blipFill>
              <a:blip r:embed="rId10"/>
              <a:stretch>
                <a:fillRect/>
              </a:stretch>
            </p:blipFill>
            <p:spPr>
              <a:xfrm>
                <a:off x="8689680" y="3152520"/>
                <a:ext cx="1506600" cy="1131120"/>
              </a:xfrm>
              <a:prstGeom prst="rect">
                <a:avLst/>
              </a:prstGeom>
            </p:spPr>
          </p:pic>
        </mc:Fallback>
      </mc:AlternateContent>
    </p:spTree>
    <p:extLst>
      <p:ext uri="{BB962C8B-B14F-4D97-AF65-F5344CB8AC3E}">
        <p14:creationId xmlns:p14="http://schemas.microsoft.com/office/powerpoint/2010/main" val="353472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1A87-B25B-45F1-8D0C-96CE0082C800}"/>
              </a:ext>
            </a:extLst>
          </p:cNvPr>
          <p:cNvSpPr>
            <a:spLocks noGrp="1"/>
          </p:cNvSpPr>
          <p:nvPr>
            <p:ph type="title"/>
          </p:nvPr>
        </p:nvSpPr>
        <p:spPr/>
        <p:txBody>
          <a:bodyPr/>
          <a:lstStyle/>
          <a:p>
            <a:r>
              <a:rPr lang="en-US" dirty="0"/>
              <a:t>Bijection</a:t>
            </a:r>
          </a:p>
        </p:txBody>
      </p:sp>
      <p:sp>
        <p:nvSpPr>
          <p:cNvPr id="3" name="Content Placeholder 2">
            <a:extLst>
              <a:ext uri="{FF2B5EF4-FFF2-40B4-BE49-F238E27FC236}">
                <a16:creationId xmlns:a16="http://schemas.microsoft.com/office/drawing/2014/main" id="{0577FEF1-6671-4529-9E8C-4D841E535ADA}"/>
              </a:ext>
            </a:extLst>
          </p:cNvPr>
          <p:cNvSpPr>
            <a:spLocks noGrp="1"/>
          </p:cNvSpPr>
          <p:nvPr>
            <p:ph idx="1"/>
          </p:nvPr>
        </p:nvSpPr>
        <p:spPr>
          <a:xfrm>
            <a:off x="575240" y="5394142"/>
            <a:ext cx="11187258" cy="1200581"/>
          </a:xfrm>
        </p:spPr>
        <p:txBody>
          <a:bodyPr>
            <a:normAutofit lnSpcReduction="10000"/>
          </a:bodyPr>
          <a:lstStyle/>
          <a:p>
            <a:r>
              <a:rPr lang="en-US" dirty="0"/>
              <a:t>A bijection maps every element of the domain to </a:t>
            </a:r>
            <a:r>
              <a:rPr lang="en-US" b="1" dirty="0"/>
              <a:t>exactly </a:t>
            </a:r>
            <a:r>
              <a:rPr lang="en-US" dirty="0"/>
              <a:t>one element of the co-domain, and every element of the codomain to </a:t>
            </a:r>
            <a:r>
              <a:rPr lang="en-US" b="1" dirty="0"/>
              <a:t>exactly </a:t>
            </a:r>
            <a:r>
              <a:rPr lang="en-US" dirty="0"/>
              <a:t>one element of the domain.</a:t>
            </a:r>
          </a:p>
        </p:txBody>
      </p:sp>
      <p:grpSp>
        <p:nvGrpSpPr>
          <p:cNvPr id="5" name="Group 4" descr="One-to-one (aka injection) definition: A function f is one-to-one iff FOR-ALL a FOR-ALL b ( f(a) = f(b) RIGHT-ARROW a = b)">
            <a:extLst>
              <a:ext uri="{FF2B5EF4-FFF2-40B4-BE49-F238E27FC236}">
                <a16:creationId xmlns:a16="http://schemas.microsoft.com/office/drawing/2014/main" id="{2A344B9D-FF1A-4841-B877-0E9A2ABCCC21}"/>
              </a:ext>
            </a:extLst>
          </p:cNvPr>
          <p:cNvGrpSpPr/>
          <p:nvPr/>
        </p:nvGrpSpPr>
        <p:grpSpPr>
          <a:xfrm>
            <a:off x="575239" y="1459037"/>
            <a:ext cx="5139761" cy="1895995"/>
            <a:chOff x="1185842" y="3429000"/>
            <a:chExt cx="6111311" cy="1648382"/>
          </a:xfrm>
        </p:grpSpPr>
        <mc:AlternateContent xmlns:mc="http://schemas.openxmlformats.org/markup-compatibility/2006" xmlns:a14="http://schemas.microsoft.com/office/drawing/2010/main">
          <mc:Choice Requires="a14">
            <p:sp>
              <p:nvSpPr>
                <p:cNvPr id="6" name="Rectangle 5" descr="One-to-one (aka injection) definition: A function f is one-to-one iff FOR-ALL a FOR-ALL b ( f(a) = f(b) RIGHT-ARROW a = b)">
                  <a:extLst>
                    <a:ext uri="{FF2B5EF4-FFF2-40B4-BE49-F238E27FC236}">
                      <a16:creationId xmlns:a16="http://schemas.microsoft.com/office/drawing/2014/main" id="{DCA92B1D-1105-4398-BB5B-3B1167255EFB}"/>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descr="One-to-one (aka injection) definition: A function f is one-to-one iff FOR-ALL a FOR-ALL b ( f(a) = f(b) RIGHT-ARROW a = b)">
                  <a:extLst>
                    <a:ext uri="{FF2B5EF4-FFF2-40B4-BE49-F238E27FC236}">
                      <a16:creationId xmlns:a16="http://schemas.microsoft.com/office/drawing/2014/main" id="{DCA92B1D-1105-4398-BB5B-3B1167255EFB}"/>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0AB79046-C869-4DE2-92AA-275B8A5A350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p:grpSp>
        <p:nvGrpSpPr>
          <p:cNvPr id="8" name="Group 7" descr="Definition of onto (aka surjection): A function f:A RIGHT-ARROW B is onto iff FOR-ALL b ELEMENT-OF B EXISTS a ELEMENT-OF A (b = f(a))">
            <a:extLst>
              <a:ext uri="{FF2B5EF4-FFF2-40B4-BE49-F238E27FC236}">
                <a16:creationId xmlns:a16="http://schemas.microsoft.com/office/drawing/2014/main" id="{65593936-E922-4A8A-B11F-325DA3D8C2E7}"/>
              </a:ext>
            </a:extLst>
          </p:cNvPr>
          <p:cNvGrpSpPr/>
          <p:nvPr/>
        </p:nvGrpSpPr>
        <p:grpSpPr>
          <a:xfrm>
            <a:off x="6040935" y="1459036"/>
            <a:ext cx="5721563" cy="1895995"/>
            <a:chOff x="1185842" y="3429000"/>
            <a:chExt cx="6111311" cy="1648382"/>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A31C61-B28A-4659-970C-C90E9AE112F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onto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EDA31C61-B28A-4659-970C-C90E9AE112F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9C50B5DB-8D9D-4416-B507-95C5C107FEF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Onto (aka surjection)</a:t>
              </a:r>
            </a:p>
          </p:txBody>
        </p:sp>
      </p:grpSp>
      <p:grpSp>
        <p:nvGrpSpPr>
          <p:cNvPr id="11" name="Group 10" descr="Definition of bijection: A function f: A RIGHT-ARROW is a bijection iff f is one-to-one and onto">
            <a:extLst>
              <a:ext uri="{FF2B5EF4-FFF2-40B4-BE49-F238E27FC236}">
                <a16:creationId xmlns:a16="http://schemas.microsoft.com/office/drawing/2014/main" id="{B77C035F-1E7C-4429-8107-5A5B304B6463}"/>
              </a:ext>
            </a:extLst>
          </p:cNvPr>
          <p:cNvGrpSpPr/>
          <p:nvPr/>
        </p:nvGrpSpPr>
        <p:grpSpPr>
          <a:xfrm>
            <a:off x="2284618" y="3498148"/>
            <a:ext cx="7768500" cy="1895995"/>
            <a:chOff x="1185842" y="3429000"/>
            <a:chExt cx="6111311" cy="1648382"/>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2ABE48F-BEA1-42CD-95F1-6F2DD4380D05}"/>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 bijection </a:t>
                  </a:r>
                  <a:r>
                    <a:rPr lang="en-US" sz="2800" b="1" dirty="0" err="1">
                      <a:latin typeface="Segoe UI Semibold" panose="020B0702040204020203" pitchFamily="34" charset="0"/>
                      <a:cs typeface="Segoe UI Semibold" panose="020B0702040204020203" pitchFamily="34" charset="0"/>
                    </a:rPr>
                    <a:t>iff</a:t>
                  </a: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and onto</a:t>
                  </a:r>
                </a:p>
              </p:txBody>
            </p:sp>
          </mc:Choice>
          <mc:Fallback xmlns="">
            <p:sp>
              <p:nvSpPr>
                <p:cNvPr id="12" name="Rectangle 11">
                  <a:extLst>
                    <a:ext uri="{FF2B5EF4-FFF2-40B4-BE49-F238E27FC236}">
                      <a16:creationId xmlns:a16="http://schemas.microsoft.com/office/drawing/2014/main" id="{12ABE48F-BEA1-42CD-95F1-6F2DD4380D05}"/>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5"/>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B6F2B8A-50D3-40A6-BC1A-7F2DECED452E}"/>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Bijection</a:t>
              </a:r>
            </a:p>
          </p:txBody>
        </p:sp>
      </p:gr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9E19171-D375-41D1-B820-AEC6C7D9727D}"/>
                  </a:ext>
                  <a:ext uri="{C183D7F6-B498-43B3-948B-1728B52AA6E4}">
                    <adec:decorative xmlns:adec="http://schemas.microsoft.com/office/drawing/2017/decorative" val="1"/>
                  </a:ext>
                </a:extLst>
              </p14:cNvPr>
              <p14:cNvContentPartPr/>
              <p14:nvPr/>
            </p14:nvContentPartPr>
            <p14:xfrm>
              <a:off x="2059560" y="3632400"/>
              <a:ext cx="125280" cy="1550160"/>
            </p14:xfrm>
          </p:contentPart>
        </mc:Choice>
        <mc:Fallback>
          <p:pic>
            <p:nvPicPr>
              <p:cNvPr id="4" name="Ink 3">
                <a:extLst>
                  <a:ext uri="{FF2B5EF4-FFF2-40B4-BE49-F238E27FC236}">
                    <a16:creationId xmlns:a16="http://schemas.microsoft.com/office/drawing/2014/main" id="{A9E19171-D375-41D1-B820-AEC6C7D9727D}"/>
                  </a:ext>
                  <a:ext uri="{C183D7F6-B498-43B3-948B-1728B52AA6E4}">
                    <adec:decorative xmlns:adec="http://schemas.microsoft.com/office/drawing/2017/decorative" val="1"/>
                  </a:ext>
                </a:extLst>
              </p:cNvPr>
              <p:cNvPicPr/>
              <p:nvPr/>
            </p:nvPicPr>
            <p:blipFill>
              <a:blip r:embed="rId7"/>
              <a:stretch>
                <a:fillRect/>
              </a:stretch>
            </p:blipFill>
            <p:spPr>
              <a:xfrm>
                <a:off x="2050200" y="3623040"/>
                <a:ext cx="144000" cy="1568880"/>
              </a:xfrm>
              <a:prstGeom prst="rect">
                <a:avLst/>
              </a:prstGeom>
            </p:spPr>
          </p:pic>
        </mc:Fallback>
      </mc:AlternateContent>
    </p:spTree>
    <p:extLst>
      <p:ext uri="{BB962C8B-B14F-4D97-AF65-F5344CB8AC3E}">
        <p14:creationId xmlns:p14="http://schemas.microsoft.com/office/powerpoint/2010/main" val="255348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D791-49B8-4226-89A1-6DEBF67EFBBC}"/>
              </a:ext>
            </a:extLst>
          </p:cNvPr>
          <p:cNvSpPr>
            <a:spLocks noGrp="1"/>
          </p:cNvSpPr>
          <p:nvPr>
            <p:ph type="title"/>
          </p:nvPr>
        </p:nvSpPr>
        <p:spPr/>
        <p:txBody>
          <a:bodyPr/>
          <a:lstStyle/>
          <a:p>
            <a:r>
              <a:rPr lang="en-US" dirty="0"/>
              <a:t>Sizes of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3AE04F-8503-493E-BAC2-604A459FFA59}"/>
                  </a:ext>
                </a:extLst>
              </p:cNvPr>
              <p:cNvSpPr>
                <a:spLocks noGrp="1"/>
              </p:cNvSpPr>
              <p:nvPr>
                <p:ph idx="1"/>
              </p:nvPr>
            </p:nvSpPr>
            <p:spPr/>
            <p:txBody>
              <a:bodyPr/>
              <a:lstStyle/>
              <a:p>
                <a:r>
                  <a:rPr lang="en-US" dirty="0"/>
                  <a:t>How do we know two sets are the same size?</a:t>
                </a:r>
              </a:p>
              <a:p>
                <a:endParaRPr lang="en-US" dirty="0"/>
              </a:p>
              <a:p>
                <a:r>
                  <a:rPr lang="en-US" dirty="0"/>
                  <a:t>Easy. Count the number of elements in both. </a:t>
                </a:r>
              </a:p>
              <a:p>
                <a:endParaRPr lang="en-US" dirty="0"/>
              </a:p>
              <a:p>
                <a:r>
                  <a:rPr lang="en-US" dirty="0"/>
                  <a:t>That works great for finite sets, but </a:t>
                </a:r>
                <a14:m>
                  <m:oMath xmlns:m="http://schemas.openxmlformats.org/officeDocument/2006/math">
                    <m:r>
                      <a:rPr lang="en-US" b="0" i="1" smtClean="0">
                        <a:latin typeface="Cambria Math" panose="02040503050406030204" pitchFamily="18" charset="0"/>
                      </a:rPr>
                      <m:t>∞</m:t>
                    </m:r>
                  </m:oMath>
                </a14:m>
                <a:r>
                  <a:rPr lang="en-US" dirty="0"/>
                  <a:t> isn’t really a number we get to count to…</a:t>
                </a:r>
              </a:p>
            </p:txBody>
          </p:sp>
        </mc:Choice>
        <mc:Fallback xmlns="">
          <p:sp>
            <p:nvSpPr>
              <p:cNvPr id="3" name="Content Placeholder 2">
                <a:extLst>
                  <a:ext uri="{FF2B5EF4-FFF2-40B4-BE49-F238E27FC236}">
                    <a16:creationId xmlns:a16="http://schemas.microsoft.com/office/drawing/2014/main" id="{203AE04F-8503-493E-BAC2-604A459FFA5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74922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artoon drawing of a child"/>
          <p:cNvPicPr>
            <a:picLocks noChangeAspect="1"/>
          </p:cNvPicPr>
          <p:nvPr/>
        </p:nvPicPr>
        <p:blipFill>
          <a:blip r:embed="rId3"/>
          <a:stretch>
            <a:fillRect/>
          </a:stretch>
        </p:blipFill>
        <p:spPr>
          <a:xfrm>
            <a:off x="2463399" y="1910828"/>
            <a:ext cx="1341339" cy="1808149"/>
          </a:xfrm>
          <a:prstGeom prst="rect">
            <a:avLst/>
          </a:prstGeom>
        </p:spPr>
      </p:pic>
      <p:pic>
        <p:nvPicPr>
          <p:cNvPr id="24" name="Picture 23" descr="cartoon drawing of a child with a bow and a dress"/>
          <p:cNvPicPr>
            <a:picLocks noChangeAspect="1"/>
          </p:cNvPicPr>
          <p:nvPr/>
        </p:nvPicPr>
        <p:blipFill>
          <a:blip r:embed="rId4"/>
          <a:stretch>
            <a:fillRect/>
          </a:stretch>
        </p:blipFill>
        <p:spPr>
          <a:xfrm>
            <a:off x="8170311" y="1898535"/>
            <a:ext cx="1164175" cy="1804750"/>
          </a:xfrm>
          <a:prstGeom prst="rect">
            <a:avLst/>
          </a:prstGeom>
        </p:spPr>
      </p:pic>
      <p:sp>
        <p:nvSpPr>
          <p:cNvPr id="4097" name="Title 1"/>
          <p:cNvSpPr>
            <a:spLocks noGrp="1"/>
          </p:cNvSpPr>
          <p:nvPr>
            <p:ph type="title"/>
            <p:custDataLst>
              <p:tags r:id="rId1"/>
            </p:custDataLst>
          </p:nvPr>
        </p:nvSpPr>
        <p:spPr>
          <a:xfrm>
            <a:off x="1995054" y="330054"/>
            <a:ext cx="8229600" cy="606642"/>
          </a:xfrm>
        </p:spPr>
        <p:txBody>
          <a:bodyPr>
            <a:normAutofit fontScale="90000"/>
          </a:bodyPr>
          <a:lstStyle/>
          <a:p>
            <a:r>
              <a:rPr lang="en-US" dirty="0"/>
              <a:t>More Practical (setup)</a:t>
            </a:r>
          </a:p>
        </p:txBody>
      </p:sp>
      <p:sp>
        <p:nvSpPr>
          <p:cNvPr id="2" name="Rectangle 1"/>
          <p:cNvSpPr/>
          <p:nvPr/>
        </p:nvSpPr>
        <p:spPr>
          <a:xfrm>
            <a:off x="3369733" y="1181296"/>
            <a:ext cx="6025402" cy="400110"/>
          </a:xfrm>
          <a:prstGeom prst="rect">
            <a:avLst/>
          </a:prstGeom>
        </p:spPr>
        <p:txBody>
          <a:bodyPr wrap="square">
            <a:spAutoFit/>
          </a:bodyPr>
          <a:lstStyle/>
          <a:p>
            <a:r>
              <a:rPr lang="en-US" sz="2000" dirty="0">
                <a:latin typeface="Franklin Gothic Medium" panose="020B0603020102020204" pitchFamily="34" charset="0"/>
              </a:rPr>
              <a:t>What does it mean that two sets have the same size?</a:t>
            </a:r>
          </a:p>
        </p:txBody>
      </p:sp>
      <p:grpSp>
        <p:nvGrpSpPr>
          <p:cNvPr id="3" name="Group 2" descr="group of pokemon toys">
            <a:extLst>
              <a:ext uri="{FF2B5EF4-FFF2-40B4-BE49-F238E27FC236}">
                <a16:creationId xmlns:a16="http://schemas.microsoft.com/office/drawing/2014/main" id="{D2464D89-90A1-478D-8483-E6F99BC432A7}"/>
              </a:ext>
            </a:extLst>
          </p:cNvPr>
          <p:cNvGrpSpPr/>
          <p:nvPr/>
        </p:nvGrpSpPr>
        <p:grpSpPr>
          <a:xfrm>
            <a:off x="2371505" y="4116000"/>
            <a:ext cx="1109156" cy="1756267"/>
            <a:chOff x="2371505" y="4116000"/>
            <a:chExt cx="1109156" cy="1756267"/>
          </a:xfrm>
        </p:grpSpPr>
        <p:pic>
          <p:nvPicPr>
            <p:cNvPr id="16" name="Picture 15"/>
            <p:cNvPicPr>
              <a:picLocks noChangeAspect="1"/>
            </p:cNvPicPr>
            <p:nvPr/>
          </p:nvPicPr>
          <p:blipFill>
            <a:blip r:embed="rId5"/>
            <a:stretch>
              <a:fillRect/>
            </a:stretch>
          </p:blipFill>
          <p:spPr>
            <a:xfrm>
              <a:off x="2641506" y="4116000"/>
              <a:ext cx="490178" cy="638156"/>
            </a:xfrm>
            <a:prstGeom prst="rect">
              <a:avLst/>
            </a:prstGeom>
          </p:spPr>
        </p:pic>
        <p:pic>
          <p:nvPicPr>
            <p:cNvPr id="17" name="Picture 16"/>
            <p:cNvPicPr>
              <a:picLocks noChangeAspect="1"/>
            </p:cNvPicPr>
            <p:nvPr/>
          </p:nvPicPr>
          <p:blipFill>
            <a:blip r:embed="rId6"/>
            <a:stretch>
              <a:fillRect/>
            </a:stretch>
          </p:blipFill>
          <p:spPr>
            <a:xfrm>
              <a:off x="2853201" y="4752957"/>
              <a:ext cx="609270" cy="585837"/>
            </a:xfrm>
            <a:prstGeom prst="rect">
              <a:avLst/>
            </a:prstGeom>
          </p:spPr>
        </p:pic>
        <p:pic>
          <p:nvPicPr>
            <p:cNvPr id="18" name="Picture 17"/>
            <p:cNvPicPr>
              <a:picLocks noChangeAspect="1"/>
            </p:cNvPicPr>
            <p:nvPr/>
          </p:nvPicPr>
          <p:blipFill>
            <a:blip r:embed="rId7"/>
            <a:stretch>
              <a:fillRect/>
            </a:stretch>
          </p:blipFill>
          <p:spPr>
            <a:xfrm>
              <a:off x="2371505" y="4784237"/>
              <a:ext cx="388925" cy="494397"/>
            </a:xfrm>
            <a:prstGeom prst="rect">
              <a:avLst/>
            </a:prstGeom>
          </p:spPr>
        </p:pic>
        <p:pic>
          <p:nvPicPr>
            <p:cNvPr id="19" name="Picture 18"/>
            <p:cNvPicPr>
              <a:picLocks noChangeAspect="1"/>
            </p:cNvPicPr>
            <p:nvPr/>
          </p:nvPicPr>
          <p:blipFill>
            <a:blip r:embed="rId8"/>
            <a:stretch>
              <a:fillRect/>
            </a:stretch>
          </p:blipFill>
          <p:spPr>
            <a:xfrm>
              <a:off x="2542601" y="5338794"/>
              <a:ext cx="528428" cy="416137"/>
            </a:xfrm>
            <a:prstGeom prst="rect">
              <a:avLst/>
            </a:prstGeom>
          </p:spPr>
        </p:pic>
        <p:pic>
          <p:nvPicPr>
            <p:cNvPr id="20" name="Picture 19"/>
            <p:cNvPicPr>
              <a:picLocks noChangeAspect="1"/>
            </p:cNvPicPr>
            <p:nvPr/>
          </p:nvPicPr>
          <p:blipFill>
            <a:blip r:embed="rId9"/>
            <a:stretch>
              <a:fillRect/>
            </a:stretch>
          </p:blipFill>
          <p:spPr>
            <a:xfrm>
              <a:off x="3071029" y="5338793"/>
              <a:ext cx="409632" cy="533474"/>
            </a:xfrm>
            <a:prstGeom prst="rect">
              <a:avLst/>
            </a:prstGeom>
          </p:spPr>
        </p:pic>
      </p:grpSp>
      <p:grpSp>
        <p:nvGrpSpPr>
          <p:cNvPr id="4" name="Group 3" descr="larger group of pokemon toys">
            <a:extLst>
              <a:ext uri="{FF2B5EF4-FFF2-40B4-BE49-F238E27FC236}">
                <a16:creationId xmlns:a16="http://schemas.microsoft.com/office/drawing/2014/main" id="{58E8526D-0DAC-4ED8-B0B8-AB4A7C460B40}"/>
              </a:ext>
            </a:extLst>
          </p:cNvPr>
          <p:cNvGrpSpPr/>
          <p:nvPr/>
        </p:nvGrpSpPr>
        <p:grpSpPr>
          <a:xfrm>
            <a:off x="8234288" y="4074494"/>
            <a:ext cx="1702200" cy="1678650"/>
            <a:chOff x="8234288" y="4074494"/>
            <a:chExt cx="1702200" cy="1678650"/>
          </a:xfrm>
        </p:grpSpPr>
        <p:pic>
          <p:nvPicPr>
            <p:cNvPr id="21" name="Picture 20"/>
            <p:cNvPicPr>
              <a:picLocks noChangeAspect="1"/>
            </p:cNvPicPr>
            <p:nvPr/>
          </p:nvPicPr>
          <p:blipFill>
            <a:blip r:embed="rId10"/>
            <a:stretch>
              <a:fillRect/>
            </a:stretch>
          </p:blipFill>
          <p:spPr>
            <a:xfrm>
              <a:off x="8234289" y="4206270"/>
              <a:ext cx="546465" cy="510513"/>
            </a:xfrm>
            <a:prstGeom prst="rect">
              <a:avLst/>
            </a:prstGeom>
          </p:spPr>
        </p:pic>
        <p:pic>
          <p:nvPicPr>
            <p:cNvPr id="22" name="Picture 21"/>
            <p:cNvPicPr>
              <a:picLocks noChangeAspect="1"/>
            </p:cNvPicPr>
            <p:nvPr/>
          </p:nvPicPr>
          <p:blipFill>
            <a:blip r:embed="rId11"/>
            <a:stretch>
              <a:fillRect/>
            </a:stretch>
          </p:blipFill>
          <p:spPr>
            <a:xfrm>
              <a:off x="8681620" y="5341770"/>
              <a:ext cx="590521" cy="411374"/>
            </a:xfrm>
            <a:prstGeom prst="rect">
              <a:avLst/>
            </a:prstGeom>
          </p:spPr>
        </p:pic>
        <p:pic>
          <p:nvPicPr>
            <p:cNvPr id="23" name="Picture 22"/>
            <p:cNvPicPr>
              <a:picLocks noChangeAspect="1"/>
            </p:cNvPicPr>
            <p:nvPr/>
          </p:nvPicPr>
          <p:blipFill>
            <a:blip r:embed="rId12"/>
            <a:stretch>
              <a:fillRect/>
            </a:stretch>
          </p:blipFill>
          <p:spPr>
            <a:xfrm>
              <a:off x="8887117" y="4074494"/>
              <a:ext cx="496388" cy="503479"/>
            </a:xfrm>
            <a:prstGeom prst="rect">
              <a:avLst/>
            </a:prstGeom>
          </p:spPr>
        </p:pic>
        <p:pic>
          <p:nvPicPr>
            <p:cNvPr id="27" name="Picture 26"/>
            <p:cNvPicPr>
              <a:picLocks noChangeAspect="1"/>
            </p:cNvPicPr>
            <p:nvPr/>
          </p:nvPicPr>
          <p:blipFill>
            <a:blip r:embed="rId5"/>
            <a:stretch>
              <a:fillRect/>
            </a:stretch>
          </p:blipFill>
          <p:spPr>
            <a:xfrm>
              <a:off x="8234288" y="4842584"/>
              <a:ext cx="490178" cy="638156"/>
            </a:xfrm>
            <a:prstGeom prst="rect">
              <a:avLst/>
            </a:prstGeom>
          </p:spPr>
        </p:pic>
        <p:pic>
          <p:nvPicPr>
            <p:cNvPr id="28" name="Picture 27"/>
            <p:cNvPicPr>
              <a:picLocks noChangeAspect="1"/>
            </p:cNvPicPr>
            <p:nvPr/>
          </p:nvPicPr>
          <p:blipFill>
            <a:blip r:embed="rId6"/>
            <a:stretch>
              <a:fillRect/>
            </a:stretch>
          </p:blipFill>
          <p:spPr>
            <a:xfrm>
              <a:off x="8780753" y="4693111"/>
              <a:ext cx="609270" cy="585837"/>
            </a:xfrm>
            <a:prstGeom prst="rect">
              <a:avLst/>
            </a:prstGeom>
          </p:spPr>
        </p:pic>
        <p:pic>
          <p:nvPicPr>
            <p:cNvPr id="29" name="Picture 28"/>
            <p:cNvPicPr>
              <a:picLocks noChangeAspect="1"/>
            </p:cNvPicPr>
            <p:nvPr/>
          </p:nvPicPr>
          <p:blipFill>
            <a:blip r:embed="rId9"/>
            <a:stretch>
              <a:fillRect/>
            </a:stretch>
          </p:blipFill>
          <p:spPr>
            <a:xfrm>
              <a:off x="9526856" y="4719292"/>
              <a:ext cx="409632" cy="533474"/>
            </a:xfrm>
            <a:prstGeom prst="rect">
              <a:avLst/>
            </a:prstGeom>
          </p:spPr>
        </p:pic>
      </p:grpSp>
    </p:spTree>
    <p:extLst>
      <p:ext uri="{BB962C8B-B14F-4D97-AF65-F5344CB8AC3E}">
        <p14:creationId xmlns:p14="http://schemas.microsoft.com/office/powerpoint/2010/main" val="13120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custDataLst>
              <p:tags r:id="rId1"/>
            </p:custDataLst>
          </p:nvPr>
        </p:nvSpPr>
        <p:spPr>
          <a:xfrm>
            <a:off x="1995054" y="330054"/>
            <a:ext cx="8229600" cy="606642"/>
          </a:xfrm>
        </p:spPr>
        <p:txBody>
          <a:bodyPr>
            <a:normAutofit fontScale="90000"/>
          </a:bodyPr>
          <a:lstStyle/>
          <a:p>
            <a:r>
              <a:rPr lang="en-US" dirty="0"/>
              <a:t>More Practical (mapping)</a:t>
            </a:r>
          </a:p>
        </p:txBody>
      </p:sp>
      <p:sp>
        <p:nvSpPr>
          <p:cNvPr id="36" name="Rectangle 35"/>
          <p:cNvSpPr/>
          <p:nvPr/>
        </p:nvSpPr>
        <p:spPr>
          <a:xfrm>
            <a:off x="3369733" y="1181296"/>
            <a:ext cx="6025402" cy="400110"/>
          </a:xfrm>
          <a:prstGeom prst="rect">
            <a:avLst/>
          </a:prstGeom>
        </p:spPr>
        <p:txBody>
          <a:bodyPr wrap="square">
            <a:spAutoFit/>
          </a:bodyPr>
          <a:lstStyle/>
          <a:p>
            <a:r>
              <a:rPr lang="en-US" sz="2000" dirty="0">
                <a:latin typeface="Franklin Gothic Medium" panose="020B0603020102020204" pitchFamily="34" charset="0"/>
              </a:rPr>
              <a:t>What does it mean that two sets have the same size?</a:t>
            </a:r>
          </a:p>
        </p:txBody>
      </p:sp>
      <p:pic>
        <p:nvPicPr>
          <p:cNvPr id="37" name="Picture 36" descr="cartoon drawing of a child"/>
          <p:cNvPicPr>
            <a:picLocks noChangeAspect="1"/>
          </p:cNvPicPr>
          <p:nvPr/>
        </p:nvPicPr>
        <p:blipFill>
          <a:blip r:embed="rId3"/>
          <a:stretch>
            <a:fillRect/>
          </a:stretch>
        </p:blipFill>
        <p:spPr>
          <a:xfrm>
            <a:off x="2463399" y="1910828"/>
            <a:ext cx="1341339" cy="1808149"/>
          </a:xfrm>
          <a:prstGeom prst="rect">
            <a:avLst/>
          </a:prstGeom>
        </p:spPr>
      </p:pic>
      <p:pic>
        <p:nvPicPr>
          <p:cNvPr id="38" name="Picture 37" descr="cartoon drawing of a child with a bow and a dress"/>
          <p:cNvPicPr>
            <a:picLocks noChangeAspect="1"/>
          </p:cNvPicPr>
          <p:nvPr/>
        </p:nvPicPr>
        <p:blipFill>
          <a:blip r:embed="rId4"/>
          <a:stretch>
            <a:fillRect/>
          </a:stretch>
        </p:blipFill>
        <p:spPr>
          <a:xfrm>
            <a:off x="8170311" y="1898535"/>
            <a:ext cx="1164175" cy="1804750"/>
          </a:xfrm>
          <a:prstGeom prst="rect">
            <a:avLst/>
          </a:prstGeom>
        </p:spPr>
      </p:pic>
      <p:grpSp>
        <p:nvGrpSpPr>
          <p:cNvPr id="2" name="Group 1" descr="group of pokemon toys on the left in a line, larger of group of pokemon toys on the right in a line, with horizontal lines matching toys across the groups; one toy in the larger right group is unmatched">
            <a:extLst>
              <a:ext uri="{FF2B5EF4-FFF2-40B4-BE49-F238E27FC236}">
                <a16:creationId xmlns:a16="http://schemas.microsoft.com/office/drawing/2014/main" id="{E8039D19-1AC1-471E-B2BF-CDDD061534E9}"/>
              </a:ext>
            </a:extLst>
          </p:cNvPr>
          <p:cNvGrpSpPr/>
          <p:nvPr/>
        </p:nvGrpSpPr>
        <p:grpSpPr>
          <a:xfrm>
            <a:off x="4286413" y="2176746"/>
            <a:ext cx="3306837" cy="4004835"/>
            <a:chOff x="4286413" y="2176746"/>
            <a:chExt cx="3306837" cy="4004835"/>
          </a:xfrm>
        </p:grpSpPr>
        <p:pic>
          <p:nvPicPr>
            <p:cNvPr id="16" name="Picture 15"/>
            <p:cNvPicPr>
              <a:picLocks noChangeAspect="1"/>
            </p:cNvPicPr>
            <p:nvPr/>
          </p:nvPicPr>
          <p:blipFill>
            <a:blip r:embed="rId5"/>
            <a:stretch>
              <a:fillRect/>
            </a:stretch>
          </p:blipFill>
          <p:spPr>
            <a:xfrm>
              <a:off x="4345959" y="2176746"/>
              <a:ext cx="490178" cy="638156"/>
            </a:xfrm>
            <a:prstGeom prst="rect">
              <a:avLst/>
            </a:prstGeom>
          </p:spPr>
        </p:pic>
        <p:pic>
          <p:nvPicPr>
            <p:cNvPr id="17" name="Picture 16"/>
            <p:cNvPicPr>
              <a:picLocks noChangeAspect="1"/>
            </p:cNvPicPr>
            <p:nvPr/>
          </p:nvPicPr>
          <p:blipFill>
            <a:blip r:embed="rId6"/>
            <a:stretch>
              <a:fillRect/>
            </a:stretch>
          </p:blipFill>
          <p:spPr>
            <a:xfrm>
              <a:off x="4286413" y="2953121"/>
              <a:ext cx="609270" cy="585837"/>
            </a:xfrm>
            <a:prstGeom prst="rect">
              <a:avLst/>
            </a:prstGeom>
          </p:spPr>
        </p:pic>
        <p:pic>
          <p:nvPicPr>
            <p:cNvPr id="18" name="Picture 17"/>
            <p:cNvPicPr>
              <a:picLocks noChangeAspect="1"/>
            </p:cNvPicPr>
            <p:nvPr/>
          </p:nvPicPr>
          <p:blipFill>
            <a:blip r:embed="rId7"/>
            <a:stretch>
              <a:fillRect/>
            </a:stretch>
          </p:blipFill>
          <p:spPr>
            <a:xfrm>
              <a:off x="4447213" y="3646093"/>
              <a:ext cx="388925" cy="494397"/>
            </a:xfrm>
            <a:prstGeom prst="rect">
              <a:avLst/>
            </a:prstGeom>
          </p:spPr>
        </p:pic>
        <p:pic>
          <p:nvPicPr>
            <p:cNvPr id="19" name="Picture 18"/>
            <p:cNvPicPr>
              <a:picLocks noChangeAspect="1"/>
            </p:cNvPicPr>
            <p:nvPr/>
          </p:nvPicPr>
          <p:blipFill>
            <a:blip r:embed="rId8"/>
            <a:stretch>
              <a:fillRect/>
            </a:stretch>
          </p:blipFill>
          <p:spPr>
            <a:xfrm>
              <a:off x="4345960" y="4953635"/>
              <a:ext cx="632103" cy="497781"/>
            </a:xfrm>
            <a:prstGeom prst="rect">
              <a:avLst/>
            </a:prstGeom>
          </p:spPr>
        </p:pic>
        <p:pic>
          <p:nvPicPr>
            <p:cNvPr id="20" name="Picture 19"/>
            <p:cNvPicPr>
              <a:picLocks noChangeAspect="1"/>
            </p:cNvPicPr>
            <p:nvPr/>
          </p:nvPicPr>
          <p:blipFill>
            <a:blip r:embed="rId9"/>
            <a:stretch>
              <a:fillRect/>
            </a:stretch>
          </p:blipFill>
          <p:spPr>
            <a:xfrm>
              <a:off x="4447212" y="4247624"/>
              <a:ext cx="409632" cy="533474"/>
            </a:xfrm>
            <a:prstGeom prst="rect">
              <a:avLst/>
            </a:prstGeom>
          </p:spPr>
        </p:pic>
        <p:pic>
          <p:nvPicPr>
            <p:cNvPr id="21" name="Picture 20"/>
            <p:cNvPicPr>
              <a:picLocks noChangeAspect="1"/>
            </p:cNvPicPr>
            <p:nvPr/>
          </p:nvPicPr>
          <p:blipFill>
            <a:blip r:embed="rId10"/>
            <a:stretch>
              <a:fillRect/>
            </a:stretch>
          </p:blipFill>
          <p:spPr>
            <a:xfrm>
              <a:off x="7006008" y="2240568"/>
              <a:ext cx="546465" cy="510513"/>
            </a:xfrm>
            <a:prstGeom prst="rect">
              <a:avLst/>
            </a:prstGeom>
          </p:spPr>
        </p:pic>
        <p:pic>
          <p:nvPicPr>
            <p:cNvPr id="22" name="Picture 21"/>
            <p:cNvPicPr>
              <a:picLocks noChangeAspect="1"/>
            </p:cNvPicPr>
            <p:nvPr/>
          </p:nvPicPr>
          <p:blipFill>
            <a:blip r:embed="rId11"/>
            <a:stretch>
              <a:fillRect/>
            </a:stretch>
          </p:blipFill>
          <p:spPr>
            <a:xfrm>
              <a:off x="6983981" y="2970789"/>
              <a:ext cx="590521" cy="411374"/>
            </a:xfrm>
            <a:prstGeom prst="rect">
              <a:avLst/>
            </a:prstGeom>
          </p:spPr>
        </p:pic>
        <p:pic>
          <p:nvPicPr>
            <p:cNvPr id="23" name="Picture 22"/>
            <p:cNvPicPr>
              <a:picLocks noChangeAspect="1"/>
            </p:cNvPicPr>
            <p:nvPr/>
          </p:nvPicPr>
          <p:blipFill>
            <a:blip r:embed="rId12"/>
            <a:stretch>
              <a:fillRect/>
            </a:stretch>
          </p:blipFill>
          <p:spPr>
            <a:xfrm>
              <a:off x="7056084" y="4315006"/>
              <a:ext cx="496388" cy="503479"/>
            </a:xfrm>
            <a:prstGeom prst="rect">
              <a:avLst/>
            </a:prstGeom>
          </p:spPr>
        </p:pic>
        <p:pic>
          <p:nvPicPr>
            <p:cNvPr id="27" name="Picture 26"/>
            <p:cNvPicPr>
              <a:picLocks noChangeAspect="1"/>
            </p:cNvPicPr>
            <p:nvPr/>
          </p:nvPicPr>
          <p:blipFill>
            <a:blip r:embed="rId5"/>
            <a:stretch>
              <a:fillRect/>
            </a:stretch>
          </p:blipFill>
          <p:spPr>
            <a:xfrm>
              <a:off x="7006007" y="3502333"/>
              <a:ext cx="490178" cy="638156"/>
            </a:xfrm>
            <a:prstGeom prst="rect">
              <a:avLst/>
            </a:prstGeom>
          </p:spPr>
        </p:pic>
        <p:pic>
          <p:nvPicPr>
            <p:cNvPr id="28" name="Picture 27"/>
            <p:cNvPicPr>
              <a:picLocks noChangeAspect="1"/>
            </p:cNvPicPr>
            <p:nvPr/>
          </p:nvPicPr>
          <p:blipFill>
            <a:blip r:embed="rId6"/>
            <a:stretch>
              <a:fillRect/>
            </a:stretch>
          </p:blipFill>
          <p:spPr>
            <a:xfrm>
              <a:off x="6983980" y="4953635"/>
              <a:ext cx="609270" cy="585837"/>
            </a:xfrm>
            <a:prstGeom prst="rect">
              <a:avLst/>
            </a:prstGeom>
          </p:spPr>
        </p:pic>
        <p:pic>
          <p:nvPicPr>
            <p:cNvPr id="29" name="Picture 28"/>
            <p:cNvPicPr>
              <a:picLocks noChangeAspect="1"/>
            </p:cNvPicPr>
            <p:nvPr/>
          </p:nvPicPr>
          <p:blipFill>
            <a:blip r:embed="rId9"/>
            <a:stretch>
              <a:fillRect/>
            </a:stretch>
          </p:blipFill>
          <p:spPr>
            <a:xfrm>
              <a:off x="7099462" y="5648107"/>
              <a:ext cx="409632" cy="533474"/>
            </a:xfrm>
            <a:prstGeom prst="rect">
              <a:avLst/>
            </a:prstGeom>
          </p:spPr>
        </p:pic>
        <p:cxnSp>
          <p:nvCxnSpPr>
            <p:cNvPr id="6" name="Straight Connector 5"/>
            <p:cNvCxnSpPr/>
            <p:nvPr/>
          </p:nvCxnSpPr>
          <p:spPr>
            <a:xfrm flipV="1">
              <a:off x="4978063" y="2536620"/>
              <a:ext cx="1898695" cy="21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05985" y="3142992"/>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78063" y="3787927"/>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31674" y="5135631"/>
              <a:ext cx="1898695" cy="669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005985" y="4512239"/>
              <a:ext cx="1898695" cy="2122"/>
            </a:xfrm>
            <a:prstGeom prst="line">
              <a:avLst/>
            </a:prstGeom>
            <a:effectLst/>
          </p:spPr>
          <p:style>
            <a:lnRef idx="2">
              <a:schemeClr val="accent1"/>
            </a:lnRef>
            <a:fillRef idx="0">
              <a:schemeClr val="accent1"/>
            </a:fillRef>
            <a:effectRef idx="1">
              <a:schemeClr val="accent1"/>
            </a:effectRef>
            <a:fontRef idx="minor">
              <a:schemeClr val="tx1"/>
            </a:fontRef>
          </p:style>
        </p:cxnSp>
      </p:grpSp>
      <p:pic>
        <p:nvPicPr>
          <p:cNvPr id="3076"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3315" y="2466899"/>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095" y="2466899"/>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8004" y="2605231"/>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teardrop animation"/>
          <p:cNvPicPr>
            <a:picLocks noChangeAspect="1" noChangeArrowheads="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22834">
            <a:off x="3307037" y="2417320"/>
            <a:ext cx="81104" cy="1110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teardrop animation"/>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1656" y="2596594"/>
            <a:ext cx="101861" cy="1394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teardrop animation"/>
          <p:cNvPicPr>
            <a:picLocks noChangeAspect="1" noChangeArrowheads="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77166" flipH="1">
            <a:off x="2833899" y="2506217"/>
            <a:ext cx="81104" cy="111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15">
            <p14:nvContentPartPr>
              <p14:cNvPr id="3" name="Ink 2">
                <a:extLst>
                  <a:ext uri="{FF2B5EF4-FFF2-40B4-BE49-F238E27FC236}">
                    <a16:creationId xmlns:a16="http://schemas.microsoft.com/office/drawing/2014/main" id="{DB245222-CB53-40A6-8149-08BA0610E666}"/>
                  </a:ext>
                  <a:ext uri="{C183D7F6-B498-43B3-948B-1728B52AA6E4}">
                    <adec:decorative xmlns:adec="http://schemas.microsoft.com/office/drawing/2017/decorative" val="1"/>
                  </a:ext>
                </a:extLst>
              </p14:cNvPr>
              <p14:cNvContentPartPr/>
              <p14:nvPr/>
            </p14:nvContentPartPr>
            <p14:xfrm>
              <a:off x="6877440" y="5416560"/>
              <a:ext cx="783000" cy="1073520"/>
            </p14:xfrm>
          </p:contentPart>
        </mc:Choice>
        <mc:Fallback>
          <p:pic>
            <p:nvPicPr>
              <p:cNvPr id="3" name="Ink 2">
                <a:extLst>
                  <a:ext uri="{FF2B5EF4-FFF2-40B4-BE49-F238E27FC236}">
                    <a16:creationId xmlns:a16="http://schemas.microsoft.com/office/drawing/2014/main" id="{DB245222-CB53-40A6-8149-08BA0610E666}"/>
                  </a:ext>
                  <a:ext uri="{C183D7F6-B498-43B3-948B-1728B52AA6E4}">
                    <adec:decorative xmlns:adec="http://schemas.microsoft.com/office/drawing/2017/decorative" val="1"/>
                  </a:ext>
                </a:extLst>
              </p:cNvPr>
              <p:cNvPicPr/>
              <p:nvPr/>
            </p:nvPicPr>
            <p:blipFill>
              <a:blip r:embed="rId16"/>
              <a:stretch>
                <a:fillRect/>
              </a:stretch>
            </p:blipFill>
            <p:spPr>
              <a:xfrm>
                <a:off x="6868080" y="5407200"/>
                <a:ext cx="801720" cy="1092240"/>
              </a:xfrm>
              <a:prstGeom prst="rect">
                <a:avLst/>
              </a:prstGeom>
            </p:spPr>
          </p:pic>
        </mc:Fallback>
      </mc:AlternateContent>
    </p:spTree>
    <p:extLst>
      <p:ext uri="{BB962C8B-B14F-4D97-AF65-F5344CB8AC3E}">
        <p14:creationId xmlns:p14="http://schemas.microsoft.com/office/powerpoint/2010/main" val="25180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1000"/>
                                        <p:tgtEl>
                                          <p:spTgt spid="3076"/>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8BE8-7B58-0747-928C-75BDFEA5837E}"/>
              </a:ext>
            </a:extLst>
          </p:cNvPr>
          <p:cNvSpPr>
            <a:spLocks noGrp="1"/>
          </p:cNvSpPr>
          <p:nvPr>
            <p:ph type="title"/>
          </p:nvPr>
        </p:nvSpPr>
        <p:spPr/>
        <p:txBody>
          <a:bodyPr/>
          <a:lstStyle/>
          <a:p>
            <a:r>
              <a:rPr lang="en-US" dirty="0"/>
              <a:t>Why do we care about bijections?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8AFC7E-9317-BD0B-D9DD-4688B8582495}"/>
                  </a:ext>
                </a:extLst>
              </p:cNvPr>
              <p:cNvSpPr>
                <a:spLocks noGrp="1"/>
              </p:cNvSpPr>
              <p:nvPr>
                <p:ph idx="1"/>
              </p:nvPr>
            </p:nvSpPr>
            <p:spPr/>
            <p:txBody>
              <a:bodyPr>
                <a:normAutofit/>
              </a:bodyPr>
              <a:lstStyle/>
              <a:p>
                <a:r>
                  <a:rPr lang="en-US" dirty="0"/>
                  <a:t>Bijections create a (confusingly-named) one-to-one correspondence between sets.</a:t>
                </a:r>
              </a:p>
              <a:p>
                <a:r>
                  <a:rPr lang="en-US" dirty="0"/>
                  <a:t>There is a bijection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 and only if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 the same size.</a:t>
                </a:r>
              </a:p>
              <a:p>
                <a:r>
                  <a:rPr lang="en-US" dirty="0"/>
                  <a:t>A bijection “matches the elements up”</a:t>
                </a:r>
              </a:p>
              <a:p>
                <a:endParaRPr lang="en-US" dirty="0"/>
              </a:p>
              <a:p>
                <a:r>
                  <a:rPr lang="en-US" dirty="0"/>
                  <a:t>For finite sets we usually tell which of two sets is bigger by counting the number of elements in each and comparing the numbers.</a:t>
                </a:r>
              </a:p>
              <a:p>
                <a:r>
                  <a:rPr lang="en-US" dirty="0"/>
                  <a:t>These functions let you compare set sizes even if you can’t count the elements. We’ll use that idea for infinite sets in a few weeks.</a:t>
                </a:r>
              </a:p>
            </p:txBody>
          </p:sp>
        </mc:Choice>
        <mc:Fallback xmlns="">
          <p:sp>
            <p:nvSpPr>
              <p:cNvPr id="3" name="Content Placeholder 2">
                <a:extLst>
                  <a:ext uri="{FF2B5EF4-FFF2-40B4-BE49-F238E27FC236}">
                    <a16:creationId xmlns:a16="http://schemas.microsoft.com/office/drawing/2014/main" id="{118AFC7E-9317-BD0B-D9DD-4688B8582495}"/>
                  </a:ext>
                </a:extLst>
              </p:cNvPr>
              <p:cNvSpPr>
                <a:spLocks noGrp="1" noRot="1" noChangeAspect="1" noMove="1" noResize="1" noEditPoints="1" noAdjustHandles="1" noChangeArrowheads="1" noChangeShapeType="1" noTextEdit="1"/>
              </p:cNvSpPr>
              <p:nvPr>
                <p:ph idx="1"/>
              </p:nvPr>
            </p:nvSpPr>
            <p:spPr>
              <a:blipFill>
                <a:blip r:embed="rId3"/>
                <a:stretch>
                  <a:fillRect l="-794" t="-2094" r="-113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242AC77-BAAD-48B2-BEFE-F02ABF1C9C2A}"/>
                  </a:ext>
                  <a:ext uri="{C183D7F6-B498-43B3-948B-1728B52AA6E4}">
                    <adec:decorative xmlns:adec="http://schemas.microsoft.com/office/drawing/2017/decorative" val="1"/>
                  </a:ext>
                </a:extLst>
              </p14:cNvPr>
              <p14:cNvContentPartPr/>
              <p14:nvPr/>
            </p14:nvContentPartPr>
            <p14:xfrm>
              <a:off x="584280" y="2461320"/>
              <a:ext cx="10410120" cy="567720"/>
            </p14:xfrm>
          </p:contentPart>
        </mc:Choice>
        <mc:Fallback>
          <p:pic>
            <p:nvPicPr>
              <p:cNvPr id="4" name="Ink 3">
                <a:extLst>
                  <a:ext uri="{FF2B5EF4-FFF2-40B4-BE49-F238E27FC236}">
                    <a16:creationId xmlns:a16="http://schemas.microsoft.com/office/drawing/2014/main" id="{F242AC77-BAAD-48B2-BEFE-F02ABF1C9C2A}"/>
                  </a:ext>
                  <a:ext uri="{C183D7F6-B498-43B3-948B-1728B52AA6E4}">
                    <adec:decorative xmlns:adec="http://schemas.microsoft.com/office/drawing/2017/decorative" val="1"/>
                  </a:ext>
                </a:extLst>
              </p:cNvPr>
              <p:cNvPicPr/>
              <p:nvPr/>
            </p:nvPicPr>
            <p:blipFill>
              <a:blip r:embed="rId5"/>
              <a:stretch>
                <a:fillRect/>
              </a:stretch>
            </p:blipFill>
            <p:spPr>
              <a:xfrm>
                <a:off x="574920" y="2451960"/>
                <a:ext cx="10428840" cy="586440"/>
              </a:xfrm>
              <a:prstGeom prst="rect">
                <a:avLst/>
              </a:prstGeom>
            </p:spPr>
          </p:pic>
        </mc:Fallback>
      </mc:AlternateContent>
    </p:spTree>
    <p:extLst>
      <p:ext uri="{BB962C8B-B14F-4D97-AF65-F5344CB8AC3E}">
        <p14:creationId xmlns:p14="http://schemas.microsoft.com/office/powerpoint/2010/main" val="263739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43E-BBE8-AF63-644E-627FDCD7D173}"/>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241632C-D841-2353-00BA-C56F10BD1FB8}"/>
              </a:ext>
            </a:extLst>
          </p:cNvPr>
          <p:cNvSpPr>
            <a:spLocks noGrp="1"/>
          </p:cNvSpPr>
          <p:nvPr>
            <p:ph idx="1"/>
          </p:nvPr>
        </p:nvSpPr>
        <p:spPr/>
        <p:txBody>
          <a:bodyPr/>
          <a:lstStyle/>
          <a:p>
            <a:r>
              <a:rPr lang="en-US" dirty="0"/>
              <a:t>Function definitions</a:t>
            </a:r>
          </a:p>
          <a:p>
            <a:r>
              <a:rPr lang="en-US" dirty="0"/>
              <a:t>Graph definitions</a:t>
            </a:r>
          </a:p>
        </p:txBody>
      </p:sp>
    </p:spTree>
    <p:extLst>
      <p:ext uri="{BB962C8B-B14F-4D97-AF65-F5344CB8AC3E}">
        <p14:creationId xmlns:p14="http://schemas.microsoft.com/office/powerpoint/2010/main" val="192170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D00-8032-409A-BA7F-D5D23A147DCD}"/>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373799D9-54B2-482F-B3FA-EBD898C933B9}"/>
              </a:ext>
            </a:extLst>
          </p:cNvPr>
          <p:cNvSpPr>
            <a:spLocks noGrp="1"/>
          </p:cNvSpPr>
          <p:nvPr>
            <p:ph idx="1"/>
          </p:nvPr>
        </p:nvSpPr>
        <p:spPr>
          <a:xfrm>
            <a:off x="410135" y="3476065"/>
            <a:ext cx="11352363" cy="2833296"/>
          </a:xfrm>
        </p:spPr>
        <p:txBody>
          <a:bodyPr/>
          <a:lstStyle/>
          <a:p>
            <a:r>
              <a:rPr lang="en-US" dirty="0"/>
              <a:t>This matches our intuition on finite sets.</a:t>
            </a:r>
          </a:p>
          <a:p>
            <a:r>
              <a:rPr lang="en-US" dirty="0"/>
              <a:t>But it also works for infinite sets!</a:t>
            </a:r>
          </a:p>
          <a:p>
            <a:endParaRPr lang="en-US" dirty="0"/>
          </a:p>
          <a:p>
            <a:r>
              <a:rPr lang="en-US" dirty="0"/>
              <a:t>Let’s see just how infinite these sets are.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3344FCA-D096-4974-BABF-4403C0962272}"/>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3344FCA-D096-4974-BABF-4403C0962272}"/>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2"/>
                <a:stretch>
                  <a:fillRect r="-1129"/>
                </a:stretch>
              </a:blipFill>
              <a:ln>
                <a:no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FDB968C-54EB-4433-A6B8-EDE9E7F07AFF}"/>
                  </a:ext>
                  <a:ext uri="{C183D7F6-B498-43B3-948B-1728B52AA6E4}">
                    <adec:decorative xmlns:adec="http://schemas.microsoft.com/office/drawing/2017/decorative" val="1"/>
                  </a:ext>
                </a:extLst>
              </p14:cNvPr>
              <p14:cNvContentPartPr/>
              <p14:nvPr/>
            </p14:nvContentPartPr>
            <p14:xfrm>
              <a:off x="5275440" y="2777760"/>
              <a:ext cx="1368360" cy="104040"/>
            </p14:xfrm>
          </p:contentPart>
        </mc:Choice>
        <mc:Fallback>
          <p:pic>
            <p:nvPicPr>
              <p:cNvPr id="4" name="Ink 3">
                <a:extLst>
                  <a:ext uri="{FF2B5EF4-FFF2-40B4-BE49-F238E27FC236}">
                    <a16:creationId xmlns:a16="http://schemas.microsoft.com/office/drawing/2014/main" id="{7FDB968C-54EB-4433-A6B8-EDE9E7F07AFF}"/>
                  </a:ext>
                  <a:ext uri="{C183D7F6-B498-43B3-948B-1728B52AA6E4}">
                    <adec:decorative xmlns:adec="http://schemas.microsoft.com/office/drawing/2017/decorative" val="1"/>
                  </a:ext>
                </a:extLst>
              </p:cNvPr>
              <p:cNvPicPr/>
              <p:nvPr/>
            </p:nvPicPr>
            <p:blipFill>
              <a:blip r:embed="rId4"/>
              <a:stretch>
                <a:fillRect/>
              </a:stretch>
            </p:blipFill>
            <p:spPr>
              <a:xfrm>
                <a:off x="5266080" y="2768400"/>
                <a:ext cx="1387080" cy="122760"/>
              </a:xfrm>
              <a:prstGeom prst="rect">
                <a:avLst/>
              </a:prstGeom>
            </p:spPr>
          </p:pic>
        </mc:Fallback>
      </mc:AlternateContent>
    </p:spTree>
    <p:extLst>
      <p:ext uri="{BB962C8B-B14F-4D97-AF65-F5344CB8AC3E}">
        <p14:creationId xmlns:p14="http://schemas.microsoft.com/office/powerpoint/2010/main" val="355691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lstStyle/>
          <a:p>
            <a:r>
              <a:rPr lang="en-US" dirty="0"/>
              <a:t>Some infinite sets - comparisons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3"/>
                <a:stretch>
                  <a:fillRect r="-11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4"/>
                <a:stretch>
                  <a:fillRect l="-1089" t="-12941" b="-31765"/>
                </a:stretch>
              </a:blipFill>
            </p:spPr>
            <p:txBody>
              <a:bodyPr/>
              <a:lstStyle/>
              <a:p>
                <a:r>
                  <a:rPr lang="en-US">
                    <a:noFill/>
                  </a:rPr>
                  <a:t> </a:t>
                </a:r>
              </a:p>
            </p:txBody>
          </p:sp>
        </mc:Fallback>
      </mc:AlternateContent>
    </p:spTree>
    <p:extLst>
      <p:ext uri="{BB962C8B-B14F-4D97-AF65-F5344CB8AC3E}">
        <p14:creationId xmlns:p14="http://schemas.microsoft.com/office/powerpoint/2010/main" val="263523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lstStyle/>
              <a:p>
                <a:r>
                  <a:rPr lang="en-US" dirty="0"/>
                  <a:t>Some infinite sets (</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ℕ</m:t>
                    </m:r>
                  </m:oMath>
                </a14:m>
                <a:r>
                  <a:rPr lang="en-US" sz="4400" dirty="0">
                    <a:latin typeface="Segoe UI Semilight" panose="020B0402040204020203" pitchFamily="34" charset="0"/>
                    <a:cs typeface="Segoe UI Semilight" panose="020B0402040204020203" pitchFamily="34" charset="0"/>
                  </a:rPr>
                  <a:t>, </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ℤ</m:t>
                    </m:r>
                  </m:oMath>
                </a14:m>
                <a:r>
                  <a:rPr lang="en-US" dirty="0"/>
                  <a:t>)</a:t>
                </a:r>
              </a:p>
            </p:txBody>
          </p:sp>
        </mc:Choice>
        <mc:Fallback xmlns="">
          <p:sp>
            <p:nvSpPr>
              <p:cNvPr id="2" name="Title 1">
                <a:extLst>
                  <a:ext uri="{FF2B5EF4-FFF2-40B4-BE49-F238E27FC236}">
                    <a16:creationId xmlns:a16="http://schemas.microsoft.com/office/drawing/2014/main" id="{495030BF-BB03-4449-BF20-D4D08D247276}"/>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4"/>
                <a:stretch>
                  <a:fillRect r="-11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5"/>
                <a:stretch>
                  <a:fillRect l="-1089" t="-12941"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2C1527-2246-BA6B-06AB-49CE18D5DC09}"/>
                  </a:ext>
                </a:extLst>
              </p:cNvPr>
              <p:cNvSpPr txBox="1"/>
              <p:nvPr/>
            </p:nvSpPr>
            <p:spPr>
              <a:xfrm>
                <a:off x="346356" y="4149097"/>
                <a:ext cx="112222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Segoe UI Semilight" panose="020B0402040204020203" pitchFamily="34" charset="0"/>
                        </a:rPr>
                        <m:t>ℕ</m:t>
                      </m:r>
                    </m:oMath>
                  </m:oMathPara>
                </a14:m>
                <a:endParaRPr lang="en-US" sz="3600" dirty="0"/>
              </a:p>
            </p:txBody>
          </p:sp>
        </mc:Choice>
        <mc:Fallback xmlns="">
          <p:sp>
            <p:nvSpPr>
              <p:cNvPr id="7" name="TextBox 6">
                <a:extLst>
                  <a:ext uri="{FF2B5EF4-FFF2-40B4-BE49-F238E27FC236}">
                    <a16:creationId xmlns:a16="http://schemas.microsoft.com/office/drawing/2014/main" id="{B52C1527-2246-BA6B-06AB-49CE18D5DC09}"/>
                  </a:ext>
                </a:extLst>
              </p:cNvPr>
              <p:cNvSpPr txBox="1">
                <a:spLocks noRot="1" noChangeAspect="1" noMove="1" noResize="1" noEditPoints="1" noAdjustHandles="1" noChangeArrowheads="1" noChangeShapeType="1" noTextEdit="1"/>
              </p:cNvSpPr>
              <p:nvPr/>
            </p:nvSpPr>
            <p:spPr>
              <a:xfrm>
                <a:off x="346356" y="4149097"/>
                <a:ext cx="112222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C22D20-3370-A1E1-363C-24BF11FE2489}"/>
                  </a:ext>
                </a:extLst>
              </p:cNvPr>
              <p:cNvSpPr txBox="1"/>
              <p:nvPr/>
            </p:nvSpPr>
            <p:spPr>
              <a:xfrm>
                <a:off x="1276450" y="4160472"/>
                <a:ext cx="456586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0  1  2  3  4  5  6  7 …</m:t>
                      </m:r>
                    </m:oMath>
                  </m:oMathPara>
                </a14:m>
                <a:endParaRPr lang="en-US" sz="4000" dirty="0"/>
              </a:p>
            </p:txBody>
          </p:sp>
        </mc:Choice>
        <mc:Fallback xmlns="">
          <p:sp>
            <p:nvSpPr>
              <p:cNvPr id="4" name="TextBox 3">
                <a:extLst>
                  <a:ext uri="{FF2B5EF4-FFF2-40B4-BE49-F238E27FC236}">
                    <a16:creationId xmlns:a16="http://schemas.microsoft.com/office/drawing/2014/main" id="{DCC22D20-3370-A1E1-363C-24BF11FE2489}"/>
                  </a:ext>
                </a:extLst>
              </p:cNvPr>
              <p:cNvSpPr txBox="1">
                <a:spLocks noRot="1" noChangeAspect="1" noMove="1" noResize="1" noEditPoints="1" noAdjustHandles="1" noChangeArrowheads="1" noChangeShapeType="1" noTextEdit="1"/>
              </p:cNvSpPr>
              <p:nvPr/>
            </p:nvSpPr>
            <p:spPr>
              <a:xfrm>
                <a:off x="1276450" y="4160472"/>
                <a:ext cx="4565865" cy="615553"/>
              </a:xfrm>
              <a:prstGeom prst="rect">
                <a:avLst/>
              </a:prstGeom>
              <a:blipFill>
                <a:blip r:embed="rId7"/>
                <a:stretch>
                  <a:fillRect l="-1667" t="-6122" b="-38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B0F04F-6602-BF08-B861-B88D0EDA6053}"/>
                  </a:ext>
                </a:extLst>
              </p:cNvPr>
              <p:cNvSpPr txBox="1"/>
              <p:nvPr/>
            </p:nvSpPr>
            <p:spPr>
              <a:xfrm>
                <a:off x="-334237" y="4961553"/>
                <a:ext cx="249727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Segoe UI Semilight" panose="020B0402040204020203" pitchFamily="34" charset="0"/>
                        </a:rPr>
                        <m:t>ℤ</m:t>
                      </m:r>
                    </m:oMath>
                  </m:oMathPara>
                </a14:m>
                <a:endParaRPr lang="en-US" sz="3600" dirty="0"/>
              </a:p>
            </p:txBody>
          </p:sp>
        </mc:Choice>
        <mc:Fallback xmlns="">
          <p:sp>
            <p:nvSpPr>
              <p:cNvPr id="10" name="TextBox 9">
                <a:extLst>
                  <a:ext uri="{FF2B5EF4-FFF2-40B4-BE49-F238E27FC236}">
                    <a16:creationId xmlns:a16="http://schemas.microsoft.com/office/drawing/2014/main" id="{EDB0F04F-6602-BF08-B861-B88D0EDA6053}"/>
                  </a:ext>
                </a:extLst>
              </p:cNvPr>
              <p:cNvSpPr txBox="1">
                <a:spLocks noRot="1" noChangeAspect="1" noMove="1" noResize="1" noEditPoints="1" noAdjustHandles="1" noChangeArrowheads="1" noChangeShapeType="1" noTextEdit="1"/>
              </p:cNvSpPr>
              <p:nvPr/>
            </p:nvSpPr>
            <p:spPr>
              <a:xfrm>
                <a:off x="-334237" y="4961553"/>
                <a:ext cx="2497279" cy="64633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512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95030BF-BB03-4449-BF20-D4D08D247276}"/>
                  </a:ext>
                </a:extLst>
              </p:cNvPr>
              <p:cNvSpPr>
                <a:spLocks noGrp="1"/>
              </p:cNvSpPr>
              <p:nvPr>
                <p:ph type="title"/>
              </p:nvPr>
            </p:nvSpPr>
            <p:spPr/>
            <p:txBody>
              <a:bodyPr>
                <a:normAutofit fontScale="90000"/>
              </a:bodyPr>
              <a:lstStyle/>
              <a:p>
                <a:r>
                  <a:rPr lang="en-US" dirty="0"/>
                  <a:t>Some infinite sets (</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ℤ</m:t>
                    </m:r>
                    <m:r>
                      <a:rPr lang="en-US" sz="4400" b="0" i="1" smtClean="0">
                        <a:latin typeface="Cambria Math" panose="02040503050406030204" pitchFamily="18" charset="0"/>
                        <a:cs typeface="Segoe UI Semilight" panose="020B0402040204020203" pitchFamily="34" charset="0"/>
                      </a:rPr>
                      <m:t>,</m:t>
                    </m:r>
                  </m:oMath>
                </a14:m>
                <a:r>
                  <a:rPr lang="en-US" sz="4400" dirty="0">
                    <a:latin typeface="Segoe UI Semilight" panose="020B0402040204020203" pitchFamily="34" charset="0"/>
                    <a:cs typeface="Segoe UI Semilight" panose="020B0402040204020203" pitchFamily="34" charset="0"/>
                  </a:rPr>
                  <a:t> </a:t>
                </a:r>
                <a14:m>
                  <m:oMath xmlns:m="http://schemas.openxmlformats.org/officeDocument/2006/math">
                    <m:r>
                      <a:rPr lang="en-US" sz="4400" b="0" i="1" dirty="0" smtClean="0">
                        <a:latin typeface="Cambria Math" panose="02040503050406030204" pitchFamily="18" charset="0"/>
                        <a:cs typeface="Segoe UI Semilight" panose="020B0402040204020203" pitchFamily="34" charset="0"/>
                      </a:rPr>
                      <m:t>{</m:t>
                    </m:r>
                    <m:r>
                      <a:rPr lang="en-US" sz="4400" b="0" i="1" dirty="0" smtClean="0">
                        <a:latin typeface="Cambria Math" panose="02040503050406030204" pitchFamily="18" charset="0"/>
                        <a:cs typeface="Segoe UI Semilight" panose="020B0402040204020203" pitchFamily="34" charset="0"/>
                      </a:rPr>
                      <m:t>𝑥</m:t>
                    </m:r>
                    <m:r>
                      <a:rPr lang="en-US" sz="4400" b="0" i="1" dirty="0" smtClean="0">
                        <a:latin typeface="Cambria Math" panose="02040503050406030204" pitchFamily="18" charset="0"/>
                        <a:cs typeface="Segoe UI Semilight" panose="020B0402040204020203" pitchFamily="34" charset="0"/>
                      </a:rPr>
                      <m:t> :</m:t>
                    </m:r>
                    <m:r>
                      <a:rPr lang="en-US" sz="4400" b="0" i="1" dirty="0" smtClean="0">
                        <a:latin typeface="Cambria Math" panose="02040503050406030204" pitchFamily="18" charset="0"/>
                        <a:cs typeface="Segoe UI Semilight" panose="020B0402040204020203" pitchFamily="34" charset="0"/>
                      </a:rPr>
                      <m:t>𝑥</m:t>
                    </m:r>
                    <m:r>
                      <a:rPr lang="en-US" sz="4400" b="0" i="1" dirty="0" smtClean="0">
                        <a:latin typeface="Cambria Math" panose="02040503050406030204" pitchFamily="18" charset="0"/>
                        <a:cs typeface="Segoe UI Semilight" panose="020B0402040204020203" pitchFamily="34" charset="0"/>
                      </a:rPr>
                      <m:t> </m:t>
                    </m:r>
                  </m:oMath>
                </a14:m>
                <a:r>
                  <a:rPr lang="en-US" sz="44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4400" b="0" i="1" smtClean="0">
                        <a:latin typeface="Cambria Math" panose="02040503050406030204" pitchFamily="18" charset="0"/>
                        <a:cs typeface="Segoe UI Semilight" panose="020B0402040204020203" pitchFamily="34" charset="0"/>
                      </a:rPr>
                      <m:t>}</m:t>
                    </m:r>
                  </m:oMath>
                </a14:m>
                <a:r>
                  <a:rPr lang="en-US" dirty="0"/>
                  <a:t>)</a:t>
                </a:r>
              </a:p>
            </p:txBody>
          </p:sp>
        </mc:Choice>
        <mc:Fallback xmlns="">
          <p:sp>
            <p:nvSpPr>
              <p:cNvPr id="2" name="Title 1">
                <a:extLst>
                  <a:ext uri="{FF2B5EF4-FFF2-40B4-BE49-F238E27FC236}">
                    <a16:creationId xmlns:a16="http://schemas.microsoft.com/office/drawing/2014/main" id="{495030BF-BB03-4449-BF20-D4D08D247276}"/>
                  </a:ext>
                </a:extLst>
              </p:cNvPr>
              <p:cNvSpPr>
                <a:spLocks noGrp="1" noRot="1" noChangeAspect="1" noMove="1" noResize="1" noEditPoints="1" noAdjustHandles="1" noChangeArrowheads="1" noChangeShapeType="1" noTextEdit="1"/>
              </p:cNvSpPr>
              <p:nvPr>
                <p:ph type="title"/>
              </p:nvPr>
            </p:nvSpPr>
            <p:spPr>
              <a:blipFill>
                <a:blip r:embed="rId3"/>
                <a:stretch>
                  <a:fillRect l="-1906" t="-1198" r="-1089"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52940-F2BD-49D9-9BDA-70992F0D919E}"/>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Two sets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have the same size (same cardinality) if and only if there is a bijection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7D752940-F2BD-49D9-9BDA-70992F0D919E}"/>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4"/>
                <a:stretch>
                  <a:fillRect r="-11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DD62F5-0353-4613-8FF5-EEC389FDB191}"/>
                  </a:ext>
                </a:extLst>
              </p:cNvPr>
              <p:cNvSpPr txBox="1"/>
              <p:nvPr/>
            </p:nvSpPr>
            <p:spPr>
              <a:xfrm>
                <a:off x="575239" y="3429000"/>
                <a:ext cx="11187258"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Let’s compare the sizes of: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ℕ</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ℤ</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r>
                      <a:rPr lang="en-US" sz="2800" b="0" i="1" dirty="0" smtClean="0">
                        <a:latin typeface="Cambria Math" panose="02040503050406030204" pitchFamily="18" charset="0"/>
                        <a:cs typeface="Segoe UI Semilight" panose="020B0402040204020203" pitchFamily="34" charset="0"/>
                      </a:rPr>
                      <m:t>𝑥</m:t>
                    </m:r>
                    <m:r>
                      <a:rPr lang="en-US" sz="2800" b="0" i="1" dirty="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is an even integer</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1ADD62F5-0353-4613-8FF5-EEC389FDB191}"/>
                  </a:ext>
                </a:extLst>
              </p:cNvPr>
              <p:cNvSpPr txBox="1">
                <a:spLocks noRot="1" noChangeAspect="1" noMove="1" noResize="1" noEditPoints="1" noAdjustHandles="1" noChangeArrowheads="1" noChangeShapeType="1" noTextEdit="1"/>
              </p:cNvSpPr>
              <p:nvPr/>
            </p:nvSpPr>
            <p:spPr>
              <a:xfrm>
                <a:off x="575239" y="3429000"/>
                <a:ext cx="11187258" cy="523220"/>
              </a:xfrm>
              <a:prstGeom prst="rect">
                <a:avLst/>
              </a:prstGeom>
              <a:blipFill>
                <a:blip r:embed="rId5"/>
                <a:stretch>
                  <a:fillRect l="-1089" t="-12941"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2C1527-2246-BA6B-06AB-49CE18D5DC09}"/>
                  </a:ext>
                </a:extLst>
              </p:cNvPr>
              <p:cNvSpPr txBox="1"/>
              <p:nvPr/>
            </p:nvSpPr>
            <p:spPr>
              <a:xfrm>
                <a:off x="346356" y="4149097"/>
                <a:ext cx="112222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cs typeface="Segoe UI Semilight" panose="020B0402040204020203" pitchFamily="34" charset="0"/>
                        </a:rPr>
                        <m:t>ℤ</m:t>
                      </m:r>
                    </m:oMath>
                  </m:oMathPara>
                </a14:m>
                <a:endParaRPr lang="en-US" sz="3600" dirty="0"/>
              </a:p>
            </p:txBody>
          </p:sp>
        </mc:Choice>
        <mc:Fallback xmlns="">
          <p:sp>
            <p:nvSpPr>
              <p:cNvPr id="7" name="TextBox 6">
                <a:extLst>
                  <a:ext uri="{FF2B5EF4-FFF2-40B4-BE49-F238E27FC236}">
                    <a16:creationId xmlns:a16="http://schemas.microsoft.com/office/drawing/2014/main" id="{B52C1527-2246-BA6B-06AB-49CE18D5DC09}"/>
                  </a:ext>
                </a:extLst>
              </p:cNvPr>
              <p:cNvSpPr txBox="1">
                <a:spLocks noRot="1" noChangeAspect="1" noMove="1" noResize="1" noEditPoints="1" noAdjustHandles="1" noChangeArrowheads="1" noChangeShapeType="1" noTextEdit="1"/>
              </p:cNvSpPr>
              <p:nvPr/>
            </p:nvSpPr>
            <p:spPr>
              <a:xfrm>
                <a:off x="346356" y="4149097"/>
                <a:ext cx="112222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C22D20-3370-A1E1-363C-24BF11FE2489}"/>
                  </a:ext>
                </a:extLst>
              </p:cNvPr>
              <p:cNvSpPr txBox="1"/>
              <p:nvPr/>
            </p:nvSpPr>
            <p:spPr>
              <a:xfrm>
                <a:off x="1276450" y="4160472"/>
                <a:ext cx="566482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m:t>
                      </m:r>
                      <m:r>
                        <a:rPr lang="en-US" sz="4000" b="0" i="1" smtClean="0">
                          <a:latin typeface="Cambria Math" panose="02040503050406030204" pitchFamily="18" charset="0"/>
                        </a:rPr>
                        <m:t>,−3, −2, −1, 0, 1, 2, 3,…</m:t>
                      </m:r>
                    </m:oMath>
                  </m:oMathPara>
                </a14:m>
                <a:endParaRPr lang="en-US" sz="4000" dirty="0"/>
              </a:p>
            </p:txBody>
          </p:sp>
        </mc:Choice>
        <mc:Fallback xmlns="">
          <p:sp>
            <p:nvSpPr>
              <p:cNvPr id="4" name="TextBox 3">
                <a:extLst>
                  <a:ext uri="{FF2B5EF4-FFF2-40B4-BE49-F238E27FC236}">
                    <a16:creationId xmlns:a16="http://schemas.microsoft.com/office/drawing/2014/main" id="{DCC22D20-3370-A1E1-363C-24BF11FE2489}"/>
                  </a:ext>
                </a:extLst>
              </p:cNvPr>
              <p:cNvSpPr txBox="1">
                <a:spLocks noRot="1" noChangeAspect="1" noMove="1" noResize="1" noEditPoints="1" noAdjustHandles="1" noChangeArrowheads="1" noChangeShapeType="1" noTextEdit="1"/>
              </p:cNvSpPr>
              <p:nvPr/>
            </p:nvSpPr>
            <p:spPr>
              <a:xfrm>
                <a:off x="1276450" y="4160472"/>
                <a:ext cx="5664820" cy="615553"/>
              </a:xfrm>
              <a:prstGeom prst="rect">
                <a:avLst/>
              </a:prstGeom>
              <a:blipFill>
                <a:blip r:embed="rId7"/>
                <a:stretch>
                  <a:fillRect b="-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B0F04F-6602-BF08-B861-B88D0EDA6053}"/>
                  </a:ext>
                </a:extLst>
              </p:cNvPr>
              <p:cNvSpPr txBox="1"/>
              <p:nvPr/>
            </p:nvSpPr>
            <p:spPr>
              <a:xfrm>
                <a:off x="-341171" y="5219527"/>
                <a:ext cx="249727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𝐸𝑣𝑒𝑛</m:t>
                      </m:r>
                    </m:oMath>
                  </m:oMathPara>
                </a14:m>
                <a:endParaRPr lang="en-US" sz="3600" dirty="0"/>
              </a:p>
            </p:txBody>
          </p:sp>
        </mc:Choice>
        <mc:Fallback xmlns="">
          <p:sp>
            <p:nvSpPr>
              <p:cNvPr id="10" name="TextBox 9">
                <a:extLst>
                  <a:ext uri="{FF2B5EF4-FFF2-40B4-BE49-F238E27FC236}">
                    <a16:creationId xmlns:a16="http://schemas.microsoft.com/office/drawing/2014/main" id="{EDB0F04F-6602-BF08-B861-B88D0EDA6053}"/>
                  </a:ext>
                </a:extLst>
              </p:cNvPr>
              <p:cNvSpPr txBox="1">
                <a:spLocks noRot="1" noChangeAspect="1" noMove="1" noResize="1" noEditPoints="1" noAdjustHandles="1" noChangeArrowheads="1" noChangeShapeType="1" noTextEdit="1"/>
              </p:cNvSpPr>
              <p:nvPr/>
            </p:nvSpPr>
            <p:spPr>
              <a:xfrm>
                <a:off x="-341171" y="5219527"/>
                <a:ext cx="2497279" cy="64633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551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normAutofit fontScale="90000"/>
              </a:bodyPr>
              <a:lstStyle/>
              <a:p>
                <a:r>
                  <a:rPr lang="en-US" dirty="0"/>
                  <a:t>They’re all the same size (</a:t>
                </a:r>
                <a14:m>
                  <m:oMath xmlns:m="http://schemas.openxmlformats.org/officeDocument/2006/math">
                    <m:r>
                      <a:rPr lang="en-US" b="0" i="1" smtClean="0">
                        <a:latin typeface="Cambria Math" panose="02040503050406030204" pitchFamily="18" charset="0"/>
                      </a:rPr>
                      <m:t>ℤ</m:t>
                    </m:r>
                  </m:oMath>
                </a14:m>
                <a:r>
                  <a:rPr lang="en-US" dirty="0"/>
                  <a:t> and even integers)</a:t>
                </a:r>
              </a:p>
            </p:txBody>
          </p:sp>
        </mc:Choice>
        <mc:Fallback xmlns="">
          <p:sp>
            <p:nvSpPr>
              <p:cNvPr id="2" name="Title 1">
                <a:extLst>
                  <a:ext uri="{FF2B5EF4-FFF2-40B4-BE49-F238E27FC236}">
                    <a16:creationId xmlns:a16="http://schemas.microsoft.com/office/drawing/2014/main" id="{C0D56B3B-4935-4A1C-88BD-8D8C426F0611}"/>
                  </a:ext>
                </a:extLst>
              </p:cNvPr>
              <p:cNvSpPr>
                <a:spLocks noGrp="1" noRot="1" noChangeAspect="1" noMove="1" noResize="1" noEditPoints="1" noAdjustHandles="1" noChangeArrowheads="1" noChangeShapeType="1" noTextEdit="1"/>
              </p:cNvSpPr>
              <p:nvPr>
                <p:ph type="title"/>
              </p:nvPr>
            </p:nvSpPr>
            <p:spPr>
              <a:blipFill>
                <a:blip r:embed="rId3"/>
                <a:stretch>
                  <a:fillRect l="-1906" t="-1198" r="-763"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a:t>
                </a:r>
              </a:p>
              <a:p>
                <a:endParaRPr lang="en-US" dirty="0"/>
              </a:p>
              <a:p>
                <a:r>
                  <a:rPr lang="en-US" dirty="0"/>
                  <a:t>One-to-one? Let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ℤ</m:t>
                    </m:r>
                  </m:oMath>
                </a14:m>
                <a:r>
                  <a:rPr lang="en-US" dirty="0"/>
                  <a:t> be arbitrary.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By definition of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2</m:t>
                    </m:r>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oMath>
                </a14:m>
                <a:r>
                  <a:rPr lang="en-US" dirty="0"/>
                  <a:t>. Dividing by 2,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endParaRPr lang="en-US" dirty="0"/>
              </a:p>
              <a:p>
                <a:r>
                  <a:rPr lang="en-US" dirty="0"/>
                  <a:t>Onto? Let </a:t>
                </a:r>
                <a14:m>
                  <m:oMath xmlns:m="http://schemas.openxmlformats.org/officeDocument/2006/math">
                    <m:r>
                      <a:rPr lang="en-US" b="0" i="1" smtClean="0">
                        <a:latin typeface="Cambria Math" panose="02040503050406030204" pitchFamily="18" charset="0"/>
                      </a:rPr>
                      <m:t>𝑏</m:t>
                    </m:r>
                  </m:oMath>
                </a14:m>
                <a:r>
                  <a:rPr lang="en-US" dirty="0"/>
                  <a:t> be an arbitrary even integer. Since </a:t>
                </a:r>
                <a14:m>
                  <m:oMath xmlns:m="http://schemas.openxmlformats.org/officeDocument/2006/math">
                    <m:r>
                      <a:rPr lang="en-US" b="0" i="1" smtClean="0">
                        <a:latin typeface="Cambria Math" panose="02040503050406030204" pitchFamily="18" charset="0"/>
                      </a:rPr>
                      <m:t>𝑏</m:t>
                    </m:r>
                  </m:oMath>
                </a14:m>
                <a:r>
                  <a:rPr lang="en-US" dirty="0"/>
                  <a:t> is even, there must be some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i="1">
                        <a:latin typeface="Cambria Math" panose="02040503050406030204" pitchFamily="18" charset="0"/>
                      </a:rPr>
                      <m:t>ℤ</m:t>
                    </m:r>
                  </m:oMath>
                </a14:m>
                <a:r>
                  <a:rPr lang="en-US" dirty="0"/>
                  <a:t> such that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𝑎</m:t>
                    </m:r>
                  </m:oMath>
                </a14:m>
                <a:r>
                  <a:rPr lang="en-US" dirty="0"/>
                  <a:t>. By definition of </a:t>
                </a:r>
                <a14:m>
                  <m:oMath xmlns:m="http://schemas.openxmlformats.org/officeDocument/2006/math">
                    <m:r>
                      <a:rPr lang="en-US" b="0" i="1" smtClean="0">
                        <a:latin typeface="Cambria Math" panose="02040503050406030204" pitchFamily="18" charset="0"/>
                      </a:rPr>
                      <m:t>𝑓</m:t>
                    </m:r>
                  </m:oMath>
                </a14:m>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endParaRPr lang="en-US"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4"/>
                <a:stretch>
                  <a:fillRect l="-1587" t="-2094" r="-68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8796E64C-0316-46E3-970B-B5775832467F}"/>
                  </a:ext>
                  <a:ext uri="{C183D7F6-B498-43B3-948B-1728B52AA6E4}">
                    <adec:decorative xmlns:adec="http://schemas.microsoft.com/office/drawing/2017/decorative" val="1"/>
                  </a:ext>
                </a:extLst>
              </p14:cNvPr>
              <p14:cNvContentPartPr/>
              <p14:nvPr/>
            </p14:nvContentPartPr>
            <p14:xfrm>
              <a:off x="673920" y="2512080"/>
              <a:ext cx="10517760" cy="2976120"/>
            </p14:xfrm>
          </p:contentPart>
        </mc:Choice>
        <mc:Fallback>
          <p:pic>
            <p:nvPicPr>
              <p:cNvPr id="4" name="Ink 3">
                <a:extLst>
                  <a:ext uri="{FF2B5EF4-FFF2-40B4-BE49-F238E27FC236}">
                    <a16:creationId xmlns:a16="http://schemas.microsoft.com/office/drawing/2014/main" id="{8796E64C-0316-46E3-970B-B5775832467F}"/>
                  </a:ext>
                  <a:ext uri="{C183D7F6-B498-43B3-948B-1728B52AA6E4}">
                    <adec:decorative xmlns:adec="http://schemas.microsoft.com/office/drawing/2017/decorative" val="1"/>
                  </a:ext>
                </a:extLst>
              </p:cNvPr>
              <p:cNvPicPr/>
              <p:nvPr/>
            </p:nvPicPr>
            <p:blipFill>
              <a:blip r:embed="rId6"/>
              <a:stretch>
                <a:fillRect/>
              </a:stretch>
            </p:blipFill>
            <p:spPr>
              <a:xfrm>
                <a:off x="664560" y="2502720"/>
                <a:ext cx="10536480" cy="299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descr="f: Z RIGHT-ARROW Evens">
                <a:extLst>
                  <a:ext uri="{FF2B5EF4-FFF2-40B4-BE49-F238E27FC236}">
                    <a16:creationId xmlns:a16="http://schemas.microsoft.com/office/drawing/2014/main" id="{28062C45-5974-48C2-9BA5-ABC57BB1B0ED}"/>
                  </a:ext>
                </a:extLst>
              </p14:cNvPr>
              <p14:cNvContentPartPr/>
              <p14:nvPr/>
            </p14:nvContentPartPr>
            <p14:xfrm>
              <a:off x="5514120" y="1162440"/>
              <a:ext cx="3316680" cy="792720"/>
            </p14:xfrm>
          </p:contentPart>
        </mc:Choice>
        <mc:Fallback>
          <p:pic>
            <p:nvPicPr>
              <p:cNvPr id="6" name="Ink 5" descr="f: Z RIGHT-ARROW Evens">
                <a:extLst>
                  <a:ext uri="{FF2B5EF4-FFF2-40B4-BE49-F238E27FC236}">
                    <a16:creationId xmlns:a16="http://schemas.microsoft.com/office/drawing/2014/main" id="{28062C45-5974-48C2-9BA5-ABC57BB1B0ED}"/>
                  </a:ext>
                </a:extLst>
              </p:cNvPr>
              <p:cNvPicPr/>
              <p:nvPr/>
            </p:nvPicPr>
            <p:blipFill>
              <a:blip r:embed="rId8"/>
              <a:stretch>
                <a:fillRect/>
              </a:stretch>
            </p:blipFill>
            <p:spPr>
              <a:xfrm>
                <a:off x="5504760" y="1153080"/>
                <a:ext cx="3335400" cy="811440"/>
              </a:xfrm>
              <a:prstGeom prst="rect">
                <a:avLst/>
              </a:prstGeom>
            </p:spPr>
          </p:pic>
        </mc:Fallback>
      </mc:AlternateContent>
    </p:spTree>
    <p:extLst>
      <p:ext uri="{BB962C8B-B14F-4D97-AF65-F5344CB8AC3E}">
        <p14:creationId xmlns:p14="http://schemas.microsoft.com/office/powerpoint/2010/main" val="361146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dirty="0"/>
                  <a:t>They’re all the same size (</a:t>
                </a:r>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r>
                  <a:rPr lang="en-US" dirty="0"/>
                  <a:t> setup)</a:t>
                </a:r>
              </a:p>
            </p:txBody>
          </p:sp>
        </mc:Choice>
        <mc:Fallback xmlns="">
          <p:sp>
            <p:nvSpPr>
              <p:cNvPr id="2" name="Title 1">
                <a:extLst>
                  <a:ext uri="{FF2B5EF4-FFF2-40B4-BE49-F238E27FC236}">
                    <a16:creationId xmlns:a16="http://schemas.microsoft.com/office/drawing/2014/main" id="{C0D56B3B-4935-4A1C-88BD-8D8C426F0611}"/>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 </a:t>
                </a:r>
              </a:p>
              <a:p>
                <a:pPr lvl="1"/>
                <a:r>
                  <a:rPr lang="en-US" dirty="0"/>
                  <a:t>     </a:t>
                </a:r>
              </a:p>
              <a:p>
                <a:pPr lvl="1"/>
                <a:r>
                  <a:rPr lang="en-US" dirty="0"/>
                  <a:t>         YES</a:t>
                </a:r>
              </a:p>
              <a:p>
                <a:pPr marL="0" indent="0">
                  <a:buNone/>
                </a:pPr>
                <a:endParaRPr lang="en-US" dirty="0"/>
              </a:p>
              <a:p>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r>
                  <a:rPr lang="en-US" dirty="0"/>
                  <a:t>?</a:t>
                </a:r>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4"/>
                <a:stretch>
                  <a:fillRect l="-1587" t="-20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93B576F-765F-4589-9F3E-B1F7C4FB6834}"/>
                  </a:ext>
                  <a:ext uri="{C183D7F6-B498-43B3-948B-1728B52AA6E4}">
                    <adec:decorative xmlns:adec="http://schemas.microsoft.com/office/drawing/2017/decorative" val="1"/>
                  </a:ext>
                </a:extLst>
              </p14:cNvPr>
              <p14:cNvContentPartPr/>
              <p14:nvPr/>
            </p14:nvContentPartPr>
            <p14:xfrm>
              <a:off x="4949640" y="1326960"/>
              <a:ext cx="513360" cy="777600"/>
            </p14:xfrm>
          </p:contentPart>
        </mc:Choice>
        <mc:Fallback>
          <p:pic>
            <p:nvPicPr>
              <p:cNvPr id="4" name="Ink 3">
                <a:extLst>
                  <a:ext uri="{FF2B5EF4-FFF2-40B4-BE49-F238E27FC236}">
                    <a16:creationId xmlns:a16="http://schemas.microsoft.com/office/drawing/2014/main" id="{693B576F-765F-4589-9F3E-B1F7C4FB6834}"/>
                  </a:ext>
                  <a:ext uri="{C183D7F6-B498-43B3-948B-1728B52AA6E4}">
                    <adec:decorative xmlns:adec="http://schemas.microsoft.com/office/drawing/2017/decorative" val="1"/>
                  </a:ext>
                </a:extLst>
              </p:cNvPr>
              <p:cNvPicPr/>
              <p:nvPr/>
            </p:nvPicPr>
            <p:blipFill>
              <a:blip r:embed="rId6"/>
              <a:stretch>
                <a:fillRect/>
              </a:stretch>
            </p:blipFill>
            <p:spPr>
              <a:xfrm>
                <a:off x="4940280" y="1317600"/>
                <a:ext cx="532080" cy="796320"/>
              </a:xfrm>
              <a:prstGeom prst="rect">
                <a:avLst/>
              </a:prstGeom>
            </p:spPr>
          </p:pic>
        </mc:Fallback>
      </mc:AlternateContent>
    </p:spTree>
    <p:extLst>
      <p:ext uri="{BB962C8B-B14F-4D97-AF65-F5344CB8AC3E}">
        <p14:creationId xmlns:p14="http://schemas.microsoft.com/office/powerpoint/2010/main" val="231710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dirty="0"/>
                  <a:t>They’re all the same size (</a:t>
                </a:r>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r>
                  <a:rPr lang="en-US" dirty="0"/>
                  <a:t>)</a:t>
                </a:r>
              </a:p>
            </p:txBody>
          </p:sp>
        </mc:Choice>
        <mc:Fallback xmlns="">
          <p:sp>
            <p:nvSpPr>
              <p:cNvPr id="2" name="Title 1">
                <a:extLst>
                  <a:ext uri="{FF2B5EF4-FFF2-40B4-BE49-F238E27FC236}">
                    <a16:creationId xmlns:a16="http://schemas.microsoft.com/office/drawing/2014/main" id="{C0D56B3B-4935-4A1C-88BD-8D8C426F0611}"/>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dirty="0"/>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Is it a bijection? </a:t>
                </a:r>
              </a:p>
              <a:p>
                <a:pPr lvl="1"/>
                <a:r>
                  <a:rPr lang="en-US" dirty="0"/>
                  <a:t>     </a:t>
                </a:r>
              </a:p>
              <a:p>
                <a:pPr lvl="1"/>
                <a:r>
                  <a:rPr lang="en-US" dirty="0"/>
                  <a:t>         YES</a:t>
                </a:r>
              </a:p>
              <a:p>
                <a:pPr marL="0" indent="0">
                  <a:buNone/>
                </a:pPr>
                <a:endParaRPr lang="en-US" dirty="0"/>
              </a:p>
              <a:p>
                <a14:m>
                  <m:oMath xmlns:m="http://schemas.openxmlformats.org/officeDocument/2006/math">
                    <m:r>
                      <a:rPr lang="en-US" b="0" i="1" smtClean="0">
                        <a:latin typeface="Cambria Math" panose="02040503050406030204" pitchFamily="18" charset="0"/>
                      </a:rPr>
                      <m:t>ℕ</m:t>
                    </m:r>
                  </m:oMath>
                </a14:m>
                <a:r>
                  <a:rPr lang="en-US" dirty="0"/>
                  <a:t> and </a:t>
                </a:r>
                <a14:m>
                  <m:oMath xmlns:m="http://schemas.openxmlformats.org/officeDocument/2006/math">
                    <m:r>
                      <a:rPr lang="en-US" b="0" i="1" smtClean="0">
                        <a:latin typeface="Cambria Math" panose="02040503050406030204" pitchFamily="18" charset="0"/>
                      </a:rPr>
                      <m:t>ℤ</m:t>
                    </m:r>
                  </m:oMath>
                </a14:m>
                <a:endParaRPr lang="en-US" dirty="0"/>
              </a:p>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4"/>
                <a:stretch>
                  <a:fillRect l="-11338" t="-4712" b="-8429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descr="g: N RIGHT-ARROW Z">
                <a:extLst>
                  <a:ext uri="{FF2B5EF4-FFF2-40B4-BE49-F238E27FC236}">
                    <a16:creationId xmlns:a16="http://schemas.microsoft.com/office/drawing/2014/main" id="{4B4C8697-74E9-4252-BCA9-392334D7B06D}"/>
                  </a:ext>
                </a:extLst>
              </p14:cNvPr>
              <p14:cNvContentPartPr/>
              <p14:nvPr/>
            </p14:nvContentPartPr>
            <p14:xfrm>
              <a:off x="6149520" y="3671640"/>
              <a:ext cx="3233880" cy="1166040"/>
            </p14:xfrm>
          </p:contentPart>
        </mc:Choice>
        <mc:Fallback>
          <p:pic>
            <p:nvPicPr>
              <p:cNvPr id="4" name="Ink 3" descr="g: N RIGHT-ARROW Z">
                <a:extLst>
                  <a:ext uri="{FF2B5EF4-FFF2-40B4-BE49-F238E27FC236}">
                    <a16:creationId xmlns:a16="http://schemas.microsoft.com/office/drawing/2014/main" id="{4B4C8697-74E9-4252-BCA9-392334D7B06D}"/>
                  </a:ext>
                </a:extLst>
              </p:cNvPr>
              <p:cNvPicPr/>
              <p:nvPr/>
            </p:nvPicPr>
            <p:blipFill>
              <a:blip r:embed="rId6"/>
              <a:stretch>
                <a:fillRect/>
              </a:stretch>
            </p:blipFill>
            <p:spPr>
              <a:xfrm>
                <a:off x="6140160" y="3662280"/>
                <a:ext cx="3252600" cy="1184760"/>
              </a:xfrm>
              <a:prstGeom prst="rect">
                <a:avLst/>
              </a:prstGeom>
            </p:spPr>
          </p:pic>
        </mc:Fallback>
      </mc:AlternateContent>
    </p:spTree>
    <p:extLst>
      <p:ext uri="{BB962C8B-B14F-4D97-AF65-F5344CB8AC3E}">
        <p14:creationId xmlns:p14="http://schemas.microsoft.com/office/powerpoint/2010/main" val="256828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A6F50AA-A788-430F-AA1F-499DC5CB888F}"/>
                  </a:ext>
                </a:extLst>
              </p:cNvPr>
              <p:cNvSpPr>
                <a:spLocks noGrp="1"/>
              </p:cNvSpPr>
              <p:nvPr>
                <p:ph type="title"/>
              </p:nvPr>
            </p:nvSpPr>
            <p:spPr/>
            <p:txBody>
              <a:bodyPr>
                <a:normAutofit fontScale="90000"/>
              </a:bodyPr>
              <a:lstStyle/>
              <a:p>
                <a:r>
                  <a:rPr lang="en-US" dirty="0"/>
                  <a:t>They’re all the same size (</a:t>
                </a:r>
                <a14:m>
                  <m:oMath xmlns:m="http://schemas.openxmlformats.org/officeDocument/2006/math">
                    <m:r>
                      <a:rPr lang="en-US" b="0" i="1" smtClean="0">
                        <a:latin typeface="Cambria Math" panose="02040503050406030204" pitchFamily="18" charset="0"/>
                      </a:rPr>
                      <m:t>ℕ</m:t>
                    </m:r>
                  </m:oMath>
                </a14:m>
                <a:r>
                  <a:rPr lang="en-US" dirty="0"/>
                  <a:t> and even integers)</a:t>
                </a:r>
              </a:p>
            </p:txBody>
          </p:sp>
        </mc:Choice>
        <mc:Fallback xmlns="">
          <p:sp>
            <p:nvSpPr>
              <p:cNvPr id="2" name="Title 1">
                <a:extLst>
                  <a:ext uri="{FF2B5EF4-FFF2-40B4-BE49-F238E27FC236}">
                    <a16:creationId xmlns:a16="http://schemas.microsoft.com/office/drawing/2014/main" id="{9A6F50AA-A788-430F-AA1F-499DC5CB888F}"/>
                  </a:ext>
                </a:extLst>
              </p:cNvPr>
              <p:cNvSpPr>
                <a:spLocks noGrp="1" noRot="1" noChangeAspect="1" noMove="1" noResize="1" noEditPoints="1" noAdjustHandles="1" noChangeArrowheads="1" noChangeShapeType="1" noTextEdit="1"/>
              </p:cNvSpPr>
              <p:nvPr>
                <p:ph type="title"/>
              </p:nvPr>
            </p:nvSpPr>
            <p:spPr>
              <a:blipFill>
                <a:blip r:embed="rId3"/>
                <a:stretch>
                  <a:fillRect l="-1906" t="-1198" r="-1307"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C5138-B64F-492B-B3EC-7910AE8AA06E}"/>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ℕ</m:t>
                    </m:r>
                  </m:oMath>
                </a14:m>
                <a:r>
                  <a:rPr lang="en-US" dirty="0"/>
                  <a:t> and even integers?</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will work nicely. You can also build one explicitly.</a:t>
                </a:r>
              </a:p>
              <a:p>
                <a:endParaRPr lang="en-US" dirty="0"/>
              </a:p>
              <a:p>
                <a:r>
                  <a:rPr lang="en-US" dirty="0"/>
                  <a:t>Good exercise: show that if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𝑔</m:t>
                    </m:r>
                  </m:oMath>
                </a14:m>
                <a:r>
                  <a:rPr lang="en-US" dirty="0"/>
                  <a:t> are bijections then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also a bijection. </a:t>
                </a:r>
              </a:p>
            </p:txBody>
          </p:sp>
        </mc:Choice>
        <mc:Fallback xmlns="">
          <p:sp>
            <p:nvSpPr>
              <p:cNvPr id="3" name="Content Placeholder 2">
                <a:extLst>
                  <a:ext uri="{FF2B5EF4-FFF2-40B4-BE49-F238E27FC236}">
                    <a16:creationId xmlns:a16="http://schemas.microsoft.com/office/drawing/2014/main" id="{BA9C5138-B64F-492B-B3EC-7910AE8AA06E}"/>
                  </a:ext>
                </a:extLst>
              </p:cNvPr>
              <p:cNvSpPr>
                <a:spLocks noGrp="1" noRot="1" noChangeAspect="1" noMove="1" noResize="1" noEditPoints="1" noAdjustHandles="1" noChangeArrowheads="1" noChangeShapeType="1" noTextEdit="1"/>
              </p:cNvSpPr>
              <p:nvPr>
                <p:ph idx="1"/>
              </p:nvPr>
            </p:nvSpPr>
            <p:spPr>
              <a:blipFill>
                <a:blip r:embed="rId4"/>
                <a:stretch>
                  <a:fillRect l="-1587" t="-20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43EF44C2-2722-4A41-8ADB-FF610D7F3A98}"/>
                  </a:ext>
                  <a:ext uri="{C183D7F6-B498-43B3-948B-1728B52AA6E4}">
                    <adec:decorative xmlns:adec="http://schemas.microsoft.com/office/drawing/2017/decorative" val="1"/>
                  </a:ext>
                </a:extLst>
              </p14:cNvPr>
              <p14:cNvContentPartPr/>
              <p14:nvPr/>
            </p14:nvContentPartPr>
            <p14:xfrm>
              <a:off x="632520" y="2509560"/>
              <a:ext cx="952920" cy="102600"/>
            </p14:xfrm>
          </p:contentPart>
        </mc:Choice>
        <mc:Fallback>
          <p:pic>
            <p:nvPicPr>
              <p:cNvPr id="4" name="Ink 3">
                <a:extLst>
                  <a:ext uri="{FF2B5EF4-FFF2-40B4-BE49-F238E27FC236}">
                    <a16:creationId xmlns:a16="http://schemas.microsoft.com/office/drawing/2014/main" id="{43EF44C2-2722-4A41-8ADB-FF610D7F3A98}"/>
                  </a:ext>
                  <a:ext uri="{C183D7F6-B498-43B3-948B-1728B52AA6E4}">
                    <adec:decorative xmlns:adec="http://schemas.microsoft.com/office/drawing/2017/decorative" val="1"/>
                  </a:ext>
                </a:extLst>
              </p:cNvPr>
              <p:cNvPicPr/>
              <p:nvPr/>
            </p:nvPicPr>
            <p:blipFill>
              <a:blip r:embed="rId6"/>
              <a:stretch>
                <a:fillRect/>
              </a:stretch>
            </p:blipFill>
            <p:spPr>
              <a:xfrm>
                <a:off x="623160" y="2500200"/>
                <a:ext cx="971640" cy="121320"/>
              </a:xfrm>
              <a:prstGeom prst="rect">
                <a:avLst/>
              </a:prstGeom>
            </p:spPr>
          </p:pic>
        </mc:Fallback>
      </mc:AlternateContent>
    </p:spTree>
    <p:extLst>
      <p:ext uri="{BB962C8B-B14F-4D97-AF65-F5344CB8AC3E}">
        <p14:creationId xmlns:p14="http://schemas.microsoft.com/office/powerpoint/2010/main" val="188130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0AA-A788-430F-AA1F-499DC5CB888F}"/>
              </a:ext>
            </a:extLst>
          </p:cNvPr>
          <p:cNvSpPr>
            <a:spLocks noGrp="1"/>
          </p:cNvSpPr>
          <p:nvPr>
            <p:ph type="title"/>
          </p:nvPr>
        </p:nvSpPr>
        <p:spPr/>
        <p:txBody>
          <a:bodyPr/>
          <a:lstStyle/>
          <a:p>
            <a:r>
              <a:rPr lang="en-US" dirty="0"/>
              <a:t>They’re all the same size (composition)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C5138-B64F-492B-B3EC-7910AE8AA06E}"/>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ℕ</m:t>
                    </m:r>
                  </m:oMath>
                </a14:m>
                <a:r>
                  <a:rPr lang="en-US" dirty="0"/>
                  <a:t> and even integers?</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will work nicely. You can also build one explicitly.</a:t>
                </a:r>
              </a:p>
              <a:p>
                <a:endParaRPr lang="en-US" dirty="0"/>
              </a:p>
              <a:p>
                <a:r>
                  <a:rPr lang="en-US" dirty="0"/>
                  <a:t>Good exercise: show that if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𝑔</m:t>
                    </m:r>
                  </m:oMath>
                </a14:m>
                <a:r>
                  <a:rPr lang="en-US" dirty="0"/>
                  <a:t> are bijections then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also a bijection. </a:t>
                </a:r>
              </a:p>
            </p:txBody>
          </p:sp>
        </mc:Choice>
        <mc:Fallback xmlns="">
          <p:sp>
            <p:nvSpPr>
              <p:cNvPr id="3" name="Content Placeholder 2">
                <a:extLst>
                  <a:ext uri="{FF2B5EF4-FFF2-40B4-BE49-F238E27FC236}">
                    <a16:creationId xmlns:a16="http://schemas.microsoft.com/office/drawing/2014/main" id="{BA9C5138-B64F-492B-B3EC-7910AE8AA06E}"/>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grpSp>
        <p:nvGrpSpPr>
          <p:cNvPr id="4" name="Group 3" descr="natural numbers mapped (using g) to the integers, mapped (using f) to the evens">
            <a:extLst>
              <a:ext uri="{FF2B5EF4-FFF2-40B4-BE49-F238E27FC236}">
                <a16:creationId xmlns:a16="http://schemas.microsoft.com/office/drawing/2014/main" id="{F9738956-B0FC-4F26-876D-13ED4FBCE26F}"/>
              </a:ext>
            </a:extLst>
          </p:cNvPr>
          <p:cNvGrpSpPr/>
          <p:nvPr/>
        </p:nvGrpSpPr>
        <p:grpSpPr>
          <a:xfrm>
            <a:off x="1612113" y="2461265"/>
            <a:ext cx="4429440" cy="714600"/>
            <a:chOff x="1612113" y="2461265"/>
            <a:chExt cx="4429440" cy="714600"/>
          </a:xfrm>
        </p:grpSpPr>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B61309F3-EE49-286D-2625-A163BB11CD23}"/>
                    </a:ext>
                  </a:extLst>
                </p14:cNvPr>
                <p14:cNvContentPartPr/>
                <p14:nvPr/>
              </p14:nvContentPartPr>
              <p14:xfrm>
                <a:off x="2502393" y="2501225"/>
                <a:ext cx="177840" cy="344880"/>
              </p14:xfrm>
            </p:contentPart>
          </mc:Choice>
          <mc:Fallback xmlns="">
            <p:pic>
              <p:nvPicPr>
                <p:cNvPr id="25" name="Ink 24">
                  <a:extLst>
                    <a:ext uri="{FF2B5EF4-FFF2-40B4-BE49-F238E27FC236}">
                      <a16:creationId xmlns:a16="http://schemas.microsoft.com/office/drawing/2014/main" id="{B61309F3-EE49-286D-2625-A163BB11CD23}"/>
                    </a:ext>
                  </a:extLst>
                </p:cNvPr>
                <p:cNvPicPr/>
                <p:nvPr/>
              </p:nvPicPr>
              <p:blipFill>
                <a:blip r:embed="rId5"/>
                <a:stretch>
                  <a:fillRect/>
                </a:stretch>
              </p:blipFill>
              <p:spPr>
                <a:xfrm>
                  <a:off x="2493393" y="2492216"/>
                  <a:ext cx="195480" cy="362538"/>
                </a:xfrm>
                <a:prstGeom prst="rect">
                  <a:avLst/>
                </a:prstGeom>
              </p:spPr>
            </p:pic>
          </mc:Fallback>
        </mc:AlternateContent>
        <p:grpSp>
          <p:nvGrpSpPr>
            <p:cNvPr id="28" name="Group 27">
              <a:extLst>
                <a:ext uri="{FF2B5EF4-FFF2-40B4-BE49-F238E27FC236}">
                  <a16:creationId xmlns:a16="http://schemas.microsoft.com/office/drawing/2014/main" id="{AA1EFE62-E1C8-7E69-3A5F-B52AF0B00B61}"/>
                </a:ext>
              </a:extLst>
            </p:cNvPr>
            <p:cNvGrpSpPr/>
            <p:nvPr/>
          </p:nvGrpSpPr>
          <p:grpSpPr>
            <a:xfrm>
              <a:off x="4118433" y="2461265"/>
              <a:ext cx="240480" cy="299160"/>
              <a:chOff x="4118433" y="2461265"/>
              <a:chExt cx="240480" cy="299160"/>
            </a:xfrm>
          </p:grpSpPr>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A93CF6D8-CEF4-F194-398F-C946D4B7740B}"/>
                      </a:ext>
                    </a:extLst>
                  </p14:cNvPr>
                  <p14:cNvContentPartPr/>
                  <p14:nvPr/>
                </p14:nvContentPartPr>
                <p14:xfrm>
                  <a:off x="4145433" y="2461265"/>
                  <a:ext cx="213480" cy="299160"/>
                </p14:xfrm>
              </p:contentPart>
            </mc:Choice>
            <mc:Fallback xmlns="">
              <p:pic>
                <p:nvPicPr>
                  <p:cNvPr id="26" name="Ink 25">
                    <a:extLst>
                      <a:ext uri="{FF2B5EF4-FFF2-40B4-BE49-F238E27FC236}">
                        <a16:creationId xmlns:a16="http://schemas.microsoft.com/office/drawing/2014/main" id="{A93CF6D8-CEF4-F194-398F-C946D4B7740B}"/>
                      </a:ext>
                    </a:extLst>
                  </p:cNvPr>
                  <p:cNvPicPr/>
                  <p:nvPr/>
                </p:nvPicPr>
                <p:blipFill>
                  <a:blip r:embed="rId7"/>
                  <a:stretch>
                    <a:fillRect/>
                  </a:stretch>
                </p:blipFill>
                <p:spPr>
                  <a:xfrm>
                    <a:off x="4136433" y="2452265"/>
                    <a:ext cx="231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5E98B4F9-3ECF-6ACD-5E0F-5B532051B4E0}"/>
                      </a:ext>
                    </a:extLst>
                  </p14:cNvPr>
                  <p14:cNvContentPartPr/>
                  <p14:nvPr/>
                </p14:nvContentPartPr>
                <p14:xfrm>
                  <a:off x="4118433" y="2662145"/>
                  <a:ext cx="209160" cy="360"/>
                </p14:xfrm>
              </p:contentPart>
            </mc:Choice>
            <mc:Fallback xmlns="">
              <p:pic>
                <p:nvPicPr>
                  <p:cNvPr id="27" name="Ink 26">
                    <a:extLst>
                      <a:ext uri="{FF2B5EF4-FFF2-40B4-BE49-F238E27FC236}">
                        <a16:creationId xmlns:a16="http://schemas.microsoft.com/office/drawing/2014/main" id="{5E98B4F9-3ECF-6ACD-5E0F-5B532051B4E0}"/>
                      </a:ext>
                    </a:extLst>
                  </p:cNvPr>
                  <p:cNvPicPr/>
                  <p:nvPr/>
                </p:nvPicPr>
                <p:blipFill>
                  <a:blip r:embed="rId9"/>
                  <a:stretch>
                    <a:fillRect/>
                  </a:stretch>
                </p:blipFill>
                <p:spPr>
                  <a:xfrm>
                    <a:off x="4109417" y="2653145"/>
                    <a:ext cx="22683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54469EDF-91B2-E13B-72E2-6A6865256AE2}"/>
                    </a:ext>
                  </a:extLst>
                </p14:cNvPr>
                <p14:cNvContentPartPr/>
                <p14:nvPr/>
              </p14:nvContentPartPr>
              <p14:xfrm>
                <a:off x="1641394" y="2827131"/>
                <a:ext cx="347040" cy="325440"/>
              </p14:xfrm>
            </p:contentPart>
          </mc:Choice>
          <mc:Fallback xmlns="">
            <p:pic>
              <p:nvPicPr>
                <p:cNvPr id="29" name="Ink 28">
                  <a:extLst>
                    <a:ext uri="{FF2B5EF4-FFF2-40B4-BE49-F238E27FC236}">
                      <a16:creationId xmlns:a16="http://schemas.microsoft.com/office/drawing/2014/main" id="{54469EDF-91B2-E13B-72E2-6A6865256AE2}"/>
                    </a:ext>
                  </a:extLst>
                </p:cNvPr>
                <p:cNvPicPr/>
                <p:nvPr/>
              </p:nvPicPr>
              <p:blipFill>
                <a:blip r:embed="rId11"/>
                <a:stretch>
                  <a:fillRect/>
                </a:stretch>
              </p:blipFill>
              <p:spPr>
                <a:xfrm>
                  <a:off x="1632394" y="2818131"/>
                  <a:ext cx="364680" cy="343080"/>
                </a:xfrm>
                <a:prstGeom prst="rect">
                  <a:avLst/>
                </a:prstGeom>
              </p:spPr>
            </p:pic>
          </mc:Fallback>
        </mc:AlternateContent>
        <p:grpSp>
          <p:nvGrpSpPr>
            <p:cNvPr id="32" name="Group 31">
              <a:extLst>
                <a:ext uri="{FF2B5EF4-FFF2-40B4-BE49-F238E27FC236}">
                  <a16:creationId xmlns:a16="http://schemas.microsoft.com/office/drawing/2014/main" id="{EF95D12D-8268-0BF8-0A59-EEA301343E96}"/>
                </a:ext>
              </a:extLst>
            </p:cNvPr>
            <p:cNvGrpSpPr/>
            <p:nvPr/>
          </p:nvGrpSpPr>
          <p:grpSpPr>
            <a:xfrm>
              <a:off x="1612113" y="2573945"/>
              <a:ext cx="4429440" cy="601920"/>
              <a:chOff x="1612113" y="2573945"/>
              <a:chExt cx="4429440" cy="6019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E2F838F-57C0-2612-A3BD-3B2251866D1C}"/>
                      </a:ext>
                    </a:extLst>
                  </p14:cNvPr>
                  <p14:cNvContentPartPr/>
                  <p14:nvPr/>
                </p14:nvContentPartPr>
                <p14:xfrm>
                  <a:off x="3191073" y="2615345"/>
                  <a:ext cx="472320" cy="507960"/>
                </p14:xfrm>
              </p:contentPart>
            </mc:Choice>
            <mc:Fallback xmlns="">
              <p:pic>
                <p:nvPicPr>
                  <p:cNvPr id="9" name="Ink 8">
                    <a:extLst>
                      <a:ext uri="{FF2B5EF4-FFF2-40B4-BE49-F238E27FC236}">
                        <a16:creationId xmlns:a16="http://schemas.microsoft.com/office/drawing/2014/main" id="{CE2F838F-57C0-2612-A3BD-3B2251866D1C}"/>
                      </a:ext>
                    </a:extLst>
                  </p:cNvPr>
                  <p:cNvPicPr/>
                  <p:nvPr/>
                </p:nvPicPr>
                <p:blipFill>
                  <a:blip r:embed="rId13"/>
                  <a:stretch>
                    <a:fillRect/>
                  </a:stretch>
                </p:blipFill>
                <p:spPr>
                  <a:xfrm>
                    <a:off x="3182073" y="2606345"/>
                    <a:ext cx="48996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C747B2C-E26B-1872-C18B-CBE5FBF4792D}"/>
                      </a:ext>
                    </a:extLst>
                  </p14:cNvPr>
                  <p14:cNvContentPartPr/>
                  <p14:nvPr/>
                </p14:nvContentPartPr>
                <p14:xfrm>
                  <a:off x="3839073" y="2829545"/>
                  <a:ext cx="733680" cy="36720"/>
                </p14:xfrm>
              </p:contentPart>
            </mc:Choice>
            <mc:Fallback xmlns="">
              <p:pic>
                <p:nvPicPr>
                  <p:cNvPr id="11" name="Ink 10">
                    <a:extLst>
                      <a:ext uri="{FF2B5EF4-FFF2-40B4-BE49-F238E27FC236}">
                        <a16:creationId xmlns:a16="http://schemas.microsoft.com/office/drawing/2014/main" id="{1C747B2C-E26B-1872-C18B-CBE5FBF4792D}"/>
                      </a:ext>
                    </a:extLst>
                  </p:cNvPr>
                  <p:cNvPicPr/>
                  <p:nvPr/>
                </p:nvPicPr>
                <p:blipFill>
                  <a:blip r:embed="rId15"/>
                  <a:stretch>
                    <a:fillRect/>
                  </a:stretch>
                </p:blipFill>
                <p:spPr>
                  <a:xfrm>
                    <a:off x="3830077" y="2820545"/>
                    <a:ext cx="751311"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1A9AA23-CDE3-9E4F-EBCC-DBA7419CE481}"/>
                      </a:ext>
                    </a:extLst>
                  </p14:cNvPr>
                  <p14:cNvContentPartPr/>
                  <p14:nvPr/>
                </p14:nvContentPartPr>
                <p14:xfrm>
                  <a:off x="4524153" y="2747105"/>
                  <a:ext cx="149760" cy="203040"/>
                </p14:xfrm>
              </p:contentPart>
            </mc:Choice>
            <mc:Fallback xmlns="">
              <p:pic>
                <p:nvPicPr>
                  <p:cNvPr id="13" name="Ink 12">
                    <a:extLst>
                      <a:ext uri="{FF2B5EF4-FFF2-40B4-BE49-F238E27FC236}">
                        <a16:creationId xmlns:a16="http://schemas.microsoft.com/office/drawing/2014/main" id="{71A9AA23-CDE3-9E4F-EBCC-DBA7419CE481}"/>
                      </a:ext>
                    </a:extLst>
                  </p:cNvPr>
                  <p:cNvPicPr/>
                  <p:nvPr/>
                </p:nvPicPr>
                <p:blipFill>
                  <a:blip r:embed="rId17"/>
                  <a:stretch>
                    <a:fillRect/>
                  </a:stretch>
                </p:blipFill>
                <p:spPr>
                  <a:xfrm>
                    <a:off x="4515153" y="2738105"/>
                    <a:ext cx="167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9237045-E636-346B-0591-50F0790D51AC}"/>
                      </a:ext>
                    </a:extLst>
                  </p14:cNvPr>
                  <p14:cNvContentPartPr/>
                  <p14:nvPr/>
                </p14:nvContentPartPr>
                <p14:xfrm>
                  <a:off x="4948953" y="2769425"/>
                  <a:ext cx="221400" cy="180360"/>
                </p14:xfrm>
              </p:contentPart>
            </mc:Choice>
            <mc:Fallback xmlns="">
              <p:pic>
                <p:nvPicPr>
                  <p:cNvPr id="15" name="Ink 14">
                    <a:extLst>
                      <a:ext uri="{FF2B5EF4-FFF2-40B4-BE49-F238E27FC236}">
                        <a16:creationId xmlns:a16="http://schemas.microsoft.com/office/drawing/2014/main" id="{F9237045-E636-346B-0591-50F0790D51AC}"/>
                      </a:ext>
                    </a:extLst>
                  </p:cNvPr>
                  <p:cNvPicPr/>
                  <p:nvPr/>
                </p:nvPicPr>
                <p:blipFill>
                  <a:blip r:embed="rId19"/>
                  <a:stretch>
                    <a:fillRect/>
                  </a:stretch>
                </p:blipFill>
                <p:spPr>
                  <a:xfrm>
                    <a:off x="4939953" y="2760443"/>
                    <a:ext cx="239040" cy="19796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5DCAB06-C60F-C214-01F2-B0A813EF7DEB}"/>
                      </a:ext>
                    </a:extLst>
                  </p14:cNvPr>
                  <p14:cNvContentPartPr/>
                  <p14:nvPr/>
                </p14:nvContentPartPr>
                <p14:xfrm>
                  <a:off x="5184393" y="2781305"/>
                  <a:ext cx="203040" cy="162000"/>
                </p14:xfrm>
              </p:contentPart>
            </mc:Choice>
            <mc:Fallback xmlns="">
              <p:pic>
                <p:nvPicPr>
                  <p:cNvPr id="17" name="Ink 16">
                    <a:extLst>
                      <a:ext uri="{FF2B5EF4-FFF2-40B4-BE49-F238E27FC236}">
                        <a16:creationId xmlns:a16="http://schemas.microsoft.com/office/drawing/2014/main" id="{35DCAB06-C60F-C214-01F2-B0A813EF7DEB}"/>
                      </a:ext>
                    </a:extLst>
                  </p:cNvPr>
                  <p:cNvPicPr/>
                  <p:nvPr/>
                </p:nvPicPr>
                <p:blipFill>
                  <a:blip r:embed="rId21"/>
                  <a:stretch>
                    <a:fillRect/>
                  </a:stretch>
                </p:blipFill>
                <p:spPr>
                  <a:xfrm>
                    <a:off x="5175409" y="2772305"/>
                    <a:ext cx="220649"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CCBA0149-51D8-B871-062A-8E59C00B6B8D}"/>
                      </a:ext>
                    </a:extLst>
                  </p14:cNvPr>
                  <p14:cNvContentPartPr/>
                  <p14:nvPr/>
                </p14:nvContentPartPr>
                <p14:xfrm>
                  <a:off x="5428833" y="2774465"/>
                  <a:ext cx="203040" cy="172080"/>
                </p14:xfrm>
              </p:contentPart>
            </mc:Choice>
            <mc:Fallback xmlns="">
              <p:pic>
                <p:nvPicPr>
                  <p:cNvPr id="19" name="Ink 18">
                    <a:extLst>
                      <a:ext uri="{FF2B5EF4-FFF2-40B4-BE49-F238E27FC236}">
                        <a16:creationId xmlns:a16="http://schemas.microsoft.com/office/drawing/2014/main" id="{CCBA0149-51D8-B871-062A-8E59C00B6B8D}"/>
                      </a:ext>
                    </a:extLst>
                  </p:cNvPr>
                  <p:cNvPicPr/>
                  <p:nvPr/>
                </p:nvPicPr>
                <p:blipFill>
                  <a:blip r:embed="rId23"/>
                  <a:stretch>
                    <a:fillRect/>
                  </a:stretch>
                </p:blipFill>
                <p:spPr>
                  <a:xfrm>
                    <a:off x="5419833" y="2765465"/>
                    <a:ext cx="220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0714095E-D72F-5E50-E7EF-C5EE45066671}"/>
                      </a:ext>
                    </a:extLst>
                  </p14:cNvPr>
                  <p14:cNvContentPartPr/>
                  <p14:nvPr/>
                </p14:nvContentPartPr>
                <p14:xfrm>
                  <a:off x="5717913" y="2772305"/>
                  <a:ext cx="164880" cy="174960"/>
                </p14:xfrm>
              </p:contentPart>
            </mc:Choice>
            <mc:Fallback xmlns="">
              <p:pic>
                <p:nvPicPr>
                  <p:cNvPr id="21" name="Ink 20">
                    <a:extLst>
                      <a:ext uri="{FF2B5EF4-FFF2-40B4-BE49-F238E27FC236}">
                        <a16:creationId xmlns:a16="http://schemas.microsoft.com/office/drawing/2014/main" id="{0714095E-D72F-5E50-E7EF-C5EE45066671}"/>
                      </a:ext>
                    </a:extLst>
                  </p:cNvPr>
                  <p:cNvPicPr/>
                  <p:nvPr/>
                </p:nvPicPr>
                <p:blipFill>
                  <a:blip r:embed="rId25"/>
                  <a:stretch>
                    <a:fillRect/>
                  </a:stretch>
                </p:blipFill>
                <p:spPr>
                  <a:xfrm>
                    <a:off x="5708913" y="2763305"/>
                    <a:ext cx="182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FD85EE97-320E-A3AC-4EE9-D75EFF3B71B4}"/>
                      </a:ext>
                    </a:extLst>
                  </p14:cNvPr>
                  <p14:cNvContentPartPr/>
                  <p14:nvPr/>
                </p14:nvContentPartPr>
                <p14:xfrm>
                  <a:off x="5950113" y="2787065"/>
                  <a:ext cx="91440" cy="221040"/>
                </p14:xfrm>
              </p:contentPart>
            </mc:Choice>
            <mc:Fallback xmlns="">
              <p:pic>
                <p:nvPicPr>
                  <p:cNvPr id="23" name="Ink 22">
                    <a:extLst>
                      <a:ext uri="{FF2B5EF4-FFF2-40B4-BE49-F238E27FC236}">
                        <a16:creationId xmlns:a16="http://schemas.microsoft.com/office/drawing/2014/main" id="{FD85EE97-320E-A3AC-4EE9-D75EFF3B71B4}"/>
                      </a:ext>
                    </a:extLst>
                  </p:cNvPr>
                  <p:cNvPicPr/>
                  <p:nvPr/>
                </p:nvPicPr>
                <p:blipFill>
                  <a:blip r:embed="rId27"/>
                  <a:stretch>
                    <a:fillRect/>
                  </a:stretch>
                </p:blipFill>
                <p:spPr>
                  <a:xfrm>
                    <a:off x="5941113" y="2778065"/>
                    <a:ext cx="109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Ink 4">
                    <a:extLst>
                      <a:ext uri="{FF2B5EF4-FFF2-40B4-BE49-F238E27FC236}">
                        <a16:creationId xmlns:a16="http://schemas.microsoft.com/office/drawing/2014/main" id="{0DE186CE-C47B-CFCF-25E2-9404DB3E4ADD}"/>
                      </a:ext>
                    </a:extLst>
                  </p14:cNvPr>
                  <p14:cNvContentPartPr/>
                  <p14:nvPr/>
                </p14:nvContentPartPr>
                <p14:xfrm>
                  <a:off x="1612113" y="2573945"/>
                  <a:ext cx="447840" cy="601920"/>
                </p14:xfrm>
              </p:contentPart>
            </mc:Choice>
            <mc:Fallback xmlns="">
              <p:pic>
                <p:nvPicPr>
                  <p:cNvPr id="5" name="Ink 4">
                    <a:extLst>
                      <a:ext uri="{FF2B5EF4-FFF2-40B4-BE49-F238E27FC236}">
                        <a16:creationId xmlns:a16="http://schemas.microsoft.com/office/drawing/2014/main" id="{0DE186CE-C47B-CFCF-25E2-9404DB3E4ADD}"/>
                      </a:ext>
                    </a:extLst>
                  </p:cNvPr>
                  <p:cNvPicPr/>
                  <p:nvPr/>
                </p:nvPicPr>
                <p:blipFill>
                  <a:blip r:embed="rId29"/>
                  <a:stretch>
                    <a:fillRect/>
                  </a:stretch>
                </p:blipFill>
                <p:spPr>
                  <a:xfrm>
                    <a:off x="1603113" y="2564945"/>
                    <a:ext cx="4654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 name="Ink 5">
                    <a:extLst>
                      <a:ext uri="{FF2B5EF4-FFF2-40B4-BE49-F238E27FC236}">
                        <a16:creationId xmlns:a16="http://schemas.microsoft.com/office/drawing/2014/main" id="{9B02259F-5F20-0D28-545C-C80B5A63DE66}"/>
                      </a:ext>
                    </a:extLst>
                  </p14:cNvPr>
                  <p14:cNvContentPartPr/>
                  <p14:nvPr/>
                </p14:nvContentPartPr>
                <p14:xfrm>
                  <a:off x="2193873" y="2852945"/>
                  <a:ext cx="855720" cy="34920"/>
                </p14:xfrm>
              </p:contentPart>
            </mc:Choice>
            <mc:Fallback xmlns="">
              <p:pic>
                <p:nvPicPr>
                  <p:cNvPr id="6" name="Ink 5">
                    <a:extLst>
                      <a:ext uri="{FF2B5EF4-FFF2-40B4-BE49-F238E27FC236}">
                        <a16:creationId xmlns:a16="http://schemas.microsoft.com/office/drawing/2014/main" id="{9B02259F-5F20-0D28-545C-C80B5A63DE66}"/>
                      </a:ext>
                    </a:extLst>
                  </p:cNvPr>
                  <p:cNvPicPr/>
                  <p:nvPr/>
                </p:nvPicPr>
                <p:blipFill>
                  <a:blip r:embed="rId31"/>
                  <a:stretch>
                    <a:fillRect/>
                  </a:stretch>
                </p:blipFill>
                <p:spPr>
                  <a:xfrm>
                    <a:off x="2184869" y="2843945"/>
                    <a:ext cx="873367"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 name="Ink 6">
                    <a:extLst>
                      <a:ext uri="{FF2B5EF4-FFF2-40B4-BE49-F238E27FC236}">
                        <a16:creationId xmlns:a16="http://schemas.microsoft.com/office/drawing/2014/main" id="{D87384B0-B380-9872-4995-D5CF524792BB}"/>
                      </a:ext>
                    </a:extLst>
                  </p14:cNvPr>
                  <p14:cNvContentPartPr/>
                  <p14:nvPr/>
                </p14:nvContentPartPr>
                <p14:xfrm>
                  <a:off x="2971113" y="2767625"/>
                  <a:ext cx="98280" cy="159120"/>
                </p14:xfrm>
              </p:contentPart>
            </mc:Choice>
            <mc:Fallback xmlns="">
              <p:pic>
                <p:nvPicPr>
                  <p:cNvPr id="7" name="Ink 6">
                    <a:extLst>
                      <a:ext uri="{FF2B5EF4-FFF2-40B4-BE49-F238E27FC236}">
                        <a16:creationId xmlns:a16="http://schemas.microsoft.com/office/drawing/2014/main" id="{D87384B0-B380-9872-4995-D5CF524792BB}"/>
                      </a:ext>
                    </a:extLst>
                  </p:cNvPr>
                  <p:cNvPicPr/>
                  <p:nvPr/>
                </p:nvPicPr>
                <p:blipFill>
                  <a:blip r:embed="rId33"/>
                  <a:stretch>
                    <a:fillRect/>
                  </a:stretch>
                </p:blipFill>
                <p:spPr>
                  <a:xfrm>
                    <a:off x="2962113" y="2758625"/>
                    <a:ext cx="115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5FCDCA1D-0D84-DD6F-E4B5-AEDE1BC1CB8D}"/>
                      </a:ext>
                    </a:extLst>
                  </p14:cNvPr>
                  <p14:cNvContentPartPr/>
                  <p14:nvPr/>
                </p14:nvContentPartPr>
                <p14:xfrm>
                  <a:off x="3348514" y="2639931"/>
                  <a:ext cx="299880" cy="441360"/>
                </p14:xfrm>
              </p:contentPart>
            </mc:Choice>
            <mc:Fallback xmlns="">
              <p:pic>
                <p:nvPicPr>
                  <p:cNvPr id="31" name="Ink 30">
                    <a:extLst>
                      <a:ext uri="{FF2B5EF4-FFF2-40B4-BE49-F238E27FC236}">
                        <a16:creationId xmlns:a16="http://schemas.microsoft.com/office/drawing/2014/main" id="{5FCDCA1D-0D84-DD6F-E4B5-AEDE1BC1CB8D}"/>
                      </a:ext>
                    </a:extLst>
                  </p:cNvPr>
                  <p:cNvPicPr/>
                  <p:nvPr/>
                </p:nvPicPr>
                <p:blipFill>
                  <a:blip r:embed="rId35"/>
                  <a:stretch>
                    <a:fillRect/>
                  </a:stretch>
                </p:blipFill>
                <p:spPr>
                  <a:xfrm>
                    <a:off x="3339514" y="2630931"/>
                    <a:ext cx="317520" cy="459000"/>
                  </a:xfrm>
                  <a:prstGeom prst="rect">
                    <a:avLst/>
                  </a:prstGeom>
                </p:spPr>
              </p:pic>
            </mc:Fallback>
          </mc:AlternateContent>
        </p:grpSp>
      </p:grpSp>
    </p:spTree>
    <p:extLst>
      <p:ext uri="{BB962C8B-B14F-4D97-AF65-F5344CB8AC3E}">
        <p14:creationId xmlns:p14="http://schemas.microsoft.com/office/powerpoint/2010/main" val="260803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39D-7E56-4EFD-B15E-9582F371C2AC}"/>
              </a:ext>
            </a:extLst>
          </p:cNvPr>
          <p:cNvSpPr>
            <a:spLocks noGrp="1"/>
          </p:cNvSpPr>
          <p:nvPr>
            <p:ph type="title"/>
          </p:nvPr>
        </p:nvSpPr>
        <p:spPr/>
        <p:txBody>
          <a:bodyPr/>
          <a:lstStyle/>
          <a:p>
            <a:r>
              <a:rPr lang="en-US" dirty="0"/>
              <a:t>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FD4A90-4B2B-42DD-8F47-9B5794B534D7}"/>
                  </a:ext>
                </a:extLst>
              </p:cNvPr>
              <p:cNvSpPr>
                <a:spLocks noGrp="1"/>
              </p:cNvSpPr>
              <p:nvPr>
                <p:ph idx="1"/>
              </p:nvPr>
            </p:nvSpPr>
            <p:spPr>
              <a:xfrm>
                <a:off x="575240" y="3998259"/>
                <a:ext cx="11187258" cy="2311102"/>
              </a:xfrm>
            </p:spPr>
            <p:txBody>
              <a:bodyPr/>
              <a:lstStyle/>
              <a:p>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r>
                  <a:rPr lang="en-US" dirty="0"/>
                  <a:t> is an even integer</a:t>
                </a:r>
                <a14:m>
                  <m:oMath xmlns:m="http://schemas.openxmlformats.org/officeDocument/2006/math">
                    <m:r>
                      <a:rPr lang="en-US" b="0" i="1" smtClean="0">
                        <a:latin typeface="Cambria Math" panose="02040503050406030204" pitchFamily="18" charset="0"/>
                      </a:rPr>
                      <m:t>}</m:t>
                    </m:r>
                  </m:oMath>
                </a14:m>
                <a:r>
                  <a:rPr lang="en-US" dirty="0"/>
                  <a:t> are all countable. </a:t>
                </a:r>
              </a:p>
              <a:p>
                <a:endParaRPr lang="en-US" dirty="0"/>
              </a:p>
              <a:p>
                <a:r>
                  <a:rPr lang="en-US" b="1" dirty="0"/>
                  <a:t>To build a bijection from </a:t>
                </a:r>
                <a14:m>
                  <m:oMath xmlns:m="http://schemas.openxmlformats.org/officeDocument/2006/math">
                    <m:r>
                      <a:rPr lang="en-US" b="1" i="1" smtClean="0">
                        <a:latin typeface="Cambria Math" panose="02040503050406030204" pitchFamily="18" charset="0"/>
                      </a:rPr>
                      <m:t>𝑨</m:t>
                    </m:r>
                  </m:oMath>
                </a14:m>
                <a:r>
                  <a:rPr lang="en-US" b="1" dirty="0"/>
                  <a:t> to </a:t>
                </a:r>
                <a14:m>
                  <m:oMath xmlns:m="http://schemas.openxmlformats.org/officeDocument/2006/math">
                    <m:r>
                      <a:rPr lang="en-US" b="1" i="1" smtClean="0">
                        <a:latin typeface="Cambria Math" panose="02040503050406030204" pitchFamily="18" charset="0"/>
                      </a:rPr>
                      <m:t>ℕ</m:t>
                    </m:r>
                  </m:oMath>
                </a14:m>
                <a:r>
                  <a:rPr lang="en-US" b="1" dirty="0"/>
                  <a:t>, just list all the elements!</a:t>
                </a:r>
              </a:p>
            </p:txBody>
          </p:sp>
        </mc:Choice>
        <mc:Fallback xmlns="">
          <p:sp>
            <p:nvSpPr>
              <p:cNvPr id="3" name="Content Placeholder 2">
                <a:extLst>
                  <a:ext uri="{FF2B5EF4-FFF2-40B4-BE49-F238E27FC236}">
                    <a16:creationId xmlns:a16="http://schemas.microsoft.com/office/drawing/2014/main" id="{62FD4A90-4B2B-42DD-8F47-9B5794B534D7}"/>
                  </a:ext>
                </a:extLst>
              </p:cNvPr>
              <p:cNvSpPr>
                <a:spLocks noGrp="1" noRot="1" noChangeAspect="1" noMove="1" noResize="1" noEditPoints="1" noAdjustHandles="1" noChangeArrowheads="1" noChangeShapeType="1" noTextEdit="1"/>
              </p:cNvSpPr>
              <p:nvPr>
                <p:ph idx="1"/>
              </p:nvPr>
            </p:nvSpPr>
            <p:spPr>
              <a:xfrm>
                <a:off x="575240" y="3998259"/>
                <a:ext cx="11187258" cy="2311102"/>
              </a:xfrm>
              <a:blipFill>
                <a:blip r:embed="rId2"/>
                <a:stretch>
                  <a:fillRect l="-654" t="-4749"/>
                </a:stretch>
              </a:blipFill>
            </p:spPr>
            <p:txBody>
              <a:bodyPr/>
              <a:lstStyle/>
              <a:p>
                <a:r>
                  <a:rPr lang="en-US">
                    <a:noFill/>
                  </a:rPr>
                  <a:t> </a:t>
                </a:r>
              </a:p>
            </p:txBody>
          </p:sp>
        </mc:Fallback>
      </mc:AlternateContent>
      <p:grpSp>
        <p:nvGrpSpPr>
          <p:cNvPr id="5" name="Group 4" descr="definition of countable: The set A is countable iff there's a one-to-one function from A to the natural numbers. Equivalently, A is countable iff it is finite or there is a bijection from A to the natural numbers.">
            <a:extLst>
              <a:ext uri="{FF2B5EF4-FFF2-40B4-BE49-F238E27FC236}">
                <a16:creationId xmlns:a16="http://schemas.microsoft.com/office/drawing/2014/main" id="{36F9B781-B8FE-4F21-9914-6551B1656940}"/>
              </a:ext>
            </a:extLst>
          </p:cNvPr>
          <p:cNvGrpSpPr/>
          <p:nvPr/>
        </p:nvGrpSpPr>
        <p:grpSpPr>
          <a:xfrm>
            <a:off x="575240" y="1277943"/>
            <a:ext cx="11187258" cy="24253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2A1CBC-3E0A-42CE-8859-38086BF4F21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dirty="0">
                      <a:latin typeface="Segoe UI Semibold" panose="020B0702040204020203" pitchFamily="34" charset="0"/>
                      <a:cs typeface="Segoe UI Semibold" panose="020B0702040204020203" pitchFamily="34" charset="0"/>
                    </a:rPr>
                    <a:t> is </a:t>
                  </a:r>
                  <a:r>
                    <a:rPr lang="en-US" sz="2800" b="1" dirty="0">
                      <a:latin typeface="Segoe UI Semibold" panose="020B0702040204020203" pitchFamily="34" charset="0"/>
                      <a:cs typeface="Segoe UI Semibold" panose="020B0702040204020203" pitchFamily="34" charset="0"/>
                    </a:rPr>
                    <a:t>countable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there’s a one-to-one function from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ℕ</m:t>
                      </m:r>
                    </m:oMath>
                  </a14:m>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Equivalently,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is countable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it is finite or there is a bijection from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ℕ</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212A1CBC-3E0A-42CE-8859-38086BF4F21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680" r="-1474"/>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63C1393-E657-46C0-98D0-EC79C680CF2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Countable</a:t>
              </a:r>
            </a:p>
          </p:txBody>
        </p:sp>
      </p:gr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A88C6AB-F187-4868-B79E-635AAB30B4C3}"/>
                  </a:ext>
                  <a:ext uri="{C183D7F6-B498-43B3-948B-1728B52AA6E4}">
                    <adec:decorative xmlns:adec="http://schemas.microsoft.com/office/drawing/2017/decorative" val="1"/>
                  </a:ext>
                </a:extLst>
              </p14:cNvPr>
              <p14:cNvContentPartPr/>
              <p14:nvPr/>
            </p14:nvContentPartPr>
            <p14:xfrm>
              <a:off x="561960" y="5045040"/>
              <a:ext cx="45000" cy="610200"/>
            </p14:xfrm>
          </p:contentPart>
        </mc:Choice>
        <mc:Fallback>
          <p:pic>
            <p:nvPicPr>
              <p:cNvPr id="4" name="Ink 3">
                <a:extLst>
                  <a:ext uri="{FF2B5EF4-FFF2-40B4-BE49-F238E27FC236}">
                    <a16:creationId xmlns:a16="http://schemas.microsoft.com/office/drawing/2014/main" id="{6A88C6AB-F187-4868-B79E-635AAB30B4C3}"/>
                  </a:ext>
                  <a:ext uri="{C183D7F6-B498-43B3-948B-1728B52AA6E4}">
                    <adec:decorative xmlns:adec="http://schemas.microsoft.com/office/drawing/2017/decorative" val="1"/>
                  </a:ext>
                </a:extLst>
              </p:cNvPr>
              <p:cNvPicPr/>
              <p:nvPr/>
            </p:nvPicPr>
            <p:blipFill>
              <a:blip r:embed="rId5"/>
              <a:stretch>
                <a:fillRect/>
              </a:stretch>
            </p:blipFill>
            <p:spPr>
              <a:xfrm>
                <a:off x="552600" y="5035680"/>
                <a:ext cx="63720" cy="628920"/>
              </a:xfrm>
              <a:prstGeom prst="rect">
                <a:avLst/>
              </a:prstGeom>
            </p:spPr>
          </p:pic>
        </mc:Fallback>
      </mc:AlternateContent>
    </p:spTree>
    <p:extLst>
      <p:ext uri="{BB962C8B-B14F-4D97-AF65-F5344CB8AC3E}">
        <p14:creationId xmlns:p14="http://schemas.microsoft.com/office/powerpoint/2010/main" val="52979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284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EB39-1B06-46B4-A70B-DEC0AF79269F}"/>
              </a:ext>
            </a:extLst>
          </p:cNvPr>
          <p:cNvSpPr>
            <a:spLocks noGrp="1"/>
          </p:cNvSpPr>
          <p:nvPr>
            <p:ph type="title"/>
          </p:nvPr>
        </p:nvSpPr>
        <p:spPr/>
        <p:txBody>
          <a:bodyPr/>
          <a:lstStyle/>
          <a:p>
            <a:r>
              <a:rPr lang="en-US" dirty="0"/>
              <a:t>Let’s Try one that’s a little harder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7C677-7372-4828-A3F7-4CEEA6A140BC}"/>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ℚ</m:t>
                    </m:r>
                  </m:oMath>
                </a14:m>
                <a:r>
                  <a:rPr lang="en-US" dirty="0"/>
                  <a:t>. There’s </a:t>
                </a:r>
                <a:r>
                  <a:rPr lang="en-US" dirty="0" err="1"/>
                  <a:t>gotta</a:t>
                </a:r>
                <a:r>
                  <a:rPr lang="en-US" dirty="0"/>
                  <a:t> be more of those right?</a:t>
                </a:r>
              </a:p>
              <a:p>
                <a:r>
                  <a:rPr lang="en-US" dirty="0"/>
                  <a:t>It’s pretty intuitive to think there are more </a:t>
                </a:r>
                <a:r>
                  <a:rPr lang="en-US" dirty="0" err="1"/>
                  <a:t>rationals</a:t>
                </a:r>
                <a:r>
                  <a:rPr lang="en-US" dirty="0"/>
                  <a:t> than integers.</a:t>
                </a:r>
              </a:p>
              <a:p>
                <a:endParaRPr lang="en-US" dirty="0"/>
              </a:p>
              <a:p>
                <a:endParaRPr lang="en-US" dirty="0"/>
              </a:p>
              <a:p>
                <a:endParaRPr lang="en-US" dirty="0"/>
              </a:p>
              <a:p>
                <a:r>
                  <a:rPr lang="en-US" dirty="0"/>
                  <a:t>Between every two </a:t>
                </a:r>
                <a:r>
                  <a:rPr lang="en-US" dirty="0" err="1"/>
                  <a:t>rationals</a:t>
                </a:r>
                <a:r>
                  <a:rPr lang="en-US" dirty="0"/>
                  <a:t>, there’s another rational number.</a:t>
                </a:r>
              </a:p>
              <a:p>
                <a:r>
                  <a:rPr lang="en-US" dirty="0"/>
                  <a:t>Or said in more intimidating fashion: between every two </a:t>
                </a:r>
                <a:r>
                  <a:rPr lang="en-US" dirty="0" err="1"/>
                  <a:t>rationals</a:t>
                </a:r>
                <a:r>
                  <a:rPr lang="en-US" dirty="0"/>
                  <a:t> there are infinitely many others!</a:t>
                </a:r>
              </a:p>
            </p:txBody>
          </p:sp>
        </mc:Choice>
        <mc:Fallback xmlns="">
          <p:sp>
            <p:nvSpPr>
              <p:cNvPr id="3" name="Content Placeholder 2">
                <a:extLst>
                  <a:ext uri="{FF2B5EF4-FFF2-40B4-BE49-F238E27FC236}">
                    <a16:creationId xmlns:a16="http://schemas.microsoft.com/office/drawing/2014/main" id="{9CB7C677-7372-4828-A3F7-4CEEA6A140BC}"/>
                  </a:ext>
                </a:extLst>
              </p:cNvPr>
              <p:cNvSpPr>
                <a:spLocks noGrp="1" noRot="1" noChangeAspect="1" noMove="1" noResize="1" noEditPoints="1" noAdjustHandles="1" noChangeArrowheads="1" noChangeShapeType="1" noTextEdit="1"/>
              </p:cNvSpPr>
              <p:nvPr>
                <p:ph idx="1"/>
              </p:nvPr>
            </p:nvSpPr>
            <p:spPr>
              <a:blipFill>
                <a:blip r:embed="rId3"/>
                <a:stretch>
                  <a:fillRect l="-708" t="-2138" r="-763"/>
                </a:stretch>
              </a:blipFill>
            </p:spPr>
            <p:txBody>
              <a:bodyPr/>
              <a:lstStyle/>
              <a:p>
                <a:r>
                  <a:rPr lang="en-US">
                    <a:noFill/>
                  </a:rPr>
                  <a:t> </a:t>
                </a:r>
              </a:p>
            </p:txBody>
          </p:sp>
        </mc:Fallback>
      </mc:AlternateContent>
      <p:grpSp>
        <p:nvGrpSpPr>
          <p:cNvPr id="4" name="Group 3" descr="number line stretching in either direction, with 0 and 1 tickmarks">
            <a:extLst>
              <a:ext uri="{FF2B5EF4-FFF2-40B4-BE49-F238E27FC236}">
                <a16:creationId xmlns:a16="http://schemas.microsoft.com/office/drawing/2014/main" id="{E712D90E-C9F3-454A-B1C5-BADF69AE3060}"/>
              </a:ext>
            </a:extLst>
          </p:cNvPr>
          <p:cNvGrpSpPr/>
          <p:nvPr/>
        </p:nvGrpSpPr>
        <p:grpSpPr>
          <a:xfrm>
            <a:off x="1288473" y="3229629"/>
            <a:ext cx="7467600" cy="452188"/>
            <a:chOff x="1288473" y="3229629"/>
            <a:chExt cx="7467600" cy="452188"/>
          </a:xfrm>
        </p:grpSpPr>
        <p:cxnSp>
          <p:nvCxnSpPr>
            <p:cNvPr id="5" name="Straight Arrow Connector 4">
              <a:extLst>
                <a:ext uri="{FF2B5EF4-FFF2-40B4-BE49-F238E27FC236}">
                  <a16:creationId xmlns:a16="http://schemas.microsoft.com/office/drawing/2014/main" id="{083824A8-7D5B-FEAB-A6B2-7E0D3653E3D4}"/>
                </a:ext>
              </a:extLst>
            </p:cNvPr>
            <p:cNvCxnSpPr/>
            <p:nvPr/>
          </p:nvCxnSpPr>
          <p:spPr>
            <a:xfrm>
              <a:off x="1288473" y="3311236"/>
              <a:ext cx="7467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62E5EE-EBC1-3FE8-A344-FAB84CB3EF6D}"/>
                </a:ext>
              </a:extLst>
            </p:cNvPr>
            <p:cNvSpPr txBox="1"/>
            <p:nvPr/>
          </p:nvSpPr>
          <p:spPr>
            <a:xfrm>
              <a:off x="2253343" y="3312485"/>
              <a:ext cx="413657" cy="369332"/>
            </a:xfrm>
            <a:prstGeom prst="rect">
              <a:avLst/>
            </a:prstGeom>
            <a:noFill/>
          </p:spPr>
          <p:txBody>
            <a:bodyPr wrap="square" rtlCol="0">
              <a:spAutoFit/>
            </a:bodyPr>
            <a:lstStyle/>
            <a:p>
              <a:r>
                <a:rPr lang="en-US" dirty="0"/>
                <a:t>0</a:t>
              </a:r>
            </a:p>
          </p:txBody>
        </p:sp>
        <p:sp>
          <p:nvSpPr>
            <p:cNvPr id="7" name="TextBox 6">
              <a:extLst>
                <a:ext uri="{FF2B5EF4-FFF2-40B4-BE49-F238E27FC236}">
                  <a16:creationId xmlns:a16="http://schemas.microsoft.com/office/drawing/2014/main" id="{F29DE2F4-E14C-391B-8BF2-D6AFAFD679AB}"/>
                </a:ext>
              </a:extLst>
            </p:cNvPr>
            <p:cNvSpPr txBox="1"/>
            <p:nvPr/>
          </p:nvSpPr>
          <p:spPr>
            <a:xfrm>
              <a:off x="6550720" y="3312485"/>
              <a:ext cx="413657" cy="369332"/>
            </a:xfrm>
            <a:prstGeom prst="rect">
              <a:avLst/>
            </a:prstGeom>
            <a:noFill/>
          </p:spPr>
          <p:txBody>
            <a:bodyPr wrap="square" rtlCol="0">
              <a:spAutoFit/>
            </a:bodyPr>
            <a:lstStyle/>
            <a:p>
              <a:r>
                <a:rPr lang="en-US" dirty="0"/>
                <a:t>1</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76B3793-C041-92AB-A305-6B168FDCC1AD}"/>
                    </a:ext>
                  </a:extLst>
                </p14:cNvPr>
                <p14:cNvContentPartPr/>
                <p14:nvPr/>
              </p14:nvContentPartPr>
              <p14:xfrm>
                <a:off x="2402640" y="3246909"/>
                <a:ext cx="6480" cy="118080"/>
              </p14:xfrm>
            </p:contentPart>
          </mc:Choice>
          <mc:Fallback xmlns="">
            <p:pic>
              <p:nvPicPr>
                <p:cNvPr id="8" name="Ink 7">
                  <a:extLst>
                    <a:ext uri="{FF2B5EF4-FFF2-40B4-BE49-F238E27FC236}">
                      <a16:creationId xmlns:a16="http://schemas.microsoft.com/office/drawing/2014/main" id="{F76B3793-C041-92AB-A305-6B168FDCC1AD}"/>
                    </a:ext>
                  </a:extLst>
                </p:cNvPr>
                <p:cNvPicPr/>
                <p:nvPr/>
              </p:nvPicPr>
              <p:blipFill>
                <a:blip r:embed="rId5"/>
                <a:stretch>
                  <a:fillRect/>
                </a:stretch>
              </p:blipFill>
              <p:spPr>
                <a:xfrm>
                  <a:off x="2393640" y="3237909"/>
                  <a:ext cx="24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9331514-C3A9-5B68-19C9-4381B90872AC}"/>
                    </a:ext>
                  </a:extLst>
                </p14:cNvPr>
                <p14:cNvContentPartPr/>
                <p14:nvPr/>
              </p14:nvContentPartPr>
              <p14:xfrm>
                <a:off x="6703200" y="3229629"/>
                <a:ext cx="5400" cy="149400"/>
              </p14:xfrm>
            </p:contentPart>
          </mc:Choice>
          <mc:Fallback xmlns="">
            <p:pic>
              <p:nvPicPr>
                <p:cNvPr id="9" name="Ink 8">
                  <a:extLst>
                    <a:ext uri="{FF2B5EF4-FFF2-40B4-BE49-F238E27FC236}">
                      <a16:creationId xmlns:a16="http://schemas.microsoft.com/office/drawing/2014/main" id="{D9331514-C3A9-5B68-19C9-4381B90872AC}"/>
                    </a:ext>
                  </a:extLst>
                </p:cNvPr>
                <p:cNvPicPr/>
                <p:nvPr/>
              </p:nvPicPr>
              <p:blipFill>
                <a:blip r:embed="rId7"/>
                <a:stretch>
                  <a:fillRect/>
                </a:stretch>
              </p:blipFill>
              <p:spPr>
                <a:xfrm>
                  <a:off x="6694200" y="3220629"/>
                  <a:ext cx="23040" cy="16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F60AE4D-B0D3-4DB3-BC22-910C1B623B37}"/>
                  </a:ext>
                  <a:ext uri="{C183D7F6-B498-43B3-948B-1728B52AA6E4}">
                    <adec:decorative xmlns:adec="http://schemas.microsoft.com/office/drawing/2017/decorative" val="1"/>
                  </a:ext>
                </a:extLst>
              </p14:cNvPr>
              <p14:cNvContentPartPr/>
              <p14:nvPr/>
            </p14:nvContentPartPr>
            <p14:xfrm>
              <a:off x="2679120" y="1935720"/>
              <a:ext cx="233640" cy="79200"/>
            </p14:xfrm>
          </p:contentPart>
        </mc:Choice>
        <mc:Fallback>
          <p:pic>
            <p:nvPicPr>
              <p:cNvPr id="10" name="Ink 9">
                <a:extLst>
                  <a:ext uri="{FF2B5EF4-FFF2-40B4-BE49-F238E27FC236}">
                    <a16:creationId xmlns:a16="http://schemas.microsoft.com/office/drawing/2014/main" id="{AF60AE4D-B0D3-4DB3-BC22-910C1B623B37}"/>
                  </a:ext>
                  <a:ext uri="{C183D7F6-B498-43B3-948B-1728B52AA6E4}">
                    <adec:decorative xmlns:adec="http://schemas.microsoft.com/office/drawing/2017/decorative" val="1"/>
                  </a:ext>
                </a:extLst>
              </p:cNvPr>
              <p:cNvPicPr/>
              <p:nvPr/>
            </p:nvPicPr>
            <p:blipFill>
              <a:blip r:embed="rId9"/>
              <a:stretch>
                <a:fillRect/>
              </a:stretch>
            </p:blipFill>
            <p:spPr>
              <a:xfrm>
                <a:off x="2669760" y="1926360"/>
                <a:ext cx="252360" cy="97920"/>
              </a:xfrm>
              <a:prstGeom prst="rect">
                <a:avLst/>
              </a:prstGeom>
            </p:spPr>
          </p:pic>
        </mc:Fallback>
      </mc:AlternateContent>
    </p:spTree>
    <p:extLst>
      <p:ext uri="{BB962C8B-B14F-4D97-AF65-F5344CB8AC3E}">
        <p14:creationId xmlns:p14="http://schemas.microsoft.com/office/powerpoint/2010/main" val="3403263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dirty="0"/>
              <a:t>The set of positive rational numbers</a:t>
            </a:r>
          </a:p>
        </p:txBody>
      </p:sp>
      <p:graphicFrame>
        <p:nvGraphicFramePr>
          <p:cNvPr id="4" name="Content Placeholder 6"/>
          <p:cNvGraphicFramePr>
            <a:graphicFrameLocks noGrp="1"/>
          </p:cNvGraphicFramePr>
          <p:nvPr>
            <p:ph idx="1"/>
          </p:nvPr>
        </p:nvGraphicFramePr>
        <p:xfrm>
          <a:off x="2369128" y="1205346"/>
          <a:ext cx="8229600" cy="5165728"/>
        </p:xfrm>
        <a:graphic>
          <a:graphicData uri="http://schemas.openxmlformats.org/drawingml/2006/table">
            <a:tbl>
              <a:tblPr firstRow="1" bandRow="1">
                <a:tableStyleId>{073A0DAA-6AF3-43AB-8588-CEC1D06C72B9}</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45716">
                <a:tc>
                  <a:txBody>
                    <a:bodyPr/>
                    <a:lstStyle/>
                    <a:p>
                      <a:pPr algn="ctr"/>
                      <a:r>
                        <a:rPr lang="en-US" sz="3200" b="1" dirty="0">
                          <a:solidFill>
                            <a:schemeClr val="tx1"/>
                          </a:solidFill>
                        </a:rPr>
                        <a:t>1/1</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1/2</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1/3</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1/4</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1/5</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1/6</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1/7</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1/8</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5716">
                <a:tc>
                  <a:txBody>
                    <a:bodyPr/>
                    <a:lstStyle/>
                    <a:p>
                      <a:pPr algn="ctr"/>
                      <a:r>
                        <a:rPr lang="en-US" sz="3200" b="1" dirty="0">
                          <a:solidFill>
                            <a:schemeClr val="tx1"/>
                          </a:solidFill>
                        </a:rPr>
                        <a:t>2/1</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2/2</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2/3</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2/4</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2/5</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2/6</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2/7</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2/8</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5716">
                <a:tc>
                  <a:txBody>
                    <a:bodyPr/>
                    <a:lstStyle/>
                    <a:p>
                      <a:pPr algn="ctr"/>
                      <a:r>
                        <a:rPr lang="en-US" sz="3200" b="1" dirty="0">
                          <a:solidFill>
                            <a:schemeClr val="tx1"/>
                          </a:solidFill>
                        </a:rPr>
                        <a:t>3/1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3/8</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5716">
                <a:tc>
                  <a:txBody>
                    <a:bodyPr/>
                    <a:lstStyle/>
                    <a:p>
                      <a:pPr algn="ctr"/>
                      <a:r>
                        <a:rPr lang="en-US" sz="3200" b="1" dirty="0">
                          <a:solidFill>
                            <a:schemeClr val="tx1"/>
                          </a:solidFill>
                        </a:rPr>
                        <a:t>4/1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4/8</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5716">
                <a:tc>
                  <a:txBody>
                    <a:bodyPr/>
                    <a:lstStyle/>
                    <a:p>
                      <a:pPr algn="ctr"/>
                      <a:r>
                        <a:rPr lang="en-US" sz="3200" b="1" dirty="0">
                          <a:solidFill>
                            <a:schemeClr val="tx1"/>
                          </a:solidFill>
                        </a:rPr>
                        <a:t>5/1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5/7</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5716">
                <a:tc>
                  <a:txBody>
                    <a:bodyPr/>
                    <a:lstStyle/>
                    <a:p>
                      <a:pPr algn="ctr"/>
                      <a:r>
                        <a:rPr lang="en-US" sz="3200" b="1" dirty="0">
                          <a:solidFill>
                            <a:schemeClr val="tx1"/>
                          </a:solidFill>
                        </a:rPr>
                        <a:t>6/1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6/6</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5716">
                <a:tc>
                  <a:txBody>
                    <a:bodyPr/>
                    <a:lstStyle/>
                    <a:p>
                      <a:pPr algn="ctr"/>
                      <a:r>
                        <a:rPr lang="en-US" sz="3200" b="1" dirty="0">
                          <a:solidFill>
                            <a:schemeClr val="tx1"/>
                          </a:solidFill>
                        </a:rPr>
                        <a:t>7/1</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7/2</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7/3</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7/4</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7/5</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45716">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200" b="1" dirty="0">
                          <a:solidFill>
                            <a:schemeClr val="tx1"/>
                          </a:solidFill>
                        </a:rPr>
                        <a:t>...</a:t>
                      </a: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1"/>
                        </a:solidFill>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C53AC6E-286D-464E-9CCA-788DFA221248}"/>
                  </a:ext>
                  <a:ext uri="{C183D7F6-B498-43B3-948B-1728B52AA6E4}">
                    <adec:decorative xmlns:adec="http://schemas.microsoft.com/office/drawing/2017/decorative" val="1"/>
                  </a:ext>
                </a:extLst>
              </p14:cNvPr>
              <p14:cNvContentPartPr/>
              <p14:nvPr/>
            </p14:nvContentPartPr>
            <p14:xfrm>
              <a:off x="2489760" y="1171440"/>
              <a:ext cx="3381120" cy="3727440"/>
            </p14:xfrm>
          </p:contentPart>
        </mc:Choice>
        <mc:Fallback>
          <p:pic>
            <p:nvPicPr>
              <p:cNvPr id="2" name="Ink 1">
                <a:extLst>
                  <a:ext uri="{FF2B5EF4-FFF2-40B4-BE49-F238E27FC236}">
                    <a16:creationId xmlns:a16="http://schemas.microsoft.com/office/drawing/2014/main" id="{2C53AC6E-286D-464E-9CCA-788DFA221248}"/>
                  </a:ext>
                  <a:ext uri="{C183D7F6-B498-43B3-948B-1728B52AA6E4}">
                    <adec:decorative xmlns:adec="http://schemas.microsoft.com/office/drawing/2017/decorative" val="1"/>
                  </a:ext>
                </a:extLst>
              </p:cNvPr>
              <p:cNvPicPr/>
              <p:nvPr/>
            </p:nvPicPr>
            <p:blipFill>
              <a:blip r:embed="rId4"/>
              <a:stretch>
                <a:fillRect/>
              </a:stretch>
            </p:blipFill>
            <p:spPr>
              <a:xfrm>
                <a:off x="2480400" y="1162080"/>
                <a:ext cx="3399840" cy="3746160"/>
              </a:xfrm>
              <a:prstGeom prst="rect">
                <a:avLst/>
              </a:prstGeom>
            </p:spPr>
          </p:pic>
        </mc:Fallback>
      </mc:AlternateContent>
    </p:spTree>
    <p:extLst>
      <p:ext uri="{BB962C8B-B14F-4D97-AF65-F5344CB8AC3E}">
        <p14:creationId xmlns:p14="http://schemas.microsoft.com/office/powerpoint/2010/main" val="4110512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lstStyle/>
          <a:p>
            <a:r>
              <a:rPr lang="en-US" dirty="0"/>
              <a:t>In bijection with the natural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lstStyle/>
              <a:p>
                <a:r>
                  <a:rPr lang="en-US" dirty="0"/>
                  <a:t>Order the </a:t>
                </a:r>
                <a:r>
                  <a:rPr lang="en-US" dirty="0" err="1"/>
                  <a:t>rationals</a:t>
                </a:r>
                <a:r>
                  <a:rPr lang="en-US" dirty="0"/>
                  <a:t> by their denominator (increasing), breaking ties by numerator. </a:t>
                </a:r>
              </a:p>
              <a:p>
                <a:endParaRPr lang="en-US" dirty="0"/>
              </a:p>
              <a:p>
                <a14:m>
                  <m:oMath xmlns:m="http://schemas.openxmlformats.org/officeDocument/2006/math">
                    <m:r>
                      <a:rPr lang="en-US" i="1" dirty="0" smtClean="0">
                        <a:latin typeface="Cambria Math" panose="02040503050406030204" pitchFamily="18" charset="0"/>
                      </a:rPr>
                      <m:t>1/1, </m:t>
                    </m:r>
                    <m:r>
                      <a:rPr lang="en-US" b="0" i="1" dirty="0" smtClean="0">
                        <a:latin typeface="Cambria Math" panose="02040503050406030204" pitchFamily="18" charset="0"/>
                      </a:rPr>
                      <m:t>1/2</m:t>
                    </m:r>
                    <m:r>
                      <a:rPr lang="en-US" i="1" dirty="0" smtClean="0">
                        <a:latin typeface="Cambria Math" panose="02040503050406030204" pitchFamily="18" charset="0"/>
                      </a:rPr>
                      <m:t>, 1/3,2/3,1/4,3/4,1/5,2/5,3/5,4/5,1/6,…</m:t>
                    </m:r>
                  </m:oMath>
                </a14:m>
                <a:endParaRPr lang="en-US" dirty="0"/>
              </a:p>
              <a:p>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m:rPr>
                            <m:sty m:val="p"/>
                          </m:rPr>
                          <a:rPr lang="en-US" b="0" i="0" smtClean="0">
                            <a:latin typeface="Cambria Math" panose="02040503050406030204" pitchFamily="18" charset="0"/>
                          </a:rPr>
                          <m:t>th</m:t>
                        </m:r>
                      </m:sup>
                    </m:sSup>
                  </m:oMath>
                </a14:m>
                <a:r>
                  <a:rPr lang="en-US" dirty="0"/>
                  <a:t> number in that list (indexed from 0)</a:t>
                </a:r>
              </a:p>
              <a:p>
                <a:r>
                  <a:rPr lang="en-US" dirty="0"/>
                  <a:t>That’s a bijection from </a:t>
                </a:r>
                <a14:m>
                  <m:oMath xmlns:m="http://schemas.openxmlformats.org/officeDocument/2006/math">
                    <m:r>
                      <a:rPr lang="en-US" b="0" i="1" smtClean="0">
                        <a:latin typeface="Cambria Math" panose="02040503050406030204" pitchFamily="18" charset="0"/>
                      </a:rPr>
                      <m:t>ℕ</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ℚ</m:t>
                        </m:r>
                      </m:e>
                      <m:sup>
                        <m:r>
                          <a:rPr lang="en-US" b="0" i="1" smtClean="0">
                            <a:latin typeface="Cambria Math" panose="02040503050406030204" pitchFamily="18" charset="0"/>
                          </a:rPr>
                          <m:t>+</m:t>
                        </m:r>
                      </m:sup>
                    </m:sSup>
                  </m:oMath>
                </a14:m>
                <a:r>
                  <a:rPr lang="en-US" dirty="0"/>
                  <a:t>(it’s not a nice clean formula, but it’s definitely a function)</a:t>
                </a:r>
              </a:p>
              <a:p>
                <a:endParaRPr lang="en-US" dirty="0"/>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764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lstStyle/>
          <a:p>
            <a:r>
              <a:rPr lang="en-US" dirty="0"/>
              <a:t>Are all infinite sets countable?</a:t>
            </a:r>
          </a:p>
        </p:txBody>
      </p:sp>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a:xfrm>
            <a:off x="575240" y="1463857"/>
            <a:ext cx="11187258" cy="1014667"/>
          </a:xfrm>
        </p:spPr>
        <p:txBody>
          <a:bodyPr/>
          <a:lstStyle/>
          <a:p>
            <a:r>
              <a:rPr lang="en-US" dirty="0"/>
              <a:t>No. We will prove this in a few weeks.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BBA105E-C192-3F18-4B7A-5520AAD39E1A}"/>
                  </a:ext>
                </a:extLst>
              </p:cNvPr>
              <p:cNvSpPr txBox="1"/>
              <p:nvPr/>
            </p:nvSpPr>
            <p:spPr>
              <a:xfrm>
                <a:off x="4156363" y="3429000"/>
                <a:ext cx="3707746" cy="677108"/>
              </a:xfrm>
              <a:prstGeom prst="rect">
                <a:avLst/>
              </a:prstGeom>
              <a:noFill/>
            </p:spPr>
            <p:txBody>
              <a:bodyPr wrap="none" lIns="0" tIns="0" rIns="0" bIns="0" rtlCol="0">
                <a:spAutoFit/>
              </a:bodyPr>
              <a:lstStyle/>
              <a:p>
                <a14:m>
                  <m:oMath xmlns:m="http://schemas.openxmlformats.org/officeDocument/2006/math">
                    <m:r>
                      <a:rPr lang="en-US" sz="4400" i="1" smtClean="0">
                        <a:latin typeface="Cambria Math" panose="02040503050406030204" pitchFamily="18" charset="0"/>
                        <a:ea typeface="Cambria Math" panose="02040503050406030204" pitchFamily="18" charset="0"/>
                      </a:rPr>
                      <m:t>ℝ</m:t>
                    </m:r>
                  </m:oMath>
                </a14:m>
                <a:r>
                  <a:rPr lang="en-US" sz="4400" dirty="0"/>
                  <a:t> is uncountable</a:t>
                </a:r>
              </a:p>
            </p:txBody>
          </p:sp>
        </mc:Choice>
        <mc:Fallback xmlns="">
          <p:sp>
            <p:nvSpPr>
              <p:cNvPr id="4" name="TextBox 3">
                <a:extLst>
                  <a:ext uri="{FF2B5EF4-FFF2-40B4-BE49-F238E27FC236}">
                    <a16:creationId xmlns:a16="http://schemas.microsoft.com/office/drawing/2014/main" id="{EBBA105E-C192-3F18-4B7A-5520AAD39E1A}"/>
                  </a:ext>
                </a:extLst>
              </p:cNvPr>
              <p:cNvSpPr txBox="1">
                <a:spLocks noRot="1" noChangeAspect="1" noMove="1" noResize="1" noEditPoints="1" noAdjustHandles="1" noChangeArrowheads="1" noChangeShapeType="1" noTextEdit="1"/>
              </p:cNvSpPr>
              <p:nvPr/>
            </p:nvSpPr>
            <p:spPr>
              <a:xfrm>
                <a:off x="4156363" y="3429000"/>
                <a:ext cx="3707746" cy="677108"/>
              </a:xfrm>
              <a:prstGeom prst="rect">
                <a:avLst/>
              </a:prstGeom>
              <a:blipFill>
                <a:blip r:embed="rId3"/>
                <a:stretch>
                  <a:fillRect l="-5119" t="-25926" r="-8191" b="-48148"/>
                </a:stretch>
              </a:blipFill>
            </p:spPr>
            <p:txBody>
              <a:bodyPr/>
              <a:lstStyle/>
              <a:p>
                <a:r>
                  <a:rPr lang="en-US">
                    <a:noFill/>
                  </a:rPr>
                  <a:t> </a:t>
                </a:r>
              </a:p>
            </p:txBody>
          </p:sp>
        </mc:Fallback>
      </mc:AlternateContent>
    </p:spTree>
    <p:extLst>
      <p:ext uri="{BB962C8B-B14F-4D97-AF65-F5344CB8AC3E}">
        <p14:creationId xmlns:p14="http://schemas.microsoft.com/office/powerpoint/2010/main" val="259562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66236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2"/>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E7235F8-19EE-40B7-874F-14BADDF9BDE1}"/>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5" name="TextBox 44">
                <a:extLst>
                  <a:ext uri="{FF2B5EF4-FFF2-40B4-BE49-F238E27FC236}">
                    <a16:creationId xmlns:a16="http://schemas.microsoft.com/office/drawing/2014/main" id="{AE7235F8-19EE-40B7-874F-14BADDF9BDE1}"/>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grpSp>
        <p:nvGrpSpPr>
          <p:cNvPr id="4" name="Group 3" descr="example directed graph">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a:p>
          </p:txBody>
        </p:sp>
      </p:grpSp>
      <mc:AlternateContent xmlns:mc="http://schemas.openxmlformats.org/markup-compatibility/2006">
        <mc:Choice xmlns:p14="http://schemas.microsoft.com/office/powerpoint/2010/main" Requires="p14">
          <p:contentPart p14:bwMode="auto" r:id="rId44">
            <p14:nvContentPartPr>
              <p14:cNvPr id="46" name="Ink 45">
                <a:extLst>
                  <a:ext uri="{FF2B5EF4-FFF2-40B4-BE49-F238E27FC236}">
                    <a16:creationId xmlns:a16="http://schemas.microsoft.com/office/drawing/2014/main" id="{AA732319-5B81-4BAC-BACB-D0DE7FE01FFA}"/>
                  </a:ext>
                  <a:ext uri="{C183D7F6-B498-43B3-948B-1728B52AA6E4}">
                    <adec:decorative xmlns:adec="http://schemas.microsoft.com/office/drawing/2017/decorative" val="1"/>
                  </a:ext>
                </a:extLst>
              </p14:cNvPr>
              <p14:cNvContentPartPr/>
              <p14:nvPr/>
            </p14:nvContentPartPr>
            <p14:xfrm>
              <a:off x="540000" y="1089720"/>
              <a:ext cx="2340360" cy="2065680"/>
            </p14:xfrm>
          </p:contentPart>
        </mc:Choice>
        <mc:Fallback>
          <p:pic>
            <p:nvPicPr>
              <p:cNvPr id="46" name="Ink 45">
                <a:extLst>
                  <a:ext uri="{FF2B5EF4-FFF2-40B4-BE49-F238E27FC236}">
                    <a16:creationId xmlns:a16="http://schemas.microsoft.com/office/drawing/2014/main" id="{AA732319-5B81-4BAC-BACB-D0DE7FE01FFA}"/>
                  </a:ext>
                  <a:ext uri="{C183D7F6-B498-43B3-948B-1728B52AA6E4}">
                    <adec:decorative xmlns:adec="http://schemas.microsoft.com/office/drawing/2017/decorative" val="1"/>
                  </a:ext>
                </a:extLst>
              </p:cNvPr>
              <p:cNvPicPr/>
              <p:nvPr/>
            </p:nvPicPr>
            <p:blipFill>
              <a:blip r:embed="rId45"/>
              <a:stretch>
                <a:fillRect/>
              </a:stretch>
            </p:blipFill>
            <p:spPr>
              <a:xfrm>
                <a:off x="530640" y="1080360"/>
                <a:ext cx="2359080" cy="2084400"/>
              </a:xfrm>
              <a:prstGeom prst="rect">
                <a:avLst/>
              </a:prstGeom>
            </p:spPr>
          </p:pic>
        </mc:Fallback>
      </mc:AlternateContent>
    </p:spTree>
    <p:extLst>
      <p:ext uri="{BB962C8B-B14F-4D97-AF65-F5344CB8AC3E}">
        <p14:creationId xmlns:p14="http://schemas.microsoft.com/office/powerpoint/2010/main" val="8940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3"/>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E7235F8-19EE-40B7-874F-14BADDF9BDE1}"/>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5" name="TextBox 44">
                <a:extLst>
                  <a:ext uri="{FF2B5EF4-FFF2-40B4-BE49-F238E27FC236}">
                    <a16:creationId xmlns:a16="http://schemas.microsoft.com/office/drawing/2014/main" id="{AE7235F8-19EE-40B7-874F-14BADDF9BDE1}"/>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4"/>
                <a:stretch>
                  <a:fillRect l="-1563" t="-1706" b="-6485"/>
                </a:stretch>
              </a:blipFill>
            </p:spPr>
            <p:txBody>
              <a:bodyPr/>
              <a:lstStyle/>
              <a:p>
                <a:r>
                  <a:rPr lang="en-US">
                    <a:noFill/>
                  </a:rPr>
                  <a:t> </a:t>
                </a:r>
              </a:p>
            </p:txBody>
          </p:sp>
        </mc:Fallback>
      </mc:AlternateContent>
      <p:grpSp>
        <p:nvGrpSpPr>
          <p:cNvPr id="46" name="Group 45" descr="directed graph with a path highlighted, where one can travel the path by visiting nodes connected by edges in sequence (and vertices can be visited more than once in the path)">
            <a:extLst>
              <a:ext uri="{FF2B5EF4-FFF2-40B4-BE49-F238E27FC236}">
                <a16:creationId xmlns:a16="http://schemas.microsoft.com/office/drawing/2014/main" id="{25DCA4F5-2A40-40A1-BF48-107E278EFFEA}"/>
              </a:ext>
            </a:extLst>
          </p:cNvPr>
          <p:cNvGrpSpPr/>
          <p:nvPr/>
        </p:nvGrpSpPr>
        <p:grpSpPr>
          <a:xfrm>
            <a:off x="5332966" y="3505614"/>
            <a:ext cx="5562600" cy="2596519"/>
            <a:chOff x="5332966" y="3505614"/>
            <a:chExt cx="5562600" cy="2596519"/>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45">
              <p14:nvContentPartPr>
                <p14:cNvPr id="52" name="Ink 51">
                  <a:extLst>
                    <a:ext uri="{FF2B5EF4-FFF2-40B4-BE49-F238E27FC236}">
                      <a16:creationId xmlns:a16="http://schemas.microsoft.com/office/drawing/2014/main" id="{B3692189-7F24-4E15-A0AD-7D6A5CC7B254}"/>
                    </a:ext>
                  </a:extLst>
                </p14:cNvPr>
                <p14:cNvContentPartPr/>
                <p14:nvPr/>
              </p14:nvContentPartPr>
              <p14:xfrm>
                <a:off x="8845656" y="3724494"/>
                <a:ext cx="926280" cy="779760"/>
              </p14:xfrm>
            </p:contentPart>
          </mc:Choice>
          <mc:Fallback xmlns="">
            <p:pic>
              <p:nvPicPr>
                <p:cNvPr id="52" name="Ink 51">
                  <a:extLst>
                    <a:ext uri="{FF2B5EF4-FFF2-40B4-BE49-F238E27FC236}">
                      <a16:creationId xmlns:a16="http://schemas.microsoft.com/office/drawing/2014/main" id="{B3692189-7F24-4E15-A0AD-7D6A5CC7B254}"/>
                    </a:ext>
                  </a:extLst>
                </p:cNvPr>
                <p:cNvPicPr/>
                <p:nvPr/>
              </p:nvPicPr>
              <p:blipFill>
                <a:blip r:embed="rId46"/>
                <a:stretch>
                  <a:fillRect/>
                </a:stretch>
              </p:blipFill>
              <p:spPr>
                <a:xfrm>
                  <a:off x="8836656" y="3715494"/>
                  <a:ext cx="94392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7FE3C921-A195-4DD4-A767-6BF7251F24A0}"/>
                    </a:ext>
                  </a:extLst>
                </p14:cNvPr>
                <p14:cNvContentPartPr/>
                <p14:nvPr/>
              </p14:nvContentPartPr>
              <p14:xfrm>
                <a:off x="6670176" y="4000614"/>
                <a:ext cx="1831320" cy="1116720"/>
              </p14:xfrm>
            </p:contentPart>
          </mc:Choice>
          <mc:Fallback xmlns="">
            <p:pic>
              <p:nvPicPr>
                <p:cNvPr id="58" name="Ink 57">
                  <a:extLst>
                    <a:ext uri="{FF2B5EF4-FFF2-40B4-BE49-F238E27FC236}">
                      <a16:creationId xmlns:a16="http://schemas.microsoft.com/office/drawing/2014/main" id="{7FE3C921-A195-4DD4-A767-6BF7251F24A0}"/>
                    </a:ext>
                  </a:extLst>
                </p:cNvPr>
                <p:cNvPicPr/>
                <p:nvPr/>
              </p:nvPicPr>
              <p:blipFill>
                <a:blip r:embed="rId48"/>
                <a:stretch>
                  <a:fillRect/>
                </a:stretch>
              </p:blipFill>
              <p:spPr>
                <a:xfrm>
                  <a:off x="6661178" y="3991614"/>
                  <a:ext cx="1848957" cy="113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Ink 58">
                  <a:extLst>
                    <a:ext uri="{FF2B5EF4-FFF2-40B4-BE49-F238E27FC236}">
                      <a16:creationId xmlns:a16="http://schemas.microsoft.com/office/drawing/2014/main" id="{41B5BD63-1844-4D14-8918-18CA6F9F9B0A}"/>
                    </a:ext>
                  </a:extLst>
                </p14:cNvPr>
                <p14:cNvContentPartPr/>
                <p14:nvPr/>
              </p14:nvContentPartPr>
              <p14:xfrm>
                <a:off x="5622216" y="3773814"/>
                <a:ext cx="711360" cy="696600"/>
              </p14:xfrm>
            </p:contentPart>
          </mc:Choice>
          <mc:Fallback xmlns="">
            <p:pic>
              <p:nvPicPr>
                <p:cNvPr id="59" name="Ink 58">
                  <a:extLst>
                    <a:ext uri="{FF2B5EF4-FFF2-40B4-BE49-F238E27FC236}">
                      <a16:creationId xmlns:a16="http://schemas.microsoft.com/office/drawing/2014/main" id="{41B5BD63-1844-4D14-8918-18CA6F9F9B0A}"/>
                    </a:ext>
                  </a:extLst>
                </p:cNvPr>
                <p:cNvPicPr/>
                <p:nvPr/>
              </p:nvPicPr>
              <p:blipFill>
                <a:blip r:embed="rId50"/>
                <a:stretch>
                  <a:fillRect/>
                </a:stretch>
              </p:blipFill>
              <p:spPr>
                <a:xfrm>
                  <a:off x="5613211" y="3764819"/>
                  <a:ext cx="729009" cy="71423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Ink 59">
                  <a:extLst>
                    <a:ext uri="{FF2B5EF4-FFF2-40B4-BE49-F238E27FC236}">
                      <a16:creationId xmlns:a16="http://schemas.microsoft.com/office/drawing/2014/main" id="{1EEE7ABC-D366-491D-9C29-39B8F4B0C585}"/>
                    </a:ext>
                  </a:extLst>
                </p14:cNvPr>
                <p14:cNvContentPartPr/>
                <p14:nvPr/>
              </p14:nvContentPartPr>
              <p14:xfrm>
                <a:off x="8667816" y="3505614"/>
                <a:ext cx="182880" cy="314280"/>
              </p14:xfrm>
            </p:contentPart>
          </mc:Choice>
          <mc:Fallback xmlns="">
            <p:pic>
              <p:nvPicPr>
                <p:cNvPr id="60" name="Ink 59">
                  <a:extLst>
                    <a:ext uri="{FF2B5EF4-FFF2-40B4-BE49-F238E27FC236}">
                      <a16:creationId xmlns:a16="http://schemas.microsoft.com/office/drawing/2014/main" id="{1EEE7ABC-D366-491D-9C29-39B8F4B0C585}"/>
                    </a:ext>
                  </a:extLst>
                </p:cNvPr>
                <p:cNvPicPr/>
                <p:nvPr/>
              </p:nvPicPr>
              <p:blipFill>
                <a:blip r:embed="rId52"/>
                <a:stretch>
                  <a:fillRect/>
                </a:stretch>
              </p:blipFill>
              <p:spPr>
                <a:xfrm>
                  <a:off x="8658816" y="3496614"/>
                  <a:ext cx="2005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 name="Ink 60">
                  <a:extLst>
                    <a:ext uri="{FF2B5EF4-FFF2-40B4-BE49-F238E27FC236}">
                      <a16:creationId xmlns:a16="http://schemas.microsoft.com/office/drawing/2014/main" id="{47B7E776-457A-4AD2-8400-6E0A5715EE6A}"/>
                    </a:ext>
                  </a:extLst>
                </p14:cNvPr>
                <p14:cNvContentPartPr/>
                <p14:nvPr/>
              </p14:nvContentPartPr>
              <p14:xfrm>
                <a:off x="9555216" y="4224534"/>
                <a:ext cx="154080" cy="215640"/>
              </p14:xfrm>
            </p:contentPart>
          </mc:Choice>
          <mc:Fallback xmlns="">
            <p:pic>
              <p:nvPicPr>
                <p:cNvPr id="61" name="Ink 60">
                  <a:extLst>
                    <a:ext uri="{FF2B5EF4-FFF2-40B4-BE49-F238E27FC236}">
                      <a16:creationId xmlns:a16="http://schemas.microsoft.com/office/drawing/2014/main" id="{47B7E776-457A-4AD2-8400-6E0A5715EE6A}"/>
                    </a:ext>
                  </a:extLst>
                </p:cNvPr>
                <p:cNvPicPr/>
                <p:nvPr/>
              </p:nvPicPr>
              <p:blipFill>
                <a:blip r:embed="rId54"/>
                <a:stretch>
                  <a:fillRect/>
                </a:stretch>
              </p:blipFill>
              <p:spPr>
                <a:xfrm>
                  <a:off x="9546216" y="4215534"/>
                  <a:ext cx="171720" cy="23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47" name="Ink 46">
                <a:extLst>
                  <a:ext uri="{FF2B5EF4-FFF2-40B4-BE49-F238E27FC236}">
                    <a16:creationId xmlns:a16="http://schemas.microsoft.com/office/drawing/2014/main" id="{13F09A03-C40F-4A8F-9E32-F09925E76B21}"/>
                  </a:ext>
                  <a:ext uri="{C183D7F6-B498-43B3-948B-1728B52AA6E4}">
                    <adec:decorative xmlns:adec="http://schemas.microsoft.com/office/drawing/2017/decorative" val="1"/>
                  </a:ext>
                </a:extLst>
              </p14:cNvPr>
              <p14:cNvContentPartPr/>
              <p14:nvPr/>
            </p14:nvContentPartPr>
            <p14:xfrm>
              <a:off x="253800" y="3686040"/>
              <a:ext cx="9616680" cy="1292760"/>
            </p14:xfrm>
          </p:contentPart>
        </mc:Choice>
        <mc:Fallback>
          <p:pic>
            <p:nvPicPr>
              <p:cNvPr id="47" name="Ink 46">
                <a:extLst>
                  <a:ext uri="{FF2B5EF4-FFF2-40B4-BE49-F238E27FC236}">
                    <a16:creationId xmlns:a16="http://schemas.microsoft.com/office/drawing/2014/main" id="{13F09A03-C40F-4A8F-9E32-F09925E76B21}"/>
                  </a:ext>
                  <a:ext uri="{C183D7F6-B498-43B3-948B-1728B52AA6E4}">
                    <adec:decorative xmlns:adec="http://schemas.microsoft.com/office/drawing/2017/decorative" val="1"/>
                  </a:ext>
                </a:extLst>
              </p:cNvPr>
              <p:cNvPicPr/>
              <p:nvPr/>
            </p:nvPicPr>
            <p:blipFill>
              <a:blip r:embed="rId56"/>
              <a:stretch>
                <a:fillRect/>
              </a:stretch>
            </p:blipFill>
            <p:spPr>
              <a:xfrm>
                <a:off x="244440" y="3676680"/>
                <a:ext cx="9635400" cy="1311480"/>
              </a:xfrm>
              <a:prstGeom prst="rect">
                <a:avLst/>
              </a:prstGeom>
            </p:spPr>
          </p:pic>
        </mc:Fallback>
      </mc:AlternateContent>
    </p:spTree>
    <p:extLst>
      <p:ext uri="{BB962C8B-B14F-4D97-AF65-F5344CB8AC3E}">
        <p14:creationId xmlns:p14="http://schemas.microsoft.com/office/powerpoint/2010/main" val="45315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(simple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2"/>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8F8DA8A-723D-41EF-9BD8-ACABF68643D0}"/>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6" name="TextBox 45">
                <a:extLst>
                  <a:ext uri="{FF2B5EF4-FFF2-40B4-BE49-F238E27FC236}">
                    <a16:creationId xmlns:a16="http://schemas.microsoft.com/office/drawing/2014/main" id="{78F8DA8A-723D-41EF-9BD8-ACABF68643D0}"/>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grpSp>
        <p:nvGrpSpPr>
          <p:cNvPr id="45" name="Group 44" descr="directed graph with a simple path highlighted, where one can travel the path by visiting nodes connected by edges in sequence (and no vertex is visited more than once)">
            <a:extLst>
              <a:ext uri="{FF2B5EF4-FFF2-40B4-BE49-F238E27FC236}">
                <a16:creationId xmlns:a16="http://schemas.microsoft.com/office/drawing/2014/main" id="{2AD836CF-511D-46AA-A4F3-7DC2D2EB1024}"/>
              </a:ext>
            </a:extLst>
          </p:cNvPr>
          <p:cNvGrpSpPr/>
          <p:nvPr/>
        </p:nvGrpSpPr>
        <p:grpSpPr>
          <a:xfrm>
            <a:off x="5332966" y="3511333"/>
            <a:ext cx="5562600" cy="2590800"/>
            <a:chOff x="5332966" y="3511333"/>
            <a:chExt cx="5562600" cy="2590800"/>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44">
              <p14:nvContentPartPr>
                <p14:cNvPr id="55" name="Ink 54">
                  <a:extLst>
                    <a:ext uri="{FF2B5EF4-FFF2-40B4-BE49-F238E27FC236}">
                      <a16:creationId xmlns:a16="http://schemas.microsoft.com/office/drawing/2014/main" id="{EED889BB-89AD-4F0A-86AB-8D88775C8DC8}"/>
                    </a:ext>
                  </a:extLst>
                </p14:cNvPr>
                <p14:cNvContentPartPr/>
                <p14:nvPr/>
              </p14:nvContentPartPr>
              <p14:xfrm>
                <a:off x="5510256" y="3670854"/>
                <a:ext cx="1942920" cy="1250640"/>
              </p14:xfrm>
            </p:contentPart>
          </mc:Choice>
          <mc:Fallback xmlns="">
            <p:pic>
              <p:nvPicPr>
                <p:cNvPr id="55" name="Ink 54">
                  <a:extLst>
                    <a:ext uri="{FF2B5EF4-FFF2-40B4-BE49-F238E27FC236}">
                      <a16:creationId xmlns:a16="http://schemas.microsoft.com/office/drawing/2014/main" id="{EED889BB-89AD-4F0A-86AB-8D88775C8DC8}"/>
                    </a:ext>
                  </a:extLst>
                </p:cNvPr>
                <p:cNvPicPr/>
                <p:nvPr/>
              </p:nvPicPr>
              <p:blipFill>
                <a:blip r:embed="rId45"/>
                <a:stretch>
                  <a:fillRect/>
                </a:stretch>
              </p:blipFill>
              <p:spPr>
                <a:xfrm>
                  <a:off x="5501254" y="3661851"/>
                  <a:ext cx="1960563" cy="1268285"/>
                </a:xfrm>
                <a:prstGeom prst="rect">
                  <a:avLst/>
                </a:prstGeom>
              </p:spPr>
            </p:pic>
          </mc:Fallback>
        </mc:AlternateContent>
      </p:grpSp>
    </p:spTree>
    <p:extLst>
      <p:ext uri="{BB962C8B-B14F-4D97-AF65-F5344CB8AC3E}">
        <p14:creationId xmlns:p14="http://schemas.microsoft.com/office/powerpoint/2010/main" val="2242040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(cycle)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2"/>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A15EB8E-3554-4988-A522-271F634BFFDE}"/>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6" name="TextBox 45">
                <a:extLst>
                  <a:ext uri="{FF2B5EF4-FFF2-40B4-BE49-F238E27FC236}">
                    <a16:creationId xmlns:a16="http://schemas.microsoft.com/office/drawing/2014/main" id="{6A15EB8E-3554-4988-A522-271F634BFFDE}"/>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grpSp>
        <p:nvGrpSpPr>
          <p:cNvPr id="45" name="Group 44" descr="directed graph with a cycle highlighted, where one can travel the path by visiting nodes connected by edges in sequence, the beginning and ending vertex are the same, and vertices can be visited more than once.">
            <a:extLst>
              <a:ext uri="{FF2B5EF4-FFF2-40B4-BE49-F238E27FC236}">
                <a16:creationId xmlns:a16="http://schemas.microsoft.com/office/drawing/2014/main" id="{302B69AE-673F-4174-9B5A-89C491B9E5F8}"/>
              </a:ext>
            </a:extLst>
          </p:cNvPr>
          <p:cNvGrpSpPr/>
          <p:nvPr/>
        </p:nvGrpSpPr>
        <p:grpSpPr>
          <a:xfrm>
            <a:off x="5332966" y="3045534"/>
            <a:ext cx="5895530" cy="3056599"/>
            <a:chOff x="5332966" y="3045534"/>
            <a:chExt cx="5895530" cy="3056599"/>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44">
              <p14:nvContentPartPr>
                <p14:cNvPr id="60" name="Ink 59">
                  <a:extLst>
                    <a:ext uri="{FF2B5EF4-FFF2-40B4-BE49-F238E27FC236}">
                      <a16:creationId xmlns:a16="http://schemas.microsoft.com/office/drawing/2014/main" id="{10E27351-C5C2-4145-9CF6-C1F7A9D29A2F}"/>
                    </a:ext>
                  </a:extLst>
                </p14:cNvPr>
                <p14:cNvContentPartPr/>
                <p14:nvPr/>
              </p14:nvContentPartPr>
              <p14:xfrm>
                <a:off x="10189536" y="3045534"/>
                <a:ext cx="131760" cy="203760"/>
              </p14:xfrm>
            </p:contentPart>
          </mc:Choice>
          <mc:Fallback xmlns="">
            <p:pic>
              <p:nvPicPr>
                <p:cNvPr id="60" name="Ink 59">
                  <a:extLst>
                    <a:ext uri="{FF2B5EF4-FFF2-40B4-BE49-F238E27FC236}">
                      <a16:creationId xmlns:a16="http://schemas.microsoft.com/office/drawing/2014/main" id="{10E27351-C5C2-4145-9CF6-C1F7A9D29A2F}"/>
                    </a:ext>
                  </a:extLst>
                </p:cNvPr>
                <p:cNvPicPr/>
                <p:nvPr/>
              </p:nvPicPr>
              <p:blipFill>
                <a:blip r:embed="rId45"/>
                <a:stretch>
                  <a:fillRect/>
                </a:stretch>
              </p:blipFill>
              <p:spPr>
                <a:xfrm>
                  <a:off x="10180536" y="3036534"/>
                  <a:ext cx="149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4" name="Ink 63">
                  <a:extLst>
                    <a:ext uri="{FF2B5EF4-FFF2-40B4-BE49-F238E27FC236}">
                      <a16:creationId xmlns:a16="http://schemas.microsoft.com/office/drawing/2014/main" id="{95A5C484-CE29-4559-ACCF-3AE02CBB1E2F}"/>
                    </a:ext>
                  </a:extLst>
                </p14:cNvPr>
                <p14:cNvContentPartPr/>
                <p14:nvPr/>
              </p14:nvContentPartPr>
              <p14:xfrm>
                <a:off x="8606976" y="3381054"/>
                <a:ext cx="2621520" cy="1308240"/>
              </p14:xfrm>
            </p:contentPart>
          </mc:Choice>
          <mc:Fallback xmlns="">
            <p:pic>
              <p:nvPicPr>
                <p:cNvPr id="64" name="Ink 63">
                  <a:extLst>
                    <a:ext uri="{FF2B5EF4-FFF2-40B4-BE49-F238E27FC236}">
                      <a16:creationId xmlns:a16="http://schemas.microsoft.com/office/drawing/2014/main" id="{95A5C484-CE29-4559-ACCF-3AE02CBB1E2F}"/>
                    </a:ext>
                  </a:extLst>
                </p:cNvPr>
                <p:cNvPicPr/>
                <p:nvPr/>
              </p:nvPicPr>
              <p:blipFill>
                <a:blip r:embed="rId47"/>
                <a:stretch>
                  <a:fillRect/>
                </a:stretch>
              </p:blipFill>
              <p:spPr>
                <a:xfrm>
                  <a:off x="8597976" y="3372054"/>
                  <a:ext cx="2639160" cy="132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47" name="Ink 46">
                <a:extLst>
                  <a:ext uri="{FF2B5EF4-FFF2-40B4-BE49-F238E27FC236}">
                    <a16:creationId xmlns:a16="http://schemas.microsoft.com/office/drawing/2014/main" id="{B08DEC86-02F9-4AE6-B40A-9BBFBD584189}"/>
                  </a:ext>
                  <a:ext uri="{C183D7F6-B498-43B3-948B-1728B52AA6E4}">
                    <adec:decorative xmlns:adec="http://schemas.microsoft.com/office/drawing/2017/decorative" val="1"/>
                  </a:ext>
                </a:extLst>
              </p14:cNvPr>
              <p14:cNvContentPartPr/>
              <p14:nvPr/>
            </p14:nvContentPartPr>
            <p14:xfrm>
              <a:off x="8647200" y="3262320"/>
              <a:ext cx="2354040" cy="1326240"/>
            </p14:xfrm>
          </p:contentPart>
        </mc:Choice>
        <mc:Fallback>
          <p:pic>
            <p:nvPicPr>
              <p:cNvPr id="47" name="Ink 46">
                <a:extLst>
                  <a:ext uri="{FF2B5EF4-FFF2-40B4-BE49-F238E27FC236}">
                    <a16:creationId xmlns:a16="http://schemas.microsoft.com/office/drawing/2014/main" id="{B08DEC86-02F9-4AE6-B40A-9BBFBD584189}"/>
                  </a:ext>
                  <a:ext uri="{C183D7F6-B498-43B3-948B-1728B52AA6E4}">
                    <adec:decorative xmlns:adec="http://schemas.microsoft.com/office/drawing/2017/decorative" val="1"/>
                  </a:ext>
                </a:extLst>
              </p:cNvPr>
              <p:cNvPicPr/>
              <p:nvPr/>
            </p:nvPicPr>
            <p:blipFill>
              <a:blip r:embed="rId49"/>
              <a:stretch>
                <a:fillRect/>
              </a:stretch>
            </p:blipFill>
            <p:spPr>
              <a:xfrm>
                <a:off x="8637840" y="3252960"/>
                <a:ext cx="2372760" cy="1344960"/>
              </a:xfrm>
              <a:prstGeom prst="rect">
                <a:avLst/>
              </a:prstGeom>
            </p:spPr>
          </p:pic>
        </mc:Fallback>
      </mc:AlternateContent>
    </p:spTree>
    <p:extLst>
      <p:ext uri="{BB962C8B-B14F-4D97-AF65-F5344CB8AC3E}">
        <p14:creationId xmlns:p14="http://schemas.microsoft.com/office/powerpoint/2010/main" val="2855533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Directed Graphs (simple cycle)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dirty="0"/>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43"/>
                <a:stretch>
                  <a:fillRect l="-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B75D9C0-2C4C-4924-BD6A-431AFB4CE1C2}"/>
                  </a:ext>
                </a:extLst>
              </p:cNvPr>
              <p:cNvSpPr txBox="1"/>
              <p:nvPr/>
            </p:nvSpPr>
            <p:spPr>
              <a:xfrm>
                <a:off x="319088" y="3873283"/>
                <a:ext cx="5071028" cy="1785104"/>
              </a:xfrm>
              <a:prstGeom prst="rect">
                <a:avLst/>
              </a:prstGeom>
              <a:noFill/>
            </p:spPr>
            <p:txBody>
              <a:bodyPr wrap="square" rtlCol="0">
                <a:spAutoFit/>
              </a:bodyPr>
              <a:lstStyle/>
              <a:p>
                <a:r>
                  <a:rPr lang="en-US" sz="2200" dirty="0">
                    <a:solidFill>
                      <a:srgbClr val="FF0000"/>
                    </a:solidFill>
                    <a:latin typeface="Segoe UI Semilight" panose="020B0402040204020203" pitchFamily="34" charset="0"/>
                    <a:cs typeface="Segoe UI Semilight" panose="020B0402040204020203" pitchFamily="34" charset="0"/>
                  </a:rPr>
                  <a:t>Path</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1</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d>
                      <m:dPr>
                        <m:ctrlPr>
                          <a:rPr lang="en-US" sz="2200" b="0" i="1" smtClean="0">
                            <a:latin typeface="Cambria Math" panose="02040503050406030204" pitchFamily="18" charset="0"/>
                            <a:cs typeface="Segoe UI Semilight" panose="020B0402040204020203" pitchFamily="34" charset="0"/>
                          </a:rPr>
                        </m:ctrlPr>
                      </m:dPr>
                      <m:e>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r>
                              <a:rPr lang="en-US" sz="2200" b="0" i="1" smtClean="0">
                                <a:latin typeface="Cambria Math" panose="02040503050406030204" pitchFamily="18" charset="0"/>
                                <a:cs typeface="Segoe UI Semilight" panose="020B0402040204020203" pitchFamily="34" charset="0"/>
                              </a:rPr>
                              <m:t>+1</m:t>
                            </m:r>
                          </m:sub>
                        </m:sSub>
                      </m:e>
                    </m:d>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𝐸</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1"/>
                    </a:solidFill>
                    <a:latin typeface="Segoe UI Semilight" panose="020B0402040204020203" pitchFamily="34" charset="0"/>
                    <a:cs typeface="Segoe UI Semilight" panose="020B0402040204020203" pitchFamily="34" charset="0"/>
                  </a:rPr>
                  <a:t>Simple Path</a:t>
                </a:r>
                <a:r>
                  <a:rPr lang="en-US" sz="2200" dirty="0">
                    <a:latin typeface="Segoe UI Semilight" panose="020B0402040204020203" pitchFamily="34" charset="0"/>
                    <a:cs typeface="Segoe UI Semilight" panose="020B0402040204020203" pitchFamily="34" charset="0"/>
                  </a:rPr>
                  <a:t>: path with all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𝑖</m:t>
                        </m:r>
                      </m:sub>
                    </m:sSub>
                  </m:oMath>
                </a14:m>
                <a:r>
                  <a:rPr lang="en-US" sz="2200" dirty="0">
                    <a:latin typeface="Segoe UI Semilight" panose="020B0402040204020203" pitchFamily="34" charset="0"/>
                    <a:cs typeface="Segoe UI Semilight" panose="020B0402040204020203" pitchFamily="34" charset="0"/>
                  </a:rPr>
                  <a:t> distinct</a:t>
                </a:r>
              </a:p>
              <a:p>
                <a:r>
                  <a:rPr lang="en-US" sz="2200" dirty="0">
                    <a:solidFill>
                      <a:schemeClr val="accent3"/>
                    </a:solidFill>
                    <a:latin typeface="Segoe UI Semilight" panose="020B0402040204020203" pitchFamily="34" charset="0"/>
                    <a:cs typeface="Segoe UI Semilight" panose="020B0402040204020203" pitchFamily="34" charset="0"/>
                  </a:rPr>
                  <a:t>Cycle</a:t>
                </a:r>
                <a:r>
                  <a:rPr lang="en-US" sz="2200" dirty="0">
                    <a:latin typeface="Segoe UI Semilight" panose="020B0402040204020203" pitchFamily="34" charset="0"/>
                    <a:cs typeface="Segoe UI Semilight" panose="020B0402040204020203" pitchFamily="34" charset="0"/>
                  </a:rPr>
                  <a:t>: path with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oMath>
                </a14:m>
                <a:r>
                  <a:rPr lang="en-US" sz="22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4"/>
                    </a:solidFill>
                    <a:latin typeface="Segoe UI Semilight" panose="020B0402040204020203" pitchFamily="34" charset="0"/>
                    <a:cs typeface="Segoe UI Semilight" panose="020B0402040204020203" pitchFamily="34" charset="0"/>
                  </a:rPr>
                  <a:t>Simple Cycle</a:t>
                </a:r>
                <a:r>
                  <a:rPr lang="en-US" sz="2200" dirty="0">
                    <a:latin typeface="Segoe UI Semilight" panose="020B0402040204020203" pitchFamily="34" charset="0"/>
                    <a:cs typeface="Segoe UI Semilight" panose="020B0402040204020203" pitchFamily="34" charset="0"/>
                  </a:rPr>
                  <a:t>: simple path plus edge </a:t>
                </a:r>
                <a14:m>
                  <m:oMath xmlns:m="http://schemas.openxmlformats.org/officeDocument/2006/math">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𝑘</m:t>
                        </m:r>
                      </m:sub>
                    </m:sSub>
                    <m:r>
                      <a:rPr lang="en-US" sz="2200" b="0" i="1" smtClean="0">
                        <a:latin typeface="Cambria Math" panose="02040503050406030204" pitchFamily="18" charset="0"/>
                        <a:cs typeface="Segoe UI Semilight" panose="020B0402040204020203" pitchFamily="34" charset="0"/>
                      </a:rPr>
                      <m:t>,</m:t>
                    </m:r>
                    <m:sSub>
                      <m:sSubPr>
                        <m:ctrlPr>
                          <a:rPr lang="en-US" sz="2200" b="0" i="1" smtClean="0">
                            <a:latin typeface="Cambria Math" panose="02040503050406030204" pitchFamily="18" charset="0"/>
                            <a:cs typeface="Segoe UI Semilight" panose="020B0402040204020203" pitchFamily="34" charset="0"/>
                          </a:rPr>
                        </m:ctrlPr>
                      </m:sSubPr>
                      <m:e>
                        <m:r>
                          <a:rPr lang="en-US" sz="2200" b="0" i="1" smtClean="0">
                            <a:latin typeface="Cambria Math" panose="02040503050406030204" pitchFamily="18" charset="0"/>
                            <a:cs typeface="Segoe UI Semilight" panose="020B0402040204020203" pitchFamily="34" charset="0"/>
                          </a:rPr>
                          <m:t>𝑣</m:t>
                        </m:r>
                      </m:e>
                      <m:sub>
                        <m:r>
                          <a:rPr lang="en-US" sz="2200" b="0" i="1" smtClean="0">
                            <a:latin typeface="Cambria Math" panose="02040503050406030204" pitchFamily="18" charset="0"/>
                            <a:cs typeface="Segoe UI Semilight" panose="020B0402040204020203" pitchFamily="34" charset="0"/>
                          </a:rPr>
                          <m:t>0</m:t>
                        </m:r>
                      </m:sub>
                    </m:sSub>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with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𝑘</m:t>
                    </m:r>
                    <m:r>
                      <a:rPr lang="en-US" sz="2200" b="0" i="1" smtClean="0">
                        <a:latin typeface="Cambria Math" panose="02040503050406030204" pitchFamily="18" charset="0"/>
                        <a:cs typeface="Segoe UI Semilight" panose="020B0402040204020203" pitchFamily="34" charset="0"/>
                      </a:rPr>
                      <m:t>&gt;0</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46" name="TextBox 45">
                <a:extLst>
                  <a:ext uri="{FF2B5EF4-FFF2-40B4-BE49-F238E27FC236}">
                    <a16:creationId xmlns:a16="http://schemas.microsoft.com/office/drawing/2014/main" id="{8B75D9C0-2C4C-4924-BD6A-431AFB4CE1C2}"/>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4"/>
                <a:stretch>
                  <a:fillRect l="-1563" t="-1706" b="-6485"/>
                </a:stretch>
              </a:blipFill>
            </p:spPr>
            <p:txBody>
              <a:bodyPr/>
              <a:lstStyle/>
              <a:p>
                <a:r>
                  <a:rPr lang="en-US">
                    <a:noFill/>
                  </a:rPr>
                  <a:t> </a:t>
                </a:r>
              </a:p>
            </p:txBody>
          </p:sp>
        </mc:Fallback>
      </mc:AlternateContent>
      <p:grpSp>
        <p:nvGrpSpPr>
          <p:cNvPr id="47" name="Group 46" descr="directed graph with a simple cycle highlighted, where one can travel the path by visiting nodes connected by edges in sequence, the beginning and ending vertex are the same, and vertices are only visited once (except for the beginning/ending vertex which is visited exactly twice).">
            <a:extLst>
              <a:ext uri="{FF2B5EF4-FFF2-40B4-BE49-F238E27FC236}">
                <a16:creationId xmlns:a16="http://schemas.microsoft.com/office/drawing/2014/main" id="{07EB2C71-E8AD-4125-B20E-8199180CBEF0}"/>
              </a:ext>
            </a:extLst>
          </p:cNvPr>
          <p:cNvGrpSpPr/>
          <p:nvPr/>
        </p:nvGrpSpPr>
        <p:grpSpPr>
          <a:xfrm>
            <a:off x="5332966" y="3023574"/>
            <a:ext cx="5962850" cy="3078559"/>
            <a:chOff x="5332966" y="3023574"/>
            <a:chExt cx="5962850" cy="3078559"/>
          </a:xfrm>
        </p:grpSpPr>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fontAlgn="auto">
                  <a:spcBef>
                    <a:spcPts val="0"/>
                  </a:spcBef>
                  <a:spcAft>
                    <a:spcPts val="0"/>
                  </a:spcAft>
                  <a:defRPr/>
                </a:pPr>
                <a:endParaRPr lang="en-US" kern="0">
                  <a:solidFill>
                    <a:sysClr val="windowText" lastClr="000000"/>
                  </a:solidFill>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45">
              <p14:nvContentPartPr>
                <p14:cNvPr id="45" name="Ink 44">
                  <a:extLst>
                    <a:ext uri="{FF2B5EF4-FFF2-40B4-BE49-F238E27FC236}">
                      <a16:creationId xmlns:a16="http://schemas.microsoft.com/office/drawing/2014/main" id="{9001727D-3976-4194-AFC9-B97175C46210}"/>
                    </a:ext>
                  </a:extLst>
                </p14:cNvPr>
                <p14:cNvContentPartPr/>
                <p14:nvPr/>
              </p14:nvContentPartPr>
              <p14:xfrm>
                <a:off x="9726936" y="3394014"/>
                <a:ext cx="894960" cy="162000"/>
              </p14:xfrm>
            </p:contentPart>
          </mc:Choice>
          <mc:Fallback xmlns="">
            <p:pic>
              <p:nvPicPr>
                <p:cNvPr id="45" name="Ink 44">
                  <a:extLst>
                    <a:ext uri="{FF2B5EF4-FFF2-40B4-BE49-F238E27FC236}">
                      <a16:creationId xmlns:a16="http://schemas.microsoft.com/office/drawing/2014/main" id="{9001727D-3976-4194-AFC9-B97175C46210}"/>
                    </a:ext>
                  </a:extLst>
                </p:cNvPr>
                <p:cNvPicPr/>
                <p:nvPr/>
              </p:nvPicPr>
              <p:blipFill>
                <a:blip r:embed="rId46"/>
                <a:stretch>
                  <a:fillRect/>
                </a:stretch>
              </p:blipFill>
              <p:spPr>
                <a:xfrm>
                  <a:off x="9717940" y="3384994"/>
                  <a:ext cx="912593" cy="17967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1AB47FA7-36C6-4406-9D73-016BC68CD4AD}"/>
                    </a:ext>
                  </a:extLst>
                </p14:cNvPr>
                <p14:cNvContentPartPr/>
                <p14:nvPr/>
              </p14:nvContentPartPr>
              <p14:xfrm>
                <a:off x="10001256" y="3023574"/>
                <a:ext cx="13320" cy="92520"/>
              </p14:xfrm>
            </p:contentPart>
          </mc:Choice>
          <mc:Fallback xmlns="">
            <p:pic>
              <p:nvPicPr>
                <p:cNvPr id="49" name="Ink 48">
                  <a:extLst>
                    <a:ext uri="{FF2B5EF4-FFF2-40B4-BE49-F238E27FC236}">
                      <a16:creationId xmlns:a16="http://schemas.microsoft.com/office/drawing/2014/main" id="{1AB47FA7-36C6-4406-9D73-016BC68CD4AD}"/>
                    </a:ext>
                  </a:extLst>
                </p:cNvPr>
                <p:cNvPicPr/>
                <p:nvPr/>
              </p:nvPicPr>
              <p:blipFill>
                <a:blip r:embed="rId48"/>
                <a:stretch>
                  <a:fillRect/>
                </a:stretch>
              </p:blipFill>
              <p:spPr>
                <a:xfrm>
                  <a:off x="9992256" y="3014539"/>
                  <a:ext cx="30960" cy="11022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7A4773D2-1A67-4A5D-9803-46226D7F9177}"/>
                    </a:ext>
                  </a:extLst>
                </p14:cNvPr>
                <p14:cNvContentPartPr/>
                <p14:nvPr/>
              </p14:nvContentPartPr>
              <p14:xfrm>
                <a:off x="10742856" y="3759414"/>
                <a:ext cx="552960" cy="747000"/>
              </p14:xfrm>
            </p:contentPart>
          </mc:Choice>
          <mc:Fallback xmlns="">
            <p:pic>
              <p:nvPicPr>
                <p:cNvPr id="53" name="Ink 52">
                  <a:extLst>
                    <a:ext uri="{FF2B5EF4-FFF2-40B4-BE49-F238E27FC236}">
                      <a16:creationId xmlns:a16="http://schemas.microsoft.com/office/drawing/2014/main" id="{7A4773D2-1A67-4A5D-9803-46226D7F9177}"/>
                    </a:ext>
                  </a:extLst>
                </p:cNvPr>
                <p:cNvPicPr/>
                <p:nvPr/>
              </p:nvPicPr>
              <p:blipFill>
                <a:blip r:embed="rId50"/>
                <a:stretch>
                  <a:fillRect/>
                </a:stretch>
              </p:blipFill>
              <p:spPr>
                <a:xfrm>
                  <a:off x="10733856" y="3750418"/>
                  <a:ext cx="570600" cy="76463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Ink 53">
                  <a:extLst>
                    <a:ext uri="{FF2B5EF4-FFF2-40B4-BE49-F238E27FC236}">
                      <a16:creationId xmlns:a16="http://schemas.microsoft.com/office/drawing/2014/main" id="{C749FE52-AA82-493D-9788-5D43AA5EEE7E}"/>
                    </a:ext>
                  </a:extLst>
                </p14:cNvPr>
                <p14:cNvContentPartPr/>
                <p14:nvPr/>
              </p14:nvContentPartPr>
              <p14:xfrm>
                <a:off x="9740616" y="3966054"/>
                <a:ext cx="651600" cy="615600"/>
              </p14:xfrm>
            </p:contentPart>
          </mc:Choice>
          <mc:Fallback xmlns="">
            <p:pic>
              <p:nvPicPr>
                <p:cNvPr id="54" name="Ink 53">
                  <a:extLst>
                    <a:ext uri="{FF2B5EF4-FFF2-40B4-BE49-F238E27FC236}">
                      <a16:creationId xmlns:a16="http://schemas.microsoft.com/office/drawing/2014/main" id="{C749FE52-AA82-493D-9788-5D43AA5EEE7E}"/>
                    </a:ext>
                  </a:extLst>
                </p:cNvPr>
                <p:cNvPicPr/>
                <p:nvPr/>
              </p:nvPicPr>
              <p:blipFill>
                <a:blip r:embed="rId52"/>
                <a:stretch>
                  <a:fillRect/>
                </a:stretch>
              </p:blipFill>
              <p:spPr>
                <a:xfrm>
                  <a:off x="9731621" y="3957054"/>
                  <a:ext cx="669230" cy="633240"/>
                </a:xfrm>
                <a:prstGeom prst="rect">
                  <a:avLst/>
                </a:prstGeom>
              </p:spPr>
            </p:pic>
          </mc:Fallback>
        </mc:AlternateContent>
      </p:grpSp>
    </p:spTree>
    <p:extLst>
      <p:ext uri="{BB962C8B-B14F-4D97-AF65-F5344CB8AC3E}">
        <p14:creationId xmlns:p14="http://schemas.microsoft.com/office/powerpoint/2010/main" val="255210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C35B23-9D1A-4DAE-19AC-158D28CD3E7E}"/>
              </a:ext>
            </a:extLst>
          </p:cNvPr>
          <p:cNvSpPr>
            <a:spLocks noGrp="1"/>
          </p:cNvSpPr>
          <p:nvPr>
            <p:ph type="title"/>
          </p:nvPr>
        </p:nvSpPr>
        <p:spPr/>
        <p:txBody>
          <a:bodyPr/>
          <a:lstStyle/>
          <a:p>
            <a:r>
              <a:rPr lang="en-US" dirty="0"/>
              <a:t>Some types of functions</a:t>
            </a:r>
          </a:p>
        </p:txBody>
      </p:sp>
      <p:sp>
        <p:nvSpPr>
          <p:cNvPr id="5" name="Content Placeholder 4">
            <a:extLst>
              <a:ext uri="{FF2B5EF4-FFF2-40B4-BE49-F238E27FC236}">
                <a16:creationId xmlns:a16="http://schemas.microsoft.com/office/drawing/2014/main" id="{6B0B57E4-86BE-30B9-98AD-E98EAC1D8FC4}"/>
              </a:ext>
            </a:extLst>
          </p:cNvPr>
          <p:cNvSpPr>
            <a:spLocks noGrp="1"/>
          </p:cNvSpPr>
          <p:nvPr>
            <p:ph idx="1"/>
          </p:nvPr>
        </p:nvSpPr>
        <p:spPr/>
        <p:txBody>
          <a:bodyPr/>
          <a:lstStyle/>
          <a:p>
            <a:r>
              <a:rPr lang="en-US" dirty="0"/>
              <a:t>Why?</a:t>
            </a:r>
          </a:p>
          <a:p>
            <a:r>
              <a:rPr lang="en-US" dirty="0"/>
              <a:t>We’ll want to talk about sizes of infinite sets during the last week of classes. It’ll help us find problems our computers can’t solve.</a:t>
            </a:r>
          </a:p>
          <a:p>
            <a:endParaRPr lang="en-US" dirty="0"/>
          </a:p>
          <a:p>
            <a:r>
              <a:rPr lang="en-US" dirty="0"/>
              <a:t>It’ll let us practice set proofs a bit more over the next few weeks!</a:t>
            </a:r>
          </a:p>
        </p:txBody>
      </p:sp>
    </p:spTree>
    <p:extLst>
      <p:ext uri="{BB962C8B-B14F-4D97-AF65-F5344CB8AC3E}">
        <p14:creationId xmlns:p14="http://schemas.microsoft.com/office/powerpoint/2010/main" val="296398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examples</a:t>
            </a:r>
          </a:p>
        </p:txBody>
      </p:sp>
      <p:sp>
        <p:nvSpPr>
          <p:cNvPr id="5" name="Text Placeholder 4"/>
          <p:cNvSpPr>
            <a:spLocks noGrp="1"/>
          </p:cNvSpPr>
          <p:nvPr>
            <p:ph type="body" idx="1"/>
          </p:nvPr>
        </p:nvSpPr>
        <p:spPr/>
        <p:txBody>
          <a:bodyPr>
            <a:normAutofit fontScale="92500"/>
          </a:bodyPr>
          <a:lstStyle/>
          <a:p>
            <a:r>
              <a:rPr lang="en-US" dirty="0"/>
              <a:t>The 2</a:t>
            </a:r>
            <a:r>
              <a:rPr lang="en-US" baseline="30000" dirty="0"/>
              <a:t>nd</a:t>
            </a:r>
            <a:r>
              <a:rPr lang="en-US" dirty="0"/>
              <a:t> and 3</a:t>
            </a:r>
            <a:r>
              <a:rPr lang="en-US" baseline="30000" dirty="0"/>
              <a:t>rd</a:t>
            </a:r>
            <a:r>
              <a:rPr lang="en-US" dirty="0"/>
              <a:t> problems might be good review for the midterm </a:t>
            </a:r>
            <a:r>
              <a:rPr lang="en-US" dirty="0">
                <a:sym typeface="Wingdings" pitchFamily="2" charset="2"/>
              </a:rPr>
              <a:t></a:t>
            </a:r>
            <a:endParaRPr lang="en-US" dirty="0"/>
          </a:p>
        </p:txBody>
      </p:sp>
    </p:spTree>
    <p:extLst>
      <p:ext uri="{BB962C8B-B14F-4D97-AF65-F5344CB8AC3E}">
        <p14:creationId xmlns:p14="http://schemas.microsoft.com/office/powerpoint/2010/main" val="340835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Draw the graph!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r>
                  <a:rPr lang="en-US" b="0" dirty="0"/>
                  <a:t>Let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e>
                    </m:d>
                  </m:oMath>
                </a14:m>
                <a:r>
                  <a:rPr lang="en-US" dirty="0"/>
                  <a:t>.</a:t>
                </a:r>
              </a:p>
              <a:p>
                <a:r>
                  <a:rPr lang="en-US" dirty="0"/>
                  <a:t>V = {1, 2, 3, 4}</a:t>
                </a:r>
              </a:p>
              <a:p>
                <a:r>
                  <a:rPr lang="en-US" dirty="0"/>
                  <a:t>E = {(1, 1), (1, 2), (2, 3), (3, 4), (4, 1)}</a:t>
                </a:r>
              </a:p>
              <a:p>
                <a:r>
                  <a:rPr lang="en-US" dirty="0"/>
                  <a:t>Is there a cycle?</a:t>
                </a:r>
              </a:p>
              <a:p>
                <a:r>
                  <a:rPr lang="en-US" dirty="0"/>
                  <a:t>Is there a simple cycle?</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spTree>
    <p:extLst>
      <p:ext uri="{BB962C8B-B14F-4D97-AF65-F5344CB8AC3E}">
        <p14:creationId xmlns:p14="http://schemas.microsoft.com/office/powerpoint/2010/main" val="88448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dirty="0"/>
              <a:t>Draw the graph! (complete)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r>
                  <a:rPr lang="en-US" b="0" dirty="0"/>
                  <a:t>Let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e>
                    </m:d>
                  </m:oMath>
                </a14:m>
                <a:r>
                  <a:rPr lang="en-US" dirty="0"/>
                  <a:t>.</a:t>
                </a:r>
              </a:p>
              <a:p>
                <a:r>
                  <a:rPr lang="en-US" dirty="0"/>
                  <a:t>V = {1, 2, 3, 4}</a:t>
                </a:r>
              </a:p>
              <a:p>
                <a:r>
                  <a:rPr lang="en-US" dirty="0"/>
                  <a:t>E = {(1, 1), (1, 2), (2, 3), (3, 4), (4, 1)}</a:t>
                </a:r>
              </a:p>
              <a:p>
                <a:r>
                  <a:rPr lang="en-US" dirty="0"/>
                  <a:t>Is there a cycle?</a:t>
                </a:r>
              </a:p>
              <a:p>
                <a:r>
                  <a:rPr lang="en-US" dirty="0"/>
                  <a:t>Is there a simple cycle?</a:t>
                </a:r>
              </a:p>
              <a:p>
                <a:r>
                  <a:rPr lang="en-US" dirty="0"/>
                  <a:t>Yes to both! Consider 1, 2, 3, 4, 1.</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grpSp>
        <p:nvGrpSpPr>
          <p:cNvPr id="8" name="Group 7" descr="four nodes arranged in a line labeled 1, 2, 3, 4 &#10;edges from 1 to 2, 2 to 3, 3 to 4, 4 to 1, and 1 to 1 (a self-referencing edge)">
            <a:extLst>
              <a:ext uri="{FF2B5EF4-FFF2-40B4-BE49-F238E27FC236}">
                <a16:creationId xmlns:a16="http://schemas.microsoft.com/office/drawing/2014/main" id="{9EEB50EC-ADCD-4C78-90A5-47A297EDA78D}"/>
              </a:ext>
            </a:extLst>
          </p:cNvPr>
          <p:cNvGrpSpPr/>
          <p:nvPr/>
        </p:nvGrpSpPr>
        <p:grpSpPr>
          <a:xfrm>
            <a:off x="7189076" y="2621236"/>
            <a:ext cx="3736424" cy="542378"/>
            <a:chOff x="7189076" y="2621236"/>
            <a:chExt cx="3736424" cy="542378"/>
          </a:xfrm>
        </p:grpSpPr>
        <p:sp>
          <p:nvSpPr>
            <p:cNvPr id="4" name="Oval 3">
              <a:extLst>
                <a:ext uri="{FF2B5EF4-FFF2-40B4-BE49-F238E27FC236}">
                  <a16:creationId xmlns:a16="http://schemas.microsoft.com/office/drawing/2014/main" id="{B88CF2EC-5DCB-259E-65E4-4BA5C8A0AB29}"/>
                </a:ext>
              </a:extLst>
            </p:cNvPr>
            <p:cNvSpPr/>
            <p:nvPr/>
          </p:nvSpPr>
          <p:spPr>
            <a:xfrm>
              <a:off x="7189076"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Oval 4">
              <a:extLst>
                <a:ext uri="{FF2B5EF4-FFF2-40B4-BE49-F238E27FC236}">
                  <a16:creationId xmlns:a16="http://schemas.microsoft.com/office/drawing/2014/main" id="{5DE3EF76-E9B8-058B-2C4F-7ECDB097B9A4}"/>
                </a:ext>
              </a:extLst>
            </p:cNvPr>
            <p:cNvSpPr/>
            <p:nvPr/>
          </p:nvSpPr>
          <p:spPr>
            <a:xfrm>
              <a:off x="8255875"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394D1118-3612-70E0-7420-D786358C4F0B}"/>
                </a:ext>
              </a:extLst>
            </p:cNvPr>
            <p:cNvSpPr/>
            <p:nvPr/>
          </p:nvSpPr>
          <p:spPr>
            <a:xfrm>
              <a:off x="9322674"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Oval 6">
              <a:extLst>
                <a:ext uri="{FF2B5EF4-FFF2-40B4-BE49-F238E27FC236}">
                  <a16:creationId xmlns:a16="http://schemas.microsoft.com/office/drawing/2014/main" id="{2ED2ECF6-D74C-06FB-FDA3-D1A4EC597946}"/>
                </a:ext>
              </a:extLst>
            </p:cNvPr>
            <p:cNvSpPr/>
            <p:nvPr/>
          </p:nvSpPr>
          <p:spPr>
            <a:xfrm>
              <a:off x="10389473" y="2627586"/>
              <a:ext cx="536027" cy="5360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9" name="Curved Connector 8" descr="s">
              <a:extLst>
                <a:ext uri="{FF2B5EF4-FFF2-40B4-BE49-F238E27FC236}">
                  <a16:creationId xmlns:a16="http://schemas.microsoft.com/office/drawing/2014/main" id="{42FB6D11-F6A5-0E46-970D-164357D4EFAA}"/>
                </a:ext>
              </a:extLst>
            </p:cNvPr>
            <p:cNvCxnSpPr>
              <a:cxnSpLocks/>
              <a:stCxn id="4" idx="2"/>
              <a:endCxn id="4" idx="4"/>
            </p:cNvCxnSpPr>
            <p:nvPr/>
          </p:nvCxnSpPr>
          <p:spPr>
            <a:xfrm rot="10800000" flipH="1" flipV="1">
              <a:off x="7189076" y="2895600"/>
              <a:ext cx="268014" cy="268014"/>
            </a:xfrm>
            <a:prstGeom prst="curvedConnector4">
              <a:avLst>
                <a:gd name="adj1" fmla="val -85294"/>
                <a:gd name="adj2" fmla="val 18529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45D6246-F4F2-4326-1935-F0A3AB0E5CC9}"/>
                </a:ext>
              </a:extLst>
            </p:cNvPr>
            <p:cNvCxnSpPr>
              <a:stCxn id="4" idx="6"/>
              <a:endCxn id="5" idx="2"/>
            </p:cNvCxnSpPr>
            <p:nvPr/>
          </p:nvCxnSpPr>
          <p:spPr>
            <a:xfrm>
              <a:off x="7725103" y="2895600"/>
              <a:ext cx="530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CFEDB8-97AE-5EA2-EC07-BF2BE183BE6E}"/>
                </a:ext>
              </a:extLst>
            </p:cNvPr>
            <p:cNvCxnSpPr>
              <a:stCxn id="5" idx="6"/>
              <a:endCxn id="6" idx="2"/>
            </p:cNvCxnSpPr>
            <p:nvPr/>
          </p:nvCxnSpPr>
          <p:spPr>
            <a:xfrm>
              <a:off x="8791902" y="2895600"/>
              <a:ext cx="530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3CDEBE1-D62D-86DC-4079-D453B1BBD1F2}"/>
                </a:ext>
              </a:extLst>
            </p:cNvPr>
            <p:cNvCxnSpPr>
              <a:stCxn id="6" idx="6"/>
              <a:endCxn id="7" idx="2"/>
            </p:cNvCxnSpPr>
            <p:nvPr/>
          </p:nvCxnSpPr>
          <p:spPr>
            <a:xfrm>
              <a:off x="9858701" y="2895600"/>
              <a:ext cx="530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01E9F60A-D9F7-05D2-AA31-28BFF0BEE7D3}"/>
                </a:ext>
              </a:extLst>
            </p:cNvPr>
            <p:cNvCxnSpPr>
              <a:stCxn id="7" idx="0"/>
              <a:endCxn id="4" idx="0"/>
            </p:cNvCxnSpPr>
            <p:nvPr/>
          </p:nvCxnSpPr>
          <p:spPr>
            <a:xfrm rot="16200000" flipV="1">
              <a:off x="9057289" y="1027387"/>
              <a:ext cx="12700" cy="3200397"/>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815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Between every two distinct </a:t>
            </a:r>
            <a:r>
              <a:rPr lang="en-US" dirty="0" err="1"/>
              <a:t>rationals</a:t>
            </a:r>
            <a:r>
              <a:rPr lang="en-US" dirty="0"/>
              <a:t>, there’s another rational number.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a:xfrm>
                <a:off x="575240" y="1463856"/>
                <a:ext cx="11187258" cy="5130867"/>
              </a:xfrm>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ℚ</m:t>
                    </m:r>
                  </m:oMath>
                </a14:m>
                <a:r>
                  <a:rPr lang="en-US" dirty="0"/>
                  <a:t> be arbitrary and suppose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oMath>
                </a14:m>
                <a:r>
                  <a:rPr lang="en-US" dirty="0"/>
                  <a:t>. By the definition of rational, there’s some integers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and non-zero integers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𝑠</m:t>
                    </m:r>
                  </m:oMath>
                </a14:m>
                <a:r>
                  <a:rPr lang="en-US" dirty="0"/>
                  <a:t> such that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𝑞</m:t>
                        </m:r>
                      </m:den>
                    </m:f>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𝑠</m:t>
                        </m:r>
                      </m:den>
                    </m:f>
                  </m:oMath>
                </a14:m>
                <a:r>
                  <a:rPr lang="en-US" dirty="0"/>
                  <a:t>. Without loss of generality, assume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&lt;</m:t>
                    </m:r>
                    <m:r>
                      <a:rPr lang="en-US" i="1">
                        <a:latin typeface="Cambria Math" panose="02040503050406030204" pitchFamily="18" charset="0"/>
                      </a:rPr>
                      <m:t>𝑏</m:t>
                    </m:r>
                  </m:oMath>
                </a14:m>
                <a:r>
                  <a:rPr lang="en-US" dirty="0"/>
                  <a:t>.</a:t>
                </a:r>
              </a:p>
              <a:p>
                <a:r>
                  <a:rPr lang="en-US" dirty="0"/>
                  <a:t>Consider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r>
                  <a:rPr lang="en-US" dirty="0"/>
                  <a:t> (the average of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a:t>
                </a:r>
              </a:p>
              <a:p>
                <a:r>
                  <a:rPr lang="en-US" dirty="0"/>
                  <a:t>Since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&lt;</m:t>
                    </m:r>
                    <m:r>
                      <a:rPr lang="en-US" i="1">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&lt;2</m:t>
                    </m:r>
                    <m:r>
                      <a:rPr lang="en-US" b="0" i="1" smtClean="0">
                        <a:latin typeface="Cambria Math" panose="02040503050406030204" pitchFamily="18" charset="0"/>
                      </a:rPr>
                      <m:t>𝑏</m:t>
                    </m:r>
                  </m:oMath>
                </a14:m>
                <a:r>
                  <a:rPr lang="en-US" dirty="0"/>
                  <a:t> holds and we have </a:t>
                </a:r>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&lt;</m:t>
                    </m:r>
                    <m:r>
                      <a:rPr lang="en-US" b="0" i="1" smtClean="0">
                        <a:latin typeface="Cambria Math" panose="02040503050406030204" pitchFamily="18" charset="0"/>
                      </a:rPr>
                      <m:t>𝑏</m:t>
                    </m:r>
                  </m:oMath>
                </a14:m>
                <a:r>
                  <a:rPr lang="en-US" dirty="0"/>
                  <a:t>. Similarly,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&lt;</m:t>
                    </m:r>
                    <m:r>
                      <a:rPr lang="en-US" i="1">
                        <a:latin typeface="Cambria Math" panose="02040503050406030204" pitchFamily="18" charset="0"/>
                      </a:rPr>
                      <m:t>𝑏</m:t>
                    </m:r>
                  </m:oMath>
                </a14:m>
                <a:r>
                  <a:rPr lang="en-US" dirty="0"/>
                  <a:t> gives </a:t>
                </a:r>
                <a14:m>
                  <m:oMath xmlns:m="http://schemas.openxmlformats.org/officeDocument/2006/math">
                    <m:r>
                      <a:rPr lang="en-US" b="0" i="0" smtClean="0">
                        <a:latin typeface="Cambria Math" panose="02040503050406030204" pitchFamily="18" charset="0"/>
                      </a:rPr>
                      <m:t>2</m:t>
                    </m:r>
                    <m:r>
                      <a:rPr lang="en-US" i="1">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and we have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Thus, </a:t>
                </a:r>
                <a14:m>
                  <m:oMath xmlns:m="http://schemas.openxmlformats.org/officeDocument/2006/math">
                    <m:r>
                      <a:rPr lang="en-US" b="0" i="1" smtClean="0">
                        <a:latin typeface="Cambria Math" panose="02040503050406030204" pitchFamily="18" charset="0"/>
                      </a:rPr>
                      <m:t>𝑐</m:t>
                    </m:r>
                  </m:oMath>
                </a14:m>
                <a:r>
                  <a:rPr lang="en-US" dirty="0"/>
                  <a:t> is “between”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a:t>
                </a:r>
              </a:p>
              <a:p>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𝑞</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𝑠</m:t>
                            </m:r>
                          </m:den>
                        </m:f>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𝑝𝑠</m:t>
                        </m:r>
                        <m:r>
                          <a:rPr lang="en-US" b="0" i="1" smtClean="0">
                            <a:latin typeface="Cambria Math" panose="02040503050406030204" pitchFamily="18" charset="0"/>
                          </a:rPr>
                          <m:t>+</m:t>
                        </m:r>
                        <m:r>
                          <a:rPr lang="en-US" b="0" i="1" smtClean="0">
                            <a:latin typeface="Cambria Math" panose="02040503050406030204" pitchFamily="18" charset="0"/>
                          </a:rPr>
                          <m:t>𝑟𝑞</m:t>
                        </m:r>
                      </m:num>
                      <m:den>
                        <m:r>
                          <a:rPr lang="en-US" b="0" i="1" smtClean="0">
                            <a:latin typeface="Cambria Math" panose="02040503050406030204" pitchFamily="18" charset="0"/>
                          </a:rPr>
                          <m:t>2</m:t>
                        </m:r>
                        <m:r>
                          <a:rPr lang="en-US" b="0" i="1" smtClean="0">
                            <a:latin typeface="Cambria Math" panose="02040503050406030204" pitchFamily="18" charset="0"/>
                          </a:rPr>
                          <m:t>𝑞𝑠</m:t>
                        </m:r>
                      </m:den>
                    </m:f>
                  </m:oMath>
                </a14:m>
                <a:r>
                  <a:rPr lang="en-US" dirty="0"/>
                  <a:t>.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 are integers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i="1">
                        <a:latin typeface="Cambria Math" panose="02040503050406030204" pitchFamily="18" charset="0"/>
                      </a:rPr>
                      <m:t>𝑠</m:t>
                    </m:r>
                  </m:oMath>
                </a14:m>
                <a:r>
                  <a:rPr lang="en-US" dirty="0"/>
                  <a:t> non-zero, </a:t>
                </a:r>
                <a14:m>
                  <m:oMath xmlns:m="http://schemas.openxmlformats.org/officeDocument/2006/math">
                    <m:r>
                      <a:rPr lang="en-US" b="0" i="1" smtClean="0">
                        <a:latin typeface="Cambria Math" panose="02040503050406030204" pitchFamily="18" charset="0"/>
                      </a:rPr>
                      <m:t>𝑝𝑠</m:t>
                    </m:r>
                    <m:r>
                      <a:rPr lang="en-US" b="0" i="1" smtClean="0">
                        <a:latin typeface="Cambria Math" panose="02040503050406030204" pitchFamily="18" charset="0"/>
                      </a:rPr>
                      <m:t>+</m:t>
                    </m:r>
                    <m:r>
                      <a:rPr lang="en-US" b="0" i="1" smtClean="0">
                        <a:latin typeface="Cambria Math" panose="02040503050406030204" pitchFamily="18" charset="0"/>
                      </a:rPr>
                      <m:t>𝑟𝑞</m:t>
                    </m:r>
                  </m:oMath>
                </a14:m>
                <a:r>
                  <a:rPr lang="en-US" dirty="0"/>
                  <a:t> is an integer and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𝑞𝑠</m:t>
                    </m:r>
                  </m:oMath>
                </a14:m>
                <a:r>
                  <a:rPr lang="en-US" dirty="0"/>
                  <a:t> is a non-zero integer. So </a:t>
                </a:r>
                <a14:m>
                  <m:oMath xmlns:m="http://schemas.openxmlformats.org/officeDocument/2006/math">
                    <m:r>
                      <a:rPr lang="en-US" b="0" i="1" smtClean="0">
                        <a:latin typeface="Cambria Math" panose="02040503050406030204" pitchFamily="18" charset="0"/>
                      </a:rPr>
                      <m:t>𝑐</m:t>
                    </m:r>
                  </m:oMath>
                </a14:m>
                <a:r>
                  <a:rPr lang="en-US" dirty="0"/>
                  <a:t> is rational by definition of rational.</a:t>
                </a:r>
              </a:p>
              <a:p>
                <a:r>
                  <a:rPr lang="en-US" dirty="0"/>
                  <a:t>So </a:t>
                </a:r>
                <a14:m>
                  <m:oMath xmlns:m="http://schemas.openxmlformats.org/officeDocument/2006/math">
                    <m:r>
                      <a:rPr lang="en-US" b="0" i="1" smtClean="0">
                        <a:latin typeface="Cambria Math" panose="02040503050406030204" pitchFamily="18" charset="0"/>
                      </a:rPr>
                      <m:t>𝑐</m:t>
                    </m:r>
                  </m:oMath>
                </a14:m>
                <a:r>
                  <a:rPr lang="en-US" dirty="0"/>
                  <a:t> is a rational number between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were arbitrary, we can find a rational number between any two distinct rational numbers.</a:t>
                </a:r>
              </a:p>
              <a:p>
                <a:endParaRPr lang="en-US" dirty="0"/>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1361" t="-3457" r="-2154"/>
                </a:stretch>
              </a:blipFill>
            </p:spPr>
            <p:txBody>
              <a:bodyPr/>
              <a:lstStyle/>
              <a:p>
                <a:r>
                  <a:rPr lang="en-US">
                    <a:noFill/>
                  </a:rPr>
                  <a:t> </a:t>
                </a:r>
              </a:p>
            </p:txBody>
          </p:sp>
        </mc:Fallback>
      </mc:AlternateContent>
    </p:spTree>
    <p:extLst>
      <p:ext uri="{BB962C8B-B14F-4D97-AF65-F5344CB8AC3E}">
        <p14:creationId xmlns:p14="http://schemas.microsoft.com/office/powerpoint/2010/main" val="245202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There are infinitely many rational numbers between any two distinct rational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normAutofit fontScale="92500" lnSpcReduction="10000"/>
              </a:bodyPr>
              <a:lstStyle/>
              <a:p>
                <a:r>
                  <a:rPr lang="en-US" dirty="0"/>
                  <a:t>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ℚ</m:t>
                    </m:r>
                  </m:oMath>
                </a14:m>
                <a:r>
                  <a:rPr lang="en-US" dirty="0"/>
                  <a:t> be arbitrary and suppose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a:t>For the sake of contradiction, suppose there are finitely many rational numbers between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Then we can list all of them (rational numbers have ordering so we can list them from least to greatest):</a:t>
                </a:r>
              </a:p>
              <a:p>
                <a:r>
                  <a:rPr lang="en-US" dirty="0"/>
                  <a:t>     </a:t>
                </a:r>
                <a14:m>
                  <m:oMath xmlns:m="http://schemas.openxmlformats.org/officeDocument/2006/math">
                    <m:r>
                      <a:rPr lang="en-US" i="1">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&lt;…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&lt;</m:t>
                        </m:r>
                        <m:r>
                          <a:rPr lang="en-US" b="0" i="1" smtClean="0">
                            <a:latin typeface="Cambria Math" panose="02040503050406030204" pitchFamily="18" charset="0"/>
                          </a:rPr>
                          <m:t>𝑝</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i="1">
                        <a:latin typeface="Cambria Math" panose="02040503050406030204" pitchFamily="18" charset="0"/>
                      </a:rPr>
                      <m:t>𝑏</m:t>
                    </m:r>
                  </m:oMath>
                </a14:m>
                <a:r>
                  <a:rPr lang="en-US" dirty="0"/>
                  <a:t> 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ℚ</m:t>
                    </m:r>
                  </m:oMath>
                </a14:m>
                <a:r>
                  <a:rPr lang="en-US" dirty="0"/>
                  <a:t> </a:t>
                </a:r>
              </a:p>
              <a:p>
                <a:r>
                  <a:rPr lang="en-US" dirty="0"/>
                  <a:t>Notice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are distinct rational numbers. By the previous proof, there’s a rational number </a:t>
                </a:r>
                <a14:m>
                  <m:oMath xmlns:m="http://schemas.openxmlformats.org/officeDocument/2006/math">
                    <m:r>
                      <a:rPr lang="en-US" b="0" i="1" smtClean="0">
                        <a:latin typeface="Cambria Math" panose="02040503050406030204" pitchFamily="18" charset="0"/>
                      </a:rPr>
                      <m:t>𝑞</m:t>
                    </m:r>
                  </m:oMath>
                </a14:m>
                <a:r>
                  <a:rPr lang="en-US" dirty="0"/>
                  <a:t> between these 2 distinct rational numbers. But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𝑞</m:t>
                    </m:r>
                    <m:r>
                      <a:rPr lang="en-US" b="0" i="1" smtClean="0">
                        <a:latin typeface="Cambria Math" panose="02040503050406030204" pitchFamily="18" charset="0"/>
                      </a:rPr>
                      <m:t>&lt;</m:t>
                    </m:r>
                    <m:r>
                      <a:rPr lang="en-US" b="0" i="1" smtClean="0">
                        <a:latin typeface="Cambria Math" panose="02040503050406030204" pitchFamily="18" charset="0"/>
                      </a:rPr>
                      <m:t>𝑏</m:t>
                    </m:r>
                  </m:oMath>
                </a14:m>
                <a:r>
                  <a:rPr lang="en-US" dirty="0"/>
                  <a:t> and </a:t>
                </a:r>
                <a14:m>
                  <m:oMath xmlns:m="http://schemas.openxmlformats.org/officeDocument/2006/math">
                    <m:r>
                      <a:rPr lang="en-US" i="1">
                        <a:latin typeface="Cambria Math" panose="02040503050406030204" pitchFamily="18" charset="0"/>
                      </a:rPr>
                      <m:t>𝑞</m:t>
                    </m:r>
                  </m:oMath>
                </a14:m>
                <a:r>
                  <a:rPr lang="en-US" dirty="0"/>
                  <a:t> isn’t in our list, so we have a contradiction.</a:t>
                </a:r>
              </a:p>
              <a:p>
                <a:endParaRPr lang="en-US" dirty="0"/>
              </a:p>
              <a:p>
                <a:pPr marL="0" indent="0">
                  <a:buNone/>
                </a:pPr>
                <a:r>
                  <a:rPr lang="en-US" dirty="0"/>
                  <a:t>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were arbitrary, between 2 distinct </a:t>
                </a:r>
                <a:r>
                  <a:rPr lang="en-US" dirty="0" err="1"/>
                  <a:t>rationals</a:t>
                </a:r>
                <a:r>
                  <a:rPr lang="en-US" dirty="0"/>
                  <a:t> there are infinitely many </a:t>
                </a:r>
                <a:r>
                  <a:rPr lang="en-US" dirty="0" err="1"/>
                  <a:t>rationals</a:t>
                </a:r>
                <a:r>
                  <a:rPr lang="en-US" dirty="0"/>
                  <a:t>!</a:t>
                </a:r>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1361" t="-2880" r="-567"/>
                </a:stretch>
              </a:blipFill>
            </p:spPr>
            <p:txBody>
              <a:bodyPr/>
              <a:lstStyle/>
              <a:p>
                <a:r>
                  <a:rPr lang="en-US">
                    <a:noFill/>
                  </a:rPr>
                  <a:t> </a:t>
                </a:r>
              </a:p>
            </p:txBody>
          </p:sp>
        </mc:Fallback>
      </mc:AlternateContent>
    </p:spTree>
    <p:extLst>
      <p:ext uri="{BB962C8B-B14F-4D97-AF65-F5344CB8AC3E}">
        <p14:creationId xmlns:p14="http://schemas.microsoft.com/office/powerpoint/2010/main" val="666827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Composition of 2 bijections is a bijection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be arbitrary bijections.</a:t>
                </a:r>
              </a:p>
              <a:p>
                <a:r>
                  <a:rPr lang="en-US" dirty="0"/>
                  <a:t>Consider the composition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We will use the alternative notation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a14:m>
                <a:r>
                  <a:rPr lang="en-US" dirty="0"/>
                  <a:t> for clarity.</a:t>
                </a:r>
              </a:p>
              <a:p>
                <a:r>
                  <a:rPr lang="en-US" dirty="0"/>
                  <a:t>(1) We show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a:t>
                </a:r>
                <a:r>
                  <a:rPr lang="en-US" b="1" dirty="0"/>
                  <a:t>one-to-one</a:t>
                </a:r>
                <a:r>
                  <a:rPr lang="en-US" dirty="0"/>
                  <a:t>.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be arbitrary. Suppose </a:t>
                </a:r>
                <a14:m>
                  <m:oMath xmlns:m="http://schemas.openxmlformats.org/officeDocument/2006/math">
                    <m:r>
                      <a:rPr lang="en-US" i="1">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𝑓</m:t>
                    </m:r>
                  </m:oMath>
                </a14:m>
                <a:r>
                  <a:rPr lang="en-US" dirty="0"/>
                  <a:t> is a bijection, it’s also one-to-one so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𝑔</m:t>
                    </m:r>
                  </m:oMath>
                </a14:m>
                <a:r>
                  <a:rPr lang="en-US" dirty="0"/>
                  <a:t> is a bijection, it’s also one-to-one so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were arbitrary,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one-to-one.</a:t>
                </a:r>
              </a:p>
              <a:p>
                <a:r>
                  <a:rPr lang="en-US" dirty="0"/>
                  <a:t>…</a:t>
                </a:r>
              </a:p>
              <a:p>
                <a:r>
                  <a:rPr lang="en-US" dirty="0"/>
                  <a:t>Thus,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 bijection because it’s both one-to-one and onto.</a:t>
                </a:r>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794" t="-2094" r="-2154"/>
                </a:stretch>
              </a:blipFill>
            </p:spPr>
            <p:txBody>
              <a:bodyPr/>
              <a:lstStyle/>
              <a:p>
                <a:r>
                  <a:rPr lang="en-US">
                    <a:noFill/>
                  </a:rPr>
                  <a:t> </a:t>
                </a:r>
              </a:p>
            </p:txBody>
          </p:sp>
        </mc:Fallback>
      </mc:AlternateContent>
    </p:spTree>
    <p:extLst>
      <p:ext uri="{BB962C8B-B14F-4D97-AF65-F5344CB8AC3E}">
        <p14:creationId xmlns:p14="http://schemas.microsoft.com/office/powerpoint/2010/main" val="230674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3B71-4442-4940-A328-956FF98018AB}"/>
              </a:ext>
            </a:extLst>
          </p:cNvPr>
          <p:cNvSpPr>
            <a:spLocks noGrp="1"/>
          </p:cNvSpPr>
          <p:nvPr>
            <p:ph type="title"/>
          </p:nvPr>
        </p:nvSpPr>
        <p:spPr/>
        <p:txBody>
          <a:bodyPr>
            <a:normAutofit fontScale="90000"/>
          </a:bodyPr>
          <a:lstStyle/>
          <a:p>
            <a:r>
              <a:rPr lang="en-US" dirty="0"/>
              <a:t>Composition of 2 bijections is a bijection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09B3D-506D-4E74-A6A5-5891AEF1A5CB}"/>
                  </a:ext>
                </a:extLst>
              </p:cNvPr>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be arbitrary bijections.</a:t>
                </a:r>
              </a:p>
              <a:p>
                <a:r>
                  <a:rPr lang="en-US" dirty="0"/>
                  <a:t>Consider the composition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We will use the alternative notation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a14:m>
                <a:r>
                  <a:rPr lang="en-US" dirty="0"/>
                  <a:t> for clarity.</a:t>
                </a:r>
              </a:p>
              <a:p>
                <a:r>
                  <a:rPr lang="en-US" dirty="0"/>
                  <a:t>…</a:t>
                </a:r>
              </a:p>
              <a:p>
                <a:r>
                  <a:rPr lang="en-US" dirty="0"/>
                  <a:t>(2) We show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a:t>
                </a:r>
                <a:r>
                  <a:rPr lang="en-US" b="1" dirty="0"/>
                  <a:t>onto</a:t>
                </a:r>
                <a:r>
                  <a:rPr lang="en-US" dirty="0"/>
                  <a:t>. Let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be arbitrary. Since </a:t>
                </a:r>
                <a14:m>
                  <m:oMath xmlns:m="http://schemas.openxmlformats.org/officeDocument/2006/math">
                    <m:r>
                      <a:rPr lang="en-US" b="0" i="1" smtClean="0">
                        <a:latin typeface="Cambria Math" panose="02040503050406030204" pitchFamily="18" charset="0"/>
                      </a:rPr>
                      <m:t>𝑓</m:t>
                    </m:r>
                  </m:oMath>
                </a14:m>
                <a:r>
                  <a:rPr lang="en-US" dirty="0"/>
                  <a:t> is onto, there is some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such that </a:t>
                </a:r>
                <a14:m>
                  <m:oMath xmlns:m="http://schemas.openxmlformats.org/officeDocument/2006/math">
                    <m:r>
                      <a:rPr lang="en-US" i="1">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Since </a:t>
                </a:r>
                <a14:m>
                  <m:oMath xmlns:m="http://schemas.openxmlformats.org/officeDocument/2006/math">
                    <m:r>
                      <a:rPr lang="en-US" b="0" i="1" smtClean="0">
                        <a:latin typeface="Cambria Math" panose="02040503050406030204" pitchFamily="18" charset="0"/>
                      </a:rPr>
                      <m:t>𝑔</m:t>
                    </m:r>
                  </m:oMath>
                </a14:m>
                <a:r>
                  <a:rPr lang="en-US" dirty="0"/>
                  <a:t> is onto, there is some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such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Combining the facts that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𝑐</m:t>
                    </m:r>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i="1">
                        <a:latin typeface="Cambria Math" panose="02040503050406030204" pitchFamily="18" charset="0"/>
                      </a:rPr>
                      <m:t>=</m:t>
                    </m:r>
                    <m:r>
                      <a:rPr lang="en-US" i="1">
                        <a:latin typeface="Cambria Math" panose="02040503050406030204" pitchFamily="18" charset="0"/>
                      </a:rPr>
                      <m:t>𝑏</m:t>
                    </m:r>
                  </m:oMath>
                </a14:m>
                <a:r>
                  <a:rPr lang="en-US" dirty="0"/>
                  <a:t>, we have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𝑐</m:t>
                    </m:r>
                  </m:oMath>
                </a14:m>
                <a:r>
                  <a:rPr lang="en-US" dirty="0"/>
                  <a:t>. Since </a:t>
                </a:r>
                <a14:m>
                  <m:oMath xmlns:m="http://schemas.openxmlformats.org/officeDocument/2006/math">
                    <m:r>
                      <a:rPr lang="en-US" b="0" i="1" smtClean="0">
                        <a:latin typeface="Cambria Math" panose="02040503050406030204" pitchFamily="18" charset="0"/>
                      </a:rPr>
                      <m:t>𝑐</m:t>
                    </m:r>
                  </m:oMath>
                </a14:m>
                <a:r>
                  <a:rPr lang="en-US" dirty="0"/>
                  <a:t> was arbitrary,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is onto.</a:t>
                </a:r>
              </a:p>
              <a:p>
                <a:r>
                  <a:rPr lang="en-US" dirty="0"/>
                  <a:t>Thus,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is a bijection because it’s both one-to-one and onto.</a:t>
                </a:r>
              </a:p>
            </p:txBody>
          </p:sp>
        </mc:Choice>
        <mc:Fallback xmlns="">
          <p:sp>
            <p:nvSpPr>
              <p:cNvPr id="3" name="Content Placeholder 2">
                <a:extLst>
                  <a:ext uri="{FF2B5EF4-FFF2-40B4-BE49-F238E27FC236}">
                    <a16:creationId xmlns:a16="http://schemas.microsoft.com/office/drawing/2014/main" id="{55B09B3D-506D-4E74-A6A5-5891AEF1A5CB}"/>
                  </a:ext>
                </a:extLst>
              </p:cNvPr>
              <p:cNvSpPr>
                <a:spLocks noGrp="1" noRot="1" noChangeAspect="1" noMove="1" noResize="1" noEditPoints="1" noAdjustHandles="1" noChangeArrowheads="1" noChangeShapeType="1" noTextEdit="1"/>
              </p:cNvSpPr>
              <p:nvPr>
                <p:ph idx="1"/>
              </p:nvPr>
            </p:nvSpPr>
            <p:spPr>
              <a:blipFill>
                <a:blip r:embed="rId3"/>
                <a:stretch>
                  <a:fillRect l="-794" t="-2094"/>
                </a:stretch>
              </a:blipFill>
            </p:spPr>
            <p:txBody>
              <a:bodyPr/>
              <a:lstStyle/>
              <a:p>
                <a:r>
                  <a:rPr lang="en-US">
                    <a:noFill/>
                  </a:rPr>
                  <a:t> </a:t>
                </a:r>
              </a:p>
            </p:txBody>
          </p:sp>
        </mc:Fallback>
      </mc:AlternateContent>
    </p:spTree>
    <p:extLst>
      <p:ext uri="{BB962C8B-B14F-4D97-AF65-F5344CB8AC3E}">
        <p14:creationId xmlns:p14="http://schemas.microsoft.com/office/powerpoint/2010/main" val="3410767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8B6D-EF84-6833-6455-3754ED3A304A}"/>
              </a:ext>
            </a:extLst>
          </p:cNvPr>
          <p:cNvSpPr>
            <a:spLocks noGrp="1"/>
          </p:cNvSpPr>
          <p:nvPr>
            <p:ph type="title"/>
          </p:nvPr>
        </p:nvSpPr>
        <p:spPr/>
        <p:txBody>
          <a:bodyPr>
            <a:noAutofit/>
          </a:bodyPr>
          <a:lstStyle/>
          <a:p>
            <a:r>
              <a:rPr lang="en-US" sz="3600" dirty="0"/>
              <a:t>Show that the following function is a bijection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1B03F-8724-259F-CD74-B9DD7F8C72A6}"/>
                  </a:ext>
                </a:extLst>
              </p:cNvPr>
              <p:cNvSpPr>
                <a:spLocks noGrp="1"/>
              </p:cNvSpPr>
              <p:nvPr>
                <p:ph idx="1"/>
              </p:nvPr>
            </p:nvSpPr>
            <p:spPr>
              <a:xfrm>
                <a:off x="575240" y="1088571"/>
                <a:ext cx="11187258" cy="5220790"/>
              </a:xfrm>
            </p:spPr>
            <p:txBody>
              <a:bodyPr>
                <a:normAutofit fontScale="77500" lnSpcReduction="20000"/>
              </a:bodyPr>
              <a:lstStyle/>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a:p>
                <a:r>
                  <a:rPr lang="en-US" dirty="0"/>
                  <a:t>(1)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ℕ</m:t>
                    </m:r>
                  </m:oMath>
                </a14:m>
                <a:r>
                  <a:rPr lang="en-US" dirty="0"/>
                  <a:t> be arbitrary. Suppose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We go by cases:</a:t>
                </a:r>
              </a:p>
              <a:p>
                <a14:m>
                  <m:oMath xmlns:m="http://schemas.openxmlformats.org/officeDocument/2006/math">
                    <m:r>
                      <a:rPr lang="en-US" b="0" i="1" smtClean="0">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b="0" i="1" smtClean="0">
                        <a:latin typeface="Cambria Math" panose="02040503050406030204" pitchFamily="18" charset="0"/>
                      </a:rPr>
                      <m:t>≥0</m:t>
                    </m:r>
                    <m:r>
                      <a:rPr lang="en-US" i="1">
                        <a:latin typeface="Cambria Math" panose="02040503050406030204" pitchFamily="18" charset="0"/>
                      </a:rPr>
                      <m:t> </m:t>
                    </m:r>
                    <m:r>
                      <a:rPr lang="en-US" b="0" i="1" smtClean="0">
                        <a:latin typeface="Cambria Math" panose="02040503050406030204" pitchFamily="18" charset="0"/>
                      </a:rPr>
                      <m:t>:</m:t>
                    </m:r>
                  </m:oMath>
                </a14:m>
                <a:r>
                  <a:rPr lang="en-US" dirty="0"/>
                  <a:t> So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even because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r>
                      <a:rPr lang="en-US" b="0" i="1" smtClean="0">
                        <a:latin typeface="Cambria Math" panose="02040503050406030204" pitchFamily="18" charset="0"/>
                      </a:rPr>
                      <m:t>≥0</m:t>
                    </m:r>
                  </m:oMath>
                </a14:m>
                <a:r>
                  <a:rPr lang="en-US" dirty="0"/>
                  <a:t> </a:t>
                </a:r>
              </a:p>
              <a:p>
                <a:r>
                  <a:rPr lang="en-US" dirty="0"/>
                  <a:t>(non-negative outputs have even inputs, since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&gt;0</m:t>
                    </m:r>
                  </m:oMath>
                </a14:m>
                <a:r>
                  <a:rPr lang="en-US" dirty="0"/>
                  <a:t>):</a:t>
                </a:r>
              </a:p>
              <a:p>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𝑎</m:t>
                        </m:r>
                      </m:e>
                    </m:d>
                    <m:r>
                      <a:rPr lang="en-US" b="0" i="1" smtClean="0">
                        <a:latin typeface="Cambria Math" panose="02040503050406030204" pitchFamily="18" charset="0"/>
                      </a:rPr>
                      <m:t>&lt;</m:t>
                    </m:r>
                    <m:r>
                      <a:rPr lang="en-US" i="1">
                        <a:latin typeface="Cambria Math" panose="02040503050406030204" pitchFamily="18" charset="0"/>
                      </a:rPr>
                      <m:t>0 </m:t>
                    </m:r>
                    <m:r>
                      <a:rPr lang="en-US" b="0" i="0" smtClean="0">
                        <a:latin typeface="Cambria Math" panose="02040503050406030204" pitchFamily="18" charset="0"/>
                      </a:rPr>
                      <m:t>:</m:t>
                    </m:r>
                  </m:oMath>
                </a14:m>
                <a:r>
                  <a:rPr lang="en-US" b="0" dirty="0"/>
                  <a:t> So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odd because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r>
                      <a:rPr lang="en-US" i="1">
                        <a:latin typeface="Cambria Math" panose="02040503050406030204" pitchFamily="18" charset="0"/>
                      </a:rPr>
                      <m:t>≥0</m:t>
                    </m:r>
                  </m:oMath>
                </a14:m>
                <a:r>
                  <a:rPr lang="en-US" dirty="0"/>
                  <a:t> </a:t>
                </a:r>
              </a:p>
              <a:p>
                <a:r>
                  <a:rPr lang="en-US" dirty="0"/>
                  <a:t>(negative outputs have odd inputs, since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&gt;0</m:t>
                    </m:r>
                  </m:oMath>
                </a14:m>
                <a:r>
                  <a:rPr lang="en-US" dirty="0"/>
                  <a:t>):</a:t>
                </a:r>
              </a:p>
              <a:p>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 −1⇒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These cases are exhaustive so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ℕ</m:t>
                    </m:r>
                  </m:oMath>
                </a14:m>
                <a:r>
                  <a:rPr lang="en-US" dirty="0"/>
                  <a:t> were arbitrary, the function one-to-one.</a:t>
                </a:r>
              </a:p>
            </p:txBody>
          </p:sp>
        </mc:Choice>
        <mc:Fallback xmlns="">
          <p:sp>
            <p:nvSpPr>
              <p:cNvPr id="3" name="Content Placeholder 2">
                <a:extLst>
                  <a:ext uri="{FF2B5EF4-FFF2-40B4-BE49-F238E27FC236}">
                    <a16:creationId xmlns:a16="http://schemas.microsoft.com/office/drawing/2014/main" id="{55B1B03F-8724-259F-CD74-B9DD7F8C72A6}"/>
                  </a:ext>
                </a:extLst>
              </p:cNvPr>
              <p:cNvSpPr>
                <a:spLocks noGrp="1" noRot="1" noChangeAspect="1" noMove="1" noResize="1" noEditPoints="1" noAdjustHandles="1" noChangeArrowheads="1" noChangeShapeType="1" noTextEdit="1"/>
              </p:cNvSpPr>
              <p:nvPr>
                <p:ph idx="1"/>
              </p:nvPr>
            </p:nvSpPr>
            <p:spPr>
              <a:xfrm>
                <a:off x="575240" y="1088571"/>
                <a:ext cx="11187258" cy="5220790"/>
              </a:xfrm>
              <a:blipFill>
                <a:blip r:embed="rId2"/>
                <a:stretch>
                  <a:fillRect l="-8730" t="-49029" r="-340"/>
                </a:stretch>
              </a:blipFill>
            </p:spPr>
            <p:txBody>
              <a:bodyPr/>
              <a:lstStyle/>
              <a:p>
                <a:r>
                  <a:rPr lang="en-US">
                    <a:noFill/>
                  </a:rPr>
                  <a:t> </a:t>
                </a:r>
              </a:p>
            </p:txBody>
          </p:sp>
        </mc:Fallback>
      </mc:AlternateContent>
    </p:spTree>
    <p:extLst>
      <p:ext uri="{BB962C8B-B14F-4D97-AF65-F5344CB8AC3E}">
        <p14:creationId xmlns:p14="http://schemas.microsoft.com/office/powerpoint/2010/main" val="754006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9B83B0-F558-C58A-A61F-4134B4782F9E}"/>
              </a:ext>
            </a:extLst>
          </p:cNvPr>
          <p:cNvSpPr txBox="1">
            <a:spLocks noGrp="1"/>
          </p:cNvSpPr>
          <p:nvPr>
            <p:ph type="title" idx="4294967295"/>
          </p:nvPr>
        </p:nvSpPr>
        <p:spPr>
          <a:xfrm>
            <a:off x="727639" y="415676"/>
            <a:ext cx="11187259" cy="10146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dirty="0"/>
              <a:t>Show that the following function is a bijection (2)</a:t>
            </a:r>
            <a:endParaRPr kumimoji="0" lang="en-US" sz="3600" b="0" i="0" u="none" strike="noStrike" kern="1200" cap="none" spc="100" normalizeH="0" baseline="0" noProof="0" dirty="0">
              <a:ln>
                <a:noFill/>
              </a:ln>
              <a:solidFill>
                <a:schemeClr val="tx1">
                  <a:lumMod val="95000"/>
                  <a:lumOff val="5000"/>
                </a:schemeClr>
              </a:solidFill>
              <a:effectLst/>
              <a:uLnTx/>
              <a:uFillTx/>
              <a:latin typeface="Segoe UI" panose="020B0502040204020203" pitchFamily="34" charset="0"/>
              <a:ea typeface="+mj-ea"/>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B1B03F-8724-259F-CD74-B9DD7F8C72A6}"/>
                  </a:ext>
                </a:extLst>
              </p:cNvPr>
              <p:cNvSpPr>
                <a:spLocks noGrp="1"/>
              </p:cNvSpPr>
              <p:nvPr>
                <p:ph idx="1"/>
              </p:nvPr>
            </p:nvSpPr>
            <p:spPr/>
            <p:txBody>
              <a:bodyPr>
                <a:normAutofit fontScale="85000" lnSpcReduction="10000"/>
              </a:bodyPr>
              <a:lstStyle/>
              <a:p>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even</m:t>
                            </m:r>
                          </m:e>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odd</m:t>
                            </m:r>
                          </m:e>
                        </m:eqArr>
                      </m:e>
                    </m:d>
                  </m:oMath>
                </a14:m>
                <a:endParaRPr lang="en-US" dirty="0"/>
              </a:p>
              <a:p>
                <a:r>
                  <a:rPr lang="en-US" dirty="0"/>
                  <a:t>(2) Let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ℤ</m:t>
                    </m:r>
                  </m:oMath>
                </a14:m>
                <a:r>
                  <a:rPr lang="en-US" dirty="0"/>
                  <a:t> be arbitrary. We go by cases:</a:t>
                </a:r>
              </a:p>
              <a:p>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&lt;0</m:t>
                    </m:r>
                  </m:oMath>
                </a14:m>
                <a:r>
                  <a:rPr lang="en-US" dirty="0"/>
                  <a:t>: Consider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&gt;0</m:t>
                    </m:r>
                  </m:oMath>
                </a14:m>
                <a:r>
                  <a:rPr lang="en-US" dirty="0"/>
                  <a:t> because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&gt;</m:t>
                    </m:r>
                    <m:r>
                      <a:rPr lang="en-US" i="1">
                        <a:latin typeface="Cambria Math" panose="02040503050406030204" pitchFamily="18" charset="0"/>
                      </a:rPr>
                      <m:t>0</m:t>
                    </m:r>
                  </m:oMath>
                </a14:m>
                <a:r>
                  <a:rPr lang="en-US" dirty="0"/>
                  <a:t> and multiplying and adding positive integers results in a positive integer. So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ℕ</m:t>
                    </m:r>
                  </m:oMath>
                </a14:m>
                <a:r>
                  <a:rPr lang="en-US" dirty="0"/>
                  <a:t> (the domain). </a:t>
                </a:r>
                <a14:m>
                  <m:oMath xmlns:m="http://schemas.openxmlformats.org/officeDocument/2006/math">
                    <m:r>
                      <a:rPr lang="en-US" b="0" i="1" smtClean="0">
                        <a:latin typeface="Cambria Math" panose="02040503050406030204" pitchFamily="18" charset="0"/>
                      </a:rPr>
                      <m:t>𝑎</m:t>
                    </m:r>
                  </m:oMath>
                </a14:m>
                <a:r>
                  <a:rPr lang="en-US" dirty="0"/>
                  <a:t> is odd, so rearranging with algebra (and using the appropriate definition for g in the last step):</a:t>
                </a:r>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+1=−2</m:t>
                    </m:r>
                    <m:r>
                      <a:rPr lang="en-US" b="0" i="1" smtClean="0">
                        <a:latin typeface="Cambria Math" panose="02040503050406030204" pitchFamily="18" charset="0"/>
                      </a:rPr>
                      <m:t>𝑏</m:t>
                    </m:r>
                    <m:r>
                      <a:rPr lang="en-US" i="1" smtClean="0">
                        <a:latin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+1</m:t>
                            </m:r>
                          </m:e>
                        </m:d>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14:m>
                  <m:oMath xmlns:m="http://schemas.openxmlformats.org/officeDocument/2006/math">
                    <m:r>
                      <a:rPr lang="en-US" i="1">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0</m:t>
                    </m:r>
                  </m:oMath>
                </a14:m>
                <a:r>
                  <a:rPr lang="en-US" dirty="0"/>
                  <a:t>: Left as an exercise to the reader.</a:t>
                </a:r>
              </a:p>
              <a:p>
                <a:r>
                  <a:rPr lang="en-US" dirty="0"/>
                  <a:t>Since </a:t>
                </a:r>
                <a14:m>
                  <m:oMath xmlns:m="http://schemas.openxmlformats.org/officeDocument/2006/math">
                    <m:r>
                      <a:rPr lang="en-US" b="0" i="1" smtClean="0">
                        <a:latin typeface="Cambria Math" panose="02040503050406030204" pitchFamily="18" charset="0"/>
                      </a:rPr>
                      <m:t>𝑏</m:t>
                    </m:r>
                  </m:oMath>
                </a14:m>
                <a:r>
                  <a:rPr lang="en-US" dirty="0"/>
                  <a:t> was arbitrary, the function is onto.</a:t>
                </a:r>
              </a:p>
              <a:p>
                <a:r>
                  <a:rPr lang="en-US" dirty="0"/>
                  <a:t>Since the function is one-to-one and onto, it’s a bijection.</a:t>
                </a:r>
              </a:p>
              <a:p>
                <a:endParaRPr lang="en-US" dirty="0"/>
              </a:p>
            </p:txBody>
          </p:sp>
        </mc:Choice>
        <mc:Fallback xmlns="">
          <p:sp>
            <p:nvSpPr>
              <p:cNvPr id="3" name="Content Placeholder 2">
                <a:extLst>
                  <a:ext uri="{FF2B5EF4-FFF2-40B4-BE49-F238E27FC236}">
                    <a16:creationId xmlns:a16="http://schemas.microsoft.com/office/drawing/2014/main" id="{55B1B03F-8724-259F-CD74-B9DD7F8C72A6}"/>
                  </a:ext>
                </a:extLst>
              </p:cNvPr>
              <p:cNvSpPr>
                <a:spLocks noGrp="1" noRot="1" noChangeAspect="1" noMove="1" noResize="1" noEditPoints="1" noAdjustHandles="1" noChangeArrowheads="1" noChangeShapeType="1" noTextEdit="1"/>
              </p:cNvSpPr>
              <p:nvPr>
                <p:ph idx="1"/>
              </p:nvPr>
            </p:nvSpPr>
            <p:spPr>
              <a:blipFill>
                <a:blip r:embed="rId2"/>
                <a:stretch>
                  <a:fillRect l="-9524" t="-57592" r="-907" b="-4188"/>
                </a:stretch>
              </a:blipFill>
            </p:spPr>
            <p:txBody>
              <a:bodyPr/>
              <a:lstStyle/>
              <a:p>
                <a:r>
                  <a:rPr lang="en-US">
                    <a:noFill/>
                  </a:rPr>
                  <a:t> </a:t>
                </a:r>
              </a:p>
            </p:txBody>
          </p:sp>
        </mc:Fallback>
      </mc:AlternateContent>
    </p:spTree>
    <p:extLst>
      <p:ext uri="{BB962C8B-B14F-4D97-AF65-F5344CB8AC3E}">
        <p14:creationId xmlns:p14="http://schemas.microsoft.com/office/powerpoint/2010/main" val="128964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dirty="0"/>
              <a:t>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a:xfrm>
                <a:off x="575240" y="1463857"/>
                <a:ext cx="11187258" cy="1178776"/>
              </a:xfrm>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xfrm>
                <a:off x="575240" y="1463857"/>
                <a:ext cx="11187258" cy="1178776"/>
              </a:xfrm>
              <a:blipFill>
                <a:blip r:embed="rId3"/>
                <a:stretch>
                  <a:fillRect l="-1587" t="-8511" b="-319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2217FA7-05A1-9C8D-EACD-81027B13F957}"/>
              </a:ext>
              <a:ext uri="{C183D7F6-B498-43B3-948B-1728B52AA6E4}">
                <adec:decorative xmlns:adec="http://schemas.microsoft.com/office/drawing/2017/decorative" val="1"/>
              </a:ext>
            </a:extLst>
          </p:cNvPr>
          <p:cNvSpPr/>
          <p:nvPr/>
        </p:nvSpPr>
        <p:spPr>
          <a:xfrm>
            <a:off x="482600" y="2844800"/>
            <a:ext cx="407670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0" name="TextBox 9">
            <a:extLst>
              <a:ext uri="{FF2B5EF4-FFF2-40B4-BE49-F238E27FC236}">
                <a16:creationId xmlns:a16="http://schemas.microsoft.com/office/drawing/2014/main" id="{66B308DE-BCC2-1D3E-F5C2-2BF87B68184C}"/>
              </a:ext>
            </a:extLst>
          </p:cNvPr>
          <p:cNvSpPr txBox="1"/>
          <p:nvPr/>
        </p:nvSpPr>
        <p:spPr>
          <a:xfrm>
            <a:off x="704711" y="2905780"/>
            <a:ext cx="1508746"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rPr>
              <a:t>Function</a:t>
            </a:r>
          </a:p>
        </p:txBody>
      </p:sp>
      <p:grpSp>
        <p:nvGrpSpPr>
          <p:cNvPr id="6" name="Group 5" descr="Function: set A containing elements where each element of A is mapped to an element of set B by a function f (B contains some elements that are not mapped to)">
            <a:extLst>
              <a:ext uri="{FF2B5EF4-FFF2-40B4-BE49-F238E27FC236}">
                <a16:creationId xmlns:a16="http://schemas.microsoft.com/office/drawing/2014/main" id="{88062A5B-C6CF-4A3E-B87A-9203B24AFDE3}"/>
              </a:ext>
            </a:extLst>
          </p:cNvPr>
          <p:cNvGrpSpPr/>
          <p:nvPr/>
        </p:nvGrpSpPr>
        <p:grpSpPr>
          <a:xfrm>
            <a:off x="837614" y="3551189"/>
            <a:ext cx="2537280" cy="2626560"/>
            <a:chOff x="837614" y="3551189"/>
            <a:chExt cx="2537280" cy="2626560"/>
          </a:xfrm>
        </p:grpSpPr>
        <p:grpSp>
          <p:nvGrpSpPr>
            <p:cNvPr id="4" name="Group 3" descr="set A containing elements where each element of A is mapped to an element of set B by a function f (B contains some elements that are not mapped to)">
              <a:extLst>
                <a:ext uri="{FF2B5EF4-FFF2-40B4-BE49-F238E27FC236}">
                  <a16:creationId xmlns:a16="http://schemas.microsoft.com/office/drawing/2014/main" id="{95D89947-CC58-45B8-BAAD-EAC56CAFD872}"/>
                </a:ext>
              </a:extLst>
            </p:cNvPr>
            <p:cNvGrpSpPr/>
            <p:nvPr/>
          </p:nvGrpSpPr>
          <p:grpSpPr>
            <a:xfrm>
              <a:off x="837614" y="3551189"/>
              <a:ext cx="2537280" cy="2626560"/>
              <a:chOff x="837614" y="3551189"/>
              <a:chExt cx="2537280" cy="2626560"/>
            </a:xfrm>
          </p:grpSpPr>
          <mc:AlternateContent xmlns:mc="http://schemas.openxmlformats.org/markup-compatibility/2006" xmlns:p14="http://schemas.microsoft.com/office/powerpoint/2010/main">
            <mc:Choice Requires="p14">
              <p:contentPart p14:bwMode="auto" r:id="rId4">
                <p14:nvContentPartPr>
                  <p14:cNvPr id="33" name="Ink 32" descr="set A on the left, set B on the ">
                    <a:extLst>
                      <a:ext uri="{FF2B5EF4-FFF2-40B4-BE49-F238E27FC236}">
                        <a16:creationId xmlns:a16="http://schemas.microsoft.com/office/drawing/2014/main" id="{C6802C99-D217-43EE-9A71-9A7965344657}"/>
                      </a:ext>
                    </a:extLst>
                  </p14:cNvPr>
                  <p14:cNvContentPartPr/>
                  <p14:nvPr/>
                </p14:nvContentPartPr>
                <p14:xfrm>
                  <a:off x="837614" y="3551189"/>
                  <a:ext cx="2537280" cy="2626560"/>
                </p14:xfrm>
              </p:contentPart>
            </mc:Choice>
            <mc:Fallback xmlns="">
              <p:pic>
                <p:nvPicPr>
                  <p:cNvPr id="33" name="Ink 32" descr="set A on the left, set B on the ">
                    <a:extLst>
                      <a:ext uri="{FF2B5EF4-FFF2-40B4-BE49-F238E27FC236}">
                        <a16:creationId xmlns:a16="http://schemas.microsoft.com/office/drawing/2014/main" id="{C6802C99-D217-43EE-9A71-9A7965344657}"/>
                      </a:ext>
                    </a:extLst>
                  </p:cNvPr>
                  <p:cNvPicPr/>
                  <p:nvPr/>
                </p:nvPicPr>
                <p:blipFill>
                  <a:blip r:embed="rId5"/>
                  <a:stretch>
                    <a:fillRect/>
                  </a:stretch>
                </p:blipFill>
                <p:spPr>
                  <a:xfrm>
                    <a:off x="828614" y="3542189"/>
                    <a:ext cx="2554920" cy="2644200"/>
                  </a:xfrm>
                  <a:prstGeom prst="rect">
                    <a:avLst/>
                  </a:prstGeom>
                </p:spPr>
              </p:pic>
            </mc:Fallback>
          </mc:AlternateContent>
          <p:grpSp>
            <p:nvGrpSpPr>
              <p:cNvPr id="15" name="Group 14">
                <a:extLst>
                  <a:ext uri="{FF2B5EF4-FFF2-40B4-BE49-F238E27FC236}">
                    <a16:creationId xmlns:a16="http://schemas.microsoft.com/office/drawing/2014/main" id="{6C802030-1DDE-B3CE-1689-327AF8747D16}"/>
                  </a:ext>
                </a:extLst>
              </p:cNvPr>
              <p:cNvGrpSpPr/>
              <p:nvPr/>
            </p:nvGrpSpPr>
            <p:grpSpPr>
              <a:xfrm>
                <a:off x="2032000" y="4180640"/>
                <a:ext cx="212040" cy="311040"/>
                <a:chOff x="2032000" y="4180640"/>
                <a:chExt cx="212040" cy="31104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F527A5B-5071-04F8-8A4E-DFA725271B77}"/>
                        </a:ext>
                      </a:extLst>
                    </p14:cNvPr>
                    <p14:cNvContentPartPr/>
                    <p14:nvPr/>
                  </p14:nvContentPartPr>
                  <p14:xfrm>
                    <a:off x="2032000" y="4180640"/>
                    <a:ext cx="212040" cy="311040"/>
                  </p14:xfrm>
                </p:contentPart>
              </mc:Choice>
              <mc:Fallback xmlns="">
                <p:pic>
                  <p:nvPicPr>
                    <p:cNvPr id="13" name="Ink 12">
                      <a:extLst>
                        <a:ext uri="{FF2B5EF4-FFF2-40B4-BE49-F238E27FC236}">
                          <a16:creationId xmlns:a16="http://schemas.microsoft.com/office/drawing/2014/main" id="{1F527A5B-5071-04F8-8A4E-DFA725271B77}"/>
                        </a:ext>
                      </a:extLst>
                    </p:cNvPr>
                    <p:cNvPicPr/>
                    <p:nvPr/>
                  </p:nvPicPr>
                  <p:blipFill>
                    <a:blip r:embed="rId10"/>
                    <a:stretch>
                      <a:fillRect/>
                    </a:stretch>
                  </p:blipFill>
                  <p:spPr>
                    <a:xfrm>
                      <a:off x="2023360" y="4171640"/>
                      <a:ext cx="229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5C18BB4B-108B-14FB-D876-A10987756E55}"/>
                        </a:ext>
                      </a:extLst>
                    </p14:cNvPr>
                    <p14:cNvContentPartPr/>
                    <p14:nvPr/>
                  </p14:nvContentPartPr>
                  <p14:xfrm>
                    <a:off x="2032720" y="4345880"/>
                    <a:ext cx="184680" cy="3600"/>
                  </p14:xfrm>
                </p:contentPart>
              </mc:Choice>
              <mc:Fallback xmlns="">
                <p:pic>
                  <p:nvPicPr>
                    <p:cNvPr id="14" name="Ink 13">
                      <a:extLst>
                        <a:ext uri="{FF2B5EF4-FFF2-40B4-BE49-F238E27FC236}">
                          <a16:creationId xmlns:a16="http://schemas.microsoft.com/office/drawing/2014/main" id="{5C18BB4B-108B-14FB-D876-A10987756E55}"/>
                        </a:ext>
                      </a:extLst>
                    </p:cNvPr>
                    <p:cNvPicPr/>
                    <p:nvPr/>
                  </p:nvPicPr>
                  <p:blipFill>
                    <a:blip r:embed="rId12"/>
                    <a:stretch>
                      <a:fillRect/>
                    </a:stretch>
                  </p:blipFill>
                  <p:spPr>
                    <a:xfrm>
                      <a:off x="2023720" y="4337240"/>
                      <a:ext cx="202320" cy="21240"/>
                    </a:xfrm>
                    <a:prstGeom prst="rect">
                      <a:avLst/>
                    </a:prstGeom>
                  </p:spPr>
                </p:pic>
              </mc:Fallback>
            </mc:AlternateContent>
          </p:grpSp>
        </p:grpSp>
        <p:grpSp>
          <p:nvGrpSpPr>
            <p:cNvPr id="24" name="Group 23">
              <a:extLst>
                <a:ext uri="{FF2B5EF4-FFF2-40B4-BE49-F238E27FC236}">
                  <a16:creationId xmlns:a16="http://schemas.microsoft.com/office/drawing/2014/main" id="{089F6952-35CB-8464-4CC9-E32C29076801}"/>
                </a:ext>
              </a:extLst>
            </p:cNvPr>
            <p:cNvGrpSpPr/>
            <p:nvPr/>
          </p:nvGrpSpPr>
          <p:grpSpPr>
            <a:xfrm>
              <a:off x="1373220" y="4784010"/>
              <a:ext cx="1269360" cy="230040"/>
              <a:chOff x="1373220" y="4784010"/>
              <a:chExt cx="1269360" cy="230040"/>
            </a:xfrm>
          </p:grpSpPr>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E1D19BC5-2D9B-BB6F-0BA1-10C9D38D6198}"/>
                      </a:ext>
                    </a:extLst>
                  </p14:cNvPr>
                  <p14:cNvContentPartPr/>
                  <p14:nvPr/>
                </p14:nvContentPartPr>
                <p14:xfrm>
                  <a:off x="1373220" y="4827930"/>
                  <a:ext cx="1252080" cy="186120"/>
                </p14:xfrm>
              </p:contentPart>
            </mc:Choice>
            <mc:Fallback xmlns="">
              <p:pic>
                <p:nvPicPr>
                  <p:cNvPr id="22" name="Ink 21">
                    <a:extLst>
                      <a:ext uri="{FF2B5EF4-FFF2-40B4-BE49-F238E27FC236}">
                        <a16:creationId xmlns:a16="http://schemas.microsoft.com/office/drawing/2014/main" id="{E1D19BC5-2D9B-BB6F-0BA1-10C9D38D6198}"/>
                      </a:ext>
                    </a:extLst>
                  </p:cNvPr>
                  <p:cNvPicPr/>
                  <p:nvPr/>
                </p:nvPicPr>
                <p:blipFill>
                  <a:blip r:embed="rId24"/>
                  <a:stretch>
                    <a:fillRect/>
                  </a:stretch>
                </p:blipFill>
                <p:spPr>
                  <a:xfrm>
                    <a:off x="1364580" y="4819290"/>
                    <a:ext cx="1269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F3530C40-6930-45AF-F1D1-DD9F49D15EA4}"/>
                      </a:ext>
                    </a:extLst>
                  </p14:cNvPr>
                  <p14:cNvContentPartPr/>
                  <p14:nvPr/>
                </p14:nvContentPartPr>
                <p14:xfrm>
                  <a:off x="2528100" y="4784010"/>
                  <a:ext cx="114480" cy="138600"/>
                </p14:xfrm>
              </p:contentPart>
            </mc:Choice>
            <mc:Fallback xmlns="">
              <p:pic>
                <p:nvPicPr>
                  <p:cNvPr id="23" name="Ink 22">
                    <a:extLst>
                      <a:ext uri="{FF2B5EF4-FFF2-40B4-BE49-F238E27FC236}">
                        <a16:creationId xmlns:a16="http://schemas.microsoft.com/office/drawing/2014/main" id="{F3530C40-6930-45AF-F1D1-DD9F49D15EA4}"/>
                      </a:ext>
                    </a:extLst>
                  </p:cNvPr>
                  <p:cNvPicPr/>
                  <p:nvPr/>
                </p:nvPicPr>
                <p:blipFill>
                  <a:blip r:embed="rId26"/>
                  <a:stretch>
                    <a:fillRect/>
                  </a:stretch>
                </p:blipFill>
                <p:spPr>
                  <a:xfrm>
                    <a:off x="2519100" y="4775370"/>
                    <a:ext cx="132120" cy="156240"/>
                  </a:xfrm>
                  <a:prstGeom prst="rect">
                    <a:avLst/>
                  </a:prstGeom>
                </p:spPr>
              </p:pic>
            </mc:Fallback>
          </mc:AlternateContent>
        </p:grpSp>
      </p:grpSp>
      <p:sp>
        <p:nvSpPr>
          <p:cNvPr id="11" name="Rectangle 10">
            <a:extLst>
              <a:ext uri="{FF2B5EF4-FFF2-40B4-BE49-F238E27FC236}">
                <a16:creationId xmlns:a16="http://schemas.microsoft.com/office/drawing/2014/main" id="{DE3A9FCE-95FE-4A71-EA51-2238AC234C99}"/>
              </a:ext>
              <a:ext uri="{C183D7F6-B498-43B3-948B-1728B52AA6E4}">
                <adec:decorative xmlns:adec="http://schemas.microsoft.com/office/drawing/2017/decorative" val="1"/>
              </a:ext>
            </a:extLst>
          </p:cNvPr>
          <p:cNvSpPr/>
          <p:nvPr/>
        </p:nvSpPr>
        <p:spPr>
          <a:xfrm>
            <a:off x="4690040" y="2844800"/>
            <a:ext cx="692672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a:extLst>
              <a:ext uri="{FF2B5EF4-FFF2-40B4-BE49-F238E27FC236}">
                <a16:creationId xmlns:a16="http://schemas.microsoft.com/office/drawing/2014/main" id="{E116461E-36E0-2DA4-6C7B-4BE585072667}"/>
              </a:ext>
            </a:extLst>
          </p:cNvPr>
          <p:cNvSpPr txBox="1"/>
          <p:nvPr/>
        </p:nvSpPr>
        <p:spPr>
          <a:xfrm>
            <a:off x="4768711" y="2906296"/>
            <a:ext cx="2400016" cy="523220"/>
          </a:xfrm>
          <a:prstGeom prst="rect">
            <a:avLst/>
          </a:prstGeom>
          <a:noFill/>
        </p:spPr>
        <p:txBody>
          <a:bodyPr wrap="none" rtlCol="0">
            <a:spAutoFit/>
          </a:bodyPr>
          <a:lstStyle/>
          <a:p>
            <a:r>
              <a:rPr lang="en-US" sz="2800" b="1" dirty="0">
                <a:latin typeface="Segoe UI Semilight" panose="020B0402040204020203" pitchFamily="34" charset="0"/>
                <a:cs typeface="Segoe UI Semilight" panose="020B0402040204020203" pitchFamily="34" charset="0"/>
              </a:rPr>
              <a:t>Not</a:t>
            </a:r>
            <a:r>
              <a:rPr lang="en-US" sz="2800" dirty="0">
                <a:latin typeface="Segoe UI Semilight" panose="020B0402040204020203" pitchFamily="34" charset="0"/>
                <a:cs typeface="Segoe UI Semilight" panose="020B0402040204020203" pitchFamily="34" charset="0"/>
              </a:rPr>
              <a:t> a function</a:t>
            </a:r>
          </a:p>
        </p:txBody>
      </p:sp>
      <p:grpSp>
        <p:nvGrpSpPr>
          <p:cNvPr id="25" name="Group 24" descr="Not a function: set A containing elements where some (but not all) elements of A are mapped to an element of set B by g (B contains some elements that are not mapped to)">
            <a:extLst>
              <a:ext uri="{FF2B5EF4-FFF2-40B4-BE49-F238E27FC236}">
                <a16:creationId xmlns:a16="http://schemas.microsoft.com/office/drawing/2014/main" id="{070AB392-C392-4E1E-A3C2-127297A114CE}"/>
              </a:ext>
            </a:extLst>
          </p:cNvPr>
          <p:cNvGrpSpPr/>
          <p:nvPr/>
        </p:nvGrpSpPr>
        <p:grpSpPr>
          <a:xfrm>
            <a:off x="4900318" y="3530599"/>
            <a:ext cx="2537099" cy="2626361"/>
            <a:chOff x="4900318" y="3530599"/>
            <a:chExt cx="2537099" cy="2626361"/>
          </a:xfrm>
        </p:grpSpPr>
        <p:grpSp>
          <p:nvGrpSpPr>
            <p:cNvPr id="5" name="Group 4">
              <a:extLst>
                <a:ext uri="{FF2B5EF4-FFF2-40B4-BE49-F238E27FC236}">
                  <a16:creationId xmlns:a16="http://schemas.microsoft.com/office/drawing/2014/main" id="{C9A2F4EB-3F2A-4034-90AF-968FE76ED862}"/>
                </a:ext>
              </a:extLst>
            </p:cNvPr>
            <p:cNvGrpSpPr/>
            <p:nvPr/>
          </p:nvGrpSpPr>
          <p:grpSpPr>
            <a:xfrm>
              <a:off x="4900318" y="3530599"/>
              <a:ext cx="2537099" cy="2626361"/>
              <a:chOff x="4900318" y="3530599"/>
              <a:chExt cx="2537099" cy="2626361"/>
            </a:xfrm>
          </p:grpSpPr>
          <mc:AlternateContent xmlns:mc="http://schemas.openxmlformats.org/markup-compatibility/2006" xmlns:p14="http://schemas.microsoft.com/office/powerpoint/2010/main">
            <mc:Choice Requires="p14">
              <p:contentPart p14:bwMode="auto" r:id="rId27">
                <p14:nvContentPartPr>
                  <p14:cNvPr id="7" name="Ink 6">
                    <a:extLst>
                      <a:ext uri="{FF2B5EF4-FFF2-40B4-BE49-F238E27FC236}">
                        <a16:creationId xmlns:a16="http://schemas.microsoft.com/office/drawing/2014/main" id="{61273A44-A9FC-70A3-83AB-1D7A6B1FE051}"/>
                      </a:ext>
                    </a:extLst>
                  </p14:cNvPr>
                  <p14:cNvContentPartPr/>
                  <p14:nvPr/>
                </p14:nvContentPartPr>
                <p14:xfrm>
                  <a:off x="4900318" y="3530599"/>
                  <a:ext cx="2537099" cy="2626361"/>
                </p14:xfrm>
              </p:contentPart>
            </mc:Choice>
            <mc:Fallback xmlns="">
              <p:pic>
                <p:nvPicPr>
                  <p:cNvPr id="7" name="Ink 6">
                    <a:extLst>
                      <a:ext uri="{FF2B5EF4-FFF2-40B4-BE49-F238E27FC236}">
                        <a16:creationId xmlns:a16="http://schemas.microsoft.com/office/drawing/2014/main" id="{61273A44-A9FC-70A3-83AB-1D7A6B1FE051}"/>
                      </a:ext>
                    </a:extLst>
                  </p:cNvPr>
                  <p:cNvPicPr/>
                  <p:nvPr/>
                </p:nvPicPr>
                <p:blipFill>
                  <a:blip r:embed="rId28"/>
                  <a:stretch>
                    <a:fillRect/>
                  </a:stretch>
                </p:blipFill>
                <p:spPr>
                  <a:xfrm>
                    <a:off x="4891319" y="3521600"/>
                    <a:ext cx="2554738" cy="264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564A2001-36F7-5C60-8EF0-6C44109A7215}"/>
                      </a:ext>
                    </a:extLst>
                  </p14:cNvPr>
                  <p14:cNvContentPartPr/>
                  <p14:nvPr/>
                </p14:nvContentPartPr>
                <p14:xfrm>
                  <a:off x="6098920" y="4276760"/>
                  <a:ext cx="124560" cy="307800"/>
                </p14:xfrm>
              </p:contentPart>
            </mc:Choice>
            <mc:Fallback xmlns="">
              <p:pic>
                <p:nvPicPr>
                  <p:cNvPr id="16" name="Ink 15">
                    <a:extLst>
                      <a:ext uri="{FF2B5EF4-FFF2-40B4-BE49-F238E27FC236}">
                        <a16:creationId xmlns:a16="http://schemas.microsoft.com/office/drawing/2014/main" id="{564A2001-36F7-5C60-8EF0-6C44109A7215}"/>
                      </a:ext>
                    </a:extLst>
                  </p:cNvPr>
                  <p:cNvPicPr/>
                  <p:nvPr/>
                </p:nvPicPr>
                <p:blipFill>
                  <a:blip r:embed="rId30"/>
                  <a:stretch>
                    <a:fillRect/>
                  </a:stretch>
                </p:blipFill>
                <p:spPr>
                  <a:xfrm>
                    <a:off x="6089920" y="4267760"/>
                    <a:ext cx="142200" cy="32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2E79A4E9-26C4-DF2F-7E45-BFB22F8D647C}"/>
                    </a:ext>
                  </a:extLst>
                </p14:cNvPr>
                <p14:cNvContentPartPr/>
                <p14:nvPr/>
              </p14:nvContentPartPr>
              <p14:xfrm>
                <a:off x="5454520" y="5917280"/>
                <a:ext cx="146520" cy="176760"/>
              </p14:xfrm>
            </p:contentPart>
          </mc:Choice>
          <mc:Fallback xmlns="">
            <p:pic>
              <p:nvPicPr>
                <p:cNvPr id="18" name="Ink 17">
                  <a:extLst>
                    <a:ext uri="{FF2B5EF4-FFF2-40B4-BE49-F238E27FC236}">
                      <a16:creationId xmlns:a16="http://schemas.microsoft.com/office/drawing/2014/main" id="{2E79A4E9-26C4-DF2F-7E45-BFB22F8D647C}"/>
                    </a:ext>
                  </a:extLst>
                </p:cNvPr>
                <p:cNvPicPr/>
                <p:nvPr/>
              </p:nvPicPr>
              <p:blipFill>
                <a:blip r:embed="rId32"/>
                <a:stretch>
                  <a:fillRect/>
                </a:stretch>
              </p:blipFill>
              <p:spPr>
                <a:xfrm>
                  <a:off x="5445520" y="5908280"/>
                  <a:ext cx="164160" cy="194400"/>
                </a:xfrm>
                <a:prstGeom prst="rect">
                  <a:avLst/>
                </a:prstGeom>
              </p:spPr>
            </p:pic>
          </mc:Fallback>
        </mc:AlternateContent>
      </p:grpSp>
      <p:grpSp>
        <p:nvGrpSpPr>
          <p:cNvPr id="26" name="Group 25" descr="Not a function: set A containing elements where each element of A is mapped to some elements of set B by h (A has an element mapped to multiple elements of B, B contains some elements that are not mapped to)">
            <a:extLst>
              <a:ext uri="{FF2B5EF4-FFF2-40B4-BE49-F238E27FC236}">
                <a16:creationId xmlns:a16="http://schemas.microsoft.com/office/drawing/2014/main" id="{0F4A0573-4ED5-444E-B3C6-C127BC3969C3}"/>
              </a:ext>
            </a:extLst>
          </p:cNvPr>
          <p:cNvGrpSpPr/>
          <p:nvPr/>
        </p:nvGrpSpPr>
        <p:grpSpPr>
          <a:xfrm>
            <a:off x="8331408" y="3530599"/>
            <a:ext cx="2537099" cy="2626361"/>
            <a:chOff x="8331408" y="3530599"/>
            <a:chExt cx="2537099" cy="2626361"/>
          </a:xfrm>
        </p:grpSpPr>
        <mc:AlternateContent xmlns:mc="http://schemas.openxmlformats.org/markup-compatibility/2006" xmlns:p14="http://schemas.microsoft.com/office/powerpoint/2010/main">
          <mc:Choice Requires="p14">
            <p:contentPart p14:bwMode="auto" r:id="rId33">
              <p14:nvContentPartPr>
                <p14:cNvPr id="8" name="Ink 7">
                  <a:extLst>
                    <a:ext uri="{FF2B5EF4-FFF2-40B4-BE49-F238E27FC236}">
                      <a16:creationId xmlns:a16="http://schemas.microsoft.com/office/drawing/2014/main" id="{2E8CF7C2-C604-92C7-DD1E-13A75997810B}"/>
                    </a:ext>
                  </a:extLst>
                </p14:cNvPr>
                <p14:cNvContentPartPr/>
                <p14:nvPr/>
              </p14:nvContentPartPr>
              <p14:xfrm>
                <a:off x="8331408" y="3530599"/>
                <a:ext cx="2537099" cy="2626361"/>
              </p14:xfrm>
            </p:contentPart>
          </mc:Choice>
          <mc:Fallback xmlns="">
            <p:pic>
              <p:nvPicPr>
                <p:cNvPr id="8" name="Ink 7">
                  <a:extLst>
                    <a:ext uri="{FF2B5EF4-FFF2-40B4-BE49-F238E27FC236}">
                      <a16:creationId xmlns:a16="http://schemas.microsoft.com/office/drawing/2014/main" id="{2E8CF7C2-C604-92C7-DD1E-13A75997810B}"/>
                    </a:ext>
                  </a:extLst>
                </p:cNvPr>
                <p:cNvPicPr/>
                <p:nvPr/>
              </p:nvPicPr>
              <p:blipFill>
                <a:blip r:embed="rId28"/>
                <a:stretch>
                  <a:fillRect/>
                </a:stretch>
              </p:blipFill>
              <p:spPr>
                <a:xfrm>
                  <a:off x="8322409" y="3521600"/>
                  <a:ext cx="2554738" cy="264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a:extLst>
                    <a:ext uri="{FF2B5EF4-FFF2-40B4-BE49-F238E27FC236}">
                      <a16:creationId xmlns:a16="http://schemas.microsoft.com/office/drawing/2014/main" id="{B1BAB0C7-A1BF-692A-C2D7-E3B38C9C26FE}"/>
                    </a:ext>
                  </a:extLst>
                </p14:cNvPr>
                <p14:cNvContentPartPr/>
                <p14:nvPr/>
              </p14:nvContentPartPr>
              <p14:xfrm>
                <a:off x="9504160" y="4142840"/>
                <a:ext cx="103680" cy="364680"/>
              </p14:xfrm>
            </p:contentPart>
          </mc:Choice>
          <mc:Fallback xmlns="">
            <p:pic>
              <p:nvPicPr>
                <p:cNvPr id="17" name="Ink 16">
                  <a:extLst>
                    <a:ext uri="{FF2B5EF4-FFF2-40B4-BE49-F238E27FC236}">
                      <a16:creationId xmlns:a16="http://schemas.microsoft.com/office/drawing/2014/main" id="{B1BAB0C7-A1BF-692A-C2D7-E3B38C9C26FE}"/>
                    </a:ext>
                  </a:extLst>
                </p:cNvPr>
                <p:cNvPicPr/>
                <p:nvPr/>
              </p:nvPicPr>
              <p:blipFill>
                <a:blip r:embed="rId35"/>
                <a:stretch>
                  <a:fillRect/>
                </a:stretch>
              </p:blipFill>
              <p:spPr>
                <a:xfrm>
                  <a:off x="9495160" y="4133840"/>
                  <a:ext cx="121320" cy="382320"/>
                </a:xfrm>
                <a:prstGeom prst="rect">
                  <a:avLst/>
                </a:prstGeom>
              </p:spPr>
            </p:pic>
          </mc:Fallback>
        </mc:AlternateContent>
        <p:grpSp>
          <p:nvGrpSpPr>
            <p:cNvPr id="21" name="Group 20">
              <a:extLst>
                <a:ext uri="{FF2B5EF4-FFF2-40B4-BE49-F238E27FC236}">
                  <a16:creationId xmlns:a16="http://schemas.microsoft.com/office/drawing/2014/main" id="{3F4E954C-11B8-6B48-C248-8B919C7840EB}"/>
                </a:ext>
              </a:extLst>
            </p:cNvPr>
            <p:cNvGrpSpPr/>
            <p:nvPr/>
          </p:nvGrpSpPr>
          <p:grpSpPr>
            <a:xfrm>
              <a:off x="8837800" y="4661240"/>
              <a:ext cx="1353600" cy="306000"/>
              <a:chOff x="8837800" y="4661240"/>
              <a:chExt cx="1353600" cy="306000"/>
            </a:xfrm>
          </p:grpSpPr>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97D79C36-F7D5-44F1-17D7-EFD755C15783}"/>
                      </a:ext>
                    </a:extLst>
                  </p14:cNvPr>
                  <p14:cNvContentPartPr/>
                  <p14:nvPr/>
                </p14:nvContentPartPr>
                <p14:xfrm>
                  <a:off x="8837800" y="4750880"/>
                  <a:ext cx="1284120" cy="216360"/>
                </p14:xfrm>
              </p:contentPart>
            </mc:Choice>
            <mc:Fallback xmlns="">
              <p:pic>
                <p:nvPicPr>
                  <p:cNvPr id="19" name="Ink 18">
                    <a:extLst>
                      <a:ext uri="{FF2B5EF4-FFF2-40B4-BE49-F238E27FC236}">
                        <a16:creationId xmlns:a16="http://schemas.microsoft.com/office/drawing/2014/main" id="{97D79C36-F7D5-44F1-17D7-EFD755C15783}"/>
                      </a:ext>
                    </a:extLst>
                  </p:cNvPr>
                  <p:cNvPicPr/>
                  <p:nvPr/>
                </p:nvPicPr>
                <p:blipFill>
                  <a:blip r:embed="rId20"/>
                  <a:stretch>
                    <a:fillRect/>
                  </a:stretch>
                </p:blipFill>
                <p:spPr>
                  <a:xfrm>
                    <a:off x="8829160" y="4742240"/>
                    <a:ext cx="1301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C13EB437-81CB-82C0-3994-B8EC9DD606EF}"/>
                      </a:ext>
                    </a:extLst>
                  </p14:cNvPr>
                  <p14:cNvContentPartPr/>
                  <p14:nvPr/>
                </p14:nvContentPartPr>
                <p14:xfrm>
                  <a:off x="10021840" y="4661240"/>
                  <a:ext cx="169560" cy="258120"/>
                </p14:xfrm>
              </p:contentPart>
            </mc:Choice>
            <mc:Fallback xmlns="">
              <p:pic>
                <p:nvPicPr>
                  <p:cNvPr id="20" name="Ink 19">
                    <a:extLst>
                      <a:ext uri="{FF2B5EF4-FFF2-40B4-BE49-F238E27FC236}">
                        <a16:creationId xmlns:a16="http://schemas.microsoft.com/office/drawing/2014/main" id="{C13EB437-81CB-82C0-3994-B8EC9DD606EF}"/>
                      </a:ext>
                    </a:extLst>
                  </p:cNvPr>
                  <p:cNvPicPr/>
                  <p:nvPr/>
                </p:nvPicPr>
                <p:blipFill>
                  <a:blip r:embed="rId22"/>
                  <a:stretch>
                    <a:fillRect/>
                  </a:stretch>
                </p:blipFill>
                <p:spPr>
                  <a:xfrm>
                    <a:off x="10012840" y="4652600"/>
                    <a:ext cx="187200" cy="27576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AE36181F-C3B5-43F6-9FE8-F8C6DE60E09E}"/>
                  </a:ext>
                  <a:ext uri="{C183D7F6-B498-43B3-948B-1728B52AA6E4}">
                    <adec:decorative xmlns:adec="http://schemas.microsoft.com/office/drawing/2017/decorative" val="1"/>
                  </a:ext>
                </a:extLst>
              </p14:cNvPr>
              <p14:cNvContentPartPr/>
              <p14:nvPr/>
            </p14:nvContentPartPr>
            <p14:xfrm>
              <a:off x="345960" y="1900440"/>
              <a:ext cx="11385360" cy="4963680"/>
            </p14:xfrm>
          </p:contentPart>
        </mc:Choice>
        <mc:Fallback>
          <p:pic>
            <p:nvPicPr>
              <p:cNvPr id="27" name="Ink 26">
                <a:extLst>
                  <a:ext uri="{FF2B5EF4-FFF2-40B4-BE49-F238E27FC236}">
                    <a16:creationId xmlns:a16="http://schemas.microsoft.com/office/drawing/2014/main" id="{AE36181F-C3B5-43F6-9FE8-F8C6DE60E09E}"/>
                  </a:ext>
                  <a:ext uri="{C183D7F6-B498-43B3-948B-1728B52AA6E4}">
                    <adec:decorative xmlns:adec="http://schemas.microsoft.com/office/drawing/2017/decorative" val="1"/>
                  </a:ext>
                </a:extLst>
              </p:cNvPr>
              <p:cNvPicPr/>
              <p:nvPr/>
            </p:nvPicPr>
            <p:blipFill>
              <a:blip r:embed="rId39"/>
              <a:stretch>
                <a:fillRect/>
              </a:stretch>
            </p:blipFill>
            <p:spPr>
              <a:xfrm>
                <a:off x="336600" y="1891080"/>
                <a:ext cx="11404080" cy="4982400"/>
              </a:xfrm>
              <a:prstGeom prst="rect">
                <a:avLst/>
              </a:prstGeom>
            </p:spPr>
          </p:pic>
        </mc:Fallback>
      </mc:AlternateContent>
    </p:spTree>
    <p:extLst>
      <p:ext uri="{BB962C8B-B14F-4D97-AF65-F5344CB8AC3E}">
        <p14:creationId xmlns:p14="http://schemas.microsoft.com/office/powerpoint/2010/main" val="330442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normAutofit/>
          </a:bodyPr>
          <a:lstStyle/>
          <a:p>
            <a:r>
              <a:rPr lang="en-US" dirty="0"/>
              <a:t>One-to-one (injection) -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a:t>
                </a:r>
              </a:p>
              <a:p>
                <a:endParaRPr lang="en-US" dirty="0"/>
              </a:p>
              <a:p>
                <a:endParaRPr lang="en-US" dirty="0"/>
              </a:p>
              <a:p>
                <a:endParaRPr lang="en-US" dirty="0"/>
              </a:p>
              <a:p>
                <a:endParaRPr lang="en-US" dirty="0"/>
              </a:p>
              <a:p>
                <a:r>
                  <a:rPr lang="en-US" dirty="0"/>
                  <a:t>That is, every output has at most one possible input.</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4" name="Group 3" descr="One-to-one (aka injection) definition: A function f is one-to-one iff FOR-ALL a FOR-ALL b ( f(a) = f(b) RIGHT-ARROW a = b)">
            <a:extLst>
              <a:ext uri="{FF2B5EF4-FFF2-40B4-BE49-F238E27FC236}">
                <a16:creationId xmlns:a16="http://schemas.microsoft.com/office/drawing/2014/main" id="{E9210396-FAE0-4392-A10A-FBAE3D99A959}"/>
              </a:ext>
            </a:extLst>
          </p:cNvPr>
          <p:cNvGrpSpPr/>
          <p:nvPr/>
        </p:nvGrpSpPr>
        <p:grpSpPr>
          <a:xfrm>
            <a:off x="575239" y="2951670"/>
            <a:ext cx="7768500" cy="1895995"/>
            <a:chOff x="1185842" y="3429000"/>
            <a:chExt cx="6111311" cy="1648382"/>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6D2113-C4EE-443E-8038-E9C006D73D6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821CAF2-2D6D-4B61-8DC4-D94274780F1F}"/>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mc:AlternateContent xmlns:mc="http://schemas.openxmlformats.org/markup-compatibility/2006" xmlns:p14="http://schemas.microsoft.com/office/powerpoint/2010/main">
        <mc:Choice Requires="p14">
          <p:contentPart p14:bwMode="auto" r:id="rId5">
            <p14:nvContentPartPr>
              <p14:cNvPr id="33" name="Ink 32" descr="Function: set A containing elements where each element of A is mapped to an element of set B by a function (B contains some elements that are not mapped to)">
                <a:extLst>
                  <a:ext uri="{FF2B5EF4-FFF2-40B4-BE49-F238E27FC236}">
                    <a16:creationId xmlns:a16="http://schemas.microsoft.com/office/drawing/2014/main" id="{C6802C99-D217-43EE-9A71-9A7965344657}"/>
                  </a:ext>
                </a:extLst>
              </p14:cNvPr>
              <p14:cNvContentPartPr/>
              <p14:nvPr/>
            </p14:nvContentPartPr>
            <p14:xfrm>
              <a:off x="8696616" y="2229054"/>
              <a:ext cx="2854800" cy="2955240"/>
            </p14:xfrm>
          </p:contentPart>
        </mc:Choice>
        <mc:Fallback xmlns="">
          <p:pic>
            <p:nvPicPr>
              <p:cNvPr id="33" name="Ink 32" descr="Function: set A containing elements where each element of A is mapped to an element of set B by a function (B contains some elements that are not mapped to)">
                <a:extLst>
                  <a:ext uri="{FF2B5EF4-FFF2-40B4-BE49-F238E27FC236}">
                    <a16:creationId xmlns:a16="http://schemas.microsoft.com/office/drawing/2014/main" id="{C6802C99-D217-43EE-9A71-9A7965344657}"/>
                  </a:ext>
                </a:extLst>
              </p:cNvPr>
              <p:cNvPicPr/>
              <p:nvPr/>
            </p:nvPicPr>
            <p:blipFill>
              <a:blip r:embed="rId6"/>
              <a:stretch>
                <a:fillRect/>
              </a:stretch>
            </p:blipFill>
            <p:spPr>
              <a:xfrm>
                <a:off x="8687617" y="2220054"/>
                <a:ext cx="2872438" cy="2972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559C74EA-52B3-4972-84CE-4C958DA7109B}"/>
                  </a:ext>
                  <a:ext uri="{C183D7F6-B498-43B3-948B-1728B52AA6E4}">
                    <adec:decorative xmlns:adec="http://schemas.microsoft.com/office/drawing/2017/decorative" val="1"/>
                  </a:ext>
                </a:extLst>
              </p14:cNvPr>
              <p14:cNvContentPartPr/>
              <p14:nvPr/>
            </p14:nvContentPartPr>
            <p14:xfrm>
              <a:off x="340560" y="2895120"/>
              <a:ext cx="520920" cy="2080440"/>
            </p14:xfrm>
          </p:contentPart>
        </mc:Choice>
        <mc:Fallback>
          <p:pic>
            <p:nvPicPr>
              <p:cNvPr id="7" name="Ink 6">
                <a:extLst>
                  <a:ext uri="{FF2B5EF4-FFF2-40B4-BE49-F238E27FC236}">
                    <a16:creationId xmlns:a16="http://schemas.microsoft.com/office/drawing/2014/main" id="{559C74EA-52B3-4972-84CE-4C958DA7109B}"/>
                  </a:ext>
                  <a:ext uri="{C183D7F6-B498-43B3-948B-1728B52AA6E4}">
                    <adec:decorative xmlns:adec="http://schemas.microsoft.com/office/drawing/2017/decorative" val="1"/>
                  </a:ext>
                </a:extLst>
              </p:cNvPr>
              <p:cNvPicPr/>
              <p:nvPr/>
            </p:nvPicPr>
            <p:blipFill>
              <a:blip r:embed="rId8"/>
              <a:stretch>
                <a:fillRect/>
              </a:stretch>
            </p:blipFill>
            <p:spPr>
              <a:xfrm>
                <a:off x="331200" y="2885760"/>
                <a:ext cx="539640" cy="2099160"/>
              </a:xfrm>
              <a:prstGeom prst="rect">
                <a:avLst/>
              </a:prstGeom>
            </p:spPr>
          </p:pic>
        </mc:Fallback>
      </mc:AlternateContent>
    </p:spTree>
    <p:extLst>
      <p:ext uri="{BB962C8B-B14F-4D97-AF65-F5344CB8AC3E}">
        <p14:creationId xmlns:p14="http://schemas.microsoft.com/office/powerpoint/2010/main" val="18925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B28A-4C1F-5BC8-0944-E92C0DA0173F}"/>
              </a:ext>
            </a:extLst>
          </p:cNvPr>
          <p:cNvSpPr>
            <a:spLocks noGrp="1"/>
          </p:cNvSpPr>
          <p:nvPr>
            <p:ph type="title"/>
          </p:nvPr>
        </p:nvSpPr>
        <p:spPr/>
        <p:txBody>
          <a:bodyPr/>
          <a:lstStyle/>
          <a:p>
            <a:r>
              <a:rPr lang="en-US" dirty="0"/>
              <a:t>One-to-one (injection) - contrapositive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ADD123-28A0-A8C0-5FEE-98D19DC62339}"/>
                  </a:ext>
                </a:extLst>
              </p:cNvPr>
              <p:cNvSpPr>
                <a:spLocks noGrp="1"/>
              </p:cNvSpPr>
              <p:nvPr>
                <p:ph idx="1"/>
              </p:nvPr>
            </p:nvSpPr>
            <p:spPr/>
            <p:txBody>
              <a:bodyPr/>
              <a:lstStyle/>
              <a:p>
                <a:r>
                  <a:rPr lang="en-US" dirty="0"/>
                  <a:t>What did that definition say?</a:t>
                </a:r>
              </a:p>
              <a:p>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𝑓</m:t>
                        </m:r>
                        <m:d>
                          <m:dPr>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𝑎</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𝑓</m:t>
                        </m:r>
                        <m:d>
                          <m:dPr>
                            <m:ctrlPr>
                              <a:rPr lang="en-US" sz="280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𝑏</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e>
                    </m:d>
                  </m:oMath>
                </a14:m>
                <a:endParaRPr lang="en-US" sz="2800" b="0" dirty="0">
                  <a:cs typeface="Segoe UI Semibold" panose="020B0702040204020203" pitchFamily="34" charset="0"/>
                </a:endParaRPr>
              </a:p>
              <a:p>
                <a:r>
                  <a:rPr lang="en-US" dirty="0"/>
                  <a:t>In contrapositive that looks like</a:t>
                </a:r>
              </a:p>
              <a:p>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𝑎</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𝑏</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𝑓</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𝑎</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𝑓</m:t>
                        </m:r>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𝑏</m:t>
                            </m:r>
                          </m:e>
                        </m:d>
                      </m:e>
                    </m:d>
                  </m:oMath>
                </a14:m>
                <a:endParaRPr lang="en-US" dirty="0"/>
              </a:p>
              <a:p>
                <a:r>
                  <a:rPr lang="en-US" dirty="0"/>
                  <a:t>So, if you get two different inputs, then you get two different outputs.</a:t>
                </a:r>
              </a:p>
            </p:txBody>
          </p:sp>
        </mc:Choice>
        <mc:Fallback xmlns="">
          <p:sp>
            <p:nvSpPr>
              <p:cNvPr id="3" name="Content Placeholder 2">
                <a:extLst>
                  <a:ext uri="{FF2B5EF4-FFF2-40B4-BE49-F238E27FC236}">
                    <a16:creationId xmlns:a16="http://schemas.microsoft.com/office/drawing/2014/main" id="{6DADD123-28A0-A8C0-5FEE-98D19DC623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61D2696-976B-42F0-9510-BD2C3180E20E}"/>
                  </a:ext>
                  <a:ext uri="{C183D7F6-B498-43B3-948B-1728B52AA6E4}">
                    <adec:decorative xmlns:adec="http://schemas.microsoft.com/office/drawing/2017/decorative" val="1"/>
                  </a:ext>
                </a:extLst>
              </p14:cNvPr>
              <p14:cNvContentPartPr/>
              <p14:nvPr/>
            </p14:nvContentPartPr>
            <p14:xfrm>
              <a:off x="422640" y="1518840"/>
              <a:ext cx="5035680" cy="2192040"/>
            </p14:xfrm>
          </p:contentPart>
        </mc:Choice>
        <mc:Fallback>
          <p:pic>
            <p:nvPicPr>
              <p:cNvPr id="4" name="Ink 3">
                <a:extLst>
                  <a:ext uri="{FF2B5EF4-FFF2-40B4-BE49-F238E27FC236}">
                    <a16:creationId xmlns:a16="http://schemas.microsoft.com/office/drawing/2014/main" id="{261D2696-976B-42F0-9510-BD2C3180E20E}"/>
                  </a:ext>
                  <a:ext uri="{C183D7F6-B498-43B3-948B-1728B52AA6E4}">
                    <adec:decorative xmlns:adec="http://schemas.microsoft.com/office/drawing/2017/decorative" val="1"/>
                  </a:ext>
                </a:extLst>
              </p:cNvPr>
              <p:cNvPicPr/>
              <p:nvPr/>
            </p:nvPicPr>
            <p:blipFill>
              <a:blip r:embed="rId4"/>
              <a:stretch>
                <a:fillRect/>
              </a:stretch>
            </p:blipFill>
            <p:spPr>
              <a:xfrm>
                <a:off x="413280" y="1509480"/>
                <a:ext cx="5054400" cy="2210760"/>
              </a:xfrm>
              <a:prstGeom prst="rect">
                <a:avLst/>
              </a:prstGeom>
            </p:spPr>
          </p:pic>
        </mc:Fallback>
      </mc:AlternateContent>
    </p:spTree>
    <p:extLst>
      <p:ext uri="{BB962C8B-B14F-4D97-AF65-F5344CB8AC3E}">
        <p14:creationId xmlns:p14="http://schemas.microsoft.com/office/powerpoint/2010/main" val="261941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AB47-54EC-E299-FAA7-031FD16AA670}"/>
              </a:ext>
            </a:extLst>
          </p:cNvPr>
          <p:cNvSpPr>
            <a:spLocks noGrp="1"/>
          </p:cNvSpPr>
          <p:nvPr>
            <p:ph type="title"/>
          </p:nvPr>
        </p:nvSpPr>
        <p:spPr/>
        <p:txBody>
          <a:bodyPr/>
          <a:lstStyle/>
          <a:p>
            <a:r>
              <a:rPr lang="en-US" dirty="0"/>
              <a:t>One-to-one proofs -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E741A4-D5AA-480D-9587-2E2623FE6380}"/>
                  </a:ext>
                </a:extLst>
              </p:cNvPr>
              <p:cNvSpPr>
                <a:spLocks noGrp="1"/>
              </p:cNvSpPr>
              <p:nvPr>
                <p:ph idx="1"/>
              </p:nvPr>
            </p:nvSpPr>
            <p:spPr/>
            <p:txBody>
              <a:bodyPr/>
              <a:lstStyle/>
              <a:p>
                <a:r>
                  <a:rPr lang="en-US" dirty="0"/>
                  <a:t>It’s a for-all statement!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one-to-one</a:t>
                </a:r>
              </a:p>
              <a:p>
                <a:r>
                  <a:rPr lang="en-US" dirty="0"/>
                  <a:t>Proof:</a:t>
                </a:r>
              </a:p>
              <a:p>
                <a:r>
                  <a:rPr lang="en-US" dirty="0"/>
                  <a:t>What’s the outline? What do we introduce, what do we assume, what’s our target?</a:t>
                </a:r>
              </a:p>
            </p:txBody>
          </p:sp>
        </mc:Choice>
        <mc:Fallback xmlns="">
          <p:sp>
            <p:nvSpPr>
              <p:cNvPr id="3" name="Content Placeholder 2">
                <a:extLst>
                  <a:ext uri="{FF2B5EF4-FFF2-40B4-BE49-F238E27FC236}">
                    <a16:creationId xmlns:a16="http://schemas.microsoft.com/office/drawing/2014/main" id="{D8E741A4-D5AA-480D-9587-2E2623FE6380}"/>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4" name="Group 3" descr="One-to-one (aka injection) definition: A function f is one-to-one iff FOR-ALL a FOR-ALL b ( f(a) = f(b) RIGHT-ARROW a = b)">
            <a:extLst>
              <a:ext uri="{FF2B5EF4-FFF2-40B4-BE49-F238E27FC236}">
                <a16:creationId xmlns:a16="http://schemas.microsoft.com/office/drawing/2014/main" id="{EBD3EFE6-B41A-1232-3B83-509069442B99}"/>
              </a:ext>
            </a:extLst>
          </p:cNvPr>
          <p:cNvGrpSpPr/>
          <p:nvPr/>
        </p:nvGrpSpPr>
        <p:grpSpPr>
          <a:xfrm>
            <a:off x="5559550" y="5488003"/>
            <a:ext cx="6580935" cy="1324384"/>
            <a:chOff x="1185842" y="3429000"/>
            <a:chExt cx="6111311" cy="1648382"/>
          </a:xfrm>
        </p:grpSpPr>
        <mc:AlternateContent xmlns:mc="http://schemas.openxmlformats.org/markup-compatibility/2006" xmlns:a14="http://schemas.microsoft.com/office/drawing/2010/main">
          <mc:Choice Requires="a14">
            <p:sp>
              <p:nvSpPr>
                <p:cNvPr id="5" name="Rectangle 4" descr="One-to-one (aka injection) definition: A function f is one-to-one iff FOR-ALL a FOR-ALL b ( f(a) = f(b) RIGHT-ARROW a = b)">
                  <a:extLst>
                    <a:ext uri="{FF2B5EF4-FFF2-40B4-BE49-F238E27FC236}">
                      <a16:creationId xmlns:a16="http://schemas.microsoft.com/office/drawing/2014/main" id="{2D59120B-396F-D8D5-AC0E-03076C5EAE1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descr="One-to-one (aka injection) definition: A function f is one-to-one iff FOR-ALL a FOR-ALL b ( f(a) = f(b) RIGHT-ARROW a = b)">
                  <a:extLst>
                    <a:ext uri="{FF2B5EF4-FFF2-40B4-BE49-F238E27FC236}">
                      <a16:creationId xmlns:a16="http://schemas.microsoft.com/office/drawing/2014/main" id="{2D59120B-396F-D8D5-AC0E-03076C5EAE1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descr="One-to-one (aka injection) definition: A function f is one-to-one iff FOR-ALL a FOR-ALL b ( f(a) = f(b) RIGHT-ARROW a = b)">
              <a:extLst>
                <a:ext uri="{FF2B5EF4-FFF2-40B4-BE49-F238E27FC236}">
                  <a16:creationId xmlns:a16="http://schemas.microsoft.com/office/drawing/2014/main" id="{1E88E9B2-D01F-69CF-D9F4-88B332462032}"/>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72AA65E7-D4B1-4D21-B761-F788B0E6476D}"/>
                  </a:ext>
                  <a:ext uri="{C183D7F6-B498-43B3-948B-1728B52AA6E4}">
                    <adec:decorative xmlns:adec="http://schemas.microsoft.com/office/drawing/2017/decorative" val="1"/>
                  </a:ext>
                </a:extLst>
              </p14:cNvPr>
              <p14:cNvContentPartPr/>
              <p14:nvPr/>
            </p14:nvContentPartPr>
            <p14:xfrm>
              <a:off x="1679400" y="1897200"/>
              <a:ext cx="7092360" cy="1243440"/>
            </p14:xfrm>
          </p:contentPart>
        </mc:Choice>
        <mc:Fallback>
          <p:pic>
            <p:nvPicPr>
              <p:cNvPr id="7" name="Ink 6">
                <a:extLst>
                  <a:ext uri="{FF2B5EF4-FFF2-40B4-BE49-F238E27FC236}">
                    <a16:creationId xmlns:a16="http://schemas.microsoft.com/office/drawing/2014/main" id="{72AA65E7-D4B1-4D21-B761-F788B0E6476D}"/>
                  </a:ext>
                  <a:ext uri="{C183D7F6-B498-43B3-948B-1728B52AA6E4}">
                    <adec:decorative xmlns:adec="http://schemas.microsoft.com/office/drawing/2017/decorative" val="1"/>
                  </a:ext>
                </a:extLst>
              </p:cNvPr>
              <p:cNvPicPr/>
              <p:nvPr/>
            </p:nvPicPr>
            <p:blipFill>
              <a:blip r:embed="rId6"/>
              <a:stretch>
                <a:fillRect/>
              </a:stretch>
            </p:blipFill>
            <p:spPr>
              <a:xfrm>
                <a:off x="1670040" y="1887840"/>
                <a:ext cx="7111080" cy="126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descr="FOR-ALL a,b (f(a) = f(b) RIGHT-ARROW a=b)">
                <a:extLst>
                  <a:ext uri="{FF2B5EF4-FFF2-40B4-BE49-F238E27FC236}">
                    <a16:creationId xmlns:a16="http://schemas.microsoft.com/office/drawing/2014/main" id="{F483B3F5-B208-4513-9F8D-164376D6D627}"/>
                  </a:ext>
                </a:extLst>
              </p14:cNvPr>
              <p14:cNvContentPartPr/>
              <p14:nvPr/>
            </p14:nvContentPartPr>
            <p14:xfrm>
              <a:off x="8477640" y="189720"/>
              <a:ext cx="3441600" cy="1485720"/>
            </p14:xfrm>
          </p:contentPart>
        </mc:Choice>
        <mc:Fallback>
          <p:pic>
            <p:nvPicPr>
              <p:cNvPr id="9" name="Ink 8" descr="FOR-ALL a,b (f(a) = f(b) RIGHT-ARROW a=b)">
                <a:extLst>
                  <a:ext uri="{FF2B5EF4-FFF2-40B4-BE49-F238E27FC236}">
                    <a16:creationId xmlns:a16="http://schemas.microsoft.com/office/drawing/2014/main" id="{F483B3F5-B208-4513-9F8D-164376D6D627}"/>
                  </a:ext>
                </a:extLst>
              </p:cNvPr>
              <p:cNvPicPr/>
              <p:nvPr/>
            </p:nvPicPr>
            <p:blipFill>
              <a:blip r:embed="rId8"/>
              <a:stretch>
                <a:fillRect/>
              </a:stretch>
            </p:blipFill>
            <p:spPr>
              <a:xfrm>
                <a:off x="8468280" y="180360"/>
                <a:ext cx="3460320" cy="1504440"/>
              </a:xfrm>
              <a:prstGeom prst="rect">
                <a:avLst/>
              </a:prstGeom>
            </p:spPr>
          </p:pic>
        </mc:Fallback>
      </mc:AlternateContent>
    </p:spTree>
    <p:extLst>
      <p:ext uri="{BB962C8B-B14F-4D97-AF65-F5344CB8AC3E}">
        <p14:creationId xmlns:p14="http://schemas.microsoft.com/office/powerpoint/2010/main" val="156670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5D0E-E02C-270F-612A-6615E9B67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CA9A2-C224-726A-6A7E-C8D12C7EB2F9}"/>
              </a:ext>
            </a:extLst>
          </p:cNvPr>
          <p:cNvSpPr>
            <a:spLocks noGrp="1"/>
          </p:cNvSpPr>
          <p:nvPr>
            <p:ph type="title"/>
          </p:nvPr>
        </p:nvSpPr>
        <p:spPr/>
        <p:txBody>
          <a:bodyPr/>
          <a:lstStyle/>
          <a:p>
            <a:r>
              <a:rPr lang="en-US" dirty="0"/>
              <a:t>One-to-one proofs - skeleton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59A5B2-7A19-626D-A852-3357BD686B09}"/>
                  </a:ext>
                </a:extLst>
              </p:cNvPr>
              <p:cNvSpPr>
                <a:spLocks noGrp="1"/>
              </p:cNvSpPr>
              <p:nvPr>
                <p:ph idx="1"/>
              </p:nvPr>
            </p:nvSpPr>
            <p:spPr/>
            <p:txBody>
              <a:bodyPr/>
              <a:lstStyle/>
              <a:p>
                <a:r>
                  <a:rPr lang="en-US" dirty="0"/>
                  <a:t>It’s a </a:t>
                </a:r>
                <a:r>
                  <a:rPr lang="en-US" dirty="0" err="1"/>
                  <a:t>forall</a:t>
                </a:r>
                <a:r>
                  <a:rPr lang="en-US" dirty="0"/>
                  <a:t> statement! We know how to prove it.</a:t>
                </a:r>
              </a:p>
              <a:p>
                <a:r>
                  <a:rPr lang="en-US" dirty="0"/>
                  <a:t>Let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ℤ</m:t>
                    </m:r>
                  </m:oMath>
                </a14:m>
                <a:r>
                  <a:rPr lang="en-US" dirty="0"/>
                  <a:t> be the function given by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oMath>
                </a14:m>
                <a:r>
                  <a:rPr lang="en-US" dirty="0"/>
                  <a:t>. </a:t>
                </a:r>
              </a:p>
              <a:p>
                <a:r>
                  <a:rPr lang="en-US" dirty="0"/>
                  <a:t>Claim: </a:t>
                </a:r>
                <a14:m>
                  <m:oMath xmlns:m="http://schemas.openxmlformats.org/officeDocument/2006/math">
                    <m:r>
                      <a:rPr lang="en-US" b="0" i="1" smtClean="0">
                        <a:latin typeface="Cambria Math" panose="02040503050406030204" pitchFamily="18" charset="0"/>
                      </a:rPr>
                      <m:t>𝑓</m:t>
                    </m:r>
                  </m:oMath>
                </a14:m>
                <a:r>
                  <a:rPr lang="en-US" dirty="0"/>
                  <a:t> is one-to-one</a:t>
                </a:r>
              </a:p>
              <a:p>
                <a:r>
                  <a:rPr lang="en-US" dirty="0"/>
                  <a:t>Proof: Let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be arbitrary elements of our domain, and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m:t>
                    </m:r>
                  </m:oMath>
                </a14:m>
                <a:endParaRPr lang="en-US" dirty="0"/>
              </a:p>
              <a:p>
                <a:r>
                  <a:rPr lang="en-US" dirty="0"/>
                  <a:t>…</a:t>
                </a:r>
              </a:p>
              <a:p>
                <a:endParaRPr lang="en-US" dirty="0"/>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p:txBody>
          </p:sp>
        </mc:Choice>
        <mc:Fallback xmlns="">
          <p:sp>
            <p:nvSpPr>
              <p:cNvPr id="3" name="Content Placeholder 2">
                <a:extLst>
                  <a:ext uri="{FF2B5EF4-FFF2-40B4-BE49-F238E27FC236}">
                    <a16:creationId xmlns:a16="http://schemas.microsoft.com/office/drawing/2014/main" id="{4F59A5B2-7A19-626D-A852-3357BD686B09}"/>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grpSp>
        <p:nvGrpSpPr>
          <p:cNvPr id="7" name="Group 6" descr="One-to-one (aka injection) definition: A function f is one-to-one iff FOR-ALL a FOR-ALL b ( f(a) = f(b) RIGHT-ARROW a = b)">
            <a:extLst>
              <a:ext uri="{FF2B5EF4-FFF2-40B4-BE49-F238E27FC236}">
                <a16:creationId xmlns:a16="http://schemas.microsoft.com/office/drawing/2014/main" id="{F348A4C0-62C3-4099-902E-E6F3890F4E89}"/>
              </a:ext>
            </a:extLst>
          </p:cNvPr>
          <p:cNvGrpSpPr/>
          <p:nvPr/>
        </p:nvGrpSpPr>
        <p:grpSpPr>
          <a:xfrm>
            <a:off x="5559550" y="5488003"/>
            <a:ext cx="6580935" cy="1324384"/>
            <a:chOff x="1185842" y="3429000"/>
            <a:chExt cx="6111311" cy="1648382"/>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061D2F2-23A8-458B-96B0-1418A84AC41F}"/>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𝒇</m:t>
                      </m:r>
                    </m:oMath>
                  </a14:m>
                  <a:r>
                    <a:rPr lang="en-US" sz="2800" b="1" dirty="0">
                      <a:latin typeface="Segoe UI Semibold" panose="020B0702040204020203" pitchFamily="34" charset="0"/>
                      <a:cs typeface="Segoe UI Semibold" panose="020B0702040204020203" pitchFamily="34" charset="0"/>
                    </a:rPr>
                    <a:t> is one-to-one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𝒇</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26D2113-C4EE-443E-8038-E9C006D73D6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C9B9D27-A1D4-4E5E-81A1-4CFCD3710B7D}"/>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One-to-one (aka injection)</a:t>
              </a:r>
            </a:p>
          </p:txBody>
        </p:sp>
      </p:gr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7298173A-1B4B-40A7-9607-FFC813E2D453}"/>
                  </a:ext>
                  <a:ext uri="{C183D7F6-B498-43B3-948B-1728B52AA6E4}">
                    <adec:decorative xmlns:adec="http://schemas.microsoft.com/office/drawing/2017/decorative" val="1"/>
                  </a:ext>
                </a:extLst>
              </p14:cNvPr>
              <p14:cNvContentPartPr/>
              <p14:nvPr/>
            </p14:nvContentPartPr>
            <p14:xfrm>
              <a:off x="524520" y="3334320"/>
              <a:ext cx="2303640" cy="2476800"/>
            </p14:xfrm>
          </p:contentPart>
        </mc:Choice>
        <mc:Fallback>
          <p:pic>
            <p:nvPicPr>
              <p:cNvPr id="4" name="Ink 3">
                <a:extLst>
                  <a:ext uri="{FF2B5EF4-FFF2-40B4-BE49-F238E27FC236}">
                    <a16:creationId xmlns:a16="http://schemas.microsoft.com/office/drawing/2014/main" id="{7298173A-1B4B-40A7-9607-FFC813E2D453}"/>
                  </a:ext>
                  <a:ext uri="{C183D7F6-B498-43B3-948B-1728B52AA6E4}">
                    <adec:decorative xmlns:adec="http://schemas.microsoft.com/office/drawing/2017/decorative" val="1"/>
                  </a:ext>
                </a:extLst>
              </p:cNvPr>
              <p:cNvPicPr/>
              <p:nvPr/>
            </p:nvPicPr>
            <p:blipFill>
              <a:blip r:embed="rId6"/>
              <a:stretch>
                <a:fillRect/>
              </a:stretch>
            </p:blipFill>
            <p:spPr>
              <a:xfrm>
                <a:off x="515160" y="3324960"/>
                <a:ext cx="2322360" cy="249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descr="a+5 = b+5&#10;a=b">
                <a:extLst>
                  <a:ext uri="{FF2B5EF4-FFF2-40B4-BE49-F238E27FC236}">
                    <a16:creationId xmlns:a16="http://schemas.microsoft.com/office/drawing/2014/main" id="{75FA7C35-EC1E-4E2F-BFFC-A0FFFB43D9D0}"/>
                  </a:ext>
                </a:extLst>
              </p14:cNvPr>
              <p14:cNvContentPartPr/>
              <p14:nvPr/>
            </p14:nvContentPartPr>
            <p14:xfrm>
              <a:off x="4725000" y="3831120"/>
              <a:ext cx="2726280" cy="1161360"/>
            </p14:xfrm>
          </p:contentPart>
        </mc:Choice>
        <mc:Fallback>
          <p:pic>
            <p:nvPicPr>
              <p:cNvPr id="11" name="Ink 10" descr="a+5 = b+5&#10;a=b">
                <a:extLst>
                  <a:ext uri="{FF2B5EF4-FFF2-40B4-BE49-F238E27FC236}">
                    <a16:creationId xmlns:a16="http://schemas.microsoft.com/office/drawing/2014/main" id="{75FA7C35-EC1E-4E2F-BFFC-A0FFFB43D9D0}"/>
                  </a:ext>
                </a:extLst>
              </p:cNvPr>
              <p:cNvPicPr/>
              <p:nvPr/>
            </p:nvPicPr>
            <p:blipFill>
              <a:blip r:embed="rId8"/>
              <a:stretch>
                <a:fillRect/>
              </a:stretch>
            </p:blipFill>
            <p:spPr>
              <a:xfrm>
                <a:off x="4715640" y="3821760"/>
                <a:ext cx="2745000" cy="1180080"/>
              </a:xfrm>
              <a:prstGeom prst="rect">
                <a:avLst/>
              </a:prstGeom>
            </p:spPr>
          </p:pic>
        </mc:Fallback>
      </mc:AlternateContent>
    </p:spTree>
    <p:extLst>
      <p:ext uri="{BB962C8B-B14F-4D97-AF65-F5344CB8AC3E}">
        <p14:creationId xmlns:p14="http://schemas.microsoft.com/office/powerpoint/2010/main" val="183036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6798</TotalTime>
  <Words>3572</Words>
  <Application>Microsoft Office PowerPoint</Application>
  <PresentationFormat>Widescreen</PresentationFormat>
  <Paragraphs>425</Paragraphs>
  <Slides>48</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Cambria Math</vt:lpstr>
      <vt:lpstr>Franklin Gothic Medium</vt:lpstr>
      <vt:lpstr>Segoe UI</vt:lpstr>
      <vt:lpstr>Segoe UI Light</vt:lpstr>
      <vt:lpstr>Segoe UI Semibold</vt:lpstr>
      <vt:lpstr>Segoe UI Semilight</vt:lpstr>
      <vt:lpstr>Tw Cen MT</vt:lpstr>
      <vt:lpstr>Wingdings 3</vt:lpstr>
      <vt:lpstr>Integral</vt:lpstr>
      <vt:lpstr>Functions And Graphs</vt:lpstr>
      <vt:lpstr>Today</vt:lpstr>
      <vt:lpstr>Functions</vt:lpstr>
      <vt:lpstr>Some types of functions</vt:lpstr>
      <vt:lpstr>Functions!</vt:lpstr>
      <vt:lpstr>One-to-one (injection) - definition</vt:lpstr>
      <vt:lpstr>One-to-one (injection) - contrapositive</vt:lpstr>
      <vt:lpstr>One-to-one proofs - structure</vt:lpstr>
      <vt:lpstr>One-to-one proofs - skeleton</vt:lpstr>
      <vt:lpstr>One-to-one proofs - complete</vt:lpstr>
      <vt:lpstr>Onto (surjection) - definition</vt:lpstr>
      <vt:lpstr>Onto proofs - structure</vt:lpstr>
      <vt:lpstr>Onto proofs - skeleton</vt:lpstr>
      <vt:lpstr>Onto proofs - complete</vt:lpstr>
      <vt:lpstr>Bijection</vt:lpstr>
      <vt:lpstr>Sizes of sets</vt:lpstr>
      <vt:lpstr>More Practical (setup)</vt:lpstr>
      <vt:lpstr>More Practical (mapping)</vt:lpstr>
      <vt:lpstr>Why do we care about bijections?</vt:lpstr>
      <vt:lpstr>Definition</vt:lpstr>
      <vt:lpstr>Some infinite sets - comparisons</vt:lpstr>
      <vt:lpstr>Some infinite sets (N, Z)</vt:lpstr>
      <vt:lpstr>Some infinite sets (Z, {x :x is an even integer})</vt:lpstr>
      <vt:lpstr>They’re all the same size (Z and even integers)</vt:lpstr>
      <vt:lpstr>They’re all the same size (N and Z setup)</vt:lpstr>
      <vt:lpstr>They’re all the same size (N and Z)</vt:lpstr>
      <vt:lpstr>They’re all the same size (N and even integers)</vt:lpstr>
      <vt:lpstr>They’re all the same size (composition)</vt:lpstr>
      <vt:lpstr>Countable</vt:lpstr>
      <vt:lpstr>Let’s Try one that’s a little harder</vt:lpstr>
      <vt:lpstr>The set of positive rational numbers</vt:lpstr>
      <vt:lpstr>In bijection with the natural numbers</vt:lpstr>
      <vt:lpstr>Are all infinite sets countable?</vt:lpstr>
      <vt:lpstr>Graphs</vt:lpstr>
      <vt:lpstr>Directed Graphs definitions</vt:lpstr>
      <vt:lpstr>Directed Graphs (path)</vt:lpstr>
      <vt:lpstr>Directed Graphs (simple path)</vt:lpstr>
      <vt:lpstr>Directed Graphs (cycle)</vt:lpstr>
      <vt:lpstr>Directed Graphs (simple cycle)</vt:lpstr>
      <vt:lpstr>Extra examples</vt:lpstr>
      <vt:lpstr>Draw the graph! (setup)</vt:lpstr>
      <vt:lpstr>Draw the graph! (complete)</vt:lpstr>
      <vt:lpstr>Between every two distinct rationals, there’s another rational number.</vt:lpstr>
      <vt:lpstr>There are infinitely many rational numbers between any two distinct rational numbers.</vt:lpstr>
      <vt:lpstr>Composition of 2 bijections is a bijection (1)</vt:lpstr>
      <vt:lpstr>Composition of 2 bijections is a bijection (2)</vt:lpstr>
      <vt:lpstr>Show that the following function is a bijection (1)</vt:lpstr>
      <vt:lpstr>Show that the following function is a bijection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 And Graphs</dc:title>
  <dc:creator>rtweber2</dc:creator>
  <cp:lastModifiedBy>mnats</cp:lastModifiedBy>
  <cp:revision>95</cp:revision>
  <cp:lastPrinted>2024-11-08T05:54:31Z</cp:lastPrinted>
  <dcterms:created xsi:type="dcterms:W3CDTF">2020-11-22T19:14:37Z</dcterms:created>
  <dcterms:modified xsi:type="dcterms:W3CDTF">2025-11-11T17:21:18Z</dcterms:modified>
</cp:coreProperties>
</file>