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0"/>
  </p:handoutMasterIdLst>
  <p:sldIdLst>
    <p:sldId id="256" r:id="rId2"/>
    <p:sldId id="257" r:id="rId3"/>
    <p:sldId id="258" r:id="rId4"/>
    <p:sldId id="261" r:id="rId5"/>
    <p:sldId id="260" r:id="rId6"/>
    <p:sldId id="304" r:id="rId7"/>
    <p:sldId id="305" r:id="rId8"/>
    <p:sldId id="306" r:id="rId9"/>
    <p:sldId id="307" r:id="rId10"/>
    <p:sldId id="317" r:id="rId11"/>
    <p:sldId id="318" r:id="rId12"/>
    <p:sldId id="295" r:id="rId13"/>
    <p:sldId id="319" r:id="rId14"/>
    <p:sldId id="320" r:id="rId15"/>
    <p:sldId id="294" r:id="rId16"/>
    <p:sldId id="321" r:id="rId17"/>
    <p:sldId id="293" r:id="rId18"/>
    <p:sldId id="323" r:id="rId19"/>
    <p:sldId id="277" r:id="rId20"/>
    <p:sldId id="259" r:id="rId21"/>
    <p:sldId id="262" r:id="rId22"/>
    <p:sldId id="263" r:id="rId23"/>
    <p:sldId id="264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6" r:id="rId32"/>
    <p:sldId id="273" r:id="rId33"/>
    <p:sldId id="275" r:id="rId34"/>
    <p:sldId id="299" r:id="rId35"/>
    <p:sldId id="300" r:id="rId36"/>
    <p:sldId id="303" r:id="rId37"/>
    <p:sldId id="301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28" autoAdjust="0"/>
  </p:normalViewPr>
  <p:slideViewPr>
    <p:cSldViewPr snapToGrid="0">
      <p:cViewPr>
        <p:scale>
          <a:sx n="90" d="100"/>
          <a:sy n="90" d="100"/>
        </p:scale>
        <p:origin x="33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ts" userId="2d5df061-6255-4755-935c-bfd826af269a" providerId="ADAL" clId="{FA7C4175-00E7-4193-9DFC-E7113FAEB553}"/>
    <pc:docChg chg="undo custSel addSld delSld modSld sldOrd">
      <pc:chgData name="mnats" userId="2d5df061-6255-4755-935c-bfd826af269a" providerId="ADAL" clId="{FA7C4175-00E7-4193-9DFC-E7113FAEB553}" dt="2025-11-07T05:52:28.838" v="1239" actId="47"/>
      <pc:docMkLst>
        <pc:docMk/>
      </pc:docMkLst>
      <pc:sldChg chg="modSp mod">
        <pc:chgData name="mnats" userId="2d5df061-6255-4755-935c-bfd826af269a" providerId="ADAL" clId="{FA7C4175-00E7-4193-9DFC-E7113FAEB553}" dt="2025-11-07T03:54:29.392" v="7" actId="20577"/>
        <pc:sldMkLst>
          <pc:docMk/>
          <pc:sldMk cId="2276585271" sldId="256"/>
        </pc:sldMkLst>
        <pc:spChg chg="mod">
          <ac:chgData name="mnats" userId="2d5df061-6255-4755-935c-bfd826af269a" providerId="ADAL" clId="{FA7C4175-00E7-4193-9DFC-E7113FAEB553}" dt="2025-11-07T03:54:29.392" v="7" actId="20577"/>
          <ac:spMkLst>
            <pc:docMk/>
            <pc:sldMk cId="2276585271" sldId="256"/>
            <ac:spMk id="3" creationId="{4B0031FE-D03E-46A5-8EA1-2BD40D7A3604}"/>
          </ac:spMkLst>
        </pc:spChg>
      </pc:sldChg>
      <pc:sldChg chg="modSp mod">
        <pc:chgData name="mnats" userId="2d5df061-6255-4755-935c-bfd826af269a" providerId="ADAL" clId="{FA7C4175-00E7-4193-9DFC-E7113FAEB553}" dt="2025-11-07T04:17:59.893" v="22" actId="20577"/>
        <pc:sldMkLst>
          <pc:docMk/>
          <pc:sldMk cId="3917272271" sldId="257"/>
        </pc:sldMkLst>
        <pc:spChg chg="mod">
          <ac:chgData name="mnats" userId="2d5df061-6255-4755-935c-bfd826af269a" providerId="ADAL" clId="{FA7C4175-00E7-4193-9DFC-E7113FAEB553}" dt="2025-11-07T04:17:59.893" v="22" actId="20577"/>
          <ac:spMkLst>
            <pc:docMk/>
            <pc:sldMk cId="3917272271" sldId="257"/>
            <ac:spMk id="2" creationId="{6EBC1B47-221D-4783-BC6F-FC341361874B}"/>
          </ac:spMkLst>
        </pc:spChg>
      </pc:sldChg>
      <pc:sldChg chg="addSp delSp modSp mod">
        <pc:chgData name="mnats" userId="2d5df061-6255-4755-935c-bfd826af269a" providerId="ADAL" clId="{FA7C4175-00E7-4193-9DFC-E7113FAEB553}" dt="2025-11-07T04:18:54.928" v="56"/>
        <pc:sldMkLst>
          <pc:docMk/>
          <pc:sldMk cId="3016005044" sldId="258"/>
        </pc:sldMkLst>
        <pc:spChg chg="mod">
          <ac:chgData name="mnats" userId="2d5df061-6255-4755-935c-bfd826af269a" providerId="ADAL" clId="{FA7C4175-00E7-4193-9DFC-E7113FAEB553}" dt="2025-11-07T04:18:10.037" v="28" actId="20577"/>
          <ac:spMkLst>
            <pc:docMk/>
            <pc:sldMk cId="3016005044" sldId="258"/>
            <ac:spMk id="2" creationId="{2C32466F-9CC8-4614-96AC-055BCD37F91F}"/>
          </ac:spMkLst>
        </pc:spChg>
        <pc:spChg chg="del">
          <ac:chgData name="mnats" userId="2d5df061-6255-4755-935c-bfd826af269a" providerId="ADAL" clId="{FA7C4175-00E7-4193-9DFC-E7113FAEB553}" dt="2025-11-07T04:18:54.718" v="55" actId="478"/>
          <ac:spMkLst>
            <pc:docMk/>
            <pc:sldMk cId="3016005044" sldId="258"/>
            <ac:spMk id="4" creationId="{0D038862-AF9B-45D9-A5D5-2A81BBBA81BE}"/>
          </ac:spMkLst>
        </pc:spChg>
        <pc:spChg chg="add mod">
          <ac:chgData name="mnats" userId="2d5df061-6255-4755-935c-bfd826af269a" providerId="ADAL" clId="{FA7C4175-00E7-4193-9DFC-E7113FAEB553}" dt="2025-11-07T04:18:54.928" v="56"/>
          <ac:spMkLst>
            <pc:docMk/>
            <pc:sldMk cId="3016005044" sldId="258"/>
            <ac:spMk id="5" creationId="{8E5762A6-2939-4DDD-8FBE-37B00B5A6B62}"/>
          </ac:spMkLst>
        </pc:spChg>
      </pc:sldChg>
      <pc:sldChg chg="del">
        <pc:chgData name="mnats" userId="2d5df061-6255-4755-935c-bfd826af269a" providerId="ADAL" clId="{FA7C4175-00E7-4193-9DFC-E7113FAEB553}" dt="2025-11-07T05:40:18.364" v="373" actId="47"/>
        <pc:sldMkLst>
          <pc:docMk/>
          <pc:sldMk cId="757238041" sldId="259"/>
        </pc:sldMkLst>
      </pc:sldChg>
      <pc:sldChg chg="modSp add">
        <pc:chgData name="mnats" userId="2d5df061-6255-4755-935c-bfd826af269a" providerId="ADAL" clId="{FA7C4175-00E7-4193-9DFC-E7113FAEB553}" dt="2025-11-07T05:40:50.453" v="386" actId="20577"/>
        <pc:sldMkLst>
          <pc:docMk/>
          <pc:sldMk cId="3479901583" sldId="259"/>
        </pc:sldMkLst>
        <pc:spChg chg="mod">
          <ac:chgData name="mnats" userId="2d5df061-6255-4755-935c-bfd826af269a" providerId="ADAL" clId="{FA7C4175-00E7-4193-9DFC-E7113FAEB553}" dt="2025-11-07T05:40:50.453" v="386" actId="20577"/>
          <ac:spMkLst>
            <pc:docMk/>
            <pc:sldMk cId="3479901583" sldId="259"/>
            <ac:spMk id="2" creationId="{D0ECADC9-8D24-400B-B8E9-F230EE5DB084}"/>
          </ac:spMkLst>
        </pc:spChg>
      </pc:sldChg>
      <pc:sldChg chg="modSp mod">
        <pc:chgData name="mnats" userId="2d5df061-6255-4755-935c-bfd826af269a" providerId="ADAL" clId="{FA7C4175-00E7-4193-9DFC-E7113FAEB553}" dt="2025-11-07T04:18:48.929" v="53" actId="1036"/>
        <pc:sldMkLst>
          <pc:docMk/>
          <pc:sldMk cId="260292734" sldId="260"/>
        </pc:sldMkLst>
        <pc:spChg chg="mod">
          <ac:chgData name="mnats" userId="2d5df061-6255-4755-935c-bfd826af269a" providerId="ADAL" clId="{FA7C4175-00E7-4193-9DFC-E7113FAEB553}" dt="2025-11-07T04:18:48.929" v="53" actId="1036"/>
          <ac:spMkLst>
            <pc:docMk/>
            <pc:sldMk cId="260292734" sldId="260"/>
            <ac:spMk id="4" creationId="{D78ED784-15AD-4F1F-AA85-931ECBF2EAAB}"/>
          </ac:spMkLst>
        </pc:spChg>
      </pc:sldChg>
      <pc:sldChg chg="addSp delSp modSp mod">
        <pc:chgData name="mnats" userId="2d5df061-6255-4755-935c-bfd826af269a" providerId="ADAL" clId="{FA7C4175-00E7-4193-9DFC-E7113FAEB553}" dt="2025-11-07T04:18:51.731" v="54"/>
        <pc:sldMkLst>
          <pc:docMk/>
          <pc:sldMk cId="669500152" sldId="261"/>
        </pc:sldMkLst>
        <pc:spChg chg="mod">
          <ac:chgData name="mnats" userId="2d5df061-6255-4755-935c-bfd826af269a" providerId="ADAL" clId="{FA7C4175-00E7-4193-9DFC-E7113FAEB553}" dt="2025-11-07T04:18:14.617" v="38" actId="20577"/>
          <ac:spMkLst>
            <pc:docMk/>
            <pc:sldMk cId="669500152" sldId="261"/>
            <ac:spMk id="2" creationId="{2C32466F-9CC8-4614-96AC-055BCD37F91F}"/>
          </ac:spMkLst>
        </pc:spChg>
        <pc:spChg chg="del mod">
          <ac:chgData name="mnats" userId="2d5df061-6255-4755-935c-bfd826af269a" providerId="ADAL" clId="{FA7C4175-00E7-4193-9DFC-E7113FAEB553}" dt="2025-11-07T04:18:35.059" v="41" actId="478"/>
          <ac:spMkLst>
            <pc:docMk/>
            <pc:sldMk cId="669500152" sldId="261"/>
            <ac:spMk id="4" creationId="{847EDC5F-60BE-4FD7-8ADA-70E8CB62B37A}"/>
          </ac:spMkLst>
        </pc:spChg>
        <pc:spChg chg="add del mod">
          <ac:chgData name="mnats" userId="2d5df061-6255-4755-935c-bfd826af269a" providerId="ADAL" clId="{FA7C4175-00E7-4193-9DFC-E7113FAEB553}" dt="2025-11-07T04:18:42.151" v="43"/>
          <ac:spMkLst>
            <pc:docMk/>
            <pc:sldMk cId="669500152" sldId="261"/>
            <ac:spMk id="5" creationId="{8F72E291-6C1E-4FB3-852E-70F7FDEE8295}"/>
          </ac:spMkLst>
        </pc:spChg>
        <pc:spChg chg="add mod">
          <ac:chgData name="mnats" userId="2d5df061-6255-4755-935c-bfd826af269a" providerId="ADAL" clId="{FA7C4175-00E7-4193-9DFC-E7113FAEB553}" dt="2025-11-07T04:18:51.731" v="54"/>
          <ac:spMkLst>
            <pc:docMk/>
            <pc:sldMk cId="669500152" sldId="261"/>
            <ac:spMk id="6" creationId="{9E7087E2-A9AA-4194-AE38-B5288871059E}"/>
          </ac:spMkLst>
        </pc:spChg>
      </pc:sldChg>
      <pc:sldChg chg="del">
        <pc:chgData name="mnats" userId="2d5df061-6255-4755-935c-bfd826af269a" providerId="ADAL" clId="{FA7C4175-00E7-4193-9DFC-E7113FAEB553}" dt="2025-11-07T05:40:18.364" v="373" actId="47"/>
        <pc:sldMkLst>
          <pc:docMk/>
          <pc:sldMk cId="1553458404" sldId="262"/>
        </pc:sldMkLst>
      </pc:sldChg>
      <pc:sldChg chg="modSp add">
        <pc:chgData name="mnats" userId="2d5df061-6255-4755-935c-bfd826af269a" providerId="ADAL" clId="{FA7C4175-00E7-4193-9DFC-E7113FAEB553}" dt="2025-11-07T05:40:55.606" v="390" actId="20577"/>
        <pc:sldMkLst>
          <pc:docMk/>
          <pc:sldMk cId="4163448435" sldId="262"/>
        </pc:sldMkLst>
        <pc:spChg chg="mod">
          <ac:chgData name="mnats" userId="2d5df061-6255-4755-935c-bfd826af269a" providerId="ADAL" clId="{FA7C4175-00E7-4193-9DFC-E7113FAEB553}" dt="2025-11-07T05:40:55.606" v="390" actId="20577"/>
          <ac:spMkLst>
            <pc:docMk/>
            <pc:sldMk cId="4163448435" sldId="262"/>
            <ac:spMk id="2" creationId="{D0ECADC9-8D24-400B-B8E9-F230EE5DB084}"/>
          </ac:spMkLst>
        </pc:spChg>
      </pc:sldChg>
      <pc:sldChg chg="del">
        <pc:chgData name="mnats" userId="2d5df061-6255-4755-935c-bfd826af269a" providerId="ADAL" clId="{FA7C4175-00E7-4193-9DFC-E7113FAEB553}" dt="2025-11-07T05:40:18.364" v="373" actId="47"/>
        <pc:sldMkLst>
          <pc:docMk/>
          <pc:sldMk cId="502622538" sldId="263"/>
        </pc:sldMkLst>
      </pc:sldChg>
      <pc:sldChg chg="modSp add">
        <pc:chgData name="mnats" userId="2d5df061-6255-4755-935c-bfd826af269a" providerId="ADAL" clId="{FA7C4175-00E7-4193-9DFC-E7113FAEB553}" dt="2025-11-07T05:40:59.967" v="394" actId="20577"/>
        <pc:sldMkLst>
          <pc:docMk/>
          <pc:sldMk cId="596670628" sldId="263"/>
        </pc:sldMkLst>
        <pc:spChg chg="mod">
          <ac:chgData name="mnats" userId="2d5df061-6255-4755-935c-bfd826af269a" providerId="ADAL" clId="{FA7C4175-00E7-4193-9DFC-E7113FAEB553}" dt="2025-11-07T05:40:59.967" v="394" actId="20577"/>
          <ac:spMkLst>
            <pc:docMk/>
            <pc:sldMk cId="596670628" sldId="263"/>
            <ac:spMk id="2" creationId="{D0ECADC9-8D24-400B-B8E9-F230EE5DB084}"/>
          </ac:spMkLst>
        </pc:spChg>
      </pc:sldChg>
      <pc:sldChg chg="del">
        <pc:chgData name="mnats" userId="2d5df061-6255-4755-935c-bfd826af269a" providerId="ADAL" clId="{FA7C4175-00E7-4193-9DFC-E7113FAEB553}" dt="2025-11-07T05:40:18.364" v="373" actId="47"/>
        <pc:sldMkLst>
          <pc:docMk/>
          <pc:sldMk cId="1069776551" sldId="264"/>
        </pc:sldMkLst>
      </pc:sldChg>
      <pc:sldChg chg="modSp add">
        <pc:chgData name="mnats" userId="2d5df061-6255-4755-935c-bfd826af269a" providerId="ADAL" clId="{FA7C4175-00E7-4193-9DFC-E7113FAEB553}" dt="2025-11-07T05:41:04.943" v="398" actId="20577"/>
        <pc:sldMkLst>
          <pc:docMk/>
          <pc:sldMk cId="3827744432" sldId="264"/>
        </pc:sldMkLst>
        <pc:spChg chg="mod">
          <ac:chgData name="mnats" userId="2d5df061-6255-4755-935c-bfd826af269a" providerId="ADAL" clId="{FA7C4175-00E7-4193-9DFC-E7113FAEB553}" dt="2025-11-07T05:41:04.943" v="398" actId="20577"/>
          <ac:spMkLst>
            <pc:docMk/>
            <pc:sldMk cId="3827744432" sldId="264"/>
            <ac:spMk id="2" creationId="{D0ECADC9-8D24-400B-B8E9-F230EE5DB084}"/>
          </ac:spMkLst>
        </pc:spChg>
      </pc:sldChg>
      <pc:sldChg chg="del">
        <pc:chgData name="mnats" userId="2d5df061-6255-4755-935c-bfd826af269a" providerId="ADAL" clId="{FA7C4175-00E7-4193-9DFC-E7113FAEB553}" dt="2025-11-07T05:40:18.364" v="373" actId="47"/>
        <pc:sldMkLst>
          <pc:docMk/>
          <pc:sldMk cId="181055380" sldId="266"/>
        </pc:sldMkLst>
      </pc:sldChg>
      <pc:sldChg chg="modSp add">
        <pc:chgData name="mnats" userId="2d5df061-6255-4755-935c-bfd826af269a" providerId="ADAL" clId="{FA7C4175-00E7-4193-9DFC-E7113FAEB553}" dt="2025-11-07T05:41:09.953" v="410" actId="20577"/>
        <pc:sldMkLst>
          <pc:docMk/>
          <pc:sldMk cId="2360535444" sldId="266"/>
        </pc:sldMkLst>
        <pc:spChg chg="mod">
          <ac:chgData name="mnats" userId="2d5df061-6255-4755-935c-bfd826af269a" providerId="ADAL" clId="{FA7C4175-00E7-4193-9DFC-E7113FAEB553}" dt="2025-11-07T05:41:09.953" v="410" actId="20577"/>
          <ac:spMkLst>
            <pc:docMk/>
            <pc:sldMk cId="2360535444" sldId="266"/>
            <ac:spMk id="2" creationId="{D0ECADC9-8D24-400B-B8E9-F230EE5DB084}"/>
          </ac:spMkLst>
        </pc:spChg>
      </pc:sldChg>
      <pc:sldChg chg="modSp mod">
        <pc:chgData name="mnats" userId="2d5df061-6255-4755-935c-bfd826af269a" providerId="ADAL" clId="{FA7C4175-00E7-4193-9DFC-E7113FAEB553}" dt="2025-11-07T05:41:43.555" v="431" actId="20577"/>
        <pc:sldMkLst>
          <pc:docMk/>
          <pc:sldMk cId="725339136" sldId="267"/>
        </pc:sldMkLst>
        <pc:spChg chg="mod">
          <ac:chgData name="mnats" userId="2d5df061-6255-4755-935c-bfd826af269a" providerId="ADAL" clId="{FA7C4175-00E7-4193-9DFC-E7113FAEB553}" dt="2025-11-07T05:41:43.555" v="431" actId="20577"/>
          <ac:spMkLst>
            <pc:docMk/>
            <pc:sldMk cId="725339136" sldId="267"/>
            <ac:spMk id="2" creationId="{2C32466F-9CC8-4614-96AC-055BCD37F91F}"/>
          </ac:spMkLst>
        </pc:spChg>
        <pc:spChg chg="mod">
          <ac:chgData name="mnats" userId="2d5df061-6255-4755-935c-bfd826af269a" providerId="ADAL" clId="{FA7C4175-00E7-4193-9DFC-E7113FAEB553}" dt="2025-11-07T05:41:29.899" v="411" actId="1076"/>
          <ac:spMkLst>
            <pc:docMk/>
            <pc:sldMk cId="725339136" sldId="267"/>
            <ac:spMk id="4" creationId="{D78ED784-15AD-4F1F-AA85-931ECBF2EAAB}"/>
          </ac:spMkLst>
        </pc:spChg>
      </pc:sldChg>
      <pc:sldChg chg="addSp delSp modSp mod">
        <pc:chgData name="mnats" userId="2d5df061-6255-4755-935c-bfd826af269a" providerId="ADAL" clId="{FA7C4175-00E7-4193-9DFC-E7113FAEB553}" dt="2025-11-07T05:41:47.420" v="435" actId="20577"/>
        <pc:sldMkLst>
          <pc:docMk/>
          <pc:sldMk cId="3611404437" sldId="268"/>
        </pc:sldMkLst>
        <pc:spChg chg="mod">
          <ac:chgData name="mnats" userId="2d5df061-6255-4755-935c-bfd826af269a" providerId="ADAL" clId="{FA7C4175-00E7-4193-9DFC-E7113FAEB553}" dt="2025-11-07T05:41:47.420" v="435" actId="20577"/>
          <ac:spMkLst>
            <pc:docMk/>
            <pc:sldMk cId="3611404437" sldId="268"/>
            <ac:spMk id="2" creationId="{2C32466F-9CC8-4614-96AC-055BCD37F91F}"/>
          </ac:spMkLst>
        </pc:spChg>
        <pc:spChg chg="del">
          <ac:chgData name="mnats" userId="2d5df061-6255-4755-935c-bfd826af269a" providerId="ADAL" clId="{FA7C4175-00E7-4193-9DFC-E7113FAEB553}" dt="2025-11-07T05:41:34.030" v="412" actId="478"/>
          <ac:spMkLst>
            <pc:docMk/>
            <pc:sldMk cId="3611404437" sldId="268"/>
            <ac:spMk id="4" creationId="{D78ED784-15AD-4F1F-AA85-931ECBF2EAAB}"/>
          </ac:spMkLst>
        </pc:spChg>
        <pc:spChg chg="add mod">
          <ac:chgData name="mnats" userId="2d5df061-6255-4755-935c-bfd826af269a" providerId="ADAL" clId="{FA7C4175-00E7-4193-9DFC-E7113FAEB553}" dt="2025-11-07T05:41:34.283" v="413"/>
          <ac:spMkLst>
            <pc:docMk/>
            <pc:sldMk cId="3611404437" sldId="268"/>
            <ac:spMk id="5" creationId="{6FA8ECBD-655F-42A9-A1A7-0AAB6BCBB44A}"/>
          </ac:spMkLst>
        </pc:spChg>
      </pc:sldChg>
      <pc:sldChg chg="addSp delSp modSp mod">
        <pc:chgData name="mnats" userId="2d5df061-6255-4755-935c-bfd826af269a" providerId="ADAL" clId="{FA7C4175-00E7-4193-9DFC-E7113FAEB553}" dt="2025-11-07T05:41:55.869" v="441" actId="20577"/>
        <pc:sldMkLst>
          <pc:docMk/>
          <pc:sldMk cId="2463647337" sldId="269"/>
        </pc:sldMkLst>
        <pc:spChg chg="mod">
          <ac:chgData name="mnats" userId="2d5df061-6255-4755-935c-bfd826af269a" providerId="ADAL" clId="{FA7C4175-00E7-4193-9DFC-E7113FAEB553}" dt="2025-11-07T05:41:55.869" v="441" actId="20577"/>
          <ac:spMkLst>
            <pc:docMk/>
            <pc:sldMk cId="2463647337" sldId="269"/>
            <ac:spMk id="2" creationId="{2C32466F-9CC8-4614-96AC-055BCD37F91F}"/>
          </ac:spMkLst>
        </pc:spChg>
        <pc:spChg chg="del">
          <ac:chgData name="mnats" userId="2d5df061-6255-4755-935c-bfd826af269a" providerId="ADAL" clId="{FA7C4175-00E7-4193-9DFC-E7113FAEB553}" dt="2025-11-07T05:41:51.442" v="436" actId="478"/>
          <ac:spMkLst>
            <pc:docMk/>
            <pc:sldMk cId="2463647337" sldId="269"/>
            <ac:spMk id="4" creationId="{D78ED784-15AD-4F1F-AA85-931ECBF2EAAB}"/>
          </ac:spMkLst>
        </pc:spChg>
        <pc:spChg chg="add mod">
          <ac:chgData name="mnats" userId="2d5df061-6255-4755-935c-bfd826af269a" providerId="ADAL" clId="{FA7C4175-00E7-4193-9DFC-E7113FAEB553}" dt="2025-11-07T05:41:53.118" v="437"/>
          <ac:spMkLst>
            <pc:docMk/>
            <pc:sldMk cId="2463647337" sldId="269"/>
            <ac:spMk id="5" creationId="{8F710C02-32D7-4DEA-9BB7-44B146D2E2B5}"/>
          </ac:spMkLst>
        </pc:spChg>
      </pc:sldChg>
      <pc:sldChg chg="addSp delSp modSp mod">
        <pc:chgData name="mnats" userId="2d5df061-6255-4755-935c-bfd826af269a" providerId="ADAL" clId="{FA7C4175-00E7-4193-9DFC-E7113FAEB553}" dt="2025-11-07T05:42:00.997" v="447" actId="20577"/>
        <pc:sldMkLst>
          <pc:docMk/>
          <pc:sldMk cId="2997403015" sldId="270"/>
        </pc:sldMkLst>
        <pc:spChg chg="mod">
          <ac:chgData name="mnats" userId="2d5df061-6255-4755-935c-bfd826af269a" providerId="ADAL" clId="{FA7C4175-00E7-4193-9DFC-E7113FAEB553}" dt="2025-11-07T05:42:00.997" v="447" actId="20577"/>
          <ac:spMkLst>
            <pc:docMk/>
            <pc:sldMk cId="2997403015" sldId="270"/>
            <ac:spMk id="2" creationId="{2C32466F-9CC8-4614-96AC-055BCD37F91F}"/>
          </ac:spMkLst>
        </pc:spChg>
        <pc:spChg chg="del">
          <ac:chgData name="mnats" userId="2d5df061-6255-4755-935c-bfd826af269a" providerId="ADAL" clId="{FA7C4175-00E7-4193-9DFC-E7113FAEB553}" dt="2025-11-07T05:41:58.850" v="442" actId="478"/>
          <ac:spMkLst>
            <pc:docMk/>
            <pc:sldMk cId="2997403015" sldId="270"/>
            <ac:spMk id="4" creationId="{D78ED784-15AD-4F1F-AA85-931ECBF2EAAB}"/>
          </ac:spMkLst>
        </pc:spChg>
        <pc:spChg chg="add mod">
          <ac:chgData name="mnats" userId="2d5df061-6255-4755-935c-bfd826af269a" providerId="ADAL" clId="{FA7C4175-00E7-4193-9DFC-E7113FAEB553}" dt="2025-11-07T05:41:59.059" v="443"/>
          <ac:spMkLst>
            <pc:docMk/>
            <pc:sldMk cId="2997403015" sldId="270"/>
            <ac:spMk id="5" creationId="{0F18854A-D337-4779-9BAC-FF90A4E06A44}"/>
          </ac:spMkLst>
        </pc:spChg>
      </pc:sldChg>
      <pc:sldChg chg="modSp mod">
        <pc:chgData name="mnats" userId="2d5df061-6255-4755-935c-bfd826af269a" providerId="ADAL" clId="{FA7C4175-00E7-4193-9DFC-E7113FAEB553}" dt="2025-11-07T05:42:28.992" v="477" actId="20577"/>
        <pc:sldMkLst>
          <pc:docMk/>
          <pc:sldMk cId="1742302403" sldId="271"/>
        </pc:sldMkLst>
        <pc:spChg chg="mod">
          <ac:chgData name="mnats" userId="2d5df061-6255-4755-935c-bfd826af269a" providerId="ADAL" clId="{FA7C4175-00E7-4193-9DFC-E7113FAEB553}" dt="2025-11-07T05:42:28.992" v="477" actId="20577"/>
          <ac:spMkLst>
            <pc:docMk/>
            <pc:sldMk cId="1742302403" sldId="271"/>
            <ac:spMk id="2" creationId="{555ED3BA-0FF7-46FC-9DA0-DD3632D36810}"/>
          </ac:spMkLst>
        </pc:spChg>
      </pc:sldChg>
      <pc:sldChg chg="addSp delSp modSp mod">
        <pc:chgData name="mnats" userId="2d5df061-6255-4755-935c-bfd826af269a" providerId="ADAL" clId="{FA7C4175-00E7-4193-9DFC-E7113FAEB553}" dt="2025-11-07T05:51:16.562" v="1233" actId="13244"/>
        <pc:sldMkLst>
          <pc:docMk/>
          <pc:sldMk cId="2015795448" sldId="272"/>
        </pc:sldMkLst>
        <pc:spChg chg="del mod">
          <ac:chgData name="mnats" userId="2d5df061-6255-4755-935c-bfd826af269a" providerId="ADAL" clId="{FA7C4175-00E7-4193-9DFC-E7113FAEB553}" dt="2025-11-07T05:42:55.915" v="488" actId="478"/>
          <ac:spMkLst>
            <pc:docMk/>
            <pc:sldMk cId="2015795448" sldId="272"/>
            <ac:spMk id="2" creationId="{316A6982-69A0-4A91-9E4D-86F4B225C31C}"/>
          </ac:spMkLst>
        </pc:spChg>
        <pc:spChg chg="add del mod">
          <ac:chgData name="mnats" userId="2d5df061-6255-4755-935c-bfd826af269a" providerId="ADAL" clId="{FA7C4175-00E7-4193-9DFC-E7113FAEB553}" dt="2025-11-07T05:42:55.603" v="487"/>
          <ac:spMkLst>
            <pc:docMk/>
            <pc:sldMk cId="2015795448" sldId="272"/>
            <ac:spMk id="5" creationId="{D81AAAF2-08F8-407F-89A0-37817CEAC667}"/>
          </ac:spMkLst>
        </pc:spChg>
        <pc:spChg chg="add del mod">
          <ac:chgData name="mnats" userId="2d5df061-6255-4755-935c-bfd826af269a" providerId="ADAL" clId="{FA7C4175-00E7-4193-9DFC-E7113FAEB553}" dt="2025-11-07T05:42:59.052" v="490" actId="478"/>
          <ac:spMkLst>
            <pc:docMk/>
            <pc:sldMk cId="2015795448" sldId="272"/>
            <ac:spMk id="7" creationId="{B3B80ED9-96F7-4FDB-8F36-6C894150167A}"/>
          </ac:spMkLst>
        </pc:spChg>
        <pc:spChg chg="add del mod">
          <ac:chgData name="mnats" userId="2d5df061-6255-4755-935c-bfd826af269a" providerId="ADAL" clId="{FA7C4175-00E7-4193-9DFC-E7113FAEB553}" dt="2025-11-07T05:43:25.033" v="492" actId="478"/>
          <ac:spMkLst>
            <pc:docMk/>
            <pc:sldMk cId="2015795448" sldId="272"/>
            <ac:spMk id="8" creationId="{66A763F5-7170-4415-9083-B5290BCC5C22}"/>
          </ac:spMkLst>
        </pc:spChg>
        <pc:spChg chg="add mod ord">
          <ac:chgData name="mnats" userId="2d5df061-6255-4755-935c-bfd826af269a" providerId="ADAL" clId="{FA7C4175-00E7-4193-9DFC-E7113FAEB553}" dt="2025-11-07T05:51:16.562" v="1233" actId="13244"/>
          <ac:spMkLst>
            <pc:docMk/>
            <pc:sldMk cId="2015795448" sldId="272"/>
            <ac:spMk id="9" creationId="{372F73D8-51B9-4672-9FE3-61910969B13C}"/>
          </ac:spMkLst>
        </pc:spChg>
      </pc:sldChg>
      <pc:sldChg chg="addSp delSp modSp mod">
        <pc:chgData name="mnats" userId="2d5df061-6255-4755-935c-bfd826af269a" providerId="ADAL" clId="{FA7C4175-00E7-4193-9DFC-E7113FAEB553}" dt="2025-11-07T05:51:32.666" v="1235" actId="13244"/>
        <pc:sldMkLst>
          <pc:docMk/>
          <pc:sldMk cId="1305100245" sldId="273"/>
        </pc:sldMkLst>
        <pc:spChg chg="del">
          <ac:chgData name="mnats" userId="2d5df061-6255-4755-935c-bfd826af269a" providerId="ADAL" clId="{FA7C4175-00E7-4193-9DFC-E7113FAEB553}" dt="2025-11-07T05:43:43.821" v="499" actId="478"/>
          <ac:spMkLst>
            <pc:docMk/>
            <pc:sldMk cId="1305100245" sldId="273"/>
            <ac:spMk id="2" creationId="{316A6982-69A0-4A91-9E4D-86F4B225C31C}"/>
          </ac:spMkLst>
        </pc:spChg>
        <pc:spChg chg="add del mod">
          <ac:chgData name="mnats" userId="2d5df061-6255-4755-935c-bfd826af269a" providerId="ADAL" clId="{FA7C4175-00E7-4193-9DFC-E7113FAEB553}" dt="2025-11-07T05:43:49.074" v="502" actId="478"/>
          <ac:spMkLst>
            <pc:docMk/>
            <pc:sldMk cId="1305100245" sldId="273"/>
            <ac:spMk id="6" creationId="{9DC38519-05CD-46C9-96E3-B18EDE0750D3}"/>
          </ac:spMkLst>
        </pc:spChg>
        <pc:spChg chg="add del mod">
          <ac:chgData name="mnats" userId="2d5df061-6255-4755-935c-bfd826af269a" providerId="ADAL" clId="{FA7C4175-00E7-4193-9DFC-E7113FAEB553}" dt="2025-11-07T05:43:45.816" v="501"/>
          <ac:spMkLst>
            <pc:docMk/>
            <pc:sldMk cId="1305100245" sldId="273"/>
            <ac:spMk id="7" creationId="{5C8C1F63-4502-418C-9705-FFAF0EBD3342}"/>
          </ac:spMkLst>
        </pc:spChg>
        <pc:spChg chg="add mod ord">
          <ac:chgData name="mnats" userId="2d5df061-6255-4755-935c-bfd826af269a" providerId="ADAL" clId="{FA7C4175-00E7-4193-9DFC-E7113FAEB553}" dt="2025-11-07T05:51:32.666" v="1235" actId="13244"/>
          <ac:spMkLst>
            <pc:docMk/>
            <pc:sldMk cId="1305100245" sldId="273"/>
            <ac:spMk id="8" creationId="{D0C94EC5-8774-46BB-B025-70E39F6DE4EF}"/>
          </ac:spMkLst>
        </pc:spChg>
      </pc:sldChg>
      <pc:sldChg chg="addSp delSp modSp mod">
        <pc:chgData name="mnats" userId="2d5df061-6255-4755-935c-bfd826af269a" providerId="ADAL" clId="{FA7C4175-00E7-4193-9DFC-E7113FAEB553}" dt="2025-11-07T05:51:40.726" v="1237" actId="13244"/>
        <pc:sldMkLst>
          <pc:docMk/>
          <pc:sldMk cId="3730659318" sldId="275"/>
        </pc:sldMkLst>
        <pc:spChg chg="del">
          <ac:chgData name="mnats" userId="2d5df061-6255-4755-935c-bfd826af269a" providerId="ADAL" clId="{FA7C4175-00E7-4193-9DFC-E7113FAEB553}" dt="2025-11-07T05:43:55.121" v="505" actId="478"/>
          <ac:spMkLst>
            <pc:docMk/>
            <pc:sldMk cId="3730659318" sldId="275"/>
            <ac:spMk id="2" creationId="{316A6982-69A0-4A91-9E4D-86F4B225C31C}"/>
          </ac:spMkLst>
        </pc:spChg>
        <pc:spChg chg="add del mod">
          <ac:chgData name="mnats" userId="2d5df061-6255-4755-935c-bfd826af269a" providerId="ADAL" clId="{FA7C4175-00E7-4193-9DFC-E7113FAEB553}" dt="2025-11-07T05:43:56.990" v="506" actId="478"/>
          <ac:spMkLst>
            <pc:docMk/>
            <pc:sldMk cId="3730659318" sldId="275"/>
            <ac:spMk id="6" creationId="{BCA7FD35-9C0B-4A69-977E-61AB6A78673F}"/>
          </ac:spMkLst>
        </pc:spChg>
        <pc:spChg chg="add mod ord">
          <ac:chgData name="mnats" userId="2d5df061-6255-4755-935c-bfd826af269a" providerId="ADAL" clId="{FA7C4175-00E7-4193-9DFC-E7113FAEB553}" dt="2025-11-07T05:51:40.726" v="1237" actId="13244"/>
          <ac:spMkLst>
            <pc:docMk/>
            <pc:sldMk cId="3730659318" sldId="275"/>
            <ac:spMk id="7" creationId="{DA14768C-6887-4905-8EE0-18A4AF5CFA26}"/>
          </ac:spMkLst>
        </pc:spChg>
      </pc:sldChg>
      <pc:sldChg chg="addSp delSp modSp mod">
        <pc:chgData name="mnats" userId="2d5df061-6255-4755-935c-bfd826af269a" providerId="ADAL" clId="{FA7C4175-00E7-4193-9DFC-E7113FAEB553}" dt="2025-11-07T05:51:23.804" v="1234" actId="13244"/>
        <pc:sldMkLst>
          <pc:docMk/>
          <pc:sldMk cId="3460486829" sldId="276"/>
        </pc:sldMkLst>
        <pc:spChg chg="del">
          <ac:chgData name="mnats" userId="2d5df061-6255-4755-935c-bfd826af269a" providerId="ADAL" clId="{FA7C4175-00E7-4193-9DFC-E7113FAEB553}" dt="2025-11-07T05:43:35.084" v="495" actId="478"/>
          <ac:spMkLst>
            <pc:docMk/>
            <pc:sldMk cId="3460486829" sldId="276"/>
            <ac:spMk id="2" creationId="{316A6982-69A0-4A91-9E4D-86F4B225C31C}"/>
          </ac:spMkLst>
        </pc:spChg>
        <pc:spChg chg="add del mod">
          <ac:chgData name="mnats" userId="2d5df061-6255-4755-935c-bfd826af269a" providerId="ADAL" clId="{FA7C4175-00E7-4193-9DFC-E7113FAEB553}" dt="2025-11-07T05:43:36.927" v="496" actId="478"/>
          <ac:spMkLst>
            <pc:docMk/>
            <pc:sldMk cId="3460486829" sldId="276"/>
            <ac:spMk id="6" creationId="{01278043-58E5-433F-810E-8382FD6E22AB}"/>
          </ac:spMkLst>
        </pc:spChg>
        <pc:spChg chg="add mod ord">
          <ac:chgData name="mnats" userId="2d5df061-6255-4755-935c-bfd826af269a" providerId="ADAL" clId="{FA7C4175-00E7-4193-9DFC-E7113FAEB553}" dt="2025-11-07T05:51:23.804" v="1234" actId="13244"/>
          <ac:spMkLst>
            <pc:docMk/>
            <pc:sldMk cId="3460486829" sldId="276"/>
            <ac:spMk id="7" creationId="{1CD265AF-3BD4-4172-A828-894FB9F7C850}"/>
          </ac:spMkLst>
        </pc:spChg>
      </pc:sldChg>
      <pc:sldChg chg="ord">
        <pc:chgData name="mnats" userId="2d5df061-6255-4755-935c-bfd826af269a" providerId="ADAL" clId="{FA7C4175-00E7-4193-9DFC-E7113FAEB553}" dt="2025-11-07T04:30:26.416" v="162"/>
        <pc:sldMkLst>
          <pc:docMk/>
          <pc:sldMk cId="2630623708" sldId="277"/>
        </pc:sldMkLst>
      </pc:sldChg>
      <pc:sldChg chg="addSp modSp 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3576821937" sldId="282"/>
        </pc:sldMkLst>
        <pc:spChg chg="mod">
          <ac:chgData name="mnats" userId="2d5df061-6255-4755-935c-bfd826af269a" providerId="ADAL" clId="{FA7C4175-00E7-4193-9DFC-E7113FAEB553}" dt="2025-11-07T05:46:01.928" v="833" actId="164"/>
          <ac:spMkLst>
            <pc:docMk/>
            <pc:sldMk cId="3576821937" sldId="282"/>
            <ac:spMk id="88" creationId="{6D035F0A-ADC8-4FEA-B80A-6DDB8865F677}"/>
          </ac:spMkLst>
        </pc:spChg>
        <pc:spChg chg="mod">
          <ac:chgData name="mnats" userId="2d5df061-6255-4755-935c-bfd826af269a" providerId="ADAL" clId="{FA7C4175-00E7-4193-9DFC-E7113FAEB553}" dt="2025-11-07T05:46:01.928" v="833" actId="164"/>
          <ac:spMkLst>
            <pc:docMk/>
            <pc:sldMk cId="3576821937" sldId="282"/>
            <ac:spMk id="89" creationId="{174DDBE8-F1C8-41CC-AD2C-F094A0300906}"/>
          </ac:spMkLst>
        </pc:spChg>
        <pc:spChg chg="mod">
          <ac:chgData name="mnats" userId="2d5df061-6255-4755-935c-bfd826af269a" providerId="ADAL" clId="{FA7C4175-00E7-4193-9DFC-E7113FAEB553}" dt="2025-11-07T05:46:01.928" v="833" actId="164"/>
          <ac:spMkLst>
            <pc:docMk/>
            <pc:sldMk cId="3576821937" sldId="282"/>
            <ac:spMk id="90" creationId="{1E5675E0-58DA-478F-9CD1-ACC6DA252A41}"/>
          </ac:spMkLst>
        </pc:spChg>
        <pc:grpChg chg="add mod">
          <ac:chgData name="mnats" userId="2d5df061-6255-4755-935c-bfd826af269a" providerId="ADAL" clId="{FA7C4175-00E7-4193-9DFC-E7113FAEB553}" dt="2025-11-07T05:47:05.121" v="1045" actId="962"/>
          <ac:grpSpMkLst>
            <pc:docMk/>
            <pc:sldMk cId="3576821937" sldId="282"/>
            <ac:grpSpMk id="5" creationId="{677765C6-DA31-47B5-9711-DA91E4E24BC6}"/>
          </ac:grpSpMkLst>
        </pc:grpChg>
        <pc:grpChg chg="mod">
          <ac:chgData name="mnats" userId="2d5df061-6255-4755-935c-bfd826af269a" providerId="ADAL" clId="{FA7C4175-00E7-4193-9DFC-E7113FAEB553}" dt="2025-11-07T05:46:57.161" v="997" actId="962"/>
          <ac:grpSpMkLst>
            <pc:docMk/>
            <pc:sldMk cId="3576821937" sldId="282"/>
            <ac:grpSpMk id="9" creationId="{C25AB651-5F99-4120-929C-F28EA2E2885D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36" creationId="{9FAF9B6F-E7A1-42C2-B9EA-F7959A5919D4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37" creationId="{617160F9-3CCE-48C4-9490-72AFEF7BDFA3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58" creationId="{1C72E7FD-FD89-49FC-8DED-03F88C719FEB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80" creationId="{7F80E716-6DD9-4679-96DD-ABA75C0BAF14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81" creationId="{E6682DE8-C5DF-41E9-9BF0-F8169A993132}"/>
          </ac:grpSpMkLst>
        </pc:grpChg>
        <pc:grpChg chg="mod">
          <ac:chgData name="mnats" userId="2d5df061-6255-4755-935c-bfd826af269a" providerId="ADAL" clId="{FA7C4175-00E7-4193-9DFC-E7113FAEB553}" dt="2025-11-07T05:46:01.928" v="833" actId="164"/>
          <ac:grpSpMkLst>
            <pc:docMk/>
            <pc:sldMk cId="3576821937" sldId="282"/>
            <ac:grpSpMk id="83" creationId="{D641931B-EF64-49EF-A9F5-48D57D5F65C3}"/>
          </ac:grpSpMkLst>
        </pc:grpChg>
      </pc:sldChg>
      <pc:sldChg chg="addSp delSp modSp del mod addAnim delAnim modShow">
        <pc:chgData name="mnats" userId="2d5df061-6255-4755-935c-bfd826af269a" providerId="ADAL" clId="{FA7C4175-00E7-4193-9DFC-E7113FAEB553}" dt="2025-11-07T05:52:28.838" v="1239" actId="47"/>
        <pc:sldMkLst>
          <pc:docMk/>
          <pc:sldMk cId="1762407237" sldId="290"/>
        </pc:sldMkLst>
        <pc:grpChg chg="mod ord">
          <ac:chgData name="mnats" userId="2d5df061-6255-4755-935c-bfd826af269a" providerId="ADAL" clId="{FA7C4175-00E7-4193-9DFC-E7113FAEB553}" dt="2025-11-07T05:49:22.938" v="1224" actId="962"/>
          <ac:grpSpMkLst>
            <pc:docMk/>
            <pc:sldMk cId="1762407237" sldId="290"/>
            <ac:grpSpMk id="4" creationId="{853A05BC-F9BD-4B9C-8ED8-3D5D04844AA9}"/>
          </ac:grpSpMkLst>
        </pc:grpChg>
        <pc:grpChg chg="mod">
          <ac:chgData name="mnats" userId="2d5df061-6255-4755-935c-bfd826af269a" providerId="ADAL" clId="{FA7C4175-00E7-4193-9DFC-E7113FAEB553}" dt="2025-11-07T05:47:23.344" v="1079" actId="962"/>
          <ac:grpSpMkLst>
            <pc:docMk/>
            <pc:sldMk cId="1762407237" sldId="290"/>
            <ac:grpSpMk id="8" creationId="{5DE519B2-96ED-4615-84FB-DB734EF4B8AD}"/>
          </ac:grpSpMkLst>
        </pc:grpChg>
        <pc:grpChg chg="add del mod">
          <ac:chgData name="mnats" userId="2d5df061-6255-4755-935c-bfd826af269a" providerId="ADAL" clId="{FA7C4175-00E7-4193-9DFC-E7113FAEB553}" dt="2025-11-07T05:49:40.528" v="1226" actId="478"/>
          <ac:grpSpMkLst>
            <pc:docMk/>
            <pc:sldMk cId="1762407237" sldId="290"/>
            <ac:grpSpMk id="13" creationId="{5473BDBE-E53E-44D7-A6E1-94133AF565FB}"/>
          </ac:grpSpMkLst>
        </pc:grpChg>
        <pc:grpChg chg="mod">
          <ac:chgData name="mnats" userId="2d5df061-6255-4755-935c-bfd826af269a" providerId="ADAL" clId="{FA7C4175-00E7-4193-9DFC-E7113FAEB553}" dt="2025-11-07T05:47:35.691" v="1207" actId="962"/>
          <ac:grpSpMkLst>
            <pc:docMk/>
            <pc:sldMk cId="1762407237" sldId="290"/>
            <ac:grpSpMk id="18" creationId="{59F7D468-76D2-48D0-93D9-D2EF5A0C2A1C}"/>
          </ac:grpSpMkLst>
        </pc:grpChg>
        <pc:grpChg chg="mod">
          <ac:chgData name="mnats" userId="2d5df061-6255-4755-935c-bfd826af269a" providerId="ADAL" clId="{FA7C4175-00E7-4193-9DFC-E7113FAEB553}" dt="2025-11-07T05:48:22.473" v="1217" actId="962"/>
          <ac:grpSpMkLst>
            <pc:docMk/>
            <pc:sldMk cId="1762407237" sldId="290"/>
            <ac:grpSpMk id="22" creationId="{61F58A70-DA25-450C-BA89-125E25CE545E}"/>
          </ac:grpSpMkLst>
        </pc:grpChg>
        <pc:grpChg chg="mod">
          <ac:chgData name="mnats" userId="2d5df061-6255-4755-935c-bfd826af269a" providerId="ADAL" clId="{FA7C4175-00E7-4193-9DFC-E7113FAEB553}" dt="2025-11-07T05:47:40.386" v="1211" actId="962"/>
          <ac:grpSpMkLst>
            <pc:docMk/>
            <pc:sldMk cId="1762407237" sldId="290"/>
            <ac:grpSpMk id="27" creationId="{5C956A82-BBF7-43EE-918F-BC1A63164EAF}"/>
          </ac:grpSpMkLst>
        </pc:grpChg>
        <pc:grpChg chg="mod">
          <ac:chgData name="mnats" userId="2d5df061-6255-4755-935c-bfd826af269a" providerId="ADAL" clId="{FA7C4175-00E7-4193-9DFC-E7113FAEB553}" dt="2025-11-07T05:48:27.615" v="1219" actId="962"/>
          <ac:grpSpMkLst>
            <pc:docMk/>
            <pc:sldMk cId="1762407237" sldId="290"/>
            <ac:grpSpMk id="31" creationId="{C2DB03A2-A398-4EF3-A6CB-B515018BD0CC}"/>
          </ac:grpSpMkLst>
        </pc:grpChg>
        <pc:grpChg chg="mod">
          <ac:chgData name="mnats" userId="2d5df061-6255-4755-935c-bfd826af269a" providerId="ADAL" clId="{FA7C4175-00E7-4193-9DFC-E7113FAEB553}" dt="2025-11-07T05:47:38.310" v="1209" actId="962"/>
          <ac:grpSpMkLst>
            <pc:docMk/>
            <pc:sldMk cId="1762407237" sldId="290"/>
            <ac:grpSpMk id="36" creationId="{CF5B315B-BFAA-4E38-8C7E-5F26B525779B}"/>
          </ac:grpSpMkLst>
        </pc:grpChg>
        <pc:grpChg chg="mod">
          <ac:chgData name="mnats" userId="2d5df061-6255-4755-935c-bfd826af269a" providerId="ADAL" clId="{FA7C4175-00E7-4193-9DFC-E7113FAEB553}" dt="2025-11-07T05:49:15.374" v="1222" actId="962"/>
          <ac:grpSpMkLst>
            <pc:docMk/>
            <pc:sldMk cId="1762407237" sldId="290"/>
            <ac:grpSpMk id="40" creationId="{561A76E7-B2F7-436C-9632-A00F1248A81A}"/>
          </ac:grpSpMkLst>
        </pc:grpChg>
        <pc:grpChg chg="mod">
          <ac:chgData name="mnats" userId="2d5df061-6255-4755-935c-bfd826af269a" providerId="ADAL" clId="{FA7C4175-00E7-4193-9DFC-E7113FAEB553}" dt="2025-11-07T05:48:33.502" v="1221" actId="962"/>
          <ac:grpSpMkLst>
            <pc:docMk/>
            <pc:sldMk cId="1762407237" sldId="290"/>
            <ac:grpSpMk id="45" creationId="{7B09DB11-0559-4E03-AADB-FA776E73914B}"/>
          </ac:grpSpMkLst>
        </pc:grpChg>
      </pc:sldChg>
      <pc:sldChg chg="modSp add mod modShow">
        <pc:chgData name="mnats" userId="2d5df061-6255-4755-935c-bfd826af269a" providerId="ADAL" clId="{FA7C4175-00E7-4193-9DFC-E7113FAEB553}" dt="2025-11-07T05:50:18.052" v="1230" actId="13244"/>
        <pc:sldMkLst>
          <pc:docMk/>
          <pc:sldMk cId="3517868181" sldId="293"/>
        </pc:sldMkLst>
        <pc:spChg chg="mod ord">
          <ac:chgData name="mnats" userId="2d5df061-6255-4755-935c-bfd826af269a" providerId="ADAL" clId="{FA7C4175-00E7-4193-9DFC-E7113FAEB553}" dt="2025-11-07T05:50:18.052" v="1230" actId="13244"/>
          <ac:spMkLst>
            <pc:docMk/>
            <pc:sldMk cId="3517868181" sldId="293"/>
            <ac:spMk id="7" creationId="{45BC2B2E-CE18-40C0-8AF6-5CC1CD559B78}"/>
          </ac:spMkLst>
        </pc:spChg>
      </pc:sldChg>
      <pc:sldChg chg="modSp add mod modShow">
        <pc:chgData name="mnats" userId="2d5df061-6255-4755-935c-bfd826af269a" providerId="ADAL" clId="{FA7C4175-00E7-4193-9DFC-E7113FAEB553}" dt="2025-11-07T05:49:59.692" v="1228" actId="13244"/>
        <pc:sldMkLst>
          <pc:docMk/>
          <pc:sldMk cId="4225404549" sldId="294"/>
        </pc:sldMkLst>
        <pc:spChg chg="mod ord">
          <ac:chgData name="mnats" userId="2d5df061-6255-4755-935c-bfd826af269a" providerId="ADAL" clId="{FA7C4175-00E7-4193-9DFC-E7113FAEB553}" dt="2025-11-07T05:49:59.692" v="1228" actId="13244"/>
          <ac:spMkLst>
            <pc:docMk/>
            <pc:sldMk cId="4225404549" sldId="294"/>
            <ac:spMk id="7" creationId="{45BC2B2E-CE18-40C0-8AF6-5CC1CD559B78}"/>
          </ac:spMkLst>
        </pc:spChg>
      </pc:sldChg>
      <pc:sldChg chg="add mod modShow">
        <pc:chgData name="mnats" userId="2d5df061-6255-4755-935c-bfd826af269a" providerId="ADAL" clId="{FA7C4175-00E7-4193-9DFC-E7113FAEB553}" dt="2025-11-07T03:59:39.669" v="11" actId="729"/>
        <pc:sldMkLst>
          <pc:docMk/>
          <pc:sldMk cId="3534666602" sldId="295"/>
        </pc:sldMkLst>
      </pc:sldChg>
      <pc:sldChg chg="addSp delSp modSp mod">
        <pc:chgData name="mnats" userId="2d5df061-6255-4755-935c-bfd826af269a" providerId="ADAL" clId="{FA7C4175-00E7-4193-9DFC-E7113FAEB553}" dt="2025-11-07T05:51:47.095" v="1238" actId="13244"/>
        <pc:sldMkLst>
          <pc:docMk/>
          <pc:sldMk cId="116087026" sldId="299"/>
        </pc:sldMkLst>
        <pc:spChg chg="del">
          <ac:chgData name="mnats" userId="2d5df061-6255-4755-935c-bfd826af269a" providerId="ADAL" clId="{FA7C4175-00E7-4193-9DFC-E7113FAEB553}" dt="2025-11-07T05:44:09.032" v="509" actId="478"/>
          <ac:spMkLst>
            <pc:docMk/>
            <pc:sldMk cId="116087026" sldId="299"/>
            <ac:spMk id="2" creationId="{316A6982-69A0-4A91-9E4D-86F4B225C31C}"/>
          </ac:spMkLst>
        </pc:spChg>
        <pc:spChg chg="add del mod">
          <ac:chgData name="mnats" userId="2d5df061-6255-4755-935c-bfd826af269a" providerId="ADAL" clId="{FA7C4175-00E7-4193-9DFC-E7113FAEB553}" dt="2025-11-07T05:44:12.807" v="510" actId="478"/>
          <ac:spMkLst>
            <pc:docMk/>
            <pc:sldMk cId="116087026" sldId="299"/>
            <ac:spMk id="6" creationId="{4BB116E9-7BD0-4C42-B906-041E4ADF8574}"/>
          </ac:spMkLst>
        </pc:spChg>
        <pc:spChg chg="add mod ord">
          <ac:chgData name="mnats" userId="2d5df061-6255-4755-935c-bfd826af269a" providerId="ADAL" clId="{FA7C4175-00E7-4193-9DFC-E7113FAEB553}" dt="2025-11-07T05:51:47.095" v="1238" actId="13244"/>
          <ac:spMkLst>
            <pc:docMk/>
            <pc:sldMk cId="116087026" sldId="299"/>
            <ac:spMk id="7" creationId="{076F4299-288B-4E0D-A942-D98416DE9824}"/>
          </ac:spMkLst>
        </pc:spChg>
      </pc:sldChg>
      <pc:sldChg chg="modSp mod">
        <pc:chgData name="mnats" userId="2d5df061-6255-4755-935c-bfd826af269a" providerId="ADAL" clId="{FA7C4175-00E7-4193-9DFC-E7113FAEB553}" dt="2025-11-07T05:44:23.232" v="516" actId="20577"/>
        <pc:sldMkLst>
          <pc:docMk/>
          <pc:sldMk cId="4269927398" sldId="300"/>
        </pc:sldMkLst>
        <pc:spChg chg="mod">
          <ac:chgData name="mnats" userId="2d5df061-6255-4755-935c-bfd826af269a" providerId="ADAL" clId="{FA7C4175-00E7-4193-9DFC-E7113FAEB553}" dt="2025-11-07T05:44:23.232" v="516" actId="20577"/>
          <ac:spMkLst>
            <pc:docMk/>
            <pc:sldMk cId="4269927398" sldId="300"/>
            <ac:spMk id="2" creationId="{791B204F-B719-492D-977F-F805B8FEFF07}"/>
          </ac:spMkLst>
        </pc:spChg>
      </pc:sldChg>
      <pc:sldChg chg="modSp mod">
        <pc:chgData name="mnats" userId="2d5df061-6255-4755-935c-bfd826af269a" providerId="ADAL" clId="{FA7C4175-00E7-4193-9DFC-E7113FAEB553}" dt="2025-11-07T05:44:32.262" v="524" actId="20577"/>
        <pc:sldMkLst>
          <pc:docMk/>
          <pc:sldMk cId="3582627873" sldId="301"/>
        </pc:sldMkLst>
        <pc:spChg chg="mod">
          <ac:chgData name="mnats" userId="2d5df061-6255-4755-935c-bfd826af269a" providerId="ADAL" clId="{FA7C4175-00E7-4193-9DFC-E7113FAEB553}" dt="2025-11-07T05:44:32.262" v="524" actId="20577"/>
          <ac:spMkLst>
            <pc:docMk/>
            <pc:sldMk cId="3582627873" sldId="301"/>
            <ac:spMk id="2" creationId="{791B204F-B719-492D-977F-F805B8FEFF07}"/>
          </ac:spMkLst>
        </pc:spChg>
      </pc:sldChg>
      <pc:sldChg chg="modSp mod">
        <pc:chgData name="mnats" userId="2d5df061-6255-4755-935c-bfd826af269a" providerId="ADAL" clId="{FA7C4175-00E7-4193-9DFC-E7113FAEB553}" dt="2025-11-07T05:44:36.216" v="528" actId="20577"/>
        <pc:sldMkLst>
          <pc:docMk/>
          <pc:sldMk cId="581730006" sldId="302"/>
        </pc:sldMkLst>
        <pc:spChg chg="mod">
          <ac:chgData name="mnats" userId="2d5df061-6255-4755-935c-bfd826af269a" providerId="ADAL" clId="{FA7C4175-00E7-4193-9DFC-E7113FAEB553}" dt="2025-11-07T05:44:36.216" v="528" actId="20577"/>
          <ac:spMkLst>
            <pc:docMk/>
            <pc:sldMk cId="581730006" sldId="302"/>
            <ac:spMk id="2" creationId="{791B204F-B719-492D-977F-F805B8FEFF07}"/>
          </ac:spMkLst>
        </pc:spChg>
      </pc:sldChg>
      <pc:sldChg chg="modSp mod">
        <pc:chgData name="mnats" userId="2d5df061-6255-4755-935c-bfd826af269a" providerId="ADAL" clId="{FA7C4175-00E7-4193-9DFC-E7113FAEB553}" dt="2025-11-07T05:44:27.652" v="520" actId="20577"/>
        <pc:sldMkLst>
          <pc:docMk/>
          <pc:sldMk cId="2355339929" sldId="303"/>
        </pc:sldMkLst>
        <pc:spChg chg="mod">
          <ac:chgData name="mnats" userId="2d5df061-6255-4755-935c-bfd826af269a" providerId="ADAL" clId="{FA7C4175-00E7-4193-9DFC-E7113FAEB553}" dt="2025-11-07T05:44:27.652" v="520" actId="20577"/>
          <ac:spMkLst>
            <pc:docMk/>
            <pc:sldMk cId="2355339929" sldId="303"/>
            <ac:spMk id="2" creationId="{791B204F-B719-492D-977F-F805B8FEFF07}"/>
          </ac:spMkLst>
        </pc:spChg>
      </pc:sldChg>
      <pc:sldChg chg="modSp mod">
        <pc:chgData name="mnats" userId="2d5df061-6255-4755-935c-bfd826af269a" providerId="ADAL" clId="{FA7C4175-00E7-4193-9DFC-E7113FAEB553}" dt="2025-11-07T04:28:39.436" v="148" actId="20577"/>
        <pc:sldMkLst>
          <pc:docMk/>
          <pc:sldMk cId="3308260382" sldId="304"/>
        </pc:sldMkLst>
        <pc:spChg chg="mod">
          <ac:chgData name="mnats" userId="2d5df061-6255-4755-935c-bfd826af269a" providerId="ADAL" clId="{FA7C4175-00E7-4193-9DFC-E7113FAEB553}" dt="2025-11-07T04:27:13.999" v="74" actId="20577"/>
          <ac:spMkLst>
            <pc:docMk/>
            <pc:sldMk cId="3308260382" sldId="304"/>
            <ac:spMk id="2" creationId="{2A413A84-A7FD-4010-8D2A-89B2DD24C83C}"/>
          </ac:spMkLst>
        </pc:spChg>
        <pc:spChg chg="mod">
          <ac:chgData name="mnats" userId="2d5df061-6255-4755-935c-bfd826af269a" providerId="ADAL" clId="{FA7C4175-00E7-4193-9DFC-E7113FAEB553}" dt="2025-11-07T04:28:39.436" v="148" actId="20577"/>
          <ac:spMkLst>
            <pc:docMk/>
            <pc:sldMk cId="3308260382" sldId="304"/>
            <ac:spMk id="3" creationId="{7A61BBB0-E8F1-4C74-BE4A-E263C0887CAA}"/>
          </ac:spMkLst>
        </pc:spChg>
      </pc:sldChg>
      <pc:sldChg chg="modSp mod">
        <pc:chgData name="mnats" userId="2d5df061-6255-4755-935c-bfd826af269a" providerId="ADAL" clId="{FA7C4175-00E7-4193-9DFC-E7113FAEB553}" dt="2025-11-07T04:29:05.973" v="157" actId="20577"/>
        <pc:sldMkLst>
          <pc:docMk/>
          <pc:sldMk cId="2577780111" sldId="305"/>
        </pc:sldMkLst>
        <pc:spChg chg="mod">
          <ac:chgData name="mnats" userId="2d5df061-6255-4755-935c-bfd826af269a" providerId="ADAL" clId="{FA7C4175-00E7-4193-9DFC-E7113FAEB553}" dt="2025-11-07T04:29:05.973" v="157" actId="20577"/>
          <ac:spMkLst>
            <pc:docMk/>
            <pc:sldMk cId="2577780111" sldId="305"/>
            <ac:spMk id="2" creationId="{A9409CD1-488F-4C70-A1FE-8F3BAE2A705D}"/>
          </ac:spMkLst>
        </pc:spChg>
      </pc:sldChg>
      <pc:sldChg chg="modSp mod">
        <pc:chgData name="mnats" userId="2d5df061-6255-4755-935c-bfd826af269a" providerId="ADAL" clId="{FA7C4175-00E7-4193-9DFC-E7113FAEB553}" dt="2025-11-07T04:27:32.836" v="101" actId="20577"/>
        <pc:sldMkLst>
          <pc:docMk/>
          <pc:sldMk cId="3554501699" sldId="306"/>
        </pc:sldMkLst>
        <pc:spChg chg="mod">
          <ac:chgData name="mnats" userId="2d5df061-6255-4755-935c-bfd826af269a" providerId="ADAL" clId="{FA7C4175-00E7-4193-9DFC-E7113FAEB553}" dt="2025-11-07T04:27:32.836" v="101" actId="20577"/>
          <ac:spMkLst>
            <pc:docMk/>
            <pc:sldMk cId="3554501699" sldId="306"/>
            <ac:spMk id="2" creationId="{A9409CD1-488F-4C70-A1FE-8F3BAE2A705D}"/>
          </ac:spMkLst>
        </pc:spChg>
      </pc:sldChg>
      <pc:sldChg chg="modSp mod">
        <pc:chgData name="mnats" userId="2d5df061-6255-4755-935c-bfd826af269a" providerId="ADAL" clId="{FA7C4175-00E7-4193-9DFC-E7113FAEB553}" dt="2025-11-07T04:27:44.638" v="119" actId="20577"/>
        <pc:sldMkLst>
          <pc:docMk/>
          <pc:sldMk cId="1272498187" sldId="307"/>
        </pc:sldMkLst>
        <pc:spChg chg="mod">
          <ac:chgData name="mnats" userId="2d5df061-6255-4755-935c-bfd826af269a" providerId="ADAL" clId="{FA7C4175-00E7-4193-9DFC-E7113FAEB553}" dt="2025-11-07T04:27:44.638" v="119" actId="20577"/>
          <ac:spMkLst>
            <pc:docMk/>
            <pc:sldMk cId="1272498187" sldId="307"/>
            <ac:spMk id="2" creationId="{A9409CD1-488F-4C70-A1FE-8F3BAE2A705D}"/>
          </ac:spMkLst>
        </pc:spChg>
      </pc:sldChg>
      <pc:sldChg chg="modSp 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2089652192" sldId="308"/>
        </pc:sldMkLst>
        <pc:picChg chg="mod">
          <ac:chgData name="mnats" userId="2d5df061-6255-4755-935c-bfd826af269a" providerId="ADAL" clId="{FA7C4175-00E7-4193-9DFC-E7113FAEB553}" dt="2025-11-07T05:45:07.887" v="630" actId="962"/>
          <ac:picMkLst>
            <pc:docMk/>
            <pc:sldMk cId="2089652192" sldId="308"/>
            <ac:picMk id="6" creationId="{971519AA-9C73-4A5E-AAEF-3117E88DC139}"/>
          </ac:picMkLst>
        </pc:picChg>
      </pc:sldChg>
      <pc:sldChg chg="modSp 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2117336618" sldId="309"/>
        </pc:sldMkLst>
        <pc:spChg chg="mod">
          <ac:chgData name="mnats" userId="2d5df061-6255-4755-935c-bfd826af269a" providerId="ADAL" clId="{FA7C4175-00E7-4193-9DFC-E7113FAEB553}" dt="2025-11-07T05:45:19.095" v="652" actId="962"/>
          <ac:spMkLst>
            <pc:docMk/>
            <pc:sldMk cId="2117336618" sldId="309"/>
            <ac:spMk id="4" creationId="{723D89B2-BE77-47E4-BDE2-993D35E8FEE3}"/>
          </ac:spMkLst>
        </pc:spChg>
      </pc:sldChg>
      <pc:sldChg chg="modSp 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2465381887" sldId="310"/>
        </pc:sldMkLst>
        <pc:spChg chg="mod">
          <ac:chgData name="mnats" userId="2d5df061-6255-4755-935c-bfd826af269a" providerId="ADAL" clId="{FA7C4175-00E7-4193-9DFC-E7113FAEB553}" dt="2025-11-07T05:45:24.470" v="674" actId="962"/>
          <ac:spMkLst>
            <pc:docMk/>
            <pc:sldMk cId="2465381887" sldId="310"/>
            <ac:spMk id="4" creationId="{723D89B2-BE77-47E4-BDE2-993D35E8FEE3}"/>
          </ac:spMkLst>
        </pc:spChg>
      </pc:sldChg>
      <pc:sldChg chg="del">
        <pc:chgData name="mnats" userId="2d5df061-6255-4755-935c-bfd826af269a" providerId="ADAL" clId="{FA7C4175-00E7-4193-9DFC-E7113FAEB553}" dt="2025-11-07T03:54:33.990" v="8" actId="47"/>
        <pc:sldMkLst>
          <pc:docMk/>
          <pc:sldMk cId="531727003" sldId="311"/>
        </pc:sldMkLst>
      </pc:sldChg>
      <pc:sldChg chg="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259061520" sldId="312"/>
        </pc:sldMkLst>
      </pc:sldChg>
      <pc:sldChg chg="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4078680536" sldId="313"/>
        </pc:sldMkLst>
      </pc:sldChg>
      <pc:sldChg chg="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183703524" sldId="314"/>
        </pc:sldMkLst>
      </pc:sldChg>
      <pc:sldChg chg="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2630535615" sldId="315"/>
        </pc:sldMkLst>
      </pc:sldChg>
      <pc:sldChg chg="del mod modShow">
        <pc:chgData name="mnats" userId="2d5df061-6255-4755-935c-bfd826af269a" providerId="ADAL" clId="{FA7C4175-00E7-4193-9DFC-E7113FAEB553}" dt="2025-11-07T05:52:28.838" v="1239" actId="47"/>
        <pc:sldMkLst>
          <pc:docMk/>
          <pc:sldMk cId="53366860" sldId="316"/>
        </pc:sldMkLst>
      </pc:sldChg>
      <pc:sldChg chg="add mod modShow">
        <pc:chgData name="mnats" userId="2d5df061-6255-4755-935c-bfd826af269a" providerId="ADAL" clId="{FA7C4175-00E7-4193-9DFC-E7113FAEB553}" dt="2025-11-07T03:59:39.669" v="11" actId="729"/>
        <pc:sldMkLst>
          <pc:docMk/>
          <pc:sldMk cId="3597860647" sldId="317"/>
        </pc:sldMkLst>
      </pc:sldChg>
      <pc:sldChg chg="modSp add mod modShow">
        <pc:chgData name="mnats" userId="2d5df061-6255-4755-935c-bfd826af269a" providerId="ADAL" clId="{FA7C4175-00E7-4193-9DFC-E7113FAEB553}" dt="2025-11-07T05:05:12.317" v="184" actId="20577"/>
        <pc:sldMkLst>
          <pc:docMk/>
          <pc:sldMk cId="3338495553" sldId="318"/>
        </pc:sldMkLst>
        <pc:spChg chg="mod">
          <ac:chgData name="mnats" userId="2d5df061-6255-4755-935c-bfd826af269a" providerId="ADAL" clId="{FA7C4175-00E7-4193-9DFC-E7113FAEB553}" dt="2025-11-07T05:05:12.317" v="184" actId="20577"/>
          <ac:spMkLst>
            <pc:docMk/>
            <pc:sldMk cId="3338495553" sldId="318"/>
            <ac:spMk id="2" creationId="{5DAC537F-54D3-46B1-9883-DAEA334E5870}"/>
          </ac:spMkLst>
        </pc:spChg>
      </pc:sldChg>
      <pc:sldChg chg="modSp add mod modShow">
        <pc:chgData name="mnats" userId="2d5df061-6255-4755-935c-bfd826af269a" providerId="ADAL" clId="{FA7C4175-00E7-4193-9DFC-E7113FAEB553}" dt="2025-11-07T05:05:37.106" v="199" actId="20577"/>
        <pc:sldMkLst>
          <pc:docMk/>
          <pc:sldMk cId="1903929854" sldId="319"/>
        </pc:sldMkLst>
        <pc:spChg chg="mod">
          <ac:chgData name="mnats" userId="2d5df061-6255-4755-935c-bfd826af269a" providerId="ADAL" clId="{FA7C4175-00E7-4193-9DFC-E7113FAEB553}" dt="2025-11-07T05:05:37.106" v="199" actId="20577"/>
          <ac:spMkLst>
            <pc:docMk/>
            <pc:sldMk cId="1903929854" sldId="319"/>
            <ac:spMk id="2" creationId="{4B8CC409-AAFA-4E69-AFA4-CFBF3CE3E37D}"/>
          </ac:spMkLst>
        </pc:spChg>
      </pc:sldChg>
      <pc:sldChg chg="modSp add mod modShow">
        <pc:chgData name="mnats" userId="2d5df061-6255-4755-935c-bfd826af269a" providerId="ADAL" clId="{FA7C4175-00E7-4193-9DFC-E7113FAEB553}" dt="2025-11-07T05:49:51.631" v="1227" actId="13244"/>
        <pc:sldMkLst>
          <pc:docMk/>
          <pc:sldMk cId="3663559778" sldId="320"/>
        </pc:sldMkLst>
        <pc:spChg chg="mod ord">
          <ac:chgData name="mnats" userId="2d5df061-6255-4755-935c-bfd826af269a" providerId="ADAL" clId="{FA7C4175-00E7-4193-9DFC-E7113FAEB553}" dt="2025-11-07T05:49:51.631" v="1227" actId="13244"/>
          <ac:spMkLst>
            <pc:docMk/>
            <pc:sldMk cId="3663559778" sldId="320"/>
            <ac:spMk id="7" creationId="{45BC2B2E-CE18-40C0-8AF6-5CC1CD559B78}"/>
          </ac:spMkLst>
        </pc:spChg>
      </pc:sldChg>
      <pc:sldChg chg="modSp add mod modShow">
        <pc:chgData name="mnats" userId="2d5df061-6255-4755-935c-bfd826af269a" providerId="ADAL" clId="{FA7C4175-00E7-4193-9DFC-E7113FAEB553}" dt="2025-11-07T05:50:05.786" v="1229" actId="13244"/>
        <pc:sldMkLst>
          <pc:docMk/>
          <pc:sldMk cId="3364395259" sldId="321"/>
        </pc:sldMkLst>
        <pc:spChg chg="mod ord">
          <ac:chgData name="mnats" userId="2d5df061-6255-4755-935c-bfd826af269a" providerId="ADAL" clId="{FA7C4175-00E7-4193-9DFC-E7113FAEB553}" dt="2025-11-07T05:50:05.786" v="1229" actId="13244"/>
          <ac:spMkLst>
            <pc:docMk/>
            <pc:sldMk cId="3364395259" sldId="321"/>
            <ac:spMk id="7" creationId="{45BC2B2E-CE18-40C0-8AF6-5CC1CD559B78}"/>
          </ac:spMkLst>
        </pc:spChg>
      </pc:sldChg>
      <pc:sldChg chg="modSp add mod modShow">
        <pc:chgData name="mnats" userId="2d5df061-6255-4755-935c-bfd826af269a" providerId="ADAL" clId="{FA7C4175-00E7-4193-9DFC-E7113FAEB553}" dt="2025-11-07T05:50:32.908" v="1232" actId="13244"/>
        <pc:sldMkLst>
          <pc:docMk/>
          <pc:sldMk cId="2166451821" sldId="323"/>
        </pc:sldMkLst>
        <pc:spChg chg="ord">
          <ac:chgData name="mnats" userId="2d5df061-6255-4755-935c-bfd826af269a" providerId="ADAL" clId="{FA7C4175-00E7-4193-9DFC-E7113FAEB553}" dt="2025-11-07T05:50:26.753" v="1231" actId="13244"/>
          <ac:spMkLst>
            <pc:docMk/>
            <pc:sldMk cId="2166451821" sldId="323"/>
            <ac:spMk id="7" creationId="{45BC2B2E-CE18-40C0-8AF6-5CC1CD559B78}"/>
          </ac:spMkLst>
        </pc:spChg>
        <pc:spChg chg="ord">
          <ac:chgData name="mnats" userId="2d5df061-6255-4755-935c-bfd826af269a" providerId="ADAL" clId="{FA7C4175-00E7-4193-9DFC-E7113FAEB553}" dt="2025-11-07T05:50:32.908" v="1232" actId="13244"/>
          <ac:spMkLst>
            <pc:docMk/>
            <pc:sldMk cId="2166451821" sldId="323"/>
            <ac:spMk id="9" creationId="{83C100F7-C1AE-444B-A627-A01DD1E7A87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0958A-8AF0-4E54-8FF9-C8B016069F9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2B906-DEB5-4F47-BAB1-919B15BEE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23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47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99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3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367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4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8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D1501F-7C51-403F-B42F-9C4FB7911A50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8B90C7-2CBF-4E00-B6E6-C1E8BCF17B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AB17-F469-4105-BFF7-6DD22571F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31FE-D03E-46A5-8EA1-2BD40D7A3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2025</a:t>
            </a:r>
          </a:p>
          <a:p>
            <a:r>
              <a:rPr lang="en-US" dirty="0"/>
              <a:t>Lecture 20</a:t>
            </a:r>
          </a:p>
        </p:txBody>
      </p:sp>
    </p:spTree>
    <p:extLst>
      <p:ext uri="{BB962C8B-B14F-4D97-AF65-F5344CB8AC3E}">
        <p14:creationId xmlns:p14="http://schemas.microsoft.com/office/powerpoint/2010/main" val="227658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2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6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String proof: </a:t>
                </a:r>
                <a:br>
                  <a:rPr lang="en-US" dirty="0"/>
                </a:br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B8CC409-AAFA-4E69-AFA4-CFBF3CE3E3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 the strangeness of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there is a “for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inside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That means we’ll have to introduce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as part of the base case and the inductive step!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DDA3D-43DE-428E-9DFF-B7807BCC1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2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Base case, IH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Inductive Step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String proof: 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5BC2B2E-CE18-40C0-8AF6-5CC1CD55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/>
          </a:bodyPr>
          <a:lstStyle/>
          <a:p>
            <a:r>
              <a:rPr lang="en-US" dirty="0"/>
              <a:t>Why all those arbitraries?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/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3C100F7-C1AE-444B-A627-A01DD1E7A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98" y="1087017"/>
                <a:ext cx="3680926" cy="517848"/>
              </a:xfrm>
              <a:prstGeom prst="wedgeRoundRectCallout">
                <a:avLst>
                  <a:gd name="adj1" fmla="val -98358"/>
                  <a:gd name="adj2" fmla="val 213554"/>
                  <a:gd name="adj3" fmla="val 16667"/>
                </a:avLst>
              </a:prstGeom>
              <a:blipFill>
                <a:blip r:embed="rId5"/>
                <a:stretch>
                  <a:fillRect t="-614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59169299-0FDE-4385-84B6-1771EE939EA7}"/>
              </a:ext>
            </a:extLst>
          </p:cNvPr>
          <p:cNvSpPr/>
          <p:nvPr/>
        </p:nvSpPr>
        <p:spPr>
          <a:xfrm>
            <a:off x="7921690" y="1740159"/>
            <a:ext cx="3116424" cy="1087017"/>
          </a:xfrm>
          <a:prstGeom prst="wedgeRoundRectCallout">
            <a:avLst>
              <a:gd name="adj1" fmla="val -48228"/>
              <a:gd name="adj2" fmla="val 65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Needs to be arbitrary because it’s in the IH (induction wouldn’t show “all strings” otherwise)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/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Recursive rule says “every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dirty="0"/>
                  <a:t> so we need to argue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Speech Bubble: Rectangle with Corners Rounded 4">
                <a:extLst>
                  <a:ext uri="{FF2B5EF4-FFF2-40B4-BE49-F238E27FC236}">
                    <a16:creationId xmlns:a16="http://schemas.microsoft.com/office/drawing/2014/main" id="{AF45B576-ABD6-4AE7-82A6-5F22589E5E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163" y="3716694"/>
                <a:ext cx="3116424" cy="743339"/>
              </a:xfrm>
              <a:prstGeom prst="wedgeRoundRectCallout">
                <a:avLst>
                  <a:gd name="adj1" fmla="val -60055"/>
                  <a:gd name="adj2" fmla="val -62494"/>
                  <a:gd name="adj3" fmla="val 16667"/>
                </a:avLst>
              </a:prstGeom>
              <a:blipFill>
                <a:blip r:embed="rId3"/>
                <a:stretch>
                  <a:fillRect t="-2128" b="-19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/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for-all statement, introduce arbitrary variable to show for-all. </a:t>
                </a: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606D7A9D-8773-4098-849B-5EFC6C862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6" y="4536233"/>
                <a:ext cx="3116424" cy="857910"/>
              </a:xfrm>
              <a:prstGeom prst="wedgeRoundRectCallout">
                <a:avLst>
                  <a:gd name="adj1" fmla="val 6712"/>
                  <a:gd name="adj2" fmla="val -156892"/>
                  <a:gd name="adj3" fmla="val 16667"/>
                </a:avLst>
              </a:prstGeom>
              <a:blipFill>
                <a:blip r:embed="rId4"/>
                <a:stretch>
                  <a:fillRect r="-777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451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9C99FD-057A-42F8-B23A-12D9255E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53A14-A59F-4663-87E1-C83EE4DE1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C1B47-221D-4783-BC6F-FC341361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Functions: Fibonacci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Just like induction works will with recursive code, it also works well for recursively-defined functions.</a:t>
                </a:r>
              </a:p>
              <a:p>
                <a:endParaRPr lang="en-US" dirty="0"/>
              </a:p>
              <a:p>
                <a:r>
                  <a:rPr lang="en-US" dirty="0"/>
                  <a:t>Define the Fibonacci numbers as follows: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*This is a somewhat unusual definition,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is more common.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38BA7-8680-4DD6-80E9-67D7F207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272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(structure)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0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(1)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448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(2)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9667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(3)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44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. (intuition)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535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(structure)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Base Cases: </a:t>
                </a:r>
              </a:p>
              <a:p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339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8ECBD-655F-42A9-A1A7-0AAB6BCBB44A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FA8ECBD-655F-42A9-A1A7-0AAB6BCBB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0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710C02-32D7-4DEA-9BB7-44B146D2E2B5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710C02-32D7-4DEA-9BB7-44B146D2E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47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 Two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=2≥2=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2/2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=2+1=3=2⋅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1.5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−1)/2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⋅2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26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18854A-D337-4779-9BAC-FF90A4E06A44}"/>
                  </a:ext>
                </a:extLst>
              </p:cNvPr>
              <p:cNvSpPr/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F18854A-D337-4779-9BAC-FF90A4E06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438" y="6172109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982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403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ED3BA-0FF7-46FC-9DA0-DD3632D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Even More Induction Practice: g(n) and h(n)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36DCF4-7131-4594-96E8-1B9DD92291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30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Inequality: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5762A6-2939-4DDD-8FBE-37B00B5A6B62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5762A6-2939-4DDD-8FBE-37B00B5A6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0050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2F73D8-51B9-4672-9FE3-61910969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795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D265AF-3BD4-4172-A828-894FB9F7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48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0C94EC5-8774-46BB-B025-70E39F6D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IH.</a:t>
                </a:r>
              </a:p>
              <a:p>
                <a:r>
                  <a:rPr lang="en-US" dirty="0"/>
                  <a:t>               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100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A14768C-6887-4905-8EE0-18A4AF5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659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76F4299-288B-4E0D-A942-D98416DE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Even More Induction Practice: g(n) and h(n) (6)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=1≥1=1⋅1=1⋅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     by IH.</a:t>
                </a:r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         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holds. </a:t>
                </a:r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A9ACEE-4CA2-47C8-BCD7-1B26B4128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/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7B783-5AA9-43AC-A846-1C9DA6BA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459" y="5607531"/>
                <a:ext cx="4132729" cy="987193"/>
              </a:xfrm>
              <a:prstGeom prst="rect">
                <a:avLst/>
              </a:prstGeom>
              <a:blipFill>
                <a:blip r:embed="rId3"/>
                <a:stretch>
                  <a:fillRect l="-878" b="-7186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r>
                  <a:rPr lang="en-US" dirty="0"/>
                  <a:t>[Conclusion]</a:t>
                </a: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9273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339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+3=????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:br>
                  <a:rPr lang="en-US" b="0" i="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36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2627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204F-B719-492D-977F-F805B8FEF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 Practice: Sums (4)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=2=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0+1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3⋅0+4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2+3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By IH, we have: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+2+3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+3=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+7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670CB7-AC5A-45B7-AFEF-7DEB4A9678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73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Inequality: skeleton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.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7087E2-A9AA-4194-AE38-B5288871059E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E7087E2-A9AA-4194-AE38-B52888710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2466F-9CC8-4614-96AC-055BCD3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by induction.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Base Cases: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=1≤2=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by the definition of the Fibonacci numbers. Applying IH twice,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265710-7C2C-422A-9627-D19202DE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545" b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/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8ED784-15AD-4F1F-AA85-931ECBF2E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020" y="6164007"/>
                <a:ext cx="5267569" cy="646331"/>
              </a:xfrm>
              <a:prstGeom prst="rect">
                <a:avLst/>
              </a:prstGeom>
              <a:blipFill>
                <a:blip r:embed="rId3"/>
                <a:stretch>
                  <a:fillRect l="-115" b="-10811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3A84-A7FD-4010-8D2A-89B2DD2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(goal)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in a line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≥2)</m:t>
                    </m:r>
                  </m:oMath>
                </a14:m>
                <a:r>
                  <a:rPr lang="en-US" dirty="0"/>
                  <a:t>. Each of them wears either a </a:t>
                </a:r>
                <a:r>
                  <a:rPr lang="en-US" b="1" dirty="0">
                    <a:solidFill>
                      <a:schemeClr val="accent3"/>
                    </a:solidFill>
                  </a:rPr>
                  <a:t>purple hat </a:t>
                </a:r>
                <a:r>
                  <a:rPr lang="en-US" dirty="0"/>
                  <a:t>or a </a:t>
                </a:r>
                <a:r>
                  <a:rPr lang="en-US" b="1" dirty="0">
                    <a:solidFill>
                      <a:schemeClr val="accent4"/>
                    </a:solidFill>
                  </a:rPr>
                  <a:t>gold hat</a:t>
                </a:r>
                <a:r>
                  <a:rPr lang="en-US" dirty="0"/>
                  <a:t>. The person at the front of the line wears a purple hat. The person at the back of the line wears a gold hat. </a:t>
                </a:r>
              </a:p>
              <a:p>
                <a:r>
                  <a:rPr lang="en-US" dirty="0"/>
                  <a:t>Show that for every arrangement of the line satisfying the rule above, there is a person with a purple hat next to someone with a gold hat. </a:t>
                </a:r>
              </a:p>
              <a:p>
                <a:endParaRPr lang="en-US" dirty="0"/>
              </a:p>
              <a:p>
                <a:r>
                  <a:rPr lang="en-US" dirty="0"/>
                  <a:t>Yes this is </a:t>
                </a:r>
                <a:r>
                  <a:rPr lang="en-US" dirty="0" err="1"/>
                  <a:t>kinda</a:t>
                </a:r>
                <a:r>
                  <a:rPr lang="en-US" dirty="0"/>
                  <a:t> obvious. I promise this is good induction practice.</a:t>
                </a:r>
              </a:p>
              <a:p>
                <a:r>
                  <a:rPr lang="en-US" dirty="0"/>
                  <a:t>Yes you could argue this by contradiction. I promise this is good induction practice.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61BBB0-E8F1-4C74-BE4A-E263C0887C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26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409CD1-488F-4C70-A1FE-8F3BAE2A70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Induction: Hats!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409CD1-488F-4C70-A1FE-8F3BAE2A7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Inductive Hypothesis: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2" t="-3396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78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(base case, IH)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Target: there is someone in a purple hat next to someone in a gold hat.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0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9CD1-488F-4C70-A1FE-8F3BAE2A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Induction: Hats! (complete)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“in every line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with gold and purple hats, with a purple hat at one end and a gold hat at the other, there is a person with a purple hat next to someone with a gold hat”</a:t>
                </a:r>
              </a:p>
              <a:p>
                <a:pPr marL="0" indent="0">
                  <a:buNone/>
                </a:pP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The line must be just a person with a purple hat and a person with a gold hat, who are next to each other. </a:t>
                </a:r>
              </a:p>
              <a:p>
                <a:pPr marL="0" indent="0">
                  <a:buNone/>
                </a:pPr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Inductive Step: Consider an arbitrary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people in purple and gold hats, with a gold hat at one end and a purple hat at the other.</a:t>
                </a:r>
              </a:p>
              <a:p>
                <a:pPr marL="0" indent="0">
                  <a:buNone/>
                </a:pPr>
                <a:r>
                  <a:rPr lang="en-US" dirty="0"/>
                  <a:t>Case 1: There is someone with a purple hat next to the person in the gold hat at one end. Then those people are the required adjacent opposite hats.</a:t>
                </a:r>
              </a:p>
              <a:p>
                <a:pPr marL="0" indent="0">
                  <a:buNone/>
                </a:pPr>
                <a:r>
                  <a:rPr lang="en-US" dirty="0"/>
                  <a:t>Case 2:. There is a person with a gold hat next to the person in the gold hat at the end. Then the line from the second person to the end is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has a gold hat at one end and a purple hat at the other. Applying the inductive hypothesis, there is an adjacent, opposite-hat wearing pair.</a:t>
                </a:r>
              </a:p>
              <a:p>
                <a:pPr marL="0" indent="0">
                  <a:buNone/>
                </a:pPr>
                <a:r>
                  <a:rPr lang="en-US" dirty="0"/>
                  <a:t>In either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By the principle of induction,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B024E1-DA99-4736-BE24-13F5D06796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2390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9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6032</TotalTime>
  <Words>4917</Words>
  <Application>Microsoft Office PowerPoint</Application>
  <PresentationFormat>Widescreen</PresentationFormat>
  <Paragraphs>381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Induction</vt:lpstr>
      <vt:lpstr>Recursively Defined Functions: Fibonacci</vt:lpstr>
      <vt:lpstr>Fibonacci Inequality: goal</vt:lpstr>
      <vt:lpstr>Fibonacci Inequality: skeleton</vt:lpstr>
      <vt:lpstr>Fibonacci Inequality</vt:lpstr>
      <vt:lpstr>Induction: Hats! (goal)</vt:lpstr>
      <vt:lpstr>Induction: Hats! (P(n))</vt:lpstr>
      <vt:lpstr>Induction: Hats! (base case, IH)</vt:lpstr>
      <vt:lpstr>Induction: Hats! (complete) </vt:lpstr>
      <vt:lpstr>Structural Induction on Strings</vt:lpstr>
      <vt:lpstr>Strings</vt:lpstr>
      <vt:lpstr>Functions on Strings</vt:lpstr>
      <vt:lpstr>String proof:  Claim for all x,y∈Σ^∗  len(x⋅y)=len(x) + len(y).</vt:lpstr>
      <vt:lpstr>String proof: skeleton</vt:lpstr>
      <vt:lpstr>String proof: Base case, IH</vt:lpstr>
      <vt:lpstr>String proof: Inductive Step Setup</vt:lpstr>
      <vt:lpstr>String proof: complete</vt:lpstr>
      <vt:lpstr>Why all those arbitraries?</vt:lpstr>
      <vt:lpstr>More Practice</vt:lpstr>
      <vt:lpstr>Claim: 3|〖(2〗^2n-1) for all n∈N. (structure)</vt:lpstr>
      <vt:lpstr>Claim: 3|〖(2〗^2n-1) for all n∈N. (1)</vt:lpstr>
      <vt:lpstr>Claim: 3|〖(2〗^2n-1) for all n∈N. (2)</vt:lpstr>
      <vt:lpstr>Claim: 3|〖(2〗^2n-1) for all n∈N. (3)</vt:lpstr>
      <vt:lpstr>Claim: 3|〖(2〗^2n-1) for all n∈N. (intuition)</vt:lpstr>
      <vt:lpstr>Fibonacci Inequality Two (structure)</vt:lpstr>
      <vt:lpstr>Fibonacci Inequality Two (1)</vt:lpstr>
      <vt:lpstr>Fibonacci Inequality Two (2)</vt:lpstr>
      <vt:lpstr>Fibonacci Inequality Two (3)</vt:lpstr>
      <vt:lpstr>Even More Induction Practice: g(n) and h(n) (1)</vt:lpstr>
      <vt:lpstr>Even More Induction Practice: g(n) and h(n) (2)</vt:lpstr>
      <vt:lpstr>Even More Induction Practice: g(n) and h(n) (3)</vt:lpstr>
      <vt:lpstr>Even More Induction Practice: g(n) and h(n) (4)</vt:lpstr>
      <vt:lpstr>Even More Induction Practice: g(n) and h(n) (5)</vt:lpstr>
      <vt:lpstr>Even More Induction Practice: g(n) and h(n) (6)</vt:lpstr>
      <vt:lpstr>Even More Induction Practice: Sums (1)</vt:lpstr>
      <vt:lpstr>Even More Induction Practice: Sums (2)</vt:lpstr>
      <vt:lpstr>Even More Induction Practice: Sums (3)</vt:lpstr>
      <vt:lpstr>Even More Induction Practice: Sums (4)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 More Induction</dc:title>
  <dc:creator>rtweber2</dc:creator>
  <cp:lastModifiedBy>mnats</cp:lastModifiedBy>
  <cp:revision>40</cp:revision>
  <cp:lastPrinted>2022-05-06T15:50:05Z</cp:lastPrinted>
  <dcterms:created xsi:type="dcterms:W3CDTF">2020-11-06T01:35:54Z</dcterms:created>
  <dcterms:modified xsi:type="dcterms:W3CDTF">2025-11-07T17:44:15Z</dcterms:modified>
</cp:coreProperties>
</file>