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257" r:id="rId3"/>
    <p:sldId id="258" r:id="rId4"/>
    <p:sldId id="261" r:id="rId5"/>
    <p:sldId id="260" r:id="rId6"/>
    <p:sldId id="304" r:id="rId7"/>
    <p:sldId id="305" r:id="rId8"/>
    <p:sldId id="306" r:id="rId9"/>
    <p:sldId id="307" r:id="rId10"/>
    <p:sldId id="317" r:id="rId11"/>
    <p:sldId id="318" r:id="rId12"/>
    <p:sldId id="295" r:id="rId13"/>
    <p:sldId id="319" r:id="rId14"/>
    <p:sldId id="320" r:id="rId15"/>
    <p:sldId id="294" r:id="rId16"/>
    <p:sldId id="321" r:id="rId17"/>
    <p:sldId id="293" r:id="rId18"/>
    <p:sldId id="323" r:id="rId19"/>
    <p:sldId id="277" r:id="rId20"/>
    <p:sldId id="259" r:id="rId21"/>
    <p:sldId id="262" r:id="rId22"/>
    <p:sldId id="263" r:id="rId23"/>
    <p:sldId id="264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6" r:id="rId32"/>
    <p:sldId id="273" r:id="rId33"/>
    <p:sldId id="275" r:id="rId34"/>
    <p:sldId id="299" r:id="rId35"/>
    <p:sldId id="300" r:id="rId36"/>
    <p:sldId id="303" r:id="rId37"/>
    <p:sldId id="301" r:id="rId38"/>
    <p:sldId id="30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4628" autoAdjust="0"/>
  </p:normalViewPr>
  <p:slideViewPr>
    <p:cSldViewPr snapToGrid="0">
      <p:cViewPr varScale="1">
        <p:scale>
          <a:sx n="71" d="100"/>
          <a:sy n="71" d="100"/>
        </p:scale>
        <p:origin x="5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958A-8AF0-4E54-8FF9-C8B016069F9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2B906-DEB5-4F47-BAB1-919B15BE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6:57.42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22086 4302 11055 0,'0'-9'976'0,"0"1"-784"0,2 6-192 0,-2 2 0 0,2 0 1632 0,-2 2 288 0,2 0 48 0,2 4 16 0,3 5 496 0,-1 12 96 0,0 13 32 0,1 11 0 16,-1 11-880-16,1 4-192 0,1 1-16 0,-2-3-16 16,3-5-384-16,-1-1-80 0,1-1-16 0,0 2 0 15,-1 3-448-15,-4-1-112 0,1-4-16 0,-5-6 0 16,-3-6-448-16,1-9 128 0,0-7-128 0,-4-6 0 16,-1-6 0-16,-1-7 0 0,-1-3 0 0,-1-8 0 15,1-10 0-15,-1-2 0 0,3-4 0 0,-1-7 0 16,-1-6 272-16,5-15 16 15,2 0 0-15,4-14 0 0,6 1-288 0,5-4 0 0,6-2 128 0,5 6-128 0,6 2 0 0,2 11-176 16,2 3 32-16,4 7 0 0,5 7-176 0,1 7-16 16,5 6-16-16,-4 12 0 0,-5 3 352 0,-3 12 0 15,-3 9 0-15,-4 7 0 0,-5 8 0 0,-8 4 0 16,-2 9-144-16,-6-1 144 0,-5 1 0 0,-6-2 128 16,-3-5-128-16,-5 0 192 15,-3 5 176-15,-4 0 16 0,-9-1 16 0,-6 3 0 0,-4 4-144 0,-4-9-16 16,-7-1-16-16,-2-8 0 0,4-5-96 0,0-5 0 15,5-4-128-15,4-6 192 0,6-7-192 0,2 3 0 0,3-5 0 0,6-2 0 32,2-2-480-32,4-3-96 15,6 3 0-15,3-2-16 0,8-5-1328 0,5 3-272 0,8 0-48 0,8-1-7808 0,5 3-1568 0</inkml:trace>
  <inkml:trace contextRef="#ctx0" brushRef="#br0" timeOffset="1">23082 4704 3679 0,'17'-45'320'0,"-6"11"-320"0,0 5 0 0,-7 9 0 16,-2 10 1456-16,-2 1 208 0,0 3 64 0,0-7 0 0,2-8 1200 0,-4-7 240 31,0 7 48-31,-4 0 16 0,-5 8-1312 0,-2 11-256 16,-2 6-48-16,-2 13-16 0,0 8-416 0,-2 10-96 16,0 7 0-16,0 9-16 0,2 2-224 0,0 3-32 15,6-3-16-15,2 0 0 0,5-10-224 0,4-3-32 16,2-6-16-16,3-4 0 0,3-2-128 0,3-5-16 15,6-4-16-15,6-8 0 0,1-9-208 0,1-6-32 16,-1-7-128-16,-1-6 192 0,-2-4-192 0,3-7 128 16,-1-4-128-16,-4-4 0 0,1 0 0 0,-3-2 0 15,-5 4 0-15,-1-7 0 0,0 7 0 0,-5 0 0 16,3 2 0-16,-5-2 0 0,-2 8-304 0,0 1 48 0,0 8 16 16,-4 4 0-1,0 2-912-15,0 3-192 0,-2 6-48 0,-1 2 0 16,1 4 352-16,0 7 64 0,2 6 16 0,-1 6 0 0,6 9 832 0,-1 2 128 0,0 2 0 0,4-2 160 15,1 0 704-15,1 7 144 0,7 4 16 0,0-9 16 16,0-2-112-16,0-11-32 0,2-1 0 0,4-8 0 16,3-3-384-16,1-11-96 0,7-11-16 0,2-10 0 15,0-7 0-15,0-3 0 0,0-8 0 0,-2 1 0 16,-2-9-272-16,-2 7-128 0,-3-3 128 0,-3 0-128 16,-5 1 0-16,-4 4-224 0,-3 4 32 0,-1 2 0 15,-1 2-352-15,-4 2-64 0,-1 3-16 0,-3 3 0 0,0 7 384 0,0 3 80 16,-3 5 16-16,1 1 0 0,2 6-80 0,-2 2-16 15,4 4 0-15,0 3 0 0,3 1 80 0,1 8 16 16,5 3 0-16,2 6 0 0,-1 3 144 0,5 6 0 16,-2 3 0-16,2 3 0 0,-2 7 0 0,0-6-128 15,0-3 128-15,-6-3 0 0,-1-1 0 0,-6-4 0 16,0-5 0-16,-2-3 0 0,-2-5 160 0,-2-2-32 0,-5-2-128 0,-1-4 192 16,-1-5 208-16,-4-2 48 0,-2-4 0 0,-2 0 0 15,2 0-192-15,-4-6-16 0,2 2-16 0,-5-1 0 16,1 3-224-16,-3-4 0 0,-2 1 128 0,3 1-128 15,4 0 0-15,4-2 0 0,4-1 0 0,8-1 0 16,10-1 0-16,5-8 0 0,7 4 0 0,7 1 0 16,4-3 0-16,1 4 0 0,3 3 0 0,0 3 0 15,0-3 0-15,0 1 128 0,0 7-128 0,0 5 144 16,2 1-144-16,-2-2 0 0,-2 1 144 0,0-3-144 16,4 2 0-16,-2-8 0 0,-2-3 0 0,-1-1 0 15,-1-9 0-15,-2 0 128 0,-1-7-128 0,1-3 0 16,-3-10 144-16,1-1-144 0,-3-2 192 0,0-3-192 15,1-4 240-15,-3 3-64 0,-2-3-16 0,-4 8 0 16,-5 5-160-16,1 0 0 0,-5-2 0 0,-2 2 0 16,-4 2 0-16,-5 9 0 0,-1 8 0 0,-5 2 0 15,2 9-272-15,-3 6 16 0,-3 8 0 0,2 5 0 16,-2 0-80-16,0 9-16 0,-5 12 0 0,1 11 0 16,2 4 352-16,2 6 208 0,4 7-16 0,2 0-16 15,9 2 592-15,6-6 128 0,7-11 32 0,4-9 0 16,8-4-352-16,7-8-64 0,4-13 0 0,3-9-16 15,1-6-368-15,2-6-128 0,5-5 0 0,0-2-12288 16,0 1-2544-16</inkml:trace>
  <inkml:trace contextRef="#ctx0" brushRef="#br0" timeOffset="2">25900 4255 2751 0,'2'-17'256'0,"1"2"-256"0,-1 0 0 0,-2 9 0 0,0-1 1536 0,-2-3 256 0,-1-12 48 0,1-14 16 16,-2 0 224-16,-7 4 48 0,1 11 16 0,-7 6 0 0,0 11-416 0,-5 12-96 0,-3 7-16 0,-1 11 0 16,-1 10 176-16,1 6 48 15,7-10 0-15,-3 13 0 0,1 10-368 0,2 9-80 0,6 2-16 0,3-6 0 16,7 2-608-16,8-5-128 0,5-8-32 0,7-9 0 16,5-8-416-16,3-10-192 0,5-10 160 0,2-7-160 0,9-10 0 0,1-7 0 31,3-10-176-31,0-5 176 0,-1-7-320 0,-3-3 48 15,-1-1 16-15,-6-2 0 16,-2-1-976-16,-6 7-192 0,-3 0-48 0,-6 9 0 16,-2-3 560-16,-2 0 96 0,-2 3 32 0,-5 1 0 15,-2-3 256-15,-4 5 48 0,-2-5 16 0,-2 5 0 0,0 1 464 0,-3 4 0 16,3 6 176-16,-2 1-48 0,-1 1 352 0,1 7 80 0,-1 4 16 0,-1 7 0 16,-1 1-192-16,-1 7-16 0,1 0-16 15,1 5 0-15,-1 10-96 0,-1 2 0 0,-1 10-16 0,-2 7 0 16,5 7 688-16,1-1 144 0,3-3 16 0,6-5 16 15,4-9-352-15,3-12-80 0,2-9-16 0,1-8 0 16,5-9-320-16,5-9-64 0,-1-3-16 0,0-1 0 16,-1-6 64-16,3-4 16 0,2-5 0 0,1-4 0 15,0 3-336-15,-3-5 0 0,-2 0 0 0,-1-7 0 16,-1 3-304 0,-7 2-128-16,1 2-16 0,-4 5-16 0,-5 5-224 0,-2 1-32 0,-2-2-16 0,-4 3 0 15,-3 3 192-15,-1 7 32 0,-3-1 16 0,3 9 0 16,-3 2 304-16,-2 6 192 0,1 5-208 0,1 4 80 15,5 2 496-15,-1 4 96 0,7 3 32 0,2 3 0 0,7-1-144 16,4 2-32-16,2-3 0 0,4-1 0 0,2 1-128 0,2-1-16 16,3-7-16-16,-3 0 0 0,5-3 32 0,0-9 0 15,2-3 0-15,4-9 0 0,-2-5 0 0,-3-3 0 16,3-11 0-16,-2-4 0 0,-2 1-48 0,-5 1 0 16,-4 0 0-16,-1 1 0 0,-1-1-144 0,0-8 0 15,0-3 0-15,0 1 128 0,-5 4-128 0,-1-2 0 16,-4 6 0-16,-1 5-176 0,-4 3-80 0,0 5 0 0,-2 7-16 15,0 3 0-15,2 3 48 0,-2 8 16 16,5-4 0-16,-1 7 0 0,2-1 208 0,3 5-192 0,1 6 192 0,3 6-192 16,2 3 192-16,-4-3 0 0,-1 0-160 0,3 5 160 15,0 6-128-15,0 2 128 0,-1-2-160 0,-1 3 160 16,-2-3 0-16,-3 0 0 0,-2-2-128 0,-4-3 128 16,-4-5 0-16,0-1 0 0,-5-1 0 0,-4-8 160 15,1 1 176-15,-5-6 48 0,2-1 0 0,-2-8 0 16,0 0-112-16,0-8-16 0,0-1 0 0,0-1 0 15,4 1-256-15,-2-1 0 0,0-1 0 0,2-2 0 16,3-4 0-16,1 2-352 0,3 0 48 0,1 3 16 16,3 1-128-16,4 0-32 0,0 5 0 0,3 6 0 0,3 0 448 0,3 6 0 15,6 3 0-15,0 4-128 0,2 1 368 0,2 3 80 16,7-4 0-16,0 4 16 0,6 2-80 0,2-2 0 16,0-6-16-16,3-9 0 0,-3-2-240 0,4-6 176 15,-6-7-176-15,3-4 160 0,-1-4 48 0,-2-5 16 16,2-8 0-16,-2 2 0 0,-4-4 32 0,2-2 16 15,-2-3 0-15,-5-1 0 0,-1 3-144 0,-3-3-128 16,-4-1 192-16,-2 3-192 0,-2-7 0 0,-5 6 0 0,-6 5 0 16,-4 4 0-1,-4 5-512-15,-5 5-96 0,-1 10-32 0,-6 1 0 16,1 9 112-16,-4 4 16 0,-2 9 0 0,-1 6 0 0,3 2 512 0,-2 4 128 0,3 9 0 0,1 6 16 16,6-3 480-16,5 7 80 0,-1 3 32 0,7 8 0 15,0-8-96-15,2-3-32 0,4-1 0 0,5 6 0 16,4-5-272-16,8-1-48 0,7-5-16 0,4-8 0 15,2-11-272-15,4-7 0 0,5-6 0 0,6-4 0 16,-9-4-1168-16,9-2-192 16,4-9-48-16,7 2 0 0</inkml:trace>
  <inkml:trace contextRef="#ctx0" brushRef="#br0" timeOffset="3">29082 3735 19343 0,'15'-2'1728'0,"0"-2"-1392"0,0 2-336 0,-6 0 0 0,3 0 512 0,5-5 48 0,20-3 0 0,18-12 0 15,20-5 2224-15,8-3 448 0,0-6 96 0,0 0 0 16,-7 1-1616-16,-5-1-336 0,-9 4-64 0,-9 5-16 16,-13 7-912-16,-4 6-192 0,1-1-48 0,-7 4-11504 15,-9 9-2304-15</inkml:trace>
  <inkml:trace contextRef="#ctx0" brushRef="#br0" timeOffset="4">29170 3991 4607 0,'17'0'400'0,"-7"0"-400"16,5 0 0-16,-2 0 0 0,-2 2 1040 0,-1-4 128 0,5 0 32 0,11-2 0 16,14-3 848-16,16-10 192 0,10-2 16 0,-2 0 16 15,-3-2-128-15,-7 1-32 0,-7 1 0 0,-5 0 0 32,1-2-2320-32,-7 2-480 0,-2-3-80 0,-6-3-9408 0</inkml:trace>
  <inkml:trace contextRef="#ctx0" brushRef="#br0" timeOffset="5">29579 3159 10127 0,'-24'-7'896'0,"11"5"-704"0,3 2-192 0,1 6 0 15,5-3 2064-15,2 5 384 0,2 3 80 0,-4 6 16 16,-1 17 16-16,-3 17 16 0,1 15 0 0,-1 6 0 16,-1 9-736-16,5 6-160 0,0 1-16 0,0-1-16 15,4-4-752-15,2-8-128 0,2-14-48 0,5 1 0 0,3 0-528 0,3-3-192 16,-2-10 144-16,4 2-11152 15,7 7-2240-15</inkml:trace>
  <inkml:trace contextRef="#ctx0" brushRef="#br0" timeOffset="6">30607 2709 21183 0,'-8'28'944'0,"4"-11"192"0,-3 4-912 0,1 1-224 0,0-5 0 0,-1 4 0 16,-1 7 1344-16,-7 16 208 0,-9 33 48 0,-6 29 16 15,-2 14 336-15,7 3 64 0,8-4 16 0,8-2 0 16,14-10-432-16,7-9-96 0,10-9-16 0,8-23 0 16,1-17-976-16,10-11-208 0,10-16-48 0,9-16 0 15,4-12-256-15,-1-11 0 0,6-9 0 0,-1-6 0 16,2-8 176-16,-4-7-176 0,-4-6 160 0,-7-9-160 15,-8-2 128-15,-15 9-128 0,-6 6 0 0,-7 0 0 0,-4-6 0 0,-7-5 0 16,-6-6 0-16,-10-4 0 0,-9 10 0 0,-13 5 0 16,-6 8-144-16,-11 6 144 0,-6 3 0 0,-11 8 0 15,-7 7 0-15,-3 6 0 0,-5 2 368 0,7 4 16 16,6 9 0-16,6 4 0 0,13 3-192 0,11-1-48 16,13 2 0-16,10-4 0 15,13 0-976-15,8 1-192 0,9 1-32 0,11-4-16896 0</inkml:trace>
  <inkml:trace contextRef="#ctx0" brushRef="#br0" timeOffset="7">23280 8400 13823 0,'-10'-9'1216'0,"3"5"-960"0,3 0-256 0,2 2 0 0,0 2 128 0,2 0 0 0,2 0-128 0,0 4 192 16,2 2 1728-16,3 5 320 0,3 6 80 0,3 11 16 16,0 4-864-16,0 0-160 0,-3 6-32 0,1 0-16 15,-2 3-192-15,-3-5-48 0,3 2 0 0,-3-4 0 16,0-4-128-16,1-7-48 0,-1-6 0 0,-2-8 0 16,1-9-288-16,-1-4-64 0,0-5-16 0,2-4 0 15,1-4 96-15,-1-10 32 0,5-5 0 0,-5-2 0 0,3 4-416 0,-3 0-192 16,3-2 160-16,-1 0-160 0,1 0-192 0,-1 5-144 15,3-7-32-15,-3 2 0 32,1 6-496-32,2 3-96 0,-5 1-32 0,5 1 0 0,-1 4 144 0,3 0 16 0,0 6 16 0,-2 5 0 0,-1 4 432 0,3 6 96 15,0 7 16-15,2 10 0 0,0 0 272 0,-1 1 176 16,-1 1-32-16,0 3 0 0,2 3 368 0,-2 3 80 16,2 7 16-16,0-1 0 0,-3-2-80 0,1-6-16 0,-2-2 0 15,-1-7 0-15,-1-2-224 0,-3-10-48 0,1-1-16 0,-1-8 0 16,0-4 304-16,-1-2 64 15,1-5 16-15,1-4 0 0,1-6-96 0,1-7 0 0,1 0-16 0,1-1 0 16,2-3-320-16,-3 0-176 0,1 0 192 0,-3 2-192 16,1 7 0-16,-3-1 0 0,-1 1-160 0,1 1 160 31,-4 1-528-31,2 0 16 0,-1 6 0 0,-1 2 0 0,0 2-160 0,0 1-32 16,2 6 0-16,0 4 0 0,1 4 224 0,1 6 32 0,3 5 16 15,-1 9 0-15,1 1 432 0,1 9-160 0,3 5 160 0,0-7 0 16,-2-5 0-16,-1 5 0 0,5-2 128 0,0 0-128 15,6 4 528-15,1-2 16 0,1-9 0 0,3-4 0 16,-5-8-48-16,2-5-16 0,-4-6 0 0,1-10 0 0,1-7 32 16,-2-4 16-16,0-5 0 0,-4 3 0 0,0-3-272 0,0-4-64 15,-2-2-16-15,2-8 0 0,-3 4-176 0,-3-1 0 16,0 6 0-16,-5 1 0 16,-2 8 0-16,0 1 0 0,-2 4 0 0,0 2 0 0,0 5 0 0,0 3-192 15,0 1 32-15,0 4 16 0,0 0-64 0,0 2-16 16,4 2 0-16,1 0 0 15,-1-2-128-15,2 6-32 0,1-4 0 0,1 7 0 16,3 4-16-16,-1 6-16 0,5 4 0 0,0 9 0 0,0-4 416 0,-2 4 0 0,2-5 0 0,0 7 0 16,4 3 256-16,2-3 144 0,-2-7 32 0,3-5 0 15,-1-7 0-15,2-9 0 0,-1-6 0 0,-3-6 0 16,2-11 96-16,0-5 32 0,1-8 0 0,-7 1 0 16,-3 3-256-16,-1-4-48 0,0-2-16 0,-1-6 0 15,-1 0-240-15,-3 2 0 0,-1 1 0 0,-5 4 0 16,0 3 0-16,-5 7 0 0,-1 4-176 0,-3 2 176 15,-1 8-480 1,-3-3 32-16,0 10 0 0,3-5 0 0,-3 10 192 16,4-1 32-16,3 4 16 0,2 3 0 0,-1 4 208 0,5 6 0 0,2-6 0 0,3 11 0 15,3 3 0-15,1 10 0 0,6-1 208 0,0 0-64 16,2-4 96-16,0 3 16 0,6-3 0 0,3-2 0 16,-3-11-128-16,7-4-128 0,2-4 176 0,0-13-176 0,-11 0 0 0,5-7 0 15,6-10 0-15,4-10 0 31,0-5-704-31,2-2-64 0,-1-5 0 0,-5-1-16048 0</inkml:trace>
  <inkml:trace contextRef="#ctx0" brushRef="#br0" timeOffset="8">25342 7723 911 0,'4'0'0'0,"1"-4"0"0,-1 4 0 0,0 4 0 0,-2-4 2736 0,3 4 464 0,1 5 80 0,5 3 32 16,6 12 16-16,2 8 0 0,2 8 0 0,-2 9 0 31,1 4-464-31,-6 3-96 0,-3-7-16 0,0-2 0 16,-5-3-1312-16,1-1-272 0,-1-1-48 0,2-1-16 15,1-3-720-15,4-6-128 0,-3-4-48 0,5-3 0 16,2-3-864 0,5-5-176-16,1-7-48 0,0-8-15776 0</inkml:trace>
  <inkml:trace contextRef="#ctx0" brushRef="#br0" timeOffset="9">25826 7740 7359 0,'0'-11'656'0,"0"7"-528"0,2 2-128 0,0-2 0 0,0 4 1216 0,0 0 192 15,0 4 64-15,5 2 0 0,3 9 1168 0,5 2 240 16,2 9 64-16,5 8 0 0,-1 4-336 0,-2 5-64 16,-2 1-16-16,0 5 0 0,-2-2-1072 0,-2-2-224 15,-2-7-32-15,-1-10-16 0,-3 0-608 0,-1-5-112 0,0-4-16 16,-1-6-16-16,-1 2-432 0,-2-5 128 0,2 1-128 0,-2-4-11280 15,1 1-2320-15</inkml:trace>
  <inkml:trace contextRef="#ctx0" brushRef="#br0" timeOffset="10">25715 8206 9215 0,'8'-15'400'0,"-1"5"96"0,1-1-496 0,1 5 0 0,-1-3 0 0,-1 3 0 16,3-3 2368-16,10-4 368 0,7-6 80 0,7-2 0 15,7 0 400-15,-5 4 80 0,-4 6 16 0,-2 0 0 16,-5 5-1584-16,-1 2-304 0,-3-3-64 0,0 3-16 0,1 0-768 0,-1 2-176 16,2-5-16-16,-1 3-16 0,-1-2-368 0,0 1 0 15,-1-1 0-15,1 2 0 0,-2-1 0 0,0 3 0 16,0 2-144-16,-2 2 144 0,-4 5-384 0,-2 3 0 16,-1 3 0-16,1 4 0 0,-2 2 384 0,-3 1 0 15,3 3-144-15,-3 3 144 0,2-7 128 0,-1 2 64 16,1-2 32-16,-1-2 0 15,-1 0-400-15,1-2-80 0,1-2 0 0,-2-5-16 16,-1 1-1232-16,1-5-240 0</inkml:trace>
  <inkml:trace contextRef="#ctx0" brushRef="#br0" timeOffset="11">26382 7765 24879 0,'-24'-21'2208'0,"14"6"-1760"0,1 2-448 0,5 5 0 16,2 2 864-16,2 3 96 0,0 1 0 0,0-4 16 15,4 2-1232-15,0-3-256 0,3 3-64 0,5 2 0 16,5 4-752-16,3 7-144 16,1 3-48-16,4 7 0 0</inkml:trace>
  <inkml:trace contextRef="#ctx0" brushRef="#br0" timeOffset="12">26867 8021 20271 0,'-4'8'1792'0,"0"1"-1424"0,2-3-368 0,2 3 0 16,0-1 448-16,2 1 32 0,-2 8 0 0,6 4 0 0,3 18 1152 0,3 5 224 15,5 16 64-15,3-5 0 0,1 3 464 0,-2-3 112 0,5 5 0 0,-1 1 16 32,0 3-1376-32,1-4-288 0,-5 2-48 0,0-11-16 0,-2-7-480 0,-4-5-112 0,0-12 0 0,-5-5-16 15,-1-12-176-15,-3-3 0 0,-2-7 0 0,-2-5 0 16,-2-5 0-16,-2-7 0 15,-3-7 0-15,1-5 0 0,-3-1 0 0,1-6-176 0,-3 1 48 0,-2-13 0 16,-1-6 128-16,-6-1 0 0,-1 0 0 0,0-1 0 31,-3 3-448-31,-3-7-64 0,-1 1-16 0,2-11 0 0,5 4 80 16,4 0 0-16,11-3 16 0,4 10 0 0,8 8 288 0,5 6 144 0,3 7-160 0,1 8 160 16,0 6-128-16,0 1 128 0,7 8 0 0,-3-4-144 15,2 10 144-15,2 1 0 0,3 6 0 0,0 4 0 16,3 6 128-16,-1 3 64 0,-2 10 16 0,-5 5 0 15,-2 4 96-15,-6 0 16 0,-3 6 0 0,-7-2 0 0,-3 6-320 0,-5 1 128 16,-7 1-128-16,-5 1 0 0,-3 2 320 0,-5-5-64 16,-1 3 0-16,-1-3 0 0,-3-2-96 0,2-4-32 31,2-2 0-31,5-12 0 0,2-6-128 0,4-5 0 0,2-3 0 0,3-10 0 16,3 0-384-16,1-7-16 0,2-6 0 0,2-4 0 15,2-3-1472-15,2-10-304 0</inkml:trace>
  <inkml:trace contextRef="#ctx0" brushRef="#br0" timeOffset="13">27266 7393 18431 0,'6'19'816'0,"-2"-13"160"0,3 5-784 0,-1 0-192 0,-2-1 0 0,-2 1 0 0,3 2 2624 0,1 6 464 0,5 15 112 0,4 11 0 15,4 8-848-15,-2 7-176 0,2-5-48 0,0 0 0 31,-2-2-1184-31,0 1-240 0,0-12-64 0,-2-1 0 16,-2-7-640-16,0-9 0 0,2-3 0 0,-3-12-11808 16,3-5-2336-16</inkml:trace>
  <inkml:trace contextRef="#ctx0" brushRef="#br0" timeOffset="14">27807 7810 8287 0,'2'4'736'0,"0"-4"-592"16,0 0-144-16,0 0 0 0,0 0 800 0,2-4 128 0,3 2 32 0,4-2 0 16,3-7 2112-16,6 0 416 15,-1-6 96-15,0-4 0 0,2-4-1280 0,-2-3-256 0,3-2-48 0,-3-4-16 16,0 0-1344-16,0 0-288 0,-4 0-48 0,0-2-16 31,-4 8-624-31,-5-4-128 0,-2 4-32 0,-6 9 0 16,-2 2-656-16,-5 7-128 0,-5 7-16 0,-8 3-16 0,-1 11 1440 0,-5 4 304 0,-2 8 48 0,-4 9 16 15,0 7 464-15,4-1 80 0,5 2 32 0,1 3 0 16,5 4 640-16,4 8 128 0,2 5 16 0,9-1 16 16,4-3-720-16,7-7-128 0,10-7-48 0,8-10 0 15,3-8-336-15,6-7-80 0,0-9-16 0,2-8 0 16,-2-2-416-16,3-6-128 0,3-7 0 0,-2-2 0 16,3-3-640-16,-3 1-256 0,3-2-32 0,-1-5-17840 15</inkml:trace>
  <inkml:trace contextRef="#ctx0" brushRef="#br0" timeOffset="15">29151 6835 13823 0,'-3'-17'1216'0,"1"9"-960"0,0 1-256 0,2 3 0 0,0 4 448 0,0 4 32 0,2 3 16 0,0 3 0 0,3 9 1648 0,1 15 336 15,7 9 64-15,2 8 16 0,4 7-448 0,4 1-96 16,3 3-16-16,2-7 0 0,1-1-608 0,-1-6-128 16,-2-5-32-16,-5-5 0 0,-4-4-800 0,-4-2-176 15,-3-10-16-15,-3-1-16 0,-1 0-224 0,-2-8 0 16,-1-2 128-16,-1-9-128 0,-2 0 0 0,-2-6 0 15,2-3 0-15,-3-3 0 0,1-7 256 0,0-5-64 16,0-3 0-16,2-5 0 16,2 4-192-16,2-8 0 0,5-4 128 0,4-5-128 0,8 1 0 0,5-7-128 0,6 0 128 15,2 0-208-15,2 11 32 0,2-1 16 0,3 3 0 0,-5 13 0 32,-4-1-80-32,2 9-16 0,0 1 0 0,0 7 0 15,-4 7 256-15,-5 7 0 0,-3 7-160 0,-5 8 160 0,-7 5-176 0,-3 5 48 0,-9 9 0 0,-5 1 0 16,-3 3 128-16,-7-2-128 0,-5 1 128 0,-3-1-128 15,-1-7 496-15,-1-2 96 0,-3 0 32 0,-4-2 0 16,0-2-16-16,-1-2 0 0,4-5 0 0,-1-2 0 16,2-4-320-16,2-4-160 0,9-4 160 0,2-7-160 15,4-2-416-15,5-2-176 16,3-9-48-16,3-4 0 0,11-2-1920 0,3-6-400 0</inkml:trace>
  <inkml:trace contextRef="#ctx0" brushRef="#br0" timeOffset="16">30322 6880 2751 0,'-6'4'128'0,"-1"-4"16"0,1 4-144 0,-1 3 0 16,3-1 0-16,-2-2 0 0,-3 7 1840 0,-1 8 336 16,-12 11 64-16,-5 15 0 0,-3 10 640 0,4-2 112 15,5-2 16-15,6-4 16 0,4-8-768 0,3-8-144 0,6-1-48 16,2-4 0-16,4-11-704 0,5-7-144 0,1 1-16 0,5-9-16 15,0-9-480-15,0 1-112 0,4-7-16 0,-4 0 0 16,2-2-432-16,-2-4-144 0,-2-3 0 0,-3-1 0 16,1 1 0-16,-2-3 0 0,-3-3 0 0,-2 0 0 15,0 2-160-15,-1 1 16 0,-1 1 0 0,-2-2 0 16,-2 3 16-16,-1 4 0 0,1 3 0 0,0 6 0 16,0 3-256-16,0 3-64 0,0 2 0 0,0 6 0 15,2 4 32-15,0 5 0 0,0-1 0 0,2 10 0 16,2 5 256-16,5 7 160 0,1 6-192 0,1 5 192 15,4 2 0-15,-2-7 256 0,4-2-32 0,-2-6 0 16,4-5-32-16,-4-8 0 0,0-4 0 0,2-4 0 0,0-9 304 0,0-4 48 16,0-3 16-16,0-4 0 0,2-12 272 0,2-2 64 15,-2-7 16-15,3-2 0 16,-1 2-464-16,-4-5-80 0,-2 8-32 0,2-3 0 0,0-7-336 0,2 1 0 16,-2-5 0-16,-4 9 128 0,-2 9-128 0,-1-3 0 15,-1 0 0-15,-1 1-128 0,1 6-128 0,-3-1 0 16,-2 9-16-16,3 3 0 0,-3 6 128 0,0 4 144 15,3 2-208-15,1 6 80 0,1 3 128 0,1-1-128 0,5 8 128 0,0 5-128 16,2 5 128-16,0 8 0 0,0 2 0 0,-2 5 0 16,0 6-176-16,-4-5 176 0,-5 5-208 0,-4-4 80 15,-2 2-48-15,-4-9 0 0,-2 1 0 0,-1-14 0 16,-1 1 176-16,-3-5 176 0,-2-4-48 0,3-4 0 16,-3-5 128-16,4-4 32 0,-1-4 0 0,1-4 0 15,-1-4-288-15,1-3 0 0,-2 0 0 0,1-3 0 16,-1-1 0-16,1 2 0 0,1 0 0 0,0 0 0 15,5 3 144-15,2-1-16 0,2-2-128 0,4 3 192 16,3-1 144-16,3 0 32 0,3-1 0 0,6 1 0 16,7-4-368-16,2 0 0 0,1 2 0 0,8-2 0 15,5-4 128-15,1 0-128 0,-1 0 128 0,3 0-128 0,-4 0 0 0,-9 4 128 16,-5 0-128-16,1 2 0 0,-2-2 0 0,-1-2 144 16,-2 0-144-16,-1-2 0 0,-3 0 0 0,-4 0 0 15,-2 2 0-15,-1-7 0 0,1-4 0 0,2-3 0 16,-2-6-192-16,-2 3 192 0,-3 0-240 0,-4 2 48 15,-2 0 16-15,-4 5 0 16,0 5-816-16,-6 5-160 0,-1 7-48 0,1 3 0 16,-5 9 400-16,0 5 80 0,0 6 16 0,1 4 0 0,1 0 848 0,0 4 176 15,1 2 48-15,3 9 0 16,-1 4 304-16,3 5 64 0,5 2 16 0,3-1 0 0,1 3 112 0,6-11 32 0,5 2 0 0,5-4 0 16,7-4-320-16,5-9-48 0,9-9-16 0,1-5 0 15,3-7-320-15,-2-7-192 0,-1-2 192 0,-4-1-192 16,-1-7-192-16,-1-3-160 0,2-1-32 0,-2-3 0 15,-1 7-1504 1,-10-2-304-16</inkml:trace>
  <inkml:trace contextRef="#ctx0" brushRef="#br0" timeOffset="17">29677 8813 12895 0,'-7'-13'576'0,"5"-2"112"0,0 2-560 0,0 3-128 0,0 3 0 0,0 3 0 0,-1-7 2112 0,1-3 400 0,-4-10 80 15,0-8 16-15,-5-2-544 0,0 6-96 16,-1 7-32-16,-1 2 0 0,-2 6-560 0,-4 7-112 0,-3 8-32 0,-1 7 0 15,-3 8-672-15,1 6-144 0,-3 9-32 0,3 2 0 16,-1 6-384-16,5 5-320 0,4 0 48 0,4 2 16 31,4 0 256-31,5-5 0 0,8 1 0 0,7-11 0 0,2-5 128 0,8-10 144 0,9 0 32 0,4-6 0 16,6-7 272-16,3-4 48 0,4-6 16 0,2-5 0 16,0-6-1152-16,0 2-208 0,0-6-48 15,-4-2-15120-15</inkml:trace>
  <inkml:trace contextRef="#ctx0" brushRef="#br0" timeOffset="18">30058 8502 9839 0,'-26'15'208'0,"11"-4"48"0,1-5 16 0,1 5 16 0,6-5-288 0,1 3 0 0,2 1 0 0,-7 9 0 16,-4 11 3168-16,-4 15 576 0,0 6 112 0,2 6 32 0,4-8-1392 0,7 0-288 15,3-10-48-15,6-7-16 0,1-5-592 0,7-10-112 16,1-6-32-16,7-11 0 0,3-4-640 0,1-7-144 15,3-6-32-15,1-6 0 0,1-3-368 0,-2-6-80 16,-1 2-16-16,-1-2 0 16,-1-4-128-16,-4 2-144 0,-2-4 144 0,-4 2-208 31,-2 2-176-31,-5-1-16 0,-4 8-16 0,-2 1 0 0,-4 1 96 0,0 6 32 0,-5 4 0 0,1-2 0 16,-3 8-16-16,0 7 0 0,3-2 0 0,-1 4 0 15,3 4 304-15,0 0 272 0,1 7-48 0,1 4-16 16,4 4 16-16,0-2 0 0,2 4 0 0,2 3 0 15,3 8-16-15,-1 6 0 0,5 7 0 0,0 1 0 16,3-1 112-16,1-2 32 0,2-1 0 0,0-12 0 16,3-4-208-16,1-11-144 0,4-9 192 0,-1-10-192 15,1-7 288-15,1-8-48 0,0-7-16 0,-5-6 0 16,0 5-48-16,-2-7-16 0,1-7 0 0,-3 5 0 0,-5 6-160 0,3-8 0 16,-2-7 0-16,0-4 0 15,0 0-352-15,-3 0-96 0,-1 0-32 0,-3 0 0 16,3 5-112-16,-3 1-32 0,0 1 0 0,3 7 0 0,-1 8 352 0,3 6 64 15,0 10 16-15,2 2 0 0,-3 7 192 0,3 4-176 16,0 11 176-16,2 4-160 0,-3 2 160 0,-1 9 0 16,0 8 0-16,-1 7-128 0,3 6 640 0,-2-7 128 15,-1-1 16-15,1 3 16 0,2 8-80 0,2 3-16 0,-2-2 0 0,-1-2 0 16,-1-4-320-16,-5-6-80 0,-1-7-16 16,-3-9 0-16,-2-8-160 0,-4-2 160 0,-1-11-160 15,-3-2 160-15,-3-2-32 0,-4-6 0 0,-2-2 0 0,-2-5 0 16,2 0-128-16,-4-2 128 0,-3-4-128 0,1 0 128 15,-1 4-128-15,1 2-224 0,-3-2 48 0,3 2 16 16,4 5-176-16,0 2-48 0,4-5 0 0,6 4 0 16,5-1 384-16,4 2-144 0,4 1 144 0,7-1 0 15,4 2 0-15,4-3 0 0,6 5 0 0,5 2 0 16,2 0 144-16,2 2 48 0,0 3 0 0,3 1 0 16,-3 0 64-16,4 3 32 0,3-5 0 0,3-4 0 15,-3-2-160-15,1-7-128 0,5-5 144 0,-2-3-144 0,-3-11 128 16,-3-2-128-16,-3 0 0 0,-6-8 144 0,-2 6-144 0,-3-6 128 15,-6-1-128-15,-2-1 128 0,-4-1-128 0,-4 3 0 16,-3-4 0-16,-2 3 0 0,-2-1 0 0,-4-1 0 16,0 3 0-16,-4 0 0 0,-1 6 0 0,-3 8 0 15,-3 1-224-15,-2 8 80 16,0 7-352-16,-2 5-64 0,0 6-16 0,2 5 0 0,4 7 144 0,1 8 32 16,1 3 0-16,3 10 0 0,2 5 272 0,2-1 128 15,2-2-128-15,2 9 128 0,2 8 224 0,2-3 128 0,3-3 32 0,1-9 0 16,1-6 96-16,0-2 32 0,6-4 0 15,2-11 0-15,2-2-256 0,3-15-64 0,6-5 0 16,4-10 0-16,-7-2-64 0,5-6-128 0,4-9 176 0,1-6-176 16,-1-5 0-16,-2-2 0 0,2-4 0 0,-4-4 0 15,-4 2 0-15,-7 0-144 0,-4 0 144 0,-4-2-128 16,-2 4-112-16,-3 2-16 0,-4 11 0 0,1-3 0 16,-3 1 16-16,2 0 0 0,0 10 0 0,3 7 0 15,1 2-128-15,1 8-16 0,-3 5-16 0,5 6 0 16,4 6 112-16,0 13 32 0,4 2 0 0,0 9 0 15,2 6 256-15,0 3 256 0,1 10-64 0,-1 0 0 16,-2 0 272-16,0 0 48 0,1 0 16 0,-3-7 0 16,-2-3-144-16,-3-1-16 0,-1-6-16 0,-5-2 0 0,-1-1-208 0,-5 1-144 15,-3 6 192-15,-3-6-192 0,0 0 144 0,-3-2-144 16,-1-7 0-16,-1 0 144 0,0-2-144 0,-2-4 0 16,1-4 0-16,-1-7 0 0,0-4 0 0,-2-4 0 15,2-7 128-15,-1-6-128 0,-1-2 0 0,4-2 128 16,2 2-128-16,3-3 128 0,2-3 80 0,4-3 16 15,4-2 0-15,5 5 0 0,3-3-32 0,5 0-16 16,5-3 0-16,1 3 0 0,5 0-176 0,-3 3 0 16,1 8 0-16,-1 0 128 0,-3 6-128 0,1 2 0 15,-1 7 0-15,1-2 0 16,0 4-704-16,3-2-192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1:48:47.9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21334 14867 3679 0,'-2'0'320'0,"-1"0"-320"0,3 0 0 0,0 0 0 0,3 0 1152 0,-3-2 144 0,2 0 48 0,0-4 0 0,4-3 448 0,3-1 80 16,3-3 32-16,1 2 0 0,2-2-320 0,0 3-64 16,-2-1-16-16,2 1 0 15,-2 5-448-15,1-5-96 0,1 5 0 0,0 3-16 16,0-4 80-16,2 4 0 0,2 2 16 0,1-2 0 0,3 2-272 0,0-5-48 0,3 3-16 0,2-2 0 31,-1 0-224-31,3-3-48 0,4 1-16 0,0 2 0 16,-2-1 32-16,5 3 16 0,1 2 0 0,0-4 0 15,1 8-272-15,-1-4-64 0,2 5-128 0,-1 1 192 16,-1 0-192-16,0 1 0 0,1 1 0 0,-1 1 0 16,0-1 0-16,1-1 0 0,3-1 0 0,-1-2 0 15,1 1 256-15,5-5 0 0,2 0 0 0,2-3 0 16,0 1-16-16,1-4 0 0,-1 2 0 0,2-1 0 16,-2 3 0-16,7 2 0 0,1-4 0 0,1 2 0 0,2 4-240 15,-1-2 0-15,3 4 0 0,2 3 0 16,0 3 0-16,-2-5 0 0,0 1 0 0,-2 0 0 0,-5 1 0 0,5-5 0 15,4 4 0-15,4-6 0 0,3-4 176 0,1 4 80 16,5 0 32-16,0-2 0 0,-7 0-16 0,5 2 0 16,-2 0 0-16,-3 0 0 0,-6 4-272 0,0-4 0 15,-4 4 0-15,-2-8 0 0,-1 0 192 0,-3-3-192 16,1 1 192-16,-1-3-192 0,-3 1 400 0,2-1-16 0,-6 3-16 16,-2 0 0-16,-2-1-224 0,-7 3-144 0,-4 0 192 0,-8 2-192 15,-5 2 160-15,-6 2-160 0,-4 2 128 0,-9 2-128 16,-2 3 0-16,-5-1 0 0,-3 3 0 0,-3 0 0 15,3-3 0-15,-3 1-176 0,0-1 48 0,3 3 0 32,-1-3-352-32,3-3-64 0,6 1-16 0,0-4-11072 0,6 5-2208 0</inkml:trace>
  <inkml:trace contextRef="#ctx0" brushRef="#br0" timeOffset="4668.76">26771 15080 3679 0,'-12'-6'320'0,"5"2"-320"0,1-1 0 0,2 3 0 0,1 0 640 0,3 2 64 0,-2-2 16 0,0 2 0 16,0-4 816-16,2 2 176 0,0-5 16 0,2 3 16 15,2 0-208-15,3-1-64 0,1 3 0 0,3-4 0 0,2 2-192 0,4-7-32 16,2 0-16-16,4-3 0 0,5 1-192 0,2-4-32 15,0 2-16-15,2 0 0 0,4 2-464 0,0 2-80 16,7 5-32-16,1 2 0 0,-1 2-224 16,2 2-64-1,4 6 0-15,8-4 0 0,9 9-128 0,7 4 0 16,6-2-160-16,1 6 160 0,6-7 0 0,-1-1 0 16,-2-4 0-16,0-5 0 0,2 0 0 0,-2 2 0 15,0-2 128-15,0 5-128 0,5 1 0 0,-3-2 128 16,4 5-128-16,-3-2 0 0,-3-3 528 0,-7-4 0 15,-1 2 0-15,-7 1 0 0,-2 1-224 0,-6 7-48 0,-5 6-16 0,-6-2 0 16,-2 4-240-16,-7-2 0 0,-6 3 128 16,-8-3-128-16,-5-2 0 0,-1-6 0 0,-8-1 0 0,-3 1 0 15,-1-9 192-15,-1 2 0 0,-1-4 0 0,-4-6 0 16,3 6 160-16,-3-9 32 0,-2 3 0 0,0 0-14800 16</inkml:trace>
  <inkml:trace contextRef="#ctx0" brushRef="#br0" timeOffset="8214.9">2850 14554 911 0,'-21'-19'0'0,"-1"0"0"0,5 6 0 0,5 5 0 0,-1-1 1184 0,-13-6 160 0,-25-12 16 0,-30-16 16 16,-19-8 992-16,-11 4 192 0,-2 13 32 0,3 7 16 15,3 12-672-15,11 13-128 0,5 14-16 0,14 10-16 16,13 16 64-16,7 2 16 0,6 14 0 0,4 3 0 15,0 1-1152-15,6 1-240 0,3 7-32 0,4 13-16 0,6 8 288 0,7 11 64 16,8 2 16-16,11 9 0 0,6-1-96 0,11 7-32 16,9 11 0-16,10 8 0 15,10 2-144-15,14-4-48 0,4-8 0 0,12-5 0 16,11-4-80-16,16-11 0 0,11-10-16 0,14-15 0 0,15-18 48 0,10-16 16 16,9-15 0-1,-7-19 0-15,-12-16-304 0,8-18-128 0,6-20 128 0,-1-16-128 0,-7-12 144 0,-9-9-144 16,-2-10 160-16,1-10-160 15,-1-11 400-15,-17-4-16 0,-10-2 0 0,-22 7 0 0,-21 5-112 0,-13 9-16 0,-14 9-16 0,-12-9 0 32,-7 1-240-32,-16-3 0 0,-11 4 0 0,-12-4 0 0,-13 0-240 0,-14 4 64 0,-8 5 16 0,-14-2 0 15,-21 1-32-15,-22-8-16 0,-15 2 0 0,-8 9 0 32,-2 8-48-32,-1 11 0 0,5 13 0 0,0 14 0 15,7 14-224-15,-3 12-48 16,4 8-16-16,7 7 0 0,13 7 96 0,14-1 32 0,12 9 0 0,9-6 0 15,10 3-736-15,14-1-128 0</inkml:trace>
  <inkml:trace contextRef="#ctx0" brushRef="#br0" timeOffset="167920.76">28612 12902 4607 0,'-2'-2'400'0,"2"0"-400"0,0 2 0 0,0-4 0 0,0 4 832 0,-3-2 96 0,1 0 16 0,-2 0 0 16,-2-5-96-16,-5-1-16 0,-4-1 0 0,0 1 0 15,-2 1-192-15,-2-3-32 0,-2 3-16 0,-3-3 0 16,-3-1 192-16,-3 0 48 0,-6 1 0 0,-5-1 0 0,3 5-48 0,-9-5 0 16,-9 0 0-16,-7 3 0 0,-3-1-448 0,-9 3-80 15,0 2-32-15,-3-3 0 0,1 3-224 0,-6-2 0 16,-9 1 0-16,-6-5 0 0,0 3 208 0,-4 7 48 16,-4 0 16-16,-7 2 0 0,-4 7-112 0,-7-3-32 15,-4 1 0-15,-6-1 0 0,-7 3-128 0,1 1 0 16,4 3 0-16,-5 2 0 0,-4-4 0 0,0-1 0 15,1 1 0-15,-8 2 0 0,-5 2 0 0,-3 2 0 0,0-5 0 0,-2 3 0 16,7 7 304-16,-1-1 80 0,-1 0 0 0,-1 7 16 16,0-1-96-16,-3 1-32 0,-3 6 0 0,0 2 0 15,2-4-272-15,2 7 0 0,0-5 0 0,5 2 0 16,-1 2 0-16,5 1 0 0,4 1 0 0,6-4 0 16,12-4 0-16,-16 6 0 0,-6 11 0 0,-3 0 0 15,7 2 224-15,7-4-64 0,10-6-16 0,0 6 0 16,4 2-144-16,5 0 160 0,6 2-160 0,8 6 160 15,9-2 112-15,9-1 32 0,6 1 0 0,8-6 0 16,15-6-176-16,5 8-128 0,10 2 144 0,11 0-144 16,9 7 0-16,10-3 0 0,6-1 0 0,9 5 0 15,7 5-160-15,5 0 160 0,10 9-128 0,1-3 128 0,7-2 0 0,2-1 0 16,2-8 0-16,9 5 0 0,6 7 0 0,10 1 0 16,7 5 0-16,9-5 0 0,8-3 0 0,13-7-160 15,10 2 160-15,16 0 0 0,8-7 0 0,10-3 304 16,9-3-48-16,7-9 0 0,4-1-64 0,-1-9 0 15,1-2-16-15,19-4 0 0,10 6 32 0,7-4 16 16,-10-11 0-16,1 2 0 0,5 0 32 0,4 1 16 16,2-5 0-16,9 0 0 15,10 2-272-15,-2-2 0 0,-9-4 128 0,5-1-128 16,9-3 256-16,-3-5-16 0,-2 0 0 0,2-8 0 16,5 0 272-16,-9-7 48 0,-15 1 16 0,11-10 0 15,10-1-192-15,-4-6-48 0,-10-5 0 0,-3-5 0 16,0-1-48-16,-1-7-16 0,-5 1 0 0,-5-10 0 15,-3-1-32-15,-3-2-16 0,-4 1 0 0,-6-8 0 16,-18 3 144-16,-3-3 16 0,-5-2 16 0,-4-2 0 16,-9 4-112-16,0-13-32 0,5-4 0 0,-5 0 0 15,-6 5-64-15,-9 1 0 0,-8 3-16 0,-15-3 0 0,-10-1-176 16,-16 5 0-16,-6 3 0 0,-4-8 0 0,-9-3 0 0,-4-8 0 16,-4-1 0-16,-5 1 0 0,-8 4 0 0,-4 0 0 15,-9 2 0-15,-4 0 0 0,-6 5 0 0,-7 5 0 16,-7-1 0-16,-10-3 0 0,-8-10 0 0,-15 6 0 15,-13-1 0-15,-20 3 0 0,-10 7-128 0,-14-1 128 16,-14 5 0-16,-13 3 0 0,3 14 0 0,-15 2-144 16,-19 6 144-16,-16 3 0 0,-5 6 0 0,-9 2 0 15,-1 3 0-15,-1 5 0 0,4 7 0 0,9 5-192 16,12-1 192-16,13 5-208 16,13-1-1680-16,2 9-336 0,6 9-64 0,7 4-11760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1:54:14.95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5517 14791 26719 0,'-7'-11'2368'0,"-1"3"-1888"0,1 1-480 0,3 3 0 0,-2 2 0 0,-3-5-192 0,-10-5 16 0,-13-7 0 15,-13-7 368-15,-14 0 80 16,-7 3 16-16,-7 2 0 16,-3 2 352-16,-3 4 80 0,-4 4 16 0,-2 3 0 0,-3-1 736 0,-3 0 160 0,-3 1 32 0,-2-3 0 15,-2 1-480-15,-2-1-96 0,-9-4 0 0,-4-6-16 16,1-3-624-16,5 3-128 0,3 0-32 0,-5 0 0 31,-6 4-160-31,-4 2-128 0,2 2 144 0,-3 2-144 16,1 5 0-16,2 4 0 0,13 4 0 0,-9 4 0 15,-9 7 0-15,-6 2 0 0,5 2 0 0,2 11 0 16,1 10 0-16,7 11 0 0,15-2 0 0,-4 12 0 0,2 12-240 0,0 9 64 16,-2 14 16-16,8 4 0 0,7 0-192 0,14-11-32 15,9 1-16-15,0 22 0 0,3 24 608 0,1 13 128 16,7 0 32-16,12-8 0 0,12-12-96 0,11-7-16 15,16-12 0-15,11-4 0 0,14-10-256 0,16-11 0 16,16-13 0-16,13-4 0 0,11-2 0 0,15-4 0 16,10 2-144-16,15-5 144 0,11-4 0 0,-19-12 0 0,-13-7 0 15,23 0 176-15,37 0-176 0,27 8 128 0,20 16-128 0,6-5 128 16,-5-8-128-16,5 2 0 0,6 2 0 0,-1-11 128 16,-3-17-128-16,8-4 0 0,15-4 0 0,-3 6 0 15,-8 3 0-15,8 5 0 0,7 1 0 0,-10-7 0 16,-8 0 0-16,-5-10 0 0,2-11 0 0,-12-19 0 15,-11-15 0-15,-4-11 0 0,-1-4 0 0,-18-8 0 16,-22 4-192-16,-10-9 192 0,-3-4-192 0,-6-19 192 16,-2-9 0-16,-17-8 240 0,-15 2-16 0,-15-5 0 15,-13 3-224-15,-14-6 128 0,-12 5-128 0,-16-3 0 16,-11-3 128-16,-15-1-128 0,-10-7 0 0,-16 0 0 16,-12 2 144-16,-17-5-144 0,-15-5 128 0,-11 6-128 15,7 21-192-15,-22-7-128 0,-23-3-32 0,-20 1 0 0,-5 9 672 0,-7 15 128 16,-13 7 16-16,-19 14 16 0,-22 15-320 0,-8 17-160 15,5 9 160-15,-3 10-160 0,-4 11 0 0,-8 11 0 16,-7 0-128-16,10 6 128 0,8-2 0 0,14-3-128 16,12-1 128-16,18-7 0 15,13-8-400-15,19-2-32 0,12-5 0 0,18-12-18000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1:57:17.0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15557 4979 5519 0,'9'-5'496'0,"-7"1"-496"0,2 2 0 0,-2-4 0 0,0 4 0 0,-2-1 128 0,3 3-128 0,-1-4 0 16,2-2 1104-16,0-3 176 0,3 1 48 0,-3-3 0 0,0 5-160 0,0-3-16 16,1 3-16-16,-3 2 0 0,-2-3-448 0,0 3-96 15,0 0-16-15,-2 2 0 0,0-5 256 0,-5 7 64 16,1 0 0-16,-3 0 0 0,1 2-272 0,-3 3-48 15,0-3-16-15,-1 0 0 0,1 4 0 0,-2-6 0 16,0 2 0-16,-2-2 0 0,5 0 400 0,-3 0 64 16,-2 2 32-16,2-2 0 0,1 0 240 0,-3 3 48 15,2-3 16-15,0 4 0 0,0-4-400 0,1 2-64 16,1-2-32-16,0 0 0 0,3 0-240 0,-1-2-48 0,3 2-16 0,4 0 0 16,0-4-32-16,2 1 0 0,0 1 0 0,4 2 0 15,2-2-160-15,3 2-48 16,4-4 0-16,1 0 0 0,3 2-160 0,3 2-32 0,3-5-128 0,7 3 192 15,4-2-64-15,6 0-128 0,3 2 176 0,2-5-176 16,2 3 128-16,2-5-128 0,-7 7 0 0,1-4 0 16,4 2 128-16,-3-3-128 0,-5 7 192 0,-3-4-192 15,0 2 0-15,-2 2 0 16,-2-2-160-16,-4 2 160 0,-5 2 0 0,-1-2 0 0,-5 2 0 0,-7 2 0 16,-1-2 0-16,-7 3 0 0,-4 1 0 0,-7 0 0 15,1 3 0-15,-7-5 0 0,-9 9 0 0,-8 0 0 0,-2 2 0 0,-4-1 0 16,-5 4 0-16,-3-4 0 0,-1 3 0 0,-6-4 0 15,-11 9 0-15,-2-3 0 16,2-2-288-16,6-5 64 0,3-1 16 0,12-4 0 0,11 1 208 0,2-8 0 16,1 2 0-16,3 2 0 0,7-8 0 0,2 2 0 15,8-2 0-15,7-3 0 16,6-1 0-16,5-1 0 0,2 5 0 0,4-7 0 0,6 1 176 0,2-1-32 16,7-2 0-16,4 1 0 15,7-1-144-15,3-2 192 0,1-2-192 0,2 4 192 0,0-4-192 0,-2 4 160 0,1 1-160 0,-1 1 160 16,-2 5-160-16,-5-3 0 0,-4 3 0 0,-4 1 0 15,0 3 0-15,-3-4 0 0,3 4 0 0,0 2 0 32,-4 2-400-32,-7 4-16 0,-2-4 0 0,-4 7-11728 0,-5 4-2336 0</inkml:trace>
  <inkml:trace contextRef="#ctx0" brushRef="#br0" timeOffset="14625.83">12433 3738 6447 0,'-3'-5'576'0,"3"1"-576"0,0 2 0 0,0 0 0 0,0 2 304 0,-2-2-48 0,0-3-16 0,-2-1 0 0,0 0 592 0,-3-5 128 15,-1 0 32-15,-5 1 0 0,0-3-160 0,0 0-16 16,1 0-16-16,-3 3 0 0,2-7 288 0,-2 2 48 16,2 2 16-16,1-4 0 0,1 4-496 0,-2 0-80 15,0-4-32-15,-2 3 0 0,1-1-288 0,-1 2-48 16,-2 2-16-16,-3-2 0 0,-5 1 208 0,-5-1 48 15,-4 2 0-15,-2 1 0 0,-3 3-96 0,-3-3-16 16,-1 1 0-16,7 3 0 0,4 4-80 0,0-5 0 16,-6 3-16-16,-9 0 0 0,-4 2 208 0,-11-3 64 0,-4 5 0 0,-4 0 0 15,2 0-208-15,-1 0-48 0,-3 0 0 0,2 0 0 16,1-4-80-16,1 2-32 0,0 0 0 0,2 0 0 16,9 2-16-16,10 0-128 0,2 0 192 0,-6 4-64 15,-7 2-128-15,-8 5 0 0,-6 2 0 0,2 4 128 16,2-2-128-16,4 2 0 0,2-2 0 0,2 2 0 15,7-3-144-15,-2 4 144 0,-1-1 0 0,-1 4 0 16,3 0 0-16,-1 0-128 0,2 3 128 0,2 1 0 16,0 3 0-16,-1 0 0 0,1 4 0 0,-2 2 0 0,6 0 0 15,3-4-128-15,1-1 128 0,5 1 0 0,6-9 0 0,-2 7 0 16,-1 4 0-16,1 2 0 0,5-2 0 0,-3 0 0 16,4 2 0-16,0-2 0 0,9-4 0 0,0-1 0 15,2-3 0-15,0 3 0 0,2 3 0 0,0 0-128 16,4 2 128-16,3-2 0 0,1 4 0 0,3-6 0 15,0 3 0-15,4-3 0 16,0 4 0-16,0-4 0 0,4 2-128 0,0-1 128 16,5 3 0-16,-1-4 0 0,3 2 0 0,2-3 0 0,2 3 0 0,0-2 0 0,2-5 0 0,4 3 0 31,3 2 0-31,5-5 0 0,-1-2 0 0,6 5 0 0,2-3 0 0,5 3 0 16,-1 1 0-16,3-5 0 0,-5-1 0 0,1-4 0 0,-3-4 0 0,0-2 0 15,-2-1 0-15,6-3 0 0,9-3 0 0,5 0 0 16,3-4 848-16,5 0 80 0,4 2 16 0,-4 2 0 15,-9 1-496-15,5-1-112 0,3 2-16 0,5-1 0 16,0 1-320-16,5-4 0 0,5 2 0 0,5-1 0 16,0 1 0-16,0 2 128 0,2-2-128 0,-4 3 0 15,0 1 0-15,-9 3 0 0,-10-5 0 0,2 1-128 0,6 1 128 16,6 1 0-16,7-1 128 0,0-3-128 0,-19-3 0 16,0 2 0-16,4-4 0 0,4-4 0 0,5-1 0 0,-3-3 0 15,2-3 0-15,-5-4 0 0,-8 0 0 0,-1-2 0 16,-2-4 0-16,-1 0 0 0,-2-9 0 0,-1-2 192 15,-7 0-32-15,2-2-16 0,2-8 512 0,0-1 112 16,2 0 0-16,-4 3 16 0,0 2-416 0,-6-5-96 16,-3 3-16-16,-2-5 0 0,-3 0-256 0,-8 0 0 0,1-1 0 0,-5-3 0 15,-1-2 0-15,-3-5 0 0,-2 7 0 0,-7-6 0 16,-1 2 0-16,-5-7 0 0,-6 5 0 0,-4 4 0 16,-7 0 0-16,-6 2 0 0,-7 0 0 0,-8 0 0 31,-4 2 0-31,-7 6 0 0,-8-3 0 0,2 12 0 0,0 2 0 0,-13 2 0 15,-13 5 0-15,-10-3 0 0,-1 7 128 0,-1 4-128 0,4 5 0 0,4 3 0 16,15-1 0-16,10 6 0 0,7-5 0 0,3 3 0 16,5-3-800-1,7 3-160-15,6 2-48 0,7 0-14160 0</inkml:trace>
  <inkml:trace contextRef="#ctx0" brushRef="#br0" timeOffset="77314.47">13823 8027 911 0,'0'-6'0'0,"0"2"0"0,0-3 0 0,0 3 0 0,0 2 1232 0,0-2 176 0,3 4 16 0,-1-9 16 0,0-2 496 0,2-1 112 0,-2-1 0 0,0 0 16 15,1 5-144-15,-3-1-16 16,0 3-16-16,-3 1 0 0,-1 3-480 0,0 2-112 0,0 0-16 0,-3 2 0 16,1 3-256-16,2-1-48 0,1 2-16 0,-1-3 0 15,2 5-160-15,2-4-32 0,2 3-16 0,2-1 0 0,3 5-320 0,8-7-64 16,6 2-16-16,9-1 0 0,8 1 96 0,7 0 32 15,8-1 0-15,3-1 0 0,5 2-224 0,14-6-64 16,10 0 0-16,13-4 0 16,11-2 32-16,1-1 0 0,5 3 0 0,5-7 0 0,3-4 400 0,3 3 80 15,-3 1 0-15,-3-4 16 0,-7 4-272 0,-7 3-48 16,-10-1-16-16,-11 3 0 0,-6-2-256 0,-7 1-128 16,-1 1 128-16,-10-1-128 15,-5-3 144-15,-7 3-144 0,-11 3 160 0,-6-2-160 0,-11 4 192 0,-8-1-64 0,-9 3-128 0,-10 0 192 16,-9 0-192-16,-10 5 0 0,-9-3 0 0,-9 4 0 15,-8 3 144-15,-9-3-144 0,-12 5 128 0,-13-1-128 16,-16-3 0-16,-7 1 0 0,-3-1-224 0,2-1 80 16,9 0 16-16,-2 1 0 0,2-3 0 0,-4 0 0 15,1 1 128-15,-3-3 0 0,1 2 0 0,3-4 128 16,6 2-128-16,11-2 0 0,6 2-176 0,11-2 176 16,9 2 0-16,10-4 0 0,8 2 0 0,9 0 160 15,9-4-160-15,6 0 0 16,6 2 0-16,5-3 0 0,4-1 0 0,6 2 0 0,9-7 0 0,6 5 0 15,6-5 0-15,16 0 0 0,12 1 0 0,13-3 0 0,11 0 160 16,12 3 0-16,13-1 0 0,9 2 0 0,-4 5-32 0,6 2-128 16,2 0 192-16,-5 0-64 0,-7-2 0 0,3-3-128 15,3 3 192-15,-3-3-64 0,-8 1-128 0,-6 2-144 16,-7 0 144-16,-13 1-208 16,-6-1 208-16,-10 2 0 15,-5 2 0-15,-8 0 0 16,-9 0-640-16,-9 0-16 0,-4 0-16 0,-10 2 0 15,-4-2-1136-15,-10 4-240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9:34.41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1610 6737 1839 0,'-2'-6'160'0,"0"2"-160"0,0 4 0 0,0-5 0 0,0 3 1232 0,0-2 224 0,-3-2 32 0,-3-3 16 0,-3-4-176 0,-4 3-48 15,2 1 0-15,-1 1 0 0,1 1 144 0,0 5 32 16,0 0 0-16,3 2 0 0,-1 0 656 0,2-4 144 16,3 8 32-16,2-4 0 0,-3 2-560 0,5 0-96 15,2 5-32-15,0-5 0 16,2 2-592-16,5 0-128 0,1 3-32 0,5-5 0 0,4 2-112 0,4 0-32 16,7-4 0-16,0 0 0 0,4 0-384 0,0-6-64 0,0 2-32 15,0-5 0-15,-3 1-224 0,1-3 0 0,-2 0 0 0,-5 1 0 16,-3-1 0-16,-1 0 0 0,-4 5 0 0,-1 0 0 15,-7 1 0-15,-1 5 0 0,-1 0 0 0,-8 0-160 16,-1 2-32 0,-4 7-16-16,-5-5 0 0,-4 5 0 15,-2 1 208-15,-5 5 0 0,1-4-160 0,-5 0 160 0,0-1 0 0,-4 1 0 0,-2-3 0 0,2 1 0 16,5-5 0-16,-1-2 0 0,-2 0 0 0,3-4 0 16,3 0 0-16,3 0 0 15,4 0 0-15,4-5 0 16,4 3 0-16,3 4 0 0,2 0 0 0,0 0 0 15,-1 0 0-15,5 2 0 0,-2 3 0 0,2-1 0 16,0 2 0-16,2 1 0 0,0 1 0 0,1 1 0 0,-1 1 128 0,-2 1-128 16,2 4 192-16,0-2-64 0,0 2-128 0,-2 2 128 15,2 8-128-15,-2-6 128 0,-2 7-128 0,2 2 0 16,-2 3 0-16,0 6 0 0,0 3 224 0,-3 3-32 16,3-5-16-16,-2 5 0 0,0-1-176 0,0 3 192 15,-1-3-192-15,3-1 192 0,2-3-192 0,0 1 0 16,-2-1 0-16,2-2 0 0,4 2 160 0,-4-4 0 0,0 11 0 0,0 2 0 15,0-4-160-15,-2 1 0 0,2 1 0 0,-4 2 0 16,2-5 0-16,-5 3 0 0,3-2 0 0,-2-5 0 16,1 0 0-16,-1-6 0 0,0-4 0 0,1-5 0 15,3-1 0-15,2-8 0 0,-2-1 0 0,4-4 0 16,0-3 304-16,3 1 16 0,1-7 16 0,0 0 0 16,5 0-112-16,0-7-32 0,2 1 0 0,-1 2 0 15,5-5-64-15,0 3-128 0,3 1 176 0,-1 3-176 16,4-2 128-16,1 2-128 0,3 2 0 0,-1-2 0 15,2 4 0-15,-1-2 0 0,-1 6 0 0,-3-4 0 16,1 3-160-16,-3-1-96 0,-4 2 0 0,-4 1-11728 16,0-3-2352-16</inkml:trace>
  <inkml:trace contextRef="#ctx0" brushRef="#br0" timeOffset="1">11216 9545 10127 0,'3'0'896'0,"-1"0"-704"0,0 0-192 0,0 0 0 0,2 0 976 0,0 0 176 0,5-4 16 0,4 0 16 15,6-3 1648-15,9-3 336 0,8-3 64 0,4-4 16 16,5-2-992-16,4-3-192 0,2 1-32 0,2 2-16 15,-4-2-608-15,2 4-128 0,7 2-32 0,4 2 0 16,-3 4-912-16,1 5-176 0,-7 2-32 0,-4 2-128 16,-6 0 0-16,-1 0 0 0,1 2 0 0,0-2 0 15,-5 4 0-15,-4 1 0 0,-6-5 0 0,-7 2-144 16,-6 0 144-16,0 0 0 0,-7 2 0 0,-3-4 0 16,-3 0 0-16,-4 2 0 0,-7 3 0 0,-6-1 0 0,0-2 0 15,-6 2-128-15,-5 3 128 0,-5-3 0 0,-8 0 0 0,-3-2 0 16,-3 3 0-16,-6-5 0 0,-7 2 0 0,-4-2 128 15,-1 0 0-15,-3-2 0 0,6 2 16 0,-6-5 16 16,0 3 0-16,-2 0 0 0,0 2 16 0,10 0 0 16,18 0 0-16,3 0 0 0,5 2-176 0,5 0 160 15,8 3-160-15,6-5 160 0,9 2-16 0,4-2 0 16,6 2 0-16,9-4 0 0,6 2 32 0,9-2 0 16,0 2 0-16,8-7 0 0,13 5-48 0,7-4 0 0,6 2 0 0,8 1 0 15,5-1 0-15,-3 4-128 0,-1 4 192 16,-7-4-64-16,-2 7-128 0,-7-3 192 0,-8 0-192 0,-6 3 192 15,-5-3-192-15,-6 2 0 0,-6-4 0 0,-5 3 0 16,-4 1 0-16,-4-2 0 0,-7 1 0 0,-2 1 0 16,-2-6 0-16,-8 4 0 0,-2 3 0 0,-7-1 0 15,-2-2-224-15,-9 3 32 0,-4-3 0 0,-6 2 0 16,-4-6 0-16,-7 2 0 0,-2 1 0 0,-2-1 0 16,-3-2 16-16,-1 0 16 0,0 4 0 0,-9-8 0 15,-5 4 160-15,3 4-208 0,5-4 80 0,10 0 128 16,10 4 0-16,13-2 0 0,9 3 0 0,11-5 0 15,8 2 0-15,6 2 256 0,9 2 0 0,8-1-16 0,5-1-240 16,2 2 0-16,6-6 0 0,7 2 0 0,4-4 128 16,4-2-128-16,6-5 0 0,5-3 144 0,4-1-144 0,0-4 0 15,2 6 0-15,-4-6 0 0,2 4-144 0,-8 5-64 16,-9-1-16-16,-7 7-17648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9:34.59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24665 1187 9215 0,'4'-4'816'0,"0"2"-656"0,1-5-160 0,-1 3 0 0,-2 0 1584 0,2-2 272 0,5-5 64 0,2-4 16 0,3-6 880 0,1-3 160 0,-4 3 32 0,-3 2 16 16,-5 6-1056-16,-3 0-224 0,-3 7-32 16,-3-3-16-16,-5 9-576 0,-3 2-112 0,-3 11-32 0,-5 0 0 15,-3 10-640-15,-3 7-128 0,-2 6-16 0,-2 3-16 16,0 1-176-16,5 1 0 0,3-5 0 0,3 0 0 16,6-8 0-16,2 4 0 0,5-9 0 0,3-2 0 15,5-4-144-15,5-6 144 0,3 0 0 0,3-5 0 16,8-2-160-16,2-4 160 0,7 0-128 0,2-2 128 15,2 0-320-15,0 0 0 0,6-2 16 0,0-1 0 16,3 8 304-16,-5 3 0 0,-2 0 0 0,-6 9 0 16,-3 2 0-16,-10 5 0 0,-8-1-128 0,-5 0 128 15,-4 0 0-15,-5 7-160 0,-6 6 160 0,-4 0-128 0,-6 2 128 16,-3 3-128-16,-3-1 128 0,-1-2-128 0,0 0 128 0,-2-4 176 16,4-4-48-16,3-2 0 0,3-9-128 0,5-2 192 15,5-7-192-15,5-4 192 16,9-8-592-16,5-4-112 0,1-3-32 0,7-6-14880 0</inkml:trace>
  <inkml:trace contextRef="#ctx0" brushRef="#br0" timeOffset="1">25255 881 25791 0,'-17'-15'1152'0,"8"8"224"0,1 3-1104 0,1 2-272 0,3 2 0 0,2 2 0 0,0 4 1872 0,0 3 320 0,-2 8 64 0,1 9 16 0,1 12-864 0,7 7-160 0,3 10-32 0,5 5-16 0,2 1-752 0,4-1-160 31,0-3-32-31,0 3 0 0,-2-11-256 0,-2 0 0 0,-2 2 0 0,0-4 0 16,-5-7-832-16,1-4-64 0,-3-4 0 0,-2-4-16 16,-4-4-112-16,0-5 0 0,-4-2-16 0,0-7 0 15,-5-3-880-15,1-3-160 0</inkml:trace>
  <inkml:trace contextRef="#ctx0" brushRef="#br0" timeOffset="2">24963 1513 11967 0,'2'-9'528'0,"0"3"112"0,5 0-512 0,-1-1-128 0,-2 3 0 0,3-2 0 15,1-3 1920-15,7-4 368 0,13-4 64 0,6-15 16 16,13-6 800-16,0-9 160 0,2 7 48 0,0 1 0 16,-5 3-1744-16,-1 9-352 0,-3 7-64 0,-5 10 0 15,-1 1-912-15,-7 5-176 0,-5 4-128 0,-3 4 144 16,2 7-144-16,-2 4 0 0,0 6 0 0,-2 0 0 15,-2 5 0-15,-2-3 0 0,0 3 0 0,-5-1 0 0,-1-1 0 0,-5 1 160 16,-2-3-160-16,-2-1 160 0,-2-4-160 16,-1 0 0-16,-1 0 0 0,-3-2 0 0,3-4 0 0,0-1 0 15,-1-6 0-15,1-1 0 0,2-10 0 0,-1 1 0 16,3-3 0-16,2-3 0 0,2-3 0 0,3-2 0 16,3-5 0-16,3-5 0 0,2 5 0 0,1-5 0 15,1-1-144-15,0-2 144 16,2 5-1536-16,-2-1-192 0,0 3-32 0,-2-1-13024 0</inkml:trace>
  <inkml:trace contextRef="#ctx0" brushRef="#br0" timeOffset="3">26039 1164 16575 0,'0'8'1472'0,"0"1"-1168"0,2-3-304 0,-2-2 0 15,0 1-208-15,2 3-112 0,0 7 0 0,0 6-16 16,2 9 2384-16,1 6 496 0,1-4 80 0,1-2 32 16,-3 0-2016-16,0-9-384 0,2-2-96 0,-1 1-11392 15</inkml:trace>
  <inkml:trace contextRef="#ctx0" brushRef="#br0" timeOffset="4">26054 974 14735 0,'-5'-6'1312'0,"3"6"-1056"16,2 0-256-16,0 0 0 0,0 0-2240 0,0 0-512 0,0 2-112 0,-2 2-16 16,4 1 2304-16,2 3 448 0,7 3 128 0</inkml:trace>
  <inkml:trace contextRef="#ctx0" brushRef="#br0" timeOffset="5">26354 1257 11055 0,'-2'17'480'0,"0"-8"112"0,2 2-464 0,0-3-128 0,0-1 0 0,-2-3 0 16,2 2 1408-16,0 5 272 0,0 4 48 0,-3 2 16 16,3 4 432-16,0-4 96 15,3 0 16-15,1-8 0 0,0-3-1392 0,2-6-288 0,3-4-48 0,2-7-16 16,1-6-544-16,5-4 0 0,0-9 0 0,1-2 0 16,5-4-944-16,-4-2-240 0,0-1-48 0,-2 7-16 15,-2 9-1200-15,-4 2-240 0,0 8-64 0,-3 4 0 16,-4 7 496-16,1 4 80 0,-3 9 32 0,-2 4 0 0,0 10 2144 0,-5 3 640 15,3 6 32-15,-2 0 0 0,2 2 2000 0,2-2 400 16,2 5 64-16,2-3 32 0,5-6-288 0,4-3-64 16,4-3-16-16,2-7 0 0,2-11-1312 0,5-4-256 15,6-8-48-15,0-7-16 0,2-6-528 0,2-6-128 16,2-7 0-16,-2-7-16 0,5-3-336 0,-5-3-160 0,-4-2 160 16,-4 5-160-16,-7 8 0 0,-6 2 0 0,-4-2 0 0,-5 6 0 31,-4 0-320-31,-2 7-176 0,-4 0-16 0,-5 4-16 15,1 6-112-15,-3 5-32 0,-2 3 0 0,3 6 0 0,1 3 832 0,3 7 160 0,2 4 48 0,4 4 0 32,6 5 336-32,5 3 64 0,6 5 0 0,2 7 16 0,0-5-416 0,2 2-96 0,3 7-16 0,-7-13 0 15,-2-4-256-15,0 6 0 0,2 8 0 0,2 14 0 16,-4 8 0-16,0 6 0 0,-11 6 0 0,-4 1 0 16,-4 4 192-16,-13-9 16 0,-5-4 16 0,-8-6 0 15,1-11 384-15,-8-10 80 0,-1-14 16 0,-2-5 0 16,1-14-224-16,-3-8-32 0,3-8-16 0,3-7 0 15,4-2-96-15,0-15-16 0,7-2 0 0,6-9 0 16,6 5-640-16,6-9-144 0</inkml:trace>
  <inkml:trace contextRef="#ctx0" brushRef="#br0" timeOffset="6">28908 898 26719 0,'-11'-15'1184'0,"9"8"240"0,2 3-1136 0,0 2-288 0,0 2 0 0,0 6 0 0,2-4 1024 0,2 7 160 0,5 6 32 0,2 10 0 0,6 12 576 0,0 12 112 15,4 12 16-15,-4 3 16 0,0 0-1344 0,-2-2-272 16,-4-3-48-16,-1 1-16 0,-1-7-128 0,-5-2-128 15,-2-2 192-15,-2-2-192 0,-4-9 128 0,-3-3-128 16,-1-6 0-16,-1-9 0 0,1-6 224 0,-1-9-64 16,-1-5-16-16,-3-5 0 0,2-9-144 0,-1-6 128 0,1-5-128 0,-2-9 128 15,-2-7-128-15,0-3-272 16,2-8 64-16,-1-1 16 16,1-6-272-16,4-1-48 0,5-6-16 0,2 0 0 15,4 9-96-15,4-3-16 0,7 2 0 0,4 5 0 0,2 4 144 0,5 2 32 16,1 7 0-16,7 8 0 0,0 7 304 0,-2 8 160 0,2 10-160 0,-2 3 160 15,0 10 336-15,-3 5 176 0,-1 8 16 0,-3 0 16 16,-1 7 144-16,-5 6 16 0,-2 0 16 0,-5 2 0 16,-3 2-352-16,-7 0-80 0,-2 0-16 0,-9-4 0 15,-2 0-80-15,-6-2 0 0,-4-2-16 0,-7-3 0 0,-2-4 0 0,-2-8 0 16,0 2 0-16,-1-11 0 16,1 3-176-16,7-7 0 0,-1 0 0 0,5-7 128 15,3 3-320-15,6-4-80 0,3 1-16 0,4-1 0 16,7-1-1472-16,7-1-288 0,6-1-64 0,6-2-8240 15,4 2-1632-15</inkml:trace>
  <inkml:trace contextRef="#ctx0" brushRef="#br0" timeOffset="7">30247 683 13823 0,'-8'-2'1216'0,"-1"2"-960"0,3-5-256 0,0 5 0 16,-1 5 768-16,-3-5 128 0,-5 4 0 0,-13 2 16 15,-8 1 1168-15,-7 7 224 0,1 6 64 0,1 1 0 16,5 4-1040-16,4-1-208 0,6 4-32 0,7 1-16 16,6 1-48-16,11 0 0 15,4-2 0-15,9-1 0 0,6-5-688 0,7-5-144 0,5-2-16 0,10-9-16 16,1-4-912-16,3-4-176 0,2-4-32 0,-3-5-16 16,1 0-368-16,-5-4-80 0,-4 0-16 0,-4-2 0 15,-4-2-80-15,-5 0-16 0,-4-2 0 0,-4 2 0 16,-3 2 944-16,-3-3 176 0,-3-3 32 0,-2 2 16 0,0-5 528 0,-4 7 96 15,0 4 32-15,-2-2 0 0,-1 11 400 0,-1 4 80 16,0 4 0-16,-1 6 16 16,3 7 368-16,2 6 80 0,2 11 16 0,4 13 0 0,3 4 272 0,3 2 48 15,9 11 16-15,3 6 0 0,1 6-624 0,3-1-112 16,-3-5-16-16,1-2-16 0,-5-11-592 0,-2 9-224 16,0 9 176-16,-2 1-176 0,-5 9 272 0,-3-6-32 15,-5-1-16-15,-4-7 0 0,-3-10 96 0,-1-8 0 0,-5-8 16 16,-1-11 0-16,-3-7 112 0,-4-10 32 15,-1-6 0-15,-1-14 0 16,-2-5-208-16,1-16-32 0,-1-6-16 0,6-8 0 0,2-7 48 0,6-4 16 0,3-13 0 0,6-4 0 16,6-7-160-16,7-1-128 15,6-7 144-15,9 8-144 0,6-1 0 0,5 5 0 0,5 5 0 0,-1 7 0 16,-5 16-176-16,-2 11-16 0,1 9-16 0,-5 4 0 16,-1 6-1520-16,1 7-320 0</inkml:trace>
  <inkml:trace contextRef="#ctx0" brushRef="#br0" timeOffset="8">24899 3265 9215 0,'2'4'816'0,"0"3"-656"0,-2-7-160 0,0 2 0 0,0 2 1120 0,0 0 192 0,3 5 32 0,-1 1 16 16,2 5 176-16,-2 0 48 0,2 2 0 0,1-4 0 16,-3-2-624-16,0-5-128 0,-2-6-32 0,-2-2 0 15,-3-4 800-15,1-5 144 0,-2-6 48 0,-5 0 0 16,1-7-576-16,-5-1-96 0,0-1-32 0,-2-1 0 15,0 1-480-15,0 3-96 0,0 4-32 0,0 2 0 0,-1 4-480 0,1 2 128 16,5 0-128-16,-5 7 0 16,2 4 0-16,-2 7-128 0,2 1 128 0,0 3-208 15,-2 6-96-15,2 4-16 0,2 2 0 0,2 5 0 16,1 4 320-16,-1 6-128 0,5 5 128 0,-1-5 0 0,5-2-160 0,0 3 160 16,6 1-128-1,3-1 128-15,3-7-192 0,7-5 32 0,5-8 16 0,5-6 0 16,5-2-768-16,3-11-160 0,5-4-16 0,3-5-16 15,1-2-704-15,1-4-144 0,0 5-32 0,-5-5-8640 0</inkml:trace>
  <inkml:trace contextRef="#ctx0" brushRef="#br0" timeOffset="9">25280 3180 11967 0,'-8'-2'528'0,"-1"-3"112"0,3 10-512 0,-2-5-128 0,3 4 0 0,-1 2 0 16,-1 1 1440-16,-3 3 256 0,-7 5 48 0,-5 9 16 15,3-3 96-15,-2 9 0 0,2 0 16 0,2 4 0 16,2 0-464-16,4 2-80 0,3-4-32 0,3 0 0 0,3 2-464 16,2-9-80-16,5 3-32 0,1-7 0 15,3-4-240-15,1-6-48 0,3-5-16 0,2-6 0 0,2-8-16 0,0-1 0 16,-2-1 0-16,4-9 0 0,2-1-224 0,3-9-48 16,-3 1-128-16,0 0 192 0,1 1-192 0,-5 1-160 15,-5 7 32-15,1 0 0 0,-2 0-144 0,-3 2-32 16,-1 2 0-16,-5 4 0 15,-2 0-272-15,-2 5-64 0,-2 0-16 0,-1 3 0 0,1 1 208 0,-2 4 64 16,-1 7 0-16,1-5 0 0,2 3 224 0,-1 3 160 0,1 7-192 16,2-2 192-16,0 4 0 0,0 0 0 0,4 5 0 15,0-1 0-15,2 3 0 0,5-3 0 0,1 3 0 0,1-11 0 16,4 2 0-16,0-7 0 0,6-7 0 0,0-3 0 16,5-9 368-16,0-4 80 0,1-6 0 0,-1-6 16 15,4-3-96-15,-9 2-32 0,-4 7 0 0,2-6 0 16,0-5-336-16,0-4 0 0,-2 0 0 0,-2 0-192 15,-4-5-384-15,-2 7-96 0,-1-4-16 16,-4 6 0-16,3 1 224 0,-5 5 32 0,2 7 16 0,3 2 0 16,-1 9 416-16,0-1-160 0,3 7 160 0,1 7 0 15,1-3 0-15,0 7 0 0,-1 2 0 0,1 4 0 0,2 4 304 16,0 7-48-16,2 1 0 0,-5 1 0 0,1-4 256 0,-3 3 64 16,1 3 0-16,-3-2 0 0,-1-4-32 0,-3-3 0 15,-2 5 0-15,-2 0 0 0,-3-9-160 0,-1 2-16 16,-5-2-16-16,-4-2 0 0,0 0-80 0,-6-2-16 15,-2-2 0-15,-3-2 0 16,-2-1-128-16,-1-3-128 0,1-3 144 0,-2 0-144 0,2-4 0 0,1 0-336 16,3 0 48-16,3-2 16 0,8 0-80 0,3 2-16 0,3-4 0 0,5 1 0 15,2 3 240-15,4-4 128 16,7 4-160-16,2-2 160 0,4 4 0 0,4-2 208 16,3 4-16-16,3-4 0 0,1 0 128 0,4 3 0 0,2-3 16 0,4-3 0 15,1-5-176-15,1-3-32 0,3-2-128 0,-3-8 192 16,-2 4-64-16,1-11-128 0,1-1 176 0,1-8-176 15,-5 1 160-15,-4 0-160 0,-2 0 128 0,-5 4-128 16,-3-4 0-16,-3 2 0 0,-6 6 128 0,-3 3-128 16,-3 1-160-16,-3-4-64 0,-4 7-16 0,-4 0 0 15,-1 4-48-15,-3 0-16 0,-5 8 0 0,0 5 0 16,-2 4 16-16,-2 4 0 0,0 5 0 0,2 1 0 0,0 7 96 0,5 0 0 16,3 5 16-16,1-5 0 0,4 0 176 15,2 4 0-15,2 11 0 16,2 0 0-16,5 2 0 0,-3 0-160 0,3-4 160 0,1-2 0 0,1-1 0 0,2 1 128 15,4 0 0-15,0-7 16 16,0-6 256-16,4-7 48 0,0-3 16 0,7-10 0 0,0-5 32 0,4-7 0 16,-5-5 0-16,5-3 0 0,3-9-304 0,-1-5-64 0,0-1-128 15,-2-7 192 1,-3 2-448-16,-3 1-112 0,-3 5-16 0,-6-1 0 16,1 4-256-16,-6 4-48 0,-1 0-16 0,0 6 0 15,-3 5 192-15,-1 6 48 0,-1 5 0 0,2 5 0 0,-1 5 48 0,3 0 16 16,1 7 0-16,2 3 0 0,2 7 400 0,0 2 0 15,0 7 0-15,-3-3 0 0,-1 1 192 0,-2 4 64 0,1 8 0 0,-1 2 16 16,-3 3-112-16,-4-1-32 0,0 0 0 0,-2-8 0 16,-2-8-128-16,-2 3 128 0,-5 3-128 0,-1 2 128 15,-3 2 16-15,-2-6 0 16,0-3 0-16,0-5 0 0,3-5-144 0,1-5 0 0,2-6 0 0,3-6 128 0,6-6 96 0,0-3 16 31,8-6 0-31,1-4 0 0,4 2 256 0,2-5 48 16,4-3 16-16,2-1 0 0,3 0-288 0,-3 3-48 15,0 3-16-15,-2 5 0 0,3-6-208 0,-1 4 0 16,5 2 128-16,-3 2-128 16,3 2-624-16,-1 2-160 0,1 1-48 0,1 6-14400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2:01:54.54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1382 11534 4607 0,'-4'-5'400'0,"0"1"-400"0,0 0 0 0,2 0 0 0,-1-3 1200 0,-1-3 144 0,-4-5 48 0,-7-9 0 16,-2-12 1072-16,-2 2 224 0,1 2 32 0,6 4 16 15,1 5-624-15,3 8-112 0,3 0-16 0,1 7-16 16,2 5-768-16,2 3-160 0,0 3-16 0,2 5-16 16,2 3-112-16,3 4-32 0,-1 0 0 0,5 2 0 15,-1 0-320-15,3-2-64 0,4 2-16 0,0-5 0 16,0 3-464-16,2-4 128 0,1 0-128 0,-1-5 0 0,0-2 0 0,-2 3 0 16,-2-5 0-16,-2-2 0 0,-3 0 0 0,-1-2 0 15,-5-9 0-15,-2 5-160 0,-2-5 160 0,-4-4 0 16,-2-2 0-16,-5 2 0 0,0 2 0 0,-1-2 0 15,-3 3 0-15,0-5 128 0,0 6-128 0,-2 0 0 16,0 7 0-16,-5-2 0 0,1 8 0 0,-2 4 0 16,3 5 0-16,-1 4 0 0,2 6 0 0,2-4 144 15,2 2 0-15,2 5 0 0,3-1 272 0,3 3 48 16,5-5 16-16,2-4 0 0,4 4-240 0,3-8-48 0,3-2-16 0,3-7 0 16,4-8-176-16,0-7 0 0,5-2 0 0,-3-8 0 15,-2-3 0-15,0-1 0 0,-2-3 0 0,-2 3 0 16,-3 1-144-16,-3 3 144 0,-3 0 0 0,-2 4 0 31,-2 2-704-31,-2 6-16 0,0 5-16 0,-5 4-9920 0,3 2-1984 0</inkml:trace>
  <inkml:trace contextRef="#ctx0" brushRef="#br0" timeOffset="506.25">1233 13567 11967 0,'0'2'1072'0,"-2"2"-864"0,0-4-208 0,2 2 0 0,0 0 1104 0,0 5 176 0,0-3 48 0,0 2 0 0,2 7 944 0,3-4 192 0,1-1 32 0,0-4 16 16,5 1-1104-16,-3-10-208 0,5 1-48 0,-2-2-16 16,2-1-432-16,-3-3-96 0,1-3-16 0,-5 0 0 15,3 0-464-15,-5-4-128 0,-2 0 0 0,-4 2 0 16,0-2 0-16,-4 3 0 0,-3 1 0 0,-2 2 0 15,1 3 288-15,-3 5-16 0,-2 3 0 0,0 5 0 16,0 3 0-16,0 3 0 0,-2 4 0 0,2 6 0 16,1-4 64-16,-1 7 16 0,2 1 0 0,2-4 0 0,5 1 352 0,-1-3 80 15,5 0 16-15,2-2 0 0,5-4-416 0,1-3-64 16,5-3-32-16,1-3 0 0,5-4-288 0,0 0 0 16,-2-4 128-16,2 0-128 0,3-5 0 0,-1-2 0 15,0-1 0-15,-2 1 0 0,-2 0 0 0,-2 1 0 16,-3-5 0-16,-3 4 0 0,-3 0-160 0,-2 3 16 15,-2 4 0-15,-4-5 0 0,0 3-128 0,-1 4-32 16,-1 0 0-16,-3-1-10976 16,3 3-2208-16</inkml:trace>
  <inkml:trace contextRef="#ctx0" brushRef="#br1" timeOffset="41971.88">30122 1705 4607 0,'4'-7'400'0,"-2"1"-400"0,-2 1 0 0,0 3 0 0,2 0 1920 0,-2 2 288 16,2-2 64-16,1-4 16 0,1 1 1216 0,0-3 240 0,0 6 48 0,1-2 16 15,-1 8-800-15,0 2-176 0,-2 5-16 0,-2 6-16 16,2 8-1424-16,-2 3-288 0,3 6-48 0,-3 9-16 16,2 4-576-16,2 4-128 0,-2 6-32 0,0-2 0 15,2 1-288-15,-4-7 0 0,0-4 0 0,0-3 0 16,0 1 0-16,-2-11 0 0,2-3 0 0,-2-7 0 15,0-5 0-15,0-7 0 0,-2-1 0 0,-3-7 0 16,1-4 192-16,-5-2-64 0,1-11 0 0,-1-2-128 0,-2-5 192 16,0-1-192-16,-2-13 192 0,-2-5-192 0,3-1 128 0,-1-7-128 15,0-4 0-15,2 1 0 0,0 10 0 0,5-1 0 16,-1 5-192-16,3 4 48 0,-1 4-16 0,3 0 0 16,0-6 0-16,2 4 0 0,2-2 16 0,0 4 0 15,0 9 0-15,2 2 0 0,0 2 144 0,2 2 0 16,-2 4 0-16,5 3-128 15,3 1 128-15,3 3 0 0,2 4 0 0,2 0 0 0,2 2 0 0,3 0 0 0,1 5 0 0,5-5 0 32,8 4 0-32,4-4 128 0,5 1-128 0,4-6 128 0,2-1 16 0,2-9 16 0,1-1 0 0,3-6 0 15,1 1-16-15,1-8 0 0,-1 1 0 0,-1 3 0 16,-6 1-16-16,-4 3 0 0,-6 0 0 0,-3 4 0 16,-6 0-128-16,-2 2 0 0,-2 3 0 0,-7 3 0 15,-4 3 0-15,-4 2 0 0,0 2 128 0,-7 2-128 16,-2-2 0-16,-2 4 0 0,0-2 0 0,-2 7 128 15,0 4 32-15,-2 2 0 0,0 6 0 0,0-2 0 16,-2 11-160-16,0 0 128 0,1 8-128 0,-1 2 128 16,2 5-128-16,-2 4 0 0,2 7 0 0,-1 7 0 15,3 1 0-15,-2 2 0 0,4 0 0 0,3 0 0 0,1-6 0 16,1-9 0-16,3-4 0 0,1-9 0 0,-3-10 0 0,5-3 0 16,0-3 0-16,0-5 0 0,-1-7-160 0,1-3-64 15,0-3-16-15,-2-4 0 16,-3-2-512-16,-1 0-96 0,-3-3-32 0,-4 3-17184 0</inkml:trace>
  <inkml:trace contextRef="#ctx0" brushRef="#br1" timeOffset="42351.92">29472 2654 14735 0,'-6'-4'1312'0,"4"-3"-1056"0,2 5-256 0,2 2 0 0,-2 0 848 0,0 0 112 0,2-2 32 0,0-2 0 0,0 0 1056 0,2 1 192 0,5-3 64 0,2 2 0 0,4 0-336 0,8-1-64 31,7-1-16-31,10 0 0 0,9-1-176 0,7-4-48 0,1 3 0 0,3-1 0 16,6-1-976-16,13-1-208 16,12 1-32-16,11-8-16 0,7 4 16 0,0-3 0 0,-5 2 0 0,9 2 0 0,10-4 80 0,3 4 32 15,-2 5 0-15,-16-3 0 0,-12 0-112 0,-4 3 0 32,-1-1-16-32,-5 1 0 0,-3-1-272 0,-5 1-160 0,-7 1 192 15,-5 3-192-15,-7 0 0 0,-8 2 0 0,-6-5 0 0,-9 5 0 31,-8 0-480-31,-9-2-48 0,-4 2-16 0,-8-3 0 16,-7 3-352-16,-5-2-64 0</inkml:trace>
  <inkml:trace contextRef="#ctx0" brushRef="#br1" timeOffset="56459.39">27623 1915 11055 0,'0'-21'976'0,"0"4"-784"0,0 6-192 0,0 11 0 0,0 0 1312 0,0 0 224 0,0-6 32 0,-2-3 16 0,2 3 1040 0,0-3 224 15,-2 9 32-15,-2 13 16 0,2 9-848 16,2 12-192-16,-2 6-16 0,2 9-16 0,0 9-704 0,0-5-144 15,2 4-16-15,-2-4-16 16,2-8-368-16,-4-2-80 0,2-1-16 0,-2-3 0 0,-1-1-208 0,1-17-32 16,0-4-16-16,-2-2 0 0,0-2-64 0,-5-5-16 15,1-1 0-15,-3-11 0 0,0-3 48 0,-4-3 16 16,1-7 0-16,-3-9 0 0,-1 3-80 0,1-9-128 16,-2 4 176-16,0-4-176 0,2-2 0 0,-2 2 0 15,2 0 0-15,4 0 0 16,5 2 0-16,1 1-256 0,7-6 64 0,9 1 0 15,1 2-192-15,7 3-48 0,5-1 0 0,3 0 0 0,3 2 112 0,4 5 0 0,0 0 16 0,-5 3 0 16,1 3 304-16,2 2 0 0,6-2 0 0,0 0 0 16,1 2 128-16,-1 3 0 0,4-3-128 0,1 2 192 15,-7 2 64-15,2-3 16 0,2 1 0 0,-1 2 0 16,-5 0-48-16,0-3-16 16,-1 3 0-16,1-2 0 0,-4 2-80 0,0 1 0 0,-5 1-128 0,-1 7 192 15,-5-4-64-15,-5 6-128 0,1 0 176 0,-2 6-176 16,-1-4 128-16,-1 9-128 0,-1 0 0 0,1 1 0 15,2 5 128-15,-1 7-128 16,3 4 0-16,2 8 0 0,2 2 0 0,0 7 0 0,0 2 0 0,0 4 0 0,0 4 0 16,-2 0 0-16,-2 3 0 0,0-5 0 0,-1-4 0 15,-1 0 0-15,-2-4 0 0,-1-3 0 0,-2-1 0 16,1-5 0-16,-3-6 0 0,0 0 0 0,1-7 0 0,-3 2-320 16,0-3 32-16,-2-5 16 15,2-7-1328-15,-2-1-272 0,0-5-48 0,-4 0-14000 16</inkml:trace>
  <inkml:trace contextRef="#ctx0" brushRef="#br1" timeOffset="56774.7">26952 2895 18431 0,'0'-9'816'0,"0"3"160"0,0 1-784 0,0 3-192 0,0-2 0 0,3 4 0 0,1 0 2160 0,2-4 384 0,9 2 80 0,6-5 0 16,11 3-640-16,11-2-144 0,10-3-32 0,9 1 0 0,8 3-432 0,11-5-96 16,21-7 0-16,9 0-16 0,9 2-528 0,-1-7-96 15,0 5-32-15,5-4 0 0,1 4-256 0,5-4-48 16,-2 4-16-16,-11 2 0 0,-17 2-96 0,0 2-32 15,5 1 0-15,-7-1 0 0,-13 0-160 0,-6 1 0 16,-7 3 0-16,-8 1 0 0,-15 2-144 0,-6 4-112 16,-9-4-32-16,-9 4 0 15,-8 0-608-15,-8 4-128 0,-7-2-32 0,-8 6-16480 0</inkml:trace>
  <inkml:trace contextRef="#ctx0" brushRef="#br0" timeOffset="74700.98">21549 2433 16575 0,'-13'10'1472'0,"4"1"-1168"0,3 0-304 0,2-1 0 0,2-3 0 0,2-1 0 0,-2 2-128 0,2 9 128 16,-3 11 1776-16,-1 17 448 0,0 10 80 0,0 11 32 0,6 7-1264 0,-2-7-256 15,2-5-48-15,0-7-16 16,0-5 192-16,0-9 32 0,0-6 16 0,1-11 0 0,-1-1 240 0,-2-9 48 16,2-5 16-16,-2-2 0 0,0-10-144 0,0-2-48 15,-2-5 0-15,0-4 0 0,-1-6-528 0,1-7-128 16,-2-6 0-16,0-4-16 0,-3-11-304 0,1 0-128 16,-2-11 128-16,-1 5-128 0,-2-3 0 0,3 12 0 15,-3 5 0-15,3 1-176 0,-1-3-176 0,-2 5-32 16,5 6-16-16,2 9 0 0,2-3 256 0,2 9 144 0,6 0-160 15,5 0 160-15,4 2 0 0,6 2 0 0,7 0-128 0,4 1 128 16,6 1 0-16,7-6 0 0,6 2 0 0,4 0 0 16,3-2 160-16,3 4 80 0,-1-4 16 0,-2 7 0 15,-1-1 48-15,-2 5 16 0,-8 1 0 0,-4-1 0 16,-3 4-320-16,-3 0 0 0,-10-2 0 0,-1 1 0 16,-7 1 0-16,-4 0 0 0,-4-2 0 0,-5 2 0 15,-4 2 0-15,0 0 0 0,-2 0 0 0,-2 6 0 16,2-2 256-16,-2 5-48 0,2 4-16 0,0 4 0 15,2 0-192-15,-2 0 0 0,2-2 0 0,0 6 0 16,3 9 0-16,1 8 0 0,3 9 0 0,1-5 0 0,3 10 0 0,0 1 0 16,0-4 0-16,-1 0 0 0,1 2 0 0,0 2 0 15,2-4 0-15,-5 0 0 0,1 0 0 0,-5-11 0 16,3-2 0-16,-3-6 0 0,-1-2 0 0,-3-7-160 16,-2-4 32-16,-2-4 0 15,-5 0-640-15,-6-3-112 0,-1-3-16 0,-6-1-16736 0</inkml:trace>
  <inkml:trace contextRef="#ctx0" brushRef="#br0" timeOffset="74939.4">20882 3440 13823 0,'11'-11'608'0,"-1"0"128"0,5 5-592 0,0-3-144 0,-2 7 0 0,0-4 0 15,2 2 2192-15,8-3 416 0,13-1 80 0,22-5 0 0,23-4-288 0,19-2-64 0,9 6-16 0,-1-6 0 16,-8 6-368-16,0-2-80 0,5-2-16 0,1 2 0 16,1 0-992-16,-1 5-208 0,-1 5-32 0,-10 7-16 15,-14 1-304-15,-8 3-64 0,-9-2-16 0,-7 3 0 0,-12-5-224 0,0 4 0 16,-7 3 0-16,-6 1 0 16,-9 3-992-16,-3 2-96 0</inkml:trace>
  <inkml:trace contextRef="#ctx0" brushRef="#br0" timeOffset="75304.77">23421 2971 18431 0,'-11'-10'1632'0,"3"-1"-1312"16,1 5-320-16,3 6 0 16,2 0 2144-16,2 0 352 15,-2-5 80-15,0 3 16 0,-2 0-624 0,1 0-128 16,3 2-32-16,5-4 0 0,5 1-1616 0,5 3-336 0,9-2-64 16,3 2-14800-16</inkml:trace>
  <inkml:trace contextRef="#ctx0" brushRef="#br0" timeOffset="75448.35">24296 2995 31327 0,'-2'-3'2784'15,"2"3"-2224"-15,0 3-560 0,-2 1 0 16,0-4 0-16,0 0 0 0,0 2 0 0,-2 2 0 16,-1 3 368-16,1 1 112 0,4-4 32 0,2 3 0 15,5-3-2624-15,5-2-528 0,5 2-112 0,11-4 0 16</inkml:trace>
  <inkml:trace contextRef="#ctx0" brushRef="#br0" timeOffset="75591.53">24840 3090 27359 0,'0'0'592'0,"0"0"128"0,0 3 32 0,0-3 16 0,0 4-608 0,-3-4-160 16,3 0 0-16,-2 4 0 0,0 2 672 0,2-1 96 16,-2 3 32-16,2 1 0 15,2-3-1664-15,5 1-336 0,3-3-64 0,3 0-16 16,6-2-2624-16,2-2-512 0,5-2-128 0,6 2 0 0</inkml:trace>
  <inkml:trace contextRef="#ctx0" brushRef="#br0" timeOffset="75702.75">25385 3082 21183 0,'-2'-2'1888'0,"0"-2"-1504"0,2 1-384 0,0 1 0 16,0 2 1184-16,0 0 160 0,0 0 48 0,0 0 0 16,2 0 288-16,0 0 64 0,4 0 16 0,-6 0 0 15,0 0-2032-15,0 0-416 0,43 9-80 0,-28-9-12912 16</inkml:trace>
  <inkml:trace contextRef="#ctx0" brushRef="#br0" timeOffset="75830.27">26122 3101 35007 0,'2'-4'1552'0,"-2"-3"320"0,2 7-1488 0,0 0-384 16,-2 0 0-16,0 0 0 0,2 0 160 0,0 0-32 0,1 0-128 0,3 0 192 31,2 3-1344-31,3 1-256 0,4-2-64 0,4 0-16 0,7 0 1120 0</inkml:trace>
  <inkml:trace contextRef="#ctx0" brushRef="#br0" timeOffset="75957.34">26950 3016 41471 0,'-19'-11'3680'0,"9"9"-2944"0,1 2-592 0,3 0-144 16,1 0 0-16,1 0 0 0,0 0-192 0,-3 2 192 15,1 5-1920-15,6-7-272 0</inkml:trace>
  <inkml:trace contextRef="#ctx0" brushRef="#br0" timeOffset="90911.51">29076 1145 10127 0,'-4'-11'896'0,"-1"2"-704"0,3 5-192 0,0 4 0 0,2 0 0 0,-2-4 192 0,0-5-192 0,-2-1 192 0,-1-5 880 0,1 4 176 0,2-4 32 0,2 5 16 16,4 8-528-16,1 2-96 0,3 2-32 0,1 8 0 31,1 7-512-31,3 7-128 0,0 10 0 0,-3 4 0 0,3 5 336 0,-4 6 48 0,-1 6 0 0,-1 5 0 16,-3 6 96-16,0 4 32 0,-2 4 0 0,0 14 0 15,1 16 48-15,-1 7 16 0,4 4 0 0,1-5 0 16,-3-5-224-16,-2-12-32 0,-2-1-16 0,0-1 0 15,-6 5-304-15,-3 0 0 16,0-4 0-16,-1-9 0 0,-3-13 0 0,0-11 0 0,3-10 0 0,-3-10 0 16,4-12 0-16,1-10 0 15,-1-2 0-15,1-8 0 0,1-5 0 0,-1-4 0 0,-1-15-128 0,-1-9-10416 16</inkml:trace>
  <inkml:trace contextRef="#ctx0" brushRef="#br0" timeOffset="92197.27">29436 683 8287 0,'-15'-2'368'0,"7"2"80"0,-3 0-448 0,2 0 0 0,3 2 0 0,0 0 0 15,-3 0 0-15,-6 2 128 0,-10 7-128 0,-12-1 0 16,-3 1 848-16,2 0 96 0,-1-3 16 0,3-3 0 16,2-1 720-16,4-4 160 0,0 0 16 0,1 0 16 15,-1 0-240-15,-4-4-48 0,0-1-16 0,-7 3 0 16,-2 2-1024-16,-1-4-208 0,-5 2-32 0,-2-3-16 16,-3 1-288-16,-1-2 160 0,-3-1-160 0,1-1 128 15,-3 2 64-15,3-1 0 0,-3 3 0 0,-6 0 0 16,-2 2 48-16,-2 2 16 0,-7 0 0 0,-2 4 0 0,-4 2-112 0,0-2-16 15,2 3 0-15,0-3 0 0,2 2-128 0,1 1 0 16,-3-1 0-16,8 3 0 0,9 1 0 0,0 1-176 16,7-2 48-16,-3 1 0 0,-8 1 128 0,-6 4 0 15,-9-3 0-15,-7 3 0 0,-2 2 0 0,-3 0 0 16,-10 3 0-16,-1-3 0 0,-5 4 0 0,0-8 0 16,3 2 0-16,5-5 0 0,8-3 0 0,1 3 0 0,7-3 0 15,-3 1 0-15,1 1 0 0,-5-1 0 0,0 5 128 0,-2 2-128 16,3-2 0-16,-1 6 0 0,-2-2 0 0,-2 4 0 15,-2 3 0-15,-4-3 0 0,-3 0 0 0,1-4 0 16,-3 2 0-16,7-4 0 0,2 4 0 0,8-8 0 16,5 0 0-16,-1-1 0 0,-1 3 0 0,-5-4 0 15,3 3 0-15,8-7 144 0,12 1-144 0,-5-4 160 16,-10-2-160-16,-5 0 0 0,-1 2 0 0,1 0 0 16,-3 3 0-16,0 1 0 0,-2 0 0 0,3 3 0 15,3-7 0-15,9 2 0 0,-2-4 0 0,0 0 128 16,2 0-128-16,-2 2 192 0,2 3-192 0,-4 1 192 0,-5 3-192 0,-1-3 0 15,-1 3 0-15,3-3 0 0,6 2 0 0,2 1 0 16,6-3-144-16,-1 5 144 0,1-2 192 0,1 3 112 16,1-1 16-16,3-5 0 15,2 1 224-15,6-3 48 0,7 0 16 0,8-4 0 0,6 0-480 0,7-4-128 16,6 0 0-16,3 2 0 0,8 2 0 0,4-5 0 16,5 3 0-16,1 0-128 0,5 2 128 0,0 0 0 0,2 2-144 15,2 0 144-15,0 3 0 0,0 1-176 16,3 2 176-16,-1 5-128 15,2 0 128-15,-4 0 0 0,3-3 0 0,-3 5-128 0,2 5 128 0,0 1 0 0,3 6 0 16,-1 12-128-16,0-1 128 0,3 5 0 0,2 6 0 0,-1-3-128 16,-3 3 128-16,3 3 0 15,-1 3 0-15,-1-6 0 0,1 0 0 0,-3-4 0 0,1 1 0 0,-3 1 0 16,2 0 0-16,-2-2 0 0,1 2 0 0,1 2 0 16,1 0 0-16,-1-1 0 0,2 8 0 0,1 6 0 15,2 6 0-15,1-2 0 0,1 8 0 0,2 3-128 16,2-1 128-16,-2 1 0 0,0-4 0 0,-4-20 0 15,-3-11 0-15,1 1 0 0,1 6 0 0,1 6 0 0,2 3 0 16,-1 1 0-16,3-1 0 0,-4-9 0 0,-2 0 0 0,-5-11 0 16,0-4 0-16,-2-2 0 0,2-6 0 0,-1 1 0 15,-1-5 128-15,0-3-128 0,2 0 144 0,2-2-144 16,1-2 192-16,1-2-192 0,-1-3 0 0,3 1 0 16,3-5 0-16,0 3 0 15,4-3 0-15,2 3 0 0,0-1 0 0,3 3-144 0,-1-1 144 0,0 1 0 16,5-2 128-16,-3-1-128 0,1-1 0 0,1-1 0 0,-1-2 0 0,1-4-192 15,3 4 192-15,4-8 0 0,4 4 0 0,2-2 0 16,7 0 0-16,2 2 0 0,4 0 0 0,2-2 128 31,-4 2-128-31,3 0 0 0,5 0 0 0,7-7-128 16,4 5 128-16,13 0 0 0,15-4 0 0,15 1-128 0,10 5 128 0,7-4 0 0,0 0 0 0,-13 2 0 31,-11 2 0-31,9-2 0 0,4 6 0 0,2 4 0 0,1 3 0 0,-8-4 0 0,-1-1 0 0,-9 2 0 16,-6-5 0-16,-4 1 0 0,-3 0 0 0,7 2 0 15,9 5 0 1,3-9 0-16,3 0 0 0,0-6 0 0,-1-4 0 0,5-3 192 0,3 2-32 0,-1-1-16 0,0 6 64 0,-4-1 16 31,-2 3 0-31,-5-2 0 0,-4 0-224 0,5 1 0 16,4 3 0-16,6 3 0 0,2 5 0 0,0-8 0 16,1 0 0-16,-1 0 0 0,-2 0 128 0,2-4-128 15,5 8 0-15,1-12 0 0,1-1 288 0,-2-6-32 16,-5-2-16-16,-2-4 0 0,-2 4 48 0,-6 6 16 15,-3 1 0-15,-6-5 0 0,-4 4-304 0,2-2 0 16,-2-2 0-16,-2 3 0 0,-1 1 0 0,-5 0 160 16,-5 1-160-16,-7 3 128 0,-3 7 256 0,-9 0 32 0,-7 0 16 0,-6 7 0 15,-8-3-304-15,-5 4-128 0,-8 1 128 0,-6-3-128 16,-3 3 0-16,-6-3 0 0,-5-4 0 0,-3 3 0 16,-3-5 0-16,-2 2 0 0,0-2 0 0,-4 0 0 31,2 0-1152-31,0 0-176 0</inkml:trace>
  <inkml:trace contextRef="#ctx0" brushRef="#br0" timeOffset="109198.42">11843 8195 11055 0,'19'0'976'0,"-9"0"-784"0,1 5-192 0,-2-3 0 0,-3-2 0 0,-2 0-288 0,3 2 64 0,3 0 16 15,3 0 464-15,4-2 80 0,0-2 32 0,-4-4 0 0,-5-3 1616 0,-1-4 320 0,-5 1 64 0,-4-3 0 16,-5 0-592-16,-3-6-128 0,-3-1-32 0,-4 5 0 16,-4-2-688-16,-3 2-144 0,-3 4-16 0,-3-4-16 31,2 7-752-31,-4-1 0 0,-4 0 0 0,-5 1-160 0,-1-3-64 15,-5 4-16-15,-4 3 0 0,2 2 0 16,2 2 240-16,-6 2 0 16,-7 6 0-16,-2-2 0 0,-2 9-128 0,-2 2 128 0,3 4 0 0,-1 2-144 15,2 5 144-15,2-5 0 0,-2 7 0 0,3 4 0 0,1 2 0 16,3 0 0-16,4 2-128 0,-5 2 128 0,3 5 0 0,2 2 0 0,8-3 0 0,7 3-128 16,13 0 128-16,8-3 0 0,11 3 0 0,8 2 128 15,9 6 288-15,8 9 64 16,7 2 16-16,4 4 0 0,2 2-48 0,6-4 0 15,5-2 0-15,2-4 0 0,4-7-128 0,11 6-48 16,10 3 0-16,9 4 0 0,11-6 288 0,6-3 48 16,6-1 16-16,0-7 0 0,3-9-160 0,-1-4-16 15,-1-12-16-15,-3-14 0 0,2-6-96 0,-1-16-16 0,-5-3 0 0,-5-6 0 16,-1-5 64-16,-7-2 0 0,-13 5 0 0,-3-11 0 16,-1-2 48-16,-4-3 16 0,2-10 0 0,2-6 0 15,-2-5-160-15,-9-3-32 0,-6-3 0 0,-10-5 0 16,-9 5-48-16,-9-10-16 0,-10-7 0 0,-6 0 0 15,-7 4-64-15,-9-2 0 0,-6-6-128 0,-8-5 192 16,-9 1-192-16,-11-3 128 0,-6 4-128 0,-11 1 0 16,-3 10 0-16,-3 9-128 0,2 10-16 0,-7 5 0 15,-5 8 144-15,-3 9 0 0,0 6 0 0,-2 9 0 16,0 1 0-16,-10 9 0 0,-3 3 0 0,0 8 0 16,9 4 0-16,8 4 0 0,9 5 0 0,11 6 0 0,10-4-336 15,13 2 16-15,8-1 0 0,9-1-17664 16</inkml:trace>
  <inkml:trace contextRef="#ctx0" brushRef="#br0" timeOffset="139494.57">28207 979 12895 0,'-2'-22'1152'0,"2"1"-928"0,2 6-224 0,-2 7 0 0,0 3 0 0,0-5 0 0,0-10 0 0,-2-7 0 0,0-12 960 0,-3-5 208 0,-1-5 48 0,-5 0 0 16,1 4-64-16,-5 7 0 0,-2 6 0 0,-4 8 0 16,-3 10 240-16,-4 5 32 0,-4 9 16 0,-4 9 0 0,-4 10-304 0,-7 11-64 31,-2 8-16-31,0 4 0 0,2 7-688 0,0 7-144 15,-2 10-32-15,-6 15 0 0,-5 23-192 0,-6 17 0 0,7 11 0 0,5-4 0 0,18-34 0 0,-4 23 176 32,-1 30-48-32,-1 19-128 0,1 6 800 0,9 3 48 0,4 10 16 0,14-2 0 0,11-6-224 0,12-22-64 15,4-25 0-15,8-7 0 0,9 1-576 0,8-5 0 32,13-10 0-32,7-11 0 0,6-17 320 0,6-11 64 15,2-13 0-15,1-10 0 0,4-9-32 0,-7-16 0 0,-6-9 0 16,2-13 0-16,2-11-96 0,4-13 0 0,1-16-16 0,-1-13 0 15,1-11 144-15,-1-17 48 0,0-13 0 0,1-14 0 16,-1-16 16-16,-8 3 0 0,-8 6 0 0,-3-8 0 16,-2-9-128-16,-13 8-32 0,-6 20 0 0,-6-18 0 15,-5-14-288-15,-6-9 0 0,-9 3 0 0,-10 3 0 16,0 27 0-16,-11-10 0 0,-4-14 0 0,-13-7 0 16,-7 1 0-16,-7-1 0 0,-3 17 0 0,-7 14 0 15,-6 5-432-15,-4 14 16 0,0 12 0 16,-4 12 0-16,-2 16 208 0,-1 6 32 0,3 18 16 0,4 7 0 15,6 12 160-15,3 5 0 0,8 5 0 0,6 5 128 0,9 5-320 16,4 1-48-16,5 4-16 0,6 4-18192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2:07:33.0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2019 5417 12895 0,'-4'2'1152'0,"2"1"-928"0,0-3-224 0,2-3 0 0,0 1 592 0,-2 2 80 0,0-2 16 0,-1 2 0 16,1 0 1360-16,2-4 288 0,2 2 48 0,-2 2 16 16,0 0-512-16,0 0-96 0,43-11-32 0,-28 11 0 15,4-6-384-15,2 1-80 0,3 1-16 0,1-2 0 16,1-3-400-16,0 1-96 0,-1-1-16 0,1 1 0 15,-5 4-448-15,2-7-80 0,-1 0-32 0,-1 3 0 16,-2 1-208-16,-2 1 0 0,-2 2 0 0,-6 2 0 0,-5 2 0 16,-2 0 0-16,-2 2 0 0,-4 2 0 0,-3 2 0 0,-3 3 0 15,-5-1 0-15,-4 1 0 0,-1 4 160 0,-3-5-160 16,2 3 160-16,-7-1-160 0,-4 1 128 0,-2 0-128 16,-2-1 0-16,0-1 144 0,-3-1-144 0,1-1 0 15,2-3 0-15,4-4 0 0,2 0 0 0,4-2 0 16,5 0 0-16,4 2 0 0,2-4 144 0,4 1-144 15,7 1 160-15,0 2-160 16,6-2 416-16,4 2-16 0,3 0 0 0,6-6 0 0,0 4-208 0,6 0-64 0,3-1 0 0,1-1 0 16,1 4-128-16,3-6 160 0,3 1-160 0,0-3 160 15,-6 2-160-15,-1-1 0 0,5 1 0 0,-6-1 0 16,-3 3 0-16,0-4 0 16,-2 6 0-16,1-5 0 0,-5 3 0 0,-1 4 0 15,-5-4 0-15,-3 1 0 0,-3 3 0 0,-3-2 0 0,-5 2 0 0,-1 0 0 16,-5 2 0-16,-2-2-176 0,-1 0 176 0,-8 7-128 15,1-5 128-15,-2 2 0 0,-1 3-144 0,-1 1 144 16,-3-1-304-16,-4 3 16 0,-2-3 0 0,0 3 0 16,0 1 0-16,2-3 0 0,4 5 0 0,5-6 0 15,3 1 288-15,5-2 0 0,3-1 0 0,7-3 0 0,3 2 0 16,9-4 0-16,1-4 0 0,5 2 0 0,4-3 0 0,0 1 0 16,4-2-128-16,3-5 128 15,4 1 0-15,1-5 272 0,3-2-48 0,-2 2-16 0,0-2-208 0,2-3-288 16,0 1 64-16,0 0-11376 15,0 4-2288-15</inkml:trace>
  <inkml:trace contextRef="#ctx0" brushRef="#br0" timeOffset="8912.52">2015 7369 4607 0,'0'-2'400'0,"0"-2"-400"0,0 4 0 0,0-4 0 0,2 2 1088 0,-2 0 144 0,0-5 32 0,0 1 0 0,2-5 640 0,-2 1 128 16,-2-1 16-16,0 4 16 0,0 1-592 0,-4 4-112 16,-1 2-16-16,-1 0-16 0,-3 4-560 0,0 0-96 15,-1 3-32-15,-1-1 0 0,2 3-128 0,-4-3-16 16,2 5-16-16,-1-7 0 0,1 5-192 0,0-5-32 15,0 2-16-15,0-2 0 16,1 1-240-16,-1-3 0 0,0 2 128 0,0 0-128 0,3-1 0 0,-1 1 0 16,0-4 0-16,3 2 0 0,1 0 0 0,3-2 0 15,0 6 0-15,2-6 0 16,0 3 0-16,2-1 0 0,0 4 0 0,2-2 0 0,2 3 0 0,-2 1 0 16,5 1 0-16,-3 1 0 0,0-3 0 0,2 1 304 0,-1 3-48 15,-1-3 0-15,2 7-48 0,-3-4-16 0,1 0 0 0,0 6 0 31,-2-2-64-31,-2 4-128 0,0 2 176 0,2-2-176 0,-2-2 224 0,-2 2-64 0,2 7-16 0,-4 6 0 32,2 6-144-32,0 0 128 0,0 5-128 0,-1 2 128 0,1 4-128 0,0-5 0 0,2 5 144 0,0 0-144 15,2 5 0-15,-2-5 0 16,2-5 0-16,-2 3 0 0,3-2 0 0,-1-3 0 0,0 3 0 0,-2-2 0 16,2 1 0-16,0 1 0 0,-2 2 0 0,2-5 0 15,-2 3 0-15,2-4 0 0,-2 5 0 0,2-5 0 16,1 2 0-16,-3 3 0 0,2-3 0 0,0 2 0 15,-2-3 0-15,0 3 0 0,0-3 0 0,0 3 0 0,-2 4 0 0,0-6 0 16,2 1 0-16,-3 5 0 0,1 0 0 0,0 0 0 16,0 5 0-16,0 1 0 0,0 0 0 0,0 3 0 15,0-3 0-15,-1 0 0 0,1 1 0 0,0-1 0 32,0-2 0-32,0-6 0 0,-2-2 0 0,-1-3 0 0,1 7 0 0,0 0 0 0,-3-2 0 0,1 4 0 15,0 5 0-15,-3-7 0 0,1 2 0 0,-1-4 0 16,-2-3 0-16,3 3 0 0,-3 2 0 0,1 2-160 31,-1 2 160-31,2-4-208 0,1-8 208 0,2 6 0 0,-1-5 0 16,1 5 0-16,4 0 0 0,-3-5 0 0,3-3 0 0,2 1 0 15,-2 9 0-15,2 0 0 0,0 2 160 0,0 0-160 16,0-2 0-16,0 0 0 0,4 0 0 0,1-2 0 16,1-2 0-16,3-13 0 0,-1-2-144 0,3-5 144 15,4-10 0-15,2 0 320 0,2-4-32 0,4-1-16 16,1-1 560-16,1-7 128 0,3 0 0 0,2-2 16 15,4 0-304-15,-2 2-64 0,-2-2-16 0,-3 0 0 16,1 0-592-16,-2 4 0 0,1 3 0 0,-5-1-10368 16,-1 9-2112-16</inkml:trace>
  <inkml:trace contextRef="#ctx0" brushRef="#br0" timeOffset="21482.56">12522 11700 4607 0,'-4'0'400'0,"2"0"-400"0,0-2 0 0,-1 2 0 0,3-3 224 0,-2 3-32 0,-2 0-16 0,-4-6 0 15,-1 2 1232-15,0-3 256 0,3 1 64 0,0 2 0 16,-1-5-112-16,3 3-16 0,2-1 0 0,0 3 0 16,0 0-336-16,2 2-80 0,0-2-16 0,0 1 0 15,2 3-80-15,0 0-32 0,0 3 0 0,2 1 0 0,-4-4-416 0,0 0-64 16,0 0-32-16,0 0 0 0,41 10 32 0,-28-10 16 15,4 3 0-15,2-6 0 0,4 3-112 0,3-4-32 16,6 0 0-16,4 2 0 0,-2-5-128 0,6 5-16 16,7 0-16-16,0 0 0 0,2 4-112 0,-2-2-32 15,0 2 0-15,-2 0 0 0,1 1-16 0,1-3-128 16,0-3 192-16,2 1-64 0,7-4 288 0,1-1 48 16,1 1 16-16,-1 0 0 0,-2 4-80 0,3-1-16 15,-3 3 0-15,1 0 0 0,-9 0-256 0,2 0-128 0,2 0 128 16,-2-4-128-16,-2 4 160 0,-5 0-160 0,-4-2 192 0,-1 0-192 15,-3 0 320-15,-2-2-64 0,-5 1 0 0,-3 1 0 16,-1 2-256-16,-1 0 160 0,-3 0-160 0,-2 0 128 16,0 0 0-16,-4 0 0 0,-1 0 0 0,1 0 0 15,-2 0 0-15,-1 2-128 0,-3-2 192 0,-1 3-64 16,-1 1-128-16,-5-2 0 0,0 0 0 0,-5 0 0 16,1 2 0-16,-2 1 0 0,-5 1 0 0,-2-4 0 15,-4 2 0-15,-2 1 0 0,-4-1 0 0,-5 0 0 16,0 1 0-16,-6-1 0 0,-4 2 0 0,-7 3 128 15,-6-1 16-15,-5 1 0 0,3-1 0 0,-6 1 0 16,-7-5-144-16,0-2 128 0,2 2-128 0,0-4 128 0,0 0-128 0,6 0 0 16,5 0 0-16,-4 0 128 0,-1 5-128 0,1 1 0 15,-1 0 0-15,3 1 0 0,-1 1 0 0,1 1 0 16,0-1 0-16,1-6 0 0,1 1 0 0,2-3-272 16,4-3 64-16,7 1 16 0,3 2 192 0,-1-6 0 15,4 4 0-15,2 0 160 0,2 2-160 0,5-5 0 16,3 1 0-16,5 2-176 0,0 2 176 0,7-4 0 15,1 2 0-15,3 2 0 0,-1 0 0 0,3 0 0 16,0 0 128-16,2 0-128 0,2 0 0 0,2 0 0 16,2 0 0-16,2-5-128 0,3 5 128 0,4 0 0 0,4-2 0 0,4 2 0 15,5 0 0-15,6-2 224 0,2 2-48 0,8-2-16 16,12-2-160-16,7 2 160 0,10-3-160 0,3 1 160 16,5-2-32-16,-2-5-128 0,-5 5 192 0,5-9-64 15,6 4-128-15,2 5 192 0,0-5-192 0,0 7 192 16,3 2-192-16,-1-3 0 0,-2 3 0 0,-8 2 0 15,-5-2 0-15,-8 0 0 0,-2-2 0 0,-9 4 0 16,-6 4 0-16,-2-2 0 0,-7 7 0 0,-4-3 0 16,-4 1 0-16,-2 3 0 0,-1 1 0 0,-1-1 0 15,0 3 0-15,-5-4 0 0,0 1 0 0,-2-7 0 16,3 5-128-16,-7-8 128 0,-1 2 0 0,-1-2 0 0,0 0-240 0,-2-2 32 16,-5 2 0-16,0-6 0 15,1 4-768-15,-3-1-160 0,0-1-16 0,-2 0-15248 16</inkml:trace>
  <inkml:trace contextRef="#ctx0" brushRef="#br0" timeOffset="59926.63">17195 11834 10127 0,'-4'-2'896'0,"2"2"-704"0,0-5-192 0,2 5 0 0,2 0 1488 0,-2-2 272 0,-2 0 48 0,2-4 16 16,0-3 224-16,4-1 32 15,2-3 16-15,5 2 0 0,4 3-464 0,2-3-96 0,2 0 0 0,2 1-16 16,5 3-512-16,0 3-112 0,-5 4 0 0,9-4-16 15,8 8-304-15,5-2-48 16,3 7-16-16,1-5 0 0,0 7-128 0,-4-1-48 16,-1 3 0-16,3 0 0 15,6 0-48-15,-4 4-16 0,-4-7 0 0,-1 1 0 16,-1 2-112-16,-5-3-32 0,-2 1 0 0,-6-7 0 16,-3 3-128-16,-6-7 0 0,-4 0 144 0,-4 0-144 0,-5-5 0 0,1 1 144 15,-7-2-144-15,-2-1 0 0,-5 1 384 0,-3-3-48 16,-5 1 0-16,-4-1 0 0,-5-1-208 0,-4-1-128 15,-1 0 160-15,-6-1-160 0,1 1 0 0,-6 0 0 16,-5 5 0-16,-6-5 0 0,-2 5 0 0,-5-3 0 16,-1-1-208-16,-1 3 64 0,0 1 144 0,5-2 0 15,4 1 0-15,6 1 0 0,7-5 0 0,2 5 0 16,8-5 0-16,2 3 0 0,7 1 0 0,2 1 0 16,2-1 0-16,5 3 0 0,1 2 240 0,5 0 80 15,4 2 0-15,2 0 16 0,4 2-336 0,7 0 0 0,6 5 0 0,3-3 128 16,1 2-128-16,9 3 0 0,6 1 0 0,5 1 0 15,6 2 0-15,0 0 0 0,-2 1 0 0,2-1 0 16,0 0 0-16,4 0 0 0,5 2 0 0,-5-7 0 16,-2 1 0-16,-2-5 0 0,-2-2 0 0,-5 2 0 15,-8-8-288-15,-8 2-32 0,-3-2 0 0,-6-1 0 16,-6 1 320-16,-5-2 0 0,-1 4 0 0,-7-5 0 16,-5 3 320-16,-3-2 64 0,-3 1 0 0,-4-1 16 15,-7 2-400-15,-1-5-192 0,-9 7 0 0,-3-4 16 16,-3-1-80-16,-3 3 0 0,1 4-16 0,-9-4 0 0,-5 8 272 0,-3-4 0 15,-1 6 0-15,0 5 0 0,5 0 0 0,2 1 0 16,4 3 0-16,6 0 0 0,5 2 288 0,6-4 16 16,8 2 0-16,7-2 0 0,7-3-304 0,5 1 0 15,8-2 0-15,7-3 0 0,7 0 0 0,9 1 0 16,8-3 0-16,2 0 0 0,9-4 0 0,2 0 0 16,2 0 0-16,4-6 0 0,4 2 0 0,-1-1 0 15,-7 1-160-15,6 2 160 0,-2-2-272 0,1 2 16 0,-7-3 0 16,-5 5 0-16,-6 0 448 0,-6 5 80 0,-6-5 32 15,-7 6 0-15,-5-6-304 0,-7 4 0 0,-5 3 0 0,-5-5 0 16,-5 0 0-16,-5 0 0 0,-6 2 0 0,-3-4 0 16,3 0 0-16,-9 0 0 0,-13-4 0 0,-8-2 0 15,-4 1 0-15,-3-1-192 0,-3 0 0 0,-1-3 0 32,0 7-320-32,3-2-48 0,1 8-16 0,7-2 0 0,4 7 192 0,7 3 48 0,5 3 0 0,6-4 0 15,7 0 336-15,5 6 0 0,5-7-144 0,5 5 144 16,9 0 0-16,7 0 0 15,6 0 0-15,4-5 0 0,11-3 0 0,6-1 0 0,7-2 0 0,3-8 0 0,8-2 0 16,3-9 0-16,5-2 0 0,4-7 0 0,2-7 0 0,0-3 0 16,-2-3 160-16,-6 3-32 0,-5 4-128 0,-10 7 0 15,-7 0 0-15,-8 3 128 16,-6 8-1152-16,-12 1-208 0,-7 0-48 0,-12 5-16 16,-3 4 704-16,-10 2 144 0,-9 2 16 0,-5 0 16 0,-5 2 32 15,-8 3 0-15,-4-1 0 0,-2 3 0 16,-5 1 704-16,1 1 128 0,2 6 48 0,-1-4 0 0,3 6 224 0,4-2 48 0,11-4 16 15,1 2 0-15,10 0 48 0,3-3 0 0,12-1 0 0,5-5 0 16,5 1-384-16,6-5-64 0,9 4 0 0,4-10-16 16,9 2-368-16,1-2 0 0,3-5 0 0,13-4-16752 31</inkml:trace>
  <inkml:trace contextRef="#ctx0" brushRef="#br0" timeOffset="-101853.97">2290 10067 3679 0,'-2'-2'320'0,"0"0"-320"0,-1 2 0 0,1-5 0 0,2 3 640 0,-2-2 64 0,-2 0 16 0,0-7 0 16,-3 0 112-16,1-1 32 0,2-3 0 0,-3 2 0 15,5 2 224-15,-2-4 64 0,2 5 0 0,-3 3 0 16,3-3 128-16,-2 5 16 0,0 3 16 0,-3 2 0 0,1 0-736 0,0 2-160 16,-3 1-32-16,3 3 0 0,-1 0-384 15,1-1 0-15,2 1 0 0,-1 0 0 16,3 1 0-16,0-3 0 0,0 2 0 0,4-1 0 0,0-1 592 0,0-2 48 15,5-2 0-15,1 4 0 0,3-4 320 0,2-4 64 16,2 2 0-16,0-2 16 0,-1 2-192 0,4-3-32 16,1 5-16-16,2-4 0 0,2 4-192 0,1 0-32 15,-1 4-16-15,1-2 0 0,-1 3-272 0,-2-1-48 16,5 2-16-16,2-4 0 16,4 7-32-16,0-5 0 0,-3 3 0 0,3-5 0 0,2 0 112 0,5-2 16 15,1-2 0-15,5 2 0 0,2-2 96 0,2 2 32 0,4 0 0 0,-2 0 0 16,0 0-144-16,0 0-32 0,1 2 0 0,-1 2 0 15,4 0-144-15,-2 3-128 0,-4-3 192 0,-2-4-192 16,4 6 128-16,3-6-128 0,1 0 0 0,0 0 0 16,5 0 320-16,0 2-64 0,1 3 0 0,-1-1 0 15,2 7-32-15,-1-5-16 0,6 5 0 0,-6-1 0 16,1 1-208-16,0-5 0 0,2 1 0 0,6-3 0 16,5 2 0-16,3-6 0 0,5 0 0 0,1 0 0 15,-1 0 0-15,4-2 0 0,2 4 0 0,3-4 0 0,-3 2 256 16,3-8 0-16,6-3 0 0,0 0 0 0,-17 3 144 0,8-3 48 15,9 5 0-15,0 2 0 0,2-3-320 0,-6 3-128 16,0-7 128-16,-5 1-128 0,-1-1 128 0,-1-2-128 16,2 3 128-16,1-1-128 15,-1-4 192-15,-1 2-64 0,-1-2 0 0,-6-2 0 0,0-2-128 0,-7 0 0 16,-3 0 0-16,-7 0 128 0,-5 4-128 0,-10 0 192 16,-4 2-192-16,-11 2 192 15,-6 5-192-15,-7 2 0 0,-8 2 0 0,-5 0 0 16,-6 4 0-16,1-2 0 0,-6 2-192 0,1 2 192 15,-4 2-304-15,-3 1 64 0,-1-1 16 0,1 3-11936 16,-1 1-2400-16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2:08:20.9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1653 4080 11055 0,'0'-2'976'0,"0"0"-784"0,0 2-192 0,0-4 0 0,0 2 1216 0,0 0 192 0,2-1 32 0,2-7 16 0,3-3 336 0,3 0 80 15,3 0 16-15,2-4 0 0,4 3-448 0,3-3-96 16,1 4 0-16,0-2-16 0,3 4-208 0,0 1-32 16,-1-1-16-16,1 5 0 0,-1-3-544 0,-3 7-96 15,-3-5-32-15,-2 5 0 0,-4 2-256 0,1-2-144 0,-1 2 160 16,-2 0-160-16,-3 0 0 0,-3 0 0 0,1 0 0 0,-4 0 0 15,-2 0 0-15,0 0 0 0,-2 2 0 0,-2-2-160 16,-3 2-96-16,-1-2 0 0,-1 3-16 0,-1-3 0 31,-1 0-112-31,-2 0-32 0,-4 4 0 0,-4-2 0 16,0 7-64-16,-3-3-16 0,1 5 0 0,-3 1 0 0,3 3 64 0,-1-2 16 16,3 2 0-16,0 0 0 0,2-2 192 0,-1 1 32 0,5-3 16 0,3-4 0 15,3-1 176-15,3-2 0 0,4 0 0 0,-3-4 128 16,5 3-128-16,0-3 0 0,0 0 0 0,0-3 128 15,0 6-128-15,3-3 0 0,-3 2 0 0,0-2 128 16,0 0-128-16,0 0 0 0,0 0 0 0,0 0 0 0,0 0 0 0,0 0 0 16,0 34 0-16,-3-28 0 0,3 1 0 0,-4-1 128 15,2 2-128-15,0 3 0 16,-2-5 448-16,1 5 32 0,-1 2 0 0,-2-3 0 0,4 1 208 0,-3 2 32 16,3 2 16-16,-2-2 0 0,2-1-240 0,0 3-48 15,0 4-16-15,0 3 0 0,-1-3-208 0,3-2-32 16,-2 4-16-16,0-2 0 0,2 3-176 0,-4 3 0 0,2-1 0 0,0 3 0 15,-3 3 128-15,1 2-128 0,2 2 0 16,-2-4 128-16,2 6-128 0,-3 0 0 0,1 0 0 0,0 1 0 31,2-5 0-31,0 0 0 0,-1 4 128 0,1 0-128 16,0 0 192-16,2-2 0 0,2 0 0 0,-2-2 0 16,2 0-64-16,-2-4-128 0,3-3 192 0,-1 3-64 15,0 0-128-15,2 4 128 0,-2 0-128 0,0 2 128 16,0 0-128-16,1 2 0 0,-3-2 0 0,2 2 0 15,-2 2 0-15,0 1 0 0,0 5 0 0,-2-7 0 16,2-1 0-16,0-4 0 0,2-5 0 0,0-1 0 16,2 0 0-16,3-1 192 0,-1 1-32 0,0 6 0 15,-1-5-160-15,1 5 0 0,-2 2 0 0,-2-2 0 0,3-8 0 16,-3 5 0-16,0 8 0 0,0 3 128 0,-2 3-128 0,0 1 0 16,0-1 0-16,0 2 0 0,-2-5-256 0,2 3-48 15,0-1 0-15,-2-3 0 0,2-5 304 0,2-5 0 16,-2-1 0-16,0 0 0 0,2-5 0 0,-2 3 0 15,0-3 0-15,0-2 0 0,-2 1 384 0,0 1-32 16,-3 3 0-16,1 1 0 0,0-1-352 0,0-3 0 16,-3 3 0-16,-1 2 128 0,1 1-128 0,1 1 0 0,0 0 0 15,-1 0 128-15,3-3-128 0,2 1 0 0,0-7 0 16,2 3 128-16,2-5 0 0,-2 0 16 0,4 0 0 0,-2-2 0 16,0 0 64-16,3 5 16 0,-3-5 0 0,2 4 0 15,0 0-48-15,1 1-16 0,1 1 0 0,0 2 0 16,1-1-160-16,1-3 160 0,3-4-160 0,-1 0 160 15,5-4-32-15,0-4-128 0,0-1 192 0,2-2-64 16,-2-3 64-16,4-1 0 0,1-2 0 0,1 0 0 16,0-2-64-16,0-1 0 0,3-1 0 0,-1 2 0 15,-1 2-128-15,-3 0 0 0,0 2 0 0,-2 2 0 16,2 3 0-16,-2 1 0 0,2 5 0 0,-4 2 0 16,0 2-992-16,0 6-224 0</inkml:trace>
  <inkml:trace contextRef="#ctx0" brushRef="#br0" timeOffset="27506.67">14452 6854 6447 0,'-4'-8'576'0,"1"1"-576"0,3 3 0 0,3 0 0 0,-1 2 384 0,0 2-48 0,0 0 0 0,0 0 0 0,4-2 1296 0,1-1 256 0,4 3 48 0,-3 0 16 15,5 0 160-15,-3 0 16 0,3 3 16 0,-2 1 0 16,-3 0-480-16,1 0-80 16,-1 3-32-16,-1-3 0 0,1 2-384 0,-1 1-80 0,-3-5 0 0,2 6-16 15,1-3-144-15,-3 1-32 0,2 5 0 0,1-5 0 16,-1 1-224-16,-2 1-48 0,3-2-16 0,-1 1 0 15,3-1-240-15,-1-2-48 0,1 1-16 0,-1-5 0 16,1-5-48-16,1 1-16 0,3-4 0 0,2-7 0 16,4-7 64-16,7-9 16 0,4-10 0 0,6-10 0 15,2-6-160-15,9-7-32 0,9-13 0 0,5-10 0 0,3-1-128 16,4-5 0-16,5 1 0 0,-3 1 0 16,-8 14 0-16,-3 3-272 0,-1 5 32 0,-5 10-17712 15</inkml:trace>
  <inkml:trace contextRef="#ctx0" brushRef="#br0" timeOffset="-74209.2">5472 7316 10143 0,'-6'-6'0'0,"1"2"0"0,3 1 0 0,0 3 0 0,0 0 0 16,-2 0 0-16,-5 0 0 0,-4-6 128 16,-6 2 0-16,-4 4 0 0,-1 0 672 0,-1 0 128 0,3 4 32 15,5-2 0-15,3 2-544 0,3-1-96 0,2 1-32 0,3-4 0 16,2 4 272-16,4-4 48 0,2 0 16 0,4-4 0 16,3 2 128-16,1-3 16 0,3 5 16 0,0-4 0 15,0 4-464-15,2-2-80 0,2 0-32 0,0 2 0 16,0-2 160-16,0 2 16 0,0 0 16 0,0 0 0 15,4 0 80-15,0 2 16 0,5 0 0 0,0 0 0 16,1 2-304-16,5-1-64 0,7 1-128 0,3 0 192 16,5 0-192-16,4 3 0 0,0-3 0 0,0 2 0 0,1-6 0 15,-1 7 0-15,2-7-160 0,0 2 160 0,0 0 0 0,-4 0-160 16,-4 2 160-16,4-4 0 0,2 3 0 0,2 1 272 16,-6 0-16-16,7 2 16 0,7 3 96 0,3 0 16 15,0-3 0-15,0-2 0 16,2 0-112-16,-2-8-16 0,2 4 0 0,-2-6 0 0,-2-1 384 0,-5 1 64 15,-4 2 0-15,-1-5 16 16,-6 7-96-16,-3-6-32 0,-5 5 0 0,-4-5 0 0,-2 6-48 0,-4-5-16 16,0 7 0-16,-5-6 0 0,-2 4-48 0,-1 0-16 15,-3-2 0-15,-2 1 0 0,-1 3-112 0,-5-2-32 16,0 2 0-16,-3 0 0 0,-2 2-320 0,-2 1 144 16,0 3-144-16,-2 2 0 0,0-1 0 0,0-1-304 0,-2 3 48 0,-2 3 0 31,0 1-1024-31,-3 0-208 0,3 4-48 0,2-4-12432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9:54.9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16543 3701 3679 0,'-6'-2'320'0,"0"-2"-320"0,1 0 0 0,3 2 0 0,2-1-704 0,0 3-192 0,0-2-64 0,-2-2 0 0,2 2 768 0,-2-2 192 15,0-3 0-15,0-3 0 0,0 3 240 0,-1 3 128 16,1 0 16-16,0 2 16 0,0 2-160 0,-2 0-48 16,0 6 0-16,-3-4 0 0,-1 2-192 0,-1 3 128 15,-2 1-128-15,-1 3 0 0,-3 2 0 0,0-3 0 16,-2 1 0-16,2 2 0 0,0-3 320 0,0 1 160 15,2-2 32-15,-2-3 16 0,5-2 688 0,-1-2 128 0,0 3 16 0,1-5 16 16,-3 0 112-16,2 0 32 0,3 0 0 0,-3-5 0 16,1 3-160-16,3 2-16 0,3 0-16 0,2-4 0 15,0 4-288-15,2-2-48 0,0 0-16 0,0 2 0 16,4-2-144-16,0 2-48 0,3 0 0 0,-1 0 0 16,-6 0-352-16,0 0-80 0,34 0-16 0,-19 0 0 15,0 2 0-15,2-2 0 0,-2 2 0 0,2 0 0 16,-2 2-96-16,0-2-32 0,4 3 0 0,2-3 0 15,3 2 0-15,-1 0 0 0,5-4 0 0,-1 2 0 16,1 1-80-16,0-3 0 0,-1 2-128 0,5-2 192 16,2 4-64-16,5-4-128 0,1 0 176 0,-1 2-176 0,-5 0 192 0,0 5-64 15,4-5 0-15,3 2-128 0,1 2 160 0,5-1-160 16,-2 1 128-16,2-2-128 0,-3-2 0 0,1 1 128 16,2-3-128-16,-2 0 0 0,2-3 256 0,-3 1-48 15,3-2 0-15,0 0 0 0,-2 2 96 0,-1 2 16 16,3-5 0-16,-2 3 0 0,-7 2-160 0,5 0-32 15,4 0 0-15,2 2 0 0,2 3-128 0,2-5 0 0,0 4 144 16,-1-2-144-16,-8 2 0 0,5-4 144 16,7 5-144-16,-1 1 0 0,0-4 256 0,-3 0-48 0,-1 0-16 0,-2 3 0 15,0-5-48-15,2 0-16 0,0 2 0 0,0 0 0 16,4-2 80-16,-1 0 16 0,-1 0 0 0,0-2 0 16,5 0 0-16,-5-3 0 0,2-1 0 0,-4 2 0 15,-2 2 80-15,-2-3 16 0,-4 5 0 0,2-6 0 16,-3 4-320-16,-1 0 160 0,-1 2-160 0,-2 0 128 15,-1 0-128-15,1 0 128 0,0 2-128 0,-1-2 128 16,1 0 160-16,0 2 32 0,1-2 0 0,1 0 0 16,-2 0-64-16,1 2 0 0,-5-2 0 0,-4 0 0 15,-3 0-256-15,-1-2 0 0,-3 0 128 0,-6 0-128 16,0 2 0-16,-2-5 0 0,-4 3 0 0,-5 2 0 0,-1 0 0 0,-3 0 0 16,-2 2 0-16,0-2 0 0,0 5 0 0,0-3 0 15,0 0 128-15,2 4-128 0,0-6 0 0,0 2 0 16,0 3 0-16,0-1 0 0,-2-4 0 0,0 0 0 15,0 0 0-15,0 0 0 0,0 0 0 0,0 0 0 16,0 0 0-16,0 0 0 0,0 0 0 0,0 0 160 16,0 0-160-16,0 0 128 0,0 0-128 0,0 0 0 0,0 0 0 0,0 0 0 15,0 0 0-15,0 0 0 0,0 0 0 0,0 0 128 16,0 0-128-16,0 0 0 0,0 0 0 0,0 0 128 16,0 0-128-16,0 0 0 0,0 0 0 0,0 0 0 15,0 0 0-15,0 0 0 0,0 0-144 0,0 0 144 16,0 0 0-16,0 0 0 0,0 0 0 0,0 0 0 15,0 0 0-15,0 0 0 0,0 0 0 0,0 0 144 16,-17 32-144-16,13-26-192 0,2-4 32 0,-2 3 16 16,-1-1-1264-16,1 2-240 0,-2 3-48 15,-3 4-14560-15</inkml:trace>
  <inkml:trace contextRef="#ctx0" brushRef="#br0" timeOffset="1">22054 3919 5519 0,'0'-9'496'0,"0"3"-496"0,0 4 0 0,2-3 0 0,0 3 176 0,-2 0-176 0,2-4 192 0,2-7-192 0,0-2 208 0,3-2-64 16,-1 2-16-16,1 2 0 0,-1 3 208 0,3-1 48 15,-1 0 0-15,1 3 0 0,-1-1 320 0,1 3 64 16,-1 2 0-16,1-3 16 0,-3 3 304 0,3 4 48 16,-3-4 16-16,-2 2 0 0,1 2-352 0,1-3-64 0,-2 3-16 15,0 0 0-15,1 3 112 0,1-3 0 0,3 2 16 16,1-2 0-16,3 4-80 0,2-4 0 0,4 0-16 16,0 0 0-16,0 0-208 0,5 2-32 15,6 0-16-15,4 0 0 0,2 3-192 0,4-5-48 0,3-5 0 0,2 3 0 16,2-2 112-16,2 0 16 0,2-1 0 0,-2 3 0 15,0-4-176 1,4 2-16-16,7-3-16 0,4 1 0 0,2 2 128 0,2-1 16 0,2 3 16 0,0 0 0 16,1 2-96-16,-1-2-32 0,2 2 0 0,1-6 0 15,-1 3-16-15,-2-3-16 0,1 0 0 0,-1-1 0 16,2-1 112-16,5-1 32 0,2 1 0 0,0 1 0 16,-3-1 48-16,-1 6 16 0,-3-2 0 0,-1 1 0 15,-7 3-224-15,-1 3-32 0,1-3-128 0,2 0 192 16,-4 4-192-16,4-4 0 0,4 0 0 0,3 2 0 0,1 2 0 0,3 0 0 15,-11 1 0-15,7-3 0 0,5 2 272 0,8 0-32 16,3-2-16-16,3-2 0 0,3 0 96 0,3 0 32 16,2 5 0-16,1-5 0 0,-3 0-160 0,4 0-16 15,4 0-16-15,3 0 0 16,4-5 48-16,2 5 16 0,6 0 0 0,-1 0 0 0,-8 0 32 0,1 5 0 16,2-5 0-16,2 0 0 0,3 0 0 0,8-5 0 15,1 1 0-15,-1 2 0 0,-2-4-16 0,2 1 0 0,2 1 0 0,0-2 0 16,-5-1-64-16,3 3-16 0,-2 0 0 0,-5 2 0 15,-10-5 64-15,-5 3 16 0,-3-2 0 0,-8 1 0 32,-3-3-240-32,-9 6 0 0,-10-5 0 0,-3 3 0 15,2 2 0-15,-6 0 0 0,-4 0 0 0,-9 2 0 16,-10 0 0-16,-5 2 0 0,-6 0 0 0,-6 0 0 16,-5 5 0-16,-6-3-128 0,-2 2 128 0,-5 1 0 15,-1 1-480-15,-1-2-32 16,-2 3-16-16,1-3 0 0,1 1-1712 0,-2-1-352 0,5-2-64 15,-3 3-16-15</inkml:trace>
  <inkml:trace contextRef="#ctx0" brushRef="#br0" timeOffset="2">8060 5607 6447 0,'-2'-2'576'0,"0"0"-576"0,2-1 0 0,-3 3 0 0,3-4-944 0,0 2-288 0,-2 2-64 0,0-6-16 0,-2 1 1888 0,0-3 368 16,-1 1 80-16,1 1 0 0,0 0-400 0,2 1-96 16,-2 1-16-16,1-4 0 0,1 8 176 0,0-5 16 15,2-1 16-15,-2 2 0 0,0 4-16 0,0-5-16 0,2 10 0 16,-2-5 0-16,-1 0-240 0,3 0-64 0,-2-5 0 0,2 5 0 15,-2 0 112-15,0 0 16 0,2 7 0 0,-2-5 0 16,0 0 192-16,2-2 32 0,0 4 16 0,0-4 0 16,0 0 176-16,0-4 32 0,0 4 16 0,0 0 0 15,0 0-240-15,0 0-48 0,0 0-16 0,0 0 0 16,0 0-304-16,0 0-64 0,0 0-16 0,0 0 0 16,0 0-128-16,0 0-32 0,0 0 0 0,0 0 0 15,30-21-128-15,-26 21 0 0,0 0 144 0,-2 0-144 16,5 0 128-16,-3 0-128 0,0-2 128 0,0 2-128 15,1 0 256-15,-1-2-32 0,0-1 0 0,1 3 0 0,1 0 272 0,-2-4 48 16,0 2 16-16,3-2 0 0,-3 2-48 0,2 0-16 16,1 2 0-16,-1-3 0 0,3 3-496 0,-1 0 128 15,-1 0-128-15,1 0 0 0,1 0 0 0,-3 0 176 16,3 0-176-16,-3 0 160 0,3 3-160 0,-1-1 0 16,1 0-192-16,-1 2 192 0,-2-4-128 0,3 2 128 15,0 2 0-15,-1-1 0 0,1 1 0 0,1 0 0 16,1-2 0-16,-1 2 0 0,3 1 0 0,2-3 0 0,-2 0 0 0,2 0 128 15,2 2-128-15,0-4 128 0,0 0-128 0,-2 0 128 32,2 3-128-32,0-3 160 0,-2-3-160 0,0 3 160 0,0 3-32 0,2-1 0 15,-2 0 0-15,-3 2 0 0,5-2-128 0,-2 2 0 0,0-4 144 0,2 3-144 16,5-1 0-16,-5 0 0 0,2-2 0 0,0 0 128 16,2 0-128-16,1 0 0 15,-1 0 0-15,0-2 0 0,-2 0 128 0,3-1-128 0,-1-1 160 0,2 2-160 16,-1-2 176-16,1 0-176 0,-2 1 192 0,1 3-192 15,-3-4 160-15,2 2-160 0,-2 0 128 0,3 0-128 16,-1 2 0-16,-2 0 0 0,0 0 128 0,3 0-128 16,-1 0 0-16,-2 0 0 0,5 0 0 0,-3 0 0 15,-2 0 0-15,2 0 0 0,1 4 0 0,-1 2 0 16,-2-3 0-16,0 1 0 0,3 2 0 0,-3-2 0 16,0 1 0-16,0 1 0 0,0-2 0 0,2 3 0 0,1-7 0 0,1 4 0 15,1-2 0-15,-3-2 0 0,0 0 0 0,3 4 0 16,1-4 0-16,-1-4 0 0,1 2 0 0,1 2 0 15,-1-2 0-15,-1 0 0 16,-1 2 0-16,-1-5 0 0,1 5 0 0,0-2 0 0,1 0 0 0,1 0 0 0,1 2 0 0,-3-4 128 16,-3 4-128-16,1 0 0 0,-2 0 0 0,2 4 128 31,3-2-128-31,-1 0 128 0,3 5-128 0,-3-7 128 16,3 2-128-16,-3 0 0 0,3 0 0 0,-3 2 0 0,1-2 0 0,-1-2 0 15,3 3 0-15,3-3 128 16,-3 0-128-16,2 0 0 0,1 2 144 0,1-2-144 0,2-2 128 0,0 2-128 0,0 2 128 0,-2-2-128 31,2 4 0-31,-2-4 0 0,-1 0 0 0,1 0 0 16,4 0 0-16,0 2 0 0,-2-2 0 0,2 4 128 0,1-4-128 15,-1 0 0-15,0 3 0 0,4-3 0 0,0 0 0 0,1 0 0 16,-1 0 0-16,-2-3 0 0,-4 6 128 0,0-1-128 16,0 4 128-16,0-6-128 0,-4 2 0 0,-1 0 128 15,1 0-128-15,2 3 0 0,-2-5 0 0,-1 0 0 16,3 0 0-16,2-5 128 0,-2 5-128 0,2-4 0 15,0 2 0-15,0-2 0 0,0 0 176 0,0 4 16 16,0-3 0-16,-3 3 0 0,-1 0 32 0,0 0 16 16,0 3 0-16,-1 1 0 0,1 0-240 0,0-2 0 0,1 2 0 0,1 1 0 15,0-3 160-15,2 0-160 0,0 0 160 0,0-2-160 16,0 4 256-16,0-8-32 0,0 4-16 0,4-4 0 16,0 2 48-16,-2 2 16 0,2-7 0 0,1 3 0 15,-3 0-128-15,-2 2-16 0,-5 2-128 0,1 0 192 16,0 0-192-16,-3 0 0 0,1 2 0 0,-3-2 0 15,1 4 0-15,-5-4 0 0,0 0 0 0,-4 0 0 16,0 0 0-16,0 0 0 0,-5 0 0 0,5 0 0 16,-2 2 256-16,0-4 0 0,2 4 0 0,0-2 0 15,-2 2-256-15,-5-4 128 0,1 2-128 0,-3-2 0 16,-2 2 0-16,0 0 0 0,-4 0 0 0,0 0 0 0,0 0 0 0,-2-4 0 16,0 2 0-16,2 0 0 15,0 2-672-15,0-3-80 0,0 3-16 0,0 0-10496 16,0 0-2096-16</inkml:trace>
  <inkml:trace contextRef="#ctx0" brushRef="#br0" timeOffset="3">13753 5792 911 0,'-6'-9'0'0,"4"5"0"0,2 4 0 0,-2-4 0 0,-3 2 352 0,5 2-16 0,2 0 0 0,-2 0 0 0,-2 0 368 0,0-2 64 16,2 2 0-16,0 0 16 0,0 0 64 0,0 0 16 15,0 0 0-15,0 0 0 0,0 0-32 0,30-22-16 16,-22 20 0-16,-1 2 0 0,-3 0-112 0,3-4-32 16,-3 2 0-16,-2 2 0 0,2 2-96 0,-4-2-32 15,2 0 0-15,0 0 0 0,1 0 288 0,-3 0 48 16,4 0 16-16,0-2 0 0,2 2 32 0,3-4 16 15,0 4 0-15,-1-5 0 0,5-3-240 0,-5 4-32 0,1-1-16 16,-1 1 0-16,3 2-320 0,2-4-64 0,-5 3-16 0,3 1 0 16,4-2-48-16,-2 2-16 0,2-2 0 0,2 2 0 15,0-1-64-15,-2 1 0 0,2 2-128 0,0-4 192 16,-2 4-192-16,-1 0 0 0,-1 0 0 0,0 0 0 16,0 0 0-16,0 0 128 0,1 0-128 0,1 0 0 15,2 4 176-15,0-4-16 0,3 0 0 0,-1 0 0 16,0 0 192-16,4 0 32 0,1-4 16 0,4 0 0 15,1 2-96-15,5 2-32 0,5 0 0 0,-3 0 0 16,2-5-16-16,1 3-16 0,-1 0 0 0,-2 0 0 16,3-4-240-16,-3 3 128 0,0 1-128 0,-2-4 0 0,2 6 224 15,-2-6-48-15,3 1-16 0,-1 1 0 0,4 0-160 0,1 2 0 16,3-3 0-16,-1 1 0 0,4 2 192 0,-2-2-64 16,4 2 0-16,0 0 0 0,-7 2-128 0,5-3 0 15,2 3-192-15,0 0 192 0,0-4-144 0,0 4 144 16,-2-2 0-16,-2 2 0 0,-3-6 0 0,3 1 0 15,0 1 0-15,-3 0 0 0,-1 2 0 0,-3-3 0 16,3 3 0-16,-3 0 0 0,0 2 0 0,-2 0 0 0,3 0 0 0,-3 2 0 16,2 0 0-16,1 3 0 0,-1-3 0 0,-2 2 0 15,0 0 0-15,-2 1 0 16,-2 1 0-16,7-4 0 0,-3 2 0 0,0-4 0 0,3 3 0 0,-1-6 0 16,4 3 240-16,-1-4-48 0,-1 2-16 0,1-2 0 15,-1 2 208-15,-1-3 32 0,1 5 16 0,1-6 0 16,-1 4-176-16,1 0-16 0,1 2-16 0,1-5 0 15,-3 5-224-15,3 0 176 0,-1 5-176 0,1-5 160 16,0 2-160-16,-3-2 0 0,3 0 0 0,-7 0 0 16,0-2 0-16,0 2 128 0,1 0-128 0,1-5 0 15,-2 3 0-15,-2 2 0 0,-2-2 0 0,4 0 0 16,1 2 0-16,1-4 0 0,2 2 0 0,-1-3 128 0,-1 1 0 0,2 2 0 16,-1-2 0-16,-1 2 0 0,-2 0 192 0,-2 2 48 15,1 0 0-15,-4 0 0 0,1 2-224 0,0-2-144 16,5 2 192-16,1-2-192 0,2 4 0 0,3-8 0 15,2 2 0-15,2 0 0 16,6-1 0-16,0-3 0 0,-2 2 0 0,5-5 0 0,-1 1 128 0,2-1-128 16,5-1 144-16,-2-1-144 0,2-2 352 0,-3 0-32 15,5 1 0-15,-2-1 0 0,0-2 0 0,-3 2 0 0,1-2 0 16,-3 2 0-16,-1 3-48 0,-3 1-16 0,-2 1 0 0,-4-1 0 16,0 5-256-16,2-2 128 0,2 1-128 0,0 3 0 15,-6-2 0-15,0 2 0 16,1 0 0-16,8 0 0 0,-3-1 0 0,0 1 0 0,0 0 0 0,-2-2 0 15,-2 4 176-15,0-2-176 0,2 0 160 0,0 0-160 16,-2 4 0-16,-3-2 0 0,1 2 0 0,0 4 0 16,0-4 0-16,-1 5 0 0,-1-3 0 0,2 2 0 15,-1-1 0-15,1-1 0 0,2-4 0 0,2 0 0 16,0-4 0-16,-4-1 0 0,-1-1 0 0,1 0 0 16,0-1 0-16,-3-3 0 0,1-1 0 0,2 0 0 15,-1 1 0-15,-1-3 0 0,-5 4 0 0,1-3 0 0,1 1 192 16,3 0-48-1,6 3-16-15,-2-1 0 0,-9 1-128 0,0 1 0 0,-1 1 0 0,-3-3 0 0,-2 3 0 0,-5 0 0 16,-5 1 0-16,-3 1 0 0,-6 2 0 0,-1-4 0 16,-1 1 0-16,-3 5 0 0,-1-6 0 0,-1 6 0 15,-4 0 0-15,0 0 0 16,-4 0-912-16,0 6-224 16,-4 5-32-16,-3 0-16 0</inkml:trace>
  <inkml:trace contextRef="#ctx0" brushRef="#br0" timeOffset="4">10173 3833 7359 0,'-7'-2'656'0,"1"-4"-528"0,4 6-128 0,2-2 0 0,0 2 1120 0,-2-2 192 0,2-3 32 0,-5 3 16 0,3-8 624 0,4-1 128 0,3 0 32 0,3 5 0 16,7-3-512-16,6 1-96 0,7 4-32 0,4-3 0 31,6 3 0-31,5 4 0 0,6 0 0 0,4-4 0 15,7 4-256-15,6-2-48 0,4 2-16 0,9-3 0 16,10 1-208-16,3-2-32 0,4-2-16 0,0-1 0 16,0-3-384-16,-7-1-80 0,-8 2-16 0,-9 1 0 15,-6-1-240-15,0 1-48 0,1-3-16 0,-4 1 0 0,-3 1-144 16,-7 3 0-16,1-1 0 0,-5 1 0 0,-7 2 0 0,-6 4 0 16,-4 2 0-16,-6 2 0 15,-5 7-528-15,-6-1-96 0,-4 3-16 0,-5 6-16704 16</inkml:trace>
  <inkml:trace contextRef="#ctx0" brushRef="#br0" timeOffset="5">3851 5866 12895 0,'2'-4'1152'0,"0"0"-928"0,0 2-224 0,1 2 0 0,-1 0 1104 0,2 0 176 0,2-4 48 0,9 1 0 16,9-1 176-16,10 4 32 0,13 0 16 0,10 0 0 15,11 2-528-15,3 0-128 0,-3 1 0 0,6 1-16 16,5-4-16-16,4-4 0 0,0-1 0 0,-2 3 0 16,2-2-32-16,-10 2-16 0,-20 2 0 0,2-7 0 15,5 3-496-15,-3-2-112 0,-5-3-16 0,-8 3 0 16,-7-5-64-16,-10 5 0 0,-5-3-128 0,-10 3 192 16,-3 0 32-16,-7-1 0 0,-4 3 0 0,-9 0 0 15,-6-1 352-15,-11 3 80 0,-6-4 16 0,-8-3 0 16,-9 3-352-16,-11 0-64 0,-6-5 0 0,-5 5-16 15,3 1-240-15,-13 1 128 0,-11 8-128 0,-2-4 0 16,3 11 128-16,1-5-128 0,5 9 0 0,4-4 0 0,12 0 0 0,7 1 128 16,11 3-128-16,9-4 0 15,9-1 0-15,12 1 0 0,6-4 0 0,13-3 0 0,6 2 0 0,13-6 0 16,8 0 0-16,11 0 0 0,11 0 0 0,8-4 144 16,13 0 16-16,9-3 0 0,8-6-32 0,2-6 0 15,-10 0 0-15,10-6 0 0,9-3 48 0,-5-6 0 16,-4 2 0-16,-8 6 0 0,-9 5 0 0,-8 4 0 15,-9 4 0-15,-11 3 0 16,-10 1-176-16,-9 7 0 0,-10 2 0 0,-7 0 0 31,-6 2-512-31,-9 2-128 0,-8 3-16 0,-13-3-16 0,-8 7-1536 0,-9-5-304 0,-9 5-64 0,-5-1-11600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9:55.07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20224 572 5519 0,'-9'-32'496'0,"3"9"-496"0,2 3 0 0,2 6 0 0,0 5 2336 0,2 5 368 0,0 2 80 0,0-9 16 0,2-8-1072 0,0 0-192 16,0-3-64-16,4 5 0 0,1 7 64 0,1 1 0 16,1 9 0-16,-1 9 0 0,1 1-304 0,1 7-48 15,1 5-16-15,0 7 0 0,-1 1 48 0,-1 2 16 16,2 7 0-16,-3-3 0 0,3 0-400 0,-1 9-96 0,3 12-16 16,2 13 0-16,0 13-384 0,2 9-80 0,0 2 0 0,0-3-16 31,0-14-240-31,-2-7 0 0,4-8 0 0,-2-5 0 0,5-8 0 0,-3-8 0 0,2-12 0 0,-2-9 0 15,2-10 320-15,-1-5-16 0,1-12-16 0,-2-8 0 16,2-2 96-16,1-19 32 0,1-7 0 0,1-8 0 16,1-15-96-16,1-8-32 0,-3-3 0 0,-2 7 0 15,-1 8-144-15,-3-8-16 0,2-7-128 0,-2-1 192 16,0 5-192-16,-2 3 0 16,0 4 128-16,0 2-128 0,-3 4 0 0,1 9 0 0,-2 2 0 0,-1 7 0 15,-3 3-368-15,-3 10-16 0,0 7 0 0,-4 7 0 16,0 9-1024-16,-6 0-192 0,0 8-64 0,-5 8 0 15,-4 8-1584-15,-2 7-320 0,-4 9-64 0,-1 9-16 0</inkml:trace>
  <inkml:trace contextRef="#ctx0" brushRef="#br0" timeOffset="1">20303 996 21183 0,'-2'-9'1888'0,"2"3"-1504"0,4 4-384 0,0-1 0 15,-2 1 384-15,3-2 0 0,3-2 0 0,3-1 0 16,6-8 2544-16,4-2 512 0,9-4 96 0,4 4 32 16,2 0-2368-16,0 0-480 0,5 4-80 0,-1 3-32 31,3 1-2208-31,-3 3-432 0,-1 1-80 0,-3 5-12464 0</inkml:trace>
  <inkml:trace contextRef="#ctx0" brushRef="#br0" timeOffset="2">21038 1108 5519 0,'2'-4'496'0,"0"0"-496"15,2 0 0-15,0 2 0 0,1-3 736 0,1-1 48 0,5-3 16 16,6 1 0-16,6-11 2320 0,5 0 464 16,-7 8 80-16,0-6 32 0,7 2-1920 0,4-2-384 0,2 2-80 0,-2 2-16 15,0 5-528-15,-2 1-128 0,-2 7 0 0,-5 2-16 16,-2 7-80-16,-6 6-16 0,2 2 0 0,0 0 0 16,0 4-272-16,-2 7-48 0,-2-5-16 0,0 5 0 15,2 4 128-15,0-2 32 0,0 0 0 0,2-5 0 16,0 3 288-16,-2-7 48 0,2 0 16 0,-3-2 0 15,6-1-240-15,-1-4-32 0,0 1-16 0,0-8 0 16,-2 5-416-16,0-3 0 0,-2 2 128 0,-2-7-128 16,0 2-624-16,-1-4-144 0,1-2-48 0,2-2 0 15,0-2-1424-15,0-2-272 0,2-5-64 0,2-4-9776 16</inkml:trace>
  <inkml:trace contextRef="#ctx0" brushRef="#br0" timeOffset="3">21896 887 5519 0,'-6'0'496'0,"1"2"-496"15,1 2 0-15,2 1 0 0,0-1 1952 0,-2 2 288 16,-5 5 64-16,-6 6 16 0,-10 9 1008 0,-10 10 208 16,-5 11 48-16,-7 2 0 0,0 2-1408 0,-2 0-256 15,0-2-64-15,5-5-16 0,3-3-688 0,5-3-128 0,2-2-16 0,8-4-16 16,7-4-736-16,6-5-128 0,9-3-128 0,4-8 144 31,4-1-1824-31,7-7-368 0</inkml:trace>
  <inkml:trace contextRef="#ctx0" brushRef="#br0" timeOffset="4">22414 608 911 0,'-11'-21'0'0,"5"10"0"15,1 1 0-15,3 1 0 0,2 7 2288 0,-2-2 368 16,2 2 80-16,0-3 16 0,0 1 512 0,2 0 128 16,0-1 0-16,5 10 16 0,-1 3-1504 0,3 7-304 15,1 6-64-15,3 3-16 0,2 10-368 0,2 4-64 0,-2-6 0 0,2 11-16 16,0 1-176-16,4 10-48 0,-2 5 0 0,1 1 0 15,-3 0-336-15,0 1-64 16,-5 5 0-16,-1-2-16 0,0-9-96 0,-5-1-16 0,0-5 0 0,3-9 0 16,-3-8-128-16,3-4-16 0,6-7-16 0,-5-6 0 15,5-9 160-15,-2-1 16 0,4-5 16 0,0-11 0 16,2 0-80-16,1-10-16 0,-1-2 0 0,-4 1 0 16,-3 3-96-16,1-6-32 0,4-12 0 0,2-12 0 15,1-10 0-15,-3-3-128 0,-2 0 192 0,-5-2-64 16,1 5-128-16,0-3 0 0,-5-4 0 0,0 4 128 15,3 3-128-15,-1-1 0 0,-3 1 0 0,-1 5 0 16,-2 12 0-16,0 8 0 16,0 4 0-16,-4 9-176 0,0 6-400 0,0 8-96 0,-5 3-16 0,1 8 0 15,-5-2-1472-15,1 13-288 0,1 2-64 0,-1 3-12400 16</inkml:trace>
  <inkml:trace contextRef="#ctx0" brushRef="#br0" timeOffset="5">22377 1208 14735 0,'0'-25'1312'16,"2"12"-1056"-16,5 0-256 0,-1 3 0 0,1 1 2160 0,-3 3 368 0,4-1 80 0,7-3 16 0,7-1-16 0,5-6 0 0,7-4 0 0,7 2 0 16,-1 6-1952-16,1-2-384 0,1 9-80 0,-3-1 0 15,-1 1-1808-15,-2 2-368 0,-2 4-64 0,3 0-11088 16</inkml:trace>
  <inkml:trace contextRef="#ctx0" brushRef="#br0" timeOffset="6">23102 1202 11967 0,'-9'-8'1072'0,"5"1"-864"16,2 3-208-16,-1 2 0 0,3-5 0 0,0 5 128 0,0 0-128 0,3-4 0 16,5-3 2320-16,3-4 368 0,8-1 80 15,7-3 16-15,3 0-1696 0,3-5-320 0,2 5-80 0,3 0-16 16,3 2 416-16,1-2 96 0,-1 7 16 0,-4 3 0 15,-2 3-304-15,-6 4-48 0,-5 4-16 0,-3 5 0 16,-3 10-640-16,-9-2-192 0,-6 4 0 0,-6 11 128 31,-5 2-480-31,-1-2-96 0,-1 6 0 0,1-3-16 0,-1-4 464 0,4 1 0 0,1-10 0 0,2 1 0 16,0-2 768-16,4 1 240 0,2-7 48 0,4-1 16 16,3-1-80-16,3-2-16 0,1-3 0 0,4 1 0 15,4-9-576-15,3 0-112 0,1 0-32 0,3-4 0 16,0-3-256-16,0-1 160 0,-3-1-160 0,-1-4 128 15,-1-4-128-15,0-2 0 0,-1-2 0 0,-1-9 0 16,2 0 0-16,-1-6 0 0,-1 2 0 0,-2 0 0 0,0 2-272 0,-2 0 16 16,-2 5 0-16,-2 5 0 15,-4 5-256-15,-1 0-32 0,3 7-16 0,-3 5 0 0,1 5 560 0,1 5-128 16,-3 7 128-16,-1 7 0 0,-1 9 0 0,-1 6 176 16,2 11-32-16,-4 8 0 0,0-4 160 0,1 0 16 15,-1 0 16-15,2 2 0 0,-4 7 144 0,0 1 32 16,-2 1 0-16,-2-1 0 0,-5 12-128 0,-6 1-32 0,-6-6 0 15,-5 2 0-15,-6-2-144 0,-2-10-16 0,-4-14-16 0,-3-8 0 16,1-2 80-16,-7-11 0 0,-6 1 16 0,0-5 0 16,8-9-64-16,7-4-16 15,8 1 0-15,0-10 0 0,4-1-192 0,5-11-208 0</inkml:trace>
  <inkml:trace contextRef="#ctx0" brushRef="#br0" timeOffset="7">22301 223 3679 0,'15'4'320'0,"-3"2"-320"0,-1-3 0 0,-5-1 0 0,1 4 128 0,3-4-128 0,7 7 128 0,13 8-128 15,11 0 192-15,3 4-16 0,5 0-16 0,-8-10 0 16,-5-2 416-16,-4-5 96 0,-2-4 16 0,-5-2 0 16,-3-3 1744-16,-3-1 368 0,-2-3 64 0,-2 1 16 15,-4-3 96-15,-5 3 32 0,-2 1 0 0,-2 1 0 16,-6-5-736-16,-2 5-144 0,-5 2-16 0,-6-5-16 15,-4 7-944-15,-9 2-176 0,-8 0-32 0,-11 4-16 0,-11 5-608 0,-8-1-128 16,-7-1-32-16,-8-3 0 0,-6 2-160 0,-7-10 0 16,-4-2 0-16,-9-7 0 0,-2-2 0 0,-4-6 0 15,-2-5 0-15,0 1 0 0,0 1 128 0,-2 1-128 16,-5 6 192-16,-8-2-64 0,-6 6-128 0,-7 7 0 16,-2 6 0-16,2 6-176 15,2 15 176-15,-2 5 0 0,-4 12 0 0,-4 9 0 0,8 10 0 0,11 3 0 0,12-3 0 0,16 3 176 16,19-2-176-16,12 1 0 0,9 1 0 0,11 2 0 15,10-3 0-15,7 5 192 0,8 8-192 0,11 9 192 16,10 0-192-16,18 6 0 0,12-6 0 0,15 2 0 16,9-12 0-16,17 7 0 0,21 1 176 0,21 8-176 15,15 1 176-15,22-1-176 0,25 0 192 0,19-6-192 16,13-11 0-16,13-14 0 0,17-18 0 0,9-17 0 16,1-16 0-16,7-5 0 0,9 2 0 0,-12-9 0 15,-7-3 256-15,-9 1-48 0,-9 3-16 0,-8-7 0 16,-5-8 16-16,-6-5 0 0,-4-6 0 0,-9-4 0 15,-21 4 32-15,-2-6 0 0,2-11 0 0,-13 0 0 16,-12 0-112-16,3-17-128 0,5-8 176 0,-6-7-176 0,-13 0 128 16,-13-2-128-1,-9-5 0-15,-18-7 0 0,-14-3 0 0,-18 2 0 0,-16 6 0 0,-17-3 0 0,-14-7 0 0,-20 0 0 16,-23 6 0-16,-23-4-144 16,-22-2-256-16,-23 2-48 0,-1 17-16 0,-22 5 0 0,-31 5 96 0,-33-5 32 15,-35-5 0-15,-12 11 0 0,-5 14 336 0,7 7 0 16,6 7 160-16,17 12-160 0,15 11 224 0,13 8-64 15,15 9-16-15,18 2 0 0,23 2-144 0,18 2 0 16,20 3 0-16,18 3 0 0,20 5-176 0,15-2-64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6:57.6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3204 2677 8287 0,'-9'-17'736'0,"5"9"-592"0,0 1-144 0,1 1 0 0,1 2 0 0,2 2-192 0,-2 0 32 0,2-1 16 0,0-1 1008 0,0 0 208 16,0 2 32-16,0 2 16 0,0 0 240 0,4 4 48 0,-4-4 16 0,0 0 0 15,13 36-224-15,-9-14-48 0,5 5-16 0,-1 7 0 16,3 11-416-16,2 4-80 0,0 6 0 0,2 5-16 15,-3 0-272-15,3 1-48 16,2 14-16-16,0-5 0 0,-4-21-112 0,4 4-32 0,2 3 0 0,5-16 0 16,-3-10-144-16,0-13 0 0,1-15 0 0,-5-8 0 15,0-5 640-15,-2-4 240 0,0-8 48 0,2-11 16 0,0-7 208 0,0-6 32 16,0-2 16-16,-2 0 0 0,-3-6-544 0,-3 4-96 16,-3 0-32-16,-4 2 0 0,1 0-528 0,-6 4 0 15,3 3 0-15,-2 3 0 0,0 7 0 0,0 5 0 16,0 1-160-16,0 9 160 15,2 0-800-15,0 0-32 0,0 9-16 0,2 1 0 0,0 7 528 0,4 4 128 16,1 9 0-16,1 6 16 0,3 7 176 0,2 10 0 0,4 2-144 0,0 9 144 16,4 4 0-16,0 3 0 0,3-3 0 0,-3-5 0 15,-2-3 0-15,5-5 0 0,4 1 0 0,-1-5 0 16,3-11 0-16,-2-6 0 0,-1-6 176 0,-1-7-176 16,2-6 0-16,-3-2 0 0,1-9 0 0,-1-2 0 15,1-4 880-15,-5 0 80 0,3-7 0 0,-5-2 16 16,-2 3-480-16,-4-3-112 15,-5 5 0-15,-4-9-16 0,-4-2-368 0,-4-4 144 0,-2-1-144 0,-3 1 0 32,1 6 144-32,-5-4-144 0,2 4 0 0,-4 2 144 15,0-2-144-15,-2 0 0 0,0 4 0 0,5 3 0 16,-1 6-432-16,0 0-16 0,2 8 0 0,5 5 0 16,0 6-1472-16,1 4-288 0,1 6-64 0,4 8-10464 15</inkml:trace>
  <inkml:trace contextRef="#ctx0" brushRef="#br0" timeOffset="1">4626 2995 11967 0,'11'0'528'0,"-5"0"112"0,3-3-512 0,-1 3-128 0,1-6 0 0,-3 2 0 0,5 0 2112 0,8-9 400 16,13-8 80-16,11-9 16 0,4-6 16 0,-3-5 16 0,1 3 0 0,-7-1 0 15,-1 5-1360-15,-10 0-288 0,-3 5-48 0,-3 1-16 16,-6 2-640-16,-2-1-128 0,-3 1-32 0,-5 1 0 0,-1-3-128 16,-6-2 0-16,-3 4 0 0,-3 1 0 0,2 4 0 15,-7 4-176-15,-4 0 176 0,-5 6-192 16,1 11-512-16,-4-4-128 0,-3 12 0 0,2 5-16 15,-1 4 192-15,-1 9 32 0,-4 5 16 0,2 10 0 0,0 12 480 0,3 3 128 16,3 5 0-16,7 7 0 0,11 3 0 0,4-10 0 16,8-1 0-16,7-13 0 0,0-9 0 0,10 0 0 15,9 3 0-15,13-5 0 0,6-4 0 0,6-13 0 0,1-10 0 16,-5-14 0-16,3-7-240 0,-5-10 80 0,-4 1 16 16,-1-11 0-1,1 0-1264-15,0-6-240 0,-4 0-48 0,-3-3-9216 16</inkml:trace>
  <inkml:trace contextRef="#ctx0" brushRef="#br0" timeOffset="2">5666 2433 3679 0,'0'-9'320'16,"-2"7"-320"-16,2 2 0 0,-2 0 0 16,-1 0 2464-16,-3-11 416 0,-7 5 96 0,-6-5 16 15,-6 11 304-15,-5 0 64 0,-2 11 16 0,4 2 0 16,5 6-1344-16,1 9-272 0,5-1-48 0,5 12-16 16,3-1-704-16,5 0-144 0,2 9-16 0,4 4-16 0,4-2-592 15,3-4-224-15,1 2 176 0,5-9-176 0,2-6 0 16,0-4 0-16,0-9 0 0,2-7 0 0,3-5 0 0,-3-7 0 15,0-7 0-15,-2-1 0 0,-2-7 384 0,0-4 0 16,-2-2-16-16,0-3 0 16,-7-1-128-16,-2-3-32 0,0 2 0 0,-4-3 0 0,3-3-208 0,-3-9 0 15,0 1 128-15,-3 4-128 0,-1 6 0 0,-2-2 0 16,-3 4 0-16,-1 3 0 16,-1 5 0-16,0 6 0 0,-4 5 0 0,7 3 0 0,2 4 0 0,1 8 0 15,1-4 0-15,4 9 0 0,2 4 0 0,0 6 0 0,5 2 0 16,3 7 0-16,3 6 0 0,6 5 0 0,3-7 0 0,3 4 0 31,7-2 0-31,-4 3 0 0,4-7 0 0,2 2 0 0,-2-9 0 0,2-1-128 0,-2-14 128 0,-2-8 0 31,-3-4 0-31,-3-8 0 0,-5-1 0 0,0-10 0 0,-2-3 0 0,-2-3 0 0,-2 1 0 0,-5-2 0 16,-1 1 0-16,-1-5-128 0,-4-2 128 0,-2-7-208 16,-2 1-672-16,0-9-128 0,-4-7-16 0,-1 3-16 15,-1-6-240-15,-3 3-64 0,0 3 0 0,-1 6 0 16,3 7 384-16,0 12 80 0,3 7 16 0,2 6 0 15,0 13 1088-15,1 8 224 0,1 5 32 0,4 6 16 0,1 4 400 0,3 7 64 32,0 6 32-32,5 2 0 0,0 2-80 0,1 5-16 0,-1-5 0 0,2 11 0 15,2 2-208-15,2 3-48 0,0 1-16 0,-2-4 0 16,-2-4-240-16,-1-5-32 0,-1-3-16 0,-2-7 0 16,-1-11-336-16,-4-2 144 0,3-6-144 15,-5-5 0-15,0-5-192 0,-2-3-128 0,2-3-48 0,-4-3-16208 0</inkml:trace>
  <inkml:trace contextRef="#ctx0" brushRef="#br0" timeOffset="3">6533 2262 15663 0,'-5'7'1392'0,"1"-1"-1120"0,0-2-272 0,0 3 0 0,-1-5 624 0,-1 6 64 0,-5 3 16 0,-6 6 0 0,-6 9 2400 0,-5 1 480 0,-4 5 112 0,0 2 16 15,-4 5-1872-15,-2-5-368 0,4 6-80 0,2-6-16 16,8-2-720-16,5-4-144 0,4-7-16 0,7-2-16 16,3-2-336-16,5-4-144 0,5 0 128 0,5-5-128 15,3 1 0-15,4-1 0 0,4-1 0 0,3 3 0 16,1-3 0-16,1-1 0 0,2 3 0 0,-1-1 0 0,1 5 0 0,0 0 0 16,-3 8 0-16,1-4 0 15,2 2-432-15,-3 0-16 0,-1-2 0 0,1-2-10624 16,-1-2-2144-16</inkml:trace>
  <inkml:trace contextRef="#ctx0" brushRef="#br0" timeOffset="4">7334 1524 22111 0,'-5'-17'1968'0,"3"8"-1584"0,0 7-384 0,0-5 0 16,2 7 992-16,-2 3 112 0,0 1 32 0,0 4 0 15,-3 12 640-15,-1 3 128 0,-1 17 16 0,-5 16 16 16,-1 14-800-16,-4 15-176 0,2 11-16 0,-4 6-16 16,2-2 144-16,-5 2 16 0,1 11 16 0,-2 2 0 15,1 0-704-15,-5 28-144 16,1 25-16-16,1-17-16 16,10-36-224-16</inkml:trace>
  <inkml:trace contextRef="#ctx0" brushRef="#br0" timeOffset="5">7632 2213 6447 0,'6'2'576'0,"1"3"-576"0,1 1 0 0,-4-4 0 0,1 7 960 0,3-3 96 0,5 9 16 0,8 8 0 16,7 14 896-16,2 1 176 0,-3 2 32 0,-1 1 16 15,-3 4-784-15,-3-7-144 0,-3 0-48 0,-3-2 0 32,-3-2 192-32,-5-10 16 0,1-5 16 0,-5-6 0 0,0-3-480 0,-2-3-112 15,-2-3-16-15,-2-10 0 0,-1-3 384 0,-1-4 80 0,-2-4 16 0,-1-2 0 32,1-4-544-32,-1-1-96 0,3 3-32 0,-1 0 0 15,5-11-160-15,0-2-32 0,4-5-16 0,2 1 0 16,7-2-256-16,2-5-48 0,6-2-128 0,4-4 192 15,3 2 16-15,2-6 0 0,1 6 0 0,-1 8 0 0,-4 7-208 0,-1 11 0 16,3-3 0-16,-3 11 0 16,0 7-1216-16,-1 2-192 0,1 8-48 0,-2 6-9632 15,3 5-1936-15</inkml:trace>
  <inkml:trace contextRef="#ctx0" brushRef="#br0" timeOffset="6">8249 2765 14735 0,'11'-28'1312'0,"-5"11"-1056"0,5-2-256 0,-2 2 0 16,-3 6 1344-16,-2 5 192 0,3-9 64 0,3-6 0 15,7-16 544-15,5-9 112 0,3-10 32 0,-1-3 0 16,-1 1-1440-16,-4 7-272 0,3-2-64 0,-8 8-16 16,-3 0 16-16,-2 9 16 0,-3 2 0 0,-6 6 0 15,-2 7-336-15,-2 6-192 0,-5 9 192 0,-2 6-192 16,-3 6 0-16,-3 9-192 0,2 2 0 0,2-2 0 15,0 2 192-15,-2 4 0 0,-2 11-160 0,0 9 160 16,0 3 0-16,4 5 0 0,5 5 192 0,3-1-64 0,5-4-128 16,7 0 0-16,6 0 144 0,6 2-144 0,6-2 0 0,12-9 0 15,1-6 0-15,2-12-9664 16,1-12-1840-16</inkml:trace>
  <inkml:trace contextRef="#ctx0" brushRef="#br0" timeOffset="7">9210 1894 21183 0,'-19'4'944'0,"8"3"192"0,1-5-912 0,-1 6-224 0,2-3 0 0,3 1 0 16,-3 2 1536-16,-8 12 272 0,-8 3 48 0,-9 13 16 15,-5 13-576-15,-1 0-112 0,6 6-32 0,4-1 0 16,9-3-368-16,4-2-80 0,8-2 0 0,5-3-16 15,6-5-448-15,4-7-96 0,7-7-16 0,4-1 0 16,7-12-128-16,1-3 0 0,7-7 0 0,2-8 0 16,5-7 272-16,-1-6 80 0,-2-5 16 0,0-8 0 0,-1-2-240 0,-6-4-128 15,-1 2 160-15,-2-3-160 0,-3 1 0 0,-2 2 0 16,-4 6 0-16,-4-2 0 0,-2 7 0 0,-7 3 0 16,0 5 0-16,-2 7-160 0,1 3 160 0,-3 5 0 15,4 8 0-15,-2 1 0 16,2 8 0-16,3 4 0 0,1 11 0 0,3 2-128 0,-1 4 128 0,3 4 0 15,2 5 0-15,2 4-128 16,2 11 128-16,3 6 0 0,1 14 0 0,5 8 0 0,-1 12 0 0,-3-2 0 0,-1-2 0 0,-6-13 0 16,-4-3 0-16,-4-7 0 0,-5-5 0 0,-4-13 0 15,-2-6 144-15,-5-6-144 0,-1-13 192 0,-3-7-192 16,-6 1 544-16,0-14 0 16,-2-3 0-16,0-3 0 0,0-8-272 0,-5-3-48 0,-1-3-16 0,-5-8 0 15,0-1-208-15,2-2 0 0,3-2 0 0,3-3 0 16,8-2-784-1,3-1-160-15,2-8-16 0,7-3-16 0,4-3-128 0,7-6-32 0,4-4 0 16,4-6 0-16,6-1 144 0,1 2 32 0,-1 5 0 0,3-4-7824 16,3-5-1568-16</inkml:trace>
  <inkml:trace contextRef="#ctx0" brushRef="#br0" timeOffset="8">9866 1954 6447 0,'0'2'576'0,"0"2"-576"16,2 0 0-16,-2 0 0 0,0 3 1200 0,2 1 128 0,-2 7 16 0,2 11 16 16,1 4 848-16,1 8 160 0,0 2 48 0,0-1 0 0,3-5-992 0,-1 0-192 0,5-4-32 15,-1-7-16 1,1-6-352-16,-2-2-80 0,3-9-16 0,1-1 0 0,0-5 400 0,0-9 80 0,2 1 0 0,0-3 16 16,-1-8-480-16,1 0-112 0,0-7 0 0,0 3-16 31,0-5-448-31,-4 0-176 0,-1-4 128 0,-3 0-128 15,1 5 0-15,-6-5-176 0,-2 0 16 0,0 4 0 16,0 3-176-16,-2-1-48 0,-2 3 0 0,0 1 0 16,2 3 64-16,-3 9 16 0,1-1 0 0,2 5 0 15,0 6-144 1,0 6-48-16,4 9 0 0,2 6 0 0,3 7 272 0,3 6 48 0,5 6 16 0,0 3 0 16,4 4 160-16,0 2 0 0,5 6 160 0,-3-12-160 15,-2-9 592-15,0-7 32 0,5-1 0 0,-1-13 0 16,5-9-96-16,0-8-16 0,-1-9 0 0,1-6 0 15,0-9 896-15,-1-4 160 0,1-8 32 0,-2-7 16 0,-1-2-784 0,1 0-176 16,-7-2-16-16,0 2-16 0,-2-6-416 0,0-9-80 16,-4-2 0-16,-2-11-128 0,-1 7 144 0,-3 0-144 15,-7-3 0-15,-5 5 144 0,-1 6-144 0,-7 3 0 16,-4 14-160-16,-4 13 160 16,0 7-464-16,-3 14 0 0,3 9 0 0,2 10 0 0,-1 11 224 0,6 9 48 15,3 10 16-15,2 7 0 0,3 4 176 0,0-2 0 0,-1 2-144 0,3 11 144 16,0 16 0-16,4 11 0 0,4 3 0 0,7 6 0 15,6-7 0-15,10-4 0 0,5-15 0 0,7-16 0 16,3-10-336-16,3-20 0 0,4-9 0 0,2-9-16544 16</inkml:trace>
  <inkml:trace contextRef="#ctx0" brushRef="#br0" timeOffset="9">11238 1411 6447 0,'-24'10'272'0,"12"-1"80"0,-1 2-352 0,0-3 0 0,4 1 0 0,3 1 0 0,-2 3 2240 0,-5 8 384 0,-6 15 80 0,-9 13 16 0,-4 15 128 0,0 4 32 15,6 5 0-15,5-9 0 0,4-5-688 0,9-8-128 16,8-10-16-16,4-7-16 0,6-13-1168 0,5-10-224 16,5-5-64-16,1-10 0 0,2-7-208 0,-1-1-48 15,3-8-16-15,-4-3 0 0,-1 6-176 0,-1-9-128 16,-2-1 144-16,-2-3-144 0,0 4-208 0,-7 1-144 15,-1-3-32-15,-3 5 0 0,-2 6 0 0,-2-3-16 16,0 3 0-16,-4 5 0 0,2-3 400 0,-1 2 0 0,3 2 0 0,-2 1-128 16,4 3 128-16,-2 3 0 0,3-2 0 0,1 4-128 15,-2-1 128-15,2 3 0 0,0 3 0 0,-1 5-128 16,-1 3 128-16,-2 2-160 0,-2 8 160 0,-3 4-160 16,3 7 496-16,-2 4 112 0,2 1 0 0,2-3 16 15,4 2 64-15,5-13 16 16,3 3 0-16,3-13 0 0,4-5-384 0,3-1-160 0,3-14 128 0,-1-1-128 15,3-5 0-15,-1-2 0 0,2-2 0 0,-5 0 0 16,3-2 0-16,-5 2-320 0,-2 4 48 0,0 2 16 16,-4 1-576-16,-2-1-96 0,0 5-32 0,0 1 0 15,-3 5-112-15,-1 2-16 0,-1 3-16 0,1 3 0 0,-1 9 736 0,-1-2 160 16,-1 9 16-16,0-3 16 16,1 7 480-16,-3 4 80 0,2-1 32 0,-3 4 0 0,1-6-32 0,-2-3 0 15,-2-5 0-15,2-4 0 0,0-6 304 0,3-7 48 16,-1-4 16-16,0-11 0 0,5-6 544 0,-1-8 112 15,1-7 32-15,1 0 0 0,1-2-768 0,2 0-160 16,4-9-16-16,2 1-16 0,2-3-352 0,7-4-128 0,4-6 0 16,4-1 144-16,7 3-144 0,4-2 0 0,6 2-160 0,4-5 160 31,7 7-288-31,-4 2 32 0,4 4 16 0,-7 7-11840 0,-4 10-2368 0</inkml:trace>
  <inkml:trace contextRef="#ctx0" brushRef="#br0" timeOffset="10">5791 5828 13823 0,'0'-10'1216'0,"0"-1"-960"0,3 4-256 0,-6 5 0 0,1 0 896 0,0-2 144 0,-2-5 32 0,-5-3 0 16,-3-5 608-16,-8 4 128 0,1-2 32 0,-6 9 0 16,-1 1-880-16,1 10-160 0,-3 5-32 0,0 3-16 15,-2 8-416-15,1 7-80 16,1 4 0-16,2 2-16 0,7-4-80 0,4 0-16 0,5 2 0 0,3 2 0 16,5 2-16-16,9 0 0 0,3 0 0 0,7-4 0 15,2-2-128-15,7-5-144 0,4-1 144 0,4-1-208 16,6-6 208-16,1-2 160 0,6 2-32 0,-5-6 0 15,1 4 448-15,-7-2 96 0,-2 4 16 0,-6-3 0 16,-3 4-560-16,-5 3-128 0,-8 0 0 0,-5 0 0 16,-7 1 0-16,-9 3 0 0,-6 5 0 0,-2-7 0 15,-4 3 0-15,-7 4 0 0,-8 6 192 0,-7-2-64 16,5-2 320-16,0 0 64 0,-1-7 16 0,-3 3 0 0,-1 0-208 16,5-9-32-16,6-4-16 0,6-9 0 0,7-6-272 0,6-6 0 15,5-7 128-15,8-6-128 16,4-4-496-16,7-5-144 0,6-4-48 0,4-2 0 15,5-2-1952-15,6 2-400 0</inkml:trace>
  <inkml:trace contextRef="#ctx0" brushRef="#br0" timeOffset="11">6362 5634 16575 0,'-6'-2'736'0,"2"2"160"0,-1 2-720 0,3 1-176 0,0 3 0 0,0 0 0 0,0 1 1376 0,0 8 240 0,-3 12 48 0,3 7 16 15,0 15 448-15,6 11 96 0,1 6 16 0,5 2 0 16,5 9-400-16,9-5-80 0,-1 5-16 0,1-3 0 16,-1-12-1056-16,-2-5-224 0,1-8-32 0,-5-10-16 31,-5-7-416-31,-1-5 0 0,-2-5 0 0,-3-5 0 0,-2-5 0 0,1-1 0 16,-3-2 0-16,-2-3 0 15,-2-6-624-15,-1 0-144 0,-1-4-48 0,-4 2-15440 16</inkml:trace>
  <inkml:trace contextRef="#ctx0" brushRef="#br0" timeOffset="12">6132 6416 14735 0,'-4'-11'640'0,"2"7"160"0,4-3-640 0,0 3-160 16,2 0 0-16,1 2 0 0,1-5 1392 0,7-3 240 0,8-1 48 0,7-10 16 16,8-3 816-16,4-1 176 0,1-1 16 0,2-1 16 15,-1-1-736-15,3 0-160 0,-3-4-32 0,1 9 0 16,-2-7-1056-16,-1 11-224 0,-6-2-32 0,0 4-16 15,0 6-464-15,0 0 0 0,-6 7 0 0,4 4 0 16,-2 4 0-16,2 7 0 0,2 6 0 0,-6 4 0 16,-5-4 0-16,-6 5 0 0,0 3 0 0,-4 5 0 15,0 2 0-15,-5 0 0 0,-2 0-128 0,-1 4 128 16,-5 2 0-16,2 3 0 0,-2-3 0 0,0-10 0 16,0-3 0-16,0-8 0 0,0-6-128 0,2-5 128 0,0-10 0 0,2-2 0 15,3-11-128-15,-1-5 128 0,1 1 0 0,-1-7 0 16,0 1 0-16,1-5 0 0,-1 4 144 0,1 0-144 15,1-1 128-15,3-1-128 0,-1-2 464 0,5-4 16 16,2 2 0-16,0 2 0 0,0 4-480 0,-2 3 0 16,4 5 0-16,-2-1 0 15,5 4-1216-15,-1 0-144 0,5 4-32 0,-3 11-15056 0</inkml:trace>
  <inkml:trace contextRef="#ctx0" brushRef="#br0" timeOffset="13">7823 5956 7359 0,'-6'4'656'15,"0"0"-528"-15,-1 1-128 0,3 1 0 0,2-4 512 0,-5 5 80 16,-3 5 16-16,-7 10 0 0,-5 7 1280 0,-3 14 256 16,8-3 48-16,4 7 16 0,7-4 352 0,1-5 64 15,8 5 0-15,3-7 16 0,5 0-1408 0,4-12-272 16,2 1-64-16,0-12-16 0,4-5 16 0,-2-3 0 15,2-5 0-15,1-5 0 0,-3-3 128 0,-2-5 16 16,0-2 16-16,0-4 0 0,-2 0-560 0,-4 0-112 16,-3 0-32-16,-2-1 0 0,-3 1-352 0,-3 2 128 0,0-6-128 0,-5-1 0 31,1-1 0-31,-4-1 0 0,1 3-192 0,-4-1 64 16,-1 5-560-16,-3 0-96 0,-4 0-32 0,-3 4 0 15,-1 2 112-15,2 9 0 0,1-2 16 0,-1 4 0 0,2 2 368 0,2 2 64 0,4 0 0 0,3 2 16 16,1 2 240-16,5-1 0 0,4 1 0 0,2 0 160 15,6-1-160-15,3-1 0 0,4-4 144 0,4 0-144 16,5-4 352-16,5-3 0 0,8-3 0 16,1-1 0-16,2-6 96 0,5 0 0 0,10-4 16 0,-3 4 0 15,-10 6-304-15,3 3-160 0,2 3 160 0,0 5-160 32,-5 9 0-32,-8 1 0 0,-4 10 0 0,-6 1 0 0,-10 4 0 15,-3 7 0-15,-4-2 0 0,-7 4 0 0,-3 2 0 0,-1 1 176 16,-4-5-176-16,-1-1 160 0,3-1 160 0,-3-4 48 15,5-9 0-15,0-7 0 0,2 1-144 0,2-11-32 16,2-4 0-16,4-3 0 0,3-3-16 0,1-11-16 16,5-5 0-16,0-4 0 0,2 5 96 0,4-7 32 15,3-7 0-15,-1 1 0 0,1 4-288 0,-3 0 0 0,2 2 128 0,-3 4-128 16,-1 3 0-16,0 4-192 0,-2 1 16 0,-2 5 16 31,-2-2-736-31,-3 7-128 0,1 3-48 0,-3 3 0 16,1 0 496-16,2 4 112 0,-3 4 16 0,1 0 0 0,-1 9 192 0,-1-2 32 0,-1 2 16 0,-2 6 0 15,0 4-160-15,-1 5-16 0,-1 2-16 0,-2 6 0 16,0 11 224-16,0 2 176 0,2 2-208 0,4 0 80 16,1-6 128-16,3-7 0 0,7-13 0 0,0-8 128 15,5-6-128-15,3-5 0 0,1-10 0 0,4-2 0 16,-1-5 0-16,1-6 128 0,-2-2-128 0,0-4 128 16,1-5-128-16,1-4 0 0,2-2 0 0,0-4 0 15,0-1 320-15,0-3 64 0,0-3 0 0,-4-2 0 0,-1-2 320 0,-3 0 80 16,-3-2 16-16,-6 9 0 0,-4 3-224 0,-9 7-32 15,-6 7-16-15,-7 12 0 0,-2 2-192 0,-4 5-32 16,-4 8-16-16,-5 7 0 0,3 1-288 0,-5 9 160 16,-2 11-160-16,3 0 128 0,5-2-128 0,1 1 0 15,2 10 0-15,4-5 0 0,6 0 0 0,3 2 0 16,4-4 0-16,4 0 0 0,4 2 0 0,5-6 0 16,2-1 0-16,8 1 0 0,5-2 0 0,6 1 0 0,8-1 0 0,11 4 0 15,5 2 128-15,3-1-128 0,3 8 128 16,-4-1-128-16,-12-6 0 0,-1 2 0 0,4 15 0 0,-4 4-176 15,-7 7 176-15,-4 6 0 0,-6 11 0 0,-9 3-128 16,-6 1 128-16,-11 2 0 0,-6 5 0 0,-9-1-128 16,-4-6 128-16,-11 0 0 0,-12 2 0 0,-9-2 0 15,-4-15 0-15,-1-11 0 0,3-8 0 0,-6-15 128 16,-7-5 256-16,2-16 48 0,0-9 16 0,3-8 0 16,10-5 64-16,0-6 32 0,2-4 0 0,-4-11 0 15,-3-6-400-15,1-7-144 0,6-4 0 0,5-4-18720 16</inkml:trace>
  <inkml:trace contextRef="#ctx0" brushRef="#br0" timeOffset="14">5444 9664 28559 0,'-6'-10'1264'0,"2"1"272"0,2 1-1232 0,-1-1-304 15,1 5 0-15,0 2 0 0,0-2 288 0,-2-3 0 0,-3-3 0 0,-3-5 0 0,-3 2 608 0,-6-2 112 0,0 4 16 0,-5 3 16 16,3 4-496-16,-3-1-96 0,-1 10-32 0,-3-3 0 15,0 6 48-15,1 5 16 0,-3 4 0 0,2 2 0 16,3 5-480-16,3 1 0 0,5-6 0 0,5 0 0 16,3 3-128-16,5-3 128 0,6 2 0 0,9-2 0 15,6 1 0-15,6-1-128 0,9 0 128 0,4 2 0 16,-2-2 0-16,7 3 0 0,6 1 0 0,4-6 0 16,0 4 0-16,-6 1 0 0,-5-1 0 0,-4 0 0 15,-2 0 0-15,-6 3-128 0,-5-1 128 0,-3 5 0 0,-5 2 0 16,-7 4 0-16,-6 2 0 0,-4 2 0 0,-6 7 0 0,-7 4 0 15,-7 2 0-15,-5 2 0 16,-7 1 0-16,-7-3 0 0,-1-5 128 0,-3-1-128 0,-2-9 0 0,9-6 144 16,1-4-144-16,8-13 128 0,5-3-128 0,3-1 0 15,6-9 0-15,6-7 128 0,5-3-288 0,6-5-64 16,11-13-16-16,6-4 0 16,5 0-2000-16,3-6-384 0,10-7-96 0,3-4-10448 0</inkml:trace>
  <inkml:trace contextRef="#ctx0" brushRef="#br0" timeOffset="15">5977 9343 15663 0,'-2'0'1392'0,"0"2"-1120"0,2 2-272 0,0 3 0 16,0 3 640-16,0 1 64 0,0 6 0 0,2 15 16 16,4 13 2384-16,3 19 480 0,3 14 80 0,1 7 32 15,4-10-1632-15,-2-3-320 0,2-1-64 0,-2-7-16 16,-2-7-944-16,-3-2-192 0,3 3-32 0,0-9-16 0,-2 0-352 0,1-9-128 15,1-4 0-15,-2-4 144 0,2-4-144 0,-5-7 0 16,-1-2 0-16,-3-4-176 16,0-4-1984-16,-6-5-400 0</inkml:trace>
  <inkml:trace contextRef="#ctx0" brushRef="#br0" timeOffset="16">5785 9956 23951 0,'9'-13'1056'0,"-3"7"224"0,3-5-1024 0,-3 5-256 0,0 4 0 0,1 0 0 16,1-3 2240-16,9-1 384 0,11-5 64 0,10-6 32 16,5-4-1040-16,4-2-208 0,2-3-32 0,-2-2-16 15,-3-1-784-15,-3 1-144 0,-1 0-48 0,-1 5 0 16,-3-5-448-16,-4 0 0 0,0 7-208 0,-7 0 64 16,-1 0-1152-16,-7 6-240 0,-2 2-32 15,-3 2-16-15,-1 3-720 0,-2 1-160 0,-1 1-32 0,-2 4 0 16,-1 4 1440-16,-1 2 288 0,0 7 48 0,1 2 16 0,-3 4 1120 0,4 8 224 31,0 1 64-31,3 8 0 0,4 4 0 0,0 5 0 16,4 8 0-16,-3-4 0 0,3 0-192 0,1-1-16 0,1-1-16 0,-2 2 0 0,0-2-128 0,-4-3-32 15,-3 3 0-15,-1-3 0 0,-3-3 144 0,-2-7 32 32,-1 2 0-32,-3-2 0 0,0-11 208 0,0-4 32 15,0-6 16-15,0-7 0 0,0-8-512 0,0-5-112 16,0-4 0-16,-3-4-128 0,3-12 832 0,-2-6 48 15,4 1 16-15,1-10 0 0,3-3-320 0,2-8-64 0,7-3-16 0,2-4 0 16,7 1-208-16,6-8-32 0,4-1-16 0,-2 4 0 16,-5 15-240-16,-1 9 176 0,-1-3-176 0,1 9 160 15,-3 8-160-15,1 0 0 0,-5 9 0 0,0 6-18624 16</inkml:trace>
  <inkml:trace contextRef="#ctx0" brushRef="#br0" timeOffset="17">7385 9573 11967 0,'2'-4'1072'0,"0"1"-864"0,0 3-208 0,0 3 0 0,0 1 976 0,0 2 160 0,5 3 16 0,1 6 16 0,5 14 720 0,4 10 144 16,-2 10 16-16,2 2 16 0,0 2-784 0,-4 0-176 15,2 1-16-15,-2-3-16 0,-1 2-464 0,1-4-96 16,0 0 0-16,0-5-16 0,4-1-368 0,2-13-128 16,-2-5 0-16,2-8 144 0,0-8-144 0,1-9 0 15,-3-4 0-15,0-11 0 0,-3 2 160 0,-1-13 96 16,4-3 32-16,-2-12 0 0,2-3 704 0,-2-5 144 16,0-3 16-16,-4 1 16 0,2 0-832 0,-1-6-160 0,-1 1-48 0,-5 3 0 31,1 9-480-31,-5 5-96 0,2 12-32 0,-4 1 0 0,0 13 144 0,-2 0 16 0,0 9 16 0,-2 4 0 15,-1 4 480-15,1 9 80 0,0 2 32 0,0 11 0 16,1 3 256-16,3 10 48 0,0 3 16 0,5 3 0 16,1-4-96-16,0-1 0 0,5-6-16 0,0-2 0 15,4-4-304-15,4-3-48 0,4-1-16 0,1-3 0 16,-1-8-128-16,3-5 0 0,4-1 0 0,4-7-11232 16,2-3-2128-16</inkml:trace>
  <inkml:trace contextRef="#ctx0" brushRef="#br0" timeOffset="18">8741 9366 12895 0,'-4'-27'1152'0,"2"10"-928"0,0 2-224 0,-2 2 0 0,2 9 368 0,-1-1 16 16,-1 3 16-16,0 0 0 0,-7 0 1568 0,-4-2 304 16,-4 10 64-16,-4 7 16 0,1 10-816 0,-3 3-144 15,-3 10-48-15,-2 11 0 0,3 4 320 0,1 7 64 16,7-3 16-16,4 0 0 15,9-2-560-15,8-4-112 0,6-4-32 0,9-4 0 16,7-5-608-16,6 0-128 0,6-8-32 0,6-3 0 0,-1-1-272 0,1-3 128 0,1-8-128 0,2-3 0 16,2-1 0-16,-3-9-176 0,-1-7 0 0,-3-5 0 31,5-5-2064-31,-7-7-432 0,1-12-80 0,-5-4-11456 0</inkml:trace>
  <inkml:trace contextRef="#ctx0" brushRef="#br0" timeOffset="19">9229 8960 9215 0,'-4'2'816'0,"2"0"-656"0,2 2-160 0,0-2 0 0,2 3 2352 0,2 5 432 16,0 1 96-16,5 10 0 0,2 9-992 0,6 19-208 15,2 13-32-15,2 10-16 0,0-2 976 0,3 1 192 16,-1-3 32-16,1 0 16 0,1 4-1328 0,-1-1-272 31,-5-10-48-31,-4-3-16 0,0-9-896 0,-5-17-288 0,1-5 160 0,-2-10-160 0,-1-4 0 0,-2-4 0 16,-1-7 0-16,-3-2 0 31,0-2-912-31,-2-5-176 0,-4-1-16 0,-3-5-15616 0</inkml:trace>
  <inkml:trace contextRef="#ctx0" brushRef="#br0" timeOffset="20">9131 9492 19343 0,'2'-2'848'0,"0"0"192"0,5 0-832 0,-1 2-208 0,1-5 0 0,-3 5 0 15,4-2 1792-15,5 0 304 0,11 0 64 0,10-9 16 16,6 3 576-16,3-1 112 0,2-6 16 0,-5 0 16 16,-2 3-1744-16,1-3-368 0,-3 2-64 0,-2-4-16 15,-2 6-512-15,-4-4-192 0,1 3 144 0,-3 1-144 16,0 3 0-16,-3-1 128 0,-4 0-128 0,0 3 0 16,3 2 0-16,-5 4 0 0,0 4-224 0,-2 2 80 15,-1 9-240-15,-1 2-32 0,-4 5-16 0,-1 5 0 16,-1 5-176-16,-3 9-32 0,0 6-16 0,-2 2 0 15,0 6 528-15,1 5 128 0,5-5 0 0,-1-2 0 0,3-4 0 0,3-8 144 16,0-12-16-16,0-1-128 0,4-13 160 0,2-4-160 16,0-5 128-16,0-12-128 0,0-7 464 0,0-6 16 15,3-3 0-15,-1-14 0 0,0-2 112 0,1-7 32 16,-1 0 0-16,-4-1 0 0,0 1-464 0,-4-4-160 16,-3 4 0-16,-1-2 144 0,-1 5-304 0,-3 1-64 15,-5-1-16-15,0 6 0 16,0 8-416-16,-2 4-96 0,2-1-16 0,-3 8 0 15,1 4-384-15,0 7-96 0,0 4-16 0,-2 10 0 16,2 1 608-16,-3 12 112 0,3 4 32 0,0 7 0 0,0 11 752 0,0 2 144 0,4-3 48 0,2 5 0 16,5 11 208-16,1-5 64 0,5 4 0 0,2-4 0 15,5-8 32-15,1-6 16 0,3-8 0 0,-1-11 0 16,3-8-368-16,2-12-64 0,0-6 0 0,-1-11-16 16,-1-4 16-16,2-7 16 0,-2-4 0 0,-5 0 0 15,-4 0-656-15,-2-2-144 0,0-11-32 0,-4 1 0 31,-4 5-1648-31,-3 1-336 0,-2 0-64 0,-2-3-16 0,0-8-256 0,1 5-64 0,-1 1-16 0,0 3 0 16,2 6 1216-16,0 4 240 0,3 6 48 0,1 7 16 0,1 7 1008 0,-1 1 208 16,5 7 160-16,0 6-208 0,2 11 1200 0,2 2 240 15,2 4 48-15,0 7 16 0,0 10 160 0,1-1 16 16,-8 1 16-16,3 2 0 16,0 7-320-16,0 9-64 0,4 3-16 0,-2 1 0 0,5-5-144 0,-5 1-48 15,0-3 0-15,-2-13 0 0,-3-4 192 0,-1-8 48 0,0-11 0 16,-5-8 0-16,0-3-544 0,-3-6-96 0,-3-6-32 0,-5-5 0 15,-1 0-160-15,-5-10-48 0,1 0 0 0,-5-7 0 16,4 3 272-16,0-5 48 0,3-2 16 0,-1-11 0 16,5 5-224-16,0-5-48 0,2-6-16 0,4-2 0 15,4-8-304-15,1-5 0 0,3 8-176 0,3 10 176 32,0 5-640-32,4 5 0 0,0 6-16 0,2 9 0 0,2 0 240 0,3 8 48 0,3 2 16 0,1 3 0 15,0 3-1152-15,2-1-224 16,-1 4-64-16,6 2 0 0,3 0-1616 0,4 0-336 0</inkml:trace>
  <inkml:trace contextRef="#ctx0" brushRef="#br0" timeOffset="21">11751 9087 5519 0,'-8'0'240'0,"1"0"64"0,3-2-304 0,2 0 0 0,0 2 0 0,-1 0 0 0,1-4 1584 0,0 2 256 0,-4 0 48 0,-3 0 16 0,-3 2 464 0,-3 6 80 15,0 2 32-15,-2 10 0 0,0-1-160 0,0 8-16 16,0 9-16-16,2-2 0 15,-5 11-592-15,6 4-112 0,3-7-32 0,2 0 0 0,5 3-256 0,2-3-48 16,4 3-16-16,2 0 0 0,5-1-688 0,2-12-144 16,3-2-16-16,4-9-16 0,3-13-368 0,-2-2 144 15,2-10-144-15,1-5 0 0,-3-3 272 0,0-8-48 16,0-3-16-16,0-1 0 0,-4-4-80 0,0-4-128 0,0-4 176 0,0-9-176 31,-2-4 0-31,-5-2 0 0,1 8 0 0,-3 7 0 0,-2 2-144 0,-1 4-96 0,-1 12-16 0,-2 1 0 31,-2 9-608-31,-1 8-128 0,3-3-32 0,-2 5 0 0,2 5 672 0,0 1 128 0,0 9 32 0,2-2 0 16,1 4 192-16,-1 2 0 0,0 11 0 0,4 6 0 16,1 9 352-16,5 1 112 0,3 5 32 0,7-4 0 15,3 2-112-15,5-8-32 0,4-3 0 0,2-6 0 16,3-7-176-16,-1-7-48 0,4-14 0 0,3-8 0 16,2-14 64-16,0-7 16 0,0-5 0 0,-7 0 0 15,-6 1 0-15,5-10 0 0,1-14 0 0,-2-7 0 16,-3-1-80-16,-6-3 0 0,-3 0-128 0,-7-2 192 0,0 0-64 0,-8-9 0 15,-7-1-128-15,-2-3 192 0,-6-6-192 0,-4 4 0 16,-5 2 0-16,-4 5 0 16,-5 1-352-16,3 12-160 0,0 14-48 0,0 8 0 15,0 14-336-15,-3 10-64 0,5 13 0 0,-2 8-16 0,0 11 1104 0,-2 15 240 16,-1 21 32-16,3 13 16 0,7 7-160 0,-1 16-16 16,2 22-16-16,5 12 0 0,4 5 160 0,2-2 16 0,4-1 16 15,4-8 0-15,5-12-272 0,6-1-144 0,9-2 160 16,4 0-160-16,4-12 0 0,0-5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50:07.83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19587 2865 8287 0,'-2'2'736'0,"0"-2"-592"0,0 2-144 0,2-2 0 0,0 0 1104 0,-2 4 192 0,-1-4 48 0,1 2 0 0,0 7 640 0,2-7 144 0,4 0 32 0,-4-2 0 16,0 0-480-16,0 0-80 0,39-8-32 0,-24-3 0 16,4-2-240-16,0-4-48 0,-2 2-16 0,-2-6 0 15,2 0-112-15,2-7 0 16,3-10-16-16,3-5 0 0,-2-2-496 0,3-4-80 0,2-4-32 0,-1-2 0 16,1-7-256-16,4-2-48 0,-4-2-16 0,-1-2 0 15,-1 0-208-15,-3-2 0 0,-6 6 0 0,-2 9 0 16,-4 8-304-16,-2 2-96 15,-3 2-32-15,-2 5 0 16,0 8-880-16,-4 3-176 0,-4 3-48 0,0 7 0 0,-5 7 656 0,1 1 128 0,-3 9 32 0,-2 2 0 16,-1 2 432-16,-3 9 96 0,-3 2 0 0,-1 6 16 15,-4 9 464-15,1 0 96 0,-4 10 0 0,5 9 16 0,0 9-32 0,3 2-16 16,3 6 0-16,5-3 0 0,3 1 32 0,5 0 16 16,2 2 0-16,2-8 0 0,2-9-144 0,2 8-48 15,7 11 0-15,4 0 0 0,6 0-64 0,7-8-16 16,6-11 0-16,4-11 0 0,7-10 576 0,-1-7 96 15,5-10 32-15,-2-7 0 0,0-6-384 0,-4-9-80 16,-3-1-16-16,-6-5 0 0,-6-3-160 0,2-3-16 16,0-11-16-16,-1-4 0 0,1-3-160 0,-6 5 0 15,-1 6 0-15,1-8-176 0,-1-5 176 0,0-1 0 0,-1-1 0 16,-5-2-128 0,0 7-384-16,-4-3-64 0,-5 5 0 0,-2 6-16 15,-1 8 96-15,-5 3 32 0,-2 0 0 0,-5-5 0 0,1 7 144 0,-7 4 16 16,0 5 16-16,-2 3 0 0,-2 9 48 0,0 7 16 0,-2 1 0 0,2 7 0 15,0 0 224-15,4 5 128 0,0 1 0 0,5 3-128 16,2 8 256-16,1 2-48 16,7 2-16-16,5 1 0 0,-1-12 112 0,5 7 16 0,6 7 0 0,6-1 0 15,3 3-48-15,6-5 0 0,0-4 0 0,0-8 0 16,-2-9-272-16,2-9 0 0,-3-1 0 0,3-14 0 16,-2-1 0-16,-2-5 0 0,-3-4 144 0,-3 2-144 0,-5 4 192 0,-2-3-64 15,-1-3-128-15,4-7 192 0,-1-6-192 0,0-2 0 16,-5 5 0-16,-1-1 0 0,-2 5 0 0,1-9 0 15,-3 4 0-15,1 0 0 0,-4 3 0 0,3 1-128 16,-5 5 128-16,2 2-160 31,-2 4-224-31,-2 3-64 0,2 3 0 0,-2 5 0 0,5 4 144 0,-3 0 32 0,2 7 0 0,0 2 0 16,3 6 144-16,-1 0 128 0,1 4-192 0,-1 7 192 0,2-3 0 0,-1 3-128 16,1 0 128-16,1 1 0 0,1 8 0 0,1-3 0 15,0 2 176-15,-1-2-176 0,1-2 0 0,0 0 0 0,-3-11 0 0,1-2 0 31,-3-4 0-31,3-4 0 0,-3-7 0 0,0-4 0 0,1-2 160 0,-1-5 32 0,1 1 0 0,-1-9 0 16,-2 2 352-16,3 3 80 16,-1-7 16-16,0-5 0 0,1 3-384 0,-1 2-64 0,1 0 0 0,-1-2-16 31,5-4-176-31,-1-1 0 0,1 1 0 0,2 2 0 0,0-1 0 0,-1 3-224 0,1 4 32 0,2 2 0 16,2 5-32-16,0 4 0 0,2-1 0 0,0 3 0 15,3 2 224-15,-1 2 0 0,-2 3-160 0,0 1 160 16,1 5 0-16,-6-1 0 0,3 5-144 0,-4 2 144 15,-2-2 0-15,0 9-160 0,-1-3 160 0,-1 7-128 0,-1-5 0 0,-1 2 0 16,-1 1 0-16,-2-3 0 31,3-6-384-31,-1-2-64 0,5-6 0 0,1-5-13792 0</inkml:trace>
  <inkml:trace contextRef="#ctx0" brushRef="#br0" timeOffset="1">22379 1611 9215 0,'9'-7'816'0,"-3"3"-656"0,-1 4-160 0,-3-4 0 0,-2 4 800 0,2 0 128 0,2-2 32 0,5-5 0 15,-1 3-208-15,1-4-48 0,-3 6 0 0,-2-5 0 16,-1 5 528-16,-3 2 112 0,-5 0 0 0,1 4 16 16,-5 1 144-16,-1 1 32 0,-1 0 0 0,1 3 0 15,-3 1-384-15,-2 1-80 0,-2 6-16 0,-2-4 0 16,-3 6-240-16,-1 2-48 0,-3 3-16 0,1 3 0 16,-1 5-32-16,3-2 0 0,1 6 0 0,5 3 0 0,5 3-80 15,1 3 0-15,7 2-16 0,2 4 0 16,2-2-240-16,2 0-32 0,0 4-16 0,2-4 0 0,0 2-160 0,3 2-48 15,-1 7 0-15,1-5 0 0,-3 3-128 0,0-3 0 16,0-6 0-16,-4 0 0 0,0-4 160 0,0-1 0 16,-4-1 0-16,0-7 0 15,2-2 0-15,0-8 0 0,2-7 0 0,0-4 0 0,4-4-160 0,4-7 0 16,7-6 144-16,2 0-144 16,2-5-336-16,7-1-144 0</inkml:trace>
  <inkml:trace contextRef="#ctx0" brushRef="#br0" timeOffset="2">22874 2335 5519 0,'0'-9'496'0,"0"3"-496"0,2 4 0 0,-2-3 0 0,0 3 0 0,0 0-160 0,0-4 0 0,0-5 0 0,0-2 1472 0,0-4 288 16,2 2 64-16,-2 0 16 0,2 3 608 0,-2 1 112 16,0 5 32-16,0 1 0 0,2 5-160 0,-2 0-32 0,4 3 0 15,-1 7 0-15,3 5-688 0,0-4-144 0,5 6-16 0,2 4-16 16,4 7-304-16,2 4-64 0,4 2-16 0,-1 2 0 16,1-6-368-16,1 6-80 0,1-2-16 0,1 4 0 15,3 1-304-15,-3-1-64 0,-3-6-16 0,-1-4 0 16,-5-7-144-16,-2-4 0 0,-3-2 0 0,-1-7 0 15,0-1 0-15,-5-7-144 0,3 0 144 0,-5-5-208 16,0-1-1136 0,-2-3-240-16,0-1-32 0,-4-3-13808 0</inkml:trace>
  <inkml:trace contextRef="#ctx0" brushRef="#br0" timeOffset="3">23297 2194 911 0,'-12'15'0'0,"1"-9"0"0,3 7 0 0,-1-4 0 0,3-3 2224 0,1 0 352 16,1 5 80-16,-7 4 16 0,-3 6-256 0,-8 9-48 15,-3 6-16-15,-7 7 0 0,-4 2-176 0,-3 1-48 16,5-5 0-16,4-3 0 0,0-4-752 0,3-2-160 16,5-2-16-16,3-7-16 0,4-1-912 0,7-7-272 0,-1-3 128 15,5-1-128 1,2-7-1424-16,4-2-368 0,7-2-64 0,1-2-10096 0</inkml:trace>
  <inkml:trace contextRef="#ctx0" brushRef="#br0" timeOffset="4">23704 2377 9215 0,'-17'11'400'0,"2"-3"96"15,3 3-496-15,3-2 0 0,5-7 0 0,2 2 0 0,-3 0 2320 16,1 5 368-16,-4-1 80 0,-1 5 16 0,-2 2-672 0,3 0-144 16,-1 2-32-16,7-9 0 0,2 1-448 0,5 2-80 15,3-11-32-15,3 0 0 16,-1 0-672-16,5-5-144 0,0 1-32 0,-2-2 0 0,-2 1-528 0,-1-3 0 16,1-1-240-16,0-3 80 0,-3 1 32 0,-2 0 0 15,1 1 0-15,-7-1 0 0,-2 5 128 0,-3-3-208 16,1 1 80-16,-2 3 128 0,-3-1 0 0,1 2 160 15,-1-1 16-15,1 3 0 0,-1-2 160 0,1 8 48 0,-1-4 0 16,1 0 0-16,3 2-192 0,1 1-16 0,-2 3-16 16,1-4 0-16,3 2-160 0,-2 3 0 15,6-1-160-15,-2-2-9952 0,7 3-2000 0</inkml:trace>
  <inkml:trace contextRef="#ctx0" brushRef="#br0" timeOffset="5">24767 2209 6447 0,'-6'-11'576'0,"4"5"-576"0,2 2 0 0,-3 4 0 0,3-4 2160 0,0 1 320 0,0-1 64 0,-2 0 16 0,2-3 1392 0,-2 1 272 0,0-9 64 0,0 5 16 16,2-1-2448-16,-4 0-480 0,-1 3-96 0,1-1-32 31,-2 3-768-31,-3-1-160 0,1 5-16 0,-5 0-16 0,-2 4-160 0,-6 0-128 0,-1 5 192 0,-1 3-192 16,0 1 128-16,-3 0-128 15,0 2 0-15,3 1 0 0,0-1 0 0,1 2 0 0,-1 0 0 0,4 2 0 16,4 0 0-16,2 0 0 0,5 0 0 0,1-2-144 16,5-4 144-16,4 1 0 0,7 3 0 0,1-2-128 15,7 0-80-15,0-5-16 16,5 1 0-16,-3-5 0 0,0 3 32 0,2-5 16 0,1 2 0 0,-3-4 0 16,2 0 176-16,-4 0 0 0,0-4 0 0,-2 2 0 15,-2 2 0-15,-2 0 0 0,-3-9 0 0,1 7-128 16,-3-2 128-16,2-1 0 0,-1 3 0 0,-3-2 0 0,0 0 0 15,-1 2 0-15,-1-3 128 0,-2 3-128 0,-2 0-144 0,-5 2-112 16,-1 0 0-16,-5 2-16 31,-4 0-496-31,-2 5-112 0,-5 3-16 0,1 1 0 0,-1 0 576 0,-1 4 96 0,-5 2 32 0,4 0 0 0,7 2 192 0,0-2 160 16,2 2-32-16,2 0 0 0,2 0 64 0,5 1 16 16,4 1 0-16,1-4 0 0,6-2 512 0,3 2 112 0,2 0 0 15,3-2 16-15,-2-3-128 0,3 1-16 0,5 0-16 0,3-4 0 16,3-1-448-16,0-6-96 0,5 0-16 0,0-4 0 31,-5 0-128-31,3-6-224 0,4-3 48 0,-3 0 16 16,1-2-1120-16,-5 3-240 0,-3-1-32 0,-1 1-13392 0</inkml:trace>
  <inkml:trace contextRef="#ctx0" brushRef="#br0" timeOffset="6">25055 1602 5519 0,'-2'-17'496'0,"2"7"-496"0,0 1 0 0,0 5 0 0,2-3 1520 0,-2 5 208 0,2 0 32 0,2-2 16 0,2 2 1648 0,5-5 336 0,2 7 64 0,2 3 16 16,4 3-2048-16,0 5-416 0,0 4-80 0,0 6-16 16,1 0-448-16,1 7-112 0,2 4-16 0,1 8 0 15,3 5-128-15,-3 8-48 0,-3 7 0 0,-4 1 0 16,-6 8-224-16,-5-3-48 0,-8 0-16 0,-6-3 0 16,-5 3 16-16,0-10 16 0,-2-3 0 0,-4 7 0 15,-7 12-16-15,-8 13 0 0,0-2 0 0,0-2 0 16,4-6 32-16,7-9 0 0,4-17 0 0,6-11 0 15,5-8-80-15,1-9-16 0,7-6 0 0,2-5 0 16,3-3-192-16,1-7 0 0,5 0 0 0,3-7-11616 16,1 1-2336-16</inkml:trace>
  <inkml:trace contextRef="#ctx0" brushRef="#br0" timeOffset="7">26145 2328 3679 0,'-8'-8'320'0,"1"1"-320"0,3 3 0 0,4 2 0 0,0 2 416 0,-2 0 16 0,-2-6 0 0,-5 1 0 0,-2-5 64 0,-1-1 16 16,-1-2 0-16,0 5 0 0,5 1-512 0,-1-1 0 16,5 1 0-16,0 5 0 15,-1-2 512-15,3 0 16 0,2 2 0 0,0 2 0 16,0-5-64-16,0 3-16 0,0 2 0 0,0 0 0 0,2 0 128 0,-2 0 32 15,2 0 0-15,1-2 0 0,1 2 608 0,0-2 112 16,-4 2 16-16,0 0 16 16,0 0 752-16,43-11 128 0,-26 5 48 0,2 2 0 0,2 0-784 0,1-3-160 15,3 3-16-15,1-3-16 0,-3 1-608 0,0 2-128 16,1 0-32-16,-5 1 0 0,0-1-544 0,-2 2 0 0,-4 2 0 16,-4 0 0-1,-3 0-1216-15,-4 6-288 0,-2-3-64 0,-2 5-11312 0</inkml:trace>
  <inkml:trace contextRef="#ctx0" brushRef="#br0" timeOffset="8">26130 2424 6447 0,'-4'2'576'0,"2"-2"-576"0,2 0 0 0,-2 0 0 16,2 0 1472-16,0 0 176 0,4-2 32 0,0 0 16 16,3-2 1760-16,3 2 336 0,1-5 80 0,6 3 16 15,-2-5-2096-15,2 3-400 0,0 2-96 0,0-3-16 0,0 1-1280 0,4 2 0 16,-1 2-272-16,1 2-13360 15</inkml:trace>
  <inkml:trace contextRef="#ctx0" brushRef="#br0" timeOffset="9">26678 2601 8287 0,'-15'4'736'0,"2"-2"-592"0,2 0-144 0,5 0 0 16,2 1 608-16,2 1 96 0,-1-4 0 0,1 4 16 15,-2 2 2016-15,-2 1 400 0,1-1 64 0,3 3 32 16,4-9-1360-16,5 2-272 0,3-2-48 0,3-2-16 16,6-9-320-16,5 0-80 0,-5 3-16 0,7-7 0 15,3-4-576-15,5-5-112 0,5-5-32 0,-3-1 0 16,-2-2-208-16,0-2-64 0,0-4 0 0,-2-5 0 15,-2 5-128-15,-4-3 0 0,1-6 0 0,-1-4 0 16,-3 0-400-16,-1-4-64 0,-5-1-16 0,-3 14 0 16,-3-1-768-16,-2 7-160 0,-3-2-16 0,-4 4-16 15,-2 6 672-15,-2 0 128 0,0 7 16 0,-4 4 16 0,-1 0 800 0,-1 9 144 16,-3 1 48-16,0 7 0 0,-1 2 400 0,-3 7 96 16,2 1 16-16,-2 3 0 0,0 8-320 0,0 9-64 15,2 4-16-15,1 7 0 0,3 6 16 0,1 4 16 16,3 6 0-16,3-4 0 0,2 3-16 0,4-7 0 15,1 0 0-15,1-5 0 0,5 10-208 0,-1-10-48 0,1-1-16 0,2-1 0 16,6-3-240-16,2-3 0 16,5-6 0-16,-1-9 0 0,5-8 0 0,-2-7-208 15,0-6 64-15,-3-2 16 0,-4-2 128 0,-1-3 224 16,3-3-48-16,-2-3-16 0,1 0-160 0,-1-4 0 0,2-2 0 0,3-6 0 16,-3-1-384-16,-1 3 64 0,-5-5 0 0,0-2 0 31,0 0-384-31,-4 3-80 0,-3-5-16 0,3-2 0 0,-5 2 240 15,1-4 48-15,-7 8 16 0,0 4 0 0,-4 3-16 16,0 4 0-16,-4 4 0 0,-3 5 0 0,1 1-64 0,-3 7 0 0,-4 7-16 16,-2 1 0-16,2 7 592 0,0 4 0 0,0 5 192 0,5-3-64 15,1 7 144-15,3-3 32 0,1 9 0 0,3-2 0 16,4 7 96-16,5-5 32 0,1 0 0 0,5-2 0 0,0-5 112 16,2 1 32-16,4-2 0 0,4-5 0 0,-3-4-384 0,5-6-192 15,3-5 192-15,2-6-192 0,-11 2 0 0,2-6 0 16,3 0 0-16,-1-7 0 0,3-4 0 0,-1-4 0 15,-1 0 128-15,-3 0-128 0,-2-7 0 0,0 9 0 16,-2-9 0-16,-2 3 0 0,-2 0 0 0,-2 3 0 16,-3 3 0-16,1 0 0 0,-1 7 128 0,-2-1-128 15,1 0 0-15,1 7 0 0,1 2 0 0,2-2 0 0,1 4 0 0,1 4 0 16,0 0 0-16,0 3 0 0,-1 1 0 0,-1 3 0 16,0 2 0-16,-1 4-176 15,-1 0 176-15,-3 4-208 0,1-2 208 0,-3 2-176 0,0 1 176 0,-2-1-160 16,3 0 160-16,-3 3 0 0,2-1-144 0,0 1 144 15,-2-7 0-15,3-5 0 0,-1-1 0 0,-2-3 0 16,2-8 448-16,1 0 64 0,1-4 16 0,0-2 0 16,1-3 288-16,-1 1 48 0,1-3 16 0,1 1 0 15,1-10-496-15,-1 1-112 0,5-2-16 0,-2 0 0 16,1 4-256-16,-1-5 0 0,2 5 0 0,-1 0 0 16,3 7-160-16,0-1 160 0,-2 0-160 0,0 1 160 15,4 3-368-15,-2 5 32 16,0 6 0-16,0 1 0 0,0-3 80 0,-1 6 0 0,4 3 16 0,-6 0 0 0,-1-3 240 0,0 5-192 15,-1 4 192-15,1-4-192 0,-5 2-128 0,1-3 0 32,-3 8-16-32,2-1 0 15,-1 0-400-15,1-2-80 0,-2 0-16 0,3 0 0 0,-1-2-640 0,-2-5-128 0,5 1-16 0,-3-9-9968 0</inkml:trace>
  <inkml:trace contextRef="#ctx0" brushRef="#br0" timeOffset="10">29074 1845 2751 0,'-4'2'256'0,"-1"-2"-256"0,3 0 0 0,0 2 0 0,0 0 1472 0,-2 3 240 0,-3-3 48 0,-3 8 16 16,-5 5 1040-16,-4 7 192 0,2 7 64 0,0 5 0 15,-1 3-1568-15,6 1-304 0,-1 2-64 0,4 5-16 16,3-7-96-16,0 5-32 0,3-5 0 0,1 5 0 15,0 2-464-15,2-7-80 0,2-10-32 0,3 4 0 16,1 2-416-16,7-2 0 0,0 0 0 0,-1-5 0 16,5-3-560-16,3-5-144 0,-1-2-16 0,0-7-16 15,0-7-336-15,-2-1-64 0,2-2-16 0,0-5-9520 16</inkml:trace>
  <inkml:trace contextRef="#ctx0" brushRef="#br0" timeOffset="11">29325 2230 6447 0,'4'-4'576'0,"1"4"-576"15,-1 0 0-15,0 0 0 0,1 0 1040 0,-3 4 112 16,0 3 0-16,4-3 16 0,5 4 1328 0,4 7 272 0,4 7 48 0,2-1 16 31,3 7-896-31,1-5-176 0,-1 3-32 0,1-5-16 16,1-4-704-16,-3 4-144 0,-6-8-32 0,-4 2 0 15,4-2-688-15,0-3-144 0,-2-1 0 0,2-3 0 16,-2 1-1680-16,2-3-304 16</inkml:trace>
  <inkml:trace contextRef="#ctx0" brushRef="#br0" timeOffset="12">29745 2198 7359 0,'-11'7'656'0,"5"-3"-528"0,-1 2-128 0,1 1 0 0,0-3-192 0,-1 2-64 16,1 1 0-16,-7 6-16 0,-6 10 2448 0,-9 5 512 16,-6 8 80-16,-4 2 32 0,-1 3-1392 0,1-3-256 15,2 2-64-15,4-3-16 0,6-5-64 0,7-5-16 16,6-1 0-16,5-5 0 16,6-6-1472-16,6-9-288 0</inkml:trace>
  <inkml:trace contextRef="#ctx0" brushRef="#br0" timeOffset="13">29866 1800 14735 0,'9'-2'640'0,"-3"2"160"0,3 2-640 0,-3 0-160 0,0 3 0 0,1-5 0 15,-1 4 2656-15,3 4 496 0,8 7 112 0,6 9 0 16,5 12-832-16,0 7-192 0,-3 8-16 0,-4 2-16 15,-4 0-1168-15,-4 2-224 0,-4-1-48 0,-7 1-16 16,-4-6-368-16,-5 6-64 0,-3 5 0 0,-7 2-16 16,0-3-304-16,-7-1 0 0,-1-1 128 0,1-4-128 0,5-10-208 0,2-9-112 15,4-6 0-15,7-9-16 16,4-2-784-16,4-13-160 0,6-2-16 0,7-8-16 0</inkml:trace>
  <inkml:trace contextRef="#ctx0" brushRef="#br0" timeOffset="14">30288 2401 911 0,'2'-7'0'0,"0"3"0"0,2 0 0 0,1 2 0 0,-1-5 3136 0,0 5 560 0,5 0 96 0,1-4 32 0,7-1-672 0,5-1-128 0,3-3-16 0,1 5-16 16,-1-3-640-16,1 7-128 15,-5-2-32-15,1 4 0 0,-5 0-1552 0,2 0-320 0,-2 4-64 0,0-4-16 31,0 0-960-31,0 0-192 0,2-6-48 0,-2 1 0 0,-2 1-1472 16,0-2-288-16,0-1-64 0,0-1-16 0</inkml:trace>
  <inkml:trace contextRef="#ctx0" brushRef="#br0" timeOffset="15">30584 2141 911 0,'-11'-2'0'0,"7"2"0"0,0-4 0 0,0 4 0 0,1 4 3136 15,3-4 528-15,0 4 112 0,-2 5 32 16,0 5-528-16,-2 8-96 0,2 10-32 0,-2 2 0 0,-3 4-1872 15,3 5-368-15,-2-3-80 0,-1 1 0 0,3-7-704 0,0 2-128 16,-1 2 0-16,5 0 0 0,2-3-416 0,3-4 16 16,5-5 0-16,3-7-11984 15</inkml:trace>
  <inkml:trace contextRef="#ctx0" brushRef="#br0" timeOffset="16">30955 2692 15663 0,'-3'0'1392'0,"3"0"-1120"0,3 0-272 0,-1-2 0 16,0 0 1072-16,0 2 144 0,2-6 48 0,3-3 0 16,3-1 1376-16,3-8 288 0,6 1 48 0,0-6 16 15,1 2-1856-15,-1-3-368 0,2-3-80 0,0-3-16 31,-1-2-544-31,-1-6-128 0,0-1 0 0,-2-3 0 16,0-3 0-16,0-4 0 0,0 0 0 0,-4 0 0 16,0 0-176-16,-5 0 48 0,-4 7 0 0,-4 5 0 0,0 8-464 0,-4 1-96 0,-4 7-16 0,-3 1 0 15,-2 12 128-15,-2-3 0 0,-2 7 16 0,-4 8 0 0,2-2 560 16,-3 9 128-16,3 4 0 0,2 6 16 0,0 3 368 0,4 8 80 16,1 10 16-16,3 1 0 15,1 4-144-15,3-1-16 0,3-3-16 0,2 6 0 0,2 8 16 0,5-3 0 16,-1-10 0-16,3 3 0 0,3 2 112 0,3 2 16 31,9 0 16-31,1-6 0 0,3-7-384 0,2-14-80 16,4-7 0-16,-2-7-128 0,4-7 192 0,-4-6-192 15,-2 1 192-15,0-8-192 0,4-7 160 0,2-5-160 0,2-5 128 16,-4-5-128-16,3 0 0 0,-8-2 0 0,-1 2 0 0,-4-4 0 16,-3 2-272-16,-4 2 64 0,-2 0 16 0,-2 2 0 31,-5 0-192-31,-2 5-16 0,-6-1-16 0,-2 3 0 15,-2 3-160-15,-4 1-16 0,-5 4-16 0,-4 5 0 0,0-1 240 0,-5 7 48 0,3 4 16 0,0 4 0 16,2 3 304-16,0 3 0 0,2 5 0 0,0 4 144 16,2 5 48-16,3-1 16 0,1 3 0 0,3 3 0 15,4 8 304-15,0 1 64 0,6 0 16 0,2 3 0 16,5-1 0-16,6-4 0 0,2-4 0 0,4-6 0 16,3-5-368-16,4-4-80 0,-2-6-16 0,3-7 0 15,4-2-512-15,1-4-128 0,2-2 0 0,-4-5-16 16,-6 3-1584-16,0-3-304 0</inkml:trace>
  <inkml:trace contextRef="#ctx0" brushRef="#br0" timeOffset="17">32069 2292 5519 0,'-3'4'496'0,"1"-4"-496"0,2 5 0 0,0 1 0 0,0-4 896 0,-2 2 96 0,0 7 16 0,-2 6 0 15,-3 9 1360-15,1 3 256 0,0 8 64 0,-1 1 16 16,1-2-1152-16,2-2-224 15,-1-2-48-15,3-4-16 0,2-1-80 0,0-5-16 0,2-1 0 0,0-8 0 16,3-5-144-16,-3-6-48 0,2 3 0 0,3-12 0 16,1 3-368-16,-2-7-80 0,1 1-16 0,-1-7 0 15,3 2-320-15,-3-2-64 0,3 0 0 0,-3 0-128 16,-2 6 0-16,3-6-272 0,1-2 16 0,1-5 16 16,1 3-144-16,3 0-48 0,0 0 0 0,2-1 0 15,0 3 304-15,-2 4 128 0,-1 0-128 0,1 5 128 16,-2 1-256-16,-1 5 16 0,1 4 16 0,-2 2 0 15,-3 2-80-15,2 3-16 0,-1 3 0 0,-1 1 0 16,-2 4 320-16,1 2-160 0,-1-2 160 0,-2 4-128 16,0 0 320-16,0 5 80 0,1-1 16 0,-3 7 0 0,2-3-80 15,-2-3-16-15,2 1 0 0,-2-8 0 0,0 5-192 0,0-12 0 16,0 1 0-16,2 0 0 0,0-9 144 0,0 2-16 16,0-4 0-16,3-4 0 0,-1-3 176 0,0 1 16 15,5-9 16-15,-3 5 0 0,-2-1-336 0,3-2-192 16,1-6 32-16,3 0 0 15,-3-3-464-15,3 1-80 0,2 0-32 0,-3 0 0 0,1 1 416 0,0 6 64 16,-1-1 32-16,-1 6 0 0,-1 5 80 0,1 0 16 16,-1 4 0-16,-1 4 0 0,-1 0 128 0,1 5 0 15,1-1 0-15,1 9 0 0,1-2 144 0,1 4-144 0,2 7 192 16,-3-7-192-16,-1 0 0 0,-3 0-144 0,3 0-16 0,-3-4 0 31,3-2-1168-31,-3 0-224 0</inkml:trace>
  <inkml:trace contextRef="#ctx0" brushRef="#br0" timeOffset="18">32855 1871 11055 0,'-3'-3'976'0,"1"3"-784"0,0 0-192 0,-2 0 0 0,0 0 1872 0,-1 3 336 0,-1 3 64 0,-7-2 16 0,-4 9-192 0,-4 2-48 16,-5 8 0-16,1 5 0 0,-1 8-976 0,1 2-208 15,1 7-32-15,5-2-16 0,2-1 464 0,2 3 80 16,4-7 32-16,-1 11 0 0,5 0-112 0,-1 5-32 16,-1-6 0-16,1 8 0 0,1 3-800 0,3 1-144 15,4 2-48-15,2-7 0 0,5-6-256 0,3-6 0 0,5-5 0 16,0-6 0-16,2-11 224 0,-2 1-16 0,0-10 0 16,-2-1 0-16,-3-3-208 0,1-1 0 0,0-5 128 0,-3-2-128 31,1-2-576-31,-3-5-144 0,3 3-48 0,-3-6 0 15,0-1-1520-15,-1-4-304 0,-1 2-64 0,0-2-11616 0</inkml:trace>
  <inkml:trace contextRef="#ctx0" brushRef="#br0" timeOffset="19">33215 2156 5519 0,'2'-11'240'0,"-2"5"64"0,0 2-304 0,0-1 0 16,2 3 0-16,-2 2 0 0,-2-4 2368 0,-3 2 432 0,1-2 80 0,-7-1 0 15,-1 3 224-15,-7 2 32 0,-1 4 16 0,-3 3 0 16,-1 1-1424-16,-3 5-304 0,-3 4-48 15,0 0-16-15,0 4-640 0,3 3-128 0,-1 1-16 0,2-3-16 16,5 1-288-16,2 3-48 0,2-5-16 0,4 2 0 16,5 3-80-16,3-5-128 0,5 3 176 0,2-10-176 15,3-1 320-15,3-2-32 0,7 0-16 0,6-7 0 16,3 2-272-16,1-2 0 0,1-1 0 0,0 1 0 16,-5-4-512-1,0-4-16-15,-4 4 0 0,0-3 0 0,-2 1 272 0,-2 2 64 0,-2-2 16 0,-3 2 0 16,-2-4 176-16,-1 4-208 0,-3-2 80 0,-2 4 128 15,-4-2-1168-15,-5 4-112 0,-2 3-32 0,-6-1 0 16,2 0 608-16,-4 3 112 0,-4 2 16 0,-5 3 16 0,1 1 1136 0,-3 4 208 16,4-1 48-16,3 3 16 0,1 2 240 0,8-1 32 15,5-1 16-15,3 2 0 0,3 1-240 0,8-1-64 16,5-2 0-16,5 1 0 0,4-5-192 0,3 0-32 16,3-2-16-16,1-9 0 0,2 0-400 0,-1-6-64 15,3-2-128-15,0-2 176 16,-2-7-1120-16,1-1-208 0,5-3-64 0,-2-2 0 15,-4-5-1840-15,2 1-368 0</inkml:trace>
  <inkml:trace contextRef="#ctx0" brushRef="#br0" timeOffset="20">33419 1996 8287 0,'-4'-8'368'0,"2"3"80"0,2 3-448 0,2 2 0 0,0 0 0 0,0 2 0 0,2 3 2112 0,3 1 352 0,5 5 64 0,8 8 16 16,7 9 1136-16,1 1 224 0,-2 5 64 0,-5 3 0 16,-2 1-1232-16,-8 4-240 0,-7 5-64 0,-4 0 0 15,-6-4-1632-15,-7 4-336 0,-6 4-64 0,-9 4-16 0,-8 9-208 0,-9 0-48 16,-2 2-128-16,2-7 192 16,7 1-192-16,6-17 0 0,11-9 0 0,10-11 0 15,9-6-928-15,6-8-176 0</inkml:trace>
  <inkml:trace contextRef="#ctx0" brushRef="#br0" timeOffset="21">26906 3831 2751 0,'-5'-25'256'0,"1"12"-256"0,2-4 0 0,0 6 0 0,2 3 688 0,0 1 80 0,0 1 32 0,0-9 0 0,2-6 1280 0,0-7 256 0,0 5 48 0,5-5 16 15,-3 7-224-15,0-1-64 0,3 12 0 0,-1-3 0 16,0 5-384-16,3 3-96 0,-3 3-16 0,3 2 0 16,-1 7-320-16,1-1-64 0,1 9-16 0,-1 0 0 15,-1 2-320-15,-1 4-80 0,1 7-16 0,1 1 0 16,-1 8-176-16,-1-3-48 16,1 2 0-16,1 2 0 0,-1-10-272 0,1 4-64 0,-1 2-16 0,1 2 0 15,2 2-96-15,-1 1-128 0,1 3 176 0,-3-8-176 16,1-2 0-16,-3 2 0 0,5 3 0 0,-3 3 0 15,5 5 0-15,-2 2 0 0,2-5 0 0,-1 1 0 0,3-5 0 0,-4-4 0 16,2-10 0-16,-3-3 0 0,3-6 144 0,-2-5-16 16,0-5-128-16,-3-3 192 15,1-2-32-15,-1-4-16 0,1-3 0 0,-3 1 0 0,0-5 0 0,3-6 0 16,2-2 0-16,-1-5 0 16,1-3-16-16,2-1 0 15,2-10 0-15,-1-3 0 0,-1 1 0 0,0-3 0 16,-2 9 0-16,-3-6 0 0,3 1-128 0,-1-5 0 15,3-1 0-15,-4-4 0 0,1 0 0 0,-1 2 0 0,2 3 0 0,-3-1 0 16,1 0 0-16,-1 5 0 0,1 6 0 0,-3-3 0 16,0 10 0-16,-1 6 0 0,-1 4 0 0,2 4 0 15,1-4 0-15,-3 6 0 0,5 0 0 0,-3 3 0 32,0 2-384-32,3 1-96 0,-1 3-32 0,3 2 0 0,-2 4-832 0,1 3-160 15,-1-1-32-15,-3 5-16 0,3-1-1216 0,-5 3-240 0</inkml:trace>
  <inkml:trace contextRef="#ctx0" brushRef="#br0" timeOffset="22">26880 4212 6447 0,'-6'-8'272'0,"1"6"80"0,1-5-352 0,2 7 0 0,2-4 0 0,0 2 0 0,2 0 2112 0,-2 0 368 0,2-5 64 0,5-1 16 0,1 1 896 0,5-3 176 0,2 3 32 0,2-3 16 16,4 1-1648-16,7-1-336 16,2-1-64-16,2 2-16 0,-3-6-736 0,6 5-160 0,3-3-16 0,0 2-16 15,5-3-448-15,-3 1-96 0,-1 2-16 0,-3 5 0 31,-2 1-1504-31,0-1-304 0,-2 6-64 0,-4 2-13232 0</inkml:trace>
  <inkml:trace contextRef="#ctx0" brushRef="#br0" timeOffset="23">27877 4159 8287 0,'2'-11'368'0,"0"5"80"0,2 0-448 0,1-3 0 16,-3 7 0-16,0 2 0 0,0-4 2288 0,4 0 368 0,3-3 80 0,2 1 16 16,1-1-960-16,3 1-176 0,-2 2-32 0,0 4-16 15,0 0-736-15,-3 0-160 0,1 4-32 0,2 2 0 16,-1 1-32-16,3 3-16 15,0 1 0-15,0 0 0 0,-2-1-240 0,0-1-48 0,0 1-16 0,-1 5 0 16,5 7-80-16,0-1-16 0,-2 0 0 0,2 1 0 16,-2 1-192-16,0 0 0 0,-2 1 0 0,-2 1 0 15,-3-1 0-15,1-1 0 0,-3-2 0 0,3-1 0 16,-1-5 0-16,3-5 0 0,4-3 0 0,0-5 0 16,4-2 0-16,2-5 0 0,5-3 0 0,1-3 0 15,-1 1-576-15,-3 1-176 0,-1-2-16 0,-3 1-16 16,-7 3-1584-16,1-1-304 0,-2 2-64 0,-3-1-3664 15,-1-1-720-15</inkml:trace>
  <inkml:trace contextRef="#ctx0" brushRef="#br0" timeOffset="24">28531 4029 1839 0,'-7'2'160'0,"1"1"-160"0,2 1 0 0,-1-4 0 15,1 0 592-15,-4 4 96 0,-5 2 16 0,-11 7 0 16,-7 4 2144-16,-8 5 432 0,-1 3 96 0,-1 3 16 16,5 4-992-16,-2 0-192 0,1 2-32 15,1 2-16-15,0 0-256 16,2 0-48-16,-2 3-16 0,6-3 0 16,4-2-960-16,9-4-192 0,7-5-48 0,5-4 0 0,8-6-1008 0,5-4-208 0,7-2-32 0,11-7-13568 31</inkml:trace>
  <inkml:trace contextRef="#ctx0" brushRef="#br0" timeOffset="25">29249 3991 11967 0,'-20'4'528'0,"8"0"112"0,-3-4-512 0,0 5-128 0,4-1 0 0,3 0 0 15,-5 3 1248-15,-6 3 224 0,-9 5 32 0,-8 9 16 16,-3 5 704-16,1 3 144 0,6 2 16 0,4 5 16 16,5-5-64-16,8 2-16 0,7-2 0 0,5 2 0 15,6-4-720-15,3 4-128 0,2 1-48 0,5-1 0 16,0-2-912-16,2 0-176 0,0-4-32 0,2-5-16 15,2-4-160-15,-2-6-128 0,4-4 192 0,3-9-192 16,-1-2-400-16,5-6-192 0,4-5-48 0,2-6 0 16,-2 0-944-16,0-8-192 0,-2 1-32 0,-5-4-13552 15</inkml:trace>
  <inkml:trace contextRef="#ctx0" brushRef="#br0" timeOffset="26">28825 4310 20271 0,'-11'0'1792'0,"3"0"-1424"0,5 0-368 0,3 0 0 16,3 0 1216-16,-1 2 192 0,-2-2 16 0,2 0 16 16,4 0 960-16,9 0 192 0,6-2 32 0,9-6 16 15,9-1-1488-15,5 1-288 0,1 1-64 0,2 1-11616 16,-2 6-2336-16</inkml:trace>
  <inkml:trace contextRef="#ctx0" brushRef="#br0" timeOffset="27">30147 3618 10127 0,'-2'-6'896'0,"2"2"-704"0,0-1-192 0,2 1 0 0,1 2 1184 0,-1 2 208 0,2 0 32 0,7-8 16 0,6 1 1952 0,6-3 400 16,9-1 80-16,6 0 16 16,1 3-1248-16,3-1-240 0,3 5-48 0,-2 2-16 15,-1-2-1520-15,-3 1-304 0,-3 3-64 0,-2 0-16 16,-2 3-240-16,-2 1-64 0,-5-4 0 0,-4 2 0 0,1 0-400 0,-7 0-96 15,0 2-16-15,-7-1 0 32,-2-1-1616-32,-3 0-336 0,-6 2-64 0,-5-2-12240 0</inkml:trace>
  <inkml:trace contextRef="#ctx0" brushRef="#br0" timeOffset="28">30003 3699 12895 0,'12'-8'1152'0,"-3"1"-928"0,1 1-224 0,1 2 0 16,-2 4 688-16,-3 0 80 0,3 0 32 0,5-5 0 16,12 5 1808-16,8 0 352 0,4 5 80 0,3-1 16 15,-5 7-1344-15,-4-1-272 0,-2 3-48 0,-5 2-16 16,-3 2-112-16,-3-2-32 0,-6 2 0 0,-3 2 0 16,-3 7-448-16,-5-3-80 0,-6 5-32 0,-11 2 0 0,-4 1-672 0,-11 4 0 15,-6 1 0-15,4-2 0 16,4-11-736-16,-6 7-32 0,-9 4 0 15,-4 4 0-15,5-4 384 0,3 3 80 0,7-10 16 0,-2 5 0 0,2 2 288 0,3 0 0 16,3-4 0-16,7-2 0 0,6-5 0 0,5-6-128 16,1 2 128-16,5-8 0 0,4-2 0 0,2-1-192 15,5-6 192-15,2 0-160 0,4-2 160 0,6-2 128 0,4 0-128 0,5-2 176 16,4 2 48-16,9-3 16 0,8 1 0 0,7 2 0 16,1 2-240-16,3 0 0 0,-2 0 0 0,-5 6 0 31,-6-3-496-31,-2 1-32 0,-5 0-16 0,-3-4 0 15,-3 2-1120-15,-6 0-240 0,-3-2-32 0,-3-4-16 16,-1 0-800-16,-1-3-144 0</inkml:trace>
  <inkml:trace contextRef="#ctx0" brushRef="#br0" timeOffset="29">31019 3520 17503 0,'-9'-19'1552'0,"7"11"-1232"0,4 4-320 0,-2-3 0 0,2 5 1088 0,0 0 176 0,3 2 16 0,1 0 16 0,7 2 848 0,4 0 160 0,8 7 48 0,5 1 0 16,2 5-1344-16,0 2-272 0,0 2-48 0,2 5-16 16,0-3-416-16,-2 0-96 0,2 1-16 0,-4-1 0 15,-4 2-144-15,-3-8 0 0,-2 2 0 0,-6-4 0 31,-2-2-752-31,-2-5-224 0,-1-2-48 0,-3-6-12896 0</inkml:trace>
  <inkml:trace contextRef="#ctx0" brushRef="#br0" timeOffset="30">31317 3414 6447 0,'-26'9'272'0,"11"-7"80"0,0 2-352 0,5 2 0 0,1-1 0 0,3 1 0 0,-3 0 1184 0,-4 5 160 16,-10 8 48-16,-9 11 0 15,-8 6 480-15,-3 5 112 0,3 1 0 0,5-4 16 0,8 1-848 0,5-7-192 16,10 0-16-16,5-11-16 0,7 0-704 0,7-8-224 16,8-4 128-16,2-9-9952 15</inkml:trace>
  <inkml:trace contextRef="#ctx0" brushRef="#br0" timeOffset="31">31236 3308 5519 0,'0'0'496'0,"0"2"-496"0,0 2 0 0,0 0 0 16,2 3 1344-16,0-3 192 0,0 9 16 0,2 2 16 31,1 12 704-31,3 12 144 0,1 9 16 0,-1 1 16 16,-1 3-1440-16,1 1-304 0,-1-9-48 0,-3 3-16 16,0-6-448-16,-4-5-192 0,2-4 128 0,-4-4-128 31,0-11-432-31,-4 0-160 0,-1-2-48 0,1-7-8720 0</inkml:trace>
  <inkml:trace contextRef="#ctx0" brushRef="#br0" timeOffset="32">30908 3814 16575 0,'4'-6'736'0,"0"2"160"0,5 4-720 0,-3-5-176 16,1 3 0-16,-1 0 0 0,2 0 2704 0,12-7 512 15,9-1 112-15,14-3 0 0,6-4-1344 0,2 0-288 0,0 0-48 0,-2 2-16 31,-6-2-1632-31,2 6-416 0,-1 1-32 0,1-5-14432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50:34.0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7023 7069 13823 0,'-5'-4'1216'0,"1"2"-960"0,4 2-256 0,-2 2 0 0,2 2 0 0,-2-4 0 0,-2 0 128 0,-3 7-128 16,1 1 2432-16,-1 7 448 0,3 9 96 0,0 3 16 16,4 5-1136-16,2 2-240 0,2-2-32 0,0 6-16 15,3 1 16-15,-3 1 0 0,3 7 0 0,-3 2 0 16,0 0-928-16,-2 0-176 0,-2-4-32 0,0-3-16 16,-2-3-432-16,2-8 128 15,0-3-128-15,0-7 0 0,0-1 0 0,2-8 0 0,2-3 0 0,1-7 0 16,1-4-432-16,3-9 48 15,3-6 0-15,1-6-15904 0</inkml:trace>
  <inkml:trace contextRef="#ctx0" brushRef="#br0" timeOffset="1">6920 6971 14735 0,'-4'-10'640'0,"2"-1"160"0,2 5-640 0,4-3-160 0,3 7 0 0,-1-6 0 16,3 1 1280-16,3 1 208 0,14-11 48 0,12-5 16 16,7-1 1424-16,10 0 288 0,7-3 48 0,2 7 16 15,-4 6-1648-15,-5 9-320 0,-8 8-64 0,-9 5-16 16,-8 3-688-16,-2 8-144 0,-7 7-16 0,-8 5-16 16,-7 4-112-16,-6 3-32 0,-6 3 0 0,-9 3 0 15,-4-5-96-15,-7-1-32 0,-6 3 0 0,-6-3 0 16,-3-3-16-16,-1-8-128 0,-3-5 192 0,0-2-64 0,1-2 48 31,-1-2 0-31,2-4 0 0,3-4 0 0,6-3-176 0,4-6 0 16,9-4 0-16,8-3 0 15,9-3-384-15,8-3-128 0,6 0 0 0,7 0-16 16,9-4-1952-16,6-4-384 0,6 0-80 0,7-3-11456 0</inkml:trace>
  <inkml:trace contextRef="#ctx0" brushRef="#br0" timeOffset="2">8188 6654 7359 0,'0'-8'320'0,"-2"1"80"0,2 1-400 0,-3 2 0 0,1 4 0 0,-2 0 0 16,0 0 2544-16,-3 0 416 0,-1 0 96 0,-5-5 16 16,-2 10 80-16,-8-5 32 0,-1 6 0 0,-1 5 0 15,-3 4-960-15,-2 6-192 0,0 4-48 0,-2 7 0 16,0 7-864-16,1 7-176 0,1 3-48 0,2 11 0 15,2 2-464-15,7 6-112 0,2 4 0 0,9-1-16 16,3-8-112-16,5-1 0 0,5-6-16 0,-1-1 0 0,5-6-176 16,1-2 0-16,3-3 0 0,0-7 128 0,2-8-256 0,2-3-64 15,4-5-16-15,0-6 0 16,7-9-1200-16,0 1-224 0</inkml:trace>
  <inkml:trace contextRef="#ctx0" brushRef="#br0" timeOffset="3">8575 7216 8287 0,'0'2'736'0,"0"-2"-592"0,0 0-144 0,0 0 0 0,2-2 1536 0,1 2 256 0,-1-4 64 0,2 0 16 0,2-5 752 0,3-1 128 16,-3-1 48-16,1 2 0 0,-1-1-528 0,-2 1-96 16,-4-1-32-16,0 1 0 0,0 3-832 0,-4 1-160 15,0 3-48-15,-5-4 0 0,1 6-672 0,-5 0-144 16,0 2-32-16,-4 2 0 15,0-4-256-15,-2 5 0 0,0 1 0 0,-5 0 0 0,5 5 0 0,-2 0 0 16,-3-1 0-16,1 3 0 0,0 2-160 0,1 0 160 16,3-2-160-16,0 1 160 0,6 4-256 0,0-8 64 0,5 3 0 0,1 2 0 15,5-5-64-15,4 3-16 0,3 0 0 16,1-4 0-16,3 1 272 0,3 1 0 0,3-3 0 0,2 1 0 16,0-1 160-16,3-1 96 0,3-1 0 0,0-2 16 15,3-4 80-15,-5 3 16 0,-4-3 0 0,-4 0 0 16,2 0-208-16,0 0-32 0,0-3-128 0,-5-1 192 15,3 0-192-15,-4 2 0 0,-1-7 0 0,-3 5 0 16,-1 0 0-16,-4-1 0 0,0 3 0 0,-4-2 0 16,-3 4 0-16,-1-4 0 0,-3 4 0 0,-4 0 0 15,-2 4 0-15,-2-4 0 0,0 4-192 0,0 3 192 16,-5 1-160-16,1 3 160 16,-1 2-128-16,3-1 128 0,0 10 0 0,1-5 0 0,3 4 0 0,0 0 0 0,2 3 0 15,1 3 0-15,1 10 128 0,0 3-128 0,7 3 128 0,1-5-128 16,5 0 160-16,5-6-160 0,3-4 0 0,7-3 0 15,6-12 0-15,7-4 0 0,6-9 0 0,2-7-192 16,5-5 16-16,1-1 0 16,1-4-32-16,0-2-16 0,-5-1 0 0,0 1-16288 15</inkml:trace>
  <inkml:trace contextRef="#ctx0" brushRef="#br0" timeOffset="4">8927 6744 18367 0,'-2'-15'400'0,"4"4"96"0,2 3 16 0,-2 3 0 0,2 5-512 0,-1 0 0 0,1 2 0 0,2 3 0 0,5 1 2880 0,6 7 464 0,4 10 112 0,3 9 0 0,3 9-1024 16,-1 10-224-16,-5 10-32 0,-4 12-16 0,-6 6-1280 0,-9 1-256 16,-6-1-48-16,-5-4-16 0,1-18-336 0,-5 11-64 15,-4 3-16-15,-7 5 0 0,-3 5-144 0,-3-4 0 16,0-7 0-16,0-4 0 16,3-13-528-16,3-6-144 0,3-9-32 0,6-8 0 0,9-11 256 0,6-10 32 15,6-9 16-15,9-11-16384 0</inkml:trace>
  <inkml:trace contextRef="#ctx0" brushRef="#br0" timeOffset="5">11297 7397 8287 0,'-4'-2'736'0,"2"-2"-592"0,2 4-144 0,0-4 0 0,2 4 512 0,-2-3 80 16,2-1 16-16,0-2 0 0,3-3 2352 0,3-4 480 0,3-1 80 0,4-3 32 15,8-1-1184-15,-2 1-224 0,5-4-48 0,-3 2-16 16,3 0-528-16,-3 4-96 0,-1 4-32 0,-3 7 0 16,-6 4-544-16,-3 4-112 0,-1 7-32 0,-3 4 0 15,-2 2-480-15,-1 4-112 0,1 0-16 0,-2 1 0 16,2-1-128-16,-2 2 160 0,5 1-160 0,-3 4 160 16,5-3-160-16,1 1 0 0,1-1 0 0,2 1 0 15,2-1 0-15,-3 3 0 0,3 0 0 0,-2-7 0 16,0 0 0-16,2-2 0 0,-3 1 0 0,3-10 0 15,-2 3 0-15,2 2 0 0,-2-5 0 0,0-3 0 16,-1-1-144-16,1-1-16 0,-2-1 0 0,-3-2 0 31,1-2-800-31,-5-2-144 0,3-2-48 0,-3-3 0 0,-2 3-1600 16,0-3-320-16,0-1-64 0,2-3-9040 0</inkml:trace>
  <inkml:trace contextRef="#ctx0" brushRef="#br0" timeOffset="6">11924 7272 3679 0,'6'-17'320'0,"-4"6"-320"15,0 0 0-15,0 5 0 0,-2 6 368 0,0 0 0 0,0-4 0 0,-2 1 0 16,0-1 2320-16,0 4 480 0,-2 0 96 0,-3 4 0 16,-1 7-720-16,-3 2-160 15,-2 8-16-15,-2 0-16 0,-4 1-304 0,0 5-64 0,-2 1-16 0,-3 0 0 16,1 4-400-16,-5 6-80 0,-6 7-16 0,-2 2 0 15,2-1-640-15,0 1-144 0,0-2-32 0,4-2 0 16,9-5-528-16,4-13-128 0,6-1 0 0,7-7 0 16,4-7-208-16,4-3-80 15,7-7-16-15,3-7 0 0,12-7-2144 16,4-6-432-16</inkml:trace>
  <inkml:trace contextRef="#ctx0" brushRef="#br0" timeOffset="7">13216 7453 6447 0,'3'-9'576'0,"-1"5"-576"0,0-3 0 0,-2 3 0 0,2 0 1232 0,-2 2 144 0,2-5 32 0,0-1 0 0,2-3 2432 0,1-6 512 0,3-4 80 0,1 4 32 15,-3-7-1424-15,1 5-288 0,-1 2-48 0,-2 0-16 16,-2 7-1424-16,0-5-304 0,-4 4-48 0,0 2-16 16,-4 5-656-16,-3 4-240 0,-1-4 144 0,-5 8-144 15,2-2 0-15,-8 7 0 0,-3 1 0 0,-1 8 0 16,-1-4 0-16,-4 10 0 0,-2 8 0 0,0 2 0 15,0 8-144-15,5 3 144 0,3 4 0 0,7 0 0 16,7-6 0-16,1 1-128 0,7-1 128 0,4-1 0 0,2-12 0 16,5 0 0-16,6-9 0 0,4-4 0 0,2-10-256 15,1-5 64-15,5-8 16 0,5-7 0 0,2-9 176 0,3-5 0 16,-3-5-144-16,-5-2 144 0,-1 2-192 0,-4-4 48 16,-5 2 0-16,-2 0 0 15,0 2-624-15,-7 2-112 0,-1 4-16 0,-3 3-16 16,-4 4 112-16,-4 0 32 0,0 6 0 0,-2 2 0 0,-2 5 320 0,-3 1 80 0,3 1 16 15,-3 6 0-15,-2 0 112 0,3 7 32 0,-1-3 0 0,5 5 0 16,0-2 208-16,2 3 192 0,4 3-48 0,2 0 0 16,-2 0 288-16,5 2 48 0,-1 4 16 0,3 3 0 15,1 3 144-15,-1-1 16 0,-1 0 16 0,1-3 0 16,-1-2-272-16,5 1-48 16,2-5-16-16,2-5 0 0,0-1-480 0,0-3-112 0,2-8 0 0,0-6-16 15,3 2-1040 1,-5-7-208-16,-2 1-32 0,0-7-12800 0</inkml:trace>
  <inkml:trace contextRef="#ctx0" brushRef="#br0" timeOffset="8">13583 7384 5519 0,'0'3'496'0,"0"1"-496"0,2-4 0 0,0 2 0 16,2 0 1184-16,1 4 144 0,3-1 16 0,7 7 16 0,2 5 2192 0,4 5 432 16,1 1 96-16,-1 1 16 0,-4-1-2240 0,0-2-432 15,-4 1-80-15,-3-3-32 0,-3 0-560 0,-5-2-112 16,-2 4-32-16,-2 1 0 0,-5-5 224 0,-3 4 32 15,-1-2 16-15,-2-4 0 16,3 0-144-16,1-5-32 0,-1-3 0 0,-1-5 0 0,0-4-240 0,1-2-48 16,1-9-16-16,3-2 0 15,1-2-32-15,5 0-16 0,0-2 0 0,5 0 0 0,1-9-192 0,9-2-32 0,2-4-128 16,6-2 192-16,3 2-192 0,2 2 0 0,-1 4 0 0,-1 0 0 31,0 3 128-31,-3 6-128 0,-4 0 0 0,0 6 0 0,-4 2 128 0,-2 5-128 0,-2 6 0 0,-5-4 0 31,3 8-496-31,-5 0-192 0,2 2-32 0,-4 3-16 0,3-1-1808 16,-3-1-352-16,0 1-80 0,0-1-16 0,-2-3-448 0,2-2-80 0</inkml:trace>
  <inkml:trace contextRef="#ctx0" brushRef="#br0" timeOffset="9">14092 7082 11055 0,'8'-2'976'0,"-3"2"-784"0,-1 0-192 0,0 2 0 0,-2 0 1584 0,0 0 272 15,1 5 48-15,1 3 16 0,2 10 2048 0,1 7 432 16,-3 12 80-16,-2-1 0 0,0 0-2176 0,-4 3-432 16,0-3-80-16,-2-2-32 0,1-2-1200 0,-1-2-240 15,2 2-64-15,0-4 0 0,2 0-64 0,0-7 0 16,2-4-16-16,0-4 0 0,0-4-176 0,3-7 0 16,-3 3 0-16,2-7 128 0,0-7-128 0,-2 3 0 15,0 0 0-15,1-3 128 0,-1-3-128 0,2-1 0 16,2-4 0-16,-1 2 0 0,3-2-128 0,3-2 128 0,4 0-160 15,2-4 160-15,2 4-192 0,2 0 48 0,3 0 16 0,1 2 0 16,3 4-16-16,0 5 0 0,-1 2 0 0,-1 4 0 16,-3 6 144-16,-1 3 0 0,-3 3 0 0,-6 5-128 15,-3 1 128-15,-3 3 0 0,-3 6 0 0,-6 3 0 16,0 0 0-16,-5 0 0 0,-1 4 0 0,-7-6 0 16,0 4 128-16,-2-9 0 0,-4 7 0 0,-3-7 0 15,-1-2-128-15,-1 1 192 0,3-9-64 0,-3-3 0 16,3-3-128-16,1-3 0 0,3-4 0 0,-4-4 0 15,1-3 0-15,1-6 0 0,2 3 0 0,2-1 0 16,2-8-464-16,2 0-112 0,3-2-32 16,5-11-17312-16</inkml:trace>
  <inkml:trace contextRef="#ctx0" brushRef="#br0" timeOffset="10">15757 7327 20271 0,'7'-2'1792'0,"-1"-5"-1424"0,-1 5-368 0,-5 2 0 0,0 0 1872 0,2-2 304 0,4-4 64 0,0 1 16 0,3-5-512 0,-3-1-96 0,-1 5-32 16,-5-5 0-16,-3 7-1040 0,-5 2-224 16,-3 0-32-16,-4 4-16 0,-6 4-64 0,0-4-16 0,-5 7 0 0,1 1 0 15,-1-3-64-15,-2 6-16 0,3-3 0 0,-1 1 0 16,5 0-144-16,0-3 0 0,4 3 0 0,4-3 0 15,6-4 0-15,3 1 0 0,6-1 0 0,5-2 0 16,6 2 0-16,4-1 288 0,8 1-48 0,3-2-16 16,0 0 80-16,3 4 16 0,6-1 0 0,-1 1 0 15,0 5-320-15,-2-3 128 16,-2 5-128-16,-4 0 0 0,-5 2 0 0,-1-3-272 0,-3 8 16 0,-7-1 16 31,1-2-272-31,-6 2-64 0,-3 0-16 0,-4 2 0 0,-4 1 592 0,-3-3 0 0,-1 2 0 0,-5-2 0 0,-4 0 528 16,-2-2 32-16,-5 1 0 0,-3-1 0 0,-1-3-208 0,-2-1-32 15,0 2-16-15,3-4 0 16,3-7-304-16,1 2 0 0,1-3-176 0,1 1 176 16,6-4-688-16,2 0-16 0,7-4-16 0,2 1 0 15,6-3-896-15,4-5-176 0,9-1-48 0,7-8-7744 16,5-1-1552-16</inkml:trace>
  <inkml:trace contextRef="#ctx0" brushRef="#br0" timeOffset="11">16316 7063 11055 0,'-5'-4'976'0,"1"4"-784"0,2 0-192 0,0 0 0 15,0 2 896-15,-1 0 128 16,-1 0 16-16,-2 4 16 0,-1 3 2272 0,3 8 448 0,4 6 80 0,2 7 32 16,5 2-1776-16,1 4-368 0,3 3-64 0,2-1-16 15,-3 2-624-15,1-6-128 0,0 3-16 0,-5-3-16 16,0-9-624-16,1 1-128 15,-3-3-128-15,-2 1 176 0,0-7-176 0,0-2-176 0,-2 2 48 0,0-7 0 16,-2 1-1312-16,0-9-256 0,0 0-48 0,-2-2-13344 16</inkml:trace>
  <inkml:trace contextRef="#ctx0" brushRef="#br0" timeOffset="12">16094 7395 10127 0,'6'-4'448'0,"-3"4"96"0,3-4-544 0,0 1 0 16,-1 1 0-16,-1 0 0 0,4 0 2864 0,7-2 464 0,11-5 80 0,10-1 32 16,9-3 16-16,-1-4 0 0,-1 6 0 15,-5-6 0-15,-1 2-2080 0,-5 2-416 0,-3 1-64 16,-1 1-32-16,0 2-560 0,-7-1-112 0,-2 1-32 0,-2 7 0 16,-2-2-160-16,0 2 0 0,-2 2 0 0,0 6 0 15,-3 1 0-15,1 3 0 0,-3 5 0 0,-1 4 0 16,-1-4 0-16,1 6 0 0,-1 1 0 0,3 1 0 15,-1 3 0-15,1-5 0 0,-1 0 0 0,1 3 0 16,1-3 0-16,-1 2 0 0,-1-1 0 0,-1-3 0 16,-1 0-256-16,-4-4-16 0,0-2-16 0,-2-5 0 15,0 1 288-15,-2-5-192 0,0 0 192 0,0-4-160 0,-2-4 160 16,2 0 0-16,-1-5 128 0,1 1-128 0,0-5 320 0,2 2-16 16,-2-6 0-16,2-2 0 0,0 0-48 0,2-2 0 15,0-5 0-15,3 3 0 0,-1 1-80 0,4-5-32 16,5-1 0-16,2 0 0 0,4 3-144 0,5-3 0 15,-1 0 0-15,3 3 128 0,-3 8-128 0,-2 2 0 16,1 4 0-16,-5 5 0 16,0 4-1136-16,-2 4-96 0,-5 2-32 0,1 7-9808 0,-5 2-1984 0</inkml:trace>
  <inkml:trace contextRef="#ctx0" brushRef="#br0" timeOffset="13">17280 7220 2751 0,'3'3'256'0,"-3"1"-256"0,2 0 0 0,-2 2 0 0,0-3 2016 0,0 3 352 0,2 7 80 0,0 6 16 16,2 9 1184-16,-2 1 256 0,0 1 32 0,1 2 16 0,-1-2-1744 0,0-2-352 16,0-3-64-16,0-1 0 0,-2-7-1264 0,2-5-240 15,2 3-48-15,-1-4-14800 16</inkml:trace>
  <inkml:trace contextRef="#ctx0" brushRef="#br0" timeOffset="14">17314 7108 11055 0,'-14'-22'976'0,"7"12"-784"16,3-1-192-16,0 5 0 0,2 1 1184 0,2 3 192 16,0 0 32-16,0 0 16 0,0-4 96 0,2-3 16 0,2 7 0 0,2 2 0 31,3 2-3600-31,1 7-720 0,3 3-144 0,0 5-16 15</inkml:trace>
  <inkml:trace contextRef="#ctx0" brushRef="#br0" timeOffset="15">17572 7280 15663 0,'4'13'688'0,"-1"-7"144"0,-1 3-656 0,-2-3-176 0,2-2 0 0,-2 3 0 15,2-3 2752-15,2 9 528 16,0 0 112-16,3 8 0 0,-1 4-1216 0,1-3-240 0,-1-3-48 0,-2 0-16 15,-2-2-560-15,1-2-112 0,-1-4-32 0,0-1 0 0,0 1-528 0,0-3-96 16,-2-3-32-16,0-1 0 0,2-2-384 0,0-4-128 16,3 0 0-16,-3-5 0 0,4-1 0 0,-2-3 0 15,3-4-128-15,-1-2 128 16,3-4-448-16,-1 0 0 0,1-1 0 0,-1 1 0 16,-1 2-464-16,1 4-96 0,1-4-16 0,-3 6 0 15,3 3-560 1,-3 5-112-16,2 3-32 0,1-2 0 0,2 4 576 0,-3 4 96 0,5-2 32 0,-2 7 0 15,-1-3 432-15,-1 7 80 0,-1 6 32 0,-1 9 0 0,-5-3 176 0,0 9 48 0,-2 5 0 16,-2 3 0-16,2 3 960 0,2-13 208 0,0 0 48 16,4 2 0-1,5-2 256-15,6-2 64 0,7-7 16 0,1-8 0 0,5-7-912 0,2-12-192 0,4-2-48 0,2-11 0 32,-6 2-1216-32,2-6-240 0,7-13-48 0,2-5-16 15,-3-5-816-15,-2 1-176 0,-1-6-16 0,-5 4-16 0,-5 5 944 16,-8 2 192-16,-4 3 48 0,-8 8 0 15,-5 5 1344-15,-6 5 288 0,-7 9 48 0,-2 2 16 0,-4 6 1024 0,-2 4 208 0,-7 6 32 0,1 3 16 16,-1 4-160-16,1 5-16 0,1 3-16 0,-1-1 0 16,3 1-432-16,3 3-96 15,4-5-16-15,3 3 0 0,1 1 64 0,2 5 0 16,1 0 0-16,4 0 0 0,1-8-320 0,3-7-48 16,5 4-16-16,1-8 0 0,5-1-192 0,-1-5-32 0,3-5-16 0,2-4 0 0,0-5-240 0,2-3-48 15,2-5-16-15,-2 0 0 0,0-2-160 0,2 0 128 31,3-6-128-31,-1-1 128 0,0 7-128 0,-1 0 0 0,-6 6-160 0,1 3 160 16,-2 4 0-16,0 4 0 16,2 0 0-16,0 8 0 0,0 5 0 0,2 4 208 0,0 4-16 15,-5 1 0-15,3 1 64 0,-2 5 0 0,0 8 0 16,0 9 0-16,-3-1-16 0,3 12 0 0,-2 5 0 0,-3 5 0 16,-3-6-80-16,-3 0-16 0,-4-3 0 0,-5-4 0 15,1-6-144-15,-7-2 0 0,-2-7 0 0,-2-6 0 16,-2-4 0-16,-2-11-144 0,-7-2 144 0,0-9-208 15,1-6 208-15,1-6 0 0,0-7 0 0,7-2 0 16,2-4 0-16,7-5 0 0,3-5 144 0,7-1-144 16,4-6 288-16,5 2-32 0,4-5-16 0,4-3 0 15,4 1-240-15,-2 1-128 0,5-1 128 0,-3 5-208 16,5 2-160-16,1-2-16 0,9 2-16 0,1-5 0 16,1 5-688-16,0 5-128 0</inkml:trace>
  <inkml:trace contextRef="#ctx0" brushRef="#br0" timeOffset="16">19751 7220 18431 0,'4'-4'1632'0,"-1"0"-1312"0,-1 2-320 0,0 2 0 0,0 2 1472 0,0-2 208 0,4 4 48 0,5 0 16 0,2 5 672 0,0 6 128 0,-5 6 16 15,1 3 16-15,-5 3-1392 0,-2 3-288 0,-2 4-48 0,-4 0-16 16,-3 2-592-16,1-4-240 0,-5 2 176 0,5-2-176 31,2-2-1488-31,-1-9-400 0</inkml:trace>
  <inkml:trace contextRef="#ctx0" brushRef="#br0" timeOffset="17">19828 7148 19343 0,'-4'-8'1728'0,"1"-3"-1392"0,3 7-336 0,-2-3 0 16,2 7-1120-16,0 0-288 0,-2-10-64 0,2 1-16 15,0-4 1488-15,2 1 336 0,5 7 48 0,-1 5 16 0,3 5-400 0,3 5 0 16,5 5 0-16,0 4 0 0</inkml:trace>
  <inkml:trace contextRef="#ctx0" brushRef="#br0" timeOffset="18">20160 7295 6447 0,'6'11'272'0,"-1"-3"80"0,-1-4-352 0,-2 3 0 16,-2-1 0-16,0 1 0 0,0 1 1456 0,0 3 208 0,0 8 64 0,-2 6 0 15,0 5 1360-15,-2 0 288 16,-1-2 48-16,1-7 16 0,0-4-816 0,2-4-176 0,2-5-16 0,0-8-16 16,4 0-1184-16,2-8-224 0,3-3-48 0,6-6-16 15,2-4-736-15,2-3-208 0,7-3 0 0,-1-5 128 32,3-2-912-32,-3 2-176 0,-1 4-48 0,-3 0 0 15,-4 7-384-15,-4 0-80 0,-2 8 0 0,-5 2-16 0,-2 7 464 16,0 4 80-16,1 0 32 0,1 0 0 0,3 4 1232 0,1 3 240 15,5-1 48-15,0 5 16 0,4 4-64 0,0 4-16 0,1 2 0 0,-3 5 0 16,0 1 624-16,0 1 128 0,-2 4 32 0,0-4 0 16,-5-5-16-16,3 3 0 0,0-5 0 0,4-2 0 31,0 0-944-31,2-8-192 0,2-5-48 0,3-8 0 16,1-6-704-16,5-9-160 0,2-7-32 0,0-6 0 15,4-8-1808-15,-2-4-368 0,2-3-80 0,-4 0-16 0</inkml:trace>
  <inkml:trace contextRef="#ctx0" brushRef="#br0" timeOffset="19">21283 6835 23039 0,'2'-4'1024'0,"0"2"192"0,2 0-960 0,0-1-256 0,1 3 0 0,-1-4 0 16,2 2 3120-16,5 0 576 0,6 0 112 0,6-2 32 16,3-1-2176-16,4 1-448 0,2 2-64 0,-5 2-32 15,1-2-816-15,-2 2-176 0,-1 2-128 0,1-2 192 16,-5 4-192-16,-2-4 0 0,0 2 0 0,1-2 0 16,-3 2-272-16,-5 1-48 0,1 1 0 0,-4-2 0 15,-3 0-2112-15,-2 0-448 0,1 2-64 0,-3-1-11872 16</inkml:trace>
  <inkml:trace contextRef="#ctx0" brushRef="#br0" timeOffset="20">21351 6952 11055 0,'-7'-2'480'0,"3"-2"112"0,2 4-464 0,0 0-128 15,0 4 0-15,0-4 0 0,-1 0 2128 0,1 4 416 0,0 3 80 0,0-3 0 16,0 7 592-16,2-3 112 0,4 7 32 15,5-4 0-15,1-1-1328 0,3 3-272 0,2 2-48 0,2-2-16 16,-2 0-992-16,0 4-192 0,0-5-32 0,-2 5-16 16,-5 3-464-16,-2-3 0 0,-3 6 0 0,-3-2 0 31,-5 5-336-31,1-5-64 0,-2-2-16 0,-5 7 0 0,0-5 160 0,-1 0 48 0,-1-4 0 0,0 5 0 16,-2-5 208-16,0 0 0 0,2-2-160 0,1-3 160 15,-3 3-320-15,0-2 16 0,-4 0 0 0,0 2 0 16,-1-2-544-16,3-3-112 0,5-1-32 0,3-5 0 15,3-2 544-15,6-4 96 0,4-2 32 0,4-5 0 0,5 1 448 16,6-3 112-16,5-2 16 0,1 3 0 0,3-1 192 16,4-4 64-16,0 4 0 0,2 1 0 0,2 1-80 0,0 1-16 15,1 1 0-15,-5 3 0 0,-3 2-224 0,-1 4-64 16,0 2 0-16,-5 1 0 16,-1 1-128-16,-3-2 0 0,0 3 0 0,0 1 0 15,0 1 0-15,0 1-144 0,-2 1 144 0,0-5 0 16,-2 3-896-16,-2-3-64 0,0 1 0 0,0-7-9280 15,-3 2-1840-15</inkml:trace>
  <inkml:trace contextRef="#ctx0" brushRef="#br0" timeOffset="21">21892 6733 15663 0,'2'-2'1392'0,"2"0"-1120"0,0 2-272 0,-2 0 0 0,3 0 1568 0,-1 2 256 0,9 0 48 0,4 2 16 0,11-4 1568 0,3 7 320 15,6 3 64-15,3 1 16 0,-2 2-2256 0,1-1-464 16,-3 3-96-16,-2 0-16 0,-4 0-688 0,-5 0-144 16,-1-2-16-16,-7-3-16 15,0 1-576-15,-6-5-112 0,-1 1-32 0,-1-3 0 31,-3-4-1696-31,-2-4-352 0</inkml:trace>
  <inkml:trace contextRef="#ctx0" brushRef="#br0" timeOffset="22">22201 6612 13823 0,'-5'0'608'0,"3"0"128"0,2 0-592 0,-2 0-144 0,0 2 0 0,2 2 0 16,-2 0 1872-16,0 3 352 0,0 5 64 0,-3 8 16 15,-3 7-320-15,-1-3-48 0,1 3-16 0,-1-1 0 16,-1-3-1152-16,-1 3-224 0,0-3-48 0,1 3-16 15,-1 1-240-15,2-3-48 0,3-1-16 0,2-6 0 16,2 0-1136 0,2-10-240-16</inkml:trace>
  <inkml:trace contextRef="#ctx0" brushRef="#br0" timeOffset="23">22173 6552 6447 0,'2'2'576'0,"0"2"-576"15,-2 1 0-15,0 1 0 0,0-4 1536 0,2 7 192 32,0 1 32-32,3 7 16 0,1 15 2128 0,0 7 416 15,3-1 96-15,-3 2 0 0,1 5-2160 0,-1-4-432 16,-2 1-96-16,1-8 0 0,-1-2-1248 0,-2-4-240 16,2-7-48-16,-4-4-16 15,2-2-1056-15,-2-4-208 0,-2-3-32 0,-2-4-13568 0</inkml:trace>
  <inkml:trace contextRef="#ctx0" brushRef="#br0" timeOffset="24">21896 6916 17503 0,'17'0'768'0,"-6"-2"176"0,4 0-752 0,-3-2-192 0,-1 1 0 0,-2-1 0 15,3 0 3568-15,10-3 672 0,16-3 144 0,13-5 32 16,7 0-2048-16,-3 2-416 0,-6 3-80 0,-2 1-12880 15,0 1-2560-15</inkml:trace>
  <inkml:trace contextRef="#ctx0" brushRef="#br0" timeOffset="25">23700 7195 13823 0,'0'0'1216'0,"0"0"-960"0,0 0-256 0,0 0 0 0,0 2 1264 0,0-2 208 0,2 2 32 0,2-2 16 0,3 0 112 0,1 0 32 0,5-2 0 0,2-4 0 16,0-3-304-16,2-2-48 0,0-3-16 0,2-3 0 16,0-3-32-16,1 1-16 0,-1 0 0 0,0-4 0 15,4-5-512-15,3-8-96 0,2 2-32 0,-1-11 0 0,1 2-448 0,-5 1-160 16,3-3 0-16,-7 0 144 0,0 3-144 0,0-7 0 15,1-4 0-15,-8-1 0 0,1 3-272 16,-2-4 16-16,-3-2 0 0,-3 1 0 16,-3 3-224-16,-2 8-32 0,-2 7-16 0,-3 2 0 31,3 10-400-31,-4 5-80 0,2 6-16 0,-3 7 0 16,3 1 112-16,-5 7 16 0,3 4 0 0,-5 7 0 15,1 2 352-15,-5 10 80 0,0 7 16 0,-2 4 0 0,-2 9 720 0,-1 1 160 0,1 14 16 0,0-5 16 16,2 2 128-16,2 1 32 0,5 3 0 0,1 3 0 15,3 2-32-15,6-7 0 0,2-1 0 0,6-7 0 16,7-5-352-16,4-5-80 0,5-5-16 0,3-9 0 16,3-3 336-16,2-5 64 0,2-2 16 0,0-5 0 15,-2-1-208-15,0-7-32 0,2-6-16 0,-2-5 0 16,0 1-176-16,-6-3-128 0,-3-4 144 0,1-2-144 16,-5 0 160-16,2-9-160 0,-2 3 160 0,1-9-160 15,-1 0 0-15,-4-2 0 0,-1-2 0 0,-1 2 0 16,-4-2-320-16,-1-1-128 0,-1 6 0 0,-5-1-16 15,0 4-672-15,-2 2-128 0,-2 5-16 16,-2 2-16-16,-3 4 512 0,1-2 96 0,-3 9 32 0,-1 5 0 16,-1 3 416-16,0 7 96 0,1 3 16 0,-1 3 0 0,0 6 384 0,3 5 96 15,-3 1 16-15,3 3 0 0,1-2 0 0,1 8 0 16,4-2 0-16,0 6 0 0,4 0-208 0,6 0-32 16,5 1-128-16,8-5 192 0,3-6 160 0,6-9 32 15,2-7 0-15,4-3 0 0,-2-9-64 0,2-4-16 16,-2-7 0-16,-4-6 0 0,-2 6-112 0,-3-8-32 15,7-4 0-15,-2-3 0 0,0-1-160 0,-3-3 128 0,-1-2-128 16,0-2 128-16,-5 2-128 0,-4 2 0 0,0 2 0 0,-6 5 0 16,-3 2-384-16,-4 6 32 0,-1 4 16 0,-3 5 0 15,0 4 336-15,-3-3 0 0,3 3 0 0,-2 4 0 16,2 3 544-16,2 1 32 0,3 0 0 0,-1 5 0 16,0 4-240-16,3 2-32 0,-1-2-16 0,0 4 0 15,1 2 80-15,-1 5 16 0,3-3 0 0,-3-1 0 16,0-1-96-16,1-6-16 0,1 2 0 0,-1-9 0 15,3 1-96-15,-1-3-32 0,-3-2 0 0,3-4 0 16,-1 0 112-16,1-6 32 0,-1-2 0 0,3-3 0 16,0-2-16-16,-3-2 0 0,1 2 0 0,-1-4 0 0,3 5-272 15,-3-1 0-15,1 0 0 0,-1 2 0 0,1 3 0 0,-3 2 0 16,3-5 0-16,-1 0 0 0,1 5 0 0,-3 0 0 16,3 1 0-16,-1-3 0 0,-1 6 0 0,1-5 0 15,3 3 0-15,-3 4 0 16,1 0-176-16,-3 2 176 0,1 7-192 0,-1 3 192 15,-4 8-560-15,0-3 0 0,1 4 0 0,-1 7 0 0,0-1 368 0,2 5 64 16,5 2 128-16,-1-4-208 0,3-2 208 0,2-5 0 16,-1-6 0-16,3-2 0 15,0-11-896-15,4-4-128 0,5-8-16 0,3-5-14160 0</inkml:trace>
  <inkml:trace contextRef="#ctx0" brushRef="#br0" timeOffset="26">26194 6079 4607 0,'0'-4'400'0,"0"2"-400"0,-2-2 0 0,0 4 0 0,0 4 1920 0,0-4 288 0,-3 0 64 0,-3 0 16 0,-3 0 1456 0,-6 4 288 16,-2 9 64-16,-4 4 16 0,1 6-1568 0,-1 7-320 15,2 4-64-15,1 9-16 0,3-1-800 0,0 14-176 16,7-5-16-16,1 6-16 0,5-5-608 0,2 5-112 0,0-6-32 0,0 7 0 16,2-7-256-16,2 2-128 0,2-8 0 15,2-7 128-15,5-6-128 0,4-9-192 16,0-4 32-16,4-6 16 15,0-4-512-15,5-9-112 0,7-5 0 0,4-5-16 16,1-5-736-16,0-2-144 0,-2 0-16 0,-6 2-13360 0</inkml:trace>
  <inkml:trace contextRef="#ctx0" brushRef="#br0" timeOffset="27">26348 6439 17503 0,'-5'-4'768'0,"3"2"176"0,2 2-752 16,0 0-192-16,2 0 0 0,0 2 0 0,3 0 2656 0,1 0 496 16,5 5 112-16,6 1 0 0,6 5-896 0,7 2-192 15,2 6-48-15,2-4 0 0,0 0-1168 0,-2 2-224 16,-2 5-48-16,-2-7-16 0,-7 4-432 0,0 0-96 0,-2 1-16 16,-2-5 0-1,0 6-432-15,-6-4-80 0,-5-2-32 0,1 2 0 16,-3-4-2240-16,-2 0-448 0</inkml:trace>
  <inkml:trace contextRef="#ctx0" brushRef="#br0" timeOffset="28">26865 6416 15663 0,'-8'0'688'0,"3"0"144"0,-1 6-656 0,0-4-176 0,1 3 0 0,-1-1 0 15,0 6 1376-15,-7 3 240 0,-9 13 48 0,-5 1 16 0,-7 12 944 0,-3-1 192 16,6-2 48-16,-4 3 0 15,1-8-1136-15,5 4-240 0,5-8-32 0,5-1-16 0,2-3-672 0,6-2-144 16,1 1-32-16,7-5 0 16,6-7-1216-16,7 1-240 0,7-7-48 0,7-6-15648 15</inkml:trace>
  <inkml:trace contextRef="#ctx0" brushRef="#br0" timeOffset="29">27227 6522 5519 0,'-13'9'496'0,"5"-7"-496"0,-1 6 0 0,3-3 0 16,2 1 1648-16,2-4 224 0,-1 2 48 0,-1 3 16 15,0 8 1744-15,2-3 352 0,0 3 64 0,4-2 0 16,4-2-2016-16,5-3-416 0,0-3-64 0,3-5-32 16,3-3-864-16,-4-3-192 0,4 0-16 0,-2-9-16 15,-2 2-192-15,0 2-32 0,-5-6-16 0,1 2 0 16,-5 0-240-16,-2 3 144 0,-2 1-144 0,-2-4 128 0,-2 7-128 0,-3-1 0 15,-3 3 144-15,-3 6-144 0,-2-5 496 0,-2 10 16 16,0-5 16-16,4 4 0 0,0 2-80 0,5-1 0 16,4 1-16-16,2-2 0 15,4 3-432-15,2-1 128 0,0 0-128 0,3 1 0 16,3 1-688-16,-3-3-208 0,5 3-64 0,1 1-15632 0</inkml:trace>
  <inkml:trace contextRef="#ctx0" brushRef="#br0" timeOffset="30">28056 6341 3679 0,'0'-6'320'0,"0"-1"-320"0,0 3 0 0,-2 0 0 16,0 2 1776-16,-1 2 272 0,1 0 64 0,-2-4 16 15,-5 1 1168-15,-3 1 224 0,-3 2 64 0,-2 0 0 16,-5 5-1680-16,1-1-336 0,-4 2-64 0,1 5-16 15,1-5-144-15,-1 3-48 0,3-1 0 0,0 3 0 16,4 0-416-16,2-1-96 0,2 5-16 0,2-4 0 0,3-1-448 0,1 3-80 16,5 2-32-16,0-2 0 0,2-3-208 0,0 1 0 15,4 4 0-15,3-4 0 0,3-3 0 0,3 1 0 16,6-3 0-16,-2-2 0 0,0-2 192 0,1 1-48 16,3-3-16-16,-2 0 0 15,2-3-128-15,-2 1 0 16,-2 2 0-16,-2-4 128 0,-2 4-400 0,-2-2-96 15,-3 0-16-15,-1 2 0 0,-3 0 48 0,-2 0 0 0,0 0 0 16,-2 0 0-16,0 0 336 0,-2 0 0 0,0 2 0 16,0 0 0-16,-5 2-192 0,7-4 48 0,0 0 0 0,-36 17 0 31,19-6-416-31,-2 0-80 0,0-1 0 0,-2 5-16 0,-5 2 416 0,0 5 96 0,1-3 16 0,4 0 0 16,8-2 336-16,2 0 80 0,3-2 16 0,6 2 0 15,2-7 272-15,6 8 48 0,7-6 16 0,4 1 0 16,4 0 96-16,2-7 32 0,5 3 0 0,0-3 0 15,-7 1-464-15,5-3-96 0,-1-2-16 0,3 0 0 16,-7-2-512-16,1-4-96 0,-1 0-32 0,2-3 0 16,-6-4-1680-16,3 1-352 0,1-7-64 0,0-9-11664 15</inkml:trace>
  <inkml:trace contextRef="#ctx0" brushRef="#br0" timeOffset="31">28388 5877 18431 0,'4'4'816'0,"1"3"160"0,1-1-784 0,0 1-192 0,-1-3 0 0,-1 0 0 0,4 5 3104 0,5 3 576 0,8 12 112 0,9 8 32 0,9 12-1120 0,1 10-208 0,1 7-64 0,-7 3 0 15,-7-2-1648-15,-8 2-336 0,-6-5-64 0,-6 1 0 16,-9 0-256-16,-5 1-128 0,-6 3 128 0,-2 4-128 15,-2 3 0-15,-4-1 128 0,0 0-128 0,0-6 0 16,-1-4 0-16,-1-5 0 0,1-6 0 0,8-11 0 16,1-6 0-16,6-11 0 0,7-3 0 0,5-14 0 15,3 2-320-15,5-14-64 0</inkml:trace>
  <inkml:trace contextRef="#ctx0" brushRef="#br0" timeOffset="32">29253 6465 9215 0,'0'-5'816'0,"0"3"-656"0,2 2-160 0,-2-2 0 0,2 2 1776 0,0 0 320 15,2-2 64-15,3 2 16 0,1-6-160 0,7 1-32 16,4 1 0-16,7-2 0 0,4-5-400 0,2-2-96 16,4 3-16-16,-2-1 0 0,-4 3-512 0,2-3-96 0,-4 5-32 0,-3-1 0 15,1 1-688-15,-3 1-144 0,-2 1 0 0,-1 2 0 32,-6 2-1984-32,-1 0-368 0,-4 6-64 0,-5 1-16 0</inkml:trace>
  <inkml:trace contextRef="#ctx0" brushRef="#br0" timeOffset="33">29274 6814 17503 0,'4'-4'768'0,"1"1"176"0,1 1-752 0,0-2-192 0,-1 2 0 0,-1 0 0 0,2-2 1984 0,3-1 384 15,6 3 64-15,6-8 0 0,5 1-1056 16,3-2-224-16,3 3-32 0,5-1-16 15,-1 3-1744-15,2 2-336 0,-4 4-80 0,2 0-16 0</inkml:trace>
  <inkml:trace contextRef="#ctx0" brushRef="#br0" timeOffset="34">29964 7042 13823 0,'-4'2'1216'0,"2"2"-960"0,2-4-256 0,0 0 0 0,2 0 416 0,-2 0 32 16,0 0 16-16,2 0 0 0,2-4 1776 0,7-3 368 0,4-3 64 0,2-3 16 16,4-2-832-16,3-6-176 0,1-3-16 0,3-3-16 31,2-5-304-31,0-4-48 0,1-5-16 0,-5 1 0 0,-3-1-640 0,1-1-144 0,-3-3-32 0,-4-2 0 16,0 0-464-16,-2-2 0 0,0-2 0 0,-4 0 0 15,-1 6-256-15,-1 3 16 0,-3 1 0 0,-4 5 0 31,3 6-256-31,-7 1-48 0,2 3-16 0,-5 3 0 0,1 6 336 0,0 2 64 16,-5 4 16-16,1-2 0 0,-1 9 144 0,-1 0 0 0,-1 2 0 0,-4 8 0 16,0-2 0-16,-2 5 0 0,2 6 0 0,-2 2-128 15,-2 8 128-15,2 9 0 0,0 5 0 0,2 10 0 16,2 4 0-16,3 2 0 0,1-2 0 0,5 3 128 16,2 3 128-16,6 1 16 0,2 6 16 0,3-6 0 15,1-11 96-15,7-5 0 0,5-1 16 0,3-11 0 16,5-11-272-16,2-4-128 15,0-6 0-15,6-5 128 0,1-10-128 0,-1 2 128 0,-4-7-128 0,0-1 128 0,-2-3-128 0,-2-9 160 32,-2 5-160-32,-5-2 160 0,-4 2-160 0,-2-2 0 0,0-2 0 0,0-11 0 15,-4 0 0-15,0 0 0 16,-2 0-176-16,-3 2 176 16,1-4-704-16,-5 4-64 0,0 1-16 0,0 3 0 15,-1 3-368-15,-6 3-64 0,3 8 0 0,-4 3-16 16,0 3 128-16,-2 6 16 0,1 4 16 0,-1 7 0 0,2-1 656 0,-1 7 128 0,1 7 32 0,0 3 0 15,-3 1 256-15,5 4 0 0,-2 0 0 0,4 0 0 16,-2-7 0-16,2 10 0 0,4 3 0 0,-2 2 0 0,5 1 336 0,1-14 32 0,3 3 0 0,2-11 0 16,-1-6 144-16,5-4 16 0,1-9 16 0,3-9 0 31,0-1 368-31,-2-3 80 0,3-4 16 0,-3-2 0 0,-4 2-336 0,0 0-64 16,-3-1-16-16,3-3 0 0,-2-4-400 0,0-1-64 0,-3 1-128 0,-3 3 176 15,1 1-176-15,-3 4 0 0,-1-4 0 0,0 4 0 16,0 6 0-16,1-2 0 0,-1 5 0 0,2 3 0 15,1 3 0-15,1 2-176 0,1 0 176 0,1 7-128 16,-1 1 128-16,-1 7-208 0,-1 6 80 0,-1 5 128 16,-1 6 0-16,-3-4 0 15,0-1 0-15,-2 7 0 0,2 7 0 0,0 3 0 16,0-3 0-16,2-3 0 0,1-6 128 0,-1-6-128 16,2-3 0-16,3-6 128 0,-3-4-128 0,1-5 0 0,1-3 0 0,1-5 128 0,-1-2-128 0,-1-7 0 15,-1 3 0-15,0-9 0 16,1 4-736-16,-1-2-128 0,-2-6-32 0,-1 0-13280 0</inkml:trace>
  <inkml:trace contextRef="#ctx0" brushRef="#br0" timeOffset="35">31762 6179 6447 0,'0'-12'576'0,"0"5"-576"0,0 3 0 0,0 0 0 0,-2 2 224 0,2 2-64 0,0-5-16 0,-2 3 0 0,2-2 2448 0,0 0 480 16,-3-1 112-16,3-1 16 0,0 4-1648 0,0-4-320 16,0 3-64-16,3 1-16 0,-1-2-96 0,0 2-32 15,0 2 0-15,0-2 0 0,2 0-384 0,-1 2-64 16,1 0-32-16,-2-5 0 0,0 3 176 0,0 2 48 16,0-2 0-16,0 0 0 0,-2 2-144 0,0 2-32 0,-2-2 0 0,0 2 0 31,0 5-1296-31,-2-5-256 0</inkml:trace>
  <inkml:trace contextRef="#ctx0" brushRef="#br0" timeOffset="36">31939 6167 3679 0,'4'-34'320'0,"-2"14"-320"0,-2 3 0 0,0 3 0 0,0 5 1184 0,0 3 160 16,-2 1 48-16,0-5 0 0,-5-7 1152 0,1-2 224 15,-5 1 48-15,-4 6 16 0,1 5-1280 0,-3 7-256 16,-3 7-48-16,1 3-16 0,2 10-320 0,0 5-64 0,-2 7-16 16,0 6 0-16,0 1-288 0,-3 10-64 0,1 10-16 15,0 1 0-15,-1-5 112 0,5-4 32 0,5 2 0 0,1-4 0 31,2 5 128-31,3 5 32 0,6 5 0 0,2 4 0 16,2 0-448-16,3-4-96 0,3-6-16 0,1-7 0 0,2-4-208 0,-2-9 0 0,-1-6 0 0,3-4-160 16,0-5 32-16,-1-6 0 0,8-4 0 0,-1-3 0 15,2-3-1264-15,3-1-240 16,-3-2-48-16,0-8-11296 0</inkml:trace>
  <inkml:trace contextRef="#ctx0" brushRef="#br0" timeOffset="37">31930 6629 26719 0,'-4'-11'1184'0,"4"0"240"0,0 5-1136 0,0 2-288 0,2 4 0 0,0 0 0 16,0 4 768-16,3-4 80 0,5 6 32 0,3 5 0 15,4 2 928-15,2 6 192 0,7 9 48 0,-5-5 0 16,5 5-1408-16,-1 1-288 0,1 3-48 0,-1 2-16 16,1 1-32-16,-5-6 0 0,0 5 0 0,-4-10 0 15,-2-3-256-15,-2 0 0 0,0 1 0 0,-2-1 0 16,-1-4-240-16,-3-4-96 0,-1 0-32 0,-4-5-16704 16</inkml:trace>
  <inkml:trace contextRef="#ctx0" brushRef="#br0" timeOffset="38">32309 6654 9215 0,'-6'7'816'0,"-1"-5"-656"16,1 2-160-16,2 0 0 0,0 3 1088 0,-5-3 192 0,-4 6 48 16,-6 8 0-16,-11 9 1776 0,-8 3 352 0,0 8 80 0,-1 3 16 15,7-7-1680-15,7-2-336 0,3-5-64 0,8 1 0 16,3-2-768-16,5-7-160 0,1 0-32 0,7-2 0 15,3-6-512-15,3-7-352 16,3 2 48-16,2-6-14464 0</inkml:trace>
  <inkml:trace contextRef="#ctx0" brushRef="#br0" timeOffset="39">32354 6043 15663 0,'4'-15'1392'0,"1"7"-1120"0,-1 1-272 0,2-1 0 0,-2 6 528 0,1 2 48 15,1 0 16-15,3-5 0 0,6 3 2576 0,8 2 512 16,9 7 96-16,6-3 32 0,3 13-1968 0,-1 2-400 16,3 11-80-16,-7 2-16 0,-2 4-288 0,-8 7-64 15,-3 6-16-15,-8 4 0 0,-7 6-448 0,-5 1-80 0,-6 0-32 16,-3 1 0-16,-5 3-176 0,-3 2-48 0,-6 5 0 0,-5 3 0 15,-5 3-64-15,0-3 0 0,0 1-128 0,5-9 192 16,3-9-192-16,8-12 0 0,3-9 0 0,5-6 0 16,1-9 0-16,3-4 0 0,4-2 0 0,0-8-12560 31,5-3-2528-31</inkml:trace>
  <inkml:trace contextRef="#ctx0" brushRef="#br0" timeOffset="40">29097 8783 2751 0,'-8'-2'256'0,"4"2"-256"0,1 0 0 0,1-2 0 0,2 2 4480 16,0 0 832-16,2 0 192 0,3-2 16 0,1 2-3440 0,3 0-688 0,3-2-144 0,5-1-32 15,0 3-176-15,3 0-32 0,-1 0-16 0,0 0 0 16,4 0-864-16,-6-4-128 16,0 4-128-16,-4-2 128 0,0 2-432 0,-4 0 32 0,-3 2 0 0,-2 2-12672 15</inkml:trace>
  <inkml:trace contextRef="#ctx0" brushRef="#br0" timeOffset="41">29046 9079 23039 0,'-2'-2'1024'0,"2"0"192"0,2 0-960 0,0-3-256 16,0 3 0-16,1 2 0 0,1 0 1280 0,2-6 224 16,5 2 32-16,4-7 16 0,2 5-752 0,2 1-160 15,0 1-16-15,-2 2-16 16,0 4-4064-16,-2 2-800 0,6 7-160 0,-1-5-48 0</inkml:trace>
  <inkml:trace contextRef="#ctx0" brushRef="#br0" timeOffset="42">29530 9215 23039 0,'-7'-2'1024'0,"3"2"192"0,2-4-960 0,2 0-256 0,2 1 0 0,0 3 0 15,2-6 1456-15,5 2 240 0,8-7 48 0,6-6 16 0,9-4 192 0,5-7 32 16,5-2 16-16,-1 1 0 0,3-10-1168 15,-3 3-256-15,-1-2-32 0,-3-3-16 0,-3 1-224 0,-5-1-48 16,-3 3-16-16,0-2 0 0,-3-5-240 0,-4 4 0 16,-2 5 0-16,-4 2 0 15,0-4-256-15,-7 2-128 0,1 2-48 0,-10-3 0 16,3 14-400-16,-4 2-64 0,-4 6-32 0,-1 6 0 16,-2 5 192-16,-3 4 32 0,-4 2 16 0,-1 7 0 0,0 1 496 0,0 7 192 15,-2 5-176-15,-3 5 176 0,3 12 0 0,-2 3 256 16,1 7-16-16,1 0-16 0,4 7-224 0,2-5 0 15,6 6 0-15,5-4 0 0,6-2 0 0,3-4 128 0,5-8-128 16,3-1 0 0,8-4 0-16,3-6 128 0,3-3-128 0,8-12 0 0,5-2 0 0,0-7 0 0,3-2 0 0,-5-4 0 15,-1-7 640-15,-3 1 64 0,-5-3 32 0,-3-8 0 16,-3 2-528-16,-3-2-208 0,-5 0 176 0,-1-3-176 31,-1 1 192-31,-2-2-48 0,-3-5-16 0,-1 0 0 16,-3-1-128-16,-4 1-192 0,0 4 32 0,-4-1 16 15,0 6-1088-15,-3 0-224 0,-1 6-32 0,-5 2-16 16,0 3 192-16,-4 8 32 0,2 4 16 0,-2 4 0 16,2 1 1264-16,0 4 0 0,2 4 128 0,3 2 32 15,-1 6 224-15,5 3 32 0,2 4 16 0,1 0 0 0,8 0-288 0,1 2-144 16,5-6 160-16,1-1-160 0,3 1 0 0,5-7 128 16,1 1-128-16,2-8 0 0,1-3 0 0,1-5 0 15,-1-10 128-15,-1-2-128 0,3-5 400 0,-3-6 48 16,3-8 0-16,-5 1 0 0,-2 3 128 0,-2-5 16 15,0 3 16-15,-4-3 0 0,-4 3-608 0,-1 0-240 16,-2 1 16-16,-1 1 0 16,-1 2-464-16,-2 2-80 0,0 2-32 0,0 6 0 15,-2 1 96-15,0 6 32 0,3 2 0 0,-3 2 0 0,-3 6 384 0,3 3 80 0,3 6 16 16,-3-2 0-16,0 8 192 0,2-1 0 0,-2 5 0 0,2-3 0 16,0 3 160-16,0 3 80 0,2-2 16 0,-2-7 0 15,5 0 512-15,-1-1 128 0,1-3 0 0,3-9 16 16,1 3-304-16,0-9-64 0,3-2-16 0,-1-2 0 15,-2-7-176-15,2 1-32 0,2-3-16 0,-3-6 0 16,1 2 96-16,-2-2 32 0,-1 0 0 0,-3 2 0 16,-1-2-432-16,1 2 0 0,-3 3 0 0,-2-1 0 15,2 0 0-15,-2 0 0 0,3 3 0 0,-3 1-176 16,0 3-224-16,2 1-48 0,0 3-16 0,1 2 0 16,1 0 224-16,0 5 48 0,-1 3 16 0,-1 7 0 15,0 2 176-15,0 6 0 0,-1 7 0 0,-1-2 0 0,0 0 0 0,2 4 0 16,-2 6 0-16,5 2 0 0,-1-4 0 0,3-4 192 15,1-12-64-15,3-1 0 0,2-13-128 0,2-6 0 16,2-6 0-16,0-16-9440 16,3-3-1904-16</inkml:trace>
  <inkml:trace contextRef="#ctx0" brushRef="#br0" timeOffset="43">31355 8300 16575 0,'-15'13'736'0,"7"-5"160"0,-1-2-720 0,1 3-176 0,1 0 0 0,1-1 0 0,-3 3 2096 0,-3 8 384 0,-8 13 80 0,-5 12 0 15,-3 14-128-15,0 2-48 0,5 6 0 0,4-3 0 16,6 3-1040-16,5 0-192 0,3-2-64 0,5-2 0 16,5-2-720-16,-1-11-160 0,4 0-16 0,3-13-16 15,0-2-176-15,-1-7-144 0,3-5 144 0,0-5-208 16,0-7-1152-16,-1-3-240 0,3-7-32 0,2-2-8800 15,-2-7-1776-15</inkml:trace>
  <inkml:trace contextRef="#ctx0" brushRef="#br0" timeOffset="44">31442 8734 18431 0,'5'6'816'0,"-1"-1"160"0,0 1-784 0,-2 1-192 0,0-1 0 15,1-2 0-15,3 5 2448 0,2 6 448 0,5 10 96 0,6 7 16 16,1 9-1696-16,-1-3-336 0,-2 2-64 0,-4-8-16 16,-1 2-624-16,-3-8-128 0,-1-3-16 0,-1-1-128 15,-3-5 0-15,0-7 0 0,1-3 0 0,-1-3-9728 16,-2-8-1920-16</inkml:trace>
  <inkml:trace contextRef="#ctx0" brushRef="#br0" timeOffset="45">31668 8783 13823 0,'-6'0'608'0,"2"2"128"0,-3 2-592 0,3 1-144 0,0 1 0 0,-3-2 0 0,-1 7 816 0,-7 8 128 15,-9 9 16-15,-8 12 16 0,-4 7 1696 0,-2 0 336 16,4 2 64-16,0-7 0 0,2 3-1008 0,4-6-208 16,9-8-32-16,6-3-16 0,5-7-880 0,5-10-176 15,8-2-48-15,3-9 0 16,5-3-1152-16,4-11-224 0,4-3-48 0,3-5-15216 15</inkml:trace>
  <inkml:trace contextRef="#ctx0" brushRef="#br0" timeOffset="46">31738 8413 9215 0,'5'-5'400'0,"-3"5"96"0,2 0-496 0,0 0 0 0,-2 3 0 0,1 1 0 31,1 2 2480-31,4 5 400 0,5 6 64 0,2 8 32 0,6 9-464 0,-4 5-80 0,0 8-32 0,-4-5 0 15,-2 7-416-15,-5-4-64 0,1 6-32 0,-7 0 0 16,0 4-864-16,-7-6-160 0,3-6-32 0,-4 2-16 16,-1-9-464-16,-2-2-96 0,3 0 0 0,-3-6-16 31,3-3-240-31,-1 1 128 0,3-1-128 0,-1-3 0 16,3-1 0-16,0-2 0 0,2-2 0 0,2-6 0 15,4-1-1024-15,0-3-160 0,3-7-32 0,1 0-14976 16</inkml:trace>
  <inkml:trace contextRef="#ctx0" brushRef="#br0" timeOffset="47">32258 8892 16575 0,'-4'-5'736'0,"2"5"160"0,2-4-720 0,0 4-176 0,2 0 0 0,0 0 0 16,0 4 2432-16,5-4 448 0,3 0 80 0,3 5 32 15,6 1-496-15,2-4-112 0,1 2-16 0,1 1 0 16,3-5-1280-16,-3 0-256 0,1 0-48 0,-5 0-16 16,2-5-432-16,-4 5-80 0,0-2-32 0,-4 0 0 15,-2 0-544 1,-3 2-96-16,-4-4-32 0,-6 4 0 0,0 0-2192 16,-4 0-448-16</inkml:trace>
  <inkml:trace contextRef="#ctx0" brushRef="#br0" timeOffset="48">32392 8740 17503 0,'-10'11'1552'0,"3"-4"-1232"0,3 1-320 0,0-2 0 0,4 1 1552 0,-2 3 256 15,-3 1 48-15,-1 6 16 0,-3 17 688 0,-1 9 144 16,-1 4 32-16,3-1 0 0,1-5-1392 0,3-3-256 16,0-6-64-16,2 2-16 0,2-6-672 0,2-3-128 15,0-3-16-15,2-5-16 0,3 0-400 0,3-13-80 16,1 2-16-16,4-10-16400 0</inkml:trace>
  <inkml:trace contextRef="#ctx0" brushRef="#br0" timeOffset="49">32957 8485 8287 0,'-7'11'736'0,"3"-5"-592"0,0 3-144 0,0-1 0 15,-1 1 1744-15,3 1 320 0,-2-1 64 0,-2 10 16 0,-5 15 2192 0,-4 11 432 16,-2 12 96-16,0-1 0 0,4 1-2512 16,3-2-512-16,5 3-112 0,5-9 0 0,5-2-960 15,3-5-192-15,1-8-48 0,5-2 0 0,3-6-272 16,3-3-64-16,5-6-16 0,3-2 0 0,2-9 16 0,2-6 0 16,4-4 0-16,2-6 0 0,5-7-64 0,-5 0-128 15,1-7 192-15,-3 1-64 0,-2-7-128 0,-7-2 0 16,-1-4 0-16,-11 0 128 0,-4-1-128 0,-7-1 0 15,-6 0 0-15,-9-1-176 16,-4 1-240-16,-8 2-48 0,-7-2-16 0,-8 4 0 16,-3 6 272-16,-8 0 48 0,-11 0 16 0,5 3 0 0,6 8 144 0,11-2 176 0,10 6-48 0,11 0 0 15,11 0 144-15,10 1 32 0,7-1 0 0,8-2-12784 16,6 0-2544-16</inkml:trace>
  <inkml:trace contextRef="#ctx0" brushRef="#br0" timeOffset="50">28901 10710 20271 0,'11'-7'1792'0,"0"3"-1424"0,-3 0-368 0,-1 2 0 0,-1 0 1360 0,5-1 208 0,12-5 32 0,11-5 16 15,9 2 48-15,4-1 0 0,-7 1 0 0,-4 3 0 31,-6 5-3328-31,-9 1-672 0,-6 7-128 0,-4 1-32 0</inkml:trace>
  <inkml:trace contextRef="#ctx0" brushRef="#br0" timeOffset="51">28972 10895 21183 0,'4'-4'944'0,"0"2"192"0,3-1-912 0,-1 1-224 0,0-2 0 0,1 2 0 16,-1 2 2128-16,9-4 384 0,8-3 80 0,7 3 16 0,4-5-1216 0,-2 3-240 15,5 4-64-15,-3 8-7488 32,-2 5-1488-32,-1 0-304 0</inkml:trace>
  <inkml:trace contextRef="#ctx0" brushRef="#br0" timeOffset="52">29355 11125 22111 0,'4'-2'976'0,"-2"-3"208"0,3 1-944 0,1 0-240 0,-2 2 0 0,1-5 0 16,1-1 1344-16,7-5 208 16,8-12 48-16,7-9 16 15,8-11 240-15,4-8 64 0,5-5 0 0,-2-4 0 0,-3 1-1216 0,-4-3-224 0,-1 6-48 0,-8 1-16 16,-3 4-224-16,-7 1-32 0,-5 4-16 0,-3 7 0 16,-3 3-144-16,-4-1 0 0,-2 1 0 0,0 4 0 31,-4-2-544-31,-4 8-32 0,1 7-16 0,-1 8 0 0,-1 5-112 0,-3 5 0 0,-3 6-16 0,0 7 0 15,0 5 480-15,-4 6 112 0,-1 9 128 0,1 6-208 0,-2 11 336 16,2 7 64-16,-2 7 0 0,3 7 16 0,4 7-208 16,3-1 0-16,5-1 128 0,6-7-128 0,4-7 224 0,6-5 0 15,3-5 0-15,4-9 0 0,7-2 208 0,3-10 32 16,7-5 16-16,5-10 0 16,1-11-272-16,-1-4-48 0,1-13-16 0,-2-4 0 0,-1-2 272 0,-1-9 48 31,-4 0 16-31,-2-4 0 0,-3 0-160 0,-3 0-16 15,-5 2-16-15,-6 0 0 0,-1 2-160 0,-5-4-128 16,1 0 144-16,-6 4-144 16,1 3-320-16,-6-3-144 0,1 4-48 0,-4 5 0 15,0 6-304-15,-3 2-64 0,-4 5-16 0,0 2 0 0,-1 6 464 0,-1 2 96 0,-2 6 16 0,2 9 0 16,-2 0 320-16,2 9 0 0,4 1 0 0,0 5 0 16,5 7-128-16,4-5 128 0,4 4-160 0,2-2 160 15,5 3 0-15,4-7 0 0,4-3 0 0,0-3 0 16,2-9 0-16,4-2 0 0,3-7 0 0,2-5 0 15,1-8 144-15,-1-1-144 0,0-5 0 0,-3-2 144 16,-1-1 256-16,-3-6 48 0,-2 3 16 0,-2 0 0 16,-4-2-304-16,0 0-160 0,-3 2 160 0,-1 2-160 15,-3-6 0-15,1 4 128 0,-1-7-128 0,-4 3 0 16,0 2 0-16,3 2 0 0,-3 2 0 0,-2 2 0 0,2 7 0 0,-2-5 0 16,2 7 0-16,-2 2 0 0,4 2 0 15,-2 0 0-15,3 6 0 0,-1 1 0 0,2 3 0 0,1 3 0 16,-3 6 0-16,2-2 0 0,-1 7 0 0,-1 1 0 15,0-1 0-15,0 1 0 0,3 3 176 0,-1-3-16 16,3 3 0-16,-1-7 0 0,1-2-160 0,-1-4 192 16,3-4-192-16,0-7 192 0,1 3-192 0,1-12 0 15,-2 1 0-15,-1-2 128 0,1-3-128 0,-2-1 0 0,-3 1 0 0,-4 3 0 16,2-3-192-16,-4 3-32 0,0-1 0 0,0 5 0 31,-4 0-800-31,2 2-176 0,0 2-16 0,0 0-8320 0,0 3-1664 16</inkml:trace>
  <inkml:trace contextRef="#ctx0" brushRef="#br0" timeOffset="53">30394 11059 23039 0,'-4'-17'1024'0,"2"6"192"0,0 1-960 0,0 1-256 0,0 3 0 0,0 1 0 0,2-1 1568 0,0-5 272 0,2-8 48 0,2-2 16 15,7-9 224-15,3 5 48 0,6 3 16 0,1 3 0 16,2 2-1360-16,1 4-256 0,-1 3-64 0,1 1-16 16,-1 7-304-16,-2-2-64 0,-1 8-128 0,-1-2 192 15,-2 7-192-15,0 1 0 0,0 1 0 0,-2 0 0 16,0-1 192-16,2-1-48 0,2 1-16 0,-2-1 0 15,4-1-128-15,-4 1-176 0,-2-3 48 0,0-1 0 16,-2 1-192-16,0-6-16 0,-1 2-16 0,1-2 0 16,-2 2-1312-16,-5-2-256 0,3 0-48 0,-5 0-13264 15</inkml:trace>
  <inkml:trace contextRef="#ctx0" brushRef="#br0" timeOffset="54">31016 10299 22575 0,'3'-13'496'0,"-3"2"96"0,0 5 32 0,0-5 16 0,0 7-512 0,0 0-128 0,-3 2 0 15,3-7 0-15,-2 3 3024 0,0-1 592 16,0 5 112-16,-2 4 32 0,-3 9-2352 0,1 4-480 0,-3 11-96 0,1 5 0 16,-3 8-512-16,-2 8-112 0,1 6-16 0,-1 4 0 15,2 7 64-15,1-8 16 16,5 1 0-16,1-2 0 0,2-6-272 0,2-4 128 0,4-2-128 0,1 1 0 15,5-1 0-15,3-5 0 0,2-10 0 0,2-7 0 16,2-6 0-16,0-6 0 0,3-5 0 0,-1-4 0 31,0-2-1360-31,-2-7-240 0,3-4-32 0,-3-1-14816 16</inkml:trace>
  <inkml:trace contextRef="#ctx0" brushRef="#br0" timeOffset="55">31281 10497 11967 0,'8'6'528'0,"-4"-2"112"0,3 3-512 0,-3-1-128 0,2 1 0 0,-1-1 0 15,1 3 3280-15,5 8 624 0,6 10 128 0,6 9 32 0,5 9-1360 0,-5-9-272 32,-1-2-48-32,-3-2-16 0,0-4-1264 0,-2 0-256 0,-2-11-48 0,0 0-16 15,-3-2-576-15,-1-11-208 0,2 2 144 0,-5-10-11408 16,3 0-2304-16</inkml:trace>
  <inkml:trace contextRef="#ctx0" brushRef="#br0" timeOffset="56">31542 10503 7359 0,'-6'4'656'0,"2"3"-528"0,2-5-128 0,0 2 0 16,-3 3 640-16,3-1 80 0,-2 3 32 0,-2 8 0 15,-3 8 2128-15,-6 11 448 0,0 7 64 0,-4 4 32 16,0 2-1104-16,2-5-208 0,0-1-64 0,2-5 0 0,2-6-912 15,2-2-192-15,5-4-48 0,2-12 0 0,4-3-768 16,4-9-128-16,0-2 0 0,3-6-9792 16,1-5-1904-16</inkml:trace>
  <inkml:trace contextRef="#ctx0" brushRef="#br0" timeOffset="57">31698 10175 12895 0,'17'13'576'0,"-8"-9"112"0,1 5-560 0,-3-1-128 0,-3 3 0 0,-2-5 0 16,0 9 2688-16,4 7 512 0,5 14 112 0,0 13 16 16,2 15-1008-16,-3 2-192 0,-3-2-32 0,-3-3-16 15,-2-1-560-15,-2-7-112 0,-2-2-32 0,-2-4 0 16,-3-4-608-16,1-5-128 0,-1-4-32 0,1-2 0 16,2-9-480-16,-3-4-128 0,5 1 0 0,0-8 0 15,-2 1-320-15,4-9-128 16,0-1-16-16,0-3-16640 0</inkml:trace>
  <inkml:trace contextRef="#ctx0" brushRef="#br0" timeOffset="58">32154 10563 3679 0,'0'-7'320'15,"0"5"-320"-15,2 0 0 0,2-2 0 0,-2 2 4848 0,3 2 896 0,-1-2 176 16,6 0 32-16,8-3-1792 0,5-1-352 0,7-1-80 0,0 3-16 16,-3 4-2400-16,1 0-480 0,-5 0-112 15,-1 0-16-15,-1 4-512 0,-4-1-192 0,0 3 0 0,-4 3 144 16,-2-5-144-16,-7 4-272 0,0 1 64 0,-2-3 16 31,-2-2-1792-31,-4-1-336 0</inkml:trace>
  <inkml:trace contextRef="#ctx0" brushRef="#br0" timeOffset="59">32375 10335 23951 0,'5'11'1056'0,"-3"-7"224"0,0 4-1024 0,-2 1-256 0,-2-1 0 0,0 1 0 16,2 2 2736-16,-5 6 480 0,1 15 112 0,-2 12 0 0,-1 12-1584 0,1-3-320 15,-3 0-64-15,3-4-16 0,-3-6-832 0,3-5-192 16,2-4-16-16,-3-6-16 0,5-5-288 0,0-4-144 15,4-4 16-15,7-2 0 0</inkml:trace>
  <inkml:trace contextRef="#ctx0" brushRef="#br0" timeOffset="60">31743 12117 22111 0,'-2'4'1968'0,"2"0"-1584"0,0-4-384 0,2 0 0 0,0 0 768 0,0-4 80 0,4 2 16 0,5-2 0 0,4-7 1840 0,4-6 368 16,7-4 80-16,-5-7 16 0,-4 9-1808 0,0-7-352 16,2-6-80-16,2-8-16 0,1 0-608 0,-1-5-128 15,-2-4-32-15,-2 0 0 0,-2 2-144 0,-6 2 0 16,-3 3 0-16,-4 8 0 0,-2-5-208 0,-2 8-80 15,-4 5-16-15,-1 3 0 16,-1 6-208-16,-5 2-32 0,2 8-16 0,-1 7 0 16,-3 7 112-16,0 8 32 0,-2 2 0 0,2 4 0 0,-2 7 416 0,2-3-160 0,2 9 160 0,2-4 0 15,3 4 0-15,4 4 0 0,4 3 0 0,2 1 0 16,2-8 368-16,7 9-32 0,2 0 0 0,4-3 0 16,-3-4-144-16,6-4-48 0,-1 2 0 0,4-6 0 15,3-3-144-15,-3-12 0 0,-1-2 0 0,-1-7 0 16,0-4 256-16,0-11-16 0,-1 1-16 0,-3-7 0 15,0 2 272-15,-5-2 48 0,3-7 16 0,-4 3 0 16,0 0-352-16,-3-7-64 0,3 7-16 0,-3-9 0 16,1 0-128-16,-3-4 0 0,3 4 0 0,-5 1-176 15,0-3-144-15,-2 0-16 0,1 4-16 0,-6 3 0 16,-1 5-272-16,-2 5-48 0,-3 5-16 0,-1 6 0 16,-1 8 96-16,-4-2 16 0,0 9 0 0,0 1 0 0,0 3 368 0,0 4 80 15,3 5 128-15,1 1-208 0,2 3 208 0,5-2 0 16,4-1 0-16,4 1 0 0,5-3 176 0,-1 1-176 15,3-5 160-15,2 0-160 0,6-2 304 0,0 0-48 16,5-6 0-16,-3-1 0 0,2-3 272 0,-1-3 48 16,1-4 16-16,-2-4 0 0,-1-3-368 15,-1-1-80-15,0-3-16 0,-2-2 0 0,-2-2-128 0,0-4-224 0,-2 0 48 0,-3 0 16 32,1-2-560-32,-3-1-112 0,1 1-32 0,-1-2 0 0,-1-3 368 0,-1-2 80 0,-2 3 16 0,-1 4 0 31,-1 1-1056-31,-2 5-208 0,0 3-32 0,0 3-16 15,-2 5 800-15,-1 2 144 0,3 2 48 0,0 0 0 0,3 2 1664 0,1 2 336 0,0 3 64 0,0 1 0 16,3-2-400-16,-1 5-96 0,3 2-16 0,-1 0 0 16,3 4-448-16,0-5-80 0,-1 6-32 0,3 1 0 15,-5-7-272-15,3 5 0 0,0 3 128 0,-3-8-128 16,1 3 160-16,-3-4-32 0,1-5 0 0,-3-1 0 16,0 1 288-16,0-6 48 0,1-4 16 0,-1-3 0 15,0 1 208-15,0-5 32 0,3 1 16 0,-3-7 0 0,2 0-304 16,-1-3-64-16,3-1-16 0,-1-2 0 0,-3-1-352 0,0-1 0 15,0-3 0-15,1 7 0 16,-3-3-448-16,0 5-128 0,-2 4 0 0,2 3-16 0,-2 5 368 0,2 3 80 16,0 4 16-16,0 0 0 0,1 4 320 0,1-2 80 15,0 7 16-15,2-1 0 0,3 3 32 0,0 0 0 16,3 1 0-16,-1 1 0 0,4 2-320 0,-2-2 0 16,-1 2 0-16,1-5 0 0,0 1 0 0,-2 0-256 15,-1-5 64-15,-1 0 0 16,-1-6-1088-16,1 0-192 0,-1-4-64 0,-1-2-14048 0</inkml:trace>
  <inkml:trace contextRef="#ctx0" brushRef="#br0" timeOffset="61">32999 10923 20271 0,'-4'2'1792'0,"0"2"-1424"0,4 0-368 0,0 1 0 0,0 1 1200 0,-2 2 160 0,-3 7 48 0,1 11 0 0,2 6 1104 0,-2 12 240 15,4 5 32-15,4 3 16 0,2 1-1264 0,3 0-256 16,4-4-64-16,0 0 0 0,4-9-672 16,-3 1-144-1,1-3-16-15,2-6-16 0,0-2-240 0,-2-9-128 0,0 0 128 0,2-10-128 0,-4-7 0 0,0-2 0 16,0-6 0-16,-1-4 128 31,3-3-1968-31,0-6-384 0,0-4-80 0,0-5-8576 0,-2 1-1712 0</inkml:trace>
  <inkml:trace contextRef="#ctx0" brushRef="#br0" timeOffset="62">33549 10786 15663 0,'-11'2'688'0,"5"-2"144"0,-1 3-656 0,1-1-176 0,2 2 0 0,0-2 0 16,-3 2 2512-16,-3 3 480 0,-5 8 80 0,-5 0 32 15,-1 4-592-15,-2 0-112 0,1 4-32 0,1 1 0 16,2-1-1280-16,2 1-256 0,2 1-48 0,4-1-16 16,5-3-240-16,4-4-48 0,4 0-16 0,2-2 0 15,5-2-272-15,1-3-64 0,-1-1-128 0,2-1 192 16,-1 1-192-16,1-7 0 0,2 2 0 0,-1-2 0 16,1 0 0-16,0-2 0 0,0-2 0 0,-3 0 0 0,3-4-144 15,-2-3 144-15,-1 3-208 0,-3-1 80 16,-1-3-512-16,-1 3-80 0,-3 3-32 0,-2-2 0 15,-2 6-496-15,-3 0-96 0,-1 0-32 0,-3 2 0 0,-1 4 800 0,-5 3 176 16,2 4 16-16,-2 1 16 0,0 1 944 0,0 5 192 16,0 5 48-16,3 1 0 0,-1 3-64 0,4 3-16 15,1 2 0-15,1-2 0 0,5-2-560 0,0-2-176 16,4 0 0-16,3-1 0 0,3-6 128 0,1-3-128 0,5-8 0 0,1-6 0 16,5-4 384-16,-1-4-48 0,2-6 0 0,-2-8 0 15,2-3-128-15,-1 0-16 0,-1-7-16 0,0 1 0 31,-2-3-2000-31,-2 0-400 0,0 4-80 0,-4-3-12416 0</inkml:trace>
  <inkml:trace contextRef="#ctx0" brushRef="#br0" timeOffset="63">33587 10614 16575 0,'0'4'736'0,"0"-4"160"0,2 0-720 0,1 4-176 0,-3 3 0 0,2-5 0 0,0 6 2112 0,4 3 384 0,3 10 64 0,3 11 32 0,5 9 384 0,1 1 80 16,-1 3 16-16,0 0 0 0,2 6-1536 0,-2-4-320 15,-4-7-48-15,-1 5-16 0,1 6-704 0,-4 0-160 16,-3 4-32-16,-4-6 0 0,-2 0-256 0,-6 0 0 16,-1-8 128-16,-7-1-128 0,-4 5 0 0,-3-5-144 15,0 1 16-15,-3-3 0 16,-3-4-1088-16,3-6-224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50:57.8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11246 9677 3679 0,'0'-4'320'0,"0"2"-320"0,2-2 0 0,-2 4 0 0,3 0 272 0,-3-3-16 0,2-1 0 0,2-2 0 16,-2 2 608-16,2-3 112 0,1 3 32 0,-3 4 0 15,0 4-240-15,0-4-32 0,0 7-16 0,0-1 0 16,2 2-192-16,-1-1-32 0,1 3-16 0,0-3 0 16,2 3 32-16,1-5 16 0,1 3 0 0,5 1 0 15,0-3-64-15,2 1-16 0,2-3 0 0,4 0 0 16,3-2-48-16,1-2-16 0,3 4 0 0,2-4 0 0,4 0-112 0,0-4-16 16,2 4-16-16,0 0 0 15,-2-2-240-15,3-2 0 0,3 2 0 0,1 0 0 0,-1-1 0 0,3 3 0 16,-1-6 0-16,1 2 0 0,-1-3 0 0,3-1 0 15,4 1 0-15,0-5 0 0,0 7 0 0,0-5 0 16,2 6 0-16,-4-3 0 0,0 3 0 0,-5 0 0 16,-3 2 0-16,-3 2 0 0,0 0 0 0,5-5 0 15,1 10 0-15,5-5 0 0,-4 2 0 0,-3 0 0 16,1 4 0-16,-1 1 0 0,1-1 400 0,-3 2 96 0,2-1 16 0,1-1 0 16,-1 1-96-16,1-3-16 0,6 2 0 0,-3-4 0 15,3 1-400-15,4-3 0 0,5 4 0 0,-3-4 0 16,2 0 0-16,1 2 0 0,1 0 0 0,3 4 0 15,6-6 0-15,2 3 0 0,2-3 0 0,5-3 0 16,4 3 368-16,0 0 192 0,4-4 32 0,-7 2 16 16,-3 0-96-16,3 0 0 0,3 2-16 0,-2-4 0 15,0 1-496-15,-3 3 0 0,-4 0 0 0,-4 0 0 16,-2 7 464-16,-6-7 0 0,-3 4 0 0,-8-2 0 16,-2 2-144-16,-7-1-48 0,1-1 0 0,-3 0 0 15,0 2-272-15,-4-4 0 0,-2 2 128 0,0-2-128 0,-3 0 336 16,1 0 16-16,-5 4 0 0,-1-4 0 0,1 0 32 0,1 0 0 15,-3 3 0-15,2-3 0 16,3 2-192-16,-1 0-16 0,-1 2-16 0,-1-4 0 0,-1 2-160 0,-3 0 0 16,-2-2 0-16,0 2 0 0,-2-2 0 0,0 0 0 15,-1-2 0-15,-1 0 0 0,2 0 0 0,0-4 0 16,0 1 0-16,0-5 0 0,0 3 144 0,2-3-144 16,-4 1 160-16,-1-1-160 0,1 3 192 0,-2-1-64 15,-3 3-128-15,1 1 192 0,-3 0-192 0,1 2-240 16,-1-5 48-16,0 5 16 15,-1 0-1552-15,-1 2-304 0,2-4-64 0,3 4-16 0</inkml:trace>
  <inkml:trace contextRef="#ctx0" brushRef="#br0" timeOffset="1">20869 9764 3679 0,'-6'-2'320'0,"0"0"-320"0,3 2 0 0,1 0 0 0,2 0 864 0,-2-2 96 0,-4 2 32 0,-1-6 0 0,3 1-112 0,4-1-32 0,7-5 0 0,3 3 0 15,3-1-224-15,6 5-48 0,2-7-16 0,3 5 0 16,4 2-80-16,-1-3-16 0,5 7 0 0,2-4 0 16,2 4 192-16,3-2 48 0,-1 4 0 0,3-2 0 15,-1 4-320-15,3-4-48 16,6 0-16-16,2-4 0 0,4 2-96 0,5-2-32 0,2 0 0 0,4-1 0 16,0-1 512-16,2 0 80 0,0-1 32 0,0-4 0 15,7 1 336-15,3-1 80 0,8 1 16 0,1-3 0 16,2 2-304-16,3 3-64 0,-3 1-16 0,-8-1 0 15,-6 6-544-15,6-3-128 0,6 3 0 0,1 2-16 0,-10 0 16 0,1 0 16 16,4 0 0-16,0 0 0 0,3 4-208 0,-3-1 176 16,-2 3-176-16,-3-2 160 0,-1 0-160 0,2-4 0 31,6 0 144-31,2-4-144 0,5-4 704 0,0 1 64 16,-1 1 0-16,-6 0 16 0,-14 1 192 0,1 1 48 0,3 2 0 0,-3-2 0 0,-2 2-656 0,1-3-128 31,-1 5-32-31,0 0 0 0,3-4 48 0,-3 2 0 0,-2 2 0 15,-4 0 0-15,-7 2-128 0,-1-2-128 0,1 4 176 0,-1-4-176 16,-3 0 128-16,0 0-128 0,-2 0 0 0,-4-4 0 16,0 2 208-16,-2 2-16 0,-3 0 0 0,-3 0 0 15,-5 2 0-15,-4 2 0 0,-3 1 0 0,-5 1 0 16,-3-2-192-16,0 3 0 0,-4-3 0 0,-5 2 0 16,3-2 0-16,-2 1 0 0,-3-1 0 0,1 0 0 15,-5 3 0-15,0-3 0 0,-1 0 0 0,-1 3 0 16,-2-5 0-16,-2 2-208 0,-3 2 64 0,1-1 16 15,0 1-1600-15,-5-2-320 0</inkml:trace>
  <inkml:trace contextRef="#ctx0" brushRef="#br0" timeOffset="2">11504 7646 5519 0,'-4'-6'496'0,"2"2"-496"0,-1-1 0 0,1 3 0 0,2 0-640 0,0 2-208 0,-2-2-48 0,2 2-16 0,0-4 1680 0,-2-3 352 0,2 3 64 0,-2-2 16 16,2 1-192-16,0 3-48 0,0-4 0 0,2 2 0 15,-2 4 32-15,2-7 0 16,0 5 0-16,0 0 0 0,1 2 192 0,-1-4 32 0,0 4 16 0,0-2 0 0,0 2-192 16,2 0-32-16,1-5-16 0,-1 5 0 0,0 0-304 0,3 0-64 15,-3 0-16-15,2 0 0 0,1 0-400 0,1 0-80 16,1 5 0-16,1-5-128 0,3 0 160 0,0-5-160 15,4 3 128-15,-2 0-128 0,4 0 272 0,-2-2-16 16,2-1-16-16,-2 3 0 16,0-2 160-16,2 2 48 0,1 2 0 0,1 0 0 0,0 0-224 0,3 2-32 15,5 2-16-15,-1 1 0 0,0-3-176 0,-1 2 0 0,5-4 0 0,-2 4 0 16,2 3 0-16,2-7 0 16,-2 6 0-16,0-6 0 15,0 0 0-15,-2 2 0 0,0-2 0 0,2 2 0 0,-2-2 0 0,-1 2 0 0,3-2 0 0,2 0 0 16,3 0 0-16,-3 0 0 0,2 0 0 0,-4 0 0 15,-2-2 0-15,4 2 0 0,2 0 0 0,7-2 0 16,-3 4 0-16,3-2 0 0,1 2 0 0,-1-4 0 31,0 2 224-31,-1-4-32 0,5 4-16 0,0-6 0 0,-7-1 496 0,3 3 96 0,6-5 32 0,2 3 0 16,2 0-464-16,-2 1-80 0,3 3-32 0,-5 2 0 16,0-2-224-16,0 2 128 15,0 0-128-15,6 2 0 0,2-2 384 0,5 0-32 0,0 0 0 0,0-4 0 0,0-2 128 16,-5-1 32-16,1 3 0 0,1-7 0 0,5 5-160 0,4-3-32 31,5 1 0-31,1 4 0 0,1-1-16 0,-5 3-16 16,-4 4 0-16,-8 3 0 0,-1-5-288 0,-2 0 160 15,5 2-160-15,-2 0 128 0,-1 2-128 0,-1 0 0 16,1 1 0-16,-2 5 128 0,-1 1-128 0,-3 4 192 16,-4 0-192-16,-1 4 192 0,6 2-64 0,-6 3-128 0,-5-7 192 0,-1 2-64 15,3-2-128-15,-7-6 0 0,-2-1 0 0,-2-1 0 16,4-5 0-16,-1 0 0 0,-4-8 144 0,-1 2-144 15,-6-2 480-15,-1-3 32 0,3-1 0 0,-3-5 0 16,3 2-304-16,-3-4-48 0,-6 3-16 0,-2 1 0 16,-4 2-144-16,-3 3 0 0,-3 2 0 0,-3 2 0 15,-4 2-624 1,-1 0-96-16,-3 2-32 0,2 2-16704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50:58.02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26827 5343 15663 0,'0'0'1392'0,"0"0"-1120"0,0 0-272 0,2 2 0 0,-2 4 1664 0,2 1 288 0,0 8 48 0,2 10 16 16,3 13 544-16,-1 11 128 0,3 11 0 0,-3 2 16 15,1 2-1408-15,1-1-272 0,1 10-64 0,-1-3-16 16,3 0-432-16,-1-4-96 0,1-6-16 0,2-9 0 0,-3-8-400 0,1-11 0 16,0-5 0-16,-3-14 0 0,1-4 0 0,-1-9 0 15,-1-9-224-15,-1-4 80 16,3-10-1168-16,-5-1-224 0,-2-3-64 0,-2-7-13248 0</inkml:trace>
  <inkml:trace contextRef="#ctx0" brushRef="#br0" timeOffset="1">26701 5304 14735 0,'4'-14'640'0,"1"3"160"0,1 0-640 0,0 5-160 0,-1-3 0 0,1 1 0 16,3-1 2144-16,8-8 400 15,10-6 80-15,12-9 0 0,10-4-128 0,6 2-16 0,0 0-16 0,1 8 0 16,-3 9-1728-16,-8 9-352 0,-3 8-64 0,-8 8 0 15,-10-2-144-15,-3 11-32 0,-2 9 0 0,-6 6 0 16,-4 6 64-16,-9 3 16 0,-2 6 0 0,-9 4 0 16,-6 2-96-16,-4 2-128 0,-9 3 176 0,-7-3-176 15,-3-4 256-15,2-8-64 0,1-5-16 0,1-6 0 16,2-9 16-16,2-3 16 0,9-10 0 0,8-3 0 16,4-7-496-16,7-11-96 0,6-4-32 0,9-6-10384 15,10-9-2064-15</inkml:trace>
  <inkml:trace contextRef="#ctx0" brushRef="#br0" timeOffset="2">27856 4398 19343 0,'-11'-13'1728'0,"5"9"-1392"0,1-3-336 0,1 5 0 15,2 2 736-15,0 2 80 16,-3 0 16-16,-1 3 0 0,-2 5 1664 0,-5 7 352 0,-4 7 64 0,-5 12 16 15,1 6-1552-15,-2 14-304 0,-1 3-64 0,1 7-16 16,-1 11-96-16,5 6-32 0,4-6 0 0,3 1 0 16,5 10-368-16,5 5-80 0,6 14-16 0,7 1 0 15,4-1-208-15,0-11-32 0,6-9-16 0,0-10 0 16,5-7-144-16,-3-21 0 16,-1-7 0-16,1-3 0 0,7-5-128 0,2-2-16 0,2-5 0 0,4-5-18160 15</inkml:trace>
  <inkml:trace contextRef="#ctx0" brushRef="#br0" timeOffset="3">28220 5453 14735 0,'6'-6'1312'0,"1"-5"-1056"0,-1 5-256 0,-2 2 0 0,0-3 1328 0,3-1 208 0,10-11 32 0,8-7 16 16,10-12 784-16,5 0 144 0,-2 3 48 0,-4 6 0 15,1 5-1632-15,-6 9-320 0,-3 5-64 0,-7 8-16 16,-6 8-128-16,0 0-16 0,-3 9-16 0,-3 4 0 16,-3 5 208-16,0 1 64 0,0 5 0 0,-1 4 0 15,1 0-192-15,-2 3-48 0,2-3 0 0,0-2 0 16,3-1-224-16,-3-5-48 0,3-3-128 0,-1-1 192 16,0-12-192-16,1 1 144 0,3-9-144 0,1-4 128 15,2-7-128-15,4-3 0 0,0-10 144 0,4-3-144 16,3-5 144-16,-3-2-144 0,0 0 192 0,-2-2-192 15,5-4 0-15,-5-3-304 0,0 1 48 0,-2 2 0 16,-6 1-496-16,-1 8-80 0,-1 1-32 0,-5 2 0 16,-2 5-64-16,-2 4-16 0,0 2 0 0,-4 5 0 15,4 3 720-15,-4 3 224 0,2 2 0 0,0 4-160 0,-1 0 512 0,1 4 96 16,2 5 32-16,2 2 0 0,1 4-224 0,3 4-64 16,0 7 0-16,5 4 0 0,0 4 32 0,4-2 0 15,-1 4 0-15,6 1 0 0,-1-7 272 0,2-5 48 16,3-5 16-16,-1-8 0 0,0-7-272 0,-1-7-48 15,-1-9-16-15,-4-6 0 0,0 0 352 0,-4-6 80 16,-2-6 16-16,-3-3 0 0,-2 4-240 0,-1-6-48 16,-5-4-16-16,-2-2 0 0,-3 4-208 0,-1-3-32 0,-3-1-128 15,-1 4 192-15,-1 0-192 0,-2 4 0 0,1 7 0 0,-6 2 0 16,1-1 0-16,3 7-288 0,-4 5 64 0,4 3 16 31,-3 5-560-31,4-2-128 0,2 8 0 0,5-4-16 0,6 0-1024 16,4 2-208-16,7 3-32 0,6-5-11792 0</inkml:trace>
  <inkml:trace contextRef="#ctx0" brushRef="#br0" timeOffset="4">29802 4715 10127 0,'0'-2'448'0,"0"-3"96"0,-2 3-544 0,2 0 0 0,-2 0 0 0,2 2 0 0,-2 0 2112 0,-2 0 320 15,-1 2 64-15,-3 2 16 0,-3 3 256 0,-2 6 48 16,1 1 16-16,-1 6 0 0,2 1-1456 0,1 0-288 15,-1 3-64-15,2 1-16 0,1 1-48 0,-1-1 0 16,3 3 0-16,2 2 0 0,-1-3-192 0,3 1-64 16,4-7 0-16,1-1 0 0,1-1-320 0,2-2-80 15,3-13-16-15,-1 2 0 0,5-6-288 0,0-8 0 0,4-3 0 0,2-6 0 16,-2 0 0 0,0 0 160-16,0-6-160 0,-2-3 128 0,-2 3-128 0,-2-1 0 0,-1-1 0 0,-3 1 0 15,-1-1 0-15,-2 1 0 0,0-1-160 0,-4 4 160 31,0-1-576-31,-2 7 0 0,-2 5-16 0,0 3 0 0,-3 7 32 0,-1 0 16 16,-1 2 0-16,1 7 0 0,-1 2 688 0,3-1 144 0,2 7 32 0,2-6 0 16,4 2-48-16,4 2 0 0,5 2 0 0,4 0 0 15,4 2-80-15,4-2-32 0,-4-7 0 0,7 1 0 16,4-4 0-16,2-1 0 16,2-6 0-16,2-6 0 0,0-5-416 0,-2-6-64 0,0-9-32 0,-4-4 0 31,0-1-1184-31,-4-8-256 0,-3-3-32 0,-4-5-13184 0</inkml:trace>
  <inkml:trace contextRef="#ctx0" brushRef="#br0" timeOffset="5">30220 3597 9215 0,'8'-8'816'0,"1"1"-656"0,1 5-160 0,-3 2 0 31,1 0 1632-31,5 0 288 0,11-2 64 0,12 0 16 15,15 2 2688-15,6 10 544 0,7 5 96 0,-2 11 32 16,-2 10-3024-16,-9 9-608 0,-6 8-112 0,-13 2-16 16,-7 1-896-16,-8 5-160 0,-2 10-32 0,-9 3-16 15,-1 7-176-15,-7 4-48 0,-3 7 0 0,-5-5 0 16,-3-2-272-16,-2-8 128 0,2-3-128 0,3-10 0 16,3-6 0-16,1-11 0 0,4-11-160 0,2-9 160 15,2-3-944-15,0-9-64 0</inkml:trace>
  <inkml:trace contextRef="#ctx0" brushRef="#br0" timeOffset="6">29796 5496 1839 0,'-6'0'160'0,"-1"0"-160"0,3 2 0 0,2 2 0 0,2-4 736 0,0 0 112 0,0 0 32 0,0 3 0 16,0-1 992-16,0 4 208 0,0-4 32 0,0-2 16 15,0 0-640-15,0 0-128 0,0 0-16 0,0 0-16 16,0 0 64-16,32 24 16 0,-22-29 0 0,3 1 0 16,2-2-416-16,2-5-80 0,4 3-16 0,3-1 0 15,4-6-176-15,-1 0-32 0,3 0-16 0,0 0 0 0,2-6-448 0,0 4-96 16,2-4 0-16,-4 4-128 0,-7 6 0 16,-2-4 0-16,1 2 0 0,-5 3 0 0,-5 3 0 0,-5 3 0 15,-3 0 0-15,-6 8 0 0,-4-2 0 0,-7 5-144 16,-6 5 144-16,-7 6 0 0,-4 3 0 0,-6 6 0 15,0 1 0-15,-5 4 0 0,-1-2 400 0,1 6 16 16,3-4 0-16,4-2 0 0,6-2 80 0,7-5 16 16,6 0 0-16,2-8 0 0,7-4-160 0,4 0-32 0,4-3 0 15,4-4 0-15,7-2-192 0,4-2-128 0,6-6 160 0,7-5-160 16,4-1 320-16,7-8-48 0,4-3 0 0,4-2 0 16,0-5-272-16,0 2 128 0,-5-4-128 0,-3 7 0 15,-9 3 0-15,-9 3 0 0,-4 8 0 16,-6 1 0-16,-7 1 0 0,-3 7 0 0,-3 2 0 0,-7 0 0 15,-1 4 0-15,-5 5 0 0,-2 4 0 0,0-1 0 16,-2 3 176-16,-4 5-32 0,-3 5 0 0,-6-1 0 16,1 3 32-16,-5 3 0 0,0-7 0 0,-5 9 0 15,-3 0-176-15,1-4 0 0,9-5 0 0,4-1 0 16,3-3 0-16,8-2 0 0,6-7 0 0,7-3 128 16,6-5-128-16,9-4 0 0,2-2 0 0,6-7 0 15,8-2-1024-15,7-6-144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51:06.57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15144 11148 3679 0,'-2'-8'320'0,"2"-1"-320"0,0 3 0 0,0 2 0 0,0 1 512 0,0-1 16 0,2 0 16 0,0 2 0 15,0-9 1648-15,3-2 336 0,3-2 64 0,1-6 16 16,3-2-112-16,1 1-32 0,2 3 0 0,0 0 0 16,2 2-912-16,0-2-176 0,0 4-32 0,0 2-16 15,0 3-288-15,4 3-48 16,1-1-16-16,-1 6 0 0,0-3-368 0,3 3-80 0,1 2-16 0,3 0 0 16,4 2-256-16,2 3-64 0,4-5-16 0,5 4 0 0,6 2-48 0,2-6-128 15,2 5 192-15,1-5-64 0,-8 2 48 0,3 2 0 16,5-4 0-16,3 0 0 15,11 0 224-15,5 0 48 0,1 0 16 0,3 0 0 0,-2-6-48 0,1 3-16 16,-1-3 0-16,-1 2 0 0,-1 2-48 0,-1-5-16 16,3 5 0-16,1 0 0 0,7 2-80 0,1 0 0 15,3 0-16-15,-2 0 0 0,-2 0 16 0,-4-4 16 16,-9-1 0-16,3 3 0 0,5-2-272 0,6 2 0 0,-1-2 0 0,-2 2 0 16,-7 2 208-16,-1 0-16 0,-3 2 0 0,-11 2 0 15,-5-4-32-15,-10 0-16 0,-1 0 0 0,2 2 0 16,-3 0-144-16,1 0 0 0,0 0 144 0,-5 1-144 15,0-1 0-15,-2 2 0 0,1-4 0 16,-3 2 0-16,-2 2 128 16,-5 1-128-16,-3-5 128 0,-3 2-128 0,0 0 0 0,-1 0 0 0,-3 2 0 0,-5-4 0 15,1 0 0-15,-4 0 0 0,-3 0 0 0,-2 2 0 16,-4-2-256-16,-2 5-128 0,0 1-32 0,-9 5-18496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51:06.78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24656 5083 10127 0,'3'-15'896'0,"-3"5"-704"0,0 3-192 0,2 3 0 0,-2 2 288 0,2-3 32 0,0-5 0 0,2-7 0 16,0-4-192-16,1-3-128 0,-3-4 192 0,-2 7-192 15,0 0 400-15,-4 4-16 0,-3 6-16 0,1 1 0 16,-5 3 1056-16,0 5 224 0,-1 4 32 0,-3 5 16 0,0 5 32 16,0 5 0-16,-2 9 0 0,2 6 0 0,-2 6-624 0,4 7-112 15,3 0-32-15,3 1 0 0,3 3-32 0,4 11-16 16,4 0 0-16,3-1 0 0,10 1-416 0,2-5-96 16,4-6-16-16,3-11 0 15,-1-10-144-15,3-4-48 0,0-5 0 0,-1-9 0 16,-1-3-64-16,-1-3-128 0,3-8 176 0,0-3-176 0,-3-3 208 0,-3-7-64 0,-1 2-16 15,-4-7 0-15,-2-1-128 0,-4-3 128 0,-5 3-128 0,-4-9 128 32,0 7-960-32,-4 1-192 0,-4-1-32 0,-1 3-16 15,-1 5-912-15,-5 0-176 0,-4 0-32 0,-4 4-16 16,-1 1 400-16,-1 3 80 0,4 5 0 0,0-2 16 16,-1 1 944-16,6 1 192 0,-1 2 48 0,4-2 0 0,3 1 528 0,3 1 0 0,5 0 128 0,5-2-128 15,1 0 1008-15,5-3 96 0,6 1 32 0,4-9 0 16,7 2 160-16,6-8 48 0,0 0 0 0,4-3 0 15,3 3-560-15,1-5-96 0,1 3-32 0,-3 6 0 16,-4 4-304-16,-8 5-64 0,-4 6-16 0,-5 6 0 16,-2 4 64-16,-7 5 16 15,-1 2 0-15,-3 2 0 0,1 9 416 0,-5 8 96 0,0 0 16 0,-2 4 0 0,2 5-336 0,-2-1-64 16,4-1-16-16,1-5 0 0,1-2-304 0,3-6-160 16,1-7 160-16,3-6-160 15,0-5-1280-15,2-10-368 0,-3 0-64 0,3-10-11792 0</inkml:trace>
  <inkml:trace contextRef="#ctx0" brushRef="#br0" timeOffset="1">25449 4815 8287 0,'-7'19'368'0,"3"-8"80"0,0 4-448 0,2-5 0 0,0 1 0 0,2-3 0 0,2 5 2816 0,-2 11 464 0,2 7 112 0,0 10 0 0,4 8-544 0,3 0-112 0,6-2-32 0,4-13 0 32,0-7-1264-32,5-10-256 0,1-8-48 0,3-9-16 0,-1-9-464 0,-1-8-80 0,0-4-32 0,-5-7 0 15,-2 1-256-15,-6-3-48 0,-5-2-16 0,-3 0 0 0,-8 0-224 32,-5 0 0-32,-3 2 0 0,-6 5 0 0,-4 4 0 0,-2 4 0 15,-3 0 0-15,-4 2 0 0,-2 2 0 0,0 2 0 16,-2 3 0-16,2 1 0 0,5 3 0 0,1 2 0 15,7-2 0-15,6 2 0 16,5-3-704-16,3 5-176 0,7 0-32 0,5-4-16 16,6 4-960-16,4-2-192 0,6 0-32 0,3 0-6608 15,3 2-1328-15</inkml:trace>
  <inkml:trace contextRef="#ctx0" brushRef="#br0" timeOffset="2">26094 4645 8287 0,'-13'8'368'0,"5"-4"80"0,1 3-448 0,1-1 0 0,2 0 0 0,-1 1 0 16,-1 1 2112-16,-5 5 352 0,-3 6 64 0,-6 9 16 16,1-5 16-16,2 3 0 0,7-5 0 0,1-10 0 15,7-3-832-15,4-6-144 0,7-6-48 0,3-4 0 16,5-5-640-16,5-2-128 0,-1-2-16 0,2-2-16 16,3-2-736-16,-3-1-368 0,1 1 48 0,-3-2 0 15,-2 1-784-15,-2 1-160 0,-6 2-16 0,-5-2-16 16,1 6 304-16,-5 0 64 0,-2-2 16 0,0 6 0 0,0-4 592 0,-2 5 128 15,2-3 32-15,-2 4 0 0,-1 3-80 0,3 4-16 16,-2 4 0-16,0 8 0 16,0 1-176-16,0 10-32 0,2 7-16 0,0 6 0 0,2 2 768 0,4 3 160 15,1-12 16-15,1 1 16 0,5-2 464 0,4-3 80 16,7-2 32-16,-1-10 0 0,5-5-432 0,-1-8-96 16,5-6-16-16,2-9 0 0,1-7 64 0,1-8 16 0,2-10 0 15,5-9 0-15,-1-9 16 0,3-4 0 0,0-6 0 0,-3-3 0 16,-1 3 240-16,-1-9 48 0,1 1 16 0,-5-7 0 15,-4 4-240-15,-7 2-48 0,-5-4-16 0,-5 8 0 16,-9 9-432-16,-6 9-176 0,-2 6 128 0,-9 2-128 31,-4 6-352-31,-6 9-160 0,0 13-16 0,-3 6-16 0,-6 9 224 0,-2 10 32 0,3 6 16 0,-5 10 0 16,-1 9 512-16,4 16 96 16,1 4 32-16,4 11 0 0,9 10-80 0,6 9-16 0,9 0 0 0,7 4 0 15,7 4-16-15,5 4 0 0,0-18 0 0,11 12 0 16,8 11-256-16,7-7 0 0,6-12 128 0,-4-18-12032 15,4-8-2432-15</inkml:trace>
  <inkml:trace contextRef="#ctx0" brushRef="#br0" timeOffset="3">25862 6776 14735 0,'-2'2'1312'0,"0"0"-1056"0,2-2-256 0,2 0 0 0,0 0 704 0,0 0 96 0,0 2 16 0,5-4 0 0,3 0 2096 0,5-7 416 16,2-4 96-16,4-4 16 0,5-6-1456 0,0-11-272 15,1 2-64-15,1-6-16 0,0-9-752 0,-1-4-160 16,1-3-16-16,-2-1-16 0,-3 0-416 0,-6 2-80 15,-2-1 0-15,-6 10-16 0,-1-1-176 0,-2-4 0 16,-1-4 144-16,-3-3-144 0,0 3 0 0,-2 4 0 16,-4 0 0-16,-3 2 0 0,-1 9 0 0,-1 2 0 0,-4 6 0 15,-1 7 0-15,-1 1-304 0,-2 5 32 16,0 7 0-16,0 3 0 0,4 5-112 0,-2 2 0 0,2 9-16 16,0 3 0-16,0 8 144 0,1 7 16 0,-1 3 16 0,2 8 0 15,3 3 224-15,-1 4 0 0,5 10 0 0,0 9-144 16,6 6 144-16,4 7 0 0,5 4 0 0,6-1 128 15,4 3 16-15,7-12 16 0,0-14 0 0,-1-16 0 16,5-9 0-16,4-9 0 0,5-17 0 0,4-8 0 16,2-6 64-16,-5-11 16 0,-1-5 0 0,-1-6 0 15,-4 3-64-15,-2-12-16 0,-2-1 0 0,-4-1 0 16,-5-3-160-16,-3 1 0 0,-1-4 0 0,-6 7 0 0,-5 8 0 16,1-2 0-16,-3 2 0 0,-4 0 0 15,0-2-384-15,-6 2-64 0,0 2-16 0,-5 5 0 16,1 6 16-16,-3 6 0 0,0 2 0 0,1 3 0 0,-1 5 160 0,0 6 32 15,3 1 16-15,-1 4 0 0,5 5 240 0,2-2 128 16,2 4 0-16,2 2-128 0,2-4 0 0,3 8 0 16,1 4 0-16,5 7 0 0,2 4 0 0,2 3 0 15,2-1 0-15,-2-2 0 0,-2-2 0 0,2-6 0 16,0-5 0-16,0-10 0 0,2-2 0 0,1-11 0 0,-3-7 0 0,0-3 0 16,2-7 384-16,0-4 0 0,-2-1 16 0,-4-3 0 15,2-3-96-15,-5-4-32 16,1 2 0-16,-2 0 0 0,-3 7-272 0,0-2 0 0,-4-3 0 0,3-4 0 15,-1-2 0-15,-2 2 0 0,0 4 0 0,0 1 0 16,3 5 0-16,-3 5 0 0,2 0 0 0,2 7 0 16,-1-1 0-16,1 7 0 0,3-1 0 0,-1 5 0 15,-2 0 0-15,3 5 0 0,2-1 0 0,-3 7-144 16,3-1 144-16,-1 1 176 0,3 8-48 0,-2 0 0 16,2 0 16-16,2 0 0 0,2 3 0 0,-2-12 0 15,-3 1-144-15,1-5 0 0,4-3 0 0,0-6 0 16,0-5 0-16,-6-3 128 0,0 3-128 0,-1-7 0 0,-1 0 192 15,-1-2-64-15,-1 4 0 0,-3-4 0 0,0 4-128 0,0-2 160 16,1 5-160-16,-3-1 160 0,0 1-160 0,0 1 0 16,0 3 0-16,0-1 128 0,3-1-128 0,-3 6 0 15,2-5 0-15,0 3 0 16,0 0-576-16,3 2 0 0,-1-3 0 0,3 5-10544 16,-1-4-2096-16</inkml:trace>
  <inkml:trace contextRef="#ctx0" brushRef="#br0" timeOffset="4">27528 4800 6735 0,'6'-32'128'0,"-4"15"48"0,0 0 0 0,0 6 32 0,0 1-208 0,-2 5 0 0,0-1 0 0,3-5 0 0,-1-6 3056 0,0-2 560 0,0 2 112 0,-2 6 32 0,2 9-1168 0,-2 2-224 31,2 5-64-31,0 7 0 0,-2 10-608 0,2 1-128 0,3 9-32 0,-5 4 0 16,2 9-384-16,-2 0-96 0,2 10-16 0,-2-6 0 0,0-2-256 0,2 4-48 15,0 19-16-15,0 11 0 16,3 4-464-16,5-6-80 0,5-9-32 0,2-14 0 16,9-7-144-16,4-18 0 0,4-9 0 0,2-12 0 31,7-7-352-31,-1-6-160 0,3-9-16 0,-3-1-17152 0</inkml:trace>
  <inkml:trace contextRef="#ctx0" brushRef="#br0" timeOffset="5">28952 3461 5519 0,'9'-17'240'16,"-5"8"64"-16,3 3-304 0,-1-5 0 0,0 7 0 0,1 2 0 0,1 2 2416 0,5-7 416 0,8 3 96 0,11-4 16 0,7 6 224 0,3-5 48 0,3 9 16 15,2 3 0-15,0 5-864 0,-3 3-192 0,1 6-16 0,0 9-16 16,0 2-896-16,-1 10-176 0,3 7-48 0,0 10 0 16,-2 7-512-16,-5 2-128 0,-6-4 0 0,-6-5-16 15,-4 5-192-15,-3 0-48 0,-4 0 0 0,-4 8 0 16,-1 9-128-16,-1 2 0 0,0-7-160 0,-3-1 160 16,-1-18 0-16,1-8 0 0,-1-3 0 0,-1-18 0 15,2-7-256-15,-1-4 64 0,6-13 0 0,-5-2-17696 16</inkml:trace>
  <inkml:trace contextRef="#ctx0" brushRef="#br0" timeOffset="6">30284 3827 7359 0,'-2'-6'656'0,"-1"1"-528"0,3 3-128 0,0-4 0 0,0 4 704 0,3 0 96 0,1-3 32 0,0-1 0 0,5-11 1424 0,3-4 304 31,3-1 48-31,2-3 16 0,0 1-560 0,3 3-96 16,-1-2-32-16,-2 4 0 0,0-1-592 0,-2 5-112 16,-3 1-16-16,1 3-16 0,0 2-688 0,-2 1-144 15,-3 4-32-15,1 1 0 16,1 3-1552-16,-1 0-304 0,-1 0-64 0,1 0-11168 0</inkml:trace>
  <inkml:trace contextRef="#ctx0" brushRef="#br0" timeOffset="7">30443 3978 5519 0,'13'-8'240'0,"-6"1"64"0,3-1-304 0,-1 3 0 0,-3-3 0 0,1 2 0 15,1-1 1664-15,7-10 256 0,11-4 64 0,6-7 16 16,2-4-16-16,-2 5 0 0,-7 7 0 0,-4 8-5152 31,-6 1-1040-31,-2 11-208 0</inkml:trace>
  <inkml:trace contextRef="#ctx0" brushRef="#br0" timeOffset="8">28184 4817 13823 0,'-7'-13'1216'0,"5"5"-960"0,0 1-256 0,2 1 0 0,0 4 880 0,0 0 128 0,0 2 16 0,2-5 16 0,4 3 1840 0,5 2 352 0,2 0 80 0,6 11 16 15,4-3-1232-15,3 12-240 16,2-3-64-16,2 6 0 0,4 5-768 16,2 4-176-16,2 0-16 0,-2-1-16 15,3 1-608-15,-5-10-208 0,-9-3 144 0,1-4-144 16,-1-5-192-16,-1 1-112 0,-3-9-16 0,-6-4-16 16,-2 2-1136-16,-5-4-240 15,-1-3-32-15,-5-5-13360 0</inkml:trace>
  <inkml:trace contextRef="#ctx0" brushRef="#br0" timeOffset="9">28505 4459 17503 0,'-13'19'768'0,"7"-8"176"0,0 2-752 0,-1 2-192 0,3-5 0 0,0 3 0 0,-1 8 2704 0,-3 11 512 16,-5 17 112-16,-4 22 0 0,2 5-1600 0,-2-1-336 15,0-1-64-15,4-10-16 0,5-11-800 0,4-14-176 16,4-7-16-16,2-15-16 15,4-7-880-15,5-16-160 0,-1-9-32 0,7-11-14176 16</inkml:trace>
  <inkml:trace contextRef="#ctx0" brushRef="#br0" timeOffset="10">28788 4755 21359 0,'-23'13'464'0,"12"-9"112"0,3-2 0 0,1-2 32 0,5 0-480 0,2-2-128 0,0-4 0 0,2-3 0 16,5-8 2224-16,1-6 416 0,9-9 96 0,0 0 16 0,3-2-1248 0,1 2-240 16,0 0-48-16,1 4-16 0,1-1-416 15,-2 3-80-15,1 5 0 0,-3 2-16 0,-2 6-336 0,-4 4-64 16,-1 7-16-16,-3 2 0 0,-3 4-272 0,-1 5 0 15,-3 2 0-15,0 6 0 0,-2 4 0 0,0 4 0 16,0 3 0-16,0 4 0 0,2-2 0 0,4 2 0 16,1-2-240-16,1-3 80 0,3-5 160 0,-1-5 192 15,8-2-32-15,-1-7-16 0,2-2-144 0,0-3-176 16,-2-6 48-16,0-3 0 0,0-5-32 0,-4-1 0 0,-3-5 0 0,1-5 0 16,-2-3 160-16,-5-5-208 0,2-2 80 0,-1-4 128 15,-1-2 0-15,0-3 0 0,0 9 0 0,-2 0 0 16,3 0 0-16,-3 5 0 15,2-1 0-15,-2 0-176 0,0 7 176 0,-2 4 0 0,0 6 0 0,0 3 0 16,2 6 224-16,-2 2 80 0,3 2 16 0,1 6 0 16,2 5 16-16,5 6 16 0,4 7 0 0,2 4 0 15,4 1-176-15,3 6-48 0,-1 3 0 0,5-2 0 16,-1 3-128-16,5 6 0 0,0-5 0 0,-2 5 0 16,-2 0 0-16,-5-9 0 0,-4 1 0 0,-2 3 0 15,0 1 128-15,-6 4 0 0,-2 6 0 0,-7 0 0 0,-4-4 112 0,-3 0 16 16,-5 0 0-16,-5 0 0 0,0-4-48 0,-6-3 0 15,-1-10 0-15,1-2 0 16,-2-5-208-16,1-7 128 0,1-6-128 0,2-3 0 0,0-5 0 0,-1-6 0 16,6 0 0-16,-1-9-12688 15,2-2-2480-15</inkml:trace>
  <inkml:trace contextRef="#ctx0" brushRef="#br0" timeOffset="11">30997 3612 11055 0,'0'0'976'0,"0"0"-784"0,0 2-192 0,0-2 0 0,0 0 912 0,0-2 144 0,0 0 32 0,2 0 0 0,3-5 1568 0,1-1 320 15,3-3 64-15,-3-2 16 0,5 3-560 0,-3-7-128 16,3 2 0-16,-3-2-16 0,1-4-864 0,-1-3-160 15,1-1-48-15,-3-3 0 0,-2 7-736 0,1-7-160 16,-1-10-16-16,-2-9-16 0,2-2-208 0,-1-7-144 16,-3 1 192-16,0-5-192 0,0 1 128 0,-3-5-128 15,-3 9 0-15,0-1 0 0,-3-3 0 0,-2 5 0 16,1 3 0-16,-3 9 0 0,2 3 0 0,1 8 0 16,-3 3 0-16,0 4 0 0,0 5-128 0,-2 7-96 0,1 1-16 15,-1 11 0-15,2 0-128 0,-2 6-16 0,0 7-16 16,2 6 0-16,0 2 112 0,-1 7 32 0,3 10 0 0,5 5 0 15,3 8 256-15,6 4 0 0,3 7 0 0,9 4 0 16,2 2 0-16,4-4 176 0,5 0-32 0,1-4 0 16,1-5-144-16,-2-6 128 0,1-6-128 0,-5-9 128 15,-1-2-128-15,0-13 0 0,3 0 0 0,-1-13 0 16,1-1 320-16,-3-12 16 0,0-3 16 0,-2-5 0 16,0-9-64-16,-4-1-16 0,-2 1 0 0,-2-1 0 15,2-14-272-15,-3-3 128 0,1-1-128 0,-5 3 0 16,-1 1 176-16,-3-3-176 0,-2 4 160 0,-2-1-160 0,-3 3 0 0,-3 2 0 15,1-4 0-15,-1 1 0 0,-1 3 0 0,-1 7 0 16,1 1 0-16,1 5 0 0,-1 4 0 0,3 4 0 16,-1 2-128-16,1 3 128 0,4 6 0 0,0 2 0 15,2 6 0-15,2 3 0 0,2 10-160 0,2 6 160 16,5 7-128-16,0 7 128 16,6 3 0-16,2 7 0 0,2 2 0 0,-2-4 0 15,-2-9 0-15,1-3 0 0,1 3 0 0,0-10 0 0,-2-7 0 0,0-4 0 0,-2-7-176 0,0-5 176 16,-2-10 0-16,-1-1 0 0,1-9 0 0,-2-6 0 15,-3-3 0-15,-1-3 192 0,-1-5-64 0,-4-2-128 16,0 2 128-16,-4 0-128 0,0 4 0 0,-2 1 0 16,0-1 0-16,-3 2 0 0,-1 1 0 0,1 6 0 15,3-3 128-15,2 5-128 0,0-4 0 0,0 2 0 16,4 0 0-16,0 2 0 0,4 2 0 0,5-2 0 16,0 6 0-16,1 0 0 0,1 7 0 0,-2 2 0 15,-1 4 0-15,3 7 0 0,0 8 0 0,2 0 0 16,2 10-144-16,-2 5 144 0,0-2-128 0,0 2 128 15,0 4 0-15,-5-8 0 0,-1-5 0 0,-1-3 0 16,-1-3 0-16,-1-7 0 0,-2-5 0 0,5-8 128 0,-3-3 32 0,1-5 16 31,3-6 0-31,-1-6 0 0,1 2-176 0,1-9 192 0,0 0-192 0,1-6 192 0,-3 8-192 0,2 5 0 16,-3-5-160-16,-1 7 160 0,-3 4-400 0,0 2 16 16,-2 6 0-16,0 1 0 0,0 4 384 0,-2 1 0 15,5 1 0-15,-1 4 0 16,0 1 144-16,5 1 112 0,1 4 32 0,5 7 0 15,2 2-288-15,3 2 160 0,-1 3-160 0,-2-5 128 16,0 0-128-16,2-4-272 0,2-3 64 0,3-6-17968 16</inkml:trace>
  <inkml:trace contextRef="#ctx0" brushRef="#br0" timeOffset="12">32013 1585 5519 0,'-6'-2'496'0,"2"2"-496"0,1-4 0 0,1 2 0 0,2 0 1712 0,0 2 240 0,0-2 48 0,-2 2 16 0,4-7 1184 0,-2 3 256 15,0 0 32-15,0 4 16 0,0 0-1536 0,0 0-304 16,0 0-64-16,0 0-16 0,0 0-528 0,2 36-96 16,-4-19-32-16,0 6 0 15,-2 9 32-15,0 4 0 0,2 9 0 0,-3 4 0 0,3 6-192 0,2 11-48 0,4 9 0 0,5-5 0 16,6 0-496-16,4-1-96 0,0-10-128 0,2-6 176 16,5 1-176-16,-3-12 0 0,5-1 0 0,-4-9 0 31,-1-7 0-31,-2-1 0 0,1-10-192 0,-3-1 192 15,2-2-448-15,-6-9 16 0,-2 2 16 0,-3-4 0 16,-1-2-1568-16,-5-2-304 0</inkml:trace>
  <inkml:trace contextRef="#ctx0" brushRef="#br0" timeOffset="13">32284 1877 16575 0,'-7'-4'736'0,"5"2"160"0,0 2-720 0,0-3-176 0,2 3 0 16,0 0 0-16,2 3 1744 0,0-1 320 15,5 2 64-15,3 4 16 0,9 3 736 0,1 4 128 0,5 2 48 0,1 0 0 32,6 4-1776-32,0-1-368 0,0-1-64 0,-1 0-16 0,1 0-448 0,-4 0-80 0,0-2-32 0,-7-4 0 15,-4 2-272-15,-2 0 0 0,0-5 0 0,-7-1 0 47,3-1-960-47,-4-8-320 0,-3 3-48 0,-2-3-14800 0</inkml:trace>
  <inkml:trace contextRef="#ctx0" brushRef="#br0" timeOffset="14">32480 1734 18431 0,'-5'7'816'0,"3"-7"160"0,0 6-784 16,0 0-192-16,0 1 0 0,2 1 0 0,0 3 2544 0,0 6 464 15,-2 9 80-15,-2 18 32 0,1 12-944 0,-3 5-176 16,2 3-32-16,-3-6-16 0,3-3-1104 0,0-10-208 15,0-3-64-15,1-10 0 0,3-4-576 0,0-7 0 16,3-4-192-16,-1-10-11216 16,2-3-2256-16</inkml:trace>
  <inkml:trace contextRef="#ctx0" brushRef="#br0" timeOffset="15">32750 1758 13823 0,'-4'2'1216'0,"2"0"-960"0,2 0-256 0,0 2 0 16,0-4 1472-16,0 2 256 0,-2 7 64 0,0-5 0 15,-1 5 1408-15,3-1 304 0,3 1 48 0,-1-5 16 16,0 0-2336-16,2-4-464 0,2-4-80 0,3-2-32 16,-3-1-656-16,1-3 0 0,-1 1 0 0,1-4 0 15,-3 5-240-15,0-3-80 0,-2 3 0 0,-2-1-16 16,0 7-240-16,-2-4-32 0,-4 6-16 0,-1 0 0 0,1 6 752 0,-3-4 160 15,1 7 32-15,-1-3 0 0,1 5 288 0,-1-5 64 16,3 5 16-16,-1-3 0 0,5 1-416 0,0-3-80 16,2-2 0-16,2 1-16 15,3-3-1088-15,-1 0-224 0,2-4-32 0,1 0-13728 0</inkml:trace>
  <inkml:trace contextRef="#ctx0" brushRef="#br0" timeOffset="16">32889 1453 11055 0,'-3'2'480'0,"3"-2"112"15,0 0-464-15,0 0-128 0,0 0 0 0,0 3 0 16,3-1 2368-16,-1 2 448 0,2-2 80 0,2 7 32 0,1 1-432 0,1 1-64 15,3-3-32-15,-3 3 0 0,1-2-1296 0,0 3-256 16,-1 3-48-16,1 0-16 0,1 4-464 16,-1-2-80-16,-3-4-32 0,1 4 0 0,-1-6 208 0,0-1 32 15,1 1 16-15,-1-2 0 0,3-5 128 0,-3-4 32 16,-2-4 0-16,3-3 0 0,-1-3-128 0,0-3-32 16,1-6 0-16,-1-1 0 0,-2 1-464 0,-1-4-208 15,-1-1 16-15,-2-1 0 16,-2 1-416-16,-1 1-80 0,1 0-16 0,0 1 0 15,-2 5 16-15,2 5 0 0,-2-1 0 0,1 4 0 0,3 5 368 0,-2 0 80 0,2 4 16 0,0 0 0 16,2 4 416-16,1-2 96 0,1 7 16 0,0-3 0 16,5 5 80-16,-1 1 32 0,3 3 0 0,2 0 0 31,1 2 272-31,3-6 48 0,1 2 16 0,-1-5 0 0,2-1-192 0,-2-3-48 16,-2-4 0-16,2-9 0 0,2 1-224 0,-2-5-48 15,-4 0-16-15,-1-4 0 0,-3-4-224 0,0 0 0 16,-5-3 128-16,0 3-128 0,-4 0 0 0,-2-1 0 15,-2 1 0-15,-3 4 0 0,1 0 0 0,-5 2 128 0,-4 2-128 0,0 3 0 16,0 1 192-16,-4 1-64 0,0 3-128 0,0-1 192 16,2 4-192-16,0 2 0 15,4 0 0-15,2 0 0 16,5 0-896-16,2 2-128 0,4-2-32 0,2 2 0 16,2 2-2208-16,3-4-448 0</inkml:trace>
  <inkml:trace contextRef="#ctx0" brushRef="#br0" timeOffset="17">33425 974 15663 0,'-10'7'1392'0,"3"-3"-1120"0,3-4-272 0,0 2 0 0,2 0 1024 0,0 0 128 0,-1 3 48 0,1-3 0 0,0 6 1488 0,0 3 288 0,0 2 64 0,0 2 16 15,0 6-2272-15,2-2-448 0,0 2-80 0,0 5-32 16,2 2-224-16,0-3 0 0,-2 3 0 0,2-5 0 15,2-2 320-15,1 1 32 0,-1-12 0 0,0 1 0 16,0-5 96-16,-2-6 32 0,3-4 0 0,-1-2 0 16,-2-5-160-16,2-4-16 0,3-4-16 0,-3-11 0 0,2 3-288 15,1-7 0-15,-1-1-128 0,1-1 128 16,-3 4-848-16,0 3-80 0,0 1-16 0,-2 4 0 16,-2 5-272-16,0 0-48 0,0 11-16 0,-4 3 0 0,2-1 1280 0,-2 6 464 15,0 0-16-15,1 0 0 0,1 6 704 0,2-4 128 16,2 7 16-16,3 2 16 0,1 4-720 0,5 2-144 15,2 0-16-15,1 0-16 0,3 4 256 0,3-8 48 0,-1 2 16 0,0-5 0 16,0-3-352-16,0-3-80 0,0-11-16 16,-4-1 0-1,0-1-1024-15,-2-1-208 0,-4-1-32 0,-3-4-16 16,0-6-2352-16,-1-2-480 0</inkml:trace>
  <inkml:trace contextRef="#ctx0" brushRef="#br0" timeOffset="18">33417 372 13823 0,'8'0'1216'15,"1"0"-960"-15,-1 2-256 0,-1 0 0 16,-1 2 1440-16,3 1 240 0,8 7 48 0,10 1 16 0,12 13 2752 0,3 10 560 16,1 11 96-16,-5 2 32 0,-4 8-3328 0,-4-1-672 15,-4-1-128-15,-5 2-32 0,-2 5-368 0,-2 2-80 16,-2 2 0-16,-2-6-16 0,-2-5-416 0,-1-6-144 15,-1-7 0-15,-3-3 144 16,-2-5-528-16,3-9-96 0,1-3-32 0,1-5-18816 0</inkml:trace>
  <inkml:trace contextRef="#ctx0" brushRef="#br0" timeOffset="19">28000 7299 12895 0,'-2'0'1152'0,"0"0"-928"0,2-2-224 0,0 2 0 0,-2 0 1840 0,2-2 320 0,-2 0 64 0,0-2 16 16,0 1 720-16,2-5 160 0,0-1 16 0,6 1 16 15,0 2-1616-15,3-9-336 0,6 2-64 0,0-2-16 16,4-2-288-16,2 0-48 0,3-4-16 0,1-3 0 16,-1 5-416-16,-3 2-96 0,0 2 0 0,-2 2-16 15,-2 3-240-15,3 3-128 0,-5 3 128 0,-1 0-208 32,1 2-2272-32,0 2-448 0</inkml:trace>
  <inkml:trace contextRef="#ctx0" brushRef="#br0" timeOffset="20">28103 7491 7359 0,'0'0'656'15,"0"-2"-528"-15,2 2-128 0,0-5 0 16,0 5 1648-16,0-4 288 0,2-2 64 0,5-3 16 0,4-6 848 0,2-2 160 16,4-2 48-16,0 0 0 0,2 0-2560 0,1 6-512 15,-1-4 0-15,4 6-11376 16</inkml:trace>
  <inkml:trace contextRef="#ctx0" brushRef="#br0" timeOffset="21">28861 7329 17503 0,'0'-11'768'0,"0"7"176"0,2-7-752 0,0 3-192 0,0 6 0 0,0-5 0 16,5-3 2112-16,1-11 384 0,7-14 64 0,2-7 32 0,5-13-1520 0,-5 1-304 15,0-3-64-15,0-1-16 0,-2-1-432 0,-3-5-64 16,1 2-32-16,-4 0 0 0,-1 1-160 0,-4 1 0 15,-1 5 0-15,-6 6 0 0,1 10-256 0,-4 12-96 32,0 5-16-32,-3 5 0 0,1 9-432 0,-3 6-96 0,0 8 0 0,1 5-16 0,-1 4 912 0,-2 8 176 15,0 3 32-15,3 3 16 0,-1 8-96 0,0-3-128 16,1 10 176-16,3 3-176 0,3 2 368 0,2 0-48 31,4 11 0-31,4-5 0 0,7 1 448 0,4-3 96 0,7-4 16 16,1-9 0-16,7-4-112 0,2-12 0 0,3-11-16 0,-1-11 0 15,0-9-192-15,0-8-48 0,-2-8 0 0,0 2 0 16,-6-7-160-16,-2-2-32 0,-3-4-16 0,-4 0 0 16,-4 2-304-16,-2 0 0 0,-5 0 0 0,-1 0 0 15,-3-2-320-15,-2 0-32 0,-2 7 0 0,-2-5 0 16,0 4-272 0,-4-2-48-16,-1 5-16 0,1 3 0 0,-5 5-1040 0,0 2-224 15,-1 7-32-15,-5 6-16 0,2 4 800 0,-2 6 176 0,2 5 16 0,2 4 16 16,2 2 1440-16,5 3 304 0,0 5 48 0,3 3 16 15,6 8 336-15,1-4 64 0,2 1 0 0,5-1 16 16,2 2-400-16,2 2-64 0,4 0-32 0,2-8 0 0,0 0-32 16,1-13 0-16,-1-4 0 0,0-11 0 0,3-6-96 15,-3-11-32-15,-2-6 0 0,0-3 0 0,-4-1-128 16,2-10-48-16,2-3 0 0,-2-4 0 0,-4 1-400 16,0 3-272-16,-2-1 32 0,-3 8 16 15,-4 1-160-15,-1 6-48 0,-1 3 0 0,-4 4 0 0,2 2 80 0,-3 2 16 16,3 3 0-16,-2 3 0 0,0 3 336 0,2-2 0 15,2 1 192-15,0 5-64 0,5 0 112 0,-1 0 16 16,3 5 0-16,-1 1 0 0,1 5-256 0,1 6 0 0,3 4 0 16,0 11 0-16,2-2 144 0,-2 2 144 0,-1-3 32 0,1-3 0 15,-2-5 384-15,0-4 64 0,-3 3 32 0,3-10 0 16,1-6-368-16,-1-1-80 0,2-10-16 0,-2-3 0 16,1-10-144-16,-1-3-48 0,0-3 0 0,-3-1 0 15,3-3-144-15,-3-2 0 0,-1-2 0 0,1 6-176 16,-1 3-336-1,-1-1-80-15,0 5-16 0,1 8 0 0,-3 2-304 0,0 7-64 0,-2 2-16 0,1 4 0 16,-1 7 992-16,2-3 0 0,0 7 0 0,3 0 160 16,-1 4 416-16,3-7 64 0,-1 3 32 0,5-2 0 15,2-1-480-15,4-3-192 0,0-3 176 0,0-2-176 16,-4-2-880-16,4-2-272 0,0 2-48 16,3-6-14608-16</inkml:trace>
  <inkml:trace contextRef="#ctx0" brushRef="#br0" timeOffset="22">30284 5583 15663 0,'-5'7'1392'0,"1"3"-1120"0,2-5-272 0,2 3 0 0,0 1 1856 0,0 6 304 0,-4 8 64 0,2 15 16 0,-3 16 1408 0,5 7 304 0,5 5 48 0,3-2 16 15,7-2-2608-15,4-5-528 0,3-12-112 0,1-2 0 16,3-5-576-16,-1-6-192 0,3-9 144 0,-3-4-144 16,-1-6 0-16,-1-2-192 15,-1-11 0-15,-3 0 16 0,0-9-1248 0,-2 1-256 16,2-3-48-16,0-4-14528 0</inkml:trace>
  <inkml:trace contextRef="#ctx0" brushRef="#br0" timeOffset="23">30680 5688 18431 0,'-4'0'1632'0,"4"0"-1312"0,2 4-320 0,0-2 0 0,0 2 896 0,0-2 128 15,2 3 0-15,5 3 16 0,6 5 1840 0,6 8 384 16,7 1 64-16,4 1 0 0,4 3-1920 0,-4 1-400 16,2-3-80-16,-6-3-16 0,-3-6-592 0,-1-2-112 15,-1-3-16-15,-2-1-16 16,-1-3-1376-16,-3-6-272 0,-2 0-48 0,-5-4-13888 0</inkml:trace>
  <inkml:trace contextRef="#ctx0" brushRef="#br0" timeOffset="24">30976 5671 16575 0,'-17'10'736'0,"8"-5"160"0,1 7-720 0,-1-5-176 0,5-1 0 0,-2 3 0 15,-1 1 1488-15,-3 7 272 0,-7 11 48 0,-5 15 16 16,-3 5 0-16,1 4 0 15,3-1 0-15,4-7 0 0,6-3-944 0,5-9-192 0,2-5-48 0,6-7 0 16,4-8-1024-16,3-7-192 0</inkml:trace>
  <inkml:trace contextRef="#ctx0" brushRef="#br0" timeOffset="25">30891 5121 17503 0,'10'-6'1552'0,"1"0"-1232"0,0 1-320 0,-5 5 0 32,0 0 1152-32,5-4 160 0,10 0 32 0,13 2 16 15,13 2 2000-15,0 0 400 0,0 10 80 0,-6 10 0 16,-3 9-2240-16,-10 3-448 0,-5 9-80 0,-6 6-32 16,-2 8-640-16,-7 9-128 0,-3 4-16 0,-3 0-16 15,-4-2-240-15,0-9 176 0,-5 1-176 0,3-9 160 16,-5 0-160-16,5-9 0 0,0-8 0 0,4-6 0 15,0-11-176-15,2-5-16 0,4-3 0 0,3-16-17888 16</inkml:trace>
  <inkml:trace contextRef="#ctx0" brushRef="#br0" timeOffset="26">31621 5196 21183 0,'5'-15'944'0,"-1"4"192"0,2-1-912 0,1 3-224 0,-3 3 0 0,0 1 0 16,0-1 2928-16,7-5 528 0,6-6 128 0,9-4 0 16,1-7-2112-16,1 3-448 0,-2 4-64 0,-3 4-32 15,-6 2-736-15,-4 6-192 0,-3 3 0 0,-5 1 0 16,-1 5-1824-1,-4 0-400-15</inkml:trace>
  <inkml:trace contextRef="#ctx0" brushRef="#br0" timeOffset="27">31713 4849 13823 0,'4'0'1216'16,"0"2"-960"-16,1 0-256 0,-3 0 0 0,0 3 1232 0,2-3 208 16,7 6 32-16,2 5 16 0,4 8 2544 0,0 11 496 15,-2 0 96-15,-5 6 32 0,1 1-2736 0,-3 3-560 16,-1 3-96-16,-1-7-32 0,-2 5-848 0,1-5-192 15,-1-10-16-15,5 0-16 0,-1-7-320 0,5-8-64 16,0-5-16-16,8-8-17728 0</inkml:trace>
  <inkml:trace contextRef="#ctx0" brushRef="#br0" timeOffset="28">32162 5075 24879 0,'-4'-9'1088'0,"4"3"256"16,0-3-1088-16,2 3-256 0,0-1 0 0,0 3 0 15,1-4 1616-15,1-7 272 0,6-9 48 0,3-6 16 16,4-8 272-16,0-4 48 0,-2 3 16 0,2-5 0 16,-2 1-1760-16,-2 0-336 0,0 3-192 0,-3-1 192 0,1 1-192 0,-2 2 0 15,-5 2 0-15,0 1 0 0,0-3 0 0,1-2 0 16,-5 6 0-16,0 0 0 15,0-3-400-15,-5 3-112 0,1-4-32 0,-2 2 0 32,-3 8-784-32,3 7-144 0,-1 8-48 0,1 2 0 0,0 5 752 0,-1 6 128 0,1 6 48 0,-1-1 0 0,1 5 416 0,-2 7 176 15,-1 0-128-15,3 11 128 0,-3 4 0 0,3 6 224 16,-1 5-32-16,1 2 0 16,0-1 512-16,-1 10 112 0,1 5 16 0,2 3 0 0,1 0 208 0,1-1 48 0,4-10 16 0,5-2 0 15,3-10-352-15,3-7-80 0,2-11-16 0,2-4 0 16,2-6-352-16,5-7-80 15,1-6-16-15,5-7 0 0,-2-4-16 0,0-1-16 0,1-14 0 0,-1 0 0 16,-2-2-176-16,-3 1 0 0,-4-5 0 0,-2 2 0 16,-2 0 0-16,-2-5 0 0,-5 6-224 0,-1 1 80 15,-3-2 16-15,0 0 0 0,-2 0 0 0,-4 2 0 16,0-2 128-16,-4 0 0 0,-1 7 0 0,-1-1-128 16,-3 5-352-16,1 4-64 0,1 4-16 0,1 5 0 15,1 3-672-15,1 1-144 0,-1 8-32 0,3-2 0 16,2 7 688-16,0 2 128 0,2 1 16 0,2 8 16 15,0 3 560-15,0 5 144 0,3 6 16 0,-1 2 0 0,2 2 880 16,1 5 176-16,-1-3 48 0,2-1 0 0,3-3-240 0,-2-4-32 16,3-5-16-16,1-10 0 0,2-2-656 0,0-8-144 15,0-5-32-15,0-4 0 0,4-5-320 0,-2-3-64 16,2-5-16-16,0-2-11776 16,-4-5-2368-16</inkml:trace>
  <inkml:trace contextRef="#ctx0" brushRef="#br0" timeOffset="29">32801 4272 12895 0,'2'4'576'0,"-2"3"112"0,3-5-560 0,-3 2-128 0,0 0 0 0,0 3 0 0,2-3 1824 0,-2 4 336 0,0 7 64 0,2 7 16 32,0 3 1072-32,-2 3 208 0,2-1 64 0,-2-3 0 15,0-3-2048-15,0-4-384 0,0-2-96 0,0-4-16 16,0-5-544-16,0-2-112 0,2-8-32 0,-2 0 0 15,2-5-48-15,0-6-16 0,3-6 0 0,1 0 0 16,-2-3-480-16,3-1-112 0,-1-3-16 0,3-4 0 16,-1 0-672-16,1 3-144 0,-3 7-16 0,0 1-16 15,1 4-64-15,1-2-16 0,-1 4 0 0,1 2 0 16,1 5 976-16,1 3 272 0,1 5 0 0,-2 0-128 16,-1 2 960-16,1 7 192 0,-1 2 32 0,-1-1 16 0,1 7-192 15,-1 0-48-15,-1 0 0 0,0 3 0 0,1-1-336 0,-1-2-80 16,0-2-16-16,-1 0 0 0,1-5-528 0,0-3-128 15,1-5 0-15,-1-2-16480 16</inkml:trace>
  <inkml:trace contextRef="#ctx0" brushRef="#br0" timeOffset="30">33210 3408 2751 0,'-8'15'256'0,"3"-7"-256"0,3 1 0 0,0 1 0 16,2-3 2720-16,0 1 496 0,0 5 112 0,2 4 0 15,0 15 1152-15,3 17 240 0,3 6 32 0,-1 5 16 16,3-1-2336-16,-1-3-448 0,-3-5-112 0,3-6-16 16,-3-7-1072-16,0-6-208 0,1 2-64 0,1-2 0 15,-1-9-512-15,-1-2 0 0,1-3 0 0,-3-8 0 16,0 1-336-16,0-7-176 0,1 0-48 15,-3-4-16880-15</inkml:trace>
  <inkml:trace contextRef="#ctx0" brushRef="#br0" timeOffset="31">33278 3797 14735 0,'3'-4'640'0,"-1"4"160"0,-2-4-640 0,2 2-160 0,-2-1 0 16,2 1 0-16,0 2 3392 0,4-4 656 16,3-2 128-16,6-1 32 0,4-8-1648 0,2 5-336 0,3-1-64 0,-5 0-16 15,0 5-976-15,0 0-192 0,-4 6-32 0,-2 0-16 16,-5 0-448-16,-1 6-96 0,-5 5 0 0,-2-1-16 16,-2 5-192-16,-2 2-48 0,-3 2 0 0,3 1 0 15,-2 1-128-15,3-4 0 0,1 0 0 0,0-6 0 16,4-1-304-16,3-6 16 0,1-1 0 0,5-6 0 15,-1 1 0-15,3-6 0 0,4-3 0 0,-2-8 0 16,0 0 16-16,-2 0 0 0,-3-3 0 0,-1 3 0 16,-3 0 32-16,-4 6 16 0,-2-4 0 0,-2 2 0 15,-2 5-224-15,0-1-32 0,-3 5-16 0,-1-5 0 0,1 5 288 0,3-3 48 16,0 3 16-16,-2-1 0 0,6 3 400 0,2 0 64 16,2 6 32-16,2 0 0 0,3 5-352 0,1 1 0 15,1 5 0-15,0 4 0 0,-1 8 256 0,1 3-32 16,0 4 0-16,-3 2 0 0,-1 2 336 0,-1 3 64 15,-4 3 16-15,-2 5 0 0,-2 0-272 0,-4 4-48 16,-3 0-16-16,-2 4 0 0,-1-6-176 0,1 0-128 16,-4 0 192-16,0-4-192 0,2-2 128 0,5-12-128 0,2-3 0 0,1-11 0 15,5-2 0-15,0-4 0 0,0-5 0 0,2-6 0 16,3-6 0-16,-3 1-256 16,0-7 64-16,0-3 0 15,0-4-1344-15,-2-5-256 0</inkml:trace>
  <inkml:trace contextRef="#ctx0" brushRef="#br0" timeOffset="32">33658 3050 12895 0,'12'-13'1152'0,"-1"7"-928"0,2 6-224 0,-3-7 0 0,1 5 2272 0,-2 2 416 0,3 0 64 0,10 5 32 0,12 1 1344 0,4 9 272 16,3 6 48-16,-10 7 16 16,-3 8-2928-16,-11 9-576 0,-4-3-112 0,-4 9-16 0,-5 15-384 0,-4 9-64 15,-7 6 0-15,-3 4-16 0,-3 4-96 0,-2-1-16 16,2-10 0-16,3-9 0 0,1-14-256 0,3-6 0 0,-1-2 0 16,5-7 0-1,0-4-368-15,6-6-80 0</inkml:trace>
  <inkml:trace contextRef="#ctx0" brushRef="#br0" timeOffset="33">28024 2052 4607 0,'-7'-20'400'0,"5"12"-400"0,0-3 0 0,0 1 0 0,0 1 1088 0,0 7 144 0,2-7 32 0,-2 1 0 0,-3-3 1264 0,3-8 256 0,-2 2 48 0,2-2 16 15,-2 4-864-15,4 0-192 0,0 2-16 0,0 3-16 16,2 1-192-16,2 1-32 0,0 3-16 0,1 3 0 16,1 0-480-16,0 4-80 0,1 5-32 0,1 1 0 15,3 7-176-15,2 6-48 0,2 5 0 0,2 4 0 32,4 6-208-32,0 2-48 0,3 3-16 0,-1-1 0 15,-2-2-432-15,1 1 128 0,-1-1-128 0,-2 5 0 16,0 1 0-16,-2 5 0 0,-4-8 0 0,0-1 0 15,0-1 0-15,-5-8 128 0,3 4-128 0,-3-10 0 16,1-2 256-16,-3-10-48 0,3-2 0 0,-1-5 0 16,1-4 112-16,1-4 0 0,1-4 16 0,0-7 0 0,2 2-112 0,-3-6-32 15,3-2 0-15,-2-4 0 0,-1-1-192 0,-1-1 128 16,-3-1-128-16,1-1 0 0,-3-3 0 0,-2-2 0 16,0 0 0-16,-2-4 0 0,-2 0 128 0,2-3-128 15,-4-3 0-15,4-1 144 0,-2-6-144 0,-1 2 0 16,3 3 0-16,0-5 128 0,5 0-128 0,-3 0 0 15,2 4 0-15,0 0 0 0,1 3-192 0,1-1 0 16,0 5-16-16,-3 6 0 16,1 9-528-16,-2 1-96 0,2 7-32 0,-2 5 0 15,-2 3-688-15,2 1-144 0,-2 2-32 0,0 4-8512 0,0 4-1696 0</inkml:trace>
  <inkml:trace contextRef="#ctx0" brushRef="#br0" timeOffset="34">28107 2447 14735 0,'4'-14'640'0,"-2"5"160"0,3 3-640 0,-3-3-160 0,2 5 0 0,-2-5 0 0,4 3 3152 0,3-7 608 0,10-6 112 0,5-11 32 0,5-8-1200 0,5-3-224 16,3 1-48-16,-3 2-16 0,-2-1-1472 0,-5 7-304 16,-1 5-48-16,-5 6-16 15,-4-1-864-15,0 7-176 0,-2 3-48 0,-2 1-16560 0</inkml:trace>
  <inkml:trace contextRef="#ctx0" brushRef="#br0" timeOffset="35">28886 1956 13823 0,'-6'-2'608'0,"4"2"128"16,0-5-592-16,0 3-144 0,2 2 0 0,2-2 0 16,0 0 1616-16,2-4 304 0,3-1 48 0,1-1 16 0,5-3 144 0,0-2 48 15,2 0 0-15,-1-1 0 0,4 1-1280 0,-1 0-240 16,2-2-48-16,0 2-16 0,0-2-128 0,2 5-16 15,-1-1-16-15,-1 3 0 16,-2 3-432-16,2 1 0 0,-4 4 0 0,0 4 0 0,0 3 0 0,0 1 0 16,-1 5 0-16,1 0 0 0,5 6 144 0,-1-2 112 15,0 4 0-15,0-2 16 0,2 3 64 0,1-3 16 16,1 2 0-16,-2-4 0 0,1 0-176 0,-5-4-48 16,2 0 0-16,-4-7 0 0,0 1-128 0,-3-1 0 0,3-2 0 15,-4-4 0 1,0-4 0-16,-3 2-144 0,3-5 0 0,-3-1 0 15,1-3-1088-15,-3 1-224 0,3-3-32 0,-1-4-16 16,1-2-64-16,-1-5-16 0,3 3 0 0,-2-5-9792 0</inkml:trace>
  <inkml:trace contextRef="#ctx0" brushRef="#br0" timeOffset="36">29511 1577 10127 0,'2'-2'896'15,"-4"2"-704"-15,-1 0-192 0,1 0 0 0,2 2 1776 0,-2 0 320 16,-2 2 64-16,-3 7 16 0,-1 2 576 0,-3 6 112 16,-1 6 16-16,-3 5 16 0,0 8-1296 0,-2 3-272 15,-2 6-48-15,-1 4-16 0,-1 6-112 0,0-4 0 16,-1 5-16-16,1-3 0 0,0-4-672 0,2-6-128 31,2-7-16-31,4-6-16 0,2-4-464 0,5-7-96 0,2-4 0 0,6-6-10880 16,2-9-2176-1</inkml:trace>
  <inkml:trace contextRef="#ctx0" brushRef="#br0" timeOffset="37">30201 1215 911 0,'2'-9'0'0,"0"1"0"16,0 1 0-16,0 3 0 0,0 2 1200 0,0-2 144 15,3-7 48-15,1-6 0 0,0-2 544 0,-1 0 112 16,-1 8 32-16,-4 1 0 0,-2 3-1232 0,-5 7-240 16,-3 7-48-16,-3-1-16 0,-4 9 1120 0,-4 6 240 15,2 5 32-15,-5 3 16 0,3 1-256 0,-1 4-48 16,1 2-16-16,4 1 0 0,4 1-640 0,5-4-128 0,1 2-32 0,5 3 0 15,2-1-256-15,7 0-64 0,3-6-16 0,5 0 0 16,4 2 208-16,3-10 64 0,-5-5 0 0,2-2 0 16,4-2-368-16,1-7-64 0,1 1-16 0,-1-9 0 15,-1 0-320-15,-1-5-240 0,-3 1 48 0,-4-2 0 16,0 2-1344-16,-3-5-256 0,-1 5-48 0,0-7-12432 16</inkml:trace>
  <inkml:trace contextRef="#ctx0" brushRef="#br0" timeOffset="38">30011 1590 12895 0,'0'0'1152'0,"2"-3"-928"16,0 1-224-16,3 0 0 0,-1-4 640 0,0 2 64 15,5-3 32-15,6-4 0 16,6-6 1120-16,4-4 208 0,9-4 48 0,5-7 16 15,6 2-2576-15,-3-2-512 0,5-4-96 0,0 2-32 0</inkml:trace>
  <inkml:trace contextRef="#ctx0" brushRef="#br0" timeOffset="39">30507 744 8287 0,'0'0'736'0,"0"0"-592"15,2 0-144-15,3-2 0 16,-1 0 1648-16,0 2 288 0,7-8 64 0,6-1 16 0,11-8 1552 0,10-6 304 31,7-5 64-31,6-2 16 0,6-6-1152 0,1 2-240 16,1 0-32-16,-7 0-16 0,-3 4-1424 0,-9 4-304 0,-2 3-48 0,-8 2-16 15,-6 6-544-15,-3 2-176 0,-6 2 0 0,-7 7 0 16,-1 2 0-16,-3 2 0 0,-2 2 0 0,-4 2 0 31,0 7-864-31,-5 2-80 0,-3 0-16 0,-5 6-16432 0</inkml:trace>
  <inkml:trace contextRef="#ctx0" brushRef="#br0" timeOffset="40">30514 887 12895 0,'-2'-4'1152'0,"2"2"-928"15,0 2-224-15,0 0 0 0,0 0 1984 0,0 2 336 16,0 2 80-16,0-2 16 0,0 7 128 0,0 1 16 0,2 1 16 16,2 6 0-16,2-2-1408 0,5 2-272 0,2 0-64 0,2-4-16 15,6-1 64-15,2 1 16 0,7-8 0 0,0-3 0 16,2-2-368-16,2-7-64 0,2 1-16 0,1-9 0 16,-3 4-272-16,-2 1-176 0,-3-1 192 0,-3 5-192 15,-3 4 0-15,-6 2 0 0,-4 6 0 0,-4 5 0 16,-5 1-208-16,-4 7-48 0,-6 5-16 0,-5 8 0 15,-4 2 96-15,-2 4 32 0,0 1 0 0,0-1 0 16,0-2 272-16,-2-2 48 0,0 0 16 0,-3 2 0 16,1-4-192-16,0 2 0 0,-3 3 0 0,-1 1 128 15,1 2-128-15,1-3 0 0,4 1 0 0,6-13 0 16,4-1 0-16,5-7 0 0,6-2 0 0,2-13 0 0,7-2 0 16,2-2 0-16,2-9 0 0,6-6 0 0,3-4 0 15,3-7 0-15,5 0 0 0,0-1 0 16,6-5 0-16,-1 2 0 0,1 0 224 0,-2 4-64 0,-2 5 304 0,0 1 64 15,-4 3 16-15,-2 6 0 0,-5-2-400 0,1 13-144 16,-7-4 0-16,-2 4 144 0,-5 0-432 0,-1 4-96 16,-3 2 0-16,-2 0-17296 0</inkml:trace>
  <inkml:trace contextRef="#ctx0" brushRef="#br0" timeOffset="41">31587 184 20271 0,'0'0'1792'0,"0"0"-1424"0,2 0-368 0,0 0 0 0,1 0 1680 0,1 0 272 0,4 0 48 0,5 0 16 0,8 0 1216 0,5 0 240 15,6 3 48-15,2-1 16 0,2 4-2448 0,-2-4-512 16,3 5-80-16,-5 1-32 16,-5-6-464-16,1 3 128 0,-5 1-128 0,-1 2 0 0,-3-3 0 0,-4 1-160 15,-3 3 32-15,-3-1 0 16,-5 3-1856-16,-2 2-384 0,-4-3-64 0,-4 1-13568 0</inkml:trace>
  <inkml:trace contextRef="#ctx0" brushRef="#br0" timeOffset="42">31847 99 18431 0,'-2'0'1632'0,"0"5"-1312"0,0-5-320 0,0 2 0 15,2 0 288-15,-3 4-16 0,-1-2 0 0,-2 7 0 16,-3 6 2768-16,1 7 544 0,-3 1 128 0,0 5 0 16,3 0-2160-16,2 0-432 0,1-1-96 0,3-1 0 15,2 0-720-15,0-5-144 16,2-2-32-16,0-1 0 0,1-3-1056 31,1-5-224-31,2 3-32 0,-2-8-14032 0</inkml:trace>
  <inkml:trace contextRef="#ctx0" brushRef="#br0" timeOffset="43">31747 176 11967 0,'-4'2'528'0,"2"4"112"0,2-1-512 0,0 1-128 15,-3 1 0-15,3-5 0 0,0 6 3024 0,3 5 576 0,1 12 112 0,2 7 32 16,3 7-752-16,1-1-160 0,3-4-16 0,0-2-16 16,-2 0-1744-16,1-11-352 0,-1 3-64 0,-2-5 0 15,1-2-640-15,-3-4 0 0,-1-3 0 0,-4-1 0 32,0-1-1744-32,-6 1-272 0</inkml:trace>
  <inkml:trace contextRef="#ctx0" brushRef="#br0" timeOffset="44">31549 593 19343 0,'4'-17'1728'0,"-2"7"-1392"0,5 1-336 0,-3-2 0 0,2 3 2192 0,1-1 368 16,1-3 80-16,9-8 16 0,11-14 576 0,12-15 112 16,12-10 32-16,1-3 0 0,4 2-2432 0,-1 1-496 15,-5 10-80-15,-4 2-32 16,-5 9-336-16,-6 8 128 0,-1 9-128 0,-10 4-12512 15,-8 12-2544-15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2:18:35.6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6982 11368 3679 0,'0'-3'320'0,"0"1"-320"0,0 2 0 0,-2 0 0 0,2 0 1152 0,0-4 176 0,-2 2 16 0,2-2 16 16,-2-1 448-16,0-1 96 0,2 2 16 0,0 2 0 15,2-7-192-15,0 7-16 0,2-7-16 0,2 7 0 16,3-6-352-16,0 1-80 0,3 1-16 0,3 0 0 16,0-3-336-16,0 1-64 0,4 3-16 0,3-5 0 15,-1 3-336-15,-2 3-80 0,2-2-16 0,-2 1 0 0,-2 1-400 16,-2 2 0-16,-2 2 0 0,-2-4 0 0,-1 8 0 0,-3-4-176 16,-3 0 176-16,-4 2-128 0,0 2-144 0,-4 1-32 15,-3 1 0-15,-3 5 0 16,-3-5-208-16,-2 5-64 0,-6-1 0 0,0 3 0 15,-3-2-112-15,1-1-16 0,-3 1-16 0,1-2 0 0,1-1 384 0,1 1 80 16,4-5 0-16,1 2 16 0,4-6 240 0,1 2 0 16,0-2 192-16,0-2-192 0,7 2 1072 0,-1 0 96 15,3-4 32-15,2 0 0 0,2 2-32 0,-2 2 0 0,4-5 0 0,0 3 0 16,7 2-528-16,-1-2-96 16,3 2-32-16,0 0 0 0,3 0-512 0,3 0 0 0,3 2 0 0,-1-2 0 15,4 0 0-15,-1 0-144 0,-1-2 16 0,-2 2 0 31,-2-2-384-31,-4 2-80 0,0 0-16 0,-3 0 0 16,-3 2-160-16,-5 2-48 0,0 1 0 0,-6-1 0 16,-1 4 192-16,-5 1 48 0,-3 2 0 0,-2-3 0 0,-2 1 384 0,-4 1 192 0,-3 1-160 0,-1-5 160 15,-3 5 0-15,0-5 256 0,3-1-16 0,1-1-16 16,3 2-80-16,6-6-16 0,5 2 0 0,-1-2 0 16,4-2 256-16,3 2 32 0,4-4 16 0,2-2 0 15,3 1 288-15,1-1 64 0,3 0 16 0,1-5 0 16,3 2-432-16,0-1-96 0,2 1-16 0,0 1 0 0,-1-1-256 0,3 1 128 15,-4 3-128-15,2-1 0 0,2 0 0 0,-2 1 0 16,0 1 0-16,-2 2 0 0,-3 2 0 0,-3-4 0 16,-1 2 0-16,-1 2 0 15,-5 0-288-15,0 0-16 0,-5 0 0 0,1 0 0 16,-5 0-112-16,-3 2-32 0,-3 2 0 0,-2 7 0 0,-2-1 224 0,-3 1 32 16,-1 6 16-16,-1-4 0 15,3 2-192-15,-2 0-32 0,-1 2-16 0,1-7 0 16,4 1-160-16,4-7-16 0,2 2-16 0,4-6-11232 0</inkml:trace>
  <inkml:trace contextRef="#ctx0" brushRef="#br0" timeOffset="4002.19">8362 11472 2751 0,'0'-4'256'0,"-2"1"-256"0,2 1 0 0,0 0 0 0,0 2 640 0,0-6 96 0,-2 2 16 0,2-5 0 0,-2 1-48 15,0-3-16-15,2 0 0 0,0 5 0 0,-2 2-288 0,0-1-48 16,-1 3-16-16,1 0 0 0,-2 0 720 0,2 2 144 16,-2 0 16-16,1 0 16 0,1 0 48 0,0 0 16 15,2 0 0-15,0 0 0 0,0 0-336 0,0 0-80 16,0 0-16-16,0 0 0 0,0 0-512 0,0 0-96 15,0 0-32-15,0 0 0 0,0 0 208 0,36 0 32 16,-27-4 16-16,-1 2 0 0,1-5 224 0,0 3 64 16,1 0 0-16,-1-1 0 0,1 3-416 0,1-4-80 0,0 2-16 15,-1-1 0-15,1 3-256 0,0-2 160 0,1 4-160 0,1-6 128 16,-2 6-128-16,2-5 0 0,-1 1 144 0,1 2-144 16,2-2 0-16,-2 2 144 0,2-1-144 0,-2 1 0 15,-1 2 192-15,1-4-64 0,0 2 0 0,-3 0-128 16,3 0 256-16,0 2-64 0,0 0-16 0,-3-5 0 15,1 5 80-15,0-2 0 0,-1 0 16 0,-1 0 0 16,2 2-16-16,1-4-16 0,1 2 0 0,4 2 0 16,-2 2-48-16,0-2 0 0,2 4 0 0,0-4 0 15,0 0-192-15,0 0 0 0,2 0 0 0,3 0 0 16,-3 0 0-16,0 0 128 0,0 0-128 0,-2-4 0 16,-2 4 0-16,2 0 0 0,0 0 0 0,0 0 0 0,-2-2 0 15,4 2 144-15,0-5-144 0,3 1 128 0,1 2 32 16,1-4 0-16,5 1 0 0,1-3 0 0,0 1-160 15,2 1 128-15,0 0-128 0,-2 1 128 0,-3 3-128 0,-1 0 0 16,0 0 0-16,-1 2 0 0,1 2 0 0,-1 2 0 16,1 1 0-16,-5 1 0 0,0 0 0 0,-1 3 0 15,-1 2 0-15,2-3 0 0,-2 3 0 0,3-3 0 16,-1-1 0-16,2-1 0 0,5 0 0 0,-2-1 0 0,-3-1 0 16,5-2 0-16,-1 0 0 0,1-4 0 0,0 2 0 0,2 0 0 15,-1-2 0-15,1 2 0 0,0-4 0 0,2 2 0 16,-2-1 0-16,0 3 0 0,-7 3 0 0,0-1 0 15,3 2 0-15,-5-4 0 0,1 0 0 0,-5 2 0 16,-5 2 0-16,-1 1 0 0,0-3 0 0,-7 2 0 16,2-2 160-16,-3 0-160 0,-1-2 192 0,-4 0-192 15,2-2 576-15,-3 0 0 0,1-4 0 0,-2-1 0 16,2 3 128-16,-2-5 48 0,4 9 0 0,0 0 0 16,0 0-496-16,0 0-80 0,-22-34-32 0,20 30 0 15,-2 2-144-15,2 2 0 0,-2 0-160 0,-1 0 160 16,5 2-1536-16,0 7-224 0,0-1-32 0,5 5-13440 15</inkml:trace>
  <inkml:trace contextRef="#ctx0" brushRef="#br0" timeOffset="4859.89">11251 11476 3679 0,'-3'0'320'0,"1"-2"-320"0,2 2 0 0,0 0 0 0,-2-2 1168 0,0 2 176 0,0 0 16 0,-2-7 16 16,1 3 624-16,-3 0 128 0,4 0 32 0,0 2 0 15,0 2-528-15,0 0-96 0,-1-5-32 0,1 3 0 16,0 2-416-16,0 0-96 0,0 0-16 0,0 0 0 15,2 0-240-15,-2-2-48 0,2 2-16 0,0 0 0 16,0 0-320-16,0 0-64 0,0 0-16 0,0 0 0 16,0 0 48-16,-34-15 0 0,25 11 0 0,-4 4 0 15,3-4-64-15,-3 2-16 0,0-1 0 0,-2 1 0 16,0-2 80-16,0 2 32 0,0-2 0 0,3-1 0 16,-1 3-352-16,0 0 0 0,0 0 0 0,3 2 0 15,-1 0-1360-15,2-4-240 0,3 2-64 0,2-5 0 0</inkml:trace>
  <inkml:trace contextRef="#ctx0" brushRef="#br0" timeOffset="10223.31">9487 10171 2751 0,'0'-8'256'0,"0"1"-256"0,0 3 0 0,0 2 0 0,0 2 896 0,-2 0 128 0,2-9 16 0,-2-1 16 16,0-3 288-16,-3-4 48 0,1 0 16 0,2 0 0 16,-5 2-32-16,3-2 0 0,-2 0 0 0,-1 2 0 15,1 0 16-15,0 2 0 0,-3-4 0 0,1 2 0 16,-1 3-528-16,-2-1-96 0,-1 0-32 0,-1 2 0 0,0-4-464 0,-4 3-80 31,-4-3-32-31,-3 2 0 0,-1-6 0 0,-5 6 0 16,0-4 0-16,-4 6 0 0,2 3 352 0,-2 1 64 15,-2 7 0-15,-3 5 16 0,5-3-160 0,-4 6-48 16,-2 3 0-16,-1 2 0 0,3 2-192 0,-1 6-32 16,1-4-16-16,0-2 0 0,-1 4-144 0,1-2 0 15,2 2 0-15,0-6 0 0,2 2 0 0,2-4 0 16,4-1 0-16,0 1 128 0,3-3-128 0,-1 1 0 16,5 4 0-16,-3-1 0 0,1 5 0 0,0 3 128 0,1 5-128 15,-3-4 0-15,1 7 0 0,1-7 0 0,4-1-144 0,0 1 144 16,-1 0 0-16,-3 5-128 0,2 1 128 0,-1 1 0 15,3-2 0-15,0 1 0 0,2 1 0 0,0 0 0 16,2 4 0-16,2 2 0 0,3 2 0 0,-1 2 0 16,2 5 0-16,1-5 144 0,1 3-144 0,1 1 128 15,4-4-128-15,-2 1 0 0,4-1 0 0,-2-2 0 16,2-4 128-16,2 4-128 0,0 5 0 0,2-1 128 16,2-6 96-16,3 0 16 0,2 3 0 0,-1-1 0 15,1 2 64-15,0 0 16 0,4 5 0 0,-3-5 0 0,3 3-320 0,-2-1 0 16,2 5 0-16,2-9 0 0,0 0 0 0,2 0 0 15,5-6 0-15,1-4 0 0,3-3 128 0,2 1-128 16,6-1 192-16,2-2-192 16,3 1 192-16,3-5-64 0,1 0 0 0,0-2-128 15,0-7 0-15,1 1-224 0,6-7 16 0,7-2 0 0,5-7 16 0,6-3 16 16,5-3 0-16,-1 2 0 0,1-4 176 0,-3 3 0 0,-6 3-144 16,3 7 144-1,5-2-496-15,-1 2-16 0,-5 4-16 0,-4-4 0 16,-7-3-240-16,-4-3-32 0,3-1-16 0,-1-1 0 15,5-7 304-15,-5 2 64 0,3 0 16 0,-5 2 0 0,0 2 432 0,-2 1-160 0,-4-3 160 0,0 0 0 16,0 0 0-16,-2-1 0 0,-3-3 0 0,-6 0 0 16,-2-5 0-16,-4 1 0 0,-2-7 0 0,-2 1 0 15,-3 1 592-15,0-4 32 0,3-2 0 0,-3-6 0 16,-1 6 304-16,-1-11 64 0,2 1 16 0,1-7 0 16,-3 0-496-16,0-2-80 0,-3 2-32 0,-4-4 0 15,-3 2-400-15,-7 2 0 0,-6-5 0 0,-6 3 0 16,-5-2 0-16,-6 4 0 0,-3-4 0 0,-3 4 0 0,-5 4 256 15,-2-2 0-15,-6 7 16 0,-3 2 0 0,-1 6 368 0,-14 0 64 16,-14 4 0-16,-11 0 16 0,0 1-96 0,-2 5-32 16,-2 5 0-16,2 0 0 0,15 5-144 0,-3-1-48 15,-3 4 0-15,6 1 0 0,8-1-176 0,7 3-32 16,2 0-16-16,4-1 0 16,6 3-528-16,3 4-96 0,8 0-32 0,5 0-11024 0,8 2-2192 0</inkml:trace>
  <inkml:trace contextRef="#ctx0" brushRef="#br0" timeOffset="21143.33">8190 12713 5519 0,'-4'0'496'0,"1"-4"-496"0,1 4 0 0,0-2 0 0,0 2 448 0,2 0 0 0,-2 0 0 0,2 0 0 16,0 0 1040-16,-2 0 208 0,2-3 32 0,0 3 16 0,0 0-624 0,0 0-128 16,0 0-32-16,0 0 0 0,25-23 96 0,-16 19 16 15,-1 2 0-15,3-5 0 0,-2 5 48 0,1 0 16 16,1 2 0-16,-1 0 0 0,5 0-448 0,0 0-96 16,2 4-16-16,0-4 0 0,5 7-224 0,1-7-48 15,-4 0-16-15,5-5 0 0,10 3-48 0,4 0-16 0,9 0 0 0,-2-6 0 16,-5 5 96-16,3-5 0 0,1 1 16 0,1-1 0 15,-2 4-336-15,4-5 144 0,2 7-144 0,0-6 0 16,-2 5 0-16,-5-1 0 16,1 4 0-16,-3 0 0 0,-1 4 0 0,-3 1 0 0,2 3 0 0,-2 1 0 15,0-3 0-15,1 5 0 0,1-5 160 0,0 1-160 16,-1 1 416-16,1-8 0 0,7 2 0 0,2-4 0 16,-1-2-240-16,8-3-48 0,1-1-128 0,2-1 192 15,3-1-192-15,2-1 0 0,0 3 128 0,-1 1-128 16,-1 3 176-16,0 2-16 0,-3 2 0 0,1 0 0 15,-1 0-160-15,-1 0 0 0,-3-4 0 0,-2 1 0 16,-4 3 0-16,2-6 0 0,6 2 0 0,3-5 0 16,-5 7 0-16,2-2 0 0,7 2 0 0,-7 0 128 0,-8-1 64 0,4 3 16 15,1 0 0-15,1 0 0 16,-2 0-208-16,-2-6 0 0,-2 2 128 0,-5-3-128 0,3-1 0 0,0 2 0 16,-3-1 0-16,3-1 0 0,4 5 288 0,-2-5 16 15,-2 6 0-15,-3-5 0 0,3 7-64 0,0 0-16 16,-3 0 0-16,-1 7 0 0,-1-5-96 0,-3 6-128 15,1 3 176-15,-4 0-176 0,0-1 0 0,-4 3 0 16,-2-4 0-16,-5-1 0 0,-4 1 0 0,0-3 0 0,1 1 0 0,-1-3 0 16,0 2 240-16,0-2-16 0,-2 1 0 0,0-5 0 15,-2-2 208-15,2-1 32 0,0-1 16 0,-2-2 0 16,-2-5-160-16,-3 5-48 0,1-5 0 0,-5 3 0 16,1 1-272-16,-3 1 0 0,-2-1 0 0,-2 1 0 15,0 2-192-15,-2 4-64 0,0-4 0 0,-2 1 0 16,2 1-1536-16,-1 2-320 0</inkml:trace>
  <inkml:trace contextRef="#ctx0" brushRef="#br0" timeOffset="24874.96">13406 12615 10127 0,'-11'-4'896'0,"1"2"-704"0,3 2-192 0,1 0 0 0,2 0 528 0,-3 0 80 0,-8 0 16 0,-4 0 0 0,-6-2 656 0,-3-1 144 0,5 3 32 0,5 0 0 15,6-4 336-15,3 2 64 0,7 0 0 0,2 0 16 16,4 2-432-16,5 0-96 0,6 0 0 0,4 0-16 16,4 0-832-16,5 0-176 0,10 2-16 0,5 0-16 15,4 0-32-15,2 2-16 0,2-4 0 0,2 0 0 16,-4 0-240-16,-2-4 0 0,2 2 0 0,-4 2 0 16,-1-2 0-16,-5 2 0 0,-7 2 0 0,-7-2 0 15,-6 2 0-15,-1 2 0 0,-6-4 0 0,-5 3 144 16,-3-3-144-16,-4 0 0 0,-6 0 0 0,-5 0 0 15,-2 0 384-15,-8 0 0 0,-5 0 0 0,-6 0 0 16,-4 0 48-16,-4-3 0 0,-7 3 0 0,2-4 0 16,9 0-272-16,-9 2-160 0,-2-5 192 0,-6-1-192 0,0 1 240 0,2 3-64 15,8-2-16-15,5 2 0 0,6 1 144 0,6-5 16 16,9 2 16-16,9 3 0 0,3-5 224 0,10 6 32 16,5-5 16-16,5 7 0 0,7 0-352 0,1 3-64 15,7 1 0-15,2-2-16 16,2 2-496-16,6 0-112 0,9 3-16 0,0-1-10864 15,7 1-2176-15</inkml:trace>
  <inkml:trace contextRef="#ctx0" brushRef="#br0" timeOffset="28538.21">12816 11091 8287 0,'-2'0'736'0,"0"0"-592"0,2 0-144 0,0 0 0 0,0-4 736 0,0 1 112 0,-2 1 32 0,0-4 0 0,-1-1 656 0,-1-7 128 0,0 1 16 0,2 2 16 0,-3-4-816 0,1 2-176 16,-2 3-16-16,2-1-16 0,-5 3-224 0,3-3-64 15,-5 0 0-15,0 3 0 0,-1-3 352 0,-3 1 64 16,0-5 16-16,-2 2 0 0,-5-2-96 0,-1 2-16 15,2 3 0-15,-3-1 0 0,-3 2-256 0,-5-1-48 16,0 1-16-16,0 1 0 0,-2 1-128 0,0 1-16 16,-1-5-16-16,1 3 0 0,5 1-96 0,-6 3 0 15,1 2-128-15,0-4 192 0,2-1-192 0,3 3 0 0,-1-2-144 0,-2 4 144 16,-2-1 0-16,-2 3 0 0,1-4 0 0,-1 4 0 16,0-2 0-16,0 2 128 0,-5 0-128 0,3 0 0 15,0 0 192-15,1 0-192 0,3 2 192 0,-2 2-192 16,0 1 128-16,-5 1-128 0,5-4 0 0,0 2 0 15,0 3 0-15,0-1 0 0,2 3 0 0,-1-5 0 16,6 2 0-16,-3-1 0 0,2 1 0 0,-2-4 0 16,2 7 0-16,0-1 0 0,-2 3 0 0,0-1 0 15,3 3 0-15,-3 0 0 0,-2 2 0 0,2 2 0 16,4-4 0-16,-4 4 0 0,0 4 0 0,0 5 0 0,0-1 0 0,0 3 0 16,7-5 0-16,-1 3 0 0,1 1 0 0,-1 5 0 15,0 2 0-15,1-4 0 0,-1 6 0 0,3-2 0 16,-1 3 0-16,1-3 0 0,2 4 0 0,-3-2 0 15,3 7 0-15,0-3 0 0,4-1 0 0,-3-1 0 16,3 0 0-16,-2 3 0 0,0 3 0 0,0-5 0 16,0 1 0-16,4-6 0 15,4-4 0-15,-2 2 0 0,1 0 0 0,1 6 0 0,0 3 0 0,1-1 0 16,1 5 0-16,5-3 0 0,2-1 0 0,0-1 0 0,2-1 0 0,2-3 0 16,2-2 144-16,5-4-144 15,-1-3 0-15,5-1 144 0,2-3 192 0,2-4 48 0,4-2 0 0,0 1 0 16,5-1 64-16,2 0 0 15,4 2 16-15,2 0 0 0,-2-2-464 0,4-2 0 0,0 0 0 0,0-2 0 16,5-3 0-16,1 5 0 0,3-4 0 0,4-5 0 16,4 5 0-16,5-1 0 0,6-5 0 0,2 1 0 15,0-4 0-15,0-2 0 0,0-2 0 0,2 2 0 16,-2-8 320-16,0 1 64 0,-2 3 0 0,-7 2 16 16,-5 2-400-16,-1 0 0 0,-2 0-192 0,0 4 192 15,-5 2-320-15,1 5 64 0,0 0 16 0,0-1 0 16,6 7 240-16,-7-4 0 0,1 2-160 0,-7 0 160 0,-1-2-144 0,1 2 144 15,-2-5-192-15,-2-3 192 0,-2-3-320 0,2 2 64 16,3-4 0-16,3 1 0 0,3-3 64 0,-3 0 32 16,3-3 0-16,-1 1 0 15,5-2 160-15,2 2-160 0,-2 0 160 0,0 2-160 0,4 2 160 0,2 0 0 16,0 2 0-16,1-8 0 0,3 0 0 0,-4-5 0 16,-10 1 0-16,-2-3 128 0,1-2 48 0,3 3 16 15,4-5 0-15,0 2 0 0,2-2 48 0,-2 2 16 0,0-2 0 16,0 3 0-16,2-1-256 0,-2-2 128 0,-2 0-128 0,0 0 0 15,4-2 208-15,-2 0-48 16,-2-4-16-16,-5 4 0 0,-1-5-144 0,-1 5 160 0,1-4-160 0,-1 2 160 16,-1 0-160-16,1-2 192 0,0-3-192 0,1 5 192 15,-5 2 112-15,0 0 16 0,1 0 16 0,1 0 0 16,-4 2-208-16,-4-4-128 0,0 4 128 0,-5 0-128 16,-6 0 0-16,0 2 0 0,1-6 0 0,-5 0 0 15,-5 2 0-15,-3-2 0 0,-3-2 0 0,-6-1 0 16,2 1 160-16,-7-2 112 0,1-5 32 0,-3-6 0 15,-3-5 464-15,-8-3 112 0,-3-13 16 0,-5-5 0 16,-4-2-416-16,-6-2-80 0,-2 0-16 0,-5-4 0 16,0 2-128-16,-4 0-48 0,0 5 0 0,-2-3 0 0,0 4-208 15,-7 1 176 1,-1 3-176-16,-5 1 160 0,2 6-160 0,-2 0 0 0,-2 4 0 0,0 5 0 0,-2 6 0 0,0 0 0 16,-2 8 0-16,-3 9 0 15,-1 9 0-15,1 5 0 0,-1 6 0 0,-1 5 0 0,3 3 0 0,1-1 0 16,10 3 0-16,1-2 0 0,5-1-176 0,8 1 176 15,4 0-128-15,7-5 128 0,10 5-320 0,7-5 0 16,6-2 16-16,7 3-17904 16</inkml:trace>
  <inkml:trace contextRef="#ctx0" brushRef="#br0" timeOffset="36026.33">10931 13809 911 0,'-2'-2'0'0,"0"2"0"0,2-4 0 0,0 2 0 0,-2 0 720 0,-1 0 64 0,1-3 16 0,-2-3 0 15,-2-5 592-15,-1 0 112 0,1-2 32 0,2 5 0 16,-1-3-272-16,1 4-48 0,2 1-16 0,0 2 0 16,0 1-336-16,0-1-64 0,0 4-16 0,-1 0 0 0,3 2-64 15,-2 0-16-15,2-5 0 0,0 5 0 0,2-2 112 0,1 2 16 16,-1-2 0-16,-2 2 0 0,0 0-192 0,0 0-16 15,0 0-16-15,0 0 0 0,40-13-64 0,-31 9-16 16,1 0 0-16,3 0 0 0,0-1 48 0,2 5 0 16,2-4 0-16,2 0 0 0,2 2-16 0,5-5 0 15,4 3 0-15,6-7 0 0,2 5-112 0,1-5 0 0,-1 1-16 16,0-1 0-16,5 0-240 0,-1-1-64 0,-3 7 0 0,1-3 0 16,5 1-128-16,-2 3 0 0,-1 2 0 0,-1-4-176 15,-1 6 176-15,3 0 0 0,4 6 0 16,2-2 0-16,2 7 0 0,-5 2 0 0,-3-3 0 15,0 3-128-15,4 6 128 0,-1-6 0 0,1 2 0 0,-8-9-128 32,-3 1 128-32,2 1 0 0,7-8 0 0,0 2 0 0,-9-4 0 0,4 2 0 0,1-6 0 0,1 2 0 31,1-1 208-31,-3-1-16 0,5 2-16 0,0-3 0 16,-7 1 48-16,1 2 16 0,-5-1 0 0,-5-1 0 15,-1 4-240-15,-4-2 0 0,-5 4 0 0,-4-5 0 16,-3 3 0-16,-1 0 0 0,-2 0 0 0,-3-2 144 0,0 2-144 15,-1 0 0-15,-1-1-160 0,0 3 160 0,-2 3-320 0,-2-1 48 16,2 0 0-16,-4 4-14208 16</inkml:trace>
  <inkml:trace contextRef="#ctx0" brushRef="#br0" timeOffset="41520">11082 15006 911 0,'-2'-2'0'0,"-2"0"0"0,2-1 0 0,0 1 0 0,-1 0 576 0,3 0 48 0,-2-2 0 0,0-3 0 0,-2-1 272 0,-2-5 48 0,1-2 16 0,-1 5 0 0,2-1-32 0,-3 0 0 16,5 3 0-16,-2-1 0 0,0 1 384 0,-1-1 80 15,3 3 16-15,-2-1 0 16,2 3-48-16,0-2 0 0,2-3 0 0,-2 7 0 0,2-2-304 0,0 2-64 16,0 2-16-16,0 0 0 0,0 2-48 0,2-2-16 15,0 4 0-15,2-4 0 0,-4 0-336 0,0 0-64 16,0 0 0-16,36-8-16 0,-21 6-176 0,2-5-16 16,2 3-16-16,5 0 0 0,1-1 240 0,5 3 48 15,4-4 16-15,0 6 0 0,0-7-160 0,1 5-48 0,5 0 0 16,0-4 0-16,3 2-192 0,4 4-32 0,0-5-16 0,4 3 0 15,0 2 48-15,4 2 0 0,3 3 0 0,-1 1 0 16,-1 2-192-16,-1 1 0 0,1 2 0 0,-3-1 0 16,-2 1 0-16,-2 0 0 15,-2-1 0-15,-2 1 0 0,1 2 0 0,-3-1 0 0,-7 3 0 0,-2 0 0 16,-4 0 0-16,-2-4 0 0,-3 1 0 0,-3-1 0 16,-1 0 0-16,-4-5 0 0,-2-2 0 0,-2-1 0 15,-3-1 0-15,1-4 0 0,2 2 0 0,0-7 0 16,-1 1 0-16,-1-1 0 0,0-1 0 0,-3-1 128 31,3 1-560-31,-3-1-112 0,3 1-32 0,-3 1-14128 0</inkml:trace>
  <inkml:trace contextRef="#ctx0" brushRef="#br0" timeOffset="48293.54">17593 14318 15663 0,'-12'0'1392'0,"5"0"-1120"0,1 0-272 0,2-4 0 0,2 4 736 0,2 0 96 0,0 0 0 0,-3-2 16 0,1 2 992 0,2-2 192 0,0 2 32 0,2 0 16 16,3 2-736-16,1 4-160 0,3-2-32 0,1 3 0 15,1-1-640-15,0 1-144 0,-1 1-32 0,-1 3 0 16,3 2 96-16,1-1 16 0,2 3 0 0,-4 2 0 15,-3 0-144-15,1 2-32 0,-3-6 0 0,3 2 0 16,-3 2 32-16,1-6 0 0,1-1 0 0,-2 1 0 16,5-7-16-16,0-2 0 0,-1-2 0 0,3-2 0 15,0-2 176-15,2-7 48 0,4 1 0 0,-2-5 0 16,0-6-160-16,0-3-32 0,4-8 0 0,1-2 0 16,1-8 32-16,1-3 0 0,3-4 0 0,3-4 0 15,0-3-352-15,2-3 0 0,2-5 0 0,-2 2 0 16,-4 9 144-16,-1 2-144 0,3 0 192 0,0 4-192 0,0 6 256 15,-3 3-64-15,-1 4-16 0,0 6 0 16,-1 1-512-16,-4 5-112 0,1 8 0 0,-3 5-11584 16,-4 7-2304-16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7:21.61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1623 9813 2751 0,'-2'-4'256'0,"0"2"-256"0,0-2 0 0,0 2 0 0,2 2 832 0,-2-2 128 0,-3-1 32 0,-1-3 0 15,-3 0 176-15,5 4 48 0,0 4 0 0,2 4 0 16,4 0 16-16,2 1 16 0,2 1 0 0,3 1 0 16,0-1-224-16,3-1-32 0,5 3-16 0,-2-7 0 15,2 5-16-15,0-6 0 0,0 0 0 0,0 5 0 16,0-7-176-16,-2 0-32 0,0 0-16 0,0-5 0 16,-2 3-352-16,0-2-64 0,-3-2 0 0,-1 1-16 0,-1-1-64 0,-1 0-16 15,-1 1 0-15,-6-1 0 0,0 2-224 0,-2-1 128 16,-4 1-128-16,-1 2 0 0,-1 2 0 0,-3 4 128 15,0 3-128-15,-3-1 0 0,1 3 0 0,-4 3 0 16,2-1 0-16,0 0 0 0,-2-1 0 0,0 1 0 16,0-3-128-16,2 3 128 0,-2 0 0 0,0-1 0 15,4-1 0-15,-2-3 0 0,0 1 0 0,2-3 0 16,1 0-160-16,1-4 160 0,0 0 0 0,3-4 0 16,1 4 0-16,1 0 0 0,0-4 0 0,-1 4 0 15,3 4 0-15,0 0 0 0,2 3 0 0,-1-1 0 0,-1 5 0 0,2-1 0 16,0-3 0-16,2 3 0 0,0-1 0 15,0-1-128-15,-2 1 128 0,2-1 0 0,2 1 0 0,-2 2 0 16,2-5 0-16,0 0 0 0,0 3 0 0,0 1 0 16,1 1 0-16,-1 0 0 0,-2 4 0 0,0 0 0 15,0 2 0-15,0 0 0 0,0 2 128 0,-2 2-128 16,2-4 192-16,0 4-16 0,-3-1-16 0,3-1 0 16,0 2 224-16,0-2 32 0,0 0 16 0,3 5 0 15,-3-3-96-15,2 7-16 0,-2-1 0 0,2 5 0 16,-2 2-176-16,0 0-144 0,0 7 192 0,2-3-192 15,-2 1 0-15,0-3 0 0,-2 4 0 0,2-2 0 16,0 1 0-16,0-1 0 0,0-2 0 0,0-2 0 0,0 3 0 16,0-8 0-16,0 1 176 0,0-2-48 0,0-5 192 0,0 3 64 15,2-1 0-15,-2 3 0 0,0 0-384 0,0-1 144 16,0 1-144-16,0 0 0 0,2 4 128 0,-2 0-128 16,2 2 0-16,0 4 0 0,1 5 192 0,-3-1-192 15,2 3 192-15,0-5-192 0,2-4 416 0,-2 1-32 16,2 1 0-16,3 0 0 0,-3 3-128 0,2 1-48 15,1 1 0-15,-3-9 0 0,0-2 0 0,1 2 0 16,-1 4 0-16,0-2 0 0,-2 3-80 0,0-7 0 0,1 2-128 0,-3 0 192 16,4 2-192-16,-4-2 176 0,2 2-176 0,0 7 160 15,0-3-160-15,-2 1 0 0,0-5 144 0,0 0-144 16,2 2 0-16,-4 3 0 0,4 2 0 0,0-1 0 16,1 3 0-16,-1-5 128 0,2-1-128 0,0 1 0 15,1 7 0-15,-3-2 144 0,2 4-144 0,-2-7 0 16,0-1 0-16,0-3 0 0,0-2 0 0,-2 2 0 15,0 3 144-15,0-1-144 0,-2 1 0 0,0-3 144 16,-2-2-144-16,0 3 0 0,-3-5 0 0,3 2 0 16,-2-2 0-16,-3 2 0 0,3 2 0 0,-3 1 0 15,1-5 0-15,1 2 0 0,-1 2 0 0,1 1 0 0,3-1 0 0,2-4 0 16,0-4 0-16,0 0 0 0,2-3 0 0,-2-1 0 16,4-5 0-16,0-4 0 0,0-4 0 0,0-2 0 15,2-3 160-15,1-2-160 0,1-1 448 0,-2-3-32 16,3 2 0-16,-1-4 0 0,3 0-96 0,-1 2-32 15,3 2 0-15,-1 3 0 0,1-3-128 0,2 3-32 16,0 3 0-16,1 1 0 0,1-3-128 0,-2 1 0 16,2-1 144-16,0 3-144 0,0 2 0 0,2 2 0 15,0-5 0-15,-2 3 0 16,2-2-352-16,-2 4-144 0,2-9-16 0,-2 5-16816 0</inkml:trace>
  <inkml:trace contextRef="#ctx0" brushRef="#br0" timeOffset="1">5387 14542 911 0,'0'0'0'0,"-2"-5"0"0,0 5 0 0,-1-2 0 0,3 0 448 0,-2 0 0 0,-2-2 0 0,-2-3 0 0,-3-3 704 0,1-3 128 15,-1-2 48-15,3 2 0 0,1 5 64 0,3 1 16 16,2-1 0-16,0 2 0 0,2 1-352 0,3 3-64 0,-1 2-16 16,2 0 0-16,3 0-240 0,-3 2-48 0,1 3-16 0,3 1 0 15,1 2 32-15,-3-3 16 0,3 3 0 0,0-1 0 16,2 1 176-16,-3-6 16 0,1 0 16 0,2 0 0 15,1-2-48-15,1-2-16 16,2 0 0-16,0 0 0 0,3-2-320 0,1 2-64 0,5-3-16 0,-1 3 0 16,1 0-272-16,-1 0-64 0,3 2-128 0,0 0 192 15,4 0-192-15,2 0 0 0,0 0 0 0,0 0 0 16,2 0 192-16,-4 0-64 0,2 0-128 0,-2 0 192 16,-4 0-192-16,-1 0 144 0,3 0-144 15,0-4 128-15,2 2-128 0,-2-3 0 0,-7-1 0 0,3-2 128 16,4 1-128-16,1-4 0 0,1 5 0 0,3-2 0 0,-1 5 128 0,2-1-128 15,0 2 128-15,2-2-128 0,5 4 160 0,-3-4-160 16,3 1 192-16,0-1-192 0,1 0 176 0,3-2-176 16,4-1 160-16,0-4-160 0,1 1 192 0,-1-1-48 15,0 5-16-15,-2 2 0 16,-2 1 128-16,2 3 0 0,4 5 16 0,2 3 0 0,1-1-272 0,-3 3 0 16,-4-1 128-16,2 4-128 15,4 1 0-15,3 3 0 0,2-4 128 0,-3 4-128 0,3-2 192 0,-7 0 0 16,-10-6-16-16,-5-1 0 0,-2-2 48 0,5 3 16 0,1-3 0 0,9-6 0 15,5 5 192-15,-1-5 32 0,-4 2 16 0,-4 2 0 16,-2-4-288-16,-3 0-64 0,-3 0-128 0,-3 0 192 16,-2-4-192-16,-6 4 0 0,-1-2 0 0,-5 0 0 31,-5 2 0-31,-5 2 0 0,-1 0 128 0,-5 2-128 16,-1-2 0-16,-1 2 0 0,-4 7 0 0,-2-7 0 0,2 5-128 0,-4 1-32 0,-1 1 0 0,-1 0-15904 15</inkml:trace>
  <inkml:trace contextRef="#ctx0" brushRef="#br0" timeOffset="2">10522 14444 911 0,'-15'0'0'0,"7"0"0"0,-1 0 0 0,3 0 0 0,-1 0 928 0,3 2 96 0,0-2 32 0,-5 2 0 16,-6 0 416-16,0 2 64 0,-4-1 32 0,2-1 0 0,4-4-240 0,1 2-48 0,3 0-16 0,3-3 0 16,-1-1-48-16,3 2-16 0,0-2 0 0,2 4 0 15,0-7-96-15,0 7-16 0,2-2 0 0,0 2 0 16,0 0-208-16,0 0-48 0,0 0-16 0,2 0 0 16,0 2-32-16,0 1 0 0,2-3 0 0,-4 0 0 15,0 0-48-15,0 0-16 0,38 4 0 0,-20-4 0 16,-4 0-192-16,6-7-32 0,1 5-16 0,2-4 0 15,3-1-272-15,2 1-48 0,1-5-16 0,1 1 0 16,0-1-16 0,0 3-128-16,0 1 192 0,4-1-64 0,6 3-128 0,3-3 0 0,6-1 0 0,4 5 0 15,5-2 0-15,1-1 0 0,3 5 0 0,2-4 0 16,2 0 0-16,-2-1 0 0,-2 3 0 0,-3-5 0 0,1 7-128 0,-1-4 128 31,-1 2 0-31,-3-3 0 0,-6 3 0 0,2-2 0 0,7 1 0 0,4-1 0 16,2 0 128-16,2 1 64 15,2 5 0-15,-4-4 0 0,-5 4 64 0,-1 0 32 16,-3 4 0-16,-1-2 0 0,-5 7-288 0,-1-5 0 16,4 3 0-16,1 3 0 0,-4-6 0 0,4 5 0 15,7 2 0-15,-3-1 0 0,3 1 0 0,0 0 0 16,-5-1 128-16,-8-3-128 0,-7-1 0 0,1 2 160 0,1-5-160 16,-1 1 128-16,-5 0-128 0,-4-4 0 0,-2 2 0 0,-7-4 0 15,-4-2 0-15,-2-3 128 0,0 1-128 0,-4-5 192 16,0 1 144-16,0-1 48 0,-3-6 0 0,1 4 0 15,-2 1-192-15,-3 1-48 0,-2 0 0 0,0 5 0 16,-1 0-144-16,-3 1 0 0,0 1-160 0,-3 2 160 16,1 2-1024-16,-4 0-96 15,0 6-32-15,-1 5-14560 0</inkml:trace>
  <inkml:trace contextRef="#ctx0" brushRef="#br0" timeOffset="3">19715 14418 4607 0,'0'4'400'0,"0"1"-400"0,0-3 0 0,2-2 0 0,0 4 1152 0,0-4 160 0,3 2 32 0,3 7 0 0,7-7 640 0,6-2 144 0,3-2 32 0,1-5 0 16,5-1-432-16,2-3-64 0,-2 1-32 0,0 1 0 15,-5-2-960-15,3 1-192 0,4-1-32 0,0 0-16 16,0 5-96-16,2-2-16 0,-2 1 0 0,4 3 0 0,2-2 432 16,3 3 80-16,1 1 0 0,5 4 16 0,2 1-16 0,2 1-16 31,1 2 0-31,3-4 0 0,2 3-176 0,3-5-48 15,2-3 0-15,-3-1 0 0,5-4-32 0,2-7-16 16,5 0 0-16,1-9 0 0,3-1 96 0,3-1 0 16,5 3 16-16,1 0 0 0,-8 8-304 0,-5 4-64 15,-8 0-16-15,-7 5 0 0,-7 2-272 0,-7-1 0 16,-5 8 0-16,-5-3 0 0,-3 2 0 0,-1 2 0 16,-2 4 0-16,-3 1 0 0,-2-5 0 0,-1 3 0 15,-6-3 0-15,-1-2 0 0,-2 2 0 0,0-4 0 0,-5 0 0 0,0 0 0 16,-1-4 0-16,-3 0 0 0,0 2 0 0,0-5 0 15,-2 3 0-15,0-2 0 0,-2 3 0 0,0 1 0 32,0-2-1104-32,-1 2-240 0</inkml:trace>
  <inkml:trace contextRef="#ctx0" brushRef="#br0" timeOffset="4">18978 16053 1839 0,'2'-4'160'0,"-2"-2"-160"0,0 3 0 0,-2 3 0 0,2 3 848 0,0-3 144 0,-2-3 32 0,0 1 0 16,-3 2 240-16,3 0 48 0,0 2 16 0,2-2 0 16,0 0-144-16,0 0-32 0,0 0 0 0,0 0 0 15,0 0-128-15,0 0-16 0,0 0-16 0,0 0 0 0,-17 30-208 0,17-28-32 16,2 3-16-16,0-1 0 0,3 2-224 0,-1 5-64 15,0 0 0-15,0-1 0 0,1 3-224 0,-1-2-48 16,2 4-16-16,1-9 0 0,-1 5 272 0,3-5 48 16,1 5 16-16,1-3 0 0,2 1-240 0,2-5-64 15,0 2 0-15,-1-1 0 0,-1-5 16 0,4 2 0 16,2-2 0-16,3 0 0 0,-5 0-80 0,0 0-128 16,4 0 176-16,0-2-176 0,1 2 208 0,-1 0-64 15,2-5-16-15,-1 3 0 0,3 0 256 0,-1 0 32 0,-5-2 16 0,4 2 0 16,3-3-240-16,2 3-32 0,1 0-16 0,3 0 0 15,0 2-144-15,2-4 0 0,5 1 0 0,1 1 0 16,3 0 160-16,2-2-160 0,6-2 192 0,-2-1-192 16,-7 3 272-16,5-7-48 0,2 5-16 0,0-5 0 15,-4 7-48-15,2-2-16 0,2 6 0 0,-3-5 0 16,-1 3 48-16,2 4 16 0,4-2 0 0,0 5 0 16,3-5 16-16,-5 0 0 0,-3 0 0 0,1 0 0 15,0-5 32-15,-2 1 0 0,0 2 0 0,4-4 0 16,6-3 96-16,0 1 32 0,1 3 0 0,1-1 0 15,-6 6-384-15,5 2 0 0,-1 9 0 0,-2-1 0 0,3 5 0 0,-3 4 0 16,0 3 0-16,-4-3-128 0,-6-2 128 0,-1-4 0 16,3 2 0-16,-2-9 0 0,-3-2 0 0,3-4 0 15,4-4 128-15,0-2-128 16,4-5 128-16,0-6-128 0,-2-2 160 0,2 0-160 0,0-1 320 0,2 1-48 16,-2 2 0-16,-2 2 0 15,-4 5-272-15,-4 1 0 0,-5 7 0 0,-4-2 0 0,-5 2 0 0,-5 4 0 16,-1 2 0-16,-6-2 0 0,-2 7 0 0,-5-5 0 0,3 4 0 0,-5 1 0 15,1-3 0-15,-3 5 0 0,-2 0 0 16,0-1 0-16,-2 5 0 0,-2 0 0 0,0-2-176 0,-2 4 176 31,-1 0-1648-31,-1 0-208 0,2 2-64 0,-1-2-11904 0</inkml:trace>
  <inkml:trace contextRef="#ctx0" brushRef="#br0" timeOffset="5">1821 10035 10127 0,'-8'-7'896'0,"3"5"-704"0,3 0-192 0,0 2 0 0,0-4 0 0,2 4-144 0,0-2 144 0,-2 0-208 0,2 0 1360 0,-2 2 256 0,2-5 64 0,0 3 16 16,2 4 16-16,0-2 0 0,0 0 0 0,5 7 0 16,-1 1 112-16,3 3 32 0,-1 6 0 0,3 11 0 15,-1 3-432-15,-3 10-64 0,-1 6-32 0,-4 12 0 16,2 20-752-16,-4 19-160 0,3 15-16 0,-3 10-16 16,0 7-176-16,0 9 0 0,0 5 0 0,2 12 0 15,4 8-160-15,-2-9 160 0,3-14 0 0,-1-18-144 16,1-10-160-16,-1 0-16 0,2-5-16 0,3-8 0 15,2-6 208-15,-2-9 128 0,-1-12-160 0,-1-12 160 16,-3-5-128-16,-4-18 128 0,-2-10 0 0,-4-11-144 0,4-9 144 0,-6-8-192 16,1-4 192-16,-1-7-192 0,2-14 960 0,-5-9 176 15,3-15 32-15,-3-15 16 0,1-8-176 0,-1-16-48 16,1 1 0-16,1-22 0 0,1-16-464 0,2-18-112 16,4-8 0-16,0-4-16 0,0 23-176 0,2-15 128 15,0-15-128-15,0 2 128 0,4 3-128 0,-1 14 0 16,1 7 0-16,-2 21 0 0,-2 23 0 0,1 5 0 15,-1 10 0-15,0 11 0 0,-2 13 0 0,-2 11 0 0,0 14 0 16,-3 11 0 0,3 8 0-16,0 7 0 0,0 9 0 0,-2 5 0 0,-3 10 432 0,1 14 0 0,-3 9 0 0,-1 14 0 15,1 11-432-15,-1 18 0 16,1 20 128-16,-2 14-128 0,3 18 0 0,2-10 0 0,1-19 0 0,1 25 0 16,4 32 0-16,-4 17 0 0,2-2 0 0,-1-6 0 15,-1-9 0-15,0-10 0 0,-2-5 0 0,-1-19 0 16,1-25 0-16,-5-26 0 0,3-17 0 0,-3-24 0 15,0-14 0-15,5-19 0 0,2-14 0 0,-1-16 0 16,5-13 128-16,0-19 112 0,3-13 16 0,-3-26 0 16,2-8-128-16,-2-8 0 0,2-7-128 0,0-26 192 0,4-16-192 15,1-12 0-15,1-3 0 0,1 25 0 16,-5 30 176-16,5-2-176 0,-1-13 192 0,-2 2-192 0,1 0 192 0,-5 15-64 16,0 7 0-16,-6 20-128 0,4 20 0 0,-2 13 0 15,2 10 0-15,-2 11 0 0,-1 11 0 0,-1 14 0 16,2 5 0-16,-2 14 0 0,0 12 0 0,-1 16-176 15,-1 17 176-15,-1 20-208 0,1 19 208 0,-2 18 0 16,1 14-160-16,3-11 160 0,2-11 0 0,0 26 0 16,6 38 128-16,4 13-128 0,3-4 0 0,2-17 0 0,-2-22 0 0,-1-21 0 31,-1-30 0-31,-3-25 0 0,0-21 0 0,1-20 0 16,-1-8 160-16,1-13-160 0,1-5 192 0,-1-3-192 0,-1-7 288 0,0-6-48 0,3-15-16 0,-5-16 0 15,2-11-96-15,-3-18 0 16,3-19-128-16,-2-26 192 0,-2-10-192 0,3 6 0 0,-5 11 128 0,2-22-128 15,4-27 0-15,3-4 0 0,-1 12 0 0,1 24 0 16,-3 29 0-16,-2 18 0 0,-1 12 0 0,-3 20 0 16,-3 16 0-16,-1 20 0 0,-2 19 0 0,-5 12 0 15,-2 10-176-15,-4 20-80 0,-6 18 0 0,-3 22-16 16,1 27 48-16,-1 18 16 0,5 12 0 0,4 3 0 16,6-23 336-16,5 22 80 0,4 20 16 0,4 5 0 15,2-8-224-15,0-24 128 0,1-24-128 0,1 1 0 16,0-11-384-16,7-7-160 0,4-14-32 0,4-7-16688 15</inkml:trace>
  <inkml:trace contextRef="#ctx0" brushRef="#br0" timeOffset="6">2254 14167 911 0,'-9'-6'0'0,"3"6"0"0,4 2 0 0,-3-2 0 0,3-2 1328 0,0 2 176 0,-2 2 32 0,-3 0 16 0,1 4-432 0,-5-1-96 0,1 1 0 0,-1-6-16 16,3 2 656-16,3-2 128 16,-1-2 16-16,4-2 16 0,2-1 80 0,0 3 16 0,2-4 0 0,2 4 0 15,3 0-656-15,1 2-128 0,5 4-32 0,-13-4 0 16,34 13-848-16,-11-7-256 0,5 3 0 0,6 1 128 15,9-1-128-15,6-1 0 0,8 5 0 0,3-4 0 16,-7-1 176-16,7-4-48 0,4 1 0 0,0-5 0 16,-7 0-128-16,3 0 128 0,6-7-128 0,-2 3 128 15,0 4 32-15,-7-4 0 0,-6 8 0 0,-4-4 0 0,-7 0-160 16,-5 0 0-16,-8 0 0 0,-5-4 128 0,-5 4-128 0,-7 0 0 16,-3-2 0-16,-7 2 0 15,-5 0 512-15,-3 2 32 0,-7 2 0 0,-6 2 0 0,-9 3 272 0,-6-1 48 16,-9 1 16-16,-4 2 0 0,-6-1-688 0,-1-1-192 15,-4 1 0-15,-10 1 128 0,-6 4-128 0,-1-5-192 16,9 1 64-16,-3-4 0 16,-1 3 128-16,4-8 0 0,6-2 0 0,13-2-128 0,11-6 128 0,6 1 0 15,8-1 0-15,9 3 128 0,9-5 32 0,4 1 16 16,6 3 0-16,5-3 0 0,8 1 400 0,6 2 64 0,11-5 32 0,9 5 0 16,6 1-224-16,6-1-64 0,-2-1 0 0,5 3 0 31,4-2-16-31,-3 2-16 0,-1-3 0 0,4 3 0 0,6-2-96 0,-4 1-32 15,0-1 0-15,-3 0 0 16,-7 1-224-16,-5-1 128 0,-5 2-128 0,-5-1 0 0,-7 3 0 0,-9-2 0 0,-6 4 0 0,-4 0 0 16,-9 0 0-16,-6 0 0 0,-4 2 0 0,-11 2 0 15,-3 3-368-15,-9 1-16 0,-12-1 0 0,-10-1 0 16,-6 3 96-16,-7-1 16 0,0 3 0 0,-4-1 0 16,-5 5-32-16,-12 0 0 0,-5 4 0 0,-1 3 0 15,10-3 112-15,9-2 32 16,8 0 0-16,15-7 0 0,8-3 160 0,7-1-128 0,11 1 128 0,6-5-128 31,10 0 128-31,9-2 0 0,9 0 0 0,8-4 0 0,13-3 0 0,9-1 0 16,8-3 0-16,6 0 0 0,2 1 208 0,1 3 32 15,-1-1 0-15,5 4 0 16,4 1-1184-16,-4-1-224 0,-2 4-48 0,1 4-14096 0</inkml:trace>
  <inkml:trace contextRef="#ctx0" brushRef="#br0" timeOffset="7">7142 12485 11055 0,'-2'-6'976'0,"0"-3"-784"0,2 7-192 0,0 2 0 0,0 2 352 0,0-2 32 0,-3-2 0 0,1-2 0 0,0 4 1152 15,0 4 224-15,2 7 48 0,0-11 16 0,0 0-128 0,6 51-32 16,1-30 0-16,-1 5 0 0,3-5-432 0,4 2-80 16,-1 3-32-16,1-3 0 0,2-1-464 0,-2-1-80 15,6 0-32-15,-2-4 0 0,-2-4-256 0,-2 0-48 16,2 0-16-16,0-9 0 0,-1-2 160 0,-3-2 16 15,2-4 16-15,-3-3 0 0,3-3 608 0,0-3 112 16,2-8 16-16,0-7 16 0,4-8-368 0,2-9-80 16,5-10-16-16,4-13 0 0,6-11-384 0,2-8-96 15,7-9-16-15,-2 8 0 0,-3 5-80 0,1-2-128 0,-1 2 176 16,3 7-176-16,-3 3 176 0,-6 12-176 0,-2 9 160 0,-4 3-160 16,-1 11-192-16,-3 2-144 0,-1 6-32 0,-3 9 0 31,-1 2-1328-31,-2 10-272 0</inkml:trace>
  <inkml:trace contextRef="#ctx0" brushRef="#br0" timeOffset="8">12064 12647 11055 0,'0'-4'976'0,"0"4"-784"0,0-5-192 0,2 5 0 0,-2 0 976 0,2 0 160 0,1 0 16 0,1-2 16 15,2 2 64-15,5 0 16 0,-3 2 0 0,1 3 0 16,2 1 64-16,-3 3 16 0,3-1 0 0,-3 1 0 15,1 1-176-15,-1-1-48 0,1 1 0 0,1 5 0 16,-1 0-352-16,-3 2-80 0,1-6-16 0,-1 6 0 16,1 0-352-16,1 9-80 0,-2-5-16 0,-1 7 0 0,-3-1-208 0,2-1 128 15,-2 4-128-15,2-5 0 0,-1-1 176 0,1-5-176 16,0-7 192-16,2-7-192 0,-1-3 336 0,1-4-32 16,1-7-16-16,-1-4 0 0,0-4 576 0,1-4 112 15,1-4 32-15,1-5 0 0,-3 4-288 0,3-10-48 16,3-9-16-16,3-6 0 0,0 9-208 0,2-12-32 15,2-1-16-15,3-9 0 0,1 2-128 0,1-1-16 16,-1-1-16-16,5-4 0 0,-1-1-80 0,3-3-16 16,6-2 0-16,3 1 0 0,-3 7-144 0,-2 9 160 0,-2 8-160 15,-4 13 160-15,-7 10-160 0,-4 9 0 0,-4 6-160 0,-7 11 160 32,-2 2-736-32,-6 18-48 0,-4 1-16 0,-3 9-11168 0,1 2-2224 0</inkml:trace>
  <inkml:trace contextRef="#ctx0" brushRef="#br0" timeOffset="9">1382 13692 11055 0,'-2'-6'976'0,"0"2"-784"0,0-5-192 0,0 7 0 0,0-7 352 0,-2 1 32 0,-3-7 0 0,-3-8 0 0,-5-5 256 0,-2 2 64 0,0-1 16 0,-1 5 0 15,-1 5-224-15,4 3-48 0,3 7-16 0,-1 7 0 16,6 7 880-16,1 7 176 0,0 8 48 0,1 5 0 16,5 12-1040-16,3-1-208 0,-1-6-32 0,4 6-16 15,5 3 144-15,2-1 48 0,-1-1 0 0,3-3 0 16,2-2-48-16,0-7-16 0,0-3 0 0,2-9 0 16,1-7-96-16,1-8-16 0,2-2 0 0,1-9 0 15,1-6 576-15,-1-8 96 0,1 2 32 0,-3-7 0 0,-3 0-432 0,-4 2-80 16,-2-2 0-16,-7 3-16 0,-4-1-432 0,-4-2 128 15,-7 5-128-15,-1-1 0 16,-7 3 0-16,-2 1 0 0,-1 8 0 0,-1 5 0 0,2 3-368 0,-2 4 0 16,1 6 0-16,1 6 0 15,0 1-80-15,2 10 0 0,0-1-16 0,0 9 0 0,2 10 464 0,2-1 0 16,3 7 0-16,3 4 0 0,3 4 576 0,4-8 192 0,4-3 64 0,3-8 0 16,5-4 16-16,3-13 16 0,4-4 0 0,3-9 0 15,-1-8-416-15,5-7-64 16,-3-6-32-16,1-6 0 0,-5-5-352 0,-2-4 0 0,-2-10 0 0,-5-1 128 15,-1 3-288-15,-5-1-48 0,-2 1-16 0,-4-5 0 32,-2 2-448-32,-5 11-96 0,-1 5 0 0,-3 5-16 15,0 16-112-15,-4 8-32 0,0 15 0 0,-2 7 0 0,2 3 608 0,-2 9 128 16,-5 11 32-16,1 9 0 0,-1 8 1072 0,1-5 224 0,2 3 32 0,4 2 16 16,4-5-320-16,4-14-64 0,5-9-16 0,6-14 0 15,5-10-784-15,5-16 0 0,10-7 0 0,7-16-15824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7:21.76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17310 6776 10127 0,'0'0'896'0,"0"4"-704"0,0 2-192 0,0 1 0 0,0-1 704 0,0-2 96 0,2 7 32 0,0-1 0 16,3 12 1904-16,-1 8 384 0,2 8 80 0,1 2 0 15,1 1-1024-15,1-3-192 0,-1-2-64 0,1-6 0 16,-1 0-512-16,3-2-128 0,-5-3 0 0,-3 1-16 16,-1-3-496-16,-2 1-112 0,-5-3-16 0,1 6 0 15,-4-1-432-15,-5 8-80 0,-2-2-128 0,-2 4 176 16,0 5-176-16,0-7 0 0,0 0 0 0,4-4 0 15,7-11-384-15,3 0 64 0,6-8 0 0,7-5-16544 16</inkml:trace>
  <inkml:trace contextRef="#ctx0" brushRef="#br0" timeOffset="1">17875 7484 2751 0,'4'-4'256'0,"2"0"-256"0,1 2 0 0,-3 0 0 16,2 4 1840-16,1-2 320 0,8-2 64 0,2 2 16 15,8 0 832-15,3 2 160 0,0 4 32 0,-7 3 16 16,-6 1-1168-16,-2 5-256 0,-7 2-32 0,-2 2-16 16,-4 7-992-16,-4-5-208 0,-2 1-32 0,-7 1-16 15,-2 5-80-15,-4 1-16 0,-5 1 0 0,1-2 0 16,2 0-464-16,-1-5 128 0,3-4-128 0,4-2-9712 16,7-2-1968-16</inkml:trace>
  <inkml:trace contextRef="#ctx0" brushRef="#br0" timeOffset="2">18563 6982 10127 0,'0'-17'448'0,"0"6"96"0,-3 1-544 0,3 5 0 0,-2 5 0 0,2 0 0 16,0 5 2496-16,0-5 384 0,0 2 64 0,0 2 32 16,5 7-288-16,-3 2-48 0,4 6-16 0,1 2 0 15,1 7-448-15,1 4-80 0,-3 4-32 0,-2 2 0 16,0-2-1104-16,-1 0-208 0,-6 1-48 0,3-1-16 16,-2-4-496-16,0 6-192 0,0 0 176 0,0 1-176 15,2-5 0-15,0 2 0 0,4-8 0 0,3-1 0 16,1 1-464-16,1-7-144 0,-3-4-32 0,5 0-16688 15</inkml:trace>
  <inkml:trace contextRef="#ctx0" brushRef="#br0" timeOffset="3">19223 7412 14735 0,'4'-11'640'0,"0"5"160"0,3 2-640 0,-3-3-160 0,-2 5 0 0,0 2 0 16,3 0 2368-16,1-2 448 0,5 0 96 0,-1 2 16 15,3 2-256-15,0 2-48 0,0 5-16 0,-5 4 0 16,1 4-1152-16,-5 0-240 0,-2 4-32 0,-2 0-16 16,0 7-576-16,-4 0-112 0,2-3-32 0,-5 3 0 15,-1 6-448-15,-5 2 128 0,-4 9-128 0,-2-3 0 16,-3 3 0-16,-1-2-192 0,-3 1 48 0,3-3-17744 15</inkml:trace>
  <inkml:trace contextRef="#ctx0" brushRef="#br0" timeOffset="4">19979 7178 4607 0,'-6'0'400'0,"1"-7"-400"0,1 3 0 0,4 0 0 0,0 0 1472 0,2 2 192 0,3-7 64 0,-1 1 0 15,6-12 1280-15,3-3 256 0,6-9 48 0,3 0 16 16,1 2-640-16,-2 1-128 0,1 5-32 0,-3-1 0 16,0 5-736-16,-2 3-128 0,-2 5-48 0,0 5 0 15,0 5-880-15,-5 8-176 0,1 5-48 0,-5 6 0 0,-3 11-304 0,-3 4-64 16,-7 6-16-16,-3 7 0 0,-3 8-128 0,-4-2 0 15,-2 7 0-15,-3-5 0 0,1-4 0 0,0 2 0 16,-3 4 0-16,3 3 0 0,6-16-176 16,4 3 176-16,3-5-128 0,4 1 128 0,1-5 0 0,6-2 0 15,-1-4 0-15,4-5 0 0,3-8 0 0,1-6 0 16,3-4 0-16,2-10 128 0,4-1-128 0,2-2 0 16,1-5 0-16,1-4 0 0,7-2-176 0,-2 2-48 15,-1 2-16-15,-1 3-17232 0</inkml:trace>
  <inkml:trace contextRef="#ctx0" brushRef="#br0" timeOffset="5">20846 7610 25791 0,'4'4'1152'0,"-2"1"224"0,3 1-1104 0,-3 0-272 0,-2 1 0 0,0-3 0 15,0 7 1792-15,-2 4 320 0,2 4 48 0,0 10 16 16,-5 10-1104-16,1 1-224 0,0 3-32 0,2-5-16 16,2 0-528-16,4-1-96 0,2-5-32 0,3-5-16528 15</inkml:trace>
  <inkml:trace contextRef="#ctx0" brushRef="#br0" timeOffset="6">21562 6939 20271 0,'0'-4'1792'15,"2"2"-1424"-15,0 2-368 0,2-4 0 16,-2 4 304-16,2-2-16 0,5-3 0 0,6-1 0 0,6-2 1568 0,9-5 320 16,6-2 64-16,5 0 16 0,3 0-400 0,1 2-96 15,-4 3-16-15,-5 3 0 0,-4 7-816 0,-9 4-160 16,-8-1-48-16,-4 5 0 0,-5 5-544 0,-8 6-176 15,-11 9 0-15,-8 6 0 16,-7 8 0-16,-12 7 0 0,-9 5-160 0,-4 3 160 0,-1 1-256 0,7-10 64 16,11-9 0-16,13-9 16 0,8-7 176 0,9-6 0 15,8-4 0-15,6-5 0 0,7-1-208 0,11-12 32 16,8 1 16-16,10-6 0 16,3-1-784-16,2 2-144 0,-4-1-48 0,2-1 0 15,2 0-464-15,-4 7-112 0,-7 2-16 0,-4 2 0 16,-6 6 960-16,-9 1 176 0,-4 4 32 0,-9 3 16 15,-6 3-48-15,-6 0-16 0,-7 5 0 0,-6-1 0 0,-7 7 1568 16,-8 4 320-16,-4 0 64 0,-3 2 16 0,5-2 608 0,0 2 112 0,2 2 32 0,6-6 0 16,5-5-1408-16,6 3-256 15,2-7-64-15,6 0-10912 0,9-8-2176 0</inkml:trace>
  <inkml:trace contextRef="#ctx0" brushRef="#br0" timeOffset="7">22676 7461 30399 0,'0'2'1344'0,"0"0"288"0,0 5-1312 0,-3-3-320 16,3 0 0-16,-2 5 0 0,0-5 864 0,-2 9 96 15,0 10 32-15,-5 7 0 0,-2 8-32 0,3-4-16 32,-3 5 0-32,5-3 0 0,2-4-448 0,2-2-96 0,-1-3-16 0,6-5 0 15,1-5-384-15,6-5-304 0,5-1 48 0,7-5-16736 0</inkml:trace>
  <inkml:trace contextRef="#ctx0" brushRef="#br0" timeOffset="8">23308 6863 17503 0,'-6'-4'1552'0,"1"-1"-1232"0,5 3-320 0,0 0 0 16,3 2 368-16,-1-2 16 0,0 0 0 0,0-2 0 16,7-1 1728-16,-1 3 368 0,7 2 64 0,0 4 16 15,0 5-48-15,2 6 0 0,-2 2 0 0,0 6 0 0,0 1-1552 0,-3 5-320 16,1 8-64-16,0 1-16 0,0 0-352 0,-5 5-64 16,-1 2-16-16,-1-7 0 0,-4 0-128 0,-4-2 0 15,0 1 0-15,-5-5 0 0,-1 4 160 0,-3-9-160 16,-4-1 192-16,0-3-192 0,3-6 0 0,-1-4 0 15,2-2 0-15,1-3 0 0,-3-6 0 0,2-2 0 16,1 0 0-16,-1-2 0 16,-2-8-576-16,0-5-64 0</inkml:trace>
  <inkml:trace contextRef="#ctx0" brushRef="#br0" timeOffset="9">23436 6786 36863 0,'2'-10'3264'0,"0"1"-2608"0,2 7-528 0,1 2-128 15,-3 0 272-15,2-4 32 0,2-3 0 0,5 1 0 16,6-9 496-16,4 4 96 0,5-1 32 0,2 3 0 16,4 0-416-16,0 5-64 0,4-6-32 0,2 3 0 15,3 3-288-15,-1 0-128 0,1 2 128 0,-1-3-128 16,3 3 0-16,-5 4-224 0,0 3 32 0,-4 1 0 16,-4 0-1280-16,0 5-240 0</inkml:trace>
  <inkml:trace contextRef="#ctx0" brushRef="#br0" timeOffset="10">24703 7261 35935 0,'2'4'1600'0,"-2"-2"320"0,0 7-1536 0,0-7-384 16,-2 6 0-16,0-1 0 0,-2-1 640 0,-5 9 64 16,-3 13 16-16,-5 4 0 0,-5 8 32 0,-1 3 0 15,-1 4 0-15,3 2 0 0,2-3-464 0,4 1-96 0,0-2 0 0,2 0-16 16,3 1-176-16,3-7 0 15,3-1-160-15,6-6-18400 0</inkml:trace>
  <inkml:trace contextRef="#ctx0" brushRef="#br0" timeOffset="11">25949 6905 24879 0,'9'-38'2208'0,"-5"17"-1760"0,2-1-448 0,1-1 0 16,-5 8-1008-16,-4 7-272 0,-2-1-64 0,-1-4-16 0,1-12 3088 0,-7-7 640 16,-1-4 112-16,-5 6 16 0,-5 11-1040 0,1 6-224 15,-5 4-32-15,1 7-16 0,-3 4-608 0,0 1-128 16,1 7-32-16,1 3 0 0,7 0-64 0,2 2-16 16,4 6 0-16,5-4 0 0,6 2-16 0,6 0-16 15,0-4 0-15,7-2 0 0,6 4-128 0,4 2-32 16,7 2 0-16,-1 3 0 0,1-1 240 0,-2 1 64 15,-5 1 0-15,-4 5 0 0,-2-2-448 0,0-1 0 0,-4 5 0 0,-3 7 0 16,1-5 0-16,-5 4 0 16,-2 2 0-16,-2 1 0 0,-4 2 0 0,-7-9 0 0,0-2 0 0,-8 2 0 15,-6 6 0-15,-5-2 0 0,-2-4 0 0,2-10 0 16,5-9-224-16,3-9 80 0,3-6 16 0,2-2 0 16,-2-9 128-16,2-4 0 15,-2-6 160-15,2-7-160 0,4-3 768 0,0-8 64 0,2-5 16 0,7-8 0 16,0 1-160-16,8-4-48 0,5 0 0 0,1 6 0 15,5 4-496-15,4 2-144 0,5 7 0 0,6-2 0 16,6 0 0-16,9-1 0 0,4 7 0 0,0 5-128 16,0 3-272-16,-3 3-48 0,6 4-16 0,-4 2-12304 31,-3 0-2464-31</inkml:trace>
  <inkml:trace contextRef="#ctx0" brushRef="#br0" timeOffset="12">26501 7538 10127 0,'-6'-24'896'15,"3"11"-704"-15,3 1-192 0,0-1 0 0,0 4 144 0,0 3 0 0,0-2 0 0,3-5 0 0,1-9 2208 0,0-3 432 0,2-3 96 0,-1 7 0 0,1 4-448 0,-2 6-80 16,1 3-32-16,-1 3 0 0,2 5-736 0,1 3-160 16,1 5-16-16,1 5-16 0,1 6-544 0,-1 9-96 15,-3-5-32-15,-1 11 0 0,-3 9-592 0,-2 4-128 16,-2 2 0-1,-3 2 0-15,-1 13-128 0,-5 2-32 0,3 4 0 0,-5-8 0 16,0-5-544-16,2-8-96 0,-1-4-32 0,1-9 0 16,5-6-576-16,4-5-112 0,4-10-16 0,6-8-11776 0</inkml:trace>
  <inkml:trace contextRef="#ctx0" brushRef="#br0" timeOffset="13">27114 7472 17503 0,'-2'-7'1552'0,"0"5"-1232"0,0 2-320 0,2 2 0 16,-2 0 960-16,0 3 128 0,0-3 16 0,-3 2 16 16,3 2-736-16,0 3-160 0,2 2-32 0,2-1-6688 15,7 1-1344-15</inkml:trace>
  <inkml:trace contextRef="#ctx0" brushRef="#br0" timeOffset="14">27557 7548 16575 0,'-15'-10'1472'0,"7"1"-1168"0,-1 5-304 0,3 2 0 0,2 2 1072 0,0 0 144 16,-1 0 48-16,-1 2 0 0,-3 0-528 0,-1 0-96 15,1 0-32-15,5 5 0 16,4-7-1376-16,8 2-288 0,3 2-48 0,4 0-16 0</inkml:trace>
  <inkml:trace contextRef="#ctx0" brushRef="#br0" timeOffset="15">28162 7489 28559 0,'9'-13'1264'0,"-7"9"272"0,0-5-1232 0,0 7-304 0,0-2 0 0,-2 4 0 15,0-2 704-15,0 0 96 0,0 2 16 0,0-3 0 16,2 3-624-16,1-4-192 0,1 4 128 0,0 0-14176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1:33:46.35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4522 6279 10127 0,'0'-4'896'0,"0"-2"-704"0,0-1-192 0,-2 5 0 0,2 2 992 0,-2-2 160 0,0-4 48 0,-1-3 0 16,-1-1 1136-16,0-3 224 0,0 2 64 0,-5 1 0 31,3 5-768-31,-5 5-128 0,-2 5-48 0,1 7 0 16,-3 5-512-16,0 13-96 0,0 9-32 0,0 3 0 15,2 5-144-15,3 2-48 0,1 4 0 0,0 0 0 0,5-8-160 0,0-2-48 0,4 1 0 0,0 5 0 32,4 5-320-32,3-6-64 0,-1-5 0 0,3 2-16 15,5-3-240-15,1-1 0 0,0-5 0 0,2-4 0 16,2-4-352-16,1-7-160 0,1-2-48 0,2-4 0 16,1-11-2064-16,-1-2-432 0,1-2-80 0,1-6 0 0</inkml:trace>
  <inkml:trace contextRef="#ctx0" brushRef="#br0" timeOffset="194.14">4820 6477 14735 0,'-4'-6'640'0,"2"2"160"0,2 2-640 0,0 2-160 0,0 2 0 0,0 2 0 16,2 0 2048-16,0 5 368 0,4 4 80 0,1 10 0 16,6 0 448-16,-1 14 96 0,3 1 16 0,-2-2 0 15,0 0-1712-15,-2 3-352 0,-1 3-64 0,5 5-16 16,-4 0-656-16,-1 0-128 0,-1-7-128 0,-1-4 192 15,1-2-384-15,-1-6-80 0,1-7-16 0,0-1 0 32,-3-10-2512-32,2-3-496 0</inkml:trace>
  <inkml:trace contextRef="#ctx0" brushRef="#br0" timeOffset="428.82">5221 6269 14735 0,'6'-11'640'0,"0"7"160"0,1 4-640 0,-1 0-160 16,-2 4 0-16,3-2 0 0,-1 7 2272 16,9-1 416-16,6 12 96 0,11 1 16 0,5 9 320 0,-1 6 64 15,-2 2 16-15,-4 5 0 0,-7 6-1536 0,-6 0-288 0,-4 0-64 16,-7 0-16-16,-1-9-720 0,-5 7-160 0,-7 6-32 0,-1 2 0 16,-3 5-160-16,-4-2-32 0,0-1-16 0,-4-4 0 15,2-2-176-15,-2-4 0 0,0-2 0 0,2-7 0 16,-3 0-256-16,6-3-64 0,-3-4-32 0,10-5-18416 15</inkml:trace>
  <inkml:trace contextRef="#ctx0" brushRef="#br0" timeOffset="1034.17">7657 6546 15663 0,'2'0'1392'0,"1"-3"-1120"0,-1 6-272 0,-2-1 0 0,0 2 1664 0,2 2 256 0,2 5 64 0,0 6 16 15,5 9 352-15,-3 6 64 0,3 8 16 0,-1 5 0 16,3 6-1472-16,-7 4-304 0,3-4-48 0,-5 2-16 16,2 1-400-16,0-10-192 0,-2-5 160 0,0-7-160 15,1-5 0-15,-3-5 0 0,0-8 0 0,-3-3 0 16,1-4-1088-16,-2-7-256 0</inkml:trace>
  <inkml:trace contextRef="#ctx0" brushRef="#br0" timeOffset="1319.62">7444 6520 15663 0,'2'-15'1392'0,"3"7"-1120"15,1-1-272-15,3 3 0 0,-1 6 1152 0,-1-5 192 0,5 1 16 16,10-2 16-16,16-3 1840 0,15 1 368 0,11 1 80 0,2 7 16 15,-2 5-2016-15,-4 7-416 0,-5 3-80 16,-6 7-16-16,-6 1-880 0,-7 3-272 0,-4 1 128 0,-2 5-128 16,-3 7 160-16,-3 1-32 0,-3 9-128 0,-8 4 192 15,-7 0-64-15,-6 3 0 0,-6-1-128 0,-11 0 192 16,-9 1 0-16,-8-3 0 0,-8 0 0 0,-5-8 0 16,-2-2 128-16,-5-5 32 0,3-6 0 0,2-13 0 15,5 0-352-15,5-15 144 0,5-2-144 0,9-8 0 16,5-2 128-16,8-5-128 0,7-4 0 0,10-2 0 15,5-1-352-15,7-7-128 0,5 5-32 0,5-5 0 32,5 6-1536-32,4-7-320 0</inkml:trace>
  <inkml:trace contextRef="#ctx0" brushRef="#br0" timeOffset="1621.61">8418 7178 10127 0,'-7'4'896'0,"5"-2"-704"0,0-2-192 0,2 0 0 0,0 0 2224 0,2 0 400 0,2 0 96 16,3-4 16-16,8 2 768 0,4-9 144 0,6-6 48 0,5-4 0 16,0 0-1792-16,4-7-368 0,5-2-64 0,-3 0 0 15,0 3-944-15,-2-5-176 0,-4 4-32 0,-7 0-16 16,-4 7-304-16,-4 0 0 0,0-3 0 0,-6 3 0 16,-5 6 0-16,-4 0 0 0,-4 3 0 0,-7-3 0 31,-6 6-176-31,-4 5 16 0,-5 6 0 0,-6 2 0 0,11 0-416 15,-5 7-64-15,-1 2-32 0,-1 4 0 0,2 4 512 0,3 5 160 0,2 4 0 0,8 6 0 16,4-2 176-16,9 2 144 0,5 4 16 0,7 1 16 16,3-1 224-16,7-3 32 0,1-3 16 0,7-2 0 15,2-9-336-15,0-6-64 16,4-8-16-16,5-7 0 16,3-4-656-16,7-16-144 0,7-1-32 0,6-10-11040 0,2-8-2224 0</inkml:trace>
  <inkml:trace contextRef="#ctx0" brushRef="#br0" timeOffset="1891.38">9574 6301 14735 0,'-23'-32'640'0,"8"17"160"0,0 0-640 0,0 4-160 15,4 5 0-15,1 4 0 0,-5 2 1632 0,-9 0 288 0,-12-4 64 0,-13 8 16 16,-4 2 464-16,6 5 96 0,9 10 0 0,10 7 16 31,9 6-768-31,10 4-144 0,5 11-48 0,8 4 0 16,1-6-720-16,3 4-160 0,7 9-32 0,4 10 0 15,5 7-256-15,3 8-48 0,5 11-16 0,0 6 0 16,2 2-192-16,-6-1-32 0,-7-6-16 0,-4-7 0 16,-6-3-144-16,-5-8 0 0,-1-11 0 0,-5-4 0 15,0-9 0-15,-2-6 0 0,-3-8 0 0,-1-5 0 16,2-11 0-16,-3-8-192 0,1-6 32 0,4-7 16 16,-5 1-1024-16,1-5-208 0,0-9-32 0,-3-4-15376 15</inkml:trace>
  <inkml:trace contextRef="#ctx0" brushRef="#br0" timeOffset="2144.66">9161 7097 15663 0,'4'0'1392'0,"1"-4"-1120"16,-1 4-272-16,0 0 0 0,-2 0 1360 0,5 0 224 0,3 0 32 0,12-2 16 16,7 2 1360-16,10-5 272 0,8 1 48 0,-1-4 16 15,3-3-1856-15,3-4-384 16,1-2-64-16,-4 0 0 0,-9 2-768 0,-1-2-256 0,-1-2 144 0,-6 0-144 15,0 2 0-15,-7 2 0 0,-1 4 0 0,-5 0 0 16,-2 5 0-16,-2 6 0 0,0 2 0 0,-2 7 0 16,-3-1 0-16,-1 11 0 0,1 3 0 0,-1 5 0 15,-1 5 0-15,-1 7 208 0,1-5-16 0,-1 8-16 16,1-3 208-16,-3 1 32 0,-3 0 16 0,0-8 0 16,-2-4-304-16,0-4-128 0,2-7 128 0,0-3-128 15,2-3-192-15,3-5-128 0</inkml:trace>
  <inkml:trace contextRef="#ctx0" brushRef="#br0" timeOffset="2280.23">9866 6835 21183 0,'-4'-15'1888'0,"0"5"-1504"16,4 3-384-16,0 1 0 16,0 2-432-16,2 1-144 0,0-5-48 0,2-3 0 15,2-4-816-15,7 0-160 0,2 5-48 0,4 8 0 0,3 6 1424 0,-1 11 224 16</inkml:trace>
  <inkml:trace contextRef="#ctx0" brushRef="#br0" timeOffset="2767.81">10328 6950 27647 0,'2'0'2448'0,"1"0"-1952"0,1 2-496 0,-2 0 0 16,0 5 1216-16,2-5 128 0,3 6 48 0,1 5 0 15,7 4 640-15,0 2 128 0,0 3 16 0,-4-3 16 16,-1 0-1360-16,-1-2-256 0,-1 4-64 0,1-6-16 15,-3 2-208-15,-2 0-32 0,1-2-16 0,-1 2 0 0,0-4-240 0,0-2 128 16,1-1-128-16,-1-3 0 16,-2-3 0-16,2-2 0 0,-1-2 0 0,1-2 0 15,2-9-176-15,3-4-16 0,-1 3-16 0,3-10 0 16,2-3-80-16,-3-3-16 0,3 0 0 0,0-4 0 0,2-4 48 0,0 2 0 16,-3 4 0-16,3 3 0 31,-2 1-464-31,0 5-96 0,-2 8-16 0,-1 2 0 0,1 3-64 0,-5 8 0 0,1 4-16 0,-1 7 0 0,0 4 624 0,-1 4 128 0,-1 2 32 15,0 7 0-15,-2 4 864 0,3 4 176 0,1-2 48 0,0 4 0 16,3 1 128-16,4-3 16 0,2-6 16 0,2-5 0 16,2-3-448-16,6-10-96 0,5-3 0 0,8-7-16 31,5-4-352-31,2-9-64 0,6-4-16 0,-2-6 0 0,-2-2-128 0,-5-3 128 16,-3 3-128-16,-5-9 128 0,2 0-128 0,-2-9-192 0,-2-1 32 0,-4-7 16 15,-9 10-192-15,-4 1-48 0,-5-4 0 0,-5-1 0 16,-7 0 16-16,-3 7 0 0,-3 4 0 0,-5 7 0 15,-2 6 368-15,-4 6 0 0,0 11-144 0,-5 2 144 0,1 12 0 32,-1 10 144-32,3-1-16 0,4 11 0 0,-2 4 176 15,2 13 16-15,0 13 16 0,4 8 0 0,7 11 304 0,8 2 48 16,6-6 16-16,12-14 0 0,7-14-352 0,9-14-64 16,11-14-16-16,11-15 0 0,14-12-464 0,11-11-112 15,11-5-16-15,0-9-19712 0</inkml:trace>
  <inkml:trace contextRef="#ctx0" brushRef="#br0" timeOffset="3163.81">13476 6499 9215 0,'-2'-11'816'0,"0"7"-656"0,2 2-160 0,2-3 0 0,0 10 1504 0,0-3 272 0,1 6 48 0,1 3 16 0,6 8 1520 0,1 11 304 0,8 8 64 0,-4 5 16 16,2 6-1344-16,0 0-272 0,0 8-48 0,2 3-16 16,1 4-1216-16,-1-5-240 15,-2-5-48-15,-2-5-16 0,0-5-544 0,0-12-144 0,-3-2-16 0,-1-4-11216 16,-2-14-2240-16</inkml:trace>
  <inkml:trace contextRef="#ctx0" brushRef="#br0" timeOffset="3417.54">13410 6337 6447 0,'26'-19'576'0,"-9"8"-576"0,4 5 0 0,0-3 0 0,-1 5 2672 0,-5 2 416 15,6-5 96-15,17 3 16 0,20-2 496 0,10 6 96 0,6 2 32 16,-10 6 0-16,-8 10-2352 0,-12 5-448 16,-10 5-112-16,-10 1-16 0,-9 1-672 0,-9 0-224 0,-6 4 128 0,-4-6-128 15,-7 6 256-15,-4-2-16 0,-6 4 0 0,-9-6 0 16,-6 6 144 0,-7-4 16-16,9-4 16 0,-6-3 0 0,-7 1-240 0,0-1-48 15,2-4-128-15,7-6 192 0,4-2-448 0,9-2-80 0,10-11-32 0,8 0 0 31,11-4-1568-31,11-7-320 0,9-2-64 0,14-8-11600 0</inkml:trace>
  <inkml:trace contextRef="#ctx0" brushRef="#br0" timeOffset="3654.9">14695 6058 911 0,'-17'-2'0'0,"6"2"0"16,-2 6 0-16,3-4 0 0,3 3 3648 0,-1-1 656 0,-3 5 128 0,-6 5 32 0,-9 14-288 0,-8 10-48 15,-4 11-16-15,0 5 0 0,6 1-1760 0,2 2-368 16,9-1-64-16,6-1 0 0,4-8-1088 0,5 2-192 31,3 6-64-31,6 5 0 0,3-1-368 0,2 3-80 0,5 6 0 0,4 0-128 16,0-4 0-16,5-4 0 0,-1-11-160 0,5-11 160 16,-1-10-1344-16,3-7-128 0,4-10-48 0,-2-9 0 15,1-8-960-15,1-11-192 0,2-5-32 16,-2-5-16-16</inkml:trace>
  <inkml:trace contextRef="#ctx0" brushRef="#br0" timeOffset="3988.22">14891 6727 5519 0,'6'-5'496'0,"-2"3"-496"0,0 2 0 0,1 0 0 16,-3 2 2096-16,0 3 320 0,0-1 64 0,2 4 16 15,5 7 1056-15,-1 7 224 0,1-1 32 0,-3 6 16 16,1 3-1376-16,-3 2-272 0,-2-2-48 0,-2-2-16 15,0-1-880-15,0-5-176 0,-2-1-32 0,2-4-16 0,0-6-384 0,0-5-80 16,2-4-16-16,2-4 0 0,1 2-320 16,3-11-64-16,3 1-16 0,4-5 0 0,0-4-128 0,2-3 0 15,-5 3 0-15,3 2 0 0,-2-4 0 0,2-3-176 16,0 3 48-16,0-2 0 16,2-7-256-16,-2 4-32 0,0 1-16 0,-5 8 0 0,3 0 288 0,0 4 144 15,-2 7-160-15,-1 1 160 0,3 8 0 0,-2-1 0 16,-1 13 0-16,-1-3 0 0,-5 3 0 0,2 7 0 0,1 5-128 15,-1 5 128-15,-1 9 176 0,-1-5 80 0,0-2 0 0,5-2 16 16,-1-5-80-16,5-7-32 0,2-3 0 0,4-9 0 16,2-6-160-16,7-4 0 0,2-6 0 0,4-12 0 31,0-1-944-31,0-4-208 0,-4-1-64 0,-2-2-15808 0</inkml:trace>
  <inkml:trace contextRef="#ctx0" brushRef="#br0" timeOffset="4226.26">15713 5984 4607 0,'-2'-9'400'0,"2"5"-400"0,2 2 0 0,0 0 0 0,2 2 1872 0,0 2 304 16,3 4 48-16,3 3 16 0,7 3 1472 0,11 8 288 16,11 9 64-16,5 10 16 15,5 5-1008-15,0 5-208 0,2 7-48 0,-4 8 0 0,-6-1-1408 0,-7 3-272 16,-11-4-64-16,-4 2-16 0,-4 6-512 0,-6 3-96 0,-5-7-32 15,-6 2 0-15,-4 6-128 0,-12 7-32 16,-3 4 0-16,-9-2 0 0,1-4-256 0,-1-11 0 0,0-4 0 0,4-4 0 16,3-11 0-16,-3 0-144 0,1 6 16 0,1-6-19184 31</inkml:trace>
  <inkml:trace contextRef="#ctx0" brushRef="#br0" timeOffset="6492.78">4688 8826 12895 0,'4'-9'1152'0,"-1"3"-928"0,-1-1-224 0,-2 5 0 0,0 0 1120 0,2-2 176 0,0-3 48 0,0-3 0 0,2-3-400 0,1-2-80 0,-3-2-16 0,0 2 0 32,-2 5 304-32,-2-1 48 0,0 7 16 0,-3 2 0 0,-1 4 128 0,-3 6 48 0,1 3 0 0,-5 6 0 31,-4 6-480-31,0 9-80 0,-4 9-32 0,2 3 0 15,-1 1-224-15,1 2-32 0,2 8-16 0,2-4 0 0,5-2-16 0,-1 5 0 16,2 9 0-16,7 3 0 0,2-4-144 0,7 2-48 0,1-9 0 0,5-1 0 16,4-10-320-16,2-8 0 0,5-1 0 0,3-14 0 31,1-4-192-31,-2-4 64 0,-1-3 0 0,1-1-11008 16,-3-7-2176-16</inkml:trace>
  <inkml:trace contextRef="#ctx0" brushRef="#br0" timeOffset="6911.06">5289 9049 11055 0,'-9'-4'976'0,"5"-5"-784"0,2 7-192 0,4-4 0 16,2 2 1600-16,1-7 256 0,-1-4 64 0,6-8 16 15,10-16 928-15,5 1 176 0,11-7 32 0,3 3 16 16,1 3-1104-16,-1 7-240 0,-1 5-32 0,-4 6-16 16,-4 3-1184-16,-5 12-224 0,-3 4-48 0,-3 6-16 15,-4 7-224-15,-5 6 0 0,-1 8 0 0,-7 5 0 16,-4 6-192-16,-5 5 0 0,1-1 16 0,-7 1 0 15,1-3 176-15,-6 3-128 0,1 3 128 0,-6-3-128 0,2 6 448 0,-7 2 112 16,-2-1 16-16,5-3 0 0,1-4 0 0,-1 3 16 16,1 5 0-16,5-6 0 15,2-3-224-15,9-6-48 0,5-4-16 0,10-11 0 16,6-6-176-16,6-6 0 0,8-14 0 0,5-1 0 16,2-5 0-16,1 2 0 0,1-6 0 0,0 2 0 0,4-2 0 0,1-2-192 15,-1 6 0-15,-1-4 16 16,-3 7-928-16,-6-1-192 0,-5 2-48 0,-1 3-14384 0</inkml:trace>
  <inkml:trace contextRef="#ctx0" brushRef="#br0" timeOffset="7196.45">6130 8302 25791 0,'7'-13'2304'16,"-3"7"-1856"-16,0-1-448 0,0 7 0 16,-2 7-320-16,1-7-176 0,5 2-16 0,5 2-16 0,4 7 2240 0,4-1 448 15,7 16 80-15,2 8 32 0,2 4-560 0,0 11-112 16,0 5-32-16,2 5 0 16,-5 7-832-16,-1 4-160 0,-2 7-48 0,-7 2 0 15,-4 0-176-15,-7 4-32 0,-3 2-16 0,-10 2 0 0,-1 7-176 0,-7-7-128 16,-4-4 192-16,-2-4-192 0,-2-7 128 0,-3-2-128 15,3-10 0-15,0-11 0 0,4-9 0 0,4-12 0 16,2-4 128-16,3-12-128 0,3-1 0 0,3-9-272 0</inkml:trace>
  <inkml:trace contextRef="#ctx0" brushRef="#br0" timeOffset="8594.48">8090 8796 6447 0,'-2'-4'576'0,"-1"1"-576"0,3-3 0 0,0 4 0 0,0 0 1328 0,0 0 144 0,-2-3 48 0,2-3 0 0,-2-1 576 0,2 1 112 16,2 1 32-16,-2 1 0 0,5 6-464 0,-1 6-96 16,0 5-16-16,0 10 0 0,3 7 96 0,-1 4 16 15,0 13 0-15,-1 4 0 0,1 6-672 0,-4 3-128 16,0 1-16-16,-2 3-16 0,3 0-544 0,-6-5-96 15,3-2-32-15,-2-1 0 0,0-10-272 0,2-5 0 16,0-7 0-16,-2-5 0 0,4-5 0 0,-4-8 0 0,0-5 0 0,2-5 0 31,0 1-368-31,-2-12-80 0,2 3 0 0,-2-7-15408 0</inkml:trace>
  <inkml:trace contextRef="#ctx0" brushRef="#br0" timeOffset="9086.45">7794 8751 10127 0,'0'0'448'0,"2"0"96"16,2-4-544-16,2 2 0 0,1 0 0 0,-1-1 0 0,7-3 2304 0,6-5 368 16,15-10 64-16,13-7 16 0,13-3 560 0,8-8 112 15,9-3 32-15,3 1 0 0,6 5-1280 0,-8 8-240 16,-5 5-48-16,-13 12-16 0,-9 7-1280 0,-9 6-256 15,-6 11-48-15,-10 4-16 0,-9 0-144 16,-4 4-128-16,-3 9 144 0,-7 6-144 0,-3-2 0 0,-7 3-320 16,-1-3 64-16,-7 2 0 0,-9 2 128 0,-3 0 128 15,-5 3-192-15,-7 1 192 0,1 1-144 0,0-5 144 0,-1-4 0 0,3 3-144 16,4-10 144-16,5-5-128 0,3-3 128 0,3 0-128 16,6-6 128-16,4-3-208 0,5-3 80 0,6-5 128 15,4-2-256-15,7-9 64 0,6 1 0 0,4-7 16 16,7 0-80-16,8-2-32 0,4 0 0 0,5 2 0 31,4 4-224-31,-4 3-32 0,0 4-16 0,-3 4 0 0,-1 6 432 0,-7 5 128 0,-7-1 0 0,1 3 0 16,0 8 0-16,-5 5 0 0,-4-5 0 0,-2 7 0 15,-6-5 320-15,-2 7 112 0,-7 0 16 0,-4-2 16 16,-3 3 48-16,-3-5 0 0,1-5 0 0,-3 1 0 16,-5 1-128-16,-6 0-32 0,-5 3 0 0,-2-5 0 0,-4-4-224 0,-4-4-128 15,-4 0 160-15,-3-5-160 0,-2-1 0 0,1-5 128 16,-1-2-128-16,5-2 0 15,3 0 0-15,5-5 0 0,5-3 0 0,3-7 0 0,7 0-320 0,7-3-64 16,3 3-16-16,5 0 0 16,8-2-1712-16,7 0-320 0,8 2-80 0,9 4-11984 15</inkml:trace>
  <inkml:trace contextRef="#ctx0" brushRef="#br0" timeOffset="9483.9">9466 9219 18431 0,'-3'-17'816'0,"1"3"160"0,0 3-784 0,0 0-192 0,0 5 0 0,-2-1 0 0,-1 1 1232 0,-1-7 208 0,-7-6 32 0,-4-9 16 15,-4 3-144-15,0-1-48 0,-1 7 0 0,3 4 0 16,2 9-496-16,-2 2-96 0,0 8-32 0,0 7 0 16,-1 6-176-16,3 4-48 0,-2 7 0 0,2-1 0 15,4 5-448-15,5 0 128 0,2 2-128 0,3 9 0 16,8-5 0-16,-1-4 128 0,4-4-128 0,3 0 0 15,6 0 128-15,2-5-128 0,3-4 0 0,1-4 144 0,3-6 352 0,-3-7 64 16,0-4 16-16,3-6 0 0,-3-5 368 0,1-6 80 16,-5 0 0-16,0-4 16 15,0-7-640-15,1-4-128 16,-8 7-16-16,1-5-16 0,-2 0-240 0,-5-2 0 0,1 2 128 0,-5 3-128 0,0-1 0 0,-4 3 0 16,2 1 0-16,-5 1 0 0,1 4 0 0,0-1 0 0,0 8 0 0,1-3 0 31,1 6 0-31,2 5 0 0,2 4 0 0,1 0 0 15,1 6-256-15,0 9 16 0,0-2 0 0,3 8 0 16,3 7-16-16,-1 2-16 0,-1 4 0 0,3-2 0 16,-2 6 272-16,1-6 0 0,3 4 0 0,0-6 144 15,-3-7-384-15,3-1-80 0,4-5 0 0,2-2-10736 16,5-9-2128-16</inkml:trace>
  <inkml:trace contextRef="#ctx0" brushRef="#br0" timeOffset="9784.76">10275 8877 7359 0,'-11'-13'656'0,"5"9"-528"0,0-5-128 0,-1 7 0 0,3-2 2304 0,0 2 416 16,-3 2 96-16,-3 0 0 0,-7 0-48 0,-7 0-16 16,-1 6 0-16,-3 5 0 0,4-1-928 0,3 1-192 15,2 2-32-15,6 2-16 0,5-5-464 0,1 7-96 16,5-4 0-16,4 2-16 0,5 2-480 0,1-2-80 0,1 0-32 15,1-2 0-15,7 8-416 0,3-4 128 0,1 6-128 0,2 1 0 16,3 3 192-16,-3 1-64 0,-6-7 0 0,0 3 0 16,-4-3-128-16,-2 0 160 0,-5 3-160 0,-4-3 160 15,0 0-160-15,-6-4 0 0,-4 3 144 0,-3-3-144 16,0-5 272-16,-1 3-16 0,-5-4 0 0,-5 0 0 16,1 1-256-16,-2-1 0 0,-1-2 0 0,3-1 0 15,-3-2-240-15,3-1-144 0,2-1-48 16,4-4 0-16,6-6-1008 0,5 1-208 0,6-7-32 0,9-3-8784 15,6-2-1760-15</inkml:trace>
  <inkml:trace contextRef="#ctx0" brushRef="#br0" timeOffset="10102.43">10637 9185 21183 0,'4'-2'944'0,"-2"0"192"0,3 2-912 0,-1-4-224 16,-2 2 0-16,0 0 0 0,3 0 2112 0,1 2 384 15,5-7 80-15,6-4 16 0,4 1-416 0,2-7-64 16,1 2-32-16,-1-2 0 0,-2 0-1184 0,1 0-256 16,-3 2-32-16,-4-2-16 0,0 0-400 0,-2 2-192 15,-1-4 160-15,-1 0-160 0,-3-1 0 0,-3 1-160 0,-3 2 0 0,-4 2 0 32,-3 3-608-32,-1 3-128 0,-5 3-32 0,-3 6 0 15,-6 0-160-15,-1 4-48 0,-2 7 0 0,-1 1 0 0,-1 1 1136 0,1 6 0 0,3 0 160 0,2 5 0 16,2-1 672-16,4 9 128 15,2 0 16-15,5 4 16 0,2 5 80 0,6 4 16 0,2-1 0 0,5 3 0 16,1-6-416-16,3-5-80 0,6-2-16 0,7-7 0 16,6-5-352-16,6-7-80 0,7-9-16 0,6-10 0 15,6-9-128-15,5-10 0 16,2-3-192-16,-2 0-18864 0</inkml:trace>
  <inkml:trace contextRef="#ctx0" brushRef="#br0" timeOffset="10643.93">13072 8560 27647 0,'0'2'1216'0,"0"-2"256"0,2 4-1168 0,-2-4-304 0,0 2 0 0,0 0 0 0,0 0 464 0,0 3 48 0,0 1 0 0,2 5 0 0,-2-5 960 0,2 2 208 15,-2-1 48-15,2-7 0 0,0 0-976 0,-2-7-192 16,0 3-48-16,0-6 0 0,-2-5 64 0,0 2 16 0,0-2 0 0,-2 2 0 16,-1-8-336-16,-3 0-64 0,-3-7 0 0,-2 0-16 15,1-1-176-15,-3-1 0 0,-4-2 0 0,-1 0 0 16,-1 0 0-16,-2 8 0 0,-3-1 0 0,-2 12-176 31,1 3-192-31,-3 5-32 0,0 10-16 0,2 1 0 0,1 5 224 0,-3 10 32 0,0 4 16 0,-2 12 0 16,7 1 144-16,1 11 0 0,1 19 0 0,4 4 0 15,8 7 0-15,4 0 0 0,10-2 0 0,5-3 0 16,7-8 336-16,6-4 0 0,3-9 0 0,8 0 0 16,6-4-128-16,3-4-16 0,5-3-16 0,1-7 0 15,4-4-176-15,-6-3 0 0,-11-9 0 0,7 0-11888 16,5-1-2320-16</inkml:trace>
  <inkml:trace contextRef="#ctx0" brushRef="#br0" timeOffset="11024.91">13593 8734 12895 0,'-8'0'1152'0,"-1"-4"-928"0,3 8-224 15,0-4 0-15,1 6 288 0,-5-1 16 0,-7 5 0 0,-11 7 0 16,-10 11 1552-16,-3 6 304 0,5 4 64 0,4 1 16 15,11-1 304-15,6 0 64 0,4-1 16 0,7-1 0 16,6 2-1040-16,4-2-208 0,3 1-32 0,4-6-16 16,2-7-800-16,2-3-144 0,4 0-48 0,0-10 0 15,5-7-64-15,2-4-16 0,1-4 0 0,1-7 0 16,2-6 160-16,-2-4 32 0,-2-2 0 0,-5-3 0 16,-2-2-448-16,-1-1 128 0,-3-1-128 0,-5-2 0 15,-3-2 0-15,-3 2-176 0,-1-4 16 0,-5 2 0 31,0 0-336-31,-5 2-64 0,1 4-16 0,-2 2 0 0,-3 5 256 0,-2 8 64 0,3-1 0 0,-5 7 0 0,2 7 384 0,1 0 64 16,-3 7 32-16,0 3 0 16,0 7 32-16,3 4 0 0,1 7 0 0,3 4 0 15,4 4-256-15,4-2 176 0,6-2-176 0,3 0 160 0,6-4-160 0,2 4 0 16,7 2 0-16,2-6 0 0,1-7 0 0,1 0 0 16,4-10 0-16,-4-1 0 0,-4-3 0 0,1-5-192 15,3 0 0-15,-2-2-11152 0,0 0-2240 16</inkml:trace>
  <inkml:trace contextRef="#ctx0" brushRef="#br0" timeOffset="11374.34">14505 8719 17503 0,'-2'-25'1552'0,"0"12"-1232"0,0 0-320 0,0 5 0 0,-3 3 1808 0,1 3 304 0,0 2 64 0,-7-6 16 0,-4 2-480 0,-8 4-112 16,-7 0 0-16,-4 6-16 0,-4 5-1088 0,-1 6-224 15,5 2-32-15,4 4-16 0,9 1 192 0,6-1 32 16,9 3 16 0,8-3 0-16,11 5-64 0,4-5-16 0,6 3 0 0,5-5 0 0,-1 2-192 15,5-6-64-15,2 5 0 0,-4-5 0 0,-4 0-128 0,-5 2 0 16,0 4 0-16,-8-1 0 0,-4 3 0 0,-7-1 0 0,-2-3 0 0,-4 0 0 15,-3-4 0-15,-1-4 0 0,-5 6 0 16,-2-8 0-16,2-1 624 0,0-1 144 0,1-1 16 31,-3-3 16-31,2-3-480 0,-2-2-112 0,4 0-16 0,1-2 0 32,-1 2-656-32,1 0-144 0,-1 0-32 0,0 2-16016 0</inkml:trace>
  <inkml:trace contextRef="#ctx0" brushRef="#br0" timeOffset="11708.18">14886 8998 2751 0,'2'0'256'0,"1"-2"-256"16,-1 2 0-16,0 0 0 0,0-4 1168 0,2 2 192 15,3-3 48-15,3-5 0 0,5-5 2128 0,4-4 432 16,3-3 96-16,-1-7 16 0,2 3-1264 0,1-4-256 15,-1 2-64-15,-1-1 0 0,-3 3-1664 0,-2 1-352 16,-4 5-64-16,-5 6-16 0,1-4-400 0,-5 8-224 0,-4-1 32 0,-2 1 0 31,-7 3-416-31,-4 1-80 0,-4 6-16 0,-4 2 0 0,-2 2 464 0,-5 3 96 0,2 3 16 0,1 5 0 16,1 2 400-16,3 2 96 0,2 5 16 16,2 3 0-16,6 7 528 0,5 3 112 0,2 3 32 0,1 3 0 15,3-1 192-15,3-1 32 0,1-7 16 0,-2 0 0 16,2 2-480-16,5 0-112 0,1-2 0 0,7-6-16 15,5-3-480-15,5-12-80 0,8-4-128 0,-4-5 176 16,1-2-176-16,5-2-224 0,1-2 48 0,5 0-18304 16</inkml:trace>
  <inkml:trace contextRef="#ctx0" brushRef="#br0" timeOffset="12153.06">15973 8136 13823 0,'8'-21'608'0,"-1"8"128"0,-1-2-592 0,0 4-144 0,-1 1 0 0,-3 3 0 0,2 1 2048 0,2-7 368 0,3-4 80 0,1-4 0 0,1-1 176 0,-7 10 16 16,1-1 16-16,-7 11 0 15,-1 6-1424-15,-5 7-304 0,-3 10-48 0,-2 7-16 0,-1 4-400 0,-6 12-96 16,-1 10-16-16,-2 1 0 0,-1 9 64 0,1-3 16 16,6-1 0-16,-5 10 0 0,3 18 0 0,4 3 0 15,7-1 0-15,6-5 0 16,8-15-160-16,5-10-16 0,6-14-16 0,4-9 0 0,5-10-288 0,1-5 0 0,5-12 0 0,2-3 0 16,7-7 0-16,1-5 0 0,5-3 0 0,0-3 0 31,2-4-528-31,-4 3-112 0</inkml:trace>
  <inkml:trace contextRef="#ctx0" brushRef="#br0" timeOffset="12517.79">16697 8528 13823 0,'6'-22'1216'0,"-2"7"-960"0,1 5-256 0,-3 1 0 0,-2 5 256 0,-2 0 0 16,0-1 0-16,-1 3 0 0,-1-6 2240 0,-4-1 448 16,-9 9 80-16,-3 0 32 0,-5 9-1152 0,-5 6-240 15,-6 6-32-15,-2 7-16 0,1-3-752 0,3 3-160 16,2 0-16-16,5-1-16 0,3 1 320 0,9-3 64 16,5-5 16-16,7-1 0 0,8 2-400 0,5-4-80 15,12-2-16-15,3 2 0 0,9 0-208 0,7-4-48 16,-1 0-16-16,1 2 0 0,1 4-176 0,-1-7-128 0,-3 6 144 0,-2 1-144 15,-2-2 0-15,-6 0 0 0,-4 0 0 0,-5-2 0 16,-4 0 0-16,-5-5 0 0,-1 1 0 16,-7 2 0-16,-2-3 0 0,-6 5 0 0,-9 2 0 0,-7 4 0 15,1 1 0-15,-11 1 0 0,-8 9-144 0,-7 2 144 16,-7 5-560 0,1-8-16-16,4 1 0 0,11-12 0 0,10-8-64 0,7-5 0 0,6-7-16 0,6-11 0 15,7-4-1968-15,9-4-384 0,6-7-64 0,8-8-10048 16</inkml:trace>
  <inkml:trace contextRef="#ctx0" brushRef="#br0" timeOffset="12774.87">17035 8038 18431 0,'3'-21'816'0,"-1"14"160"0,4-1-784 0,-2 6-192 16,1 2 0-16,-1 0 0 0,2 2 1360 0,7 6 240 0,6 9 32 0,9 5 16 15,6 12 592-15,-2 4 112 0,0 5 16 16,-4 6 16-16,-1-1-992 0,-1 6-208 0,-3 1-32 16,1 9-16-16,-1 4-272 0,-2 9-48 0,-1 4-16 0,-6 4 0 15,-3 0-352-15,-9-2-80 0,-2 0-16 0,-4-11 0 16,-2-1-352-16,-1-16 144 0,1-8-144 0,2-9 0 16,-3 0 0-16,3-10 0 0,-2 0 0 0,-3-7 0 15,5-4 0-15,-3-2 0 0</inkml:trace>
  <inkml:trace contextRef="#ctx0" brushRef="#br0" timeOffset="14800.69">5012 10720 11967 0,'-4'-2'1072'0,"-1"2"-864"0,1 0-208 0,2 0 0 0,-2 2 1472 0,-1 0 240 0,-5 3 48 0,-5 5 16 0,-4 1 144 0,-3 6 16 0,1 4 16 0,0 1 0 15,4 5-704-15,0 1-144 0,0 6-16 0,2 9-16 16,2 1 320-16,-2 3 64 0,7 2 16 0,-1 2 0 16,5 13-816-16,0 2-144 0,6 2-48 0,4-6 0 15,7-2-336-15,2-11-128 0,2-11 0 0,2-4 144 16,0-4-144-16,2-9 0 0,1-4-160 0,3-6 160 15,1-5-1696-15,-3-10-240 0,5-3-48 0,0-7-12080 16</inkml:trace>
  <inkml:trace contextRef="#ctx0" brushRef="#br0" timeOffset="15290.54">5495 10867 6447 0,'-6'-10'576'0,"2"3"-576"0,2 3 0 16,-1-5 0-16,3 7 2096 0,3-4 304 16,-1 2 64-16,2-5 16 0,5-6 1520 0,3-4 304 0,10-4 64 0,1-7 16 15,3 4-1920-15,-1 5-384 0,1 6-80 0,-3-2-16 16,1 9-1024-16,-3 1-224 0,-2 3-32 0,-2 4-16 15,-2 4-400-15,-4 5-80 0,-3 3-16 0,-4 3 0 16,-4 7-192-16,-2 1 0 0,-6 5 0 0,-3-1 0 16,-4 5-192-16,-2 0-64 0,-4 7-32 0,0-7 0 15,-1 2 128-15,-1 2 32 0,2 0 0 0,-1 0 0 16,3-10 128-16,4-1 0 0,5-3-144 0,1-3 144 0,5-9 0 0,4-1 0 16,4-5 0-16,9-6 0 0,6-2-144 0,4-11 144 15,7 2-192-15,2-4 192 16,9 2-400-16,-1-6 16 0,3 6 16 0,-5 4 0 15,-2 5-208-15,-4 4-64 0,-6 2 0 0,-1 6 0 16,-3 5 64-16,-3 4 16 0,-6 8 0 0,-5 1 0 0,-4 8 704 0,-6 4 144 16,-2 2 32-16,-5 0 0 0,-1 1 192 0,-7-7 64 15,0 2 0-15,-2-2 0 0,-5-5-128 0,1 1-32 16,-7 0 0-16,2-3 0 0,0-1-128 0,-1-7-32 16,3-5 0-16,3-5 0 0,1-3-256 0,5-6 0 0,2 0 0 15,5-2 0 1,3 1-704-16,3-5-256 0,8-5-64 0,5-4-15504 0</inkml:trace>
  <inkml:trace contextRef="#ctx0" brushRef="#br0" timeOffset="15560.34">6211 10618 9215 0,'-4'2'816'0,"4"0"-656"0,2 1-160 0,0 1 0 0,2-4 2768 0,1 2 528 0,1 2 96 0,9 5 32 0,8 1-912 0,11 3-176 0,7 2-32 0,1 2-16 0,3 2-32 0,-2 5 0 15,-5 5 0-15,-4 1 0 0,-4 4-1232 0,-7 5-240 16,-1 1-48-16,-7 7-16 0,-5 6-336 0,-5 2-64 16,-8 1 0-16,-5-1-16 0,-5 5-176 0,-8 4-128 15,-3 0 192-15,1-3-192 0,2-5 0 0,2-10 0 16,1-7 0-16,6-12 0 0,1-5 0 0,3-14 0 15,3-6 0-15,-1-10-12416 16,4-5-2448-16</inkml:trace>
  <inkml:trace contextRef="#ctx0" brushRef="#br0" timeOffset="16119.28">8424 10642 14735 0,'0'-9'1312'0,"0"5"-1056"0,0 0-256 0,0 1 0 0,2 3 352 0,-2 3 16 0,2 1 0 0,0-2 0 0,5 9 2080 0,1 1 432 15,1 5 64-15,2 5 32 0,-3 1-656 0,3 3-128 16,-3 8-16-16,3 0-16 0,-3 6-944 0,1 5-176 15,-1-5-32-15,-3 1-16 16,-1-1-352-16,0 3-64 0,-2 2 0 0,-2 4-16 0,0-1-368 0,-2-3-64 16,0-4 0-16,2-9-128 0,0-7 0 0,0-6 0 0,2-4 0 0,0-2 0 31,0-7 0-31,3-1 0 0,-1-3 0 0,0-4 0 16,3 2-1328-16,1-5-160 0,3-1-48 0,2 0-14848 0</inkml:trace>
  <inkml:trace contextRef="#ctx0" brushRef="#br0" timeOffset="16404.34">9400 10652 11967 0,'-9'-2'1072'0,"5"-4"-864"0,2 4-208 0,2-1 0 0,0 3 1456 0,0 0 240 15,0 0 48-15,2 3 16 0,2 1 928 0,0 6 176 16,5 5 32-16,-3 2 16 0,5 7-976 0,-5 4-192 0,1 8-32 0,-3 2-16 16,2 5-544-16,-4 1-128 0,-2 5 0 0,3-2-16 31,-3-2-656-31,0-7-128 0,0 3-32 0,0-3 0 0,2-2-192 0,-2-10 0 0,0-1 128 0,2-4-128 16,0-1 0-16,-2-10 0 0,2 1 0 0,-2-5 0 31,4-1-416-31,-4-3-128 0,2 2-32 0,-2-8-16320 0</inkml:trace>
  <inkml:trace contextRef="#ctx0" brushRef="#br0" timeOffset="16658.71">9449 10974 14735 0,'-9'-2'640'0,"5"-3"160"0,2 3-640 0,0 0-160 16,-1 0 0-16,3 2 0 0,0 0 2656 0,3 0 496 15,1 0 112-15,2 0 0 0,9-4-128 0,4-1-16 16,5 1-16-16,3 0 0 0,10-7-1760 0,-1 5-368 16,4 2-64-16,-1-3-16 0,1 3-656 0,-4 4-240 0,-2-4 144 15,0 4-144-15,-6 4 0 0,0-4 0 0,2 0 0 0,-1 2 0 16,1 0 0-16,0-2 0 0,0 0-192 0,-5-2 192 31,-1 0-576-31,-3 2 16 0,-4-4 0 0,-4 2 0 16,-2 2-944-16,-3-3-192 0,-4 3-32 0,-4 0-13760 0</inkml:trace>
  <inkml:trace contextRef="#ctx0" brushRef="#br0" timeOffset="16882">10132 10476 13823 0,'-4'-3'1216'0,"2"3"-960"0,0 0-256 0,0 3 0 0,0 3 1488 0,-1-4 256 16,3 7 48-16,-2 1 16 0,0 11 992 0,2 7 192 15,0 10 32-15,2 1 16 0,5 1-1056 0,1 7-192 16,-1-4-64-16,1 6 0 0,1-5-672 0,-3 5-144 16,0 0-16-16,-1-4-16 0,-3-5-432 0,0 5-96 15,0-2-16-15,0 4 0 16,2-1-176-16,-1-5-32 0,1-1-128 0,0-8 192 0,0-4-192 0,1-7 0 0,1-6 0 0,2-4-12544 16,-1-7-2464-16</inkml:trace>
  <inkml:trace contextRef="#ctx0" brushRef="#br0" timeOffset="18668.49">5059 12694 14047 0,'-7'-9'0'0,"5"3"0"0,0 4 0 0,2 0 0 0,0 2 0 0,-2-5 0 16,-2-1 176-16,-3-5 144 15,-3-6 48-15,1-2 16 0,1 0 1616 0,1-2 320 16,1-1 64-16,4 1 32 0,0 4 192 0,2-4 32 0,2 0 16 0,2 4 32 16,0-1-320-16,3 1-64 0,-3 7-16 0,0 1 16 15,-2 3-1488-15,-2 2-304 0,0 4-48 0,-4 2 16 16,-2 2-192-16,-1 5-32 0,-3 3-16 0,-5 7 16 0,0 3-256 0,-2 5 0 15,2 5 0-15,0 2 128 16,2-2-128-16,2 0-192 0,1 5 64 0,-1 1 128 0,5 4-208 0,-1 5 64 16,3 2 16-16,0 2 128 0,4 3-192 0,0 1 192 15,4-2-192-15,3 7 192 0,1-5-192 0,3 5 48 16,1-1 16-16,1-5 128 0,4 1-240 0,2-6 64 16,-1-9 16-16,-1-4 16 0,0-12-160 0,2-5-16 0,2-8-16 0,3-5 0 31,1-12-1616-31,3-5-320 0,-3-4-64 0,1 2-12896 0</inkml:trace>
  <inkml:trace contextRef="#ctx0" brushRef="#br0" timeOffset="19001.52">5730 12464 17503 0,'-13'-2'768'0,"7"2"176"0,1 0-752 0,1 2-192 0,0 2 0 0,-1-2 0 0,1 3 1872 0,-2 3 352 16,-3 9 64-16,-6 7 16 0,0 7-656 0,-4 1-128 15,0 7-32-15,2-1 0 0,0-4-640 0,-2 2-128 16,0-2-16-16,0 0-16 0,2-2 80 0,-1-2 0 16,4-4 16-16,1-1 0 0,2-3-240 0,7-5-48 15,0-7-16-15,4 1 0 0,2-5-336 0,4-2-144 16,5-4 128-16,4-4-128 0,4 0 336 0,4-2-16 0,5-3 0 15,6-2 0-15,7 1-144 0,-1-1-48 0,7 3 0 16,-5 1 0-16,-3 5-128 0,-3 0-224 0,4 2 48 0,-3 2 16 31,-3 4-976-31,-9-3-192 0,1 1-32 0,-7 0-16 16,-2-2-112-16,-2 3-32 0,-4-3 0 0,-3 0 0 16,1-2-736-16,-5 0-160 0,-2 0-16 0,-2 0-8032 0</inkml:trace>
  <inkml:trace contextRef="#ctx0" brushRef="#br0" timeOffset="19190.28">6034 12562 8399 0,'5'-13'176'0,"-3"9"32"0,0-3 16 0,-2 7 32 0,2 0-256 0,-2 0 0 0,0 7 0 0,0 3 0 0,-2 5 2928 0,0 9 528 16,0 10 96-16,-1 4 32 0,3 3-416 0,-2 3-80 16,2 5-16-16,0 0 0 0,5 2-1344 15,-1-2-256-15,-2 0-64 0,2 0-16 0,0 2-864 0,3-4-160 16,-3 2-48-16,0-8 0 0,3-5-320 0,-1-6 0 15,1-7 0-15,3-6 0 16,1-8-1536-16,2-7-256 0,-1-4-64 0,1-5-13360 0</inkml:trace>
  <inkml:trace contextRef="#ctx0" brushRef="#br0" timeOffset="19475.16">6373 12283 13823 0,'4'-6'1216'0,"-2"1"-960"0,3 5-256 0,-1 0 0 15,0 0 1264-15,0 0 208 0,3 2 32 0,6 7 16 16,10 2 1488-16,5 6 288 0,6 6 64 0,0 9 16 16,2 6-1328-16,-6 5-272 0,-2 6-48 0,-5 2-16 15,-4 13-768-15,-8 0-160 0,-5-3-16 0,-8 8-16 0,-2 9-368 0,-9 12-80 16,-2 6-16-16,-4-1 0 0,-2-5-96 0,1-11-32 15,3-18 0-15,5-5 0 0,-1-10-160 0,4-16 0 16,-1-8 0-16,-1-12 0 0,3-6 0 0,1-4 0 16,1-10 0-16,1-5-12352 15,3-4-2560-15</inkml:trace>
  <inkml:trace contextRef="#ctx0" brushRef="#br0" timeOffset="19953.71">8503 12458 15663 0,'0'0'1392'0,"0"-5"-1120"0,2 3-272 0,0 4 0 0,0 3 1232 0,0-3 192 0,3 6 48 0,-1 5 0 15,4 12 1088-15,3 14 208 0,-5 3 48 0,1 3 16 16,-3 8-1008-16,0 3-208 0,-1-3-32 0,-3 2-16 31,0-2-640-31,2-1-128 0,-2-3-32 0,-2 4 0 0,-1 0-384 0,1 4-64 0,0-1-32 0,0-5 0 16,2-6-288-16,2-9 0 0,0 0 0 0,3-6 0 15,-3 0 0-15,0-5-144 0,4-4-16 0,-2-8 0 16,1-2-1984-16,-1-7-400 0,2-4-80 0,3-11-12544 31</inkml:trace>
  <inkml:trace contextRef="#ctx0" brushRef="#br0" timeOffset="20456.86">9636 12419 12895 0,'0'0'1152'0,"0"0"-928"0,2-4-224 0,-2 4 0 15,0-2 512-15,0 0 64 0,0 0 16 0,0-9 0 16,-2 0 2432-16,2-1 496 0,0-8 80 0,-2 1 32 15,-2 4-1280-15,1-4-256 0,-3 0-48 0,-2 4-16 16,-1 0-736-16,-2 2-144 0,-1 3-16 0,-3 3-16 16,-4-1-576-16,-3 6-112 0,-3-3-32 0,-5 10 0 15,-2 1-208-15,-4 9-64 0,0 0 0 0,-3 8 0 16,3-1-128-16,4-1 160 0,2 2-160 0,5 1 160 16,8-3-160-16,2 0 0 0,4-2 0 0,5 5 0 0,4-7 0 0,2 4 0 15,4 0 0-15,4 1 0 0,5-1 0 0,4-4 0 16,4 4 0-16,5-4 0 0,4 0 0 0,-3-2 0 15,3-2 0-15,0 2 0 0,0-4 0 0,2-1 0 16,-2 7 0-16,-3-4 0 0,1 2 0 0,-2 2 0 16,-5-2 0-16,-2 6 128 0,0-2-128 0,0 7 0 15,-2 6 0-15,-4-2 0 0,0 6 0 0,-4-2 0 16,-5 4 0-16,-4-2 0 0,-4 1 0 0,-3-3 0 16,-1 0 0-16,-5-2 0 0,-2-9 0 0,-2-2 0 0,-2-4 144 15,-3-4-144-15,1-2 128 0,-4-9-128 0,-3-2 160 16,-4-6-160-16,-2-1 256 0,0-3-64 0,0-1 0 0,0 0 0 15,6 1-64-15,2-1 0 0,7-4-128 0,4 2 192 16,5-4-448-16,1 2-112 0,5-2-16 0,2 2-12224 16,6 3-2432-16</inkml:trace>
  <inkml:trace contextRef="#ctx0" brushRef="#br0" timeOffset="26134.74">5003 15097 15663 0,'-2'2'1392'0,"0"-2"-1120"0,2 0-272 0,0-2 0 0,0 0 1088 0,0-2 144 0,0-2 48 0,0-5 0 0,0-2 1856 0,-2-6 368 15,4-7 80-15,-2 3 0 0,2-3-1600 0,-2 3-320 16,0 4-64-16,-2 2 0 0,0 6-816 0,0 3-144 16,0 3-48-16,-5 5 0 0,1 5-336 0,-5 5-80 15,1 5-16-15,-5 4 0 0,0 9-160 0,-4 4 0 0,-1 8 0 0,1 9 0 16,2 5 0-16,2 1 0 0,3 9 0 0,5 6 0 15,3 11 0-15,6 6 0 0,9 7 0 0,4 4 0 16,6-7 0-16,2-1 0 0,7-5 0 0,0-15 0 31,0-12 0-31,-5-16 0 0,3-12 0 0,-4-13 0 0,-3-8 0 0,-2-7 0 0,-4-4 0 0,-2 0 0 16,-3-5 0-16,-1-1 0 0,-1-3 0 0,3-2-12272 16,-2-2-2528-16</inkml:trace>
  <inkml:trace contextRef="#ctx0" brushRef="#br0" timeOffset="26468.04">5604 15295 19343 0,'-2'-6'848'0,"0"4"192"0,2-2-832 0,-2 1-208 15,0 1 0-15,2 0 0 0,-3 2 1472 0,1 0 240 0,-2-4 48 0,-2 2 16 16,-1 0 1152-16,1 0 224 0,2 2 48 15,-1 0 16-15,1 0-1904 0,2 0-384 0,2 4-80 16,-2 2-16-16,4 5-608 0,2-5-224 0,0 7 144 0,1 2-144 16,1 0 0-16,5-2 128 0,2 4-128 0,1 2 0 15,6 0 0-15,-3 2 0 0,4 5 0 0,0-5 0 16,3 7 0-16,-3-5 0 0,-2 3 0 0,0-1 0 31,0 1 0-31,-1-3 0 0,-4 3 0 0,1-3 0 0,-2 1 0 0,-2 1 0 0,-5 1 0 0,-4-3 128 16,-2 3-128-16,-4-5 0 0,0 4 0 0,-7-8 128 31,0 5-128-31,-1-1 0 0,-5 0 0 0,-5 1 0 16,-1 1-336-16,-1-2-48 0,1-6-16 0,-3 0 0 15,1-2-1488-15,1-7-288 0</inkml:trace>
  <inkml:trace contextRef="#ctx0" brushRef="#br0" timeOffset="26642.68">5632 15280 23951 0,'-2'-4'2128'0,"2"4"-1696"16,2-4-432-16,0 0 0 0,2 2 224 0,0 2-32 0,1-7-16 0,3 3 0 15,9-11 2048-15,7-6 400 0,8-7 96 0,2-6 16 16,4 0-1264-16,0 2-256 0,-1-4-64 0,-3 4 0 16,-2 6-784-16,-5 5-176 0,1 2-16 0,-5 6-11696 15,-1 5-2352-15</inkml:trace>
  <inkml:trace contextRef="#ctx0" brushRef="#br0" timeOffset="26896.44">6343 14884 19343 0,'4'0'848'0,"-1"0"192"15,3 0-832-15,-2 0-208 0,0 3 0 0,1-1 0 0,3 0 2080 0,5 4 368 16,6 9 80-16,7 6 16 0,6 3 288 0,-3 8 64 15,3 10 16-15,-2-1 0 0,-2 8-1824 0,0 4-384 16,-3 2-64-16,-4 3 0 0,-1 4-256 0,-3 1-64 16,-5 1 0-16,-1 4 0 0,-7 7-64 0,-4-5 0 15,0 3-16-15,-2-10 0 0,-2-3-96 0,-2-11-16 0,-3-9 0 0,-2-1 0 16,-1-3-128-16,-3-2 0 0,0-2 0 16,-2-9 0-16,4-3-176 0,0-8-64 15,5-3-16-15,1-9-18912 0</inkml:trace>
  <inkml:trace contextRef="#ctx0" brushRef="#br0" timeOffset="27436.83">8865 14985 1487 0,'0'-7'128'0,"0"1"-128"0,-2 1 0 0,2 1 0 0,-2 2 3072 0,0-4 576 0,-3-11 112 0,-1-5 16 0,-5-5-48 0,1-5-16 16,-3 4 0-16,-2 3 0 0,0 1-1680 0,-2 3-352 15,2 4-64-15,-2 2-16 0,0 4-1168 0,-4 1-240 16,-1 3-64-16,-1 7 0 0,-5 5-128 0,-2 7 0 16,-1 10 144-16,-4 5-144 0,1 9 144 0,0 9-144 15,4 10 192-15,5 1-192 0,1 1 208 0,5 14-64 16,4 12-16-16,5 4 0 0,5 2 16 0,5-4 0 16,11-2 0-16,6-6 0 15,11-7-144-15,6-12 160 0,11-9-160 0,4-19 160 16,2-11-160-16,2-13 0 0,-2-6 0 0,0-6-176 31,-2-5-336-31,-2-6-80 0,2 0-16 0,0 2-14912 0</inkml:trace>
  <inkml:trace contextRef="#ctx0" brushRef="#br0" timeOffset="28073.24">9219 15395 9215 0,'-15'30'400'0,"6"-13"96"16,1 5-496-16,-1-3 0 0,5-7 0 0,0-1 0 0,-1 4 2128 0,-1 13 336 16,-3 14 64-16,-1 16 16 0,5-1 848 0,5-8 192 15,9-10 16-15,2-8 16 0,8-3-1504 0,2-9-320 16,5 0-48-16,3-8-16 0,1-7-832 0,2 3-192 16,0-12-16-16,0-1-16 0,0-5-336 0,-4 1-64 15,-5-7-16-15,-4-5 0 0,-2 3-256 0,-4 0 0 0,-4 4 0 16,-5 2 0-16,-2 3 0 0,-4-1 0 0,0 1 0 15,-7-1 0-15,1 2 0 0,-5-3 0 0,-2 1 0 0,-4-2 0 16,2 3 0-16,-4-5 0 0,-5 0 0 0,1-2 0 16,3 0-256-16,1 0-128 0,2 6 0 0,2-4-16 31,2 9-224-31,2 1-32 0,0 3-16 0,3 4 0 0,1 1 496 0,1 3 176 0,1-2 0 0,5 3-144 16,2-1 320-16,4-2 64 0,5 3 16 0,4-7 0 15,8 0-256-15,2-9 0 16,5 1 0-16,4-3 0 0,2-6-512 0,0 2 16 0,4-8 0 0,-1 3 0 15,-3-1 496-15,0 2 0 0,-2 4 0 0,-2 2 0 16,-1 9 0-16,-3 0 0 0,-3 8 0 0,-6 7 0 16,3 1 0-16,-5 6 0 0,-1 7 208 0,-1-2-64 0,0 5 304 0,-2 2 48 15,-1-2 16-15,-1-3 0 0,-1-1-112 0,-1-3-16 16,-1-4 0-16,0-2 0 0,3-5-96 16,0-3-32-16,-1-1 0 0,1 1 0 15,-1-3-256-15,-2-2 0 0,1 0 0 0,-1-2 0 16,1 0 176-16,1-2-32 0,3 0 0 0,-3-9 0 0,5 1-144 0,0-3 128 0,0-2-128 15,2 0 128-15,-1-2-128 0,-1 0-224 0,0 0 48 0,2 0 16 16,0-2-112-16,2 0-32 16,0 4 0-16,-2-2 0 0,2 6 48 0,-2 0 0 0,2 1 0 0,0 1 0 15,0 7 256-15,2 2 0 0,-2 0-128 0,0 4 128 16,-2 5 384-16,2 4 128 0,2 4 16 0,-2 0 16 16,0 4-352-16,0 0-192 0,-2 1 192 0,0-3-192 15,-2 0 240-15,0-2-64 0,0 0-16 0,-3-4 0 16,3 2-160-16,-2-3 0 15,-3 3 0-15,3 0 0 0,-1-2-992 0,1 4-224 0,-2 2-64 16,6-2 0-16</inkml:trace>
  <inkml:trace contextRef="#ctx0" brushRef="#br0" timeOffset="28535.54">11112 15468 14735 0,'-2'-4'1312'0,"0"1"-1056"0,2-3-256 0,0 2 0 0,0 4 848 0,0-9 112 0,-2 1 32 0,0-11 0 0,-1-5 2000 0,3-4 400 15,0 1 64-15,0-1 32 0,0 3-1488 0,-2-1-288 16,2 7-64-16,0-2-16 0,-2-1-704 0,0 5-144 15,-2 0-16-15,2 4-16 0,-3 5-496 0,-3 2-112 16,1 1-16-16,-3 5 0 0,-3 2 16 0,-2 7 0 16,-2 8 0-16,2-2 0 0,-2 8-144 0,0 3 0 0,-4 12 0 15,-1 7 0-15,3 4 0 0,2 4 0 0,5 2 0 0,5 1 0 16,3 8 0-16,8-7 0 0,7 1 0 0,6-3 0 16,4-2 0-16,7-10 0 0,4-5 0 0,2-10 0 15,4-9 0-15,-2-8 0 0,3-11-224 0,-1-9 80 16,-2-6-1616-16,0-10-320 15,1-5-64-15,-3-13-13488 0</inkml:trace>
  <inkml:trace contextRef="#ctx0" brushRef="#br0" timeOffset="28758.99">11566 14744 15663 0,'0'-6'688'0,"0"-1"144"0,0 5-656 0,0 0-176 16,0 2 0-16,0 2 0 0,2 2 2064 0,0 3 384 15,4 8 80-15,3 8 16 0,2 13 192 0,-3 7 32 16,3 6 16-16,-1 0 0 0,3 6-1328 0,-2 0-272 16,2 3-48-16,-1-1-16 0,1 3-576 0,2-7-112 0,-2-2-32 15,0-2 0-15,2-2-272 0,-1-2-128 0,-1-7 0 0,2-2 128 16,2-8-400-16,-2-7-96 0,0-4-16 0,0-6 0 31,0-7-2960-31,-2-2-608 0,-1-2-112 0,1-4-9216 0</inkml:trace>
  <inkml:trace contextRef="#ctx0" brushRef="#br0" timeOffset="29126.78">12130 15159 11055 0,'0'4'976'0,"0"1"-784"16,0-1-192-16,0-2 0 15,0 2 976-15,0 3 160 0,0 3 16 0,2 7 16 0,5 9 1616 0,-1-3 320 16,5 9 64-16,-1-8 16 0,5 1-832 0,-2 1-176 15,2-1-16-15,-2 5-16 0,4-2-1088 0,-2-3-224 16,2 5-32-16,0-4-16 0,0 1-320 0,-2-5-64 16,0-5-16-16,-3-7 0 0,1-3 112 0,-2-3 16 0,0-4 0 0,-3 0 0 15,1-9-320-15,1-3-48 0,-1-3-16 0,1-4 0 32,-1-5-128-32,-1-4 0 0,3-1 0 0,0-8 0 15,-1 3 0-15,1-2-144 0,-2 2 144 0,1-4-160 16,-1 2-208-1,-3 6-32-15,3 2-16 0,-5 7 0 0,0 6-288 16,-2 4-48-16,0 7-16 0,-2 2 0 0,0 4 768 0,0 2 336 0,0 5-16 0,0 2-16 16,3 1 112-16,-1 3 32 0,0 4 0 0,0 7 0 15,2-3-304-15,-2 3-144 0,3 2 160 0,-1-1-160 16,4 5 144-16,1 2-144 0,4-2 128 0,2-4-128 0,-1-3-192 16,6-3-128-16,1-10-32 0,2-5-16880 15</inkml:trace>
  <inkml:trace contextRef="#ctx0" brushRef="#br0" timeOffset="29446.66">13142 15080 12895 0,'-6'-17'576'0,"1"9"112"0,1 1-560 0,0 3-128 0,-1 2 0 0,3 2 0 16,-2 0 544-16,-4 0 80 0,-3 0 16 0,-2 0 0 15,-2 4 1088-15,2 5 208 0,3 1 48 0,1 5 16 16,7-4 368-16,0 2 64 0,2 2 0 0,4-5 16 15,3 3-720-15,1-2-128 0,3 4-48 0,-1-5 0 16,5 3-336-16,0 2-64 0,2 2 0 0,-2 4-16 16,0-4-816-16,0 5-144 0,0 3-48 0,-2 5 0 15,0 2-128-15,-5 0 0 0,1 2 0 0,-7 2 0 0,2-4 256 0,-4 2-48 16,-4 2 0-16,-3 0 0 0,-1 1-16 0,-5-5-16 16,0-5 0-16,-4 1 0 0,2-7-176 0,-2-4 0 15,2-2 0-15,3-6 0 0,-1-1 0 0,2-8 0 16,3-4 0-16,3-2 0 0,1-3 0 0,4-2-272 15,2-1 64-15,2-5 16 16,3-5-416-16,-1 5-80 0,1-2-16 0,3 0-11344 0,1 0-2288 0</inkml:trace>
  <inkml:trace contextRef="#ctx0" brushRef="#br0" timeOffset="29622.79">13619 15134 14735 0,'4'0'1312'0,"-2"2"-1056"0,1 2-256 0,-1-2 0 15,-2 2 2752-15,0 1 512 0,2 3 80 0,2 11 32 16,0 0-144-16,1 11-32 0,-1 0 0 0,0 0 0 16,5-9-1920-16,-5 7-384 0,2-7-64 0,-1 7-32 15,1-5-480-15,0 3-80 0,1 1-32 0,-3-3 0 0,-2 1-208 0,-2-1-240 16,2 1 48-16,-4-3-18320 16</inkml:trace>
  <inkml:trace contextRef="#ctx0" brushRef="#br0" timeOffset="29751.67">13613 14727 40543 0,'-22'-15'1792'0,"12"9"384"0,1 1-1744 0,5 3-432 0,2-2 0 0,-2 8-11936 31,1-4-2464-31</inkml:trace>
  <inkml:trace contextRef="#ctx0" brushRef="#br0" timeOffset="30788.23">14228 15346 7359 0,'0'0'656'0,"-2"-2"-528"16,0 2-128-16,0-2 0 0,2 2 640 0,-2-4 80 16,2 2 32-16,-2-9 0 0,-1-4 1312 0,1-2 272 15,4-4 48-15,1-2 16 0,1 1-128 0,0 3-32 16,-2 6 0-16,2 1 0 0,-1 3-592 0,1 5-128 15,-2 4-32-15,-2 4 0 0,2 7-368 0,-2 6-80 0,0 8-16 0,0 9 0 16,0-2-224-16,0 11-48 0,2 6-16 0,-2 0 0 16,4 6-608-16,5-4-128 0,0 0 0 0,3-6 0 15,5-7 0-15,5-6 0 0,-1-10 128 0,2-10-128 16,1-3 192-16,1-9-48 0,-1-4-16 0,-3-7 0 16,-2 0 208-16,-2-4 48 0,-2-2 0 0,-2-2 0 15,-2 0-256-15,-3 2-128 0,-1 0 128 0,-7-2-128 16,0 6 0-16,-5-2 0 15,-3 2 0-15,-3 3 128 0,0-1-128 0,-1 0 0 0,-3 5-128 0,2-5 128 16,0 3-192-16,0-3 32 0,1-2 16 0,-1 3 0 16,2 3-512-16,3-3-112 0,-1 1 0 0,3 1-16 15,2 1 240-15,1 3 48 0,1-2 16 0,0 1 0 0,4-1 480 0,0 2 0 16,5 4-128-16,1-7 128 0,3 5 256 0,6-4 112 31,4 4 16-31,5-9 0 0,4 3 96 0,2-3 32 16,4 0 0-16,2 3 0 0,1-3-240 0,-3 3-32 15,-6 6-16-15,-3-5 0 0,-1 5-224 0,-1 4 0 16,1 5 128-16,-3 3-128 0,-3 1 0 0,-3 6 0 0,0 4 0 0,-5 7 0 16,1 4 0-16,-4 0 224 0,-3 6-64 0,-2 7-16 15,-2-3-144-15,-2 3 0 0,3-11 0 0,-3-6 0 16,2-9 128-16,2-6 0 0,2-9 0 0,1-4 0 16,3-6 0-16,1-5 0 0,4-6 0 0,0-4 0 15,0-9-128-15,0 0 0 0,0-2 144 0,0-4-144 16,-1 6 0-16,1-6 0 0,-2 6-160 0,0 2 160 15,-2 5-192-15,-3-1 192 0,1 7-192 0,-1 3 192 16,1 7 0-16,-5 1 0 0,2-3 0 0,1 7 0 16,3-2 0-16,-1 2 0 0,-1 0 0 0,1 2 0 0,4 2 0 0,-1 0 0 15,3 4 0-15,2 3 0 0,-2-1-192 0,2 3 32 16,0 4 0-16,0 6 0 0,0-4 160 0,0 4 0 16,-2 5 0-16,0 2-128 0,0-1 256 0,-4 1 48 15,2 4 16-15,-3-11 0 0,3 1-64 0,-2-5 0 16,4-7 0-16,-3-3 0 0,1-3-128 0,0-2 0 15,0-4 0-15,0-2 0 0,-1-1-128 0,-1-1 128 16,2-9 0-16,0 2 0 0,-1 3 0 0,1-7-176 16,2-3 176-16,0 3-128 0,-4 5-224 0,1 1-32 0,-1 5-16 0,-3 1 0 15,3 5 400-15,0 0 0 0,-1 7 0 0,1-1 0 16,4 9 384-16,-2-4 96 0,0 10 32 0,1-4 0 16,1 6-336-16,0 3-176 0,2-3 192 0,-2 3-192 15,0-5 0-15,-2 1 0 0,-2-1 0 0,1-4 0 31,-1 0-1072-31,2-6-208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9:11.8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6381 3963 6447 0,'5'-4'576'0,"-1"0"-576"0,-2 2 0 0,0-1 0 0,-2 3 1376 0,2 0 160 0,3-6 48 0,1 2 0 0,3-3 832 0,1 3 160 16,1-2 48-16,-3 4 0 0,3 2-1024 0,-2 4-192 15,-1 2-32-15,-2 5-16 0,1-3-432 0,-1 5-96 16,-2 4 0-16,1 2-16 0,-3 5-112 0,-2 1 0 0,2-3-16 16,-2-3 0-16,-2 2-256 0,0 0-48 0,0 1-16 0,-1-1 0 15,1-6-48-15,2-2 0 0,-2-3 0 0,2-3 0 16,0-1 192-16,0-4 16 0,2-2 16 0,0-2 0 31,-2 0-544-31,5-4 0 0,-3-5 0 0,2-6 0 0,3-2 0 0,-3-5 0 0,4-1 0 0,-3 1 0 16,1-5-128-16,-2 1-144 15,0 0-32-15,-4 5 0 16,3 2-208-16,-6-1-64 0,3 5 0 0,0 0 0 0,0 7 400 0,0-1 176 0,0 0-160 0,0 1 160 16,3 5 0-16,-1-1 0 15,2 2 0-15,0-3 0 0,3 5 0 0,1-2 0 16,3 4 144-16,4-6-144 0,2 3 496 0,2 1 0 0,4 2 0 0,-1 0 0 0,-1 0-224 0,0 0-32 15,1 0-16-15,3 2 0 16,-1 1-224-16,1-1 0 0,5 2 0 0,0-4 0 16,2 0 0-16,0 0 0 0,2 0 0 0,0 0 0 15,2-4 0-15,-4-1 0 0,0-1 0 0,2 0 0 0,6-1 0 0,1-3 0 16,-3 3 0-16,1-1 0 16,3 1 0-16,1-3 0 0,-1 3 0 0,5 1 0 15,2 2 0-15,0-5 0 0,0 3 0 0,-4 4 0 0,-2-1 0 0,-5 3 0 16,0 3 0-16,-2-3 0 0,1 0 0 0,1 2 0 0,0-2 0 0,-4 4 0 15,-2-4 0-15,5 0 0 0,1 2 0 0,0-2 0 16,5 0 256-16,-5 0 16 0,1 2 0 0,-3-2 0 16,4 2-80-16,1-2-32 0,1 0 0 0,1 0 0 31,4-4 32-31,0 2 16 0,2-4 0 0,0 1 0 16,2-1 32-16,2-3 0 0,-4 3 0 0,0 0 0 15,-2-1-80-15,0 3-16 0,-1-5 0 0,3 3 0 16,3 0 0-16,-1-1 0 0,0 3 0 0,0 0 0 15,2-3-144-15,0 1 0 0,7 2 0 0,-2-3 0 0,-1 1 0 16,1 2 208-16,-7-3 0 0,0 3 0 0,-2-2-48 0,0-1-16 16,-2 3 0-16,2-4 0 0,0 1-144 0,4-3 160 15,4-1-160-15,3 0 160 0,-7 3-160 0,-2-1 0 16,-4 5 144-16,0 2-144 0,-2-2 128 0,0 1-128 16,-3 3 160-16,-1 0-160 0,-3 0 0 0,-2 3 0 15,0 1 0-15,-2-2 0 0,1 0 0 0,-1 0 0 16,-2 2 0-16,-3-4 0 0,-1 3 0 0,2 1 0 0,-2 0 0 15,-5-2 0-15,-6 0 0 0,0 5 0 0,0-5 0 0,0 6 0 16,-4-1 0-16,0-1 0 0,-5 5 0 0,1-3 0 16,-5 1 0-16,0-1 0 0,1 1 0 0,-3-1 0 15,2 3 0-15,-2 0 0 0,0-1 0 0,0 3 0 16,-2-2 192-16,0 4-48 0,-2 2-16 0,0 0 0 16,0 2-128-16,-2 0 0 0,-1 7 0 0,1-7 0 15,2 2 0-15,0-2 0 0,2-2 0 0,0-4 0 16,0 2 0-16,2-2 0 0,2-3 0 0,1 1 0 15,-1 0 0-15,2-3 0 0,-2-1 0 0,1-3 0 16,-3 2-592-16,2-4 0 0,0 0 0 0,1 5-17568 16</inkml:trace>
  <inkml:trace contextRef="#ctx0" brushRef="#br0" timeOffset="1">10460 6886 3679 0,'0'-2'320'0,"0"-4"-320"0,2 1 0 0,-2 5 0 0,3-4 336 0,-3 0 0 16,2-2 0-16,0-3 0 0,2-2 1008 0,0 1 192 0,1-3 32 0,-1 2 16 16,0 3-816-16,0-1-144 0,-1 7-48 0,-1 2 0 15,-2 0 160-15,0 7 32 0,-2-1 0 0,-1 5 0 16,3 3 128-16,-2-1 16 0,0 4 16 0,0 2 0 16,0 3-528-16,0-5-96 0,2 4-32 0,0-8 0 15,0 2-16-15,0-2 0 0,2-3 0 0,-2-1 0 16,2-1 0-16,0 1 0 0,-2-5 0 0,2 2 0 15,0-1-256-15,1 1 160 0,-1-6-160 0,0 2 128 16,0-2-128-16,0 2 0 0,2-2 0 0,-2 0 0 16,3 0 128-16,-1-2 0 0,2 2 0 0,1-2 0 15,1 2 512-15,1 0 112 0,-1 0 16 0,-1 0 0 16,1 0-64-16,3 0-16 0,-1-4 0 0,1 4 0 16,4 0-176-16,0 0-16 0,0 4-16 0,0-4 0 0,2 0-240 15,-2 2-48-15,0 0-16 0,0 0 0 0,-3-2-176 0,1 5 128 16,2-5-128-16,2 0 128 0,-2 0 208 0,-2 0 48 15,2 0 0-15,0 0 0 0,-1-5 48 0,4 3 16 16,1 0 0-16,0 0 0 0,4-2-240 0,1-1-32 16,1 3-16-16,3 2 0 15,0 0-160-15,-1 0 128 0,1 5-128 0,0 1 128 0,2-2-128 0,-5 3 0 0,3-1 0 16,-5-2 0-16,1 3 0 0,-1-1 0 0,3 0 0 0,3-3 0 16,1-1 0-16,2-2 0 0,4-2 0 0,-1-3 0 15,-4 1 0-15,4-2 0 0,1-1 0 0,-4-1 0 16,0 6 0-16,-3-5 0 0,1 3 0 0,0 4 0 15,-2 0 0-15,-1 0 0 0,1 0 0 0,2 0 0 16,0 2 0-16,0-2 0 16,2 2 0-16,0-2 0 0,-1 2 0 0,4-4 0 0,-4 2 0 0,1-2 0 15,-2 0 0-15,0-2 0 0,4 2 144 0,0-1-144 16,2 1 128-16,1 2-128 0,-3 0 160 0,-4 0-160 16,-1 2 0-16,-1 1 0 0,0 3 0 0,-3-4 0 15,3 2 0-15,-2 1 128 0,-3-3-128 0,3 2 0 16,1-4 352-16,1 2 32 0,4-2 0 0,-2 2 0 15,-3 0 64-15,5 3 32 0,-2-1 0 0,2 2 0 0,0 1-352 0,-2 1-128 16,0 1 0-16,-3 1 144 0,1 5-144 0,0-8 0 16,2 1 0-16,2-1 0 0,-5-1 0 0,5-6 0 15,4 0 0-15,3 0 0 0,-1 0 0 0,0-6 128 16,3 6-128-16,-3-5 128 0,1 1 96 0,-5 2 16 16,0-2 0-16,-2 2 0 0,-3-1-240 0,1 1 128 15,2 2-128-15,0-8 0 0,2 1 0 0,0 1 128 16,0-5-128-16,-6 5 0 0,0-3 256 0,-5 1 0 0,1 4 0 15,-1-7 0-15,1 5-80 0,-7-1-16 0,-3 3 0 0,-3 0 0 16,-2-1-32-16,-1 3-128 0,-1-2 192 0,-3-2-64 16,0 1-128-16,0-1 0 0,1 2 0 0,-3-3 0 15,0 3 0-15,-2 2 0 0,2-6 0 0,0 1 0 16,0 1 0-16,0 1 0 16,3 1 0-16,-1 2 0 0,-2-2-576 15,0 4 16-15,0 0 0 0,0 4 0 0,3-4-1776 16,-3 6-352-16</inkml:trace>
  <inkml:trace contextRef="#ctx0" brushRef="#br0" timeOffset="2">16565 6863 6447 0,'-2'-4'576'0,"-1"1"-576"0,1 1 0 0,2 2 0 0,0 0 224 0,-2-2-64 0,0 0-16 0,-4-2 0 16,-1 0 416-16,3-3 80 0,-2 3 0 0,4-3 16 16,-1 7 256-16,3-6 48 0,0 4 16 0,3 0 0 15,1 2-224-15,0 0-48 0,2-4-16 0,1 8 0 16,-1-4-256-16,3 0-48 0,1 2-16 0,5 0 0 0,0 0-128 0,2 2-32 15,2-4 0-15,3 0 0 0,1 3 192 0,3-3 48 0,1 0 0 0,-1 0 0 32,-1-3-160-32,3 3-32 0,0-4 0 0,2 2 0 0,0 0 160 0,-3 2 32 0,3 0 0 0,0-2 0 15,0 2-224-15,-3 0-32 16,3 0-16-16,-2 0 0 0,2 0-48 16,-1 0 0-16,3 0 0 0,0 0 0 0,0 0 384 0,-2 0 80 15,4 0 16-15,2-4 0 0,3 4-176 0,-1-3-48 16,-2 3 0-16,-4 3 0 0,-2-3-144 0,0 0-48 15,4 4 0-15,6-4 0 0,7 4-192 0,0-2 0 16,-6 2 0-16,-3-1 0 0,2-1 0 0,5 0 0 16,4-2 0-16,2 0 0 0,3 0 144 0,1 0-144 0,2-2 128 15,1-3-128-15,-11 5 480 0,0-4 16 0,4 0 0 0,4-2 0 16,1 1-80-16,-1-3-16 0,-2 1 0 0,0 3 0 16,3-2 384-16,-3 2 80 0,0-1 16 0,-4 3 0 15,-2 4-304-15,0-4-64 0,0 2-16 0,0-2 0 16,0 2-368-16,2 0-128 0,4-2 0 0,2 2 0 15,-8 0 0-15,4 0 0 0,2 0 0 0,7 0 0 16,6 0 0-16,4 0 0 0,1 2 0 0,1-2 0 16,5 0 0-16,2-2 176 0,6-5-32 0,-4 1 0 15,-5 2 432-15,-3-3 96 0,-9 7 16 0,0-2 0 16,-1 4-272-16,1 1-48 0,2 1-16 0,-4 0 0 16,-13 0-176-16,-2-2-48 0,4 5 0 0,2-7 0 15,-1 2 48-15,1-2 0 0,2 0 0 0,1 0 0 0,1 0-176 0,-4 0 0 16,-2 0 144-16,1 0-144 0,1 2 0 0,0 0 0 15,0 3 0-15,-2-5 128 0,-2 0 16 0,-2 0 16 16,-2 0 0-16,-2 0 0 0,-1 0-32 0,-3 0-128 16,1-5 192-16,-6 5-64 0,-6 0-128 0,-3-2 160 15,-1 2-160-15,-3 2 160 0,-2 3-160 0,-2-5 0 16,-4 0 0-16,-2 2 128 0,-3-2-128 0,-1 2 0 0,-1 4 0 16,-2-6 0-16,0 2 0 0,1 0 0 0,1 5 0 15,-4-7 0-15,3 2 0 0,-3 2 0 0,-2-2 0 0,2 0 0 16,-2 1 0-16,2 1 0 0,0-4-144 0,0 2 144 15,0 0-320-15,3 0 64 0,-3 2 0 0,0-4-12032 16,2 3-2416-16</inkml:trace>
  <inkml:trace contextRef="#ctx0" brushRef="#br0" timeOffset="3">26051 6729 9263 0,'0'-2'400'0,"0"2"112"0,3-5-512 0,-3 3 0 0,0 2 0 0,0-2 0 0,0 2 0 0,0-2 0 0,0 2 0 0,0-4 0 0,2 2 464 0,-2 2 112 16,0 0 0-16,0 0 32 0,0 0 112 0,0 0 32 15,0 0 0-15,0 0 16 0,0 0 112 0,0 0 16 16,-34-9 16-16,29 9 16 0,3 0 336 0,0 0 64 16,0 0 16-16,0 0 0 0,2 0-480 0,-2 0-96 15,2 0-32-15,0 0 16 0,0 0-176 0,0 0-48 16,0 0 0-16,0 0 16 0,0 0-288 0,0 0-48 15,0 0-16-15,42-2 0 0,-29-2-192 0,2 1 0 0,2 1 0 0,2 0 0 16,5 2 128-16,-1-6 64 0,3 4 0 0,-1 0 32 16,-1 2-224-16,-1-5 128 0,-4 3-128 0,5 0 0 15,3 2 384-15,3-2-48 0,4 2 0 0,0 0 16 16,-2 2 96-16,5 0 0 0,-1 0 16 0,6 3 16 16,1-3-352-16,4 0-128 0,2 4 0 0,-2-6 160 15,2 0-160-15,0 0 0 0,-11 0 0 0,2 0 0 16,-1 0 0-16,5 0 128 0,3 0-128 0,7 0 128 15,3 0-128-15,1 2 0 0,-5 3 0 0,0-1 0 16,7 4 0-16,2 1 0 0,-5 2 0 0,-2-7 128 16,3 2-128-16,-1 1 0 0,-1-3-192 0,-9 0 192 15,-7 0 0-15,3-2 0 0,1 5 0 0,8-7 192 0,9 2-192 0,-1 0 0 16,0 0 0-16,-1 3 0 0,1-5 368 16,-3 0 32-16,3 2 16 0,0-2 0 15,-3 0 256-15,-1 0 48 0,-1-2 16 0,-2 2 0 0,-2 0-352 0,0-5-64 16,3 3 0-16,-1 0-16 0,0 2-160 0,-4-2-16 15,-2 2-128-15,-2 0 192 0,-3 0-192 0,1 0 128 16,0 2-128-16,-7-2 0 0,-4 2 384 0,-2-2 0 16,-3 2-16-16,-1 3 0 0,-5-5-112 0,-2 0-32 0,3 2 0 15,-3-2 0-15,-2 2-224 0,2 0 0 0,-2-2 128 0,0 0-128 16,-4 0 0-16,0-2 0 0,-3 2 0 0,-1-2 0 31,-5 2 128-31,-2 0-128 0,0-2 0 0,0 2 0 0,-2 0 0 0,0 0 128 0,-2 0-128 0,0 2 0 16,-2-2 0-16,0 2-192 15,4-2 48-15,0 0 0 16,0 0-992-16,0 0-192 0,-34 23-32 0,27-12-14832 0</inkml:trace>
  <inkml:trace contextRef="#ctx0" brushRef="#br0" timeOffset="4">7536 9115 10127 0,'-4'0'896'0,"-1"0"-704"0,5 0-192 0,0 0 0 0,0 0 1184 0,0-4 208 0,0 4 32 0,0-4 16 16,0 2 704-16,5-3 144 0,-1-1 16 0,-4 6 16 15,0 0-288-15,32-19-64 0,-17 10-16 0,4 3 0 16,2 2-544-16,3-5-96 0,-1 7-32 0,1-4 0 16,5 3-512-16,1 1-96 0,4 2-32 0,5-4 0 15,1 2-272-15,0 0-64 0,5 0-16 0,2-3 0 16,11 3-96-16,1-2-32 0,7 0 0 0,2 2 0 15,9-5 32-15,0 3 16 0,-3-7 0 0,-1 1 0 16,-5 3 0-16,-2 1 0 0,0 4 0 0,-2 0 0 16,-2 4-208-16,-3 0 144 0,-3-2-144 0,1 0 128 0,1 2-128 0,-3 2 0 15,0-2 0-15,-6 3 0 16,-2-1 0-16,-4 4 0 0,-7 1 0 0,-6 2 0 0,-5-1-192 0,-5-1-32 16,-3-1 0-16,-7 3 0 0,-1-7-80 0,-5 3-16 15,-2-1 0-15,-6-2 0 16,0 3 320-16,-5-5-160 0,-1 2 160 0,-5 0-128 0,0-4 256 0,-4 2 64 15,-5 3 16-15,-8-1 0 0,-6-2-208 0,-9 0 144 16,-4 5-144-16,-5-5 128 0,-5 2-128 0,-3 2 0 16,2 1 0-16,-4 1 0 0,-6-1 0 0,-3 1 0 15,-2 3 0-15,5-5 0 0,10 1-128 0,-6-7 128 0,-2 2 0 16,-5 0 0-16,5-2 0 0,2 0 0 0,8 0 0 0,5 2 0 16,6 2-128-16,0-2 128 0,6 0 0 0,3 1 0 15,6 1 0-15,4-4 0 0,4 0 0 0,7-4 0 16,4-1 0-16,4 3 0 0,5-4 0 0,4 2 0 15,4-3 0-15,4-1 0 16,5 1 0-16,2 1 0 0,2-3 0 0,2 3 208 0,4 0-48 0,3 1-16 16,-1 3 16-16,0-2 0 0,3 4 0 0,4-2 0 15,8 4-32-15,3 2 0 0,8-2 0 0,4 3 0 16,2-5 0-16,7 2-128 0,8 0 192 0,3 0-64 16,1 2-128-16,3-8 0 0,-3 0 0 15,-5 2 0-15,-8-5 0 0,10-3 0 0,10-1 0 0,6 0 0 16,2 3 128-16,-3 1-128 0,-5 5 192 0,-7 2-64 0,-6-4-128 0,-8 2 128 15,-11 2-128-15,-4-2 128 0,-5 2-128 0,-8 0 0 16,-4 2 0-16,-5 0 0 16,-4 2 0-16,-8-2 0 0,-2-2 0 0,-5 5 0 0,-6-5 0 0,-5 0 0 15,-6 0 0-15,-8 2 0 0,-4 0 0 0,-9-2 0 16,-7 2 0-16,-10-2 0 0,-2-2 0 0,-9 0 0 16,-4 0-224-16,-11-5 80 15,-6-3-336-15,-11 1-64 0,-6 1-16 0,-8 3 0 31,1-5-384-31,3 3-80 0,4 3 0 0,2 2-16 0,8 0 592 0,7 2 128 0,13 2 32 0,10 4 0 0,7-4 288 0,6 5 0 0,9 1 0 0,6-3 0 16,8 1 0-16,5-4 0 0,9 2 128 0,3 1-128 16,9-5 432-16,7 0 32 0,6 0 16 0,10-7 0 31,14 3 272-31,10-5 48 0,6 1 16 0,15-3 0 0,20-6-336 0,10-2-64 0,0 2-16 0,2 0 0 16,-2-4-400-16,-6 6 128 0,-4 6-128 0,-3 1 0 15,-4 8 0-15,-2 0 0 0,-4 6 0 0,-5 3-176 31,-4 3-480-31,-4 3-112 0,-9 7 0 0,-3 1-16656 0</inkml:trace>
  <inkml:trace contextRef="#ctx0" brushRef="#br0" timeOffset="5">4396 10461 11967 0,'5'-5'1072'0,"-1"3"-864"0,0 2-208 0,-4-4 0 0,0 4 1088 0,2 0 192 0,0-2 16 0,3-2 16 16,-1-5 1056-16,-2 7 192 0,-4-4 64 0,-4 1 0 15,-3 5-768-15,-2 0-128 0,-4 0-48 0,-4 2 0 16,-2 3-672-16,-7-1-144 0,-4 2-32 0,-6 3 0 15,-5 1-192-15,-3 3-64 16,-1 0 0-16,-7 0 0 0,-1 4-256 0,-5-7-64 0,-3 3-16 0,-4 2 0 16,1 2-240-16,-2-6 176 0,2 2-176 0,0-3 160 15,4-1-160-15,-1-3 0 0,-1-2 0 0,0 3 128 0,4-5-128 16,-2 0 192-16,3 4-192 0,3-3 192 16,5 1-64-16,0 2 0 15,-2 3 0-15,4-3 0 0,4-4-128 0,5 3 0 0,3-1 0 0,3-4 128 0,5 2-128 0,5-4 0 16,5 2 0-16,2-7 0 0,4 5 0 0,5 0 0 15,1 2-160-15,3-4 160 0,6 2 0 0,0 2 0 16,3-7 0-16,3 3 0 0,5-2 0 0,2 1 256 16,8-1-48-16,7 2-16 0,6-7 64 0,3 5 16 15,3-3 0-15,9 3 0 16,9-1-144-16,8-3-128 0,7 1 144 0,3 3-144 0,1 4 128 0,0-2-128 0,2 1 0 0,-4 3 0 16,-5 3 0-16,3 1 0 0,1-4 0 0,5 6 0 31,0-6 0-31,0 0 0 0,-2 0 0 0,-5 0-160 15,-1-4 160-15,-9 2 0 0,-9-2-144 0,-10 1 144 0,-7 1 0 0,-8 2-144 0,-7 0 144 0,-6 0 0 16,-4 0 0-16,-8 0 0 0,-3 0 0 0,-7 0 0 16,-3-2 0-16,-7 2 0 0,-6 2 0 0,-7-2 0 15,-4 2 208-15,-6-4-48 0,-9 2-16 0,-11-2 0 16,-1-2-144-16,-7 0 0 0,-3 2 0 0,-5-3 0 16,-3 1 0-16,-8 2 0 0,-4-2 0 0,-1-1 0 15,7 3 0-15,0 2-144 0,2 0 144 0,4 0 0 16,7 0-144-16,8 0 144 0,9 4 0 0,8-1-144 0,9 1 144 31,4-4 0-31,5 4 0 0,5-4 0 0,12 2 0 16,1 3 0-16,9-5 0 0,4 0 0 0,5 0 0 0,4 0 0 15,10 0 0-15,9-7-128 0,6 3 128 0,13-5 0 16,9-3 0-16,6-3 0 0,11-4 0 0,-3 1-160 16,-6 4 160-16,5-6-160 0,4 8 160 0,1 1 0 15,-3 5 0-15,-3 6 0 16,3 2-576-16,-1 6-16 0,5 3-16 0,2 6-16784 0</inkml:trace>
  <inkml:trace contextRef="#ctx0" brushRef="#br0" timeOffset="6">18230 9124 2751 0,'-8'-2'256'0,"-1"-3"-256"0,5 5 0 0,2-2 0 0,2-2 832 0,0 0 128 0,-4 2 32 0,-5-9 0 0,1-6 1024 15,1-2 208-15,5 0 32 0,2-1 16 0,6 1-336 16,5 4-64-16,2-2-16 0,2 2 0 0,6 5-144 0,3 3-48 16,3 1 0-16,7 6 0 0,3 0-624 0,-3 2-128 15,-2 2-16-15,4 3-16 0,4 1-560 0,-1 3-128 16,-3 2 0-16,0-7-16 0,0 3-176 0,0-3 192 16,-4-2-192-16,0-2 192 15,-4 3-192-15,0-5 160 0,-1 0-160 0,-5 0 160 16,-7 0-160-16,-5-5 160 0,-3 5-160 0,-7-2 160 0,-5 4-160 0,-5 3 0 0,-7-3 0 0,-7 2 0 15,-6 2 0-15,-8 1 0 0,-5 6 0 0,1-3 128 16,-1 3-128-16,-6 0 160 16,-8 6-160-16,-7-2 160 0,-6 6-160 0,-3 1 0 0,3-1 0 0,6-6 0 15,9-2 0-15,8-6 0 0,8-1 144 0,10-8-144 16,9 0 0-16,6-4 0 0,5 0 0 0,7-5 0 16,10 1 160-16,5-3-32 0,6-2-128 0,3 3 192 15,5-5 512-15,7 2 80 0,9-6 32 0,4 0 0 16,4 1-336-16,-2 4-64 0,-4 1-16 0,2 2 0 15,-1 3-240-15,-1 1-160 0,-4 1 192 0,-5 4-192 16,-8 2 0-16,-3 0 0 0,-4 0 0 0,-1 4 0 0,-3 0 0 16,-5-4 0-16,-3 2 0 0,-5 3 0 0,-2-1 0 0,-2-2 0 15,-4 2 0-15,-2 1 0 0,-7 1-208 0,-4 0 48 16,-7 5 16-16,-3 0 0 0,-7-1-176 0,-3 1-16 16,-5 2-16-16,1-1 0 0,3-1 160 0,2 0 16 31,2-3 16-31,6 1 0 0,5-3 160 0,3-6-208 0,6 0 80 0,5 0 128 15,7 0-832-15,4-6-32 0,4 2-16 0,9-3-13632 0</inkml:trace>
  <inkml:trace contextRef="#ctx0" brushRef="#br0" timeOffset="7">21674 9684 11967 0,'0'0'1072'0,"0"2"-864"0,0-2-208 0,0 2 0 0,0-2 2048 0,0 4 352 0,0-2 80 0,3 5 16 15,-1 3 448-15,2 9 80 0,0 3 32 0,3 5 0 16,-3 5-752-16,2 5-160 0,1 3-32 0,-3 5 0 15,0 8-1200-15,3 2-240 0,1 11-48 0,-2 0-16 16,3-6-288-16,-3-1-48 0,1 5-16 0,-3-8 0 16,0-3-256-16,-2-15 0 0,1-10 0 0,-3-7 0 15,2-10 0-15,0-9 0 0,2-8 0 0,-2-9 0 16,0-9-448-16,3-14-112 0,-3-7-16 0,-2-4-17792 16</inkml:trace>
  <inkml:trace contextRef="#ctx0" brushRef="#br0" timeOffset="8">6631 10733 1839 0,'0'-2'160'0,"-2"0"-160"0,2 0 0 0,0 2 0 0,0-5 768 0,2 3 128 0,-2-2 32 0,2-7 0 16,0 1 288-16,4-1 48 0,1 1 16 0,-1 3 0 16,0 3-96-16,1 2-16 15,-1 2 0-15,3 6 0 0,-1-4-240 0,-1 3-48 0,1-1-16 0,-1-4 0 16,3 4-48-16,-1-2-16 0,1 2 0 0,5-4 0 16,0 3-96-16,0-3-32 0,4-3 0 0,-2-3 0 15,3 2-32-15,-1-3 0 0,2 3 0 0,-2-2 0 0,-2-3-320 16,2 3-80-16,-4 2-16 0,2 1 0 0,2-5-224 15,1 6 128-15,1-5-128 0,2 3 0 0,-1 0 464 16,1-2 0-16,3-1 0 0,-3 3 0 0,3 0 48 0,-3 1 16 16,1-1 0-16,-3 0 0 0,0-2-528 0,0-1 0 15,1 3 0-15,1-2 0 0,-2 1 144 0,3-1-16 16,1 2-128-16,1-3 192 0,0 3 96 0,1 2 16 0,5-2 0 16,-2 1 0-1,2 1-304-15,0 0 0 0,6 2 128 0,-2 0-128 16,1-4 0-16,-1 4 0 0,4-2 0 0,-3 2 0 0,-1 0 0 0,-4 0 0 0,0 0 0 0,-3-4 0 31,3 8 0-31,0-4 0 0,0 0 0 0,0 0 0 0,0 2 0 0,0 2 0 0,0-4 160 0,0 2-160 16,2 0 128-16,0 1-128 0,0 1 128 0,0-4-128 15,3 0 272-15,-1 0-16 0,0-4-16 0,-2 4 0 16,2-3 272-16,-2 3 64 0,5 3 16 0,-5 1 0 16,-7-4-288-16,3 4-64 15,-2 3-16-15,2-3 0 0,2 2-224 0,-5 5 0 0,3-5 128 0,-2 5-128 16,-5-1 0-16,1-3 128 0,-3 1-128 0,0-1 0 15,-1-1 288-15,-3-2-32 0,-2 3-16 0,-1-3 0 0,-3 2 48 0,0-3 16 16,-1-1 0-16,-3 4 0 0,-1-6-144 0,-4 0-32 16,0 0 0-16,1 0 0 0,-3-4-128 0,2 0 0 15,-2-3 0-15,2 1 0 0,0-3 0 0,-2 1 0 32,0-1 128-32,0-1-128 15,2 1-576-15,-2-2-128 0,2 1-48 0,0 1-15312 0</inkml:trace>
  <inkml:trace contextRef="#ctx0" brushRef="#br0" timeOffset="9">11146 9251 5519 0,'0'-4'496'0,"-2"2"-496"0,0 0 0 0,2 0 0 0,-2 2 1024 0,-3-4 128 0,-1-1 0 0,-5-3 16 0,-1-3 464 0,-7-6 96 15,-1 2 0-15,-1-2 16 0,2 0-144 0,-2 2-48 16,-1 0 0-16,-3 3 0 0,-1 1-640 0,-2 0-128 15,-1 3-16-15,-1 1-16 0,-2 5-464 0,-2-4-96 16,0 2 0-16,-5-3-16 16,3 3-176-16,-4 0 192 0,-1-1-192 0,-4-1 192 0,1 0-192 0,-3-1 0 15,-2-1 0-15,2-3 0 0,0 3 0 0,-4-3 128 0,0 0-128 0,2-4 192 16,0 0 64-16,4 5 0 0,5 1 16 0,-3-1 0 16,1 3-144-16,1 5-128 15,3 2 144-15,-1 2-144 0,5 5 128 0,0-3-128 0,2 7 0 0,0 3 0 16,3 1 320-16,-3 2-48 15,0 3 0-15,0 1 0 0,0 2 0 0,2 3 0 0,2-1 0 0,3 5 0 16,1-2 192-16,1 0 48 0,4-1 0 0,-5 5 0 16,1 6-240-16,-3-3-32 0,5 1-16 0,2-6 0 15,-3 4-224-15,1 2 128 0,0 2-128 0,0 3 0 16,1-1 0-16,3 3 0 0,2-1 0 0,3-4 0 16,1 5 0-16,0-3 0 0,3 3 0 0,-1-5 0 15,3-6 0-15,0 7 0 0,3-1 0 0,1-4 0 0,4-2-128 0,3 0 128 16,-1-4 0-16,4 3 0 0,3 1 0 0,6 2 0 15,4 1 0-15,5-4 0 0,4 4 0 0,10-4 0 16,7 1 0-16,6 0 0 0,5-8 288 0,6 1 64 16,6-3 16-16,5-1 0 0,3 2-192 0,1-1-48 15,-2-1 0-15,-2-4 0 0,-3 4-128 0,-2-6 0 16,3 2 0-16,-1-6 0 0,5 2-144 0,4-7 144 16,2 2-192-16,2-5 192 0,4-1-128 0,-3-2 128 0,1-2 0 0,2-1 0 15,3 3-256-15,0-10 64 0,1-1 16 0,-8-10 0 16,-10-5-16-16,-7-3-16 0,-4-8 0 0,-9 5 0 15,-8-2 208-15,-4 0 0 0,-3-4 144 0,1-2-144 16,-3-1 448-16,-4-8 0 16,0 0 0-16,-2-4 0 0,-4 2-160 0,0-9-32 15,-7 1-16-15,-2-5 0 0,-6-2 64 0,-5 0 16 0,-5 2 0 0,-6 4 0 16,-3 5-144-16,-5 10-32 0,-4 0 0 0,-4 5 0 16,-4 0-144-16,-13-1 0 0,-18-4-160 0,-9 3 160 31,-8 6-352-31,-3 4 32 0,-9 10 0 0,-3 1 0 15,1 11 320-15,4-3 0 0,0 8 0 0,9-3 0 0,8 6 128 0,9-5-128 16,8 5 128-16,4 0-128 0,5-4 0 0,6 2-272 16,6-3 32-16,3-1 16 15,2-3-1072-15,6-2-224 0,6-4-32 0,5 0-11952 16</inkml:trace>
  <inkml:trace contextRef="#ctx0" brushRef="#br0" timeOffset="10">13504 10527 10127 0,'0'-7'896'0,"0"1"-704"0,0 2-192 0,0 1 0 0,-2 3 576 0,0-2 64 16,0 0 32-16,-3-8 0 0,-3 1 960 0,-1 1 192 0,-3 3 32 0,-3 1 16 16,0 4 64-16,-4 4 16 0,-1 3 0 0,-3 1 0 15,-3 3-496-15,-1 6-112 0,-5 0 0 0,-4-2-16 16,-3 8-368-16,-3-8-80 0,-3 4-16 0,0-4 0 15,0 0-112-15,1-2-32 0,-3-5 0 0,2 1 0 16,5-5-224-16,1-2-48 0,3-2-16 0,4 0 0 31,4-2-256-31,5 2-48 0,8-4-128 0,4 2 192 16,5 2-192-16,4 0 144 0,4-5-144 0,2 5 128 16,5 5 0-16,4-5-128 0,2 2 192 0,6 2-64 15,4 3-128-15,7-3 0 0,5-2 0 0,3-2 0 0,7-2 0 16,2-7 0-16,2 7 0 0,-2-4 0 0,0 1 0 15,-4 1 0-15,-3 2 144 0,-3-4-144 0,-3 1 0 0,-2 5 0 16,-2-6 0-16,-7 2 0 0,-3 4-384 0,-7-4 0 16,-3 4 0-16,-7-3 0 15,-5 1-352-15,-5 0-64 0,-3 2-16 0,-7 0 0 0,-2-4 640 0,-6 2 176 16,-5 2 0-16,-2 0 0 0,-6 0 0 0,0 0 0 16,-1 2-144-16,-3 2 144 15,-1-2-464-15,3 0-48 0,4 1 0 0,2 1-9520 0,4-2-1904 0</inkml:trace>
  <inkml:trace contextRef="#ctx0" brushRef="#br0" timeOffset="11">15272 10886 1839 0,'0'-2'160'0,"0"2"-160"0,2 0 0 0,-2 0 0 0,0 0 336 0,0 0 48 0,0-4 0 0,2 2 0 15,0 0 464-15,0 0 112 0,0-3 0 0,-2 5 16 16,0 0 144-16,0 0 32 15,0 0 0-15,0 0 0 0,0 0-256 0,0 0-32 0,0 0-16 0,0 0 0 16,0 0 48-16,0 0 16 0,0 0 0 0,0 0 0 16,0 0-560-16,0 0-112 0,-19 34-32 0,15-25 0 15,2 2 112-15,-2-5 32 0,-1 3 0 0,5-1 0 16,-2-2-96-16,2 3 0 0,2-7-16 0,1 2 0 16,1 1-240-16,0-5 176 0,2 0-176 0,3-7 160 15,2 3-16-15,4-9 0 16,2-2 0-16,2-2 0 0,2 0 224 0,-2-2 32 0,0 4 16 0,3-2 0 15,-1 4-128-15,-2-4-32 0,2 7 0 0,-1-1 0 16,1 0-256-16,0 1 0 0,1 1 128 0,-1 1-128 0,0-1 0 0,0 3 0 16,3-1 0-16,-3-1 0 0,3 1 0 15,-1 1 0-15,3 2 0 0,-1-3 0 0,1 3 0 16,1-2 0-16,-1-1 0 0,-3 1 0 0,3 4 0 0,-3 0 192 16,3 2-48-16,2 0 0 0,-1-4-16 0,-1 1-128 15,4 1 192-15,-1 0-64 0,3-4-128 0,0 6 0 16,2 0-192-16,-2 2 192 0,2 2-128 0,1-4 128 15,-3 4 0-15,2-1 0 0,-2 1 0 0,2-4 0 16,0 0 0-16,0 0 0 0,-2 0 0 0,0 0 0 0,0 0 160 16,-3 0-160-16,1-4 144 0,-2 1-144 15,2 1 0-15,2 0 144 0,0 2 112 0,2-4 0 0,-2 2 16 0,0 2 0 16,0-5-272-16,0 5 0 0,0-2 0 0,-1 0 0 16,-1 0 176-16,2 2-176 0,2 0 160 0,3-6-160 15,1 1 544-15,2 1 16 0,1 0 0 0,-5-2 0 16,2-1-368-16,-4 1-64 0,0-1 0 0,-4 3-128 15,0 0 0-15,0 0 0 0,0 1 0 0,-3 3 0 16,1-4 0-16,-2 4 0 0,4 0 0 0,-5 0 0 16,3 4 0-16,-5-4 0 0,3 0 0 0,-1 0 0 15,3 0 240-15,0-4-64 0,2 2-16 0,-3 0 0 0,3 0 336 0,-2-2 64 16,-1 1 16-16,-1 1 0 0,-3 2-336 0,1 0-64 16,-1 0-16-16,1 2 0 0,-1 1-160 0,1-3 160 31,1 4-160-31,1-4 160 0,1 2 112 0,-1-2 32 0,2 2 0 15,-3-2 0-15,1 0-176 0,-3 0-128 0,5 2 192 0,-3 2-192 0,1-1 208 0,2-3-64 16,-3 2-16-16,1-4 0 0,1-1 160 0,-1 3 32 16,2 0 0-16,-3 0 0 0,3 0-176 0,-2 0-16 31,-3 0-128-31,2 0 192 0,-1 3-192 0,1-3 0 0,-1 0 0 16,1-3 0-16,3-1 0 0,-2 2 0 0,1-2 0 0,1 0 0 15,0-3 0-15,-1 3 128 0,1-2-128 0,0-1 0 16,-3 7 128-16,1-4-128 0,0 0 0 0,1 2 144 15,1 2 32-15,-3-5 0 0,3 3 0 0,2 0 0 16,-2 0 128-16,-1-5 16 0,1 3 16 0,0-2 0 16,2-1-96-16,-5 3-32 0,1-2 0 0,-1 2 0 15,3-1-16-15,0-1-16 0,-3 0 0 0,3 1 0 16,-3-1-176-16,-1-1 0 0,-1 3 144 0,-1 0-144 16,-3 2 128-16,2 2-128 0,-4-2 160 0,4 2-160 15,-4 2 0-15,-2-2 0 0,0 2 0 0,0-2 0 16,0 4 0-16,0-2 0 0,0 0 0 0,0 1 0 0,2 1 0 0,-2-2 0 15,-2 2 0-15,1-4 0 0,-1 2 0 0,2 1 0 16,-2 3 0-16,2-4 0 0,-2 7 0 0,-1-5 0 16,1 2 0-16,2 5 0 0,-2-5 0 0,6-2 0 15,0 3 0-15,7-1 0 0,6-1 0 0,8-1 144 16,5 2-144-16,2-4 128 0,4 3 144 0,0-1 32 16,6-4 0-16,3 0 0 0,0 0-304 0,2 0 0 0,1-4 0 15,3-1 0-15,-2 3 0 0,0 2 0 0,-4-4 0 0,-3 2 0 16,5 0 0-16,-4 2 0 0,-3-2 128 0,-2 2-128 15,-2-5 0-15,3 3 0 0,3-2 0 0,1 0 0 16,-3 1 0-16,-2 1 0 0,-2 0 0 0,-4 2 0 16,0 0 0-16,-2-4 0 0,-3 2 0 0,-1 2 0 15,-1 0 0-15,-1 0 0 0,-1 0 0 0,-2 2 0 16,-2 2 0-16,0 0 0 0,1 3 0 0,-1-3 0 16,-2 3 0-16,0-1 0 0,-1 0 0 0,1 3 0 15,3-1 0-15,1 1 0 0,-2 1 0 0,2 1 0 16,2 2 0-16,1-2 0 0,1-1 0 0,-2 1 0 15,-1-3 0-15,1 1 0 0,0-1 0 0,-1-1 0 0,-1-3 0 0,2 2 0 16,0-6 0-16,3 3 0 0,-3-1 0 0,-2-2 0 16,1 2 0-16,1-4 0 0,0 2 0 0,3 0 0 15,-1 0 0-15,3 0 0 0,0 2 0 0,-3 2 0 16,0-4 0-16,-1 4 0 0,1-2 0 0,-4 3 0 16,-1-3 0-16,-1 2 0 0,-2-4 0 0,0 2 0 15,-3 0 0-15,3-2 0 0,-2 0 0 0,-2 0 0 16,-1 0 0-16,3-2 0 0,4 0 0 0,3-2 0 15,3 2 0-15,1-3 0 0,-1 1 0 0,0 2 0 0,-1-2 128 0,-1 0-128 16,-2 1 0-16,1-3 0 0,-1 2 128 0,2-3-128 16,3-1 0-16,-1-1 0 0,7 1 0 0,-2-3 0 15,-3 5 0-15,-1-5 0 0,-1 5 0 0,-4 2 0 16,-4 1 128-16,-2 1-128 16,2 0 0-16,-6 2 0 0,-3 0 0 0,-2 0 0 0,-1 0 128 0,-1 0-128 15,-2 0 0-15,-2 4 0 0,0-1 0 0,-3 1 0 16,1 2 0-16,0-2 0 0,0 3 0 0,-1-1 0 15,1 1 176-15,0 1-176 0,2-4 160 0,-2 3-160 16,0 1 0-16,1 1 0 0,-1 1 0 0,0 1 0 16,0 6 0-16,-5-6 0 0,-1 4 0 0,-3-5 0 15,-2-1 0-15,-2-1 0 0,-2-1 0 0,-2-1 0 0,2-2 0 0,-5 1 0 16,1 1 0-16,-1-4 0 0,3 0 0 0,0 0 0 16,2 3 0-16,0 1-12176 15,-1-2-2480-15</inkml:trace>
  <inkml:trace contextRef="#ctx0" brushRef="#br0" timeOffset="12">15802 3963 5519 0,'0'-10'496'0,"0"-1"-496"0,-2 5 0 0,0-1 0 0,0 3 384 0,-2-2-32 0,-1-11 0 0,-5-13 0 15,-5-11 944-15,-7-6 192 0,1 1 48 0,-4 3 0 16,-3 5 64-16,-4 6 0 0,0-2 16 0,-6 8 0 16,-3 5-608-16,-6 4-128 0,-2 2-32 0,-4 4 0 15,-4 5-464-15,-3 4-112 0,-4 2-16 0,-8 6 0 16,-5 7-256-16,-10 2 0 0,-5 6 128 0,-6-4-128 15,0 7 0-15,-4-1 0 0,2 0 0 0,4 3 0 16,11-3 0-16,-3 5 128 0,3 4 0 0,0 6-128 16,0 1 320-16,2 3-64 0,2 5 0 0,2 0 0 0,2 2-256 0,7-2 128 15,8 0-128-15,3-1 0 0,5 5 128 0,-3 9-128 16,-3 10 0-16,-4 13 0 0,0 7 128 0,9 3-128 16,8-10 0-16,5 3 0 0,7 1 0 0,8-8 0 15,5-11-208-15,10 2 80 0,7 7 128 0,16 1 0 16,15 5 0-16,18 0 0 0,16-6 432 0,19-13 64 15,15-4 16-15,14-9 0 0,16-4 832 0,16-7 160 16,18-4 32-16,8-12 16 0,-4-14-368 0,15-10-80 16,14 2-16-16,1-10 0 0,-9-7-320 0,5-8-64 0,-1-3 0 15,1-8-16-15,-1-7-352 0,-6-10-64 0,-6-4-16 0,-9-15 0 16,-6 2-64-16,-18-7 0 0,-8-4-16 0,-8-4 0 16,-4-12-176-16,-5-6 160 0,-7-11-160 0,-12-5 160 15,-10-3-160-15,-26 22 0 0,-18 20 0 0,-8-10 128 16,-14-16-128-16,-20-17 0 0,-17-3 0 0,-21 14 0 15,-20 5 0-15,-18 20 0 0,-5 19 0 0,-21 9 0 16,-19 12-128-16,-22 11-16 0,-14 6 0 0,20 9 0 16,29 6-64-16,-13 5-16 0,-11 6 0 0,-4 4 0 15,6 10 16-15,11 5 0 0,8 11 0 0,13 4-16416 16</inkml:trace>
  <inkml:trace contextRef="#ctx0" brushRef="#br0" timeOffset="13">2239 13007 3679 0,'-2'-4'320'0,"-1"-1"-320"0,1 3 0 0,0 2 0 0,2 0 1152 0,-2 0 176 0,-4-6 16 0,-1-3 16 0,-3 3 592 15,-1-1 112-15,2 1 32 0,1 2 0 0,4 0-688 16,-1 1-144-16,1 6-32 0,4 1 0 0,0-4-640 0,4 4-128 16,1 2-16-16,3-6-16 0,7 3-48 0,2-3-16 15,2 0 0-15,9-3 0 0,4-3 64 0,6 2 16 16,9-7 0-16,4-4 0 0,-4 5-192 0,2-3-16 15,4-4-16-15,3 0 0 0,-1 2-32 0,1-2-16 16,5 0 0-16,7-2 0 0,5 2-176 0,4-5 0 16,-1 5 0-16,-3 2 0 0,-1 5 0 0,-2-1 0 15,-2 0 0-15,-4 1 0 0,-4 1 0 0,-2 3 0 0,-3 2 0 0,0-1 0 16,-4 5 224-16,1 5 16 0,-6 5 0 0,-5-3 0 16,-7 3-64-16,0 5-16 0,-2 4 0 0,-2 1 0 15,-7-3-160-15,-1 2 0 0,-5 0 0 0,-3-4 0 16,-1 0 176-16,-4-2 0 0,-1-1 0 0,-3-3 0 15,1-3 320-15,0 1 64 0,-1-7 16 0,-1 0 0 16,2-5-448-16,1 3-128 0,-1-6 0 0,0-3 0 31,3 0-464-31,-5 1-160 0,5 1-16 0,-3-1-12352 0</inkml:trace>
  <inkml:trace contextRef="#ctx0" brushRef="#br0" timeOffset="14">5023 17548 1839 0,'-9'2'160'0,"5"-2"-160"0,0 0 0 0,1 0 0 0,3 0 0 0,-2 0 0 15,2-2 0-15,0 0 128 0,2-7 1472 0,1-2 272 0,-1-1 64 0,2-3 16 16,0 2 160-16,0-4 16 0,1 2 16 0,1 0 0 31,0 4-288-31,1 3-48 0,1 4-16 0,-1-3 0 16,1 1-448-16,-1 2-112 0,1 4-16 0,1-5 0 15,-1 3-224-15,3 0-48 0,0 0-16 0,1-4 0 16,1 1-256-16,4-3-48 0,0 6-16 0,4-5 0 16,-1 1 32-16,1 2 0 0,2-3 0 0,-1 5 0 15,1 2-144-15,-2 2-32 0,3 5 0 0,-7 3 0 0,4-1-464 16,3 4 0-16,-1-1 0 0,0-1 0 0,3 2 160 16,2-5-16-16,2 3 0 0,1-5 0 0,6-1 80 15,3-5 16-15,5 0 0 0,2-5 0 0,4 1-48 0,2-2 0 16,0 1 0-16,-2 3 0 0,3-4-192 0,-3 2 0 15,-4 4 128-15,0 0-128 0,-1 0 0 0,1 0 0 16,0 2 0-16,0 0 0 0,0 4 0 0,-2-4 0 16,-5 7 0-16,1-7 0 0,3 7 208 0,-1 1-48 15,-1-1-16-15,-1 1 0 0,2 3-16 0,-3 0-128 16,3 2 192-16,-3-2-64 0,1-3-128 0,-1-1 0 16,5 4 0-16,4-7 0 0,8-2 192 0,5 1 16 0,4-5 0 0,2 2 0 15,5 2 48-15,-3-2 0 0,0 7 0 0,-2-3 0 16,5 5-256-16,-1-1 0 0,1-3 0 0,-3-1 0 15,-6-2 0-15,4 1 0 0,4-5 0 0,-1 2 0 16,-5-2 0-16,0 0 0 0,2 0 0 0,-2-2 0 16,-4-3 0-16,-5 1 0 0,-6-5 0 0,-8-1 0 15,-7-1 0-15,-6 1 0 0,-2-1 0 0,-9-4 0 16,0 9 0-16,-6-9 0 0,-3 2 0 0,-3 2 0 16,-5 3 0-16,-4 1 0 0,-3 5 0 0,-5 2 0 15,-3 0 0-15,-2 7-208 0,-4-1 16 0,0 5 0 16,0-1-1520-1,-1 5-288-15</inkml:trace>
  <inkml:trace contextRef="#ctx0" brushRef="#br0" timeOffset="15">10667 17688 4607 0,'2'0'400'0,"-2"-2"-400"0,0 0 0 0,0 2 0 0,0 0 960 0,0-2 96 0,0-2 32 0,-2-3 0 15,2-1 816-15,0-1 160 0,0 1 48 0,2-5 0 16,-2 4 240-16,0 1 48 0,2 4 16 0,-2-3 0 0,0 3-320 0,2 2-64 16,-2 2-16-16,2 0 0 0,-2 2-864 0,5 2-160 15,-1-4-32-15,0 7-16 0,0-7-384 0,-4 0-80 31,0 0-16-31,0 0 0 0,39 6 64 0,-24-6 16 0,0 0 0 0,2 0 0 0,0 0-336 0,2 0-64 32,2 4-16-32,3-4 0 0,1 2-128 0,3 0 0 0,4 5 0 0,0-5 0 0,2 2 0 0,0 3 0 15,2-3 0 1,2 2 0-16,1 3 0 0,-1-3 0 0,0 5 0 0,-1-9 0 0,-5 6 0 0,4-5-176 16,2 1 48-16,3 0 0 0,-1-2 128 0,1 3 0 0,1-5 0 31,3 2 0-31,-2 2-128 0,-1 0 128 0,5 7-128 0,-4-7 128 15,1 5 0-15,1-1 0 0,2 3 0 0,-2-3-128 16,-3 1 128-16,5-3 0 0,0 3 0 0,4-5 0 16,0-2 0-16,5-4 0 0,7-4 0 0,8-5 0 15,-1 0 192-15,9-2 0 0,6-1 16 0,11-3 0 16,4 2 128-16,0-2 32 0,-10 0 0 0,-3 0 0 16,7-9-368-16,6 3 0 0,10-5 0 0,10-4 128 15,3 4-128-15,1-4 0 0,-5 0 0 0,-2 3 0 0,5-1 0 0,-5 0 0 16,-2 2 0-16,0-1 0 0,2 1 0 0,0 0 128 15,-2 5-128-15,2-3 176 0,3 5-176 0,-3 0 0 16,-7 4 0-16,1 4 0 0,2 2 128 0,-9 5-128 16,-6 2 128-16,-6 4-128 0,-9 4 0 0,-2 0 0 15,-2 7 0-15,-7-3 0 0,-6 3 0 0,-6 0 0 16,-3-3 0-16,-5 1 0 0,-6-3 0 0,-3-2 0 16,-5 0 0-16,-8 3 0 0,-6-7 128 0,-5 2-128 15,-6 2 192-15,-5 0-64 0,-4 3-128 0,-4-1-176 16,-2 3 48-16,-2-3 0 15,-5 5-1088-15,1-5-192 0,-1-2-64 0,-1 3 0 16,1-7-912-16,1 0-192 0</inkml:trace>
  <inkml:trace contextRef="#ctx0" brushRef="#br0" timeOffset="16">11323 15468 6447 0,'-2'0'576'0,"0"0"-576"0,0 4 0 0,-1-4 0 0,1 0 992 0,-2 2 96 0,-5 7 0 0,-3-3 16 16,-10 5 48-16,-3-1 16 0,-3 1 0 0,-4 2 0 15,0 2 64-15,-2-3 16 0,0 3 0 0,-2 2 0 16,0 3-496-16,-5 3-112 0,-1 5 0 0,-1 4-16 15,0 2-624-15,1 4-336 0,1 0 32 0,1 1 16 16,4-1 288-16,-1 0 0 0,6 3 0 0,-4-3 0 16,3 2 0-16,1 7 0 0,-4-2 0 0,4 4 0 0,1 4 576 0,0-4 208 15,2 2 48-15,1 0 16 0,1 5-112 0,5-7-32 16,1 0 0-16,6 2 0 0,3-2-176 0,2 4-32 16,5-4-16-16,0 2 0 0,4 2-480 15,-2 0 0-15,4-4 0 0,0 0 0 0,4 11 0 16,3-5 0-16,4 1 0 0,2-1 0 0,8 2 0 0,0-8-128 15,3 3 128-15,4-4 0 0,4 10 0 0,0-9 0 16,-4-9-128-16,0-3 128 0,-1-3 0 0,3-2-160 16,2 2 160-16,3-2-128 0,1-5 128 0,5 3-128 15,8 2 128-15,6 2-128 0,7-2 128 0,0 0 0 0,-2 4 0 16,4 0 128-16,2 3-128 0,-2-1 0 0,0 0-128 0,2 1 128 16,-2-1 0-16,2-2 0 0,5-6 0 0,4-2 0 15,-1-3 0-15,5 1 0 0,6 1 0 0,3-5 0 16,1-1 0-16,-5-2 0 0,-7-2 0 0,1-4 0 15,4 2 0-15,1-2-128 0,0-1 128 0,4 3 0 16,3-4 0-16,-3 2 0 0,-1 2 144 0,-3-3-144 16,0 3 384-16,-2-4-16 0,-4 2-16 0,2 2 0 15,6 2-352-15,7 4 0 0,4 2 0 0,4-1 0 16,3-1 0-16,-5-2 0 0,-4 0 128 0,-9-4-128 0,-2 0 0 16,7 2 0-16,10-6 0 0,2 1 0 0,-2 3 0 0,-1-4 0 15,-6 6 0-15,-1-6 0 0,0-1 0 0,0-5-128 16,-1 1 128-16,1-6 0 0,0 2 0 0,-5-2 0 15,1-2 0-15,-5 2 0 0,0 0 0 0,-6 0 0 16,0 0 0-16,-5 0 0 16,-1 0 0-16,1-6 0 0,7 3 0 0,4-5 128 0,-4-5-128 0,0-6 176 15,0-2-176-15,0-7 192 0,2-4 128 0,0-2 16 16,0 2 16-16,-4 0 0 0,-13 11-352 0,9 0 0 16,8 4 0-16,0 0 128 0,-7-1-128 0,3-1 0 0,9 0 0 15,-3-2 0-15,0 0 0 0,-4-1 0 0,2-1 0 0,0-3 128 16,2 1-128-16,-2-5 0 0,-2-6 0 0,-8-3 0 15,-9 5 0-15,-5-4 0 0,-1 0 128 0,-7-1-128 16,-4 3 352-16,0-6 0 0,-5-5 0 0,-3-4 0 16,-3 0-16-16,-2-5 0 0,-2-1 0 0,-5-3 0 15,-3 5-112-15,-7 0-32 0,-2-3 0 0,-11 1 0 16,0 3 32-16,-4 1 0 0,-6 2 0 0,-3 0 0 16,-1 4 64-16,-5 0 16 0,-4-2 0 0,-3-2 0 15,-3 0-176-15,-5 4-128 16,0-2 192-16,0 7-192 0,-2-3 0 0,-4-4 0 0,-2-4 0 0,-5 15 0 0,1 27 0 0,-5-6 0 15,2-13-192-15,-6-6 48 0,-2-7 144 0,-7-1 0 16,-2 3 0-16,-4 3-128 0,2 4 288 0,-6 0 64 16,-4 2 16-16,20 6 0 0,12 7 80 0,-5-2 32 15,-17 2 0-15,-23-5 0 0,-22-10-96 0,-12-2-32 16,3-2 0-16,3 1 0 0,7 1-224 16,-3-4 128-16,2-3-128 0,1 15 0 0,1 16 0 0,-1-5 128 15,-7-15-128-15,2-7 0 0,11 1 0 0,-1-17 0 0,1-13 0 0,-2 19 0 16,-1 30 128-16,3-5 16 0,4-10 16 0,0 0 0 15,0-4 0-15,-4-5 0 0,-2 5 0 0,-5-5 0 32,0 3-160-32,-1-1 0 0,-3 3 144 0,-4 4-144 0,1-2 0 0,1 2 0 0,3 0 0 0,-3 14 128 15,0 23-128-15,-7-3 0 0,-1-5 0 0,-1-5 0 32,7 3 0-32,-2 3 0 0,-3 4 0 0,-3 11 0 0,-3 14 0 0,-4-1 0 0,4-7 0 0,9 0 0 15,12 2 0-15,-12 6 0 0,-9 9 0 0,-6 5 0 16,0 1 0-16,0 3 0 0,-7 6 0 0,13-9 0 31,15 1 0-31,2-14 0 0,5-10 0 0,-3 5 0 16,1 5 0-16,3 1 0 0,10-2 0 0,5 5 0 0,11 14 0 0,7-13 0 15,6-11 0-15,8-23 0 16,7-21-592-16,4 8-192 0,7 19-48 0,6 22-15920 16</inkml:trace>
  <inkml:trace contextRef="#ctx0" brushRef="#br0" timeOffset="17">21775 12370 18431 0,'0'-8'816'0,"0"6"160"0,0-3-784 0,2 3-192 0,0 2 0 0,0 2 0 0,0 3 2560 0,4 5 448 0,5 1 112 0,6 6 16 15,2 6-560-15,3 5-96 0,1 2-32 0,3 2 0 16,-1 6-1296-16,3 3-256 0,-5 1-48 0,-1 7-16 15,-1 4-448-15,-2 9-112 0,-2 4-16 0,-4 4 0 32,-2 7-96-32,-3 0-32 0,-6 1 0 0,-2-1 0 0,-4 0-128 0,-5-7 0 15,-1 0 144-15,-3-8-144 0,0-5 0 0,3-1 0 0,-1-7 0 0,0-11 0 0,5-10 0 16,-1-7-160-16,3-10 160 0,0-9-19120 16</inkml:trace>
  <inkml:trace contextRef="#ctx0" brushRef="#br0" timeOffset="18">16145 17352 3679 0,'-4'2'320'0,"0"-2"-320"0,-1 0 0 0,3 0 0 0,2 0 864 0,-2 0 96 0,-2 2 32 0,-3-2 0 16,1 0 224-16,0 0 32 0,4 0 16 0,4 0 0 15,4-2 224-15,7 0 48 0,4 0 16 0,4-7 0 16,5 1 272-16,8-3 48 0,6 0 16 0,9-10 0 16,9-4-544-16,6-5-128 0,-7 2 0 0,7-6-16 15,6-2-432-15,11-7-64 0,4-6-32 0,7 2 0 16,6-2-304-16,0 3-64 0,0 3-16 0,-9-2 0 15,-5 5-288-15,-10 6 0 16,-8-2 0-16,-8 6 0 0,-7 2 0 0,-9 9 0 16,-8 2 0-16,-8 6 0 0,-7 5 0 0,-8 2 0 0,-5 8 0 0,-8 2 0 0,-6 9 0 0,-9 2 0 15,-7 7 0-15,-6 6-144 0,-6-1-112 0,-11 8-32 16,-6 3 0-16,-7 7 0 0,-4 2-16 0,-8-5 0 16,-3 5 0-16,1-6 0 15,12-7 304-15,-6 5 0 0,-13 5 0 0,0 6 0 16,0 1 0-16,0-4-128 0,0 2 128 0,5 0 0 0,3-2-160 0,5-4 32 15,6-7 0-15,5-8 0 0,8-7-16 0,10-6 0 16,12-4 0-16,10-9 0 16,8-4 144-16,11-4 0 0,3-2 0 0,9-11 0 0,8-3 352 0,12-7 48 0,11-7 16 15,8-9 0 1,6-6 48-16,5 0 16 0,5 0 0 0,1-4 0 16,4 2 48-16,14-9 16 0,10-6 0 0,8 0 0 15,3 7-64-15,-1-1-16 0,-7 11 0 0,-8 0 0 16,-5 11-304-16,-12-1-160 0,-10 12 160 0,-8 6-160 15,-9 3 0-15,-11 8 0 0,-10 6 0 0,-13 4-160 16,-7 4-304-16,-6 4-64 0,-12 5-16 0,-7 4 0 16,-9 11-160-16,-6 0-48 0,-4 3 0 0,-11 8 0 15,-6 1 0-15,-15 11 0 0,-9 9 0 0,-10 2 0 0,-3 2 288 0,-1-3 48 16,-7 5 16-16,4-2 0 0,7-4 144 0,6-5 48 16,4-2 0-16,11-12 0 0,8-5 208 0,12-8 0 15,9-13 0-15,10-5 0 16,10-8 0-16,6-6 0 0,9-2 0 0,6-7 160 0,5-2 64 0,8-6 16 15,8-7 0-15,7-4 0 0,9-2 192 0,3-4 32 16,8-1 16-16,3-3 0 0,2-5 240 0,7 0 48 16,9-2 16-16,6-4 0 0,8 0-208 0,-4 2-32 15,4 2-16-15,-8 2 0 0,-7 6-320 0,-5 3-64 0,-8 6-16 0,-10 4 0 16,-8 7-128-16,-9 4 0 0,-11 6 0 0,-10 3-176 31,-11 8-256-31,-9 4-48 0,-10 7-16 0,-7 2 0 16,-6 6-592-16,-8 2-128 0,-9 11-32 0,-9 4 0 0,-8 7 432 15,-6-1 96-15,6 1 16 0,-9 4 0 0,-10 4 704 0,-6 6 128 0,-5 1 48 0,4 1 0 16,7-7 336-16,8-6 80 0,9-3 16 0,15-9 0 16,12-6 32-16,14-7 16 0,12-8 0 0,13-9-9232 15,8-4-1856-15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8:11.41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21412 7914 19343 0,'0'-2'1728'0,"0"-2"-1392"0,3 4-336 0,-3 4 0 16,0-4 1424-16,0 7 224 0,0-1 32 0,2 9 16 0,0 6 544 0,2 9 128 16,0 17 0-16,1 2 16 0,-1 4-1168 0,0 5-224 15,0 1-48-15,1 5-16 0,1-2-432 0,0-3-96 16,-1-16-16-16,-1 0 0 0,0 1-384 0,3-1 128 16,-3-9-128-16,-2-4 0 0,2-3 0 0,1-10 0 15,-3-6 128-15,0-5-128 16,2-6-912-16,0-4-224 0,1-4-32 0,-1-5-14960 0</inkml:trace>
  <inkml:trace contextRef="#ctx0" brushRef="#br0" timeOffset="1">21404 7925 10127 0,'-4'-13'896'0,"4"5"-704"0,2-3-192 0,0 3 0 16,2-1 1104-16,0 3 192 0,5-1 48 0,6-3 0 0,10-12 1280 0,14-9 272 15,14-4 48-15,9-3 16 16,0 2-384-16,1 6-80 0,6 5 0 0,-3 8-16 0,-5 6-1328 0,-9 7-272 16,-10 10-48-16,-8 3-16 0,-6 8-816 0,-7 0-224 15,-4 10-16-15,-8 3 0 16,-5 4-256-16,-8 4-48 0,-9 3-16 0,-8 8 0 0,-9 0 384 0,-6 4 176 16,-9 0-160-16,-4-2 160 0,0-2 144 0,0-8 128 15,6-9 32-15,3-2 0 0,-1-5 112 0,5-6 32 16,11-4 0-16,1-4 0 0,7-11-448 0,7 0 0 15,7-13 0-15,8-2 0 16,7-4-1136-16,10-4-256 0,5-5-48 0,8 0-8640 0,3 1-1728 16</inkml:trace>
  <inkml:trace contextRef="#ctx0" brushRef="#br0" timeOffset="2">22669 7599 9215 0,'-17'-2'400'0,"4"2"96"0,3 0-496 0,1 0 0 0,3 0 0 0,-1 2 0 16,1 7 2336-16,-5-5 368 0,-4 5 80 0,-6 6 16 0,-7 6-496 0,-6 9-80 15,0 8-32-15,2 9 0 16,0 2-304-16,0 4-64 0,3 9-16 0,1 2 0 0,7 4-480 0,1-7-112 16,10-3 0-16,8-9-16 0,2-2-592 0,8-9-112 15,3 5-32-15,4 1 0 0,4-5-336 0,2 3-128 16,3-1 0-16,1-1 144 15,3-4-592-15,-3-4-128 0,3-4-32 0,-2-7 0 16,-1-6-2480-16,1-4-496 0</inkml:trace>
  <inkml:trace contextRef="#ctx0" brushRef="#br0" timeOffset="3">23176 7746 9215 0,'-19'5'816'0,"4"1"-656"0,2 2-160 0,3 1 0 16,1-1 1376-16,3 3 240 0,-3 0 48 0,-4 6 16 15,-8 15 784-15,-7 8 160 0,1 11 16 0,3 0 16 16,7 3-512-16,9-10-96 0,3-1-32 0,8-1 0 16,1-1-864-16,4-3-192 0,5 5-16 0,4-7-16 15,4 4-544-15,3-5-128 0,-3-6 0 0,3-5-16 16,1 1 48-16,1-8 16 0,1-6 0 0,-3-11 0 0,-1 0 272 0,-1-11 64 15,-1 1 16-15,0-7 0 0,0-9-256 0,-3-2-48 16,-1 1-16-16,-3-7 0 0,-1-5-208 0,-4-1-128 16,-3-1 128-16,-2-5-128 15,-1 3 0-15,-6 3 0 0,-1-3 0 0,-6 5 0 0,-3 6 0 0,-4 2-128 16,0 4 128-16,-9 9-192 0,1 2 0 0,-1 5 0 16,5 1 0-16,-3 7 0 0,1 2 64 0,2 2 0 0,1 5 0 0,5-1 0 31,5 0-672-31,3 3-128 0,5-3-32 0,4 5 0 15,5-7-1376-15,6 3-288 0</inkml:trace>
  <inkml:trace contextRef="#ctx0" brushRef="#br0" timeOffset="4">23604 7499 17503 0,'-2'-4'768'0,"2"2"176"16,0 2-752-16,0 0-192 0,0 0 0 0,2 2 0 15,0 2 2064-15,3 1 384 0,1 5 80 0,5 7 16 0,4 11-368 0,-1 2-80 16,3 8-16-16,1 3 0 16,-1 7-768-16,-5 1-160 0,1 3-16 0,-2 1-16 15,-3-2-528-15,-3 2-96 0,-3 2-32 0,-4 3 0 0,-5-9-144 0,-6 4-48 16,1 5 0-16,-8-1 0 0,-1-2-96 0,-2 5-32 31,-3 2 0-31,1-5 0 0,-1-8-144 0,5-6 0 16,2-9 144-16,6-6-144 0,2-7 0 0,7-8 0 15,2-5 0-15,4-8 0 0,2 0 0 0,7-6-128 16,4-5 0-16,2-4 0 16,4-6-1296-16,0 4-256 0,1-4-48 0,-1 4-14784 0</inkml:trace>
  <inkml:trace contextRef="#ctx0" brushRef="#br0" timeOffset="5">24188 8149 9215 0,'0'-2'816'15,"0"-5"-656"-15,0 5-160 0,0 2 0 16,0 0 1856-16,0-2 320 0,2 2 80 0,-2-7 16 0,4 3 1248 0,0 0 240 16,3 4 48-16,-1 4 16 15,3-2-1472-15,-3 7-304 0,1 2-48 0,-1-1-16 0,2 1-1088 0,-1 2-240 16,-1 1-32-16,-2-3-16 0,5 6-288 0,-3-2-64 15,1 4-16-15,-1-2 0 0,1 2-96 0,-3 1-16 16,0 3 0-16,-4-4 0 0,2 7-128 0,-2-5 160 16,0 0-160-16,0-2 160 0,0-4-160 0,0-4 192 15,4-5-192-15,1-1 192 0,-1-5-192 0,2-7 192 16,7-1-192-16,2-9 192 0,4-9 32 0,5-8 16 16,5-4 0-16,3-11 0 0,5-7-240 0,1-7 0 0,5-3 0 0,1 0 0 15,-3 2 0-15,4-7 0 0,1-1 0 0,-1 2 0 16,-13 17 0-16,0 4 0 0,0 4 0 0,-4 2 0 31,-3 9-512-31,-4 9-32 0,-1 3-16 0,-3 12-18240 0</inkml:trace>
  <inkml:trace contextRef="#ctx0" brushRef="#br0" timeOffset="6">21579 9622 13823 0,'-9'2'608'0,"5"-2"128"0,2 0-592 0,2 0-144 0,0 0 0 0,2 0 0 16,4 0 2720-16,3-2 512 0,6-2 96 0,8-3 32 16,7-1-336-16,6-5-64 0,5-2-16 0,-1 2 0 15,3-2-1360-15,-1 3-288 0,-1 3-48 0,-3 3-16 16,-8 6-784-16,0 4-176 0,-3 2-16 0,-3 11-16 15,-7 5-240-15,-4 7 0 0,-9 5 0 0,-6 9 0 16,-7 2 0-16,-6 4-192 0,-8 0 192 0,-5-5-208 16,-4 1 208-16,0-2 0 0,-2-1 0 0,2-6 0 15,0 1 0-15,3-8 128 0,1-1 16 0,4-11 0 16,5-6-144-16,6-7 0 0,7-6 0 0,6-7 0 16,6-3-656-16,7-8-112 0,4-7-32 0,9-5-16960 15</inkml:trace>
  <inkml:trace contextRef="#ctx0" brushRef="#br0" timeOffset="7">22663 9362 16575 0,'-13'9'1472'0,"4"-3"-1168"0,3-2-304 16,0 3 0-16,1-3 432 0,1 2 16 0,0 1 16 0,-5 8 0 15,-3 8 2352-15,-5 11 480 0,-3 7 96 0,1 5 0 16,4 5-960-16,0 5-192 0,5-3-32 0,3 2-16 15,3 1-1232-15,4-1-240 0,2-2-48 0,5-2-16 16,-1-2-400-16,5 2-64 0,1 1-32 0,1-3 0 16,2-3-160-16,-2-1 0 0,0-2 0 0,-1-5 0 15,-1-4-192-15,2-2-32 16,0-11 0-16,-1-2 0 0,3-4-1376 16,0-10-288-16,4-5-48 0,1-9-16 0</inkml:trace>
  <inkml:trace contextRef="#ctx0" brushRef="#br0" timeOffset="8">23102 9741 15663 0,'0'6'688'0,"0"-6"144"0,2 5-656 0,-2 1-176 16,0 0 0-16,0 1 0 0,4 4 2752 0,-2 8 528 0,0 10 112 16,2 14 0-16,1 10-992 0,-1-4-208 0,2 2-32 15,-1 0-16-15,1 3-1376 0,-2-10-256 0,1-5-64 0,-1-5-16 16,-2-4-432-16,2-5-192 0,0-6 0 0,-1-6 16 31,1-7-1568-31,0-1-320 0,0-12-64 0,1-5-11984 0</inkml:trace>
  <inkml:trace contextRef="#ctx0" brushRef="#br0" timeOffset="9">23404 9213 14735 0,'6'-11'640'0,"1"7"160"15,-1 2-640-15,1 0-160 0,-1 2 0 0,-2 0 0 0,3 4 1408 0,5 3 256 16,8 7 64-16,7 8 0 0,5 5 1984 0,2 16 384 16,7 6 96-16,-3 11 16 0,-2 1-2112 0,-2 5-432 15,-4 5-64-15,-4 3-32 0,-3 3-864 0,-6-7-160 32,-4-4-32-32,-9-6-16 0,0 1-160 0,-6 3-16 15,-4 6-16-15,-3-1 0 0,-1 3-48 0,-5-6-16 16,2-11 0-16,0-10 0 0,5-5-80 0,-1-5-16 15,1-8 0-15,1-10 0 0,3-2-144 0,0-4 0 16,4-9 0-16,-2-4 0 16,2-5-944-16,2-8-64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8:31.16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9924 12985 9215 0,'0'0'816'0,"0"-4"-656"0,0 4-160 0,-3 0 0 0,3-2 1216 0,-2 0 224 0,0 0 32 0,0-5 16 0,0-1 944 0,-2-3 192 15,-1 1 48-15,1-3 0 0,2 0-1200 0,-2-2-224 16,-3 0-48-16,3-2-16 0,-2 0 128 0,-3 0 32 15,1-2 0-15,-1 2 0 0,1 0-512 0,-3 0-80 16,-2-4-32-16,3 4 0 0,-3 2-464 0,0-2-112 16,-2 2-16-16,2 2 0 0,3 2-128 0,-1 5 0 15,-2 2 0-15,5 4 0 0,-1 2-192 0,-1 2 192 16,1 7-192-16,0 4 192 0,1 4-224 0,2 2 80 16,-1 5 16-16,3 1 0 0,2 12 128 0,0 5 0 15,6 7-144-15,0 9 144 0,5 8 160 0,1 7 96 16,3-3 32-16,-2-2 0 0,4 1-64 0,-3-1-16 0,3-8 0 0,-2 1 0 15,2-7-208-15,0 1 144 0,2 3-144 0,-2-3 128 16,0-3-128-16,-2-5 0 0,-3-11 0 0,-1-4-176 31,-3-9-464-31,-4-7-80 0,-2-8-32 0,0-6 0 0,-2 1-304 16,-2-5-64-16,-2-5-16 0,-3-1-8336 0,3-2-1664 0</inkml:trace>
  <inkml:trace contextRef="#ctx0" brushRef="#br0" timeOffset="1">9519 13392 14735 0,'2'0'1312'0,"2"-2"-1056"0,1 0-256 0,-1 2 0 16,0 0 736-16,5 0 96 0,5-4 0 0,10-1 16 0,10-1 784 0,9 0 160 15,3-1 16-15,1-1 16 0,4-1-1824 0,-4 1-192 16,-2-3-128-16,-5 0-10160 0</inkml:trace>
  <inkml:trace contextRef="#ctx0" brushRef="#br0" timeOffset="2">10563 12636 10127 0,'-15'0'448'0,"6"0"96"0,1 0-544 0,-1 0 0 0,3 2 0 0,1 3 0 15,-3-3 1936-15,-7 6 288 0,-6 7 48 0,-7 9 16 16,-4 3 1008-16,0 5 208 0,2 7 32 0,5-1 16 16,3 7-1456-16,1 1-304 0,4 6-48 0,2-1-16 0,5 4-896 0,5 0-176 15,5 5-32-15,9-11-16 0,4 0-208 0,1 0-32 16,4-11-16-16,1 3 0 0,6 1-352 0,1-3 128 31,-1-1-128-31,3-2 0 0,-5-8 0 0,1-1 0 16,-1-1 0-16,1-3 0 15,-1-3-928-15,-2-3-256 0,-1-5-48 0,-1-1-16 16,-2-5-1904-16,-2-3-384 0</inkml:trace>
  <inkml:trace contextRef="#ctx0" brushRef="#br0" timeOffset="3">10707 12832 11055 0,'-2'0'976'0,"2"2"-784"0,0 3-192 0,2-1 0 16,1 2 1088-16,-1-1 192 0,2 7 16 0,2 12 16 16,5 10 2080-16,2 6 432 0,2 7 80 0,0 2 0 15,-1 0-1792-15,-1 2-384 0,0-4-64 0,-4 0 0 16,-1 0-976-16,-2-3-192 0,1 1-48 0,-3-5 0 16,0-1-288-16,1-9-160 0,-3-3 160 0,4-8-160 15,-4-6-816-15,0-4-256 0,1-3-48 0,-3-6-14512 16</inkml:trace>
  <inkml:trace contextRef="#ctx0" brushRef="#br0" timeOffset="4">11206 12964 13823 0,'-4'7'608'0,"-1"-3"128"0,1 0-592 0,0 2-144 0,-1 1 0 0,1-1 0 0,0 3 1920 16,-7 8 336-16,-8 8 80 0,-9 12 16 0,-3 5 528 0,-1 1 96 0,2-5 32 0,4-4 0 15,3-4-1088-15,6-2-192 0,4-7-64 0,7-4 0 16,1-4-1024-16,3 2-192 0,6-5-64 0,1 1 0 16,1-1-384-16,0-3 128 0,1 4-128 0,1-5 0 15,3 5 0-15,2-3 128 0,2 5-128 0,4 0 0 16,0 2 0-16,0-1 0 0,3 3 0 0,-3-4 0 16,0 2 0-16,2 0 0 0,-2 2 0 0,0-2 0 15,1-2-448-15,-3-3-192 0,2 1-16 16,-2-9-16-16,0-2-1936 0,-2-2-384 0,0-2-80 0,0-3-10864 15</inkml:trace>
  <inkml:trace contextRef="#ctx0" brushRef="#br0" timeOffset="5">11512 13137 21183 0,'0'2'1888'0,"0"2"-1504"0,3-4-384 0,-1 0 0 15,0 2 1632-15,2 0 256 0,5 5 48 0,3-5 16 16,5 6 544-16,7-1 128 0,1-1 0 0,1-2 16 16,-3 1-1680-16,1 1-352 0,1-6-64 0,-1 2-16 15,-1-2-400-15,-4 0-128 0,3 0 0 0,-3 0 0 16,0 2 0-16,-2-2 0 0,0 2 0 0,-4 3 0 31,-2-5-640-31,-1 2-64 0,-1 0-32 0,-7 0 0 0,0-2-1632 16,-2 0-320-16,0 0-64 0,-4-4-10880 0</inkml:trace>
  <inkml:trace contextRef="#ctx0" brushRef="#br0" timeOffset="6">11730 12962 18431 0,'-5'-4'816'0,"5"-3"160"0,0 3-784 0,0 4-192 0,3 0 0 0,-3 0 0 0,4 0 1744 0,0 4 304 16,5 3 64-16,1 6 16 0,5 6 560 0,2 4 128 15,2 9 0-15,-2-2 16 0,-2 10-1536 0,0 3-304 16,-4 2-64-16,-3-7-16 0,-1 0-736 0,-1 1-176 15,1-7 0-15,-1-3 0 0,-2-3-304 0,-2 2-48 16,1-3-16-16,-1-1 0 16,0-7-2192-16,0-3-448 0</inkml:trace>
  <inkml:trace contextRef="#ctx0" brushRef="#br0" timeOffset="7">12203 12790 3679 0,'2'0'160'0,"-2"2"32"0,2 2-192 0,0 2 0 0,0-1 0 0,0 1 0 16,0 3 2224-16,3 8 400 0,3 8 64 0,3 11 32 0,2 13 1184 31,-1 0 224-31,1 2 48 0,0-2 16 16,0 0-2272-16,-5-2-448 0,-1 0-80 0,-1-9-32 0,-2 1-1056 0,-2-7-304 15,3-5 0-15,-3-6 128 16,0-3-1728-16,2-6-368 0</inkml:trace>
  <inkml:trace contextRef="#ctx0" brushRef="#br0" timeOffset="8">12456 12326 17503 0,'0'-5'768'0,"2"-1"176"0,5 4-752 0,-3 0-192 0,0 4 0 0,0 0 0 16,3 4 2320-16,8-1 432 0,8 7 96 0,9 10 16 16,9 3 240-16,1 9 48 0,3 5 16 0,-7 5 0 15,3 5-1936-15,-5 4-384 0,-4 1-80 0,-5 3 0 16,1 7-416-16,-7 6-80 0,1 11-16 0,-3 6 0 16,-6 5-80-16,-3 2-32 0,-1 4 0 0,-7-11 0 15,-4 2-144-15,-2-8 192 0,-1-6-192 0,1-7 192 0,-2 0-48 0,4-8 0 16,-1-11 0-16,-1-11 0 15,4-11-144-15,0-16 0 0,0-4 0 0,4-12-19696 16</inkml:trace>
  <inkml:trace contextRef="#ctx0" brushRef="#br0" timeOffset="9">13547 13156 7359 0,'-3'-2'656'0,"1"2"-528"0,2-5-128 16,0 3 0-16,0 2 1168 0,0-2 208 0,-2 0 32 0,2-6 16 0,0-1 1040 0,2 0 208 0,5 1 32 0,1 4 16 15,1-7-896-15,4 3-176 0,1 1-48 0,1 1 0 16,5-1-256-16,-3 1-48 0,0 2-16 0,2-1 0 16,2 3-528-16,-2 2-112 0,0-2-32 0,1 2 0 15,-1 0-480-15,-4-2-128 0,0-2 0 0,-3 0 0 16,1 1-640 0,-4-1-192-16,-1 2-32 0,-4 2-8944 0,1 0-1792 0</inkml:trace>
  <inkml:trace contextRef="#ctx0" brushRef="#br0" timeOffset="10">13513 13360 11055 0,'-5'0'976'0,"3"0"-784"16,2 0-192-16,0 0 0 0,0 0 800 15,0 0 112-15,2 2 32 0,3 3 0 0,1-3 1328 0,2 0 272 16,3 4 48-16,4-4 16 0,2 0-720 0,4 1-144 0,3-3-16 15,3 0-16-15,5 0-1104 0,2-5-224 0,5 3-32 0,1-4-16 16,3-3-336-16,-5 1 144 0,-2-1-144 0,-4 3-9216 16,-2 6-1920-16</inkml:trace>
  <inkml:trace contextRef="#ctx0" brushRef="#br0" timeOffset="11">14829 12726 6447 0,'2'-2'576'0,"0"2"-576"0,0-5 0 0,-2 3 0 0,0 0 416 0,2 0-32 16,3-4 0-16,1-3 0 0,0-2 1920 0,3-1 368 0,-3 1 80 16,1 3 0-16,-5-1-832 0,0 5-192 0,0-3-16 0,0-3-16 31,-4 1-240-31,0 1-48 0,-2-3-16 0,-3 0 0 0,-1 1-224 0,-3-1-32 0,0-4-16 0,-1 2 0 15,-1-1-416-15,0-1-64 0,-4 2-32 0,2-2 0 16,-2 2-368-16,0-2-80 0,-2 2-16 0,2 3 0 16,2 1-144-16,0 7 0 0,0-4 0 0,0 8 0 15,2 4-192-15,1 5 192 0,1 4-160 0,0 6 160 16,1 7 0-16,-1 8-144 0,3 2 144 0,1 7 0 16,1-2 0-16,2 14 304 0,-1 11-48 0,5 9-16 15,5 10 0-15,1 3 0 16,5 5 0-16,1-5 0 0,8-1-240 0,-1-6 144 0,2-6-144 0,-2-7 128 0,-2-4-128 15,-2-6 0-15,-2-7 0 0,0 0 0 0,-3-2 0 0,-3-2 0 16,1 0 0-16,-6-4 0 0,0-7 0 0,-4-6 0 31,0-4 0-31,-2-9 0 0,0-8-144 0,-3-5 144 16,1-4 0-16,0-4 0 16,-1-2-1088-16,-1-3-128 0,1-10 0 0,-1-2-13888 15</inkml:trace>
  <inkml:trace contextRef="#ctx0" brushRef="#br0" timeOffset="12">14390 13318 21183 0,'-6'-5'944'0,"4"3"192"0,2-2-912 0,2 2-224 0,0 0 0 0,0 0 0 16,2 2 1504-16,5-5 256 0,6-1 48 0,8-3 16 15,7-1 736-15,2-3 160 0,2 0 32 0,2 3 0 16,0-1-1504-16,-4 7-288 0,2-3-64 0,-6 3-16 15,0 8-688-15,-5-4-192 0,3 7 0 0,-5-3 128 16,2 4-512-16,-3 3-112 0</inkml:trace>
  <inkml:trace contextRef="#ctx0" brushRef="#br0" timeOffset="13">15406 12717 14735 0,'0'-4'1312'0,"-2"0"-1056"0,0 2-256 0,2 2 0 0,-2 0 1472 0,0-3 256 0,-1 1 32 0,-1-6 16 0,0-1 64 0,-3 3 16 16,1 2 0-16,0-3 0 0,1 7-576 0,-1 2-96 15,0 5-32-15,1 1 0 0,-1 5-288 0,0 6-64 16,-3 0-16-16,1 7 0 0,-3 8-256 0,-2 9-48 16,0 6-16-16,3 6 0 0,-1 9-272 0,3-2-64 15,1 6-128-15,3-2 192 16,4 0 128-16,4-7 32 0,7 3 0 0,2-2 0 0,1-3-64 0,1-2-16 16,0-1 0-16,0-5 0 0,0-5-272 0,2-1 0 0,0 2 0 0,0-11 0 15,0 2 0-15,-2-13 0 0,2-1 0 0,-2-8 0 31,2-3-1344-31,-2-9-192 0,0-2-16 0,2-2-14192 0</inkml:trace>
  <inkml:trace contextRef="#ctx0" brushRef="#br0" timeOffset="14">15698 12909 8287 0,'-9'-19'736'0,"5"10"-592"0,0-1-144 0,0 3 0 16,1 5 1120-16,3 2 192 0,-2 0 32 0,0 0 16 16,0 4 1408-16,2 3 288 0,0 3 48 0,2 9 16 15,5 5-928-15,1 4-176 0,5 6-32 0,0 4-16 16,4 2-752-16,0 9-128 0,-2 0-48 0,0 0 0 16,-1 0-464-16,-1 0-80 0,-2 2-32 0,-5 3 0 15,1-1-272-15,-5-2-48 0,0 2-16 0,0-2 0 16,-2 7-128-16,0-9 0 0,0 0 0 0,0-11 0 15,0-10 0-15,-2-5 0 0,0-8 0 0,2-4 0 16,-2-7-416-16,2-6-16 16,0-5 0-16,0-3 0 0,2-7-2224 0,0-7-448 0</inkml:trace>
  <inkml:trace contextRef="#ctx0" brushRef="#br0" timeOffset="15">16183 13013 9215 0,'-2'7'816'0,"0"-1"-656"16,2 2-160-16,-2-3 0 0,0 1 1840 0,0 5 336 16,-5 6 64-16,-3 15 0 0,-3 10 400 0,-6 3 80 15,2 0 16-15,-5-3 0 0,3-8-1008 0,-2-4-208 0,4-2-48 0,0-7 0 16,0-2-672-16,-4-2-144 0,-3 2-16 16,-1-2-16-16,3-4-48 0,-1 0 0 0,-1 0 0 0,1-3 0 15,4-3-176-15,2-1-32 0,2 3-16 0,6-9 0 16,7 2 48-16,4 0 16 0,7 4 0 0,6-6 0 15,2 5-128-15,8 1-32 0,9 3 0 0,9 1 0 16,0 3-128-16,-1 4-128 0,5 0 144 0,-4 0-144 16,1 9 0-16,-7-3 0 0,-3 3 0 0,-2 1 0 15,-2 1 0-15,-1 0 0 0,-3-3 0 0,-3-1-160 16,-1-10-768-16,-5 4-160 0,-2-8-16 16,-3 1-16-16,-5-5-672 0,-3-6-128 0,-2 0-16 0,-2-10-16 15,-2 3-288-15,0-10-48 0,0 2-16 0,-3-2 0 0</inkml:trace>
  <inkml:trace contextRef="#ctx0" brushRef="#br0" timeOffset="16">16420 12811 12895 0,'-2'-6'576'0,"0"3"112"0,2 1-560 0,0 2-128 0,2 0 0 16,0 0 0-16,0 2 1952 0,4 3 352 0,1 1 80 0,10 5 16 15,4 6 368-15,5 6 80 0,1 3 16 0,3 6 0 16,2 8-896-16,-4 5-176 0,0 6-48 0,-3 6 0 16,-1 9-880-16,-5-6-176 0,-4 0-48 0,-3-1 0 15,-3-1-288-15,-3 1-64 0,-4 1-16 0,-2 4 0 16,0 0 0-16,-4-3 0 0,-2-3 0 0,-1-9 0 16,1-4-128-16,0-11-16 0,1-3-128 0,1-9 192 15,2-9-192-15,0-3 0 0,2-6 0 0,0-1-18976 16</inkml:trace>
  <inkml:trace contextRef="#ctx0" brushRef="#br0" timeOffset="17">17745 13301 14735 0,'0'-5'1312'0,"0"1"-1056"0,0 2-256 0,2 2 0 0,0-4 1920 0,0 2 336 16,2-3 64-16,5-5 16 0,6-1 384 0,6-2 80 16,5 5 16-16,1 1 0 0,3 3-1360 0,2 2-272 15,2 4-48-15,0 2-16 16,2-4-736-16,-4 2-128 0,0 3-48 0,0-1 0 0,-6-2-400 0,-1-4-96 16,-1 2-16-16,-3-6 0 31,0 1-1824-31,-3-3-368 0</inkml:trace>
  <inkml:trace contextRef="#ctx0" brushRef="#br0" timeOffset="18">17985 12985 16575 0,'-17'7'736'0,"9"-3"160"0,-1 3-720 0,5 1-176 0,2 1 0 0,2-1 0 16,2 3 1728-16,0 12 320 0,0 13 64 0,3 15 16 31,1 9 128-31,2 0 32 0,1-5 0 0,0-2 0 16,3-4-1120-16,-1 0-208 0,2 0-64 0,0-8 0 15,-1-5-736-15,3-9-160 0,2-3 0 0,0-5-15856 16</inkml:trace>
  <inkml:trace contextRef="#ctx0" brushRef="#br0" timeOffset="19">19155 12685 13823 0,'0'-4'1216'0,"-2"0"-960"0,2 2-256 0,0-5 0 15,-3 5 864-15,1 0 128 0,2 2 32 0,-2-8 0 16,-2-1 1152-16,0-6 224 0,-3-2 48 0,-1-2 16 16,-3 0-752-16,0-3-160 0,-1 5-16 0,-1-4-16 15,0-4-512-15,-2 5-112 0,0 6 0 0,-2-4-16 16,0 8-272-16,-2-1-48 0,0 5-16 0,-2 6 0 31,1 6-384-31,1 1-160 0,2 7 128 0,2-1-128 0,3 13 192 0,1 1-32 0,5 5-16 0,3 2 0 0,3 9 96 16,5 2 16-16,1 8 0 0,5 7 0 0,4 6 16 0,2 4 16 15,6 6 0-15,-2 5 0 0,5-4-112 0,-3 2-32 16,1 0 0-16,-5-1 0 16,0 1-144-16,-6-13 0 0,-2-11 144 0,-1-1-144 0,1-3 0 0,-7-4 128 15,2 2-128-15,-3-9 0 0,-3 0 0 0,0 1 0 16,0-3 0-16,-5-2 0 0,3 3 0 0,-2-12 0 15,-2-1 0-15,1-7 0 16,-1-4-512-16,-3-9-160 0,-1-1-32 0,-1-12-10864 16,-4 3-2160-16</inkml:trace>
  <inkml:trace contextRef="#ctx0" brushRef="#br0" timeOffset="20">18737 13322 24879 0,'-4'-11'2208'0,"2"3"-1760"0,4 1-448 0,0 3 0 16,0 2 1680-16,0-4 256 0,5 1 48 0,3-1 16 16,10-3 304-16,7-3 48 0,7 1 16 0,3 0 0 15,1 1-1792-15,0-1-368 0,3 5-64 0,-1 6-16 16,-1-5-544-16,-1 5-112 0,0 5-32 0,1-3-17136 16</inkml:trace>
  <inkml:trace contextRef="#ctx0" brushRef="#br0" timeOffset="21">19743 12621 11967 0,'-3'-4'1072'0,"-1"2"-864"0,2 2-208 0,0 0 0 16,0 2 1120-16,0 0 176 0,-5 0 48 0,-3 5 0 16,-3 8 1376-16,-4 0 288 0,2 12 48 0,0 1 16 15,2 4-1152-15,0 13-208 0,1 4-48 0,-3 12-16 16,2 10-368-16,2 5-64 0,1 3 0 0,1 0-16 15,3 0-688-15,2-3-144 0,4-6-32 0,4-4 0 16,2-4-208-16,7 2-128 0,4-4 160 0,2-11-160 16,5-11 0-16,1-10 0 0,1-13 0 0,1-7 0 15,1-4 0-15,-2-6 0 0,1-2 0 0,1-11 0 32,-5 2-1280-32,3-6-320 0,2-4-48 0,2-5-16 0</inkml:trace>
  <inkml:trace contextRef="#ctx0" brushRef="#br0" timeOffset="22">20056 12785 20271 0,'2'15'896'0,"-2"-8"192"0,2 3-880 0,0 1-208 16,0 0 0-16,0-1 0 0,0 3 2400 0,3 13 432 0,3 12 96 0,3 17 16 16,2 13-768-16,-1 5-160 0,1-9-32 0,-2-3 0 15,-3-3-1168-15,1-7-240 0,-5-4-64 0,0-7 0 16,1-4-368-16,-1-6-144 0,-2-4 0 0,0-11 144 15,0-3-144-15,-2-7-256 0,0-3 64 16,-2-4 16 15,4 0-2400-31,-2-1-496 0,-2-9-80 0,0-3-11184 0</inkml:trace>
  <inkml:trace contextRef="#ctx0" brushRef="#br0" timeOffset="23">20390 13022 4607 0,'6'-5'400'16,"-1"5"-400"-16,-3 0 0 0,-2 0 0 0,0 0 2080 0,0 0 336 15,2 0 64-15,-2 5 16 0,-2 1 1152 0,-5 7 256 16,-1 2 32-16,-7 4 16 16,-2 6-1184-16,-4 3-224 0,-3 2-48 0,-3 4-16 0,-1-4-1520 0,0 0-288 15,5-1-64-15,1 1-16 0,5-8-208 0,3 5-64 16,3 1 0-16,0 0 0 0,7-7-64 0,0 0 0 16,6-4-16-16,4 0 0 0,3-2-240 0,4-9 0 15,1 1 0-15,8-3 0 0,1-4 192 0,3 0-48 16,1-6-16-16,1 1 0 0,0 1-128 0,-3 2 0 0,-3 2 0 0,-3-4 128 15,2 4-320-15,-2 4-80 0,0-4-16 0,-1 6 0 32,-4-3-1856-32,1 1-368 0,2 0-80 0,-4-4-12800 0</inkml:trace>
  <inkml:trace contextRef="#ctx0" brushRef="#br0" timeOffset="24">20867 13194 26719 0,'-4'-8'1184'15,"2"3"240"-15,2-3-1136 0,2 6-288 0,-2-3 0 0,0 3 0 0,2 2 2304 0,2-6 384 16,5 2 96-16,4-5 16 0,2 1-1280 0,2 3-256 16,4-1-48-16,0 2-16 0,0-1-800 0,1 3-144 15,3 2-48-15,-1-6 0 0,3 4-208 0,-1-5 0 16,2 3-192-16,-3 2 192 15,1-6-784-15,-1 5-48 0,-3-3-16 0,-3 2-16768 0</inkml:trace>
  <inkml:trace contextRef="#ctx0" brushRef="#br0" timeOffset="25">21361 12937 22111 0,'0'-7'1968'0,"0"3"-1584"0,2 2-384 0,1 2 0 15,-1 0 832-15,-2 0 64 0,2 2 32 0,0 2 0 16,4 5 1296-16,1 1 256 0,1 9 48 0,5-2 16 15,-2 9-1072-15,-1-3-224 0,5 5-32 0,-2 0-16 16,-2 4-800-16,-1 0-144 0,-1 0-48 0,-1 4 0 16,-3-2-208-16,1 0 0 0,-2-2 128 0,1-4-128 15,1-1-352-15,0-3-112 0,1-3-32 0,-1-4-16704 16</inkml:trace>
  <inkml:trace contextRef="#ctx0" brushRef="#br0" timeOffset="26">15210 14584 2751 0,'-4'-8'256'0,"0"1"-256"0,1 1 0 0,1 2 0 0,2 2 896 0,-4-7 128 0,2-2 16 0,-4-3 16 0,-3-6 176 0,-2-1 48 16,1-4 0-16,1 3 0 0,1 3 720 0,1 0 160 15,1 6 16-15,4 0 16 16,0 5-80-16,2 1-32 0,0 3 0 0,4 2 0 15,0 2-1072-15,3 0-224 0,3 0-32 0,5 6-16 0,4-3 32 0,5 1 16 16,3 0 0-16,10-4 0 0,9 2-160 0,14-2-48 16,8 2 0-16,7-2 0 0,6-2-240 0,-5 0-48 0,-1 2-16 15,-7-6 0-15,-4 4-272 0,-4-1 128 0,-11-5-128 16,-3 6 0-16,1-9 0 0,-6 5 0 0,-5-3 0 0,-4 3-144 16,-6 0 144-16,-9 1 0 0,-7 1 0 0,-6 4 0 15,-6 0 0-15,-10 0 0 0,-10 4 0 0,-12 3 0 16,-4 1 0-16,-9-1 0 0,-6 5 0 0,-9 3 128 15,-6 2-128-15,-9 5 144 0,-8 3-144 0,4-4 160 16,19-4-160-16,-4-4 0 0,-6 4 0 0,-3 2 128 16,5-6-128-16,6 2 0 0,7-9 0 0,8-1 0 15,12-5 0-15,8-5 0 0,7-1-144 0,7-2 144 16,7 1 192-16,4 1 80 0,4-1 32 0,8 1 0 0,3-3-96 16,6 3-16-16,6 0 0 0,7 4 0 0,10-1-192 0,5 6 0 15,4 5-192-15,9 3-10752 16,6 2-2176-16</inkml:trace>
  <inkml:trace contextRef="#ctx0" brushRef="#br0" timeOffset="27">19775 14461 7359 0,'2'-7'656'0,"0"1"-528"0,0 4-128 0,2 0 0 0,0 2 704 0,3 0 128 0,1-9 0 0,12-1 16 16,5 1 320-16,11-8 64 0,5 4 16 0,8 1 0 15,6-3 336-15,9 2 64 0,11 2 16 0,6 3 0 16,6 1-368-16,4 7-64 0,10 2-16 0,-1 3 0 16,-2 3-464-16,-5-8-112 0,-7 2 0 0,-1-2-16 15,0-2-432-15,-2-2-192 0,-2-2 160 0,-9-5-160 16,-3 5 0-16,-12-5 0 0,-6 2 0 0,-10 1 0 15,-9 1 0-15,-11 3 0 0,-8 0 128 0,-11 2-128 0,-9 2 272 0,-8 2 16 16,-4 2 0-16,-11 3 0 0,-12 3 416 0,-13 1 96 16,-5 0 16-16,-8-1 0 0,-11 7-688 0,-8-4-128 15,-9 6 0-15,-9-2 0 0,-5-2-192 0,-5-2 16 16,6-5 0-16,2-1 0 0,1-1 176 0,4-2-160 16,4 3 160-16,10-3-160 0,18-2 160 0,13-2 0 15,12-2 0-15,13-2 0 0,9-5 432 0,12 1 112 0,2 1 32 16,11-1 0-16,9 1 320 0,10-3 80 0,14-1 16 0,11-6 0 15,5-4-544-15,20 0-96 0,22-7-32 0,16-8 0 16,15 2 64-16,10 0 16 0,4 4 0 0,1 6 0 16,-1-3-144-16,-10 8-48 0,-4 6 0 0,-5 6 0 15,-6 3-208-15,-11 0 0 0,-10 2 0 0,-16-3-160 16,-10 1 32-16,-13 2 0 0,-10 2 0 0,-13 0 0 16,-13-4-192-16,-11 8-48 0,-12-4 0 0,-13 6 0 15,-11 5 208-15,-13 4 160 0,-16 4-208 0,-14 5 80 31,-12-1-688-31,-17 3-128 0,-15 1-16 0,-13 7-16 0,-9 0 608 0,-1 7 128 0,1-1 32 0,7 3 0 0,9-9 528 0,16-2 96 16,16 0 32-16,12-9 0 0,15-2-304 16,15-4-144-16,15-6 160 0,15-2-160 15,10-7-768-15,16 2-256 0</inkml:trace>
  <inkml:trace contextRef="#ctx0" brushRef="#br0" timeOffset="28">23562 13049 15663 0,'2'-2'1392'0,"-2"0"-1120"0,2 2-272 0,0-4 0 0,-2 4 928 0,0 0 128 0,0 4 32 0,2-4 0 0,-2 0 1920 0,0 2 384 0,-4 7 64 0,4-9 32 16,0 0-1664-16,0 0-336 0,-32 27-64 0,19-20-16 0,-4 8-704 0,-2 2-128 15,-5-2-48-15,-1 6 0 0,-5 2-320 0,-2 5-64 16,2 0-16-16,-2-3 0 0,0 3-128 0,0-7 0 15,3 3 0-15,1-5 0 0,5-2 0 0,1 0 0 32,5-11 0-32,7 1 0 0,1-3 0 0,3-4 0 15,4-2 0-15,4-3 0 0,4-1 192 0,5-5 0 16,6-1 0-16,6-3 0 0,5 0 112 0,2 0 16 0,4 2 16 16,-2 3 0-16,0-1-208 0,0 7-128 0,-3-1 128 0,-1 5-128 15,0 3 0-15,-3 3 0 0,-1-2 0 0,-3 3 0 16,0-1-256-16,1-2-32 0,-1 3 0 0,-2-3 0 31,2 2-448-31,-4 1-96 0,1-3 0 0,-4 0-16 0,-3 3-1248 16,-2-1-240-16,-3 0-48 0,-6 5-11888 0</inkml:trace>
  <inkml:trace contextRef="#ctx0" brushRef="#br0" timeOffset="29">23208 13818 21183 0,'0'0'1888'0,"0"-4"-1504"15,4 4-384-15,1 0 0 0,-1 0 976 0,2 0 128 16,5 0 32-16,8-2 0 0,11-3 2048 0,8 1 400 16,3 2 96-16,1-2 16 0,3 4-2160 0,-2-5-416 15,-1 5-96-15,1 5 0 0,-3-5-592 0,-4 0-112 16,3 2-32-16,-3 0 0 0,-4 0-288 0,-4-2 0 0,1 0 0 15,-3 0 0 1,0 0-640-16,-5-2-96 0</inkml:trace>
  <inkml:trace contextRef="#ctx0" brushRef="#br0" timeOffset="30">24550 13711 6447 0,'-7'5'576'0,"5"-1"-576"0,0-4 0 0,0 0 0 0,0 0 1344 0,2-4 176 0,2 2 16 0,-2-1 16 0,2-3 1440 0,2-5 272 0,3-1 64 0,4-5 16 16,-1-3-768-16,5-1-144 0,6 2-48 0,1-7 0 16,1 3-912-16,-2 2-192 0,3-1-48 0,-1 5 0 15,3 0-496-15,-1 7-96 0,-1 1-32 0,-3 7 0 16,0 2-352-16,-4 2-64 0,1 13 0 0,-4 6-16 15,-3-1-176-15,-2 9 128 0,-1-1-128 0,-4 0 128 16,-2 4-128-16,-2 2 160 0,-4 10-160 0,-2 5 160 16,-7 9-160-16,-4 2 0 0,-4 8-160 0,-7 0 160 0,0-4-224 0,-1-1 48 15,1-5 16-15,-2-5 0 16,2-4 160-16,3-4-128 0,1-11 128 0,3 2-128 0,4-8 128 0,2-7 0 16,4-4 0-16,3-4 0 0,6-5 160 0,2-5 16 15,4-1 0-15,5-2 0 0,1-5 80 0,7 5 0 16,2-8 16-16,3 1 0 0,3 3-96 0,3 2-32 15,-2-2 0-15,-7 2 0 0,-2 0-144 0,2 4 0 16,4-2 0-16,5 6 0 0,4-2 0 0,-2 5 0 0,0-1-144 0,-3-5 144 31,1 1-1184-31,-2 0-128 0,-3-4-32 0,-2 2-15632 0</inkml:trace>
  <inkml:trace contextRef="#ctx0" brushRef="#br0" timeOffset="31">25142 13626 11055 0,'-2'-4'480'0,"2"0"112"0,2 2-464 0,0 0-128 0,0 2 0 0,-2 0 0 0,2 2 1328 0,3 0 240 0,3 2 48 0,1 7 16 0,3-1 624 0,-3 3 128 16,2 4 32-16,-3 4 0 0,1 1-336 0,-1 3-64 15,3 3-16-15,-5-5 0 0,3 3-1104 0,-5 2-240 16,0-5-32-16,1 3-16 0,-5-5-608 0,0 2 0 16,0-4 0-16,-3 1 0 15,1-6-784-15,0-1-176 0,0-4-48 0,0-5-8720 16,2-6-1760-16</inkml:trace>
  <inkml:trace contextRef="#ctx0" brushRef="#br0" timeOffset="32">25481 13545 2751 0,'2'3'256'0,"-2"1"-256"0,-2 0 0 0,0 2 0 16,-1-3 2480-16,1 5 448 0,-2 3 80 0,-2 6 32 15,-5 10 240-15,-6 7 48 0,0 1 16 0,-4-1 0 32,1-7-1424-32,-1-1-272 0,2-1-64 0,0-5-16 15,2-3-304-15,2-3-64 0,2-3-16 0,2-2 0 16,5-1-416-16,2-6-96 0,0 3-16 0,4-10 0 0,0 5-160 0,4 0-48 15,0-2 0-15,2 2 0 0,3 2-96 0,2 3-32 16,-11-5 0-16,0 0 0 0,42 14-112 0,-25-5-16 16,0-1-16-16,2 3 0 0,-2 2-176 0,3 2 192 15,-1 0-192-15,2 2 192 0,3 4-192 0,-1 2 0 16,-2-1 0-16,1-1 0 0,-1-2 0 0,0 0-272 16,-2-6 64-16,1 2-12064 15,-1-2-2400-15</inkml:trace>
  <inkml:trace contextRef="#ctx0" brushRef="#br0" timeOffset="33">26799 14237 3679 0,'0'-6'320'0,"0"-3"-320"0,0 7 0 0,0-4 0 0,0 2 1408 0,0 4 224 0,0-5 32 0,2 1 16 16,2-4 1520-16,3-1 288 0,-1 1 64 0,3 3 16 16,1 1-1328-16,1 2-256 0,0 4-48 0,2-2-16 15,1 4-256-15,3-2-64 0,1 7-16 0,3-7 0 16,2 2-544-16,1 3-96 0,1-1-32 0,1-2 0 16,-1 1-592-16,1-3-128 15,-3 0-32-15,-1-2 0 0,1 0-416 0,-6-2-64 0,0 0-32 0,-6-3 0 16,-1 1-1232-16,-3 2-240 0,-1 2-48 0,-6-6-13040 15</inkml:trace>
  <inkml:trace contextRef="#ctx0" brushRef="#br0" timeOffset="34">27008 13948 17503 0,'-2'2'1552'0,"0"2"-1232"15,2 3-320-15,0-1 0 0,0 2 1664 0,-3 3 256 16,1 8 64-16,-2 17 16 0,0 9 592 0,0 8 112 0,1 1 32 15,1-3 0-15,4 2-1392 0,3-11-256 0,3-1-64 16,-1-5-16-16,3-8-832 0,-1-7-176 0,1-4 0 16,3-2-16960-1</inkml:trace>
  <inkml:trace contextRef="#ctx0" brushRef="#br0" timeOffset="35">27734 14054 23039 0,'2'-19'1024'0,"0"4"192"0,3 0-960 0,1 5-256 0,-2 1 0 0,1 3 0 16,3-3 2032-16,5-8 352 0,8-4 80 0,7-7 16 15,4 1-1008-15,4 1-192 0,-2 5-32 0,2 4-16 16,-2 4-400-16,-4 9-96 0,0-1-16 0,-4 10 0 16,-3 5-448-16,-4 5-80 0,-2 4-32 0,-4 7 0 15,-4 6 80-15,-5 2 16 0,-4 8 0 0,-4-1 0 16,-5 6-256-16,-6-7 0 0,0 7 0 0,-6 2 0 15,-3-4 0-15,-3 4 0 0,-1 0 0 0,5-7 0 16,3-6 0-16,3 1 144 0,0 1-144 0,2-8 192 16,5-1-192-16,1-3 0 0,3-5 144 0,6-2-144 15,2-4 0-15,4 0 0 0,3-10 0 0,6 1 0 16,0-6 0-16,4 0 176 0,0 0-176 0,0-4 192 0,3-1-192 0,-1 3 128 16,2-4-128-16,3 4 128 0,-3 0-128 0,1 2 0 15,3 0 0-15,-1-5 0 0,4 10 0 0,-5-5-144 16,3 0 0-16,-2-5 0 15,-1 3-1536-15,1-2-304 0,-1-5-64 0,-3 1-14128 0</inkml:trace>
  <inkml:trace contextRef="#ctx0" brushRef="#br0" timeOffset="36">28599 13741 17503 0,'-2'-4'1552'0,"2"2"-1232"0,0 0-320 0,2 2 0 16,0 0 2368-16,0 2 432 0,0 4 80 0,3-4 0 16,3 9 0-16,3 6 0 0,-1 4 0 0,1 5 0 15,0 4-1632-15,-1 2-336 0,1 0-64 0,-3-1-16 16,1 4-528-16,-3-4-112 0,3 1-32 0,-5 0 0 0,-2-8-160 16,0-3 0-16,1 0 0 0,-3 1 0 15,2-7-288-15,0-1-144 0,-2-5-16 0,2-3-17728 16</inkml:trace>
  <inkml:trace contextRef="#ctx0" brushRef="#br0" timeOffset="37">29012 13633 12783 0,'13'-11'272'0,"-5"5"64"0,1 1 16 0,-7 5 16 0,0 0-368 0,-2 3 0 0,0 1 0 0,-2 0 0 16,2 7 3504-16,-2 1 624 15,-4 8 128-15,-3 1 32 0,-4 2-1744 0,0 1-352 0,-1 1-64 0,-6 1-16 31,3 2-992-31,-4-1-208 0,2-3-32 0,0 1-16 0,2-1-368 0,2-5-80 0,2 0-16 0,2-4 0 16,5-2-208-16,0-5-32 0,3 1-16 0,3-1 0 31,5-4-144-31,-1 3 0 0,4-5 0 0,3 2 128 0,4 0 0 0,0 1-128 0,0 1 192 0,-2 0-64 16,-1-6-128-16,-1 5 0 0,2 5 0 0,0 3 0 0,-1-2 0 0,-1-1 0 16,2 1 0-16,0 0 0 0,4-1 0 0,-5-5 0 15,3 1 0-15,-2 0 0 16,2-4-608-16,-4 7-96 0,1-5-32 0,-3 5-16912 15</inkml:trace>
  <inkml:trace contextRef="#ctx0" brushRef="#br0" timeOffset="38">29500 13937 21183 0,'-2'-8'944'0,"2"5"192"0,2-5-912 0,0 6-224 0,0-5 0 0,0 5 0 15,0 0 2224-15,5-2 400 0,3-2 64 0,3-7 32 16,4 4-928-16,0 3-176 0,0-1-32 0,-2 3-16 16,2 0-736-16,0 2-128 0,0 0-48 0,0 2 0 15,0 0-528-15,-2-2-128 0,2 2 0 0,0 0 0 16,-2 0-704-16,2 0-112 0,-2 0-16 0,0 0-15632 15</inkml:trace>
  <inkml:trace contextRef="#ctx0" brushRef="#br0" timeOffset="39">30101 13507 29487 0,'0'0'1296'0,"0"-4"288"0,2 4-1264 0,0 0-320 0,-2 4 0 16,2-4 0-16,-2 6 2288 0,2-1 400 0,2 7 64 0,1 8 32 15,1 5-1488-15,0 5-288 0,1 2-64 0,-1 2-16 16,1 4-368-16,-1-1-80 0,-2 3-16 0,3-2 0 16,-1 5-336-16,0-5-128 0,1-4 0 0,-1 2 144 15,3-6-144-15,1 2 0 16,5-2-160-16,-2-4-19648 0</inkml:trace>
  <inkml:trace contextRef="#ctx0" brushRef="#br0" timeOffset="40">30243 16164 14735 0,'0'0'1312'0,"0"0"-1056"0,0 0-256 0,0 0 0 16,2 0 1920-16,0 0 320 0,5-4 64 0,1 4 0 0,3-2 272 0,6 2 48 15,2-5 16-15,0 5 0 0,1-2-1184 0,1 0-240 0,2 2-64 0,-1 0 0 16,-1-2-640-16,-2 2-144 0,2 0-32 0,-4 2 0 31,0-2-336-31,-2 2-256 0,-2 5 32 0,-2-5 16 31,-3 4-1456-31,-1 3-304 0,-5 1-48 0,0-3-12496 0</inkml:trace>
  <inkml:trace contextRef="#ctx0" brushRef="#br0" timeOffset="41">30241 16424 4607 0,'-8'0'400'0,"5"-2"-400"0,6-1 0 0,-1-1 0 16,2 2 4064-16,0 0 736 0,3 0 128 0,5-9 48 0,10 0-1136 0,5-1-240 16,5 1-32-16,-2 7-16 0,0 4-1888 0,-2 0-384 15,-1 13-80-15,-1-1-16 16,-1 7-1824-16,-3 7-352 0</inkml:trace>
  <inkml:trace contextRef="#ctx0" brushRef="#br0" timeOffset="42">31016 16017 22111 0,'-8'0'976'0,"1"0"208"0,3 0-944 0,2 0-240 0,0-4 0 0,2 2 0 16,2-3 2256-16,0-1 416 0,5-11 80 0,5-4 0 15,8-5-528-15,5-4-112 0,5 5-32 0,2-3 0 16,0 7-1264-16,-2 4-256 0,-1 6-48 0,-3 3-16 16,0 8-272-16,-5 2-48 0,-2 6-16 0,-4 5 0 0,-2 4-160 0,-5 2 0 15,-1 7 0-15,-7-3 0 0,0 9 0 0,-7 2 0 16,-1 7 0-16,-7 1 0 0,-2 9-208 0,-7 3-32 15,-1 3 0-15,-3 5 0 0,-2 4 80 0,-2 0 16 16,-2 0 0-16,2 0 0 0,3 0 144 0,3-9 0 16,9-8 0-16,8-10 0 0,7-8 0 0,7-11 0 15,5-1 0-15,5-9 0 0,6-3 0 0,3-5 0 16,8-2 0-16,0-2 0 0,0-5 0 0,0 3 0 16,-3-2 160-16,3 1-160 0,-2 5 128 0,-2 5-128 0,2 5 0 0,-3-1 144 31,-1 2-1136-31,-5-3-224 0,-2-4-64 0,1-2-10080 15,-3-4-2016-15</inkml:trace>
  <inkml:trace contextRef="#ctx0" brushRef="#br0" timeOffset="43">31545 15476 19343 0,'-5'-4'848'0,"3"4"192"0,2-4-832 0,0 2-208 0,0 2 0 0,2 2 0 0,0 2 2304 0,3 2 432 16,1 7 80-16,5 6 0 0,-1 3-688 0,1 7-144 15,0 8-16-15,-3-5-16 0,1 2-1120 0,-3 0-240 16,-2 2-32-16,-1 0-16 0,-1 2-320 0,0-1-64 16,-2-1-16-16,2 2 0 15,0-6-544-15,-4-4-112 0,4-3-32 0,-2-1-16272 0</inkml:trace>
  <inkml:trace contextRef="#ctx0" brushRef="#br0" timeOffset="44">32007 15440 9215 0,'4'2'400'0,"-2"0"96"0,-2 0-496 0,0 3 0 0,-2-3 0 0,0 2 0 16,-2 3 2384-16,-3 3 384 15,-5 9 80-15,-8 9 16 0,-5 10 144 0,-5 1 48 0,-2-1 0 0,-2 5 0 16,0-5-1152-16,-2 0-240 0,4-8-32 0,2 0-16 15,4-9-640-15,7-2-128 0,4-6-16 0,7 0-16 16,3-7-496-16,8-2-80 0,1 1-32 0,2 1 0 16,7-6-208-16,2 2 0 0,4 0 0 0,5 0 0 0,1 3 0 0,5 1 0 15,2-2 0-15,2 3 0 16,-2-1-176-16,0 3 176 0,-2-1-160 0,-5 3 160 16,1-1-1680-16,-5 1-240 0,0 4-64 0,-1-4-13616 15</inkml:trace>
  <inkml:trace contextRef="#ctx0" brushRef="#br0" timeOffset="45">32279 15700 18431 0,'-8'2'1632'0,"4"-2"-1312"0,2 0-320 0,2 0 0 0,0 0 1792 0,2 0 272 16,0 0 64-16,4 0 16 16,3 4 752-16,3-4 160 0,8 0 16 0,-1 0 16 15,2-4-1776-15,3 2-352 0,-3 2-80 0,0-2-16 16,-2 0-656-16,1-3-208 0,-1 3 128 0,-2 0-128 16,-2 0-128-16,0-2-96 0,-1 2-16 0,-3-3 0 15,0 3-1808-15,-5 0-384 0</inkml:trace>
  <inkml:trace contextRef="#ctx0" brushRef="#br0" timeOffset="46">32475 15412 20271 0,'-4'3'896'0,"2"-3"192"0,2 2-880 0,-2 4-208 0,2-4 0 16,0 2 0-16,0 7 2288 0,0 2 400 0,2 12 96 0,0 12 16 15,0 7-320-15,0 7-64 0,3 1-16 0,-3-1 0 16,4-5-1568-16,1-1-304 0,1-7-64 0,1-3-16 15,-1-8-448-15,3-1-192 0,-1-9 16 0,3-2-11744 16,0-9-2352-16</inkml:trace>
  <inkml:trace contextRef="#ctx0" brushRef="#br0" timeOffset="47">32872 15408 12895 0,'2'15'1152'0,"-2"-4"-928"0,0-1-224 0,0 1 0 0,0 0 1808 0,0-3 320 16,2 7 64-16,0 11 16 0,2 18 1152 0,3 7 224 16,1 11 64-16,1-6 0 0,1-8-1808 0,-1-5-368 15,4-9-64-15,-3-6-12304 16,3-7-2480-16</inkml:trace>
  <inkml:trace contextRef="#ctx0" brushRef="#br0" timeOffset="48">26733 16060 9215 0,'4'-15'816'0,"-2"8"-656"0,3-3-160 0,-1-1 0 0,-2 7 768 0,2 2 112 0,1-9 16 0,3 0 16 0,7-10 1216 0,6-4 240 15,3-3 64-15,-1 4 0 0,3 1-320 0,-1 4-48 16,1 4-16-16,-1 2 0 0,1 9-384 0,0 2-64 15,-3 6-32-15,0 5 0 0,-1 5-688 0,-5 8-144 0,0 5-32 0,-4 1 0 16,-3 10-544-16,-3 5-160 0,-5 0 0 0,-6 6 0 16,-3 6 0-16,-4 5-128 0,-1 6 0 0,-3-3 0 15,-7 5-224-15,-1-2-32 0,-3-2-16 0,1-2 0 32,-1 0-304-32,-1-7-48 0,1-10-16 0,3-7 0 15,-1-10-256-15,5-9-48 0,4-6-16 0,0-9 0 0,7-8-880 16,1-7-176-16,3-2-32 0,2-4-16 0,6-6 2336 0,0 0 480 0,3 1 80 0,4 1 32 15,1 4 672-15,1 0 128 0,4 6 16 0,0 5 16 16,0-1-464-16,2 7-80 0,3 3-32 0,-1 1 0 16,2 0-224-16,3 5-32 0,0-1-16 0,-3 3 0 15,3-1-240-15,-5 3-48 0,2 0-16 0,1 0 0 0,-3 4-128 16,-2-4-32-16,0 4 0 0,-2-3 0 16,-4 4-640-16,0-8-144 0,0 5-32 0,-3-9-15440 15</inkml:trace>
  <inkml:trace contextRef="#ctx0" brushRef="#br0" timeOffset="49">27632 16400 20271 0,'-9'19'896'0,"5"-12"192"0,2 1-880 0,0-1-208 0,0-1 0 0,2-4 0 0,2 2 2016 0,-2 5 352 0,2 2 80 0,0 1 16 16,2-1-624-16,1-7-128 16,1-4-32-16,-2-4 0 0,3-2-704 0,-1-9-144 0,-2 0-16 0,1 0-16 15,-5 0-528-15,0-4-96 0,0 4-32 0,-3 2 0 16,-1 3-144-16,-2-1 192 0,-1 2-192 0,-3 1 192 16,1 1-192-16,-1 3 0 0,-3 2 0 0,0 2 0 0,0 0 0 0,3 0 0 15,1 2 144-15,1-2-144 0,1 2 176 0,1-2-48 16,4 2 0-16,0-2 0 15,4-2-128-15,2 0 0 0,4 0 0 0,1-4 0 32,4 4-672-32,2 2-112 0,6-3-32 0,2 3-15936 0</inkml:trace>
  <inkml:trace contextRef="#ctx0" brushRef="#br0" timeOffset="50">28039 16151 11055 0,'-17'0'480'0,"8"-2"112"0,1 0-464 0,1-4-128 0,5 1 0 0,2 1 0 16,-2-2 2224-16,2-5 416 0,0-12 96 0,2-7 16 15,5-4 896-15,3-5 192 0,5 5 48 0,2 2 0 16,2 5-2288-16,0-1-464 0,3 7-96 0,-3 2-16 16,2 6-576-16,-2 4-112 0,3 7-16 0,-1 2-16 15,0 0-112-15,1 11-32 0,-1 2 0 0,-2 6 0 0,0 6-160 16,-2 5 0-16,-2 2 144 0,-2 6-144 0,-5 7 128 0,-1-2-128 16,-5 6 160-16,-2 0-160 0,-6 10 0 0,-5 3 128 15,-4 6-128-15,-2 0 0 0,-2 7 0 0,-2-7 0 16,-3 2 0-16,3-6 0 0,4-9 0 0,0-2 0 15,2-12 0-15,2-7 0 0,5-6 0 0,-3-7 0 16,0-6 0-16,3-7 0 0,1-8 0 0,3-6-160 0,0-5 160 16,0-6-128-16,6-4 128 0,-2 0 176 0,4-11-48 0,2 4 0 15,3-4-128-15,-1 5 192 0,3-1-192 0,2 7 192 16,0 4-192-16,1 6 0 0,6 2 0 0,-1 9 128 16,4 5-128-16,5 3 0 0,4 7 0 0,0 4 0 15,4 2 0-15,2 1 0 0,-1 5 0 0,-5 1 0 16,-1 0 0-16,-5-3 0 0,-3 3 0 0,-1 2 0 15,-5-3 0-15,-2-1 0 0,-2-5 0 0,-1 1 0 16,-1-3-384-16,0-4-96 0,-3 0-32 0,1-11-17376 16</inkml:trace>
  <inkml:trace contextRef="#ctx0" brushRef="#br0" timeOffset="51">28607 15672 8287 0,'3'-8'736'0,"-1"1"-592"0,-2 3-144 0,0 2 0 0,2 0 992 0,-2 0 160 0,2-7 48 0,2 1 0 16,3-1 848-16,-1 7 192 0,0 4 16 0,3 7 16 15,-1 8 192-15,-1 4 32 16,1 9 16-16,-1 2 0 0,-1 6-848 0,0 2-160 0,-1-1-32 0,-1-3-16 15,0 0-304-15,-2-8-64 0,1-3-16 0,1-1 0 16,-4-3-880-16,2-6-192 0,0-2 0 0,-2-7 0 16,4-4-320-16,-2-2-80 0,3-4-16 0,-3-7-16448 15</inkml:trace>
  <inkml:trace contextRef="#ctx0" brushRef="#br0" timeOffset="52">28906 15587 15663 0,'8'0'688'0,"-4"2"144"0,-1 0-656 0,-3 5-176 16,0-5 0-16,-3 2 0 0,-1 5 1920 0,-2 3 336 0,-3 10 80 0,-8 10 16 16,-2 6 480-16,-4 0 112 0,-1 1 0 0,1-1 16 15,-1-4-1552-15,1-2-304 0,2 0-64 0,4 0-16 16,4-11-384-16,6 0-64 0,3-4-32 0,4 0 0 16,6-4-352-16,5-2-64 0,4-3 0 0,4-1-128 15,5-3 160-15,3-2-160 0,5-2 128 0,2 0-128 16,5 0 0-16,-5 0 0 15,-4 0 0-15,-1 0 0 16,-3 0-144-16,-3 4-112 0,-1-4-32 0,-3 0-17680 16</inkml:trace>
  <inkml:trace contextRef="#ctx0" brushRef="#br0" timeOffset="53">27368 15713 9215 0,'0'-7'816'0,"2"-3"-656"0,0 5-160 0,-2 1 0 0,2 2 2112 0,-2-2 384 0,2-5 64 0,5-4 32 0,-1 1 192 0,0 1 32 15,-1 5 16-15,-1 6 0 0,0 2-848 0,1 8-192 16,-1 5-16-16,0 7-16 0,2-3-864 0,-1 4-160 16,1 3-32-16,-2-3-16 0,1 1-688 0,1-10 0 0,0 3 0 15,-1-4-11072 1,-1-2-2224-16</inkml:trace>
  <inkml:trace contextRef="#ctx0" brushRef="#br0" timeOffset="54">25975 16328 11967 0,'4'4'1072'0,"-2"-4"-864"0,0 2-208 16,-2 0 0-16,2 0 1296 0,3 3 224 0,1-3 32 0,5 6 16 0,6-1 736 0,4-5 128 0,0 2 48 0,5 0 0 15,0-4-1520-15,-1-4-320 0,-1 4-48 0,-1 0-16 16,0-2-576-16,-3 2 0 0,-1 0 0 0,-7 2 0 31,-1 5-1232-31,-4 1-320 0,-5 3-64 0,-4 1-9456 0</inkml:trace>
  <inkml:trace contextRef="#ctx0" brushRef="#br0" timeOffset="55">26024 16577 31263 0,'2'0'688'0,"4"0"144"0,1-4 16 0,-1 4 48 0,-2 0-720 0,-2 0-176 0,5-2 0 0,6 2 0 0,6 0 1552 0,9 2 288 16,3 2 48-16,4 0 16 0,1 3-1904 0,-2-7-256 16,2 6-128-16,0-6 0 0,3 2 384 0,-12-4-128 15</inkml:trace>
  <inkml:trace contextRef="#ctx0" brushRef="#br0" timeOffset="56">21885 16128 10127 0,'0'-2'896'0,"0"-5"-704"0,0 3-192 0,2 4 0 0,-2 0 1456 0,3-4 256 0,-1-3 48 0,2 1 16 0,2-5 400 0,3-4 96 16,2 5 16-16,1 1 0 0,3 1-272 0,0 3-48 15,0 3-16-15,4-2 0 0,-2 4-448 0,2 4-96 16,3 1 0-16,-5 3-16 0,0 7-912 0,-2 2-176 16,-3 9-48-16,-1 1 0 0,-2 3-256 0,-3 6-144 15,-2 7 16-15,-6 2 0 16,-4 8-512-16,-3 2-112 0,-6 7-16 0,-2-5 0 16,-2 3-64-16,-2-9-32 0,-3 0 0 0,3-6 0 0,-2-5 624 0,1-8 240 0,-1-2-176 0,2-7 176 31,1-1-160-31,3-5 160 0,3-2-160 0,1-5 160 0,0-3-304 0,4-7 48 0,5 0 0 0,2-9 0 15,4-1 512-15,2-10 128 0,3-1 0 0,6-7 16 16,2-4 208-16,2-6 32 16,4 4 16-16,0 0 0 0,0 8-336 0,3 5-80 0,1 6-16 0,-1 9 0 15,1 2-96-15,1 8 0 0,-3 7-128 0,1 1 192 16,1 5-192-16,1 9 0 0,0-5 128 0,-3 7-128 16,-2-5 0-16,1 3 0 0,-1 1 128 0,-2-1-128 15,-4 2 0-15,0-11 0 0,-2 0 0 0,-3-2 0 16,1-9-960-16,-5 0-128 0,3-6-16 0,-5-2-13344 15</inkml:trace>
  <inkml:trace contextRef="#ctx0" brushRef="#br0" timeOffset="57">22469 15800 13823 0,'-9'4'1216'0,"5"-2"-960"0,2 0-256 0,2 1 0 15,0 1 1696-15,0 0 288 0,2 2 64 0,0 5 16 16,3 8 976-16,3 7 192 0,3 6 32 0,-1 2 16 16,1-2-1664-16,0 0-336 0,-3 0-64 0,1-3 0 15,-5-1-896-15,-2-2-192 16,2-1-128-16,-4-1 192 0,2-3-192 0,-2-4 0 16,0 4 0-16,0-4-11136 0,0 0-2272 0</inkml:trace>
  <inkml:trace contextRef="#ctx0" brushRef="#br0" timeOffset="58">22725 15794 13823 0,'-3'-20'608'0,"3"12"128"15,0 1-592-15,0 3-144 0,0 4 0 0,-2 0 0 0,2 0 1280 0,-2 0 208 16,-2 4 48-16,-3 5 16 0,-1 6 624 0,-1 0 128 16,-3 4 32-16,-1 6 0 0,0-3-816 0,-2 5-176 15,0 1-16-15,0-4-16 16,-2 1-624-16,2-2-128 0,3 3-32 0,1-5 0 0,5-4-160 0,1-2-48 15,5 2 0-15,5-6 0 0,1-5-320 0,0 1 128 0,7-3-128 0,4-4 0 32,2 0 160-32,3-6-32 0,-1-1-128 0,0 3 192 15,1 4 32-15,1-4 0 0,-2 8 0 0,-2-4 0 16,1 11-368-16,-5-9-80 0,-3 6-16 0,3 1-10560 16,0-1-2112-16</inkml:trace>
  <inkml:trace contextRef="#ctx0" brushRef="#br0" timeOffset="59">23368 16353 10127 0,'-4'-6'896'0,"1"4"-704"0,3 0-192 16,0 2 0-16,0-5 2240 0,3 3 432 0,-1 0 80 0,4 0 0 15,3-2 320-15,3 0 64 0,10-3 16 0,-1 3 0 16,2 2-1632-16,1-5-336 0,-1 7-64 0,1-4-16 16,1 4-784-16,-1 4-144 0,-1-4-48 0,-2 7 0 15,-1-5-128-15,-1 2 0 0,-2 3 0 0,-2-3-176 16,0 0-1744-16,-5-4-336 0</inkml:trace>
  <inkml:trace contextRef="#ctx0" brushRef="#br0" timeOffset="60">23604 16164 12895 0,'-4'0'1152'0,"2"0"-928"0,0 2-224 0,0 0 0 15,2 5 2304-15,2-5 432 0,0 6 80 0,0 3 0 0,4 6 320 0,1 8 48 16,3 12 16-16,-1 3 0 0,2 5-1904 0,-3-1-368 15,1 3-80-15,-1-2-16 0,-2-2-544 0,1-5-112 16,-3-4-32-16,3-6 0 16,-1-7-512-16,0-4-96 0,1-6-32 0,1-7-15952 0</inkml:trace>
  <inkml:trace contextRef="#ctx0" brushRef="#br0" timeOffset="61">24181 16392 2751 0,'-2'0'128'0,"0"-7"16"0,2 3-144 0,0 0 0 0,0 0 0 0,0-3 0 15,2 1 1744-15,0-7 320 0,3-6 64 0,-1-9 16 0,2-4 656 0,-1 2 128 16,1 5 16-16,2-1 16 0,1 3-320 0,0 6-64 15,-1-4-16-15,3 4 0 0,1 2-1168 0,1 4-240 16,0 5-64-16,4-1 0 16,-2 5-416-16,0 4-96 0,0 7 0 0,0 1-16 0,0 5-272 0,0 7-48 0,-3 5-16 0,-1 5 0 15,0 2 64-15,-5 2 16 16,0 5 0-16,-3 6 0 0,-3 4-128 16,-5 4-32-16,-1 3 0 0,-3 1 0 15,-1-3-144-15,-3 1 160 0,0-2-160 0,0-6 160 16,3-8-160-16,-3 1 128 0,0 1-128 0,0-13 128 0,3 0-128 0,-3-13 0 15,2-2-160-15,1-9 160 16,-1-2-496-16,2-6 0 0,-1-4 0 0,1-1 0 16,1-8 128-16,1-2 32 0,3 0 0 0,2-4 0 0,2 4 464 0,2 2 80 0,0 2 32 0,5 3 0 15,-1 1 0-15,3 3 0 0,1-1 0 0,3 1 0 16,4 2-240-16,2 0 128 0,5 1-128 0,-1-3 0 31,0 6 224-31,5-2-48 0,2 2-16 0,0 2 0 0,-2 0 32 0,-1 2 0 0,1 3 0 0,-3 3 0 0,-1-3-192 16,-3 8 0-16,5-3 0 0,-7 3 0 0,-2-2 0 0,-4 0 0 31,0 0 0-31,-3-3 0 16,1-3-848-16,-3-3-208 0,1-2-32 0,-3-4-16 15,3-2-1328-15,-3-7-256 0</inkml:trace>
  <inkml:trace contextRef="#ctx0" brushRef="#br0" timeOffset="62">24903 15811 12895 0,'-2'21'1152'0,"0"-11"-928"0,2 3-224 0,0-2 0 0,2-3 2240 0,0 1 416 16,-2 4 80-16,5 10 16 0,1 9 896 0,0 13 176 0,5 2 32 0,0-1 16 16,-3-7-2368-16,1-3-480 0,-1-8-80 0,-3-3-32 15,1-1-912-15,-4-1 0 0,0-4 0 0,0-8-224 16,-2-1-1408-16,3-3-288 0,-3-7-48 0,2-7-13632 15</inkml:trace>
  <inkml:trace contextRef="#ctx0" brushRef="#br0" timeOffset="63">25297 15598 6447 0,'-2'2'576'0,"0"0"-576"15,0 0 0-15,0 2 0 0,0-2 2640 0,-2 7 432 16,-7 2 64-16,-4 1 32 0,-6 14 656 0,-5-3 128 15,-2 3 16-15,3-3 16 0,-1-1-1680 0,3-5-320 0,2 0-80 16,4-2-16-16,2-3-1072 0,4-1-224 0,5 0-32 0,1-1-16 16,3 1-400-16,7-3-144 0,1 3 0 0,5 0 144 15,3-1-144-15,4 3 0 0,3-7 0 0,2 5 0 16,5 0 0-16,0-3 0 0,-1 1 0 0,3 1 0 16,2 1 0-16,-2 4 0 0,-2 2 0 0,-1 4 128 15,-3 1-128-15,-1-1 0 0,-2 2 144 0,-1 1-144 16,-5-1 0-16,2 1 0 0,-3-3-192 0,1-4-18128 15</inkml:trace>
  <inkml:trace contextRef="#ctx0" brushRef="#br0" timeOffset="64">25061 15080 911 0,'2'-4'0'0,"0"2"0"0,0 0 0 0,1 2 0 0,1-2 384 0,0 2-16 16,7-7 0-16,4 3 0 0,8-4-112 0,7-1 0 0,0 3-16 0,2-3 0 0,0 3-240 0,2-1 144 16,2-1-144-16,0-1 128 15,2 5 384-15,3-7 64 0,-1 5 0 0,1 2 16 16,1-3-160-16,1 3-48 0,2 4 0 0,4-4 0 15,2 4-384-15,2 0-144 0,5 0 0 0,-1 0 0 16,1 4 144-16,-1-4 0 0,-1 2 0 0,-3 7-128 0,0-5 128 0,-2 5 0 16,2-1 0-16,-1 1 0 15,1 1 0-15,2 1 0 0,1-1 0 0,5 1 128 16,7-2-128-16,3-3 0 0,3-4 0 0,1-2 0 0,-3-2 480 0,1-6 32 16,3-1 0-16,-1 3 0 0,-1 1-48 0,-1-1 0 15,6 6 0-15,0-2 0 0,4 4-288 0,2-2-176 16,0-2 192-16,2 0-192 15,-1 2 160-15,-1-7-160 0,2 3 128 0,0 0-128 0,3 0 496 0,1 4 16 16,3 0 0-16,-4 0 0 0,-5 4 192 0,-6-4 64 0,-5 4 0 0,-8-4 0 16,-4 0-480-16,-5-4-96 15,-1 2 0-15,-5 0-16 0,0-1 432 0,-4 1 96 0,0 0 0 0,-5 0 16 16,-3 2-272-16,-5-4-48 16,-2 2-16-16,-7 2 0 0,-3 0-384 0,-1 0 0 15,-4 6 0-15,-2-6 0 16,0 0-608-16,0 0 0 0,2-4 0 0,-2 4-7456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0T18:49:12.08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25885 12053 7359 0,'0'2'656'0,"0"2"-528"0,0-4-128 0,0 3 0 0,0 1 0 0,-2-2 160 0,0 2-160 0,0 3 160 0,-2 1 1824 0,-1-2 384 0,1-1 64 0,0-5 0 16,0 0-320-16,2-9-80 0,-3 3-16 0,-1-5 0 16,2 1-576-16,-5-3-112 0,3-2-32 0,-5 0 0 15,3 2-288-15,-1-2-64 0,-4 3-16 0,0-3 0 16,1 4-560-16,-3 0-112 0,0 3-32 0,-2-3 0 15,2 7-224-15,-2-2 0 0,2-3 0 0,2 7 0 16,-2 2 0-16,3 4 0 0,1 3 0 0,0-1 0 16,5 5-144-16,-3 6 144 0,5 4 0 0,2 7-144 15,2 3 144-15,4 8 0 0,0-1 0 0,5 9-128 16,4 4 352-16,-3 9 80 0,3 1 16 0,-2 1 0 0,-1 0-128 0,1-3 0 16,2-3-16-16,2-3 0 15,-5-2-176-15,3-4 0 0,-2-4 0 0,0-3 0 0,-3-4 0 0,-2-2 0 16,-1-2 0-16,-3-11 0 0,-2 1-128 0,0-9 128 15,-2-3 0-15,-3-3 0 16,-1-5-512-16,0-2-48 0,-5 0 0 0,0-2-13840 0</inkml:trace>
  <inkml:trace contextRef="#ctx0" brushRef="#br0" timeOffset="1">25413 12532 12895 0,'0'-11'576'0,"2"7"112"0,2-4-560 0,0 1-128 0,3 3 0 0,-1 2 0 15,2-5 1392-15,10-1 240 0,9-5 48 0,9-2 16 16,9 2 304-16,2-1 64 0,-2 7 16 0,-3 3 0 16,3 0-1696-16,-2 2-384 0,-1 2 0 0,-1-5-7792 15,-1 5-1584-15</inkml:trace>
  <inkml:trace contextRef="#ctx0" brushRef="#br0" timeOffset="2">26411 11985 3679 0,'-14'-4'320'0,"5"2"-320"0,-2 2 0 0,3 0 0 0,1 0 976 0,3 4 128 16,-4 2 32-16,-7 5 0 0,-7 6 1616 0,-9 8 336 15,-8 12 64-15,1 5 16 0,2 3-448 0,6 2-96 16,4 6 0-16,9 2-16 0,7-6-624 0,7 2-112 16,6 0-16-16,5-2-16 0,5 0-864 0,2-4-160 15,2-4-48-15,0-5 0 0,2-2-576 0,2 2-192 0,3-6 0 16,-1 0 0-16,3-1 0 0,-1-5 0 0,-1-5-240 0,-1-4 80 31,1-9-944-31,-3-2-192 0,0-8-48 0,-2-2-14000 0</inkml:trace>
  <inkml:trace contextRef="#ctx0" brushRef="#br0" timeOffset="3">26595 12164 8287 0,'-2'4'736'0,"2"2"-592"16,0 1-144-16,0-1 0 0,0 3 1408 0,0 3 240 16,2 10 48-16,0 14 16 0,2 13 1744 0,0 6 368 15,5 1 64-15,-3-3 16 0,3-4-1856 0,-3-9-352 16,0 3-80-16,1-7-16 0,-1-6-1040 0,1-5-224 16,-1 1-32-16,3-3-16 0,-3-8-416 0,2-4-96 15,-1-5-16-15,-1-6-10064 16,1 0-2032-16</inkml:trace>
  <inkml:trace contextRef="#ctx0" brushRef="#br0" timeOffset="4">26982 12238 2751 0,'-2'7'256'0,"-2"-3"-256"0,0 2 0 0,2 1 0 15,-3-5 1952-15,-3 6 352 0,-7 9 64 0,-9 9 0 16,-10 10 528-16,-4 5 112 0,-5-7 0 0,5 0 16 15,2-5-400-15,6-1-64 0,4 0-32 0,7-7 0 16,4 0-1184-16,5-4-224 0,5 0-48 0,5 0-16 31,5-2-560-31,3 0-112 0,7 2-32 0,2 0 0 0,4 0-144 0,3-2-16 16,1 2-16-16,1-4 0 0,-3 2-176 0,-1 0 0 16,1 2 144-16,-2-4-144 0,-1 2 0 0,-3-5 0 15,0 3-192-15,0-2 64 16,-2-3-1200-16,0-1-224 0,0-5-48 0,2-2-8336 15,0-2-1664-15</inkml:trace>
  <inkml:trace contextRef="#ctx0" brushRef="#br0" timeOffset="5">27200 11996 6447 0,'-3'14'272'0,"3"-7"80"0,3 3-352 0,-1 1 0 0,2-4 0 0,0 1 0 16,3 5 2240-16,3 4 384 0,5 15 80 0,6 17 16 16,7 6-32-16,-2 3-16 0,-1 1 0 0,-6-3 0 15,-2-1-816-15,-4-2-144 0,-6-2-48 0,-5 2 0 0,-4-4-480 16,-5 0-96-16,1-6-32 0,-5-5 0 0,1-4-192 0,-3-6-32 16,-2-2-16-16,2-14 0 0,5-1-304 0,-1-7-48 15,-2-2-16-15,5-2 0 0,0-2-448 0,1-4 0 16,1 2 0-16,2-7-11872 15,2 5-2400-15</inkml:trace>
  <inkml:trace contextRef="#ctx0" brushRef="#br0" timeOffset="6">28452 12219 15663 0,'4'-13'1392'0,"-2"3"-1120"0,3 3-272 0,-3 3 0 0,-2 4 528 0,-2-4 48 0,2 4 16 0,-3 0 0 16,-3-2 1328-16,-5 4 272 0,-3 2 48 0,-6 7 16 15,-1-1-1136-15,-2 3-224 0,-7 4-64 0,-4 2 0 16,-2 3-176-16,-5 1-32 0,1 5-16 0,-3-3 0 16,0 3-96-16,5 0 0 0,2-3-16 0,4-1 0 0,8-3-176 0,7-8-16 15,7-3-16-15,3-3 0 0,9 1-96 0,5-6-32 31,4 3 0-31,6-1 0 0,8-4 368 0,3 0 80 16,2 0 16-16,4 2 0 0,4 0-336 0,3 4-64 16,5-3-16-16,-1 3 0 0,4 2-208 0,-2-3 0 15,-4 1 0-15,-3-4 0 0,-2 0-160 0,-1 0-80 0,-5-2-16 0,-3 0 0 32,-5 0-896-32,-3-4-176 0,-2 4-32 0,-4-2-16 15,-2-2-928-15,-5 2-176 0</inkml:trace>
  <inkml:trace contextRef="#ctx0" brushRef="#br0" timeOffset="7">28060 12883 12895 0,'6'-6'576'0,"-1"0"112"16,3-1-560-16,1 3-128 0,-1-2 0 0,1 1 0 0,1-1 2304 0,10-3 448 15,7-1 64-15,12-3 32 16,3 2-368-16,1 1-80 0,-1 3-16 0,-1 7 0 0,-3 2-2128 0,-2 3-448 15,-1 5-64-15,-1-3-13568 16</inkml:trace>
  <inkml:trace contextRef="#ctx0" brushRef="#br0" timeOffset="8">29174 12353 11967 0,'-11'-10'528'0,"7"3"112"0,0 3-512 0,4-2-128 0,2 1 0 0,0 1 0 0,2 2 1520 0,3-2 272 16,3-9 48-16,5 2 16 0,7 1 480 0,-1 5 96 15,0-3 32-15,0 6 0 0,1 2-1264 0,-3 2-256 16,0 6-48-16,-2 3-16 0,-2 0-336 0,-2 6-64 15,0-2-16-15,-7 6 0 0,0 4-256 0,-6-1-48 16,-4-1-16-16,-2 5 0 16,-5-7-144-16,-4 7-272 0,-4 0 64 0,-7 3 16 0,1-5-32 0,-5 8 0 0,-6 0 0 15,2 2 0-15,2 3 416 0,6-12 64 16,9-3 32-16,2 1 0 0,5-3-32 0,3-5-16 0,5 0 0 0,4-2 0 16,3-5-96-16,1-3-16 0,5-3 0 0,1-2 0 15,8-2 144-15,3-2 32 0,0-2 0 0,3 4 0 16,-3-5-304-16,3 3 0 0,-3-4 0 0,1 4 0 31,1 0-1024-31,1-7-96 0,0 3-32 0,-3-1 0 0,-4 1-1024 16,0-5-192-16,3 1-64 0,-1-5-8704 0</inkml:trace>
  <inkml:trace contextRef="#ctx0" brushRef="#br0" timeOffset="9">29672 12023 10127 0,'0'0'896'0,"0"4"-704"15,3-4-192-15,-1 0 0 0,0 3 1280 0,0-1 208 16,2 4 48-16,3 5 16 0,1 2 1392 0,5 4 256 0,2 6 64 16,0 0 16-16,0 5-1088 0,-5-2-208 15,1 3-64-15,-3-1 0 0,-1 4-1360 0,-3-4-288 0,-2-3-48 0,0-1-16 16,-2-5-208-16,0-2-208 0,2-6 32 0,-2-5 16 31,-2 0-1248-31,2-1-256 0</inkml:trace>
  <inkml:trace contextRef="#ctx0" brushRef="#br0" timeOffset="10">30160 12049 9215 0,'-10'2'400'0,"3"-2"96"0,1 2-496 0,1-2 0 16,3 2 0-16,-2 2 0 0,0-4 2464 0,-3 0 400 0,-3 7 80 0,-3-5 0 16,-4 2-992-16,0 3-208 0,0-3-32 0,0 0-16 15,0 2-1376-15,0-1-320 0,0 1 0 0,2 1 0 16,-2 1 0-16,0 1 160 0,0-1-160 0,0 3 160 15,2 1 480-15,2 3 80 0,2 0 32 0,3 2 0 16,1 0-144-16,3-4-32 0,4 4 0 0,2 2 0 16,5-6-112-16,1 2-16 0,5 0-16 0,2-2 0 15,2-3 16-15,6-1 0 0,1-1 0 0,1-3 0 16,5-3-64-16,-2 0 0 0,2-2 0 0,-3-2 0 16,1 0 16-16,-2 2 0 0,-5-5 0 0,-4 5 0 15,0-2-272-15,-2 2-128 0,2-2 0 0,-4 2 128 16,-5-2-256-16,-1 2-64 0,-1 2-16 0,0 2 0 15,1 1-1584-15,-1-3-320 0,3 6-64 0,-3-6-11824 16</inkml:trace>
  <inkml:trace contextRef="#ctx0" brushRef="#br0" timeOffset="11">30090 11167 16575 0,'-38'-10'1472'0,"16"-1"-1168"0,1 5-304 0,2-3 0 0,6 3 160 0,4 2-32 0,-3 1 0 0,-7-5 0 0,-16-3 592 0,-14-6 112 0,-6-6 32 0,-5 2 0 32,3-3-1456-32,4 3-304 0,2-5-48 0,-3 3-16 0,1 2 528 0,0-7 112 0,-5 0 0 0,-1 1 16 15,-1 1 1184-15,-2 0 224 0,0 5 48 0,-1 2 16 16,-6-2-176-16,-5 4-32 0,-5-2-16 0,-2 6 0 16,-2-4-432-16,-4 2-96 0,-5 2-16 0,-4 2 0 0,3 7 48 0,-3 4 16 15,0 0 0-15,-4 2 0 16,-7 7-720-16,-3 4-160 0,-5 1-32 0,-3 4 0 15,10-4-384-15,-7 3-96 0,-7 5-16 0,-3 1 0 0,-3 7 560 0,-2 4 128 16,4-8 0-16,5 3 16 0,-3 3 240 0,-1 2 0 16,-1 13 0-16,7-4 160 0,12-3-160 0,-6 5 192 15,-2 4-192-15,-2 2 192 0,4 4 384 0,5 1 96 16,-3 1 16-16,4 5 0 0,7 0-32 0,4-3 0 16,9-1 0-16,8-7 0 0,7 4 48 0,6 3 0 15,6 3 0-15,9 1 0 0,11-4-368 0,3 1-64 16,12 5-16-16,4-2 0 0,6 6-256 0,4 2 0 0,9 3 0 15,4-7 0-15,7 4 0 0,3-8 0 0,3-3 0 16,2-1 0-16,2-7 0 0,7 13-144 0,10 6 144 0,9 7-192 16,2-3 192-16,6 3 176 0,7-1-48 0,1-5 0 15,3-3 16-15,4-4 0 0,7-1 0 0,4-5 0 16,2-5 320-16,0-6 64 0,4-7 16 0,9 3 0 16,12-9 96-16,11 2 32 0,11-6 0 0,4 0 0 0,2 0-112 15,3-5-32-15,1 1 0 0,7-3 0 16,4-2-160-16,0-4-48 0,-2-2 0 0,4-2 0 0,3-2-160 0,5-7-32 15,12-4-128-15,-3-6 192 0,-4 1-192 0,-2-9 0 16,4-4 0-16,-2-3 0 0,0 4 0 0,-11-6 0 16,-8 4 0-16,4-5 0 0,5-8 0 0,-7-2 0 15,-7 2 0-15,-3-8 0 0,-1-5 0 0,-6-6 0 16,2-4 0-16,-9-5 0 0,-1 0 160 0,-11-8-160 16,-7-4 160-16,-4-5-160 0,-8 1 288 0,1-5-32 15,-1-7-16-15,-3-3 0 0,1-3-112 0,-9 3 0 16,-2-3-128-16,-11 2 192 0,-6-3-192 0,-11-1 0 0,-7 4 0 0,-10 5 0 15,-8 4 0-15,-9-6 0 0,-4-5 144 0,-11-4-144 16,-8 2 0-16,-9 7 0 0,-9 2 128 0,-10 1-128 16,-4 14 128-16,-11 0 0 0,-13 1 0 15,-12 5 0-15,-12 2 160 0,-12 5 32 0,-8 4 0 0,-9 6 0 16,-9 8-176-16,1 11-16 0,-1 3-128 0,7 5 192 16,6 5-192-16,5 2 0 0,10 3 128 0,9 3-128 31,10 7-768-31,11 2-192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6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8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8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D1501F-7C51-403F-B42F-9C4FB7911A5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3.png"/><Relationship Id="rId4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2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2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2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AB17-F469-4105-BFF7-6DD22571F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31FE-D03E-46A5-8EA1-2BD40D7A3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20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 descr="base case not-equal 0&#10;multiple base cases">
                <a:extLst>
                  <a:ext uri="{FF2B5EF4-FFF2-40B4-BE49-F238E27FC236}">
                    <a16:creationId xmlns:a16="http://schemas.microsoft.com/office/drawing/2014/main" id="{BE99D3D4-84CC-418D-9FEC-3890648691CA}"/>
                  </a:ext>
                </a:extLst>
              </p14:cNvPr>
              <p14:cNvContentPartPr/>
              <p14:nvPr/>
            </p14:nvContentPartPr>
            <p14:xfrm>
              <a:off x="7950960" y="975240"/>
              <a:ext cx="3666960" cy="2295000"/>
            </p14:xfrm>
          </p:contentPart>
        </mc:Choice>
        <mc:Fallback>
          <p:pic>
            <p:nvPicPr>
              <p:cNvPr id="4" name="Ink 3" descr="base case not-equal 0&#10;multiple base cases">
                <a:extLst>
                  <a:ext uri="{FF2B5EF4-FFF2-40B4-BE49-F238E27FC236}">
                    <a16:creationId xmlns:a16="http://schemas.microsoft.com/office/drawing/2014/main" id="{BE99D3D4-84CC-418D-9FEC-3890648691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1600" y="965880"/>
                <a:ext cx="3685680" cy="23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 descr="weak/regular&#10;strong&#10;structural">
                <a:extLst>
                  <a:ext uri="{FF2B5EF4-FFF2-40B4-BE49-F238E27FC236}">
                    <a16:creationId xmlns:a16="http://schemas.microsoft.com/office/drawing/2014/main" id="{5FCC1956-0889-4662-B3F4-82CECFBAEAFB}"/>
                  </a:ext>
                </a:extLst>
              </p14:cNvPr>
              <p14:cNvContentPartPr/>
              <p14:nvPr/>
            </p14:nvContentPartPr>
            <p14:xfrm>
              <a:off x="1144800" y="419040"/>
              <a:ext cx="3417840" cy="3454560"/>
            </p14:xfrm>
          </p:contentPart>
        </mc:Choice>
        <mc:Fallback>
          <p:pic>
            <p:nvPicPr>
              <p:cNvPr id="6" name="Ink 5" descr="weak/regular&#10;strong&#10;structural">
                <a:extLst>
                  <a:ext uri="{FF2B5EF4-FFF2-40B4-BE49-F238E27FC236}">
                    <a16:creationId xmlns:a16="http://schemas.microsoft.com/office/drawing/2014/main" id="{5FCC1956-0889-4662-B3F4-82CECFBAEA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5440" y="409680"/>
                <a:ext cx="3436560" cy="34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58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DAA31F-B393-41A1-999D-1DA20FCCDD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78160" y="1896480"/>
              <a:ext cx="5952240" cy="243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DAA31F-B393-41A1-999D-1DA20FCCDD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800" y="1887120"/>
                <a:ext cx="5970960" cy="245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C85772-3B16-4522-A595-19040EF369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66640" y="1396800"/>
              <a:ext cx="5028120" cy="128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C85772-3B16-4522-A595-19040EF369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280" y="1387440"/>
                <a:ext cx="5046840" cy="12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String proof: </a:t>
                </a:r>
                <a:br>
                  <a:rPr lang="en-US" dirty="0"/>
                </a:br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42EFC2-F1EE-4E87-8556-AB31BF347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384200" y="1281240"/>
              <a:ext cx="9443880" cy="83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42EFC2-F1EE-4E87-8556-AB31BF347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4840" y="1271880"/>
                <a:ext cx="9462600" cy="8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 descr="FOR-ALL x FOR-ALL y">
                <a:extLst>
                  <a:ext uri="{FF2B5EF4-FFF2-40B4-BE49-F238E27FC236}">
                    <a16:creationId xmlns:a16="http://schemas.microsoft.com/office/drawing/2014/main" id="{043A5628-A208-436F-BCD1-97D764CE1288}"/>
                  </a:ext>
                </a:extLst>
              </p14:cNvPr>
              <p14:cNvContentPartPr/>
              <p14:nvPr/>
            </p14:nvContentPartPr>
            <p14:xfrm>
              <a:off x="6803640" y="-151200"/>
              <a:ext cx="2283120" cy="956880"/>
            </p14:xfrm>
          </p:contentPart>
        </mc:Choice>
        <mc:Fallback>
          <p:pic>
            <p:nvPicPr>
              <p:cNvPr id="6" name="Ink 5" descr="FOR-ALL x FOR-ALL y">
                <a:extLst>
                  <a:ext uri="{FF2B5EF4-FFF2-40B4-BE49-F238E27FC236}">
                    <a16:creationId xmlns:a16="http://schemas.microsoft.com/office/drawing/2014/main" id="{043A5628-A208-436F-BCD1-97D764CE12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94280" y="-160560"/>
                <a:ext cx="2301840" cy="9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String proof: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 descr="len(x dot epsilon) = len(x) + len(epsilon) FOR-ALL x ELEMENT-OF SIGMA^*">
                <a:extLst>
                  <a:ext uri="{FF2B5EF4-FFF2-40B4-BE49-F238E27FC236}">
                    <a16:creationId xmlns:a16="http://schemas.microsoft.com/office/drawing/2014/main" id="{23B4274F-58C9-46E6-A597-8756CA0C02B3}"/>
                  </a:ext>
                </a:extLst>
              </p14:cNvPr>
              <p14:cNvContentPartPr/>
              <p14:nvPr/>
            </p14:nvContentPartPr>
            <p14:xfrm>
              <a:off x="7045920" y="553680"/>
              <a:ext cx="5049720" cy="1122480"/>
            </p14:xfrm>
          </p:contentPart>
        </mc:Choice>
        <mc:Fallback>
          <p:pic>
            <p:nvPicPr>
              <p:cNvPr id="6" name="Ink 5" descr="len(x dot epsilon) = len(x) + len(epsilon) FOR-ALL x ELEMENT-OF SIGMA^*">
                <a:extLst>
                  <a:ext uri="{FF2B5EF4-FFF2-40B4-BE49-F238E27FC236}">
                    <a16:creationId xmlns:a16="http://schemas.microsoft.com/office/drawing/2014/main" id="{23B4274F-58C9-46E6-A597-8756CA0C02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6560" y="544320"/>
                <a:ext cx="5068440" cy="11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 descr="P(epsilon) x arb string in SIGMA^* len(x dot e) = len(x) = len(x) + 0 = len(x) + len(epsilon)">
                <a:extLst>
                  <a:ext uri="{FF2B5EF4-FFF2-40B4-BE49-F238E27FC236}">
                    <a16:creationId xmlns:a16="http://schemas.microsoft.com/office/drawing/2014/main" id="{4E345AD4-5B1D-4BA8-8CD5-C09AFD4E7667}"/>
                  </a:ext>
                </a:extLst>
              </p14:cNvPr>
              <p14:cNvContentPartPr/>
              <p14:nvPr/>
            </p14:nvContentPartPr>
            <p14:xfrm>
              <a:off x="2489040" y="2115720"/>
              <a:ext cx="9673200" cy="2249640"/>
            </p14:xfrm>
          </p:contentPart>
        </mc:Choice>
        <mc:Fallback>
          <p:pic>
            <p:nvPicPr>
              <p:cNvPr id="8" name="Ink 7" descr="P(epsilon) x arb string in SIGMA^* len(x dot e) = len(x) = len(x) + 0 = len(x) + len(epsilon)">
                <a:extLst>
                  <a:ext uri="{FF2B5EF4-FFF2-40B4-BE49-F238E27FC236}">
                    <a16:creationId xmlns:a16="http://schemas.microsoft.com/office/drawing/2014/main" id="{4E345AD4-5B1D-4BA8-8CD5-C09AFD4E76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9680" y="2106360"/>
                <a:ext cx="9691920" cy="22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String proof: Base case, IH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E0A519-806E-420A-B88F-E5518294F472}"/>
                  </a:ext>
                </a:extLst>
              </p14:cNvPr>
              <p14:cNvContentPartPr/>
              <p14:nvPr/>
            </p14:nvContentPartPr>
            <p14:xfrm>
              <a:off x="4048560" y="2687400"/>
              <a:ext cx="5284440" cy="82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E0A519-806E-420A-B88F-E5518294F4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9200" y="2678040"/>
                <a:ext cx="530316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P(wa)">
                <a:extLst>
                  <a:ext uri="{FF2B5EF4-FFF2-40B4-BE49-F238E27FC236}">
                    <a16:creationId xmlns:a16="http://schemas.microsoft.com/office/drawing/2014/main" id="{FA43EC74-8340-4ACE-B169-93DCD5A43E14}"/>
                  </a:ext>
                </a:extLst>
              </p14:cNvPr>
              <p14:cNvContentPartPr/>
              <p14:nvPr/>
            </p14:nvContentPartPr>
            <p14:xfrm>
              <a:off x="9612360" y="1287360"/>
              <a:ext cx="1485000" cy="962280"/>
            </p14:xfrm>
          </p:contentPart>
        </mc:Choice>
        <mc:Fallback>
          <p:pic>
            <p:nvPicPr>
              <p:cNvPr id="6" name="Ink 5" descr="P(wa)">
                <a:extLst>
                  <a:ext uri="{FF2B5EF4-FFF2-40B4-BE49-F238E27FC236}">
                    <a16:creationId xmlns:a16="http://schemas.microsoft.com/office/drawing/2014/main" id="{FA43EC74-8340-4ACE-B169-93DCD5A43E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3000" y="1278000"/>
                <a:ext cx="1503720" cy="9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String proof: Inductive Step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0E7328-BC54-408C-9135-008DCBE69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451120" y="3902400"/>
              <a:ext cx="1342080" cy="11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0E7328-BC54-408C-9135-008DCBE69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1760" y="3893040"/>
                <a:ext cx="13608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Goal FOR-ALL x ELEMENT-OF SIGMA^* len(xy) = len(x dot wa) = len(x) + len(y)">
                <a:extLst>
                  <a:ext uri="{FF2B5EF4-FFF2-40B4-BE49-F238E27FC236}">
                    <a16:creationId xmlns:a16="http://schemas.microsoft.com/office/drawing/2014/main" id="{CC04C618-9672-4BDD-B120-7E03675E0EEA}"/>
                  </a:ext>
                </a:extLst>
              </p14:cNvPr>
              <p14:cNvContentPartPr/>
              <p14:nvPr/>
            </p14:nvContentPartPr>
            <p14:xfrm>
              <a:off x="8820360" y="-11880"/>
              <a:ext cx="3410280" cy="2709000"/>
            </p14:xfrm>
          </p:contentPart>
        </mc:Choice>
        <mc:Fallback>
          <p:pic>
            <p:nvPicPr>
              <p:cNvPr id="6" name="Ink 5" descr="Goal FOR-ALL x ELEMENT-OF SIGMA^* len(xy) = len(x dot wa) = len(x) + len(y)">
                <a:extLst>
                  <a:ext uri="{FF2B5EF4-FFF2-40B4-BE49-F238E27FC236}">
                    <a16:creationId xmlns:a16="http://schemas.microsoft.com/office/drawing/2014/main" id="{CC04C618-9672-4BDD-B120-7E03675E0E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11000" y="-21240"/>
                <a:ext cx="3429000" cy="27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String proof: 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EB1959-7C32-4AD3-BD9C-9878DAA25D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50520" y="3515040"/>
              <a:ext cx="4204080" cy="188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EB1959-7C32-4AD3-BD9C-9878DAA25D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1160" y="3505680"/>
                <a:ext cx="4222800" cy="19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Why all those arbitraries?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/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  <a:blipFill>
                <a:blip r:embed="rId5"/>
                <a:stretch>
                  <a:fillRect t="-614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9169299-0FDE-4385-84B6-1771EE939EA7}"/>
              </a:ext>
            </a:extLst>
          </p:cNvPr>
          <p:cNvSpPr/>
          <p:nvPr/>
        </p:nvSpPr>
        <p:spPr>
          <a:xfrm>
            <a:off x="7921690" y="1740159"/>
            <a:ext cx="3116424" cy="1087017"/>
          </a:xfrm>
          <a:prstGeom prst="wedgeRoundRectCallout">
            <a:avLst>
              <a:gd name="adj1" fmla="val -48228"/>
              <a:gd name="adj2" fmla="val 65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be arbitrary because it’s in the IH (induction wouldn’t show “all strings” otherwise)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/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Recursive rule says “every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so we need to argue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  <a:blipFill>
                <a:blip r:embed="rId3"/>
                <a:stretch>
                  <a:fillRect t="-2128" b="-19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/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  <a:blipFill>
                <a:blip r:embed="rId4"/>
                <a:stretch>
                  <a:fillRect r="-777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51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9C99FD-057A-42F8-B23A-12D9255E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53A14-A59F-4663-87E1-C83EE4DE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1B47-221D-4783-BC6F-FC34136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Recursively Defined Functions: 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Just like induction works will with recursive code, it also works well for recursively-defined functions.</a:t>
                </a:r>
              </a:p>
              <a:p>
                <a:endParaRPr lang="en-US" dirty="0"/>
              </a:p>
              <a:p>
                <a:r>
                  <a:rPr lang="en-US" dirty="0"/>
                  <a:t>Define the Fibonacci numbers as follows: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*This is a somewhat unusual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more common.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F47272-3ED0-4512-8424-EE4FF8725D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32360" y="3521520"/>
              <a:ext cx="7669800" cy="233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F47272-3ED0-4512-8424-EE4FF8725D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000" y="3512160"/>
                <a:ext cx="7688520" cy="23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1, 1, 2, 3, 5, 8, ...">
                <a:extLst>
                  <a:ext uri="{FF2B5EF4-FFF2-40B4-BE49-F238E27FC236}">
                    <a16:creationId xmlns:a16="http://schemas.microsoft.com/office/drawing/2014/main" id="{AFEF6A89-184F-4642-AF85-05BA5662B8A0}"/>
                  </a:ext>
                </a:extLst>
              </p14:cNvPr>
              <p14:cNvContentPartPr/>
              <p14:nvPr/>
            </p14:nvContentPartPr>
            <p14:xfrm>
              <a:off x="6215400" y="2372400"/>
              <a:ext cx="3934080" cy="560880"/>
            </p14:xfrm>
          </p:contentPart>
        </mc:Choice>
        <mc:Fallback>
          <p:pic>
            <p:nvPicPr>
              <p:cNvPr id="6" name="Ink 5" descr="1, 1, 2, 3, 5, 8, ...">
                <a:extLst>
                  <a:ext uri="{FF2B5EF4-FFF2-40B4-BE49-F238E27FC236}">
                    <a16:creationId xmlns:a16="http://schemas.microsoft.com/office/drawing/2014/main" id="{AFEF6A89-184F-4642-AF85-05BA5662B8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6040" y="2363040"/>
                <a:ext cx="3952800" cy="5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27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(structure)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90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(1)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44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(2)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9667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(3)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4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(intuition)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535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 (structure)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Base Cases: </a:t>
                </a:r>
              </a:p>
              <a:p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982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33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A8ECBD-655F-42A9-A1A7-0AAB6BCBB44A}"/>
                  </a:ext>
                </a:extLst>
              </p:cNvPr>
              <p:cNvSpPr/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A8ECBD-655F-42A9-A1A7-0AAB6BCBB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982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0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710C02-32D7-4DEA-9BB7-44B146D2E2B5}"/>
                  </a:ext>
                </a:extLst>
              </p:cNvPr>
              <p:cNvSpPr/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710C02-32D7-4DEA-9BB7-44B146D2E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982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47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18854A-D337-4779-9BAC-FF90A4E06A44}"/>
                  </a:ext>
                </a:extLst>
              </p:cNvPr>
              <p:cNvSpPr/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18854A-D337-4779-9BAC-FF90A4E06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982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03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D3BA-0FF7-46FC-9DA0-DD3632D3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 More Induction Practice: g(n) and h(n)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30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Inequality: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5762A6-2939-4DDD-8FBE-37B00B5A6B62}"/>
                  </a:ext>
                </a:extLst>
              </p:cNvPr>
              <p:cNvSpPr/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5762A6-2939-4DDD-8FBE-37B00B5A6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 descr="(1) Define P(n)&#10;(2) Base Case(s)&#10;(3) IH&#10;(4) IS&#10;(5) Conclusion">
                <a:extLst>
                  <a:ext uri="{FF2B5EF4-FFF2-40B4-BE49-F238E27FC236}">
                    <a16:creationId xmlns:a16="http://schemas.microsoft.com/office/drawing/2014/main" id="{04423B67-DFEC-4D0E-A368-B67E99B58329}"/>
                  </a:ext>
                </a:extLst>
              </p14:cNvPr>
              <p14:cNvContentPartPr/>
              <p14:nvPr/>
            </p14:nvContentPartPr>
            <p14:xfrm>
              <a:off x="1562760" y="2148120"/>
              <a:ext cx="4716720" cy="3676680"/>
            </p14:xfrm>
          </p:contentPart>
        </mc:Choice>
        <mc:Fallback>
          <p:pic>
            <p:nvPicPr>
              <p:cNvPr id="4" name="Ink 3" descr="(1) Define P(n)&#10;(2) Base Case(s)&#10;(3) IH&#10;(4) IS&#10;(5) Conclusion">
                <a:extLst>
                  <a:ext uri="{FF2B5EF4-FFF2-40B4-BE49-F238E27FC236}">
                    <a16:creationId xmlns:a16="http://schemas.microsoft.com/office/drawing/2014/main" id="{04423B67-DFEC-4D0E-A368-B67E99B58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3400" y="2138760"/>
                <a:ext cx="4735440" cy="36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005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72F73D8-51B9-4672-9FE3-61910969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795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D265AF-3BD4-4172-A828-894FB9F7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486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C94EC5-8774-46BB-B025-70E39F6D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IH.</a:t>
                </a:r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100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14768C-6887-4905-8EE0-18A4AF5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59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76F4299-288B-4E0D-A942-D98416DE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7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r>
                  <a:rPr lang="en-US" dirty="0"/>
                  <a:t>[Conclusion]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27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339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+3=????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27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+13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3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Inequality: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7087E2-A9AA-4194-AE38-B5288871059E}"/>
                  </a:ext>
                </a:extLst>
              </p:cNvPr>
              <p:cNvSpPr/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7087E2-A9AA-4194-AE38-B52888710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2D5CD3-8E3A-445B-BCC8-5AC14DEA2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79040" y="1238400"/>
              <a:ext cx="9861840" cy="556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2D5CD3-8E3A-445B-BCC8-5AC14DEA2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680" y="1229040"/>
                <a:ext cx="9880560" cy="55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 descr="P(0) check&#10;P(1)">
                <a:extLst>
                  <a:ext uri="{FF2B5EF4-FFF2-40B4-BE49-F238E27FC236}">
                    <a16:creationId xmlns:a16="http://schemas.microsoft.com/office/drawing/2014/main" id="{4355EB41-AE02-4DFA-9447-6ACA41B4DA32}"/>
                  </a:ext>
                </a:extLst>
              </p14:cNvPr>
              <p14:cNvContentPartPr/>
              <p14:nvPr/>
            </p14:nvContentPartPr>
            <p14:xfrm>
              <a:off x="7704000" y="2696760"/>
              <a:ext cx="1298520" cy="1124640"/>
            </p14:xfrm>
          </p:contentPart>
        </mc:Choice>
        <mc:Fallback>
          <p:pic>
            <p:nvPicPr>
              <p:cNvPr id="8" name="Ink 7" descr="P(0) check&#10;P(1)">
                <a:extLst>
                  <a:ext uri="{FF2B5EF4-FFF2-40B4-BE49-F238E27FC236}">
                    <a16:creationId xmlns:a16="http://schemas.microsoft.com/office/drawing/2014/main" id="{4355EB41-AE02-4DFA-9447-6ACA41B4DA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4640" y="2687400"/>
                <a:ext cx="1317240" cy="11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 descr="f(k+1) = f(k) + f(k-1) &lt;= 2^k + 2^{k-1}&#10;2^k + 2^k = 2^1 * 2^k = 2^{k+1}">
                <a:extLst>
                  <a:ext uri="{FF2B5EF4-FFF2-40B4-BE49-F238E27FC236}">
                    <a16:creationId xmlns:a16="http://schemas.microsoft.com/office/drawing/2014/main" id="{8D25B5B9-9282-4FF7-A5B9-0803574DC259}"/>
                  </a:ext>
                </a:extLst>
              </p14:cNvPr>
              <p14:cNvContentPartPr/>
              <p14:nvPr/>
            </p14:nvContentPartPr>
            <p14:xfrm>
              <a:off x="3426840" y="4431960"/>
              <a:ext cx="8439480" cy="1713960"/>
            </p14:xfrm>
          </p:contentPart>
        </mc:Choice>
        <mc:Fallback>
          <p:pic>
            <p:nvPicPr>
              <p:cNvPr id="10" name="Ink 9" descr="f(k+1) = f(k) + f(k-1) &lt;= 2^k + 2^{k-1}&#10;2^k + 2^k = 2^1 * 2^k = 2^{k+1}">
                <a:extLst>
                  <a:ext uri="{FF2B5EF4-FFF2-40B4-BE49-F238E27FC236}">
                    <a16:creationId xmlns:a16="http://schemas.microsoft.com/office/drawing/2014/main" id="{8D25B5B9-9282-4FF7-A5B9-0803574DC2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7480" y="4422600"/>
                <a:ext cx="8458200" cy="17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 descr="f(k) &lt;= 2^k">
                <a:extLst>
                  <a:ext uri="{FF2B5EF4-FFF2-40B4-BE49-F238E27FC236}">
                    <a16:creationId xmlns:a16="http://schemas.microsoft.com/office/drawing/2014/main" id="{6AA5E59C-1057-4921-BC40-A9D3C2BA3175}"/>
                  </a:ext>
                </a:extLst>
              </p14:cNvPr>
              <p14:cNvContentPartPr/>
              <p14:nvPr/>
            </p14:nvContentPartPr>
            <p14:xfrm>
              <a:off x="8796600" y="3822480"/>
              <a:ext cx="2538360" cy="1212840"/>
            </p14:xfrm>
          </p:contentPart>
        </mc:Choice>
        <mc:Fallback>
          <p:pic>
            <p:nvPicPr>
              <p:cNvPr id="12" name="Ink 11" descr="f(k) &lt;= 2^k">
                <a:extLst>
                  <a:ext uri="{FF2B5EF4-FFF2-40B4-BE49-F238E27FC236}">
                    <a16:creationId xmlns:a16="http://schemas.microsoft.com/office/drawing/2014/main" id="{6AA5E59C-1057-4921-BC40-A9D3C2BA31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87240" y="3813120"/>
                <a:ext cx="2557080" cy="12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50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9A4BD5-712E-4CBD-B797-D1520DE1B0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89240" y="4566600"/>
              <a:ext cx="10619640" cy="1423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9A4BD5-712E-4CBD-B797-D1520DE1B0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880" y="4557240"/>
                <a:ext cx="10638360" cy="14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 (goal)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 you could argue this by contradiction. I promise this is good induction practice.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EAF11B-593C-4B06-B9E2-CE1C4E1F0C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02040" y="5157720"/>
              <a:ext cx="2631960" cy="119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EAF11B-593C-4B06-B9E2-CE1C4E1F0C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680" y="5148360"/>
                <a:ext cx="2650680" cy="12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409CD1-488F-4C70-A1FE-8F3BAE2A70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Induction: Hats!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409CD1-488F-4C70-A1FE-8F3BAE2A7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AD9C1A-DAB4-434C-90B7-4138DB5ED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244320" y="1203120"/>
              <a:ext cx="2599560" cy="1686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AD9C1A-DAB4-434C-90B7-4138DB5ED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4960" y="1193760"/>
                <a:ext cx="2618280" cy="17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 (base case, IH)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02EAF7-23D3-468C-9C05-7D469939DB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83840" y="2372400"/>
              <a:ext cx="3963960" cy="106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02EAF7-23D3-468C-9C05-7D469939DB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480" y="2363040"/>
                <a:ext cx="3982680" cy="10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string pq&#10;cases">
                <a:extLst>
                  <a:ext uri="{FF2B5EF4-FFF2-40B4-BE49-F238E27FC236}">
                    <a16:creationId xmlns:a16="http://schemas.microsoft.com/office/drawing/2014/main" id="{3C5F1F48-D26A-43DD-8FF5-A1EB0A506D9B}"/>
                  </a:ext>
                </a:extLst>
              </p14:cNvPr>
              <p14:cNvContentPartPr/>
              <p14:nvPr/>
            </p14:nvContentPartPr>
            <p14:xfrm>
              <a:off x="8793360" y="243360"/>
              <a:ext cx="2302200" cy="1065600"/>
            </p14:xfrm>
          </p:contentPart>
        </mc:Choice>
        <mc:Fallback>
          <p:pic>
            <p:nvPicPr>
              <p:cNvPr id="6" name="Ink 5" descr="string pq&#10;cases">
                <a:extLst>
                  <a:ext uri="{FF2B5EF4-FFF2-40B4-BE49-F238E27FC236}">
                    <a16:creationId xmlns:a16="http://schemas.microsoft.com/office/drawing/2014/main" id="{3C5F1F48-D26A-43DD-8FF5-A1EB0A506D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84000" y="234000"/>
                <a:ext cx="2320920" cy="10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 (complete)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764EE1-28CA-49BC-A64A-F02BC8982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07880" y="155160"/>
              <a:ext cx="11113560" cy="4779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764EE1-28CA-49BC-A64A-F02BC8982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520" y="145800"/>
                <a:ext cx="11132280" cy="47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6653</TotalTime>
  <Words>4917</Words>
  <Application>Microsoft Office PowerPoint</Application>
  <PresentationFormat>Widescreen</PresentationFormat>
  <Paragraphs>381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Induction</vt:lpstr>
      <vt:lpstr>Recursively Defined Functions: Fibonacci</vt:lpstr>
      <vt:lpstr>Fibonacci Inequality: goal</vt:lpstr>
      <vt:lpstr>Fibonacci Inequality: skeleton</vt:lpstr>
      <vt:lpstr>Fibonacci Inequality</vt:lpstr>
      <vt:lpstr>Induction: Hats! (goal)</vt:lpstr>
      <vt:lpstr>Induction: Hats! (P(n))</vt:lpstr>
      <vt:lpstr>Induction: Hats! (base case, IH)</vt:lpstr>
      <vt:lpstr>Induction: Hats! (complete) </vt:lpstr>
      <vt:lpstr>Structural Induction on Strings</vt:lpstr>
      <vt:lpstr>Strings</vt:lpstr>
      <vt:lpstr>Functions on Strings</vt:lpstr>
      <vt:lpstr>String proof:  Claim for all x,y∈Σ^∗  len(x⋅y)=len(x) + len(y).</vt:lpstr>
      <vt:lpstr>String proof: skeleton</vt:lpstr>
      <vt:lpstr>String proof: Base case, IH</vt:lpstr>
      <vt:lpstr>String proof: Inductive Step Setup</vt:lpstr>
      <vt:lpstr>String proof: complete</vt:lpstr>
      <vt:lpstr>Why all those arbitraries?</vt:lpstr>
      <vt:lpstr>More Practice</vt:lpstr>
      <vt:lpstr>Claim: 3|〖(2〗^2n-1) for all n∈N. (structure)</vt:lpstr>
      <vt:lpstr>Claim: 3|〖(2〗^2n-1) for all n∈N. (1)</vt:lpstr>
      <vt:lpstr>Claim: 3|〖(2〗^2n-1) for all n∈N. (2)</vt:lpstr>
      <vt:lpstr>Claim: 3|〖(2〗^2n-1) for all n∈N. (3)</vt:lpstr>
      <vt:lpstr>Claim: 3|〖(2〗^2n-1) for all n∈N. (intuition)</vt:lpstr>
      <vt:lpstr>Fibonacci Inequality Two (structure)</vt:lpstr>
      <vt:lpstr>Fibonacci Inequality Two (1)</vt:lpstr>
      <vt:lpstr>Fibonacci Inequality Two (2)</vt:lpstr>
      <vt:lpstr>Fibonacci Inequality Two (3)</vt:lpstr>
      <vt:lpstr>Even More Induction Practice: g(n) and h(n) (1)</vt:lpstr>
      <vt:lpstr>Even More Induction Practice: g(n) and h(n) (2)</vt:lpstr>
      <vt:lpstr>Even More Induction Practice: g(n) and h(n) (3)</vt:lpstr>
      <vt:lpstr>Even More Induction Practice: g(n) and h(n) (4)</vt:lpstr>
      <vt:lpstr>Even More Induction Practice: g(n) and h(n) (5)</vt:lpstr>
      <vt:lpstr>Even More Induction Practice: g(n) and h(n) (6)</vt:lpstr>
      <vt:lpstr>Even More Induction Practice: Sums (1)</vt:lpstr>
      <vt:lpstr>Even More Induction Practice: Sums (2)</vt:lpstr>
      <vt:lpstr>Even More Induction Practice: Sums (3)</vt:lpstr>
      <vt:lpstr>Even More Induction Practice: Sums 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Induction</dc:title>
  <dc:creator>rtweber2</dc:creator>
  <cp:lastModifiedBy>mnats</cp:lastModifiedBy>
  <cp:revision>43</cp:revision>
  <cp:lastPrinted>2022-05-06T15:50:05Z</cp:lastPrinted>
  <dcterms:created xsi:type="dcterms:W3CDTF">2020-11-06T01:35:54Z</dcterms:created>
  <dcterms:modified xsi:type="dcterms:W3CDTF">2025-11-10T18:51:56Z</dcterms:modified>
</cp:coreProperties>
</file>