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2"/>
  </p:handoutMasterIdLst>
  <p:sldIdLst>
    <p:sldId id="256" r:id="rId2"/>
    <p:sldId id="314" r:id="rId3"/>
    <p:sldId id="315" r:id="rId4"/>
    <p:sldId id="316" r:id="rId5"/>
    <p:sldId id="317" r:id="rId6"/>
    <p:sldId id="312" r:id="rId7"/>
    <p:sldId id="309" r:id="rId8"/>
    <p:sldId id="310" r:id="rId9"/>
    <p:sldId id="326" r:id="rId10"/>
    <p:sldId id="327" r:id="rId11"/>
    <p:sldId id="324" r:id="rId12"/>
    <p:sldId id="272" r:id="rId13"/>
    <p:sldId id="313" r:id="rId14"/>
    <p:sldId id="262" r:id="rId15"/>
    <p:sldId id="295" r:id="rId16"/>
    <p:sldId id="269" r:id="rId17"/>
    <p:sldId id="318" r:id="rId18"/>
    <p:sldId id="294" r:id="rId19"/>
    <p:sldId id="319" r:id="rId20"/>
    <p:sldId id="293" r:id="rId21"/>
    <p:sldId id="323" r:id="rId22"/>
    <p:sldId id="320" r:id="rId23"/>
    <p:sldId id="298" r:id="rId24"/>
    <p:sldId id="299" r:id="rId25"/>
    <p:sldId id="300" r:id="rId26"/>
    <p:sldId id="321" r:id="rId27"/>
    <p:sldId id="304" r:id="rId28"/>
    <p:sldId id="305" r:id="rId29"/>
    <p:sldId id="306" r:id="rId30"/>
    <p:sldId id="30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521-5613-461B-A9B5-F8BF51B2FAF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6649-0B85-43A4-8CEA-70D449A72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6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3:30:29.779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5T23:31:14.198"/>
    </inkml:context>
  </inkml:definitions>
  <inkml:trace contextRef="#ctx0" brushRef="#br0">13632 3465 0,'-26'-44'0,"-23"-36"0,49 80 0</inkml:trace>
  <inkml:trace contextRef="#ctx0" brushRef="#br0" timeOffset="999.04">14226 2082 0,'0'0'0,"0"0"0,0 0 0,0 0 0,0 0 15,0 0-15,0 0 16,49 9-16,-31 0 15,8 0-15,-3-1 16,17 1-16,-9 0 16,13 9-16,0-9 15,23 17 1,-10 1-16,14 0 31,5 17-31,8 0 16,4 27-16,14 18 0,-17-1 15,-1-8-15,-13 0 0,4 9 32,14-1-32,-5 1 15,-26-9-15,4-9 16,-18 0-16,-4-9 16,-14 0-16,-8-9 15,-5 0-15,1 0 16,-10 0-16,5 1 15,-9-10-15,-9 9 16,-9 9 0,5 0-16,-18 9 15,-13 9-15,13 0 16,-14-9-16,-3 0 16,3-9-16,-3 0 15,-10 9-15,0-9 16,-13 0-16,-30 0 15,-24 9-15,-8-9 16,14-9 0,8-9-16,9 1 15,-9-19-15,5 10 16,4-10-16,4-8 16,23 0-16,4-1 15,13-8-15,-12-9 16,-15-9-16</inkml:trace>
  <inkml:trace contextRef="#ctx1" brushRef="#br0">2892 8587 1740 0,'30'0'127'0,"7"-354"449"16,-44 341-566-16,-34-31-6 16,4 8-1-16,-7-3-1 15,-6-1-1-15,-3-3-1 0,-11-1-4 0,-9 5 1 16,-8 0-1-16,-3 9 3 0,3 3 3 15,-4 13-1-15,7 10-1 0,7 6-6 32,9 14-1-32,7 11-1 0,9 3-1 0,0 9 0 0,5-2 0 15,7 9 1-15,9 4 0 0,11-4 1 16,11 5 1-16,4-1 2 0,12 5 2 0,8 0 2 0,7 1 2 16,8 3 2-16,6-1-1 15,-3 1-2-15,9-2-1 16,-3-4 1-16,4-2 3 0,10 3 7 0,-1-7 5 0,11 3 1 15,2 1 1-15,6 4-5 0,2 4-3 16,-2 1-5-16,-5 4-4 16,-11 2 0-16,-8 3 0 0,-11-4-1 15,-8 1-2-15,-7-2-4 0,-13 0-4 0,-14-4-1 16,-11-2 1-16,-14 3 2 16,-12 1 7-16,-9 2 8 0,-7-8 5 0,-7-4 9 15,-17-8 10-15,-8-7 6 0,-3-5 9 0,-8-9-5 16,7-9-11-16,8-12-12 0,11-4-10 0,17-10-16 15,11-2-30-15,12-2-45 16,14-2-67-16,5-7-30 16,13-5 86-16</inkml:trace>
  <inkml:trace contextRef="#ctx1" brushRef="#br0" timeOffset="1142.51">2450 8059 1794 0,'9'-9'87'0,"-5"-2"4"0,-3 2-16 0,-1 4-33 0,-3-11-19 0,-4 2-13 0,-6-9-5 0,3 2-2 0,-8-1-2 0,-3 3-1 0,3 1 0 0,-5 0 0 16,3 8 1-16,4-3 9 15,-1 4 8-15,4 4 7 0,1 3 2 0,5 2-5 16,1 0-9-16,6 0-5 0,0 0-2 0,0 0-2 16,0 2 1-16,0-2 1 15,0 0-1-15,-1 2 0 0,-6 3 0 16,5 1-2-16,-3-5 0 0,-3-1-3 0,1 0-2 15,-5 0 0-15,1 0 1 0,-3 0 1 16,0-3 1-16,0-1 1 0,0 4 0 16,5 0 0-16,-2 4 0 0,2-1 2 15,2 1 6-15,2 1 6 0,-2 2 6 0,0 6 1 16,0-6-5-16,3 0-7 0,0 2-6 16,3-2-5-16,1 0-1 0,-4 2-1 15,4-4 1-15,2 2 1 16,1 0 0-16,1 0 2 15,-4 0-1-15,0 1 0 0,0-5-1 0,-4 6 1 16,8-4 0-16,-4 4 0 0,0-4-1 0,2 1 0 16,-2-1-14-16,2-5-25 0,1 0-33 15,4 0-31-15,0 0-34 16,0-2 74-16</inkml:trace>
  <inkml:trace contextRef="#ctx1" brushRef="#br0" timeOffset="1819.61">3904 8777 1878 0,'0'12'110'0,"-2"-1"23"0,1-2-6 0,-10 0-26 0,-1-1-17 0,-6 1-11 0,-7 2-9 0,-5-2-11 0,-4 1-10 16,-5 3-10-16,0 1-8 0,-5-2-7 15,8 4-7-15,-6-3-3 0,1 1-3 0,6 0-3 0,-6 2 0 16,0-2-1-16,-3 1-1 0,1-1 1 16,4-2 0-1,9-1-1-15,3-1 0 0,1 1 0 0,3-4 0 0,-4 0-4 16,9-5-7-16,6-2-15 0,10 0-34 16,-1 0-49-16,8-2-28 15,14 0-25-15,15-3-16 0,19-2 106 0</inkml:trace>
  <inkml:trace contextRef="#ctx1" brushRef="#br0" timeOffset="2088.56">4083 9172 1889 0,'-33'21'153'0,"1"-5"65"0,-9 2-40 0,2-4-53 0,2-1-36 31,-10-1-24-31,3 1-14 0,-2-5-16 15,0 0-10-15,3-3-7 0,-1 0-6 16,3-3-2-16,1-2-3 0,-1 0-3 16,2-5-2-16,0 1 0 0,5 2-1 15,4 1-1 1,3-3 1-16,8 4-5 0,3-5-9 0,7 3-12 16,0 2-18-1,7 0-18-15,2-2-33 16,0 0-49-16,2-5-36 0,12 2-196 15,11-4 222-15</inkml:trace>
  <inkml:trace contextRef="#ctx1" brushRef="#br0" timeOffset="2800.37">5347 7626 1954 0,'-39'-2'84'0,"-1"4"-6"0,-12 9-13 16,-1 8-32-16,-4 11-17 15,-5 8-13-15,2 8-6 0,-9 5-1 0,0-3 0 16,5 7 1-16,-2 0 3 0,9-9 0 16,8-2 0-16,8-3 0 0,2-7-3 15,5 3 10-15,6-7 13 0,7-7 9 16,10-1 7-16,4-1-5 16,9 0-7-16,3-7-6 15,9 6-3-15,8-2-4 0,6 1-2 16,9 1 1-16,7 3 3 15,3-6 1-15,11 8 3 16,9-5 3-16,1 6 0 0,3-6-2 16,-13 6-4-16,-10 1-6 0,-12 1-5 15,-12 2-2-15,-8 4-1 0,-1 2-3 16,-8-1 0-16,-9 4-4 0,-5-5 1 0,-9 3 0 16,-9-2 2-16,-9 3 3 0,-6-5 1 0,-5 5 0 0,-8-6 0 0,5 3-1 0,-2-1 1 0,3-6 0 15,2-3 2-15,6-2 1 0,6-4 0 16,4 1 0-16,11-6 1 15,3 0 0-15,4-5 0 0,9-2 5 0,0 0 7 16,4 0 5-16,3-3 3 0,11 5 1 16,6-4-3-16,11 6-4 0,10-4-2 15,5 4-5-15,7 1-2 0,5 6-4 0,-3 5 0 16,-2-2-3-16,-6 9 0 16,-15 0-1-16,0 6-1 0,-9-1-2 15,-18 2-1-15,2 4-4 0,-9-4 1 0,-9 2 1 0,-6 6 3 16,-16 1 8-1,-14 5 14-15,-4 2 14 0,-15 4 8 0,2 0 4 16,1 1-4-16,3 1-12 0,6-4-4 0,13-2-2 16,9 0-3-16,11-5-2 0,8 0-3 15,9-2-8-15,11 6-5 0,9 3-2 16,12 1-22-16,9-3-37 16,14 1-38-16,15-3-102 0,20-5 152 0,21-2-17 15</inkml:trace>
  <inkml:trace contextRef="#ctx1" brushRef="#br0" timeOffset="4619.32">31213 7445 1707 0,'0'0'125'0,"0"-3"59"0,2-1-39 0,1 2-47 0,1-1-10 0,6-10-13 0,4 1-11 0,2-4-7 16,4-2-12-16,5 6-9 0,5 0-13 0,2 1-9 0,3 4-6 0,-1-4-5 0,0 8-3 0,1-1-2 0,-5 4-1 0,0 0-1 15,-1 2 1-15,3 3 1 0,-2 4-1 0,-2-2 0 0,-3 6-5 0,-5 4-7 0,1 6-12 16,-2-1-11-16,-3 4-1 0,-2 1 2 0,-5 1 4 16,-2 6 6-16,-1 5 6 0,-10 7 0 0,-5 5 3 15,-5 8 2-15,-9-1 2 0,-4 10 5 16,-3-1 8-16,-2-1 2 0,-1-10 0 15,4-11-3-15,-1-17-6 0,4-5 2 16,-3 0 4-16,4-3 3 0,8 1 4 0,4-7 1 16,10 2 3-16,1-5 1 0,4-2 6 15,-2 0 1-15,5-2-1 0,4 0 3 16,0-4-4-16,10 3 1 0,-3-1-1 16,4 2-4-16,1 0-2 0,-1-3-3 0,3 5-1 15,0-2-1-15,1 3-1 0,3 4-1 16,-4-3 0-16,0 0-1 0,-2 3-1 15,-3 0 0-15,0 2 0 0,-4 4-2 16,-2-4-2-16,-3 3 0 0,-2 2-1 16,-3-5-3-16,-2 4 2 0,-2 1 0 15,0-3 1-15,-4-2 1 0,1 0 0 16,-8 1 0-16,0-1 0 0,4 4-1 16,-9-2 2-16,4 1-1 15,-8 2 1-15,3-5 0 0,1 4 1 0,-2 3 2 0,4-4 1 16,-2 4 1-16,0-3-1 0,3 3 0 15,3-2 1-15,5 2-2 0,5 4 1 16,5-2 0-16,9 8 0 16,9 3 2-16,2 6-1 0,9 5 1 0,3 0-1 0,5 1-1 15,8 5 1-15,3 4-2 16,2-2 1-16,4 7 7 0,-1-3 1 0,1 3 5 16,-1 3 6-16,-6 1 0 15,-10 3 6-15,-12 2 6 0,-12-5 2 16,-13-3 5-16,-17-2 2 0,-18-6-7 15,-22-11-8-15,-17-5-11 0,-18-11-13 0,-17-10-4 16,-13-4 5-16,-14-10-56 0,-22-8-521 0,1-15 403 16</inkml:trace>
  <inkml:trace contextRef="#ctx1" brushRef="#br0" timeOffset="7544.01">13718 7945 1683 0,'-5'66'107'0,"-4"-6"135"0,7 31 0 0,-3-230-267 0,-1 91 47 0,5 54-9 0,-3-3-9 0,4 6-2 0,-2 2 1 31,2 7-1-31,0-1 0 0,0 1 0 0,0 10 0 16,-3 1 3-16,1 8 4 0,-5-5 6 16,3 2 7-16,1 3 5 15,-4-4 2-15,1 5 0 0,1-3-7 16,2 4-4-16,-3-5-5 0,6-2-5 15,-5-2-2-15,5-3 0 16,-2-3 0 0,2-1 1-16,0-5 6 0,-3 2 5 0,3-3 4 0,-2-2-1 15,2-5-1-15,0 1-1 0,2-4 4 0,-2 0 6 0,0-2 7 0,1 4 4 16,-1-7 1-16,4 2 0 0,1 1 1 16,-3-5 0-16,3-4-2 0,4 1-5 15,-2 3-7-15,6-4-9 0,1 4-10 16,2-7-4-16,5 0-3 0,0-2-1 15,6 2 1-15,3-2-1 0,2-3 0 16,3-2-3-16,3-1-10 16,-3-1-13-16,4 0-17 0,-3 1-24 0,3-1-18 0,-2 0-5 15,0-4-21-15,4-1-21 0,1 5-14 16,1 0-11-16,-6 0 11 16,-1 4 347-16,-8-3-165 0</inkml:trace>
  <inkml:trace contextRef="#ctx1" brushRef="#br0" timeOffset="7903.33">14374 7764 1514 0,'-16'29'594'0,"18"-36"-629"15,-11 19 109-15,4 1-8 0,-2 4-1 0,-2 5-11 0,-2 2-8 0,6 8 1 0,-4 2 2 16,5 7 7-16,3 3 6 0,-7-1-2 16,3 8-13-16,0 2-11 0,0 8-14 15,1 4-7-15,-7 8-5 16,2 10-1-16,1 8 1 0,1-1 0 0,3 0-2 16,-1 3-2-16,-2-14-2 15,-1 1-1-15,0-9 1 0,-3-5-2 16,6-8-1-16,-1-6 1 15,-4-10 0-15,8-1 1 16,-11-11-1-16,10-2 1 0,3-8 1 16,-4-4-2-16,4-7-2 0,0-4-25 15,4-5-31-15,-2-2-53 0,3-5-44 16,4-5-19-16,-4-13 537 0,9-2-297 0</inkml:trace>
  <inkml:trace contextRef="#ctx1" brushRef="#br0" timeOffset="8797.87">14858 9268 1695 0,'43'39'206'0,"-152"83"624"31,117-143-823-31,-26 65-4 0,-2 11-3 15,-1-2 0-15,-2 6 0 0,-5 0 0 16,-1 3-1-16,-4-4 1 0,-5-1 0 16,-2-6 0-16,-1 1 0 0,2-10-1 15,5-10-2-15,4-5-3 0,7-6-6 0,2-5-19 16,6-5-33-16,7-8-49 16,8-3-54-16,-2 0 537 0,11-7-315 0</inkml:trace>
  <inkml:trace contextRef="#ctx1" brushRef="#br0" timeOffset="9920.87">16156 8045 1643 0,'-2'-6'77'0,"0"3"5"0,-1-3-11 0,1 3-21 16,0 3-12-16,-7-2-10 0,4-1-8 0,-6-5-6 0,1 5-1 0,-3 1-3 0,-1-3-2 0,-5 5-3 0,-6-4-4 15,-5 2-1-15,-11-1 0 0,-7 1 0 16,-7-1 0-16,-9 3 0 0,6 0 0 16,-4 5 0-16,1 0 0 0,7 4 0 15,-5-2 0-15,2 4-1 0,-1-1 1 16,8-1 0-16,4 0 0 0,5 4 0 16,11 1 0-16,0-7 0 0,7 5 2 15,7-3 3-15,4 0 7 0,6 2 6 0,-1-2 0 16,4-4 4-16,3 4 1 0,0-4 4 15,3 2 4-15,4-2 2 0,-3 1-1 0,6-1-1 32,-2-3 0-32,0 1-2 0,5 1-5 0,-8 1-8 0,4 1-7 0,-4-3-4 15,-1 4-2 1,1-3-2-16,-3-1-1 0,1 6 0 0,1-3-2 16,1 2 2-16,1 5-1 15,-3 1 0-15,3 2-1 0,-5 0 0 0,-1 3 0 16,2 4 1-16,0-3-1 15,0 3 0-15,-1-4 1 0,-1 5 0 0,0-3 1 0,0 2 0 0,0-5 0 16,0 1 0 0,2 1 0-16,-2-3 0 0,0 3 0 0,-2 1 0 15,2-7 0-15,-1 0 0 0,1 1 0 16,-2-1 0 0,0-7 0-16,0 2 0 0,1-4 1 0,-3 2 0 0,4-7 1 0,0 2 5 15,0-2 7-15,0 0 9 0,0 0 12 0,0 0 7 31,-2 0-1-31,4-4-4 0,3-3-8 0,2 0-6 16,4-3-3-16,0-1-4 0,1-1-3 16,4-3-2-16,0 1-3 15,7 0-3-15,9 0-2 0,2 5-3 0,5-2-3 16,5 8-2-16,-1 1 0 0,-1-2 0 16,1 8 2-16,-3 1 0 0,7 8 2 15,-7 1-1-15,3 7 0 0,-1 6-1 16,-1 5-1-16,0 3-2 0,-2 6 1 15,-9 3-1-15,-3-1 0 0,-11 1 1 0,-2 0 0 16,-11 1-3-16,-6-1 7 0,-10 4 12 16,-10-5 11-16,-9-1 8 15,-8-5 5-15,-6-5-4 0,-2-5-1 0,-7-9 0 16,3-4-3-16,1-4-3 0,-1-4-2 16,3-5-3-16,-3-2-3 0,5-3-4 15,0 1-2-15,7-4-2 0,10 1-4 16,-1 1-1-16,12 1-1 0,8-1 2 0,2 3-1 15,6-1 0-15,3 3 2 16,0 0-1-16,0 0 1 0,0 0 0 0,0 0-3 16,0-6-1-16,3 5-6 0,1 1-10 15,3-2-9-15,-3 0-19 0,3 0-14 16,2-3-20-16,-1 3-21 0,3 0-51 16,1 1-44-16,4-1-170 0,2 0 202 15</inkml:trace>
  <inkml:trace contextRef="#ctx1" brushRef="#br0" timeOffset="110018.92">8395 9500 1194 0,'0'4'203'0,"-1"-1"309"0,1-1-345 0,-2 0-35 0,2 0-12 0,-2 3-24 0,0 4-23 15,0 5-14-15,-5 4-8 0,2 5-10 0,3 5-11 0,-7 2-8 0,1 4-9 0,-1 5-3 0,-6 0-3 0,1-4-2 16,-3-1-2-16,-5-2-3 16,3-7-1-16,3-2-2 0,-4-2 0 15,6 0 0-15,-2-6-1 16,-2 1-9-16,2-2-16 15,4-2-20 1,0-3-31-16,6-2-29 0,6-7-26 16,-1 0-27-16,-3-2-238 15,8-8 255-15</inkml:trace>
  <inkml:trace contextRef="#ctx1" brushRef="#br0" timeOffset="110385.73">9030 8153 1677 0,'0'-13'138'31,"-4"6"86"-31,3 2-85 0,-1 3-37 16,2 2-22-16,-2 0-15 0,-1 0-7 0,-3 2-10 0,3 7-8 0,-3-2-4 0,-1 9-5 31,4 5-1-31,-6-3-3 0,0 10-7 0,-2 1-3 16,3 2-3-16,2 12-1 15,6 8 1-15,0 3 4 0,0 6 4 16,-2 4 2-16,2 5-1 0,0-2-1 0,-3 2-5 16,8 1-3-16,-3-1-3 0,5-2-5 15,-2 6 0-15,-3 1-1 0,0-5 0 16,2-1 0-16,-1-3-2 0,2-13-2 15,2-3 0-15,-1-11 0 0,-3-8 1 16,3-5 0-16,-1-8 0 0,0-6-11 16,4-9-26-16,0-4-44 0,7-10-62 15,0-6-71-15,2-11-374 0,1-6 367 0</inkml:trace>
  <inkml:trace contextRef="#ctx1" brushRef="#br0" timeOffset="111371.19">6035 9135 1163 0,'-5'0'152'0,"1"0"180"0,3-2-196 0,-1 2-22 0,2 0-4 16,3 0-2-16,3 0 5 0,8 2-3 0,-2-2-12 0,10 0-17 0,-1-2-17 0,6-3-15 0,1 0-10 0,2 3-10 0,0-5-11 15,0 1-9-15,-1 3-6 0,3-2-1 0,1 1-10 16,-4 2-21-16,6 2-30 0,1 0-45 0,-4 0-35 0,-6-2-19 0,2 1-5 16,-6-6 85-16</inkml:trace>
  <inkml:trace contextRef="#ctx1" brushRef="#br0" timeOffset="111671.66">6902 8522 1998 0,'6'49'138'0,"-6"-6"24"0,0 1-2 16,-6-3-56-16,-2-2-30 15,4 5-20-15,2-5-15 0,2 4-14 0,4-3-6 16,1 1-1-16,2 2 1 15,0-2-1-15,2 6-3 0,-4-4-4 16,1 1-3-16,-1-6-4 0,-1 1-3 16,-3 0 0-16,-1-4-1 0,0 1 0 15,-1-5 0-15,-1-2-3 16,2-1-15-16,-2-5-25 0,2-3-32 0,-2-6-54 0,-1-2-47 16,-1-6-20-16,2 4 90 15</inkml:trace>
  <inkml:trace contextRef="#ctx1" brushRef="#br0" timeOffset="112422.99">6920 8408 1931 0,'7'9'125'0,"2"3"19"0,0 3-1 0,-2-1-46 0,0 2-25 0,-2 0-13 15,4 7-11-15,-2-4-11 0,2 8-6 0,4 1-5 0,-6 0-6 0,2 6-6 0,-1 5-5 0,0 4-4 0,4 8 1 0,-5 4 1 16,0 5-1-1,-7-1-1-15,0 5-3 0,-3-4-2 0,-6 0 1 16,0-3-1-16,2-9 0 16,-6-6 0-16,5-3 1 0,0-5 0 0,0-5 0 0,2-5 2 15,4-6-1-15,2-6 0 16,-3-3 3-16,3-9-18 0,3 0-32 0,-1-10-58 0,11-4-75 16,-3-8 515-16,6-4-298 0</inkml:trace>
  <inkml:trace contextRef="#ctx1" brushRef="#br0" timeOffset="114637.97">19301 1304 1802 0,'15'16'460'0,"-12"-11"-391"0,-6 4-58 0,-5 0-5 0,0 0-2 0,-7 3-2 16,7 2-2-16,-8 7-2 0,-2 1-3 15,4 8-5-15,-4 5-1 16,7 1 0-16,1 6 4 0,1 3 3 0,3 1 3 0,-2 2 1 0,2-9-1 16,-1 1 5-1,0 3 4 1,5-4 1-16,-3 2 8 0,5-8 5 0,2-4 2 16,3-3 6-16,0-3-1 0,6-1-3 15,3-6 2-15,4 0-4 0,7-4-2 16,3 0-5-16,2-6-4 0,2-3-3 0,2-3-1 15,-2-3-2-15,0-8-7 0,0-5-11 16,5-5-21-16,-2-11-38 0,3-9-25 16,-3-1-10-16,-8-8 0 0,-6 6 17 15,-2-2 7-15,-4-4 50 0,-1-7 7 16</inkml:trace>
  <inkml:trace contextRef="#ctx1" brushRef="#br0" timeOffset="114856.15">19734 1325 1161 0,'14'-34'1751'16,"-14"31"-2413"-1,5 3 1646-15,-10 0-1541 16,5 7 123-16,0 3 431 0,-2 8 0 16,2 9 3-16,2 10 2 0,3 11 3 0,-5 14 17 15,2 11 15-15,-2 5-2 0,2-2 0 16,-2 5-20-16,-2 6 9 16,-1 5 6-16,-4 6-2 0,1-6 1 0,1-14-22 15,1-12-7-15,-1-9 0 0,0-4 1 0,3-9-9 16,0-3-17-16,2-4-13 0,-2-3-16 15,4-9-7-15,2-1-16 0,-1-9-23 16,1-8-36-16,3-4 69 0</inkml:trace>
  <inkml:trace contextRef="#ctx1" brushRef="#br0" timeOffset="116967.08">17218 2204 2006 0,'5'-44'82'0,"1"5"-1"0,-6-11-20 0,5 17-8 0,0-5-23 16,8 15-19-16,-4 0-5 0,1 7-3 0,1 8-5 0,-6 0-8 0,2 8-7 0,0 4-4 0,2 3 0 0,5 7 0 0,1 2 2 15,1 5 2-15,1 6 2 0,1 5 1 0,-2 5 4 16,2 8 3-16,-2 6 4 16,0 6 4-16,3 7-10 0,4-2-19 15,2-2-19-15,0-5-26 16,1-11-11-16,5-5 11 15,2-10 35-15</inkml:trace>
  <inkml:trace contextRef="#ctx1" brushRef="#br0" timeOffset="117170.53">17787 1993 1728 0,'-44'62'107'0,"-2"-3"70"15,-6 8-138-15,3-6-1 0,6-6-25 16,8-1-10-16,-1-2 0 0,3-6-1 0,2-2 0 16,3-3-4-16,0-2-25 0,1 4-27 15,6-1-37-15,-1-13 43 0</inkml:trace>
  <inkml:trace contextRef="#ctx1" brushRef="#br0" timeOffset="117347.97">18073 1887 2218 0,'21'9'83'0,"0"3"-27"16,0-1-5-16,-3-6-45 15,3 8-5-15,1-8-1 0,-3 2-18 16,3 0-29-16,-7-3-34 0,0 1-33 0,2-5-14 15,-1 0-84-15,4 0 130 0</inkml:trace>
  <inkml:trace contextRef="#ctx1" brushRef="#br0" timeOffset="117534.95">18090 2371 1702 0,'4'12'136'0,"-2"1"44"0,3-8 8 15,2-5-45-15,4-2-24 0,8-7-26 0,1-3-26 0,12-6-30 16,5-3-23 0,9-7-20-16,5-1-20 0,6-1-29 0,2 2-34 0,-6-1-40 15,16 5 507-15,2 4-306 16</inkml:trace>
  <inkml:trace contextRef="#ctx1" brushRef="#br0" timeOffset="118137.56">20410 2059 2017 0,'-176'496'416'16,"142"-437"-436"-16,6-22-32 0,-2-3-32 16,-6-6-35-16,-6-5 287 0,-3-3-148 15</inkml:trace>
  <inkml:trace contextRef="#ctx1" brushRef="#br0" timeOffset="118708.4">20871 1504 2001 0,'1'2'130'0,"3"1"123"0,-4 4-233 15,-4 2-35-15,1 13-6 0,-8 11 2 16,6 20 6-16,-8 4 6 0,3 5 0 0,4 0 1 15,-4-3 1-15,8 3 3 0,0-4-4 16,0 6-23-16,4-5-13 16,4-4-10-16,-1-9-1 0,7-11 23 15,4-12 17-15,-3-10 11 0,3-6 9 16,0-7 16-16,1-9 7 0,8-5 10 16,12-15-5-16,1-13-14 15,8-10-13-15,5-13-11 0,-12-6 1 16,4-4-2-16,-6 4 5 15,-9 9 0-15,-1 6-5 0,-9 10-4 16,-6 5-6-16,-3 5 1 0,-6 13 6 16,-1 7 3-16,-4 6 0 0,2 8-2 0,-5 0-6 0,2 4-10 0,1 5-1 15,0 9-4-15,-2 16 5 0,-1 9 8 0,3 12 5 16,2 9 1-16,0 9 3 0,0 9 2 16,4 8 3-16,1 13 1 0,-3 6-1 15,2 3-1-15,-4 0 1 0,1-6 0 0,-1-3 4 0,-1-7 3 16,-1-9 0-16,-2-16 1 15,-1-17-2-15,0-20-3 0,1-15 0 0,-1-6 1 16,1-7-4-16,4-4 3 0,-5-4 18 16,3-5 16-16,-3-5 18 0,-2-9 0 15,1-14-19-15,-2-9-15 0,0-13-16 0,3-1-4 16,2 0-1-16,3 1-1 0,0 9-5 16,5 6-14-16,7-7-26 0,6 5-28 31,7-2-26-31,7-4-19 0,7 6-9 0,3 0-181 15,6 7 199-15</inkml:trace>
  <inkml:trace contextRef="#ctx1" brushRef="#br0" timeOffset="118947.41">22136 1639 1995 0,'6'2'170'0,"-1"-2"137"0,-1-2-162 0,-3 2-76 0,1 0-27 0,-2 2-33 0,0-1-17 0,0 5-16 0,0-6-13 0,-3 0-16 16,-3 7-5-16,-6 0 2 0,-4 7-6 0,-11 5-23 0,-1-1-20 0,-9 3-16 0,-8 3 5 0,-2 0 16 16,-7 1-206-16,5 0 208 0</inkml:trace>
  <inkml:trace contextRef="#ctx1" brushRef="#br0" timeOffset="119148.93">22480 1974 2080 0,'-7'0'104'0,"-3"0"22"0,-8 3-59 0,-5-1-29 0,-7-2-13 0,-9 0-8 31,-7 0-4-31,3 0-6 0,-1-2-2 0,-1-3 1 16,3 2 1-16,3-1 1 0,3 2-25 0,-1-5-31 0,5 2-28 16,4 3-35-1,3-3-2-15,6 5 6 0,-4-2 1 0,5 2-4 0,5 0 62 16</inkml:trace>
  <inkml:trace contextRef="#ctx1" brushRef="#br0" timeOffset="119900.24">23691 1087 1287 0,'0'4'144'0,"-1"3"224"15,-6-2-340-15,0 1-19 0,-8 2 0 16,-1 1 0-16,-7-3 0 0,0 4-5 0,-5-3-4 15,-6 4 0-15,1 1 0 0,-8 1 1 16,-2-4 1-16,4 5-1 0,2-2-1 16,1 1-1-16,6-3-2 0,2 3 2 0,0-6 1 15,-1 3 0-15,-1 1 1 16,2-2 3-16,1 0 0 16,4 2 2-16,7-6-1 0,2 0 1 0,5 0 0 0,6-3 0 15,1 0 1-15,2 2 1 0,0 3 0 0,2-4-3 16,-2 4-2-1,1 0-4-15,1 6 0 0,0 1-1 0,5 2 2 0,-7-2 0 16,0 4-1-16,0 0-1 0,-4 1-1 16,-1-1 1-16,0-4 1 15,-2 0 2-15,1-1 6 0,3-5 2 0,-4 1 1 16,3-2-1-16,2-1-3 16,1-3 0-16,1-1 2 0,0-2 2 0,0 2 4 0,0-2 7 15,0 0 12-15,1 0 12 16,3 0 3-16,5 0-6 0,3-2-10 0,6 2-16 15,5-2-7-15,12-1-4 0,8 3-3 16,-6 0-1-16,6 0-1 16,-6 3 0-16,-7 1 0 0,4 8-3 0,-4 2-1 15,0 9-1-15,-7-1-4 0,-5 6-5 16,-6 4-7-16,-3 0 3 0,-11 2 6 0,-6 1 7 16,-10 1 10-16,-5 1 6 0,-7 0 5 15,-4-5 10-15,-7 3 18 16,-3-6 24-16,0-4 24 0,-10-2 5 15,8-6-18-15,0-4-28 0,4-4-31 0,-1-8-15 0,0-2-2 16,4-8-1-16,-3-2 3 0,-1-7 1 16,-3-3 2-16,0-4-15 15,5-3-39-15,9 10-53 0,13 4-58 0,10 2 515 16,4 5-302-16</inkml:trace>
  <inkml:trace contextRef="#ctx1" brushRef="#br0" timeOffset="121212.54">25236 1431 1914 0,'3'2'118'0,"1"-2"26"0,1 0-8 0,-3 0-54 0,2 0-21 0,-3 0-22 0,1 2-25 0,-2 1-22 16,4 4-21-16,-3-1-16 0,1 10 1 0,0 9 7 0,3 10 14 0,1 13 14 15,-6 9 5-15,1 1 3 0,-1-5-3 16,-1 1-7-16,-1-8-2 16,-4-4-1-16,5 1 5 0,-1-6 7 0,2-5 2 15,2-2 3-15,-1-5-1 16,5-6 1-16,-4-6 2 0,3-3 3 0,4-4 4 0,-6-5 4 16,8 1 3-16,-2 2 2 0,0-8 2 15,7-1-6 1,3-4-5-16,8-7-15 0,-2-7-18 15,14-12-16-15,-9-6-3 0,0-7-20 0,4-5-5 16,-13 1 3-16,0 3 0 0,-7 3 31 0,0 12 17 16,-8-3 11-16,-3 7 3 0,1 8 3 0,-2-1 7 15,1 7 12 1,-1 0 16-16,2 6 10 0,-1 4 7 0,-3-3-5 16,0 9-8-16,0 0-5 0,0-1-13 0,2 4-13 15,-2 4-17 1,0-3-18-16,0 1-7 0,-2 4 2 0,0 9 8 0,2 5 9 15,-1 3 5-15,1 5 4 0,0 2 1 16,0 10 0-16,0 5 1 0,3 3-1 0,9 8 1 31,1 6 1-31,1 4 0 0,4 9 3 0,3 0 0 0,2 4-1 0,4-8 2 16,-1-10-2-16,-6-11 1 0,-1-10-1 0,-6-11 0 16,-3-9 1-1,-3-7 0-15,-1-5 4 16,-1-4-8-16,-5 0-20 0,0-7-27 0,2-4-41 15,-2-6 146-15,5-19-64 0</inkml:trace>
  <inkml:trace contextRef="#ctx1" brushRef="#br0" timeOffset="121495.07">26083 1928 2361 0,'2'0'93'0,"0"0"-9"16,0 0 4-16,-1 0-26 0,3 0-12 0,1-2-18 0,1-2-14 0,11 3-11 0,6-6-7 0,6-1-10 0,10-4-8 15,-4 0-5-15,6-4-9 0,2 3 1 0,-1-3-20 0,4-1-34 0,-1 4-37 16,-3 1-27-16,4 10 541 0,6 0-317 0</inkml:trace>
  <inkml:trace contextRef="#ctx1" brushRef="#br0" timeOffset="122118.8">27316 1304 2338 0,'-45'12'116'31,"22"-8"-142"-15,-2 6-13-16,-5 4-12 0,-9 2-5 15,0 2 6-15,2 3 0 0,0-3 3 16,3 3 3-16,4-1 6 15,2-2 19-15,-4-4 14 0,7 2 4 0,0 0 0 16,2-2 1-16,3 2-2 0,4-4 0 16,4 1 0-16,1 1-4 0,3 2-2 15,-1-2 2-15,5-2 1 0,2 3 2 0,2 1 1 16,0 3-3-16,2 1 0 0,2-3 2 16,-3 3 2-16,1 1 2 15,2-5 2-15,-2 0 0 0,-1-2-1 16,-1-3 2-16,4-4-1 0,-4 4 0 0,2-8 2 0,-2-1 2 15,0 0 1-15,1-2 8 0,3 0 9 16,-2 0 3-16,1 0-2 0,1 0-10 16,5 0-10-16,3-7-8 0,8 3-2 15,12-10-4-15,-1-7-3 16,10 5-2-16,7-2 1 0,-4 4 8 0,1-1 4 16,-3 3 1-16,-3 7-3 0,-5-4-5 15,-4 9-6-15,-1 9-1 0,1 5 0 0,3 9-6 16,3 5-2-1,-4 10 1-15,-2-1 0 0,-5 4 6 0,-6 5 2 0,-5 3 2 16,-8-1-2-16,-8 5-3 16,-7-7 4-16,-10 2 3 0,-4 0 5 0,-4-9 8 15,-3 0 5-15,-4-5 8 0,0-4 18 16,-5-5 10-16,2 0 28 0,0-8 9 0,0-2-8 16,-6-5-8-16,1-6-28 15,-1-4-16-15,2-2-6 16,0-3-3-16,8-6-3 0,3 2-3 0,0-3-9 0,5 1-19 15,3-7-14-15,10 2-19 16,5 4-21-16,3-4-1 0,6-2-378 16,7-6 311-16</inkml:trace>
  <inkml:trace contextRef="#ctx1" brushRef="#br0" timeOffset="122460.22">27777 1536 1850 0,'5'5'98'0,"0"1"30"0,1-3-46 0,2-3-25 0,7 4-9 0,2-3-4 0,1-1-10 0,3 0-6 0,4-1-11 0,4-3-10 0,4 1-3 0,3-6-2 15,-1-2-2-15,-3 2-4 0,0-5-17 0,-4 3-26 0,-1 6-28 0,-2-4-17 16,-9 7 0-16,-6 1-325 0,-4 1 288 15</inkml:trace>
  <inkml:trace contextRef="#ctx1" brushRef="#br0" timeOffset="122697.2">27931 1972 1612 0,'0'0'227'0,"0"0"245"0,2 0-249 16,1 0-94-16,4 0-29 0,0 0-34 0,6-2-25 16,-1-1-16-16,9-1-12 15,6-6-4-15,5-3-7 0,2 1-11 0,1-4-14 16,2-2-11-16,-5 6-20 0,0-4-22 16,0 3-35-16,0 3-47 15,-5-5-19-15,1 5-319 16,0 1 318-16</inkml:trace>
  <inkml:trace contextRef="#ctx1" brushRef="#br0" timeOffset="123425.84">28739 1876 1776 0,'7'6'271'0,"-1"-5"-180"0,1 6 5 0,2-3-13 0,3-4-14 0,2 0-3 0,2-4 3 0,7-4-12 0,7 2-8 0,4-8-9 0,3 0-13 0,1 0-8 0,1 0-6 0,-4 1-6 15,2 3-8 1,1-1-15-16,1 0-30 0,1-1-49 16,5-1-48-16,-5 3 498 0,7 3-298 15</inkml:trace>
  <inkml:trace contextRef="#ctx1" brushRef="#br0" timeOffset="123737.57">29583 1187 2220 0,'-3'3'74'0,"-1"1"-7"0,1 6-51 16,-4 6-5-16,1 7-8 0,-1 6-3 16,4 3-1-16,-1 8 0 0,2 5-1 0,2 6 1 15,0 13 0-15,0 10 1 0,4 10 2 16,3 3 0-16,2 0 1 16,1-4-2-16,-4-9 1 0,-3-6 0 0,-1-4-1 15,-2-10 2-15,-2-7 0 0,-1-7 0 16,-1-9 2-16,2-12-1 0,-6-3 0 15,4-4-1-15,1-1 0 0,-3-9 4 0,6 0-45 16,0-1 313-16,0-2-211 0</inkml:trace>
  <inkml:trace contextRef="#ctx1" brushRef="#br0" timeOffset="128187.46">17502 3226 1137 0,'1'3'641'0,"-1"-3"-597"0,0 4 2 0,0-3 0 0,0-1-1 0,4 0-6 0,-2 0-15 0,5 0-11 0,2 0-10 15,3 0-3-15,4 6-3 16,5 3-2-16,2 7-3 0,8 8-7 0,2 7-3 16,5 4 0-16,-1 11 4 15,-4 4 5-15,3 5 6 0,-8-2 3 16,-3 2 0-16,-2 0 1 0,9 0-1 0,-7-7-1 16,5-2-7-16,0-7-16 0,-5-6-35 15,-2-6-222-15,4-4 182 0</inkml:trace>
  <inkml:trace contextRef="#ctx1" brushRef="#br0" timeOffset="128413.43">18050 3314 2012 0,'-27'29'96'0,"2"-1"-21"16,-1 7 4-1,4-4-55-15,-3 6-17 0,2 4-3 0,0 3 0 0,0 6 0 16,4-6-1-16,3-2 3 0,0-4-17 0,2-5-20 16,-4-10-25-16,7 0-30 0,-3-7-12 15,0-5 0-15,0-9 16 0,3-2-216 16,2-2 207-16</inkml:trace>
  <inkml:trace contextRef="#ctx1" brushRef="#br0" timeOffset="128646.91">18193 3284 2052 0,'6'2'112'0,"4"-2"4"0,1 3-31 16,1 1-41-16,4-4-31 0,4 2-7 15,-1-1-3-15,8 3-1 0,-2 0-1 0,-2-4-1 0,-2 0 1 16,-5 1 1-16,-2-1-8 0,0 0-21 16,2 0-36-16,-2-1-45 0,4 4 491 15,3-1-310-15</inkml:trace>
  <inkml:trace contextRef="#ctx1" brushRef="#br0" timeOffset="128851.74">18410 3612 1986 0,'30'2'165'0,"-7"-20"497"47,0 9-661-47,-7 2-2 0,3-3-1 15,1 1-5 1,-1 0-5-16,6-2-8 0,2 2-13 0,-3 2-14 15,3 4-23-15,0-3-29 0,-1 1-24 0,3 5-12 0,-1-2-14 16,6 2-282-16,-2-2 288 0</inkml:trace>
  <inkml:trace contextRef="#ctx1" brushRef="#br0" timeOffset="129380.47">19399 2954 1941 0,'7'0'147'16,"-7"-1"83"-16,7 1-111 0,0 0-65 15,-10 0-32-15,3 1-24 0,-2 3-5 16,-11-2-3-16,5-1-5 0,-8 6 3 16,-6 2 0-16,1 4 5 0,-6 6 3 15,3 3 4-15,-7 1 0 0,3 1-1 16,3 3-1-16,6-6-6 0,6 1-7 0,5-3-2 15,-3-1 0-15,4 1 4 16,1-3 6-16,3-2 5 0,1 1 2 0,-3-1 1 16,1-5 0-16,1 0 1 0,1-4 1 15,-2 2-1-15,3-2 0 0,-1 1 1 16,2-6-2-16,0 1-1 0,0 1 0 16,2-2-7-16,3 2-6 0,-3-4-7 0,5 2 0 15,5 0 5-15,10 5 10 16,2 1 6-16,14-4 3 0,8 1 1 0,0 2-1 15,2 2 0-15,-8-3 0 16,-4 5 0-16,-4-7 0 0,-6 7-1 0,-4-1-1 16,-3 5-3-16,-1 6-5 0,-4 3-5 15,-3-1-5-15,-6 2 0 0,-3 0 2 16,-4 2 2-16,-3 0 1 0,-6-2 0 16,-7 3 1-16,-1-1 10 0,-6 2 5 0,-3-6 6 15,1 0 2-15,-3-3-4 16,0-2-1-16,5-2-2 0,-3-3 1 0,-3-6 0 0,3-1-1 15,-4-4 0-15,4-2-4 16,3-3-21-16,5 1-28 0,6-5-36 16,2-2-16-16,1-3 218 0,4-3-109 0</inkml:trace>
  <inkml:trace contextRef="#ctx1" brushRef="#br0" timeOffset="129643.41">20160 3481 1671 0,'3'14'61'0,"-3"0"-13"0,0 4-12 0,-3 5-21 0,-6 5-1 0,0 4 7 0,-7 11 12 0,-5 1 10 0,1 6 7 0,-10 1-6 0,2-1-17 0,-3 1-14 0,-2-8-10 0,4-2 1 0,6-8-4 16,-2-1-22-16,8-2-22 0,3-7 108 31,5-3-67-31</inkml:trace>
  <inkml:trace contextRef="#ctx1" brushRef="#br0" timeOffset="130313.66">20847 3117 1793 0,'-8'8'53'16,"2"0"-26"-16,-6 7-9 15,3-3-14-15,-2 4-2 0,1 0-1 16,-1 0 2-16,2 5 1 0,2 4-1 16,5 0-1-16,2 5-3 0,7 4-4 0,11 3-1 15,2 4-1-15,3-8 1 16,3-3 1-16,-1-3-1 0,-4-7 2 15,4-6 13-15,0-2 9 0,5-5 7 16,6-5 10-16,1-2-8 0,4-9-2 0,-1-7-5 0,3-2-9 16,-4-10-6-16,2-7-5 15,0-3-4-15,-1-6 4 0,-4 0-1 0,-6-4-1 16,-7 4-10-16,-9-4-10 16,-3 2-2-16,-8 5-1 0,-4 7 9 0,-6 6 4 15,-2 10 9-15,0 9 5 0,0 2 9 16,4 7-1-16,-1 5-4 0,-1 2-5 15,4 11-2-15,-1 9 3 0,2 14 3 0,2 14 2 16,2 5-2-16,11 12-5 16,-1 10 0-16,11 5 0 0,4 12-1 0,-1-5 0 15,1 5-3-15,-6-8-2 0,-3-6 0 16,-2-3 2-16,-7-17 2 0,-4-1 2 16,0-14 2-16,-7-10 2 0,-5-6-2 15,-3-11 0-15,-6-9-2 0,2-5 0 0,-8-5 2 16,6-4 6-16,-5-4 5 0,0-6 13 15,1-6 11-15,1-7 16 0,-1-8 20 16,6-1 3-16,5-3-2 16,4 0-11-16,3 1-5 0,2-3 2 0,5 3-7 15,8-3-8-15,3 5-17 0,9-5-19 0,3-2-4 16,2-6-7-16,9-6-33 16,2 1-42-16,2-5-54 0,-4 2-21 15,3 0 254-15,4 1-108 0</inkml:trace>
  <inkml:trace contextRef="#ctx1" brushRef="#br0" timeOffset="130532.28">22353 3468 1847 0,'78'-24'412'0,"-78"22"-120"16,0 5-362-16,-62 17 157 0,64-25-36 0,3-1-22 0,-2-3-15 0,12 1-11 0,2-7-2 0,8 1-8 0,2-2-4 0,-8 0-14 0,8 6-18 15,-6 1-24-15,0 3-36 0,-5 5-26 0,-5-6-12 16,-6 5-25-16,-1 4 91 0</inkml:trace>
  <inkml:trace contextRef="#ctx1" brushRef="#br0" timeOffset="130722.44">22092 3711 2003 0,'7'0'626'16,"2"2"-499"-16,5-2-75 0,0-2-11 16,11 1-19-16,4-6-10 15,3 1-4-15,7-4-4 0,1-1-9 0,-4-3-12 0,3 3-20 16,-7-3-30-16,1-2-48 15,8 2-52-15,0 0-3 0,5-6 73 0</inkml:trace>
  <inkml:trace contextRef="#ctx1" brushRef="#br0" timeOffset="131213.99">23055 2949 1948 0,'-5'16'62'0,"-1"7"7"0,-3 14-68 0,2 11 3 0,0 5 1 15,4 2-1-15,-1-2 0 0,4-1-3 32,0-4 1-32,0-2 0 0,0 0 0 0,0-2 1 0,0-3-1 0,5-6-2 15,4-8 2-15,0-4 3 0,4-5 0 16,-5-4 14-16,7-3 14 15,-1-2 24-15,2-2 17 16,3-4-1-16,1-3-12 0,3-2-23 16,0-1-18-16,7-10-18 0,4-1-14 0,5-5-16 0,5-15-37 15,-1-3-29-15,1-13-22 16,-5-1-14-16,-5-4 8 0,-8-4 4 16,-6 3 12-16,-3 1 16 0,-9 5 28 0,0 7 29 0,-2 6 21 0,-4 11 18 15,-1 4 18 1,1 8 31-16,-2 3 21 15,0 11 9-15,0 0-9 0,4 0-22 16,-4 6-24-16,0 6-19 0,-4 11-7 16,1 16-7-16,-3 14 0 0,4 15 9 15,-5 10 7-15,6 3 14 0,1 5 6 0,-2 0 10 16,2-1 0-16,2-1-13 0,1-10-5 16,2-8-15-16,-1-4-6 0,0-14-1 15,-1-6 0-15,4-1-4 0,0-11-17 16,4-1-18-16,1-10-13 0,4-3-24 15,7 5 73-15,6-5-11 0</inkml:trace>
  <inkml:trace contextRef="#ctx1" brushRef="#br0" timeOffset="132103.43">26170 2832 1936 0,'-5'0'47'0,"3"2"-35"0,-5 1-16 0,-7 3-9 0,0-1 3 16,-11 6 6-16,-2 1 3 0,-3-1 2 0,-4 1 0 0,6 0-1 0,-2-1 1 15,2 1 0-15,1-3-1 0,4 0 2 0,2 2-2 0,1-2 1 0,-1 0 0 16,3 3 0-16,2-3 0 0,-2 3-1 16,8 1 1-16,-4-1-1 0,3 2 0 0,2 0-3 0,0 1-6 15,2 4-1 1,0 4-2-16,-4-3 3 16,3 5 6-16,0-6 1 0,5 4 1 0,-4-3 1 0,1 3 0 0,1-4 0 15,-2-1 0 1,5 3 0-16,1-8 0 0,-3 2 0 0,2-6 0 0,-3 0 0 15,1 2 0 1,4-4 0-16,0 0 1 0,0-5 2 0,0-2 3 16,0 0 4-16,0 0 9 0,2 0 13 0,-2 0 5 15,2 0-6-15,5-11-6 16,5 6-16-16,10-6-5 0,6 1 0 16,7 2-1-16,4 0 2 0,4 2-2 15,-2-1-1-15,-4 4 4 0,-7 4-1 16,-9 1-1-16,-5 5 0 0,-3 0-7 0,-4 0-7 15,0 8-5-15,-1-1-4 16,-2 9 1-16,-1 5 3 0,0 8 4 0,-5-3-3 0,-7 6 0 0,0 4 0 31,-7-8 0-31,-2 1 4 0,-2-8-1 16,-1 1 0-16,-1-8 7 0,-3 2 7 0,-7-2 9 16,-4 1 13-16,1-7 5 0,-4-2-1 15,1-6-4-15,2-3-13 0,2-6-10 16,2-4 2-16,2-8 0 0,0 0 0 15,3-7-8-15,0-6-19 0,2-10-23 16,3-9 23-16</inkml:trace>
  <inkml:trace contextRef="#ctx1" brushRef="#br0" timeOffset="132341.04">26222 3105 1694 0,'7'4'182'0,"0"1"213"0,-2-2-282 0,0-3-33 0,6 2-12 16,0-4-13-16,6-5-10 0,-1 2-16 0,4-7-24 15,7 1-13-15,1-3-13 0,2 1-20 16,2-1-25-16,-2 4-36 0,4-3-33 0,-4 2-7 15,5 8 69-15</inkml:trace>
  <inkml:trace contextRef="#ctx1" brushRef="#br0" timeOffset="132549.29">26342 3513 1645 0,'0'-2'250'16,"0"2"274"-16,2 0-276 0,2-2-113 0,4 2-33 16,1-3-34-16,9-6-35 0,3-2-26 0,4 4-7 15,5-7-10-15,0-7-14 0,2 3-23 16,9 0-24-16,2 0-27 0,3 6-51 16,3-9-33-16,-1 8-24 15,-2-4 93-15</inkml:trace>
  <inkml:trace contextRef="#ctx1" brushRef="#br0" timeOffset="133038.71">27021 2851 2172 0,'4'13'75'0,"-1"5"3"15,-3 10-66-15,4 6-7 0,3 8-3 0,4 4 1 16,-1 2 0-16,3 5-1 0,1-3-1 16,-2 0-1-16,6-4-14 0,-4-4-9 15,0-1 0-15,2-2-1 0,-1-3 12 16,4-10 11-16,-3-6 3 0,0-4 6 0,3-6 4 16,1 1 13-16,-1-8 14 15,10-3-1-15,1-7-4 0,9-7-37 0,2-7-43 16,0-6-34-16,10-6-37 0,-5-12-14 0,-5-8 78 15,-7-4-223-15,-11 1 40 16,-11 1 23-16,-3 5-59 0,-6 6 291 0,-3 5 36 16,0 10 59-1,-7 12 58-15,7 6-4 0,0 9-10 0,0 0-38 16,0 2-49-16,-5 2-20 0,3 7-23 16,-1 5-5-16,-1 9 1 15,1 14-12-15,3 10-5 0,1 9-3 0,3 13 1 0,3 2 1 0,2 4 5 16,-2 3 5-1,5 3-1-15,4-3 0 0,-3-3-6 0,1-9-4 0,-9-8-2 0,2-12 1 32,-3-5-2-32,1-11 0 0,2-5 2 0,2-6 5 0,-9-10-11 15,0-7-24-15,0 0-45 16,5-2-249-16,3-14 204 0</inkml:trace>
  <inkml:trace contextRef="#ctx1" brushRef="#br0" timeOffset="133312.13">28082 3222 2407 0,'7'-2'126'16,"0"2"24"-16,2 0-66 0,3 0-42 0,-3-2-28 0,3-3-17 0,4 3-13 0,-2-1-14 0,1-2-21 0,-3-1-21 15,0 1-39-15,-1-6-29 0,-2 8-13 0,-2-8 138 0,0 8-18 0</inkml:trace>
  <inkml:trace contextRef="#ctx1" brushRef="#br0" timeOffset="133484.73">27938 3685 2128 0,'5'-2'216'0,"17"0"153"16,-28 2-121-16,52-19-253 16,-17 1 6-16,4 4-7 0,6-2-14 0,2 2-17 15,0 1-16-15,-2 4-10 16,0-1-14-16,0 8-17 0,-2 0-33 15,-1 2-29-15,-6 0 363 0,3 0-190 0</inkml:trace>
  <inkml:trace contextRef="#ctx1" brushRef="#br0" timeOffset="133814.98">28982 2743 2163 0,'0'41'101'0,"0"7"7"0,0 18-40 0,6 12-18 0,2 14 4 0,3 7-4 0,7 11-3 0,1-5-6 0,6-3-30 0,4-2-6 0,-5-3 9 0,-1-6-34 16,4-6-84-16,1 0 72 0</inkml:trace>
  <inkml:trace contextRef="#ctx1" brushRef="#br0" timeOffset="156159.1">7285 9511 1141 0,'50'32'266'0,"-39"-36"-63"0,-4-3-122 0,3 4 6 16,-43-42-26-16,40 45-8 0,-5-2 9 0,-1 2 7 0,1 0 3 0,-7 6-2 16,5-1-11-16,-2 2-3 0,-3 6 4 15,3 4 2-15,-5 6 5 0,-6 6-6 16,5 1-9-16,-1 12-9 0,-9 3-11 15,7 4-9-15,-3 5-9 0,-2 2-3 0,-3 1-5 16,-8 2-2-16,6-3-2 16,-4-4 0-16,5-3-1 0,3-6 1 0,-3-2-6 15,4-9-23-15,6-8-43 16,1-8-44-16,2-14-53 0,0-2-7 0,1-25 89 16</inkml:trace>
  <inkml:trace contextRef="#ctx1" brushRef="#br0" timeOffset="157011.24">7858 8585 1661 0,'12'-21'70'0,"3"5"-2"0,-1-2-22 0,2 6-16 0,-2 0-10 0,0 1-3 0,-1 6-2 0,-5 1 2 0,5 2-1 0,-3 2 2 16,8 0 5-16,-2 2 0 0,5 5 0 0,-3 2-2 0,-5 3-2 0,4 4 1 0,1 4 0 0,3 5-1 0,6 3 0 16,3 6 2-1,-2 3 7-15,6 4 4 0,0 5 4 0,1-2-6 0,1 4-9 16,-3 3-9-16,-4-4-3 0,-4 8 4 0,-4-4 0 0,-2 4-1 15,-8 0-5-15,-9-2-2 0,-6-2-1 16,-10 1 2-16,-9-6-2 0,-7-3-1 0,-9-10-1 16,-13-4 0-16,-6-10 8 0,-11-8 5 15,-6-4 2-15,3-9 3 0,-8-10-3 16,2-4 8-16,0-7 10 0,3-6 6 16,10-4 0-16,8-8-5 0,9-7-7 15,9-7 0-15,5-2 2 0,11-3 1 16,13 3 0-16,1-1-3 0,12 3-7 0,3 2-5 15,10-1-7-15,9-2-7 16,3-1-3-16,7 0-6 0,4 13-10 0,4 5-18 16,1 7-28-16,2 11-58 0,4 5-60 15,3 10 391-15,-3 6-210 0</inkml:trace>
  <inkml:trace contextRef="#ctx1" brushRef="#br0" timeOffset="167354.15">13349 9179 1748 0,'-28'7'523'0,"15"2"-375"0,10 2-36 0,-10-2-14 0,3 7-16 0,-4 3-28 0,-1-3-21 0,5 9-15 0,1-4-12 0,0 6-5 0,2-1-1 0,-5 1-1 0,-3-2-2 0,3 1-7 0,0 5-11 0,-1 2-6 15,1-1-10-15,1 0-2 0,-1 0-3 16,1 2-11-16,-1-2-16 0,-1 0-11 15,1-1-17-15,-2-2-24 0,3-6-215 16,0-9 214-16</inkml:trace>
  <inkml:trace contextRef="#ctx1" brushRef="#br0" timeOffset="168077.57">12097 8238 1483 0,'-8'-13'143'16,"2"5"132"-16,3 0-145 0,-1-2-36 0,8 3-11 15,-1-2-12-15,3-4-6 16,6 8-8-16,0-9-8 0,4 0-2 15,2 1-4-15,5-1-1 0,2 5-5 16,3 4-10-16,2-7-6 0,-1 3-6 0,-4 2-5 0,1 0-7 16,-1 3-3-1,0 0-2-15,-2 4-2 0,-4 2-4 16,-3 11-7-16,-1 1-5 0,-7 0-1 16,-2 9 3-16,-8 4 5 0,-10 3 3 0,-3 5 0 0,-6 6-1 15,-7-7 1-15,5 5 3 16,-7-4 3-16,1-1 2 0,1-2 1 0,-1-7 1 15,1-4 1-15,1-3 0 0,8-2 1 0,5-6 1 16,3 1-1-16,4-6 1 16,5-1 2-16,2 1 2 0,2-5 10 0,3 2 9 15,-1-2 5-15,7-6 4 0,3 3-6 16,5-2-6-16,8 3-4 16,-1-3-5-16,5 3-3 0,-3 0-4 0,0 2-4 0,-1 2-2 15,-4 7-3 1,0-1-4-16,-3 5-1 0,-6 6-2 0,-2 1 1 0,-3 5 4 15,-7 5 1-15,-2 0 5 0,-6-2 3 16,-8 3 2-16,-5-3 2 0,-4 0-2 16,-4 1 0-16,1-6 0 0,-1-2-1 15,4-5-1 1,0-4-2-16,0-1 0 0,3-6-2 0,4 2 0 16,-1-1 0-16,2-3-11 0,7-1-20 0,-1 2-36 15,3 1-59-15,-3-5-44 16,-5 5-19-16,-3-1 87 0</inkml:trace>
  <inkml:trace contextRef="#ctx1" brushRef="#br0" timeOffset="172475.38">11557 8988 2109 0,'0'0'133'0,"0"3"23"0,-4 1-46 0,1 8-55 0,-6 1-36 15,-5 4-12-15,-4 7-1 0,-2 0-3 0,-3 5 1 0,2 4-2 0,-4-1 1 0,6-2-2 0,-4 2 0 16,3 0 0-16,6 4-1 0,0 1 0 0,-2 0 0 0,-2 4 0 16,-1-6-1-1,1 4 1-15,-7 2 0 0,-2 0 2 16,1-7-15-16,-4-8-44 0,1-6-58 0,-3-8-39 15,-1-3-20-15,-1-9 85 0</inkml:trace>
  <inkml:trace contextRef="#ctx1" brushRef="#br0" timeOffset="173219.11">9975 8674 1813 0,'-21'-21'111'0,"8"1"20"0,5 2-9 0,6 4-42 0,2 0-7 0,5-2-3 0,4 0-6 0,9-5-16 0,6 5-13 15,7 0-15-15,11 2-8 0,1 5-3 16,3 2-6-16,-2 0 0 0,2 3-1 31,2 2-1-31,0 2-1 16,-4 0-1-16,1 4 0 0,-1 5-3 0,2 3-1 0,-3 2-4 0,-4 6-3 0,-6 8-3 15,-4 10-2 1,-3 8-1-16,-4 9 2 16,-3 3 3-16,-10 2 3 0,-9 1 4 0,-9-1 3 0,-10-3-1 15,-10-4-3-15,-8-3-2 0,-9-8 1 0,-11-3 1 0,-12-9 5 16,-5-3 2-16,-1-11 5 0,-3-4 17 16,0-6 12-16,5-6 13 0,6-6 11 15,7-3-9-15,12-5-4 0,7-5-7 16,11-3-4-16,5-1-2 0,9 0 1 15,5 0-2-15,8-2-2 0,8 2 0 0,8 2-3 16,11 0-5-16,10 3-7 0,5 6-6 16,13 5-4-16,8 1-1 0,4 13-3 15,3 4 0-15,6 5 0 0,-8 7 0 16,-1 5 1-16,4 8 3 0,-5-1-1 16,-1 3-1-16,-8-7-2 0,-10 1 0 15,-10-5 0-15,-8-2-1 0,-1-6 0 16,-9-5-1-16,-2-1-19 0,-7-6-31 15,-1-3-37-15,-3-4-60 0,-3-9-68 16,0-11 122-16</inkml:trace>
  <inkml:trace contextRef="#ctx1" brushRef="#br0" timeOffset="182934.26">16500 9415 2142 0,'-11'-5'116'0,"2"-8"10"0,-3 5-30 0,-4-1-44 0,0-4-16 0,-5 10-6 0,5-3-2 16,-5 6-5-1,6 9-11-15,-4 5-1 0,-1 4 1 0,3 11 5 0,-3 10 1 0,-5 3-2 0,-3 2-8 0,-9 8-5 0,-4 3-3 32,-3 3 0-32,1 8-2 0,-3-1 2 0,2-1-1 0,-1-5-1 0,-1-4-10 0,2-9-13 0,5-12-20 0,0-10-50 0,11-9-47 15,-1-15-259-15,6-15 242 0</inkml:trace>
  <inkml:trace contextRef="#ctx1" brushRef="#br0" timeOffset="183692.87">17316 7956 1978 0,'19'-20'291'0,"-17"10"-191"0,0 6-22 0,-1-1-59 0,-6 5-6 0,1 0-8 0,3 7-7 0,-10-3-6 15,-5 4-5-15,-2 8 0 0,-14 2 0 16,1 12 3-16,-3 13 4 0,-3 8 1 16,-1 8 1-16,-4 3 2 15,-2 10-1-15,1 8 3 16,2 4 0-16,6 10 1 16,5-4 1-16,7 4 1 0,8-12-1 15,8-6 0-15,5-9 0 16,10-1-2-16,6-6 5 0,4-1 1 0,12-6-1 0,9-9 3 15,5-7-6-15,6-3-1 0,5-7-1 0,0-10-1 16,1-4 0-16,6-10-2 0,0-3 1 0,2-7 2 0,-3-9 8 16,-7-5 18-16,3-11 10 15,0-11-1-15,-6-4-4 0,-1-5-7 0,-7 3-6 16,-17 2 2-16,-6 3-3 16,-11 3-12-16,-9 8-5 0,-9 2-6 0,-7 5-1 15,-13 3 3-15,-11 2 1 16,-7 6 3-16,-7 5 6 0,-1 6 0 15,-2 6 5-15,-7 9-2 0,-3 3-3 0,-1 7-3 16,1 7-1-16,3 8 0 0,4 1-2 0,3 7 2 0,2 4-2 16,4 0 0-16,1 0 1 0,6-5 0 15,1-4 1 1,8-9-1-16,4-5 0 0,12-9 0 16,8-4-1-16,8-10-3 0,1-2-17 0,2-4-33 0,5-6-36 15,2-6-37-15,16-6-213 16,8-1 215-16</inkml:trace>
  <inkml:trace contextRef="#ctx1" brushRef="#br0" timeOffset="185452.43">17401 9582 1354 0,'3'-7'62'0,"1"0"15"0,3-1-34 0,-5 1-7 16,-2-7 0-16,1 4 2 0,3 2 2 0,-1-4 0 0,5 0 4 0,-1 3 5 0,2-4 1 0,1 5-4 0,-3-3-8 0,6-3-19 15,4 0-12-15,8 1-6 0,4-3-4 16,4 2 3-16,5 2 2 0,2 3-1 16,5-4 7-16,-3 6 9 15,-8 2 7-15,-4 3 16 16,-7 2 4-16,-5 0 1 0,-8 0 4 16,-1 4-4-1,-7-4 3-15,3 5 1 0,4 0-4 16,-5 2-4-16,-1 2-4 15,-1 4 0-15,0 1 0 0,0 2-3 16,-1 0-4-16,5 3-1 0,-3 1-3 16,3-4-2-16,2 3-4 0,-4-1-7 0,3 3-4 0,-7-7-3 0,0 6-1 0,0-2 1 0,-12 3-1 0,8 4-2 15,-5 5 0-15,4 4-1 0,-9 6-1 16,0 3 0-16,-9 5-1 0,-2 3 0 0,0-5 1 16,-3-3-12-16,-3-8-18 15,-4-6-41-15,1-5-71 16,4-4-30-16,5-6 532 0,8 0-310 15</inkml:trace>
  <inkml:trace contextRef="#ctx1" brushRef="#br0" timeOffset="186053.01">18326 8241 1936 0,'-19'15'61'0,"6"-1"-22"0,1 2-3 0,12 3 4 0,9 2-14 0,10 6-13 0,1-6-3 0,6 4 8 15,1-5 13-15,5-3 14 0,3-2 10 0,8-7 0 0,5-4-11 0,1-6-12 0,5-3-13 0,2-7-10 0,5-3-5 0,2-1-4 0,7-5 0 0,0 0-1 0,5-4-1 0,5-3 2 16,-2-3 2-16,-7 3 2 0,-4 3 2 0,-17 2 6 0,-10 7 3 0,-8 4 3 0,-10-2 2 16,-5 10-1-16,-6-5-2 0,-6 8-4 0,-5 1-8 15,0 1-7-15,-1 10-4 0,-7 5-2 16,-6 12 8-16,-3 9 6 0,-5 11 2 0,-8 9 2 31,2 3-2-31,-6 13 1 0,0 10 5 0,10 6 9 0,-3 0 4 16,4 1 0-16,0-5-3 0,0-1-5 0,3-5 3 15,1 1 2-15,1-4 0 16,6-3-5-16,-4-7-8 0,3-6-8 16,1-3-1-16,0-15 0 0,-1-1-2 0,4-11 2 15,-1-12-11-15,1-2-22 0,2-2-20 16,5-3-32-16,0-8-32 0,2-1-18 0,0-2-18 16,0 0-3-16,0-2 70 0,2-8 34 15</inkml:trace>
  <inkml:trace contextRef="#ctx1" brushRef="#br0" timeOffset="186300.21">19399 9080 1909 0,'-5'0'162'16,"-11"-2"173"-16,-13-1-242 0,-19-4-3 0,0 1-22 15,-5 1-6-15,-7 0-8 16,0 1-10-16,-2 4-12 0,-7 0-5 15,3 0-5-15,2 0-5 0,7 2-4 16,8-2-7-16,1-2-2 0,11 0-13 0,-6-3-22 16,9-2-36-1,2-4-44-15,4 6-42 0,7-4-32 16,0 4 46 0,12-6 56-16</inkml:trace>
  <inkml:trace contextRef="#ctx1" brushRef="#br0" timeOffset="186531.21">19826 9312 1993 0,'-18'45'183'16,"-5"-1"207"-16,-9 7-270 15,-3-6-16-15,1 4-43 16,2 1-42-16,4-6-13 0,3 1-3 0,0 1-2 0,6 2 0 16,5 1 5-1,1 1-17-15,8-2-32 0,0-9-47 0,1 2-60 16,4-4-40-16,0-7 60 0,4-2 50 0</inkml:trace>
  <inkml:trace contextRef="#ctx1" brushRef="#br0" timeOffset="186727.37">20300 9546 2723 0,'10'43'103'0</inkml:trace>
  <inkml:trace contextRef="#ctx1" brushRef="#br0" timeOffset="186918.03">21096 9502 2052 0,'21'34'176'0,"-2"-17"135"16,-1 1-204-16,-5-13-41 0,1-1-40 0,0-9-35 15,0-4-73-15,7-9-71 0,3-9 74 16</inkml:trace>
  <inkml:trace contextRef="#ctx1" brushRef="#br0" timeOffset="187096.03">21832 9270 2582 0,'49'81'211'0,"63"-12"4"15,1-77-96 1,-56 8-141-16,-11-9-37 16,7-9-54-16,-3-7-98 0,1-7-23 0,-3-5 110 15</inkml:trace>
  <inkml:trace contextRef="#ctx1" brushRef="#br0" timeOffset="187202.93">23085 8981 2555 0,'51'32'121'0,"-8"-6"32"16,-6-3-97-16,-8-14-73 0,1-5-141 0,3-17 103 15</inkml:trace>
  <inkml:trace contextRef="#ctx1" brushRef="#br0" timeOffset="188031.42">5679 9988 2273 0,'2'28'118'0,"-15"18"284"16,8-49-425-16,-2-8-28 0,-2-5-64 15,-2-7-65-15,3-5 116 0,-1-4-12 16</inkml:trace>
  <inkml:trace contextRef="#ctx1" brushRef="#br0" timeOffset="188171.9">5468 10073 1651 0,'-7'21'132'0,"2"-1"80"0,-3-4-85 0,5-9-43 15,3 0-33-15,0-5-24 0,0-2-11 16,0 0-8-16,0 0-25 0,0 0-41 0,0 0-39 16,0-2 541-16,3-11-354 0</inkml:trace>
  <inkml:trace contextRef="#ctx1" brushRef="#br0" timeOffset="188315.28">5175 10234 1971 0,'-32'121'185'0,"50"-196"133"32,-21 42-21-32,8 6-229 0</inkml:trace>
  <inkml:trace contextRef="#ctx1" brushRef="#br0" timeOffset="188465.48">5145 10229 2043 0,'14'37'468'0,"-3"43"-88"16,-9-52-291 0,1-3-107-1,-3-20 141-15,9-22-95 16</inkml:trace>
  <inkml:trace contextRef="#ctx1" brushRef="#br0" timeOffset="194422.27">21585 12011 1750 0,'0'16'109'16,"-23"-7"49"-16,16-2-50 0,-14-4 23 0,19-12-64 0,2 9-14 0,-4 0-4 0,4-1-2 0,4-3-7 0,1-7-7 16,8 1-8-16,-5 3-11 0,5-6-5 0,-4-1-5 15,-2-2-2-15,0-9-2 0,2 2 0 16,-6-7-1-16,-3-5 1 0,-1-3-1 16,-5-4 0-1,-8-4 1-15,0-7 0 0,-6-2 1 16,-1-2 3-16,3 0 1 0,4 0 3 0,7 4 0 0,4 5 2 15,3 4 1-15,1 1 1 16,8 4 6-16,4 8 3 0,1 0 1 0,2 8-2 16,3 4-6-1,-3 3-7-15,5 4-5 0,-5-4-2 0,0 5-1 0,6 0 0 0,1 4 1 16,-2 2-1-16,2-2 1 0,2 1 0 0,3-2 0 16,2 6 0-1,6 0 1-15,1-3-1 0,6 5 1 0,5-2-1 16,6 2 0-16,9 0 2 0,6 0-2 0,14 0 6 31,4 7-1-31,9-2-1 0,1 2 2 0,-1-3-4 16,-2-2 3-16,2-2 0 15,3 0 1-15,0-2-2 0,-3 2-1 0,-6 7-1 16,-13 2-2-16,-8 3 0 0,-9-5 0 16,-10 2 0-16,-6 6-1 0,-10-3 0 15,-8 0-1-15,-8-1-4 0,-9 0-2 16,-9 1-4-16,-7 6-2 0,-7-1 1 15,-6 5 3-15,-6 3 3 0,-5 1 3 16,-4 11 3-16,-1 8 0 0,-6 3 1 0,-2 3 1 16,3 6 3-16,-7 1 5 0,-3 3 1 15,-3 1-2-15,-4 1-3 0,5-1-4 16,-4 6 0-16,7 5 1 0,1-3 0 16,4 5 2-16,4 1 2 0,-1 4-2 15,-1-6 6-15,4 1 10 0,-3-2 10 0,5-1 8 16,3-1 2-16,-2 5-4 15,5-3-11-15,0-6-7 0,-4-1-6 0,1-6-6 16,6-3-2-16,3-9 0 16,4-2 2-16,7-9 2 0,-1-10 4 15,1-8 2-15,7-3 0 0,7-5 2 0,5-4 6 16,11 0 5-16,4-3 4 0,8-1 1 16,6 1-7-16,5-4-5 0,9-5-7 15,1-1-5-15,10-3-4 0,1 2-3 0,6-5 1 16,3-2-1-16,7-2-1 0,4 3 0 15,9 1-1-15,1 1-1 0,1 2-1 16,-3-3 1 0,1 5-5-16,5 2-3 0,-6 3-1 0,1-2-4 0,-7 1-3 0,-4 1-7 15,-11 0-13-15,-10 0-20 0,-8 1-19 16,-17-1-18-16,-5-5-45 0,-11 1-64 16,-9-2 71-16,-5-5 33 0</inkml:trace>
  <inkml:trace contextRef="#ctx1" brushRef="#br0" timeOffset="194915.65">23956 11185 2128 0,'0'-15'79'0,"-6"1"-6"0,5 5-35 0,-5 2-12 0,3 7-1 0,3 0 2 0,-2 2 2 0,0 9 0 0,0-4-8 0,-8 9 0 0,-1 3 8 0,-5-1 9 0,-3 9 7 0,-8-6 0 0,-5 11-7 15,0 3-11-15,-7 8-7 0,-3 8-6 31,-3 8-1-31,-3 8-3 16,-3 9 0-16,1 11 0 0,1 9 3 0,3 7 8 0,-4 10 9 0,0 6 13 0,4 5 7 16,-5-3-2-16,1-4-10 0,1 3-13 0,1-12-14 15,3 1-7 1,10-8-1-16,3-13-2 0,4-15 12 0,6-15-32 0,3-11-104 16,5-17 87-1</inkml:trace>
  <inkml:trace contextRef="#ctx1" brushRef="#br0" timeOffset="199407.05">18110 11518 1677 0,'-103'23'78'0,"7"-4"8"0,1 6-16 0,13-5-8 0,8 3-26 0,4-4-18 0,15 3-11 0,13 2-1 0,8-1-1 16,6-1 1-16,5-1-2 0,5-1 0 0,6-5 4 0,6 0 5 0,-1 2 7 0,7 1 2 0,4 0 1 0,3 0-4 0,5-1-2 15,2 3-2-15,6 3-4 0,5 0-4 32,3 5-3-32,4 6-1 0,7 1-1 0,4 4 1 0,6 11-1 0,10-4-1 15,1 9 1 1,2-3-2-16,-2 4 2 0,-1 3 4 0,1-1 2 0,8 6 4 15,-5-2 0 1,3 7-1-16,-4-8-2 0,-5 6-3 0,-2-5-3 0,-13 2-2 0,-6 1-1 16,-13-4 1-1,-9-8-1-15,-14-7 4 0,-11-7 18 0,-12-7 7 0,-14-4 15 16,-13 1 12 0,-12-3 1-16,-5-6 9 0,-6-4-3 15,2-6-4-15,8-3-11 0,4-3-13 16,2-8-5-16,8-1-12 0,-6-2-5 15,-2-4-1-15,6-1-1 0,4 0 1 0,12-3 1 16,7 1 0-16,8 0-3 16,8 0-3-16,6 3-4 15,5 2-16-15,1-1-37 0,5 3-48 0,9-6-75 0,11-6-12 16,14-3 86-16</inkml:trace>
  <inkml:trace contextRef="#ctx1" brushRef="#br0" timeOffset="199749.87">20002 12014 2328 0,'-25'7'95'0,"-11"4"-12"0,-10 0 7 0,-14 3-10 0,-4 0-17 0,-3-2-17 0,1 1-16 15,2-2-19-15,13 1-6 16,5-3-2-16,3 1-2 0,-5 1-1 15,4-4 1-15,7 2 1 0,-4-2-8 0,11 0-20 0,-4-1-22 16,4-3-41-16,5-3-50 16,6 5-40-16,6-5 276 0,12 0-119 0</inkml:trace>
  <inkml:trace contextRef="#ctx1" brushRef="#br0" timeOffset="199941.59">20308 12544 2314 0,'-33'89'205'0,"-629"-185"502"31,551 84-697-15,38 1-31-16,11 6-52 0,14-4 207 15,9 6-136-15</inkml:trace>
  <inkml:trace contextRef="#ctx0" brushRef="#br0" timeOffset="-142286.89">1239 2082 0,'0'0'0,"0"0"16,0 0-16,0 0 16,44-53-16,-26 35 15,4 0-15,5-8 16,-9-1-16,-5 9 15,5-8-15,-1 8 16,-8 9-16,5 0 16,-10 0-16,9 1 15,-4-1 1,-9 9-16,5-9 16,-5 9-16,0 0 0,-5 0 15,-17 0-15,22 0 16,-75 18-16,-14 8 15,-22-8-15,-22 9 16,5-1 0,17-8-16,22-9 15,27 8 1,22-8-16,0 0 0,23-9 16,-1 9-1,9-9-15,5 9 0,-10-9 16,14 9-16,-4-9 15,4 9 1,-9-9-16,9 9 16,-13-9-16,13 8 0,0-8 15,-5 9-15,5-9 16,-13 18 0,9 9-16,-19 26 15,-3 27 1,8 8-16,5 19 0,-5-1 15,5 0-15,-1 1 16,1-1 0,9 18-16,-10 0 0,14 9 15,-8-9 1,8 9 0,0 0-16,8 0 0,6 18 0,3 9 31,-3-27-31,4-9 15,-5-18-15,0-17 0,0-9 16,-13-18-16,5-9 31,-5-9-31,0-8 0,-5-10 0,5 1 16,0-10 0,0-8-1,0 9-15,0-9 0,0 0 16,5-9-1,17 9-15,27-18 16,35 0-16,45-9 16,43-17-16,41-10 15,-22 19 1,30-1-16,23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3:36:46.6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23415 8495 1662 0,'-7'32'83'0,"5"-39"-16"16,0 1-30-16,0 6 11 0,4-42-27 0,-2 42-2 0,0-2 1 0,0 2-2 0,-2 2-2 0,2 1 1 0,0 5 8 0,0-3 9 0,-1 0 8 0,2 2 5 16,-2-5-1-16,-5 2 1 0,3-1 2 15,-3-3 5-15,-1 0 3 16,-3 0-2-16,3 0-3 0,-6-2-8 0,-1 2-10 15,-4-1-9-15,1 1-10 0,-10-2-7 0,-5-2-3 16,-3 4-2-16,-13-2 1 0,-5-3 4 31,-6 3 5-31,-10-1 2 16,3 1 0-16,-10 0-2 0,-2 1-5 16,2 1 0-16,-9 0 5 0,-4 1 6 0,-8 1 8 15,-8 0 2-15,-9 1-5 0,1 1-6 16,8 1-4-16,4 2 0 0,0 0 2 15,0-5 3-15,-11 4 4 0,-3-5 2 16,0 5-2-16,5-5-5 0,9 3-2 0,2-2 8 16,-2-1 6-16,-6-1 6 0,1-3-3 15,1 1-12-15,10-1-9 0,8 3-5 16,14-2-4-16,4-2 0 0,12 3 0 16,4-1-2-16,1-2 1 0,1 1 0 15,5-4-1-15,5-1 1 0,11 0-1 0,10 2 1 16,5-3-6-16,9 4-16 0,3-6-17 15,3 3-33-15,3-3-36 0,-1-1-62 16,5-3-83-16,2-4 135 0</inkml:trace>
  <inkml:trace contextRef="#ctx0" brushRef="#br0" timeOffset="13480.78">10213 9959 1794 0,'5'2'78'0,"-3"0"-3"0,0 3-21 0,3-3-32 16,0 0-3-16,-3 3 4 0,1-1 9 0,-1 1 6 0,-2-5 5 0,0 0 3 0,0 0 3 0,0 0 4 0,0 2 2 0,-14 1-3 0,-2 1-4 15,-2 1-9-15,-10 1-6 0,-2 2-4 0,-4-1-5 0,-5 2 1 0,-9 4 1 16,4-1-1-16,-2 2-3 16,2 2-6-1,1-2-2-15,-5 2 0 0,4-1 1 16,-8-3 6-16,8-3 5 0,3 2 1 0,-1-6 3 0,4 2-5 16,7-7-4-16,-1 0-2 0,10 0-2 15,1-4-2-15,-2-1-2 0,11 2-2 0,-1-1-3 16,4-3-1-1,6 2 3-15,3 3 7 0,2-4 8 0,5 1 5 0,-2 2-3 16,4-6-5-16,7 2-10 0,7-2-8 16,5 0-4-16,13 2-2 0,2 0-3 0,3 0 2 15,3-2-2-15,6 2 2 0,0 3 1 16,2-5 1-16,-4 6 2 0,-5-3 1 0,0 3 2 31,-6-1-2-31,-3 4-2 0,-3-3 0 16,-8 3-4-16,-1-4 1 0,-13 4-2 15,-7 0-5-15,-7 0-9 0,-2 4-3 0,-8-1-5 16,-17 4 6-16,-12 2 11 0,-14 4 5 16,-14-1 5-16,-11-5 0 0,-9 4 0 15,-2-1 1-15,2-1 1 0,0 0-2 16,6 2 2-16,3-6-1 0,7 4 1 16,7-5 0-16,13 1 0 0,6-5-1 15,8 0 2-15,9-5-1 0,8-4-3 16,9 0-16-16,8-4-37 0,3-3-29 0,7-10-98 15,18-4-92-15,19-9 154 0</inkml:trace>
  <inkml:trace contextRef="#ctx0" brushRef="#br0" timeOffset="14514.09">12312 9945 1642 0,'41'0'153'0,"-18"2"-639"0,-13 5 31 0,-8-5 486 0,-41 0 461 0,20-2 130 0,10-4-574 0,9 4 22 16,5 0 30-16,0 0 15 0,4 2-2 16,-2-2-20-16,6 2-27 0,5-2-24 0,5 3-23 0,9 4-11 15,7-1-4-15,5 6-3 16,6 2 0-16,-1 2 0 0,1 2 0 16,3-2 0-16,2-2 0 0,-2 2-1 0,0-2 2 15,-7 0-1 1,-1-1 0-16,1-1 1 0,-11 1 5 15,-1-8 7-15,-9 4 4 0,-9-7 3 0,-6 3-5 0,-8-5-12 0,0 0-10 16,-2 3-10-16,-4-1-5 16,-10 0 2-16,-11-2 9 15,-12 2 5-15,-16-2 6 0,-9-4-1 16,-9-5 1-16,-2 6 0 0,1-6-1 0,1 4 1 0,0 1 0 16,2-3-1-1,5 2 2-15,2-6 0 0,10 2 0 16,12 0 1-16,11 0-1 0,4 4 8 0,9 0 12 0,9 1 17 0,7 4 23 15,0-3 5-15,7 1-6 16,9 2-17-16,6-2-24 0,8-3-15 0,19 5-8 16,17 0 0-1,7 3-1-15,12 1 1 0,-4 3 3 0,5 4-1 0,7 1 2 16,5 2 0-16,-9 0-1 0,-1 1 2 16,-10-5-1-1,-12-4 1-15,-11 2 1 0,-13-4 0 16,-11-2 0-16,-14-2-2 0,-4 2-4 0,-13-2-5 15,-6-2-3-15,-4 0 0 0,-20 0 4 16,-22-5 5-16,-17-2 1 0,-25-3 1 16,-11-2 1-16,-4-1 1 0,-1 1-1 15,9 5-1-15,7 2 1 0,7-3 1 0,14 4 2 0,9 1 5 0,18 3 7 32,14 2 4-32,11 0 6 0,7 0 6 15,7 0 10-15,7 0 11 0,0 0-1 16,0 0-7-16,0 0-12 0,0 0-16 15,3-5-7-15,-1 3-4 0,1-3-15 0,1 1-29 16,-4 3-30-16,2-3-51 16,-2-3-52-16,-2 2-93 0,-5-11 144 15</inkml:trace>
  <inkml:trace contextRef="#ctx0" brushRef="#br0" timeOffset="19328.09">7408 11919 1784 0,'14'63'109'15,"-55"-103"219"-15,23 47-266 0,4 3-10 0,-2-3-1 0,6 4-6 16,2 3-7-16,1-1-5 0,4-3 1 16,-6 5 2-16,4-1-3 0,-6 3-2 15,-3-1-7-15,-4 2-5 0,-10 3-4 16,-13 4 0-16,-5 2 3 0,-16-1 7 15,-6 5 3-15,-8-3 2 0,-5 0-2 16,-6-1-4-16,-2-4-3 0,-10-2-5 16,-11-1-4-16,-7-4-2 0,-4-2-1 15,-6-2 0-15,3-1 3 0,5-2-2 0,-7-2 0 16,3-5 0-16,1-2-1 0,-6-2-1 16,10-2 0-16,11-6-2 0,1-3-1 0,10 1-1 15,9-1 0-15,2 3-2 0,14-3 1 16,15 3-1-16,11 6 0 0,8-3 1 15,9 4-1-15,5 3 0 0,1 0-1 16,10 0 0-16,3 3-1 16,4-1 1-16,3 3 0 0,0-3 0 0,2 2 2 15,4-3-1-15,-1 6 0 0,1-5 0 16,-4-2 0-16,2 0 1 16,1 0 1-16,2 0-1 0,-3-2 1 0,2-6-1 0,-1 0-1 15,3-11-2-15,-1-2-6 16,6-9-4-16,-8-8-3 0,2-6-2 15,-5-2 4-15,0-6 2 0,-5-1 4 0,-4-2 1 16,0-3 1-16,-7-6 0 16,-5 4 0-16,2 1-2 0,3 2-1 15,-4 2-2-15,6-1-1 0,0 4 2 0,-2 3 2 16,2 8 2-16,5 2 1 0,-2 7-1 16,8 4-3-1,3 5-5-15,1 5-2 0,5 7-3 0,1 4 2 0,0-4 5 16,0 4 2-16,2 2 4 15,0 1 3-15,3-4-2 0,1 4 2 0,-3 6-1 16,3-2 0-16,1 5 1 0,2-1 0 16,3-4 0-16,3 1 0 15,2-1 1-15,3 0-1 0,3-1-1 0,-2-5-1 0,6 3-1 0,5-6 0 16,7 2 3-16,7-4 0 0,9-3 0 16,13 5 3-1,8-9-2-15,9 3 1 0,8-1-2 0,10-2 0 0,10 4 0 0,13-1-1 16,4 5-1-1,-1-4-1-15,3 1 1 0,1 6 2 16,5-2-1-16,0 4 1 0,-8 1 1 16,-2-3 1-16,-16 4-1 0,-11 3 0 15,-2 2 0-15,-7 6-1 0,-15-1 0 0,-5 2 0 16,-9-2 1-16,-14 2 2 0,-4 2 3 16,-3-2 3-16,-13 3-2 15,-4 1-2-15,-13 4-3 0,-8-1-4 0,-6 0-1 16,-3 4-1-16,-2-4 1 0,-4 3 1 0,-3 8 2 15,0 1 0-15,-7 6 0 16,0 5 0-16,0 7 0 0,0 5 0 16,-6 8 0-16,6 1-1 0,-6 6 1 0,3 1 0 0,-1-1 1 15,-7 8 0 1,4-5 0-16,1-3-1 0,6 1 0 16,0-5 0-16,7 4 6 0,-6-4-9 15,8-3-72-15,9-6-92 0,-4-7 88 16</inkml:trace>
  <inkml:trace contextRef="#ctx0" brushRef="#br0" timeOffset="27776.3">9342 10965 1393 0,'21'-9'177'0,"-1"5"279"0,1-3-392 0,-3 7-18 0,-4 0-7 0,0 0-11 0,-1 0-12 0,-3 2-7 0,3 2-2 0,-1-4 8 0,-5 0 6 15,4-4 10-15,-6 2 4 0,-3 2 2 16,1 0 1-16,-3 0 0 0,2 0-8 16,0 0-8-16,5-2-10 15,-7 2-8-15,-7-3-1 0,-5 1-3 0,-8-5 0 0,-1 3 0 16,-8-1 1-1,-4-2 0-15,-4 2 0 0,-6 3 0 0,-5-5-1 16,-5 3 0-16,-6 3 0 0,-6-1-1 16,-10 0 0-16,-4 2 0 15,-3 0-2-15,-7-4 1 16,-3 4 0-16,-9 0 0 0,-7 4 1 16,0-2 0-16,-4-2-1 0,4 0 1 0,-7 0 1 15,-6 0 0-15,-1-2 1 0,-9 2 1 0,-1 0-1 16,3 0 1-16,-4 4-2 0,4 1 0 0,-4 2 0 0,-4-2 0 15,-1 4 0-15,1-7 0 16,-6 1 0-16,-1-3-1 0,-10-3 1 0,5-4 0 16,3-2 0-1,-8-5 1-15,9-6 0 0,-10 3 0 0,7-1 0 0,11 4-1 0,2-1 0 16,8 3-1-16,4 0 1 0,-3 5 0 16,11-2 0-16,10 3-1 15,4 1 0-15,6 0 1 0,2 1 0 0,-4 4 1 16,7 0 0-1,4 0 0-15,12 2-1 0,3 3 1 0,13 1-1 0,3-1 0 16,8 4 0-16,0 0 0 16,2 1 0-16,-1 3 1 0,2 1 0 15,0 0-1-15,1-2 1 0,6 3-1 0,3-1 0 0,2-4 0 16,4 5 1-16,5-1-1 16,1 0 1-16,6 0 2 0,-1-1 1 15,1 3 1-15,0-4 2 16,2 2-2-16,-1 0 0 0,3-3-1 0,1 5-1 15,-1-2 1-15,1-1-1 0,1 3-1 0,1-4-1 16,-5 0 1-16,-1 4-2 0,1 2 0 16,-5 0 1-16,1 5 0 0,-1-4 2 15,3 4 4-15,-4 6 4 0,9-1 3 16,-3 4 0-16,0 2-5 0,3 3-2 0,-5 5-3 16,4 5-2-16,3 6-2 0,-1 2 1 0,-1 9-1 31,0-1 0-31,-3 7 1 0,0 2-1 0,-2 3 0 15,-4 3 0-15,-1 0 0 0,-5 5-1 16,-3-3 1-16,-1 5-1 0,2 0 1 16,5 5 0-16,-2 4 0 0,5 6 0 15,1 3-1-15,3 1 1 0,0 6-1 16,4-9 1-16,-1 2-1 0,2-2 1 16,-3 0-1-16,-2 5 0 0,2 3 1 0,-4-1 0 15,1 2 1-15,2 0 0 0,1-4 0 0,0 4-1 16,0-2 0-16,2 2 1 0,-3-7-1 0,6 0 0 0,-1 1 1 15,5 3-1 1,-4-4 0-16,3-8 0 0,3 1 0 0,-3-6 0 0,1-4 0 16,-2-5-1-16,2-3-1 0,-1 0 0 31,1-3-1-31,0-5 0 0,-1-7-2 0,1-3-1 0,2-5 1 0,-4 0 2 31,3 1 2-31,0-4 1 0,-4 1 2 16,6-3-1-16,-2-2-1 0,-3-6 0 15,5 1 0-15,-3-4 0 0,-2 1 1 0,0 3-1 16,0-2 1-16,0 0-1 0,0-1 0 16,-1-4 2-16,0 3-1 0,-5-5 1 15,3 3 1-15,-3-5-1 0,3 1-1 16,1-2 0-16,0-1-1 0,-4 5 0 16,1 1 1-16,-4 6-1 0,-2 6 0 15,4-2 0-15,-2-2 0 0,2 3 0 16,2-3 0-16,-1-2 1 0,4-1-1 15,2 0 1-15,-2-6-1 0,4 3 0 0,1-6 1 16,-3-2 0-16,6-4 1 0,-3-4 1 16,4-3-2-16,-5-3 0 0,3-2-1 15,2 0 0-15,-2-1 1 0,2-6 0 16,0 2 0-16,0-4-1 0,-2 2 1 16,1 0-1-16,1 4 1 0,0-4 0 0,1 0 0 15,-1-5 0-15,2 3 0 0,-2 2 0 16,0-3 0-16,2 5 0 0,-2-6-1 15,2 1 0-15,-2 5 0 0,0-4 0 16,3 2 1-16,-1-2 0 0,-2-1 0 16,0 1-1-16,0 1 0 0,2-1-2 15,0 2-2-15,1-2 3 0,2 2 3 0,-3-1 6 16,4-3 7-16,1 3 2 0,-4-5 0 16,4 5 0-16,4 3-3 0,0-6-2 15,1 2 2-15,6 2 0 0,-1-3-2 16,6 3 1-16,1-5-6 0,9 3-4 15,-1-3-4-15,2 3-2 16,5-5-1-16,-4 0 3 16,10 0 1-16,8 0 2 0,4-3 3 0,8-1-1 15,10 2 1-15,20-1-2 0,12-4-3 0,-1 1-2 16,-3-4 0-16,-9 3 1 16,-2-2 1-16,16 2 1 0,13-4 0 15,17-1-1-15,11-2 2 0,21-4 0 16,20-2-1-16,2 1-1 15,6 1 2-15,-6 4-2 16,-19-2 0-16,-6 4 0 0,0 4 1 16,15 0 1-16,20-1 0 0,27-4 2 0,2-1-4 0,-19 5 1 15,-33-5-1-15,-24 2 0 0,-28 3 0 0,-15 2 0 16,7-4-1-16,-2 2 1 0,18 0 0 0,7 0 1 16,-9 2 0-16,-8-3 8 0,-9 4 7 0,-12-2 5 15,6 6 2-15,-3-2-7 0,1-1-7 16,-7 3-4-16,-13 0-3 0,-10 2-2 15,0 0 0-15,-3 2 0 0,1 0 0 16,13 3 0-16,5 1 0 16,-2-1 1-16,-5 2-1 0,-7 4 0 0,-8-6 0 0,1 7 1 15,16 1 1-15,12-3 0 0,5 8-1 16,2 0 0-16,-15-4 1 0,-14 4-1 16,-17-4 1-16,-8-2-2 0,-3 3 0 15,-1-1 0-15,-3 2 0 0,-2-2 0 16,-4 0 0-16,-9-2 0 15,-1-4 0-15,-2 0 0 0,-6 0 0 0,3 0 0 0,-6 1 0 16,-1 0 0-16,-1-4 2 0,-2-1 2 16,0 0 1-16,-3-3 0 15,4 5 2-15,-6-6 1 0,-2 0 5 16,-2-7 4-16,-4 3 0 0,6 0 1 0,-3-3-2 0,2 4-3 16,-2-6-2-16,3 2-2 0,-4-4-5 15,6-3-2-15,-4 2-1 0,0-3 0 16,5-1 0-16,1 2 2 0,-3-2 2 15,3-1 1-15,1-5 1 0,-9-3 0 16,9-3-2-16,-1-4 1 0,-6-3-3 16,7-4-2-16,-9-6-2 0,8-4-4 15,-3-10 0-15,-3-3-1 0,8 0 2 32,-6 0 0-32,5-4 3 0,-5-4 1 0,5-8 1 0,-4-6 1 15,5-1 3 1,1 0 2-16,-1-5 6 0,0-1 1 0,1-5-1 15,-2-3-4-15,-5-4-5 0,1-5-4 0,-8-7-2 0,-2-7-1 0,0-8 0 16,0-5-5-16,-2-5 1 0,-3 2-1 0,0 3 0 16,1 2 9-1,4 2 1-15,-2-4 2 0,2-6 2 0,-5-3-3 0,3 2 1 16,2 4 0-16,-3-6-4 0,-4-7-2 16,-2-5-4-16,-7 8 3 0,-2 7 1 15,4 16 2 1,3 2 1-16,-3 6-1 0,-2-5 1 0,2 0 0 15,-4 8-1-15,4 2-3 0,5 8-1 0,4 6 2 16,0 2 2-16,3 3 5 0,-2 2 1 0,4-3-2 16,-7 5 0-16,2-1-1 0,3 3-2 15,0 0 0-15,-1 8-1 0,1 1 0 16,4 7 0-16,-2 10 0 0,0-3 1 16,9 11-1-16,-6 0 0 0,4 3 0 15,-3 1-2 1,-4 1 2-16,2 4-1 0,1-1 0 15,-1 5 0-15,1 0 0 0,-3 7 0 0,-3 3 0 0,3 3-2 16,-4 4 0-16,1 2-3 0,1 5 0 0,-5 0-3 16,5 5-2-16,2 9 0 0,0 1-3 15,-5-6-1-15,-11 7 0 0,-9 0-2 16,-9 3 6-16,-19 4 4 0,-14-1 4 16,-15-1 3-16,-15-2 0 15,-8-1 0-15,-3-2 1 16,0 0 0-16,-8 0 0 0,-2 2 0 15,-3-2 0-15,2 3-1 0,8 3 0 16,6-3 0-16,16 4 0 0,13 2 1 0,14 0-33 0,12 0-43 0,8 2-88 16,12 1-76-16,16 0 125 15</inkml:trace>
  <inkml:trace contextRef="#ctx0" brushRef="#br0" timeOffset="22773.5">20957 14427 1785 0,'22'9'87'0,"169"144"145"0,-499-433-230 0,295 255 11 16,8-4 0-16,-2-1 4 0,0-3 5 0,5-1 7 0,0 0 1 0,0-3-3 15,4 3-7-15,0-5-4 0,5 7 2 0,0 0 10 16,4 1 10-16,-1 6 6 0,5-4 0 16,1 1-6-16,-2-6-6 0,3 2-6 15,1-1-2-15,3 1 1 16,8 3-1-16,-1 3 2 0,6 1-5 16,-4-2-3-16,7 6-4 15,-3-2-5-15,3 5-3 16,8 9-3-16,-3 2-4 15,4 4-1-15,4-1-1 16,7 3-1-16,3 1 1 16,4 8 2-16,-2 5-2 0,0 3 2 15,-2 3-1-15,-7 10-2 0,2 10-1 0,-2 3 1 0,-3 8-2 0,5 7 2 16,0 1 1-16,0 8 1 16,-7-1-1-16,0 4-1 0,-7 2-3 15,-8 6-1-15,-8 1-1 16,-9-2-1-16,-11 9 2 0,-10-5 1 15,-13-2 1-15,-14-2 5 16,-5-9 3-16,-11-3 3 16,-5-7 2-16,-4-6 0 0,-10-15 1 0,-9-1 5 0,-2-12 5 0,-13-7-3 0,4-3 3 15,-17-12-2-15,-6-2-3 0,0-8 3 0,-2-14-3 0,9-4 1 0,1-12 6 0,-1-11 9 0,-2-12 5 16,-1-8 5-16,3-16 1 0,9 0-4 0,7-5 1 16,16-5-2-16,18 6-8 15,19-4-8-15,13 7-8 0,21 4-5 0,16 10 0 16,18 7 2-16,12 8 0 0,9 1-1 15,7 11-2-15,5 0-7 16,8 11-26-16,8 3-28 0,11 3-56 0,7 4-108 0,7 4-418 16,-2 0 391-16</inkml:trace>
  <inkml:trace contextRef="#ctx0" brushRef="#br0" timeOffset="23879.89">18862 16867 2292 0,'7'-35'257'0,"198"-45"48"0,-134 53-320 0,2 33 1 0,5 8-4 0,-2 12-5 0,2 13-11 16,-7 11-11-16,2 16-4 15,1 10 4-15,-4 12 10 0,-8 6 14 0,-7 0 8 16,-15-1 2-1,-15-5 1-15,-18-4-3 16,-19-8-5-16,-20-2 2 0,-25-8 25 16,-14-17 28-16,-14-8 27 0,-11-19 21 0,-14-15 0 0,-10-9 3 15,-6-18-7-15,-3-10-5 0,6-12-4 16,17-17-8-16,17-6-7 0,13-6-6 0,16-4-13 0,8-1-10 16,10 3-2-16,8 2-4 15,15 7-4-15,19 6 2 0,17 7-10 0,13 4-22 16,20 7-29-16,3 8-39 0,16 12-37 0,24 11-28 15,13 9-20-15,23 15-24 16,19 8-19-16,4 5 5 0,-8 4 101 0</inkml:trace>
  <inkml:trace contextRef="#ctx0" brushRef="#br0" timeOffset="24378.57">22126 17340 2540 0,'5'64'194'15,"29"-284"246"-15,-8 183-438 0,8 5-3 0,7 0-3 0,9 2-1 0,10 2-7 16,0 3 0-16,0 9-1 0,4 9 0 16,-2 5 5-16,0 9 2 0,2 9 2 0,2 9 1 15,3 11-1-15,-3 15-1 31,4 9-1-31,-4 13-2 0,-6 5-1 0,-14 2 1 0,-17-1 1 0,-17 1 1 16,-21-7-1-16,-15 0-4 0,-23-4-5 0,-11-11-1 0,-15-12 2 16,-8-10 4-16,-10-13 7 15,-4-12 5-15,-5-17 8 0,-11-13 14 0,-12-15 11 16,-10-19 6-16,-2-16 12 0,6-11 7 16,12-12-1-16,16-2-1 0,19 9-11 0,15 3-12 15,19 9 0-15,25 11-1 0,16 2-2 16,23 3-8-1,28 8-34-15,20 4-40 0,21 15-58 0,23 11-67 0,34 13-109 16,28 12 156 0</inkml:trace>
  <inkml:trace contextRef="#ctx0" brushRef="#br0" timeOffset="26162.29">20447 14473 1016 0,'7'-37'297'0,"69"-124"743"0,-67 156-958 0,2-1-9 16,1 10-18-1,0-2-13-15,3 6-8 0,1 7-6 0,-2 1 0 16,-2 10 5-16,-7 4 4 15,-1 11 2-15,-6 9-2 0,-5 3-6 0,-7 4-9 16,-9 8-1-16,-2 4 0 16,-9 8 3-16,-5 8 0 0,2 3-5 15,-7 5-7-15,-2 1-7 0,5 7-5 0,-9 1 0 0,1 8 0 16,-8 2 0 0,-7 5 0-16,-9 4 5 0,-3-6 9 0,0 4 17 0,-9-2 6 0,7 2 5 15,-2-11-4 1,7-11-15-16,8-17-10 0,6-18-10 0,8-12-3 0,3-8-2 15,11-8 1-15,7-7 3 16,10-4-4-16,11-9-37 16,9-7-39-16,9-5-61 0,12-2-106 15,22-6-175-15,12-11 237 0</inkml:trace>
  <inkml:trace contextRef="#ctx0" brushRef="#br0" timeOffset="26707.98">21732 14823 1526 0,'0'-18'133'0,"-37"-140"576"0,41 158-642 0,-8 2-10 0,8 3-14 0,1 4-14 0,5 4-14 15,5 6-6-15,1 4-1 0,0 6 6 16,3 6 7-16,2 6 10 0,2 12 6 0,4 4 3 15,1 8 1-15,8 10 6 16,1 12 5-16,6 7 0 16,3 8 0-16,2 8 0 0,5 7-1 0,4 0 3 15,5 2-3-15,-4-2-10 0,-5-3-11 0,-5-4-12 16,-12-8-11-16,1-1-4 0,-9-15-1 16,1-12-17-16,-5-14-35 0,-2-15-60 0,4-10-143 15,-3-17 143 1</inkml:trace>
  <inkml:trace contextRef="#ctx0" brushRef="#br0" timeOffset="29084.42">26550 13612 1812 0,'-4'0'119'0,"-7"2"51"0,3-2-52 0,-1-2-41 0,2-2-25 0,0-6-19 0,5 3-6 0,-2-6 1 0,2 1 0 16,2-1 0-16,6-3-5 0,-3-1-4 0,10-8-4 0,1 5 1 0,0-5 2 0,9 6 2 0,7-6 3 0,4 4-1 0,9 1-1 16,-4 4-1-1,3 4-5-15,2 5-4 0,4-2-5 0,0 9-4 16,5 4-3-16,-1 4-2 15,-3 8-2-15,3 0-1 0,-3 9 0 0,-2 5 0 16,6 4 2-16,-2 9 1 0,-1 8 1 16,1 0 0-16,-5 11 0 15,-5 2-1-15,-7 5-3 0,-13 1-1 16,-10-1 0-16,-11 7-1 0,-16-2 2 0,-13 6 3 0,-13-2 3 16,-13-7 2-16,-5-11 3 0,-6-13-1 0,-5-7 1 15,-5-13 5-15,-9-11 10 16,-18-9 18-16,-7-12 13 0,-9-13 6 0,4-12 3 0,14-13-2 15,16-5 2-15,12-3 5 0,4-8 1 16,5-4-1-16,-3-3-7 0,6-3-9 16,12 7-11-16,12 0-10 15,22 3-7-15,22 6-3 0,22-9-5 0,17 2-13 16,23 8-16-16,9 4-24 16,14 15-22-16,2 15-31 0,7-2-37 0,4 12-68 15,-2-7 30-15,-2-6 69 0</inkml:trace>
  <inkml:trace contextRef="#ctx0" brushRef="#br0" timeOffset="31175.33">23821 11502 1849 0,'-5'2'104'0,"1"-1"18"0,-1 1-7 0,3-2-10 0,2 0-7 0,2-5-6 15,1-7-11-15,-1-6-15 0,0-12-24 0,3-9-14 0,2-6-2 0,6-3 7 0,10 1 7 0,-2 2 3 0,4 4-2 0,8 6-9 0,-1 3-12 0,7 6-10 0,6 2-7 0,-3 8-4 0,10 11-4 0,-1 5 0 0,1 7-1 0,6 13-1 16,8 5 1-16,3 10 0 0,9 9-7 0,-6 15-8 0,-4 10-7 15,-6 4-9-15,-14 8 1 0,-6 4-1 16,-13 0 0-16,-6 1-2 0,-13-5 3 16,-11-1 7-16,-15-2 9 0,-16-4 7 15,-13-3 7-15,-17-9 0 0,-12-7 11 16,-13-12 14-16,-7-9 9 0,-2-8 2 0,8-3 0 16,8-9-7-16,7-10 1 15,-1-4 11-15,8-12 6 0,-3-8 9 16,3-15 5-16,6-3 0 0,2-13-4 0,6-4-13 15,11-4-12-15,6-1-12 0,14 0-8 16,6 1-1-16,15 6-3 0,8 4-6 16,16-1-15-16,8 4-20 0,11 0-28 0,8 8-29 15,8 8-24-15,8 11-56 0,11 5-29 16,-2 5 107-16</inkml:trace>
  <inkml:trace contextRef="#ctx0" brushRef="#br0" timeOffset="32542.08">23858 12399 2055 0,'0'2'120'0,"4"0"18"0,-4 3-28 0,-4-3-39 0,1 1-24 0,-3 1-11 0,4 3-3 0,-1 2-6 0,-2 3-7 0,-6 1-5 0,-3-1-1 0,-7 6-1 0,-4-2-1 0,-4 7-1 0,-1 7 0 0,-3 4-1 0,-10 6-2 0,-7 1-1 0,-1 2 2 0,-16 1 4 15,3 4 3-15,-7 3 3 0,-7 4-4 0,-11 2-5 0,-8 0-3 0,-1-4-2 16,-3 2 1-16,7-4-1 0,11-5-1 16,3 4-2-16,9 1-2 15,5-1 0-15,4 7 0 0,2-8 0 16,7 1 1-16,3 3 0 0,6-7 2 0,8 4 1 15,6-4-1-15,5-9 0 0,8 1 1 0,3-10-2 16,1-9 1-16,6-4 4 0,3-6-16 16,4-8-24-16,0-1-39 0,2 0-87 15,5-7-19-15,9-11 82 0</inkml:trace>
  <inkml:trace contextRef="#ctx0" brushRef="#br0" timeOffset="33109.53">24569 12385 1854 0,'-25'7'97'0,"6"-3"-5"0,-2-3-15 0,8 1-45 0,6-2-21 0,2 0-6 0,1 0 3 0,2-2 6 0,2 2 8 0,2 0 7 0,2-1 8 16,1 1 3-16,-3 0 2 0,3-2-2 15,2 2-5-15,-3 2-5 0,6-2-4 16,-1 3 0-16,5 1 0 0,6 3-4 0,-2-4-6 16,8 8-2-16,1-6-5 15,-1 4-1-15,8 5-1 0,-2-1 1 16,7 3 0-16,0 3 3 0,7 9 5 0,2 10 1 0,9 3 3 15,8 10 1-15,12 4 1 16,8 7 4-16,10 5 7 0,7 6 8 16,-1 1 7-16,-4 8 6 0,-5-7 0 0,-1 1-3 0,1-4-5 0,4 1-7 15,-6-5-8-15,-3-5-11 0,-9-4-8 32,-12-10-5-32,-17-6-4 0,-6-9-1 15,-9-9-1-15,-4-6 2 0,-7-3-6 16,-2-5-36-16,-5-6-45 0,-2-1-73 0,-3-4 347 15,-6-9-182-15</inkml:trace>
  <inkml:trace contextRef="#ctx0" brushRef="#br0" timeOffset="-198199.05">23808 8738 1893 0,'-3'0'75'0,"-9"2"-7"0,-1 3-22 0,-5 0-19 0,-6 2-10 0,-1-1-6 0,-7 4-4 0,-7-3-2 0,-6 6-2 0,-11-3 4 0,-6-4 7 0,-2 1 11 0,-7-7 8 0,-2-4 8 0,-7-1 4 0,-12 1 0 16,-5-3 0-16,-6 4-3 0,-7 1-2 15,2 0-6-15,0 2-1 0,-13 0-2 16,-3-2 1-1,-11 2 0-15,-10-7-9 0,-1 2-5 16,-8-9-11-16,-9-2-4 16,-7-7-2-16,-4 0 1 0,0-6-1 15,-7-6 0-15,1 1 3 16,-5 4 10-16,17 2 10 16,17 3 2-16,11 7-2 15,23 6-4-15,11 7 3 0,20-1 4 0,21 6 5 16,17 6-5-16,20-3-6 0,10-1-2 0,18 0 4 0,0-1-1 0,0 6-3 0,18-5-4 15,12 4-8-15,23 2-1 0,11 0-3 0,23 6-1 0,17 0 1 0,10 2-1 16,10-2 0-16,12 0 0 0,13 0 0 0,13-3-2 16,15-2-3-16,-1-6-2 15,4 3-2-15,8-1-1 0,-3-1 1 0,-3-3-1 0,-3-1 0 32,-10 2 0-32,-6-2 2 0,-9 2 3 0,-14 0 1 15,-23-2 2-15,-24 0 2 0,-17 0-1 16,-19-2 1-16,-17 0-1 0,-11-1-1 15,-12 1-1-15,-6-3-7 0,-11 5-8 0,-9-2-7 16,-10-2-3-16,-15 1 3 0,-17-4 10 16,-22-2 8-16,-21-4 5 15,-14-3 1-15,-20-3-1 0,-12 3 0 0,-12 0 0 0,-10 5 1 16,8 4 0-16,-4 4-1 16,-1-1 2-16,-1 8-2 0,-5 1 1 15,14 6-1-15,1 5 8 0,1 3 4 0,5 4 4 0,6-2 1 0,17 8-8 31,17-1-4-31,17 1-2 0,12-1-1 0,10-2-1 0,6 1-3 0,17-6-20 16,11 1-37 0,14-6-81-16,11-6-90 15,10-10 120-15</inkml:trace>
  <inkml:trace contextRef="#ctx0" brushRef="#br0" timeOffset="-5032.06">9624 9858 1838 0,'20'-16'176'0,"160"16"119"15,-130 16-284-15,-18-5-2 0,3-6 1 16,-6 4 1-16,-4-7 6 0,-2 2 7 16,-9-3 7-16,0 1 8 0,-9 3-4 15,-3-5-7-15,-2 2-10 16,-3 0-7-16,-10 1-1 0,-6 6 5 0,-12-3 5 0,-8 4-3 15,-7 3-2-15,-9-4-7 16,-1-2-6-16,-5 0-1 0,3 0-1 16,-13-4 0-16,2-1 1 15,-4 0 7-15,-3-2 8 0,9-2 9 0,6-3 11 0,10-2 2 16,14 1 1-16,3 3 0 0,11-6-2 16,7 4 3-16,9-4 3 0,5 5 1 15,6-3-4-15,8 0-9 0,11 4-14 0,11-6-12 16,17 5-6-16,11 4-5 0,14 0 0 15,6 2 3-15,1 3 2 0,-10 4 1 16,-7-4 1-16,-1 4 2 16,-5-3 0-16,1 1 1 0,-4-6-1 0,-10 1-1 0,-8-2-1 15,-7-2-3-15,-10-5-7 16,-6 4-9-16,-6-2-17 16,-1-6-16-16,-2 2-28 0,-2 0-40 0,4-5-57 15,-5 0-46-15,1-9-369 0,2-7 367 0</inkml:trace>
  <inkml:trace contextRef="#ctx0" brushRef="#br0" timeOffset="-4413.21">12216 10147 1744 0,'-25'0'106'0,"4"2"24"0,2-2-28 0,-1-2-46 0,4 1-14 16,6-1-13-16,-1-4 15 0,4 3 13 0,3-1 13 0,1-3 17 0,3 0-9 0,0 0-9 0,3-2-12 0,8 0-10 0,0 2-14 15,6-3-12-15,3 4-10 0,6-1-7 0,8 7-5 0,7 2-4 16,12 7 0-16,14-2 1 0,11 9 4 0,8-2 2 0,2 7 0 0,1 6 0 0,-2-4-1 16,1 7 0-16,1-1 0 0,-6-1 1 0,-3-1-1 0,-13-4 1 0,-10-9-1 0,-2 3 1 0,-12-4 3 15,-13 1-1-15,-11-10-1 0,-13-4 2 0,-6 0-4 0,0 0-1 16,-2 0 2-16,-21-4-3 0,-7-7 1 16,-16-1 1-16,-18 0 0 15,-4-3-1-15,-13-1 1 16,3 4 0-16,0-4-1 0,3 5 2 0,6-1 2 0,7 0 2 15,4-3 5 1,6 3 5-16,4 0 0 0,6 1 0 0,8 2-1 0,6-1-1 0,8 6-1 16,11-3 0-16,-1 2 0 0,8 3 0 0,4-2-1 0,1-3-3 0,4 4-1 0,8 3-6 15,-8-4-2-15,2 0-2 0,7 4-1 16,-6 0-2-16,-1 0-10 0,7 6-16 16,-5-3-32-16,5 3-27 0,-2 1-58 15,-14-7-51-15,2 0-217 0,-2 0 238 0</inkml:trace>
  <inkml:trace contextRef="#ctx0" brushRef="#br0" timeOffset="2782.08">4493 11374 1488 0,'-6'-1'126'0,"3"-1"120"0,-1 0-158 0,3-2-40 0,1 4-6 16,0-1-5-16,0 1 2 0,0 0 6 0,0 0 5 0,0 0 3 0,-4 1-3 0,2 5-7 0,2 6-5 0,2 4-1 0,2 4 2 0,-4 4-1 16,0 5-4-16,3 1-8 0,4 0-9 15,0 4-6-15,-1 3-6 0,1-2 0 0,-2 4 1 0,4 2 6 16,-4 5 5-16,2 0 3 16,-3 2-3-16,7-2-6 0,-6-1-5 15,5-1-4-15,-1-1-2 16,0-4 1-16,4-6-1 0,-5-1-4 0,3-5-8 0,-2-6-10 15,-4-7-14-15,-1-3-14 0,1-4-20 0,-5-7-24 16,0 0-22-16,4-4 1 0,-6-6 5 16,0-11 575-1,-5-13-345-15</inkml:trace>
  <inkml:trace contextRef="#ctx0" brushRef="#br0" timeOffset="3372.93">4523 11427 1842 0,'21'8'112'0,"2"2"38"0,9 3-62 0,2 1-46 15,5-7-23-15,9 2-11 0,8-2 0 0,14 0 8 32,1-7 9-32,-1 0 2 0,3-7-1 15,0-4-5-15,3-3-1 0,7-7-2 16,4-2 0-16,2-4-3 15,7-7-3-15,1 2 2 16,4 1 3-16,0-3 1 16,0-2-3-16,0 6-1 15,-3 4-2-15,-2 8-2 16,-1 4-2-16,-6 3-3 16,-6 8-3-16,-10 1-1 0,-2 2 0 15,-5 5 2-15,-6-3-1 16,-3 5-2-16,-8 4 1 0,-13-4-2 0,-4 3 0 0,-7 3 1 15,-8-8 4-15,-3 4 1 0,-3-5 1 0,-2 4-2 0,-7-2-1 16,0 3-2-16,-1-2 0 0,1 3 0 0,0 4 0 0,3 1 1 0,0 6-1 0,6 2 1 0,3 5 0 16,4 4 0-16,7 7 0 0,3 0-1 15,-3 7-1-15,0 0 2 0,-2 1-2 16,-2-1 0-16,4 0 1 0,-7-4-1 16,-4 3 0-16,-3-5 0 0,-4-1 3 15,0 2 1-15,-7-5 5 0,0-6 1 0,-4-4 1 16,-8-1 0-16,1 2 2 15,-8-6 1-15,-10 2 6 0,-11 4 1 0,-21-10-2 16,-8 3 4-16,-11-4 1 0,-1 3 1 16,1-3 6-16,2-1 0 0,0-1 1 15,2 0 0-15,1 0-3 0,-6 0-8 16,-4-1-8-16,3-3-5 16,0 5-5-16,15-3 0 0,3 0-1 0,6-1 0 15,6-7-1-15,8 1 1 0,10 0-5 16,6-5-12-1,7 0-31-15,1-7-41 0,8 0-47 0,5-4-85 0,-4-5-104 0,7-7 176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3:38:39.2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5339 5275 1643 0,'-24'11'78'0,"3"1"-2"0,0-1-15 0,7-6-34 0,7 6-13 0,3-8-7 0,2 4 4 0,2-1 10 0,4-6 9 0,8 0 16 0,6 0 8 15,7 0 0-15,7 2 0 0,10-1-12 16,10 5-10 0,6-1-8-16,10 2-3 0,-5 0-3 0,8 0-5 15,-9 0-4-15,0-1-5 0,6 1 0 32,-1-4 4-32,1 3 1 0,-6-1 2 0,-6-2 1 0,-11-3-1 15,-13 0-3-15,-8 0-2 0,-9-1-2 16,-10-1-1-16,-7-2 4 0,-8 3 3 0,-10-5 2 0,-14-1 2 15,-6 2-4-15,-21 0-1 0,-11-3 0 16,-10 5-1-16,-1 1 0 0,3-3-1 16,2 3 0-16,2-2 2 15,-1 3 5-15,3-1 5 0,10 0 4 16,18-3 3-16,5 3 1 0,16-1-2 16,11 1 0-16,12 2 4 0,-1-2-2 15,10 2-5-15,13 0-4 0,6 0-11 16,17 0-4-16,15 0-2 0,13 4 1 15,9 1 1-15,3 2-1 0,4 2 1 16,-2 0 0-16,-1 3 1 0,-1-1 1 0,-9-2 0 16,-10 3-1-16,-14-1-1 0,-13 1-3 15,-14-8 0-15,-9 1-3 0,-10-5-8 16,-2 7 3-16,-15-7 1 0,-3-5 2 16,-14 1 7-16,-12-10-16 0,-8-4-23 15,-9-1-61-15,-3-10-74 0,-7-8 512 16,0-4-306-16</inkml:trace>
  <inkml:trace contextRef="#ctx0" brushRef="#br0" timeOffset="4506.72">3175 8750 1784 0,'-5'25'59'0,"-2"-5"-19"0,-2 3 3 0,2-4-9 0,0 4-7 0,-2-3-5 0,2 1 5 0,-4-2 7 0,1 8 6 0,-3 0 0 0,-1 5-3 0,-2-1-6 0,0 3-8 0,2 2-8 16,2-6-8-16,3 2-3 0,-2-2-2 0,6-2 0 15,-2-3 4-15,3 2 0 0,2-4 1 0,-3-2 1 0,5 0-3 0,0-5-1 16,5 4 0 0,1-8 1-16,3-1 2 0,-1-1 0 0,5 1 1 0,3-7-2 15,3 3 1-15,-1-6 1 16,9-1 4-16,1-1 6 0,0-8 1 0,4 3 0 16,-2-4-2-1,4 3-4-15,0 0-4 0,8 3-4 0,3-3 0 0,-1 2-1 0,2 3 2 31,-2-3 3-31,3 1 1 0,2 2 1 0,3 0-1 0,3 2-3 0,10 0-2 0,-3-1-3 32,2-3-2-32,9 2-4 0,3-1 0 0,-3-2-3 0,3-4 2 0,-5 2 2 15,2-4 1 1,3 0 2-16,7 1 0 0,2-1 0 0,4-1 1 0,3 1 1 16,0 0-1-16,-3-1 2 15,1-2-1-15,-5 3-1 0,4-1 0 0,7-1 1 31,1 8-1-31,-1 0 0 0,0 5 0 0,-4 1-1 16,-7 3 0-16,4-1 0 0,-6 3-1 16,4 1 1-16,7 0 0 0,-7 0 0 15,0-2 3-15,-2-1-1 0,-11-2 0 16,-5 3 1-16,-10-5-1 0,-2 0 2 16,-4 0 3-16,5-2 4 0,-4-3 4 15,-1 0 1-15,-2-1 2 0,-1-3-4 16,5 4 0-16,-4-4-5 0,-1 6-4 0,-9-4-1 15,-4 1 0-15,-9 3 3 0,1-4 7 16,-5 1 4-16,-6-1 0 0,-2 0-1 16,2 2-5-16,-4-2-5 0,-3-2-3 15,-1 2-1-15,-3-7-1 0,1-1 1 16,-3 1 0-16,-2-2 0 0,5-5 1 16,-1 2-4-16,0-1-12 0,2-1-20 15,-1 1-48-15,5-3-74 0,1 4-406 16,13-8 353-16</inkml:trace>
  <inkml:trace contextRef="#ctx0" brushRef="#br0" timeOffset="10273.03">11369 7085 1572 0,'25'0'71'0,"-2"0"36"0,5 4-82 0,-5 1-7 16,11 4-7-16,-4 0-6 0,2-4-3 0,0 1 2 0,-4-5 6 0,6 5 11 0,-2-6 20 0,-4 0 18 0,-3 0 14 0,-6 3 5 0,-4 3-2 16,0 4 1-16,3 4-10 0,-4 2-6 0,1 7-8 0,-5-3-12 0,-1 8-6 0,5 1-8 15,-5 1-6-15,-2-2-8 0,-7-5-2 0,0-3-3 16,-3-3 2-16,-4 3 8 0,-6-6 7 15,-8 0 7-15,-7-7 2 0,-11 0-3 16,-9-1-5-16,-11-4-7 0,-5-2-3 16,-5 0-1-16,-4-2-2 15,-5-2 2-15,-7-3-2 0,0-2-5 0,-2-3-4 0,0-2-2 16,-12 0 2-16,-4-1 4 16,-7-1 0-16,2 0-1 0,4 2-4 0,8-7-2 15,9 7 1-15,0-2 3 16,2 0 6-16,0 7 0 0,3-5 3 0,6 5 6 15,-5-11 9-15,4-1 3 0,1-7-1 16,3-4-10-16,11 4-13 0,4-4-6 16,8 5 2-16,4-3 4 0,5 2 0 0,2 1 0 15,6 4-2-15,8 2-4 0,5 5-1 16,8 3-1-16,10 3 0 0,0 6-5 16,2-3-9-16,2 5-23 0,12 0-35 15,2 1-30-15,11 1-40 0,1 0-46 0,-5 0-12 16,-1-2 98-1</inkml:trace>
  <inkml:trace contextRef="#ctx0" brushRef="#br0" timeOffset="12306.86">3745 6761 1210 0,'-13'-28'109'0,"4"5"92"16,2-2-106-16,2 9-46 0,1-2-5 0,3 4-6 0,-1 0-9 0,4 1-6 0,-2 1 3 0,5-2 7 0,-2-2 9 0,6 3 3 0,2-3-3 0,1 0-8 0,3-5-7 0,-1 0-6 0,9 3-5 0,3-5-3 16,3 5-6-16,4-3-2 0,-2 2 3 0,-1 3 6 0,2 0 2 15,3 1 2-15,-3-1-4 0,3 2-6 16,1 0-3-16,-6 0 1 16,0 3-1-16,-1 1 6 0,-8 3 4 0,2 1 0 0,3 3 1 0,-6 3-7 31,3 0-6-31,-3 0-3 0,4 3-5 15,-2 4 0-15,6 0-6 0,-1 4 5 16,1 3 2-16,2 0 2 0,-3 4 5 16,-1 2-1-16,3-3 1 0,-5 8 0 0,8-2 1 15,-7 4-1-15,0-2-4 0,-2-6-2 16,-3 6-4-16,-1-2-2 0,2 2 0 16,-1-2 2-16,1-2 2 0,-1 6 4 0,-3-2 0 15,5 5 1-15,-3 0 0 16,-1-2 0-16,1 4-1 0,-3-2 1 0,4-1 0 15,-4-1 0-15,5 4 0 0,-3 2-1 16,-4-4 0-16,2 3 1 0,0 3 5 16,-2-1 1-16,-1 4 2 0,1-3-1 15,3 1-3-15,-2-3-2 0,-1 3 0 16,2-3-1-16,-4 6 0 0,2 1 5 0,2 4 3 16,6-1 2-16,-6 2 1 0,5 2-3 15,0 3-2-15,-5 2 1 0,4 1 2 16,-3 2 3-16,1-1 2 0,-2 4-1 15,-2 1-1-15,2-5-2 0,-3 0-4 16,1-4-2-16,-5-1-3 0,-2 0 15 16,0 3 17-16,-2 0 10 0,-3-7 9 15,-2 7-12-15,-5-6-13 0,-3-5-10 16,-2 1-3-16,-8-1-5 0,0-1-4 16,-1 5-1-16,-1-3-3 0,3-4 0 0,-8 1 0 15,4-1-1-15,-6-3 1 0,-3-6 1 16,-2-3 0-16,-4-3 3 0,3 1-1 15,-8-5 1-15,-2 3-1 0,1-5 0 0,-4-2 0 16,-6-2-2-16,-3-2-1 0,-5-5-1 16,2 0 0-16,-3-5 2 0,5 2 2 15,-5-6 0-15,-3-2 1 0,8-3-2 16,-6 0-1-16,5-5-1 16,0-1 0-16,4-1 0 0,5-2-2 0,-3 0 2 15,6-2-1-15,-3-1-1 16,1-2 2-16,6-1 0 0,5 1 1 0,1-5 0 0,-1-6 0 15,6 1-1-15,-7-6 1 0,9-4-1 16,-2-1-1-16,-1-4 1 0,3-4 0 16,0-5-1-16,1 4 0 0,6-1 0 15,-6-3-1-15,9 4 0 0,-3 0 0 16,2-1 0-16,3 3 0 16,-7-3 1-16,7 2 1 0,-2-8 2 0,4 1-1 0,1-1 1 15,5 1 0-15,4 6 0 16,2 1 2-16,8 6 3 0,4-3 5 15,4 5 2-15,6 1 2 0,-2 0-2 16,-2 4-5-16,-8-2-4 0,3-2-3 16,0-3-2-16,-2 1-2 0,3 4 0 0,-3-1-2 15,3 1 2-15,-5-2 0 0,4-2 0 16,-2 4 3-16,1 6 4 16,5-3 5-16,-1 1 4 0,5 5-1 15,1-2-4-15,-1 0-6 0,6 9-8 0,4-2-12 0,1 4-10 16,7-2-15-1,2 5-15-15,0-3-14 0,2 5-14 0,-2 3-29 0,3-3-41 16,-1 0-13-16,2-1 76 16</inkml:trace>
  <inkml:trace contextRef="#ctx0" brushRef="#br0" timeOffset="13256.89">15869 6986 1715 0,'5'0'80'0,"-5"2"9"0,2 0-29 0,-2-2-17 0,0 1-1 0,0-1 11 0,-2 0 10 16,2 0 3-16,0 0-6 0,0 0-12 0,0 0-8 0,-11 2 0 0,6-4 7 0,-7 2 2 0,-4-1-3 0,-6-3-1 0,-8 2-5 0,-12-10 3 15,-10 0-1-15,-17-6-9 0,-9-9-11 16,-12 4-10-16,-10 2-7 0,-9 0 0 0,-14 3-1 15,1 2-3-15,-8 3 0 16,-10 5 0-16,7-3 1 16,-5 7 0-16,10 1 0 0,18 3-1 0,4 5 0 15,10-1 0-15,6 6 0 0,10-4 0 0,15 3 0 0,13-4-1 16,15 0 4-16,7 2-11 0,12-3-28 16,4-1-46-16,7-3-62 0,7 0-43 15,3-3 56-15,6-2 47 0</inkml:trace>
  <inkml:trace contextRef="#ctx0" brushRef="#br0" timeOffset="15082.18">7661 8392 1747 0,'-2'7'70'0,"1"6"-6"0,-3 1-15 0,2-4-29 0,1 8-6 0,-3-7-7 0,2 1 4 0,2-1 11 0,0 1 14 16,0-3 20-16,0 0 12 0,-1 2 2 0,-1-4-9 0,-2 2-13 0,-5 3-15 0,-1-5-11 15,-5 4-3-15,-2 1-4 0,-5 1-3 16,-4 2-3-16,-4 0-2 0,-4-1 1 16,0 0 3-16,-1-2 3 0,-4 4 5 15,7-1 2-15,-5 1 0 0,7-4-2 16,-2-1-3-16,-7 3-3 0,0-4-1 15,-6 1-1-15,1 0-2 0,0-8-3 0,3 3-2 16,2-5-1-16,2 3 2 16,-4-9 6-16,-2-1 4 0,1-8 7 0,-3 2 2 15,8-1-1-15,0-1-3 16,5-2-6-16,0-2-4 0,4 1-4 0,-1-1-1 16,-1 2-3-16,5-2 0 0,-1 0-1 15,-1-1 0-15,4-1 1 0,0 3-1 0,4 3-1 16,3-2 2-16,-6-4-2 15,3 1 0-15,-4 1 1 0,2 0-1 16,-4-5 0-16,2 4 1 0,-2-6 0 0,0 2-1 16,0 1 2-16,-1-4-1 0,3 1-1 0,1 4 1 15,1-2 0 1,5 3-1-16,-7-5 1 0,7 6 0 0,2-4 0 0,0 2 1 16,10-1 0-16,2 1 0 0,4 0 2 15,4 1 3-15,-5 1 0 0,-1-8 1 16,2 1 0-16,-2 1-5 15,4-5 0-15,-4 5-2 0,-4 2-1 0,-1-6 1 16,-1 1-1-16,-4 1-1 0,-1 1 1 16,2-1 0-16,0 4 0 15,4-3 1-15,-2 4 1 0,2 1 0 0,3 1 2 0,2-1-1 16,0 2 0-16,2-4 0 0,3 5 0 16,-1 0-1-16,4-3 0 15,3 5-1-15,-6-4-1 0,6 4 0 16,-11-3-1-16,0-1-1 0,0 3 0 0,-9-5 1 15,6 1-1-15,3 2 2 0,-4-1 1 0,4 2-1 16,0 4 1-16,0-2-1 16,2 2 0-16,0-5 1 15,5-3 2-15,2-2 1 0,-1 2 1 0,10-3-1 16,-2 8-3-16,2-8 1 0,3 4 0 0,-7-6-1 16,0 2 0-16,4-1 0 0,-2-3-1 0,-2 1 0 15,1-1 0-15,-5 1 0 16,3 5 0-16,-5 0-1 0,3 4 0 0,2-5 1 15,-1 3-2 1,2-5 1-16,2-3-1 0,2 3 0 0,7-1-1 0,-2 0 1 0,7 4-1 31,2-1 0-31,5 4 1 0,0-3 1 0,4-2 1 0,-2 4 1 0,-4-2-1 16,3 3 0 0,-1 4 2-16,-2 2-2 0,3 2 1 0,1-2 0 15,-4 5 0-15,2 0-1 16,-5 0 0-16,0 9 0 0,0 0 0 15,-2 4 0-15,4 6 0 0,-4 4-1 0,4 2 0 16,1 6 0-16,1-6-1 16,1-2 2-16,-5 4-1 0,-6 6 0 15,3-1 1-15,-1 6-1 0,-5-3-1 16,6 1 1-16,-8 1-1 0,0 4-1 16,0 0-2-16,2 4 1 0,6-4 0 0,-3-1 0 15,1 7 0-15,0 1 0 0,-6 5-1 16,4 2 2-16,-1-2 0 0,-2 6 1 15,1 1 2-15,-5-1 0 0,-6 0 0 16,0-8-2-16,-5 3-2 0,-1-3 0 16,-4-1 0-16,-2 0-1 0,0-2 2 15,-2 0-1-15,-5-2 0 0,1 2 0 0,-1 0 0 16,-2-2 1-16,-3 2 1 16,-2 0 1-16,0 2 0 0,-1-9 0 0,-1 5 0 15,2-3 0-15,-5 1 1 0,3 1 1 16,0-6-1-16,3 0 0 0,-1 2 1 15,-2 5-1-15,4 2 2 0,1 4 1 0,-1-1 0 16,-1 8 2-16,5-4-1 0,2 4-1 16,5-1 0-16,-1-4-3 15,-5-5 8-15,0-6 4 0,-2-4 3 16,3-1 3-16,1-6-3 0,-4-6 0 0,0 1 1 16,-3-2 3-16,-2 0-1 0,0 2-2 15,-2-9-1-15,0 1-2 0,-4 1-2 16,-1-4-2-16,-2 0-3 0,-6-3-3 0,-4-1-2 15,-1-1-1-15,4 0 0 16,0 3-3-16,3-5-8 0,9 2-9 16,2-2-16-16,2 0-25 0,2 0-24 0,-4 0-93 15,-2-4-472-15,0-6 423 16</inkml:trace>
  <inkml:trace contextRef="#ctx0" brushRef="#br0" timeOffset="18632.25">6190 6243 1446 0,'5'-9'44'0,"-2"-3"-13"15,-1 1-1-15,4 6 0 0,-3-4 9 0,-1 4 6 0,3 3 6 0,2-3 7 0,0 3-4 0,2 0-4 0,-2 2-5 0,2 0-9 0,4 4-6 0,1 3-5 0,-5 2-6 0,1 0 3 16,1 3 4 0,-2 0 4-16,0 1 0 0,0-3 0 15,-8 1 3-15,1 0 0 0,-5-6-3 0,-6 4-6 16,0-2-4-16,0 4 2 16,-5-1 3-16,-2 3-1 0,-5-6-2 0,1 5-3 15,2-1 0-15,-5-2 1 0,0 0-1 16,0-4 1-16,-3 2-2 15,-3 0-1-15,-3 0-4 0,0-3-2 0,-8 1-1 16,-1 0 1-16,0-5 0 0,-7 0 0 0,4 4 1 0,-1-2-1 16,1 8-2-1,3 1-3-15,-3-6-2 0,7 4 0 0,1-5 3 16,-1 1 3-16,5 4 1 0,2-6-3 0,-4 6-2 0,4-2-4 16,5-5 0-16,1 5 0 15,8-5-1-15,-6-2 1 0,5 3-1 0,1-1-1 16,-2 0 1-1,4 2-1-15,-2-10 2 16,2 6 0-16,-1 0 0 0,1 0 0 0,5 0-1 0,2 0 1 0,4 0 0 16,-6 0-1-1,0 0 0-15,4 0-1 0,-2 2 1 16,3 2 0-16,0-3 0 0,-1 1 0 16,-2-4-1-16,-2 1-1 0,0-3-1 15,2 2-1-15,2 2 0 0,0 0-2 0,3 0 1 16,-3-2-1-16,-4-3 2 0,2-2 2 15,-2 0 1-15,2 2 1 0,5-2 1 16,-3 1-1-16,-1-1 1 0,4 0-1 16,-3-4-1-16,0-1-1 0,1 0 0 15,-6 1 0-15,8 0 1 0,0-1 1 16,-3 0 2-16,5 6 0 0,-4-8 1 16,2 3 0-16,2 3 0 0,-1-5-1 15,-3 4-1-15,-1 0-1 0,1-3-1 16,-5 3 0-16,6-2-1 0,-4-1 1 0,1 1-1 15,1 1-1-15,3-8 1 0,2 2 0 16,-9 0 1-16,9 0 2 0,-7 0 0 16,6 2 1-16,2 2 0 0,-1 1-1 15,0 2 0-15,0-2 1 0,0 6-2 16,0-5 1-16,0 2 0 0,0 1-1 16,0-2 0-16,2 2-1 0,-2-1 0 15,-2-1-1-15,-3-2-1 0,3-1 0 16,0-1 0-16,-1 1 1 0,1 3 0 0,-5-4 2 15,2-1-1-15,3 0 1 0,2 0 0 16,0 2 0-16,0-1 0 16,0-1 2-16,0 0-1 0,0 0 0 0,5-1 2 0,4-1 1 15,0 4 1-15,-4-2 1 0,1 1-1 16,1-1-3-16,2 0-1 0,1-4-1 16,6 6 0-16,-7-2 1 15,-5-2-1-15,6 9-1 0,-10-9 0 16,4 3 0-16,1 3-1 0,-5 1-1 0,0 2-1 0,0 5-1 15,5-7 0-15,-1 2 1 16,1-2-1-16,2 6 3 0,-5-8-1 0,5 7 2 16,2-3 1-16,4-2 1 15,1 2-1-15,3 0 1 0,-1 2-1 16,2 0-1-16,2 1 0 0,1-7 1 0,11 3 0 16,2 0 0-16,1-4 1 0,0 1 0 15,4 3 1-15,2-5 1 0,0 1-1 16,3 1 1-16,-3 2-2 0,0-3-1 0,-4 5-1 15,0 1 1-15,-1 1-1 16,-2-2 0-16,-4 2 1 0,2-1-1 0,-6 5 0 16,3 1-1-16,-3 5-2 0,-5-2 0 15,4 3 1-15,2 3-1 0,-2-1 1 0,1 3 1 16,1 2 0-16,-2 1 1 0,0 2 1 16,-6 1 0-1,1 5 2-15,-1-6 0 0,-3 3-2 16,-2 1-1-16,0-3 1 0,1 3-1 0,-1-1 0 0,0-1 0 15,-3-4 0-15,3 2 0 16,0 4-1-16,0 3-2 0,0 5 2 16,0 1-1-16,-3-1-1 0,-6 2 1 0,1 2 0 0,-4 5-1 15,-2-5 2-15,-4-4 0 0,-7 3-1 16,4-1 0 0,-3-4 1-16,-3-4 3 0,4 1 0 15,0-6-99-15,2-2 72 0</inkml:trace>
  <inkml:trace contextRef="#ctx0" brushRef="#br0" timeOffset="50078.98">2409 11314 2001 0,'0'0'101'0,"4"0"7"0,-4 0-25 0,4 0-51 0,-4 0-18 0,0 0-8 0,0 0-5 0,0 0 1 0,0 0 1 0,0 0 1 0,0 2 2 0,-6 3 11 0,1-1 3 16,-6-1 3-16,-5-1 0 0,-5 0-8 15,-14-2-5 1,-6 1-2-16,-11-1-2 0,-8 0-1 0,-6 2-2 0,-1 5 1 16,0-1 0-16,3 3-1 0,-2-1 1 15,1 3-3 1,3 0 1-16,-2 3 0 0,4 2 0 0,-1 0 0 0,8 2-2 15,3-3 0-15,6 3 1 0,9-2-1 16,3 0 1-16,9-2-2 0,1 0 8 0,6 1 10 16,8-1 9-16,-1 0 9 0,3 0-4 15,5 2-4-15,-3 2-7 0,4 3-3 0,-2 0-1 16,-1 4-2 0,3 2-1-16,0 1-3 0,-2 4-3 15,2 2-4-15,0 5 0 0,-9 2 0 16,6-4-1-16,-6 5 1 0,-2 5 0 15,4 2 2-15,-4 3 0 0,-3 3 0 16,3 3-3-16,1 2 0 0,-4 4-1 16,8-2-1-16,-1 7 0 0,5 2 0 0,2 4 0 0,0 6 0 0,4-1 1 31,1 9-1-31,1 5 1 0,1 0 0 0,0 5-1 16,-2-2 0-16,-1 6 0 0,-4 0 0 0,0 4 0 15,0-3-1-15,-2-3 1 0,0 13 0 0,-1 4 1 16,3 7 0-16,0-1 0 0,0 2-1 0,1-8 0 15,3 6 0-15,-2 1 0 16,3 0-1-16,-3 1 1 16,1 2-1-16,3-7 0 15,-1-1 1-15,-1 4-1 0,1 0 1 0,-5-5 0 16,0-7-1-16,0-8 0 0,0-3 0 0,0-1 1 0,3 3 1 16,-1-2-1-1,-2-4 1-15,0-13-1 0,0-6 0 16,-7-13 0-16,5 1 0 0,-3-2 0 15,-6 1 1-15,6-6-1 16,-9-3 0-16,5-4 1 0,-2-3-1 0,2-2 1 16,1-3 0-16,-3-5 0 0,2-9 1 15,0 0 0-15,4-5 0 0,-4-5 1 0,7-3-3 16,0-3 15-16,2-3 13 16,0 0 12-16,2-2 15 0,7-4-4 0,0-3 3 15,3-1-3-15,4 1-9 0,0 2-13 16,0-1-11-16,4 1-6 0,-1-1 4 15,3-1 3-15,-1 3 3 0,2-1-1 16,7-2-4-16,11 1-8 0,7 3-9 0,21-5-19 16,11 1-16-16,14 0-21 15,8-2-33-15,12 0-35 0,8-11-59 0,17-10 98 16</inkml:trace>
  <inkml:trace contextRef="#ctx0" brushRef="#br0" timeOffset="87314.18">6330 13715 1730 0,'104'1'121'0,"-77"-2"-58"0,-4-5-31 0,-4 3-13 0,-79-6 7 0,73 7 6 0,3 0 12 0,-2-3 15 0,-11 3 11 16,10-5 2-16,-10 7-8 0,-3-2-8 16,2 2-13-16,0-3-9 0,-13 3-9 15,4-4-10-15,-9 1-6 0,-5 1-5 16,-6 0-2 46,-8 2 1-62,-3 4 1 0,-4-1 1 0,-2 4 1 0,-6-1 0 16,0-1 1-16,1 6-2 0,-5-2-1 0,1-1-1 0,2 0-2 0,-2-3 1 0,8 4 1 16,3-2 5-16,1 0 4 0,4 5 0 0,7-3 0 0,-2 4-2 0,5 3-2 0,6-4 0 0,-6 4-3 0,6 0-1 0,-2 2-2 15,2-2-1-15,-1-1 0 0,6 0-1 16,0 1 1-16,-1 0-1 0,-1 0 1 16,0 1-1-1,1 3 1-15,2-4 0 0,1-2 7 0,0 4 7 0,5-2 3 16,4 1 3-16,-2 5-4 0,1-5-5 0,5 6-2 31,-5-3 0-31,5-2 1 0,-3 5 3 0,2-6 3 0,2 3 2 16,-3-1 0-16,3-3-1 15,-6 4-4-15,1-2-3 0,1 1-3 0,-1-3-3 16,2-4-1-16,-3 1-2 0,-1-2 2 16,2 1 0-16,-2-3 3 0,0-2 2 0,3 0 2 15,-5-5 1-15,0-2-1 0,4 3-1 16,2-3 0-1,-6-1 0-15,3 1 0 0,1-2 1 0,-4-2-1 16,-1-1-3-16,-1 0-1 0,0-1-2 16,-6-1 1-16,8 0 2 15,-6-11 1-15,-4 1-2 0,3-3 0 0,-2-3-3 16,1 5-2-16,1 1 2 0,-4 1-3 0,2-4 1 16,-1 4-1-16,5-2 0 15,3 6 0-15,4 1 0 0,0 4-1 0,2 4-1 16,-3-3 0-16,5 8 0 0,-1 4 0 15,4-1 2-15,4 5-1 0,7 5-1 16,-3 1-1-16,1 0 1 0,2 3-1 16,-2 2 1-16,3 1 1 0,2 1 0 15,-1 2 1-15,3-4 1 0,-2 4-1 16,0-2 3-16,6 0-1 0,-3-7 0 16,1 0 4-16,-2-4 5 0,-4-1 6 15,4-4 6-15,0-2 2 0,4-5-5 16,5 0-4-16,1-5-7 0,3-2-3 0,-5-2-4 15,1-7-21-15,2-2-33 16,-1 0-39-16,6-6-59 0,4-5-87 16,5-13-22-16,-1-15 122 0</inkml:trace>
  <inkml:trace contextRef="#ctx0" brushRef="#br0" timeOffset="88306.76">6542 13798 1515 0,'4'5'142'0,"-2"-1"132"0,5-2-188 0,-7-2-52 0,0 0-15 0,0 0-3 0,2-2 8 0,3-5 8 0,4-4 6 0,3 0 1 0,-1-1-4 0,3-9-5 0,6 7-4 0,-6-4-1 0,3 0-1 16,3 6-2-16,1-4 0 0,-1 2 0 15,5 3-2-15,3 2-2 0,4-2-8 16,2 1-5-16,1 3-4 0,-3-4-2 16,3 2 0-16,4 6 1 0,0 1 0 15,6 5 1-15,-1 5 2 0,-3-5-1 16,0 8 0-16,-8-1 0 0,-1 1-1 16,0 10 2-16,-4-1 1 0,1 1 4 15,-1 6 8-15,-5 1 10 0,-1 0 6 16,-5 4 1-16,1 4-7 15,0-6-7-15,-2-2-7 0,1 1-1 16,-2-1 0-16,-3-1 4 0,0 3 3 16,-3 0 1-16,2 0 1 0,-2 2-3 0,1-4-4 0,-1 2-1 15,-2 1 1-15,4-8 2 0,-7-2 2 16,1 0 2-16,2-7 0 16,-3-1-1-16,1-6-1 0,0 0-2 0,-1-5 1 0,-1 1 3 15,3-1 0-15,-5-2 2 0,1 2-2 16,0-6-5-16,0 1-4 0,-1-10-3 15,-1-1-4 1,2 3-1-16,-2-1-2 0,0-6 0 0,-2 2 1 16,-1-3-1-16,-1-2 0 0,-1 5 1 0,0-2-1 15,1 2 0-15,-1 2 0 0,-2-2-1 16,3 2 0-16,-3 1 1 0,2 4 0 16,3 4 0-16,-2-2 1 0,4 7-1 0,0-2 0 15,0 2 0 1,0-2 0-16,6 6-2 0,-3 3 0 0,3 4 0 15,-1 3 0-15,2 2 1 16,2 3 0-16,2 1 1 0,-3 1 0 0,1 6 0 0,4-6 0 16,-8 6 0-16,0-1-1 0,-1 1 0 15,-4-8 0-15,-4 4 0 16,-3-7 0-16,-2-3 1 0,-1-4 0 16,-8-2 3-16,2-6 4 0,-3 5 2 15,-3-4-1-15,1-2-2 0,2-4-3 16,-3-3-2-1,6 0 0-15,2-6 1 0,5 5-1 0,-1-5-16 0,-1-1-36 0,7 0-45 16,-6-8-106-16,10-1-314 16,-4-17 317-16</inkml:trace>
  <inkml:trace contextRef="#ctx0" brushRef="#br0" timeOffset="104169.15">10239 15051 1322 0,'37'-42'38'0,"-6"10"-23"0,-5-3-4 0,-10 10-4 0,2 2-7 0,0 0 1 0,-2 0-16 0,-2 3 19 0,-4 2 12 0,-1 1 7 0,-3 2 19 0,4 1-17 0,-6 2-8 0,3 7-8 0,4-4-9 0,1 5-12 15,0 2-22-15,1 2-6 16,-4 0 3-16,-2 4 10 0,-2-1 18 0,-3 3 22 16,-2-4 30-16,-2-1 23 15,0 1 26-15,2-2 2 0,-7 5-15 0,-3-1-8 0,-3-2-12 16,-1 1-7 0,-2 1 1-16,-4-2-2 0,-8 3 3 0,0-3 6 0,-9-2 6 15,1 0 5-15,-5 0 6 0,-5 0 0 16,-9 0-7-16,-9 0-7 15,-3 0-9 1,-6 1-6-16,-6 1-5 0,1 0-3 0,1 0-3 31,1 1-4-31,7-3-6 0,10-5-3 0,8 1-1 16,10 1 1-16,13-2 6 0,10 1 2 0,13 0 4 0,3 4 2 0,2-1-7 16,2-5-7-16,14 3-13 0,7-1-10 0,10 3-5 15,10-1-1-15,8 2 1 16,11-4 2-16,6 4 1 15,6 6 1-15,8-3 0 16,1 6 0-16,8-2 0 16,-6 5 0-16,-5 3-1 15,-6-1-1-15,-10 0 1 0,-11 0-1 0,-5-1 3 16,-6 1 0-16,-10-5 0 0,-5 1-1 0,-11-3-1 0,-5-3-5 0,-11-4-5 0,0 0-8 16,-9 0 2-16,-7 0 4 15,-7-2 7-15,-15-5 6 0,-4 0 3 0,-2-4 0 16,-10-1 0-16,3-1 2 0,-2 1-1 15,-4 3 0-15,0-5 3 0,2 3 3 16,6 1 6-16,6 3 5 0,9-2 3 16,10 0 1-16,6 0 2 0,9 4 4 15,9-2 0-15,7 1-4 0,14-1-9 0,11 0-13 16,21 5-6-16,11 2-4 0,20 2 0 0,10 12-1 0,1-1-4 16,10 3-3-16,1 1 2 0,-3 3 1 15,0 1 4-15,0 6 2 0,-7-6 1 31,-17 4 1-31,-13-6 2 0,-20 3 1 0,-12-6 2 16,-18-9 2-16,-6 0-4 0,-10-5 0 0,-12-2 1 0,-9 7-1 16,-22-4 4-1,-14-1-1-15,-19-2 0 0,-12 0-2 0,-5 0 0 0,5 0-1 16,13 0 0-16,8 0 0 31,10 0 0-31,15 0 1 16,11 0-1-1,17 0 0-15,4 0-15 0,4 0-20 0,6 0-30 0,0 0-38 0,9-9-90 0,0 4-91 0,2-16 152 16</inkml:trace>
  <inkml:trace contextRef="#ctx0" brushRef="#br0" timeOffset="109920.33">11979 14761 1816 0,'-4'5'63'0,"2"4"-9"0,2 0-21 0,-1 1-8 0,2 3-8 0,1-1-6 0,2-3-4 0,-3 2-2 0,1-2 0 0,-2 3-2 0,2-7-1 0,-2 4-1 16,0-2 7-16,2 2 12 0,0 0 9 0,-1 3 8 15,-1 4 0-15,6 6-3 16,-1-1-2-16,4 4-2 0,3 1-4 16,-3 3-7-16,2-3-5 15,1-1-4-15,2 0-4 0,0 2-4 16,4 1-2-16,-2 0 0 16,0 1-1-1,5-3 6-15,-1-4 12 0,3 2 13 16,5-2 15-16,2 1 6 0,2 1 1 15,4-2 1-15,10 1-3 16,2-5-7-16,12 1-11 0,-1-3-11 16,-3 3-10-16,1-3-3 15,-2-3-3 1,7-1-1-16,0-6-1 0,2-1-2 0,0 0-1 0,0-3-1 16,3-2-2-16,-1 0 0 0,1-7 0 0,-8 0-1 15,-1-4 2-15,-7-1 0 0,3-2-2 16,4-1-4-16,4 3-1 15,7-2-2-15,-1 3 0 0,4-1 5 16,-6 1 0-16,7 4-2 16,-4-4-1-16,-4 3-1 15,1 0 2-15,-4 0 4 0,-3 2 2 16,1-3 1-16,-3 2 1 16,-2-2-1-16,-4-3-2 0,4-2-10 0,0 1-7 0,5-6-2 15,-3 1 2 1,-2 2 10-16,-2-7 7 0,0 9 3 15,1 0 2-15,1-2 1 16,3 3 3-16,-7 1 0 0,8 3 0 0,5 2-2 16,-6 5-3-16,10 2-1 15,1 9 0-15,0 2-1 16,4 7 1-16,-2 3 0 0,-2 4 0 0,2 3-1 16,1 9 0-16,1-1 1 0,0 4 0 15,-2-1 0-15,0 4 3 0,-8-2 1 16,-1-2 3-16,-3-2 5 15,-9 0 3-15,-4 2 5 0,-4-3 1 16,-1-1-3-16,-5-5-3 0,-1-10-6 16,-7-2-3-16,2-6 0 15,-1-1 0-15,-3-4-1 0,-2-2 2 16,-9-5 0-16,5-5-1 0,-4-4-1 0,7-12-7 0,4-4-6 0,6-9-4 16,-1 0 0-16,-2 1 5 0,0-5 5 15,2 7 3 1,6-3-1-16,2 4 1 0,5-2-1 15,-1-2-2-15,-1 2 0 16,1-3-2-16,7 3-1 16,8 5-3-16,10 8-3 0,4 6-2 15,1 3 3-15,4 4 2 0,11 5 4 0,-1 1 1 16,6 0 1-16,-7 1-1 0,-7 3 1 0,3 1 1 0,3 2 0 0,0 6 1 16,5-4 1-1,-2 3 0-15,-1-1 1 16,-6-1-1-16,-8-3-1 0,-3 2 1 15,-5 0 2-15,-4 0 2 16,5 3 0-16,-1-1 0 0,3-2-2 16,2 2 0-16,2 1 0 15,1 0 1-15,-1-1 2 0,-4 0 3 0,-2 3 1 0,6 0 0 16,1-2-1-16,6 1 3 0,5-3 5 0,7-2 4 0,1 0 3 16,2-2 1-16,1-1 1 0,-2-1 1 15,7-4 1-15,11-4-3 16,3-3-6-16,11-5-4 0,-11-6-4 15,-5-9-4-15,-12-6-2 0,-18-15-5 0,-6-4-22 16,-8-15-28-16,-10-8-43 0,-2-20-404 0,6-24 331 0</inkml:trace>
  <inkml:trace contextRef="#ctx0" brushRef="#br0" timeOffset="163437.94">26748 2905 1703 0,'-14'-9'91'0,"5"0"14"0,2-2-5 0,7 6-3 0,-3-4-6 0,3 0-7 16,3-5 0-16,2-4-24 0,6-3-19 0,3-6-14 0,0-3-7 0,6-3 0 16,3-1 4-16,2 0 0 0,3-1-3 15,-1 6-4-15,5 5-6 16,1-5-3-16,5 6 2 15,2-5 1-15,3 3 1 0,-1 11-2 16,5 3-3 0,-3 4-6-1,4 7-5-15,-2 4-7 16,0 8-1 0,7 11 1-16,-7 5 0 15,9 4 0-15,-2 11-3 0,1 7-6 16,-3 10-10-16,-7 7-7 15,-10 15-9-15,-2 3-8 16,-7 5-1-16,-13 6 4 0,1-6 5 0,-19-3 5 16,-11-2 11-16,-5-7 2 0,-11-12-3 0,-10-9 2 0,-8-13 1 0,-15-14 8 15,-5-3 19-15,-7-13 17 0,-2-12 13 0,-1-6 4 0,-4-15-1 16,1-6 5-16,-8-16 0 0,-7-3 14 0,7-11 5 0,-1-4 9 16,17 3 6-16,14-3-5 0,14 9 2 0,15-1-10 0,8 7-4 0,9 1-5 0,5-1-1 15,8 1 3-15,6 3 6 0,8 1 12 16,6 3-7-16,8-1-18 0,11 3-24 15,15 4-26-15,11-2-18 0,18 0-19 16,10 9-21-16,-3-3-14 0,-5 13-22 16,-11 6-33-16,-11-4-61 0,-1 8 105 15</inkml:trace>
  <inkml:trace contextRef="#ctx0" brushRef="#br0" timeOffset="164405.26">26722 3422 1827 0,'5'-1'68'0,"0"1"-18"0,-3-7-12 15,2 5-13-15,-3 0-14 0,3 4-8 0,1 5 0 0,-3-4-2 0,0-3-1 0,0 0-1 0,-1 0-10 0,5 6-12 0,-5-3-20 0,-1 3 417 0,2-1-284 0</inkml:trace>
  <inkml:trace contextRef="#ctx0" brushRef="#br0" timeOffset="165943.44">26940 3250 1722 0,'0'18'65'0,"0"-5"-18"0,-2 1 1 0,5 2-9 0,1-2-13 0,0 2-3 0,-1 5 2 0,-5-7 4 0,1 4 6 16,-5-4 4-16,-1-1 0 0,-3-3-3 0,1-1 2 0,-7 2 5 0,2-2 11 0,-2 1 6 0,-4 3-1 0,4-1-4 0,-7-1-9 0,2-2-10 0,7 3-10 16,-6 2-9-16,9 4-8 0,-1 1-2 15,-2-1-4-15,0-2 1 0,-1 0 0 16,1 0 3-16,0 0 2 15,2-4 1-15,-4 1 1 16,3 1 1 0,-1 0 5-16,2 0 4 15,1 1-1-15,2 0-4 0,0 1-6 0,4 6-3 0,-2-6-2 0,0 0 1 0,3 0 1 16,-3 1 2-16,2 1 1 0,-4 5-3 0,2 0-1 0,-7-3-3 16,0 4-3-16,-4-2 0 0,-2 4 0 15,3 3 0-15,1 3 0 0,-7 0-1 0,-2 8 0 16,0 3 0-16,-3 3-1 15,-6 9 0-15,-2 0 2 0,-3 9 0 0,-1 1 0 16,-1-1-2-16,-5-2-1 0,1-3 0 0,-2-6-1 16,2 7 3-16,6-8 0 0,4-6 1 15,-1 3 0-15,4-4 0 16,4-1 0-16,1-1 0 0,4-8 0 0,-1 0 2 16,4-6-1-16,1-1 0 15,6-7 0-15,3 1 0 0,1-8 1 0,3-3 1 0,1-1 0 16,1-1 1-16,-1-7 1 0,3 0 0 15,2-2 1 1,0 1 2-16,0-1-12 0,0 0-19 16,2 0-25-16,-2-5-31 0,4 5-40 0,6-5-20 0,6-4 108 15,7-7-17-15</inkml:trace>
  <inkml:trace contextRef="#ctx0" brushRef="#br0" timeOffset="166778.1">25236 5507 1595 0,'-23'-3'57'0,"3"-1"-11"0,3 1 10 0,6-6 13 0,2 7-10 0,2-5-10 0,5 2-3 0,2 1 9 0,0-3 17 16,0 4 2-16,4-3-1 0,-1-4-9 0,4-3-10 0,2-1-5 15,5 0-1-15,1-4-2 0,4-3-8 0,-1-2-4 0,3-2-5 0,4 0-2 0,5 2 0 0,-5-2 1 16,1 2 4-16,1 4 0 0,-4 1-5 16,2 4-2-16,0-2-6 15,-2 3-4-15,2 1-7 0,-1 1-6 16,7 6-3-16,2 3-11 0,5 2-18 31,6 9 2-31,2 5-4 0,9 8-2 0,2 10 7 16,1 8-8-16,2 8-1 15,-1 5-10-15,-1 8-8 0,-4 6-1 16,-6 7 1-16,-4 8 12 0,-12-2 15 31,-7 1 4-31,-9-3 2 0,-8-5 4 0,-13-6-1 0,-13-6-1 0,-14-8-2 0,-8-3-2 16,-15-10 1-16,-16-2 4 0,-5-14 11 0,-15-4 11 0,-5-15 14 15,-1-7 9 1,-1-10 1-16,-3-15-6 0,-5-8 9 0,3-8 3 0,-2-3 10 0,10-5 17 0,15 3 2 0,11-9 0 0,17 1-6 16,13 2-5-1,14 3 3-15,11 8 7 0,9-1-2 0,7-2-3 0,12 7-12 0,7-5-15 0,11 1-13 32,9 2-23-32,12 6-31 0,16 5-29 15,6 8-21-15,8 8-20 0,4 7-2 16,-11 5-16-16,-5 8-22 0,-5-3 463 15,-11 3-264-15</inkml:trace>
  <inkml:trace contextRef="#ctx0" brushRef="#br0" timeOffset="167414.14">25163 6240 1739 0,'4'79'161'16,"-3"-61"-8"-16,1-43-104 0,2 20-4 0,-4-50-1 0,2 55-7 0,-2 0-3 0,0 2-6 0,0-2-5 0,0 0-1 0,0 0 1 0,0 0 4 15,0 0 3-15,0 0-1 0,0 0-1 16,0 0-3-16,3 2-3 0,-3-1-1 0,0-1-2 16,0 0 1-16,0 4 3 0,0-4 3 15,0 0 3-15,-2 0 1 0,1 3-4 16,-1-1-4-16,2-2-7 0,0 2-8 16,-6 7-7-16,5-4-4 0,-5 6-4 15,1 3-1-15,-4 6-1 0,-5 10 1 0,-7 7 1 16,-2 9 1-1,-6 13-1-15,1 8-1 16,-8 7 1-16,-1 6 2 0,-4 11 2 16,-3 1 4-16,2 5 0 0,-3 6-1 0,3 3 1 0,-3 1 0 15,-6-1 0-15,-1 4 0 0,-1-3 0 0,0 2 1 16,5-4 0 0,7-2-1-16,8-6 2 0,3-8 1 0,8-4-1 15,5-10 1-15,4-4 2 16,3-9-7-16,1-11-21 0,3-14-32 0,5-10-37 0,-1-11-35 0,2-7-20 31,3-4-334-31,3-7 317 0</inkml:trace>
  <inkml:trace contextRef="#ctx0" brushRef="#br0" timeOffset="167857.49">24209 7782 2021 0,'-2'0'322'0,"2"0"-40"15,0 0-193-15,2-2-35 0,4 1-16 0,2 1-20 0,7-2-18 0,6-3-20 0,7 1 2 0,9 2 4 0,8 2 8 0,3 6 3 0,8 1-2 16,3 7-3-16,-6 4 0 0,-3 8-1 31,-9 4-2-31,-8 4 6 0,-4 7-2 0,-6 5-2 0,-4 5 2 0,-8 4-5 16,-6 4-4-16,-12 1 1 0,-9 4 1 16,-14 3 0-16,-18-3 6 0,-12 0 0 15,-20-9 2-15,-5-9 12 0,-4-4 8 16,-3-13-4-16,2-8 18 0,6-12-1 0,-3-9 1 15,-3-16 6-15,5-14-12 0,3-13 0 16,15-8 8-16,10-8 9 0,13-4 1 16,15-7-1-16,8 0-3 0,19 2-8 15,11 1-9-15,11-1-13 0,17-3-22 16,6-3-25-16,17-2-30 0,7-9-27 16,24-2-78-16,8-5 101 0</inkml:trace>
  <inkml:trace contextRef="#ctx0" brushRef="#br0" timeOffset="168173.48">25564 6213 2575 0,'2'11'68'0,"5"5"-38"16,7 8-27-16,9 5 1 0,7 12-4 16,9 5-2-16,2 3-1 0,7 17 0 15,-2 0-4-15,7 12 0 0,-3 0 1 16,3 5-1-16,4 6 1 0,-1 1 2 0,-6 8-2 16,-2-1-2-16,-2-5-3 15,-12 0-1-15,-4-8 4 16,-4-3 4-16,-1-4 3 0,-4-10 1 0,3-7 0 15,-10-7 5-15,2-6-30 0,-4-8-59 0,-1-11-54 16,3-9 14-16,-3-4 41 0</inkml:trace>
  <inkml:trace contextRef="#ctx0" brushRef="#br0" timeOffset="168555.06">26621 7708 2021 0,'19'3'141'0,"1"4"96"16,-3-3-116-16,5-1-40 0,4-1-24 15,11 4-25-15,6-3-15 0,14 4-7 16,1 0-7-16,1 7-3 16,-1 2-2-16,-1 6-5 0,3 11-4 0,-3 12-4 15,3 4-2-15,-1 17 2 31,-1 7-1-31,-1 10 2 0,-4 7 1 16,-7 8 1-16,-7 3 4 0,-16 4-2 0,-10-1-1 0,-19-8-10 16,-22-4-4-16,-18-7 2 0,-21-5 10 0,-13-11 18 0,-9-14 18 15,-10-19 17-15,-7-26 7 0,-12-17 7 0,-7-21 6 16,-5-17 11-16,3-11 11 16,11-12 2-16,13-6-4 0,15-4-13 15,10-4-8-15,7 4 0 0,16 0-2 0,18 9-7 0,21 7-12 0,16 7-11 16,14 7-6-16,18 4-13 15,7 7-23-15,9 5-39 0,5 3-55 16,2 8-47-16,14 5-101 0,9 6 144 0</inkml:trace>
  <inkml:trace contextRef="#ctx0" brushRef="#br0" timeOffset="177563.02">30872 9949 1824 0,'20'2'285'16,"-20"3"-144"-16,0 0-122 0,-2 6 0 0,-16 3-25 0,11 0 2 0,4 4-1 0,-1 1 1 0,-5 3 1 0,4-6-1 15,-6 1 5-15,-1-2 13 0,0 1 14 16,-3-1 17-16,1 0 3 0,0 2-2 15,-2-1-7-15,-3 0-10 0,-8 0-5 0,-5 6-3 16,-9 6 3-16,-5 0 1 16,-9 2-7-16,-7 6-4 0,-9-6-10 15,-14 11-4-15,-9 7 1 0,-18 5 2 0,-22 5-1 16,-17 1 1-16,-16-4 1 0,-5-6-3 16,-17-6 2-16,-15-4-3 0,-18-5 19 15,-32-8 11-15,-10-8 0 0,-7-9 4 0,-25-7-14 16,7-2-9-16,-21 0-1 0,-18-2-3 15,3 2-7-15,-29-2 21 0,-6-7 5 16,-13 2 1-16,-4-7 14 16,2-4-14-16,12 1-7 0,8-1 26 0,15 2-9 15,7 2 19-15,10 0 7 0,27-2-25 16,1 0 2-16,37 1-22 0,20 1-5 16,15-5-1-16,29 3-7 0,22 0-2 0,22 0 0 15,27 0-2-15,29 3 0 16,11 1 1-16,19 1-1 0,15 4 1 0,15-2 0 15,7 4 2-15,13 0-3 0,5-4-31 16,6-2-50-16,-1-1-78 0,4-11 212 16,2-30-88-16</inkml:trace>
  <inkml:trace contextRef="#ctx0" brushRef="#br0" timeOffset="-73870.34">11940 7493 1951 0,'5'20'96'0,"-5"1"40"0,-7-2-50 0,-7 5-12 0,-2-1-13 0,-6-2-19 0,-8-7-6 0,-5-7-1 0,-13-2-4 0,-14-10-2 0,-9-4-1 0,-9-7 3 0,-7-5 7 0,-5 2 6 0,0-1 2 0,3 1-1 15,-5 1-5-15,-5-5-12 0,-7 0-8 0,-4-4-9 0,-7-1-4 0,9 1-3 0,12 1 1 0,4-1-1 0,10 2 2 0,13 0 1 16,7 0-1-16,14 10 1 16,9-1 0-16,12 3-2 0,10 6 5 15,8 0 1-15,7 3 6 0,2-3 3 16,7 4-2-16,0-3-2 0,13 8-6 0,6-2-3 15,13 13-3-15,6 1-1 0,8-4-1 16,0 5-2-16,9-1 0 0,12 5 0 16,13 4 0-16,16 6 1 0,16 6 0 0,9-5-1 15,10 9 0-15,-5-5 0 0,3 0-1 16,1 3 0-16,5-2-1 0,-4 3-2 16,-1-3 0-16,-17 1 2 0,-17-6 0 15,-7-4 1-15,-18-6 1 0,-23-4 0 16,-18-7-1-16,-23-4-6 0,-14-5-2 0,-18-2 0 15,-21-7 4-15,-33-7 6 0,-26-5 5 16,-21-7 1 0,-29-1-4-16,-16-1-1 0,-13 0 0 0,2 0-1 0,-10 3 2 15,11 1 0-15,4 6-1 16,0 1 4-16,25 1 1 0,13 2-1 16,12 2 3-16,8 1 3 0,9-3 8 0,4 1 17 15,14-1 10-15,14-6-2 16,12 5-6-16,20-3-12 0,16 6-10 15,20 0 2-15,13 1-3 0,15 1-3 16,14 1-3-16,7 2-8 0,11-1-2 16,0 6 0-16,0-3-6 0,-10 4-3 15,-2 1-5-15,-6-9-10 0,-7 0-15 0,-6 3-21 0,-8-7-24 16,-2 3-32 0,-2-2-32-16,2 3-44 0,-5-3-40 0,-9-7 33 0,-2-8 86 15</inkml:trace>
  <inkml:trace contextRef="#ctx0" brushRef="#br0" timeOffset="-72500.26">15911 7291 1667 0,'18'5'74'15,"-11"-1"36"-15,-2-1-88 0,-5-1-11 0,0-2-1 0,-3 4-1 0,-1-6 2 0,-1 0 4 0,-6 2 11 16,-5-9 15-16,-5-1 9 0,-5-13 4 0,-8-4 0 0,-7-1-6 0,-5-2-5 0,-9-9-3 0,-7 0-1 15,-5 0 2-15,-6 7-6 0,0 3-6 0,2 4-12 0,-1 6-10 0,-1-2-3 16,0-1 0-16,-5 5-1 16,4 2-1-16,-10 3-2 0,3 0 0 15,-6 3 1-15,-5 2-1 0,3 1 1 0,4 3-1 16,7 1 1-16,12 2-1 0,3-3 2 0,2 3-1 16,15-2 0-1,5-2-1-15,9 4 13 0,8 0 7 0,2 0 5 16,8 4 3-16,5-2-11 0,6-2-7 0,3 0-2 0,0 0-1 15,3 3 3-15,15-1 0 0,5 0-2 16,18 3-1-16,7-3-4 0,12 3-1 16,14 2-2-1,8-3-2-15,14 1 0 0,8 2 0 0,6-2 0 0,4 6 0 16,-4-6 1-16,0 6 1 0,-9 1 3 0,-11-5 1 16,-7 2 0-1,-17 2-1-15,-7-6 1 0,-17 1-2 0,-15-1 1 0,-11-5 1 16,-15 0-5-16,-6-2 0 0,-14-5-2 15,-24 0 3 1,-14-5 6-16,-24-4 3 0,-11 0 2 0,-17-6-3 16,-13 5-1-16,-7 1-2 15,-17 0 2-15,1-2 0 0,3 6 0 16,-2-6 1-16,8 2 3 0,1 2-1 16,6 0 2-16,8-1-1 0,13 7-2 0,14-5-3 15,16 2 0-15,12 4-2 0,24-1-2 16,12 6 0-16,10 2 0 0,20 0 3 0,0 0 0 15,14 0-3-15,15 3-3 0,24 10-4 16,21 4-2-16,27 8-2 0,24 4 1 16,18-1-1-16,11 0 2 0,10 1 6 15,-5 3 1-15,1 8 3 16,-8 1-2-16,-12 2-1 0,-16-10 0 0,-37-1 0 16,-19-9 0-16,-19-7 1 0,-20-1-2 15,-12-7-2-15,-6-1 0 0,-13-3-6 0,-15-4 7 0,-17 2 6 16,-21-2 5-1,-25-4 7-15,-28-10-3 0,-21 0-5 16,-15-6-3-16,-9-6-3 0,-1 8-1 16,5-9 0-16,-3 4 0 0,15 2 2 15,10-5-4-15,25 4-7 0,23 3-7 16,15 1-8-16,20 4-19 0,15 1-38 16,17 5-51-16,21 0-32 0,21 0 112 15,28 1-4-15</inkml:trace>
  <inkml:trace contextRef="#ctx0" brushRef="#br0" timeOffset="-71834.79">16702 6999 2131 0,'7'-2'72'16,"2"-4"-13"-16,3 6-47 0,10 0-26 0,8 6-6 0,12 1-3 0,8 12 5 0,12 6 4 0,4 11 5 15,1-4 6-15,-7-1 2 0,-3 1 1 0,-5 2 1 0,-5-7 1 0,-8-6-1 0,-3 0 0 0,-10-8-1 0,-10 1-3 0,-7-5-1 0,-9-9 5 0,0 7 0 0,-9-7 12 0,-7 3 6 16,-12-3-2-16,-14-9 6 0,-10-1-9 0,-8-4-4 16,-6-2-1-16,-10-2-4 0,-7 0-2 15,-4-3 0-15,0-2-1 0,9 0-1 16,-2 3-1-16,4-6 13 0,0 1 6 16,6 0 0-16,15 2 0 15,20 4-8-15,12 4 8 0,19 8 17 0,8 4 13 0,10-3-2 16,13 6-14-16,12 4-19 15,14 5-9-15,23 5-6 0,0 9 1 0,11 0 4 16,2 2-1-16,5 1 4 16,3 3-1-16,1 1-5 0,-2 0 3 0,-11-1 3 0,-12-6 2 15,-15-6 4-15,-15-4 4 16,-15-12 4-16,-17 1 1 0,-8-4-3 0,-12-8-4 16,-17-1-9-16,-26-12-4 0,-31-16-4 15,-27-5-1-15,-23-9-2 0,-11 3-40 16,-5-1-50-16,-3 1 183 0,5-5-106 15</inkml:trace>
  <inkml:trace contextRef="#ctx0" brushRef="#br0" timeOffset="-67739.13">9814 14780 1855 0,'-34'-12'92'16,"13"5"8"-16,5-2-23 0,10 7-39 0,8-1-10 0,4 1-8 0,8-2-4 16,5 2-7-16,4 1-2 0,11 1 0 0,5 0 4 0,9 0 7 0,10 3 3 0,8 3 5 0,7 2 1 0,-1 1-1 0,1 4-1 0,-2-1-1 0,-4 2-3 15,-5-7-3-15,-8 6-5 0,-12-3-2 0,-8-4-3 0,-13 3-3 0,-7-4-3 0,-7-2-3 0,-5 3-6 16,-7-3 0-16,-11 3 2 0,-14 1 12 16,-13-6 19-16,-15-1 17 0,-6 0 10 15,-7-1-2-15,-11-1-4 0,4 0-7 16,-10 2-1-16,3 0-1 0,8 0-4 0,8 4-4 15,11-4-5-15,3 1-8 16,14 1-5-16,9-2-3 0,9 4-3 0,7-1-2 16,14-3 1-16,1 0-3 0,-1 4-1 15,9-4-6-15,7 0-9 16,14 2-12-16,10-1-15 0,6 1-20 0,7 4-16 16,-1-1-17-16,7 0-30 0,1 2-31 15,3 0-7-15,8 0 75 0</inkml:trace>
  <inkml:trace contextRef="#ctx0" brushRef="#br0" timeOffset="-66038.45">11459 14716 1746 0,'0'0'94'0,"0"0"22"0,0 2-45 16,-3 3-36-16,3 3-17 0,-2-5-6 0,0 4-4 0,2 0 0 0,-2-1 3 0,0 1 5 15,1 0 6-15,-1 0 6 0,-2-2-1 16,3 6 1-16,-1-6 2 0,0 4 3 0,0 3 2 15,2-4 0-15,0 4-5 0,2 0-4 16,0 3-2-16,1 0-3 0,4 5 0 0,1 1-4 16,4 2-3-1,4 6-5-15,3-3 0 0,3 1-3 0,1 1-2 16,-2-3 0-16,0 5-2 0,1-3 0 16,1-4 1-16,0 2 0 15,3 0-1-15,-1-6 1 0,2-1 1 0,-4-2 2 16,-2-2 7-16,6-3 7 0,-6-1 5 15,7 1 1-15,-5-4 0 0,0 4-7 16,4-1-4-16,3-5-4 0,11 1-6 16,3 1-1-16,2-5-1 0,2 5-1 0,-5-4 0 15,1-1 0-15,-1 2-1 0,-1-4-1 16,3 3 2-16,-1 2-1 0,7-3 1 16,-1 0 1-16,1 2 1 0,-5-1 4 15,-7 2 2-15,0-3 0 0,0 2-1 16,4-2-2-16,1-2-2 0,2 1-1 15,9-2-2-15,-3 1-1 0,12-2 0 0,-2 0-1 16,7-2 0-16,0 3 1 0,-3-6 1 16,-6-1 2-16,-5-2 3 15,-6 1 1-15,-2 0 0 0,0-3-1 0,1-1-3 16,0-3-2-16,-5 2 0 0,-1 0-1 16,3-2-1-16,3 2 0 0,3-4-2 15,0-3-2-15,8 3-4 0,-9-3-1 0,-1-2-1 16,-1 0 2-16,-9 1 2 0,4-1 3 15,3 2 1 1,-4-5 1-16,1 2 1 0,3 5 0 0,-4 3-1 0,6 0 0 16,2 2 0-16,3 3-2 0,6-1-1 15,-4 7-2-15,3-4-3 16,-1 5-4-16,-4 2 1 0,4 2 1 0,-6-1 2 16,6 1 4-16,-6 3 3 0,4 4 0 15,2 2 2-15,-5 3 0 0,4-3-2 16,-3 9 2-16,1-2-1 0,6 5 0 15,-5 4-1-15,-2 3 1 0,-9 1-1 16,-10-1 1-16,3 2 1 0,-3 4-1 16,-2 3 1-16,5 1 0 0,-8 1-1 15,-5 0 0-15,3-2 1 0,-4 0-1 0,-3 4 0 16,-1-8 0-16,-3 5 1 16,-2-6 0-16,0 0 0 0,2-2-1 0,-2 3 1 0,1-1 0 15,2 2 1-15,8 1 0 0,-4-3 1 16,6-3 2-16,1-1 1 0,3-1 0 15,-1-6-1-15,-2 4-1 16,2-6 0-16,-3 3-1 0,3-5 1 0,0-3 1 16,-7 1 2-16,0-3 2 0,-5-5 3 15,-2 2-2-15,3-4 1 0,4-1-1 16,1 1 0-16,-1-1 1 0,1-4 1 16,-2 0-1-16,4 0-1 0,-1-6-2 0,0-2-4 15,2-5-1-15,-4-1-2 16,-2-4-2-16,0 0 1 0,-1-3-1 0,4 0 0 15,3-6 0-15,1-1-1 16,1-4 1-16,-8-5 0 0,2 1-2 0,0-6-1 0,0-1-3 16,2-1 0-1,-5 0 2-15,4 1 1 0,-1 0 1 0,-1-1 0 0,-1 3 0 16,0-3-1-16,1 2 1 0,-1 4 1 16,-2 3 0-16,4-1-1 0,-3 4 1 15,6 6-3 1,5 8 0-16,-1 0 0 0,2 4 1 0,7 0 3 0,1 2 2 0,1 3 0 15,0 3 0-15,0 6 2 16,3 9-1-16,6 2 1 16,6 1-1-16,3 10-1 0,3-3 0 15,-2 4 0-15,-3 7 1 0,-6-7-1 0,-1 2 1 0,3 5 2 0,-1-3 0 16,1 3 4-16,2-2-1 0,3 3 1 16,-1-3 2-16,3 0 2 0,-1-3 1 15,-2-4 0 1,-1 1-1-16,-2-6-2 0,-7 0 1 15,1-2-1-15,-7-2-1 0,0-5 0 16,1 0-1-16,3-3-2 0,1 1 0 0,5 1 0 0,4-5-2 0,0 1 2 16,11 0-3-1,5 0 1-15,1-2-1 0,6 0 1 0,-5 0-1 16,5-2 2-16,7 0 5 16,2-1 2-16,14 3 4 0,7-2 5 0,-3-4 3 0,0 1 3 15,-3-5-2 1,-2-3-4-16,-1-5-6 0,2-6-5 15,-3-8-5-15,-3-11-4 0,-8-7-7 0,-14-10-15 0,-13-9-31 0,-8-4-40 32,-10-15-87-32,1-17-448 0,-6-16 405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5T23:40:48.94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5-11-05T23:45:33.459"/>
    </inkml:context>
  </inkml:definitions>
  <inkml:trace contextRef="#ctx0" brushRef="#br0">20299 9090 0,'0'0'0,"0"0"0,0 0 0,0 0 0,0 0 0,62-14 16,-49 10 0,5 4-16,-5 0 15,-4 0-15,-4 0 16,8 0-16,-9 0 0,1 0 16,-1 0-1,5 0 1,-5 0-16,-4 0 15,5 0 1,-1 0-16,-4 0 16,0 0-16,0 0 15,0 0-15,0 0 16,0 0-16,0 0 16,0 0-16,-31 31 15,14-22-15,8 0 16,-9 4-16,-9 0 31,5 1-31,-18 3 0,5 6 0,-18 3 16,-1 5-16,1 0 15,5 0-15,3-4 16,1-1 0,0 1-16,-5 4 15,-13 0-15,-9 5 16,-5 3-16,-17 1 15,-4-4-15,13-10 16,-1-3-16,10-6 16,-14 1-16,-21 4 15,-6-4 1,-3-5-16,8-4 0,13-4 16,5-1-1,-9-4-15,-22 4 16,-9-4-16,-4-4 15,17-5-15,5-4 16,9-1-16,-19 6 16,-12-6-1,0 1-15,13-5 0,4 1 16,18-1 0,-27 5-16,-12-1 0,12 1 15,14 0 1,8-1-16,14 1 0,5 0 15,-5 8 1,-1 1 0,1-1-16,5 5 0,8 0 15,5 0-15,4 0 16,17 0-16,-8 5 16,5 4-1,-14 0-15,-13 4 0,-5 5 16,-4 4-1,-5 0 1,10 0-16,-5 5 0,4-1 16,-4 5-16,-22 9 15,-1-4-15,1-5 16,18 0-16,8-5 16,5 1-1,13 0-15,0-5 0,-4 4 16,-14 1-1,-22-5-15,18 5 16,-18-5 0,9-4-16,-26-5 0,-18 0 0,-27 0 31,18-13-31,-5-4 16,-17-5-16,-10-4 15,1-5-15,27 0 16,4-4-16,8 4 0,1 1 15,22-1 1,31 0-16,9 5 0,26 4 16,0 5-1,27-1-15,5 5 16,8 0-16,-4 0 16,17 0-16,-8 0 15,13 0-15,-4 0 0,4 0 31,-9 0-31,-9 5 16,-4 4-16,-22 8 0,-45 14 16,-57 14-1,-32-5-15,-48-5 16,-4-8-16,17-10 16,5-12-1,-23-5-15,5-9 16,9-9-16,-27-13 15,14-4-15,39-5 16,18-5-16,31 6 0,5-6 16,13-8-1,9 4-15,30 5 16,23 4 0,9 5-16,22 4 0,0 4 15,18 5 1,0 0-16,8 4 15,-8 5-15,13-1 16,0 5-16,0 5 16,0 0-1</inkml:trace>
  <inkml:trace contextRef="#ctx1" brushRef="#br0">20076 9080 1832 0,'-5'-18'96'0,"-2"-1"70"0,-2 3-115 0,5 7-23 0,-1-2-3 0,2 6-12 0,-3 0-11 0,3-1-1 0,-1 5-1 15,1-1 5-15,-1-2 17 0,4 4 24 0,-2 0 21 0,2 0 6 0,0 0-2 0,-3 0-17 0,4 7-10 0,1-3-8 0,0 5-7 16,-2-6-7-16,0 6-5 0,-2 2-6 16,-3 1-3-16,0 10-2 0,-3-5-1 15,-4 1-2-15,0 7 1 0,-3-4-1 16,-6 6 2-16,0-1-1 0,-4 1 0 0,-1 1-1 16,-1 1 1-16,-1 1 0 0,-3-2 2 15,-2 0 3-15,-8 1 3 0,0-6 1 16,2 2 1-16,0-6 0 15,-2 1 0-15,-3-3 0 0,-4 1 0 0,-5 2-3 0,-4-3-3 16,-5 5-2-16,2-3-3 0,1-1 0 16,-3-2-1-16,2 0 2 0,-2 2 3 15,-2 1 1-15,2-3 3 0,-2 0 0 0,-8-4 2 16,-3 3-2-16,-10-10 0 0,-5 4-2 16,-6-6-1-16,2 1-1 0,-2-1-4 15,4 1-1-15,1-2-1 0,-1-1 1 16,-12-2 2-1,-4 1 3-15,-2 0 1 0,-6-7-1 0,8 1-1 0,5 1-2 0,-1-4-1 16,1 6-2-16,-5-5 2 0,0 5-1 31,-4-1 0-31,2-3 0 0,9 6-1 0,-5-1 1 16,3 0-2-16,-7 2 1 0,-11-4 3 0,4 1 2 0,-3 3 0 16,3-4 2-16,-4 1-2 0,-3-4-2 15,0 0 0-15,0 5-1 0,3-5-1 16,8 3 1-1,1 4-2-15,-5-5 1 0,-4 1 1 16,-3 3-1-16,0-3-1 0,5 8 1 0,4-4 0 0,-11-2 3 0,-3-4 2 16,-4 3 1-1,0-2 0-15,7-1-4 0,2 5-3 16,-13-10-1-16,1 7 1 0,-13-8 0 16,5 5-1-16,6-2 0 0,-6-3 0 15,2 4 0-15,-7-2 2 0,-1-3 0 0,4-1 0 0,-3 0 2 0,2 3 0 16,-3 4-1-16,1-3 1 0,9-5 0 15,-2 0 0-15,-5 2-1 0,3 2 1 16,-7-1-1-16,20 3 0 0,3-5-1 16,2 0-1-16,4 0 1 15,-4-2 1-15,4 2 6 0,1-2 9 0,8-7 3 0,-10 5 0 32,-2-7-5-32,-8-2-5 15,-9-1 4-15,9-2 4 0,-2-4 3 0,-1-1-3 16,6 1-6-16,-1 2-4 0,3 6-4 15,20 1-1-15,7 7-1 0,14 2-1 16,7 5 0-16,9 4 0 0,18-2 1 16,12 6-15-16,18-6-35 0,20 5-48 0,6 3-70 15,20 1-145-15,20-11 177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3:45:55.8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4932 5364 1453 0,'36'14'311'0,"-40"-14"-296"0,4 4 0 0,4-3 9 0,0 1 12 16,-4-2 9-16,3 2 7 0,-3 1 5 16,0-3-2-16,-5 2-4 0,-2-2-8 0,-8 4-10 15,3-3-9-15,-6-1-7 0,-3 0-4 16,-7 2 0-16,-6-2-2 0,-5 2 2 16,-4-2 3-16,-6 2 3 0,-3-2 3 15,-1 2 1-15,-5-1-4 0,-3-1 1 16,-4 4 1-16,6-2 3 0,8-2 0 15,-2 1-2-15,14-1 0 0,-4 0-2 16,11 0-1-16,7 0-2 0,1 0-6 0,4-1-3 16,2-1-2-16,2-3 1 15,9 1 7-15,5 4 10 0,2-2 11 0,-1-1 7 16,4-3-4-16,10 5-13 0,-1-3-13 16,9 2-12-16,4 2-4 0,9 0 0 15,10 2 3-15,1 2 1 0,9 6 2 16,0-6 0-16,9 6-2 0,5-4-1 0,8 3-1 15,-1-2 0-15,-1 0 2 0,8-2 3 16,-10-3 0-16,6 3 1 0,-5-3-1 0,-7-2 4 0,-10 0 3 16,-8-2 6-16,-9-5 4 15,-10 4-2-15,-15 1-3 0,-11-4-10 16,-4 3-7-16,-10-1-4 0,-7-1-2 16,-14-4 4-16,-17 0 5 0,-13 2 4 0,-16-5 4 15,-9-1 1 1,-16 1-2-16,-5 3-1 0,-9-3-1 0,5 6-2 0,7 3 5 0,6 3 2 31,21 0-2-31,11 3 0 0,10 3-5 16,13-1-3-16,6 4 0 0,19-7 0 0,3 1-3 0,11-1-11 0,5-2-13 31,0 0-20-31,0 0-13 0,1-2-20 0,3-1-56 16,3-6-41-16,4 2-95 0,1-16 138 15</inkml:trace>
  <inkml:trace contextRef="#ctx0" brushRef="#br0" timeOffset="2352.84">7638 5435 1141 0,'-16'-2'69'0,"-3"2"11"16,3-2 11-16,0 0-6 0,2 1-12 0,-1-1-7 0,1-7 1 0,2 5 1 0,3-3 4 0,-2 0 3 0,4 5 0 0,2-6 0 15,3 6-4-15,2 0-5 0,-2 2-10 0,2-2-11 0,-1-3-13 0,6 5-11 0,-3 0-9 0,-1 0-4 0,1 0-1 16,4 5 4-16,-1-3 2 16,-3 3 3-16,5 4-1 0,-4-3 1 0,3 2 0 15,-1 0 0-15,-2-1-2 0,3 0-1 0,-1 0 0 16,2 2 0 0,4 0 3-16,-4 1 1 0,4-4-2 0,1 2-3 0,0-2-4 15,1 4-3-15,1-3-1 0,2 1-1 31,-2-3-2-31,2 4 1 0,2-6 0 0,0 8-2 0,1-4 1 0,-3 0 0 16,4-2-1-16,-5-3 0 0,1 3 0 16,2-3 0-16,-4 0 1 0,2 3-1 15,2-3 0-15,7 3-1 0,-6-1 0 16,6 1 0-16,-4 2 0 16,8 4 1-16,-6-9 0 0,5 0 0 0,4 10 0 15,-3-12 0-15,6 2 0 0,2-2 1 16,2 2-1-16,0 6 1 0,0-4 0 0,0 1 0 15,-1-1-1-15,-3-1 0 0,-3-1 1 0,2-2-1 16,3 0 0 0,2-5 0-16,5 5 0 0,-3-6-2 0,-2 3 0 0,0 1-1 15,2-8 1-15,-6 1 2 16,4 0 1-16,4-4 3 0,-2-1-1 0,1 0 1 16,2 2-1-16,2-1 0 0,1 6 0 0,-1-7-2 15,2 3 0-15,-6-3 0 0,4 3-1 16,4 6 0-16,5-5 0 15,0 4 0-15,3 1 0 0,-3-2 1 16,0 0-1-16,6 1-1 0,-1 1 0 16,4-2 1-16,3 3 0 0,2 3-2 0,6 1-1 15,3 0 0-15,1 1-1 0,-4 3 0 16,5 3-3-16,-4-3 3 0,-3 3 1 16,-1 3 3-16,-13-3 3 0,-6-3-2 0,-7 1-1 15,-3 1 0-15,-1-3 0 0,4 4 1 16,-3-1 0-16,-1-5 0 0,-1 3 1 15,0-1-1 1,-9 5-1-16,-4-3 1 0,4 2 0 16,-7-4-1-16,-5-3 1 0,-1 0 0 15,-8 0 1-15,1-1 0 0,0 1 1 16,1 0 1-16,-1 0 3 0,2-7 2 0,-1 3 1 16,1 1 0-16,4-1-2 0,0-3-3 15,3 3-2-15,2 3-1 0,-4-5-1 16,1 4-1-16,-1-1 1 0,6 1-1 15,-5-1 0-15,3-6-2 0,5 0-2 0,0 0-3 0,4-2 1 16,6 1-2-16,8 3 3 16,-2-2 3-16,6 3 0 0,-4 3 1 0,-2-6 0 15,-5 5-1-15,0-3-1 0,5 2-3 0,3-4-6 32,4 2-2-32,0 0-3 0,-1 0 2 15,0-2 2-15,-2 4 5 0,-1-2 3 0,-4 3 2 16,1 1 2-16,2-1-2 0,8-1-2 15,-3 3-1-15,2 0-2 0,0 0 0 0,-6 2 1 0,7-3 0 0,5 3 0 32,0 0 2-32,6-4 3 0,6 4 1 0,0 0 1 0,5 0 2 0,2 4-1 31,0-4 1-31,2 3-2 0,-6 1 0 16,-4-2-2-16,1 3-1 0,-9-1 0 0,5-3 2 15,2 5 1-15,9 3 0 0,7 1 2 16,4-1-2-16,5 7 1 0,-7-4-1 15,-2 3 1-15,-2-1 0 0,4 3 0 16,9 5 0-16,5 4-1 16,0 1 1-16,-2-2-1 0,-7 3 0 0,-1 2 0 15,8 4 0-15,-3-4-1 0,7 0 1 0,-2 0 1 16,-5-1 1-16,-20-3 0 16,-3-6-2-16,-15 1 0 0,-3-3 1 15,0-2-1-15,-5-2 1 0,3-3 0 0,-11-6 0 16,-6 0 1-16,-8-5 0 0,-1 0 0 15,-6-3 1-15,-1-3 0 0,-5-2 0 16,1-3-1-16,0 2 1 0,2-2-1 16,3 1-1-16,8-1-1 0,1 1 0 15,4-1-1-15,3 6-1 0,-2-1 0 16,3 4 0-16,6 1 2 0,7 1 0 0,11-2 1 16,2 2 1-16,12 5-1 15,4 1 0-15,4 2 3 0,6 3 2 0,0-4 0 16,-4-3 7-16,-5 3 5 0,-5-7 5 15,-3-6 5-15,-4 5-6 0,4-10-7 16,1 4-7-16,1-13-3 0,3 1-3 16,-7-4-2-16,-4-9-12 0,-3 2-20 0,3-6-45 15,10-10-74-15,2 0 84 0</inkml:trace>
  <inkml:trace contextRef="#ctx0" brushRef="#br0" timeOffset="30395.3">3918 3465 1468 0,'-7'0'51'0,"2"0"-11"0,1 0-7 16,4 0-15-16,0 0 4 0,0 0 12 0,0 0 14 0,0-5 7 0,2-1 4 0,-2-3-7 0,0-1-4 0,0-3 2 0,0-1 3 0,0 0 5 0,0 0-1 0,4 0-3 0,1 1-4 0,2-1-6 0,4 2-9 15,-2-3-8-15,3-1-3 0,2 4-5 0,4-2-2 0,1-2 0 0,1 2-5 0,3 7-4 16,-2-2-3-16,2 7-4 0,0 2-2 16,-3-4-2-16,-4 1 1 0,0 3 2 15,0 0 3-15,0 5 3 16,1 1 1-16,-2 1-1 0,-8-6-4 0,7 7-2 0,-5 0-4 15,1-1 0-15,12 6-1 0,-13-4 0 16,3 5 2-16,4-2 0 0,-4 1 1 16,4-4 1-16,0 1 0 0,0 3-1 15,-2 1 2-15,1 4-1 0,4-1 1 16,-3-1 0-16,5 6 2 16,1-6 0-16,-3 3-1 0,-3 4 0 15,-2-7-1-15,0 2 0 0,-1-1 0 0,-3 3-1 16,5-1 1-16,-1 5 0 0,-2-7 0 15,-1 3 1-15,1-1 0 0,1-3-1 16,-1 2 0-16,-1 1 0 0,-1 3 0 16,3-5 0-16,-3 3 1 0,3 1 0 15,-1-1 0-15,2 3-1 0,1-2 3 16,-1 2 3-16,-4 4 2 0,5-10 1 16,-3 6 1-16,-1-5-2 0,-1 2 0 15,-1 3 2-15,-2-4 1 0,6-1-1 0,-8 2-2 16,4-5-3-16,5 0-2 0,-7 1 0 15,2 0-2-15,-2-2 1 0,0 0-1 16,2-2 1-16,0 3 1 0,-7-7 1 0,-4 1 0 16,2 2 1-16,3-2 0 0,5 1-1 15,-3 1-1-15,-3-4 0 16,-4 0-3-16,-2 0 0 0,6 0 1 0,-2 1-1 16,4-1 0-16,1-6-1 0,-5 5 1 15,-5-1 0-15,1-3 2 0,1 0 1 16,3-2 1-16,-2 1 2 0,-2 1 3 15,2-2 0-15,1 0-1 0,-10 2-2 0,6-2-2 16,1-2 0-16,-6 2-1 0,4-3 0 16,-3 1-1-16,0 2 1 15,1-6-3-15,1 5 2 0,-2-3-1 0,0 2 0 16,2 1 1-16,-2 1 1 0,5 0 0 0,-3-2 1 16,2-2 0-16,5 4 1 0,-2 0 2 15,0-3 2-15,2 3 1 16,0 0-1-16,0 0-3 0,2 0-4 15,-2 0-2-15,0 0 0 0,0 0 0 16,0 0 0-16,0 2 0 0,0-2 0 16,0 0 0-16,0 1 0 0,0-1 0 15,0 4-1-15,0-4-1 0,-5 3-2 16,8-3 0-16,-1 6 0 0,0-1-1 16,-2-3 0-16,2 7 0 0,-1-2-1 0,7-2-1 15,-5 6 1-15,2-2 2 0,2-1 1 0,-1 3 3 16,4 1 2-16,-1-4 2 15,-2-1 1-15,0-4 1 16,-1 1-1-16,-6-4 8 0,2 0 13 16,-1 0 14-16,1 0 16 0,5-6 1 0,-3 3-4 15,6-8-9-15,1-1-15 0,-2-4-8 0,5 2-10 0,2-4-9 16,-4-7-5 0,4 2-16-16,-3 0-8 0,-1-5-17 15,2-1-29-15,-5-3-50 0,2-17-73 0,7-12 105 16</inkml:trace>
  <inkml:trace contextRef="#ctx0" brushRef="#br0" timeOffset="88782.05">14681 6325 1687 0,'9'-4'70'0,"-4"-1"-3"0,-1 0 0 0,3 3-16 0,-6 2-2 0,-1 2-4 0,2-2-5 0,-2 0-7 0,2 0-2 0,-2 0-2 0,2 1-2 0,-1 6 1 0,-1-5-2 0,4 0-1 0,-4 2-1 0,0-4 0 0,0 1 6 0,-4 1 5 0,1 3 2 0,-2-3 2 0,-1 2-4 0,-1 3-5 0,-2-4-3 0,0 4 0 0,-5 1-5 16,0-3-2-16,-2 4 0 0,2 0-2 16,-4-2-3-16,0 3-1 15,-3-4-2-15,-5-3-1 0,-3 4-3 16,-3-3 0-16,0-1-1 0,-3 4-1 0,-4-5 0 15,-7 0 0-15,-2 3-2 16,-3-5 0-16,1 4 2 0,-5-2 1 0,2-2 1 16,-8 0-1-16,-6 0 0 15,-2 0-1-15,-9 0 0 0,2 0 0 0,-1-6 0 0,-6-1 1 16,-2 4 0-16,-4-6 1 16,-5 5-1-16,-1-3 0 0,-5 4 2 15,-1 1 2-15,4 0-2 0,8 2-1 0,6 2-5 16,-1 1-2-16,6-1 0 0,-7 4 0 0,2-6 0 15,-2 0 0-15,-7 0 1 0,-6 1-1 16,4 3 0 0,0-1 0-16,6 4-1 0,-3-5 0 0,-5-2 0 0,-5 0 0 0,-5 0 0 15,1 0 0 1,2 2 1-16,-3-2 0 0,-6-2-1 0,-1 0 0 0,-6-3 1 16,0 3 0-1,4 2 0-15,0 2-2 0,-2 2 20 16,2-3 2-16,1 1 0 0,15-2 3 0,8 4-23 0,10 3-1 15,3-5 1 1,-4 1-1-16,4-3 1 0,-7 0 0 0,-2 2 0 16,-8-2-1-16,-7-4-5 0,-15-3 26 15,0-2 10-15,4-5 1 16,12 0 5-16,19 3-28 0,10 6-9 0,6-2 1 16,4 2 0-16,9 5 0 0,-4-2-1 0,2 4 0 15,0 1 1-15,-2 1-1 16,8-2 1-16,4 1 1 0,8-3-1 15,2 0 0-15,3 0-1 0,10 0 0 16,-6-5 1-16,12 5-1 0,-5 0 0 0,-2 0 0 16,5 0 0-16,-5-2 0 0,5 0 1 15,4-1 0-15,-2 5-1 0,4 1 0 0,1-3 0 0,0 9 0 16,3-9 0-16,-1 0 1 0,2 0-4 0,-2-2-18 31,5-1-30-31,-1 1-35 0,5 2-44 0,0 0-66 16,0-2-38-16,-7-1 117 15</inkml:trace>
  <inkml:trace contextRef="#ctx0" brushRef="#br0" timeOffset="125209.68">10828 8004 1794 0,'0'0'66'0,"0"-2"-22"16,-2 2-1-16,2-2-25 0,0 4-6 0,0 0-1 0,0 3 4 0,0-3 3 0,0 1 3 0,0 6 2 0,2-7 5 0,-2 3 7 0,0-5 4 0,0 0 4 15,0-1-1-15,0 1-2 0,0 0-4 0,-2 0-7 0,2 0-6 0,0 1-8 0,0-1-4 16,-2 0-3-16,2 0-2 0,-3 0-1 0,-4 6-2 16,3-5-2-16,-3 3-1 0,0 0 2 15,-4 1 4-15,1-2 5 0,-6 1 5 16,-2 0 4-16,0 3 2 0,-8-2 5 16,1 4 4-16,-7-2 0 0,-5 4 0 15,-11 1-2-15,-5-1-7 16,-8-3-4-16,1 0-7 15,0-7-3-15,-8 5-3 16,-1-1 0-16,-9-3 3 0,-2 0 1 16,4-2 1-16,0 0-2 0,5 0-1 0,0 0-1 15,6-2 0-15,1-5 0 0,2 1-2 0,0-1-1 0,-6 0-1 0,3-3-1 16,4-3 0-16,1 6 0 16,5 0-1-16,2 5 0 0,1 2 0 15,-1-3 1-15,5 3-1 16,1-2 0-16,8 2 1 0,3 0-1 15,8 0 0-15,-1 2 0 16,3 3 1-16,1 0 0 0,-9-3-1 16,9-2 0-16,-10 0 1 0,5-2 0 0,0-1 0 0,-2 3 0 15,3-4 0-15,1 1 0 0,5-1 0 0,2-8 0 0,7 1 1 16,3 7 1-16,6 1 1 0,5 3 4 0,-2-4 13 16,2 3 6-16,-6-12 3 15,12 10 0-15,-4-1-11 0,6-3-8 0,3 0-8 16,7-4-4-16,8-1-10 15,13-2 0-15,9-1 3 0,9 5 1 16,10-1 6-16,-1 1 0 0,12 2-2 0,9 0 3 16,3-3 0-16,20 4-1 0,2 0 1 15,3 1-1-15,4 5-1 0,-14 1-1 16,-3 0 0-16,-6 0-2 0,-9-2 1 16,3 2 4-16,3 2 0 0,-1 3 2 15,-2 6-1-15,-6-4-1 0,-12 0 1 16,-1 5-1-16,-10-8-4 0,-6 6-1 15,-16-6-2-15,-11 0-3 0,-10 3 1 16,-15-9 0-16,-3 2-7 0,0 0-3 0,-2-4-1 16,1 8 1-16,-10-2 9 0,-3-2 8 15,-13 0 3-15,-6 1 0 0,-15-1 0 16,-6 0-1-16,-2 0 1 0,-10-7 0 16,6 4 0-16,-4-1 1 0,-3-3 0 15,-3 7-1-15,-2-3 1 0,-3 3-1 16,1 0 0-16,1 0 0 0,0 1 0 15,1-1-1-15,-4 2 0 0,-3 3 1 16,0-3-1-16,4 4 0 0,1 1 1 16,5-6-1-16,7 3 1 0,1-1 0 0,8 3-1 15,9-4 1-15,12 1 0 16,5 2-1-16,10-1 1 0,-3-2 1 0,6-2-1 16,5 0 1-16,7 0 4 0,2 0 14 15,-2 0 10-15,-3 0 4 0,7 0 1 16,5-2-14-16,0-2-13 0,7-1-6 15,15-2-6-15,10-4 0 0,16-1 2 16,15 0 2-16,3 8 1 0,7-7-1 0,9 8 0 16,-2-1 0-16,3-3 0 0,-3 2 0 15,-7-2-1-15,-1 3-2 0,-1 2-2 16,4 2-5-16,1 2-5 0,-6 2-3 16,-1 3 0-16,2 2 0 0,-14 3 2 15,-4-1 2-15,-7-1 0 0,-10-4 1 16,-1 3 1-16,-10-4-2 0,-7 6-3 0,-11-3-2 15,-14-2-8-15,0 1-9 16,-9 0 0-16,-10-4 3 0,-11 8 11 16,-15-9 15-16,-11 1 7 0,-21-3 4 0,-6 0 4 15,-22 2-3-15,-6 0 21 0,-10 7 2 16,6 3-4-16,8 2 3 0,5 1-23 16,-1-3-3-16,-2 4 1 0,4 0-1 15,5 0 0-15,6 2 1 0,10-6 0 0,20-1-1 16,8-6 0-16,22 2-1 0,5-5 0 15,11 0 1-15,7 1 0 0,5-3 0 16,2 0-20-16,0 0-70 0,-1 0-75 16,-14-2-278-16,15-10 252 15</inkml:trace>
  <inkml:trace contextRef="#ctx0" brushRef="#br0" timeOffset="163438.31">14807 7878 1516 0,'17'11'68'0,"-1"3"-1"0,0-5 3 0,-3 1-14 0,-3-6-7 0,3 5-3 0,-10-6 1 0,4-1-2 16,-3-2 1-16,0 2-4 0,-3-2-3 0,-1 0-5 0,2-2-7 0,-7 2-4 0,-1-2-2 0,6 2 3 16,-1 0 2-16,1 0-1 0,-9 0-5 0,-5-7-7 0,-13 2-3 0,2 3-2 15,-7-2-4 1,0 4-1-16,-10 0 0 16,-8 2 0-16,0 0 5 0,-6-2 7 0,3 5 5 15,1-5 2-15,2 6 2 0,6-6-4 16,2 1-1-16,6 1 4 0,2 0 1 15,4-2 4-15,9-2 2 0,9 0-3 0,-1-5-3 16,10 7-1-16,3 0 3 0,-2 0 7 16,5 0 4-16,8-5 1 15,5 1-10-15,4-6-12 0,15 6-10 0,2-3-5 16,13 4-1-16,3 4 0 0,9 5-1 16,2 3 1-16,3 3 0 0,-1-1 0 0,-8-6 1 15,-8 4 0-15,0 0 0 16,-11 0 0-16,-7-1 0 15,-7 0 0-15,-13-5-1 0,-3 1 0 0,-4 1-1 16,-5-5-1-16,0 0 0 0,0 0-4 0,0 2-1 16,-5 1 0-16,-6 4-1 0,-10-5 4 15,-4-2 0-15,-9 4 1 0,-8-3 1 0,-8 3 1 16,-8 3-1-16,-6-3 1 0,2 4 1 16,5-4 1-16,9 1 1 15,6 2 2-15,8-1 4 0,9-1 2 16,7-1 4-16,9-1-1 0,2-3 1 0,6 0 10 15,1-2 7-15,7 1 2 0,3 1 1 16,12-4-14-16,8-5-10 0,14-1-4 16,16 2-4-16,13 0 0 0,9-3-2 15,3 2 0-15,-2 4 0 0,-7-1-2 16,-7 5-1-16,-8-1 0 0,-15-7 0 0,-9 4 0 16,-7 3-3-1,-16-3-5-15,-14 5-15 0,4 0-7 0,-16 0 0 0,-10-4 2 16,-26 1 13-16,-14-1 9 0,-16-5 4 15,-19 0-41-15,-6-1-85 0,-9-10-71 0,2 4-334 16,7-3 317 0</inkml:trace>
  <inkml:trace contextRef="#ctx0" brushRef="#br0" timeOffset="165983.9">11835 4394 1493 0,'0'7'35'0,"0"-3"-28"0,0 1-34 16,-2-5-24-16,-3 0-28 0,5 0-3 0,5 0 12 0,1 2 21 0,2-2 46 0,-8 0-25 15,-5-2 17-15,2 0 0 0,3 2 9 0,0 0 51 16,-2 0 12-16,-5-2 0 0,0 4-25 0,0 0-25 16,3 3-21-1,0-3-34-15,4 5-37 0,0 2-4 16,0 2 9-16,4-4 56 0,-2 3 59 0,5-3 21 16,-5 2 8-16,1 4-14 15,6-4 0-15,-9-1 4 16,-2 3 8-16,2-6-3 0,-3 2-24 0,-1-3-21 0,2-4-18 0,-3 2-6 0,2-2 8 15,-5 0 11-15,1-2 11 0,2-2 5 16,0-3-8-16,-8 2-7 16,1-4-5-16,1 2-138 0,-5-7 94 15</inkml:trace>
  <inkml:trace contextRef="#ctx0" brushRef="#br0" timeOffset="167207.62">11229 4373 1156 0,'17'25'69'0,"-2"-4"64"0,4-2-71 0,-7-6 2 0,1-3-3 15,-1 1-10-15,-6-7-5 0,1 1-2 16,-7-3-1-16,0-2-3 0,0 1 0 15,0-1 1-15,0 0 1 0,0 0 1 0,0 0-3 16,-4 0-5-16,4 0-3 0,0 0 2 16,0 0-2-16,-3-8-1 0,3 4 1 15,-4-7-8-15,4-3 0 0,2 0 0 16,1-9-6-16,3 0 1 0,-1-11-4 16,0 4-2-16,2-4-2 0,-1 6-1 15,1-2-3-15,-2-2-1 0,2-2-4 16,-1-8 0-16,-1 4-1 15,0-4-1-15,1-4 1 0,-3-2-1 0,2 4 1 16,-3 6-1-16,0 8 2 0,3 7-1 16,-1 7 1-16,-2 4 1 0,1 3 2 15,-1 4 5-15,1 3 1 0,3 0-1 16,-6 0-4-16,2 2-5 0,-1 0-1 16,1 0 0-16,0 0 1 0,5-7 1 0,-5 5 0 15,1-1-6-15,1-2 0 16,3-1 0-1,2 3-1-15,5-6 6 0,7 4 2 0,1-6 0 0,2 4 1 0,1-4 1 16,2 1-1-16,1 2 0 0,4-4-1 16,3 3-1-16,8-1 1 0,1 1 0 15,-3-4 0-15,7-1-1 0,-5 0 2 16,4 1 4-16,3 1 4 0,0 3 3 16,-4 0-4-16,2 0-4 15,0 1-5-15,3 1-2 0,6 1 0 16,7 3 0-16,5-4-1 0,2 1 1 0,-2-1 0 0,2 0 2 15,0 0 0-15,5 0-2 0,2 0 1 0,3 0 0 16,-6 0-1-16,3 0 1 0,2-4 0 16,3 0-1-16,0 1 0 0,13-3 1 15,5 6-1-15,7 2-1 16,6 5 0-16,-8 3-2 0,-1 4 2 16,-4-1 1-16,-2 3 0 0,-3-8-1 15,3 6 1-15,2-1 0 16,0-3-1-16,0 1 1 0,-8-4 0 0,6 0 1 0,0-2 0 0,2-1 0 15,0 3 1-15,-5-6-2 0,2 4 4 16,6-1-8 0,1 1-2-16,-6 0 4 0,-10 1-2 0,-9 1 8 15,-4-2 2-15,11 2-11 16,8 2-7-16,-2-2-1 0,-14 0 1 16,-6 0 10-16,-21-2 5 15,4 2 1-15,3-5-2 0,-4 1-1 0,1 0 0 0,-11-3 1 0,-6 6 3 16,7-3 1-16,-5 0-1 0,7-1-1 0,1 0-3 15,3 5 0-15,3-4-1 0,-8-1 0 0,1 3 0 16,2-1 6-16,3 1-19 0,13 2-8 16,3 3-1-1,-5 8-4-15,-8-4 19 0,-9 0 8 0,-7-5 0 0,1 3 2 16,5 2-1-16,0-5 0 0,6 2 2 0,-1-2 3 16,-3-2 0-1,-5 0 2-15,-6 5-1 0,-2-3-4 16,-5-1 0-16,2 1-1 0,-5-2 0 0,0 2 1 0,-6-2-1 15,0 0 0-15,-1 0-1 16,-1 3-1-16,1-1-1 0,-4-2 0 0,-2 0 0 0,-2 0-1 16,-5 0-1-16,0 4 0 0,0-2 0 15,1-1 1-15,-5 1 0 16,2 2 0-16,1-4 0 0,-3 5 0 16,-1-5 1-16,2 2 0 0,1-2 1 0,-3 3-1 0,3 3 0 15,2-1-2-15,-5-2-1 0,3 1 0 31,2 3-3-31,-3-2-2 0,3 6-1 16,0 1 0-16,-2 3 0 0,2 1 0 16,2 3 1-16,0 6 0 0,2 3 0 0,-2 1 2 0,1 1 0 15,1 2-2-15,-2-2 0 16,-2 5-1-16,0-1 1 0,0 5 3 0,0-2 2 0,0 2 3 16,-1-7 0-16,2-2 0 15,0-3 6-15,-1-9 6 0,-4 1 4 16,2-3 2-16,3-3-3 0,-5-8-5 15,-1-5-1-15,-2 0 1 16,0 0-6-16,2 0-16 0,3 5-32 16,-5-5-58-16,-2-2 18 0,-7-10 26 15</inkml:trace>
  <inkml:trace contextRef="#ctx0" brushRef="#br0" timeOffset="186839.65">28161 8073 1397 0,'4'2'245'0,"-4"-4"-115"0,2 2-92 0,-1-2-11 0,-1-3-16 0,0-2-4 0,0 1-3 0,2 3 3 0,2-6 10 0,-2 7 15 0,-2 2 16 0,0 0 12 15,1 0 9-15,-1 0 0 0,2 0-5 0,0 0-8 16,0 0-12-16,-1 0-12 16,-1 0-8-16,0 0-7 0,0 0-6 0,0 2-5 15,-5 3-2-15,2 1-3 0,-5-5 2 16,1 1 2-16,-2 0 4 0,2-4 3 15,-1 0 4-15,-1 2 3 0,2-1 6 16,-1 1 3-16,0 0 1 0,-3 0-3 16,-3 0-4-16,0-2-5 0,-6-3-3 0,-3 1-4 15,-4 2-2-15,-4 2-2 16,-1 0-2-16,-6 0-1 0,3 0-1 0,-2 4-2 16,-4-1 0-16,4 4-2 15,-8-1 1-15,1 3-1 0,-6-2 2 16,-1 2-2-16,0-2 1 0,-4-2 0 15,3-1 0-15,-6 1 0 0,1 0 1 16,-10-1 1-16,-1-4 0 0,1-4 2 0,-11-6-1 16,-4-1 1-16,-5-3 0 15,-7-2 1-15,9 9 0 0,7-6 5 0,4 10 5 0,6-3 5 0,6 1 0 16,6-2-4 0,2 2-8-16,1 1-4 0,2 4 0 15,5-2 0-15,-4-1 13 0,7 1 10 0,-1-2 5 0,3 3 5 16,-1-3-8-1,3-3-6-15,-2 2-1 0,0-8-3 16,2 4-5-16,2 1-1 0,3-3-4 16,1 0-3-16,1-1 2 0,2-2 0 0,-1 3 2 15,-2-3 3-15,3 2-1 0,1 1-3 16,6 0-1-16,0 4-3 0,4-3-1 16,4 4-1-16,-1-1 1 0,2 5-2 15,2 1 1-15,5-1-1 0,1 2 0 16,3 0-1-16,-6-2 0 0,0 2 0 0,6-2-5 15,1 2-14-15,-3-3-16 0,-1 1-21 16,1 0-21-16,1-1-21 0,-1 1-44 16,0-4-32-16,-4-2-15 15,-7-7 86-15</inkml:trace>
  <inkml:trace contextRef="#ctx0" brushRef="#br0" timeOffset="191989.53">7436 9149 1642 0,'4'0'61'0,"-1"0"-10"0,-1 0-14 0,-2 0-21 0,0 0-4 0,0 0-1 16,3 0 1-16,-3 2 5 0,0-2 9 0,0 0 7 0,0 2 6 0,0-2 2 0,0 0-2 0,0 1-3 0,0-1-6 0,0 2-5 15,0-2-3-15,-7 6-4 0,2-5 0 0,0 1 6 0,-4 5 6 0,-2 0 7 0,-1 0 4 0,-6 2 1 16,0 2-2-16,-3-2-2 0,0 1-1 15,0 1-3-15,-1 1-4 0,-6-3-5 16,-2 4-5-16,-9-3-3 16,-6 5-2-16,-1-3 1 0,-5 0 0 0,1-1 3 15,-1 0 3-15,1-1 3 0,-8-6 3 16,1-1 1-16,-10-3-1 0,-4 0-1 16,-4 0-3-16,-12-3-2 0,-3-1-3 15,-9 3-2-15,-4-5-3 0,3 4-3 16,1 1 2-16,3-3-1 0,-3 4 1 0,2-3 2 15,-4-3-3-15,-6 3 0 16,4 1 0-16,4 0 0 0,5-3-1 0,2 1-1 16,-2-1-1-16,-4-6-2 0,-4-1 3 15,-3-1 1-15,-1-1 3 0,3-2 3 16,3 0 2-16,6 2 1 0,0-2 0 16,-1 0 2-16,-1 4-1 0,2-2 0 0,11 3 0 15,12-1-4-15,7 3-3 0,14 0-1 16,9 4-1-16,13-4 3 0,3 5-1 15,4 2-3-15,7 1-2 0,-2 1-5 16,3-2-3-16,3-2 1 0,3 3-2 0,7 1 0 16,-2 0-1-16,-2 0-9 0,-3-6-9 15,7 4-16-15,0-3-20 0,-1-2-24 16,1 0-35-16,-2-7-34 0,2-6-94 16,-6-10 136-16</inkml:trace>
  <inkml:trace contextRef="#ctx0" brushRef="#br0" timeOffset="193567.86">15566 9154 1682 0,'8'8'57'0,"3"-5"-8"0,-6 4-18 0,2 0-4 0,1-3 7 0,-7 3 9 0,8-4 6 0,-7 1 9 0,-2 0 6 0,0 1 2 0,-12-2-7 0,6 3-11 15,-6 1-15-15,-2-5-11 0,-2 1 0 0,-9-1 3 16,5-2 3-16,-8 2 2 0,0-2-4 16,-3 0-6-16,-4-2-8 15,0 2-4-15,-1 0-3 0,1 0-2 0,-1 0-1 16,-1 2-1-16,-4 3 1 15,-3-3 3-15,-2 3 2 0,-11 2 1 16,-2 0-1-16,-6 2-3 0,-4-2-3 16,-2-1-1-1,-9-1 0-15,-9-3 0 0,-3-1 1 0,-9-1-1 0,0 0 0 0,0-3 1 16,-7 1 0-16,-2 0-1 0,-4 1 0 0,-3 1 2 16,7 0 2-16,1 0 1 0,-5 0 0 15,-5 0-1 1,-8 0-1-16,-8 0-2 0,4 0 0 15,3 0 0-15,-10 0-1 0,3 5-6 0,-7 2 16 0,-14-2 32 0,12 6 3 16,-3-2 5-16,5 0-17 0,8 3-31 16,1-5-2-16,-2 2 1 15,4 2 2 1,-2-8 1-16,-7 1 1 0,1 3 0 0,-4-5 1 16,3-1 2-16,14 3 7 0,-5-2 10 0,1 0 3 0,6-2 1 0,-4 0-5 31,13-4-10-31,2 0-1 0,1-3-1 0,0 0-1 0,2-5 0 0,0-2 2 31,6-4 8-31,8-3 1 0,4-1 3 16,9-2-3-16,6 2-8 0,8-3-2 15,4 6-2-15,2-2-3 0,14 1 0 0,6 6-3 16,17 0-2-16,10 0 1 16,9 1-1-16,5 8 0 0,2-2 0 0,0 3-1 15,7 1-3-15,0-6-6 0,7 5-7 16,9-5-15-16,4 4-13 0,3-4-16 15,4 2-18-15,-2-3-18 0,0 4-35 16,-8-4-51-16,-2-5-21 0,-12 1 95 0</inkml:trace>
  <inkml:trace contextRef="#ctx0" brushRef="#br0" timeOffset="-82540.47">16897 10842 1635 0,'14'9'83'0,"-3"-2"4"0,-4-1-14 0,-5-5-34 0,0 1-11 0,1-2-2 0,-3 0 6 0,0 2 8 0,0-2 2 16,0 0-3-16,-3 4-5 0,-3 3 3 0,-4 0 13 0,-3 5 5 0,-5 6 1 0,-5-2-6 0,-1 3-15 0,-10-1-4 0,0-2-4 16,-5-2-5-1,-7-3-3-15,-4-4-2 0,-6 0-2 0,-3-2 2 0,1 2 4 0,-4-5 3 0,0-2 5 0,-9 0 1 0,-7-7-3 16,-6 0-4-16,-11-5-4 0,-8-4-6 0,-4-2-1 0,-4-2-4 15,-3-1-1-15,2 0 0 0,4 1-2 0,7 4 0 16,18 2-1 0,16 0-2-16,6 5 11 0,17 2 12 0,8 2 9 0,6 3 7 15,13 0-7-15,8 2-8 0,7 0-5 16,-9-2-5-16,11 2-2 0,-1 0-3 0,1 0 0 16,1-3-1-16,5 3-3 0,1 0-1 15,2-2-2 1,-1-3-3-16,3 1 1 15,-2 1-1-15,2 1-4 0,1-5-9 16,0 3-21-16,1 1-36 0,-4-4-46 16,-2 1-87-16,0-1 457 0,0-3-240 0</inkml:trace>
  <inkml:trace contextRef="#ctx0" brushRef="#br0" timeOffset="-81529.18">21238 10805 2025 0,'14'-9'74'0,"-5"6"-15"15,1-3-19-15,1 5-21 0,-6 1-12 0,2 0-6 0,-5 0-1 0,2 0 0 0,-1 0 0 0,-3 0 2 0,0 0 11 0,0 0 18 0,0 0 19 0,0 0 13 0,0 0 0 0,-7 1-8 0,0-1-13 0,-5 0-10 16,-4 0-8-16,-6 4-4 0,-3-4-3 16,-5 4 0-16,-2-4 0 0,-7 3-1 15,-5-1 0 1,-2 3-2-16,-5-5 1 0,-10 2 1 0,-8 0 2 16,-11-2 2-16,-10-2-2 0,-8-7-2 15,-12 2-1-15,4-4-2 0,-7-5 2 16,-1-3 0-1,1-2-4-15,-3-2-2 0,10 1-4 16,7-3-3-16,17 6-1 0,11 3 1 0,16 2-1 0,15 3 6 0,2 8-21 16,19-3-93-1,5 5-106-15,22-3 108 0</inkml:trace>
  <inkml:trace contextRef="#ctx0" brushRef="#br0" timeOffset="-36046.62">15489 14153 1868 0,'18'8'64'0,"-6"1"-25"0,-3-2-10 0,-7 0-18 0,-2-7-6 0,0 4 5 0,0-2 10 0,0 0 16 0,2 3 20 0,-7-3 19 0,-4-2 10 15,3 0 1-15,-4 1-6 0,6 3-10 16,-5-2-10-16,4 0-11 0,-4 3-13 15,-2-5-9-15,4 2-9 0,-1-1-4 16,-1 1-3-16,-6 0-1 16,3 3-2-16,-6-1 6 0,-1-1 3 0,-2 6 4 0,-6-5 2 15,4 6-2-15,-5-4-2 16,-3 4-3-16,-4-4-4 0,-4 4-5 0,-4 3-5 16,-1 1 0-1,-4-2 0-15,-7-1 2 0,-5-4 0 0,-4-2 1 0,-3 4 1 16,-13-2-1-16,0 2-2 0,-3 4 0 15,3-6-3-15,0 3 1 0,8 5-1 16,-10-1 4-16,4-2 3 0,-12 2 1 0,-6-10 1 16,-12 3-1-16,-9-5-1 0,-4-2 5 15,-8 0-1-15,-1-2-3 0,-1-3-2 16,2-1-5 0,-6 5 1-16,4-7 2 0,8 1 3 15,-1-2 1-15,5 4 0 0,1-5 2 16,-7 6-2-16,8-8-2 0,7-3-1 0,13 7-1 0,-4-8-1 15,7 1 0-15,-4-1 1 0,3-5 1 0,13 0 0 16,8 3 1-16,13 2 3 0,12 6 5 16,4 2 3-16,10-2 4 0,7-1-1 15,4 6-4 1,5-4-2-16,3 4-6 0,0-2-3 16,-5-1-1-16,0-2-3 0,1 6 0 0,0-6-1 0,3 6 0 0,4-3 0 31,-1 0 0-31,4 3 0 0,-1-4 1 0,2 4-3 0,2-1-10 0,2 1-15 15,5 4-28-15,0-3-24 0,3 1-36 16,1 0-38-16,-1-3-59 0,-3-1-10 0,0 3 107 16</inkml:trace>
  <inkml:trace contextRef="#ctx0" brushRef="#br0" timeOffset="-22998.04">7739 12685 1930 0,'-2'1'92'0,"-1"-1"8"0,1 6-26 0,0-1-40 0,1-2-12 0,-1 3-11 16,0 3-3-16,0 3-1 0,-5 2-2 0,0 2-1 0,-5 4 0 0,-1 5-1 0,-1 1 0 0,-5 4 1 0,-6-1-1 0,-4-1-1 0,-8 0-1 15,-5 3 0-15,3 0 0 16,-9 3 0-16,9 0-1 0,1-4 1 0,7 0 0 15,2-2 1-15,6-1-1 0,4-6-1 16,3 2 1-16,3 0-1 0,3 0 1 16,3 1-1-16,1-7 0 0,3-1 3 0,1-3 11 0,2-1 15 15,0-5 17-15,11 4 10 16,-6-4 7-16,6 2 2 0,8 0 1 0,-3-8-1 16,9 1-10-16,0-5-9 0,8-8-9 15,6 2-6-15,7 2-6 0,9-4-5 16,7 2-8-16,11-1-5 0,9-4-5 15,8-1-1-15,6-4 0 0,0-1 1 16,3 3-1-16,0-5 0 0,2 3-1 16,-1 3 0-16,4-2 1 0,-1-5 0 0,-2 6-1 15,4-8 0-15,-4 5 0 16,-7-1 0-16,5 1 0 0,4 4 0 16,-2 4 0-16,7 7-1 0,-7-1 1 15,0 6-1-15,-2 2 1 0,-8 2 0 16,8 1-1-16,0 0 0 0,-6 4 1 15,-6 2 0-15,-13-8 1 0,-10 4 2 0,-11-1 2 16,-3-3 5-16,-6 3 2 16,-1-3 0-16,-8-1-1 15,-10-2-4-15,-7 0-4 0,-10-2-1 0,-6-3 0 0,-4 0 0 0,-6-4 2 16,-5 2-2-16,-10-8-4 0,-12-1-2 16,-10-5-2-16,-6 0 2 15,-6-4 3-15,0 6 1 0,-3-8-2 0,-5 6 2 16,4-1 0-16,1 8 0 0,3-2 2 15,13 4-2-15,1-2 0 0,13 0 1 0,2 3 0 16,5 2 0-16,12 0 0 16,6 0 2-16,5 9-2 0,0 0 1 15,5-3 0-15,4 3-1 0,7-2-1 16,12-2 0-16,13 4-2 0,11 0 1 16,11 0-2-16,8 8 1 0,4 4 1 15,1 6 1-15,2 6 0 0,-5 1 2 0,3 11 2 0,-3 1-1 16,-11 0 2-16,-4 6-1 15,-15-4-4-15,-10 0 0 0,-15-4-5 0,-14 3 0 0,-17-7 4 32,-15 7 6-32,-20-3 8 0,-14-1 1 15,-20-1-2-15,-8-4-7 0,-11-13-10 0,-9-2-43 0,-5-10-99 16,-2-4-22-16,7-13 63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5T23:57:53.6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9647 6421 2959 0,'-28'161'-794'31,"-4"-81"975"0,-39-95-140-31,53 30-8 0,-10-3-1 0,1 4-5 16,-1 4-4-16,-2-3-2 16,0 1-2-16,-6 0-4 15,1 3-2-15,-3-7-4 0,1 0-2 0,0 1 1 0,-6 0-1 16,-1 1 0-16,-2 4 2 0,-4 1 4 16,2-1 3-1,-1 3 2-15,-1-5-2 0,6-3-7 16,-1 3-3-16,1 2-3 15,-4-4-2-15,-1 1 1 0,-1 1 0 0,-1 3-1 0,4-5 0 16,7 0 1-16,-5-3-1 16,3-1 2-16,1-3 1 0,-3 2 0 15,6 1 1-15,1 0-1 0,4-3-1 0,4 2 1 0,-1-2-1 0,3-4 0 16,1 6-1 0,-8-8 1-16,4 6 1 0,-4-5 1 0,-1-2 2 0,5 1 0 0,-9-1 1 15,1-2-1-15,1 3 0 0,-4-1-2 31,4-2 0-31,2 4-2 0,-3-1 0 0,1-3-1 16,0 6-2-16,2-5 1 0,1 1-1 0,7 3 0 0,-6-5 1 16,4 6-1-16,-1-4 0 0,0-2 0 0,-4 1 0 15,-10-1 1-15,-20-1 3 0,-14-8 1 16,-9 3 7-16,-1-6-1 0,4 1-1 16,10 4-1-16,5-3-3 0,7 1 4 15,5 2 2 1,-2-2 0-16,-3-4-3 0,2 4-5 15,-4-3-1-15,6 1-2 0,1 6-1 16,2-7 0-16,7 8 1 0,0-7-1 0,6 1 1 0,4 3-1 0,5-6 0 31,8 4 1-31,0 4 0 0,9-4-1 16,0 4 1-16,5-2 1 0,6 3-1 16,2 4 1-16,-4-5-1 0,7 5-1 15,-2 0 0-15,0 0 1 0,-3-5-1 16,-2 5 0-16,7 0 0 0,-2 3-1 0,2-3-1 15,0 0 0-15,0 0-1 0,2 4 2 16,-2 1 0-16,-2 4 0 0,2 2 0 16,0-1 0-16,3 1 0 0,6 3 1 15,-5 0 2-15,-2 2-2 0,3 0 2 16,2-2-1-16,5 6-1 0,-3-2 1 0,5 1-1 16,1 4 0-16,4-5 0 0,2 7-1 15,6-4 1-15,3 6-1 0,0-3 1 16,2-1 1-16,2 2 2 15,5 2 0-15,-2-1 1 0,4 3 0 0,-4-8 0 16,0 2-1-16,-3-5-1 0,0 0 0 16,-11-6-2-16,2 0 3 0,-4 1-2 15,-2-10 0-15,-3 4 1 0,-5-3-1 0,-6-4-1 16,-1 0 0-16,-4 0 0 0,2 0-2 16,-2-11 2-16,-4 4 1 0,-3-3 1 15,-7-12 1-15,-11-1-1 0,-5-3 0 16,-2-3 0-16,-14-1-1 0,3 0-1 15,-3-5 1-15,-2-3 0 0,2 8-1 16,-3 0 1-16,2-2 0 0,0 9-1 0,2-5 1 16,4-1-1-16,6 3 0 0,12 6 0 15,2-1 1-15,5 7 1 0,9 1 1 16,0-1 1-16,7 5 5 0,0-3 10 16,0 5 6-16,5 2 3 0,-3 1-3 15,5-1-10-15,2-1-5 0,3 1-3 16,6-2 1-16,7 0 4 0,3-4 3 15,6-1-3-15,6 1-2 0,6-3-6 0,4-4-3 16,2-1 0-16,-3-6 0 0,3-3 0 16,1-1-1-16,-2 1-3 15,-1-4-8-15,-6-2-8 0,-3-7-15 0,-9-3-21 16,3 0-39-16,-8-9-58 0,-2 7-89 16,-11-11 127-16</inkml:trace>
  <inkml:trace contextRef="#ctx0" brushRef="#br0" timeOffset="87944.48">1381 8522 1422 0,'21'39'95'0,"17"-38"53"0,-35 51-22 0,22-159-143 0,-14 93 45 0,-10 7-4 0,1 4 0 0,0-5 2 0,0 5 2 0,-1-1 3 0,-1 4 3 16,0-3 3-16,2 1-1 16,2 0 0-16,-4 0-3 0,0 1-4 0,-6-1-4 15,-1 0-3 1,-7-1-4-16,-2 1-3 0,-3 0-4 0,-4 2-3 0,-6 0 0 15,-1 0 0-15,-5 4 1 0,5 3 3 16,-4 0 3-16,2 2 3 16,-2 3 4-16,-7 0 0 15,2 4-1-15,-5-1-1 0,-2 1-1 0,2-2-2 0,-1 0 3 0,8 2 2 16,-2 0 0-16,7 0-1 0,4-2-4 16,-1-2-4-16,6 1 0 0,0-6 1 15,0 2 1-15,4 1 1 0,5-2 2 16,1 0-1-16,4-1 1 0,2 2 0 15,0-3-1-15,4 1-4 0,-3 0-4 16,6 0-4-16,0-2-3 0,0 6 0 0,4-6 0 16,-2 6-1-1,1 1 0-15,3-1 0 16,-5 1 0-16,1-3 0 16,0 2 0-16,-2-4 0 0,2 2 0 0,1 3-1 0,-3 2 0 15,-2-7 0-15,1 4 0 0,-1 3 0 16,2-1 1-16,0 1-1 0,0 0 0 0,-2 2 0 15,2 2-1-15,0 3 0 0,2 0-1 0,0 2 0 16,-2 0-1-16,0 2 0 0,0 2 0 0,0-4-1 16,1 3 2-16,-1 1 0 0,0 1-1 0,0-1 2 31,-1 3-1-31,-1 0 0 0,2 2 1 0,-2 4-1 0,0-6 1 0,2 3 1 31,-5-4-1-31,1-1 0 0,4 1 1 16,-5-3-1-16,3 3 0 0,2-3 1 15,-9-3 0-15,6 0 0 0,3-1 1 16,-5-1-1-16,5-2 0 0,-4 6 1 16,-1-4-1-16,3 4-1 0,-5 0 1 0,3-4 0 15,1 2 0-15,1 2 0 0,-3-4-1 16,1 3 0-16,-1-5 1 0,-1 2 0 16,-1-1 0-16,2-1 0 0,5 3 0 15,0-6 0-15,0 1 1 0,0 1-1 16,-2-4 1-16,-1 2 0 0,-1-2-1 15,4 0 0-15,0 4 0 0,-2-7 0 0,2 3 0 16,0-2 0-16,2 3 0 0,-2-1-1 16,-2 4 1-16,2 1 0 0,-3-3-1 15,3-2 1-15,-4 2 0 16,4-3 0-16,0 1 0 0,-1-2 1 0,1-3-1 16,-4 3 0-16,-1 3 0 15,5-1 0-15,-4-4 0 0,4 5-1 0,0-7 1 16,0 10 0-16,0-2 0 0,-2 0 0 15,2-2 0-15,0-1 0 0,0 3 0 16,4-4 0-16,-2 2 0 0,-2 2 1 16,5-7-1-16,-5 4 0 0,0-3 0 0,2 3 0 15,0-5 0-15,-2 0 1 0,0 2 0 16,1-3 0-16,1 2-1 0,3 0 0 16,-3-2 0-16,-2 0 3 0,2 0 4 0,-2-1 1 15,4 2 0-15,3-2-3 0,-6 3 0 16,1-2-1-16,3 0 0 0,1 0-1 15,-1 0-1-15,4 0 0 0,-7 0 0 16,0-3-1-16,1-1-1 16,1 3 5-16,1-3 6 0,0-1 5 15,4 1 5-15,-5 3-4 0,6-3-5 0,-1-1-5 16,-2 7-3-16,7-5-1 0,1-1-1 16,-1 6-1-16,0-7-1 0,0-2-1 15,2 1-5-15,4-1-1 0,3-1-4 16,5-8-3-16,6 0 2 0,8-9 1 0,12 2 2 15,2-3-2-15,5 1-22 16,-1-9-58-16,2-4-226 0,11-12 196 16</inkml:trace>
  <inkml:trace contextRef="#ctx0" brushRef="#br0" timeOffset="110318.78">16278 5038 1617 0,'0'1'63'0,"-1"3"-13"0,-7 3 5 0,1-2-6 0,-7 8-7 0,5-3-8 0,-1-3-9 0,1 1-7 16,2-3-10-16,-2 0-5 0,0 0 5 0,4-1 11 0,1-4 10 0,-1 5 15 0,1 1 3 0,2-5-1 0,-3-1-4 0,0 2-4 15,1 0-5-15,-10 0-3 0,2 1-6 0,-4 3-3 0,-6-1-2 16,-1 4-2-16,-3-2 1 0,-3 4 0 16,-1-1 0-16,-3-3 1 0,-3 2-3 31,2-2-1-31,-5-1-3 0,2-3 1 15,2 1 1-15,-1-1 2 0,1 1 2 0,5-2-1 16,-2-2-1-16,3 0-1 0,-1-2-3 16,-7-4-3-16,3 3-2 0,-5-1-2 15,6 1-1-15,-8-3-2 0,2 3 1 16,3 1-1-16,-4 2-1 0,1 0 1 0,0 2 1 16,-6 1 0-16,-1 5 4 15,0-7 1-15,0 3 2 0,-9 5 2 0,2-4-1 16,1 0 3-16,-4 1 1 0,-8-3 1 15,-7-3 2-15,-9 0-3 0,4 2-3 0,0-2-5 16,8-2-3-16,-1 2 0 0,2 0 4 16,3 0-1-1,-2 0 0-15,10 0-5 0,2 0-3 0,5 0-3 16,-1 0 1-16,-1 0 0 0,1 0 1 0,0 2 0 16,1 0 1-16,-1 0 1 0,-3 1 0 15,-2-1 0-15,0-2 0 0,0 0 0 0,7 3 0 16,0-1 0-1,-3 2 0-15,1 1 1 0,-7-1-1 0,2 1 1 0,-3 2-1 16,-1-2 1-16,-3 1 0 0,2-3 0 16,0 1-1-16,1-2 1 0,3 3-1 15,-5-2 0-15,3-1 4 0,-6 0 4 0,-9-2 1 16,6 0 0-16,-4-2-2 0,4 2-7 16,8 0 1-16,-3-2-1 0,2 2-1 15,-2 2 1-15,3-2 0 16,8 4 0-16,-1-3 1 0,6 3 0 15,0-2-1-15,-2 0 1 0,2-2-1 0,0 1 0 0,2-1 0 16,-1 0 0-16,6 0-1 0,-3-1 1 16,6 1 0-16,-1 0 0 15,2-8-1-15,1 7 1 0,0-1-1 16,-5 0 1-16,7 0 1 16,-1 2-1-16,3 0 1 0,1 0-1 0,-4-1 0 0,2-1-1 15,-1-2 0-15,8 4 0 16,-7 0 0-16,1-1 0 0,6-1-2 0,-8 2 0 15,3-2 1-15,1 2-1 0,-1 0 1 0,1 0 0 16,0 0 0-16,-1 0 0 16,5 0 1-16,-1 0 1 0,5 0 0 15,-6 0-1-15,1 2 1 0,-4-2 0 16,-2 2 0-16,-5-1 0 0,1 3 1 16,-13-4 2-16,-21 0 15 0,-20 0 14 15,-21-9-1-15,-2-2-2 0,15 2-15 16,8-3-14-16,16 0 0 0,6 1 1 15,-6 0 0-15,-3 3 1 0,-5 0 1 16,-8 1 0-16,-5 4-3 0,12-3 0 16,15 3-1-16,8 1-3 0,8 2 3 15,3 0 0-15,4-2-1 0,1 2 2 0,1 0 0 16,-1 0 0-16,-6 0 3 0,-12 2 2 16,-6 0-1-16,-8 1 0 0,8-3-1 0,3 0-2 15,4-1 0-15,3-1-1 0,2 0 0 16,-3 2 1-16,1 0 1 15,-3 0 0-15,-4-2 0 0,-2 2 0 16,1 0-2-16,-3-1 1 0,-1 1 0 0,-5-4 1 0,-11 1 3 16,-2-1 4-16,2-3-1 0,-4 0 1 15,6-4-1-15,-6 4 1 16,-5-5 6-16,0 3 5 0,2 3 0 0,0-2-2 0,5 2-5 16,-4-3-6-16,4 2-3 15,-3-2-2-15,-2 6-2 16,5-4 1-16,4 5 0 0,6 0-1 15,5-1 1-15,6-1 0 0,8 1-1 16,15 3 0-16,0 0 0 0,13 3 0 16,5-3-1-16,1 0 1 0,9 0 0 15,7 0 1-15,8 0-1 0,0 2 1 0,0 0 0 16,0-2-1-16,0 1 2 16,-6 3-1-16,8-4 0 0,3 0-1 15,10 5-1-15,-1-1-2 0,0-1-3 0,5 5-1 16,1-7-10-16,-1 1-13 0,3-2-15 15,1 0-17-15,3 0-22 0,3 0-21 16,-4-2-57-16,1-7-52 0,-3-3 114 16</inkml:trace>
  <inkml:trace contextRef="#ctx0" brushRef="#br0" timeOffset="164121.04">15789 5231 1408 0,'30'9'83'0,"-5"0"7"0,-7-1 7 0,-11-4-34 0,-2 1-4 0,-5-3-2 0,0-2 0 0,-11 0-5 0,1 0-3 0,-8 0-2 0,-3-2-4 15,-11-3-3-15,-2 0-3 0,-1-2 0 0,-6-1 2 0,-2 0-1 16,-1 1-1-16,-6-2-3 0,-1 3-7 16,-8-3-4-16,3 4-7 15,-6-2-4-15,7 5-3 0,-6-3-3 0,1 5-2 16,-4-2 0-16,-3 0-1 15,-11-3 5-15,-7 0 2 0,-6 1 0 16,-10-1-1-16,4 0-7 0,3 3-2 0,0 2 5 16,11 0 0-16,1 0 0 0,2 3 3 0,2 1-6 15,2 3 1-15,-4-2 2 16,0 2-2-16,4 1 0 0,-4 2 1 16,1-5 2-16,1 4 0 0,-2-2 1 0,-5 1-1 0,-2-1-2 15,-4 0 0-15,-3-4 2 0,6 3 2 16,3 1 2-16,3-2 4 15,0 2-1-15,-10-2 6 0,-3-1 1 16,-5 1-2-16,-3-1-2 0,6-1-7 0,6 3-3 16,-1-3 1-16,11 1 3 0,-3-1 3 0,-3 3 2 15,1-5-2-15,-8-1-6 0,0 0-3 16,12 2-1-16,6-2-2 0,5 2 2 31,7-2-1-31,6 0 0 0,4-2 6 0,10 0 3 0,2 2 3 16,-1 0 1-16,7-1-4 15,5 1-4-15,0 0-1 0,8-2-1 16,2 2-2-16,7-4 0 0,3 3 0 16,4 1-1-16,0 0 2 0,4 0-1 0,3 0 1 0,-2 0-1 0,-9-2-1 0,8 2 0 15,-1-2-1 1,-3 2 0-16,3-2-1 16,1 2 0-16,-4 2 0 0,3 0 0 15,1 0-1-15,-4-1 0 0,1-1 0 0,-1 4 1 0,2-1 0 0,1-3-2 31,-1 4 1-31,3-2-2 0,2-2-2 16,0 1-6-16,0-1-6 0,0 4-6 16,0-2-5-16,0-2-2 0,0 0-10 0,7 2-18 15,-5-2-39-15,5 0-41 0,4-2-32 16,8-5 81-16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6T00:10:19.37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2706 12352 0,'0'0'0,"0"0"0,0 0 0,-93 22 0,18-8 15,-32 3-15,-30-3 16,-5-1 0,-8 0-16,8-8 15,22-1-15,-9-4 0,28 0 16,7 0-1,32 4-15,9 5 16,18-4-16,8-1 0,1 5 16,3 4-1,-3 5-15,4 0 16,-1 8-16,-3 10 16,-1 8-16,-4 9 15,5 18 1,-5 14-16,-9 8 15,13 9-15,9 13 16,-13 31-16,5 9 16,-5 5-16,4-1 15,9 14-15,-8 22 0,-5-9 16,4-8 0,-13-5-16,9 22 15,0-18 1,5-18-16,-1-3 15,23-6-15,4 10 0,0-14 16,4-17-16,5-14 16,4-9-16,-13-8 15,5-10 1,8-12-16,-9-10 0,5-12 16,5-15-16,-14-8 15,4-8 1,9-6-1,-4-3-15,-4-1 0,12 0 16,10-4-16,17 0 16,9-5-16,32 1 15,21-5-15,18-5 16,-17-3 0,-23 3-16,-9 1 0</inkml:trace>
  <inkml:trace contextRef="#ctx0" brushRef="#br0" timeOffset="24875.35">21216 16709 0,'0'0'0,"0"0"0,0 0 0,0 0 0,49 5 0,-49-1 31,5 1-31,3-1 0,-8 0 0,0-4 16,0 0-16,-124 71 16,9-22-16,-13 0 31,-19-9-15,-34 4-16,-32-8 15,-4-1-15,-32-8 16,-70 4-16,13-14 15,-48 1-15,26-5 16,-62 5-16,40-9 16,-14 0-16,27-5 15,0 5-15,-8-4 16,26-5-16,-1 4 16,50-4-16,22 0 31,8 4-31,32-4 0,22-4 15,-31 0-15,17-1 16,14-4-16,9-4 16,-9 0-16,8-1 15,14 1-15,27-5 16,8 1-16,1 3 16,-1-3-16,1-6 15,21 6 1,10-1-16,13 5 0,22 4 15,22 4 1,-5 1-16,14 4 0,5 0 16,-1 4-1,-4 1-15,-13 4 16,-18 13-16,-9 4 16,-22 5-16</inkml:trace>
  <inkml:trace contextRef="#ctx0" brushRef="#br0" timeOffset="34755.6">31354 17197 0,'0'0'0,"0"0"0,0 0 0,0 0 15,0 0-15,0 0 0,0 0 0,0 0 16,0 0 0,0 0-16,0 0 0,0 0 31,0 0-31,0 0 0,0 0 15,0 0 1,0 0-16,0 0 16,-85-49-16,14 27 15,-48 0-15,-36 4 16,-1 0 0,-8 5-16,-22 0 15,-9 4-15,18-4 16,17 4-16,-17 0 15,-14 0-15,-8-9 16,8 0-16,-17 5 16,-36-5-16,32-4 15,-14 9-15,-32-5 16,23-8-16,-22 8 16,-35-9-1,39-8-15,-4 8 0,-22-4 16,31-9-1,-27 9-15,-22-9 16,35-8-16,-52 3 16,34 1-16,32 9 15,18 17-15,-23-9 16,40 5-16,-8 0 16,12 9-1,50 4-15,35 4 16,31 5-16,17 0 15,27 5-15,18-1 0,5-4 16,8 0-16,0 0 16,14 0-16,0 0 15,-1 0 1,-4 0-16,5 5 16,-1 12-16</inkml:trace>
  <inkml:trace contextRef="#ctx0" brushRef="#br0" timeOffset="-183347.71">7649 18376 0,'0'0'0,"0"0"0,0 0 0,0 0 0,0 0 16,0 0-16,0 0 0,0 0 15,0 0-15,0 0 16,0 0-16,0 0 15,0 0-15,48 0 16,-43 0 0,-5 4-16,13-4 15,-9 5-15,5-1 16,27 1-16,13 3 16,13 1-16,13 0 15,18-4-15,0-1 16,5 5-16,17 4 15,36 5-15,30 4 16,-8 0-16,4 0 16,-8 1-16,4-6 15,-14-3 1,-12-6-16,-6 1 16,6-4-16,-19-1 15,5-4-15,5 0 16,-1-4-1,18-1-15,5 1 16,8-5-16,-4 0 16,9 5-16,0-1 15,13-8-15,-13 0 16,-27-1-16,-4 6 16,18-1-1,-1-5-15,19 1 0,-14 4 16,0 0-16,-5-4 15,1 0 1,-1-5-16,-17 5 16,18-1-16,13 1 0,-5-5 15,-8 5-15,-14 4 16,27-4 0,-9 0-1,4 4-15,5 9 16,44 9-16,31 4 15,-22 5-15,-35-5 16,9-4-16,3 0 16,-16 4-16,-15 0 0,15-4 0,-10 0 31,-26 0-31,-27 0 16,-18 0-16,-22-5 15,-17-4 1,-10 0-16,-26 0 0,-4 0 15,-9 0-15,-9 0 16,0 0-16,-5 0 16,-4 0-16,0 0 15,0 0 1,0 0-16,-115 13 0,-49 5 16,-80 0-1,-53 8 1,-49 1-16,0 0 15,-44 8-15,14-8 16,-59 4-16,23-14 16,-49 14-16,9-4 15,22-9-15,-44 0 16,35-10-16,-49 1 16,-13-4-16,49-19 15,-22 1 1,13-9-16,27-5 0,30-8 31,10-5-31,26-4 0,35-14 16,59 0-16,3-13 15,63-4-15,48-5 16,50 9-16,21 0 16,31 1-16,1 3 15,26-4-15,17 5 16,14-1-1,14-13-15,17-13 16,13-4-16,27-5 16,18 0-16,21 13 15,10 5-15,66-9 16,18 0-16,-4 13 16,35-4-16,106-14 15,-35 23-15,-76 17 16,111 5-16,112 18 15,-63 4-15,-76 0 16,45 4-16,62 18 16,-4 0-16,-27-8 15,18 8 1,35 9-16,63 17 0,-28-3 16,-43-1-16,48 18 15,-5 0-15,-83 0 16,-5-13-1,5 22 1,39 4-16,-88 5 0,-32-5 16,-39-8-1,-58 4-15,-53 4 0,-22 0 16,-18 1 0,-26 8-16,-23 4 15,-13 5-15,-17 9 16,-19 18-16,-13 8 15,-35 23-15,-40 18 16,-49 12 0,-26-3-16,-27-6 0,-75 1 15,-10-18-15,-21-17 16,-22-19-16,8-17 16,-31-9-1,9-22-15,-8-9 16,8-9-16,9-17 15,-5-1-15,23-13 16,22-8 0,27-1-16,26-9 15,44 5-15,32 0 0,30 4 16,36 5-16,9 0 16,22 4-1,0 0-15,17 0 16,1 5-16,9-1 0,-5 1 31,9-1-31,-14 1 0,14 0 0,0-1 16,0 1-16,0-1 15,0 1-15,0-1 32,0 1-32,0 4 0,0 0 0,-4-9 31,-40-22-16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6T00:00:58.174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81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1-06T00:06:56.557"/>
    </inkml:context>
  </inkml:definitions>
  <inkml:trace contextRef="#ctx0" brushRef="#br0">2968 12857 1298 0,'21'5'143'0,"-1"-2"214"0,-4-3-300 0,-2 4-9 0,-5-4-14 0,-2 0-1 0,-2 0 3 0,-5 0 4 0,0 0-1 0,-5-4 1 0,-8-1-5 0,-6 0 1 0,-8-4 10 0,-12 5 7 0,-7-5 5 0,-5 4 4 0,-2-6-5 0,-6 4-5 0,-3-3-2 0,-11 1-4 15,-8 2-4-15,-4-4-6 32,-9 8-12-32,1-6-8 0,0 3-6 0,4-2-5 15,-3 2-2-15,3 1-1 0,-3 0 0 0,1 3 0 0,8 0 0 16,10 0 0-16,10-7-1 0,6 6 2 16,12-6 0-16,6 4-1 0,9-4 0 15,7 4 3-15,4 3 4 0,5-4 6 16,5 5 5-16,9 1 4 0,0-2 1 15,0 0 0-15,0 2-3 0,5-2-3 16,9 6-3-16,7 5-6 0,11-4-1 16,16 6-3-16,7 1-3 0,6-1 0 0,9 8-2 15,5-5-1-15,1 4 1 0,4 0-1 16,0-4 0-16,-2 4 1 0,-2 0-1 16,4-2 1-16,0-1 1 0,6 0 0 15,0-1 1-15,-1-2-2 0,0 4 0 0,-5-2 1 16,-8-5 1-16,-15 2 1 15,-11-4-2-15,-12-3-1 0,-11-3-2 0,-11 3-6 16,-12-4 0-16,-3 2-1 16,-19-2 1-16,-11-6 3 0,-17 1 3 15,-19-6 2-15,-18-3 2 0,-14 0-1 16,-9 0 0-16,-5 0 0 0,7 1 1 0,1 1-1 16,-3 5 0-16,2-6 0 0,0 4-2 0,5 4 1 15,13-2 1-15,10 3-2 0,14 1 2 16,19 1 0-16,9 0-1 0,17-3 3 15,12 3 0-15,7 2 0 16,1 0 2-16,1-2-1 0,5 6 0 0,9 1 1 0,6 1-3 16,8-1 1-16,9 6-1 0,13-2-2 15,8-2 0-15,13 7 0 0,6 0-1 16,9 0-2-16,5 0-1 0,3-3-3 16,5-4-1-16,6 0 1 0,6-2 1 15,6 3 2-15,8-5 2 0,-5 2 0 16,-5 1 0-16,-10-1 1 0,-16 2 0 0,-13-3 0 15,-14-1 0 1,-20-1-3-16,-13-2-4 0,-19 0 1 16,-10-4-5-16,-14 3-1 0,-18-1 5 0,-26-9 1 15,-20 1 6-15,-23-6 4 16,-29-4 2-16,-15 6-2 0,-11-2 1 0,-9 2 1 0,9 3-1 16,0-3 1-16,2 3 1 0,8-1-4 15,12 3-1-15,20 0-1 0,27-3-2 16,15 1 1-16,22 1-1 0,9-8-26 15,16 5-29-15,13-1-47 0,12-7-44 0,12-9-62 16,13-13 112-16</inkml:trace>
  <inkml:trace contextRef="#ctx0" brushRef="#br0" timeOffset="1703.53">7473 5327 1579 0,'62'3'45'0,"-16"2"-21"0,1 1-1 0,-14-1-2 0,1-1-2 0,-4-4 0 0,-3 0 5 0,-10 0 14 0,-1-2 14 0,-5 0 20 0,-11 2 12 15,2-2-6-15,-4-1-11 16,-16-3-17-16,-7 5-14 0,-12-1-1 0,-12 2 2 16,-19 0 1-16,-10 3-1 0,-16 3-2 15,-19-3 2-15,-17 3 7 0,-17-1-2 16,-9 0-5-16,7 2-14 16,6-5-12-16,1 2 5 0,7-3 8 15,-7-1 11-15,13 0 1 16,17-1-6-16,18-1-6 0,11 0-9 15,21-3-7-15,7-2-2 16,17 0-3-16,21 1 1 0,13 3-2 0,11-4 3 0,20 0-2 16,26-4-1-16,18 0-1 0,21 1-1 0,18-1 1 0,11 2 0 15,13 2-1-15,10 2 1 16,0 1-1-16,-6 2-4 16,-3 2-3-16,-6 0-2 0,8 2-5 15,-11 2-2-15,-1 1 3 16,0-1 0-16,-24-1 7 0,-2 4 3 15,-21-3 2 1,-18-2 1-16,-10 1 0 0,-22-3 0 0,-10 0-1 0,-16 0-2 16,-6-3 0-16,-24-1 1 0,-18-5 2 0,-25 2 0 15,-23-7 1-15,-20-2 1 0,-20-5 1 0,-21 1 0 0,-11 6 6 16,-8 0 5-16,-5-2 5 0,1 3 3 16,6-1-1-16,11 4-6 0,21 4-3 15,32-3-5-15,25 4-4 0,29-4-1 16,30 4-4-16,16-2 14 0,19 3 3 0,23 2 0 0,23 2 3 15,35-1-15-15,28 2-3 0,33 5 0 16,21 1 0-16,12 7 0 0,14 0 0 16,15 8 1-16,-1 2-1 0,1 3 0 15,-6 3-3-15,-23 2-1 0,-19-2 0 0,-24-3-2 16,-33-2 3-16,-30-6 2 0,-25-3-2 16,-30-2-7-16,-20-1 1 0,-28-3 2 15,-27 4 7 1,-28-3 10-16,-26-7 5 0,-22-4-2 15,-18 0-3-15,-13-4-2 0,-3-1-5 16,-1-1 0-16,-6-2 13 0,4 0-2 0,10-4 3 0,22 9-1 0,32-5-14 16,26 3-1-16,20 0 1 0,21-4-2 31,16 0 0-31,7 2-8 0,15-5-23 0,11-1-26 16,12-1-45-16,4-2-63 0,15 0-38 0,11-5 99 0</inkml:trace>
  <inkml:trace contextRef="#ctx0" brushRef="#br0" timeOffset="48140.8">6413 5933 1524 0,'-2'0'101'0,"-3"-2"43"0,-4 0-35 0,4 2-23 0,3 2-14 0,-2 0-7 0,-3 3 5 0,4 2 7 0,-4-1 2 0,5 4-7 0,-2 6-13 16,1 6-18-16,3 2-11 0,2 7-11 0,6 6-9 0,7 4-3 0,1-1-3 16,-2 8-3-16,4-2 1 0,-8 2-2 15,4 4 1-15,-1-6 1 0,-11 2-2 0,1-4 2 0,-5 2-1 16,2-5 0-16,0-4 0 0,0 0-4 15,4-8-15-15,-4-10-35 0,0-1-40 16,0-6-37-16,0-3-17 16,-4-7 578-16,1-4-341 0</inkml:trace>
  <inkml:trace contextRef="#ctx0" brushRef="#br0" timeOffset="48483.78">6087 5821 1799 0,'37'-39'69'15,"-3"11"-1"-15,14 5-12 0,-1 10-5 0,12 8-8 0,5 0-12 16,5 5 1-16,2 9 1 0,-2 1 6 16,4 8 3-16,-1 3-4 0,-2 8 0 0,-10 6-4 15,-12-3-4-15,-11 7-7 0,-9-4-3 16,-14 6-3-16,-6 2-2 47,-8-1 0-47,-11 3 1 0,-9 1-1 0,-13-2 3 15,-10-3 4 1,-15-2-3-16,-6-9-3 0,0-12-6 0,4-2-5 0,1-6-3 0,4-10-1 0,6 0-2 0,3-8-12 16,12-5-20-1,5-3-25-15,13-2-32 16,9-5-21-16,7-1-16 15,15-12 14-15,9-1 57 0</inkml:trace>
  <inkml:trace contextRef="#ctx0" brushRef="#br0" timeOffset="48689.53">7046 5663 1779 0,'57'25'142'0,"-68"50"331"31,-46-79-423-31,43 45-18 16,4 5-11-16,1 2-6 0,-4 5-3 15,6 4-1-15,2 1 1 0,3 1 0 0,2 3-2 16,0 5 0-16,7 2 0 0,4-6-3 31,3-5-1-31,7-5-1 16,8-8-8-16,4-8-16 0,1-4-37 0,9-13-46 16,-6-8-40-16,-4-8-16 0,6-11-396 0,-7-6 370 15</inkml:trace>
  <inkml:trace contextRef="#ctx0" brushRef="#br0" timeOffset="49040.14">7550 5782 1790 0,'8'46'118'0,"1"-5"68"0,4 9-71 15,-10-2-15-15,3 1-24 0,-1 3-17 16,-2 1-15-16,1 4-11 0,3 1-7 15,-5-1-12-15,1-2-3 0,1-9-3 16,1-9-4-16,-5-3-2 0,0-6 0 16,0-5 0-16,-3 2 1 0,1-5 1 0,2-3 0 31,0-11 1-31,0 1 9 0,0-7 8 0,0 0 11 0,2 0 16 0,3 3 7 16,-1-3 4-16,6-5-2 0,-3-6-11 15,6-1-15-15,6-4-13 0,2-2-10 16,6 8-6-16,1-8-1 0,3 4-2 15,-1 5-3-15,3 0-4 0,-4 5-8 0,-3-4-8 16,-1 0-11-16,-5 1-20 0,3 2-20 16,-6 1-32-16,3-4-29 0,-1 2-26 0,-4-8-14 15,-10 0 70-15,-3-7 40 0</inkml:trace>
  <inkml:trace contextRef="#ctx0" brushRef="#br0" timeOffset="49327.64">8051 5908 1854 0,'-51'11'499'16,"-38"-4"-455"-1,272 46-75-15,-91-42 61 0,-71 6-13 16,4 3-12-16,2 1-4 0,1 2-2 15,-3 4 1-15,-2 7-1 0,-3-1-1 16,-6 8 6-16,-7 2 1 0,-7-4 0 16,-2 0 1-16,-7 0-7 0,-3-4-4 15,-6 2 1-15,-2-1 1 0,-8-6-2 16,3-2-4-16,-1-7-20 0,4-3-33 0,8-4-33 16,2-5-28-16,10-3 343 0,0-6-186 15</inkml:trace>
  <inkml:trace contextRef="#ctx0" brushRef="#br0" timeOffset="49717.21">8791 5896 2228 0,'3'1'84'0,"-1"7"-24"0,3-7-14 0,1 5-40 0,-5 1-23 0,6-5-31 0,-1 1-44 0,-4 2-31 0,1 1 18 0,-1-3 42 0</inkml:trace>
  <inkml:trace contextRef="#ctx0" brushRef="#br0" timeOffset="49844.24">8796 6227 1966 0,'11'50'117'0,"3"-6"-1"0,-2-1-21 16,-5-13-39-16,4-3-63 16,-6-13-67-16,2-9 50 15</inkml:trace>
  <inkml:trace contextRef="#ctx0" brushRef="#br0" timeOffset="50877.54">9963 5818 1932 0,'19'-13'150'0,"-3"3"49"0,-2-6-22 0,0 3-61 16,-1-4-34-16,-4 4-23 0,0-1-17 0,-6 7-11 0,-3 2-10 0,-9-3-4 0,-1 7-6 0,-8-5-7 16,-7 5-3-16,-5 1-1 0,-7 0-1 0,-8 0 0 0,-4 0 0 0,-1 1-2 15,0 6 2-15,8 4-1 0,5 0-1 0,7-1-1 0,7 1 0 0,5 3-4 0,5-5-1 0,8 5-5 0,-2-1-3 16,5 1 1-16,11 2 3 0,-4-2 4 15,15 2 4-15,1-2 2 0,-1 0 1 16,12 0 2-16,1 4 2 0,1-2 2 16,3 0 0-16,-7 2-1 0,-10 1-3 15,-4 3 1-15,-6-1-3 0,-8 0-1 0,-4 0 3 16,-10 1 2-16,-7-6 8 0,-10 0 4 16,-10 0-1-16,-2-6-3 0,6-3-4 0,1-1-1 15,4-6-2-15,7-2 0 0,4-3-8 0,-1-1-21 16,8-1-28-16,6 2-50 0,4 0-42 15,13-6-27-15,9-5 356 0,8-5-168 32</inkml:trace>
  <inkml:trace contextRef="#ctx0" brushRef="#br0" timeOffset="51083.84">10248 5905 1968 0,'9'108'617'31,"7"-44"-621"-15,-9-31 11-16,13-6-2 0,-19 1-1 15,3-1-3-15,-2-9-24 0,1-3-44 16,1-4-54-16,-2-11-42 16,1 0-9-16,-3 0 84 0</inkml:trace>
  <inkml:trace contextRef="#ctx0" brushRef="#br0" timeOffset="51608.8">10257 6034 1679 0,'14'-14'111'16,"2"3"31"-16,4 6-31 0,-1 0-42 0,-1 1-11 15,3 2-1-15,6 0-9 0,-6 1-14 16,7-5-11-16,1 1-8 0,1-4-3 16,2 0 4-16,3-5 2 0,-3 0 2 0,-2 0 3 15,-3 0 1-15,-2 1-4 0,-4 4-4 16,0 4-6-16,-5 3-5 0,-3 2-5 15,-6 0-4-15,2 7-7 0,-6-1-4 0,-3-1 0 16,2 6-2-16,-7-1 0 16,-2 6 2-16,-2 5 0 0,-6 4 2 0,-4 2 4 15,1-6 2-15,-1 2 2 16,5-2 2-16,1 1-1 0,6-1 2 0,2 0 2 16,1-3 0-16,2-4 1 0,-1-1 3 15,3 1 4-15,3-7 5 0,-1 0 5 16,4-3 10-16,2-3 7 0,-1-1 1 0,2-3-2 15,6 1-6-15,0-9-9 0,3 6-4 16,5-7-3-16,-3-1-2 16,3 1-2-16,2-1-1 0,-1-1 2 0,7 0 3 15,-3 2 2-15,2-3 4 0,6-1 1 16,-8 2-7-16,-5 0-5 16,-2 3-6-16,-7-1-6 0,1 0-4 0,-12 3-7 15,6 2-3-15,-9 0 1 0,0 3 3 0,-3 0 5 16,-3-1 4-16,-4 3 1 0,1 1-1 15,-4 1-5-15,-1 1-6 0,7 8-4 16,2 4-1-16,1 1 4 16,4 2 4-16,2 5 7 0,3 0 2 0,2-1 3 15,4 3 2-15,1-2 0 0,8 0 1 16,-1-5 10-16,1 0 2 16,1-3 3-16,0-10 2 0,2-1-4 0,-3-4-4 0,1-3-6 15,-5-6-12-15,0-3-29 0,0-2-62 16,-3-7-50-16,-6-3 534 0,-7-6-330 15</inkml:trace>
  <inkml:trace contextRef="#ctx0" brushRef="#br0" timeOffset="51792.66">10401 5534 1672 0,'8'-2'116'0,"8"0"71"0,18-3-139 0,16-5-60 15,7-5 0-15</inkml:trace>
  <inkml:trace contextRef="#ctx0" brushRef="#br0" timeOffset="52009.58">11752 5355 2161 0,'-23'34'109'0,"-2"1"-16"16,-12 2 1-16,5 2-72 16,0 4-16-16,-2 5-4 0,2 5 0 0,4 2 0 15,1-4-2-15,8 3 0 16,6-7-2-16,10 5-2 0,1-6-2 0,2 0 1 16,3-3-2-1,5-10 1-15,2 1-4 0,4-4-16 0,2-3-12 0,6-4-29 16,-1-2-25-16,7-9-11 15,8-6-2-15,8-6 582 16,0-4-362-16</inkml:trace>
  <inkml:trace contextRef="#ctx0" brushRef="#br0" timeOffset="52314.74">11950 5419 2146 0,'9'96'121'0,"4"-18"-8"0,4 10 7 16,3-15-98-16,-4-2-17 0,1-2-4 0,-1-3-3 0,-3-10 1 0,-3-4 1 15,-2-3 0-15,-3-6 0 0,-5-8 0 16,0-1 0-16,-4-9-1 0,1-6 0 31,-3-4 1-31,5-10 1 0,1-3 11 0,0-2 27 16,0 0 28-16,0-2 22 0,5-5 7 15,6 3-16-15,5-5-22 0,5 2-21 16,4-2-16-16,5 1-11 0,7 0-8 16,0 3-5-16,2 2-7 0,0-1-11 15,2 2-10-15,-5 2-12 0,3-2-17 16,-4 1-17-16,-3-1-33 0,2-2-16 16,-11-6-39-16,0-3-7 0,2-1-138 0,-4-4 178 15</inkml:trace>
  <inkml:trace contextRef="#ctx0" brushRef="#br0" timeOffset="52648.25">12690 5442 1781 0,'1'-7'150'0,"-1"3"109"0,2 1-107 16,3 3-55-1,-1 0-36-15,8 5-39 0,12 6-13 0,4 8-6 0,11 8 1 0,2 8 1 16,5 2-5-16,-2 6-5 16,2 5-4-16,4 3-2 0,-8 6 4 15,-4 5 1 1,-5-2 5-16,-15 4 4 0,-2-7 2 0,-9 0 2 16,-9-6-2-16,-5 0-5 15,-9-4-1-15,-7-3-4 16,2-7-1-16,-6-14-30 15,-1-3-37 1,0-17-47-16,-1-6 44 0,4-15 19 16</inkml:trace>
  <inkml:trace contextRef="#ctx0" brushRef="#br0" timeOffset="53108.09">14440 5476 1895 0,'-9'12'125'15,"-5"4"50"-15,-8 2-73 0,-1-2-20 0,-9 1-44 0,-3-6-25 0,-6 7-5 0,-3-2-3 0,-1-2-2 0,1 4-2 16,-2-3 0-16,2 3-1 0,-8-4 0 0,4-3 1 0,4 3-1 0,3-1 1 0,11 1 0 0,7 2 0 15,4-6-1-15,8 6 2 0,6-10 1 0,3 3 2 16,2-2 2-16,0 0 3 0,5 0 0 16,4-2-1-16,3 0-3 0,10 4-5 0,6-5-2 15,6 7-1 1,3-6 1-16,4 7 2 0,-6 1 2 0,10 1-2 0,-6 2 0 16,-6 0-1-16,3-2 0 0,-8 4-15 15,2-2-31-15,9 1-37 16,0-2-46-16,6-3-8 0,-5-1-23 0,-1-1 86 0</inkml:trace>
  <inkml:trace contextRef="#ctx0" brushRef="#br0" timeOffset="53296.77">14523 6142 1712 0,'-7'53'169'0,"12"132"317"31,-104-375-474-31,63 186 34 15,-10-1-16-15,-2 0-9 0,-1-6-9 0,6 1-6 16,1-3-27-16,6 6-49 16,3-4-45-16,1 6-25 0,2 0 61 0</inkml:trace>
  <inkml:trace contextRef="#ctx0" brushRef="#br0" timeOffset="54009.11">15280 5922 1604 0,'-28'-5'104'0,"5"-7"11"0,3-1 11 0,6-3-52 0,3-2-17 0,8-5-5 0,3-5-4 0,3-2-5 0,8 2-1 0,8-1 0 16,6 3-11-16,2 3-9 0,3-4-7 0,5-1-5 15,4 5-1-15,8 7 2 0,-1 8 5 16,2 3 3-16,-4 5-3 15,0 5-4-15,-1 6-7 0,-1 2-4 16,-1 11 0-16,5 6 1 16,-1 4 0-16,-3 14-2 15,-6-2-2-15,-12 7-5 0,-9 2-5 16,-10 2 0-16,-12-6 0 0,-16 3 2 16,-11-6 4-16,-10-2 2 0,-11 1 2 0,0 0 1 15,-7-8-1-15,3-4 0 0,-8-12 1 16,-4 0 1-16,7-9 2 0,6-3 5 15,6-6 10-15,11-5 11 16,11-1 11-16,9-3 3 16,5-3 3-16,9 2 10 15,5 1 12-15,6-7 3 0,5-1-4 0,8-2-21 0,12-4-22 16,8 2-12-16,13-3-9 0,17-1-2 0,0 6-1 0,10 1-1 16,-5 8-1-16,-6 3 0 0,1 2-4 0,1 4-3 0,-8-1-7 15,0 6-17-15,-7-5-17 16,-7 5-27-16,-5-4-30 0,-7 0-37 15,-6 2-27-15,-5-3 28 0,-12-4 61 16</inkml:trace>
  <inkml:trace contextRef="#ctx0" brushRef="#br0" timeOffset="55386.68">16039 5272 1268 0,'0'3'172'0,"0"2"257"0,0-3-325 0,0 0-21 0,0 0-11 0,0-2-21 0,2 2-11 0,-2-2-9 0,5 3-11 0,-5-3-8 0,0 4-6 16,4-1-4-16,-3 4-3 0,3 4-3 0,1 1 0 0,-1 6 2 0,6 5 1 0,-4 0 2 16,4 6 1-16,3 4-1 0,-4-1 1 46,1 7 0-46,1-3 1 0,-2 3-2 0,-2-9 0 16,0 2 0-16,-2-6-1 0,1-8 1 0,-3-2 0 0,2-5 0 0,-5-3-1 0,4-4 0 16,-2-4-2-16,-2-7-1 0,3 0 1 0,3-7-1 0,1-2 3 15,2-9 0 1,5-2 1-16,2-5 1 0,-4 2-1 16,4 4 0-16,0-1 2 0,4 9 2 0,3 4 0 0,-4 5 0 15,4 7-1-15,0 2-2 0,-1 8 0 16,4 4 0-16,2 6 2 0,-4-2-1 0,11 10 1 31,-8-3-2-31,-10-1-1 0,1-3-4 0,-6-1-7 31,-1-4-7-31,-6-3-6 0,-3-3-2 16,-2 0 6-16,-3 0 7 0,1-2 7 0,0-6 5 0,2 0 0 0,0 0 6 16,-5 5 11-16,7-5 12 0,5-5 10 15,3-1 2-15,4-8-9 0,2-2-12 16,4 2-9-16,-2-12-8 15,-4 1-5-15,0 2 0 16,-3-9-7-16,-1 5-6 0,-8-5-4 16,-2 0-9-16,-2 11 2 0,-5-2 5 15,-5 7 5-15,1 4 8 16,-3 8 6-16,-7-3 0 0,-1 7 0 0,1 5 1 0,0-1-1 16,5 8 0-16,5 1 1 0,8-1-3 0,3 6 0 15,1-4 1-15,12 7 1 0,5 2 2 0,3 6 0 16,7-3 0-16,-3-8-1 0,2 3-1 0,3-7-4 15,0 1-10-15,4-1-6 0,-1-5-5 16,-4-6-6-16,-1-3-3 0,-3-5-3 16,0-7 1-16,-2-1 7 15,-4 1 11-15,-3-1 9 0,-7 3 6 16,-2-5 3-16,-1-2 2 0,-6 1 0 16,-4-2 1-16,0 2 1 0,-3 0-1 15,-3 0-1-15,6 4 0 0,-3 1 0 0,0 4 0 16,0 0-1-16,7 5 2 0,0 0 4 0,-4 1 4 15,8 2 6-15,-2 1 1 0,3 7-1 16,0-5 2-16,8 8-1 0,1 2 0 16,2 2-3-16,0-2-7 15,-6 2-2-15,1 0-2 0,-2-2-1 0,-2 1 0 16,-2-5 0-16,6 6-2 0,0-9-3 16,-4 0-5-16,2 0-2 0,-6-3 1 15,2-2 1-15,1 1 1 0,1-3-2 16,2 0-1-16,-6-3-4 0,8-6-1 0,-6 4 3 15,-1-4 2-15,5 2 3 0,-6-4 1 16,-1-1-3-16,3-3 1 0,-5-2 1 16,6 3 4-16,2-1 4 0,-4 3 2 15,-2 7 2-15,0-2 2 0,-2 7 3 16,-4-6 2-16,0 6-1 0,-3-2-2 0,4 2-3 16,3 0-2-16,0 2-1 15,-4 2-2-15,4 1-2 0,2 2-1 0,0 0-1 16,3 6 2-16,2 1 2 0,7 9 2 15,2 0 1-15,0 9-1 0,2 0-2 0,3 3-2 16,1 6 0-16,-1 2 0 0,0 4 2 16,-7 3 1-16,-3 1-1 0,-6-1-3 15,-3-4-4-15,-7-5 0 0,-1-11 1 16,-8-5 6-16,2-9 3 0,-2 0 5 16,-1-9 2-16,3 0-1 0,1-3 7 15,3-4 10-15,-1-4 11 0,0-3 19 0,4-2 7 16,5-5-3-16,3 0-6 0,4-2-19 15,2-5-26-15,3-1-20 0,3-11-41 16,6-1-38-16,4-7-49 0,-2-3 71 16</inkml:trace>
  <inkml:trace contextRef="#ctx0" brushRef="#br0" timeOffset="55846.21">17491 5160 1862 0,'-3'51'475'0,"6"-35"-477"0,4-3-1 0,2 13 0 0,7 3 0 0,-2-5 0 15,-1 3 1-15,-3-2 0 0,-1 0 1 16,-2-8-1-16,-3-2-2 0,-2-1-3 31,-2-2-6-31,0-10-9 0,0 0-6 0,0 0-4 0,0-2 3 0,0 0 10 16,-2 0 10-1,4-4 7-15,5-1 4 0,-2-2-4 16,6-2 2-16,5 3 4 0,5-2-4 0,2 2 3 16,2 4-3-16,-2 2-4 0,0 2 0 15,2 9 3-15,-8-2 0 16,1 3 1-16,-4 4 2 0,-5-3 0 0,-4-1-1 16,-1 0 0-16,-4-8-11 0,2-4-17 15,-2 2-18-15,0-2-19 0,0 0-8 16,-4-4 521-16,2-8-338 0</inkml:trace>
  <inkml:trace contextRef="#ctx0" brushRef="#br0" timeOffset="56036.58">17849 5116 1647 0,'96'8'516'15,"-55"166"-516"1,-48-140 2-16,17-9-2 15,4 0 0-15,1-4-6 0,-1 0-11 0,0-3-21 16,4-2-20-16,-9-2-12 0,3 0-10 16,-1-7 13-16,1-1-307 0,-3-6 258 15</inkml:trace>
  <inkml:trace contextRef="#ctx0" brushRef="#br0" timeOffset="56162.63">18165 5465 1351 0,'-11'-11'107'0,"-1"-1"77"15,-6-2-93-15,-3 5-33 16,0 3-13-16,-8-2-13 0,6 4-10 0,-4 0-12 15,3-1-6-15,1 2 1 0,3-1-4 0,-1 1-21 16,7-8 567-16,1 2-407 16</inkml:trace>
  <inkml:trace contextRef="#ctx0" brushRef="#br0" timeOffset="56373.77">18399 5082 1831 0,'11'0'102'0,"-6"0"26"0,-2 0-58 15,-3 2-26-15,-1 3-22 0,-6 6-7 0,-6 3-2 0,-6 9-6 0,-4 2-2 0,-4 7-1 0,-1 1-2 16,3 6 1-16,3-1-1 16,8-1 0-16,0 0-1 0,9-2 1 15,5-3-2-15,3 6-2 0,6-6-4 0,2-4-15 0,5-2-8 16,7-8-15-16,2-4-23 15,7-1-4-15,3-11-450 0,1-4 359 0</inkml:trace>
  <inkml:trace contextRef="#ctx0" brushRef="#br0" timeOffset="56673.79">18605 5176 1549 0,'10'48'132'0,"-4"-6"134"0,6 4-171 16,-7-1-9-16,4-3-24 0,5 1-25 0,-12-2-15 16,5-2-8-1,-5-4-8-15,-2-1-2 0,3 1-2 0,1-12 0 0,-2 0-1 0,-2-1-1 16,0-14-1-16,-6 3 1 0,6-9 2 16,2 0 5-16,0-1 6 0,5-2 7 15,-2-3 12-15,3-3 11 0,-1 3 5 16,9 3-1-16,-2-6-10 0,7 1-12 15,4-1-8-15,1 2-5 16,3 1-4-16,-3-3-5 0,5 5-2 0,-5 1-1 0,1 1-3 16,-1 0-14-16,-6 0-27 0,-1-4-40 15,1-3-40-15,-2 0-20 0,-1-7 70 32</inkml:trace>
  <inkml:trace contextRef="#ctx0" brushRef="#br0" timeOffset="56971.28">19168 5169 1665 0,'16'71'640'15,"-14"-71"-467"-15,30 62-178 16,-11-25 10-16,1-9-1 0,-3 2-2 0,-3-1-2 0,2 1-1 15,3 11-3-15,-7-2 1 0,2 5 0 16,2 8 0-16,-4 1 0 16,0-2-3-16,-1 1-12 0,-3-5-19 0,-8-6-22 31,-2-2-24-31,-14-5-19 16,-9-6-7-16,-9-1 575 15,-9-6-360-15</inkml:trace>
  <inkml:trace contextRef="#ctx0" brushRef="#br0" timeOffset="57468.28">19583 5298 1642 0,'2'0'98'0,"0"2"53"0,3 3-91 0,-1 1-36 0,3-1-7 0,0 4-4 0,2 0-4 0,0 3-6 0,-1 2-1 0,0 2-3 16,0 5-1-16,0-3 0 0,-1 9-1 0,1 5-1 0,-2-2 0 0,1 9-9 0,0-2-9 0,-2-1-12 16,4-3-12-1,0-3-12-15,0 1-2 0,2-8 30 0</inkml:trace>
  <inkml:trace contextRef="#ctx0" brushRef="#br0" timeOffset="57653.32">19535 5557 1933 0,'34'12'342'16,"-11"-10"-251"-1,2 2-23-15,3-2-50 0,1-2-10 0,6 0-4 0,1-6-1 16,-1 4-5-16,-5-5-17 0,-1 2-18 15,-5-7-34-15,5-3-33 16,1 1-6-16,4-2 49 0</inkml:trace>
  <inkml:trace contextRef="#ctx0" brushRef="#br0" timeOffset="57874.34">20149 5140 1882 0,'7'15'128'0,"-3"1"75"0,1 7-139 16,-3 3-18-16,3 1-36 0,2 6-6 0,0-1-2 16,2 0-1-16,0 0-1 15,1 2 0-15,-1-2-4 0,-2 2-21 16,6-4-23-16,-2-2-25 0,-1-1-18 15,3-3 0-15,-1 3 577 0,0-6-367 0</inkml:trace>
  <inkml:trace contextRef="#ctx0" brushRef="#br0" timeOffset="58255.44">20746 6240 1716 0,'2'3'184'0,"0"3"166"0,0-5-184 15,-2-1-62-15,2-1-19 16,-2-5-16-16,3 1-8 0,2-4-4 0,10 0-16 16,-1-5-15-16,14-6-24 0,4 1-12 0,11-1-9 15,13-1-6-15,8 7-2 16,4 5-3-16,2 2 1 16,1 4 5-16,-5 3 8 15,0 1-5-15,-8-1-19 0,1 2-21 16,-6-2-17-16,-7-2-21 15,2 1-11-15,-4-1-12 16,-1-7 5-16,-1 2-401 0,-3-6 354 16</inkml:trace>
  <inkml:trace contextRef="#ctx0" brushRef="#br0" timeOffset="58489.65">22007 5399 2002 0,'2'11'85'0,"0"0"0"16,5 8-10-16,-4 2-25 0,8 11-6 0,-2 5-11 15,1 6-11-15,3 7-9 0,-1 3-2 16,1 5 0-16,-3 10 4 0,1-3 1 16,-4 3-1-16,-5-1-2 0,-2-5-3 15,0 6-2 1,0-1-5-16,-6 0 1 0,5 6-3 0,1-2-37 0,0 3-69 15,7 6 62-15</inkml:trace>
  <inkml:trace contextRef="#ctx0" brushRef="#br0" timeOffset="71476.78">6445 7318 1940 0,'-4'10'163'0,"-3"-6"130"0,0 8-138 0,-2-1-36 0,-5-2-30 0,7 1-30 0,-5 5-16 0,-1-3-8 16,4 4-9-16,0 3-6 0,-1 6-3 0,5 4-5 0,-1 1-1 0,3 11-1 0,4 1-3 0,-1 8-1 0,4 6-2 0,7 8-1 0,-1 7 0 16,10 9 2-16,1 0 0 0,-5 5 4 0,4 4 0 0,3-6-1 0,-7-3-1 0,-1-13-5 0,1-12-12 15,-7-11-18-15,-5-6-24 0,-1-14-29 16,-3-6-25-16,0-9-41 0,7-4-49 0,-3-10 6 15,1-13 83-15</inkml:trace>
  <inkml:trace contextRef="#ctx0" brushRef="#br0" timeOffset="71939.17">6170 7546 2003 0,'-16'-8'107'0,"2"2"8"15,2-1-7-15,8 2-36 0,2 1-14 16,2-3-3-16,0 4 1 0,2-6-4 0,5 3-6 16,5-2-12-16,8 0-14 0,3-4-12 0,4-2-9 15,3-2-5-15,3-7 0 0,6 3 1 16,6-3 1-16,3 0 4 15,5-3 3 1,0 4 5-16,6-2 6 0,1 6 5 16,0 9 0-16,8 9-3 0,-3 14-5 0,1 15-5 15,1 6-4 1,-7 16 2-16,-3-1 1 0,-7 3-1 16,-18-3 0-16,-9-2-1 15,-13-4-3-15,-6-1-1 0,-6-1 0 16,-12-6 0-16,-11 3 1 15,-10-7 1-15,-10 1 1 0,-6-3 3 0,1-5 0 0,-3 0 0 16,-5-13 0-16,-8-6 0 0,-1-4 3 0,-4-11 3 0,0-9 1 0,5-2-2 0,6-6-4 16,10 3-4-16,8-4-2 0,17-1-8 0,11 1-14 0,10 1-24 15,13-1-24-15,10 4-31 0,12-4-39 16,15 3-32-16,21 2 288 0,13-1-127 16</inkml:trace>
  <inkml:trace contextRef="#ctx0" brushRef="#br0" timeOffset="72317.92">7567 7525 1197 0,'-2'-16'165'0,"2"2"227"0,0-6-256 0,0 4-39 0,0-3-9 0,0 3-16 0,0 7-12 0,0-1 1 0,0 1 8 0,0 3 3 16,0-1-4-16,0 7-9 0,0 0-16 0,-3 4-17 0,-2 3-10 0,-2 5-10 0,-8 11-2 0,1 4 0 0,-5 8-1 0,6 6-1 15,3 2 0-15,-3 3 1 0,4 3 1 0,0 3 1 0,2 5 1 0,2 1-1 16,-2 2 0-16,3-1-2 0,3-4 1 0,4-5-1 16,6-8 1-1,3-1-1-15,1-7-1 0,1-3-8 0,9-2-16 0,2-8-24 16,7-1-28-16,3-6-30 0,4-4-23 16,6-6-12-16,4 0 0 0,1-4 74 15</inkml:trace>
  <inkml:trace contextRef="#ctx0" brushRef="#br0" timeOffset="72633.7">8080 7607 1727 0,'0'0'181'0,"-2"-2"175"0,-2 2-186 0,4 0-72 15,-3 0-25-15,3 2-35 0,3 1-23 16,-3 6-10-16,4 3-7 0,-4 6-1 16,2 3 1-16,3 13-2 0,0-2-2 15,4 11-3-15,0 3-3 0,2 9 2 16,-1 3 4 0,-3 6 5-16,2 0 3 0,4-4 1 0,1-5 0 15,-2-9 1-15,-1 0 1 0,-4-3 0 16,0-4-15-16,0-9-42 15,-1-3-47-15,-5-13-42 0,-1-9-27 0,2-5 21 0,-5-9 25 16,-8-9 208-16,-12-13-70 0</inkml:trace>
  <inkml:trace contextRef="#ctx0" brushRef="#br0" timeOffset="73050.78">7902 7917 1223 0,'52'35'289'0,"-81"-276"959"46,15 252-1199-46,39-36-11 0,7 6-9 16,-5-4-10-16,4 1-3 0,0 1-4 16,-3 5-5-16,4 2-2 0,2 3-5 15,-1 6-1-15,-3 3-2 0,2 2 0 0,-2 5-2 16,-1 4-2-16,-4 4-3 0,-6-1-4 16,-1 4-2 15,-4 0-1-31,-3 2 2 0,-1 1-1 0,-8 1 0 0,-2 1-2 0,-2 4-1 0,-8 1 1 15,-4 3 4-15,-4 1-6 0,-7-2 4 0,-3 1 5 0,-1 1 2 16,-1-5 11-16,4-6 1 0,6-3 1 16,8-2 1-16,-1-3-1 0,8 1 0 15,0-6 6-15,-3-1 8 0,7 2 7 16,1-7 3-16,3 7-1 0,6 0 1 0,-5-1 2 16,8 2 2-16,-3 3 1 0,2-4-3 15,5 4-5-15,1-4-4 16,8 5-7-16,5 1-9 15,0 3-3-15,6 5-2 0,-8-2-1 16,-1 1 1-16,-2 1 0 0,1-1-1 0,1 3-2 0,1-2-9 16,-3 0-16-16,-4-5-21 0,-10-3-31 0,1-8-58 15,-12-3-69-15,2-2 520 16,9-6-291 0</inkml:trace>
  <inkml:trace contextRef="#ctx0" brushRef="#br0" timeOffset="73363.31">8388 7438 2155 0,'20'14'148'0,"-1"4"103"0,10 3-149 0,6 8-37 0,9-1-32 0,11 6-24 0,2 8-8 0,0 4-1 0,1 11 2 0,-5 7-1 0,-3-2-1 0,-2 5 0 0,-9-4-3 0,-5 0-2 16,-8 1-1-16,-3 0 2 15,-8 5 2-15,-12 4 4 0,-3 1 3 16,-12 6 0-16,-4-4 9 0,-6-3 6 16,-2-7 3-16,-3-11 1 0,0-16-9 15,1-9-8-15,5-13-5 0,1-9-18 16,2-7-25-16,8-6-33 0,-5-18-62 0,7-5-45 15,-5-17-41-15,4-1 106 0</inkml:trace>
  <inkml:trace contextRef="#ctx0" brushRef="#br0" timeOffset="73584.22">9369 7692 2137 0,'14'87'311'16,"-11"-54"-60"-16,1-4-150 15,-2 3 29-15,0-68-124 0,6 50-11 16,-2-1-35-16,1-8-56 0,3 0-105 16,-8-6 107-16</inkml:trace>
  <inkml:trace contextRef="#ctx0" brushRef="#br0" timeOffset="73718.5">9482 8389 2578 0,'46'53'155'0,"-8"-12"90"0,-1-10-180 0,-9-16-53 16,-1-12-122-16,5-15 74 0</inkml:trace>
  <inkml:trace contextRef="#ctx0" brushRef="#br0" timeOffset="75832.67">10374 7536 1898 0,'12'0'116'0,"1"-2"16"0,5 2-11 0,-6 0-48 0,-1 2-29 0,-6 0-8 0,-2-1-11 0,-3 1-8 0,0-2 12 0,-7 2-4 0,2 1 1 16,-9-1 5-16,-2 2-13 16,-12 1-4-16,-6 4-4 15,-3 2-3-15,-1 3-1 0,1 2-4 0,3-2-3 16,6 2-4-16,-2-2-1 0,9 4-1 15,-1-2 3-15,5 3 1 16,3-1 0-16,5-4 2 0,2 0 0 16,3-1 1-16,-1-4 0 0,3-2 1 15,2-2 1-15,2 2 1 0,3-3 0 0,4 1 1 16,10 2 3-16,-3-2 3 0,11 6 3 16,0-4-1-16,4 5-2 0,5 3-4 15,-4 2 0-15,-2 3-2 0,2 1 0 16,-13 2-2-16,6 6-2 0,-7-1-1 0,-2 0-1 15,-5 2-1-15,-3 2 1 0,-1 0 1 16,-7 6 0-16,-1-8 0 16,-10-4-1-16,-1 3 0 0,-6-10 0 0,-7-1 4 15,2-4 5-15,-4-5 2 0,-1-2 1 0,3-3-7 16,-1-8-19-16,-3-5-18 0,3-7-42 16,4-9-39-16,3-3-34 15,1-6 78-15,4-14 16 0</inkml:trace>
  <inkml:trace contextRef="#ctx0" brushRef="#br0" timeOffset="76055.75">10761 7864 1439 0,'-18'276'875'16,"18"-277"-867"-16,-4 6-7 16,4 2-27-16,0-3-40 0,0-4-37 15,-2 1 14-15,2-1 33 16</inkml:trace>
  <inkml:trace contextRef="#ctx0" brushRef="#br0" timeOffset="76659.13">10798 8011 1673 0,'28'-9'109'0,"-1"2"34"16,3-2-25-16,4 2-36 0,-1-5-19 16,3-1-7-1,-1 1-10-15,-1-1-12 0,-4 4-9 16,2-3-15-16,0-2-7 15,3 3-1-15,3 8 0 0,2-4 0 16,1 7 0-16,0-2-2 16,-4 2 0-16,-1 3-4 0,-6 8-3 0,-4 0-2 0,-8 3-11 15,-2 4-4-15,-5 3-7 0,-4 0-5 0,-9 6 8 0,-9 1 5 0,-8 4 9 0,-6-2 9 0,-3 0-6 0,-4 0 0 16,-2-8 0-16,0-3-1 0,1-5 9 16,4 1 0-16,8-3 2 0,7-1 1 15,1-6-1 1,6-2 6-16,6 3 9 0,1-6 6 0,0 0 7 0,0 2 3 0,3-1-4 15,2-1-4-15,4 0-3 16,2 0-5-16,5-1-1 0,3-1 1 16,4-4 0-16,2 5 2 0,0-3 1 0,-2 1 0 31,4-4-1-31,-1 1-1 0,6-1 3 0,4-2-1 0,-4-3 5 0,5-4 3 0,0 0 0 31,2-7-1-31,4 5-3 0,-11-7-8 16,-1 0-5-16,0 4-6 0,-8-4-15 15,5 4-3-15,-3-2-3 0,-11 5 0 0,-7 8 8 16,-7 1-8-16,-2 4 0 0,-5 1 0 16,2 4-2-16,-6 5 7 0,-6 6 4 15,1 1 4-15,-2 8 5 0,-5 1 1 0,5-1 0 0,2 4 0 0,-7-8 0 16,7 4 2-16,4-1 10 0,5-3 12 31,1 0 4-31,8 0 6 0,3-3-5 16,10 1-8-16,1 0-2 0,3-9-2 15,2 4-3-15,-1-2-2 0,5-5-4 16,1 2-5-16,4-4-8 0,-5-6-12 16,-4 1-22-16,1-2-40 0,-3-2-36 0,-3-5-42 15,-3-4-382-15,-13-17 354 0</inkml:trace>
  <inkml:trace contextRef="#ctx0" brushRef="#br0" timeOffset="76802.31">11099 7289 1311 0,'14'-10'170'0,"1"-6"220"0,15-9 209 0,0-5-456 0</inkml:trace>
  <inkml:trace contextRef="#ctx0" brushRef="#br0" timeOffset="77071.84">12498 6740 2151 0,'16'7'80'0,"-7"2"-19"0,-5 8 8 0,-19 10-8 16,-11 14 1-16,-12 15-3 0,-11 15-14 16,-3 13-17-16,1 10-17 0,-4 3-6 15,9-1 0-15,-2 1-2 0,11 1 6 16,7-4 6-16,5 2 7 15,7 1 3-15,11-10-6 0,7-11-14 16,5-8-9-16,6-10-4 0,1-8-2 16,3-4 5-16,2-4-14 0,1-8-31 15,2-13-37-15,-1-5-42 0,4-9-20 16,5-7 10-16,8-15 564 0,3-14-329 16</inkml:trace>
  <inkml:trace contextRef="#ctx0" brushRef="#br0" timeOffset="77293.74">12667 6947 1957 0,'10'52'155'0,"13"107"134"0,-14-86-157 15,-2-1-91-15,6-2-9 0,1 4-11 0,4-1-11 16,1-2-3-16,-5-9-4 0,-1-2-2 15,-4-9-1-15,1-6 1 0,-3-6 1 16,0-7-5-16,-3-9-20 16,-2-6-43-16,-1-6-46 15,-1-7-41-15,0-4-36 0,0 0 9 0,2-11 93 0</inkml:trace>
  <inkml:trace contextRef="#ctx0" brushRef="#br0" timeOffset="77709.35">12636 7282 1956 0,'0'-9'169'0,"2"-3"81"0,2 0-48 15,5-3-77-15,7-2-37 0,7-5-29 0,5 1-26 0,7-6-15 16,12 3-10-16,-3 2-8 0,0 5 0 16,9 4-1-16,-1 6-1 0,6 7-2 15,3 9 1-15,-3 5-2 16,-5 6 1-16,1 3 2 15,-10-2-2-15,-3 4 1 0,-11 0-3 16,-11 3-2-16,1 0-1 16,-15-3-1-1,-5 7 1-15,-7-5 4 0,-14 5-9 16,-2 0-2-16,-9-2 1 16,-7 0-2-1,-2-2 10-15,-10-5 2 0,4-5 0 0,-2-4-1 0,4-1 1 16,10-5 1-16,7 1-1 0,8-2-1 0,11 2-1 0,9 0-1 0,2-2 3 0,12 6 4 0,11 1 1 15,5 4 4-15,7 5 2 0,11 0 1 0,0 3 3 16,2 3-1-16,1-1-1 0,-3 0 1 0,-7-3-1 0,-2-2-3 16,-9-2-1-16,-9-6 0 0,1-1-1 15,-8-9 0 1,2 0-3-16,-4-1-11 0,-7-4-19 16,4 0-43-16,-7-2-56 0,5-5-53 15,-1 0 502-15,-3-7-282 0</inkml:trace>
  <inkml:trace contextRef="#ctx0" brushRef="#br0" timeOffset="78038.17">13342 6830 2466 0,'27'11'88'0,"3"3"-24"0,7 2-29 0,6 3-12 0,8 8-17 0,4 5-4 15,5 7-2-15,4 9-1 0,-2 7 0 0,7 7-1 0,-1 9 0 0,-3 5 0 0,-6 2 0 0,-8 5 1 0,-14 2 5 16,-8 2 4-1,-8 0 2-15,-14 0-2 0,-7-7-6 0,-10 0-3 0,-12-6 1 0,-6-5 0 16,-9-5 1-16,-6-9 2 0,-5-9-2 0,-7-5-1 16,-3-11-6-16,6-7-22 0,1-14-64 0,8-4-53 15,8-12-27-15,1-9 544 0,6-10-299 16</inkml:trace>
  <inkml:trace contextRef="#ctx0" brushRef="#br0" timeOffset="78719.53">15179 7199 1777 0,'9'5'131'0,"3"-1"55"0,8 5-43 0,1-8-36 0,4-1-32 0,-2 0-23 0,9 0-12 16,3 0-6-16,4 0-4 0,0 7-2 0,-5-1-3 0,-9-1-4 0,0 4-5 0,-9-7-6 0,-2 1-2 0,-2-1-1 0,-6 0-1 0,-6-2 0 15,-8 0-4-15,-2 5-3 0,-6-3-1 0,-4 5-1 16,-8 5 4-16,-15 1 3 16,-8 5 0-16,-8 3 0 0,-4-2-2 15,-6 10-2-15,1-1 0 0,-6 2 0 0,3 2 0 16,7-4 0 0,-3 1 0-16,8-1 0 0,4-1 1 0,0-1 0 0,7 1 0 15,7-7 1-15,6 3 0 16,8-9 1-16,11 2 4 0,9-4 5 15,13 2 3-15,8-1 3 0,7-1-2 0,16 6 2 0,8-2 2 0,10 5 2 32,3 2 0-32,6-2-3 0,2 1-6 15,-3-1-6-15,8 0-3 0,-3-3-4 0,4 0-1 0,-1-2-3 16,-3 0-9-16,3 3-13 0,-8-12-24 0,-4 7-30 16,-9-5-31-16,-13-3-68 15,-2-1 4-15,-8-10 79 16</inkml:trace>
  <inkml:trace contextRef="#ctx0" brushRef="#br0" timeOffset="78895.56">15642 8275 2044 0,'-68'30'104'0,"6"-9"-10"0,-17-5-10 15,13-8-66-15,-5-8-15 16,2-4-39-16,2-1-44 0,1-6-19 0,0 2 31 16</inkml:trace>
  <inkml:trace contextRef="#ctx0" brushRef="#br0" timeOffset="79670.87">16381 7431 1578 0,'-3'-7'114'0,"-1"2"47"0,-3-4-11 0,5 4-27 0,-8-3-8 0,4 1-13 0,4-2-21 0,2-6-22 0,6-5-23 0,4-5-13 16,-1-5-10-16,2-4-7 0,7-3-3 0,1 2-2 0,11-3-1 0,2 7-1 0,7 2 0 0,6 3 4 31,-3 8 2-31,2 7 0 0,1 11 2 0,1 9-2 0,-2 5-1 0,0 6-1 16,1 6 0-16,-6 8-1 0,-4 5-2 0,-3 0-2 0,-9 0-3 0,-7 0-2 15,-9 2-2-15,-12 1-3 0,-16 3-1 0,-11-1-6 16,-16 4 2-16,-11-2 4 0,-3 2 4 0,-12-2 8 0,-6 4 2 16,0-1 3-1,-1-8 7-15,8-7 6 0,7-6 1 0,11-10 4 0,11-6-2 16,14-1-4-16,7-6 2 0,12 2 3 16,10-3 4-16,11-4 4 0,11 0-3 15,13-2-5-15,10-10-11 0,8 3-6 16,10 2-2-16,11-4-1 0,-1 8-1 15,3-6 4-15,1 3 5 0,-1-4 2 0,3 4 0 16,1-2-4-16,-1 0-11 0,-5 1-14 16,-13 4-25-16,-10-1-40 0,-2-1-45 15,-11 0-44-15,2 3 86 0</inkml:trace>
  <inkml:trace contextRef="#ctx0" brushRef="#br0" timeOffset="80703.17">17113 6639 1752 0,'47'-6'119'0,"-19"88"291"16,-25-59-419-16,5 12 5 15,-7 4 1-15,3 4-1 0,-1-2 3 16,-1 5 1-16,3 0 0 15,-3 0 3-15,0-5 1 0,2-2-1 0,3-9 2 16,-6 0 0-16,3-10 0 0,-2 3 1 0,1-11 1 16,1-8 0-16,1-1-6 0,0-3-17 15,-1-2-8-15,1-1-22 0,4-11-9 16,-3-1 18-16,2-9 2 0,1 2 25 16,0 8 10-16,2-4 1 0,-2 2 0 15,-1 8 5-15,1-5 12 16,2 3 7-16,1 4 6 0,-1-1 8 15,5 4-3-15,-2-1-2 0,2 4-4 0,-2 0-7 0,1 0-10 16,-1-2-2-16,0 2-5 16,2-5-4-16,0 5-2 0,0 0-4 0,-2 0-10 15,-2 5-12-15,1-3-15 0,-3-2-14 16,-1 0-7-16,0 4-10 0,2-3-5 16,-4 3 194-16,4-1-104 15</inkml:trace>
  <inkml:trace contextRef="#ctx0" brushRef="#br0" timeOffset="81424.37">17800 7029 1743 0,'16'-11'84'0,"-2"0"-1"0,3 1-25 0,-2-1-48 16,-8-3-10-16,2 3-7 0,-9 1-6 0,0 1 1 15,0 0 1-15,-11 5 4 0,2 4 0 16,0 2-6-16,-3 9-2 0,-2 1 0 15,-2 4 3 1,0 0 3-16,2 0 2 0,-1 0-2 16,8-4 2-16,0 1 4 0,7-1 3 0,2-6 2 15,3 2 2-15,2-4 2 0,-1-4 1 16,3 0 1-16,1 0-2 16,8-2-3-16,-2-7-1 0,2 4-2 0,-2-7 1 15,7 3 2-15,-7 0-2 0,1 0 1 16,3 4-1-16,-10-4 3 0,5 2 2 15,-3-2 6-15,-1 4 3 0,3-4 0 16,0 5-3-16,0-6-6 0,-3 6-2 16,-2-3-2-16,0 3-1 0,-6 4 0 15,2 2 1-15,3 2-2 0,-3 1 0 16,4 0 0-16,0 2 0 0,-1-3 0 0,-2 1 0 16,1 2-1-16,-5-5-1 0,-1 3 0 15,3 3 0-15,1-7 0 0,-1 6 0 16,-2 0 2-16,1-3-1 0,-1 7 1 15,1-6 0-15,1 4-3 0,1-2-4 16,2 0-6-16,-1-3-5 0,-3-1-3 0,3-1 0 16,-3 1-2-16,2-1-2 15,1-2-7-15,-3 0-3 0,6-2 6 16,-2-5 2-16,2 2 9 0,5-4 5 16,-5 4 2-16,2 3 10 0,-1-5 8 0,3 2 12 15,-6-4 13-15,5 3 5 0,3-1 1 0,-3 0 11 16,0 0-7-16,-6 2-6 15,-1 3-3-15,-1-1-14 0,-3-1 0 0,-1 4-1 16,0 0-3-16,0 0-9 0,2 7-6 16,0-2-4-16,0 4-3 0,1 7 3 15,3 4-1-15,-3 1 1 0,1 7 1 16,1 3-1-16,-3 4 0 0,-2 6 2 16,0-2-1-16,-7 2 2 0,0-6 0 0,-6 2 1 15,1-3-2-15,-4-4-1 0,-2-5-1 16,4-7-1-16,0-8 0 15,1-6 2-15,4-2-5 0,2-1 4 16,2-1 4-16,1-3 0 0,3-1 7 16,2-6 2-16,7-3-1 0,-1-3-2 0,10-1-2 15,6-10-10-15,6 2-15 0,1-7-21 16,-2-12 22-16</inkml:trace>
  <inkml:trace contextRef="#ctx0" brushRef="#br0" timeOffset="81740.03">18425 6378 1552 0,'9'73'68'0,"2"-11"1"0,0 7-29 0,1-12-2 0,-5-2-21 0,0-6-7 0,0-3-3 0,-5-8-3 0,-2-5-1 0,-3-3-1 0,-6-3-2 0,-6-4-1 16,5-7-9-16,-4-7-25 15,-1-2-16-15,5-7-17 0,-1-2 4 16,2-5 25-16,2 0 17 0,2-5 31 0,5 1 18 16,0 0 18-16,0 2 15 0,3 1 5 15,3 2 2-15,-1-3-6 0,2 6-2 16,0 1-13-16,-1 2-14 16,2 4-11-16,1 4-15 0,2 3-4 0,1 3-2 15,3 0 0-15,1-1 0 0,-6-4-15 16,3 1-18-16,-6-6-20 0,3-2 9 15,3-2 18-15</inkml:trace>
  <inkml:trace contextRef="#ctx0" brushRef="#br0" timeOffset="81906.07">18718 6605 1627 0,'5'32'89'0,"1"-7"47"0,1 3-96 15,-4-5-16-15,4-2-13 0,0 1-6 0,-7-8-2 0,8 2-15 16,-1-4-15 0,0-3-379-16,7-2 279 0</inkml:trace>
  <inkml:trace contextRef="#ctx0" brushRef="#br0" timeOffset="82127.49">18860 6798 926 0,'-16'0'132'0,"-7"0"233"0,-9-2-334 0,-7-3-12 0,-9 0 2 16,-7-6-6-16,-9 2-5 0,-3-3-4 31,0-2-1-31,1-1 0 16,7 3 0-16,8 0-1 0,8-1 0 16,10 1 0-16,3 5 0 0,7-4-1 0,5 0 33 15,7 10 22-15,9-1 13 0,1-3 12 0,4 3-32 16,4-7-21-16,4 0-19 0,3 2-13 15,6 3-5-15,1-4-2 0,4 2 0 0,1-6-4 16,8-2-353-16,3-4 259 0</inkml:trace>
  <inkml:trace contextRef="#ctx0" brushRef="#br0" timeOffset="82368.33">19112 6091 1866 0,'-4'32'78'16,"-1"5"-15"-16,-9 7-5 0,-8 4-34 15,-1 9-11-15,-3 3-4 0,1 6-5 0,2-2-2 16,5-2 0-16,0-6 0 0,2-1-1 16,4-3 1-16,3-8-1 0,2-1 2 15,5-6-1-15,4 2 1 0,3 2 0 31,2-8 0-31,-1-6-7 0,3-8-26 0,-2-6-32 0,5-4 32 16</inkml:trace>
  <inkml:trace contextRef="#ctx0" brushRef="#br0" timeOffset="82696.85">19564 6467 1787 0,'0'3'176'0,"64"96"309"16,-112-141-483-16,19 3 5 15,29 50-3-15,0 6 0 0,0 8-2 16,6 7 0-16,1 5 1 0,0-3-1 16,0 5-1-16,0 3 0 0,2-6-1 15,-2-1 2-15,4-4-18 0,-4-1-34 16,-4-4-38-16,-3-1-34 16,2-2-6-16,-2-5 583 0,0-7-351 15</inkml:trace>
  <inkml:trace contextRef="#ctx0" brushRef="#br0" timeOffset="83063.94">19509 6458 2220 0,'42'-29'117'0,"-4"8"-2"16,2 0-13-16,-2 12-55 0,-1-3-24 15,4 8-10 1,-2 4-5-16,-7 2-6 0,-4 3-3 0,-3 9-4 0,-8 0-4 15,-1 10-2-15,-3-3-5 0,-6 5-2 0,-7 3-2 32,-11 6 2-32,-3 11 5 0,-11-5 4 15,-3 7 5-15,-4-5 3 0,-7-4 0 0,-5-2 0 16,1-2 1-16,1 1 0 0,6-8 0 16,6 2 0-1,7-1 0-15,7-8 0 0,4-2 2 16,6-4 1-1,1-8 4-15,5 1 9 0,16 0 13 0,5 2 4 16,9 1 2-16,13 1-4 16,-1-3-12-16,8 0-4 15,1 3-4-15,-4-5-4 0,-7 2-1 0,-1-7-1 0,-9 0-4 0,-5 0-11 16,-5-8-22-16,-6 3-67 0,0-4-68 16,-9 0 203-16,-1-4-88 15</inkml:trace>
  <inkml:trace contextRef="#ctx0" brushRef="#br0" timeOffset="83458.61">20016 6397 1898 0,'19'11'95'0,"1"-4"-1"0,-2 6-5 16,-4 3-50-16,5 0-12 0,3 5-8 0,-1 11-8 0,5 5-7 0,-1 7-2 0,-9 2 0 0,7 8 0 0,-5-5 1 0,-2 6-2 15,0 2-2-15,-9 0-1 0,-7 3-3 0,-3 2 0 16,-12-5 1-16,1-2 0 0,-4-6 0 0,1-6-1 0,2-8-2 16,-9-6-24-16,-1-8-23 0,-7-9-20 15,-7-10-11-15,-4-2 44 16</inkml:trace>
  <inkml:trace contextRef="#ctx0" brushRef="#br0" timeOffset="83900.07">20576 6688 1071 0,'29'-7'187'0,"-1"-5"269"16,-7 3-316-16,0 4-64 0,-3 3-4 0,-2 0-12 16,-2 2-7-16,-3 0-9 0,-2 4-10 15,-4-1-6-15,1 4-8 0,-3 0-7 16,-3 4-2-16,0 3-4 0,-2 4-5 16,-3 5-1-16,3-4 1 15,-5 6-2-15,5-5 1 0,1-1 1 16,-3-1-2-16,2-2-15 0,-3-2-16 0,0-2-20 15,1-4-18-15,-5 0-22 0,-7-6-7 16,-2-2-3-16,-3 0 302 16,2-3-158-16</inkml:trace>
  <inkml:trace contextRef="#ctx0" brushRef="#br0" timeOffset="84250.53">20502 6858 1513 0,'-4'23'167'0,"38"-23"673"31,-22-3-766-31,-1-1-25 15,1 1-16-15,4-1-13 16,6-5-5-16,-5 1-17 0,8-1-25 16,-2-2-17-16,2 2-34 0,2 0-18 0,-1-3-19 0,3-2-19 15,-8 0 5 1,4-1 12-16,-6 1 24 0,4 2 24 16,4 5 23-16,-6-2 17 0,2 4 15 15,-2-3 13-15,1 3-1 0,-3-4-5 0,1 2-6 0,-3-5-6 16,-2 1 0-16,-1 0 10 0,-9 1 6 15,8-3 8 1,-3-1 16-16,3 4 15 0,1-3 15 0,-5 6 16 0,1-4 8 16,-4 3 8-16,1 6 5 15,-2 0-8-15,-1 2-18 16,1 7-22-16,-3-2-20 0,3 8-8 0,2 5 0 0,-5 5 0 16,5 1-2-16,0 12-2 15,2-1-4-15,3 4-4 0,1 2-1 0,-1-4-1 16,2 4 0-16,-1 0 0 15,-1 0 2-15,-5 0-44 0,0-11-39 16,-5-2-460-16,3-8 347 0</inkml:trace>
  <inkml:trace contextRef="#ctx0" brushRef="#br0" timeOffset="84583.34">21647 7291 2465 0,'2'0'152'0,"5"0"44"0,-3 0-50 0,6-2-80 0,1-1-31 0,-2-3-24 0,10-2-25 0,4-1-18 0,2 0-15 16,9 5-14-16,-2-1-6 0,3-6-6 0,2 8-22 0,6-4-37 0,7 1-47 0,1 5-211 0,4-7 231 15</inkml:trace>
  <inkml:trace contextRef="#ctx0" brushRef="#br0" timeOffset="84826.13">22871 6885 2297 0,'35'62'194'0,"-30"-26"-36"0,-3 4-84 16,3 21 20-16,-31-44-78 0,33 49-9 16,5 7-7-16,3 5-5 0,2 7 0 0,5 5 0 15,-1 11 2-15,0 9-1 0,2 9-40 16,-3 9-97 0,-8-6-543-16,-3-5 435 15</inkml:trace>
  <inkml:trace contextRef="#ctx0" brushRef="#br1" timeOffset="125195.9">4468 12661 1573 0,'21'-7'77'0,"1"-1"3"0,-5 2-5 0,-3-1-17 0,-1 7-15 0,-6 0-4 0,2 0 4 0,0 0 6 16,-4-2 4-16,0 2 2 0,1 0 1 15,-6-1 2-15,0 1 6 0,0 0-1 16,0 0-6-16,0 0-10 0,-2-4-15 16,-11 4-9-16,-6-5 2 0,-11-1-1 15,-15 3 1-15,-6-4 0 0,-6 1-2 16,-1 3 0-16,-4-8 6 15,-2 2 3-15,-3 1 1 32,-4-3-2-32,3 2-5 0,6 0-5 0,9 0-3 15,9-1-3-15,6-1-4 0,10-1-1 0,12 1-4 0,7 4 6 0,9-4 5 16,6 2 3-16,8 2-2 0,14-5-6 0,9 5-9 0,15 1-3 16,10 5-2-16,11 1 2 0,6 5 0 0,-4 2 0 15,-3 2 1-15,-4-2-1 0,-6 0 2 16,-2 0 0-1,-5-1 1-15,-9 1 3 0,-9-2 1 0,-8 2 1 16,-13-3 3-16,-4 1-1 0,-10-3-2 16,-2-1 0-16,0-1-4 0,-5 4-1 15,-4-8 0-15,-5 3-1 0,-6-3-1 0,-5 2 0 16,-8-1 1-16,-5 1-2 0,-1-3 1 16,4 1 0-16,-4 2 0 15,9 1 0-15,0-5-1 0,1 3 1 0,8 1 0 16,0 0 0-16,-1-1 0 0,5-3 0 15,2 5 0-15,5 1 1 0,3-2 1 16,3 0 1-16,4 2 2 0,-3 0 1 16,12 0-1-16,15 0-4 0,5 4-2 15,10 3-3-15,10-4-1 0,10 8 1 16,14-2-1-16,3 3 0 0,2 2 1 16,-13 4 0-16,-4 2 2 0,-13-4 1 0,-11-1 2 15,-11 0-2-15,-11-1-3 16,-14-2-1-16,-6-1-1 0,-13-2 3 15,-19 1 2-15,-7-1 3 0,-13-2 0 0,-5-3-1 16,-7-1-1-16,-4-3 1 0,2 0 0 16,11 0-2-16,9-3-17 0,10 1-37 0,9 0-38 15,11-1-56-15,6-6-66 16,6 4 142-16,9-4-4 0</inkml:trace>
  <inkml:trace contextRef="#ctx0" brushRef="#br1" timeOffset="126529.06">12025 12580 1476 0,'-39'2'83'0,"10"-1"18"0,1 1-19 0,7 0-15 0,5 0-4 0,5 0 4 0,0 1 0 0,6-1 1 0,5 0 1 0,-2-1 5 0,4 5 1 0,2 1-3 0,-1-2-10 0,3 2-16 16,1-3-8-16,3-2-7 0,6-1-5 0,-2 1-1 15,4-4-4-15,3 1-3 0,3-3-6 16,15-3-4-16,7 0-1 16,7 5-3-16,7-7-1 0,0 6 0 0,4 3-1 15,2 0-1-15,-2 0 2 0,-4 3-2 16,-3 1 0-16,-11 3 1 0,-7-7-2 16,-7 3 0-16,-6 1 1 0,-12-2-1 0,1-2-3 15,-15 0-4 1,1 0 0-16,-11-2 1 0,-15-2 3 15,-12-4 5-15,-24-3 0 0,-22-2 1 16,-11-2 3-16,-14 0 0 0,-7 1 3 0,12 5 9 0,-3 4 7 16,13 0 10-16,12 3 10 0,4 0-3 15,12-1-2 1,13 1-7-16,15 2-9 0,16 0-5 0,9 0-1 0,10 2 3 0,5-2 2 16,8 1-2-16,7 3-6 0,14 3-7 15,12-2-5-15,9 4-1 0,11 0-1 16,5 2-1-1,2 1 0-15,11 0 0 0,3 3 1 0,3-3-1 0,3 4 2 16,-4-2-1-16,-6 0-1 0,-10 2 0 16,-11-3 2-1,-10-4-2-15,-20-2 1 0,-3-2-2 0,-11-3-3 0,-11-2-3 0,-3 0-5 16,-11-2 2-16,-9-2 2 0,-8-6 5 16,-15-4 3-16,-18-8 3 0,-13-4 2 15,-10-4 0 1,-8 1 1-16,5-1 0 0,7 5-2 15,5 8 0-15,13 2-1 0,10 3-2 0,18 8 1 0,11-1 2 0,21 5-4 16,-4 0-21 0,-1-2-46-16,17 8-56 0,10-3-103 0,11-3 120 15</inkml:trace>
  <inkml:trace contextRef="#ctx0" brushRef="#br2" timeOffset="130514.7">4927 12284 1940 0,'2'-4'114'16,"0"4"13"-16,-2-1-8 0,-2 1-55 0,0 1-23 15,2 5-15-15,-2 1-12 16,4 2-8 0,-2 1-2-16,4 6 1 0,6 5 0 0,-3-1-1 0,4 7 0 0,0 1 0 15,-4 0 2 1,0 2-1-16,0 1-1 0,4 2-1 0,-1 4 0 31,6-3-1-31,-9-2 0 0,0 2-1 0,-1-6 1 16,3 2-1-16,-2 0-1 0,0-5 6 0,-4-2 9 15,-1 0 8-15,0-1 8 0,3 1 0 16,-5-7-4-16,0 0-1 0,-3-2-3 16,3-4-2-16,5-4-4 0,-3 1 2 15,5-5 5-15,-2-2 4 0,4 0 8 16,2-2 1-16,5-5-3 0,1 1-5 16,8-1-7-16,0-2-7 0,5-3-5 15,2-2-4-15,0 0-1 0,5 1-1 0,4-1-1 16,-4 2-2-16,8 1-1 0,2 2 0 15,3-2-1-15,3 8 0 0,2-4 0 16,-3 3 1-16,-3 3 0 0,3-1 0 16,1 2 0-16,5 0 0 0,6 0 0 15,-2 0 1-15,-3 2 0 0,-2-1 1 16,1 8-2-16,-7-5 1 0,3 3 0 0,-6 0 0 16,-4-2 0-16,-3 1 0 0,-6-3-1 15,-1 2 0-15,-6 3 0 0,1-3 0 16,-5-2 0-16,-4 3 1 0,5-5-1 15,-8 3 0-15,1 3 0 0,0-3 0 16,0 3-1-16,-8 0 1 0,3-4-1 0,-1 4 1 16,-1-5 0-16,1 2 0 15,1-2 0-15,-1-1 1 0,0 8 0 0,1-9 1 16,-3 4 0-16,3-1-2 0,-6-3 1 16,4 0 0-16,-1-3-1 0,4 1 1 15,-5 0 0-15,2 0 0 0,0-3 1 0,-3-2 3 16,-1 0 1-16,4 0 2 0,-4 0-1 15,2 0-1-15,-4-4-1 16,4 0-1-16,-5 4-2 0,5-2 0 16,-6 2 0-16,4-2-1 0,0-1 2 0,0-1 0 15,-1-3 0-15,-1 2 0 0,0-3 0 16,1-1-1-16,1 4 2 16,-2-6 0-16,2 2-2 0,2-3 1 15,0 1-1-15,2 0-2 0,-1-3 0 0,1 2-3 16,-9-1-3-16,1 1-4 0,-1-1-8 15,2 2-10-15,1 1-19 0,-5 1-25 16,2 5-32-16,1-1-58 0,6-1-46 0,7 3 109 16</inkml:trace>
  <inkml:trace contextRef="#ctx0" brushRef="#br2" timeOffset="132851.18">13257 12252 1569 0,'5'0'95'0,"-5"-2"29"0,0 2-26 16,0 0-21-16,2 0-16 0,0 0-12 0,0 0-6 0,3 2-6 0,-1 3-1 0,-1 4-1 0,1-2-2 0,-4 2-4 0,3 3-8 0,1 3-5 0,-4-3-5 0,1 2-3 0,-1 0-3 0,0 2 1 0,0 0 0 0,2 4 3 0,0 1 3 0,-4-1 3 0,2-3 3 15,-7 5 2-15,7-5 1 0,0 8-3 0,-3-4-1 0,3 3-2 16,-6-5-2-16,6 1 0 0,0-1-1 15,0 1 0-15,0-3 0 16,0-3 1-16,0 1-1 0,0-7-1 0,0 5 0 16,0-4 0-16,0 1 0 0,0-1 0 0,2-2 1 15,-2 0 1-15,2-3 2 16,0-2 0-16,-2 0 2 0,1-2 2 0,8 1 1 16,-5-1 5-16,3 4 1 15,-5-8-2-15,1 4-3 0,3 0-4 0,1-1-3 0,5 1 0 16,-5-4-2-16,6 2 0 15,4 0-1-15,3 2-1 16,1 0-2-16,6 0-1 0,-3-1-2 0,5 1-1 0,-4-6-1 16,7 1-2-16,-2 3-1 0,2 0 1 15,1 2-1-15,1 2 0 0,0-2-1 16,5 0 1-16,1 0-1 0,7 0 1 16,-3 4 0-16,-2-4 1 0,-3 2 0 0,-3-2 0 15,1-2 0-15,-8 0 1 16,4 2 1-16,-4 0-1 15,-6 0 0-15,3 0 0 0,-3-2-2 0,6-7 1 0,-1 6 0 16,2-8-1-16,6 6 2 0,-1 1 0 16,-1-6 0-16,5 10 1 0,0-2-2 15,7 0 0-15,-2-3 0 16,4-2-1-16,2 0 0 0,-2 3 0 0,-4 1-1 16,6-3 0-16,-8-1-1 0,8 4 1 0,-6-4 0 15,-1 1 1 1,-1 4 1-16,-3-6 0 0,-2 4 0 15,4-1 0-15,0 1-1 0,-2 2 1 0,0 1-1 16,2 1 0-16,1-4 0 0,1 1 0 16,3-3-2-16,-3 6 1 0,-3 0-1 0,-2-2-1 0,-3 2 1 15,0-1 0-15,-6 1-1 16,-3 1 2-16,6 1 1 0,-5-2 0 0,7 0 1 16,3 4 1-1,-3-2 0-15,1 3 0 0,-1-5-1 0,-2 0 0 16,1 2 1-16,-3 1-1 0,1-1 0 0,1-2 0 15,-2 0-1 1,5 0 0-16,1 2 0 0,3 1 0 0,-4-1 0 0,2-2 0 0,-3 2 0 16,-2 3-1-16,3-3 1 0,6 3 0 15,2-3-1 1,1 0 1-16,0 1 0 0,-1 3 0 0,1-5 0 0,-3 5-1 0,0-3 0 31,5 3 1-31,-5-5 0 0,7-1 0 16,-6 4 0-16,1-4 1 0,-1 3-2 15,-3 3 0-15,4-4 0 0,-1 1-1 0,-3-3 2 0,2 0 0 0,-4 0 0 16,8 0 1 0,4 4 0-16,-1-1-1 0,2-1 0 15,-6 0 0-15,0-2 0 0,-1 1 0 0,0 1 0 16,1 5 0-16,0-5 0 0,4 0 0 16,-4-2 0-16,-5 0 0 15,0 2 0-15,-5-1 0 0,0-1 0 16,1 4 1-16,-5-6-1 0,4-3 0 15,3 5 1-15,-1-9-1 0,1 7 0 0,4 0 0 16,-4-1 0-16,0-2-2 0,1-1 1 16,-1 3-1-16,-2 1 1 0,-1-2 1 15,-6-1 0-15,-3 5 0 0,2-2 0 16,-1 4-1-16,1 0 1 0,-2-2 0 16,0 2 0-16,-2-2 0 0,1 5 1 15,5-1-1-15,-8-1 0 0,4 4 0 0,0-5 0 16,-4 3 0-16,2 2 0 0,-2-3 0 15,1-1 0-15,-6-1 0 0,0 2-2 16,-2-1 0-16,-2-1 0 0,-1 3 0 16,-1-5 0-16,-1 4 0 0,0-4-1 15,-4 3 1-15,1 1 0 0,-3-2 0 16,-3 0 1-16,0-1 1 0,6 1 0 0,-6 2 0 16,5-4 1-16,2 0-1 15,-5 0 1-15,3 0-1 0,-1-4 0 0,1 4 0 16,-1 0-1-16,-1 0 0 15,4 0 0-15,-5 0 1 0,1-2-2 0,-1-3 1 16,2 3-1-16,-4 2-1 0,3-5 1 0,1 1 0 16,-4-1 0-16,3 0 2 0,-3-2 0 15,2-4 0-15,0-3 1 0,-2-4 0 16,4 0 0-16,-4 2 0 0,0-5-1 16,0 0 0-16,0-6 0 15,0 1 0-15,0 1 0 0,0 2 0 0,0-2 0 16,-4 2 0-16,0 0 0 15,3-4 0-15,1 4 0 0,-2 2 1 0,2 0-1 16,0 3 0-16,0 2 0 0,0 4 1 16,-2 5-1-16,2-2 1 0,0 5 0 15,0 1-1-15,0 3 0 0,0 0 0 0,0 0 0 16,0 0 0-16,0 0-1 0,0-4-1 16,0 9-1-16,0-3-5 15,0 5-13-15,0 0-14 0,2 2-23 0,0 2-28 16,1-1-91-16,3 1 106 0</inkml:trace>
  <inkml:trace contextRef="#ctx0" brushRef="#br3" timeOffset="140374.99">10394 12559 1233 0,'-29'14'122'0,"3"-4"120"0,-6 5-152 0,1-3-29 15,0-3-25-15,-5 0-18 0,-3-2-8 0,2 0-4 0,-6 0 1 0,1-2 2 0,-3 1 4 0,5-3 5 0,1 4 0 0,-2-1 2 0,5-1-3 16,-6-1-4-16,-1-4-3 0,1 1-2 0,-4 1-1 0,0-2 0 0,3-3 0 16,-7 1 1-16,-3-7 5 0,-2 5 7 0,-9-3 9 0,6 4 7 0,1-1 3 0,-3 2-4 0,1-8-6 15,-3-3-6-15,2-1-5 0,1 0 0 0,3 0 6 16,4 0 3-16,3 1 3 0,3-1-2 15,1 0-7-15,1 0-4 16,5 3-2-16,-7-1-1 0,1-3-1 0,6 3-3 0,0 0-4 16,6-3-1-16,-3 3-1 0,1-4-1 0,-8 2 0 0,3-2 2 15,2 0-1-15,1 2-1 0,-2 0 0 0,5-1-2 16,-5-1 1-16,2 2-2 0,3 0 1 16,-1 0 0-16,0-2 0 0,1 2 0 15,-2 0 1-15,6-2 1 0,4 0 5 16,1 0 4-16,2-6 5 0,3 5 0 0,-1-5-3 15,5 1-5-15,0 2-3 0,4-3-3 16,3 1 1-16,-2 2 0 0,9-1-1 16,-3 4 1-16,5 0 5 0,4-5 6 0,-3 3 9 15,5-5 8-15,3 5 1 16,-2-1-3-16,3-4-4 0,4 3-5 0,2-5-3 16,0 6-1-16,2-4 0 0,0 0 1 15,-2-4-3-15,3 1-4 0,1-3-2 16,5 4-5-16,-2 2 0 0,2-3 1 15,1-1-2-15,2 2-1 0,10 2-1 16,-1 0-3-16,-2 4-1 0,6-1 0 16,-5 6-1-16,4-2 0 0,14 4 1 15,-1 3-1-15,2-2 0 0,2 2 1 0,1-1-1 16,8-3 0-16,1 4 2 0,2 2 0 16,-3-3 2-16,-8 1 1 0,-1 2 1 15,2 3-1 1,-5 1 1-16,0-1 0 0,-1 1-2 0,4 1 1 0,-4 2-1 0,-2 0-2 15,4 0 1-15,0 2-2 0,2 1 0 16,1 4 2-16,-1-3-1 16,-4 8 2-16,2 1 0 0,-2-3 1 0,4 6-1 15,0 2 2-15,0-2-1 16,3 3-1-16,2 4 0 0,4-1 0 0,-8 1 0 0,1 5 0 16,-3 1-1-1,-6-1 0-15,0 2 0 0,-11 0 0 0,-6-1-2 0,-4 1 1 16,-4-2-1-1,-4 2-1-15,-7 0 2 0,-2-1-2 0,-6 1 0 0,-6 0 1 16,-6-2 0-16,-6 2 3 0,-4-1 3 0,-12-1 2 16,1 1-1-16,-5 1-1 0,-9-4 1 15,1 3 0-15,-8-4 1 0,-11-4 1 16,-5 2 2-16,-3-5 1 0,-4-1 2 16,2-3-1-1,3 1-2-15,1-3-1 0,4-1-3 16,5-4 3-16,-3 2 2 0,4 0 4 0,2-6 3 0,-4 4 2 15,6 0-2 1,-4-3-2-16,11 1-2 0,-1-1-2 0,3-4-2 16,8 0-1-16,-1 0-3 0,6-4 0 0,8 2 0 15,3 2-1-15,6 0 0 0,1-1-1 0,1 1-1 16,1 0 2-16,2 0-1 16,5 0-1-16,2 0 0 0,0 0 0 0,-4 0-3 15,4 0-10-15,0 0-14 0,0-2-22 16,-3-2-25-16,6 4-28 15,-3 0-29-15,4-1-68 0,1-1 317 0,0-5-133 0</inkml:trace>
  <inkml:trace contextRef="#ctx0" brushRef="#br3" timeOffset="144183.65">23293 12626 1362 0,'24'41'281'0,"45"8"105"0,8 24 0 0,-145-192-472 0,49 61 207 0,21 51-41 0,-2 0-25 0,-4-6-22 15,2 8-16-15,-3-7-6 0,-4 1-3 16,0 0-3-16,-3-1 2 0,-2 3-2 16,-1 2 0-16,1 0 1 0,-3 0 0 0,-1 0-2 15,2-1 0-15,0 5-1 0,4-1-1 16,-3 4 0-16,1 0 0 0,-2 0-1 15,-7-1 1-15,5 1-2 16,-5 1 1-16,-3-1-1 0,-3 4 2 16,-3-1-2-16,1 3 2 0,-3-4-2 0,-3 3 0 15,3 4 0-15,-3-6 1 0,1 6 3 16,-6-4 2-16,-3 6 2 0,3-4 0 0,-3 2-1 16,1 4 0-16,3-6 2 0,-3 3 2 15,5 1 0-15,0-6-1 0,-2 6-2 16,2-6 0-16,-5 2-2 0,3 0 0 15,-1-5 0-15,3 3 0 0,5 1 1 16,-2-1 0-16,5 4-1 16,0 0 0-16,-1-6-2 0,1 1-1 0,-3-1-1 0,0 5-1 15,2-1-1-15,2 1 1 0,2 5 0 16,-2-6-1-16,-6 2 1 0,4 1 0 16,-7-4-1-16,4 4 1 0,-4-6 0 15,0 0-1-15,-4 1 0 16,-3-5 5-16,4 2 1 0,-5-2 4 15,8 0 0-15,2 1-3 0,0-1-2 16,2 2-1-16,1 3-3 0,0 1 1 16,2-4-1-16,4-2-1 0,1 1 0 15,1-1 1-15,4 4-1 0,-2-4 0 0,-1-2 1 16,3 2-1-16,5 0 1 0,-6 0 0 0,3 2-1 16,-3-2 0-16,4 0 0 0,-4 0 0 15,3 0 0-15,-3 0 0 16,2-2 0-16,-2-1 0 0,1-1 0 0,-2-3 0 0,-1 3 0 15,3 1 1-15,-2-2-1 0,1-1 0 16,1 4 0-16,1-3 0 16,0 2 0-16,3-1 0 0,-9 2 0 15,3 0 0-15,-1-3 0 16,-2 3 0-16,1-3 0 0,-3-6 1 0,3 1-1 16,6 3 0-16,-5-2 0 0,8 5 0 0,-5 3 1 15,5-8 0-15,1 3-1 16,0-3 1-16,1 2-1 0,1-1 0 15,-2 2 1-15,2-6-1 0,-5 3 0 0,4 2 1 16,5-6-1-16,-8 1 0 16,9 1 1-16,-1 1 0 0,-1-1-1 0,-1 0 0 15,1 1 1-15,-3 1-1 0,0-5 0 16,-2 1 0-16,-7 1 0 0,3 0 0 16,-5 3 0-16,0-4 0 0,2-1 0 15,0 0 1-15,6 1-1 0,1 3 1 0,3 1 0 0,1-2-1 16,-1-1 0-16,1 3 1 0,5 2-1 0,-6-4 1 15,6 6-1-15,0-6 0 0,0 3 1 16,-2-1-1-16,-1-2 0 0,-5 0 0 16,0 1 0-16,-1-3 0 0,0 1 0 15,-6-2-1-15,6 1 1 0,-5 1-1 16,5-1 1-16,-2 1 0 0,-3 1 0 16,7-1 0-16,0 1 0 0,0 4 0 31,3-3 0-31,4-1 0 0,-7 0 0 0,12 3 1 15,-9-5-1-15,2 1 0 0,1 5 0 16,-5-2 0-16,2 3 1 0,1-4-1 16,1-1 0-16,-3 4 0 0,6-5 0 15,-4-1 0-15,4 3 0 0,-3-5 0 16,-3 1 0-16,3 7 0 0,2-5 1 16,0 3 0-16,3 4 1 0,4-4 1 0,0 0-1 15,0-2 1-15,2-3-1 0,0 3 0 16,5 1-1-16,-5-1 0 0,8-1 0 15,-4-4 0-15,-1 0 0 0,6 2-1 0,-8-1 0 16,6 1 0-16,-2-2 0 0,2-1 0 16,-4 1 0-16,1 0-1 0,-4-2 1 15,5 0 0-15,0-3 0 0,-4 1 0 16,6 3 0-16,-4-6 0 0,4 3 0 16,0-3 1-16,0 2-1 0,0-2 0 15,-2 0 1-15,2 0-1 0,1-2 0 0,-2 4 0 16,4-4-1-16,2 3 0 0,0-1 0 15,1 0-1-15,-1 2 1 16,0-2 0-16,2 5-1 0,0-3 1 0,0 3 0 16,3-1-2-16,1-3-1 0,-1 5-2 15,6-3-1-15,2-1 2 16,-2 3 0-16,-1 4 2 0,3-4 0 0,0 2 1 16,3 0-1-16,3 2 2 0,3 2 1 0,-6-2-1 15,4-1 1-15,-2 1 0 0,3 2 0 16,-1 1 0-16,3 2 1 0,-7-3-1 15,4 0 0-15,3 1-2 16,-5 4 0-16,7-4 0 0,-4 2 2 16,4 2-1-16,2-3 1 0,-2 2 0 15,2-2 0-15,2 3-1 0,-1 0 1 0,6 0-1 0,2 1 0 16,-1 3 1-16,6-4-1 0,-2 1 1 16,-3 3 0-16,3-3-1 0,-5 5 1 15,7-1 0-15,4 2-1 0,-1 0-1 16,4 0 0-16,0 2-3 0,0-1 0 15,6 5-2-15,-1-4 1 16,2 3 2-16,0 4 2 0,2-4 1 0,0 4 1 16,2-4 0-16,-2 4 1 0,2-4 0 15,-1 4 1-15,4 0 0 0,6 0 0 16,3 3-4-16,-3-1-1 0,-3-2 2 0,-4 0-1 0,-4 0 4 16,0-2 0-16,0 3-1 0,-4-3 0 15,4 2-1-15,0-3 0 16,2 2 0-16,-1-2 0 15,-1 1 1-15,-5-2 0 0,-4 4 0 16,-5-5 0-16,-2 1-1 0,1 2 1 0,1-5-1 0,-4 1 0 16,0-1 0-16,-5-2 0 0,0 2 1 0,2-2-1 15,-4-2 1 1,2 0 0-16,-9 2-1 0,0-1 1 16,-2-1-1-16,-5 2 0 0,3-2 0 0,1 2 0 0,-1-2 0 15,3 2 0 1,-3 0-1-16,-1 0 1 0,3 2 0 15,-2 0 0-15,4 0 1 0,4 3-1 16,0 2 0-16,4-5-1 0,-6 1 1 16,5 6-2-16,-7-5 2 0,-1 5-1 0,2-2 1 0,-6 0 0 15,3 0 0-15,-1 4 0 16,-4-8 0-16,1 8 0 0,-1-4-1 0,2 0 1 16,1 4 0-16,-3-3-1 0,2 3 1 0,1 1 0 15,-3 3 0 1,2-8-1-16,0 5 1 0,-4 1-2 15,-2-1 2-15,2 0-1 0,1-1 1 16,-3 7 0-16,6-2 0 0,-10-2-1 16,3 2 1-16,-6-2 0 0,-3 0-1 15,2 0 0-15,1 1-1 0,0-1 0 0,-3 0 0 16,0 2 0-16,-4-4-1 0,-2 4 2 16,-1-3-1-16,-2 3 2 0,0-2 0 15,-1 2 0-15,-2 0 0 0,1-2 0 16,-2 2 0-16,-1 0 0 0,-4 2-1 15,1 1 0-15,-4-3 0 0,3 0 0 0,0 0 1 16,-4 2-1-16,4 1 1 16,-7-3 0-16,4 4 0 0,-1-3 0 15,-3 6 0-15,2-1 0 0,3-3 0 0,-7 1 0 16,2 3-1-16,-4-6 1 0,1 3-1 16,4 5-1-16,5-2 1 0,-10-2 0 15,2 4 0-15,0-4 1 0,-5 4 0 16,0 2 0-16,0-1 2 0,0-3 0 15,-1 2 1-15,-1 2 1 0,2 1-1 16,-4-1 0-16,1-4-1 0,-3 2 1 0,2-2-1 16,-6-6 1-16,-1 5 0 0,4-1-1 15,-4-3 2-15,2 1-1 0,1-1-1 16,-2-4 1-16,1 2-1 0,-6-2 0 16,1-3-1-16,-6 1 2 0,0 1-1 15,1-3 2-15,-3 3-1 0,1-5 0 16,-1 3 1-16,3 0 0 0,-1-2 1 15,-5 1 0-15,2 3 0 0,-2-1-1 16,-4 1 1-16,1-6 0 0,-13 1-2 0,1 3 2 16,-2-6-1-16,-3 6 1 15,8-6 1-15,-6 6 1 0,2-6-1 0,-2 2 2 16,-8 1-1-16,3-1 1 0,-2-6 2 0,-9 6-1 16,2 1 1-16,-9-7-1 0,-3 3 1 15,0-4-1-15,3 2 0 0,4 7-2 16,3-8-3-16,7 10-1 0,3-8-1 15,-1-3-1-15,-4 2 2 16,-4-2-1-16,-1 2 1 0,-3 7 4 16,0-9 0-16,1 0-2 0,6-2-2 0,5-5-2 15,7 7-5-15,17 7-27 0,8-5-43 0,7 0-71 16,14 3-82-16,2 0 353 16,11 1-157-16</inkml:trace>
  <inkml:trace contextRef="#ctx0" brushRef="#br3" timeOffset="-150889.93">6470 17957 2062 0,'-16'-7'137'0,"-2"-7"51"0,9 2-20 0,2-6-38 0,7-3-33 0,7-9-33 0,0-2-10 0,9 3-19 0,-2 1 3 15,4 8-6-15,-2-3-5 0,-2 7-8 16,4 2-11-16,9 5-7 0,1 9-6 15,0 6-6-15,4 1-3 0,-5 9-8 16,-1 7-5-16,-1 5-5 16,-2 6-2-16,-1 5 7 15,-3 5 5-15,-5 4 3 0,-7 3 2 16,-5 3-15-16,-9-8-6 16,-11-4 0-1,-8-8-1-15,-4-4 19 16,-4 0 13-16,-2-5 15 0,-1-2 20 15,-2-14 6-15,-3-2 8 16,4-7 4 0,3-5-3-16,1-1 6 0,11-4 5 0,0 3-3 0,9-6 4 15,9 4 2-15,5 4 2 0,3 2-4 16,10-6-10-16,6 3-13 16,8-4-16-16,5 8-8 0,5-2-5 0,5 4-3 0,-6 6-2 15,6 4-1-15,1 1-1 0,-2 9 1 0,5-4-4 0,-7-1-6 0,-4 3-10 0,-6-7-17 0,-6 1-30 16,-4-3-31-16,-1-2-33 0,0 0-37 0,-2-1-31 0,1-6 459 0,6-6-234 15</inkml:trace>
  <inkml:trace contextRef="#ctx0" brushRef="#br3" timeOffset="-150363.87">7177 16711 1722 0,'0'5'107'16,"0"6"35"-16,0 5-12 0,0 7-37 0,2 9-4 0,9 9-14 0,-6 8-18 0,9 6-21 0,0 7-17 0,4 6-12 0,3-1-5 0,-5 4 0 31,-2-5 0-31,-1 1-1 0,-8-9 1 16,4-3-1-16,-7-10-1 0,-4-8 0 16,-5-3-6-16,2-9 1 0,-4-4-1 15,3-7-1-15,-2-7 4 0,0-7 1 16,1-2 6-16,0-5 12 0,0-7 16 0,4-5 9 15,-1-10-2-15,4-1-3 0,9-2-2 16,3-7 3-16,1 5 8 0,1-5 2 16,-2 4-5-16,4 7-6 0,2 1-9 15,3 7-7-15,1 8-11 0,1 1-10 0,-4 6-9 16,4 5-6-16,-1 0-2 0,4 7 2 16,2 6 4-16,3-1 3 0,-1 2 0 15,-4 2-5-15,1-2-14 0,-2 2-18 16,-4 6-11-16,4-6-14 0,-6-1-4 15,-1 3-6-15,-5-2-18 0,-5-5-10 0,-2-2-21 16,-3-4-134-16,1-3 166 0</inkml:trace>
  <inkml:trace contextRef="#ctx0" brushRef="#br3" timeOffset="-150017.71">8234 16411 1849 0,'-48'38'244'0,"14"-8"-183"0,2 5-17 0,4-1-36 0,5 5-7 0,0 3-1 0,5 1-3 0,6 7 2 16,-4-2 0-16,14 6 1 0,2 7 4 0,2-1 0 16,7 0 0-16,1 2 1 15,-1-5-1-15,11-4-3 16,3-1-13-16,-5-3-20 0,3-4-24 0,2-8 92 16,5-5-320-1,4-9 224-15</inkml:trace>
  <inkml:trace contextRef="#ctx0" brushRef="#br3" timeOffset="-149777.18">8647 16509 1772 0,'30'142'750'15,"-30"-144"-483"-15,29 110-279 0,-29-65 26 16,14 10-7-16,5 4-3 0,-10-1-2 16,5 1-1-16,-3-6 1 0,0-1-1 15,5-4 0-15,-6-9-9 0,-5-3-26 0,-5-4-37 16,0-8-54-16,0-3-41 0,-1-5-15 16,-5-10 171-16,3-2-564 0,-15-4 447 15</inkml:trace>
  <inkml:trace contextRef="#ctx0" brushRef="#br3" timeOffset="-149304.68">8420 16908 1570 0,'0'0'241'0,"2"0"258"0,0-4-268 0,-1 4-97 16,5-3-42-16,4 1-37 0,8-2-24 0,5-8-23 0,11 1-6 0,10-3-1 31,4-2 0-31,5 2 1 0,-1 0 0 0,-3-2 1 16,-4 2 1-16,-3-2 2 0,3 3-1 31,-5 3 0-31,5 3 1 0,2-4-3 0,-6 4 1 0,2 2 3 0,-8 3 2 0,-6 2 0 31,-8 0 2-31,-7 0-9 0,-7 0-5 0,-7 0-14 0,-2 3-15 16,-3 1-6-16,-9-2-3 0,-13 1 10 0,-5 4 10 15,-10-1 10-15,-10-3 7 0,3-1 4 16,-1-2 3-16,4 0-1 0,9 3 0 16,5-3 0-16,2 4-2 0,1-4 7 15,10 0 5-15,-4 0 4 0,5 2 8 16,6-2 1-16,-4-2 3 0,12 2 7 16,-1-7 8-16,5 7 5 0,5 0 4 15,4-5-3-15,3 5-8 0,8-2-10 0,1-3-7 16,4 3-7-16,3-2-3 0,4 1-2 15,2-6-4-15,3 3 0 0,4 1-1 16,-4 0-2-16,1 3-1 0,-3 0-2 16,-1-5-3-16,-4 5-2 0,2 1-7 0,-2-1-14 15,-4 2-20-15,-8 0-29 16,-2-2-24-16,-3-3-24 0,-1 5-28 0,-1-4-48 16,-1 2 31-16,1-1 71 15</inkml:trace>
  <inkml:trace contextRef="#ctx0" brushRef="#br3" timeOffset="-148923.49">9434 16147 1976 0,'55'13'992'16,"-67"-15"-975"-16,38 5-7 15,3 12-4-15,3 4-5 0,5 9-1 0,7 10 0 16,6 6 2-16,1 13 2 0,4 5 3 0,-10 7 0 16,-10 2-4-16,-12-7-3 0,-9-4-6 15,-12-5-5-15,-5 0-3 16,-10 2-2-16,-3-2 3 15,-9-2 3-15,1-4 3 0,-1-6 4 0,0-8 1 16,0-1 0-16,0-9 1 16,6-4 1-16,-1-7 0 0,6-8 3 15,7 1 0-15,5-7-20 0,2 0-28 0,0 0-28 0,0-4-21 0,7 1-23 16,-1-1-18 0,6-5-15-16,11-3-108 0,11-6 154 15</inkml:trace>
  <inkml:trace contextRef="#ctx0" brushRef="#br3" timeOffset="-148382.45">10640 16590 1872 0,'2'6'169'0,"-2"-1"113"0,5 4-112 0,-1 3-62 0,-3 3-30 0,1 2-27 0,2 6-18 0,3 0-13 0,-2 6-12 15,2 3-3-15,4 5-1 0,1 5-2 16,1 1-1-16,1 0 1 0,0-1-2 16,-2-8 1-16,3 1 0 0,-7-3-1 15,1-3 1-15,2-6-1 16,-9-2-16-16,1-7-20 16,-1 0-26-16,-2-8-40 0,-2-3-37 15,-3 1-21-15,-6-8-1 16,-5-3 23-16,-5-7 614 0,-4-2-359 15</inkml:trace>
  <inkml:trace contextRef="#ctx0" brushRef="#br3" timeOffset="-148154.67">10450 16984 1752 0,'0'0'123'0,"0"-2"47"0,0 2-26 0,0-1-47 16,2-3-20-16,3 0-17 0,6 3-13 16,0-3-11-16,3-5-3 0,-4 4-1 15,8-4 3-15,-2 4 4 16,2-2 4-16,0 1 3 0,-4 1 2 15,2-6 1-15,-2 4-3 0,2-2-4 0,5 2-6 16,6 0-6-16,1-5-2 16,6 3-4-16,5 0-7 0,-2-3-5 0,11 3-7 15,-9 3-5-15,0-1 0 0,-2 4-5 0,-12 1-12 16,-5 0-15-16,-5 1-23 16,0-1-29-16,-8-2-29 0,2 2-60 15,-6 1-47-15,-3 1 116 0</inkml:trace>
  <inkml:trace contextRef="#ctx0" brushRef="#br3" timeOffset="-147779.86">11411 16447 2114 0,'-3'19'151'0,"-3"4"57"0,-2 4-28 0,2 0-62 0,-4 3-22 0,6 3-24 0,-5-1-24 0,6 4-20 0,-1-1-15 0,4 6-9 0,-3-4-3 0,3 0-1 0,3 4 0 0,-1-9 0 0,1 4-9 0,1-1-19 0,1-5-36 0,1-1-46 15,2 4-74-15,1 3-37 0,4-3-302 0,-1-1 316 16</inkml:trace>
  <inkml:trace contextRef="#ctx0" brushRef="#br3" timeOffset="-147478.7">11736 17894 1895 0,'12'3'256'0,"-5"-1"219"0,2-2-207 16,4 0-102-16,2 0-39 0,5-5-28 0,5-4-34 0,1 0-31 16,12-4-26-16,2-1-16 0,12-2-11 0,6 0-20 15,3-1-13-15,2 2-13 0,-4 7-15 16,3-3-5-1,-3 7-13-15,-3 3-16 16,1-1-21-16,-6-2-49 0,-1 1-13 0,-14-1 560 16,-6-5-317-16</inkml:trace>
  <inkml:trace contextRef="#ctx0" brushRef="#br3" timeOffset="-147202.99">12693 16750 1763 0,'0'28'184'0,"-5"4"149"15,3 16-149-15,2 5-43 16,0 9-48-16,0 8-33 0,7 13-19 0,0 7 0 16,7 15 6-16,10 8 3 0,4 6-1 15,0 4-15 48,1-14-15-63,-6-2-9 15,-4-19-7-15,-6-10-1 0,-5-10-2 0,-6-10 4 0,-2-6-17 16,-9-6-34-16,4-4-64 0,-11-6-123 0,2-2 131 0</inkml:trace>
  <inkml:trace contextRef="#ctx0" brushRef="#br3" timeOffset="-141193.85">9516 17621 1502 0,'0'0'149'0,"0"-2"143"0,-2 2-171 0,2 0-48 16,0 0-18-16,2 2-16 0,-2-2-7 0,0 0-3 0,0 0-3 0,-4 1-3 0,-3 3 1 0,0 1 4 0,-7-1 8 0,-11 1 10 0,-12 0 4 0,-15-5 3 0,-11-1 3 0,-14-8-7 15,-11-2-5-15,-8 4-7 0,-9-4-11 0,-10 3-5 0,-11 0 1 0,0 0-5 0,-3 2-5 0,8 4-3 0,19 2-8 0,9 2-1 16,5-2 2-16,-6-2-2 16,1 1 1-16,7-6-1 0,6 3-1 0,16 0 0 15,11-1-1-15,10 2 2 0,11-1 0 16,9 4 2-16,11-2 1 0,10 2 0 0,-1 2-5 15,3-2-3-15,12 5-1 0,2 4 0 16,13 4 5-16,10-4 1 16,7 5 2-16,13 2 0 0,9 3 1 15,5-1 1-15,7 0-2 0,0-1 0 0,0 1 0 16,-2-7 0-16,7-1 2 0,11 1 4 0,11-4-1 16,22 0 2-1,3-1-1-15,-6-5-2 0,-9 3 1 0,-14-4-1 0,-7 0-2 16,-5 0 0-16,-4 0-3 0,-2-4-1 15,-13 3 0-15,-8-1 0 0,-16-2-3 16,-16-3 0-16,-18 2-1 0,-14-1 0 0,-19-6 1 16,-25-4 1-16,-23-5 4 0,-20 0 3 15,-26-4 3-15,-18 0 5 0,-12 4 5 16,-26-4 5-16,-1 5-2 0,8 6 1 16,6 2-1-1,27 1-2-15,8 6-1 0,4-2 1 0,15 1-2 0,6 3-2 0,24-4 2 16,15 1-3-16,17-1-1 0,12 2 2 15,17 3 4 1,11 0 10-16,4-3 10 0,7 2 3 0,9-3-9 16,12 1-18-16,12-2-17 0,17 3-7 0,14-1-1 15,12 3 5-15,2 2 3 16,5 0 1-16,-9 2 0 0,1 5-1 16,-6-5 0-16,-8 0-2 0,3 1 2 0,-5-1 1 0,-5 9-1 15,3-8 2-15,-2 4 0 16,-9-1-10-16,-9 1-4 0,-7 0-2 0,-13 2-2 15,-10-2 7 1,-10 0-2-16,-6-2-6 0,-4 2-4 0,-5-2-1 0,-5 1 4 0,-9 1 8 31,-11-5 4-31,-13-2 6 0,-15-4 2 16,-9-5 2-16,-7 2 0 0,-2-2 0 16,7 6-2-16,-1-3 0 0,4 1 0 15,12 2 3-15,8-3-1 0,8 3 2 16,8 3-1-16,4 0 0 0,5 1 2 15,13-1 0-15,6-1 1 0,6-3 1 0,9 4 0 16,9-2-2-16,9 2-2 0,15-5-3 16,10 2-1-16,15 3-1 0,18 0-1 15,9 1-1-15,14 6 0 0,13 6-2 16,-6-6 3-16,13 4 1 0,-1 4-2 16,-1 1 2-16,-3 9-1 0,-12 4-1 15,-19 1 3-15,-22-4-1 0,-23-6-1 0,-24-1-4 16,-19-4-2-16,-13-1-1 15,-25 3 1-15,-15-6 8 0,-17-2 6 0,-19-7 3 16,-11-2 1-16,-15-4-2 0,-6-6-4 16,-6-3-1-16,-8-1-1 0,7 0-3 15,11 1-29-15,24 6-34 0,27 2-28 16,19 0-26-16,22 3-55 0,10-2-42 0,11 4 117 16</inkml:trace>
  <inkml:trace contextRef="#ctx1" brushRef="#br3">17232 10176 0,'0'0'0,"0"0"0,0 0 0,0 0 0,0 0 0,0 0 0,0 0 0,0 0 0,0 0 15,0 0 1,0 0-16,0 0 0,0 0 16,0 0-1,0 0-15,0 0 16,0 0-16,0 0 15,0 0-15,0 0 16,0 0 0,0 0-16,0 0 15,-45-22-15,28 22 0,-6 4 0,-8 0 32,-4 1-32,8-1 15,-8 1-15,4-5 16,4 0-16,1 0 15,-5 0-15,4 0 16,-4 0-16,-9 4 16,9 1-16,-27-1 15,5 0 1,-9 5-16,5 0 16,-14-4-16,-14-1 15,23 0-15,-9 1 16,14-1-16,-14 1 15,-13-1 1,8 5-16,-26 0 16,0 0-16,5 0 15,8-5-15,5-4 16,-9 0-16,-18 5 16,-4-1-16,-5 0 15,5 1-15,4-5 16,14 0-16,-10 0 15,-8 9-15,-5 0 16,-17-5 0,22 0-16,22-4 15,-5 0-15,-13 0 0,-4 0 16,-5 0 0,5 0-16,4-4 15,18 0-15,5-1 16,-23 5-16,9 0 15,-27 0-15,10-4 16,-19-5-16,1-9 16,-1 5-16,-3 0 15,3-1 1,1 5-16,21 5 16,23-1-16,-4 1 15,-9 0-15,-10-1 16,1 1-16,18-1 15,8 5-15,0-4 16,5-1-16,13 1 16,0 4-16,-4 0 15,-9-4 1,8 4-16,-8 0 0,13 0 16,-4 0-1,4 0-15,0 0 16,-13 0-16,-5-5 15,-8 5-15,3-4 16,1 4-16,5-5 16,12 5-16,5 0 15,1-4-15,-6-1 16,5 1 0,-4 4-16,-18 0 0,4 0 15,1 0-15,-14-4 16,4-1-1,-8-4-15,-10 5 0,1-1 32,0 5-32,4 0 15,-4 0-15,22 0 16,-18 0-16,13 0 16,-17 0-16,9 5 15,4-1-15,4 1 16,-4-1-16,18 1 15,-18-5-15,0 4 16,-26 5-16,8 0 16,-8 0-16,3-1 0,-8-3 15,-8-1 1,-6 1 0,1-1-16,0 1 0,-27-5 15,0-5 1,0 5-16,18 0 15,-18-4-15,14 4 16,-1 4-16,0 1 16,14-1-1,-9-4-15,-4 4 16,12 1-16,5 4 16,9 0-16,5-5 15,4 5-15,-9 0 16,13-5-16,-8 1 15,3 4-15,19-5 0,-9 0 16,-9-4 0,-9 0-1,13-4-15,-17 0 16,21-1-16,-3-4 16,-14-4-16,-9 0 15,9-1-15,9 1 16,9 0-16,-14-9 15,9 4-15,-8 5 16,8 4-16,23 0 16,8 0-16,23 5 15,17-1 1,9 1-16,13-1 16,5 5-16,0 0 15,4 0-15,9 0 16,-8-4-16,12-1 15,-17 1-15,18 0 16,-14-5-16,9 0 16,-9-9-16,5-4 15,0-9 1,-1-9-16,-3-9 16,3-13-16,-3-13 15,-6-9-15,-3-9 16,8 8-16,0 6 15,10 3-15,3 5 16,-8 5-16,13-1 16,-5-4-16,5 5 15,5-1-15,-5 5 16,13 0 0,-13 5-16,5 3 15,3 10-15,10 4 0,-5 9 16,-8 5-1,4 3-15,4 6 16,-9 3-16,10 6 16,-14 3-16,9 1 15,-9-1-15,4 5 16,-4 0-16,13 0 16,-8 0-1,4 0-15,4 0 16,-9 0-16,-4 0 15,89 18-15,9 0 16,17-1-16,13 1 16,-12 0-16,-23-5 15,4-4 1,-8-5-16,22 1 0,-9-1 16,13-4-16,-9 0 15,5 0 1,-27-4-16,18-1 15,-13 1-15,8-5 16,-4 0-16,18 0 16,-9 1-16,9 3 0,-5 1 15,-4-5 1,9 4-16,4-3 16,18 3-1,-4 10-15,4-5 16,9 4-16,13 0 15,-18 1-15,1-1 16,-19 1-16,10-1 0,-14 1 16,0-1-1,1 0-15,-1 1 16,-18-1-16,-4-4 16,-4-4-1,4-1-15,-17-3 0,12 3 16,-4-4-1,14 0-15,-9 5 16,4 0-16,0-1 0,0 5 16,22 0-1,14 5-15,17-1 16,9 0-16,5 5 16,-5-4-1,35 4-15,1 4 16,17 0-16,1 0 15,21 10-15,-17-10 16,17 0-16,14 5 16,-9-5-16,22 5 15,9-5-15,-9-4 16,0 0-16,5-9 16,-45-4-1,9-1-15,-4 1 16,-27-1-16,-14-8 15,1 0-15,4 4 0,-22 4 16,9-3 0,-4-6-16,-10 1 15,5 4-15,18 0 16,-5-4-16,36 4 16,-9 0-16,-18-4 15,-40 0 1,27-1-16,18 10 15,-10-5-15,-3 0 16,-5 0-16,8 5 16,1 4-16,0 0 0,4 0 15,5 4 1,8 5-16,-13-9 16,-8 0-1,8 5-15,-13-1 16,4 0-16,5-4 15,22 9-15,-1 5 16,-43-6-16,-18 1 16,-23-4-16,6 4 15,-19-1-15,-13-3 16,-26-1-16,-14 1 16,-13-1-16,-14 1 15,-4-1-15,1 1 16,-10-1-16,-4 0 15,-5 10 1,14 12-16,-9 27 16,4 23-16,-13 30 15,4 23-15,-4 17 16,-4 18-16,0 0 16,-5-4-1,9-27-15,0-18 16,0-13-16,9-27 15,-9-17-15,4-14 16,-4-13-16,0-9 16,0-4-16,0-5 15,0-4-15,0-4 0,0-1 16,0-4-16,0 0 16,0 0-16,0 0 31,0 0-31,0 0 15,0 0-15,0 0 16,-89-93-16,-35 22 16,-31-4-16,-4 17 15,-1 18-15,-4 14 16,31 8-16,31 18 16,0 9-16,5 8 15,4 6 1,-18 8-16,-9 17 15,-4 14-15,-9 9 16</inkml:trace>
  <inkml:trace contextRef="#ctx1" brushRef="#br3" timeOffset="-75573.58">13792 15291 0,'0'0'0,"0"0"0,0 0 15,0 0-15,0 0 16,0 0-1,0 0-15,0 0 16,0 0-16,0 0 0,40 49 16,-58-23-1,-4 10-15,-9 8 16,-31 5-16,-22 4 16,-18 5-16,-36-1 15,19-8-15,-28 0 16,-25-1-1,-28-3-15,27-10 16,14-4-16,-14-4 16,13-5-16,40-13 0,27-9 31,31 0-31,9-5 0,22 1 0,0 0 16,5-1-1,8 1-15,9-1 0,4 1 16,-8-1-1,9 1 1,4 0-16,-9-1 16,9 1-16,0 4 15,0 0-15,-13-5 16</inkml:trace>
  <inkml:trace contextRef="#ctx1" brushRef="#br3" timeOffset="105822.99">7906 13779 0,'-142'-66'0,"-177"-63"0,13 5 0,146 53 16,160 71-16,-44-40 0,93-4 0,-49 44 0,159-62 0</inkml:trace>
  <inkml:trace contextRef="#ctx1" brushRef="#br3" timeOffset="135532.73">27444 10827 0,'0'0'0,"0"0"0,0 0 0,0 0 0,0 0 0,0 0 0,0 0 15,0 0-15,0 0 16,0 0-16,0 0 15,0 0-15,0 45 16,5-45-16,-5 0 16,8 0-16,-8 0 15,62-14 1,0 1-16,9 0 0,5-5 16,12 0-1,-3 1-15,-10 3 16,-4 5-16,13 1 15,-4-1 1,4 4-16,-9 5 0,-4 0 16,-4 5-16,-23-1 15,1 1-15,-19-1 16,-4 5 0,0 9-16,1 4 0,-15 9 15,6 13 1,-10 18-16,-4 18 15,-4 26-15,-10 14 16,6 0 0,-10-1-16,0 1 15,-4 9-15,4-1 16,1-17-16,-1-9 16,0-9-16,5-9 15,-5-13-15,-4-13 16,13-14-1,-4-9-15,4-8 0,-4-9 0,8-5 16,-8 0 0,8-4-16,1-4 0,4-1 15,-4 1 1,-14-1 0,-4 0-16,-9-4 15,-31 0-15,-27 0 16,-44 0-16,-18 0 0,14 5 31,13 4-31,22 17 0,-9 36 16,-4 36-1</inkml:trace>
  <inkml:trace contextRef="#ctx1" brushRef="#br3" timeOffset="136655.48">21496 12631 0,'0'0'0,"0"0"0,0 0 0,0 0 16,0 0-16,0 0 16,0 0-1,0 0-15,0 0 16,0 0-16,0 0 16,0 0-16,0 0 15,66 0-15,-17-4 16,17-5-16,5 0 15,5 0-15,3 0 0,-3-4 32,-5 4-32,9 0 15,-18 1-15,0-1 0,-9 0 16,0 4 0,-13 1-16,-5 4 15,-4 0-15,-8 0 0,-6 0 16,1 0-16,-9 0 15,4 0-15,-8 0 16,3 4-16,6 5 16,-5 18-1,8 26-15,6 31 32,-10 27-32,-4 9 0,-9 8 15,0 19-15,-5 12 0,-8 1 16,9-18-1,4-23-15,-5-12 16,-8-14-16,8-18 16,-12-13-1,8-13-15,-5-9 16,6-9-16,-15 0 16,-8-5-1,-8-3-15,-10-1 16,-13-5-16,-31 1 15,-23 0-15,-39 13 16,-9 0-16,5 13 16,8 9-16</inkml:trace>
  <inkml:trace contextRef="#ctx1" brushRef="#br3" timeOffset="145546.71">2795 14923 0,'0'0'0,"0"0"16,0 0-16,0 0 0,0 0 0,0 0 0,0 0 15,0 0-15,-44-36 16,30 23-16,5-5 16,5 1-16,-9-1 15,13 0-15,0-4 16,13-5-16,-9-8 16,19-14-16,3-17 15,19-18-15,-1 4 16,5 0-1,-5 9-15,22 5 16,5-1-16,5 9 16,12 5-16,1 9 15,9 0-15,3 4 16,-3 0-16,-9 4 16,-5 5-16,0 0 15,9 5-15,5-5 16,4 4-1,-5 5-15,-8 0 16,-14 9-16,-8 4 16,-5 0-16,-9 0 15,-9 4-15,1 1 0,-1 0 16,-13-1 0,-5 1-1,5-1-15,-17 5 0,4 0 16,-5 0-16,-4 0 15,-5 0-15,9 0 16,-13 0-16,5 0 16,-5 0-1,9 0-15,-9 0 0,13 0 16,-13 0-16,0 0 16,0 0-16,0 0 15,0-4-15,-22-1 31,0-3-31,-23-6 16,-8-3-16,-4-1 16,3 5-16,19 4 0,8 0 15,14 4 1,0 1-16,8 0 16,-8 4-16,13 0 15,0 0-15,0 0 16,13 0-16,-8-5 15,17 5 1,-4 0-16,-5 0 0,0 0 0,-13 0 16,0 0-16,0 0 15,71 31 1,-66-13 0,12 4-16,-3 5 15,-14-1 1,0 5-16,0 0 15,-18 9-15,-9 4 16,-17 10-16,-18 3 16,-22-8-16,-1-9 0,-17-9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1-06T00:19:25.86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1656 3509 0,'0'0'0,"0"0"0,0 0 0,0 0 0,0 0 0,0 0 0,0 0 0,0 0 16,0 0-1,-31 53 1,17-53-16,6 9 16,8-9-16,-5 9 15,5-9-15,-13 9 0,8-9 16,-21 18-1,-14-1 1,-18 1-16,-17 9 16,4-9-16,13-1 15,1 1 1,26 0-16,4-9 0,1-9 16,8 8-16,5-8 15,8 9-15,-4-9 16,-4 9-1,9-9-15,4 9 16,-14-9-16,14 9 16,-9-9-16,9 9 15,-4-9-15,4 9 16,-13 0-16,-1-1 16,1 10-16,-5 9 15,5-10-15,-5 19 16,-4-10-16,4 10 15,1 8 1,3 1-16,-3 8 16,-10 0-16,5 18 15,4 9-15,14 8 16,-10 10-16,6 17 16,3 0-16,5 27 15,0 9-15,5 17 16,3 1-16,6 17 15,3 9-15,-3-18 16,3-4 0,6-4-16,-6-5 15,-12-9-15,17-9 16,-18-13 0,-4-5-16,0 5 0,14-4 0,-14-5 15,0-9-15,0-8 16,-14-1-1,10-4 1,4-9-16,0 0 16,0-9-16,0-4 0,-13-9 0,13-4 31,0-10-31,0-4 0,-9-4 16,9-4-1,0-10-15,0-4 16,0-4-16,0-5 15,9-4-15,-9-1 16,17 1-16,23 13 16,53 9-16,116 9 15,114 17 1,112 5-16,8-4 16</inkml:trace>
  <inkml:trace contextRef="#ctx0" brushRef="#br0" timeOffset="26210.27">11784 7215 0,'0'0'0,"0"0"0,0 0 0,0 0 0,0 0 16,0 0-16,0 0 16,0 0-16,0 0 15,0 0-15,0 0 16,0 0-16,0 0 16,0 0-16,0 0 15,-58 13-15,27-8 16,-35 3-16,-23 6 15,-57-1 1,-31 0-16,8 1 0,10-1 16,-14-4-1,0 0 1,13-5-16,19 0 16,-6 5-16,5 0 0,-17 0 15,17 0-15,-18 0 16,14 4-16,-13-4 15,-1 0-15,5-5 16,13 1 0,9 4-16,-9-1 15,-17-3-15,12-1 16,-8 1-16,9-1 0,-14 1 16,-39-14-1,-9 0 1,-5-4-16,-35-10 0,4-8 15,27 5 1,-14-1-16,1-4 0,13-4 16,-14-5-16,14 0 15,13 0 1,18 5 0,0-5-16,-14 0 0,27-5 15,0-3 1,14-1-16,17 0 0,9-4 15,31 4 1,31 5 0,14 4-16,12 5 15,19 4-15,8 0 0,5-1 0,-1 1 32,14 0-32,14 0 0,-10-13 15,23-9-15,30-9 16,27-22-16,94-27 15,48 9 1,22 4-16,14 10 16,21 17-16,36 18 15,-17-1 1,17 19-16,0-1 16,22-8-16,5 9 15,-13-1-15,17 1 16,-44 8-16,8 1 15,-26 8-15,-17 9 16,-10-9-16,-17 9 16,-13 9-16,26 0 15,35 18-15,-4 0 16,45 26-16,-45-8 16,-18 8-1,-61 9-15,-23-9 16,-27 10-16,-17-1 15,-36 0-15,-12 0 16,-32-8-16,-9 8 16,-31 0-16,5 9 15,-5 0-15,-18 9 16,-4 9-16,-13 22 16,-27 31-1,-22 13-15,-9-4 0,-4 4 16,-23-4-1,-4-5-15,-17-8 0,-45-5 16,-14-27 0,-12-30-16,-36-14 15,-27-17-15,-17-28 16,-5 1 0,35-9-16,50-9 15,43 1-15,63-1 0,22 0 16,22 0-16,14 0 15,21 5 1,5-1-16,0 1 16</inkml:trace>
  <inkml:trace contextRef="#ctx0" brushRef="#br0" timeOffset="33753.82">10685 9325 0,'0'0'0,"0"0"0,0 0 0,0 0 0,0 0 0,0 0 16,0 0-16,0 0 16,0 0-16,0 0 15,0 0 1,0 0-16,0 0 16,0 0-16,0 0 15,0 0-15,0 0 16,0 0-16,4-49 15,-21 31-15,-15 0 16,-16 1-16,-14-1 16,-36 0-16,5-4 15,-22 4 1,-23 5-16,-12 9 16,-23-5-16,-13 0 15,-14 0-15,-17 0 16,-31-13-16,17 0 15,-17-5-15,-9-8 16,27-1-16,12 1 16,19 4-16,26 9 15,58 4 1,26 9-16,31 5 16,14-1-16,4 5 0,23 0 15,3 0 1,-3 0-16,8 0 0,9 0 15,-14 0-15,14 0 16,0 0-16,0-4 16,0-1-1,14 1 1,12-5-16,19-4 16,25 4-16,28-4 0,17-1 15,5 1-15,35 0 16,27 8-1,31 5-15,30 5 16,32 8 0,13 9-16,0 9 15,-13 0-15,-40-4 16,-27-5-16,-30-4 0,-32-9 16,-31-9-1,-26 0-15,-23 0 0,-21-5 16,-14 5-1,-9 0-15,-4 0 0,-14 0 16,-4 0 0,13 0-16,-13 0 15,0 0 1,0 0-16,-133-31 16,-53 0-16,-89-4 15,-17-5-15,-23 0 16,0 22-16,23 0 15,-5 10-15,22 8 16,40 4-16,-9 5 16,54 0-16,35 0 15,57-5-15,36 0 16,31-4 0,9 0-16,4 0 15,14 0-15,4 0 16,0 0-16,0 0 0,0 0 15,0 0-15,190-4 16,32 0 0,79-1-1,27 5-15,9 0 0,5 9 16,-37-5 0,-3 1-16,-27 4 15,-27 0-15,-22 4 16,-62-4-16,-40-5 15,-40 1-15,-35-5 16,-22 0-16,-10 0 16,-3 0-16,-6 0 15,-8 0-15,0-5 16,0 5-16,0 0 16,-93-22-1,-110-13-15,-143-14 16,-71-4-16,5 13 15,22 4-15,35 14 16,41 0-16,61 9 16,67 8 31,31 1-47,61-1 0,24 10 0,16 8 0,14 5 15</inkml:trace>
  <inkml:trace contextRef="#ctx0" brushRef="#br0" timeOffset="48994.17">12937 8119 0,'0'0'0,"0"0"0,0 0 0,0 0 0,0 0 15,0 0-15,0 0 16,0 0-1,0 0-15,0 0 16,0 0-16,0 0 16,4-49-16,-31-4 15,5-18-15,-18-31 16,-4-22-16,0-9 16,4 0-16,-5 18 15,6 22 1,8 13-16,-14 5 15,5 4-15,9 9 16,14 4-16,-1 5 16,-4 4-16,22 9 15,0 5-15,0 4 16,13 4-16,0 1 16,18 3-16,-4 6 15,17-1-15,9 9 16,9 0-16,9 5 15,18-1 1,26 1-16,40-5 0,18 0 16,-13 9-16,-14 5 15,40-1 1,14 1-16,-14-1 16,-22 0-16,9-4 15,13-8-15,-22-1 16,-9 0-1,-13-5-15,-9-3 16,13-5-16,-22 4 0,-4 5 16,-36 4-1,0 4-15,-13 1 16,-9-1-16,-8 1 16,-10 4-16,5 0 15,-9 0-15,4 0 16,-13 4-1,9 1-15,-14-1 0,5 10 16,9 3 0,5 14-16,3 23 15,23 25-15,-4 14 0,-5 0 16,-9-4 0,-9-5-16,-13-8 0,0-5 15,-17-5 1,3-8-16,6-5 15,-19 0-15,9 0 16,-13 0-16,0-4 16,0 4-16,-13 5 15,9-9-15,4-9 16</inkml:trace>
  <inkml:trace contextRef="#ctx0" brushRef="#br0" timeOffset="49980.67">19399 8053 0,'0'0'0,"0"0"0,0 0 16,0 0-16,0 0 15,0 0-15,0 0 16,0 0-16,-66-40 16,35 4-16,-9-17 15,0-18-15,9-13 16,4-14-16,5-8 15,4-5 1,1 9-16,12 5 16,10 4-16,-1 0 15,-4 4-15,0-9 16,0-4-16,9 0 16,-5 1-16,5 7 15,4 15-15,10 17 16,-6 8-1,-3 15-15,3 8 16,6 8-16,-6 6 16,-3 3-16,3 5 0,5 1 15,5 3 1,13 5-16,9 0 16,17 5-16,23-1 15,22 0 1,30 1-16,23 4 0,0 0 15,5-5 1,8-4-16,27 4 0,9-4 16,-5-8-1,18-6-15,-4 1 16,-14-5-16,-22 1 0,1-6 16,-6-3-1,-26 4-15,-26-1 16,-27 10-16,-27 4 0,-13 9 15,-22-9 1,-4 9-16,-14 0 0,-4 0 31,-10 0-31,10 9 16,-9-9-16,4 9 16,-4-4-16,9 12 15,0 10-15,4 22 16,9 35-16,9 36 0,-5 30 15,5 14-15,4 22 16,-17 36 0,0 62-1,12 128-15,6 62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0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0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A3B2-68BC-4C22-8050-03291D32687F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13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2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163AA39-D5AF-470B-8191-D3FD916970A2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2027016-696E-4211-B950-118F434368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91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52.png"/><Relationship Id="rId7" Type="http://schemas.openxmlformats.org/officeDocument/2006/relationships/image" Target="../media/image81.png"/><Relationship Id="rId12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customXml" Target="../ink/ink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5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9.png"/><Relationship Id="rId3" Type="http://schemas.openxmlformats.org/officeDocument/2006/relationships/image" Target="../media/image52.png"/><Relationship Id="rId7" Type="http://schemas.openxmlformats.org/officeDocument/2006/relationships/image" Target="../media/image81.png"/><Relationship Id="rId12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12.png"/><Relationship Id="rId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800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B8D5-C2BB-47A7-B0FD-9B1E0F013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  <a:br>
              <a:rPr lang="en-US" dirty="0"/>
            </a:br>
            <a:r>
              <a:rPr lang="en-US" dirty="0"/>
              <a:t>and Regular Expressions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406A9-1063-410F-90CA-650034EC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/>
              <a:t>Lecture 1</a:t>
            </a:r>
            <a:r>
              <a:rPr lang="en-US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/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up: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following recursively-defined set?</a:t>
                </a: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 Step: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56F3F-5D2E-4F1D-9771-366907F8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" y="352425"/>
                <a:ext cx="5267325" cy="1200329"/>
              </a:xfrm>
              <a:prstGeom prst="rect">
                <a:avLst/>
              </a:prstGeom>
              <a:blipFill>
                <a:blip r:embed="rId2"/>
                <a:stretch>
                  <a:fillRect l="-1042" t="-2538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9A6DE7-9BDA-2672-3D2E-81EEF606C156}"/>
                  </a:ext>
                </a:extLst>
              </p14:cNvPr>
              <p14:cNvContentPartPr/>
              <p14:nvPr/>
            </p14:nvContentPartPr>
            <p14:xfrm>
              <a:off x="104760" y="391320"/>
              <a:ext cx="11543760" cy="441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9A6DE7-9BDA-2672-3D2E-81EEF606C1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00" y="381960"/>
                <a:ext cx="11562480" cy="44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1158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b="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</a:t>
                </a:r>
                <a:r>
                  <a:rPr lang="en-US" sz="2200" b="0" dirty="0"/>
                  <a:t>eight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)&gt;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200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200" i="1" dirty="0">
                  <a:latin typeface="Cambria Math" panose="02040503050406030204" pitchFamily="18" charset="0"/>
                </a:endParaRPr>
              </a:p>
              <a:p>
                <a:r>
                  <a:rPr lang="en-US" sz="2200" dirty="0"/>
                  <a:t>height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height(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)+1</m:t>
                    </m:r>
                  </m:oMath>
                </a14:m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/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all cases: 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)+1, height(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height(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)+1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CBBA31C-7BE6-4314-8764-3A78D379A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71" y="6044624"/>
                <a:ext cx="9854850" cy="523220"/>
              </a:xfrm>
              <a:prstGeom prst="rect">
                <a:avLst/>
              </a:prstGeom>
              <a:blipFill>
                <a:blip r:embed="rId11"/>
                <a:stretch>
                  <a:fillRect l="-1047" t="-8791" b="-27473"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31A291E-211D-9C35-7C45-9CABE837AB33}"/>
                  </a:ext>
                </a:extLst>
              </p14:cNvPr>
              <p14:cNvContentPartPr/>
              <p14:nvPr/>
            </p14:nvContentPartPr>
            <p14:xfrm>
              <a:off x="186120" y="4446720"/>
              <a:ext cx="11101680" cy="232704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31A291E-211D-9C35-7C45-9CABE837AB3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760" y="4437360"/>
                <a:ext cx="11120400" cy="23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2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EBE625-20B9-08F8-6A60-97FAEC5C56E3}"/>
                  </a:ext>
                </a:extLst>
              </p14:cNvPr>
              <p14:cNvContentPartPr/>
              <p14:nvPr/>
            </p14:nvContentPartPr>
            <p14:xfrm>
              <a:off x="-43920" y="1824480"/>
              <a:ext cx="10382040" cy="479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EBE625-20B9-08F8-6A60-97FAEC5C56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3280" y="1815120"/>
                <a:ext cx="10400760" cy="48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85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4BC299-DF6B-4B7E-90C1-89DB20AD6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last comments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088B-CDBD-4138-9919-0F8C2B35E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87F7-5E74-46FD-94F5-5F2B6E26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inductive step look like?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Here’s a recursively-defined set:</a:t>
                </a:r>
              </a:p>
              <a:p>
                <a:r>
                  <a:rPr lang="en-US" b="1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What does the inductive step look like?</a:t>
                </a:r>
              </a:p>
              <a:p>
                <a:r>
                  <a:rPr lang="en-US" dirty="0"/>
                  <a:t>Well there’s two recursive rules, so we have two things to show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34DF1-767C-450E-B924-B9E9175658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E7339A-3EAC-B670-A4E7-C46F8470EC32}"/>
                  </a:ext>
                </a:extLst>
              </p14:cNvPr>
              <p14:cNvContentPartPr/>
              <p14:nvPr/>
            </p14:nvContentPartPr>
            <p14:xfrm>
              <a:off x="268920" y="1263240"/>
              <a:ext cx="8164080" cy="209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E7339A-3EAC-B670-A4E7-C46F8470E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560" y="1253880"/>
                <a:ext cx="8182800" cy="21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39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6DB4-ECFC-4150-A11B-2BE985EC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the IS (you still need the other steps)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not covered by the base case. By the exclusion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hold.</a:t>
                </a:r>
              </a:p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By IH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Subtracting, we 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=5(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integers,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 all cases,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the principle of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5557A-24C1-486D-BD5D-E74EB4C5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6"/>
                <a:ext cx="11454835" cy="5241743"/>
              </a:xfrm>
              <a:blipFill>
                <a:blip r:embed="rId2"/>
                <a:stretch>
                  <a:fillRect l="-532" t="-3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8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27D1-657E-4507-839D-8483E3C7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don’t have a recursively-defined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won’t do structural induction.</a:t>
                </a:r>
              </a:p>
              <a:p>
                <a:r>
                  <a:rPr lang="en-US" dirty="0"/>
                  <a:t>You can do weak or strong induction though.</a:t>
                </a:r>
              </a:p>
              <a:p>
                <a:r>
                  <a:rPr lang="en-US" dirty="0"/>
                  <a:t>For example,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“for all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“size”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&lt;something&gt; is true”</a:t>
                </a:r>
              </a:p>
              <a:p>
                <a:r>
                  <a:rPr lang="en-US" dirty="0"/>
                  <a:t>To prove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…” you need to start with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your IS.</a:t>
                </a:r>
              </a:p>
              <a:p>
                <a:r>
                  <a:rPr lang="en-US" dirty="0"/>
                  <a:t>You CAN’T start with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“build up” to an arbitrary element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it isn’t arbitrary.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C503F-7385-42EA-B12A-33EE26FDF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37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21637-6ADD-4F06-A9CE-0350C020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FD434A-D4AB-432B-B911-86CE059F5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Yes,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Yes, you could argue this by contradiction. I promise this is good induction practice.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2433DB-8506-6469-0415-DF454FC60ACC}"/>
                  </a:ext>
                </a:extLst>
              </p14:cNvPr>
              <p14:cNvContentPartPr/>
              <p14:nvPr/>
            </p14:nvContentPartPr>
            <p14:xfrm>
              <a:off x="616680" y="3021840"/>
              <a:ext cx="9304200" cy="3440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2433DB-8506-6469-0415-DF454FC60A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320" y="3012480"/>
                <a:ext cx="9322920" cy="34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 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84603D9-CD26-9D1E-7991-0F9FAF77F08F}"/>
                  </a:ext>
                </a:extLst>
              </p14:cNvPr>
              <p14:cNvContentPartPr/>
              <p14:nvPr/>
            </p14:nvContentPartPr>
            <p14:xfrm>
              <a:off x="377640" y="870120"/>
              <a:ext cx="10743840" cy="54162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84603D9-CD26-9D1E-7991-0F9FAF77F08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8280" y="860760"/>
                <a:ext cx="10762560" cy="54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2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5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8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BAC62F-B77A-BEA6-F7C8-5EEC1B8FCF76}"/>
                  </a:ext>
                </a:extLst>
              </p14:cNvPr>
              <p14:cNvContentPartPr/>
              <p14:nvPr/>
            </p14:nvContentPartPr>
            <p14:xfrm>
              <a:off x="2533320" y="3206880"/>
              <a:ext cx="4835160" cy="468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BAC62F-B77A-BEA6-F7C8-5EEC1B8FCF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960" y="3197520"/>
                <a:ext cx="4853880" cy="48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4AC7E9-0A3E-5E06-422A-4C2D4ADECC29}"/>
                  </a:ext>
                </a:extLst>
              </p14:cNvPr>
              <p14:cNvContentPartPr/>
              <p14:nvPr/>
            </p14:nvContentPartPr>
            <p14:xfrm>
              <a:off x="1241280" y="1157400"/>
              <a:ext cx="8905320" cy="4052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4AC7E9-0A3E-5E06-422A-4C2D4ADECC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920" y="1148040"/>
                <a:ext cx="8924040" cy="40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9E6BAC-B5E4-8F2A-6388-26CCA6F8590A}"/>
                  </a:ext>
                </a:extLst>
              </p14:cNvPr>
              <p14:cNvContentPartPr/>
              <p14:nvPr/>
            </p14:nvContentPartPr>
            <p14:xfrm>
              <a:off x="181080" y="1813680"/>
              <a:ext cx="5679360" cy="207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9E6BAC-B5E4-8F2A-6388-26CCA6F859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720" y="1804320"/>
                <a:ext cx="5698080" cy="20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2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0F0E-575D-4E88-A8D4-066E1FBC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heights compare?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33B9EF-8C58-41CF-BB1D-50F184915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3344209" cy="4845504"/>
              </a:xfrm>
              <a:blipFill>
                <a:blip r:embed="rId2"/>
                <a:stretch>
                  <a:fillRect l="-21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AC7D20F-F24C-43BE-8975-CBF87F2C4A87}"/>
              </a:ext>
            </a:extLst>
          </p:cNvPr>
          <p:cNvGrpSpPr/>
          <p:nvPr/>
        </p:nvGrpSpPr>
        <p:grpSpPr>
          <a:xfrm>
            <a:off x="833274" y="2134119"/>
            <a:ext cx="1290003" cy="1565469"/>
            <a:chOff x="813275" y="4134894"/>
            <a:chExt cx="2488408" cy="32304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810563-7C37-47FD-B4F2-92A11C9718D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1946E9DA-2135-44E9-A847-6341977093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FD61ED-0025-4D61-9EDB-ADD0A34DE82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0264B7-6955-4391-84B5-15859ED7808E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A95CBBBF-94A9-4666-969D-3B74F0E2B54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A17169-8606-43CD-9F0C-1E415599E3A1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C49264-D07F-450C-9AF6-27938C4E005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22C533-264D-4671-B481-100867B866B1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8C03FF-7EE0-4376-BA8C-AA2AADE4A1B7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same height?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23051FF2-C62E-4337-B931-0E4DB4F0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760" y="1463857"/>
                <a:ext cx="3410134" cy="4845504"/>
              </a:xfrm>
              <a:prstGeom prst="rect">
                <a:avLst/>
              </a:prstGeom>
              <a:blipFill>
                <a:blip r:embed="rId5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8C582-F7C0-4F85-A055-4FC7B601CF79}"/>
              </a:ext>
            </a:extLst>
          </p:cNvPr>
          <p:cNvGrpSpPr/>
          <p:nvPr/>
        </p:nvGrpSpPr>
        <p:grpSpPr>
          <a:xfrm>
            <a:off x="4410794" y="2134119"/>
            <a:ext cx="1290003" cy="1565469"/>
            <a:chOff x="813275" y="4134894"/>
            <a:chExt cx="2488408" cy="32304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6792F5-2CA2-4563-AE2E-B9C2CF66BEE4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3" name="Isosceles Triangle 22">
                    <a:extLst>
                      <a:ext uri="{FF2B5EF4-FFF2-40B4-BE49-F238E27FC236}">
                        <a16:creationId xmlns:a16="http://schemas.microsoft.com/office/drawing/2014/main" id="{45BFA961-9799-4E51-BD4B-30D89FFCC7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E7CB45-026E-4432-9126-A0C1EE69E840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FE3B170-86C6-479C-BFCD-939CD54DB270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Isosceles Triangle 20">
                    <a:extLst>
                      <a:ext uri="{FF2B5EF4-FFF2-40B4-BE49-F238E27FC236}">
                        <a16:creationId xmlns:a16="http://schemas.microsoft.com/office/drawing/2014/main" id="{C14FA783-4F16-4F86-B532-2D6104F7D2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2C051D1-8663-48AA-882E-B8DB2ECAABA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B1103F-3F03-4009-A5A9-C1F126C5415A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153B177-A4C4-4CC2-945B-B3E5F1039079}"/>
                </a:ext>
              </a:extLst>
            </p:cNvPr>
            <p:cNvCxnSpPr>
              <a:stCxn id="18" idx="4"/>
              <a:endCxn id="24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9BA139-C660-4C6A-8307-DA329F09DFD5}"/>
                </a:ext>
              </a:extLst>
            </p:cNvPr>
            <p:cNvCxnSpPr>
              <a:cxnSpLocks/>
              <a:stCxn id="18" idx="4"/>
              <a:endCxn id="21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739AE89-AE71-499A-BC77-75D3A8A1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086" y="1463857"/>
                <a:ext cx="3410134" cy="4845504"/>
              </a:xfrm>
              <a:prstGeom prst="rect">
                <a:avLst/>
              </a:prstGeom>
              <a:blipFill>
                <a:blip r:embed="rId8"/>
                <a:stretch>
                  <a:fillRect l="-21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9FDF7DE6-D613-4C6D-8E5D-A90B27CA7321}"/>
              </a:ext>
            </a:extLst>
          </p:cNvPr>
          <p:cNvGrpSpPr/>
          <p:nvPr/>
        </p:nvGrpSpPr>
        <p:grpSpPr>
          <a:xfrm>
            <a:off x="8143120" y="2134119"/>
            <a:ext cx="1290003" cy="1565469"/>
            <a:chOff x="813275" y="4134894"/>
            <a:chExt cx="2488408" cy="32304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E0BEC59-7743-47B5-86F2-69312DA9DE5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602215"/>
              <a:chOff x="1402555" y="4352924"/>
              <a:chExt cx="900113" cy="16022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4825E1D7-A6FF-4BAF-B117-028BE35DC0D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60221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b="-76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97F67F-D748-4138-923A-2D5F7818528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D82A790-F176-420E-92DC-D3885F6E2B6F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2545076"/>
              <a:chOff x="1402555" y="4352924"/>
              <a:chExt cx="900113" cy="25450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1D546A25-6A6C-4FFE-8E47-9079977B49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2545076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2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002F5C4-0B36-48AC-83EB-212BC07811CC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13EA77-5267-4808-AD6D-07BF0CB43547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DA72AE-5148-4C4B-8A6E-5FC3AC4B0123}"/>
                </a:ext>
              </a:extLst>
            </p:cNvPr>
            <p:cNvCxnSpPr>
              <a:stCxn id="29" idx="4"/>
              <a:endCxn id="3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494D9DB-FD52-406C-9863-C1E66F10E7CF}"/>
                </a:ext>
              </a:extLst>
            </p:cNvPr>
            <p:cNvCxnSpPr>
              <a:cxnSpLocks/>
              <a:stCxn id="29" idx="4"/>
              <a:endCxn id="32" idx="0"/>
            </p:cNvCxnSpPr>
            <p:nvPr/>
          </p:nvCxnSpPr>
          <p:spPr>
            <a:xfrm>
              <a:off x="2120583" y="4353970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sz="2400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sz="2400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sz="2400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1909952-D28F-4E79-84B9-02E64D9AA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886" y="3886609"/>
                <a:ext cx="4355897" cy="4845504"/>
              </a:xfrm>
              <a:prstGeom prst="rect">
                <a:avLst/>
              </a:prstGeom>
              <a:blipFill>
                <a:blip r:embed="rId11"/>
                <a:stretch>
                  <a:fillRect l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6B7FC0E-06E1-4F67-A4EB-1C054CD3D1B7}"/>
              </a:ext>
            </a:extLst>
          </p:cNvPr>
          <p:cNvGrpSpPr/>
          <p:nvPr/>
        </p:nvGrpSpPr>
        <p:grpSpPr>
          <a:xfrm>
            <a:off x="7528320" y="5057310"/>
            <a:ext cx="1290003" cy="955266"/>
            <a:chOff x="813275" y="4134894"/>
            <a:chExt cx="2488408" cy="197126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213C16-8837-4505-B27C-F5DC8C9114D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Isosceles Triangle 56">
                    <a:extLst>
                      <a:ext uri="{FF2B5EF4-FFF2-40B4-BE49-F238E27FC236}">
                        <a16:creationId xmlns:a16="http://schemas.microsoft.com/office/drawing/2014/main" id="{AAFB7C01-A5AC-43CA-BDC0-355D98D89E96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2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29761D7-421C-466D-8C74-C0E8B2BC2DE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9B8F157-343B-4C5A-A77A-0CF6951937C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Isosceles Triangle 54">
                    <a:extLst>
                      <a:ext uri="{FF2B5EF4-FFF2-40B4-BE49-F238E27FC236}">
                        <a16:creationId xmlns:a16="http://schemas.microsoft.com/office/drawing/2014/main" id="{F6AE14F6-086B-43A8-90C1-BE8262F60A94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3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9DB1866-FAC6-4C87-B2A0-34B29B6EAB7E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20E450E-301A-405B-8573-35588D80EA21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0A9F039-9B01-49DE-8816-76CB75BAD8C0}"/>
                </a:ext>
              </a:extLst>
            </p:cNvPr>
            <p:cNvCxnSpPr>
              <a:stCxn id="52" idx="4"/>
              <a:endCxn id="58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86BBEF2-2102-4EE8-971B-9C598A597B78}"/>
                </a:ext>
              </a:extLst>
            </p:cNvPr>
            <p:cNvCxnSpPr>
              <a:cxnSpLocks/>
              <a:stCxn id="52" idx="4"/>
              <a:endCxn id="55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55F4C94-4AAC-4A5B-8D75-A92CF39E0D29}"/>
              </a:ext>
            </a:extLst>
          </p:cNvPr>
          <p:cNvSpPr/>
          <p:nvPr/>
        </p:nvSpPr>
        <p:spPr>
          <a:xfrm>
            <a:off x="7614452" y="45682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86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4285</TotalTime>
  <Words>3474</Words>
  <Application>Microsoft Office PowerPoint</Application>
  <PresentationFormat>Widescreen</PresentationFormat>
  <Paragraphs>295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 and Regular Expressions </vt:lpstr>
      <vt:lpstr>Trees!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How do heights compare?</vt:lpstr>
      <vt:lpstr>How do heights compare?</vt:lpstr>
      <vt:lpstr>Structural Induction on Binary Trees (cont.)</vt:lpstr>
      <vt:lpstr>Structural Induction Template</vt:lpstr>
      <vt:lpstr>Structural Induction on Strings</vt:lpstr>
      <vt:lpstr>Strings</vt:lpstr>
      <vt:lpstr>Functions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  <vt:lpstr>Why all those arbitraries?</vt:lpstr>
      <vt:lpstr>A few last comments</vt:lpstr>
      <vt:lpstr>What does the inductive step look like?</vt:lpstr>
      <vt:lpstr>Just the IS (you still need the other steps)</vt:lpstr>
      <vt:lpstr>If you don’t have a recursively-defined set</vt:lpstr>
      <vt:lpstr>Extra Practice</vt:lpstr>
      <vt:lpstr>Induction: Hats!</vt:lpstr>
      <vt:lpstr>Induction: Hats!</vt:lpstr>
      <vt:lpstr>Induction: Hats!</vt:lpstr>
      <vt:lpstr>Induction: Hats!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 and Regular Expressions</dc:title>
  <dc:creator>rtweber2</dc:creator>
  <cp:lastModifiedBy>Robbie Weber</cp:lastModifiedBy>
  <cp:revision>65</cp:revision>
  <cp:lastPrinted>2025-11-05T20:17:02Z</cp:lastPrinted>
  <dcterms:created xsi:type="dcterms:W3CDTF">2020-11-12T19:07:56Z</dcterms:created>
  <dcterms:modified xsi:type="dcterms:W3CDTF">2025-11-06T00:25:39Z</dcterms:modified>
</cp:coreProperties>
</file>