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314" r:id="rId3"/>
    <p:sldId id="315" r:id="rId4"/>
    <p:sldId id="316" r:id="rId5"/>
    <p:sldId id="317" r:id="rId6"/>
    <p:sldId id="312" r:id="rId7"/>
    <p:sldId id="309" r:id="rId8"/>
    <p:sldId id="310" r:id="rId9"/>
    <p:sldId id="326" r:id="rId10"/>
    <p:sldId id="327" r:id="rId11"/>
    <p:sldId id="324" r:id="rId12"/>
    <p:sldId id="272" r:id="rId13"/>
    <p:sldId id="313" r:id="rId14"/>
    <p:sldId id="262" r:id="rId15"/>
    <p:sldId id="295" r:id="rId16"/>
    <p:sldId id="269" r:id="rId17"/>
    <p:sldId id="318" r:id="rId18"/>
    <p:sldId id="294" r:id="rId19"/>
    <p:sldId id="319" r:id="rId20"/>
    <p:sldId id="293" r:id="rId21"/>
    <p:sldId id="323" r:id="rId22"/>
    <p:sldId id="320" r:id="rId23"/>
    <p:sldId id="298" r:id="rId24"/>
    <p:sldId id="299" r:id="rId25"/>
    <p:sldId id="300" r:id="rId26"/>
    <p:sldId id="321" r:id="rId27"/>
    <p:sldId id="304" r:id="rId28"/>
    <p:sldId id="305" r:id="rId29"/>
    <p:sldId id="306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521-5613-461B-A9B5-F8BF51B2FAF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6649-0B85-43A4-8CEA-70D449A72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46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5T21:30:58.5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1-05T21:31:41.754"/>
    </inkml:context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14382 566 0,'0'0'0,"0"0"0,0 0 0,0 0 0,0 0 0,0 0 0,0 0 0,0 0 0,0 0 0,0 0 0,0 0 16,0 0-16,0 0 16,0 0-16,0 0 15,0 0-15,0 0 16,44-18-16,-18 9 16,5-8-1,14 8-15,26 0 16,17 9-16,28 0 15,-6 18-15,-12 8 16,-5 1-16,-4 17 16,-18 1-16,-1 8 15,-3 18 1,-18 0-16,-9 0 0,-14 8 16,-21 1-16,8 0 15,-31 17-15,-8 19 16,-32 25-16,-22 10 15,-26 9-15,-9-36 16,-1-9 0,1-17-16,13-1 15,31-26-15,14-9 16,26-9-16,4-17 16,14-10-16,8 1 15,5-9-15,5 17 16,21 18-16,45 18 15,36 18-15,8-9 16,-4 8-16,-9 1 16,-14-9-16,-17 0 15,-9-1 1,-9 10-16,-8-9 16,-5 8-16,-36-8 15,-4 0 1,-18 18-16,-8 17 0,-19 9 15,-8 9-15,9 0 16,22 0 0,0 0-1,35 9-15,13 26 0,5 9 16,9-35-16,-35-18 16,-23-17-16,-79-1 15,-183 0-15,-265-17 16,-195-62-16,-36-27 15</inkml:trace>
  <inkml:trace contextRef="#ctx1" brushRef="#br1">2292 7013 1528 0,'9'21'75'0,"2"-26"22"0,-4-8-24 15,4-1 4-15,-8-28-32 0,1 27-9 16,-2-1-3-1,-1 2-4-15,3 0-6 0,-4 2-3 0,-4-1-3 0,1 1-5 0,-4 3-4 32,-2-5-2-32,-4 3-3 0,-3-1-1 0,-3-3-1 0,-9 1 0 0,-3-2 1 31,-6 2 4-31,-2 2-1 16,0 3 0-16,0 0-2 0,-3 7-3 0,-3 4-4 15,-1 7-2-15,-2 0-1 0,0 7-1 16,-1 3 3-16,1-3 1 0,2 4 0 0,0 3 1 15,1-2 0-15,3 6 0 16,-1 3 1-16,4 0 0 0,4 4 0 0,5-3 0 16,1 3-1-16,4-2 0 0,2 2-1 15,2-1 1-15,7-1 0 0,0 4 2 16,3-6 1-16,2 5 0 0,-1-1 1 16,3-2 0-16,1 0-1 0,3-2 0 15,1 0 0-15,-3-1 0 0,5-3 0 0,-2-1 0 16,4-2-1-16,-1 0 1 0,3-2 0 15,1 2 2-15,-1 0 2 0,3-5 1 16,2 3 0-16,-2 1 2 0,7-3-1 16,0 3 1-16,4-5-1 0,1-3 1 15,4 2 1-15,4 0 1 0,3 0 1 16,9 2 0-16,-3 2-2 0,4-4-2 0,5 3-3 16,-3-1-3-16,4 3 0 0,1-1 1 15,0 3 0-15,3 3 0 0,3 4 1 16,-1 0-1-16,-1 6-1 0,-8 1 0 15,-3 4 0-15,-6 3 0 0,3 2-1 16,-3 9 0-16,-2 4 0 0,-4 3 0 16,-5 3-1-16,-1-1-1 0,-10-2-2 0,-3 4-1 15,-7-2-1-15,-4-2 1 16,-7-5 2-16,-7-8 1 0,-3-1 3 0,-13-2 3 16,-6-1 3-16,-6-6 8 15,-2 0 8-15,-9-8 13 0,-5-4 8 0,-11-4 0 16,-5-9-1-16,-1-7-6 0,-1-3-1 15,2-6 1-15,2-5 3 0,8-5 1 16,8-4 2-16,4-2-5 0,12-3-9 16,12 1-9-16,8 1-6 0,13-1-7 0,9 4-5 15,0-2-12-15,4-5-23 16,5 2-18-16,5-7-24 0,4-1-23 16,7 1-18-16,3-2-17 0,2-6 404 0,9 3-223 15</inkml:trace>
  <inkml:trace contextRef="#ctx1" brushRef="#br1" timeOffset="912.65">3340 7782 1644 0,'2'2'100'0,"2"0"28"0,-3-2-13 0,-1 0-25 0,-1 0-9 16,-5-2-8-16,-3 2-5 0,-5-2-5 15,-3-1-3-15,-5 3-3 0,-1 0-9 16,-7-2-10-16,-4-2-12 0,-3 4-10 0,-2-1-9 16,-2 1-3-16,-1-2-2 0,-4 2-2 15,-4 2 0-15,2 3 0 0,2-2-1 16,0 4 0-16,5 2-1 0,4 4 0 16,0-3 1-16,5 1 0 0,3 1-1 15,8-3-4-15,5-2-11 16,7 1-22-16,4-7-37 0,5 1-34 15,0 0-20-15,9-2-5 0,7-4 29 16,5 1 57-16</inkml:trace>
  <inkml:trace contextRef="#ctx1" brushRef="#br1" timeOffset="1153.54">3402 8146 1492 0,'-26'12'174'0,"-3"0"163"0,-3 4-154 16,-1-5-39-16,-4 1-29 16,-6-4-27-16,-1-5-19 0,-4 2-15 0,3-3-14 0,1-2-10 15,3 0-13-15,6-2-5 0,5-5-6 16,8 2-3-16,8 3 1 0,5-3-15 0,6 3-24 16,3-1-33-1,2-1-45-15,-1 2-28 0,3-3-12 16,1 3 5-16,-1 2 343 0,-2 0-163 15</inkml:trace>
  <inkml:trace contextRef="#ctx1" brushRef="#br1" timeOffset="2349.17">4713 6695 1479 0,'0'-1'132'0,"0"-3"119"0,0 2-143 0,-2 2-42 0,2-2-11 0,-5 2-13 15,1 0-12-15,-1-1-9 0,-1 1-7 16,-1-2-5-16,0 2-4 0,-2 0-5 16,-1 2 0-16,-5 7-4 0,0-6-4 15,-3 6-2-15,-3 3-2 0,-1 4-1 16,-8 4 2-16,-4-2 4 0,-5 5 2 15,-3-4 5-15,-11 8 1 0,5-4-1 0,-5 3 0 16,5 1-2-16,7 0-1 0,-2 1 1 16,4-3 2-16,-1-2 0 0,1 3 2 15,0 3 0-15,7-1-1 0,3 0 1 16,6 3-1-16,2-5 0 0,0 3 0 16,1-1 0-16,2-5-1 0,4 2 1 15,2 0 1-15,3-6-1 0,4 2 0 16,3-1 0-16,2 3-1 0,2-5 1 0,3-1 2 15,0-1 2-15,1 0 3 0,4 0 1 16,4 2 5-16,2-7 10 16,4-1 9-16,3 5 4 0,0-5-2 0,5 4-10 15,8-5-9-15,6 2-7 0,1 1-3 0,1-1-2 16,-1 1-1-16,-4 2-1 0,0 2 1 16,-5 0-3-16,-1 6 1 15,-6 1-1-15,-6 3 0 0,2-1-1 16,-2 7 0-16,-6 0 0 0,-7 2-1 0,-4 3-2 15,-2 0 0-15,-2 4-2 0,-2-4-3 16,-9 0 0-16,-8-1 1 0,1-6-1 16,-8 5 1-16,3-4 2 0,-1 0 0 0,-13-2 1 15,4-8 3-15,-8 4 2 0,-2-6 0 16,13 3 3-16,0-5-1 0,2-1 0 16,3-1 2-16,3-3 0 0,3 0 0 15,7-3 0-15,4 0 1 0,0-4 0 16,2 3 1-16,3-5-1 0,3 1-2 0,0-3-1 15,0 5-1-15,3-6 3 16,1 2 0-16,-1-2 2 0,6 0 3 0,2 1 4 16,1 1 6-16,4 0 4 0,-2-2 1 15,8 0-3-15,1 2-3 0,-2-2-5 16,0 0-4-16,2 3-4 0,-3 1-4 0,1-1 0 16,-3 6-1-1,1-2-2-15,-4 6 0 0,-1 3-3 0,-4 5 1 16,-3 2-1-16,-3 3 1 0,3 6 1 0,0 4 0 15,-3 1-3-15,-4 2 0 0,-6 2-1 16,-8 1 0-16,-3 3 2 0,1-3 1 16,-6 4 3-16,1 2 1 15,-4 2 0-15,-1 1 1 0,-5 6 1 0,-2 0 1 0,4-2-2 16,-1 0 0-16,4 0-1 16,3-4 0-16,1 1 1 0,5-6 0 15,2-2 1-15,5-3-1 0,6-9 5 0,1-2 14 16,3-4 9-16,7-3 8 0,3-1 3 15,6 1 5-15,6-6 3 0,2 3-1 16,12-6-3-16,6-3-18 0,8-1-14 0,3-8-5 31,-3-2-12-31,5-3-30 0,-2-8-43 0,18-5-98 0,12-7 96 16</inkml:trace>
  <inkml:trace contextRef="#ctx1" brushRef="#br1" timeOffset="5019.71">29074 6706 1053 0,'-3'-2'89'0,"-2"-1"25"0,-1-1 3 0,1 2-38 0,0-3-16 0,3 0-5 0,0 3-4 0,2-5-5 16,2 2-1-16,1-1-6 0,3-1-6 15,6 0-4-15,-7-5-3 0,11 3 2 0,-3-4 1 16,3 4-2-16,7-3-4 0,-7-2-7 16,10 1-6-16,-6-1-4 0,3 0-4 15,-2 0-2-15,-3 0-2 0,5 1-1 16,2-1 0-16,-4 5-3 0,6-1 2 15,-1-1-2-15,-3 6 1 0,2-2 1 16,-2 3 1-16,-3 2 0 0,-4 4 0 16,0-2 1-16,-2 9 0 0,2-6 1 0,3 5-1 15,3 0 0-15,-1 1 0 16,0 4-1-16,-3-1 1 0,0-1 0 16,-8 3 0-16,-1-2 0 0,0 1 0 0,-2 1-1 15,-2-2-1-15,1-1-1 0,-3 1-1 16,-1 1 0-16,-2-1-1 15,0 4 1-15,-2-2-2 0,-1 2 2 16,1 0-1-16,-3 2 1 0,-1 1 2 0,1-1 0 0,-4 2 0 16,0 1 1-16,0-3 0 0,-1-2 0 15,-1 5 0-15,-1 0 0 0,-4 4 0 16,2 3 0-16,-4-1-2 0,0-2 1 16,0 3-1-1,4-1 2-15,0 3 0 0,0 5 0 0,-4-6 0 0,2 3 0 16,-2-2 0-16,1 0-1 0,1 0-1 0,0-3 1 15,-4-1-1-15,6 3 1 0,3-1 1 16,-6 0 0-16,-1 3 0 0,2-3 0 16,-11-5 0-16,10 2 0 0,-1-2 1 15,4-7-1-15,1 3 0 0,-1-1 0 16,3 2 0-16,4-5 0 0,4 0 0 0,3-1-1 16,0 0 0-16,0-2 1 0,-2-1-1 15,0-2 0-15,2 2-1 0,7-3-1 16,-1 1 1-16,4 2 2 0,-8-8 3 15,11 3 2-15,-8-1 4 0,2-3 9 16,-5-2 13-16,3 0 15 0,4 0 6 0,3-2-5 16,4-5-9-16,-2 2-15 0,8-2-9 15,-1-2-6-15,0-2-3 0,1 6-2 16,-3-6-1-16,1 8-1 0,-1-4-1 16,-3 3-2-16,-7 2-2 0,2 2-6 15,-4 0-4-15,-2 0-5 0,6 0-3 16,-6 0 3-16,4 2 1 0,-6 2 4 15,1 3 3 1,3-6 0-16,-7 8 1 0,5 0 0 0,-3 2 0 0,-2 3-1 16,2-2 0-1,-2 3-2-15,-2-5-2 0,-3 6 1 0,-1 2 1 0,3-2 2 0,-1 3 5 16,1 6 3-16,-6-5 1 16,4 3 0-16,-4 0 0 0,-2-2 0 0,2 6 0 15,-3 1 1-15,1 0 0 0,-1 2 1 16,-1 1 0-16,3-1 1 0,-4 2 0 0,5 3-1 15,2-3 1-15,-2 0 1 0,7 5-2 16,0-5 2-16,2 2 1 0,2 3-1 16,5-5 1-16,0-2 1 0,-2-2-3 15,6 1 1 1,-6-3 0-16,4 5 0 0,5-3-1 0,-1 2 1 0,1 2 0 31,4-2 0-31,-1 0 0 0,1-1 0 16,0-3-2-16,0-1 2 0,3-4-2 0,4 1 2 15,1-8 0-15,1 0-2 0,-4-2 0 16,0-5 1-16,2 2-1 0,5-5 0 16,-2 5 2-16,4-6-1 0,2 4 0 15,0 2 0-15,-1-2 0 0,-4 4-1 0,-3 3 0 16,1 2 0-16,-9 5-1 0,5 2-1 16,-2 8 1-16,0 2 1 15,-1 5 1-15,1 2 2 0,2 5 0 0,-5 4 0 16,0-1-2-16,-2 7 0 0,-2 2 1 15,-5 1-2-15,-1 4 0 0,-8-1 1 16,-5-3-1-16,0-3 3 0,-8-2 10 16,-4-3 14-16,-8-2 14 0,-4-4 10 15,-4-7-4-15,-10 1-2 0,-8-3 3 16,-8-1-4-16,-5-6-4 0,-5-7-9 0,4-5-15 16,-4-3-5-16,-1-8-3 0,3-1-3 15,-2-4-3-15,10-7 3 0,-6-1-65 16,-4-4-28-16,1-6 46 0</inkml:trace>
  <inkml:trace contextRef="#ctx1" brushRef="#br1" timeOffset="6479.59">13363 7098 1209 0,'29'154'609'47,"45"-55"-603"-32,-15 6-2-15,-160-165-5 16,51 54 4-16,45 28-2 0,-1 2 2 16,6-1 2-16,-1-3 2 0,1-2 2 15,0 1-2-15,0-3 4 0,1 0 9 0,1-3 7 16,5 1 7-16,-1-5 0 0,-6-1-1 16,1 0 3-1,-1-1 7-15,4-6 8 0,5 1 10 0,-4-2 6 0,6 0 1 16,-8 0-8-16,6 0-10 0,-4-3-14 15,4-4-13-15,2-1-8 0,3 0-7 0,-1-1-5 16,1-4-2 0,-2 3-1-16,2 1-4 0,4 0-6 15,2-2-7-15,-4 1-11 0,-2-1-19 0,3-1-25 16,3-4-32-16,3-4 0 0,4-1 47 0</inkml:trace>
  <inkml:trace contextRef="#ctx1" brushRef="#br1" timeOffset="6908.25">13796 6839 1240 0,'35'14'315'0,"-35"-5"-75"0,0 0-160 15,2 3 26-15,-37-12-69 0,37 7-8 0,1 2-4 16,-1 4-1-16,3-5-3 0,-1 7-5 16,1-1-3-16,2 2-4 0,-3 5 0 15,1-1 1-15,0 6 0 0,-3 11-2 16,0 2-2 0,0 13-4-16,-2 6-2 0,-2 12 0 15,-2 4 0-15,3 6 0 16,-8 10 1-16,3-1-1 0,-2-2 0 15,2-2 5-15,-4-4 4 0,2-6 9 0,0-10 10 16,-1-3 5-16,3-8 2 0,-1-1 4 16,0-9 0-16,4-5 2 0,-6-5 1 15,4-8-7-15,-1 1-6 0,3-9-5 16,1-4-1-16,2-2 3 0,-2-6-1 16,2-5-2-16,0 1-8 0,0-2-6 15,0 0-3-15,0 0-2 0,0 0-6 0,0 0-17 16,0 0-36-16,2-2-43 0,10-5-39 15,-3-3 503-15,12-3-300 0</inkml:trace>
  <inkml:trace contextRef="#ctx1" brushRef="#br1" timeOffset="7256.52">14190 8068 1683 0,'1'5'105'0,"-1"4"48"0,2 3-58 0,-4 4-27 0,1 11-8 0,-1 5-9 16,-9 5-6-16,6 11-11 0,-6 3-6 16,-1 6-6-16,5 3-5 15,-7 4-6-15,-2-2-5 0,3 0-2 0,-1-2-3 16,3-6 0-16,1-3 0 16,-3-5-1-16,6-3-7 0,-9-6-25 15,2-7-41-15,0-5-35 0,-2 1-19 0,9-6-121 0,5-6 158 16</inkml:trace>
  <inkml:trace contextRef="#ctx1" brushRef="#br1" timeOffset="8622.54">13450 7360 1334 0,'6'0'175'0,"17"32"96"0,1 41-65 0,-63-158-231 16,6 58 49-16,31 25-10 0,2 2-6 16,0 0 0-16,0 0 3 0,7 0 4 15,-7 0 3-15,0 0 5 0,2 0 3 16,-2 0 2-16,-2-5 1 0,2 5-3 0,0 0-3 15,0-2-2-15,0-7-3 0,0 4 1 16,0-7-3-16,0-3-4 0,-2 0-3 16,2-7-1-16,0 1-1 0,0-4-1 15,0 0-1-15,-5-8-1 0,1-1-3 16,1-2 0-16,-2-1-1 0,-1 0 0 16,4 3 0-16,-8-5 0 15,-1 7 1-15,1 0-1 0,2 8 0 0,8 2 2 16,8 8-1-16,-7 5 1 0,-1 0 9 0,0 4 5 15,-1-2 1-15,1 4 0 16,1 1-10-16,-1 2-7 0,0 0 0 0,0 0-3 16,-1 0 0-16,1 0-3 0,0 3-1 15,0-1 0-15,5 3 1 0,-2-1 3 16,-4 3 1-16,1 0-1 0,0 6 3 0,0 2 0 16,3 7 0-16,1 4 1 15,5 6 0-15,-8 2 0 0,3 1 0 0,-8 3-1 16,-3-5-1-16,7 8 0 15,0 0 0-15,0 3 0 16,0-1 1-16,-3-1-1 0,-6 1 1 0,0-6 0 16,5 2 0-16,-1-7 0 0,7-2 1 0,0-9 0 15,-4-5 0-15,0-1 2 0,2-8-2 0,-2 2 1 16,2-6 0-16,-1 2 1 16,-8-3 1-16,9 0 1 0,2-2 7 0,5-2 10 15,-2-3 8 1,0 0 4-16,6-4 0 0,-6-2-9 0,4-8-11 15,0-3-6-15,-7-6-6 0,1-2-1 16,3-4 1-16,1 0 0 0,-2 2-1 0,0-5-1 0,-5 0 0 16,-3-4-1-1,6 4 0-15,-1 2 0 0,2-1 1 0,-8 1 0 0,2 4 0 16,-8 3 0-16,8-2-2 16,2 5 1-16,2 6 0 15,-2-4 0-15,-4 8-1 0,1 5 2 16,-1 3-1-16,6-2 1 0,3 3 2 15,-1 5-3-15,-4 1-1 0,0 0-6 0,-2-2-7 0,-5 4-1 16,5-1 0-16,-3 12 2 16,6 5 7-16,1 12 1 0,-2 9 1 15,2 3-5-15,-7 3-11 0,-2-1-12 16,5 2-15-16,-2-5-9 0,1 1-9 0,-1-10 0 0,-3 2-2 16,5-2-1-16,4-11 31 0,2 4 15 15</inkml:trace>
  <inkml:trace contextRef="#ctx1" brushRef="#br1" timeOffset="9825.09">15879 7032 1548 0,'9'27'102'0,"14"-6"934"0,-17 15-1840 0,1-109 1780 0,-14 62-1516 16,-4-15 121-16,11 26 429 0,0 0 2 16,0 0-2-16,0 0 0 0,0 0-3 15,0 0-3-15,-5-6-1 0,1 6-2 16,-1 0-2-16,-4-1-1 0,2-1-1 15,-9-2 0-15,-4 2 1 0,-4 1-1 16,-10-1 1-16,-5 2 0 0,-2 3 0 16,-3 5 0-16,-8-5 1 0,-3 6 0 0,-5-4 0 15,-2 2 1-15,2 4 0 0,8-2 0 16,3 5 0-16,10-5 0 0,1 0 0 16,7 0 0-16,7-4 6 15,3 4 5-15,7-4 6 0,2 0 8 0,4 3 0 16,1-7 3-16,6 3-2 0,1-4-2 0,0 2 2 15,0-1-2-15,0 3 0 16,0-2-3-16,-6 1-4 0,6 1-5 0,-1 1-3 16,1-3-2-16,5 1 1 0,-3 1-3 15,-1 1-1-15,-1 1-2 0,4 4-1 16,-2-1 0-16,-1 5-1 0,3 0-1 16,0 6 1-16,1 0 0 0,0 3 0 15,1 7 1-15,-3 0-1 0,-1 0 0 0,1 5 0 16,-3 1 0-16,0-2 1 0,-1 1-1 15,-3-3 1-15,-3-2 0 0,3-2-1 16,-3-3 0-16,-2-7 0 0,1 0 0 16,-1-4 6-16,-2-3 5 15,2-4 4-15,2 0 5 0,0-4 0 0,0-1 1 16,7-2 4-16,0 0 5 0,0 0 4 16,0 0 6-16,0-2 1 0,-2-3 0 0,4-4-4 15,2 6-3-15,6-8-4 16,-6 2-5-16,8 0-4 0,2-3-6 0,0-1-6 15,8-1-3-15,1 2-5 0,3-1-1 16,8 3-3-16,3-3-2 0,2 4-1 16,6 6 1-16,1 3 0 0,-2 3 1 15,6 6 1-15,-6 6 0 0,-3 2 0 0,0 6 0 16,-8 0 1-16,-6 6 1 0,-2 3 0 16,-4 3-1-16,-5-1-2 0,2 5-2 15,-9 3-1-15,-8-4-2 0,-2 8 0 16,-7-9 1-16,-2 5-1 0,-8-3 3 15,-10-8 5-15,-8 1 5 0,-6-8 10 16,-10-4 13-16,-1-2 8 16,-9-6 4-16,4 0 2 0,-1-3-6 0,4-2-6 15,9-1-3-15,3-5-8 0,6 1-2 0,11-2 1 16,3 0-1-16,7 0 2 0,1 0-2 16,5-2-2-16,6 2-1 15,1 0 0-15,1 0-4 0,0 0-3 0,-1-7-1 16,4 6-3-16,-1-1 0 0,0 2 0 15,0 0-5-15,0-4-21 0,6 2-31 0,-1 2-38 16,-3-3-42-16,0 3-48 0,8 3-17 16,-1-3 100-16</inkml:trace>
  <inkml:trace contextRef="#ctx1" brushRef="#br1" timeOffset="10189.2">16089 8155 1663 0,'23'12'206'0,"-13"4"102"0,19-4-8 0,-84-21-355 15,37 34 143-15,6-2-25 0,-3 13-9 16,-2 1-10-16,1 13-1 0,-6-1 1 16,-1 3-1-16,2 3 2 0,2-6-4 15,-3-3-1-15,3-1-5 0,1-4-9 16,2-2-10-16,-2-4-8 0,6-1-4 15,-6-10-2-15,8 1-1 0,-3 0 1 16,1-5-7-16,8-3-32 0,-5-2-55 0,9-7-120 16,0-4 115-16</inkml:trace>
  <inkml:trace contextRef="#ctx1" brushRef="#br1" timeOffset="76563.48">5436 3520 1419 0,'11'2'37'0,"-2"-1"-19"0,-2 1-1 0,-2 0 4 0,-3-2 8 16,-2-4 7-1,-2 1 5-15,-5-4 2 0,-4-4-3 0,-6 2-5 0,-7-3-4 16,1-2 1-1,-3 3 3-15,-1 0 0 0,-5 3-4 16,-3-7-8-16,-9 5-9 0,-6 3-5 16,-3-4-2-16,-8-1-2 0,-4 3 2 0,-1 0 3 15,-7 4 2-15,3 3 5 0,0 2 3 16,3 0-4-16,5 0-5 0,0 0-5 16,3 2-4-16,-3 1-1 0,-1-1 1 15,4 1-1-15,-1 1 1 0,5 5 1 0,3-4-1 16,3 4 1-16,6-4 6 15,9 2 3-15,10-5 5 0,9 2 5 16,7-1 3-16,8-3 0 0,0 0-4 0,-2 0-1 16,9 0-5-16,0 6 1 0,7-5 1 0,11 1-2 0,9-2 1 15,12 4-4 1,2-6-3-16,5-2-2 0,5-4-2 16,-1 2-1-16,9-8 2 15,6 5 0-15,5-3 1 0,8 3 0 0,12 0-1 16,6 5-5-16,9 6-2 0,-6 7-2 15,-3 2-1-15,-9 6 3 0,-18-6 2 0,-7 3 2 0,-14-1 0 16,-17-4-2-16,-15-2-3 16,-11 0-13-16,-17-5-1 0,-20 8-1 15,-19-6 7-15,-27-3 14 0,-23-4 11 16,-25-11 3-16,-23-9-2 0,-5 3 3 16,0 2-6-16,3 4-1 0,18 4 0 15,13-3-7-15,8 10-2 0,16-8-3 16,10 2 1-16,15 4 3 0,20-2-1 15,15-4 1-15,15 9-8 0,12-10-31 16,2 1-34-16,14-5-41 0,17-8 529 16,22-5-332-16</inkml:trace>
  <inkml:trace contextRef="#ctx1" brushRef="#br1" timeOffset="77389.13">6659 3438 1530 0,'8'4'51'0,"-1"-1"-15"0,5 3-10 0,2-3-8 0,0 1-3 0,1 1 1 16,-1-3 4-16,-4-2 0 16,3 2 0-16,-3-1-1 0,1 1-2 0,-4 2-3 15,-1 1 0-15,-6-5 2 16,0 0-2-16,0 0-5 0,-9 0 0 0,3 2-3 0,-11 1 2 15,-3 5 6-15,-3-5-2 0,-7 2-2 16,-2 2-5-16,-3-3-1 16,-8 5-2-16,-1-2 2 0,-6 4-1 0,-5-3 4 15,2 0 18-15,-9-1 7 0,9-2 5 16,8-1 6-16,6-1-9 0,11-3-4 16,8 2 3-16,6-4 7 15,5 2 3-15,9 0 6 0,0 0 1 16,0 0-1-16,0 0-4 0,-1-3-5 15,6 3-5-15,6-2-14 0,3 0-9 16,11-5-3-16,12 3-8 0,12 3 0 16,12 1-1-16,8 3 0 0,4 1-3 15,-8 1-6-15,-1 0 2 0,-6-1 4 16,-3 3 2-16,8-4 5 0,0 5 3 0,1-5-1 0,-5-1-1 16,-10 1-2-16,-8 3-2 0,-13-4 1 15,-10-1 0-15,-7-1-1 16,-11 0 1-16,0 0-6 0,-9-9-2 15,-12 8 0-15,-11-10-2 0,-21 0 7 0,-13-1-3 16,-16-4 1-16,-4 4 1 0,-3-3 0 0,-2 1 2 0,12 5 0 31,1 2 0-31,10-2 1 0,4 4 0 0,13-2 0 16,10 2 0-16,13 1-1 16,8-1 1-16,3 5 0 0,6-2-2 15,4 2-44-15,7 0-55 0,-2-3-49 0,4 1 59 0</inkml:trace>
  <inkml:trace contextRef="#ctx1" brushRef="#br1" timeOffset="95096.4">6821 7325 1905 0,'9'-11'106'0,"-2"-3"13"0,9 2-16 0,3-1-45 0,10 6-24 0,1 0-11 0,12 5-14 15,3 2 1-15,2 0-1 0,7 0 0 16,2 5 1-16,-9 4-2 0,7 9-2 0,-6 12-3 16,0 9-3-16,2 13-3 0,-4 3-1 15,-3 10-2-15,-3-1-1 16,-4 10-1-16,-11 6 2 0,-8 0 0 0,-6 2-3 15,-7-4-2-15,-4-7 0 0,-6-6-1 16,-8-8 1-16,-9-13-2 0,-7-5 2 16,-9-12 3-16,-11-4 4 0,-5-5 5 15,-2-8 4-15,-3-1 5 0,0-9 5 16,-7-9 3-16,-8-3 2 0,6-8 5 16,-2-6 7-16,16-1 8 0,7-5 11 0,7 2 4 15,6-2 2-15,5-2-2 0,5 4-5 16,9 2-9-16,7 0-6 0,6 1-3 15,4 4-8-15,8-4-12 0,5 1-16 16,15-3-21-16,3-1-17 0,10 0-14 16,4 0-10-16,0 2-10 0,4-1-21 15,0-1-21-15,3 2-15 0,-3-2-7 16,3 5 233-16,-5 7-89 0</inkml:trace>
  <inkml:trace contextRef="#ctx1" brushRef="#br1" timeOffset="95372.68">8190 8053 1725 0,'-2'27'112'0,"2"3"82"0,0 4-97 0,-4 3-12 0,1-1-31 0,-4 4-35 0,0 8-14 0,1 5-4 0,3 4 0 15,1 0-1-15,-7-2 2 0,6-4-7 16,-13 1-36-16,1-4-46 0,1-2 535 16,-9-7-362-16</inkml:trace>
  <inkml:trace contextRef="#ctx1" brushRef="#br1" timeOffset="95717.01">6528 8601 1883 0,'-19'14'111'0,"3"2"25"0,-5 13-30 0,5-1-16 0,3 15-44 16,1 6-28-16,3 12-9 0,7 10-4 16,-7 7-2-1,9 0 8-15,-5 7-30 0,-8 0-71 0,-1-4 62 0</inkml:trace>
  <inkml:trace contextRef="#ctx1" brushRef="#br1" timeOffset="99652.01">17261 2671 1232 0,'-4'5'119'0,"4"4"152"0,-4-7-189 0,4-2-16 0,0 1-2 15,-1-2 1-15,1-1 2 0,1-9 4 0,3-5-10 16,0-7-20-16,6-11-10 0,1-3-5 16,7-7 6-16,1 0 1 0,6 3 2 15,3-2-2-15,1 6 3 0,-5 2-3 16,1 1-5-16,2 2-5 0,5-3-11 16,3-1-4-16,1-1-15 0,6 5-2 15,-1 4-2-15,0 10-5 0,-4 11 6 0,-5 7-9 16,2 5-5-16,3 7-1 15,-7 8 4-15,7 8 9 0,2 11 6 0,-7 6 1 16,9 6 0-16,-7 13-2 0,3 3 0 16,-3 11 0-16,-2-1 2 0,1 6 3 15,-6 2-1-15,-1-11 3 0,1-3 0 16,-4-14-2-16,0-13 2 0,-2-1 1 16,-1-13-1-16,-2-3 1 0,-1-8-3 15,-2-8-20-15,0-9-15 0,5-4-20 0,10-12-28 16,9-11 123-16,11-7-47 15</inkml:trace>
  <inkml:trace contextRef="#ctx1" brushRef="#br1" timeOffset="99849.68">18670 1981 1860 0,'-85'48'64'15,"11"3"-23"-15,-24 18-7 0,11 4 0 16,4 7-6-16,-6 7-4 0,6 0-3 16,5 7-7-16,7 5-9 0,2 4-3 0,1 3-7 15,-4-3-36-15,6-6-31 0,2-6-5 16,11-11-162-16,11-17-201 0,1-11 268 16</inkml:trace>
  <inkml:trace contextRef="#ctx1" brushRef="#br1" timeOffset="100329.8">19301 2931 1605 0,'-92'170'115'0,"101"-191"-123"15,-30 67 20-15,5 2-5 16,-4-2 0-16,1 4-3 0,-1 3 1 0,3 4 1 16,-6-2 0-16,1-4 5 0,3-1 574 15,1-8-421 1</inkml:trace>
  <inkml:trace contextRef="#ctx1" brushRef="#br1" timeOffset="101102.34">19124 2461 1698 0,'4'0'110'0,"1"-1"46"0,7 2-47 0,4-1-43 0,13 0-17 0,6-3-16 0,17 1-12 0,4-1-10 0,-1-5-12 16,6 3-6-16,-15-4-4 0,-2 6-10 15,-1-4-22-15,-1 0-32 0,-1-1 52 16,3 1-11-16</inkml:trace>
  <inkml:trace contextRef="#ctx1" brushRef="#br1" timeOffset="101354.74">19035 3155 2367 0,'0'-2'120'0,"0"2"0"15,2-2-19-15,0 2-40 0,7-3-22 0,-4 1-6 16,6-5-11-16,5 1-12 0,-2-6-10 15,9-2-10-15,2-2-12 0,8-5-18 16,3-1-21-16,14-3-31 0,3-1-28 16,2 3-15-16,0-6-8 0,-7 5 10 15,-4-1 55-15,-2 0 36 0</inkml:trace>
  <inkml:trace contextRef="#ctx1" brushRef="#br1" timeOffset="101703.7">20243 1924 2050 0,'0'2'48'0,"0"2"-40"0,-5 3-10 0,3 0-4 0,-5 12 0 0,-4 4 2 0,2 14 2 15,4 8 1-15,1 10-2 0,8 1-2 16,-1 5 0-16,4-3-2 0,6 11 2 16,-4-3 0-16,9 1-1 0,5-5 0 15,1-10 1-15,-4-8 2 0,6-12 3 16,-6-5 1-16,1-10 4 0,1-4 1 0,-1-4 20 15,-3-9 19-15,3-7-1 16,5-8-6-16,8-13-35 0,3-9-39 0,13-16-49 16,0-15 18-16,6-10-174 0,3-3 152 15</inkml:trace>
  <inkml:trace contextRef="#ctx1" brushRef="#br1" timeOffset="101882.41">20954 1733 1245 0,'-14'19'49'0,"1"8"21"0,-3 8-57 16,6 6 11-16,4 9 15 0,3-1 6 16,-1 12 1-16,11 6-7 0,-5 9-17 15,11 8-5-15,-1 2-2 0,2 1-1 0,-5-3-3 16,0-13-3-16,1-11-2 16,-4-3 6-16,1-2 6 15,-5-8 2-15,1-6-1 0,-3-7-11 16,0-9 32-16,0-6-30 0</inkml:trace>
  <inkml:trace contextRef="#ctx1" brushRef="#br1" timeOffset="102103.26">21353 2889 2209 0,'0'49'48'0,"-6"3"-40"0,-1 6-11 0,-3 3 0 16,-3 4 2 0,-6-1-1-16,-6 9-1 0,-5-2-5 0,-2 0-27 0,-12-1-42 15,-6 1-28-15,-9-9 45 0</inkml:trace>
  <inkml:trace contextRef="#ctx1" brushRef="#br1" timeOffset="102797.92">22294 1839 1557 0,'57'16'59'0,"-254"225"179"46,178-179-225-46,17-9-7 0,5-6 0 16,10-1-1-16,5-2-2 16,8 4 4-16,6-2-3 0,7-5 0 0,-2-9 0 0,-1-8 5 15,-2-13 7-15,-8-4 13 0,4-7 11 16,2-10 2-16,7-8-9 0,14-18-18 16,-1-8-14-16,5-7-1 0,-2-6 4 15,-8-2 4-15,-9 1-1 0,-8-1-5 16,-11-3-1-16,-6 4-1 0,-4 1-3 15,-4 6-3 1,-3 8-4-16,-2 8 1 0,-6 12 5 0,3 7 0 0,-3 7-11 0,6 9-16 31,-5 0-5-31,2 21 0 0,1 13 12 0,-5 26 15 0,3 23 3 0,4 22 1 16,4 17 1-16,3 17 1 0,3 13 3 16,3 6-3-16,-1 7 0 15,-1-4-1-15,1-8-1 16,-10-12 4-16,-2-11 1 0,-3-20 1 15,-10-11 4-15,1-16 1 0,-1-21 0 16,-1-23-4-16,3-14 0 0,3-18 11 16,-7-7 21-16,1-10 15 0,0-12 26 15,-5-11 4-15,-3-22-17 0,1-25-12 16,0-14-26-16,1-14-17 0,-1 0-6 16,5 0 2-16,2-1 2 0,5 1 0 15,4 2 14-15,5 8 4 0,8 6 0 0,7 11 2 16,6-3-18-16,9 4-16 0,9 10-15 15,2 4-11-15,-2 9-6 0,9 6-31 16,9-1-23-16,10 3-451 0,16 4 358 16</inkml:trace>
  <inkml:trace contextRef="#ctx1" brushRef="#br1" timeOffset="103088.2">23596 2123 1763 0,'0'2'123'0,"0"-2"52"0,1 0-37 0,1 1-33 15,2 1-14-15,1-2-4 0,4 0-6 16,0-3-2-16,7-1-13 0,5-5-22 15,13-3-20-15,12-4-27 0,11-4-10 0,5-5-12 16,-4-1-13-16,1 6-18 0,-11-1-30 16,-2 5-30-16,-2 4-18 0,-3 5 111 15,-4 7-476-15,-5 3 376 0</inkml:trace>
  <inkml:trace contextRef="#ctx1" brushRef="#br1" timeOffset="103288.96">23610 2593 2505 0,'26'21'149'0,"5"-28"28"16,-12 21-38-16,-6-46-154 0,22 37 25 16,8-6-11-16,4-5-18 0,5-4-23 15,-1 1-29-15,1-9-37 0,-1 2-49 16,2 0-22-16,-5-3 531 0,2-1-299 15</inkml:trace>
  <inkml:trace contextRef="#ctx1" brushRef="#br1" timeOffset="103605.5">24904 1681 1747 0,'6'25'116'0,"1"2"137"0,-2 8-240 16,4 11-11-16,-4 7 0 0,4 6 0 0,-2-1-1 15,0 3-1-15,-5 3 0 0,0-4 0 16,-2 7-1-16,0-3 1 16,-2-2 2-16,-2 2 0 0,4-16 0 0,0-7 0 0,2-11 1 15,4-7-3-15,-3-5 18 0,2-10 32 16,2 5 30-16,1-6 35 0,-1-2 6 15,3-1-15-15,3-4-20 0,1-2-19 16,4-2-22-16,6-4-15 16,1-1-13-16,4 0-17 0,4-5-11 15,-3 1-20-15,2-3-19 0,7-5-48 0,7-9-83 16,8-14-370-16,-1-13 339 0</inkml:trace>
  <inkml:trace contextRef="#ctx1" brushRef="#br1" timeOffset="103847.09">25521 1506 2190 0,'-37'136'137'0,"10"-15"-1"0,6 10 8 0,9-16-66 0,8 1-44 0,4-1-18 0,6 0-10 0,6-7-3 0,2-3-1 0,7-4-3 0,-6-7-2 16,4 2-2-16,1-6 1 0,-1-7 0 16,4-6-11-16,-9-19-27 0,-1-15-47 0,-8-11-56 15,6-9 500-15,-4-7-301 0</inkml:trace>
  <inkml:trace contextRef="#ctx1" brushRef="#br1" timeOffset="115184">8695 7257 1687 0,'5'-12'95'0,"1"3"32"0,1-2 1 0,0 6-14 0,0 2 2 15,-5-1-17-15,-2-1-20 0,0 5-23 16,3 0-24-16,-1 1-12 16,-2 5-9-16,0-3-9 0,0 8-2 15,-2 3-3-15,-1 4-2 16,1 9 1-16,-3 3 0 0,5 7 1 0,0 9 2 0,1 0 0 0,1 13-1 16,-4 1 2-16,8 11 1 0,-1 7 1 15,-3 0 1 1,-1-5-1-16,-1-4-1 0,-1-16 1 0,-1-5 0 15,0-11-1-15,-5-7 6 0,2-7-13 0,-6-9-92 16,6-7 262-16,-6-3-158 0</inkml:trace>
  <inkml:trace contextRef="#ctx1" brushRef="#br1" timeOffset="117411.91">18096 4144 1915 0,'-2'7'77'0,"7"2"28"16,-8-14-95-16,3 5-2 15,0 0 1-15,3 1-2 0,3 1-3 16,2 7-1-16,7 11-2 0,4 3-2 16,4 12-1-16,7 6-2 0,4 5 0 0,7 9 1 15,3 2 1-15,-5-4 1 16,0 0 1-16,-9 0 0 0,2-7 0 16,-2-1 2-16,-1-5 1 0,-5-6 0 15,-2-4-1-15,1-5 0 0,-5-5-11 0,3-1-18 16,-5-8-16-16,-2-4-14 0,7-5-3 15,9-6 13-15,6-15-39 0,-2-12 55 16</inkml:trace>
  <inkml:trace contextRef="#ctx1" brushRef="#br1" timeOffset="117601.29">19011 4140 1768 0,'-31'47'68'0,"-2"2"-15"0,-12 22 2 0,5 2-6 15,2 1-19-15,3 2-15 0,5-10-7 16,1-2-4-16,-1-9-2 0,7 0-1 16,-3-4 1-16,3-3 0 0,-4-2 1 0,0-9-7 15,1-6-24-15,-3-7-21 0,3-13-23 16,1-7 27-16,-3-11 18 0</inkml:trace>
  <inkml:trace contextRef="#ctx1" brushRef="#br1" timeOffset="117903.17">19856 4447 1949 0,'0'0'148'0,"-3"0"-71"0,-3 0-61 16,5 2 11-16,-10 1-29 15,0 3 2-15,-5-4 2 0,-5 1 1 0,-4 2-1 0,-3 3 0 16,-4-1 0 0,-2 1 0-16,4 3-17 0,0 0-39 0,5 3-34 0,-1 0-24 15,1 6-10-15,0-4 170 0,6 3-49 16</inkml:trace>
  <inkml:trace contextRef="#ctx1" brushRef="#br1" timeOffset="118053.98">19956 4649 1958 0,'-7'59'91'0,"-96"-18"-40"16,138 6-16-16,-221-96-36 31,129 65 12-31,15-4-43 0,4-3 26 16</inkml:trace>
  <inkml:trace contextRef="#ctx1" brushRef="#br1" timeOffset="119127.72">20924 3733 1613 0,'1'7'62'0,"-1"-4"-14"0,-1 6 1 0,-3-5-12 0,-3 3-13 0,-5 2-9 0,-4 1-8 15,-7 4-4-15,-4 1 1 0,-3-1-1 16,2 2-1-16,-3-2 1 0,-1 2 0 0,2 0 0 16,7-4 0-16,4 2 0 0,3 1 1 15,7-1-1-15,2 0-2 0,2 0 1 16,-1-1 1-16,3 1 0 0,-3-4 2 16,5 3-1-1,-3 1 0-15,1 0-1 0,-1-1-1 0,0-3 1 16,1-3-1-16,-1 0 1 0,3-5 0 0,1 2-1 31,0 5 4-31,0-6 0 0,3 1 1 0,2 5 0 16,-3-9-3-16,2 5 0 0,-1 0-2 15,3-1 0-15,-3 1 3 0,8 0 1 16,-6-1 2-16,9 3 0 0,4 2 0 16,7 3 0-16,1 1 0 0,3-4 6 15,1 5 2-15,0 0 0 0,0 0 0 16,-3 2 1-16,-2 0 0 0,-9 2-1 0,0 0-1 15,1 6-7-15,-6-1-5 16,-2 6-4-16,-4 6-4 0,-5 1 0 0,-2 6-1 16,-12 3 0-16,-4 1 1 0,-8-4-4 15,-8-3-2-15,2 0-1 0,-9-9-1 16,6-1 2-16,-2-3 5 0,3-8-7 0,4 0-19 16,3-8-21-16,6-8-21 0,2-2-305 15,4-12 259-15</inkml:trace>
  <inkml:trace contextRef="#ctx1" brushRef="#br1" timeOffset="119304.64">21397 4447 1889 0,'-26'135'153'0,"4"-66"-112"0,-1 2 3 0,-2-14-39 0,4-9-3 15,-5-2 1-15,-3-4-13 0,8 3-48 0,0-8-63 16,6-11 61-16</inkml:trace>
  <inkml:trace contextRef="#ctx1" brushRef="#br1" timeOffset="119806.1">22142 4201 1975 0,'-14'65'49'16,"-1"-1"-34"-16,-1 7-7 0,4-9-2 16,5-7-2-16,0-5 0 0,5-4-1 0,2-7-3 15,0-2-12-15,5-3-12 0,6-2-10 16,3-2-12-16,6-7 5 0,-1-5 5 15,11-8 10-15,6-10 14 0,8-2 12 16,1-12 11-16,-1 4 8 16,4-6 4-16,-4-4-1 0,-3-3-4 15,0-5-2-15,-15-1 9 0,3 1 3 0,-12 0-3 16,-4 1-8-16,1 4-18 0,-11-2-3 16,3 7 0-16,-3 2 0 0,-3 4 2 15,0 7-5-15,0 5-10 0,0 0-5 0,-3 3-2 16,1 8 0-16,-2 10 10 15,1 8 6-15,1 13 4 0,2 6 4 16,4 7-1-16,1 12 1 0,2 8-1 16,-5 1 0-16,0 13-2 0,-2 5 1 15,0 0 1-15,-4-2 1 0,2-11 0 0,-8-10 1 16,-1-16-1-16,-5-10 1 0,2-13 1 0,0-11-3 16,3-12-5-16,2-9-6 0,-1-6-10 0,1-6 2 15,2-6 20 1,3-12 16-16,1-12 19 0,1-12 3 0,2-6-11 0,9-9-11 15,1-2-5-15,6-3-5 0,13-1-8 16,2-5-17-16,8 0 544 16,6-1-388-16</inkml:trace>
  <inkml:trace contextRef="#ctx1" brushRef="#br1" timeOffset="120082.56">23156 4562 2121 0,'0'0'155'0,"2"0"50"0,0-1-44 0,1-1-83 0,4-5-33 0,9 0-22 16,2-11-18-16</inkml:trace>
  <inkml:trace contextRef="#ctx1" brushRef="#br1" timeOffset="120235.36">23232 4506 2771 0,'39'-25'-51'0,"0"-2"-20"0,9 2-39 0,-2-1-14 0,-3 3-80 0,-8 3 32 0,-5 10 46 0,-8 6 61 0,-6 6 82 0</inkml:trace>
  <inkml:trace contextRef="#ctx1" brushRef="#br1" timeOffset="120599.78">23949 4029 1887 0,'1'5'129'0,"-1"4"130"0,0 7-218 16,-5 5-38-16,0 15 2 0,3 3-1 16,0-2-1-16,2 7 0 0,0-1 0 15,0-2-1-15,0-1-1 0,5-2 0 16,-1-3-1-16,7-5 1 0,-2-3 1 15,3-8 1-15,-1-5 1 0,1-1 3 16,2-4 7-16,4-6 13 0,5 1 11 16,0-4 9-16,5-4-2 0,-1-6-13 0,5-5-13 15,2-2-28-15,1-8-28 16,-1-5-27-16,-4-4-30 16,-4-7-13-16,-3-3-8 0,-1 0 13 0,-6-3 26 15,-4 5 40-15,-5 1 33 16,0 13 26-16,-7 5 28 0,0 9 16 15,0 6 31-15,0-2 18 0,0 10 3 0,0 0-11 16,-1-2-25-16,1 13-26 0,0 3-26 16,0 14-14-16,1 25-9 0,3 25-5 0,10 25-1 15,6 14-2-15,6 11-3 0,4 14 5 0,8 14-83 0,4 9 60 16</inkml:trace>
  <inkml:trace contextRef="#ctx1" brushRef="#br1" timeOffset="123776.48">23718 4921 1477 0,'0'21'318'0,"-5"5"-109"0,38-1-139 15,-96-27-77-15,34 18 17 0,15 7-5 0,-2-1-1 0,2-6 1 16,-2-4-14-16,-4-7 53 0,-3-8-34 15</inkml:trace>
  <inkml:trace contextRef="#ctx0" brushRef="#br1" timeOffset="195823.15">5259 8230 0,'0'0'0,"0"0"0,0 0 0,0 0 0,0 0 0,0 0 0,0 0 0,0 0 0,0 0 0,0 0 0,0 0 15,0 0-15,0 0 16,0 0-16,0 0 16,0 0-1,0 0-15,-66 9 0,-9-5 16,-10 1-16,10-1 15,4 0 1,13 1-16,27-5 0,5 0 16,8 0-1,-4 0-15,18-9 16,-19-13-16</inkml:trace>
  <inkml:trace contextRef="#ctx0" brushRef="#br1" timeOffset="196060.97">5756 7423 0,'0'0'0,"0"0"0,0 0 0,0 0 0,0 0 15,0 0-15,0 0 16,0 0-16,0 0 16,0 0-16,40 58 15,4 35 1,27 40-16,-9 9 15,5-23 1,-36-26-16,0-26 0,-23-23 16,-3-8-1,-18-5-15,-18 4 16</inkml:trace>
  <inkml:trace contextRef="#ctx0" brushRef="#br1" timeOffset="206519.95">5264 9081 0,'0'0'0,"0"0"0,0 0 0,0 0 0,0 0 16,0 0-16,0 0 15,0 0-15,0 0 16,0 0-16,-53-22 16</inkml:trace>
  <inkml:trace contextRef="#ctx0" brushRef="#br1" timeOffset="206711.5">4630 9032 0,'0'0'0,"0"0"0,0 0 0,0 0 16,0 0-16,0 0 15,0 0-15,0 0 16,0 0-16,0 0 16</inkml:trace>
  <inkml:trace contextRef="#ctx0" brushRef="#br1" timeOffset="206822.96">4439 8899 0,'0'0'0,"0"0"0,0 0 0,0 0 15,-84 13 1,-115 32-16,-107 30 16</inkml:trace>
  <inkml:trace contextRef="#ctx0" brushRef="#br1" timeOffset="207561.38">17209 8717 0,'0'0'0,"0"0"15,0 0-15,0 0 16,0 0-16,0 0 16,0 0-16,0 0 15,45-26 1</inkml:trace>
  <inkml:trace contextRef="#ctx0" brushRef="#br1" timeOffset="207713.68">17923 8673 0,'0'0'0,"0"0"15,0 0-15,0 0 16,0 0-16,67-4 16,-36 8-16,13 1 15</inkml:trace>
  <inkml:trace contextRef="#ctx0" brushRef="#br1" timeOffset="207875.78">18433 8664 0,'0'0'15,"0"0"-15,0 0 0,71-35 0,-18 17 0,9 0 16,-9 1-16,-9 3 16,-4 1-1,-17 0-15,-6 4 16,-8 4-16,13-12 0,0-19 15</inkml:trace>
  <inkml:trace contextRef="#ctx0" brushRef="#br1" timeOffset="209438.02">9391 8757 0,'0'0'0,"0"0"0,0 0 16,0 0-16,0 0 15,0 0-15,0 0 16,0 0-16,-40 49 16,4 9-16,-17 17 0,9 9 15,-5 0-15,-18 1 16,10-1 0</inkml:trace>
  <inkml:trace contextRef="#ctx0" brushRef="#br1" timeOffset="210001.43">10020 7481 0,'0'0'0,"0"0"0,0 0 16,0 0-16,0 0 15,0 0-15,0 0 16,0 0-1,0 0-15,49 44 16,-32 14-16,10 17 16,-5 9-16,-4 1 15,-14-15-15,10-8 16,-14-13-16,-14-4 16,10-6-1,-9-3-15,-1-9 16,1-5-16,9-5 0,-10-3 15,5-5 1,9-5-16,0 0 0,0 1 16,0-1-1,23-4-15,25 0 16,45-4-16,40-5 16,-13 5-1,22 4-15,17 4 0,1 0 16,-23-8-16,-43-5 15,-10-4 1</inkml:trace>
  <inkml:trace contextRef="#ctx0" brushRef="#br1" timeOffset="210236.52">11483 8128 0,'0'0'0,"0"0"0,0 0 0,0 0 15,0 0-15,0 0 16,0 0-16,0 0 16,31 44-16,-31-4 0,-5 44 15,-12 58 1,-23 49-16,-5-5 16,5-22-16,1-40 0,-6-26 31,14-23-31,-13-9 15,0-4 1</inkml:trace>
  <inkml:trace contextRef="#ctx0" brushRef="#br1" timeOffset="210809.14">11944 7166 0,'0'0'0,"0"0"0,0 0 0,0 0 0,0 0 16,0 0-16,0 0 15,0 0 1,0 0-16,0 0 16,0 0-16,97 58 15,-21 21-15,12 19 16,-4-1 0,-30-21-16,-23-19 0,-14-17 15,-3-9 1,-14-8-16,0-1 15,-14-5-15,10 1 0,-9-5 16,4 1-16,9-5 16,0 0-1,0-1-15,0-3 16,9 8-16,48 18 16,36 13-16,23 10 15,-19 3 1,-26-8-16,-13-9 15,-32-5-15,-8-4 0,-18-4 16,-31 13 0,-53 18-16,-76 12 15,-39 6-15,-5-10 16</inkml:trace>
  <inkml:trace contextRef="#ctx0" brushRef="#br1" timeOffset="-198461.66">25609 11093 0,'0'0'0,"0"0"0,0 0 0,0 0 0,0 0 0,-75-49 16,-10 23-16,-21-5 15,-14 9 1,-39 0-1,-10 8-15,10 10 0,26 8 16,13 10-16,5 3 16,22 5-16,17 1 15</inkml:trace>
  <inkml:trace contextRef="#ctx0" brushRef="#br1" timeOffset="-198239.62">24714 11749 0,'0'0'0,"-71"-26"0,-49-19 0,-62-8 16,-22 9-16,45 13 15,39 18-15,32 13 16,25 4-16,10-4 15,9 0 1</inkml:trace>
  <inkml:trace contextRef="#ctx0" brushRef="#br1" timeOffset="-197606.72">26301 11160 0,'0'0'0,"0"0"0,48-36 0,14 10 16,36-10-16,70-4 16,54 5-16,-18 22 15,0 13 1,22 17-16,-14 23 16,-43 18-16,-18 8 0,-32 5 15,-21-4 1,-32-10-16,-21-3 0,-36-10 15,-18 5 1,-22 17 0,-45 18-16,-43 9 0,-32 5 15,-4-9-15,26-19 16,32-12 0,8-5-16,18 0 15,18 5 1,13-9-16,9-5 15,13-4-15,5-9 16,13-4-16,9-1 0,-5 1 16,18 8-16,5-4 15,17 0-15,5-8 16,9-1-16,17-5 16,5 1-1,13-5-15,9 5 0,-9-4 16,-4-14-1,8-27-15,1-9 16,-5-3 0</inkml:trace>
  <inkml:trace contextRef="#ctx0" brushRef="#br1" timeOffset="-197321.52">28876 11430 0,'0'0'0,"0"0"0,0 0 0,0 0 31,0 0-15,0 0-16,0 0 0,0 0 16,0 0-16,0 0 15,0 0-15,0 0 16,-93 164-1,4 36-15,-4 17 16,-18-4-16,14-23 16,8-17-16,14-18 15,-14 0-15,5 0 16</inkml:trace>
  <inkml:trace contextRef="#ctx0" brushRef="#br1" timeOffset="-196988.25">29403 12707 0,'0'0'0,"0"0"16,0 0-16,-53 22 15,-93 58-15</inkml:trace>
  <inkml:trace contextRef="#ctx0" brushRef="#br1" timeOffset="-153067.37">1718 2321 0,'0'0'0,"0"0"0,0 0 0,0 0 0,0 0 0,0 0 0,0 0 16,0 0-1,0 0 1,0 0-16,0 0 0,0 0 16,0 0-16,0 0 15,0 0 1,-71 9-16,22-9 0,-35 18 16,-14-9-1,5 9-15,-4-1 16,13 1-16,17 9 15,-4-10-15,27 1 0,4 0 16,13-9-16,10 0 16,3-1-16,-3 1 15,8 0-15,9-9 16,-14 0-16,10 9 16,-9-9-16,4 9 15,-9 9 1,0 17-16,5 0 15,-13 10 1,8 8-16,-4-9 16,17 10-16,-8-1 0,8 18 15,-8 8 1,4 10-16,9 17 0,-4 1 16,4-1-16,4-8 31,-4 17-31,9 0 15,-9 18 1,13 0-16,-13-26 16,0-1-16,0-17 15,0-27-15,5-9 16,-5-9-16,0-17 16,0-10-16,13 1 15,-13 0-15,5-9 16,-5 0-16,22 0 15,4-9 1,23 0-16,106 0 0,147 8 16,150 63-16,35 27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5T22:18:20.0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2711 5158 0,'0'0'0,"0"0"0,0 0 0,0 0 0,0 0 0,0 0 15,0 0-15,0 0 16,0 0-16,-45 44 16,14-35-1,-13 9-15,-22 0 16,-10 8-16,-39-8 16,-18 18-16,-22 8 15,26 0-15,1-17 16,35-1-16,-5 1 15,10-18-15,3 9 16,28-1 0,-1-8-1,27 9-15,4-18 0,1 9 0,13 0 32,8-9-32,-8 9 0,8-9 15,5 0-15,-8 8 16,8-8-16,-14 18 15,10 0 1,-10 8-16,1 19 0,-5 26 16,-4 17-16,0 10 15,-18 26-15,0 9 16,-4 13-16,-14 5 31,14-5-31,13-17 0,-13-1 0,-1 1 16,-3 8-1,-1-4-15,5-26 16,-1-5-16,1-9 16,0-9-16,4-4 15,13-5-15,-4-13 16,13-9-16,-4-17 31,4-10-31,5 5 0,-5-9 0,18-8 16,-8-1-16,8-9 31,0 1-31,0-1 16,0 1-16,0-1 15,8 1-15,-8-1 16,18 1-16,26-1 16,27 0-1,31 1-15,40-10 16,49-3-16,-1 3 15,10 1-15,17 8 16,36 14 0</inkml:trace>
  <inkml:trace contextRef="#ctx0" brushRef="#br0" timeOffset="10645.46">16877 8975 0,'0'0'16,"0"0"-16,0 0 0,0 0 0,0 0 0,0 0 15,0 0-15,0 0 16,0 0-16,0 0 16,0 0-16,0 0 15,0 0-15,0 0 16,-44 53-16,-32-5 15,-48 6 1,-53 17 0,-23-14-16,-30-8 0,-27-5 15,22-17-15,-22-5 16,-5-9-16,50-8 0,3-5 31,-17 4-31,18-4 16,22-13-16,-23 0 0,-12-10 31,-10-21-31,-13-9 0,-17-14 0,44-12 31,35 8-31,67 18 0,26 13 0,40 9 32,10 13-32,12 5 15,22 4-15,-8 0 16,9 4-16,4 1 15,0 0-15,0-1 16,4 1 0</inkml:trace>
  <inkml:trace contextRef="#ctx0" brushRef="#br0" timeOffset="13042.77">23273 9001 0,'0'0'0,"0"0"0,0 0 0,0 0 16,-53 40-16,9-22 15,-10 13-15,-25 4 16,-6 1-16,-21-1 16,-31 5-1,-5-5-15,-22 5 16,4-4-16,-39-1 15,-5 10 1,13-19-16,1 1 0,-32 4 16,-4-13-16,35-10 15,-13-3-15,9-1 16,27-4-16,31-9 16,39 1-16,18 3 15,18 1 1,22-1-16,14 5 0,8 0 15,9 0 1,-4 0-16,8-4 16,-21-18-1,-112-71-15,-132-98 0</inkml:trace>
  <inkml:trace contextRef="#ctx0" brushRef="#br0" timeOffset="40386.68">5605 3341 0,'0'0'0,"0"0"0,0 0 0,0 0 0,0 0 0,0 0 15,-9 44-15,9-8 16,-13 26-16,13 17 15,-4 10 1,8 17-16,9 19 16,14 8-16,-1 0 15,6-27-15,-1-9 16,-5-8-16,-8 9 16,-5-1-16,0-8 15,-13-1-15,0-26 16,0 1-1,0-19-15,0 0 16,-13-8-16,13-10 0,-4-8 16,-5 0-16,-4-1 15,-10 1 1,-16-9-16,-1 0 16,-22-9-1,-23 0-15,-17-18 0,-13-8 16,0 8-16,26-9 15,1 9-15,17 1 16,17 8-16,15 0 16,16 0-16,1 9 15,18 0 1,4 0-16,0 0 16,0 0-16,75 71 15,40 9-15,27 0 16,5-1-16,-50-34 15,-8-19 1,-18 1-16,-23-9 0,6-9 16,3-1-16,-26-8 15,9 0-15,-9-8 16,13-10-16,1-9 16,-1-8-1,23-36-15,-10-9 16,19-9-16,26-26 0,39-18 31</inkml:trace>
  <inkml:trace contextRef="#ctx0" brushRef="#br0" timeOffset="41053.03">8961 3421 0,'0'0'0,"0"0"0,0 0 0,0 0 15,0 71-15,8-9 16,6 8-1,3 28-15,10 8 16,-9 18-16,8 9 16,1 9-16,17 0 15,1 0-15,-14 9 16,9-18-16,-9 9 16,8-27-16,-16-9 15,3 1-15,-4-10 16,-4-8-16,-13-10 15,8-16 1,-4-10-16,-9-9 16,-9-9-16,-4 10 15,-18-10-15,-14-8 16,-17-9-16,-35-18 16,-45-18-16,-9-9 15,9-26-15,14-9 16,30 18-16,27 8 15,27 10 1,26 8-16,5 0 0,0 9 16,13 9-16,13-9 15,13 9 1,45 9-16,67 0 16,44 9-16,-10 9 15,6-19-15,-19-8 16,-17-8-16,-13-10 15,-32 0-15,-21-9 16,8-8-16,-35-18 16,4-27-16,-36-44 15,-21-45-15,-40-52 16</inkml:trace>
  <inkml:trace contextRef="#ctx0" brushRef="#br0" timeOffset="54908.2">10153 8558 0,'0'0'0,"0"0"0,0 0 0,0 0 0,44-5 0,-39 1 16,4 0-16,4 4 16,-9 0-16,10-5 15,-6 5-15,-3-4 16,8 4-1,-8 0-15,-5 0 16,13 0-16,-13 0 16,9 0-16,-9 0 15,4 0-15,-4 0 16,0 0 0,0 4-16,0-4 0,0 5 15,0-1 1,0 0-16,0-4 15,0 0-15,0 0 16,0 0-16,-31 36 16,5-23-16,-5 5 15,4 4-15,-4-4 16,-13 0-16,4 4 16,-5 0-16,1-4 15,0-1-15,4 1 16,-18-5-16,1 1 15,-19-1 1,1 0-16,4-4 16,-13-4-16,0-1 15,-18 0-15,-14 1 16,-12-5-16,-5-5 16,-22-3-16,13-1 15,4-5-15,-17 1 16,9-5-16,17 1 15,14-6-15,13 6 16,0-1-16,18 0 16,-5 5-16,5-5 15,9 5-15,-9 0 16,-1-10 0,-3-3-16,-1-1 15,1 1-15,3 4 16,6-1-16,16 6 15,19 3-15,18 5 16,-1 1-16,23 3 16,-10 1-16,10-1 15,-5 1-15,-4-1 16,13 1-16,-5 4 16,5-4-1,-13 4-15,13 0 16,-5 0-16,5 0 15,0 0-15,0 0 16,0 0-16,0 4 16,0 0-16,0-4 15,0 0-15,0 0 16,0 0-16,0 0 16,0 0-16,0 0 15,0 0-15,120 71 16,-36-35-16,18 8 15,31 9-15,27 5 16,26 0 0,-9-5-16,18 0 15,-17-18-15,-19-4 16,-17-17-16,0-1 16,-27-9-1,0-4-15,14 0 16,-9-8-16,13-1 0,-18 4 15,9-12 1,-9-1-16,14-4 0,4-5 16,-5 1-16,1 3 15,-10-3 1,-3-1-16,-1 5 16,-26 0-16,-5 9 15,-13 4-15,-18 0 16,-9 4-16,-13 1 15,0 0-15,-17-1 16,3 1-16,-3 4 16,-14 0-16,8 0 15,-8 0-15,0 0 16,0 0-16,0 0 16,0 0-16,0 0 15,0 0 1,-137 93-16,66-53 15,-4 4 1,-9-4 0,-9 4-16,-18 0 15,-22 1-15,-22-1 16,-23-17-16,-26-1 16,-22-4-1,-4-22-15,13 0 0,-14-4 16,-17-18-16,4 0 15,27-5 1,-14-13-16,28-4 16,47 4-16,37 0 15,21-4-15,-4-1 16,18 1-16,0 0 16,22 4-16,9 0 15,22 9-15,0 9 16,17 0-16,1 8 15,13 1-15,0 4 16,0 5-16,0-1 16</inkml:trace>
  <inkml:trace contextRef="#ctx0" brushRef="#br0" timeOffset="75198.82">16921 9014 0,'0'0'0,"0"0"15,0 0-15,0 0 0,0 0 0,0 0 16,0 0-16,0 0 16,0 0-16,0 0 15,0 0-15,0 0 16,0 0-1,0 0-15,0 0 0,0 0 16,0 0 0,-57 40-16,-32 5 15,-39 12 1,-36 14-16,0-9 16,4-9-16,-26 5 0,-23 0 31,23-23-31,13-8 15,-17-1-15,4-8 0,26-5 0,18-8 16,-17-5 0,-19 4-16,-3-8 0,-6-14 31,-21-9-31,-31-17 16,8-5-1,14-17-15,13-1 16,18-4-16,26-13 15,32 0-15,13 0 16,-1-5-16,15 5 16,12 0-16,18 4 15,13 5-15,1 4 16,26-9-16,8-9 16,23 9-16,23-26 15,21-9-15,14 0 16,17 4-16,5 0 15,8 5 1,5 4-16,23 4 16,12-4-16,19 14 15,-6 3-15,19 10 16,22 0-16,4-1 16,-27 14-16,5 0 15,23 0-15,30 4 31,-27 5-31,-3 13 0,12 14 0,5-5 16,-5 17-16,1 6 16,8 8-1,18 8-15,-35 15 16,22 12-16,-10 5 16,-16 4-16,-32 9 15,-22 1 1,-18-1-16,-13 9 0,0 0 15,-13 18-15,-10 4 16,-12 9-16,-18 18 16,-5 9-16,-18-1 15,-8 10-15,-13 26 16,-14 18-16,-27 22 16,-17 18-1,-36 21 1,-8-21-16,-14-18 15,0-35-15,-4-18 16,-31 0-16,-31-9 0,13-32 16,4-21-16,-26-9 15,-18-18-15,-4-17 16,-45-10 0,-26-30-16,4-5 15,-22-13-15,44-14 16,67-3-16,31-10 15,40 5-15,39-1 0,10 10 16,44 8-16,-1 5 16,19 0-1,31-9-15,35-18 16</inkml:trace>
  <inkml:trace contextRef="#ctx0" brushRef="#br0" timeOffset="76451.72">24049 8669 0,'0'0'0,"0"0"0,0 0 16,0 0-16,0 0 16,0 0-16,0 0 15,-53 62-15,4-22 16,-13 4-16,-5 0 16,1 9-16,-14 5 15,-22 4 1,-13 9-16,-9 4 15,-18 5-15,9-13 16,-9 4-16,-44 17 16,-9-8-16,26-13 15,-12-1-15,-23-8 16,0-14-16,13-9 16,-17 1-16,-27-14 15,18-4-15,4-9 16,-17-9-16,4-14 15,-5-8-15,-8 0 16,-5-22 0,36-5-16,26-13 15,0-5-15,31 1 16,27 4-16,27-5 16,21 5-16,14-4 15,9-10-15,9-12 16,4-19-16,13-8 15,14-4-15,9-1 16,21-9 0,6-8-16,8-1 15,26-8-15,10 18 16,12 4-16,19 8 16,8-3-16,10-1 15,-23 18-15,22-9 16,22 0-16,1 9 15,-1 9 1,1 5-16,-1 12 0,31-3 16,36 3-16,9 14 15,9 13-15,8 10 16,-17 16-16,-9 19 16,40 4-1,8 18-15,32 39 16,17 5-1,-8 9-15,-23 9 0,10 18 16,-46 3-16,-3 19 16,13 9-16,-27 8 15,-40 1-15,-35-10 16,-9 5-16,-27 13 16,-21-13-16,-19-13 15,-26-5 1,-31 5-16,-18 17 15,-44 23-15,-31 4 16,-32-5-16,-34 1 16,-68-5-16,-25-17 15,-10-28 1,-48-17-16,30-30 0,-4-24 16,9-16-16,49-10 15,31-4-15,27 0 16,34-5-16,32 0 15,27-4-15,22 0 16,17 0 0,9 0-16,1 0 15,12-4-15,1 4 32,4 0-32,0 0 15</inkml:trace>
  <inkml:trace contextRef="#ctx0" brushRef="#br0" timeOffset="86074.97">17214 5788 0,'0'0'0,"0"0"0,0 0 0,0 0 0,53 0 0,-53 0 0,22 0 15,-4-9-15,4 0 16,-4-9-16,-5 0 16,5-8-16,-9-1 15,0 1 1,-9-1-16,-14-8 0,-17-10 15,-35-26-15,-23 0 16,-4 0 0,0 9-16,0 18 15,0 9-15,0 8 16,-5 9 0,-4 9-16,5 9 0,8 0 15,-4 9-15,-18 9 16,-8 9-16,-23 8 15,0 1 1,-4 8-16,21 9 16,19-18-1,-9 19-15,13 17 16,4-9-16,10 0 0,4 17 16,13-8-16,0 0 15,9 0-15,4 9 16,-4-9-1,9 0-15,-5-5 0,14 5 16,-1-9-16,6-4 16,3-9-16,10-1 15,-1-3-15,0-1 32,-4 5-32,5-5 15,8-4-15,5 0 16,-5-5-16,-4 1 0,4-5 31,14-4-31,-5-5 16,-5-5-16,14-3 0,-4-1 0,4-4 15,0-5-15,-13 5 16,13-4 0,0-1-1,0 0-15,-9-4 16,9 0-16,-5 0 15,-26-8 1,-8-10-16,-37-18 16,-8-8-16,-18-9 15,18-5-15,8 14 16,23 9-16,22 12 16,13 10-16,-4 4 15,18 0-15,4 5 16,-13 4-16,13 0 15,0 0-15,0 0 16,0 0-16,0 0 16,0 0-1,0 0-15,115 124 16,-71-66-16,0-5 16,10-4-16,8 8 15,35 23-15,58 26 16,5-17-16,-23-31 15,-13-23-15,-22-22 16,-4-17-16,8-14 16,18-26-16,-8-18 15,-23 0 1,-22-5-16,0-48 0,0-45 16</inkml:trace>
  <inkml:trace contextRef="#ctx0" brushRef="#br0" timeOffset="89329.68">23663 4972 0,'0'0'0,"0"0"0,0 0 0,0 0 16,0 0-16,0 0 15,0 0-15,-84-9 0,9 0 16,-5 9-16,-13-9 16,4 9-16,-4 0 15,-13 0-15,-36 9 16,-31 9-1,0-18 1,18 9 0,4 0-1,9 0-15,14 8 0,17 10 16,27-9 0,8 8-16,19 1 0,-5-1 0,13 1 0,-4 8 15,-9 19-15,13-10 31,-9 0-31,5 9 0,0 18 0,-9 0 16,13 18-16,0 0 16,5-1-1,0 1-15,8-9 16,1 4-16,-9 5 16,17-14-1,-9 0-15,10-8 0,4-1 16,0 1-16,4-5 15,5 0 1,-5-9-16,0-9 0,9 5 16,-9-5-1,10 1-15,-10-1 16,5-4-16,4-5 0,-5-8 16,6 0-16,-1-5 15,-5-4 16,6-1-31,-6-3 16,-8-1-16,4-4 16,5-5-16,-5-4 15,-4-4-15,0-5 16,-5 0-16,-8-13 16,-14-9-16,-4-5 15,9 5-15,-1 5 16,19 8-16,4 5 15,8 4-15,5 0 16,5 5-16,0-1 16,-5 1-1,4 4-15,5 0 16,0 4-16,0-4 16,0 0-16,0 0 15,111 160 1,0-10-16,9 6 15,-19-46-15,1-30 0,18-5 16,26-17 0,-13-18-16,-22-22 15,-9-23-15,0-17 16,0-27-16,9-35 16,-5-58-16,-26-31 15</inkml:trace>
  <inkml:trace contextRef="#ctx0" brushRef="#br0" timeOffset="98789.34">9998 13522 0,'0'0'0,"0"0"0,0 0 0,44-44 0,-17 26 0,-10 0 31,10-4-31,13-4 16,-9-14-1,9-27-15,-9-26 16,9-49-16,-18-17 16,5-10-16,-1 23 15,-8 22-15,4 18 16,0 4-16,-13 0 15,-9 4-15,-13-17 16,-14-27-16,-30-17 16,8-32-16,-18 5 15,19 4-15,-19 14 16,5 8-16,22 18 16,-18 27-16,14 17 15,0 10 1,-9-5-16,-14 0 15,-4-9-15,-13-18 16,13 0-16,0 10 16,14-1-16,-6 9 15,19 22-15,18 22 16,3 18-16,6 18 16,12 9-16,5 0 15,-13 4 1,13 4-16,0 1 15,0 0-15,0-1 16,0 5-16,0-4 16,0 4-16,0 0 15,0 0-15,0 0 16,-9 4 0,9 1-16,-4 3 0,-10 6 15,10-1-15,4-4 16,-9 0-16,9-5 15,-13 1-15,13-1 16,0-8-16,0-10 16,0-17-1,13-31-15,-4-22 16,9-5-16,8 10 16,-4 12-16,18 18 15,-13 14-15,4 8 16,9 14-16,-9 13 15,26 13-15,14 18 16,0 18-16,0 9 16,5 26-16,-6 22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5T21:36:59.19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3447 7046 0,'0'0'0,"0"0"0,0 0 0,0 0 0,0 0 16,0 0-16,0 0 15,0 0-15,0 0 16,0 0-16,-45 27 15,14-14 1,-22 1 0,-31-1-16,-31 0 0,-23 0 15,-17 1 1,-5-5-16,1-5 16,-27 5-16,0 9 0,39-9 15,5 4 1,14 0-16,13-8 15,8 3-15,5 1 0,5 0 16,26-4-16,13 3 16,14 1-16,13 0 15,4 0-15,10 0 16,-6-5 0,19 1-16,-9 4 15,8-1-15,-4-3 16,9 4-16,-13 4 15,9 5-15,-10 4 16,10 13 0,-18 5-16,17 9 0,-17 4 15,18 5-15,-10-5 32,14-4-32,-4 8 0,-9-3 0,13-1 15,-9 0-15,9-4 16,-5 4-1,5-4-15,0 0 32,0-1-32,0-3 15,0-1-15,5 0 16,4 1-16,4-6 16,-9 1-16,10-9 15,-10-4-15,5 0 16,4-5-16,-8-5 15,8 1 1,0-5-16,1 5 16,3-4-16,10-1 15,0 5-15,17-1 16,5 1-16,35 0 16,18-1-16,35 1 15,9 0-15,14-9 16,17-5-16,23-8 15,30-18-15,14-9 16</inkml:trace>
  <inkml:trace contextRef="#ctx0" brushRef="#br0" timeOffset="927.16">22271 8881 0,'0'0'0,"0"0"0,0 0 15,0 0 1,0 0-16,0 0 16,0 0-16,0 0 15,0 0-15,0 0 16,0 0-16,0 0 16,-44-48-16,-53 26 15,-81-10-15,-48-12 16,0-9-1,-4 9-15,35 4 32,39 9-32,50 17 0,53 10 0,22 4 0,13 0 15,18 0 1,0 0 0</inkml:trace>
  <inkml:trace contextRef="#ctx0" brushRef="#br0" timeOffset="7342.95">1931 9183 0,'0'0'0,"0"0"0,0 0 0,0 0 0,0 0 0,0 0 16,0 0-16,0 0 16,0 0-16,0 0 15,0 0-15,0 0 16,0 0-1,0 0-15,0 0 0,0 0 16,0 0 0,-45 35-16,-26-13 15,-26 9-15,-23 14 16,-13 4 0,-4 4-16,35 0 0,-5 5 15,10 8 1,-14 9-16,18 1 0,4-10 15,5-8 1,31-14-16,4-8 0,9-1 16,14-8-16,8-1 15,5 5 1,13 0-16,9 5 16,13 17-16,22 27 15,23 22 1,21 9-16,10 17 0,4-8 15,4-5-15,-8 5 16,-10-1-16,-4-3 16,-26-10-16,-14-4 15,-4-13-15,-18-1 16,1-4-16,-23-4 31,-14 4-31,-12 14 0,-19 4 0,-26 4 16,-17-8-16,4-14 31,-5-9-31,18-13 16,9-13-16,9-4 0,13-14 15,18-5-15,0-4 16,4-4-16,13 0 16,5 0-16,0-1 15,0 14-15,18 18 16,-5 31-1,32 40-15,-5 26 0,-9 22 16,4 18 0,-13 5-16,-17-18 0,8-5 15,-26 10 1,8 3-16,-8 1 16,-14 13-16,-4 9 15,5-13-15,-5-27 16,17-18-16,-3-9 15,-5-8-15,17-18 16,-8-18-16,13-22 16,0-18-16,0-13 15,0-5-15,13 1 32,0 3-32,5 10 15,40 22-15,44 53 16,79 27-16,23 0 15</inkml:trace>
  <inkml:trace contextRef="#ctx0" brushRef="#br0" timeOffset="11741.99">5406 17073 0,'0'0'0,"0"0"0,0 0 0,0 0 0,0 0 15,0 0-15,0 0 16,0 0-16,0 0 15,0 0-15,0 0 16,0 0-16,0 0 16,0 0-16,0 0 15,-53-5 1,-18 36-16,-67 14 0,-88 17 16,-80 4-1,-22 1-15,-22-23 0,18-13 16,35-13-1,4-14-15,36 1 16,9-10-16,35-4 16,27 0-16,49 1 15,39-1-15,14 0 16,35 0 0,5 0-16,17 0 15,1 0-15,8 1 16,4 3-16,14 1 15,0-1-15,0 1 16</inkml:trace>
  <inkml:trace contextRef="#ctx0" brushRef="#br0" timeOffset="12459.76">9621 17020 0,'0'0'0,"0"0"15,0 0-15,0 0 16,0 0-16,0 0 16,0 0-16,0 0 15,0 0-15,0 0 16,0 0-16,0 0 15,0 0-15,0 0 16,0 0-16,0 0 16,-58 26-16,-13-4 15,-70 5-15,-68 17 16,-61-8 0,-5-14-16,-26-4 15,8-14-15,18 0 0,18-4 16,40-13-1,40-13-15,39-1 16,45 5-16,27 4 16,21 9-16,32 5 15,-5-5-15,5 4 16,9 1-16,4 0 16,0 4-16,0 0 15,0 0 1</inkml:trace>
  <inkml:trace contextRef="#ctx0" brushRef="#br0" timeOffset="20829.29">6935 11922 0,'0'0'0,"0"0"0,0 0 0,0 0 0,0 0 0,0 0 16,0 0-16,0 0 15,0 0 1,44 31-16,-44-26 15,0-1-15,0 0 16,0 1-16,0-1 16,0 1-16,0-5 15,0 0-15,-17 49 16,-10-14-16,0 5 16,-17 4-16,0 1 15,-1-6-15,-8-3 16,-9-10-16,9 1 15,-9-5 1,-9 0-16,0-4 16,0-9-16,-13-5 15,13-4-15,-18-4 16,-30-14-16,-23-8 16,-4-5-16,21-5 15,10-4-15,9 0 16,-9-8-16,13-6 15,-9-8 1,22 0-16,-8 0 16,4-9-16,4 9 0,-4 0 15,22 9 1,22 4-16,9 9 16,22 9-16,5 0 15,0 5-15,8 4 16,5-1-1,5-3-15,8-5 0,14-9 16,-1 0-16,-3 0 16,16 5-16,6-1 15,-5 1 1,4 4-16,18-5 16,5 5-16,3 0 15,1 5-15,5-1 16,12 5-16,1 0 15,0 0-15,8 4 16,1 4-16,4 1 31,-5 9-31,10 4 0,34 9 0,23 17 16,18 14-16,9 22 31,-5 9-15,-27 9-16,-17 4 0,-9 0 0,-17 1 15,-15-10 1,-16 5-16,-1 4 0,-22-4 16,-22-5-1,-22 9 1,-5-4-16,-31 4 16,-26 5-16,-40 0 15,-32 4-15,-12-22 16,-18-23-16,-10-12 15,-3-19-15,26-12 16,-5-14-16,23-9 16,40 1-16,13 3 15,22 5 1,27 1-16,-5 3 16,18 5-16,0 5 15,0 3-15</inkml:trace>
  <inkml:trace contextRef="#ctx0" brushRef="#br1" timeOffset="4120.08">22604 8744 0,'0'0'0,"0"0"0,0 0 0,0 0 0,0 0 0,57-22 0,-52 17 16,4 1-1,4 0-15,-9-1 16,1 1-16,4-1 16,-5 1-16,1-1 15,-5 1-15,0 0 16,0 4-16,0 0 16,0 0-16,0 0 15,0 0-15,0 0 16,0 0-16,-111 26 15,9-4 1,-36 5-16,-43-5 16,-63 5-1,5-14-15,-10-9 0,-34 1 16,17-18-16,0 8 16,-5 1-16,63-1 15,31 5-15,30 5 16,15 4-16,38-1 15,19 1 1,17 0-16,27-4 0,5-1 16,8 0-16,0-4 15,14 0 1,0 0-16,-5 0 16,0 0-16,-5-8 15,-3-23-15,-23-36 16,-18-35-16,5-22 15,-18-31-15,0-9 16,-13 4-16,9 14 16,8 22-1,14 9-15,-9-9 0,13 17 16,9 18-16,14 10 16,17 21-1,-5 14-15,14 4 16,0 13-16,5 5 15,13-4-15,-1 3 16,10 1 0,13-4-16,13 3 0,14 1 15,34-4-15,32 4 16,49-10-16,27 6 16,25-1-16,37 10 15,4-1 1,22 9-16,8-4 15,-12 4-15,8 0 16,-4-4-16,5 13 16,39 0-16,54 17 15,-32 6-15,-8 16 16,-67-8-16,-49 5 16,-31-1-16,-70-12 15,-45-6-15,-31 1 16,-22-9-16,-18 0 15,-13 0 1,4-5-16,-13 0 16,-9 10-16,-4 12 15,-31 32-15,-23 44 16,-21 35 0,-1 10-16,18 17 0,18 8 15,13 19-15,40 44 16,44 142-1,45 93 1</inkml:trace>
  <inkml:trace contextRef="#ctx0" brushRef="#br1" timeOffset="9498.59">24532 9404 0,'0'0'0,"0"0"0,0 0 0,0 0 16,0 0-16,-58 27 0,14-9 16,-40 4-16,-31 5 15,-23-5-15,-4-18 16,-17 5 0,-19 4-1,-34 5-15,-1 0 16,-31 0-16,-31-5 0,18-9 15,-26 5-15,17-9 16,17-9-16,14 5 16,-17-9-16,17-14 15,4 5-15,-17 0 16,9-9-16,26-5 31,22 14-31,32 0 0,21 8 16,19 6-1,12-1-15,28 4 0,12 1 16,23-1-16,17 1 16,5 0-16,0 4 31,17-5-31,-8 1 16,9-1-16,-5-4 0,-4-4 15,4-9 1,-13-18-16,-14-26 15,-8-32-15,-9-35 16,-18-31-16,-18-18 16,5-4-16,8 18 15,10 17-15,17 23 16,0 3 0,5 10-16,13-13 15,9 12-15,9 19 16,4-5-16,9 4 15,0 14-15,9 0 16,-5 4-16,14 9 16,-5 14-16,-4 12 15,0 10 1,4 8-16,-8 10 0,8-1 16,-4 4-16,8 1 15,14 0 1,40-9-16,53-5 15,45-4-15,57 0 16,35 0-16,36 9 16,45 4-16,26 14 15,44 17 1,18 18-16,9 0 0,-23 13 16,-3-13-1,-59-8-15,-35-23 0,-44-14 16,-22-3-1,-23-1-15,-44 5 0,-26-1 16,-23 10 0,-39-1-16,-18 1 15,-27 4 1,-18 4-16,-8 5 16,-14-4-16,5 4 0,0 8 15,-9 5 1,4 14-16,-9 26 15,1 27-15,-10 52 0,5 50 16,0 40 0,-9 26-16,1-5 15,8 1-15,0-18 16,8-40 0,1-27-16,-4-39 15,8-36-15,-9-31 0,-4-13 16,5-14-16,-5-8 15,0-9-15,0-5 16,0-4-16,-5-5 16,-12 1-16,-32-5 15,-93-14-15,-115-35 32,-84-17-32,-23-5 0,54 18 0,35 22 15,9 13-15,36 23 31,-19 17-31,-16 18 16,-10 13-16</inkml:trace>
  <inkml:trace contextRef="#ctx0" brushRef="#br1" timeOffset="-138310.12">10640 10056 0,'0'0'0,"0"0"0,0 0 0,0 0 0,0 0 15,-48-13-15,43 13 16,5 0-16,-13 0 15,13 0-15,-4 0 16,4 0-16,-14 0 16,14 0-16,-9 0 15,9 0-15,0 4 16,-4 1-16,4 3 16,-13 10-1,-1 13-15,-21 18 16,-14 17-16,-13 10 15,-9-5-15,0-9 16,-4 0-16,-27-9 16,0-9-16,-27-8 15,1-23-15,-5-8 16,-4-10-16,4-8 16,4-5-16,-26-8 15,17-10-15,-17-17 16,22-9-16,5 4 15,-1-8 1,32 4-16,8 4 16,18 5-16,9-5 15,9 1-15,22-1 16,13 0-16,-4 1 16,22-10-16,0-4 15,22-13 1,9-18-16,27-9 15,-1 5-15,6 8 16,7 10-16,-3 8 16,4 9-16,-9 9 15,-4 0-15,12 13 16,1 0-16,5 5 16,-1 4-16,9 5 15,-4-1-15,9 14 16,-1 0-16,-12 9 15,12-1-15,-8 10 16,-4 4-16,8 9 16,22 13-1,32 27 1,8 22-16,13 31 0,1 13 0,-18 0 16,-27 0-16,-26-8 15,-5 12 1,-13 1-16,-22-5 15,-10-8-15,-25-5 16,-1-9-16,-26-5 16,-1-3-16,-25 8 15,-23 4 1,-9-4-16,-27-4 0,-4-18 16,-26-18-16,-10-13 15,-4-13 1,-17-10-16,17-17 15,0-9-15,27-4 16,13-5-16,27-4 16,4 0-16,26 4 15,5-4-15,23 0 16,8-18-16,4-13 31</inkml:trace>
  <inkml:trace contextRef="#ctx0" brushRef="#br1" timeOffset="-137323.25">13677 10597 0,'0'0'0,"0"0"0,0 0 0,0 0 15,0 0-15,0 0 16,0 0-16,-31 44 16,-14-13-16,-12 0 15,-14 5-15,-27-1 16,5-4-16,-18-18 16,-4-13-1,-18-4-15,-9-14 0,9-4 16,5-18-1,-27-17-15,-5-19 0,1-4 16,12-13 0,14 0-16,23 0 15,21 0-15,5-9 16,-1-9-16,15-4 16,3-9-16,14 13 15,13 9 1,22 18-16,14 9 0,8-1 15,23-8-15,17-9 16,14 4-16,-1 10 16,14 3-1,5 14-15,-1 0 0,18 13 16,-18 5 0,10 13-16,-10 4 15,9 10-15,5-1 16,-14 9-16,9 0 15,-13 9-15,0 0 16,5 9-16,12 4 16,5 14-16,0 8 31,23 28-31,12 25 0,27 32 16,18 17-1,-26 5-15,-1 4 0,-31 5 0,-17 4 16,-5-17-1,-22-23-15,-18-9 16,-13-8 0,-18-5-16,-9 4 0,-26-8 15,-5 9 1,-13-10-16,-27 10 0,-12-5 16,-6-13-16,-17-14 15,-13-4-15,4-13 16,4-14-1,10-13-15,3-8 0,14-10 16,23-8 0,-19-5-16,18-4 15,-17-10 1,4-16 0,-22-50-16,-23-49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5T21:38:59.848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2019 4112 0,'0'0'0,"0"0"0,0 0 0,0 0 0,0 0 0,0 0 0,0 0 0,0 0 16,0 0-16,0 0 0,0 0 31,0 0-31,-57 0 16,-19 0-16,-21-9 15,-36-9-15,-27 18 16,18-8-16,27 8 16,18 0-16,21 8 0,5 1 15,14 0-15,26 0 16,-9 0-16,22 0 15,5 0 1,-5 0 0,5-9-16,4 8 0,9-8 15,-5 9-15,5 9 16,0 9 0,5 17-16,17 18 0,-4 35 15,-9 10-15,8 17 31,-12 0-31,-5-9 0,0 1 0,0-28 16,-5-8-16,5-9 31,0-18-31,0-9 16,5-17 0,-5 8-16,9-8 15,-9-9-15,13 8 0,-9-8 16,10 0-1,-1-9-15,18 8 16,27-8-16,26 0 16,5-9-16,12 0 15,41 9-15,36 0 16</inkml:trace>
  <inkml:trace contextRef="#ctx0" brushRef="#br0" timeOffset="4396.09">2002 6093 0,'0'0'0,"0"0"0,0 0 0,0 0 0,0 0 0,0 0 0,0 0 31,0 0-31,0 0 16,0 0-1,0 0-15,0 0 16,0 0-16,-71-22 15,0 22-15,-27 0 16,-35 0-16,-9 0 16,-17 0-1,13-4-15,30 8 0,14 1 16,31-5-16,14 4 16,-1 5-16,27-5 15,5 1 1,8-1-16,-4 1 0,17-1 15,5 1 1,-13-1-16,13 5 16,0 0-16,0 13 15,13 27-15,1 44 16,3 35-16,10 23 16,-1 31-16,-8 4 15,-18 4-15,0 1 16,-4-14-16,-10 1 15,6-19 1,8-17-16,8 0 0,6-5 16,-10 1-1,14-1-15,-9-13 16,4-4-16,5-23 16,-9-17-16,8-18 15,-12-17-15,4-6 16,8-7-16,-3-6 15,-1 1-15,18-10 16,0 1 0,13 0-16,23-9 15,48 4-15,89 0 16,115 5-16,124 0 16,45-5-16</inkml:trace>
  <inkml:trace contextRef="#ctx0" brushRef="#br0" timeOffset="12788.91">12134 6820 0,'0'0'0,"0"0"0,0 0 0,0 0 0,0 0 0,0 0 15,0 0-15,0 0 16,0 0-16,0 0 16,45 22-16,-45-22 15,0 0-15,0 0 16,0 5 0,0-1-16,0 1 0,0-1 15,0 1 1,0-1-16,0 1 15,0-5-15,0 0 16,0 0-16,-36 53 16,5-18-16,-13 5 15,-27 13-15,-22 9 16,0 0 0,-5 0-16,-30 0 15,-14 1-15,-22-15 0,4-3 16,1-19-1,17-8-15,-18-5 16,-13-17-16,-13-5 16,13 0-16,-26-9 15,8-8-15,18-10 16,32 5-16,25 0 16,28 0-16,-10-4 15,9-1-15,14 1 16,4-1-16,0 5 15,9-4-15,18 8 16,4 5-16,13 9 16,10 4-16,3 5 15,1-1 1,13 1-16,0-1 16,0 5-16,0 0 15</inkml:trace>
  <inkml:trace contextRef="#ctx0" brushRef="#br0" timeOffset="13677.99">16115 7658 0,'0'0'0,"0"0"0,0 0 0,0 0 0,0 0 16,0 0-1,0 0-15,0 0 16,0 0-16,0 0 15,0 0-15,0 0 16,0 0-16,0 0 16,0 0-16,0 0 15,0 0-15,0 0 16,-49-4-16,5 21 16,-50 10-16,-21 4 15,-18 0-15,0-4 16,9-14-16,9 0 15,-5 1-15,-8-10 16,12-8-16,-3-10 16,-10-4-16,5 1 15,-13-5 1,-23-9-16,18-14 16,5 5-16,44 5 15,-5-1-15,-4 5 16,5-4-16,8 4 15,14 4 1,17 1-16,18 4 0,5 8 16,13 1-16,17 4 15,-8 5 1,4-5-16,9 0 0,0 4 16,0 5-1,0 0-15</inkml:trace>
  <inkml:trace contextRef="#ctx0" brushRef="#br0" timeOffset="15102.12">17493 7428 0,'0'0'0,"0"0"0,0 0 0,-66 22 16,17-9-16,-18 0 15,-4 1-15,1 3 16,3 1-16,5-5 16,13 1-16,18-5 15,5-5-15,8 0 16,-4 1-16,17-1 16,5 1-1,0 4-15,0-9 16,169 75-16,-19-26 15,1-14-15,31-4 16,-5-18-16,-35-4 16,-13-4-1,-27-5-15,-9-5 0,-18 1 16,-17 4-16,-19-5 16,-21 1-1,-5 4-15,-8-4 16,-5 4-16,0 0 15,-120-45-15,-44 10 16,-17-5-16,25 13 16,46 14-16,48 9 15,17 8-15,14 0 16,18 1-16,0-1 16,8 1-16,5-1 15,0-4 1,0 0-16,62 31 15,-9-13-15,14-5 16,8 5-16,49 17 16,23 19-1</inkml:trace>
  <inkml:trace contextRef="#ctx0" brushRef="#br0" timeOffset="23770.01">1514 11842 0,'0'0'0,"0"0"0,0 0 0,0 0 0,0 0 0,44-9 0,-30 9 0,-14 0 31,0 0-31,0 0 16,0 0-16,0 0 16,-76 49-16,-8 18 15,-31 21-15,-18 23 16,-5 4-16,23-8 0,9 8 16,8-4-16,23-5 15,8-8-15,32-14 16,22-18-16,13-8 31,4 4-31,23 27 0,17 35 0,0 9 31,1 0-31,3 4 0,-17-4 16,-13-13 0,0-5-16,-18-8 0,0-1 15,-5-4-15,-8 0 16,-5 4-16,10 9 15,-10 5 1,13 4-16,-17 5 0,5-10 31,8 1-31,4-5 16,-8-8-16,13 8 16,-5-4-16,5 0 15,-13 4-15,13-9 16,0 1-1,0 3-15,0-3 16,0-5-16,13 0 16,-13-5-16,18 5 15,-4 0-15,25 5 16,6 8-16,74 71 16,68 49-1</inkml:trace>
  <inkml:trace contextRef="#ctx0" brushRef="#br0" timeOffset="42332.29">5335 13784 0,'0'0'0,"0"0"0,0 0 0,0 0 0,0 0 16,0 0-16,0 0 16,0 0-16,0 0 15,0 0-15,44 9 16,-31-9-16,-13 0 31,5 0-31,-5 0 16,9 0-16,-9 0 0,0 0 0,0 0 15,0 0-15,0 0 32,0 0-32,-129 9 15,14-9 1,-18-5-16,-4 5 15,-1-4 1,-4 4-16,0-5 0,14-4 16,35 0-16,13 1 15,22-1-15,27 0 16,5 4-16,8 1 16,5 0-16,8-1 15,5 1-15,0-1 16,0 5-1,49-35-15,53-1 16,40-8-16,17 4 16,28 5-16,-1 8 15,-27 5-15,-17 9 16,-27 8-16,-8 1 16,-5 4-16,-18 0 15,-26-5-15,-1-4 16,-30 5-16,-9 0 15,-10-1-15,-3 5 16,-10-4 0,-34-14-1,-46-13-15,-74-18 0,-67 9 16,4 9-16,31 9 16,5 9-16,0 13 15,31 0-15,18 4 16,21 5-16,1 4 15,4-4-15,9-4 16</inkml:trace>
  <inkml:trace contextRef="#ctx0" brushRef="#br0" timeOffset="55602.82">9262 17095 0,'0'0'0,"0"0"0,0 0 0,0 0 0,0 0 16,0 0-16,0 0 15,0 0 1,-18 44-16,5-35 15,-18 9-15,-27 8 16,-39 14-16,-49 18 16,-41 8-1,-43 5-15,-32-9 0,-12-13 16,-23-9 0,17-18-16,5-9 0,1-13 15,-1-13 1,4 4-16,-3-4 15,43-5-15,14-4 0,-14 0 16,28 4-16,21 9 16,22 0-1,41 5-15,8 0 16,35-1-16,19 1 16,12 4-1,14-5-15,5 5 0,8 0 16,9 0-1,-4 0-15,13 0 0,0 0 32</inkml:trace>
  <inkml:trace contextRef="#ctx0" brushRef="#br0" timeOffset="75355.49">16620 15508 0,'0'0'0,"0"0"0,0 0 0,0 0 0,0 0 0,0 0 0,0 0 15,44 18-15,-44-18 16,9 0-16,-9 0 15,13 0-15,-13 0 16,5 0-16,-5 0 16,0 0-16,0 0 15,0 0-15,0 0 16,-102-18-16,-13 5 16,-18-1-1,-40 6 1,-58-1-16,-8-5 0,-9 6 15,-27-10 1,40 0-16,9-4 0,-5 0 16,-3-18-16,21-13 15,9-1 1,0-3 0,22-5-16,45 9 15,44 17-15,44 14 0,9 9 0,14 4 31,21 0-31,-8 5 0,13 4 16,0 0 0,115 22-1</inkml:trace>
  <inkml:trace contextRef="#ctx0" brushRef="#br0" timeOffset="75859.32">20277 15229 0,'0'0'0,"0"0"15,0 0-15,0 0 16,0 0-16,0 0 15,0 0-15,0 0 16,0 0-16,-53-9 16,-32-9-1,-74 0-15,-81 5 16,-8-9-16,49 4 16,13 9-16,-1-4 15,28 4 1,35 0-16,13 1 15,27 3-15,13 5 16,18 0-16,-5 0 16,5-4-16,-9-5 15</inkml:trace>
  <inkml:trace contextRef="#ctx0" brushRef="#br0" timeOffset="86736.78">9346 15278 0,'0'0'0,"0"0"0,0 0 0,0 0 0,0 0 15,0 0-15,0 0 16,0 0-16,0 0 15,0 0 1,0 0-16,0 0 0,0 0 16,0 0-16,0 0 15,0 0-15,0 0 16,0 0-16,71-23 16,18 15-16,13-1 15,13 0-15,-18 4 16,-34 1-16,-19-1 15,-18 5-15,-12 0 16,-10 0-16,5 0 16,-9 0-16,0 0 31,0 0-31,-142-26 16,23 4-16,-37-14 15,28 1-15,21-1 16,23 14-16,27 4 15,17 5-15,13 4 0,9 5 16,14-1-16,4 5 16,4 0-16,10 0 15,43 5-15,85 8 16,80 0 0,4-4-16,-53 0 15,-45-4-15,-39-5 0,-31 0 31,-19 0-31,-21-5 0,-13 5 16,8 0-16,-13 0 31,0 0-31,0 0 16,0 0-16,-133-62 16,-40-4-16,-13-5 15,44 13-15,67 27 16,30 9-16,19 9 15,12 8-15,14 5 16,14 0-16,-14 0 16,115 18-1,45 4-15,26 0 0,-44-4 16,-49-9 0,-27-5-16,-35-4 15,-13-4-15,-18-1 16,0 5-16,0 0 15,0 0-15,0 0 16,0 0-16,-115 23 16,-45 12-1</inkml:trace>
  <inkml:trace contextRef="#ctx0" brushRef="#br0" timeOffset="142513.69">27289 2906 0,'0'0'0,"0"0"0,0 0 0,0 0 0,0 0 0,0 0 0,0 0 0,0 0 16,0 0-1,0 0-15,49-44 0,-27 26 16,18-8-16,17-1 16,67 1-16,40 34 15,23 28 1,70 53 0,62 79-16,-66 36 0,-45 9 15,-4 17-15,-62 1 16,-49-27-16,-49-18 15,-48-53-15,-45-9 16,-62 0 0,-44-35-16,-111-54 0,-49-62 15,-70-61 1,17-63 0,62-35-16,27-18 0,57-18 15,58-44-15,53 9 16,80 53-16,36 36 0,43-9 15,90-9 1,66 26-16,0 62 16,53 72-1,35 26-15</inkml:trace>
  <inkml:trace contextRef="#ctx0" brushRef="#br0" timeOffset="142911.24">26797 4077 0,'0'0'0,"0"0"0,0 0 0,0 0 0,0 0 15,0 0-15,0 0 16,0 0-16,0 0 16,-9 79-16,-18 19 15,-26 44-15,-18 44 16,-17 27-16,-5 8 15,-9 10-15,0 17 16,-5-9-16,10-26 16,13-36-16,8-21 15,-17-19-15,0-31 16,-13-35 0,22-44-16,-1-27 15</inkml:trace>
  <inkml:trace contextRef="#ctx0" brushRef="#br0" timeOffset="143275.69">24301 6457 0,'0'0'0,"0"0"0,0 0 0,0 0 16,0 0-16,0 0 0,0 0 15,49-62 1,31 17-16,49 1 15,35 18-15,13 34 16,89 41-16,88 89 16,-34 43-16,-46-8 15,-65-18-15,-72-4 16,-66-62-16,-40-27 16,-35-14-16,-45 19 15,-93-5-15,-40-18 16,-70-39-1,-23-32-15,0-39 0,13-32 16,23-13-16,75 1 16,67 3-1,48 5-15,31-9 16,45-13-16,101-26 16,85-10-1</inkml:trace>
  <inkml:trace contextRef="#ctx0" brushRef="#br0" timeOffset="143561.51">28326 4954 0,'0'0'0,"0"0"0,0 0 15,0 0-15,76 45 16,74 79-16,28 35 16,-10 1-1,18 17-15,-17-35 0,-10-9 16,23 80-16,-18-1 16,-9-21-16,9 35 15,13 18 1</inkml:trace>
  <inkml:trace contextRef="#ctx0" brushRef="#br0" timeOffset="143976.6">29926 7042 0,'0'0'0,"0"0"0,0 0 0,0 0 16,0 0-16,45-36 16,3 28-16,23-1 15,9 13 1,57 45-16,67 75 16,18 44-16,-14 67 15,-66 5-15,-53-50 16,-40-26-16,-45-35 15,-13-32-15,-40-12 16,-57-19-16,-54-35 16,-4-40-16,-84-48 15,-35-63-15,34-44 16,59-18 0,35 14-16,48-14 15,58 9-15,45 54 16,26 21-16,27-17 15,35-5-15,14 23 16,57 26-16,31 17 16</inkml:trace>
  <inkml:trace contextRef="#ctx0" brushRef="#br0" timeOffset="144478.59">29190 8292 0,'0'0'0,"0"0"0,0 0 0,0 0 0,-57 120 31,-10 48-31,-48 111 16,-31 23-16,-36 12 0,40-25 0,23-41 15,17-31-15,4-22 31,5-22-31,4-14 16,10-8-16,21-22 16,9-14-1</inkml:trace>
  <inkml:trace contextRef="#ctx0" brushRef="#br0" timeOffset="144864.34">26677 11186 0,'0'0'0,"0"0"0,0 0 0,0 0 15,40-62-15,22 27 16,36-1 0,30 14-16,-4 22 15,36 40-15,39 58 16,36 57-16,-26 35 15,-63 14-15,-44-26 16,-49-28-16,-26-30 16,-27-27-16,-22-22 15,-32-13-15,-61-27 16,-40-45-16,-31-48 16,-49-71-16,-9-40 15,53-13-15,54 9 16,53-14-1,44 32-15,31 39 16,36 5-16,52 4 16,63-18-16,67-4 15</inkml:trace>
  <inkml:trace contextRef="#ctx0" brushRef="#br0" timeOffset="145181.59">30166 8620 0,'0'0'0,"0"0"0,0 0 0,0 0 0,0 0 15,0 0-15,84 89 16,-4 52 0,30 46-16,32 39 15,13 4-15,9-26 16,-26-13-16,-1 4 16,1 9-16,21 8 0,-12-8 15,-19-9 1,-26-9-16</inkml:trace>
  <inkml:trace contextRef="#ctx0" brushRef="#br0" timeOffset="145721.69">31065 11984 0,'0'0'0,"0"0"0,0 0 16,0 0-1,0 0-15,-4-44 16,4 22-16,0-14 15,4-13-15,14-17 16,13-14-16,14-8 16,17-10-1,22 9-15,18 5 0,13 27 16,0 26-16,-22 31 16,5 26-1,26 41-15,13 48 0,-13 44 16,-26 72-1,-45 8-15,-62-17 16,-39 26-16,-41 0 16,-31-39-16,-13-63 15,-22-44-15,-4-58 16,3-57-16,-34-58 16,-50-89-16,32-43 15,66 3-15,67 14 16,35 26-1,40 18-15,67 14 16,92 39-16,67 36 16</inkml:trace>
  <inkml:trace contextRef="#ctx0" brushRef="#br1" timeOffset="155193.17">28769 3828 0,'0'0'0,"0"0"0,0 0 0,0 0 0,0 0 0,0 0 16,0 0-16,0 0 31,0 0-31,45-44 0,-32 35 0,-4 9 16,31 9-1,35 9 1,80 26-16,54 36 16,-6 35-16,32 27 0,9-9 15,-35 9-15,-41 0 16,18 35-16,0 9 15,-26-26-15,-27-1 32,-36-17-17,5 27-15,-4-1 0,-10-26 16,-17-23-16,-4-8 16,-23-18-16,-13-17 15,-9-19 1,-8-8-16,-5-9 15,-9-5-15,0-8 16,0-5-16,0-4 16,0-5-16,-9 1 15,-9-6-15,-22-3 16,-18-18-16,-57-27 16,-44-36-16,-41-21 15,32 4-15,21 8 16,46 19-16,21 17 15,31 18-15,18 9 16,13 13 0,9 0-16,0 0 15,5 9-15,4 0 16,0 9-16,0-9 16,40 62-16,40 62 15,48 67-15,10 0 16,-1-10-16,-4-25 15,-18-28-15,-17-30 16,-5-32-16,-22-26 16,-5-22-16,-21-14 15,-5-8 1,-1-14-16,15-13 16,-1-22-16,-4-14 15,-5 5-15,-18 5 16,-12-5-16,-19-5 15</inkml:trace>
  <inkml:trace contextRef="#ctx0" brushRef="#br1" timeOffset="156274.57">29443 6913 0,'0'0'0,"0"0"0,0 0 15,0 0-15,0 0 16,0 0-16,-89-62 15,1 40-15,-19 9 16,-17 13-16,-17 18 16,-19 17-1,-22 32-15,23 21 16,4 36-16,-9 36 16,4 17-16,9 23 15,23 17-15,12-4 16,23-14-16,0 14 15,0 31-15,22-27 16,9 0-16,9 18 16,18-27-16,21-22 15,1 5-15,9 0 16,8-19-16,0-25 16,10-32-16,-10-22 15,9-22-15,-8-22 16,-1-14-1,-4-8-15,0-9 16,0-5-16,0-4 16,0-5-16,0 1 15,0-5-15,0 0 16,-48-23-16,-19-12 16,-8-23-16,-10-13 15,-8-13 1,5 4-16,21 14 0,23 13 15,13 17 1,13 14-16,14 9 16,-1 4-16,5 5 15,0 4-15,0 0 16,0 0-16,116 164 16,3-5-16,19 14 15,-10-31-15,-26-40 16,-9-40-16,-22-22 15,9-18-15,-9-18 16,13-21-16,45-32 16,30-35-16,5-27 15,-9-9-15,-17-4 16,-14-5 0</inkml:trace>
  <inkml:trace contextRef="#ctx0" brushRef="#br1" timeOffset="163482.96">23224 11576 0,'0'0'0,"0"0"0,0 0 0,0 0 0,0 0 16,0 0 0,45 45-16,21 70 0,32 93 15,8 63 1,5 48-1,-14-31-15,-12-44 0,-23-32 0,-5-52 16,-26-45 0,-4-30-16,-14-32 0,-4-18 15,0-13-15,-9-8 16,0-6 0,0-3-16,0-5 15,0 0 1,-40-133-16,22-44 15,40-36-15,45 13 0,8 59 16,5 52 0,0 40-16,26 27 0,18 31 15,54 40 1,30 44-16,5 22 16,-23-4-16,-43-14 15,-54-21-15,-27-14 16,-17-9-16,-18-9 15,4 1-15,-12-1 16,-15-13-16,6-9 16</inkml:trace>
  <inkml:trace contextRef="#ctx0" brushRef="#br1" timeOffset="163701.73">26482 13194 0,'0'0'0,"0"0"16,0 0-16,71-13 15,-9 4-15,18 5 16,53 13-16,0-5 15,-13-4 1</inkml:trace>
  <inkml:trace contextRef="#ctx0" brushRef="#br1" timeOffset="163894.97">27019 13691 0,'0'0'0,"0"0"15,0 0-15,0 0 16,0 0-16,0 0 16,62 0-16,9 17 15,66 23-15,49 9 16,18 4 0</inkml:trace>
  <inkml:trace contextRef="#ctx0" brushRef="#br1" timeOffset="164312.07">28672 12747 0,'0'0'0,"0"0"0,0 0 15,0 0 1,58 0-16,4 53 15,62 66-15,22 68 16,5 61-16,-49-4 16,-40-58-16,-58-49 15,-35-4-15,-53-13 16,-9-32-16,-22-34 16,-23-41-1,-21-26-15,-1-32 0,36-8 16,35 0-1,27 9-15,44 4 0,32 0 16,34-4-16,68-19 16,74 6-16,50 21 31,48 32-31,35 35 0,14 35 16,-13 72-16,-32 110 15,-79 36-15,-31 17 31</inkml:trace>
  <inkml:trace contextRef="#ctx0" brushRef="#br2" timeOffset="170965.67">26722 4476 0,'0'0'0,"0"0"0,0 0 0,0 0 16,0 0-16,0 0 15,62-27-15,4 36 16,80 26-16,98 63 15,133 97 1,9 53-16,13 0 16,-63 0-16,-39-53 0,-62-62 15,-97-70-15,-90-63 16,-48 0 0,-164-231-16,-208-124 15,-84-8-15,39 70 16,27 54-16,62 44 15,66 62-15,112 53 16,65 36-16,59 26 16,17 0-1,9 18-15,31 0 16,186 63-16,226 61 0,1 26 16,43 63-1,-190-89-15,-97-53 16,-72-27-16,-66-17 15,-35-18-15,-14-9 16,-13 0-16,0 0 16,-221-133-16,-152-98 15,-39-17-15,66 44 16,94 45-16,96 61 16,77 36-16,39 36 15,31 8-15,0 9 16,18 0-1,-9 9-15,235 62 16,44 27-16,0 17 16,-30-8-16,-116-54 15,-80-26-15,-27-9 16,-21-9-16,-5 0 16,0 0-16,-147-98 15,-114-35-15,-76-71 16,62 18-16,94 62 15,87 44-15,55 45 16,30 17-16,9 9 16,4 0-1,63 18-15,168 62 16,75 27 0,36 52-16,-116-52 0,-119-45 15,-58-35-15,-31-9 16,-13-1-16,-9-8 15,0 0-15,-9 0 16,9 0-16,-84-44 16,-14-9-1,-21-27-15,-14-17 16,13-10-16,23 28 0,21 16 16,28 19-1,21 9-15,5 17 16,4 9-16,9 0 15,-26-17-15,-45-28 16</inkml:trace>
  <inkml:trace contextRef="#ctx0" brushRef="#br2" timeOffset="171936.5">24439 7392 0,'0'0'0,"0"0"0,0 0 0,0 0 0,0 0 15,0 0-15,0 0 16,71-53-16,-9 40 16,35 13-1,129 44-15,98 49 16,44 44-16,-84-21 15,-81-41-15,-74-35 16,-76-22-16,-26-14 16,-14-8-16,-13 4 15,-128-116-15,-178-127 16,-138-68 0,10 45-16,66 23 15,89 65-15,79 54 16,90 53-1,61 36-15,31 17 16,14 9-16,8 0 0,18 5 16,120 39-16,195 67 15,58 49-15,52 49 16,-185-76-16,-98-45 16,-71-39-1,-53-22-15,-18-9 0,-18-9 16,-8 0-16,4 0 15,-244-120 1,-66-66-16,-9 0 16,93 44-16,88 49 15,67 35-15,45 27 16,21 18 0,10 4-16,17 5 0,164 48 15,231 85-15,39 48 16,89 102-16,-301-155 15,-84-40-15,-63-39 16,-52-27-16,-28-14 16,-17-4-1,0 0-15,-443-275 16,-226-79-16,39 52 16,165 76-16,70 66 15,143 63-15,123 70 16,49 27-1</inkml:trace>
  <inkml:trace contextRef="#ctx0" brushRef="#br2" timeOffset="172731.34">28548 7809 0,'0'0'0,"0"0"0,0 0 0,0 0 0,4-49 15,14 40-15,13 5 16,62 21-16,107 50 16,105 70-1,23 54-15,-35-27 0,-49-36 16,-76-39-16,-70-45 15,-36-21-15,-22-15 16,-32-12-16,-8-9 16,-26-40-1,-112-85-15,-114-83 16,-14-14-16,13 35 0,76 54 16,84 57-1,53 40-15,22 23 16,23 8-16,30 5 15,111 35-15,178 67 16,115 66-16,66 89 16,-168-72-16,-98-30 15,-66-66-15,-75-41 16,-36-17-16,-36-14 16,-21-8-16,-5 4 15,-160-169-15,-230-163 16,-62-45-1,44 80-15,138 98 16,150 92-16,67 59 16,40 21-16,17 14 15,80 22-15,386 190 16,93 36-16,-186-71 16,-111-49-16,-169-84 15,-79-57-15,-76-28 16,-123-101-16,-218-97 15,-102-14-15,-18 31 32,14 31-32</inkml:trace>
  <inkml:trace contextRef="#ctx0" brushRef="#br2" timeOffset="173652.75">27222 10965 0,'0'0'0,"0"0"0,0 0 16,0 0-16,0 0 16,0 0-16,0 0 15,0 0-15,0 0 16,0 0 0,67 44-16,26 45 15,22 26-15,5-13 16,-18-18-16,-27-22 15,-8-13-15,-14 0 16,-13-14-16,-14-13 16,-3-4-16,-19-9 15,-4-5-15,-4-4 16,-72-17 0,-132-72-16,-133-71 0,-1-13 15,116 32-15,84 48 16,67 35-1,35 22-15,31 19 16,0 3-16,23 10 16,21 4-16,165 53 15,97 80-15,35 67 16,-26-19-16,-120-52 16,-93-54-16,-49-39 15,-30-19-15,-14-8 16,-9-4-1,-62-5-15,-128-31 0,-125-36 32,-8-13-32,88 14 0,84 26 15,72 18-15,43 13 16,23 5-16,13 4 16,9 0-16,0 0 15,146 75-15,49 14 16,-31-14-1,-53-26-15,-44-23 0,-36-8 16,-9-9-16,-18-5 16,10 1-16,-10-5 15,-4 0-15,5 9 16,12 22 0,23 44-16</inkml:trace>
  <inkml:trace contextRef="#ctx0" brushRef="#br2" timeOffset="174475.71">30387 11997 0,'0'0'0,"0"0"0,0 0 0,0 0 16,0 0-16,0 0 15,0 0-15,80 40 16,57 89-16,67 84 16,22 57-1,-57-35-15,-10-40 16,-26-53-16,-53-53 16,-40-45-16,-18-22 15,-8-13-15,-14-9 16,0 0-16,-102-58 15,-107-88-15,-123-98 16,22 9-16,128 76 16,80 61-1,53 45-15,31 22 0,14 18 16,13-1 0,57 19-16,253 119 15,98 58-15,4 8 16,-88-4-16,-143-97 15,-70-40-15,-58-27 16,-31-13-16,-18-9 16,-8 0-16,-5 0 15,0 0-15,-235-275 16,-44-9-16,8 32 16,63 12-16,66 50 15,40 43 1,53 46-16,40 38 15,14 24-15,17 3 16,31 14-16,76 18 16,88 30-16,36 23 15,-41 0-15,-83-18 16,-58-18-16,-36-9 16,-30-4-16,-5-4 15,0 4-15,-200-129 16,-75-30-16,41 4 15,92 53-15,66 44 16,36 32 0,23 17-16</inkml:trace>
  <inkml:trace contextRef="#ctx0" brushRef="#br2" timeOffset="175356.46">25290 14919 0,'0'0'0,"0"0"0,0 0 0,0 0 0,0 0 15,-71-40 1,-66 17-16,-103 6 15,-26 8 1,-9 22-16,18 18 0,58 5 16,53 8-16,30-4 15,45-5-15,32-8 16,16-5-16,19 5 16,35 35-16,124 106 15,169 89 1,4 18-16,-9-44 15,-75-59-15,-80-34 0,-54-27 16,-43-36 0,-36-22-16,-9-17 15,-22-10-15,-4-4 16,-32 9-16,-39 5 16,-107-10-16,-31-34 15,-53-23-15,-13-31 16,49-14-16,75 10 15,57 13-15,36 4 16,13-4-16,5-5 16</inkml:trace>
  <inkml:trace contextRef="#ctx0" brushRef="#br2" timeOffset="175672.51">26190 15663 0,'0'0'0,"66"-18"0,-66 18 0,67-17 0,39-10 16,23 1-16,26-1 31,9 5-31,-9 8 16,-22 6-16,-31 8 16,-14 0-16,-17 4 15,0 0 1</inkml:trace>
  <inkml:trace contextRef="#ctx0" brushRef="#br2" timeOffset="175894.61">26535 16479 0,'0'0'0,"0"0"0,0 0 0,0 0 15,0 0-15,0 0 16,0 0-16,0 0 15,62 35-15,9-21 16,45 8 0,43 9-16,10 9 15,12-5-15,-3-35 16,8-22-16</inkml:trace>
  <inkml:trace contextRef="#ctx0" brushRef="#br2" timeOffset="176610.75">29811 14803 0,'0'0'0,"0"0"0,0 0 0,0 0 0,0 0 0,0 0 16,0 0 0,0 0-1,0 0-15,-53-35 0,4 35 16,-17 4 0,-10 10-16,-4 3 15,-4 5-15,18 5 16,-5 4-1,18 9-15,-1 4 16,15 5-16,3 4 0,10 5 0,-1 4 16,9 0-16,-4 4 15,13-4 1,-4-4 0,4-5-16,0-8 15,5-5-15,4-5 16,0 0-16,0-4 15,0 0-15,0 1 0,4-1 16,5 4 0,-5 5-16,1 4 15,-1 1 1,10-6-16,-10-8 0,5-4 16,4 0-16,9-5 15,9 0-15,14 0 16,17 0-16,9 5 15,22 13-15,18 22 16,22 49 0,13 48-16,13 45 0,-17-4 15,-27-10-15,-30-8 32,-41-36-32,-35-44 15,-18-35-15,-49-14 16,-66-44-16,-190-98 15,-178-128-15,22-23 16,93 10-16,124 79 16,32 23-1</inkml:trace>
  <inkml:trace contextRef="#ctx0" brushRef="#br2" timeOffset="-90666.2">6434 5841 0,'0'0'0,"0"0"0,0 0 0,0 0 0,0 0 0,0 0 0,0 0 0,0 0 16,0 0-1,0 0-15,-89 35 0,1-26 32,-54-9-32,-31-9 0,-13 9 15,-5 0-15,1-18 0,8 1 16,36-10-1,30 1 1,32 8 0,40 0-16,17 9 0,23 0 15,-9 9 1,13-9-16,0 9 0,0 0 16,159-8-1,27 16-15,102 10 16,1-9-16,-28 9 15,-48 0-15,-49-10 16,-36 1 0,-52 0-16,-23-9 0,-13 0 15,-22 0-15,-14 0 16,5 0-16,-9 0 16,0 0-1,0 0-15,-262-53 16,-123-18-16,-63 0 15,18 45-15,-31 17 16,-4 0-16</inkml:trace>
  <inkml:trace contextRef="#ctx0" brushRef="#br2" timeOffset="-88813.13">6979 13722 0,'0'0'0,"0"0"0,0 0 0,0 0 0,0 0 16,0 0-16,0 0 15,0 0-15,0 0 16,0 0 0,0 0-16,0 0 0,0 0 15,0-49 1,0 40-16,0 0 16,0 5-16,0-1 15,0-3-15,14-6 16,43-4-16,76-8 15,58 13 1,35 8-16,-22 1 0,-62-1 16,-45 1-16,-48-1 15,-23 5 1,-8-4-16,-5 4 16,-30-9-16,-72-13 15,-93-27-15,-75-4 16,22 9-16,36 8 15,66 14-15,58 4 16,21 9-16,23 5 16,22 0-16,5 4 15,4 0 1,4 0-16,-4 0 0,156 17 16,61 10-16,13 0 15,-30-14 1,-67-4-16,-62-9 15,-27 0-15,-17 0 16,-23-5-16,9 5 16,-13 0-16,0 0 15,0 0-15,-146-13 16,-129-22-16,-75-1 16,-22 23-1,44 13-15,22 17 0,18 15 16</inkml:trace>
  <inkml:trace contextRef="#ctx0" brushRef="#br2" timeOffset="-22805.74">8686 9311 0,'0'0'0,"0"0"0,0 0 0,0 0 0,0 0 0,0 0 0,0 0 15,0 0-15,0 0 16,0 0-16,0 0 16,0 0-16,0 0 15,0 0 1,0 0-16,-45 9 15,-25 5 1,-77 8-16,-101 9 0,-53-22 16,-107-9-16,-53-31 15,-44-14-15,-1-4 16,45-4-16,0-4 16,0 3-16,18-16 15,22 8 1,89 8-16,61 10 0,81 13 15,57 9 1,48 13-16,54 5 0,5-1 16,8 5-16,9 0 15,9 0 1,-13 0-16,13 0 16,0 0-16,0 0 15,0 0 1</inkml:trace>
  <inkml:trace contextRef="#ctx0" brushRef="#br2" timeOffset="-13271.39">11624 7485 0,'0'0'0,"0"0"0,0 0 0,0 0 0,0 0 16,0 0-16,0 0 0,0 0 16,0 0-16,0 0 15,0 0 1,0 0-16,0 0 0,0 0 16,0 0-16,0 0 15,0 0-15,0 0 16,0 0-1,0 0-15,0 0 16,0 0-16,0 0 16,0 0-16,-172 9 15,-63-22-15,-67-14 16,-39 1 0,35-5-16,9 4 15,45 0-15,48 5 16,48 9-16,72 0 15,22 4 1,36 4-16,-1 1 0,14-1 16,8 1-16,5 0 15,0-1 1,0 1 0,0-1-16,0 1 15,0-1-15,0 1 16,0 0-16,0 4 15,0 0-15,0 0 16,0 4-16,0 0 16,0 5-1</inkml:trace>
  <inkml:trace contextRef="#ctx0" brushRef="#br2" timeOffset="-12445.09">15937 7565 0,'0'0'0,"0"0"0,0 0 0,0 0 0,0 0 16,0 0 0,0 0-16,0 0 15,0 0-15,0 0 16,0 0-16,0 0 15,0 0-15,0 0 16,0 0-16,0 0 16,14 44-1,-14-35-15,0 4 16,-23 14-16,1 13 16,-31 13-16,-49 18 15,-26-9 1,-32-9-16,-26-8 15,-31-23-15,26-18 16,-13-8-16,-26-14 0,-1-9 16,45-4-16,26-8 15,19 12 1,25-4-16,32 4 0,27 10 16,21-1-16,9 5 15,5 4-15,18 0 16,4 4-1,0 1-15,0 0 16,0-1-16,0 1 16,0-1-16,0 1 15,0-1-15,4 5 16,-4 0-16,9 0 16,4 0-16,-13 0 31</inkml:trace>
  <inkml:trace contextRef="#ctx0" brushRef="#br2" timeOffset="-11935.15">18659 8403 0,'0'0'0,"0"0"0,0 0 16,0 0-16,0 0 15,0 0 1,-58 0-16,-8-5 16,-54 1-16,-48-9 15,-36-5-15,0 0 16,35 5-16,10 0 15,8-1-15,31-4 16,27 5-16,27 4 31,17 5-31,18 4 0,9 0 0,9-5 16,8 5-16,-8 0 16,13-4-1,0 4-15,0 0 16,0 0-16</inkml:trace>
  <inkml:trace contextRef="#ctx0" brushRef="#br0" timeOffset="-31983.26">25609 12379 0,'0'0'0,"0"0"0</inkml:trace>
  <inkml:trace contextRef="#ctx0" brushRef="#br0" timeOffset="-23233.47">7582 13425 0,'0'0'0,"62"17"0,-62-17 0,0 0 0,53 14 0,-53-14 0,76 22 15,-1-4-15,-4-1 0,0-3 16,-14-1-1,1 0 1,-27-4-16,9 0 0,-22-5 16,-9-4-16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5T21:40:50.85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19257 9701 0,'0'0'15,"0"0"-15,0 0 0,0 0 0,0 0 0,0 0 0,0 0 16,0 0-16,0 0 16,0 0-16,0 0 15,0 0-15,0 0 16,0 0-16,0 0 16,0 0-16,0 0 15,0 0-15,-62 23 16,0-1-1,-35 13-15,-50 14 16,-26 0 0,9-9-16,-13 0 0,-13-1 15,-1 1-15,14-4 16,8-10-16,-12 5 16,-23 9-16,22-9 15,-4 9-15,-45 0 16,10 0-1,8-5-15,-35 5 16,13-13-16,-5-5 16,-30 0-16,4-8 15,9-1 1,-44-9-16,21-8 0,-34 4 16,-19-18-16,-13 9 15,-44-13-15,0-4 16,0-1-1,0 0-15,-13-8 16,13-9-16,17 4 16,23-9-16,9 0 15,66 5-15,58 8 16,31 5-16,26 5 16,27-5-16,18 0 15,0-5-15,-1-4 16,1-4-1,0-9-15,0-5 0,26 5 16,18 4-16,18 5 16,9 8-16,-32-26 15,-21-26 1</inkml:trace>
  <inkml:trace contextRef="#ctx0" brushRef="#br1" timeOffset="79364.09">19288 10021 0,'0'0'0,"0"0"0,0 0 0,0 0 0,0 0 16,-48-36-16,17 18 15,-9 1-15,-5-1 16,1 5 0,-5 4-16,0 0 0,-8 4 15,4 5-15,-9 0 16,-5 0-1,-8 5-15,-18-1 0,-23 10 16,-25-1 0,-41 0-16,-18 1 15,1-6-15,-23 6 16,1-1-16,21-9 16,-4 1-16,-22-1 15,-26-8 1,-19 4-16,-17-9 15,-18-4-15,5 4 0,-1 4 16,23-3 0,-18-6-16,36 5 0,12 18 15,19-9-15,17-9 32,14 14-32,13-1 0,-5 1 15,-8-10 1,-10 1-1,-21 4-15,-14-5 0,9-8 0,-18 0 32,18-1-32,5 10 15,4-5-15,4-4 16,10 4-16,3 5 16,-17 4-16,13-5 15,9 1-15,14 4 16,-14 4-16,5-8 15,26 4 1,-5 9-16,14 4 0,31-9 16,31 1-1,18-1-15,22 1 16,22 3-16,9-3 16,18-1-16,0 1 15,8-1-15,5-4 16,0 5-16,0-5 15,0 0-15,0 0 16,160 35-16,48-8 16,102-1-1,54-8-15,39 0 16,32 17-16,34-13 16,-12-4-16,26 4 15,-4-4-15,-18-14 16,18-12-16,-32 3 15,-12 5-15,3-4 16,-17 4-16,54 17 16,-23 6-16,-35 8 15,-1-14-15,-52 6 16,8-6-16,-44 1 31,18 0-31,8-1 0,-43 6 16,-37-1-16,-52-13 15,-62-1-15,-58-8 16,-27 0-16,-22 5 16,-22-5-16,-13 0 15,-14 0-15,1 0 16,-5 0-16,0 0 16,0 0-16,-164-22 15,-89-5-15,-164-13 16,-26 0-16,-62 5 15,-18-9-15,13 8 16,-35 10-16,-5 3 16,-4-3-1,-4 4-15,39 17 16,27 10-16,13-23 16,5 9-1,26-9-15,32 14 16,52-5-16,23 0 15,40 9-15,39 5 16,14-5-16,22-5 0,35 5 16,32 0-16,17 0 15,35-4-15,23 4 16,27-5-16,12 5 16,5 0-1,27-4-15,-5 4 16,5 0-1,13 0-15,0 0 0,0 0 16,0 0-16,0 0 16,0 0-1</inkml:trace>
  <inkml:trace contextRef="#ctx0" brushRef="#br1" timeOffset="98263.72">7932 9245 0,'0'0'0,"0"0"0,0 0 0,0 0 0,0 0 0,0 0 15,0 0-15,0 0 16,0 0-16,0 0 0,0 0 31,0 0-15,0 0-16,0 0 15,-4 53-15,-5-26 16,-31 17-16,-4 9 16,-18 9-16,-36 14 15,-22 12 1,-21-8-16,-32-5 15,13-4-15,-8-4 0,-14-1 16,-4 1 0,4-14-16,-4 9 15,4-13-15,-17-5 16,13-8-16,-18-5 16,-9-9-16,22-9 15,-21-4-15,-6-5 16,1-4-16,18 0 15,13-4-15,4-1 16,0 1-16,23-5 16,-5 0-16,0-4 15,4-5-15,23-4 16,12-9 0,-3-9-16,-5-9 15,13-4-15,5 0 16,0-5-16,4-4 15,13-4-15,32-1 16,-1 5-16,10-4 16,-1-9-1,14-5-15,13 0 16,-9 0-16,22 0 16,5-8-16,-5-10 0,-4 1 15,18-5-15,4 9 16,4 0-1,9 0-15,1-5 16,12 0 0,5-3-16,-4-6 0,4 5 15,13 0-15,14 0 16,-5-4-16,18 4 16,4-9-1,32-4-15,-10 9 0,14 8 31,-18 9-31,-4 10 0,8 17 0,5 4 16,-4 9 0,4 5-16,13 8 15,13 10-15,14 4 16,-9 4 0,9 5-16,-4 4 0,-1 4 15,-17 1 1,8-1-16,-26 1 0,0-5 15,-18 0 1,0 5 0,-13-1-16,5-3 0,12 3 15,10 5-15,35 0 16,22 0-16,31 9 16,5 9-1,8-5-15,-35-4 16,-22 0-16,-13 4 0,-36 0 15,-14-4-15,-16 0 16,-10 0 0,-9 4-16,0 1 15,14 3 1,-5 10-16,23 22 0,26 17 16,-1 14-16,10 13 0,-4 13 31,-5-4-31,8-4 15,-21-10-15,0-3 16,-18-1-16,0 0 16,-14 0-1,1 5-15,-9 0 16,4 4-16,-13 0 16,-9 4-16,9 1 15,-18-1-15,4 10 16,1 4-16,4-1 15,-18-8-15,5-4 16,-5-1-16,-13-8 16,-13 0-16,9 4 15,-23 0-15,-4 0 16,-9 4-16,-22-4 16,-22 1-1,-5-6-15,-8-8 0,-5 0 16,-27-9-16,14-9 15,-5 0-15,-17-5 16,-1-8 0,10-9-16,4-4 15,8-5-15,1 0 16,-4-9-16,-37 0 16</inkml:trace>
  <inkml:trace contextRef="#ctx0" brushRef="#br1" timeOffset="104203.42">19395 9697 0,'0'0'0,"0"0"0,0 0 0,0 0 0,0 0 0,0 0 16,0 0-16,0 0 15,44 9-15,-44-9 16,0 0-1,0 0-15,0 0 16,0 0-16,0 4 16,0-4-16,0 0 15,0 0-15,0 0 16,-106 54-16,44-23 16,-23 13-16,-21 0 15,-9-4 1,-9-4-16,-14 8 0,10-13 15,-10-9-15,-26 5 16,-17 4-16,-6 0 16,10-14-1,-14 10-15,-30-5 16,35-4-16,22-5 16,-23 1-16,-16-10 15,16-4-15,-3-9 16,-54 0-16,-31-13 15,14-5-15,-32 10 16,14-14 0,4 0-16,-4 4 15,22 0-15,-14 10 16,-3-19-16,39 14 16,-9 13-1,-4-13-15,17 9 0,1 8 16,-14-8-16,22 0 15,9 13-15,-13-5 16,-4 1-16,26 4 16,-4-5-16,-1 5 15,32 0-15,18-4 16,12-5-16,-34-4 16,3-5-16,10-4 15,4-13 1,-18-10-16,-9-17 15,-8-13 1,13-9-16,9 4 16,4 4-16,0-3 0,27-6 15,17 6 1,27 8-16,0-9 16,18 0-16,0-4 0,35 9 15,5 8-15,-1-13 16,19-4-1,-1 0-15,9 4 16,9-9-16,9 5 16,9 0-16,9-5 15,9-4-15,4 0 16,31-4-16,9 4 16,17-9-16,23 9 15,4-1-15,27-3 16,35-5-1,14 13-15,40 1 0,26-5 32,13 8-32,31 6 15,5 3 1,-4 10-16,17-5 0,-27 9 16,5 0-1,-22 9-15,-18-1 16,-26 1-16,4-4 15,8 3-15,15 10 16,21-14-16,22 14 16,18 0-16,0 8 15,23 1 1,-10 8-16,5 10 0,9-10 16,-5 18-16,5 9 15,-23 18 1,19-9-16,-23 17 15,13 10-15,-8 8 0,8 18 16,27 5 0,5 26-16,26 31 15,-18 9-15,32 31 16,-54 9-16,18-5 16,-49 14-16,-9 13 15,-44-18-15,-80-26 16,-31-18-16,-35-9 15,-27-4 1,-31-10-16,-18-16 0,-13-1 16,-13 9-16,-22 13 15,-27 35-15,-22 32 16,-32 4 0,-12 5-16,-18-5 15,-41 5-15,-8-5 16,-17 5-16,12-45 15,-35-13-15,-35-5 16,-14-26 0,-44-4-16,-4-32 0,-27-17 15,-9-18 1,0-9-16,-13-22 16,18-13-16,-1-14 15,76-8-15,31-9 16,4-14-16,-39-35 15,-14-49-15,5-22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5T21:43:12.47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2981 3270 0,'0'0'0,"0"0"0,0 0 0,0 0 0,0 0 0,0 0 0,0 0 0,0 0 16,0 0-16,0 0 16,0 0-16,0 0 15,-53 44-15,35-35 16,5 0-16,0 0 15,-1-9 1,10 9-16,4-9 16,-13 0-16,13-9 15,0 9-15,0 0 16,0 0-16,84-89 16,-40 54-16,0-18 15,14 8-15,17 1 16,-4 8-16,18 1 15,-5 8 1,18 1-16,-18-1 16,5 9-16,-5 1 15,-26 8-15,4 0 16,-9 0-16,9 9 16,-4 0-16,-18 0 15,0 0-15,-5 0 16,-8 0-16,-14 0 15,5 0-15,4 9 16,-4-9-16,-14 9 16,18-9-1,-17 9-15,12 0 0,5-1 16,-4 1 0,-5 18-16,19-1 15,-1 1-15,-5 9 16,1-1-16,4 0 15,-5 1-15,1 8 16,-5 1-16,5-1 16,-5 0-16,0 1 15,5-1-15,-10-9 16,6 1-16,-19-10 16,9 1-1,-4 0-15,-4-1 0,8-8 31,-13 8-31,4 1 0,-4 0 0,14 8 16,-14-8 0,8 8-16,-8-8 15,5-1-15,-5 1 16,13 0-16,-13-1 16,5 1-1,-5-1-15,8-8 0,6 0 16,-14 0-16,4-1 15,-4 10 1,13-9 0,-4 8-16,-4-17 15,-5 9-15,13-9 16,-13 0-16,0-9 0,0 8 16,0-8-16,-13 9 15,8-9-15,-35-9 16,-30-17-16,-32-10 15,-40-17 1,9-9-16,0 9 0,9 9 16,8 17-1,28-8-15,17 17 16,31 9-16,18 9 16,0-9-16,4 9 31,9 0-31,9 0 15,-4 0-15,4 0 16,0 0-16,4 0 16,-4 0-16,0 0 15,0 0-15,0 0 16,0 0-16,93 71 16,-62-36-1,14 10-15,25 17 0,19 18 16,22 8-16,4-8 15,5-9 1,-9-9-16,-23-27 16,-17 1-16,-22-18 15,-9-9-15,-14-1 16,-8-8-16,-5 0 16,1 0-16,-10 0 15,18 0 1,-4-8-16,13-19 0,36-17 15,8-27 1,9-18-16,5 0 0,-1-26 16,14-44-1,9-90-15,-18-52 16</inkml:trace>
  <inkml:trace contextRef="#ctx0" brushRef="#br0" timeOffset="31087.31">18690 5947 0,'0'0'0,"0"0"0,0 0 0,0 0 0,0 0 16,-44 0-16,39 0 0,5 0 15,-4 0-15,-5 0 16,4 0-16,1 0 31,4 0-31,0 0 0,0 0 0,-4 0 31,-5-9-31,4 9 0,1 0 0,4-9 16,-5 9-16,-8-8 31,4 8-15,-9-9-16,1 9 16,-5-9-16,-5 9 15,0-9-15,-17 9 16,0 0-16,-5-9 15,0 9-15,-13 0 16,5 0-16,-10 0 16,-4 9-16,-9-9 15,9-9-15,-4 9 16,9 0-16,-23 0 16,9 0-16,-22-9 15,5 9 1,-1-9-16,10 0 15,12 1-15,-4-1 16,5 0-16,0 0 16,-27 0-16,0 0 15,-13 0-15,4 1 16,4-1-16,10-9 16,8 0-16,1 9 15,3 0-15,-3 1 16,3-1-16,10 9 15,4-9-15,0 0 16,9 9 0,-9-9-16,5 9 15,4-9-15,4 9 16,-13-9-16,0 9 16,0 0-16,-4 0 15,0-8-15,4 8 16,0-9-16,4 9 15,5 0 1,-9 0-16,-4 0 0,-14-9 16,-4 9-1,5 0-15,-1 0 16,5-9-16,0 9 16,-10-9-16,-16 0 15,-10 0-15,5 9 16,4-17-16,18 8 15,0 0-15,17 0 16,-8 0-16,9 0 16,-14 0-16,-8 1 15,-5 8 1,18-9-16,-18 0 0,13 9 16,5-9-1,-18 9-15,13-9 16,-8 9-1,8 0-15,14 0 0,-19 0 16,19 0-16,-14 0 16,1 0-16,-10 0 15,-4 0-15,5 0 16,4 0-16,0 0 16,17 0-1,-12-9-15,3 9 16,-12-9-16,-9 9 15,4-8-15,-14 8 0,1-9 16,-13 0 0,-1 9-16,-4 0 15,0 0-15,-4-9 16,21 9-16,-3-9 16,-10 0-1,1 9-15,-27-9 0,-5 0 16,14-8-1,-14 17-15,-13-9 16,14-9-16,-1 0 16,14 1-16,8 8 15,32 0-15,22 9 16,13-9 0,13 0-16,27 9 0,5 0 15,8 0-15,5 0 16,8 0-16,5 0 15,-9 0 1</inkml:trace>
  <inkml:trace contextRef="#ctx0" brushRef="#br0" timeOffset="48840.1">2844 7188 0,'0'0'0,"0"0"0,0 0 0,0 0 0,0 0 0,0 0 0,0 0 0,0 0 16,0 0 0,44-31-16,-35 22 0,4 5 15,-8-1 1,-5 1-16,13 0 15,-13-1-15,9 1 16,-9-1-16,0 1 16,0-1-16,0 1 15,0 4-15,0 0 16,0 0-16,-84-31 16,26 22-16,-13 5 15,-13 4 1,-5 4-16,-13 5 15,-40 4-15,-17 5 16,-1-5-16,18 1 16,14-14-16,21 4 15,23-4-15,27 0 16,12 0-16,19 0 16,8 0-16,9 0 15,5 0-15,-10 0 16,10 0-1,-5 0-15,9 0 0,-13 0 16,13 0-16,-5 4 16,5 1-1,-13-1-15,13 5 16,-9 9-16,5 9 16,-14 12-16,-4 23 15,4 14-15,5 8 31,-5 18-31,0 4 0,-4 18 0,18 9 16,-10-8-16,1 3 16,-5-4-16,10-9 15,-10 5 1,5-13 0,8-10-16,-4 5 0,-4-13 15,13-23-15,0-8 16,0-14-16,0-13 15,0-4-15,0-5 16,0-9-16,0 0 31,13-4-31,-13 0 16,9-4-16,-4-1 16,12-4-16,28-4 15,39-10-15,40-12 16,40-5-1,35-5-15,59-21 16,34 26-16,-4 17 16</inkml:trace>
  <inkml:trace contextRef="#ctx0" brushRef="#br0" timeOffset="96008.5">15264 8070 0,'0'0'0,"0"0"0,0 0 0,0 0 0,0 0 0,0 0 16,53 31-16,-53-26 15,13-1-15,-13-4 16,4 0-16,-4 0 16,14 0-1,-14 0-15,4 0 16,-4 0-16,9 0 16,-9 0-1,13 0-15,-13 0 0,5 0 16,-5 0-16,13 0 15,-13 0-15,0 0 16,0 0-16,0 0 16,0 0-16,0 0 15,0 0-15,0 0 16,0 0 0,-146 13-16,75-4 15,0 5-15,22-5 16,-4-1-16,-5-3 15,10-1-15,-6-4 16,15 0-16,16 0 31,1 0-31,18-4 16,-9 4-16,13 0 0,0 0 16</inkml:trace>
  <inkml:trace contextRef="#ctx0" brushRef="#br0" timeOffset="96979.31">22950 8385 0,'0'0'0,"0"0"0,0 0 16,0 0-16,0 0 15,0 0 1,0 0-16,0 0 0,0 0 0,0 0 15,0 0-15,0 0 16,0 0 0,-107-49-16,-48 36 31,-13-5-31,17 5 0,36 8 16,30 5-16,32 0 0,9 0 15,17 0-15,10 0 16,8 0-16,4 0 15,-4 0-15,5 9 16,4 9 15</inkml:trace>
  <inkml:trace contextRef="#ctx0" brushRef="#br0" timeOffset="104388.93">23840 8527 0,'0'0'0,"0"0"0,0 0 0,0 0 0,0 0 15,0 0-15,0 0 16,0 0-16,0 0 16,0 0-16,0 0 15,0 0-15,0 0 16,0 0-16,-22-44 16,27 39-16,4 5 15,-1 0-15,6 0 16,-5 0-16,13 0 15,0 0-15,5 0 16,-1 0-16,14 5 16,9-1-1,-5 0-15,0 1 16,5 8-16,-4-8 0,-1 3 31,5 6-31,4-10 0,9 5 16,0 0-16,-4-5 15,8-4-15,5 0 16,0 0-16,4 0 16,-13 0-16,5 5 15,4-1 1,8-4-16,10 0 16,-5 5-16,5-5 0,0 4 15,-18-4-15,-1 0 16,-7 0-16,-10 0 15,9 0 1,-9 0-16,13 0 16,1-4-1,-1-1-15,5 1 0,0-1 16,-4 1-16,-1-1 16,-8 1-16,4 0 15,-13-1-15,13 1 16,-9 4-16,13-9 31,5 4-31,0 1 16,-4-5-16,-1 0 15,5-4-15,-18 4 16,5 0-16,-14 0 16,-8 0-16,4 5 15,-5-5 1,-4 5-16,9-1 15,-9 1-15,9-5 16,-13 5-16,4-5 16,0 4-16,-18 1 15,5-1-15,-18 5 16,4 0-16</inkml:trace>
  <inkml:trace contextRef="#ctx0" brushRef="#br0" timeOffset="107666.65">18663 5690 0,'0'0'0,"0"0"0,0 0 0,0 0 0,0 0 0,0 0 16,0 0-1,0 0-15,0 0 16,0 0-16,0 0 15,0 0-15,0 0 16,0 0 0,0 0-16,0 0 0,-48-27 15,30 27-15,-13 0 16,-27 0-16,-13 9 16,-40 9-16,-30 9 15,-19-19 1,14 10-1,-9-9-15,-9 9 0,-18-18 16,0 0-16,14-9 16,-41 9-16,-21 0 15,8-9-15,-35-9 16,-18-8 0,5 8-16,8-9 0,-8 1 15,35-1-15,-9 1 16,1-1-16,25 9 15,32 1-15,0-1 16,9 9 0,17 0-16,14 0 15,-9 0-15,-14 1 16,19-1-16,8 9 16,22-27-16,-8 9 15,26 9-15,4-8 16,14 17-16,22 0 15,22-9-15,9 9 16,4 0-16,10 0 16,8 0-16,4 0 15,5 0-15,-13 0 16,13 0-16,0 0 16,0 0-1</inkml:trace>
  <inkml:trace contextRef="#ctx0" brushRef="#br0" timeOffset="113948.98">18185 7055 0,'0'0'0,"0"0"0,0 0 0,0 0 0,0 0 15,0 0 1,0 0-1,-67-13-15,23 0 16,8-5-16,1 5 0,13 4 16,8 0-16,-8 0 15,-13-13-15,4-5 16,-14-13-16,1-17 16,0-14-1,22 0-15,-1-13 16,15 8-16,12 5 15,14-4-15,13 0 16,40-14-16,22 9 16,4 9-16,1 0 15,-23 18-15,-17 9 32,4 0-32,-13 8 0,-5 1 0,-9 8 15,-12 0-15,-15 10 31,-8-10-31,-26-8 16,-50-27-16,-74-9 16,-36 0-16,22 9 15,31 26-15,44 10 16,22-1 0,36 18-16,9 9 15,5-9-15,12 9 16,1 0-16,4 0 15,0 0-15,4 0 16,1 0-16,17 0 16,18 9-16,8-9 15,-3 0-15,-1 0 16,-22 0 0,-17 0-16,-5 0 0,0 0 15,0 0-15,-209 9 16,-159 9-1,-132 8-15</inkml:trace>
  <inkml:trace contextRef="#ctx0" brushRef="#br0" timeOffset="131137.07">27174 8101 0,'0'0'15,"0"0"-15,0 0 0,0 0 0,0 0 0,0 0 16,0 0-16,0 0 16,44 0-16,-40 0 15,-4 0-15,0 5 16,0-1-16,0-4 16,0 0-1,0 0-15,-66 58 16,17-23-16,-26 1 15,-27 8-15,-18-4 16,-22 0 0,-22 0-16,5-18 15,8 9-15,27-9 16,9-13-16,0 4 0,4 1 16,9-6-16,0 1 15,18-4-15,-1-5 16,19-5-1,4 1-15,0-5 16,4 0-16,9-4 16,5 4-16,0 0 15,-14-4-15,-35-1 16,-22 6 0</inkml:trace>
  <inkml:trace contextRef="#ctx0" brushRef="#br0" timeOffset="132886.68">15809 9422 0,'0'0'0,"0"0"0,0 0 0,0 0 0,0 0 0,0 0 16,0 0-16,0 0 15,0 0-15,0 0 16,0 0-16,31 45 16,-36-41-1,5-4-15,-13 4 16,13 1-16,-9-1 15,-9 5-15,-13 4 16,-13 5-16,-22 4 16,4 0-16,4 1 15,-13-6 1,0 6-16,-4 3 16,-5 1-1,-13-1-15,-5 1 16,-4-5-16,5 0 0,-18 0 15,-5-4-15,-26 0 16,-23 0-16,5-10 16,9 1-16,-9 0 15,-22-9-15,-13-9 16,8 0-16,-22-4 16,-17-9-16,26 0 15,0 0-15,-9 4 16,9-9-16,-9 5 15,10 0 1,-41-5-16,27 5 0,13 0 16,0-4-16,0 8 15,22-4 1,23 4-16,30 9 16,14 0-16,13 5 15,13-1-15,18 1 16,18-1-16,4 1 15,5 0-15,4-1 32,9-4-32,5 5 0,-6-5 0,-38-22 31,-50-31-31</inkml:trace>
  <inkml:trace contextRef="#ctx0" brushRef="#br0" timeOffset="191718.04">14944 7911 0,'0'0'0,"0"0"0,0 0 0,0 0 0,0 0 0,0 0 15,0 0 1,0 0-16,0 0 0,0 0 15,45-22-15,-32 22 32,-13 0-17,0 0-15,0 4 0,0-4 16,0 4-16,0 1 16,0-1-1,0 1-15,0-5 16,0 0-16,-58 53 15,1-18-15,-27 1 16,-9-10-16,-23-3 16,1-1-1,0-9-15,-14-4 16,27-9-16,-13 4 16,0-8-16,-23-5 15,-12-4-15,-19-9 0,5-5 16,22 0-1,-13 1-15,9 8 16,0 0-16,30 5 16,19 0-16,22 4 15,17 0-15,5 0 16,17 5-16,10-1 16,-1 1-16,9-1 15,5 1-15,-5 4 16,5-4-16,4 4 15,-8 0 1,-28 0-16,-8 8 16,-14 6-16</inkml:trace>
  <inkml:trace contextRef="#ctx0" brushRef="#br0" timeOffset="197127.81">22834 8163 0,'0'0'0,"0"0"0,0 0 0,0 0 0,0 0 0,0 0 0,0 0 0,0 0 16,0 0 0,0 0-16,0 0 15,0 0-15,0 0 16,0 0-16,0 0 15,0 0-15,0 0 16,0 0-16,0 0 16,0 0-16,-53-13 15,9 22-15,-40 9 16,-18 4 0,-14 0-16,-3-4 15,3 4-15,-17 4 16,5-8-16,-1-4 15,-26 8-15,9-9 16,-27 5-16,-9-1 16,1-3-16,12-1 15,-13 0-15,-4 5 16,0-9 0,4 0-16,-17 0 15,13 0-15,13-5 16,13-8-16,5-5 15,-31 0-15,-27-13 16,-13-5-16,0-8 16,-4-5-16,26 0 15,58 4-15,35 10 16,44 8 0,18 9-16,23 0 0,8 5 15,0-1-15,14 1 16,0 4-16,-1-4 15,-4 4-15,9 0 16,0 0 0,0 0-16,9 0 15,-4 0-15,-1 0 16</inkml:trace>
  <inkml:trace contextRef="#ctx0" brushRef="#br0" timeOffset="204432.9">27222 8287 0,'0'0'0,"0"0"0,0 0 0,0 0 16,0 0-16,0 0 15,0 0-15,0 0 16,0 0-16,0 0 16,0 0-16,0 0 15,0 0-15,0 0 16,0 0-16,0 0 15,0 0 1,0 0-16,0 0 0,0 0 16,-66-22-1,-1 31-15,-39 9 16,-53 9-16,-72 8 16,-53 0-16,1-8 15,-41-5-15,49-17 16,0-1-16,-26-17 15,44-5-15,-9 9 16,22-17 0,49 3-16,58 6 0,39-1 15,32 9-15,17 0 16,14 5 0,17-1-16,5 1 15,8-1-15,5 1 16,0 0-1,5-1-15,8 1 0,18-1 16,31 1-16,40-5 16,31 0-16,26 5 15,10 4 1,53 13-16,35 18 0,22 13 16,40 18-1,0 18-15,-31-18 0,-4-9 16,-71-17-1,-49-9-15,-36-19 16,-52-3-16,-28-5 16,-26-5-16,-8 1 15,-14 0 1,0 4-16,-107-36 0,-128-22 16,-106-12-1,-9 7-15,80 28 0,57 4 16,31 9-1,27 4-15,40 5 16,44 4-16,22 0 16,14 5-1,21-1-15,1 5 0,9 0 16,4 0 0,4 0-16,-4 0 0,0 0 15,199 40-15,85 13 16,80 14-16,-19-10 15,-21-3 1,-94-19-16,-70-17 0,-67-14 16,-49-4-1,-21 0-15,-15-4 16,-8 4-16,0 0 16,-221-58-16,-63 9 15,-26 5-15</inkml:trace>
  <inkml:trace contextRef="#ctx0" brushRef="#br0" timeOffset="205458.74">27790 8456 0,'0'0'0,"0"0"16,0 0-16,0 0 16,0 0-16,0 0 15,0 0-15,0 0 16,0 0-16,0 0 16,0 0-1,0 0-15,0 0 0,0 0 16,0 0-1,0 0-15,0 0 0,0 0 16,75-27 0,-8 18-16,26 1 0,13 3 15,1 5 1,3-4 0,-12 4-16,-18 0 0,-27 0 15,-13 0-15,-14 0 16,-8 0-16,-9 0 15,-5 0-15,5 0 16,-9 0-16,0 0 16,0 0-16,-155-27 31,-13-4-31,-54 13 16,14-17-16,57 13 15,53 13-15,41 0 16,17 9-16,18-4 15,8 4-15,10 0 16,0 0-16,4 0 16,8 0-16,-8 0 15,147 26 1,39 5-16,18 0 0,-14-4 16,-48-14-1,-44-13-15,-36 5 0,-36-5 16,-8 0-1,-18-5-15,0 5 16,0 0-16,0 0 16,-106-31-16,-9 0 15,-23 4 1,10 10-16,17 8 0,18-4 16,22 8-16,22 5 15,9 0-15,18 0 16,0 5-1,4 3-15,-4 6 16,-5 8-16</inkml:trace>
  <inkml:trace contextRef="#ctx0" brushRef="#br0" timeOffset="210585.63">27675 8633 0,'0'0'0,"0"0"0,0 0 0,0 0 0,0 0 0,0 0 16,0 0-1,0 0-15,0 0 16,0 0-16,44-4 16,-31 4-16,9 0 15,5 4-15,4-4 16,-4 5-16,-10-5 15,-8 0-15,-9 0 16,5 0-16,-5 0 16,0 0-1,0 0-15,0 0 16,0 0-16,-125 0 16,77 4-16,8 1 15,9-1 1,9 0-16,4 1 15,0-5-15,14 0 16,-1 0-16,-4 0 16,5-5-16,0 5 15,4 0-15,0-4 16,0 4-16,0-4 16,0-1-16,0 5 15,0 0-15,0 0 16,137 18-16</inkml:trace>
  <inkml:trace contextRef="#ctx0" brushRef="#br0" timeOffset="212183">3513 9564 0,'0'0'0,"0"0"0,0 0 0,0 0 0,0 0 16,22-53 0,-9 40-1,-13-1-15,9 5 0,-9 5 16,0 0-16,0-1 31,-9 1-31,-4-1 0,-9 1 0,-31 4 16,-49 0-1,-40 0 1,-18 4-16,19 1 16,3-5-16,23 0 0,0 4 15,22-4-15,17 0 16,19 0-16,26-4 15,4 4-15,-4-5 16,22 1-16,-9 4 16,14 0-16,4 0 31,-9-5-31,9 5 16,-13 0-1,13 0-15,-5 0 0,5 0 16,-22-4-1,-40-9 1</inkml:trace>
  <inkml:trace contextRef="#ctx0" brushRef="#br0" timeOffset="-208879.8">4134 9520 0,'0'0'0,"0"0"0,0 0 0,0 0 0,0 0 16,0 0-16,0 0 16,0 0-16,0 0 15,0 0-15,0 0 16,0 0-16,0 0 16,0 0-1,0 0-15,0 0 16,0 0-16,0 0 15,-49 26-15,49-30 16,-5 4-16,5 0 16,-13 0-16,13 0 15,0 0-15,-4 0 16,4 0 0,0 0-16,0 0 0,0 0 15,0 0-15,0 0 16,0 0-16,0 0 15,0 0-15,0 0 16,0 0 0,0 0-16,0 0 15,0 0-15,71 58 16,-36-23-16,18 9 16,-4 1-16,4-5 15,5-9-15,-27 0 16,9-9-1,-9-9-15,0 0 16,-18-4-16,14 0 16,-10-5-1,10 1-15,-9-5 0,4 0 16,-4 0-16,8-5 16,-4 1-16,5 0 15,13-5-15,4 0 16,0 4-1,10-3-15,-6-1 0,19 0 16,4-4-16,4 4 16,9 0-16,-8 0 15,8 5-15,-13 4 16,4 4 0,9 0-16,-8 5 15,-5-4 1,-14-1-16,-12 5 0,-14 0 15,-5-5-15,-8 1 16,4-1-16,-17-4 16,8 0-1,-9 0-15,-4 0 16,9 0-16,-9 0 16,14-4-16,-10-1 0,36-8 31,4-9-31,32-9 0,21 0 0,9-5 15,19 1-15,-10 4 16,-9 9 0,5 8-1,-13 1-15,-23 9 16,-13-1-16,-9 1 16,-9 4-1,-4-5-15,-18 5 16,5 0-16,-5 5 15,-4-1-15,0 1 16,8 4-16,-12-5 16,30 0-16,40-4 15,54-8 1</inkml:trace>
  <inkml:trace contextRef="#ctx0" brushRef="#br0" timeOffset="-199709.3">8482 9254 0,'0'0'0,"0"0"0,0 0 0,0 0 0,0 0 0,0 0 15,0 0-15,0 0 16,0 0-16,0 0 16,0 0-16,0 0 15,0 0-15,0 0 16,0 0-1,26 49-15,-8-27 0,4 0 16,1 4 0,3 5-16,18 9 15,14 14-15,13 12 16,4 5 0,18 0-16,-17-5 15,12-4-15,-21-13 0,-1-4 16,5-14-16,0-5 15,13 5-15,14 0 16,17-4-16,5-5 16,-5-4-16,0-9 15,1-5-15,12-8 16,14-10 0,4-12-16,27-10 0,-13-8 15,-1 0 1,-17-1-16,-22 5 15,-5 9-15,-4 5 16,-9-1-16,4 1 16,5 3-16,-14 6 15,-8 3-15,13 5 16,4 5-16,10 4 16,12 4-1,14 10-15,-13 8 0,-1 0 16,-26 5-1,-13-5-15,-18-4 16,-14-5-16,-26-4 16,-4-5-16,-9-4 15,8 0-15,14-9 16,22-13-16,36-22 16,61-40-1,72-14-15,30-13 0,14 27 16,0 9-16,-5 30 15,-35 19 1,-9-5-16,-35 13 16,-14-4-16,-35 9 15,-27-5-15,-17 5 16,4 4-16,0-22 16,31-18-1</inkml:trace>
  <inkml:trace contextRef="#ctx0" brushRef="#br0" timeOffset="-152617.16">10658 3465 0,'0'0'0,"0"0"0,0 0 0,0 0 0,0 0 0,0 0 15,0 0-15,0 0 16,0 0-16,0 0 16,0 0-16,58-36 15,4 1 1,49-9-16,22-10 15,-5 19-15,27 8 16,5 19-16,26 16 16,0 10-16,-8 26 15,-32-8-15,9-1 16,5 1-16,-19 8 16,-3-8-1,4 17-15,13 18 0,4 0 16,1 8-16,-45 1 15,-17-9 1,-23 0-16,-4 0 16,13 9-16,-17-18 15,-1 9-15,-22-18 16,1-9-16,-19-8 16,-8-19-16,-5-8 15,1 0-15,-14 0 16,4-9-16,-4 9 15,0-9-15,0 0 16,0 0 0,0-9-16,0 0 15,9-9-15,4-17 16,-8-27-16,17-9 16,0-18-16,0 27 15,-4 0 1,-5 18-16,1 17 15,-10 10-15,9-1 0,-4 9 16,-4 0 0,-5 9-16,13 9 15,5 0-15,-5 17 16,5-8-16,4 9 16,-18-1-16,10-8 15,-14-9 1,0 0-16,0 0 0,0 0 15,-14-1-15,-4 1 16,5 0 0,-27-9-16,-22 0 0,-22-26 15,-45-28-15,-30-25 32</inkml:trace>
  <inkml:trace contextRef="#ctx0" brushRef="#br0" timeOffset="-96828.03">2077 9294 0,'0'0'0,"0"0"0,0 0 0,0 0 0,0 0 0,0 0 16,0 0-16,0 0 15,0 0 1,0 0-16,0 0 0,0 0 31,0 0-31,0 0 0,-44 26 16,-41-4-16,-34 5 15,-67 4-15,-18 5 16,17-1 0,54-13-16,18-4 0,18 0 15,12-1-15,15-3 16,21-1-16,9-4 15,9 0 1,13 0-16,-4-5 16,18 0-16,-10 1 31,14 4-31,-9 8 0,9 14 0,0 27 16,9 31-16,9 35 15,-5 27 1,-13 4-1,0 0-15,-17-18 0,-6-4 0,6-4 16,-1 17 0,5 0-16,-5-17 15,-4-1-15,22-21 0,13-5 16,-4-9 15,-5-5-31,14-8 16,4-18-16,-4-13 15,-5-14-15,5-8 16,4-9-16,-4-5 16,13 0-16,9-4 15,17-4-15,59-14 16,43-9-16,41-9 16,52 14-16,147 31 15,80 26-15</inkml:trace>
  <inkml:trace contextRef="#ctx0" brushRef="#br0" timeOffset="-52633.54">16939 11036 0,'0'0'0,"0"0"0,0 0 0,0 0 0,0 0 0,0 0 0,0 0 0,0 0 0,0 0 16,0 0 0,0 0-16,0 0 15,0 0 1,0 0-16,0 0 0,-75 4 15,-27 14-15,-45 4 16,-12-4 0,22-14-1,-1-4-15,-17-4 0,9-5 16,17 0-16,32 5 16,48-1-16,9 5 0,13-4 15,10 4 1,12 0-16,-4 0 15,-4 0-15,13 0 16,0 0-16,0 0 16,111-18-1</inkml:trace>
  <inkml:trace contextRef="#ctx0" brushRef="#br0" timeOffset="-52220.78">21358 11483 0,'0'0'0,"0"0"0,0 0 15,0 0-15,0 0 0,-40-48 16,9 30-16,-13 0 16,-5 0-16,-17-4 15,-23 4-15,-8-4 31,-1 0-31,-13 0 0,-8 13 16,-14 0 0,17 9-16,19 0 0,26 5 0,13-1 15,14 5 1,0-9-16,-5 0 16</inkml:trace>
  <inkml:trace contextRef="#ctx0" brushRef="#br0" timeOffset="-31906.52">17001 11040 0,'0'0'16,"0"0"-16,0 0 0,0 0 0,0 0 0,0 0 16,0 0-16,0 0 15,0 0-15,0 0 16,0 0-16,0 0 15,0 0-15,0 0 16,0 0-16,0 0 16,0 0-16,0 0 15,0 0-15,0 0 16,0 0-16,0 0 16,0 0-1,0 0-15,-97 13 16,-5 10-16,-40-1 15,-31 0 1,27-13-16,-14 0 16,-22-9-16,-4 0 0,9-9 15,31-5-15,-14-3 16,5-5-16,9-5 16,4-9-16,-4 1 15,4-9-15,-5-1 16,-30-12-16,22 12 15,31 1 1,35 13-16,27 4 16,31 10-16,5 3 15,12 6-15,5-1 16,5 0-16,4 4 16,0 1-16,4 0 15,-4-1-15,9 1 16,5 4-16,3 0 15,10 4 1,17 5-16,27 9 16,27 13-16,35 4 0,39 18 15,28 5-15,30 8 16,-8-3 0,13-6-16,22-4 15,-4 9 1,-1-13-16,-21-9 15,-27-9-15,-40-13 16,-45-5-16,-30-13 0,-22 0 16,-36-4-16,0-1 15,-18 1 1,0-1-16,-13 1 16,0 0-16,0 4 0,0 0 31,0 0-31,-155-40 15,-18 22-15,-57-4 0,-14 13 16,-18 0-16,19 0 0,39 9 16,13 0-1,18 0-15,45 0 16,26 0-16,31-4 31,18-1-31,17 5 16,23-4-16,-5 4 15,9 0-15,-4 0 16,13 0-16,0 0 16</inkml:trace>
  <inkml:trace contextRef="#ctx0" brushRef="#br0" timeOffset="-30836.53">21013 11497 0,'0'0'0,"0"0"0,-67-14 15,40 1-15,-4 0 0,-4 4 16,8 0-16,10 0 16,8 5-1,-9-1-15,14 1 16,-1-1-16,5 1 16,0 4-16,0 0 15,0 0-15,146 4 16,36 10-16,53 8 15,-9 4-15,-40-8 16,-48-5-16,-63-4 16,-35-9-16,-18 0 15,-22-4-15,0 4 16,0 0-16,-235-67 31,-128-3-31,-49-28 0,61 18 0,50 14 16,57 8-16,80 9 15,27 9 1,39 14 0,36 4-16,18 4 15,26 9-15,9 0 16,9 5-16,5-1 0,8 1 16,18 4-1,75 4 1,98 10-16,76 8 15,17 13-15,-18-4 16,-40 5-16,-44-10 16,-26 1-1,-32-5-15,-39 0 16,-32-13-16,-22 0 16,-22-5-16,-17-4 15,-5 0-15,-5 0 0,5 0 16,-164-26-1,-150-14-15,-85-22 16,-53 18-16,102-1 16,48 23-16,45 0 15,66 9-15,63-1 16,39 5-16,41 5 16,12 0-16,23-1 15,4 5-15,9 0 16,9 0-16,0 0 15,4 0 1,9 0-16,5 0 0,-5 0 16,-13 0-1,4 0-15,-9 0 16,-4 0 0,0 0-16,0 0 0,0 0 15,0 0-15</inkml:trace>
  <inkml:trace contextRef="#ctx0" brushRef="#br0" timeOffset="11651.13">5259 11975 0,'0'0'0,"0"0"0,0 0 0,0 0 0,0 0 16,0 0-1,0 0 1,0 49-16,0-40 16,0 0-16,5 4 15,21 14-15,63 35 16,97 26-16,89 32 16,58-9-1,17 0-15,-53-18 16,-40-18-16,-49-17 15,-53-18-15,-53-14 16,-44-12-16,-32-10 16,-21-4-16,8 0 15,-26 0-15,-32 4 16,-83-8-16,-116-14 16,-57-4-16,22-9 15,48 0-15,32 4 16,39-8-16,40 13 15,49-5-15,14 9 16,26 5-16,9 4 16,17 0-16,5 5 15,18-5-15,35-4 16,80 0-16,66-1 16,50 14-1,-5 9-15,-58-4 16,-71-1-16,-44-4 15,-27 0-15,-26-4 16,-9-1-16,-9 5 16,0 0-16,-111-22 15,-93-13-15,-57-1 16,-10 5-16,58 4 16,76 5-1,39 5-15,41 8 0,26 0 16,18 4-1,4 1-15,18 4 16,4 0-16,49 0 16,151 13-16,159 14 15,49 22-15,-57-1 16,-107-12 0,-111-23-16,-75-8 15,-40-5-15,-18-5 0,-13 5 16,0 0-16,-248-71 31,-235-17-31,-89-10 0,58 14 0,137 39 16,93 14-1,76 23 1,9 12-16,30-22 16,18-17-16</inkml:trace>
  <inkml:trace contextRef="#ctx0" brushRef="#br0" timeOffset="12686.25">16372 13735 0,'0'0'0,"0"0"0,0 0 0,0 0 0,0 0 16,0 0-1,0 0 1,0 0-16,0 0 16,0 0-16,0 0 0,0 0 15,0 0-15,0 80 16,-45-9-16,-26 22 16,-26 18-16,-18 13 31,-23 9-31,-17-9 15,-4 0-15,-14-13 0,-31-5 16,-40-8 0,0-19-16,-44-12 15,0-23-15,-18-17 0,-26-27 16,-14-18-16,-17-17 16,39-10-16,45-3 15,4-6-15,49 10 16,35-5-16,5 1 15,27-1-15,26 4 16,-5-3-16,32 3 16,8 1-16,23 9 15,8 4-15,23 8 32,13 6-32,0 3 0,4-3 0,-48-28 31,-53-34-16</inkml:trace>
  <inkml:trace contextRef="#ctx0" brushRef="#br0" timeOffset="20136.84">16483 14413 0,'0'0'0,"0"0"0,0 0 0,0 0 0,0 0 0,0 0 0,0 0 16,0 0-16,0 0 16,0 0-16,0 0 15,0 0 1,0 0-16,0 0 15,0 0-15,0 0 16,0 0-16,0 0 16,0 0-16,-94 31 15,-12-22-15,-49 4 16,-45 5-16,10-13 16,-14 8-1,-27 0-15,-17 0 0,9-4 16,-23 5-16,-17-14 15,9 4-15,-18-4 16,13-13-16,4 13 16,-3-14-1,17 1-15,22 0 16,-14-5-16,6-4 16,12 0-16,-8 0 15,17-1-15,9-12 16,9 4-1,14-4-15,30 8 0,23 0 16,44 5-16,22 4 16,4 1-16,32 3 15,8 1 1,14 9-16,0-1 16,8 1-16,5 4 15,0-5-15,0 5 16,0 0-16,0 0 15,5 0-15,8 0 16,-13 0-16,71 14 16,31 3-16,53 10 15,36 13 1,52 0-16,15 4 16,-6-4-16,23 4 15,9-8 1,-9-1-16,13-8 0,-5-9 15,-3 4-15,-23-22 16,4 0-16,-4 0 16,5-5-16,8-8 15,5 4-15,-22-4 16,-23 4 0,-4 0-16,-18-4 15,-8 0-15,-32 4 16,-4 4-16,-8-4 15,-15 5-15,-25-5 16,-28 5-16,-30-1 16,-18 1-1,-18-1-15,-9 5 0,-4-4 16,-9 4-16,0-5 16,0 5-16,0 0 15,-155-8 1,-13 8-16,-67 8 15,-54 10-15,-12 4 16,-49 9 0,22-4-16,-36-5 0,19-9 15,12-13-15,5-13 16,36 0-16,-10-5 16,45-4-16,36 9 15,21-1-15,1 1 16,52 0-16,14-1 15,23 6 1,21 3-16,18 1 0,13-1 16,-17 1-1,-22-14-15,-23-8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5T21:58:13.11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3624 5211 0,'-49'0'0,"-13"0"0,62 0 0,0 0 0,0 0 0,-97 9 0,97-9 0,0 0 0,-116 18 0,116-18 0,-128 9 0,8 0 16,23-9-16,12 9 16,28-9-1,12-9-15,14 9 0,18 0 16,-5 0-16,9 0 15,-4 0 1,13 0-16,-4 0 16,4 0-16,0 0 15,0 0-15,0 0 16,115 0-16,27 9 16,48-9-16,54 0 15,4 17-15,-13-8 16,-35-9-16,-45-9 15,-49 18-15,-35-18 16,-26 9 0,-19-9-16,-13 9 15,-8 0-15,-5 0 16,0 0-16,0 0 16,-204-26-1,13-1-15,-52 1 0,8-19 16,22 1-1,36-9-15,21 8 0,37 10 16,26 8 0,44 10-1,9 8-15,22 0 0,5 9 16,0 9 0</inkml:trace>
  <inkml:trace contextRef="#ctx0" brushRef="#br0" timeOffset="1195.36">6199 5504 0,'0'0'0,"0"0"0,0 0 16,0 0-16,0 0 16,0 0-16,0 0 15,0 0-15,0 0 16,0 0-16,0 0 15,0 0-15,0 0 16,0 0-16,0 0 16,0 0-16,71 35 15,49-44 1,39 1-16,23-1 16,49-18-16,-28 1 15,-16 8-15,-41 0 16,-13-9-16,-22 19 15,-23-10-15,-12 0 16,-19 9-16,-26 0 16,-4 1-16,-5 8 15,-4 0 1,-14 0-16,-4 0 16,13 0-16,-13 0 0,9 0 15,-9 0 1,0 0-16,5 0 15,-5 0-15</inkml:trace>
  <inkml:trace contextRef="#ctx0" brushRef="#br0" timeOffset="2739.19">9652 5495 0,'0'0'0,"0"0"0,0 0 0,0 0 15,0 0-15,0 0 32,0 0-32,0 0 15,0 0-15,0 0 16,0 0 0,0 0-16,0 0 0,0 0 15,0 0-15,0 0 16,0 0-16,0 0 15,0 0 1,44 18-16,-17 17 16,17 10-16,23 8 15,-5 0-15,-9 9 16,9-9-16,-4-9 16,-1 1-1,1-10-15,0-8 16,-1-1-16,14-3 15,-9-1-15,5-4 16,-10-5-16,1-9 16,-9 1-16,4-5 15,4-5-15,-8 1 16,22-9 0,13-5-16,-8 0 0,8 0 15,-13 1-15,0-10 16,-14 9-16,1 1 15,-14 8 1,10 0-16,-6 0 16,23 0-16,13-9 15,-8 18-15,12-9 16,5 18-16,-17 0 16,8 0-16,-17 0 15,3 0-15,-16-9 16,3 9-16,-8-9 15,0 0-15,-14 0 16,5 0-16,4-9 16,1 9-1,-1-9-15,0 0 16,1 0-16,21 0 16,-8 9-16,31-9 15,26 9-15,13 0 16,-12-8-16,-1-1 15,-27 9-15,-12-9 16,-23 9-16,-9-9 16,1 0-1,12-26-15,1-36 16</inkml:trace>
  <inkml:trace contextRef="#ctx0" brushRef="#br0" timeOffset="5423.99">16203 5637 0,'0'0'0,"0"0"0,0 0 31,0 0-31,0 0 0,0 0 15,0 0 1,-62 18-16,-9-10 16,-44 19-16,-31-9 0,-14-9 31,5 8-31,-9-8 16,4 9-1,5-9-15,40 0 0,40-9 16,22 9-16,8-9 15,14 0-15,18 0 16,0 0-16,13 0 16,0 0-16,0 0 15,0 0-15,292 35 16,-21-8 0,30-10-16,-40 1 15,-83-9-15,-54-9 16,-35 0-16,-32 0 15,-30-9-15,-14 9 16,0 0-16,-13 0 16,0 0-16,-359-62 15,0 9 1,-31 26-16,76 18 16,65 9-16,19 9 0,44 18 15,66-1 1,5 19-16,4 8 15</inkml:trace>
  <inkml:trace contextRef="#ctx0" brushRef="#br0" timeOffset="18115.28">9262 7436 0,'0'0'0,"0"0"0,0 0 0,0 0 0,0 0 0,0 0 0,0 0 16,0 0-1,0 0-15,0 0 16,0 0 0,0 0-16,0 0 0,0 0 15,0 0-15,0 0 16,-44-31-16,-27 0 15,-22-9-15,-23 5 32,-21 0-17,17 4-15,-22 4 0,-13 5 16,-4 8 0,12 6-16,15-6 15,3 1-15,0-5 0,-4 5 16,0 0-16,-4 4 15,22-4-15,13-1 16,0-3 0,0 8-16,13 4 15,18 5-15,5 0 16,22 5-16,13-5 16,0 0-16,17 0 15,1 0-15,9 4 16,-5 1-16,-5-1 15,10 0 1,4 1-16,-13-1 0,13 1 16,-5 4-1,5-1-15,-9 10 16,9 9-16,0 8 16,9 27-16,9 18 15,0 4-15,8-4 16,-12-13-16,3-14 15,5-9-15,-4-8 16,-13-14-16,-5-5 16,13-8-16,-13-4 15,0-1-15,0 1 16,0-5 0,0 0-16,0 0 15,0 0-15,0 0 16,-89-85-16,18 10 15,0-14-15,9 10 16,5 8-16,26 13 16,4 5-16,1 13 15,12 4 1,10 10-16,-10 4 0,14 0 16,14-1-1,-10 1-15,23-13 0,13-1 16,22-12-1,26-6-15,28-17 16,30-4-16,22-5 16,32 9-16,8 0 15,0 23-15,-26 8 16</inkml:trace>
  <inkml:trace contextRef="#ctx0" brushRef="#br0" timeOffset="31318.84">7485 8811 0,'0'0'0,"0"0"0,0 0 0,0 0 0,0 0 0,0 0 0,0 0 0,0 0 0,0 0 15,0 0-15,0 0 16,0 0 0,0 0-16,0 0 0,0 0 15,0 0 1,0 0-16,0 0 0,0 0 15,-102 13 1,0-4-16,-27-5 16,-17 9-1,-36-8-15,18 4 16,5-5 0,-1-4-16,-26 5 0,-23-5 0,6 0 15,-6 0-15,-4-5 16,10 5-16,3-4 15,-13-1-15,-8 5 32,4-4-32,4-1 0,-9 5 0,14 0 15,26 0 1,-17 0-16,-14-8 0,9 3 16,13-4-1,5-4-15,13 0 31,5-5-31,31 0 16,12 5-16,-3-9 16,13 0-16,8 4 15,10 0-15,8 0 16,18 5-16,0-5 16,14 1-16,-1-1 15,9-4-15,-4 4 16,-9 5-1,9-1-15,-5 6 16,9-1-16,-22 0 16,18 4-16,9-3 15,13 8-15,4-5 16,1 1-16,21-1 16,-8 1-16,13-1 15,-4-4-15,-5-8 16,9-10-16,-14-8 15,10-18-15,-18-18 16,4-22 0,5-9-16,-18 4 15,4 1-15,9-5 16,5 0-16,0 0 16,13-5-16,13 1 15,-13-5-15,5 5 16,-5-14-16,0-13 15,-5-9-15,-13-4 16,-8 4 0,-14 18-16,13 27 15,10 12-15,12 23 0,-4 13 16,9 10-16,0 3 16,9 1-1,9-1-15,9-8 16,17 0-16,31-10 15,36 1-15,9 9 16,35 8-16,18 19 16,44 17-16,31 26 15,22 19-15,45 17 16,-18 9-16,18-1 16,-40-16-16,-18-1 15,-53-27 1,-18-8-16,-44-13 15,-23-1-15,-3-8 16,-6-10-16,-21 5 16,-14 1-16,14-10 15,-5 0-15,14-8 16,-5-1 0,0 9-16,0-8 15,5-1-15,-10 0 16,1 1-16,-5 8 15,-26 9-15,8 0 0,-4 0 16,-9 9 0,-4 9-16,9 0 15,-5 9-15,9 9 16,-9-1-16,-8 10 16,3 8-16,-3 9 15,8 18-15,4 35 16,14 41-16,-13 12 15,17 19 1,-17 30-16,0 0 16,-27-4-1,9-4-15,-27-14 0,5-22 0,4-14 32,-18-12-32,9-14 0,-8-13 15,4-5-15,4 18 16,9 23-1,45 39-15,8 26 16</inkml:trace>
  <inkml:trace contextRef="#ctx0" brushRef="#br0" timeOffset="103002.51">6687 8576 0,'0'0'0,"0"0"0,0 0 0,0 0 0,0 0 0,0 0 16,0 0-16,0 0 16,0 0-16,0 0 15,0 0 1,0 0-1,-67 22-15,23-5 0,-14 6 0,-30 3 16,-10 1-16,-35-1 16,-40 1-16,-13-9 15,13-9-15,-31-5 32,-39 0-17,25-8-15,-30 0 16,-22-1-16,8-4 15,-52-4-15,25 4 16,-3-4-16,-5 0 16,4 4-16,10-9 15,3 9-15,10 0 16,22 0 0,8 5-16,50 4 0,-10-9 15,23 5 1,-9-1-16,22-4 15,40 0-15,35 1 16,27-1-16,13 0 16,27 4-16,-4 1 15,12 0-15,10-1 16,-5 1-16,-4-1 16</inkml:trace>
  <inkml:trace contextRef="#ctx0" brushRef="#br0" timeOffset="131432.23">11624 11545 0,'0'0'0,"0"0"0,0 0 0,0 0 0,0 0 0,0 0 0,0 0 0,0 0 16,0 0-16,0 0 16,0 0-16,0 0 15,0 0 1,0 0-16,0 0 16,0 0-16,0 0 15,0 0-15,0 0 16,0 0-16,0 0 15,0 0 1,0 0-16,0 0 16,0 0-16,0 0 15,0 0-15,0 0 0,0 0 16,-44-13-16,22 9 16,0-1-1,-5 1-15,1-1 16,-19 1-1,1 4-15,-22-5 0,-1 1 0,-26-5 32,0-4-17,-18 0-15,18-1 0,0 5 0,0 1 16,-5-1 0,-4 0-16,5 4 15,8-3-15,-8 3 16,8 1-1,-4-1-15,-18 1 16,-4-1-16,13 1 16,-9-5-16,5 5 15,4-1-15,4 1 16,-4-1-16,-13 1 16,0-1-16,-5 1 15,-4 0-15,-9-1 16,0 1-16,-9-5 15,0-4-15,9 4 16,18 4 0,4 1-16,-4-5 0,13 5 15,-13-5 1,-14 0-16,10 0 16,3 5-16,-12-5 15,8 0-15,-17 0 16,-1 0-16,1-4 15,-5 4-15,9-4 16,14 4-16,3 0 16,5 0-16,23 9 15,12-4-15,6 4 16,-1 0-16,4 0 16,5 0-1,9 0-15,4 0 16,5 0-16,4 0 15,9 0-15,13 0 16,-4 0-16,4 0 16,14 0-1,4 0-15,-9 0 0,9 0 16,-13 0-16,13 0 16,-5-5-16,-48-26 15</inkml:trace>
  <inkml:trace contextRef="#ctx0" brushRef="#br0" timeOffset="144194.88">20733 8075 0,'0'0'0,"0"0"0,0 0 0,0 0 0,0 0 0,0 0 16,0 0-16,0 0 15,0 0-15,0 0 16,0 0-16,0 0 15,0 0-15,0 0 16,0 0 0,0 0-16,0 48 0,-13-21 31,0 17-31,-9 5 0,-14 9 16,5-5-1,-13 5-15,-5-1 16,-13-4-16,4 1 15,-8-1-15,4-4 0,-5-1 16,10-8 0,-1 0-16,9 0 15,-4 4-15,-5 1 0,5-5 16,-9-1-16,5-3 16,-5-5-16,-9 0 31,0-4-31,-22 8 15,0-8-15,4-1 16,0-4-16,18-8 0,-13-6 16,9 1-1,-14 0 1,-4 0-16,4-4 16,10-5-16,-1 0 0,9-5 0,-5 1 31,1-5-31,-5 0 0,9 0 15,5 0 1,8 5-16,-4-1 16,0 1-16,9-1 15,13 1 1,9 0-16,9-1 16,4 1-16,9-1 15,-4 5-15,9 0 16,4 0-16,-5 0 15,1 0-15,-5 0 16,4 0-16,5 0 16,-4 0-16,4 0 15,0 0-15,0 0 16,0 0-16,0 0 16,0 0-1,0 5-15,0-1 16,0 1-16,0-1 15,0-4-15,0 0 16,0 0-16,0 0 16,0 0-16,0 0 15,0 0-15,0 0 16,0 0-16,98-40 16,-54 5-16,18-19 15,13-8-15,-4-4 16,0 8-16,-4 10 15,-14-1 1,4 13-16,-8 5 16,-18 5-16,0 4 15,-9 8-15,-13 1 16,5 9-16,-6-1 16,-8 1-16,5-1 15,-5 5 1,0 0-16,0 0 15,-5 0-15,5 0 0,0 0 16,0 0-16,-71 31 16,45-9-1,-10-4-15,14-5 16,9 1-16,-5-5 16,5-1-16,4 1 15,5 0-15,-5-4 16,4-1-16,1 1 15,-1 3 1,-12 6-16,8 12 0,-9 14 16,0 9-16,10-5 15,-6-8 1,10-10-16,4-4 16,0-4-16,0-5 15,0 1-15,0-1 16,0 0-16,0 1 15,4-1-15,1 0 16,8 5-16,5 9 16,13 12-1,13 15-15,18 12 0,31 5 16,22 4 0,10-4-16,30-4 15,9 8-15,17 1 16,46 3-16,30 14 15,0 5-15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5T22:06:29.31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645 13265 0,'0'0'0,"0"0"0,0 0 0,0 0 0,0 0 0,0 0 15,0 0-15,0 0 16,0 0-16,0 0 16,0 0-16,-13 49 15,0-27-15,13 0 16,-5 0-16,5 1 16,0-6-16,5 5 15,8 5 1,-9 4-16,18 0 15,1 0-15,17 0 0,-9-4 32,13-5-32,9 0 0,36 9 15,22-4-15,8-1 16,10-4-16,-27 1 16,-5-1-16,-8 0 15,-27-9 1,-22-4-16,-14-4 15,-8-1-15,-5 0 0,1 1 16,-14-1-16,4-4 16,-4 0-1,-4 0-15,4 0 0,-14 0 16,14 0 0,-4 0-16,4 0 0,0 0 31,0 0-31,0 0 15,0 0 1,4 5-16,-4-1 16,14 1-16,-1 3 15,0 1 1,-8 0-16,-5-4 0,0 3 16,0 1-16,-18 18 15,-22 17 1,-48 18-16,-28 14 15,-12-5-15,26-9 0,0-9 16</inkml:trace>
  <inkml:trace contextRef="#ctx0" brushRef="#br0" timeOffset="8402.17">17821 11173 0,'0'0'0,"0"0"0,0 0 0,0 0 0,0 0 16,0 0-16,-57 4 15,12 1-15,-43-1 16,-59 5-16,-48 0 16,-9-9-1,-62 13-15,-26 1 16,8 8-16,-75 13 15,22-4-15,-66 9 16,13-9-16,-67-4 16,23-5-16,17-18 15,9-4-15,10-22 16,61 0-16,35-9 16,67-4-16,49 8 15,58 9-15,57 5 16,40 4-16,4 5 15,14-1 1,8 1-16,5 4 16,5 0-16</inkml:trace>
  <inkml:trace contextRef="#ctx0" brushRef="#br0" timeOffset="17132.22">20529 14989 0,'0'0'0,"0"0"0,0 0 0,0 0 0,0 0 16,0 0-16,0 0 0,0 0 16,0 0-1,0 0-15,0 0 16,0 0 0,0 0-16,0 0 0,0 0 15,0 0-15,-48-8 16,8 12-1,-18 0-15,-35 5 16,-31-4 0,-18-5-16,-49-5 0,-39-17 0,8-9 15,14-13-15,-5 4 32,9 0-32,18 5 0,4 8 15,-17 9-15,0 0 0,-1 5 31,14 0-31,0 0 0,13-5 16,31 0-16,27 0 16,17 5-16,14 0 31,13 4-31,27 4 16,13 1-16,4 0 15,9 4-15,5 0 16,9-5-16,-5 5 15,-4 0-15,-5 0 16,-22-4 0,-66-14-16</inkml:trace>
  <inkml:trace contextRef="#ctx0" brushRef="#br0" timeOffset="18650.97">20436 16665 0,'0'0'0,"0"0"0,0 0 0,0 0 0,0 0 32,0 0-32,0 0 0,0 0 15,45-31 1,-45 26-16,0 5 16,0 0-16,0 0 15,0 0-15,0 0 16,-231-4-16,-22 0 15,-88-1 1,9-4-16,-23 9 16,54 5-16,-1 8 15,19 5-15,52-9 16,27 4-16,27-13 16,35 0-16,45-5 15,30 1-15,27 0 16,14-1-16,8 5 15,9 0-15,0 0 16,9-4-16,-9-1 16,-13-8-1</inkml:trace>
  <inkml:trace contextRef="#ctx0" brushRef="#br0" timeOffset="21795.45">28286 11142 0,'0'0'0,"0"0"0,0 0 0,0 0 0,0 0 15,0 0-15,0 0 0,0 0 16,0 0 0,-40-18-16,32 18 15,3 5-15,-17 8 16,-40 22-16,-84 28 15,-63 3 1,-88 1-16,-57-36 0,-23-18 16,-26-22-16,-50-4 15,15-32 1,-28 10-16,41-27 0,-23-14 16,93-8-1,23 4-15,79 18 0,72 9 16,34 13-1,32 14-15,18 4 16,21 4-16,27 9 16,-4 0-16,-9 9 15,-13-4 1,-32-5 0</inkml:trace>
  <inkml:trace contextRef="#ctx0" brushRef="#br0" timeOffset="27336.77">31269 16284 0,'0'0'0,"0"0"0,0 0 0,0 0 0,0 0 15,0 0 1,49-31-16,-36 26 16,-8 1-16,4-1 15,4 1-15,-13 0 16,4-1-16,1 1 16,-5-1-16,0 5 15,0 0 1,0 0-16,0 0 0,0 0 15,0 0-15,-124-9 16,57 14-16,-4-1 16,-22-4-1,5 5 1,3-5-16,6 0 0,3 4 16,1-4-16,0 0 15,-19 5-15,-16-1 16,-6-4-16,-3 0 15,3 4-15,1 1 16,0-5-16,-18 0 16,-4 4-16,8-4 31,5-4-31,9-1 0,-5 1 16,-22-5-16,-22-4 15,9-5 1,18 5-16,4-1 0,-5 6 15,1 3-15,8-4 32,14 5-32,0 4 0,-9 4 0,-18-4 15,-18 0-15,1 0 16,-5-4-16,-18 4 16,-22 0-16,14-5 15,-10-3 1,-13 12-1,-22-17 1,14-1-16,4 1 16,-36 0-16,27-9 15,18 4-15,-14 9 16,22-4-16,23-1 16,18 1-16,-1 9 15,0-5-15,19 4 16,21 1-16,14 0 15,12 4-15,24 0 16,21 0 0,9 0-16,13 0 15,5 0-15,9 0 16,4 0-16,9 0 16,-4 0-16,-1 0 15,-8 4-15,-14 5 16</inkml:trace>
  <inkml:trace contextRef="#ctx0" brushRef="#br0" timeOffset="44705.47">9120 18247 0,'0'0'0,"0"0"16,0 0-16,0 0 0,-44-40 16,26 32-16,14-6 15,-5 5 1,-5 5-16,14 0 0,-4-1 15,4 1 1,-13-1 0,13 5-16,0 0 0,0 0 15,0 0 1,0 0-16,0 0 0,0 0 16,0 5-16,0-1 15,0 1-15,0-5 16,0 0-16,0 0 15,0 0-15,0 0 16,0 0 0,44 48-16,-26-26 0,22 14 15,4 17 1,27 14 0,13 8-1,36 5-15,22 0 16,26-1-16,9-12 15,10-14-15,21-9 16,18-8-16,4-10 16,28-8-16,21-13 15,9-1-15,27-8 16,-10-1-16,10-4 16,-27-4-16,-8-5 15,-6 0 1,-17-8-16,1-1 0,3 5 15,-30 0-15,-19-5 16,10 5 0,17 4-16,-8 5 15,-10-5-15,10 5 16,-45 0-16,-22-5 16,-22 9-16,-27-8 15,-4 3-15,-22 5 16,-19 0-16,-12 5 15,-14 0 1,-4-1-16,-18 1 0,1-1 16,-6 5-1,-12 0-15,-5 0 0,0 0 16,0 0 0,9 5-16,8 12 15,37 23-15</inkml:trace>
  <inkml:trace contextRef="#ctx0" brushRef="#br1" timeOffset="-135740.17">18987 18429 0,'0'0'0,"0"0"0,0 0 0,0 0 0,0 0 0,0 0 0,0 0 15,0 0-15,0 0 16,0 0-16,0 0 16,9 44-16,-14-39 15,1-1-15,4-4 16,-5 5-16,-8-1 15,4 1 1,-13 3-16,-13-3 16,-14-1-16,-4 1 15,-14-1 1,5-4-16,-4 0 16,-10 5-16,5-5 15,0 0-15,-17 0 16,-5 0-16,-5 0 0,-13-5 15,5-4 1,4 0-16,13 9 16,1-4-16,8 8 15,-4 1-15,8-5 16,-3 4-16,8 1 16,0-1-16,0 1 15,-4 3-15,4-3 16,-14 4-16,-8 0 15,0-5 1,0-4-16,-18 0 0,-4 0 16,13 0-16,-13 0 15,9 4-15,-19-4 32,10-4-32,0 0 0,9 4 15,-10-5-15,5 5 16,-8 5-16,-23-1 15,0-4-15,-4 0 16,17 0-16,-26 4 16,-9 5-16,-22-9 15,-5 0 1,-4 0-16,-13-4 0,-22-1 16,4 5-16,-5-8 15,-4-6 1,-9 5-16,-13 5 15,-4-5 1,-5 9 0,-36-9-16,5 0 0,-8-4 0,-32-5 31,-5 10-31,-8-10 16,35 13-16,14-8 0,44 0 0,49 8 31,39 5-31,14 0 0,44 0 0,14 0 31,30-4-31,23 4 16,13 0-16,0 0 0,18 0 15,-1 0 1,10 0-16,-5 0 0,9 0 16,-13 0-16,13 0 31,-5 0-31,5 0 0,0 0 15,0 0 1,0 4-16,0 1 16</inkml:trace>
  <inkml:trace contextRef="#ctx0" brushRef="#br1" timeOffset="-129220.72">28322 18562 0,'0'0'0,"0"0"0,0 0 0,0 0 0,0 0 0,0 0 0,0 0 0,0 0 16,0 0 0,0 0-16,0 0 0,0 0 15,0 0-15,0 0 16,0 0-16,0 0 15,0 0 1,0 0 0,0 0-16,0 0 0,0 0 15,0 0 1,0 0-16,0 0 0,0 0 16,0 0-1,-45-9-15,14 5 0,-9 4 16,-17 0-16,-14 0 15,-22 0-15,-14 0 16,-17-5 0,0 1-16,-13 8 15,-27 1-15,-9-10 16,9 10-16,9-1 16,-5 1-16,-4 3 15,0-8-15,-4-4 16,-18 13-1,-32 0-15,10-5 0,-5 5 32,-13-5-32,0-8 15,14 13-15,-1-5 16,-9-4-16,14-4 16,22-5-16,-1 13 15,-16 1-15,-6-10 16,1 1-1,-18 8-15,-14-4 16,1-8-16,-5-1 16,-22-5-16,18-3 15,-4 8-15,-10-9 16,27 5-16,9 8 16,0 1-16,22-9 15,13 8-15,1 10 16,-10-10-16,23 1 15,31-1-15,26 5 16,14-4-16,17 8 16,14-4-1,22-4-15,8 4 16,5 0-16,18 0 16,13 0-16,-4 0 15,9 0-15,-1 0 16,-4 0-16,5 0 15,4 0-15,0 0 16,0 0 0,0 0-16,0 0 0,0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2:01:40.83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64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1-05T22:02:56.778"/>
    </inkml:context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8927 5811 1988 0,'-72'223'1040'15,"75"-177"-1049"-15,-1 9-4 16,1 5-2-16,3 13 0 0,-6 14 5 31,3 7 5-31,3 16 5 0,-5 7 6 16,6 10 5-16,1 6 0 0,-3-17 0 15,4-6-3-15,-6-18-3 16,3-14-1-16,-1-9-1 0,-3-16-15 0,-2-5-27 16,3-9-26-16,4-3-39 0,-5-6-39 0,7-6-37 15,-2-9-24-15,-2-10 99 0</inkml:trace>
  <inkml:trace contextRef="#ctx0" brushRef="#br0" timeOffset="382.06">8431 6227 2089 0,'32'-113'264'0,"-8"60"-186"15,5-4-2-15,-4 14-34 0,12-6 6 16,5 4 12-16,6-1 2 0,2-2-14 15,8-1-9-15,6-3-11 0,11 1-7 0,8 8-4 16,4 8-10-16,3 14-7 0,1 17-1 16,-2 16-4-1,-8 17-2-15,-5 13-3 0,-14 15 1 16,-7 12 0-16,-7 8 1 0,-9 8-3 16,-12 0-3-16,-20 0-3 0,-12 2 1 0,-22-8 8 0,-10-2 6 15,-11-13 3-15,-12-17 6 16,-20-9 4-16,-23-19 8 0,-25-8 2 0,-8-20-3 0,13-11-5 15,21-10-12-15,29-3-3 0,21 8 0 16,8 2-7-16,18 5-7 0,4 2-17 16,15 2-30-16,7 0-34 0,7-4-73 0,15-7 160 15,27-5-40-15</inkml:trace>
  <inkml:trace contextRef="#ctx0" brushRef="#br0" timeOffset="699.05">10163 5782 2025 0,'2'4'98'0,"-2"-2"-9"0,0 1-9 0,-4 2-44 0,-10 3-11 0,0 4 0 15,-13 4 2-15,-8 12 0 0,-10 13-4 16,-4 5-6 0,-1 11-8-16,2 1-9 0,8 4-3 0,1 8-3 15,1 8-1-15,6 5-1 0,6 2-2 16,6 0 2-16,-1 4 7 16,9-4 7-16,10 0 6 0,11-7 1 0,12-12-3 0,14-15-5 0,4-12-2 15,11-14-27-15,9-18-46 16,4-14-55-16,7-22 445 15,4-11-271-15</inkml:trace>
  <inkml:trace contextRef="#ctx0" brushRef="#br0" timeOffset="1015.33">10291 6100 2035 0,'129'597'769'47,"-129"-625"-786"-32,2 86-13-15,5-1-9 0,0-6-2 16,-2 1 6-16,-1-10 17 0,-4-3 12 16,-2-14 7-16,2-4 2 0,-3-8 1 0,3-11 5 0,0-2 17 15,1 0 17 1,8-7 15-16,2-4 8 0,3-10-11 15,11-1-9-15,1-6-3 0,8 1-10 0,2 3-6 16,-6 6-8-16,5 2-13 0,-1 2-5 16,1 3-2-16,3 8-1 0,-5-5-5 15,6 7-18-15,-5-1-40 0,3 0-46 16,-1 2-58-16,-4-2-67 0,-6-5 59 16,-1 0 69-16</inkml:trace>
  <inkml:trace contextRef="#ctx0" brushRef="#br0" timeOffset="1301.88">10918 5896 2428 0,'25'0'125'0,"-5"0"9"0,6 5-47 15,1 2-55-15,3 11-26 0,7 8-8 16,-3 12-2-16,7 4-1 0,1 8-3 15,1 5 0-15,1 9 2 0,-5 5 0 0,-3 4 3 16,-8-1 0-16,-12-1-3 0,-7-2-2 16,-16 4 1-1,-9 0 0-15,-7 3 4 0,-9 4 5 0,-2-8 4 0,-1-8 3 16,-1-11 0-16,6-19-7 0,2-13-16 16,-1-10-32-16,6-11-42 0,0-11-51 15,4-13-43-15,1-8 93 16</inkml:trace>
  <inkml:trace contextRef="#ctx0" brushRef="#br0" timeOffset="1711.62">12312 6355 2187 0,'0'2'134'0,"-2"-1"32"0,-8 3-38 0,-6-4-61 15,-11-4-26-15,-5 3-15 0,-7-5-12 16,0-1-8-16,4 2-5 0,-3 3-1 16,5 2-5-16,8 0-19 0,4 4-27 15,8 3-36-15,3-2-36 0,1 6-22 0,0-6-12 16,5 8 5-16,-3-1 118 0,4-3-1 15</inkml:trace>
  <inkml:trace contextRef="#ctx0" brushRef="#br0" timeOffset="1885.42">12284 6553 1623 0,'-41'52'937'63,"55"-52"-941"-63,-42-2-54 0,-1-1-62 0,1-6 151 15,0-2-76-15</inkml:trace>
  <inkml:trace contextRef="#ctx0" brushRef="#br0" timeOffset="2828.04">12023 6413 1842 0,'0'0'124'0,"0"-1"36"0,4-1-20 0,-4 2-50 0,1 0-17 0,-1 0-13 0,7-2-11 0,-5 0-12 16,5-3-14-16,0-2-11 0,2 2-8 16,4-2-4-16,-5 3-5 0,5 2-6 15,-6 2-4-15,2 2-2 0,-2 3-1 16,0 6-6-16,-5-2-5 0,-2 1-6 0,-4 5-2 31,-8-5 6-31,-4 1 9 0,-9-6 11 16,-5-3 7-16,2 0 4 0,1-2 3 0,2-2 1 0,9-2 2 0,0-4 3 15,4-1 8-15,6-2 14 0,-2-1 18 16,6-4 13-16,2 0 2 0,7-6-4 0,2 1-14 16,0-7-15-1,3-2-10-15,2 1-11 16,-5 1-3-16,7-2 3 0,2 3 3 16,3 8-3-16,9-1-4 0,2 8-6 15,2 6-9-15,1 6-2 0,1 11-1 16,-4 5 0-16,0 9-2 0,-4 1 1 0,-9 8-1 15,-8-5-1-15,-7-8 2 0,-4 2 2 16,-9-5 5-16,-5-2 10 0,-8-4 4 16,-6-1 7-16,-2-11 3 0,-2-6 0 15,2-4 2-15,0-10 6 0,1-1 6 16,3-6 7-16,6-3 3 0,6 0-5 16,5-4-10-16,7 4-11 0,2 9-9 15,4 3-3-15,7 4-7 0,-1 2-19 16,4 4-28-16,2 3-40 0,2 5-54 0,5 0-71 15,5 11 281-15,-5-1-107 0</inkml:trace>
  <inkml:trace contextRef="#ctx0" brushRef="#br0" timeOffset="3320.93">12124 6770 1687 0,'-7'-9'551'0,"2"4"-171"0,1-6-446 0,-3 6 182 16,7-2-32-16,2 5-10 0,3-4-16 16,-1 5-14-16,-1-5-10 15,4 3-13-15,-3 1-13 0,3 0-10 0,2 2-12 16,-4 0-3-16,4 4-2 15,0 1 0-15,-4 2 1 0,4 6-3 0,-4 3-4 0,1 0-3 16,-6 0 1-16,0-2 3 0,-4-2 5 16,-1 1 3-16,-6-6 1 0,2 3 1 15,-1 1 6-15,-5-6 3 0,1-1 5 16,-3-1 2-16,-1-3 1 0,2-3 3 16,2-3 3-16,-1 1 3 0,5-6 7 15,1 1 6-15,0 3 11 0,4-6 10 0,5 3 6 16,0-3 3-16,7-1-6 15,2 0-8-15,7 0-8 0,1 1-10 0,1 4-9 16,3 1-12-16,-1 4-10 16,-1 4-5-16,-3 4-1 0,-1 4 2 15,-1 0 0-15,0 4 1 0,-7 0-5 16,0 1-7-16,-3 1-7 0,-4-2-9 0,-4-5-11 0,-5 2-13 16,-3-2 3-16,-4 1-13 0,-4-7-31 15,-3-1-47-15,-5-9 183 0,0-8-71 16</inkml:trace>
  <inkml:trace contextRef="#ctx0" brushRef="#br0" timeOffset="3857.56">13984 6167 2097 0,'-2'2'94'0,"-1"-2"-10"0,-6 3-24 0,-7 3-36 0,-18 2-16 0,-17 10-3 16,-17 2 1-16,-8 6-2 0,-7 3-1 16,-4 1-1-16,5-2-1 0,6 1 1 15,9-1-2-15,10 0 2 0,9 1-1 16,7-8 0-16,11 2 1 0,9-5 1 15,7-6 1-15,3 2 2 0,11-7 7 16,0 0 5-16,2-5 0 0,8 0 17 0,12-2 2 16,8-2-2-16,18-1 0 15,1-6-17-15,8 5-8 0,5 3-4 0,0 2-3 16,-1 6-2-16,-3 4-1 0,-5 5-2 16,-7 7-6-16,-5 4-5 0,-16 5-8 15,-4-1-9-15,-8 7-3 0,-13-5-1 16,-2 1 4-16,-11-6 6 0,-6-1 1 0,-4-2-5 15,-2-4-3-15,0-1-10 0,4-12-29 16,3-2-5-16,4-13-17 0,5-9 4 16,6-9 55-16</inkml:trace>
  <inkml:trace contextRef="#ctx0" brushRef="#br0" timeOffset="4037.65">14151 6316 1925 0,'19'64'91'0,"-5"-6"0"0,-7 1-31 16,-5-6-35-16,0-5-16 0,-4 1-4 16,2-1-2-16,0-10 0 0,-2-5-5 15,1-13-23-15,-3-6-35 0,4-7-40 16,0-7-75-16,-5-4-221 0,5-13 242 0</inkml:trace>
  <inkml:trace contextRef="#ctx0" brushRef="#br0" timeOffset="4560.39">14200 6351 1100 0,'14'-10'136'0,"-5"4"80"0,4 1-39 16,-3 9-56-16,1-1-15 0,5 3 3 15,-4 2-2-15,-1-6-6 0,3 3-14 0,-1-1-18 16,1-4-16-16,-2 0-3 0,2 0 3 16,4-7 2-16,3 3 4 15,2-6-10-15,8-4-12 0,2-1-12 0,3 1-12 31,3 2-9-31,-6 5-4 0,1 1-1 0,-9 5-6 16,-2 1-10-16,-3 5-14 0,-5 2-10 0,-6 7-10 0,-9 2-5 0,-1 7 8 16,-10 6 7-1,-9 2-10-15,-1 7-1 0,-9-5 1 0,-2 1 4 0,-2-4 24 16,-5-1 16-16,7-5 7 0,6 1 4 16,8-3 1-16,8-3 2 0,1-3 6 15,7-4 8 1,2-6 12-16,7 4 11 0,0-6 7 15,5-1 5-15,13-1 0 0,4-2-2 16,10 0-5-16,3-2-9 0,1-3-8 0,-2-7-4 0,-1-2 2 0,1-2 0 16,2-9-1-16,-3-4-5 15,5-4-7-15,-8 3-5 0,-7 1-4 0,0 1-9 16,-10 1-7-16,-4 4-9 16,-4 0-8-16,-3 4-2 0,-9 3-20 0,-2 0-11 15,-3 7-1 1,-7-2-18-16,-1 9 7 0,-5 2 8 15,-8 6 1-15,5 11 21 0,-8 7 12 0,4 4 5 0,9 4 6 16,0 3 2-16,8-3 6 16,6 0 10-16,-2 2 14 0,8 1 18 0,12-1 10 15,1-6 17-15,8-3 7 0,5-5-3 0,-1-8-4 32,1-8-21-32,7-4-19 0,-7-8-15 0,4-7-29 15,3-10-52-15,-7-5-62 0,-1-17 52 16,-12-16 14-16</inkml:trace>
  <inkml:trace contextRef="#ctx0" brushRef="#br0" timeOffset="4671.54">14285 5874 1965 0,'7'0'165'0,"-3"-7"-50"0,14 4-119 0,8-1 44 0,8-28-100 0</inkml:trace>
  <inkml:trace contextRef="#ctx0" brushRef="#br0" timeOffset="4943.22">15606 5295 1526 0,'-195'587'1002'47,"197"-634"-974"-47,-13 141-7 0,6-7-13 16,-2 0-7-16,7 4-2 15,2-1-3-15,5-3 0 0,5-2-1 16,2-9 1-16,1-8 3 16,-1-10 1-16,0-12 0 0,-3-10-25 0,3-8-26 0,5-10-20 15,-1-6-17-15,9-10-4 0,1-4 4 0,4-8-9 16,9-8-84-16,1-7 114 0</inkml:trace>
  <inkml:trace contextRef="#ctx0" brushRef="#br0" timeOffset="5273.5">16046 5805 2045 0,'21'27'505'0,"-10"-11"-402"16,1 5-82-16,1 4-7 0,1 16-14 16,-5 12-3-16,1 7 0 0,1 13 1 15,-7 1 1-15,-1-1-2 0,-3 2-1 16,-3-10-2-16,-3-1-1 16,-4 2 3-16,-5-15 1 0,5-1 2 0,-3-8 0 15,5-12 1-15,0-8 2 0,3-6 2 0,5-8 2 16,4 1 0-16,-1-7 29 0,8-4 24 15,3-7 16-15,11-5 5 0,3-4-28 16,8-6-22-16,6-6-17 0,1-1-7 16,1 5-2-16,-5-1-10 0,2 6-17 15,2-4-16 1,-8 7-26-16,11 4-30 0,2 2-62 0,2 5-61 0,3 0 115 0</inkml:trace>
  <inkml:trace contextRef="#ctx0" brushRef="#br0" timeOffset="5560.63">16720 5525 1689 0,'9'62'556'0,"211"45"2"31,-249-130-565-16,86 72 2-15,-2 19 1 0,5 2-2 0,-5 7-2 16,-2-3-6-16,-1 10-5 0,-8 1 5 16,-1 9 6-1,-8 5 7-15,-8 2 2 0,-18 5 2 16,-13-5 0-16,-16-8 1 0,-8-10-1 0,-13-23-3 0,-1-14-6 0,1-10-2 31,-3-17-2-31,1-5-8 0,2-6-28 0,1-8-65 16,-5-9-51-16,8-7 77 0</inkml:trace>
  <inkml:trace contextRef="#ctx0" brushRef="#br0" timeOffset="6182.5">18216 5910 1888 0,'-55'28'186'16,"50"-22"-112"-16,-46 11-79 16,24-3 9-16,-1 1-1 0,-1-1-2 0,1 2 0 15,-8 0 0 1,6 2-1-16,-3-3 0 0,1 1 1 0,-6 2-1 16,-1-4 0-16,2 1 0 0,-7-5 0 15,1 4 1-15,6-3-1 0,5 0 1 16,11 1 0-16,5-5 2 0,7 2 0 15,2-4 1-15,5 2 4 0,4-3 1 0,3 3 3 0,1 0 5 16,4 4 2-16,4-4 3 0,2 5 10 0,11 1 1 16,3-1 2-16,13-1 1 0,3 3-8 15,0-2-7-15,-2 3-6 0,1-3-6 16,-6-1-5 0,5-1-4-16,-2-6-8 0,3 3-24 0,4 3-58 15,5 1-38-15,8 3 285 0,1 0-160 0</inkml:trace>
  <inkml:trace contextRef="#ctx0" brushRef="#br0" timeOffset="6376.16">18546 6543 1759 0,'-43'10'110'0,"3"-4"29"0,-10 3-39 0,0-6-37 0,-3 6-31 16,-5-4-20-16,-1 1-7 0,4-1-1 15,-1-3-1-15,9-2-3 0,5 0-40 32,-1 0-35-32,3-2 72 0,2-5-35 15</inkml:trace>
  <inkml:trace contextRef="#ctx0" brushRef="#br0" timeOffset="7088.78">19080 6112 1544 0,'0'0'114'0,"0"2"60"0,0-2-36 0,0 0-13 0,0 0-6 0,2-2-10 0,1-2-15 15,2-1-25 1,4-7-27-16,2-1-20 0,1-3-16 0,2-1-7 0,2-8-7 16,4 2-3-16,1 0-3 15,6-2-5-15,1 5-4 0,1 3 0 16,2 8-14-16,0 2 1 0,8 8-12 0,0 14-26 15,-4 6 2-15,11 11 1 0,-3 10 13 0,-2 12 24 16,8 6 15 0,-8 11-4-16,-4 14-3 0,-8 5 1 0,-14 15-9 0,-11 5 4 15,-9-11 4-15,-17-14 1 16,-11-17 8-16,-6-13 4 0,-6-8 12 0,-2-4 11 16,-3-8 12-16,-2-6 12 15,1-10 5-15,1-6 12 0,6-8 7 0,5-7 13 0,5-3 11 16,8-11 0-16,-1-5 17 15,9-1-1-15,6-6-10 0,9-4-11 0,3-3-17 16,1 1-13-16,10 2-3 0,8 6-2 16,10-3-12-16,3 1-3 0,7-2-6 0,7 0-7 31,5 3-5-31,2 0-6 0,8 11-5 16,3 4-4-16,-2 3-2 0,5 9-16 15,-1 5-20-15,1 10-10 0,0 1-17 0,-8 1 4 0,-6 5-4 0,-5-5-7 16,-9-4-11-1,-7-4-27-15,-2-2-8 0,-9-6 161 0,1-2-58 0</inkml:trace>
  <inkml:trace contextRef="#ctx0" brushRef="#br0" timeOffset="7743.48">20156 5124 1767 0,'82'6'467'0,"-136"-6"-467"16,35 0 4-16,17 7-4 16,4-4-3-16,0 8-6 0,1 0-1 15,1 6-1-15,-3 1 2 0,1 3 2 16,5 2 0-16,-5 6 0 0,0 1 2 0,1 4 2 15,-1 3 1-15,-2 2 2 0,6-2 2 16,-3 2 0 0,1-7 0-16,-4-4-1 0,-2-3 0 0,-2-2 0 0,-5-3 0 15,11-1 1-15,-2-3 1 0,0-2-1 16,0-3 0-16,-2-4 1 0,2-2 1 16,0-3 0-16,4-2-1 0,-6 2 1 15,2-2 2-15,-2 0 5 0,2-2 4 0,0 0 5 16,-3-8 6-16,5 1-2 0,1 0 0 15,6-5-4-15,-5 0-6 16,6-2-3-16,1-5-3 0,-4 1 0 0,7-1-2 16,0-1 1-16,9 5-5 0,-1 1-1 0,1 3-2 15,-2 3-2-15,0 6-10 0,-3 2-11 16,3 2-3-16,4 4-22 16,-2 7 8-16,2 5 8 0,-4 0 2 0,-1 7 21 15,-4 0 2-15,1 1-1 0,-4-2-1 16,-1 3-1-16,1-4 0 0,-4-2 2 0,-4-1 2 15,-2-4-7-15,1 0-3 0,-2-1-10 16,-2 1-20-16,-2-9-2 0,-2 4-12 16,-3-7-283-16,0-2 240 0</inkml:trace>
  <inkml:trace contextRef="#ctx0" brushRef="#br0" timeOffset="8076.11">20647 5679 1699 0,'2'7'196'0,"69"-76"262"15,-53 52-403-15,-2-3-17 16,-1 4-42-16,-4 2-6 0,0 7-11 16,-2-4-9-16,-8 4-3 0,3 0 1 15,-4 5 3-15,0 1-5 0,-7-7-13 16,0 8-5-16,0 0 4 15,-6 8 14-15,-3-5 17 0,-1 6 5 0,-7 2 4 0,5-3 1 16,3 7-7-16,4-3-4 0,1 0-4 31,6 1-3-31,3 3 10 0,5-2 6 0,6 2 5 0,7 0 4 0,4 0 3 16,5 0 3-16,1-4 1 0,4 1-1 31,6-10-5-31,-3-1-10 0,6-6-12 0,2-12 11 16</inkml:trace>
  <inkml:trace contextRef="#ctx0" brushRef="#br0" timeOffset="8243.68">21094 5378 1191 0,'0'28'124'0,"3"-1"192"0,5 3-297 16,-3-2-16-16,0 3 1 0,2-1 1 15,0 3 1-15,4-2-5 0,3-3-10 0,2 0-25 16,-2-6-29-16,4-3-253 0,0-8-76 16,0-2 30-16,-1-6 61 0</inkml:trace>
  <inkml:trace contextRef="#ctx0" brushRef="#br0" timeOffset="8570.01">21367 5484 1432 0,'-4'-7'87'0,"3"4"18"0,-3 1-30 0,4 4-53 15,-2 1-35-15,1 4-31 0,-5 8-6 16,1 2 3-16,0 17 23 16,5 10 23-16,0 6 4 0,3 1 1 0,4 3-1 0,2 1-1 15,2-6 0-15,-2-1-1 0,-1-5-2 16,3-8-9-16,3-3-10 0,-5-2-7 16,4-7 1-16,-1 2 8 0,-1-9 14 15,1 2 6 1,-5-1 4-16,2 3 2 0,-4-2 0 0,-1-4 4 0,-4-2-1 15,-4-3-17-15,-1 0-24 0,-7 2-24 16,-3-6-5-16,-2 0 21 0,-12-5 24 16,1-2 24-16,-8-5 41 0,3-9 46 0,1-3 16 15,4-1 13-15,8 1-12 0,9-2-27 16,6 6 11-16,5 3 16 0,5 5 5 16,2-5-20-16,9 1-33 0,11 0-37 15,12-5-44-15,18-3-45 0,8-1-43 16,12-5-28-16,11-1 179 0,1-3-63 0</inkml:trace>
  <inkml:trace contextRef="#ctx0" brushRef="#br0" timeOffset="8944.51">21704 5158 1819 0,'-5'138'113'0,"8"-152"-114"0,-17 48 3 15,14 0 1-15,-2 5-1 16,2 1-1-16,-11 5-7 16,6 1-19-16,-4 5-22 0,4-6-13 0,1-10 9 15,-1-8 18-15,0-11 22 16,5-6 12-16,-4-4 0 0,2-1 5 15,2-3 6-15,0-2 23 0,-1-2 23 16,1 2 18-16,1-2 5 0,5-3-21 16,-3-1-23-16,8-6-22 0,-9 0-11 0,10-3-5 0,2 3-5 0,-7-2-4 15,6 3-5-15,-3 2 0 0,-2 6 4 16,2 3 6-16,1 2 0 16,-9-2-1-16,10 10-3 0,2-1-13 0,2 7-8 15,11 5-10-15,-11-1-10 0,1 5 443 0,5-4-294 16</inkml:trace>
  <inkml:trace contextRef="#ctx0" brushRef="#br0" timeOffset="9205.76">22133 5197 1703 0,'-2'2'74'0,"2"0"20"0,-3 1-64 0,3 3-27 16,0-1-13-16,0 11-21 0,5 9-23 15,2 8-24-15,5 8-21 0,3 5-5 16,-3 4 14-16,-1-2 26 0,-6 7 32 0,-7 0 218 15,0-4-132-15</inkml:trace>
  <inkml:trace contextRef="#ctx0" brushRef="#br0" timeOffset="9364.54">22376 5497 1809 0,'-13'3'69'0,"-1"4"7"0,-16 6-58 0,-12-1-18 0,-15 6 1 16,-9 3 1-16,-10 1-1 0,-13 1 1 16,-5 3-8-16,-8-10-236 0,2-9 173 0</inkml:trace>
  <inkml:trace contextRef="#ctx0" brushRef="#br0" timeOffset="9507.85">21243 5350 2478 0,'3'0'133'0,"3"0"26"0,-3 0-71 0,-1-4-61 16,7 2-73-16,-4-3-59 0,9-9-589 15,13-15 453-15</inkml:trace>
  <inkml:trace contextRef="#ctx0" brushRef="#br0" timeOffset="9810.29">22528 5272 1773 0,'25'1'91'0,"-27"6"-42"16,-3-3-27-16,2 7 0 15,-33-4-24-15,36 5-1 0,-3 2-1 16,3 8 0-16,3 2 1 0,-3 12 1 0,2 1 2 16,-2 13 0-16,-2 1-1 0,-1 8 0 15,1 6-1-15,0-3-1 16,2 0-8 0,2 0-14-16,3-12-4 0,2-9-1 0,2-13-2 0,5-8 203 0,2-10-127 15</inkml:trace>
  <inkml:trace contextRef="#ctx0" brushRef="#br0" timeOffset="10129.07">22839 5327 1639 0,'0'42'200'0,"0"45"-76"47,0-50-120-47,0-1-3 0,0-3-1 0,0 5-1 16,3-6-2-16,1-6 3 0,3 2 3 16,-4-8 1-16,3-6 2 0,1 0 4 15,-5-3 29-15,3-9 31 0,2 3 32 16,-2 0 28-16,2-5 0 0,0-3-6 15,8-1-16-15,8-1-25 0,0-2-28 16,7 0-28-16,4-6-16 0,-3 3-8 16,8 1-7-16,-3-4-23 0,5 6-16 0,0 0-24 15,-4 2-34-15,7 1-53 0,-1 1-28 16,1 1 86-16</inkml:trace>
  <inkml:trace contextRef="#ctx0" brushRef="#br0" timeOffset="10462.75">23330 5124 1971 0,'7'4'90'0,"2"1"6"0,-2 2-54 15,5 6-42-15,4 1-6 16,9 6 3-16,3 4 3 0,6 8 1 0,2 0-7 16,-8 2-7-16,2-2-3 0,-3-4-6 0,-10 2 3 15,-1 2 1-15,-3 7-1 16,-3 2 5-16,-4 3 3 16,-3-1 3-16,-1-9 0 0,-2-3 0 0,-2-6 1 0,-5 0 1 15,-4-7-3-15,-4 0 0 0,-7-4 2 16,-1-4 3-16,-5-3 5 0,-2 1-7 0,1-8-13 15,5 0-22 1,4-13 18-16</inkml:trace>
  <inkml:trace contextRef="#ctx0" brushRef="#br0" timeOffset="10731.8">24200 5382 1777 0,'9'24'171'0,"7"-1"-84"0,-23-39-36 32,-4 2 36-32,11 25 28 0,0 0-125 15,0 3 2-15,0 7 1 0,2 2 3 0,0 9 3 16,2-5-18-16,-3 1-23 15,-1 0-30-15,2 1-27 0,-5-3-2 0,-3-3 67 16,-3-1-249-16,-5-8 210 0</inkml:trace>
  <inkml:trace contextRef="#ctx0" brushRef="#br0" timeOffset="10906.42">23979 5759 1152 0,'-6'4'136'0,"1"-2"168"15,5 1-199-15,0-3-13 0,-3-3-2 16,3 3-2-16,0-6 1 0,1 4 9 16,3-3 7-16,-2 0-1 0,5 1-4 15,2-6-23-15,3-1-37 0,9-3-21 16,8-2-33-16,3 0-31 0,8 0-20 16,5 0-50-16,-3 2-29 0,-5 5-6 15,2 5 67-15</inkml:trace>
  <inkml:trace contextRef="#ctx0" brushRef="#br0" timeOffset="11145.88">24642 5249 1852 0,'39'7'201'31,"12"-18"-212"-31,-68 123 18 0,-19-70-16 0,38-1 3 16,-2-2 3-16,0 7 2 0,7 0 0 15,-5-1-21-15,3 1-25 0,4 7 230 16,0-5-155-16</inkml:trace>
  <inkml:trace contextRef="#ctx0" brushRef="#br0" timeOffset="11429.89">25085 6366 2139 0,'9'1'166'0,"0"1"95"15,5 2-97-15,-5-1-72 0,2-3-33 0,1 0-27 16,0-3-15-16,3-3-6 0,-5-3-10 16,8-1-9-16,1-3-32 0,10-6-32 0,10-1-26 15,9-3-32-15,5 0-24 0,-2 2-3 16,13 5 14-16,-5 9 27 16,-3 2 43-16,6 8 24 0,-8 1 13 0,-3 1 4 15,-1 4-358-15,-4-9 278 0</inkml:trace>
  <inkml:trace contextRef="#ctx0" brushRef="#br0" timeOffset="11716.98">26248 5550 1976 0,'84'285'447'62,"-84"-306"-438"-62,0 67 0 0,3 13 0 16,6 1-2-16,3 6 7 16,-1 3 0-16,1 0-1 15,1-2-1-15,-3 4-7 0,-1-9-4 0,0-1 0 16,-3-3 0-16,1-7 10 0,0-1-34 0,-2 2 14 31,0-6 2-31</inkml:trace>
  <inkml:trace contextRef="#ctx0" brushRef="#br0" timeOffset="33490.19">8979 7718 2227 0,'0'-7'148'0,"-4"2"32"0,2-4-13 0,2 4-85 0,0-4-21 16,2 5-19-16,-2 4-1 0,-3 0-14 0,3 4-4 15,-2 5-3-15,2 7-15 0,5 9-5 16,2 10-4-16,4 16-4 0,5 8 3 16,-2 3 0-16,2 2-2 0,2 1-2 15,1-1-3-15,-5 4-10 0,-1 1-7 16,-4 2-5-16,-2-4-4 0,-2-3-7 0,2-4-9 15,2-7-21-15,2-8-20 0,-3-12-8 16,3-8-6-16,0-11-10 16,-9-12-3-16,5-4-193 15,0-12 197-15</inkml:trace>
  <inkml:trace contextRef="#ctx0" brushRef="#br0" timeOffset="33913.85">8745 8039 2038 0,'3'-3'149'0,"-1"-3"59"0,-2 1-54 0,0 2-63 0,7-5-35 0,0 1-21 31,5-7-14-31,3-5-9 0,2-3-3 16,3-6-3-16,8-2-1 0,10-4 3 0,4-3 0 0,9-6 2 15,13-1 1 1,2-2 2-16,7-4 0 0,5 10-1 16,0 4-7-16,1 10-5 0,-2 10-4 0,4 10-8 0,-3 6-4 0,0 14 0 15,-7 8-9-15,-7 11 0 0,-7 6-2 0,-13 6 0 32,-7 1 2-32,-7 2-14 0,-8-2-15 15,-10 3-13-15,-17 3-18 0,-18-8 16 16,-22 0 16-16,-17-1 18 0,-16-4 26 15,-10-9 12-15,-1-7 15 0,2-5 11 0,6-11 5 16,11 0-3-16,7-7-6 0,11-5-6 16,11 1-1-16,15 1 1 0,6-3-1 15,13 1-7-15,7 5-11 0,0-11-22 16,7 4-23-16,9-7-19 0,11-12-25 16,10-3-21-16,9-12 19 0,9-5 38 15</inkml:trace>
  <inkml:trace contextRef="#ctx0" brushRef="#br0" timeOffset="34117.33">10149 7607 1928 0,'9'0'98'0,"-2"3"19"0,-4 1-29 16,1 3-45-16,-4 0-16 0,0 5-12 0,-2 6 2 16,-7 7 8-16,-5 10 0 0,-13 6-8 15,-3 12-6-15,-9 9-7 16,-3 9-2-16,1 9-2 0,4-2-2 0,1 2-2 15,8 7-2-15,5-4-11 0,-2-7-9 16,9 2-13-16,5-5-10 0,8-9-3 16,5-6-17-16,8 1 17 0,6-11-36 15,11-6 49-15</inkml:trace>
  <inkml:trace contextRef="#ctx0" brushRef="#br0" timeOffset="34370.62">10509 7617 2105 0,'3'20'102'0,"1"6"-17"0,3 8-10 15,5 7-43-15,4 14-26 0,0 5-6 0,11 11-2 16,-9 0-1-1,-1 2-2-15,1-2 2 0,0-1 3 16,-6-4 0-16,1 1 2 0,-3-8-31 16,-1-2-44-16,-7-6-37 0,0-5-23 0,-4-12 17 15,0-13 61-15</inkml:trace>
  <inkml:trace contextRef="#ctx0" brushRef="#br0" timeOffset="34827.83">10576 8075 1814 0,'4'-32'161'16,"-4"2"74"-16,3 0-26 0,3 1-66 0,2 4-21 0,5-3-24 16,-6-2-21-16,4-2-27 15,-1 2-23-15,3 0-13 0,-3 7-9 0,4 3-7 0,6 4-4 16,-1 0 0-16,10 4-3 16,3-1 8-16,3 6 0 0,10 4-4 15,-1 4-3-15,5 12-14 16,-1 12-6-16,-14 7 4 0,-4 8-19 0,-10 7-1 15,-10-1 4-15,-1 3-10 16,-9-4 0-16,-7-3-1 0,-2-5-1 16,-8-3 14-16,-7-4 24 0,3-7 15 0,-2-1 14 0,-5-1 10 15,1-5 7-15,-5-2 2 16,4 0-4-16,0-5-7 0,1 0-5 16,9-4-5-16,0 4-5 0,2-5-4 0,2 1-2 15,-2 4-1-15,4-4 0 16,-4 4-1-16,2 3 0 0,1-5 0 0,3 2 1 0,-3 4-1 15,10-10 0 1,-4 8 1-16,5-8 3 0,2 1 7 0,3 3 9 16,5-3 7-16,6 1 5 0,5 4-1 0,15-2 0 0,12 2-3 31,9 3-5-31,14-3-8 0,0-2-8 16,0 4-4-16,4-6 0 0,-9 4-2 0,7-5-10 15,-4 3-21-15,-8 0-31 0,-4-2-40 16,-11 2-62-16,-1-5 490 0,-11-2-282 15</inkml:trace>
  <inkml:trace contextRef="#ctx0" brushRef="#br0" timeOffset="35130.12">11007 7415 2257 0,'23'4'96'0,"4"-1"1"0,8 13-46 0,15 7-29 0,6 9-15 0,12 11-4 0,10 12-1 15,3 9 0-15,6 15 0 0,6 8 4 16,-1 7 8-16,-9 4 8 0,-10-6 3 16,-15-5-7-16,-10-7-14 0,-11-4-8 15,-10 4-3 1,-13 1 0-16,-14-3 5 0,-14-3 3 0,-11-6 2 0,-14-11 2 15,-7-8 3-15,-4-13-3 0,-8-10-1 16,-10-11-2-16,1-15 0 0,2-4-11 0,2-13-35 16,12-7-43-16,7-2-44 0,14-10-21 0,7-10 75 15</inkml:trace>
  <inkml:trace contextRef="#ctx0" brushRef="#br0" timeOffset="35328.41">12340 7924 1663 0,'-12'12'198'0,"5"-4"266"15,-2 2-378-15,4 3-17 0,-1-10-34 0,3 6-29 0,3-9-73 16,-2 0-44-1,2 0 54-15</inkml:trace>
  <inkml:trace contextRef="#ctx0" brushRef="#br0" timeOffset="35447.98">12248 8357 2490 0,'20'32'117'15,"-4"-6"-13"-15,0-1-4 0,-6-16-100 16,-3 0-72-16,0-9 155 0,8-9-93 15</inkml:trace>
  <inkml:trace contextRef="#ctx0" brushRef="#br0" timeOffset="36260.75">13890 7610 1888 0,'9'2'200'0,"-2"-2"190"0,-2 2-233 0,-5-2-60 0,0 0-45 16,0 0-32-16,0 3-17 0,-5-3-9 16,-4 4-7-16,-5-1 0 0,-13 6 2 0,-10 0 3 15,-9 5 5-15,-7 6 3 16,-8-2 2-16,1 6 1 0,7-4 0 15,5-1-1-15,9-3 1 0,16-2-1 16,4-1 0-16,10-1 0 0,9 1 0 0,-2-3-3 0,2 3 2 16,7-6-1-16,9 5 0 0,7 1 0 15,13-4 0-15,3 1 1 0,3 1 1 16,6-4 0-16,-4 4 0 0,4 3 1 16,-5 9 0-16,-3 5-2 0,-2 4-1 15,-6 4-1-15,-6 3-3 16,-10 7-2-16,-7 5-2 0,-7-3-3 0,-9 3 0 15,-9-5 0-15,-9-3 0 0,-11 0-2 0,1-13-3 16,-4-2 1 0,7-8-30-16,2-10-28 0,3-6-30 0,4-8-56 0,0-17 198 15,0-16-63-15</inkml:trace>
  <inkml:trace contextRef="#ctx0" brushRef="#br0" timeOffset="36438.25">14089 7945 1952 0,'0'73'79'0,"0"-11"-16"0,1-12-23 16,-2-13-20-16,1-9-16 0,-4-6-4 16,2 1-13-16,4-9-22 0,-2-5-30 15,0-6-28 1,0-1 591-16,4-9-385 0</inkml:trace>
  <inkml:trace contextRef="#ctx0" brushRef="#br0" timeOffset="36930.54">14289 8007 1855 0,'69'7'86'0,"-16"2"-3"16,9-7-3-16,-16-2-31 0,4 0-7 0,-2-7-4 15,-7 2-3-15,-4-1-8 16,-3-3-6-16,-10 6-8 0,0-2-3 0,-10 5-6 0,-11 0-7 15,1-2-5-15,-11 2-8 0,-7-2-1 16,-13 6 4-16,-3 1-16 0,-13 4-11 16,4 3-10-16,-3-1-16 15,-1 3 10-15,9 0 15 0,6 4 10 0,10-4 15 16,9 4 6-16,8 0 3 16,1-4 6-16,10 2 7 15,1-2 7-15,12 0 4 0,5-5 6 0,6 0 2 16,2-2 7-16,4-2 5 0,-1-5 0 0,0 0 6 15,0-5 11 1,-7-4 7-16,9-3 6 0,-7-4-9 16,5 2-18-16,-2-10-16 0,-7 3-15 15,2 0-10-15,-7 1-8 0,1 4-15 16,-1-1-12-16,-7-3 1 0,-4 2-4 0,-5 1 11 16,-5 4 13-16,-3 1 3 0,-1 5 1 15,-1-2-2-15,-3 0-1 0,-5 0-9 16,2-3-1-16,-5-2-5 0,-1 5-6 15,3 5-1-15,-3 6 3 0,4 9 5 16,-1 6 0-16,1 6 12 0,5 4 6 16,3 3 10-16,1 0 11 0,10 6 6 15,3 1-1-15,4-7 0 0,6 0-1 0,0-3 0 16,4-8 1-16,1 3-3 0,4-12-9 16,6-1-20-16,-8 0-22 0,7-5-19 15,-2-4-11-15,-5-4-324 0,1-7 271 16</inkml:trace>
  <inkml:trace contextRef="#ctx0" brushRef="#br0" timeOffset="37302.97">15785 7275 2009 0,'0'0'128'15,"-5"4"24"-15,2 3-56 0,-1 3-24 0,-3 12-40 0,3 4-6 0,-1 11-11 16,5 13-11-16,-4 3-4 16,4 15 2-16,4 11 1 15,-2 3-2-15,1 12-1 0,6 2-4 0,-3 1-1 16,4 3 5-16,-1 2 7 0,5 8 0 16,0-7-4-16,6-4-10 0,-6-13-36 0,2-16-53 15,7-11-42-15,2-13-10 0,3-12 64 16</inkml:trace>
  <inkml:trace contextRef="#ctx0" brushRef="#br0" timeOffset="37572.98">16223 7534 2416 0,'20'50'122'0,"-1"3"-10"0,6 18-4 0,0 0-82 16,7 16-17-16,-6-1-6 0,10 8-5 15,-2 0-4-15,-2 4-2 0,8 5 1 16,-1 12 5-16,0 4 5 16,-3 5-3-16,-8-7-12 0,-3-16-26 0,-16-12-31 0,-6-24-12 15,-4-17-6-15,-8-25-24 0,-5-16-13 16,-6-19-12-16,-1-22-225 0,-8-23 237 15</inkml:trace>
  <inkml:trace contextRef="#ctx0" brushRef="#br0" timeOffset="38004.61">16353 7704 1859 0,'3'16'384'0,"215"-245"324"47,-237 229-708-47,58 0-2 16,3 4-4-16,-3 5-3 0,2 5-5 0,-2 4-2 16,2 8-1-16,-4 4 1 15,-1 6 3-15,-6 8 2 0,-4 8 2 0,-8 3 5 16,-5 3 2-16,-13 2-7 15,-7 1-11-15,-13-8-4 0,-10-3-4 0,-7-8 7 16,-9-5 10-16,-1-3 4 0,-4-4 4 16,0-7 1-16,-1-3 2 0,1-10 4 15,5-1 4-15,7-5 3 0,12-4 0 0,9 0 0 16,1-2-2-16,13 0-1 0,2-1 15 16,4 3 8-16,10-2 6 0,6 2 4 15,9 0-14-15,12 5-10 16,3 2-5-16,8 4-7 0,3 5-3 0,2 0-1 15,4 3-2-15,-1 3 1 0,4-3 0 0,0 4-4 16,-5 0-11-16,-2 2-30 0,-5-2-43 16,-15-5-51-16,2-4-73 0,-7-3 155 15,1-10-13-15</inkml:trace>
  <inkml:trace contextRef="#ctx0" brushRef="#br0" timeOffset="38283.71">16753 7403 2450 0,'8'2'159'0,"4"-2"49"0,11 0-83 0,0 7-79 0,11 5-36 0,3 9-14 15,7 8-8-15,11 1-3 0,-2 9 1 16,8 9 1-16,1 8 5 0,2 15 5 15,8 7 3-15,-8 15 0 16,-4 11 0-16,-5 4 0 0,-12 11-3 16,-6 9 2-16,-8 12-2 0,-13 0-1 0,-11-7 0 15,-10-20-5-15,-11-19-2 0,-13-14-7 0,-13-18-13 16,-6-9-21-16,-5-17-32 0,-9-11-97 16,-2-13 105-16</inkml:trace>
  <inkml:trace contextRef="#ctx0" brushRef="#br0" timeOffset="39069.25">19018 7553 2203 0,'12'-5'95'0,"-5"0"-11"0,2 1-27 0,-9 3-29 15,-2-1-21-15,-5 2-8 0,-3-2-4 0,-6 0-5 16,-6 0-1-16,-8 2 3 0,-11 4 2 16,-5-2 2-16,-3 1 1 0,-1 6 0 15,-3-4 1-15,0 6 2 0,-2 2 0 16,1-6 0-16,3 5 0 16,5-3 2-16,5-2-1 0,2 2 0 0,2 1 1 15,3 1 0-15,6 2 1 0,7-1 0 0,8 0 12 16,4 3 9-16,4-1 7 0,1 0 2 15,4 0-9-15,4 2-9 0,3 2-3 16,5 3 3-16,4-1 5 0,4-1 3 16,7 6 3-16,3 0 1 0,5-4-3 15,2 6-2-15,4-3-4 0,3-1-8 0,8 4-3 16,-6-4-3-16,2 2-2 0,-6-7-3 16,3 1-6-16,-4 2-10 15,1-3-13-15,1-2-16 0,-3-2-29 16,-8-3-32-16,0-6-44 0,-3 6 525 0,-3-11-308 15</inkml:trace>
  <inkml:trace contextRef="#ctx0" brushRef="#br0" timeOffset="39293.22">19023 8357 1948 0,'-92'72'533'16,"33"-45"-404"-16,8-8-83 0,-6 6 0 15,-14-5-10-15,-3-3-7 0,-4-2-9 16,-4-3-9-16,1-3-5 0,4-2-2 16,6-3-2-16,1-4 0 0,9 0-3 31,6-8-19-31,7 1-42 0,11-3-66 0,7-4-64 0,7-2-398 0,5 0 370 16</inkml:trace>
  <inkml:trace contextRef="#ctx0" brushRef="#br0" timeOffset="39989.33">19686 7764 1639 0,'-2'0'153'0,"-1"0"107"0,3 0-81 0,0 0-52 0,0 0-30 0,2 0-33 0,-1-1-23 15,3-5-17-15,3-1-11 0,4 0-7 16,6-2-8-16,1-3-18 0,7-2-16 15,-2 1-15-15,2 3-6 0,1 1 12 0,5 0 13 16,0 7 14-16,3 0 9 16,0 2 1-16,3 7 1 0,-3 4-5 0,3 3 1 15,-2 4 5-15,-3 5 1 16,0 5 3-16,-9 6-1 0,-1 7-5 0,-1 7-2 16,-12 9 1-16,3 6-5 0,-5 3-4 15,-16 1-3-15,-5-1-2 0,-7-2 4 16,-13-2 4-16,-3-4 6 0,-6-3 6 15,-6-5 10-15,1-8 13 0,-4-6 6 16,5-8 5-16,8-5-1 0,3-3 0 0,6-13 2 16,7 0-1-16,2-7-1 0,1-2-4 15,6-7-5-15,3-1 4 0,-1-3 5 16,1-3 8-16,8 0 4 0,3 0 4 16,0 1 2-16,12-1 3 0,4 1 0 0,11 1-3 15,5 0-10-15,8 2-11 0,10 5-10 16,5-2-12-16,5 7-3 0,6 5-5 15,-6 8-1-15,-3 1-5 0,0 4-19 16,-4 2-26-16,4 2-43 0,-2-1-34 16,1-6-39-16,-4-3-7 0,-8-3 13 15,-1-1 76-15</inkml:trace>
  <inkml:trace contextRef="#ctx0" brushRef="#br0" timeOffset="40650.58">20245 7069 1849 0,'19'0'124'0,"13"162"39"0,-39-176-166 0,19 42 1 0,-5 2-1 16,1 4-1-16,-8 3 0 0,0 0 3 15,-2 6 1-15,-4-2 1 16,-1-2 2-16,-3-6-3 0,8-8 1 16,-5-7 0-16,7-2-1 0,0-6 2 0,-2-1 1 15,2-3 1-15,0-5 2 0,0-1 3 16,0 0 16-16,2 0 19 0,5 0 19 0,-2-3 4 16,2-1-19-16,-1-6-17 0,3-3-14 15,3-3 0-15,4 0 8 0,-2 2 0 16,6 2-4-16,-3-1-3 0,3 3-5 15,-2 3-4-15,1-2-8 16,4 5-17-16,-2 4-10 0,1 4-6 0,-5 5-16 16,1 1 2-16,-2 6 3 0,-3 2 0 0,-3 3 18 15,-3 0-13-15,-1-1-9 0,-5-1-3 16,-1-1-5-16,-1-4 13 0,-5-1-1 16,1-4 2-16,1-2 5 0,-1-4 10 15,2 1 15 1,3-4 7-16,0 0 4 0,0 0 4 15,0 2 13-15,0-2 11 0,7 3 9 0,-6-6 2 0,3 1-11 0,1 0-10 16,1 0-8-16,-3 1-8 0,1-1-9 16,3 0-20-16,-5-3-16 0,3 1-12 31,2 1-10-31,-5-5 594 0,3 5-394 0</inkml:trace>
  <inkml:trace contextRef="#ctx0" brushRef="#br0" timeOffset="40982.37">20700 7607 1243 0,'20'-15'125'0,"-2"3"124"0,1 0-169 0,1 1-62 0,-4 0-11 0,-1-1-7 16,0-2-11-16,-3 3-9 0,0 4-9 16,-1 0 2-16,2 3 8 0,-8 1 15 15,-3 3 25-15,-2 0 10 0,0-4 8 16,0 4 6-16,0 0-10 0,1 4 1 16,5-1-3-1,-3 3-9-15,1-5-7 0,-1 5-8 16,-3-6-3-16,0 0-3 0,0 0-2 0,0 0 2 15,0 0-1-15,-3 0-1 0,-6-2 2 16,7 2-3-16,-3-5 0 0,-4 3-2 0,-2 2-2 0,-1 2-2 0,3 3-6 16,-2 2-14-1,8 4-19-15,-4 3-3 0,5 0 2 16,2 4 14-16,4 1 22 0,3 3 11 0,3-5 9 0,1 1 12 16,7-2 7-16,-4-2 6 0,-5-3 6 15,8-2-2-15,-6-6-1 16,1-1-3-16,3-4-6 0,-5-1-16 0,-1-4-8 15,5 0-14-15,2-6-23 0,4 1-20 0,3-1-442 32,3 1 339-32</inkml:trace>
  <inkml:trace contextRef="#ctx0" brushRef="#br0" timeOffset="41599.18">22147 6951 1832 0,'0'0'89'0,"0"3"8"0,0-1-44 0,-5 0-41 0,1 5-12 0,-1 3-4 15,-6 8-2-15,-3 5 2 0,0 7 0 16,0 4-1-16,0 2 0 0,1-1-2 16,1 4 1-16,5 0-2 15,3 0 1-15,4 0 2 0,2 2-1 0,0 0 5 16,5-6 0-16,2-5 2 0,1-5 1 15,4-7 0-15,-3-4-1 0,1-5-13 0,1-4-17 16,1-3 19-16,11-4-7 0</inkml:trace>
  <inkml:trace contextRef="#ctx0" brushRef="#br0" timeOffset="41852.5">22480 7007 2040 0,'-1'4'107'0,"1"-1"12"15,0 6-56-15,0 9-56 0,1 7-12 16,-1 14 1-16,8 12-1 0,0 6-1 16,3 3-1-1,-2 2-3-15,0-1-1 0,3-1-1 16,1-5-12-16,-3-4-8 0,4-1-12 0,-5-4-20 15,0-7-6-15,-7-7 0 0,-2-11 10 16,0-5 11-16,0-10 5 0,0-6-63 0,-7 0 66 0</inkml:trace>
  <inkml:trace contextRef="#ctx0" brushRef="#br0" timeOffset="42233.58">22371 7133 2378 0,'7'-5'137'0,"1"-6"23"0,5-1-37 0,3-2-68 16,3 1-57-16,1 1-31 0,3 3-17 15,-5 2-13-15,1 2 14 0,-5 3 0 16,9 2-3-16,-5 5-9 0,5 4-2 0,-7 7 3 31,0 5 11-31,-4 1 17 0,-6 4 15 0,-3-5 0 0,-3 2-3 0,-3 0-4 16,-6 1-2-1,-2-3-10-15,-1-2 0 0,-2-4 6 0,-4-3 5 0,-2-1 16 16,1 3 9-16,1-5 0 0,4 3 2 16,5-7 0-16,4 4 2 15,3-5 1-15,2-1 6 0,2 4 13 16,3 0 10-16,8 2 10 16,3 6 4-16,8-5-3 0,5-3-7 0,-1 4-9 0,0-8-8 0,-3 3 0 31,-2-1-1-31,-3-5 1 0,-4 0-1 15,-4 2-7-15,1-2-4 0,-4 0-6 16,-6 0-17-16,6 0-25 0,-6 0-39 0,5 2-35 16,-1 1-2-16,0 2 51 0</inkml:trace>
  <inkml:trace contextRef="#ctx0" brushRef="#br0" timeOffset="42549.3">22782 7087 2042 0,'3'-2'102'0,"6"-3"16"0,-3 3-55 0,2-1-52 0,0 1-14 15,2-5-5-15,3 0-8 0,3 5-9 16,0 2-17-16,5 2-25 0,4 12 1 15,1 2 7-15,3 11 15 0,-3 3 19 16,-6 3 8-16,3 5 7 0,-7-1 4 16,-4 4 3-16,-3 3 0 15,0 6 1-15,-9-1 0 0,0 1 0 0,-4-4-2 16,-6-5-1-16,-3-6 0 0,-3-3 1 0,-1-7 3 16,-10 0 2-16,9-9-2 15,-3-2-2-15,1-11-8 0,5-4 59 0,0-8-38 16</inkml:trace>
  <inkml:trace contextRef="#ctx0" brushRef="#br0" timeOffset="42818.37">23379 7151 1739 0,'0'12'74'0,"0"3"12"0,0 2-57 0,0 5-20 16,7-3-7-16,-7 6-1 0,6 0 0 16,-1 0 0-16,0-1 1 0,3 3 0 15,-3 0-1-15,-3-6 0 0,1 4 0 16,1-4 0-16,-2-2-1 16,3 1-5-16,-5-8-5 0,2 3-7 15,3-5-5-15,2-1-3 0,-2 2-4 16,4-1-2-16,-5-3-379 0,-1-1 289 0</inkml:trace>
  <inkml:trace contextRef="#ctx0" brushRef="#br0" timeOffset="43039.89">23135 7360 1911 0,'7'2'123'0,"0"0"18"15,4 0-6-15,-1-2-55 0,-3 1-25 16,2-1-12-16,-4-1-9 0,4-5 3 0,0 4-6 16,0-3-6-16,-4-2-4 0,6 0-14 15,1-4-6-15,1-1-6 0,5-1-11 16,-1-1-16-16,5 4-21 0,-3-1-23 16,4 4-29-1,-2 3-7-15,6-4 55 0</inkml:trace>
  <inkml:trace contextRef="#ctx0" brushRef="#br0" timeOffset="43308.88">23679 6975 2078 0,'16'4'320'15,"-11"3"-289"-15,2-2-35 0,1 4-5 16,-3 5-2-16,0 4-1 0,4 7 2 16,0 5 3-16,3 13 1 0,-1-1 0 31,0 3 0-31,-3-3-1 0,3 1-3 0,0 1-6 16,-2 2-5-16,-4-3-5 0,-2-3-4 15,3-9-3-15,1-3-10 0,-4-7-12 0,6 1-9 0,-5-7 5 0,-2 0 28 16</inkml:trace>
  <inkml:trace contextRef="#ctx0" brushRef="#br0" timeOffset="43594.34">24202 8053 2135 0,'11'15'237'0,"196"-116"395"47,-155 78-735-47,-6 3 3 0,0 6-29 15,2-2-46-15,1 0 225 0,8-2-78 16</inkml:trace>
  <inkml:trace contextRef="#ctx0" brushRef="#br0" timeOffset="43816.53">25156 7353 1907 0,'11'110'342'15,"-8"-60"-240"-15,3-1-68 0,-5 3-3 16,3 12-11-16,-2-1-6 0,-1 5-4 16,5 4-3-16,-5-1 0 15,3-7 0-15,-2-4-1 0,0-10 2 16,-2-6-18-16,1-1-58 0,-1 0 384 0,4-10-260 15</inkml:trace>
  <inkml:trace contextRef="#ctx1" brushRef="#br0">25627 13460 0,'0'0'0,"0"0"15,0 0-15,0 0 16,0 0-16,0 0 16,0 0-16,0 0 15,0 0 1,0 0-16,0 0 15,0 0-15,-9-84 16,-18 0-16,-17-27 0,-5 0 16,5 9-1,17 27 1,5 26-16,4 14 0,10 12 16,8 6-16,-5 3 15,5-25-15,5-41 16</inkml:trace>
  <inkml:trace contextRef="#ctx1" brushRef="#br0" timeOffset="-94103.91">13890 15264 0,'0'0'0,"0"0"0,0 0 0,0 0 0,0 0 16,0 0-16,0 0 15,0 0-15,0 0 16,0 45-16,0-41 16,0-4-16,0 0 15,0 0-15,0 0 16,0 0-16,0 0 16,0 4-16,0-4 15,0 5-15,0-1 16,0-4-1,0 0-15,0 0 16,0 0-16,-9 0 16,9 0-16,-5 5 15,-13-1-15,-8 1 16,-14 3-16,-4 1 16,-5 5-16,-18-1 15,-4-4-15,1 0 16,-6 0-1,-8-1-15,22-3 16,4-1-16,-8 1 0,17-1 16,-9 5-1,1 0-15,-14 0 16,-13-5-16,-5 5 16,-13 0-16,0-5 15,18-4-15,-18 0 16,4-4-16,-8-1 15,-9-3-15,-14-10 16,-4-4-16,5 4 16,13-4-1,17 4-15,23 0 0,8 5 16,23 0-16,0 4 16,13-4-1,-14-5-15,5-4 16,-8-32-16,-23-25 15</inkml:trace>
  <inkml:trace contextRef="#ctx1" brushRef="#br0" timeOffset="-85547.85">16110 15109 0,'0'0'0,"0"0"0,0 0 0,0 0 0,0 0 0,0 0 0,0 0 0,0 0 0,0 0 16,0 0-1,0 0-15,0 0 0,0 0 16,0 0-16,45 5 16,-45-5-1,0 0-15,0 0 16,0 0-16,0 0 16,0 0-16,0 0 15,0 4-15,0 0 16,0 1-1,0-1-15,0 1 16,0-1-16,0 1 16,0-1-16,0 0 15,0 1-15,0-1 16,0 1-16,0-1 16,0 1-16,0-1 15,0-4-15,0 0 16,0 0-16,0 0 15,0 0-15,-27 27 16,27-23 0,-13 0-16,8 1 15,-17-1-15,4 1 16,1 4-16,-10 0 16,-4-1-16,-9 1 15,-4 0-15,-5 4 16,-4 1-16,-9-5 0,9-5 15,-5 0 17,14-4-32,-1 0 0,5 5 15,-4-1-15,0 1 0,4-5 32,9 0-32,0 0 15,4-5-15,14 5 0,0 0 16,-5 0-16,9-4 15,5-1 1,4 5-16,-14-4 16,-12-5-16,-63-31 15,-84-53 1</inkml:trace>
  <inkml:trace contextRef="#ctx1" brushRef="#br0" timeOffset="-66513.52">21318 15366 0,'0'0'0,"0"0"0,0 0 0,0 0 15,0 0-15,0 0 0,0 0 16,14 45-16,-14-37 31,0 1-31,0 0 16,-14 0-16,6 4 16,-15 1-16,-8-1 15,-9 5-15,-13-1 16,-22 5-16,0-4 15,4-4-15,-14 3 16,14-3 0,5-10-16,-5-4 15,-4 4-15,-18 1 16,-5-1-16,-4 1 16,5-1-16,4 1 15,-1-1-15,-3-4 16,-27 0-16,-14 4 15,-8 1-15,4-5 16,-8-5-16,-19 5 16,-13 0-16,-4-4 15,5-9-15,-1-1 16,5-3 0,-1-14-16,10-5 15,22 5-15,21 5 16,19 3-16,31 1 15,22 9-15,21 4 16,15 5-16,8-1 16,-4 1-16,8-1 15,1 5-15,4 0 16,0 0 0,0 0-16</inkml:trace>
  <inkml:trace contextRef="#ctx1" brushRef="#br0" timeOffset="-64092.82">23153 16040 0,'0'0'0,"0"0"0,0 0 0,0 0 0,0 0 16,0 0-16,0 0 16,-44-5-1,40 1-15,-5 0 0,-4-5 16,-10-5-16,-3-3 15,-14-10 1,-9-4-16,-9-4 16,-26-5-16,9 9 15,-5 4-15,9 5 16,0 4-16,5 1 16,-5-1-16,0-4 15,0-5-15,-18-4 16,-4 0-1,-13-4-15,13 3 0,13 1 16,9 5-16,9-5 16,9 4-1,13 5 1,0 4-16,14 1 16,3 3-16,14 5 0,-4 1 15,9-1 1,4 4-16,0 1 15,0-1-15,0 1 16,22 0-16,27-1 16,44 1-16,44 4 15,36 9-15,22 13 16,9 4-16,0 14 16,-18 0-16,-40 0 15,-17-5-15,-36-12 16,-40-10-16,-13-4 15,-22-5 1,-14-4-16,-4 0 16,0 0-16,0 0 15,-120-35-15,-101-14 16,-81-31-16,10 9 16,8 9-16,63 13 15,52 10-15,49 16 16,10 10-16,17 0 15,0 8-15,-1 5 16,-16 9 0</inkml:trace>
  <inkml:trace contextRef="#ctx1" brushRef="#br0" timeOffset="-53300.79">23614 15459 0,'0'0'0,"0"0"0,0 0 0,0 0 0,0 0 0,0 0 16,0 0 0,0 0-16,0 0 15,0 0-15,0 0 16,0 0-16,0 0 15,0 0-15,0 0 16,0 0-16,0 0 16,0 0-16,0 0 15,0 0-15,-75 5 16,9-10-16,-10 1 16,-8-5-16,13 0 15,0 0 1,5 5-16,4 4 15,4 4-15,-8-4 16,-19 5-16,-8-1 16,-9 1-16,-9-1 15,5-4-15,9 4 16,8 1 0,9-1-16,-22 1 0,0-1 15,-13 5 1,-5-5-16,5 1 0,4 4 15,-4 0 1,-14-5-16,10 0 0,-5-4 16,0 0-1,17-8-15,-4-1 16,-4 4-16,4-4 16,-4 5-16,4 0 15,0-5-15,5 4 16,-9 1-16,-9 4 15,0-5-15,-5-3 32,5 8-32,9 0 0,-1 4 15,-12 5-15,4-5 16,-5 5-16,10 0 16,8-5-1,13 5-15,-4 5 0,-4-6 16,13 6-16,0-5 15,17-1-15,1-3 16,13-1 0,0 1-16,9-1 15,-9-4-15,13 0 0,-13 0 16,4 0 0,-4 0-1,-4 0-15,17 0 16,5 0-1,-1 0-15,14 0 16,-9 5-16,0-1 16,-8 5-16,-1 4 15,-26 14-15,-36 13 16</inkml:trace>
  <inkml:trace contextRef="#ctx1" brushRef="#br1" timeOffset="59823.5">5667 13075 0,'0'0'0,"0"0"0,0 0 0,0 0 0,0 0 15,0 0-15,0 0 16,0 0 0,-18 44-16,-8-31 15,-18 1-15,-14-1 16,-13 0-16,-4 0 16,-18 5-16,0 4 15,-18 5-15,9-1 16,-14 1-16,-12 0 15,13 4-15,-5 4 16,9-4-16,36-4 16,-9 4-1,13-5-15,22-3 16,5 3-16,-1 1 16,-3 4-16,12 0 15,5 4-15,4 1 16,-12 8-16,8 5 15,4 0-15,-4-1 16,18 1-16,-1-9 16,-3 0-16,8-5 15,9-4-15,-5-4 16,5-5-16,0 0 16,5 0-1,-5 1-15,9-6 0,-9 1 16,13 0-1,-13-5-15,4 0 16,-4-4-16,14 0 16,-14 0-16,4 0 15,-4-5 1,0 1-16,9-1 0,-9 1 16,13-1-1,-13 0-15,5 5 16,8 0-16,-4 0 0,9 0 15,8 4 1,-4 0 0,5 5-16,17 4 15,1 1-15,3-1 16,1 0-16,18 4 0,-19 1 16,10-5-1,-5-4-15,-9 0 16,5-5-16,-9 0 0,4 1 15,-13-6 1,9 6-16,-9-1 0,-4 0 16,13-4-16,-18 0 15,5 4-15,13 1 32,-14-5-32,-4-1 15,0-3-15,-4-1 16,-5 1-16,5-1 15,-5 1-15,1-5 16,-1 0-16,5 0 16,-9 0-16,8 0 15,-12 0-15,17 0 16,-18-5-16,19 1 16,-19-1-16,14 1 15,-5-1-15,0 1 16,1 0-16,-1-1 15,0 1-15,-8-1 32,8 1-32,-4-1 15,-5 1-15,-4-1 16,14 1-16,-14 0 16,0-1-16,0 1 15,0-1-15,0 1 16,0-1-16,0 5 15,0 0-15,0 0 16,0 0-16,-71-70 16,26 25-1,-21-8-15,17-5 16,-9 5-16,27 13 0,5 9 16,8 9-16,-4 4 15,18 5 1,4 4-16,0 5 15,0-1-15,0 1 16,0 0-16,0-1 16,0 5-16,4 0 15,9 0-15,-13 0 16,53 31 0,23 18-16,26 22 0,13 17 15,0-3 1,-17-6-16,-27-12 0,-23-14 15,-8-9 1,-13-4-16,-9-9 16,-14-8-16,5-1 15,4 0-15,-13 4 16,5 5-16,-5 1 16,0-1-16,-5 0 15,5 0-15,-13 0 16,-14 4-16,-30 14 15,-72 8-15,-128 1 16,-182-5 0,-119-13-16,-10 22 0,19 9 31</inkml:trace>
  <inkml:trace contextRef="#ctx1" brushRef="#br1" timeOffset="118579.56">10432 13793 0,'0'0'0,"0"0"0,0 0 0,0 0 0,0 0 0,0 0 0,0 0 0,0 0 15,0 0 1,0 0-16,0 0 0,0 0 15,0 0 1,0 0-16,0 0 16,0 0-16,0 0 15,0 0-15,0 0 0,0 0 32,0 0-32,0 0 15,0 0-15,0 0 0,0 0 16,0 0-16,0 0 15,0 0-15,0 0 16,0 0-16,0 0 16,0 0-1,0 0 1,0 0-16,0 0 16,0 0-16,-62 48 15,36-30-15,-19 4 16,1 0-1,-9 1-15,4 3 16,-18-4-16,1-4 16,-5 0-1,0-5-15,-13 5 0,-5 0 16,-8-1-16,4-8 16,-5-9-16,-4 0 15,-13 0-15,-9-4 16,4-5-16,5 0 15,4-9-15,18 5 16,4 0-16,-4-5 16,18 5-1,-14-1-15,5 1 16,-13-5-16,3-8 16,-21-5-16,0 0 15,4 4-15,22 1 16,19 3-16,25 6 15,14 3-15,5 5 16,8 5-16,5 0 16,4-1-1,9 5-15,-5 0 0,5 0 32</inkml:trace>
  <inkml:trace contextRef="#ctx1" brushRef="#br1" timeOffset="120634.18">10095 15610 0,'0'0'0,"0"0"0,0 0 16,0 0-16,0 0 16,0 0-16,0 0 15,0 0-15,14-44 16,-10 39-16,-4 1 16,13-1-16,-13 1 15,9-1 1,-9 1-16,5 0 15,-5-1-15,0 1 16,0-1-16,0 5 16,0-4-16,0-1 15,0 5-15,0 0 16,0 0-16,0 0 16,0-4-16,0 0 15,-5 4-15,5 0 16,-9-5-1,9 5-15,-13-4 0,-5-1 16,-8 1-16,-1-1 16,-17-3-16,-5-6 15,-4 5-15,-9 1 16,-9-1-16,0-5 31,-13 1-15,-5-5-16,14 5 0,-18 0 0,0 4 31,-5 0-31,-8 0 0,-5-4 0,9 4 16,18 5-16,8-1 15,10 1-15,17-1 16,-9 1 0,5-1-1,4 1-15,-17-5 0,4 0 16,4 0-16,-4-4 15,9 0-15,-5-1 16,27 1-16,-8 4 16,12 5-16,9-1 15,5 1-15,0 0 16,8 4-16,-17 0 31,4 0-31,-30 0 0,-50-14 0,-44-17 16</inkml:trace>
  <inkml:trace contextRef="#ctx1" brushRef="#br1" timeOffset="143690.78">2697 13584 0,'0'0'0,"-75"14"0,75-14 0,0 0 0,-53 4 0,53-4 0,-44 0 15,-1 0-15,14 0 0,5 0 16,-5 0-16,17 0 16,1 0-16,9 0 31,-10 0-31,5 0 0,5 0 0,4 0 16,-13 0-1,13 0 1,-5 0-16,5 0 15,0 0-15,0 0 0,0 0 16,0 0 0,0 0-1,93-53-15,-35 26 16,22 1-16,8-5 16,32 0-16,22 4 15,31 5-15,31 4 16,26 9-1,-13 0-15,-4 1 0,-9 3 16,-27 10-16,-35-5 16,-27-5-1,-26 1-15,-5 4 16,-31 0-16,-8 0 16,-19 0-16,-3 4 15,-1 1-15,-5-1 16,-12-4-16,-5 0 15,9 0-15,-9 0 16,0 0-16,0 0 16,0 0-16,0 0 15,-124-18 1,35 1-16,0-1 16,32 4-16,17 6 15,18-1-15,-1 0 16,19 4-16,4 1 15,0 4-15,0 0 16,0 0-16,164-53 16,-35 40-1,-1 4-15,1 9 16,-32 4-16,-35 5 0,-17-5 16,-32 1-1,5-1-15,-18 1 0,0-1 16,0 1-1,0-5-15,0 0 16,-71 75-16,-22 49 16,-40 58-1</inkml:trace>
  <inkml:trace contextRef="#ctx1" brushRef="#br1" timeOffset="144811.95">2174 14808 0,'0'0'0,"0"0"0,0 0 16,0 0-16,0 0 15,0 0-15,0 0 16,0 0-16,0 0 15,0 0-15,0 0 16,-44 0-16,31 0 16,13 0-16,-9 0 15,9 0 1,-5 0-16,5 4 16,-13-4-16,13 0 15,-4 0-15,4 0 16,0 0-16,0 0 15,0 5-15,0-5 16,0 4-16,0 0 16</inkml:trace>
  <inkml:trace contextRef="#ctx1" brushRef="#br1" timeOffset="146168.51">1213 15278 0,'0'0'0,"0"0"16,0 0-16,0 0 16,0 0-16,0 0 15,0 0-15,0 0 16,0 0-16,0 0 15,0 0-15,0 0 16,0 0-16,0 0 16,0 0-16,0 0 15,0 0-15,0 0 16,0 0-16,70 8 16,1-12-1,18-5-15,9 5 16,8-1-16,5-4 15,8 1 1,19-6-16,-1 1 16,18 4-16,5 0 0,-14 0 15,-4-4-15,-9 0 16,-9 4-16,-17 4 16,-10-3-16,5-1 15,0-5-15,-5 6 16,5-6-16,-4 1 15,-5 0 1,5 4-16,-10 0 16,10-4-16,-14 8 15,-9-4-15,-4 0 16,-9 1-16,5 3 16,-19-4-16,-3 5 15,-5-1-15,-14 1 16,-8 0-16,-5-1 15,1 1 1,-14-1-16,4 1 0,-4-1 16,0 1-16,0 4 31,0 0-31,0 0 0,0 0 16,-49-44-16,23 35 15,8 0-15,-9 0 16,10 0-16,8 0 15,-5 0-15,10 5 16,4 0-16,0-1 16,0 1-1,0-1-15,0 1 0,4-1 16,10 1-16,-1 0 31,27-1-31,-9 5 0,27 0 0,-1 0 16,5 5-1,5 3-15,-23 1 0,-13 0 16,-4-4 0,-14 3-16,-9-3 15,-4-1 1,0 1-16,0-5 0,0 0 16,0 0-16,0 0 15,-75 57-15,-22 1 31,-107 22-31,-58 8 16</inkml:trace>
  <inkml:trace contextRef="#ctx1" brushRef="#br1" timeOffset="-158926.28">3442 12862 0,'0'0'0,"0"0"0,0 0 0,0 0 16,0 0-16,0 0 15,0 0-15,0 0 16,0 0-16,0 0 16,0 0-16,0 0 15,0 0-15,0 0 16,0 0 0,0 0-16,-71-27 15,-57 49-15,-85 1 16,-40-15-16,-44 1 15,-9-9-15,9 0 16,-39-4-16,21-5 16,22 5-16,-35-5 15,40 0-15,80 0 16,44 5-16,49-5 16,48 4-1,23 1-15,17-1 0,5 1 16,18 4-1,4 0-15,0-5 16,0 5-16,0 0 16,0 0-16,141-31 15,-3 9-15,26 0 16,0 4-16,-5 5 16,-3 4-1,-15 5-15,6 4 0,3 4 16,14 1-16,0 4 15,9 4 1,0 5-16,4-5 0,-13 0 16,-44 0-1,-5 1-15,-26-5 16,-18-1-16,-13 1 16,-14 0-16,-18-4 15,-8-1-15,-5 1 16,1-1-1,-14-4-15,0 0 16,0 0-16,0 0 0,0 0 16,-217 22-1,-40-13-15,-45-9 16,-17-9-16,71 5 16,75-1-16,62 1 15,62 4-15,9 0 16,23-5-16,8 1 15,9 4-15,0 0 16,0 0-16,168-13 16,80 4-16,49 4 15,9 5-15,-40 9 16,-35 5-16,-50-1 16,-61-4-1,-49-5-15,-27 1 16,-17-5-16,-14 0 15,-13 0-15,0 0 16,0 0-16,0 0 16,-314-49-1,-134-58 1</inkml:trace>
  <inkml:trace contextRef="#ctx1" brushRef="#br1" timeOffset="-151009.38">10645 12450 0,'0'0'0,"0"0"0,0 0 0,0 0 0,0 0 16,44-9-16,-44 4 16,14 1-16,-14-1 15,4 1-15,-4 4 16,9 0-16,-9 0 15,13 0-15,-13 0 16,0 0-16,0 0 16,0 0-16,0 4 15,0 1-15,0-5 16,0 0-16,0 0 16,0 0-1,0 0-15,0 0 16,-66 49-16,43-36 15,-3 5-15,-14-1 16,-4 6-16,-5 3 16,-18 5-16,10-4 15,-5-1-15,-5-3 16,10-6 0,-19 1-16,19 0 0,-14-1 15,-18 1 1,-22-5-16,-4-8 15,0-10-15,-5 1 16,5-5-16,-14 5 16,10-5-16,-5 0 15,-5 0-15,9 0 16,-8 0-16,8 1 16,-4-1-16,-5 0 15,14 4-15,13-3 16,0 3-16,14 5 15,3 0-15,-3 0 16,-1 0 0,-8 5-16,-5-5 15,4 0-15,-4 0 16,-26-5-16,-10 1 16,-17-1-16,-4-4 15,3-4-15,-34-9 16,17 0-16,-4 4 15,8-4-15,-4 0 16,5 4 0,4 0-16,-9 0 0,13 1 15,1 3 1,-10 1 0,23 0-16,18 0 15,35 4-15,13 9 0,18-5 16,4 5-1,27 0 1,4 0-16,5 0 0,18 0 0,-14 0 16,5 0-16,13 0 15,-9 0 1,9 0-16,-4 5 0,4-5 31,0 0-31,0 4 16,0 1-16,0-5 15,0 0-15,0 0 16,0 0-16,0 0 16,0 0-16,0 0 15,57 39 1,-17-30-16,9 0 16,35 9-16,31 0 15,18-5-15,14 0 16,12 5-16,23 4 15,4 0-15,0-4 16,-4 0-16,4 4 16,-4-4-16,-18-9 15,-5 4-15,10 0 16,4 0-16,-9-4 16,0 0-1,-5 0-15,-12-9 16,-1 0-16,-18 0 15,5-4-15,0-5 16,9-5-16,0 1 16,-9 4-16,9 0 15,-9 1-15,9-6 16,13 1 0,-13 8-16,-5 1 15,5-5-15,-9 0 0,-9 0 16,-9 1-1,-8-1-15,-14 0 16,-5 0-16,-17 0 16,-22 5-16,9-5 15,-27 4-15,8-3 16,-7-1-16,65 0 16,76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5T22:16:35.3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2250 3562 0,'0'0'0,"0"0"0,0 0 0,0 0 0,0 0 16,0 0-16,0 0 15,0 0-15,-89 0 16,31 9-16,-43-9 16,-1 9-16,-36 0 15,-21 18 1,-28 8-16,6 9 0,12-8 16,36-10-1,18-8-15,0 9 0,17-1 16,36-8-16,18 0 15,4 0 1,27-1-16,-1-8 16,10 0-16,-9 18 15,4 17-15,31 36 16,-4 35-16,8 18 16,5 18-16,9 17 15,-18-17-15,1-9 16,-19-9-1,-4-9-15,0-18 16,-4 0-16,-19-8 0,6-9 16,-1-1-1,5-17-15,-27 18 16,9-9-16,13-18 16,-4-14-16,22-12 15,0-14-15,0-4 16,0 0-16,9-5 15,8 0-15,10 0 16,13 5 0,9-5-16,39 1 0,94-1 15,150 27 1,116 18-16</inkml:trace>
  <inkml:trace contextRef="#ctx0" brushRef="#br0" timeOffset="3553.15">27453 5858 0,'0'0'0,"0"0"0,0 0 0,0 0 16,0 0-16,0 0 15,0 0-15,0 0 16,0 0-16,0 0 16,0 0-16,0 0 15,0 0-15,0 0 16,0 0-1,0 0-15,0 0 0,0 0 16,0 0 0,0 0-16,-53 9 15,13-9-15,-22 9 16,-9 9-16,0-9 16,0 0-16,5 0 15,-1-9 1,5 8-16,-4 1 15,-14-9-15,0 9 0,-22 9 16,0-9-16,-13 0 16,8-1-16,10-8 15,-14 0 1,-9 0-16,-21 0 16,-19 0-16,0-8 15,14 8-15,-9 0 16,-9 0-1,4-9-15,5 0 0,14 9 16,-19 0-16,-17-9 16,4 9-16,-5-9 15,-12 18-15,-32-18 16,14 0 0,4 9-16,-9 0 15,5-9-15,4 9 16,22 0-16,-13 9 0,-4-9 15,-1-9 1,-8 9 0,-22-8-16,3-1 0,10 0 15,-31-9-15,13-9 16,14 1 0,3 8-1,1-8-15,18-10 16,4 1-16,0-1 15,-5 10-15,23-10 16,31 1 0,4-1-16,4 1 15,5 8-15,23 9 16,16 1-16,19-1 16,9 9-16,21 0 15,14 0-15,9 0 16,4 9-16,1 0 15,12 0-15,1 0 16,-1 0-16,-4 0 16,5 0-1,4 0-15,0 0 16,0 0-16,0 0 16,4 0-16,-4 0 15,0 0-15,0 0 16,0 0-16,71 36 15,-4-9-15,39 17 16,36 9-16,40 9 16,44 0-16,18 18 15,4-9 1,9 9-16,5-18 16,-5 13-16,-22-26 15,13 8-15,-18-12 16,1 4-16,21 4 15,-12 0-15,4-4 16,8-5-16,-4-9 16,5 1-16,26-5 15,-4 0-15,4-4 16,5-5-16,0 9 16,-1-9-16,-8-9 15,-4 18-15,3-4 16,-39-14-1,-40-4-15,5-9 16,-10-13-16,-17-5 16,-31 5-16,-4-1 15,8-8-15,9-4 16,-4-1-16,-5 0 16,-9 1-16,5-5 15,9-14 1,-27 6-16,-13 8 0,-18-5 15,0 1-15,-4 4 16,-10 0 0,6-5-16,-19 14 15,-17 4-15,0 1 16,-10 3-16,-12 5 16,-5-4-16,0 4 15,-13 5 1,5-1-16,-10 1 0,0-1 15,5 5-15,-4 0 16,-1 0-16,-4 0 16,0 0-1,0 0 1,0 5-16,0-1 0,0-4 16,0 0-16,0 0 15,-102 62-15,5-17 16,-32 8-16,-66 0 15,-26 5 1,-1-14-16,-31 0 16,-17-17-16,8-9 15,-57-1-15,22-17 0,9 9 16,-18-13-16,23-5 16,-19 0-16,5-4 31,0 4-31,-40-13 0,32 4 15,-28-4-15,1-14 16,-10 10-16,14-5 16,-4-9-16,-23 4 15,23-3-15,-1 3 16,50 10-16,8 3 16,0-8-1,14-9-15,8 5 16,-13-14-16,35 0 0,1 5 15,13-9 1,35 0-16,45 8 16,26 10-1,36-1-15,12 10 0,19-1 16,4 10-16,18 8 16,13 0-16,5 0 15,8 9 1</inkml:trace>
  <inkml:trace contextRef="#ctx0" brushRef="#br0" timeOffset="11369.12">2467 6506 0,'0'0'0,"0"0"0,0 0 0,0 0 0,0 0 0,0 0 16,0 0-16,0 0 16,-44 0-1,26 0-15,-9 4 16,-30 5-16,-14 9 15,-31 8-15,-5 5 16,-3 0 0,12 0-16,5 9 0,-4 0 15,-5-4-15,4 3 16,23-3-16,4-1 16,9-4-16,9-4 15,8-5-15,1 0 16,4 5-1,9 4-15,4 0 16,-4 0 0,5 4-16,8 1 15,5-1-15,-5 5 0,-9 5 16,10 3-16,-6 1 16,19 0-16,-18-5 31,17 1-31,-8 3 15,9 10-15,-10 0 0,14 4 0,-8 0 16,8 0 0,0 4-16,0 1 15,0-1 1,0 5 0,0-9-16,0 0 15,8 0-15,6 0 16,-14-4-16,4-5 15,-4 5-15,13-1 16,-8-3-16,-5-1 16,9-9-16,-9-4 15,13 0-15,-9-9 16,10-9-16,-1-4 16,5-5-16,8-4 15,32 0 1,44-5-16,58-4 15,43 5-15,6 4 16,-32-1-16,-35 1 16,-27 0-16,-26-4 15,26 12-15,14 10 16</inkml:trace>
  <inkml:trace contextRef="#ctx0" brushRef="#br0" timeOffset="19087.25">2520 9493 0,'0'0'0,"0"0"0,0 0 0,0 0 0,0 0 16,0 0-16,0 0 16,0 0-16,0 0 15,0 0 1,0 0-16,0 0 0,0 0 16,0 0-16,0 0 15,-53-35 1,-9 21-16,-9 10 15,-31 4-15,-13 4 16,0 10 0,13 3-16,-9 6 0,18 3 0,0-4 15,17 0 1,5 1-16,9-6 16,9 1-1,-5-5-15,27 1 16,-8-5-16,16-1 0,1 1 15,18 0-15,-10-4 16,6-1-16,3 0 31,5 1-31,-13-1 0,13 1 0,0-1 32,0 5-32,0 9 0,0 17 0,0 14 15,0 22 1,0 26-16,18 23 15,4 22 1,-4 9-16,8-10 0,-8-12 16,-5-5-16,5-22 31,-9-13-31,-9-14 16,13-4-16,-13 0 15,0-13-15,0-1 16,0-4-1,0-8-15,4-1 16,-4-4-16,14-13 16,-14-5-16,4-5 15,18 1-15,-4-5 16,13-4-16,22-4 16,32-10-16,8-4 15,4-8-15,5-5 16,-18-1-16,18-8 15,18-22-15,22-13 16</inkml:trace>
  <inkml:trace contextRef="#ctx0" brushRef="#br0" timeOffset="35691.69">2910 11913 0,'0'0'0,"-84"5"15,-5-1-15,-26 5 0,-27 0 0,0 4 16,9 5 0,14 0-16,21-5 0,10 5 15,-1-5 1,9 0-16,-8 1 0,3 3 16,23 1-1,9-9-15,22 0 16,0 0-16,18-5 15,-5 0-15,9 5 16,-4 0 0,8 0-16,-8 9 0,4 8 15,-9 14-15,-8 18 16,8 17-16,-8 23 16,3 4-1,1 17-15,-4-3 16,8 3-16,-9 5 15,10 1-15,-10-1 16,0 13-16,10-13 16,3 5-16,-3-5 15,-1-5 1,9 1-16,-4-5 0,8-13 16,5-13-1,0-9-15,5-9 0,-5-18 16,13-13-1,-4-9-15,-9-9 16,4-4-16,10-1 16,-10-3-16,9-5 15,-4-1-15,-4-3 16,12-1-16,23 1 16,18-1-16,70-4 15,45 5-15,13-1 16</inkml:trace>
  <inkml:trace contextRef="#ctx0" brushRef="#br0" timeOffset="39729.15">2267 14856 0,'0'0'0,"0"0"0,0 0 0,0 0 0,0 0 15,0 0-15,0 0 16,0 0-1,0 0-15,0 0 16,0 0 0,0-44-16,-17 44 0,-14 0 15,-27 5-15,-26 3 16,-31 10-16,-18 9 16,-9 4-1,9 9-15,-5 4 0,19 0 16,12 5-1,10 4-15,8-4 0,-4-5 16,18 5 0,-1-5-16,19 1 31,-1-1-31,27-4 16,-22 9-16,13 8 15,9 10-15,18 13 16,8 4-16,5 9 15,5-4-15,8-5 16,-4 4-16,9 6 16,-5-6-16,5-8 15,8-5-15,-8-8 16,4-5 0,-17-18-16,8-8 0,-9-14 15,5 0 1,9-4-16,0-1 15,30-3-15,41-1 16,128-9-16,173 5 16,249 22-16,52 9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0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02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13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2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9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1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image" Target="../media/image52.png"/><Relationship Id="rId7" Type="http://schemas.openxmlformats.org/officeDocument/2006/relationships/image" Target="../media/image81.png"/><Relationship Id="rId12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800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8.xml"/><Relationship Id="rId4" Type="http://schemas.openxmlformats.org/officeDocument/2006/relationships/image" Target="../media/image1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customXml" Target="../ink/ink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5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6.xml"/><Relationship Id="rId4" Type="http://schemas.openxmlformats.org/officeDocument/2006/relationships/image" Target="../media/image8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9.png"/><Relationship Id="rId3" Type="http://schemas.openxmlformats.org/officeDocument/2006/relationships/image" Target="../media/image52.png"/><Relationship Id="rId7" Type="http://schemas.openxmlformats.org/officeDocument/2006/relationships/image" Target="../media/image81.png"/><Relationship Id="rId12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2.png"/><Relationship Id="rId5" Type="http://schemas.openxmlformats.org/officeDocument/2006/relationships/image" Target="../media/image61.png"/><Relationship Id="rId10" Type="http://schemas.openxmlformats.org/officeDocument/2006/relationships/image" Target="../media/image11.png"/><Relationship Id="rId4" Type="http://schemas.openxmlformats.org/officeDocument/2006/relationships/image" Target="../media/image800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B8D5-C2BB-47A7-B0FD-9B1E0F013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  <a:br>
              <a:rPr lang="en-US" dirty="0"/>
            </a:br>
            <a:r>
              <a:rPr lang="en-US" dirty="0"/>
              <a:t>and Regular Expressions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406A9-1063-410F-90CA-650034EC1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56F3F-5D2E-4F1D-9771-366907F80B1C}"/>
                  </a:ext>
                </a:extLst>
              </p:cNvPr>
              <p:cNvSpPr txBox="1"/>
              <p:nvPr/>
            </p:nvSpPr>
            <p:spPr>
              <a:xfrm>
                <a:off x="200025" y="352425"/>
                <a:ext cx="5267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up: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the following recursively-defined set?</a:t>
                </a:r>
              </a:p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 Step: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 Step: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56F3F-5D2E-4F1D-9771-366907F80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" y="352425"/>
                <a:ext cx="5267325" cy="1200329"/>
              </a:xfrm>
              <a:prstGeom prst="rect">
                <a:avLst/>
              </a:prstGeom>
              <a:blipFill>
                <a:blip r:embed="rId2"/>
                <a:stretch>
                  <a:fillRect l="-1042" t="-253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F371A0-91EB-B10B-007F-66BA86415466}"/>
                  </a:ext>
                </a:extLst>
              </p14:cNvPr>
              <p14:cNvContentPartPr/>
              <p14:nvPr/>
            </p14:nvContentPartPr>
            <p14:xfrm>
              <a:off x="227520" y="181440"/>
              <a:ext cx="10647360" cy="4517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F371A0-91EB-B10B-007F-66BA864154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160" y="172080"/>
                <a:ext cx="10666080" cy="45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15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heights compare?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</a:t>
                </a:r>
                <a:r>
                  <a:rPr lang="en-US" sz="2200" b="0" dirty="0"/>
                  <a:t>eight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same height?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/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all cases: 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)+1, height(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)+1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blipFill>
                <a:blip r:embed="rId11"/>
                <a:stretch>
                  <a:fillRect l="-1047" t="-8791" b="-27473"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40D308-ACBD-FF12-8ECB-AEE443A5057D}"/>
                  </a:ext>
                </a:extLst>
              </p14:cNvPr>
              <p14:cNvContentPartPr/>
              <p14:nvPr/>
            </p14:nvContentPartPr>
            <p14:xfrm>
              <a:off x="221040" y="3873960"/>
              <a:ext cx="11071440" cy="2952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40D308-ACBD-FF12-8ECB-AEE443A5057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680" y="3864600"/>
                <a:ext cx="11090160" cy="29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22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(cancel 1’s)</a:t>
                </a:r>
              </a:p>
              <a:p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taller than subtrees)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F97866-41E7-AFE7-7629-E94839F22793}"/>
                  </a:ext>
                </a:extLst>
              </p14:cNvPr>
              <p14:cNvContentPartPr/>
              <p14:nvPr/>
            </p14:nvContentPartPr>
            <p14:xfrm>
              <a:off x="-120240" y="1844640"/>
              <a:ext cx="9642600" cy="3930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F97866-41E7-AFE7-7629-E94839F227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29600" y="1835280"/>
                <a:ext cx="9661320" cy="39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85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that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recursive rules].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elements.” </a:t>
                </a:r>
              </a:p>
              <a:p>
                <a:pPr lvl="1"/>
                <a:r>
                  <a:rPr lang="en-US" dirty="0"/>
                  <a:t>[You will need a separate step for every element created by the recursive rules].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4E03DB-891B-ADD1-63F0-C00AC82576CA}"/>
                  </a:ext>
                </a:extLst>
              </p14:cNvPr>
              <p14:cNvContentPartPr/>
              <p14:nvPr/>
            </p14:nvContentPartPr>
            <p14:xfrm>
              <a:off x="146160" y="1282320"/>
              <a:ext cx="9885600" cy="4792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4E03DB-891B-ADD1-63F0-C00AC82576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800" y="1272960"/>
                <a:ext cx="9904320" cy="481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13EFC-C325-49C8-B05B-19C6F9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2E6C-6197-4EB6-AD8F-6FB05AEE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base case and the inductive step!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5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40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53ED1-A290-477E-9176-44B0BC4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FCDF-03CB-42E9-95C7-C69CBF6B9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6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Why all those arbitraries?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9169299-0FDE-4385-84B6-1771EE939EA7}"/>
              </a:ext>
            </a:extLst>
          </p:cNvPr>
          <p:cNvSpPr/>
          <p:nvPr/>
        </p:nvSpPr>
        <p:spPr>
          <a:xfrm>
            <a:off x="7921690" y="1740159"/>
            <a:ext cx="3116424" cy="1087017"/>
          </a:xfrm>
          <a:prstGeom prst="wedgeRoundRectCallout">
            <a:avLst>
              <a:gd name="adj1" fmla="val -48228"/>
              <a:gd name="adj2" fmla="val 659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to be arbitrary because it’s in the IH (induction wouldn’t show “all strings” otherwise)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/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Recursive rule says “every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so we need to argue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  <a:blipFill>
                <a:blip r:embed="rId3"/>
                <a:stretch>
                  <a:fillRect t="-2128" b="-19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/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  <a:blipFill>
                <a:blip r:embed="rId4"/>
                <a:stretch>
                  <a:fillRect r="-777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/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  <a:blipFill>
                <a:blip r:embed="rId5"/>
                <a:stretch>
                  <a:fillRect t="-614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45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4BC299-DF6B-4B7E-90C1-89DB20AD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last comments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1088B-CDBD-4138-9919-0F8C2B35E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44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87F7-5E74-46FD-94F5-5F2B6E26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inductive step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34DF1-767C-450E-B924-B9E917565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Here’s a recursively-defined set:</a:t>
                </a:r>
              </a:p>
              <a:p>
                <a:r>
                  <a:rPr lang="en-US" b="1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What does the inductive step look like?</a:t>
                </a:r>
              </a:p>
              <a:p>
                <a:r>
                  <a:rPr lang="en-US" dirty="0"/>
                  <a:t>Well there’s two recursive rules, so we have two things to show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34DF1-767C-450E-B924-B9E917565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0468EE-692D-B860-445E-0ECC4BA7FE52}"/>
                  </a:ext>
                </a:extLst>
              </p14:cNvPr>
              <p14:cNvContentPartPr/>
              <p14:nvPr/>
            </p14:nvContentPartPr>
            <p14:xfrm>
              <a:off x="93600" y="1202760"/>
              <a:ext cx="8845200" cy="366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0468EE-692D-B860-445E-0ECC4BA7FE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40" y="1193400"/>
                <a:ext cx="8863920" cy="36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39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6DB4-ECFC-4150-A11B-2BE985EC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IS (you still need the other steps)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5557A-24C1-486D-BD5D-E74EB4C5D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6"/>
                <a:ext cx="11454835" cy="52417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not covered by the base case. By the exclusion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By IH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Subtracting,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so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 all cases,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the principle of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5557A-24C1-486D-BD5D-E74EB4C5D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6"/>
                <a:ext cx="11454835" cy="5241743"/>
              </a:xfrm>
              <a:blipFill>
                <a:blip r:embed="rId2"/>
                <a:stretch>
                  <a:fillRect l="-532" t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386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27D1-657E-4507-839D-8483E3C7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don’t have a recursively-defined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503F-7385-42EA-B12A-33EE26FDF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won’t do structural induction.</a:t>
                </a:r>
              </a:p>
              <a:p>
                <a:r>
                  <a:rPr lang="en-US" dirty="0"/>
                  <a:t>You can do weak or strong induction though.</a:t>
                </a:r>
              </a:p>
              <a:p>
                <a:r>
                  <a:rPr lang="en-US" dirty="0"/>
                  <a:t>For example,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“for all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“size”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&lt;something&gt; is true”</a:t>
                </a:r>
              </a:p>
              <a:p>
                <a:r>
                  <a:rPr lang="en-US" dirty="0"/>
                  <a:t>To prove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…” you need to start with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your IS.</a:t>
                </a:r>
              </a:p>
              <a:p>
                <a:r>
                  <a:rPr lang="en-US" dirty="0"/>
                  <a:t>You CAN’T start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“build up” to an arbitrary element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 isn’t arbitrary.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503F-7385-42EA-B12A-33EE26FDF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337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1637-6ADD-4F06-A9CE-0350C020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D434A-D4AB-432B-B911-86CE059F5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75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3A84-A7FD-4010-8D2A-89B2DD2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in a line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/>
                  <a:t>. Each of them wears either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purple hat </a:t>
                </a:r>
                <a:r>
                  <a:rPr lang="en-US" dirty="0"/>
                  <a:t>or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gold hat</a:t>
                </a:r>
                <a:r>
                  <a:rPr lang="en-US" dirty="0"/>
                  <a:t>. The person at the front of the line wears a purple hat. The person at the back of the line wears a gold hat. </a:t>
                </a:r>
              </a:p>
              <a:p>
                <a:r>
                  <a:rPr lang="en-US" dirty="0"/>
                  <a:t>Show that for every arrangement of the line satisfying the rule above, there is a person with a purple hat next to someone with a gold hat. </a:t>
                </a:r>
              </a:p>
              <a:p>
                <a:endParaRPr lang="en-US" dirty="0"/>
              </a:p>
              <a:p>
                <a:r>
                  <a:rPr lang="en-US" dirty="0"/>
                  <a:t>Yes, this is </a:t>
                </a:r>
                <a:r>
                  <a:rPr lang="en-US" dirty="0" err="1"/>
                  <a:t>kinda</a:t>
                </a:r>
                <a:r>
                  <a:rPr lang="en-US" dirty="0"/>
                  <a:t> obvious. I promise this is good induction practice.</a:t>
                </a:r>
              </a:p>
              <a:p>
                <a:r>
                  <a:rPr lang="en-US" dirty="0"/>
                  <a:t>Yes, you could argue this by contradiction. I promise this is good induction practice.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260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Inductive Hypothesis: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80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Target: there is someone in a purple hat next to someone in a gold hat.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FFB1BD-C61E-0298-7514-0C22415A2226}"/>
                  </a:ext>
                </a:extLst>
              </p14:cNvPr>
              <p14:cNvContentPartPr/>
              <p14:nvPr/>
            </p14:nvContentPartPr>
            <p14:xfrm>
              <a:off x="160560" y="2327760"/>
              <a:ext cx="8696880" cy="3951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FFB1BD-C61E-0298-7514-0C22415A22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200" y="2318400"/>
                <a:ext cx="8715600" cy="39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499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 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r>
                  <a:rPr lang="en-US" dirty="0"/>
                  <a:t>Case 1: There is someone with a purple hat next to the person in the gold hat at one end. Then those people are the required adjacent opposite hats.</a:t>
                </a:r>
              </a:p>
              <a:p>
                <a:pPr marL="0" indent="0">
                  <a:buNone/>
                </a:pPr>
                <a:r>
                  <a:rPr lang="en-US" dirty="0"/>
                  <a:t>Case 2:. There is a person with a gold hat next to the person in the gold hat at the end. Then the line from the second person to the end is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has a gold hat at one end and a purple hat at the other. Applying the inductive hypothesis, there is an adjacent, opposite-hat wearing pair.</a:t>
                </a:r>
              </a:p>
              <a:p>
                <a:pPr marL="0" indent="0">
                  <a:buNone/>
                </a:pPr>
                <a:r>
                  <a:rPr lang="en-US" dirty="0"/>
                  <a:t>In either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9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CCA5433-9E7E-0694-1C00-906EC486A0D5}"/>
                  </a:ext>
                </a:extLst>
              </p14:cNvPr>
              <p14:cNvContentPartPr/>
              <p14:nvPr/>
            </p14:nvContentPartPr>
            <p14:xfrm>
              <a:off x="186120" y="870840"/>
              <a:ext cx="11465280" cy="550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CCA5433-9E7E-0694-1C00-906EC486A0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760" y="861480"/>
                <a:ext cx="11484000" cy="55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971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Basis: A single node is a rooted binary tree.</a:t>
                </a:r>
              </a:p>
              <a:p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2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5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8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8C23-CE85-4B48-A280-53966B60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show that trees of a certain height can’t have too many nodes. Specifically our claim is this: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all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a moment to absorb this formula, then we’ll do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2D8114-27CF-4DE1-7BFB-E3E3FB403C54}"/>
                  </a:ext>
                </a:extLst>
              </p14:cNvPr>
              <p14:cNvContentPartPr/>
              <p14:nvPr/>
            </p14:nvContentPartPr>
            <p14:xfrm>
              <a:off x="518040" y="2070720"/>
              <a:ext cx="7326000" cy="1782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2D8114-27CF-4DE1-7BFB-E3E3FB403C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680" y="2061360"/>
                <a:ext cx="7344720" cy="180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930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dirty="0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hold for arbitrary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the tree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step: Figure out, (1) what we must show (2) a formula for height and a formula for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4053796" y="40070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783FF6-BD56-2AA2-23EC-B3C07ED4D7FD}"/>
                  </a:ext>
                </a:extLst>
              </p14:cNvPr>
              <p14:cNvContentPartPr/>
              <p14:nvPr/>
            </p14:nvContentPartPr>
            <p14:xfrm>
              <a:off x="171720" y="1030320"/>
              <a:ext cx="10155240" cy="4415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783FF6-BD56-2AA2-23EC-B3C07ED4D7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360" y="1020960"/>
                <a:ext cx="10173960" cy="44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64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22730D-BE5C-8B19-CB6A-13BCC786F9FE}"/>
                  </a:ext>
                </a:extLst>
              </p14:cNvPr>
              <p14:cNvContentPartPr/>
              <p14:nvPr/>
            </p14:nvContentPartPr>
            <p14:xfrm>
              <a:off x="31320" y="1767600"/>
              <a:ext cx="7432920" cy="2388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22730D-BE5C-8B19-CB6A-13BCC786F9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60" y="1758240"/>
                <a:ext cx="7451640" cy="240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925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heights compare?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same height?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sz="2400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sz="2400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  <a:blipFill>
                <a:blip r:embed="rId11"/>
                <a:stretch>
                  <a:fillRect l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6B7FC0E-06E1-4F67-A4EB-1C054CD3D1B7}"/>
              </a:ext>
            </a:extLst>
          </p:cNvPr>
          <p:cNvGrpSpPr/>
          <p:nvPr/>
        </p:nvGrpSpPr>
        <p:grpSpPr>
          <a:xfrm>
            <a:off x="7528320" y="5057310"/>
            <a:ext cx="1290003" cy="955266"/>
            <a:chOff x="813275" y="4134894"/>
            <a:chExt cx="2488408" cy="197126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7213C16-8837-4505-B27C-F5DC8C9114D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Isosceles Triangle 56">
                    <a:extLst>
                      <a:ext uri="{FF2B5EF4-FFF2-40B4-BE49-F238E27FC236}">
                        <a16:creationId xmlns:a16="http://schemas.microsoft.com/office/drawing/2014/main" id="{AAFB7C01-A5AC-43CA-BDC0-355D98D89E96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2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29761D7-421C-466D-8C74-C0E8B2BC2DE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B8F157-343B-4C5A-A77A-0CF6951937C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F6AE14F6-086B-43A8-90C1-BE8262F60A9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3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9DB1866-FAC6-4C87-B2A0-34B29B6EAB7E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20E450E-301A-405B-8573-35588D80EA2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A9F039-9B01-49DE-8816-76CB75BAD8C0}"/>
                </a:ext>
              </a:extLst>
            </p:cNvPr>
            <p:cNvCxnSpPr>
              <a:stCxn id="52" idx="4"/>
              <a:endCxn id="58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6BBEF2-2102-4EE8-971B-9C598A597B78}"/>
                </a:ext>
              </a:extLst>
            </p:cNvPr>
            <p:cNvCxnSpPr>
              <a:cxnSpLocks/>
              <a:stCxn id="52" idx="4"/>
              <a:endCxn id="55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55F4C94-4AAC-4A5B-8D75-A92CF39E0D29}"/>
              </a:ext>
            </a:extLst>
          </p:cNvPr>
          <p:cNvSpPr/>
          <p:nvPr/>
        </p:nvSpPr>
        <p:spPr>
          <a:xfrm>
            <a:off x="7614452" y="45682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86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4320</TotalTime>
  <Words>3474</Words>
  <Application>Microsoft Office PowerPoint</Application>
  <PresentationFormat>Widescreen</PresentationFormat>
  <Paragraphs>295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 and Regular Expressions </vt:lpstr>
      <vt:lpstr>Trees!</vt:lpstr>
      <vt:lpstr>More Structural Sets</vt:lpstr>
      <vt:lpstr>Functions on Binary Trees</vt:lpstr>
      <vt:lpstr>Binary Trees</vt:lpstr>
      <vt:lpstr>Claim</vt:lpstr>
      <vt:lpstr>Structural Induction on Binary Trees</vt:lpstr>
      <vt:lpstr>Structural Induction on Binary Trees (cont.)</vt:lpstr>
      <vt:lpstr>How do heights compare?</vt:lpstr>
      <vt:lpstr>How do heights compare?</vt:lpstr>
      <vt:lpstr>Structural Induction on Binary Trees (cont.)</vt:lpstr>
      <vt:lpstr>Structural Induction Template</vt:lpstr>
      <vt:lpstr>Structural Induction on Strings</vt:lpstr>
      <vt:lpstr>Strings</vt:lpstr>
      <vt:lpstr>Functions on Strings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  <vt:lpstr>Why all those arbitraries?</vt:lpstr>
      <vt:lpstr>A few last comments</vt:lpstr>
      <vt:lpstr>What does the inductive step look like?</vt:lpstr>
      <vt:lpstr>Just the IS (you still need the other steps)</vt:lpstr>
      <vt:lpstr>If you don’t have a recursively-defined set</vt:lpstr>
      <vt:lpstr>Extra Practice</vt:lpstr>
      <vt:lpstr>Induction: Hats!</vt:lpstr>
      <vt:lpstr>Induction: Hats!</vt:lpstr>
      <vt:lpstr>Induction: Hats!</vt:lpstr>
      <vt:lpstr>Induction: Hats!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 and Regular Expressions</dc:title>
  <dc:creator>rtweber2</dc:creator>
  <cp:lastModifiedBy>Robbie Weber</cp:lastModifiedBy>
  <cp:revision>65</cp:revision>
  <cp:lastPrinted>2025-11-05T20:17:02Z</cp:lastPrinted>
  <dcterms:created xsi:type="dcterms:W3CDTF">2020-11-12T19:07:56Z</dcterms:created>
  <dcterms:modified xsi:type="dcterms:W3CDTF">2025-11-05T22:41:02Z</dcterms:modified>
</cp:coreProperties>
</file>