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.xml" ContentType="application/inkml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5.xml" ContentType="application/inkml+xml"/>
  <Override PartName="/ppt/notesSlides/notesSlide24.xml" ContentType="application/vnd.openxmlformats-officedocument.presentationml.notesSlide+xml"/>
  <Override PartName="/ppt/ink/ink16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2" r:id="rId3"/>
    <p:sldId id="258" r:id="rId4"/>
    <p:sldId id="260" r:id="rId5"/>
    <p:sldId id="283" r:id="rId6"/>
    <p:sldId id="284" r:id="rId7"/>
    <p:sldId id="264" r:id="rId8"/>
    <p:sldId id="265" r:id="rId9"/>
    <p:sldId id="292" r:id="rId10"/>
    <p:sldId id="268" r:id="rId11"/>
    <p:sldId id="291" r:id="rId12"/>
    <p:sldId id="272" r:id="rId13"/>
    <p:sldId id="288" r:id="rId14"/>
    <p:sldId id="289" r:id="rId15"/>
    <p:sldId id="278" r:id="rId16"/>
    <p:sldId id="279" r:id="rId17"/>
    <p:sldId id="261" r:id="rId18"/>
    <p:sldId id="262" r:id="rId19"/>
    <p:sldId id="263" r:id="rId20"/>
    <p:sldId id="316" r:id="rId21"/>
    <p:sldId id="297" r:id="rId22"/>
    <p:sldId id="314" r:id="rId23"/>
    <p:sldId id="315" r:id="rId24"/>
    <p:sldId id="298" r:id="rId25"/>
    <p:sldId id="299" r:id="rId26"/>
    <p:sldId id="308" r:id="rId27"/>
    <p:sldId id="312" r:id="rId28"/>
    <p:sldId id="309" r:id="rId29"/>
    <p:sldId id="310" r:id="rId30"/>
    <p:sldId id="311" r:id="rId31"/>
    <p:sldId id="313" r:id="rId32"/>
    <p:sldId id="296" r:id="rId33"/>
    <p:sldId id="294" r:id="rId34"/>
    <p:sldId id="295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76163" autoAdjust="0"/>
  </p:normalViewPr>
  <p:slideViewPr>
    <p:cSldViewPr snapToGrid="0">
      <p:cViewPr varScale="1">
        <p:scale>
          <a:sx n="81" d="100"/>
          <a:sy n="81" d="100"/>
        </p:scale>
        <p:origin x="207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254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Elkin" userId="812d3ccb-4eee-4653-9d64-a6bd56e9a528" providerId="ADAL" clId="{45337E47-5A36-4DDA-9EED-5C242654B455}"/>
    <pc:docChg chg="undo custSel addSld modSld modHandout">
      <pc:chgData name="Lisa Elkin" userId="812d3ccb-4eee-4653-9d64-a6bd56e9a528" providerId="ADAL" clId="{45337E47-5A36-4DDA-9EED-5C242654B455}" dt="2025-11-03T20:57:40.481" v="120"/>
      <pc:docMkLst>
        <pc:docMk/>
      </pc:docMkLst>
      <pc:sldChg chg="modSp mod">
        <pc:chgData name="Lisa Elkin" userId="812d3ccb-4eee-4653-9d64-a6bd56e9a528" providerId="ADAL" clId="{45337E47-5A36-4DDA-9EED-5C242654B455}" dt="2025-11-03T05:18:11.791" v="115" actId="20577"/>
        <pc:sldMkLst>
          <pc:docMk/>
          <pc:sldMk cId="1897570129" sldId="256"/>
        </pc:sldMkLst>
        <pc:spChg chg="mod">
          <ac:chgData name="Lisa Elkin" userId="812d3ccb-4eee-4653-9d64-a6bd56e9a528" providerId="ADAL" clId="{45337E47-5A36-4DDA-9EED-5C242654B455}" dt="2025-11-03T05:18:11.791" v="115" actId="20577"/>
          <ac:spMkLst>
            <pc:docMk/>
            <pc:sldMk cId="1897570129" sldId="256"/>
            <ac:spMk id="3" creationId="{C0085480-9376-4153-B6C3-A909ABAA8246}"/>
          </ac:spMkLst>
        </pc:spChg>
      </pc:sldChg>
      <pc:sldChg chg="modSp mod">
        <pc:chgData name="Lisa Elkin" userId="812d3ccb-4eee-4653-9d64-a6bd56e9a528" providerId="ADAL" clId="{45337E47-5A36-4DDA-9EED-5C242654B455}" dt="2025-11-03T04:26:22.885" v="17" actId="1076"/>
        <pc:sldMkLst>
          <pc:docMk/>
          <pc:sldMk cId="3338495553" sldId="262"/>
        </pc:sldMkLst>
        <pc:spChg chg="mod">
          <ac:chgData name="Lisa Elkin" userId="812d3ccb-4eee-4653-9d64-a6bd56e9a528" providerId="ADAL" clId="{45337E47-5A36-4DDA-9EED-5C242654B455}" dt="2025-11-03T04:26:21.903" v="16" actId="1076"/>
          <ac:spMkLst>
            <pc:docMk/>
            <pc:sldMk cId="3338495553" sldId="262"/>
            <ac:spMk id="2" creationId="{5DAC537F-54D3-46B1-9883-DAEA334E5870}"/>
          </ac:spMkLst>
        </pc:spChg>
        <pc:spChg chg="mod">
          <ac:chgData name="Lisa Elkin" userId="812d3ccb-4eee-4653-9d64-a6bd56e9a528" providerId="ADAL" clId="{45337E47-5A36-4DDA-9EED-5C242654B455}" dt="2025-11-03T04:26:22.885" v="17" actId="1076"/>
          <ac:spMkLst>
            <pc:docMk/>
            <pc:sldMk cId="3338495553" sldId="262"/>
            <ac:spMk id="3" creationId="{F4774CC5-4C85-4743-8DAE-05275AC00113}"/>
          </ac:spMkLst>
        </pc:spChg>
      </pc:sldChg>
      <pc:sldChg chg="addSp delSp modSp mod">
        <pc:chgData name="Lisa Elkin" userId="812d3ccb-4eee-4653-9d64-a6bd56e9a528" providerId="ADAL" clId="{45337E47-5A36-4DDA-9EED-5C242654B455}" dt="2025-11-03T20:57:40.481" v="120"/>
        <pc:sldMkLst>
          <pc:docMk/>
          <pc:sldMk cId="2725047057" sldId="264"/>
        </pc:sldMkLst>
        <pc:grpChg chg="del mod">
          <ac:chgData name="Lisa Elkin" userId="812d3ccb-4eee-4653-9d64-a6bd56e9a528" providerId="ADAL" clId="{45337E47-5A36-4DDA-9EED-5C242654B455}" dt="2025-11-03T20:57:39.812" v="119"/>
          <ac:grpSpMkLst>
            <pc:docMk/>
            <pc:sldMk cId="2725047057" sldId="264"/>
            <ac:grpSpMk id="6" creationId="{AC0AE0BD-BFD6-442F-9CC8-4A4B0C8C0F71}"/>
          </ac:grpSpMkLst>
        </pc:grpChg>
        <pc:inkChg chg="add del mod">
          <ac:chgData name="Lisa Elkin" userId="812d3ccb-4eee-4653-9d64-a6bd56e9a528" providerId="ADAL" clId="{45337E47-5A36-4DDA-9EED-5C242654B455}" dt="2025-11-03T20:57:40.481" v="120"/>
          <ac:inkMkLst>
            <pc:docMk/>
            <pc:sldMk cId="2725047057" sldId="264"/>
            <ac:inkMk id="4" creationId="{3C603B41-A313-4B06-AA96-9C20ED813508}"/>
          </ac:inkMkLst>
        </pc:inkChg>
        <pc:inkChg chg="add del mod">
          <ac:chgData name="Lisa Elkin" userId="812d3ccb-4eee-4653-9d64-a6bd56e9a528" providerId="ADAL" clId="{45337E47-5A36-4DDA-9EED-5C242654B455}" dt="2025-11-03T20:57:39.812" v="119"/>
          <ac:inkMkLst>
            <pc:docMk/>
            <pc:sldMk cId="2725047057" sldId="264"/>
            <ac:inkMk id="5" creationId="{49DF5BD1-20CC-491A-9253-A3F48E5C0ED4}"/>
          </ac:inkMkLst>
        </pc:inkChg>
      </pc:sldChg>
      <pc:sldChg chg="addSp delSp modSp add mod modAnim modShow">
        <pc:chgData name="Lisa Elkin" userId="812d3ccb-4eee-4653-9d64-a6bd56e9a528" providerId="ADAL" clId="{45337E47-5A36-4DDA-9EED-5C242654B455}" dt="2025-11-03T04:27:53.095" v="89" actId="1038"/>
        <pc:sldMkLst>
          <pc:docMk/>
          <pc:sldMk cId="2666091341" sldId="316"/>
        </pc:sldMkLst>
        <pc:spChg chg="mod">
          <ac:chgData name="Lisa Elkin" userId="812d3ccb-4eee-4653-9d64-a6bd56e9a528" providerId="ADAL" clId="{45337E47-5A36-4DDA-9EED-5C242654B455}" dt="2025-11-03T04:27:38.064" v="28" actId="1076"/>
          <ac:spMkLst>
            <pc:docMk/>
            <pc:sldMk cId="2666091341" sldId="316"/>
            <ac:spMk id="2" creationId="{7508DE94-8535-407D-B3B8-8F954BFFD2AD}"/>
          </ac:spMkLst>
        </pc:spChg>
        <pc:spChg chg="del mod">
          <ac:chgData name="Lisa Elkin" userId="812d3ccb-4eee-4653-9d64-a6bd56e9a528" providerId="ADAL" clId="{45337E47-5A36-4DDA-9EED-5C242654B455}" dt="2025-11-03T04:26:18.960" v="15" actId="478"/>
          <ac:spMkLst>
            <pc:docMk/>
            <pc:sldMk cId="2666091341" sldId="316"/>
            <ac:spMk id="3" creationId="{1747B5FA-1410-439B-BFFB-4A7B5FA3603E}"/>
          </ac:spMkLst>
        </pc:spChg>
        <pc:spChg chg="add mod">
          <ac:chgData name="Lisa Elkin" userId="812d3ccb-4eee-4653-9d64-a6bd56e9a528" providerId="ADAL" clId="{45337E47-5A36-4DDA-9EED-5C242654B455}" dt="2025-11-03T04:27:53.095" v="89" actId="1038"/>
          <ac:spMkLst>
            <pc:docMk/>
            <pc:sldMk cId="2666091341" sldId="316"/>
            <ac:spMk id="4" creationId="{8D8E38A7-ECE5-4FD8-9F87-875CD685DF98}"/>
          </ac:spMkLst>
        </pc:spChg>
        <pc:spChg chg="add del mod">
          <ac:chgData name="Lisa Elkin" userId="812d3ccb-4eee-4653-9d64-a6bd56e9a528" providerId="ADAL" clId="{45337E47-5A36-4DDA-9EED-5C242654B455}" dt="2025-11-03T04:26:26.791" v="18" actId="478"/>
          <ac:spMkLst>
            <pc:docMk/>
            <pc:sldMk cId="2666091341" sldId="316"/>
            <ac:spMk id="6" creationId="{2636A467-6BF3-4D5A-A36A-72B7EBE4B795}"/>
          </ac:spMkLst>
        </pc:spChg>
        <pc:spChg chg="add mod">
          <ac:chgData name="Lisa Elkin" userId="812d3ccb-4eee-4653-9d64-a6bd56e9a528" providerId="ADAL" clId="{45337E47-5A36-4DDA-9EED-5C242654B455}" dt="2025-11-03T04:27:06.945" v="26" actId="255"/>
          <ac:spMkLst>
            <pc:docMk/>
            <pc:sldMk cId="2666091341" sldId="316"/>
            <ac:spMk id="7" creationId="{DC5F4608-C858-462C-B8AF-F8D777DF0F25}"/>
          </ac:spMkLst>
        </pc:spChg>
      </pc:sldChg>
    </pc:docChg>
  </pc:docChgLst>
  <pc:docChgLst>
    <pc:chgData name="Lisa Elkin" userId="812d3ccb-4eee-4653-9d64-a6bd56e9a528" providerId="ADAL" clId="{596F88FE-57C5-4819-A751-36462588174D}"/>
    <pc:docChg chg="modSld">
      <pc:chgData name="Lisa Elkin" userId="812d3ccb-4eee-4653-9d64-a6bd56e9a528" providerId="ADAL" clId="{596F88FE-57C5-4819-A751-36462588174D}" dt="2025-11-04T00:21:10.657" v="0"/>
      <pc:docMkLst>
        <pc:docMk/>
      </pc:docMkLst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1783615833" sldId="258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1783615833" sldId="258"/>
            <ac:inkMk id="4" creationId="{4D55CB8C-476E-47B6-BE32-8F837E1F7177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2229618096" sldId="261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2229618096" sldId="261"/>
            <ac:inkMk id="4" creationId="{E8EB83D3-4F1D-4C61-A5F7-2F6A86899EBC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3338495553" sldId="262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3338495553" sldId="262"/>
            <ac:inkMk id="4" creationId="{489B5812-1A22-4DDC-B03F-FB742AA457E3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4034785573" sldId="263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4034785573" sldId="263"/>
            <ac:inkMk id="4" creationId="{AE974A2E-B091-46CA-8E98-8DD7A928A3DB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2725047057" sldId="264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2725047057" sldId="264"/>
            <ac:inkMk id="4" creationId="{7585FA90-94C5-4A04-9D74-A3EE7CA8894C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30728020" sldId="265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30728020" sldId="265"/>
            <ac:inkMk id="4" creationId="{CAA07E22-1924-4F78-AF9D-C8315F0F3962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1152304073" sldId="268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1152304073" sldId="268"/>
            <ac:inkMk id="4" creationId="{6FDD013A-71BA-474B-9309-F70E1B244A87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1715004544" sldId="272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1715004544" sldId="272"/>
            <ac:inkMk id="4" creationId="{BC88BC9D-C85D-46F0-9F50-5DF3449B0D78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4202947253" sldId="282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4202947253" sldId="282"/>
            <ac:inkMk id="4" creationId="{C5A85119-EE10-42EF-A366-B60205118E5D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3619592659" sldId="283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3619592659" sldId="283"/>
            <ac:inkMk id="4" creationId="{BAF5939B-0ED5-43E2-A16D-3A61B26F1D35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3647906004" sldId="284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3647906004" sldId="284"/>
            <ac:inkMk id="4" creationId="{E562CC5F-786A-4AAE-BBD2-7D64603DC5CD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1002412895" sldId="288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1002412895" sldId="288"/>
            <ac:inkMk id="3" creationId="{421E5F34-1523-4B58-A170-095C73903C93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4182919437" sldId="291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4182919437" sldId="291"/>
            <ac:inkMk id="4" creationId="{B1E65071-4BBB-4118-B5FB-B4EE0BF18A6D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4071600721" sldId="292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4071600721" sldId="292"/>
            <ac:inkMk id="4" creationId="{3C174CB6-FC5B-4865-92D0-0C83182C856E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2679718369" sldId="299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2679718369" sldId="299"/>
            <ac:inkMk id="24" creationId="{7C7DA5D4-C4F4-4058-950A-DC0B79657B03}"/>
          </ac:inkMkLst>
        </pc:inkChg>
      </pc:sldChg>
      <pc:sldChg chg="addSp">
        <pc:chgData name="Lisa Elkin" userId="812d3ccb-4eee-4653-9d64-a6bd56e9a528" providerId="ADAL" clId="{596F88FE-57C5-4819-A751-36462588174D}" dt="2025-11-04T00:21:10.657" v="0"/>
        <pc:sldMkLst>
          <pc:docMk/>
          <pc:sldMk cId="3534016934" sldId="315"/>
        </pc:sldMkLst>
        <pc:inkChg chg="add">
          <ac:chgData name="Lisa Elkin" userId="812d3ccb-4eee-4653-9d64-a6bd56e9a528" providerId="ADAL" clId="{596F88FE-57C5-4819-A751-36462588174D}" dt="2025-11-04T00:21:10.657" v="0"/>
          <ac:inkMkLst>
            <pc:docMk/>
            <pc:sldMk cId="3534016934" sldId="315"/>
            <ac:inkMk id="5" creationId="{99F0D823-A619-4237-9CF3-657FA7D178C1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B1A08A-2552-47B3-BAC9-5E50DDBF06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AEE6E-6914-4E29-ADD8-770FBFB2D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E475-7533-4460-9CA7-88D61E829A7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FF57A-5432-421D-B2C9-5135F833C5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AC47BD-EB41-4B99-B75E-09485B87C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5483-6CE9-474D-B305-399D09D3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34:02.8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9773 7409 691 0,'0'0'61'0,"0"0"-49"0,0 0-12 0,0 0 0 0,0 0 364 0,0 0 69 0,0 0 15 0,0 0 2 0,12-6-245 0,-5-5-49 15,18 0-9-15,0-12-3 0,0 1-53 0,7 0-11 16,6 10-3-16,0 1 0 0,6-6-10 0,0 1-3 0,0-1 0 16,6 6 0-16,-6-6 0 0,7 6 0 15,-1-1 0-15,1 7 0 0,-7-1-51 0,0 1-13 16,0 5 0-16,7 0 0 0,-7 5 0 0,0-5 0 15,-6-5 0-15,0 5 0 0,6 0 0 16,-7 0 0-16,8-6 0 0,-14 0 0 0,1-5 0 0,12 5 0 16,-25-5 0-16,6 0 0 0,-6 0 0 0,0 5 0 15,-13-5 0-15,0-6 0 16,-6 12-48-16,-6-1-13 0,-7-11-3 0</inkml:trace>
  <inkml:trace contextRef="#ctx0" brushRef="#br0" timeOffset="73200.92">9281 12465 576 0,'-13'39'25'0,"13"-39"6"0,0 0-31 16,0 0 0-16,0 0 0 0,0 0 0 0,0 0 262 0,0 0 46 0,0 0 10 0,0 0 2 0,0 0-138 0,0 0-27 0,0 0-6 0,0 0-1 16,0 0-52-16,0 0-10 0,0 0-2 0,0 11-1 15,13 0-8-15,-7-11-2 0,1 6 0 0,12-6 0 16,-1 6-9-16,-5-6-3 0,12 0 0 0,1-6 0 15,-1 6-8-15,6-6-1 0,13 1-1 0,1 5 0 16,-14-6-11-16,13 1-3 0,7-1 0 0,-1 0 0 16,7 1 18-16,-13 5 3 0,6-6 1 15,7 1 0-15,-13-1-47 0,0 0-12 0,-6 1 0 0,0 5 0 16,0 0 0-16,-7 0 0 0,-5 0 0 0,-8 0 0 16,8 0 0-16,-7 0 0 0,0 0 0 0,6-6 0 15,-13 6 0-15,1-5 0 0,0-1 0 0,-1 0 0 16,-12 6-9-16,13-5-4 0,-13-6-1 0,0 11 0 15,0 0-59-15,0 0-12 16,0-17-3-16</inkml:trace>
  <inkml:trace contextRef="#ctx0" brushRef="#br0" timeOffset="78921.38">18202 12745 1638 0,'0'0'72'0,"0"0"16"0,-7 11-71 0,7 0-17 0,-12-11 0 0,12 0 0 0,0 0 78 0,0 0 12 0,0 0 2 0,0 0 1 0,25 0-29 0,0-11-7 0,-6-6-1 16,0 1 0-16,6-1-10 0,-6 0-2 0,0 0-1 16,0 6 0-16,-6 0 13 0,-1-1 2 0,1 1 1 0,-13 11 0 15,0 0-7-15,0 0-2 16,0 0 0-16,19 0 0 0,0 6-2 0,-7-1-1 0,7 1 0 0,6 0 0 16,7 5-12-16,-7 0-3 15,7 0 0-15,-1 1 0 0,13-1-3 0,-6 0-1 16,0-5 0-16,0-1 0 0,6 1-28 0,0-6 8 0,0 0-8 0,0-6 0 15,-6 6 54-15,6 0 8 0,7-5 2 0,-1-1 0 16,-6 0-56-16,0 1-8 0,-6-1-8 0,-6 6 8 16,6 0 0-16,-13 0 0 0,-6 0 8 0,0 6-8 15,6-6 15-15,-6 5-3 0,-7-5-1 0,7 0 0 16,-6 0-11-16,6 6-16 0,-13-6 4 0,-6 0 1 16,0 0 11-16,0 0 0 0,0 0 0 0,0 0-8 15,0 0-95-15,0 0-18 0,0 0-4 16,0 0-787-16,0 0-158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01:35.71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921 4690 1555 0,'0'0'138'0,"0"0"-110"0,0 0-28 0,0 0 0 0,0 0 177 0,0 0 31 0,0 0 5 0,0-11 2 0,0 11-85 0,13-5-17 16,-7-1-3-16,7 6-1 0,-7 0-52 0,13 0-10 15,6 0-3-15,-6 0 0 0,7 0 19 0,-1 6 3 16,6-6 1-16,-6 0 0 0,13 0-23 0,-6-6-5 16,6 6-1-16,-1 0 0 0,-5 0-6 0,-7 0-2 15,13 6 0-15,-13-6 0 0,7-6-8 0,-7 6-2 16,-6 6 0-16,6-6 0 0,-19 0 14 0,13 5 2 16,0-5 1-16,-12 0 0 0,5 11-29 0,7-11-8 15,-19 0 0-15,0 0 0 0,0 0 0 0,0 0 0 16,0 0 0-16,0 0 0 15,0 0-26-15,0 0-6 0,0 0-2 0,-19 12 0 16,0-1 3-16,-6 6 1 0,-13-6 0 0,13 6 0 0,-13-6 30 16,-6 6 18-16,0-6-2 0,0 6-1 0,6-6-15 0,6 6 0 15,-5-17 0-15,-1 11-10 0,6 6-1 0,-6-17 0 16,13 11 0-16,-6-5 0 0,5-1 11 0,8-5 16 0,5 6-4 16,-6-6-1-16,19 0-11 0,0 0 0 0,0 0 9 0,0 0-9 15,0 0 11-15,0 0-3 0,6-11 0 0,13 5 0 16,0-5 0-16,6 11 0 0,1-11 0 0,11 5 0 0,-11 6 0 15,11 0-8-15,1 0 12 0,-6 0-4 0,12 0-8 16,0 6 0-16,-6 5 0 0,0-11 8 16,6 0-44-16,-13 0-10 0,1 0-2 0</inkml:trace>
  <inkml:trace contextRef="#ctx0" brushRef="#br0" timeOffset="15011.24">556 7717 2419 0,'0'0'53'0,"0"0"11"0,0 0 3 0,0 0 1 0,0 0-55 15,0 0-13-15,0 0 0 0,0 0 0 0,0 0 54 0,0 0 8 0,12 0 2 0,7 0 0 0,-12-11 51 0,12 5 10 16,-1 6 3-16,-5-11 0 0,6 11-52 0,0-11-9 16,0 5-3-16,6-5 0 0,0 0-33 0,7 5-7 15,-7-10-2-15,13 10 0 0,-13-5-7 0,13 0-2 16,-7 5 0-16,7 0 0 0,-13 1-5 0,1-7 0 15,11 7-8-15,-11-1 12 0,-1 1-12 0,-6-1 9 16,12 0-9-16,-18 6 8 0,6-5-8 0,0-1 0 16,0 6 0-16,-19 0 0 0,6 0 0 0,-6 0 8 15,0 0-8-15,0 0 0 0,0 0 17 0,0 0-1 16,0 0-1-16,0 0 0 0,0 0-15 0,-19 0 0 16,-6 11 0-16,6-5 0 0,-6 0-12 0,6-1-6 0,0 6-1 15,-6-5 0-15,-1 0 10 0,-11-1 9 0,11 1-13 0,-11 0 5 16,11 5 8-16,1-6-12 15,-13 1 12-15,13 0-12 0,0-1 12 0,6 1 0 16,-6-6 0-16,-7 5-8 0,20 1 8 0,-7 0 0 0,0-6 0 16,0 5 0-16,0 1 0 0,13-1 0 0,6-5 0 0,0 0 0 15,0 0 0-15,0 0 0 0,0 0 0 0,0 0 8 16,0 0-8-16,0 0 12 0,19 0-4 0,6 0 0 16,-6-11 12-16,12 6 4 0,1-7 0 0,12 1 0 0,0 0 6 15,6 0 2-15,7-6 0 0,-13 6 0 16,-6-1-52-16,6 1-9 0,0 0-3 0,-12 5 0 15,-1-5 32-15,-5 6 0 0,-1-1 0 0,0 6 0 0,-6 0 0 0,0 0 0 16,-13 6 0-16,-6-6 0 0,0 0 0 0,0 0 0 16,0 0 0-16,0 0-1064 15,0 0-208-15</inkml:trace>
  <inkml:trace contextRef="#ctx0" brushRef="#br0" timeOffset="41722.15">720 10111 1440 0,'0'0'128'0,"0"0"-103"0,0 0-25 0,0 0 0 0,0 0 272 0,0 0 50 0,19 5 10 0,-7-10 1 15,20-1-162-15,-7-5-33 16,13 0-6-16,-7-1-2 0,7-4-56 0,0 4-11 0,-7-4-3 0,7 4 0 16,6 1-20-16,-6 0-4 0,-6 5 0 0,6-5-1 15,-13 5-21-15,0 1-4 0,-6-1-1 0,12 1 0 31,-18-1-39-31,0 0-8 0,-7 1-2 0,-6-6-1468 0</inkml:trace>
  <inkml:trace contextRef="#ctx0" brushRef="#br0" timeOffset="43455.13">19173 9881 1918 0,'0'0'42'0,"0"0"9"0,0 0 1 0,0 0 3 0,0-6-44 0,0 1-11 0,0-1 0 0,6 0 0 0,0-5 132 0,7 6 24 0,-7-1 4 0,7-5 2 15,6 11-35-15,6-6-7 0,-6 6-2 0,6 6 0 16,7-1-26-16,-7 12-4 0,0 0-2 0,6 5 0 15,14 12-46-15,-1-6-8 0,0 0-3 0,6 11 0 16,-6 6-1-16,1 11 0 0,-1-5 0 0,0 5 0 16,-6-11 7-16,-1 5 1 0,-5-11 0 0,0 6 0 31,-1-11-52-31,1 5-11 0,-14-11-1 0,8 0-1 0,5-11 29 0,-6 0 0 0,-6-1-8 0,-6-10 8 16,6 0-47-1,-7-1-6-15,7-5-2 0,-12-5 0 0,-7 5-142 16,6-12-29-16,-6-10-6 0</inkml:trace>
  <inkml:trace contextRef="#ctx0" brushRef="#br0" timeOffset="43669.45">20049 9735 2880 0,'0'0'64'0,"-6"6"12"0,-7 10 4 0,-6-4 0 0,6 10-64 0,1 1-16 0,-7 5 0 0,6 0 0 16,-6 5 54-16,1 1 8 0,5-6 2 0,-6 11 0 15,-6 6-22-15,0-6-4 0,-1 6-1 0,1-6 0 16,6 6-25-16,-12-6-12 0,-1 1 10 16,1-7-10-16,5 1 0 0,1-6 0 15,-6 0 0-15,12 0 0 0,0-6-37 16,6 1-14-16,-6-6-2 0,7-1-881 0,12-16-176 16</inkml:trace>
  <inkml:trace contextRef="#ctx0" brushRef="#br0" timeOffset="46574.09">21045 10172 3016 0,'-6'11'67'0,"-1"12"13"0,1-1 4 0,0 1 0 0,-1 10-68 0,7 1-16 0,-6 0 0 0,6 5 0 0,0-11 38 0,0 6 4 0,6-1 1 0,7-5 0 0,-7-5-59 0,1-7-11 0,-1 1-2 0,0-6-1 15,-6-11-182 1,0 0-37-16</inkml:trace>
  <inkml:trace contextRef="#ctx0" brushRef="#br0" timeOffset="46714">20755 9729 2880 0,'0'0'128'0,"0"0"25"0,0 0-122 0,0 0-31 0,0 0 0 0,0 0 0 15,13 12 57-15,12 4 6 0,-6-10 1 0,12 0 0 31,-6 5-205-31,13-11-41 0,-6-6-8 0,6 6-2 0</inkml:trace>
  <inkml:trace contextRef="#ctx0" brushRef="#br0" timeOffset="46950.71">21461 9797 2016 0,'6'17'179'0,"7"5"-143"16,-7 0-36-16,7 6 0 0,6 12 220 0,6-12 38 15,7 5 7-15,-1 1 2 0,7 5-184 0,0 6-37 16,-7-11-7-16,7-1-2 15,-13 1-4-15,1 0-1 0,-8-6 0 0,-5 11 0 16,6-6 0-16,-13 1 0 0,-6 0 0 0,-6-1 0 16,6 1-14-16,-19-6-3 0,6 0-1 0,-5 0 0 15,-14-11 29-15,7-6 5 0,-7 0 2 0,-6-5 0 16,1-12-60-16,-1 6-12 0,0-11-2 0,6 0-1 16,7 0-63-16,0-6-12 0,0 0-2 15,12 6-1-15</inkml:trace>
  <inkml:trace contextRef="#ctx0" brushRef="#br0" timeOffset="47628.91">23434 10296 2419 0,'0'0'53'0,"0"0"11"0,13-12 3 0,0-4 1 0,-7 4-55 0,0-10-13 0,-6 5 0 0,6-5 0 0,-6-1 105 0,-6 1 19 0,-6 5 3 0,-7 0 1 0,12-5-103 0,-18-1-25 16,-6 1 0-16,5-6 0 0,7 5 56 0,1 1 7 16,-14 11 1-16,1-6 0 0,12 11-48 0,-7 1-8 15,1 10-8-15,6 7 9 0,7 4 0 0,-1 7 0 0,0-1 0 0,7 12 0 16,0-6-18-16,6 11-4 0,12-11-1 15,1 11 0-15,-7-11 14 0,20 1 0 16,5-1 12-16,7-12-12 16,0-4-49-16,-7 4-17 0,1-4-3 0,-1-1-1 15,-5 0 5-15,-1-5 1 0,0 5 0 0,-6-6 0 0,0 7 51 0,0-7 13 0,-7 6 0 0,-5 6 0 0,5 0 48 0,1-6 13 16,-1 6 3-16,-5-6 0 16,5 1-52-16,1-1-12 0,-13-11 0 15,13 0 0-15,5 0 0 0,-5 0 0 0,6-11 0 16,0-1 0-16,-6-4-48 15,-1-1-13-15,1-6-3 0,-1 1 0 0,1-1-84 16,-7 7-16-16,1-1-4 0,-1 6-1 0,-6 11-37 16,0 0-7-16,0 0-2 0,0 0 0 0</inkml:trace>
  <inkml:trace contextRef="#ctx0" brushRef="#br0" timeOffset="48017.54">24077 10363 979 0,'7'33'87'0,"-7"-16"-70"0,-7 6-17 0,7-6 0 0,-6-1 272 0,6-4 52 0,0-12 9 0,0 0 3 0,-6 11-136 0,6-11-28 15,0 0-4-15,0 0-2 16,0 0-112-16,6-17-22 0,0 6-5 0,7-12-1 16,0 1 62-16,-7-6 12 0,0 0 2 0,7-6 1 15,6 6-47-15,-7 0-10 0,1 0-2 0,6 6 0 16,0-1 1-16,0 6 0 0,-13 1 0 0,19-1 0 15,7 6-36-15,-7-1-9 0,6 1 0 0,1 6 0 16,-7-1-57-16,0 6-14 0,1-6-2 0,-1 1-1 16,-6-1-94-16,0 1-18 0,-7-7-4 0,7 1-1 15</inkml:trace>
  <inkml:trace contextRef="#ctx0" brushRef="#br0" timeOffset="48340.25">24783 9629 2880 0,'-6'50'128'0,"0"-22"25"0,6 11-122 0,0 12-31 16,-6 10 0-16,6 1 0 0,0-6 108 0,0 6 16 0,6-1 4 0,0 1 0 15,7 0-93-15,-7-12-19 16,0-5-3-16,1-11-1 0,5-6-12 0,1-6 8 0,-7-5-8 0,-6-17 0 31,19 0-20-31,-6-11-9 0,-1-6-3 0,7-6 0 0,0 1 20 0,-6-6 3 16,6-6 1-16,6 6 0 0,-6-5 8 0,6 5 0 0,0 5 10 15,0 6-10-15,1 6 22 0,12 6-2 16,-1 5 0-16,7 5 0 0,1 6-20 0,-8 1-13 16,1-1 1-16,0 11 1 0,-6 1 11 0,-1-1 9 15,-6 6-1-15,-6 0-8 0,0-5 16 0,-6 5-3 16,-7-6-1-16,0-5 0 0,-12 5 2 0,0 1 0 0,-1-12 0 16,-11 0 0-16,-1 0 22 0,-13-5 5 0,-6-6 1 15,1 0 0 1,-1 0-84-16,0-11-17 0,6 0-3 0,-12-6-1 15,0 0-104-15,0-6-21 0,-7-10-4 0,14 5 0 0</inkml:trace>
  <inkml:trace contextRef="#ctx0" brushRef="#br0" timeOffset="48462.59">25843 10531 2880 0,'0'17'64'0,"0"5"12"0,0-5 4 0,0 0 0 0,0 5-64 0,0-11-16 16,0-11 0-16,0 0 0 15,0 0-151-15,0 0-33 0,0 0-6 0</inkml:trace>
  <inkml:trace contextRef="#ctx0" brushRef="#br0" timeOffset="48808.89">25603 9203 2649 0,'0'0'58'16,"0"0"12"-16,0 0 2 0,0 0 4 0,0 0-61 0,0 0-15 0,0 0 0 0,0 0 0 0,0 0 54 15,6 16 8-15,-6-16 2 0,19 6 0 16,-19-6-103-16,13 6-20 16,0 5-4-16,-13-11-752 0,0 0-150 0</inkml:trace>
  <inkml:trace contextRef="#ctx0" brushRef="#br0" timeOffset="49069.11">26183 9522 518 0,'19'34'46'0,"-13"-17"-37"0,1 11-9 0,5 5 0 15,1 12 476-15,6 5 92 0,0 7 20 0,0 4 3 16,6 1-371-16,-6 5-73 0,6 0-15 0,-6 1-4 16,6-7-51-16,-6-5-10 0,-6 0-3 0,5-5 0 0,-5-6-51 15,0-1-13-15,-7 1 0 0,0-5 0 16,1-12 0-16,-7 0 0 0,0-6 0 0,-7-11 0 16,1 6-151-16,-7-11-33 0,1-1-6 15,12-5-2-15</inkml:trace>
  <inkml:trace contextRef="#ctx0" brushRef="#br0" timeOffset="49364.33">26215 9970 2880 0,'25'-11'128'0,"-6"6"25"0,12 5-122 0,7 0-31 16,6 0 0-16,0-6 0 0,7 0 57 0,-7 1 6 16,0 5 1-16,0-6 0 0,0 1-45 0,-6 5-9 15,0-6-2-15,-7 12 0 16,1-1-115-16,0 12-23 0,-7 0-5 0,-6 5-1 15,0-5 58-15,-7 11 11 0,1 0 3 0,-7 6 0 0,0 5 51 0,-6 0 13 16,0 0 0-16,0 6 0 0,-6-5 100 0,6-1 22 16,-6-11 5-16,6 5 1 0,0-10-48 0,0-6-10 0,-7-6-2 15,7-11 0-15,0 0-26 0,0 0-6 0,0 0 0 16,0-11-1-16,0-6-8 0,0 0-2 16,0-5 0-16,7-6 0 0,-7 11-1 0,12-6-1 0,-5 1 0 0,5 0 0 15,-12-1 14-15,7 1 3 16,24 5 1-16,-6-6 0 0,1 1-33 0,-1 0-8 15,13 5 0-15,-7 0 0 0,1 6-86 0,5 0-19 0,8-1-4 0,-1 7-1 32,0-1-234-32,0 12-46 0</inkml:trace>
  <inkml:trace contextRef="#ctx0" brushRef="#br0" timeOffset="49644.32">27936 9926 864 0,'-7'5'76'0,"1"-5"-60"0,-13-5-16 0,0 5 0 0,0 5 451 0,7 1 87 16,-13-1 18-16,6 1 3 0,6 5-345 0,-6 0-69 0,6 6-13 0,7 0-4 15,-6 0-87-15,12 5-17 16,0 1-4-16,0 5-1 16,6 0-7-16,6 5 0 0,-5 1-1 0,12-6 0 15,0-5 18-15,0-7 4 0,-1-4 1 0,14-1 0 16,-7-6-55 0,7-5-11-16,-7 0-3 0,0-5 0 0,0-6 1 0,1-1 0 0,-8 1 0 0,1 0 0 15,-19 11 4 1,0 0 1-16,19-6 0 0,-19 6 0 0,13 0 29 0,0 0 12 0,5 12-1 15,1-1 0-15,-6 0 3 0,0 6 1 0,-7-6 0 0,6 6 0 0,7 0-15 16,0 5 8-16,-12-11-8 0,12 6 0 0,-7-11 0 16,1 5 0-16,-13-11-13 0,0 0 4 15,0 0-187-15,0 0-38 0,0 0-7 0</inkml:trace>
  <inkml:trace contextRef="#ctx0" brushRef="#br0" timeOffset="49996.53">28497 10268 3110 0,'-7'33'68'0,"7"-33"15"0,-6 11 2 0,0 1 3 0,6-12-71 0,0 0-17 0,0 0 0 0,0 0 0 0,0 0 55 0,0 0 7 0,6-12 2 0,7-10 0 0,-1 0-52 0,7-1-12 16,-6 1 0-16,12-6 0 0,-6-6 0 0,6 6 0 15,0 6 0-15,1-1 0 0,5-5 29 16,-6 11 3-16,1 6 1 0,5 0 0 15,1-6-53-15,-7 6-10 0,6 0-2 0,1 5-1 16,-1 0-211-16,-5 6-43 0</inkml:trace>
  <inkml:trace contextRef="#ctx0" brushRef="#br0" timeOffset="50298.32">29342 9864 3340 0,'-7'34'74'0,"7"-34"15"0,0 16 3 0,7 1 1 0,-1 0-74 0,6 5-19 0,1-5 0 0,12 0 0 15,-6-11 38-15,6-1 4 0,7 1 1 0,6-6 0 16,0 0-31-16,-7-6-12 16,7 1 8-16,-7-1-8 15,1 0-32-15,0 6-12 0,-1 0-3 0,-6 6 0 16,-6 11-13-16,6 11-4 0,-6 11 0 0,0 17 0 16,-6 0 0-16,-1 6 0 0,1 11 0 0,-7 0 0 0,7-6 52 0,-13 0 12 0,-6 0 0 0,6 6 0 15,-7 6 48-15,1-12 13 0,-7-11 3 0,1 6 0 16,-1-6-32-16,-6-6-5 0,-6-5-2 0,6-6 0 15,-6-11-10-15,6-5-3 0,-6-1 0 0,0-11 0 16,-1-11-12-16,1 0-13 0,6-16 2 0,-6-7 1 0,0-5 10 16,0-11 8-16,6 5-8 0,6-11 11 15,7-16 16-15,6 5 3 0,6-6 1 0,13 6 0 16,6 6-31-16,7-1 0 0,6 6 0 0,12-5 0 0,13 5 0 16,0 6 0-16,6 0 0 0</inkml:trace>
  <inkml:trace contextRef="#ctx0" brushRef="#br0" timeOffset="107175.19">657 12868 1983 0,'0'0'88'0,"0"0"18"0,0 0-85 0,0 0-21 0,0 0 0 0,0 0 0 0,0 0 132 0,0-11 21 0,0 11 5 0,0-11 1 0,0 0-58 16,0 11-11-16,6-12-2 0,7 1-1 15,-7 0-9-15,13 11-2 0,0 0 0 0,6 0 0 16,-6 0-16-16,19 6-4 0,-13-1-1 0,6 6 0 15,7 1-12-15,6-1-3 0,13-6 0 0,-13 1 0 16,0-6-12-16,0 0-4 0,1-6 0 0,-1 6 0 16,0 0-24-16,0-5 0 0,-6-1 0 0,0-5 0 0,-13 5 0 0,0-5 0 15,0 0 0-15,7 0 0 0,-26 0 0 0,13-1 0 16,-13 7 0-16,-6 5 0 0,0 0 0 0,0 0 0 16,0 0 0-16,0 0-1582 15</inkml:trace>
  <inkml:trace contextRef="#ctx0" brushRef="#br0" timeOffset="161874.09">701 15368 2260 0,'0'0'100'0,"0"0"21"0,6 6-97 0,7-1-24 0,-7 1 0 0,13 0 0 16,-13-1 187-16,7 1 32 0,12-1 6 0,13-5 2 0,-13 6-103 0,19 0-21 0,0-1-4 0,0 1-1 15,-6-6-47-15,6 0-10 0,1 0-1 0,-1-6-1 16,12 6-6-16,-11 0-1 0,-14-5 0 0,13-7 0 15,-12 7-23-15,-1-1-9 0,1 1 0 0,-20-1 0 32,7-5-37-32,0 5-7 0,-19 6-2 0,0 0-1546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04:57.5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7112 8166 1724 0,'-12'-12'76'0,"5"12"16"0,-11-5-73 0,5-1-19 16,0 1 0-16,13 5 0 0,0 0 142 0,0 0 25 0,0 0 5 0,0 0 0 0,0 0-59 0,0 0-12 0,19 16-2 15,6-4-1-15,7-7 13 0,-1 6 2 16,1 1 1-16,6-1 0 0,0 0-40 0,6 0-8 15,0-5-2-15,6-1 0 0,-6 7 0 0,13-12 0 0,6 0 0 16,7 0 0-16,-1-6-51 0,-6 6-13 0,13-6 0 16,-13 6 0-16,0 0 0 0,-7-5 0 0,-5-1 0 0,6 1 0 15,-13-1 0-15,-6 0 0 0,-1 6 0 16,-5 0 0-16,-1 0 28 0,-12 6 4 0,13-12 0 0,-13 12 0 16,0 0-24-16,0-6-8 0,-19 0 0 0,0 0 0 31,6 5-75-31,-6-5-14 0,13-5-3 0,-13 5-944 0,6-6-189 0</inkml:trace>
  <inkml:trace contextRef="#ctx0" brushRef="#br0" timeOffset="608.45">10718 8166 2541 0,'-12'5'56'0,"12"-5"11"0,0 0 2 0,25 11 3 0,7-5-57 0,12 0-15 0,0-6 0 0,13 11 0 0,12-6 148 0,-6 1 28 0,13 5 4 0,6-5 2 0,0-1-114 0,6 1-22 16,0-6-5-16,13 6-1 0,0-6 45 0,0 5 9 0,-7 1 2 0,-6 0 0 16,-24-1-77-16,5 1-14 15,-6 5-5-15,-13-11 0 0,1 6 0 16,-13-6 0-16,-7 0 0 0,1 0 0 0,-13 5 0 0,-7-5 0 16,-12 0 0-16,0 0 0 15,0 0-108-15,0 0-22 0</inkml:trace>
  <inkml:trace contextRef="#ctx0" brushRef="#br0" timeOffset="2381.96">11910 6731 2084 0,'0'0'46'0,"0"0"10"0,-13-11 1 0,13-1 1 0,0 12-46 0,0-17-12 0,0 6 0 0,0-17 0 0,0 11 76 0,0 1 14 0,0-1 2 0,-12-6 1 0,12 7-74 0,-7-1-19 0,1 0 0 0,-6 6 0 15,-7 0 55-15,0 5 7 16,-7-5 2-16,1 11 0 0,-6 0-52 0,-7 11-12 16,-6-5 0-16,6 10 0 0,-19 1 41 0,7 6 6 15,-7-7 1-15,7 12 0 0,-7 0-25 0,6 0-5 16,-18 0-1-16,6 6 0 0,13 5-17 0,-13 6 0 15,6 6 0-15,-19 5 0 0,26 5 10 0,6 1 2 16,-1 5 0-16,1 6 0 0,13 6-12 0,-1 5 8 16,13 5-8-16,7 7 8 0,5-1-19 0,7 6-4 15,19 0-1-15,0 11 0 0,7 0 25 0,5-6 5 0,19-10 1 16,-5 5 0-16,5-12-24 0,13-10-5 0,-6-6-1 16,12-12 0-16,1-5 15 0,-1-16 0 0,13-1 0 15,0-11 0-15,6-11 0 0,0-6 0 0,-12-17 0 16,6-5 0-16,-13 0 0 0,1-12 0 15,-14-5 0-15,-5 0 0 0,-7 0 48 0,0-5 13 0,-12-7 3 16,-1 1 0-16,-6-6-52 0,-6-5-12 0,-6-12 0 0,6-5 0 16,-7-6 0-16,1-11-10 0,-7-6 2 0,1 1 0 15,-1-1 16-15,-6-5 3 0,0-1 1 0,-6-4 0 16,-1 4-12-16,-5-5 0 0,-7 6 0 0,6 5-11 16,-12 1 32-16,-7 16 7 0,-5 6 0 0,-1 5 1 0,0 6-14 15,-13 17-3-15,-12 11-1 0,0-6 0 16,13 12-115-16,-7 5-24 0,-6 11-4 0,6 6-1181 15</inkml:trace>
  <inkml:trace contextRef="#ctx0" brushRef="#br0" timeOffset="3371.77">7850 6731 460 0,'0'0'41'0,"13"-6"-33"0,-7-5-8 0,13-6 0 0,-19 0 232 0,6 0 45 0,7 6 9 0,-13-11 2 15,6-1-64-15,-6 7-12 0,0-1-2 0,-6-6-1 16,6 7-27-16,-19-7-6 0,6 12 0 0,1-6-1 16,-7 11-94-16,-7 1-18 0,8-6-4 0,-14 11-1 15,0 11-23-15,-12 0-5 0,0 6-1 0,0 17 0 0,6 5-41 0,-18 6-9 16,5 16-2-16,-12 7 0 15,6 10 33-15,1 17 6 0,-1 6 2 0,0 22 0 16,7 6-29-16,6 6-5 0,6 11-2 0,6 16 0 16,13-5 18-16,0 0 0 0,19 0 0 0,7 6 0 0,12-23 0 15,18-6 0-15,-5-10 0 0,18-7 0 0,-6-16 0 16,7-17 0-16,6-11 0 0,6-6 0 0,-7-22 16 16,20-6 8-16,-13-16 0 0,13-12 1 15,-1-11-25-15,7-17 0 0,-12-11 0 0,12-17 0 0,-7-11 10 16,1-11-10-16,-13-17 12 0,-6-6-12 0,-7 1 18 0,-6-18-3 0,0 1-1 15,-6-12 0-15,-6 0-2 0,-7 1 0 16,-6 4 0-16,0-4 0 0,-13 10-4 0,0 1 0 16,-6-1-8-16,-12-10 12 0,6 27-4 0,-13-17-8 15,-13 6 11-15,7 6-11 0,-7 11 10 0,1 11-10 0,-13 6 8 16,0 5-8-16,-7 12 0 0,-12 5-19 16,0 6 3-16,0 11 1 15,0 17-86-15,0 5-18 0,13 6-3 0</inkml:trace>
  <inkml:trace contextRef="#ctx0" brushRef="#br0" timeOffset="39188.68">8915 10296 172 0,'0'0'16'15,"0"0"-16"-15,0 0 0 0,0 0 0 0,0 0 114 0,0 0 20 0,0 0 4 0,0 0 1 0,0 11-25 0,0-11-5 16,0 0-1-16,0 0 0 0,0 0-34 0,-12 0-7 15,5-11-2-15,7 11 0 0,0 0-37 0,0 0-8 16,-12-6-2-16,6 6 0 16,-1-6-35-16,7 1-7 0,-12-1-2 0,5 1 0 0,7 5 26 0,0 0 0 15,0 0 0-15,-19-6 0 0,13 6 25 0,-6 0 11 16,12 0 1-16,-7 6 1 0,-5-6-10 0,12 0-1 16,0 0-1-16,0 0 0 0,-19 11 14 0,6-6 2 0,13-5 1 0,0 0 0 15,0 6-23-15,0-6-4 0,0 0 0 16,0 0-1-16,0 0-15 0,-19 0 8 0,0 6-8 0,7-6 0 15,12 0 19-15,0 0-3 0,-7-6 0 0,1 6 0 16,-13 0 16-16,0-6 2 0,13 6 1 0,-7 0 0 16,-6 0 6-16,7 6 2 0,5-6 0 15,-5 6 0-15,-1-6-5 0,1 0-1 0,-7 5 0 0,19-5 0 0,-13-5-1 0,7 5-1 16,-19 0 0-16,12-6 0 16,7 0-5-16,-13-5-1 0,6 6 0 0,1 5 0 0,-7-12 11 15,6 12 3-15,0-5 0 0,1-1 0 0,-7 6 15 0,0 0 3 16,6 0 1-16,13 6 0 0,-19-1-10 0,7 7-3 15,6-7 0-15,6-5 0 0,0 0-19 0,0 11-4 16,0-11-1-16,6 17 0 0,6 0-4 16,7-6-1-16,0 6 0 15,7-6 0-15,-8 0 8 0,14 1 0 0,-1-1 1 0,14-6 0 0,-1 7 3 0,12-12 1 0,8 5 0 16,-1 1 0-16,12-6-5 0,1 5 0 0,6-5-1 16,0 0 0-16,0 0 4 0,-7 0 1 0,7-5 0 0,0 5 0 15,0 0-32-15,-6 5 0 16,0 1 0-16,-1 0 0 0,1-1 0 0,-7 1 0 15,-6 0 0-15,0 5 0 0,-6 0 32 0,-7-5 0 16,1-1 0-16,-1 1 0 0,-6-1-32 0,1 1 0 16,5-6 0-16,-12 0 0 0,0 0 0 0,-7 0 0 15,13 0 0-15,-12 0 8 0,6 0-8 0,-7 0 0 0,-6 0 0 0,1 0 0 16,-1 0 0-16,-6 0 0 0,0 0 0 16,-7 0 0-16,14 0 0 0,-8 0 0 0,-11 0 0 15,-7 0 0-15,12 0 0 0,-5 0 0 0,12 0 0 0,-19 0 0 16,0 0 0-16,0 0 0 0,0 0 0 0,0 0 0 15,0 0 0-15,0 0 0 0,-13 0 0 0,13 0 0 16,0 0 0-16,-13 0 0 0,1-6 0 0,-7 1 0 16,6-6-79-16,7-1-15 0,-19 1-3 15,6 0-1443-15</inkml:trace>
  <inkml:trace contextRef="#ctx0" brushRef="#br0" timeOffset="44572.1">9785 8928 748 0,'0'0'67'0,"0"0"-54"0,0 0-13 0,0 0 0 0,0-11 176 0,0-1 32 0,7 1 6 0,-1 0 2 15,0-6-61-15,7 0-12 0,-13 6-3 0,6-6 0 16,1 1-68-16,-1-1-13 0,0 0-3 0,0 0-1 16,7 6-22-16,-13-6-4 0,0 6-1 0,6-6 0 15,-6 6 4-15,0-6 0 0,-6 6 0 16,-7 0 0-16,1-1 4 0,-1 1 0 0,7 0 1 15,-26 5 0-15,7 1-2 0,6-1-1 0,0 1 0 16,7-1 0-16,-13 0-34 0,6 6-16 0,0 0 2 0,-13 6 0 16,1 0 44-16,5 5 9 0,-11-6 1 15,11 12 1-15,-18 0-33 0,6 11-8 0,1 0 0 16,5 6 0-16,-18-6 0 0,6 11 0 16,-7 0 0-16,1 12 0 0,-7-1 0 0,0 6 0 0,0-11 0 0,-6 11 0 15,19 0 0-15,-12 11 0 0,5-5-9 0,7 5 9 16,-6-5 0-16,-1 11 0 0,13 5 0 0,-6 12 0 0,6 0-8 0,0 5 8 15,20 6 0-15,-14 5 0 0,13-5-8 16,7-5 8-16,-1-1 0 0,13 6 0 0,0-12-9 0,13-5 9 16,-1-5 0-16,7-1-9 0,13-5 9 0,-7-5 0 15,13-24 0-15,12 7 0 0,0-18 15 0,1-5-2 16,6-11 0-16,6 0 0 0,0-6 6 0,12-5 1 16,-12 0 0-16,0-12 0 0,7 6 27 0,-7-11 5 15,0-6 2-15,0 6 0 0,0-6-36 0,6 6-7 16,-6-6-2-16,13 0 0 0,-13-5-9 15,13-6 0-15,-13-6 9 0,12-5-9 0,-12 5 9 16,1-5-9-16,-8 0 12 0,-5-6-12 0,5 0 0 0,-11 6 0 16,-14-6-12-16,1 0 3 0,-1 6 17 0,-12-6 4 0,6-11 1 15,-12 5 0-15,6 7-13 0,-19-12 0 16,6-1 0-16,0-10 0 0,-6-6 0 0,-12-5 0 16,-1-12 0-16,-6 1 0 0,0-7-9 0,-12-5 9 0,6-5-13 0,-26-6 5 0,13 11 8 15,-6 0-10-15,6 0 10 16,-18 6-10-16,5 11 10 0,7 11 11 0,0 6-3 0,-6 16 0 15,5-5 12-15,14 11 3 0,-1 6 0 0,7 5 0 16,-6 6-12-16,12 6-3 0,0 0 0 16,6 5 0-16,1 5-27 15,-1 7-5-15,-6 5-2 0,6 11-921 0,13 0-184 16</inkml:trace>
  <inkml:trace contextRef="#ctx0" brushRef="#br0" timeOffset="53837.93">5511 10542 2451 0,'0'0'108'0,"0"0"24"0,0 0-106 0,0 0-26 0,13 11 0 0,-13-11 0 0,6 0 124 0,13 0 20 16,6 0 4-16,0 0 1 0,7-5-74 0,-1-1-15 0,7 1-4 0,6-1 0 15,7-5-12-15,-1 5-2 0,1-5-1 0,12 5 0 16,0 1-5-16,-13 5 0 0,7-6-1 0,6 1 0 16,-19-1-15-16,6 6-2 0,7-6-1 0,-13 6 0 15,0 0 23-15,1 0 4 0,-8 0 0 0,8 0 1 16,-14 0-36-16,1 0-6 0,12 0-3 0,-19 6 0 15,0-6 0-15,7 0 0 0,-7 0 0 0,-6 0 0 16,6 0 0-16,-6-6 0 0,-19 6 0 0,0 0 0 16,6-5-26-16,-6 5-5 0,0 0-1 0,13 0 0 15,-7-6 32-15,-6 6 0 0,0 0 0 0,-6-11 0 16,-13 0-104-16,-13-1-14 0,20 7-3 0,-7-6-1344 16</inkml:trace>
  <inkml:trace contextRef="#ctx0" brushRef="#br0" timeOffset="54479.21">6469 9219 1152 0,'7'-11'102'0,"5"-6"-82"0,1-11-20 0,-1 0 0 0,-5 0 243 0,5 0 44 0,-5 0 9 0,-1 0 1 0,-6 0-144 0,0 6-29 16,-13-1-5-16,13 7-2 0,-19-1-57 0,-6 5-11 15,6 7-2-15,-12-1-1 0,-1 1-31 16,-12 10-7-16,0 6 0 0,-19 12-8 0,0 11 0 0,0-1-20 15,6 12 2-15,-19 5 1 0,13 7 17 0,-12 10 0 16,12 6 0-16,-7 11 0 0,20 5 17 0,-7 12 11 16,13 17 1-16,6 17 1 0,13-1 3 0,6 1 1 15,13 5 0-15,12 11 0 0,7-16-16 0,6-1-3 16,6 1-1-16,19-12 0 0,-6-17 0 0,31-16 0 0,1-17 0 16,30-11 0-16,-11-12-14 0,5-16 0 15,7-17 8-15,6-17-8 0,-6-12 0 16,-6-16 0-16,6-11 0 0,-7-17 0 0,1-6 0 0,-20-11 0 15,1-16 0-15,-7-7 0 0,-6-4 0 0,-18-7-13 16,-8-11 4-16,-5-16 1 16,-13-1-62-16,-13 1-12 0,-6-6-2 0,-13-6-1 15,-18 11 27-15,-1 1 6 0,-12 11 0 0,-19-6 1 0,7 0 51 0,-8 11 24 16,-5 12-3-16,0 5 0 0,6 17 36 0,0 11 7 16,0 17 2-16,0 16 0 15,12 7-160-15,-12 22-32 0</inkml:trace>
  <inkml:trace contextRef="#ctx0" brushRef="#br0" timeOffset="64050.55">11443 10368 1036 0,'0'0'46'0,"0"0"10"0,0 0-45 0,0 0-11 0,0 0 0 0,13 12 0 0,0-12 321 0,-1 5 63 0,7 1 12 0,6-6 2 0,13 0-202 0,0 5-41 15,0 1-8-15,12 0-2 0,13-6-50 0,19 5-11 16,-6 1-1-16,6-1-1 0,-6 7-3 0,12-7-1 16,6 1 0-16,7 0 0 0,0-1-37 0,6 1-7 15,0-6-2-15,7 5 0 0,-7-5-32 0,-12 6 0 16,-1-6 0-16,-5 0 0 0,-1-6 0 0,-6 6 0 0,0-5 0 16,-7 5 0-16,-12-6 0 0,-6 6 0 15,0 0 0-15,-7-5 9 0,1 5-9 0,-7-6 0 0,-6 6 0 16,-7 0 0-16,1-6 0 0,-13 1 0 0,0-1 0 15,-1 0 0-15,-5 1 0 0,-7-1 0 0,1 1 0 0,-7-12 0 32,0 6-52-32,-7-1-11 0,-5 1-1 0,-1-6-1 15,-12 12-178-15,0-12-35 0</inkml:trace>
  <inkml:trace contextRef="#ctx0" brushRef="#br0" timeOffset="64762.44">13139 8788 2188 0,'0'0'48'0,"0"0"11"0,0 0 1 0,0 0 1 0,0-17-49 0,0 0-12 0,-6 6 0 0,-7-6 0 0,7 6 79 0,-13 5 13 0,-6-5 2 0,0 6 1 0,-7-1-50 0,7 0-9 15,-7 6-3-15,-12 0 0 0,-6 0-33 0,6 12 0 0,0-7 0 16,-7 23 0-16,1-17 0 0,-7 17 0 15,7 0 0-15,-1 12-9 0,13-1 9 16,-18 6 0-16,5 16 10 0,-6 7-10 0,7 4 0 16,0 1 0-16,-7 17 0 0,6 5 0 15,14-5 0-15,5 17 0 0,1 10 0 0,12 7 0 16,12-1 57-16,14 0 6 0,12 12 1 0,6 5 0 16,6-11-52-16,7-6-12 0,6-5 0 0,13-1 0 15,-7-16 0-15,7-11 0 0,6-12 0 0,0-10 0 16,13-18 0-16,0 1 0 0,5-18-9 0,8-16 9 0,-1-6 0 15,0-16 0-15,-6-18 0 0,0-10 0 0,-12-7 8 16,5-16-8-16,1-11 0 0,-1-17 0 0,-11 0 0 0,-1-11 0 16,0-1 0-16,-7-21-9 0,-5 5 9 15,-13-6-10-15,-1-11 10 0,-5-6-10 16,-7 1-36-16,-19 5-7 0,-6 0-2 0,-12 0 0 16,-7 17-17-16,-13 11-3 0,1 11-1 0,-13 12 0 0,-13 5 66 0,0 11 10 0,-12 6 8 0,0 12-8 15,-1 10 62-15,1 6 6 0,-7 11 2 0,-12 6 0 31,12 0-107-31,-6 11-22 0,13 0-4 0</inkml:trace>
  <inkml:trace contextRef="#ctx0" brushRef="#br0" timeOffset="97232.03">7112 11473 2030 0,'0'0'44'0,"7"-6"10"0,12-5 2 0,-13-6 1 15,6 0-45-15,1-5-12 0,0 5 0 0,6-5 0 0,-13-1 83 0,7 6 14 0,-1-5 3 0,1-1 1 0,-13-10-41 0,6 5-8 0,7 5-1 0,-13-5-1 16,0 6-23-16,-13 5-5 15,13 0-1-15,-19 6 0 0,7 0 34 0,-20 0 6 0,0 11 2 0,-12 5 0 16,13 12-50-16,-13 6-13 0,-7 5 0 0,-12 11 0 16,6 11 0-16,-6 6 0 0,7 0 0 0,-7 17-11 15,0 0-2-15,6 6-1 0,6 16 0 0,-5 11 0 16,5 6 26-16,13 1 6 0,13 10 1 0,0 6 0 0,12 0-19 16,13 5 0-16,19 6 0 0,7 0 0 15,5-22 0-15,13-11-16 0,0-18 4 0,19-5 0 0,-6-22 12 16,19-17 16-16,6-17-3 0,25-11-1 15,0-17-12-15,0-17 0 0,-6-17 0 0,6-11 0 16,-12-11 32-16,-7-16 3 0,0-13 1 0,1-10 0 0,-26-6-9 16,-7 6-2-16,1-6 0 0,-6-5 0 0,-26 5-7 0,-19 0-2 15,-6 0 0-15,-6 0 0 0,-19 0-4 0,-7 11 0 16,-12 1-1-16,-7 10 0 16,7 6-11-16,-19 6 0 0,0 0 0 0,-12 11 0 15,18 5-176-15,-19 7-30 0,7 16-6 0</inkml:trace>
  <inkml:trace contextRef="#ctx0" brushRef="#br0" timeOffset="104103.89">12005 11484 1404 0,'-13'-62'31'0,"26"40"6"0,-26 5 2 16,13-5 0-16,-13-1-31 0,7 1-8 0,0-1 0 0,-1 1 0 0,1-6 134 0,-7 5 26 0,-5 1 4 0,-8 5 2 0,7 0-58 0,-6 12-12 0,-6-6-3 15,-1 5 0-15,1 6-30 0,-1 0-7 16,-12 0 0-16,0 6-1 0,0-1-4 0,-7 6-1 15,1 6 0-15,-1-6 0 0,1 6-20 0,-7 6-4 16,1-1-1-16,-1 6 0 0,-6 0-17 0,0 6-8 16,6 11 8-16,-19-1-8 0,7 12 0 0,12 6 0 0,0 17 0 0,7 10 0 15,12 7-11-15,7 4 11 0,-1 13-8 0,26 21 8 16,12 1 15-16,7 5 8 0,6 11 1 0,12 6 1 16,20-22-41-1,5-12-9-15,14-11-2 0,12 0 0 0,-7-17 27 0,14-16 12 0,5-18 0 16,20-16-1-16,-7-17 4 0,6-11 1 0,7-11 0 0,6-17 0 15,-19-23-16-15,1-11 0 0,-14-11 0 0,1-17 0 16,-7-11 20-16,0-11 0 0,-31-6 1 0,6-11 0 16,-6 0-33-16,-19 0-8 0,-7-6 0 0,-6 0-1 15,-18 6 55-15,-14 6 11 0,1 5 3 0,-19 0 0 16,0 11-20-16,-26 0-4 0,1 12-1 0,-7 11 0 0,0 5-23 0,-12 12 0 16,-7 10 0-16,7 7-931 15,-13 16-181-15</inkml:trace>
  <inkml:trace contextRef="#ctx0" brushRef="#br0" timeOffset="105711.37">9893 13378 576 0,'-7'0'51'0,"1"-11"-41"0,6 0-10 0,-13 0 0 0,13 0 299 0,-6-12 57 0,6 1 12 0,-13-6 3 16,1 0-186-16,-1-6-37 0,-6 0-7 16,0 1-1-16,-6-12-60 0,0 6-11 0,0-6-2 15,-7 6-1-15,1-1-2 0,-13 1-1 0,6-6 0 0,0 12 0 16,-6-1-26-16,0 12-5 0,-7-1 0 0,7 6-1 16,-13 12-16-16,-6 10-3 15,-12 12-1-15,-7 6 0 0,0 21-11 0,-7 12 0 0,1 17 0 16,-6 23 0-16,-1-12 0 0,13 22 0 15,-6 6-8-15,6 17 8 0,13 6 0 0,6 5 0 0,6 6 0 16,19 11 0-16,6-6 17 0,14 6 8 0,5 5 2 0,26 7 0 16,18-18-43-1,-6-11-8-15,13-11-1 0,19 0-1 0,6-11 26 0,13-18 0 16,12-4 0-16,25-12 8 0,7-17-8 0,6-16 11 0,7-12-11 0,5-17 12 16,-12-16-12-16,7-6 0 0,5-11 9 0,1-12-9 15,-13-16 8-15,-6-12-8 0,-25-10 8 0,12-6-8 16,-19-12 11-16,-6-11-3 0,-13-5 0 0,-6-17 0 0,-6-6 4 15,-19-5 0-15,-7-12 0 0,-18-5 0 0,-7 6-12 16,-12-1-16-16,-13-5 4 0,-12-11 1 0,-7 22 39 0,-13 11 8 16,-5 6 2-16,-20 6 0 0,-6 16-26 0,-6 11-4 15,-19 18-8-15,-7 10 11 0,7 12-23 0,6 11-4 16,6 17 0-16,-12 5-943 16,6 12-188-16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09:19.21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1918 13894 57 0,'0'0'0'0,"0"0"0"0,0 0 0 0,-19 11 0 0,6-5 245 0,7-1 44 0,6-5 9 0,-19 6 2 0,12-6-117 0,7 0-23 16,0 0-5-16,-12 0-1 0,12 0-20 0,0 0-4 16,0 0-1-16,-6 0 0 0,-7-6-16 15,13 6-3-15,-6-11-1 0,6 11 0 0,0 0-15 16,0 0-3-16,0 0-1 0,0 0 0 0,0 0-12 0,0 0-2 16,6-5-1-16,-6 5 0 0,19 0-22 0,0 0-4 15,6 0-1-15,7 0 0 0,-7 0-13 0,0 0-3 16,-6-12-1-16,25 7 0 0,-6-1 7 15,6 1 2-15,0 5 0 0,0-6 0 0,7-5-32 0,5 0-8 16,-11-1 0-16,5 1 0 16,-12 0 0-16,0 0 0 0,6 5 0 0,-13-5 0 0,1 0 0 0,-7 5 0 15,0 1 0-15,0-1 0 0,7 6 27 0,-13-6 4 16,-7 12 1-16,7-6 0 0,0-6-24 0,0 6-8 16,-12 6 0-16,11-6 0 0,-5-6 0 0,-7 6 0 0,13 0 0 15,-12 0 0-15,-7 0 0 0,12 6 0 16,-6-6 0-16,-6 0 0 0,0 0 0 0,0 0 0 15,0 0 0-15,0 0 0 0,0 0 0 0,0 0 0 0,0 0 0 16,0 0 0-16,0 0 0 0,0 0 0 0,0 0 0 16,-6 0 0-16,6 0-26 15,-19 6-5-15,-6-6-1 0,6 0 0 0,-12 5 32 16,18 1 0-16,-19-1 0 0,7 1 0 0,0 0 0 0,0-1 0 0,-7 1 0 16,7-1 0-16,-13 7-16 0,7-7 2 0,6 1 1 0,-13-1 0 15,-6-5 13-15,18 6 0 0,-11-6 0 16,-8 0 0-16,8 6 8 0,11-6 4 0,-18 5 0 0,19-5 1 0,-7 0-22 15,14 0-5-15,-14 6-1 0,13-6 0 0,-19 5 15 16,13-5 0-16,6 6 0 0,0 5 0 16,-6 0 0-16,6-5 0 0,13 5 0 0,-19-5 0 0,12-1 0 0,-6 7 0 15,13-7-8-15,6 1 8 0,-7 5 0 0,-5 0 0 16,6-5 0-16,6-6 0 0,0 0 11 0,0 0 5 16,0 0 0-16,0 0 1 0,0 0-25 0,0 0-6 15,0 0-1-15,0 0 0 0,0 0 15 16,25 0 0-16,-6-6 0 0,6-5 0 0,-6 0 0 0,6 5 0 15,13-11 0-15,-7 12 0 0,1-1 42 0,-7 1 2 16,13-7 0-16,6 12 0 0,0-11-36 16,-12 11-5-16,6-5-3 0,-1 5 0 0,-5-6 0 0,6 0 0 15,-13 6 0-15,6 0 0 0,1 0 0 0,0 0 0 16,-20-5 0-16,20 5 0 0,-20 0 0 0,7 0 0 0,0-6 0 16,0 6 0-16,0-5 0 0,-13-1 0 15,7 0 0-15,12-5 0 0,-19 6 0 0,7-1 0 16,-13 6 0-16,0 0 0 0,6-6 0 0,-6 6 0 0,0 0 0 15,0 0 0 1,0 0-28-16,0 0-3 0,0 0 0 0,0 0 0 16,-6 0-129-16,-13 6-25 0,0 5-6 0,13-11-1 0</inkml:trace>
  <inkml:trace contextRef="#ctx0" brushRef="#br0" timeOffset="8188.99">5183 12616 2059 0,'0'0'91'0,"0"0"19"0,0 0-88 16,-19 6-22-16,-6-1 0 0,25-5 0 0,-19-5 84 0,-6-1 13 0,25-16 3 0,-19 5 0 0,19-11-65 0,0 5-13 0,-13-10-2 15,13-6-1-15,13-1-31 0,-13 1-5 0,6-6-2 0,7-5 0 16,-13-1 40-16,13-5 8 0,-1-5 2 16,7-1 0-16,-6 0 1 0,6-5 1 0,-1 0 0 0,8-6 0 15,5 0 43-15,-6 0 9 0,13 6 2 16,6 0 0-16,-12-6-44 0,12 6-9 0,13-1-2 0,-7 7 0 15,7-1-16-15,6 12-4 0,-13-1-1 0,26 12 0 16,-13-6-3-16,-12 17-8 16,5-6 12-16,1 12-4 0,-6-1-8 0,-7 7 10 0,0 4-10 0,0-4 10 15,-13 4-10-15,1-4 0 0,-1 4 9 0,1 1-9 16,-7 6 0-16,-6-7 8 0,0 7-8 0,6-1 0 16,-6 1-11-16,-19-7-6 0,13 7-2 0,-1-6 0 15,-5-1-138-15,5 7-28 0,-12-6-6 16</inkml:trace>
  <inkml:trace contextRef="#ctx0" brushRef="#br0" timeOffset="8687.26">6236 10189 2394 0,'0'0'52'0,"0"0"12"0,0 0 1 0,19 6 3 0,0-1-55 0,6 1-13 0,7-1 0 0,-1 1 0 0,1 0 108 0,-1-1 20 0,13 7 3 0,0-7 1 16,7-5-80-16,-7 11-16 0,13-5-4 0,-13 5 0 16,6-5-20-16,-6-1-12 0,7-5 12 0,-7 12-12 0,-12-7 9 0,5 6-9 15,1-5 0-15,-13 5 9 16,-6-5-9-16,0 11 0 0,6-6 9 0,-6 6-9 15,-19-6 10-15,7 6-2 0,-1-1-8 0,-6 7 12 0,13-1 4 0,-26 1 0 16,13-1 0-16,-13 6 0 16,13-5-2-16,-12 5 0 0,5-6 0 0,-5 0 0 15,-1 7-14-15,1-1 9 0,5-6-9 0,-12 0 8 16,0 1-17-16,1-6-4 0,11-1-1 0,-18 1 0 16,6-11-195-16,0-1-39 0,0-5-8 0</inkml:trace>
  <inkml:trace contextRef="#ctx0" brushRef="#br0" timeOffset="8887.83">6242 10329 2174 0,'0'0'96'0,"0"0"20"0,0 0-92 0,13 17-24 0,0 0 0 16,5 0 0-16,1 11 105 0,0-6 17 0,0 1 3 0,0 5 1 0,0 0-60 15,6 5-12-15,-6-5-2 0,6 0-1 16,-6 0-17-16,-6 6-3 0,6-6-1 0,0 0 0 15,-7-6-20-15,1 1-10 0,0-1 10 0,-7 1-10 32,6-7-85-32,-12-4-23 0,7-1-5 0,-1 6-1 0</inkml:trace>
  <inkml:trace contextRef="#ctx0" brushRef="#br0" timeOffset="9220.32">7636 10240 633 0,'0'0'56'0,"0"0"-44"15,0 0-12-15,0 0 0 0,-7-12 353 0,7-5 69 16,-12 12 14-16,-1-1 2 0,0 6-225 0,7-5-45 15,-13 5-8-15,7 5-3 0,-1 6-55 0,-6 6-11 16,-6 0-3-16,12 6 0 0,7 5-41 0,-7 0-9 16,7 5-2-16,-7 6 0 0,13 1-13 0,13-1-3 15,-13 6-1-15,19-6 0 0,-13 0-6 0,7 0-1 16,12-5 0-16,-6-6 0 0,6 0-12 0,7-5 11 16,6-7-11-16,-1 1 10 0,-18-6-10 0,25-11 0 15,-12 0 0-15,12 0 0 0,-6-11 0 0,0 0-11 16,-7 0 3-16,1-6 0 15,-1 0-144-15,-12-5-29 0,0-1-6 0</inkml:trace>
  <inkml:trace contextRef="#ctx0" brushRef="#br0" timeOffset="9570.27">7875 9735 1728 0,'0'45'153'0,"0"-23"-122"15,19 6-31-15,-6 17 0 0,-1 0 204 0,7 5 36 16,0 7 6-16,0 4 2 0,6-5-97 0,-6 6-19 16,0-6-4-16,0 0-1 0,6-6-75 0,-6 1-16 15,0-6-2-15,-6-6-1 0,-1-11-17 0,7-6-4 16,-13-10-1-16,7-1 0 0,-13-11-11 0,0 0 0 16,25-11 0-16,-18-6 0 0,5-11 0 0,1-6-14 15,-7-5 3-15,7 0 1 0,-1-1 10 0,1 1-8 0,-7 0 8 16,19 0-8-16,-6 5 8 0,-6 0 0 15,0 12 0-15,6 5 0 0,-1 12 0 0,8-1 0 16,-1 17 0-16,0 0 0 0,7 6 12 0,-7 6-3 16,0 5 0-16,0 5 0 0,0-5 7 0,7 12 0 0,-13-7 1 0,-6 6 0 15,-1-5 4-15,7 0 1 0,-6-1 0 0,6 1 0 16,-7-12-12-16,-6 1-2 0,7-1-8 16,-7-5 12-16,1-6-51 0,5 6-10 0,-12-11-3 0,0-6 0 15,0 0-193-15,0 0-39 16</inkml:trace>
  <inkml:trace contextRef="#ctx0" brushRef="#br0" timeOffset="9930.89">9237 10256 633 0,'0'0'28'0,"0"0"6"0,-13 6-34 15,7-6 0-15,-7 0 0 0,7 0 0 0,-7 0 476 0,7-6 89 16,0 6 18-16,-13 0 3 0,6-11-394 0,1 6-80 15,-1-1-15-15,7 0-3 0,-13 6-46 0,6 0-10 16,1 0-2-16,-7 6 0 0,6 0-23 0,1 10-5 16,12 1 0-16,-13 6-8 0,7-1 8 15,-7 6-8-15,26 6 0 0,-13-6 0 16,0 0 0-16,6 0 0 0,7-6 0 0,-7-5 0 16,13 0 0-16,0-6 0 0,-7-5 0 0,7-1-9 0,0-5-4 15,-6-5-1-15,6-7 0 0,-7 1 0 16,1 0-32-16,-1-6-6 0,-5 0-2 15,5 6 0-15,-12 0-10 0,0 11-3 0,0 0 0 0,0 0 0 16,0 0 44-16,0 0 9 0,0 0 2 0,13 11 0 0,-7 6 27 16,7 0 5-16,-7 0 2 0,7 5 0 0,-1-11 2 15,1 6 1-15,0 5 0 0,-1-5 0 0,7-6-16 0,-13-5-9 16,7 0 10-16,-13-6-10 16,13 0-73-16,6 0-21 0,0-6-4 0,-7 0-1085 0</inkml:trace>
  <inkml:trace contextRef="#ctx0" brushRef="#br0" timeOffset="10142.64">9558 10677 518 0,'0'11'46'0,"0"6"-37"0,0 5-9 0,0-5 0 16,0-6 404-16,0-11 80 0,0 11 15 0,0-11 3 15,0 0-303-15,0 0-61 0,0 0-12 0,0 0-2 16,0-16-56-16,0-1-12 0,0-6-1 0,0 1-1 16,0-6 0-16,0 0 0 0,0 5 0 0,0 1 0 15,0 0-10-15,0 5-3 0,7 0 0 0,5 6 0 16,1-6-9-16,6 6-3 0,-7 0 0 0,14-6 0 15,-1 6-13-15,13-6-4 0,-13 0 0 0,13 6 0 16,6-6 16-16,0 6 4 0,-6-6 0 0,6 0 0 16,0 6-92-16,-12-12-17 15,5 7-4-15,-5-1-1424 0</inkml:trace>
  <inkml:trace contextRef="#ctx0" brushRef="#br0" timeOffset="24825.15">1716 15643 1036 0,'-7'-11'23'0,"7"11"5"0,-6-6 0 0,-6-5 1 0,5 0-29 0,-5 5 0 0,5-5 0 0,7 11 0 0,0 0 108 0,0 0 16 0,7-11 4 0,-7 11 0 0,0 0 26 0,12-12 6 15,-12 12 0-15,25 0 1 0,-6 0-9 0,7 0-3 16,11 0 0-16,-11 0 0 0,18 0-27 0,-6 0-6 15,6 6 0-15,6-6-1 0,-6 0-36 0,13-6-7 16,-7-5-2-16,7 6 0 0,-6-7-27 16,5 7-6-16,-11-6-1 0,-1-1 0 0,-7-4-17 0,-11 4-4 15,-1 7-1-15,0-1 0 0,-6 0-14 16,0 6 8-16,0-5-8 0,0 5 0 0,-19 0 0 16,0 0 0-16,6 5 0 0,-6-5 0 15,0 0-124-15,0 0-20 0,0 0-5 0,0 0-1239 16</inkml:trace>
  <inkml:trace contextRef="#ctx0" brushRef="#br0" timeOffset="25302.31">2888 15761 2145 0,'0'0'95'0,"-19"16"20"0,13 1-92 0,-13 6-23 0,7-1 0 0,5 6 0 0,1 0 114 0,6 6 18 0,0-1 4 0,6 7 1 0,1-1-67 0,5 6-14 16,13 5-2-16,-6 6-1 0,7-5-31 0,11-1-6 15,14 6-2-15,6-5 0 0,-7-7-14 0,7-4 0 16,-7-1 0-16,13 0 0 0,-6 0 54 0,-7-5 8 16,7-6 2-16,-6 0 0 0,-7 0-52 0,12-6-12 15,-11-5 0-15,-1 6 0 0,0-7-9 0,-19 7-5 16,13-12-1-16,0 6 0 16,-7-6-197-16,-6 0-40 0,-12-5-8 0,6 5-2 0</inkml:trace>
  <inkml:trace contextRef="#ctx0" brushRef="#br0" timeOffset="26143.62">4843 16343 2214 0,'0'0'48'0,"0"0"11"0,0 0 1 0,-7 6 3 0,-24 0-51 0,12-1-12 0,-6 1 0 0,6 5 0 0,-13-5 106 0,13 5 18 0,-18 0 4 0,18 6 1 0,-7 0-63 0,8 0-13 16,-1-1-2-16,6 7-1 0,13-1-24 0,-13 1-5 15,13-1-1-15,13 6 0 0,0 6-20 0,18-1 9 16,-12-5-9-16,25 6 0 0,0-6 0 0,0-6 0 16,1 1 0-16,5-6 0 0,13 0 0 0,0-1 0 15,-6-4 0-15,6 4 0 16,-19 1-65-16,0 0-11 0,-19-6-1 0,1 12-1 16,-1-1 78-16,-13 6 0 0,-12 6 16 0,-12-1-3 15,-1 1 14-15,-6 0 2 0,-6 5 1 0,-13-6 0 0,-6-5 22 0,0 1 5 16,-13-7 1-16,7 0 0 0,-13-5-30 0,0 0-5 15,0-6-2-15,0-5 0 0,12-6-63 16,-12-6-13-16,19 1-2 0,-13-1-1 16,19-5-58-16,7 0-12 0,-13 5-3 0</inkml:trace>
  <inkml:trace contextRef="#ctx0" brushRef="#br0" timeOffset="26329.3">5152 16349 2649 0,'0'0'58'0,"0"0"12"0,0 0 2 0,19 17 4 0,-7-6-61 0,7 12-15 16,6 5 0-16,1 11 0 0,11 0 54 0,-18 11 8 15,25 7 2-15,-12 10 0 0,-1 0-52 0,-5 0-12 0,5 1 0 0,1-7 0 16,-13 1 12-16,6 0-1 0,-6-6 0 16,-7 0 0-16,7 0-223 15,-6-11-44-15,-7 44-8 0,-12-33-3 0</inkml:trace>
  <inkml:trace contextRef="#ctx0" brushRef="#br0" timeOffset="26508.07">5038 17016 2761 0,'0'0'122'0,"0"0"26"0,25 0-119 0,7-6-29 15,12 6 0-15,0-5 0 0,0-1 100 0,0-5 15 0,7-6 2 0,6 6 1 16,-13-6-73-16,6 0-14 0,1-5-3 0,-7 5-1 15,6-5-27-15,-6 5 0 0,-6 0 0 0,0 0 0 16,-6 6-100-16,5 0-26 0,-11 5-5 16,11 6-1-16,-18 0-135 0,-6 6-27 0,-1 5-6 0</inkml:trace>
  <inkml:trace contextRef="#ctx0" brushRef="#br0" timeOffset="26703.77">5959 17167 1706 0,'0'0'76'0,"-7"17"15"0,-5 0-73 0,12-17-18 0,0 0 0 0,0 0 0 0,0 0 158 0,0 0 28 16,0 0 6-16,0 0 0 0,-7 0-62 0,7 0-13 0,0 0-2 15,0 0-1-15,0 0-19 0,0 0-4 16,0 0-1-16,0 0 0 0,0 0-27 16,0-11-6-16,7-6-1 0,5-5 0 0,-12-1-36 0,13 1-7 15,6-6-1-15,-7-6-1 0,14 0-11 0,-20-5 0 16,7 11 0-16,6-5 0 0,-7 5 0 0,7 0 0 16,6 0 0-16,-6 5 0 15,0 1-116-15,0 5-15 0,6 6-3 0,-6-1-1 16,6 7-66-16,1-1-14 0,-8 6-2 0</inkml:trace>
  <inkml:trace contextRef="#ctx0" brushRef="#br0" timeOffset="26863.72">6885 17235 3031 0,'13'39'134'0,"-26"-22"28"0,7-6-130 0,6 11-32 0,0-5 0 15,-13 0 0-15,7 0 24 0,6-17-1 0,0 0-1 0,0 0 0 16,0 0-242 0,0 0-49-16</inkml:trace>
  <inkml:trace contextRef="#ctx0" brushRef="#br0" timeOffset="27020.28">6715 16293 2246 0,'13'17'200'16,"-13"0"-160"-16,6 5-32 0,7 1-8 0,-13-1 103 0,6 0 19 16,13 6 4-16,0-5 1 15,-7-1-216-15,7 1-43 0</inkml:trace>
  <inkml:trace contextRef="#ctx0" brushRef="#br0" timeOffset="27282.65">7314 17167 3110 0,'-6'17'68'0,"6"6"15"0,0-1 2 0,0 1 3 0,0-7-71 0,0-4-17 15,0-12 0-15,0 0 0 0,0 0 46 0,0 0 6 0,0 0 0 0,6-17 1 0,7 0-53 16,-13-11-12 0,12 5-1-16,1-5-1 0,-7 6-1 0,7 0 0 0,-7-1 0 15,0 6 0-15,7-5 15 0,6 11 15 0,-13-6-3 16,13 6-1-16,0 5 6 0,0 0 2 0,0 1 0 15,6 5 0-15,-6 0-7 0,-6 0 0 0,-1 5-1 16,7 1 0-16,0 5-11 0,6-5 8 0,-6 0-8 0,-12 5 8 16,11 0-8-16,-11 0 0 0,5 6-10 0,1 0 10 15,-13 0-59-15,0-6-5 0,6 0-2 0,1 0-884 16,-14 0-177-16</inkml:trace>
  <inkml:trace contextRef="#ctx0" brushRef="#br0" timeOffset="28013.7">8108 17106 1728 0,'0'0'76'0,"0"0"16"0,0 0-73 0,19 0-19 0,-19 0 0 0,19-6 0 0,6 1 106 0,-12-1 18 0,0-5 3 0,6 0 1 0,-7-1-52 16,1-4-9-16,-7 4-3 0,0-5 0 16,1 6-1-16,-7-6-1 0,0 1 0 0,12-1 0 15,-12 0-48-15,-12 0-14 0,12 0 0 0,0 1 8 16,-13-1 44-16,7 0 10 0,-7 0 2 0,1 6 0 16,5 5-52-16,-5-5-12 0,-7 0 0 0,6 11 0 15,1-6 0-15,-7 6 0 0,-7 0 0 0,8 6 0 0,5-1 0 16,-6 7 0-16,0 5 0 0,0 5 0 0,0 0 0 0,13 6 0 15,-7 0 0-15,1 0 0 0,12-5 0 0,6-1 0 16,13 1 0-16,-13-6 0 0,19-6 0 0,-6 0 0 16,7-5 0-16,5-1 0 15,1-5-48-15,-1 6-13 0,1 5-3 0,6 0 0 0,-1 6 51 16,7 5 13-16,-6 1 0 0,6 10 0 0,1 1 0 0,-1 5-8 16,-13 6 8-16,7 6 0 0,0-1 0 0,-13 0 0 15,13-5 0-15,-13 6 0 0,-25-6 46 0,19-1 5 16,-19-4 1-16,0 5 0 0,0-6-16 0,-13 0-2 15,-5-11-1-15,5 0 0 0,-6 0-23 0,-6-5-10 0,-7-12 8 16,1 0-8-16,-7-11-15 0,0 0-8 0,-6 0-1 16,6 0-1-16,-6-17-93 15,12 6-18-15,-12-6-4 0,0-5-629 0,6-6-126 0</inkml:trace>
  <inkml:trace contextRef="#ctx0" brushRef="#br0" timeOffset="28304.71">8896 16932 806 0,'-18'-6'36'0,"11"6"7"0,-5 6-35 0,5-6-8 0,7 6 0 0,0-6 0 0,0 0 459 0,0 0 89 0,-12 11 19 0,12 0 3 0,0 0-452 0,12 12-90 16,7-7-19-16,13 13-9 0,-7-7 0 0,7 0 0 15,12 1 0-15,-19-1 0 0,13 1 0 16,-13-1 0-16,13 0 0 0,-19-5 0 0,6 6 39 0,-6-6 1 15,6 5 1-15,-19 0 0 0,7 6-21 0,-13 0-5 16,6 0-1-16,-12 6 0 0,6 11 5 0,-13-6 1 16,-6 0 0-16,-6-5 0 0,-6 0 3 0,12-1 1 15,-19-5 0-15,13-5 0 0,-19-1-16 0,12-5-8 16,1-11 10-16,-14-6-10 16,14-6-77-16,-1-5-22 0,1-6-4 0,6 0-1239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10:08.88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1640 5554 1958 0,'0'0'87'0,"0"0"17"0,0 0-83 0,0 0-21 0,0 0 0 0,0 0 0 16,0 0 107-16,13 0 17 0,-1-6 3 0,7 0 1 0,-12 1 0 0,11-1 0 0,1-5 0 0,7 0 0 16,-1 0-52-16,13 5-9 0,-13-11-3 15,13 6 0-15,6-6-4 0,-6 6-2 0,-13-17 0 0,19 11 0 16,19 6-22-16,-13 11-4 0,7-17 0 0,6 11-1 16,0 1 6-16,0-1 2 0,-19 6 0 0,7 0 0 15,-7 0-31-15,13 0-8 0,-13 0 0 0,0 0 0 16,0 0 27-16,-6 0 4 0,-6-5 1 0,5 5 0 15,1 0-24-15,-6 0-8 0,6-6 0 0,-13 6 0 16,0 0 0-16,-6-6 0 0,0 6 0 0,0-5 0 0,6-1 0 16,-6 6 0-16,-19 0 0 0,0 0 0 15,19 0 0-15,-19 0 0 0,0 0 0 0,0 0 0 16,0 0-26-16,0 0-5 0,-13 0-1 0,7-11-1040 16,0 0-209-16</inkml:trace>
  <inkml:trace contextRef="#ctx0" brushRef="#br0" timeOffset="8057.91">14545 7342 748 0,'0'0'67'0,"-12"11"-54"0,-1 0-13 0,7 0 0 0,6-11 280 0,-7 6 52 0,7-6 12 0,-12 6 1 0,-1-1-130 0,13-5-27 15,0 0-4-15,0 0-2 0,-6 0-114 0,6 0-22 16,0 0-5-16,0 0-1 0,0 0 39 0,0 0 7 16,19-5 2-16,-13 5 0 0,-6 0-48 0,13 0-8 15,6 0-3-15,-7 0 0 0,13 0 3 0,-6 5 1 16,-6-5 0-16,6-5 0 0,12 5-8 0,1 0-1 15,6 0-1-15,-7 0 0 0,1 0-5 0,6 5-1 16,6-5 0-16,0 0 0 0,-6-5-6 0,6 5-2 16,0 5 0-16,0-5 0 0,0 0-9 0,0 0 8 0,13-5-8 15,-7-1 8-15,7 0 30 0,0 6 6 16,0 0 0-16,-7 0 1 0,-6 0-36 0,0 0-6 16,7 6-3-16,-7-6 0 0,-6 6 0 0,0-1 0 15,6-5 0-15,-6 11 0 0,-1-5 0 0,-5 0 0 16,-7-1 0-16,7 1 0 0,-7-1 0 0,0-5 0 0,-6 0 0 0,6 6 0 15,7-6 0-15,-7 0 0 0,-6 0 0 0,0 6 0 16,0-6-26 0,0 0-5-16,0 0-1 0,-1 0 0 0,-18 0 52 0,0 0 9 0,19 5 3 0,0 1 0 15,-19-6-24-15,13 0-8 0,0 5 0 0,5 1 0 16,8-6 0-16,-14 6 0 0,-12-6 0 0,0 0 0 16,25 0 0-16,-12 11 0 0,-13-11 0 0,0 0 0 15,0 0 0-15,0 0 0 0,0 0 0 0,0 0 0 16,-13 0 0-16,13 0 0 0,0 0 0 0,0 0 0 15,-25 0-43-15,6 5-8 0,19-5-1 0,-19 0-1008 16,1 0-202-16</inkml:trace>
  <inkml:trace contextRef="#ctx0" brushRef="#br0" timeOffset="46941.29">7415 12308 345 0,'0'0'31'0,"0"0"-31"0,0 0 0 0,0 0 0 16,0 0 325-16,0 0 59 0,0 0 12 0,0 0 3 0,0 0-218 0,0 0-43 0,0-11-9 15,6-1-1-15,7 1-40 0,-13-6-8 0,12 6-2 0,7 6 0 16,-6-7-6-16,6 1 0 0,6 6-1 0,0-7 0 16,1 12-4-16,5-5-1 0,13-1 0 0,0 6 0 15,7 6-15-15,6-1-3 0,6 1-1 0,0 5 0 16,6 0-3-16,7 1 0 0,-13-7 0 16,12 6 0-16,-5 1-20 0,5-1-4 0,1-6 0 15,6 7-1-15,-13-7 1 0,7-5 0 0,0 6 0 16,6-1 0-16,-1-5 4 0,-11-5 0 0,-1 5 1 0,7 0 0 0,-26 0 6 0,7 5 1 15,-7-5 0-15,7 0 0 0,-13 6-24 16,7-6-8-16,-7 0 0 0,6 0 0 0,-6 11 0 16,1-11 0-16,-1 0 0 0,-6 6 0 0,-1-1 0 0,1-5 0 15,0 0 0-15,0 0 0 16,6 0-26-16,-19 0-5 0,7 0-1 16,-1-5 0-16,-12 5 52 0,6-6 9 0,1 6 3 0,-8 0 0 15,1 0-32-15,-6 0 0 0,0-5 0 0,-13 5 0 16,0 0-22-16,0 0-7 0,0 0-2 0,0 0 0 0,0 0 8 15,0 0 2-15,0 0 0 0,0 0 0 16,0 0-171-16,-13 0-35 0,13 0-6 0,-44-28-2 0</inkml:trace>
  <inkml:trace contextRef="#ctx0" brushRef="#br0" timeOffset="70235.94">7566 1468 2595 0,'0'16'57'0,"0"24"12"0,0-7 3 0,0 18 0 0,0-7-57 0,7 13-15 0,-7-7 0 0,12 17 0 0,-12-22 64 0,0 6 11 0,6-7 1 0,-6-4 1 0,7 4-40 0,-1-16-8 15,-6 0-1-15,6 1-1 0,-6-7-3 0,0-5 0 16,0-17 0-16,0 0 0 0,0 0-4 0,0 0 0 15,0 0-1-15,0 0 0 0,7-17-8 0,5 6-2 0,-12-6 0 0,19 6 0 16,-12-12-9-16,18 18 8 0,0-12-8 0,25 6 8 0,-5 11-8 0,-1-12 0 16,19 12 0-16,0 12 0 15,12-7-9-15,1 18-7 0,-19-12-2 16,12 11 0-16,0 1 18 0,-5-12 0 0,-20 11 0 0,6 1 0 0,-12 5 0 0,0 0 0 16,-7-6 0-16,-12 6 0 15,-6 6 48-15,-1-6 12 0,1 11 4 0,-26-11 0 16,7 11-52-16,-13-11-12 0,0 0 0 0,-6 1 0 15,0-13 0-15,-19 1 0 0,0 6 0 0,-7-23 0 16,7 0 0-16,-19-12 0 0,6 7 0 0,-18-6 0 16,12-17 0-16,-1 11-15 0,-5-6 3 0,0 6 1 15,12-5-33-15,13 5-8 0,12 6 0 0,1 5-1 16,12 6-228-16,6 6-46 0</inkml:trace>
  <inkml:trace contextRef="#ctx0" brushRef="#br0" timeOffset="70646.14">9186 1950 1324 0,'0'0'118'0,"0"0"-94"0,0 0-24 0,-6 16 0 0,-13-16 350 0,7 0 66 0,-7 0 12 0,0 6 4 16,-6 0-269-16,6 10-54 0,-13-16-10 0,7 12-3 15,-7 4-64-15,14-4-12 0,-8 4-4 0,14 7 0 16,5-1 0-16,-5 12 0 0,5 0 0 0,-5 5 0 15,6 0-32-15,12 0-6 0,-6 6-2 0,12-11 0 16,7-1 24-16,-6-5 0 0,19 0 0 0,-1 0 0 16,1-11 0-16,-1-6 0 0,7 1 0 15,0 4 0-15,6-27 0 0,-13 6-14 0,1-7 3 0,-1-10 1 16,1 5-69 0,-1-11-13-16,-12 6-4 0,0-1 0 0,0-5-95 0,-19 0-19 15,7 0-4-15,-7 6-510 0,0 5-103 0</inkml:trace>
  <inkml:trace contextRef="#ctx0" brushRef="#br0" timeOffset="71115.34">9924 2090 2746 0,'0'0'122'0,"0"0"25"0,0 0-118 0,0 0-29 0,0 0 0 16,0 0 0-16,0 0 116 0,0 0 18 0,0 0 3 15,-13 0 1-15,1-12-90 0,-1 7-17 0,7-6-4 0,-13 11-1 16,0-12-14-16,0-4-2 0,13 16-1 0,-19-12 0 16,6 12 8-16,-13-11 2 0,13 6 0 0,-6 5 0 15,0 5-7-15,6 6 0 0,0 1-1 0,6 4 0 16,7 7-11-16,6 5 0 16,-12 6 0-16,12 5 0 0,0 0-14 0,6 6 5 15,0-6 1-15,7 6 0 0,6-6 8 0,6-11-12 0,13 0 12 0,-7-17-12 16,1 6 4-16,12-17 0 0,0 0 0 0,-6 0 0 15,6-17-17 1,0-11-3-16,0-11-1 0,-19 0 0 0,7-6-15 16,-7-5-4-16,0 5 0 0,-12-22 0 0,0 5-12 15,-7 0-4-15,7-5 0 0,-13 5 0 0,0-16 72 0,-13 11 15 0,7 5 2 0,-1-5 1 16,1 11 10-16,0 5 1 0,-1 6 1 0,7 17 0 0,0 0 11 0,0 11 3 16,0 17 0-16,0 0 0 0,0 0-32 15,13 17-7-15,6 11-1 0,0 12 0 16,0 16-12-16,6 0 0 0,-6 11 0 0,6-11 0 0,0 6 24 0,1 5 1 15,-1-5 1-15,-6 10 0 0,6-16-26 0,-6 12 0 16,6-12 8-16,-6 11-8 0,-6-5 0 0,-1-6 0 16,7 0 0-16,-13-6 0 15,7 1-24-15,-7-7-9 0,7-10-3 0,0 0 0 16,-13-6-184-16,12-11-38 0</inkml:trace>
  <inkml:trace contextRef="#ctx0" brushRef="#br0" timeOffset="82182.39">11425 1765 2358 0,'0'0'52'0,"0"0"10"0,0 0 2 0,0 0 3 0,0 0-54 0,0 0-13 0,0 0 0 0,0 0 0 0,0 0 170 0,0 0 31 0,0 0 7 0,0 0 0 0,0 0-116 0,0 0-23 16,0 0-5-16,0 0 0 0,0 0-27 0,0 0-5 15,0 0 0-15,0 0-1 0,0 0-23 0,0 22-8 16,0-16 0-16,-7 16 0 15,7-22-122-15,-6 11-30 0,0 17-7 16,6-28-1217-16</inkml:trace>
  <inkml:trace contextRef="#ctx0" brushRef="#br0" timeOffset="82321.74">11544 2549 2016 0,'0'0'179'0,"0"0"-143"0,-6 0-36 15,6 0 0-15,0 0 150 0,0 0 23 0,0 0 5 0,0-5 1 32,0-7-231-32,6 1-45 0,-6 0-10 0</inkml:trace>
  <inkml:trace contextRef="#ctx0" brushRef="#br0" timeOffset="83361.11">13713 1580 1036 0,'0'0'92'0,"0"0"-73"0,0 0-19 0,0 0 0 0,25 11 246 0,-6-11 46 0,-19 0 8 0,13-6 3 0,6 6-127 0,0-5-24 16,-7 5-6-16,1-17-1 0,-1 17-65 0,-5-6-12 0,-1 1-4 0,-6-12 0 15,6 6 24-15,-6 11 4 16,0-17 0-16,0 6 1 0,0 11-43 0,0-12-9 16,-6 7-1-16,-7 5-1 0,7-11-39 0,0 11 0 15,-7-12 0-15,7 1 0 0,0 5 46 0,6-5 14 16,-26 0 4-16,7 5 0 0,13 6-64 0,-13-11-20 16,0-6 0-16,0 12 0 0,7-1 20 0,-7 6 0 15,6-11 0-15,1 11 0 0,-7-6 8 0,0 12-8 16,6 5 0-16,-12-11 0 0,6 11 0 0,-6 6 8 0,0 0-8 0,-1 5 0 15,1 7 14-15,0 4 0 0,0-5 0 0,6 6 0 16,-6 11-14-16,12-6 0 16,0-5 0-16,1 16 0 0,-1-11 0 0,13 6 0 15,0-6 0-15,0-5 0 0,0 0 0 0,13-6 0 0,6 0 0 16,0 0 0-16,6-12 0 0,0 1 0 0,7-6 0 16,-1 1 0-16,13-12-12 0,-12 0-4 0,-1-12-2 0,1 1 0 15,12-6 18-15,6 6 0 0,-31-6 0 0,13 1 0 16,-7 4 0-16,-6 1 0 0,-6 0 0 0,-13 11 0 15,0 0 11-15,0 0 5 0,-13-6 2 0,-6 6 0 16,0 6-28-16,0 0-6 0,7-1 0 0,-1 12-1 16,-12 5 17-16,0-10 0 0,-7 16 0 0,13 0 0 15,0 0 0-15,0 5 0 0,0 7 0 0,7-1 0 16,-1 6 10-16,7 5 6 0,6-11 0 0,0 6 1 16,0-6-27-16,12-5-6 0,1 0 0 0,0-1-1 0,6-5 17 15,6-5 0-15,0-6 0 0,13-1 0 0,0 1 0 16,6-6 0-16,-6 1 0 0,6-12 0 0,-6 0 12 0,6 0 4 15,-6-12 0-15,-7 7 0 0,7-6-16 16,-7-1 0-16,-5-4 0 0,-7 4 0 0,-1 1 0 0,-5 6 0 16,-13 5 0-16,0 0 0 15,6-12-43-15,-6 12-11 0,13-11-2 0,-13 11-1 16,-6-6-114-16,6 6-22 0,0 0-5 0,-7-16-1 0</inkml:trace>
  <inkml:trace contextRef="#ctx0" brushRef="#br0" timeOffset="83904.4">14507 2062 2073 0,'0'0'92'0,"-12"0"19"0,-7 0-89 0,6 0-22 0,7-12 0 0,-7 12 0 0,7-16 81 0,6 4 12 0,0 1 3 0,6-6 0 0,7-11-30 0,0 6-6 0,12 0 0 15,-6-6-1-15,12-1-44 0,7 7-15 16,-6-6 9-16,5 0-9 0,20 6 18 0,-6-1-2 16,-7 12 0-16,6-6 0 0,-12 17-6 0,0 0-2 15,-7 6 0-15,7 5 0 0,-6-5-24 0,-20 16-6 16,13-5-1-16,-6 5 0 15,-6 6-33-15,0 0-6 0,-1 0-2 0,1-11 0 0,6 11 52 16,0-5 12-16,0-1 0 0,-1 0 0 0,1-5 48 0,13-6 13 16,-7 1 3-16,7-7 0 0,5 6 0 0,8 1 0 0,-1-12 0 15,6 0 0-15,-6 0-16 0,7 0-4 16,-1-12 0-16,1-4 0 0,5 4-20 0,1-4-4 0,-13 4 0 0,7-16-1 31,-7 6-66-31,0-6-13 0,0 6-2 0,-12-12-1 16,-14 6-154-16,8-6-31 0,-1 6-7 0,-12 0-1 0</inkml:trace>
  <inkml:trace contextRef="#ctx0" brushRef="#br0" timeOffset="84315.96">16077 1411 2880 0,'0'0'64'0,"6"17"12"0,7-17 4 0,6 17 0 0,0 6-64 0,6-12-16 0,0 6 0 0,7 11 0 0,-1-17 45 0,14 6 7 0,-8-6 0 0,1 6 1 0,-6-12-44 0,6 18-9 16,25-12 0-16,-19-6 0 0,-19 7 0 0,13-12 0 0,12 11-10 0,7-11 10 31,-13-11-43-31,-12 11-4 0,-7 0-1 0,6 0 0 0,13 0 39 0,-25 0 9 16,-19 0 0-16,0 0 0 15,19 0-53-15,-19 0-9 0,0 0-2 0,-12 11 0 0,-1-6 52 0,0 18 12 16,7-17 0-16,-6 16 0 0,-26-11 48 0,19 12 13 16,12-1 3-16,-5 6 0 0,-20-11-25 0,7 5-5 0,13 6-1 15,-1 0 0-15,13 0-4 0,-19-16-1 0,-6 16 0 16,18-12 0-16,20 1-28 0,-13 0-10 0,-25-6 0 0,12 0 0 31,13-11-130-31,0 0-25 0,-12 0-6 0,-7 0-1018 0</inkml:trace>
  <inkml:trace contextRef="#ctx0" brushRef="#br0" timeOffset="84473.53">16386 1675 2674 0,'57'11'59'0,"-57"-11"12"0,-13 17 2 0,7-6 3 0,6 6-61 0,13 0-15 0,-7 5 0 0,-12 1 0 0,-7 10 100 0,13-5 16 0,31 0 4 16,-18 6 1-16,-26 0-45 0,13-1-10 15,19 6-2-15,7-11 0 0,-8 0-54 0,-5 0-10 16,-13 1 0-16,13-1 0 0,25-6-14 0,-20-5 5 0,-24 0 1 16,0 5-973-1,18-22-195-15</inkml:trace>
  <inkml:trace contextRef="#ctx0" brushRef="#br0" timeOffset="89497.26">17647 1114 2142 0,'-95'23'95'0,"83"-12"19"0,18 6-91 0,0-6-23 0,1 6 0 16,-14 11 0-16,1-17 117 0,0 17 19 0,18 0 4 0,-18 0 1 0,-13 0-109 0,19 6-21 0,19 16-11 15,-6-10 10-15,-13-12 39 0,-7 11 8 0,7 6 2 16,19-1 0-16,7 7-35 0,-20-12-8 16,-31 6 0-16,25 0-1 0,37 5-24 0,-24-16-5 0,-26 0-1 15,7-1 0-15,12 6 70 0,7-11 13 0,0 0 4 0,-13-11 0 16,-13 6-43-16,13-12-8 0,25 6-1 0,-12-12-1 15,-19-5-11-15,6 0-8 0,18-5 12 0,14-12-12 16,0 6 0-16,-7-17 0 0,-19 5 0 0,26 6-9 16,5-11 9-16,1 0 0 0,-19 0 0 0,6 0-8 15,26 6-15-15,-13-1-2 0,-1 12-1 16,-5 11 0-16,-1-11 36 0,7 11 7 0,6 0 2 0,-12 0 0 0,-19 11-31 16,12 0-5-16,19 6-2 0,-6 0 0 15,-19-6 19-15,0 6 0 0,12 6 0 0,1-7 0 16,-1 1 8-16,-18 6-8 0,-20 5 11 0,14 0-11 0,24 0 30 15,-18 5-1-15,-45 7 0 0,7-1 0 0,19-11-1 0,-13 11-1 16,-6-11 0-16,-7-11 0 0,-18 0-27 0,6-6 0 16,6 0 0-16,-13-11 0 0,-12-17-10 0,0 6-1 15,13-17 0-15,-1 0 0 0,-12 0-9 16,0 0-3-16,0-6 0 0,19 1-939 16,25 5-188-16</inkml:trace>
  <inkml:trace contextRef="#ctx0" brushRef="#br0" timeOffset="105289.69">19103 1512 2649 0,'0'0'58'0,"0"0"12"0,0 0 2 0,13-11 4 0,-1 6-61 0,1-12-15 0,6 11 0 0,0 1 0 0,-6-7 79 0,12-5 13 0,13 6 2 0,6 0 1 0,-6 5-35 0,6 6-8 15,-7-11 0-15,1 22-1 0,13-11-13 0,-1 17-2 16,-6-6-1-16,-6 6 0 0,0 0-19 0,-7 6-4 16,1 5-1-16,0 0 0 0,-7 0-11 0,0 11 0 15,-6-11 0-15,0-11 0 0,0 5 14 0,6 1 1 16,-6-1 0-16,0-11 0 0,0 6-15 0,6-6 0 15,-6-5 0-15,6 5 0 0,7-11 8 0,-1 0 0 16,-6 0-8-16,7 0 12 0,12-17 2 0,0 12 0 16,-6-1 0-16,6-11 0 0,0 6-6 0,0 0-8 15,0 0 11-15,1-6-11 0,5 0 24 0,-6 6-1 16,0-6-1-16,7-6 0 0,-14 7-22 0,1-7 0 16,-12 6 0-16,-1 6 0 15,-6 6-30-15,-7-12-10 0,1 6-3 0,-13 11 0 16,0 0-57-16,0 0-12 0,0 0-3 0,0 0-828 15,0 0-165-15</inkml:trace>
  <inkml:trace contextRef="#ctx0" brushRef="#br0" timeOffset="105654.4">20900 1025 979 0,'0'0'87'0,"0"0"-70"0,6 17-17 0,7-17 0 0,6 11 426 0,0 0 82 16,0 6 16-16,12-6 3 0,1 6-371 0,6-6-75 16,-1 6-14-16,7 0-3 15,7-1-37-15,-7-4-7 0,-6 10-2 0,12-16 0 16,1 5-28-16,5 0-6 0,-5-11 0 0,-1 17-1 16,1-17 17-16,-1 0 0 0,-18 0 0 15,6 0 0-15,-13 0 0 0,-6 0 0 0,0 0 0 16,0 0 0-16,-19 0 0 0,0 0 0 0,0 0 0 0,0 0 0 0,0 0 0 15,0 0 0-15,0 0 0 0,0 11 0 16,-7 0 0-16,1 12 0 0,0-1 0 0,-7 6 0 16,0-11 8-16,-6 11 4 0,7 11 2 0,-7-11 0 0,-13-5 6 0,14 10 0 15,-8-5 1-15,1 12 0 16,0-12-3-16,0 0-1 0,-7-12 0 0,13 7 0 0,-6 5-17 16,6-17 0-16,6 6-11 0,-5-6 11 15,5-5-121-15,-6 5-18 0,0-11-3 0,0 0-742 16,7-17-149-16</inkml:trace>
  <inkml:trace contextRef="#ctx0" brushRef="#br0" timeOffset="105807.14">21184 1165 979 0,'6'39'43'0,"0"-33"9"0,1 16-41 0,-1-5-11 0,7 5 0 0,-7 6 0 16,0 17 424-16,13-6 84 0,0 6 16 0,-6 6 3 0,-1-6-335 0,7-1-66 16,0 7-14-16,0-6-2 15,-13-6-66-15,7 0-12 0,-7-5-4 0,7-6 0 16,-13-6-36-16,-7 6-8 0,-5-17-2 0,12-11-970 15,0 0-195-15</inkml:trace>
  <inkml:trace contextRef="#ctx0" brushRef="#br0" timeOffset="106709.97">22300 1081 2408 0,'-7'28'53'0,"1"0"11"0,0 5 3 0,-1 18 0 16,7-12-54-16,7 17-13 0,-7 11 0 0,6 6 0 0,0-5 80 0,1 16 12 0,5-17 4 0,1 17 0 0,-1-17-48 0,1 1-8 0,0 4-3 0,-1-4 0 0,1-12 12 16,6 0 3-16,-13-23 0 0,13 1 0 15,0-6-34-15,-7 0-6 0,1-22-2 0,6-1 0 16,0-5 14-16,6-11 4 0,-6 0 0 15,13-6 0 1,-1-11-45-16,7 6-9 0,-7 5-2 0,7 0 0 0,-6 6 28 0,6 0 0 0,-1 5 0 16,8 6 0-16,-8 6 8 0,8 5 8 0,-1-11 0 15,6 5 1-15,-6 7-27 0,-6-1-6 0,0 0 0 16,-7 6-1-16,-12-6 17 0,-6 17 0 0,-13-11 0 0,6-6 0 16,13 17 23-16,-13-11 8 0,-12 11 1 0,-6-6 1 15,5 6-5-15,-12-5 0 0,-12-1-1 16,-1-11 0-16,1 6-19 0,-1-17-8 0,-6 11 8 0,-6-11-8 15,0-11-9-15,0 11-7 0,-6 0-2 0,5-17 0 0,-11 6-38 0,5-6-7 0,-5 6-1 16,11-11-1 0,8 16-138-16,-1-5-27 0,-19 5-6 0,57 6 0 0</inkml:trace>
  <inkml:trace contextRef="#ctx0" brushRef="#br0" timeOffset="107033.04">24002 1871 3110 0,'0'0'68'0,"0"0"15"0,-7 11 2 0,-11-11 3 0,-8 0-71 16,1 6-17-16,12 5 0 0,-5 0 0 0,-1 6 55 0,0 0 7 0,0 5 2 0,6 6 0 0,1 0-52 0,5 12-12 0,7-7 0 0,0 18 0 15,13-6 8-15,-7 5-8 0,13 6 11 0,0-11-11 16,13 0 18-16,-1-6-3 0,-6 0-1 0,13-11 0 16,-6-5-2-16,12-7-1 0,0-10 0 0,0 0 0 15,-6-6-34-15,0-6-6 0,12 0-2 16,-6-10 0-16,-6-7-25 0,0 6-6 0,-13-11-1 0</inkml:trace>
  <inkml:trace contextRef="#ctx0" brushRef="#br0" timeOffset="111025.86">25111 2135 1958 0,'0'0'87'0,"0"0"17"0,7-17-83 0,5 0-21 0,1-6 0 0,-1 7 0 0,7-7 107 0,-6 6 17 0,6-11 3 0,12 12 1 0,1 4-52 0,12-4-11 16,-12 4-1-16,5 12-1 0,8 0-50 0,-1 0-13 15,-7 6 0-15,8 0 0 0,5 10 0 0,1-16 0 0,-7 6 0 16,6 0 0-16,7-1 56 0,0 6 7 16,6-22 1-16,0 6 0 0,0-7 0 0,0 12 0 0,12-22 0 0,-5 5 0 15,-1 0-52 1,-6 1-12-16,-6-7 0 0,-7 6 0 0,1-11 0 0,-7 6 0 16,-6 5 0-16,-7-11 0 15,1 11-48-15,-1-5-13 0,-12 5-3 0,0-5-819 16,0 5-164-16</inkml:trace>
  <inkml:trace contextRef="#ctx0" brushRef="#br0" timeOffset="111412.88">26845 1299 2419 0,'0'0'107'0,"6"17"22"0,13 0-103 0,6 0-26 16,1 5 0-16,5-5 0 16,1 5 142-16,-1-5 23 0,1-6 5 0,6 6 1 15,12-5-104-15,-6-12-21 0,7 5-4 0,-1 1-1 16,-6-1-25-16,0-5-6 0,0 0-1 0,-6-5 0 16,0 5-9-16,-13-6 0 0,1 1 0 0,-1 5 0 15,0-12-21-15,-6 12-7 16,-7-17 0-16,7 17-1 0,-12-11 2 0,5 0 1 15,-12 11 0-15,0 0 0 0,0 0-10 0,13 0-1 0,0-6-1 16,-13 6 0-16,0 0 38 0,0 0 0 0,0 0 0 0,0 0 0 16,6 17 0-16,-6 0 0 0,0-6 0 0,0 12 0 15,0-6 0-15,-6 11 0 0,-1 0 0 0,1-12 0 0,0 12 0 16,-1 0 0-16,-5 0 0 0,5 6 0 16,-5 0 33-16,-1 5 15 0,1-5 2 0,-1-1 1 0,0 1-38 15,1 0-13-15,-1-1 9 0,1-5-9 0,5 0 0 0,-5-5-9 16,-7 5 0-16,0-12-898 15,6-4-179-15</inkml:trace>
  <inkml:trace contextRef="#ctx0" brushRef="#br0" timeOffset="111599.03">27148 1501 748 0,'12'11'67'0,"-5"1"-54"0,-14-1-13 0,7 6 0 15,7 11 476-15,-1 0 92 0,-6 0 18 0,0 11 4 16,6-11-406-16,7 11-82 0,-1 6-16 0,-5-6-3 0,5 0-83 15,-5-5-11-15,-7 5-5 0,6-11 0 0,0 0 16 16,1 0 0-16,-7 0 0 0,0-5 0 16,6-6-208-1,-6-1-39-15,-19 13-7 0,19-29-2 0</inkml:trace>
  <inkml:trace contextRef="#ctx0" brushRef="#br0" timeOffset="112109.1">27917 1428 1209 0,'0'0'108'0,"0"28"-87"0,0-5-21 0,0 5 0 15,0 0 222-15,6 17 40 0,0-6 8 16,7 6 2-16,-7 0-104 0,7 5-20 0,-7 6-4 0,7-6 0 16,-7 1-65-16,7-1-13 0,-7 6-2 0,0-5-1 15,1-1-15-15,-1 1-4 16,0-6 0-16,-6 5 0 0,7-11-13 0,-7-5-3 0,0-6-1 15,0-6 0-15,6-5-11 0,-6-17-1 0,0 0-1 0,0 0 0 16,19-17-14-16,0 6-12 0,0-17 3 0,0 0 0 16,6 0-20-1,6 0-4-15,1 6-1 0,6 5 0 0,-1 6-18 16,-5-1-3-16,6 7-1 0,0 5 0 0,-7 0 45 0,7 0 11 0,0 0 0 16,-7 11 0-16,1-5 0 0,-7 5 0 0,0 0 0 0,-6 6 0 15,0-6 0-15,-6 0 0 0,-1 6 0 0,-5 0 0 0,-7 0 49 16,0 5 12-16,-7-11 3 0,1 12 0 15,0-1 0-15,-7-11 0 0,-6 6 0 0,0-6 0 0,-6 6-52 0,0-17-12 16,-7 0 0-16,-6 0 0 0,1 0 0 16,-1-11 0-16,-6 5 0 0,-7 6 0 15,7-11-56 1,0-6-15-16,0 12-2 0,0-1-1 0,12-5-112 16,-6 5-22-16</inkml:trace>
  <inkml:trace contextRef="#ctx0" brushRef="#br0" timeOffset="112532.46">29342 1894 172 0,'0'0'8'0,"0"0"1"0,-13 5-9 0,0 6 0 0,-6-11 0 0,1 12 0 0,-14-7 539 0,0 6 105 0,1 6 22 0,6 0 4 16,6 5-471-16,-6 6-95 0,6 0-18 0,0 0-4 0,0 12-30 0,0-7-5 16,0 7-2-16,13 10 0 0,-1-11-12 0,7 6-2 15,7 0-1-15,5-6 0 0,1-11 18 0,6 0 4 16,-7-5 1-16,14-7 0 16,-7-4-93-16,18 4-20 0,1-16-3 0,6 0-1 15,1-11 0-15,-8-6 0 0,1 1 0 16,0-7-819-16,-6-5-164 0</inkml:trace>
  <inkml:trace contextRef="#ctx0" brushRef="#br0" timeOffset="112946.12">29934 2078 3110 0,'0'0'68'0,"-19"12"15"0,7-12 2 0,-7 0 3 0,0 0-71 0,0 0-17 0,6 0 0 0,-6 0 0 16,0 0 55-16,1 0 7 0,-1 0 2 0,0 0 0 16,6 5-52-16,1 6-12 0,5 6 0 0,-5 6 0 15,5 5 0-15,1 0 0 0,6 11 0 0,0-5 0 16,0 5 0-16,6 6 0 0,7-6 0 0,0 0 0 16,-1 0 0-16,1-11 0 0,-1 0 0 0,14 1 0 15,-8-18 0-15,1-6 0 0,7 7 0 0,-7-29 0 0,6 6 0 16,-6-12 0-16,6-11-9 0,0-5 9 15,0-11-99-15,-12-12-13 0,0-11-4 0,5-5 0 16,1-6-72-16,-12 0-14 0,5-12-3 0,-5-10-1 16,-7 5 68-16,0 6 14 0,0-1 2 15,6 12 1-15,-6 11 97 0,0 17 24 0,-6 6 0 0,6 22 0 0,0 11 148 16,0 6 36-16,0 11 6 0,0 0 2 0,6 28-22 0,-6 11-4 0,6 17-1 16,0 11 0-16,7 1-81 15,0 10-16-15,-1 12-3 0,7-6-1 0,0 11-32 0,0-11-6 0,6 12-2 16,7-12 0-16,-1 0-16 0,1 0-8 0,-1-17 0 15,1-5 8-15,-1-1-8 0,7-16 0 16,-6-6 0-16,-1-5-988 16,1-11-199-16</inkml:trace>
  <inkml:trace contextRef="#ctx0" brushRef="#br0" timeOffset="129849.11">8871 16355 2037 0,'0'0'44'0,"0"0"10"0,0 0 2 0,0 0 2 0,0 0-46 0,0 0-12 0,0 0 0 0,0 0 0 0,0 0 74 0,0 0 13 0,0-6 2 0,0 6 1 0,0 0-8 0,7-11-2 0,-7 11 0 0,18-6 0 16,1 1-12-16,-6 5-4 16,6-6 0-16,0 6 0 0,0-6-8 0,0 6-1 0,6-5-1 0,0 5 0 15,0 0-35-15,7-6-7 0,-7 6-2 16,0-5 0-16,7-1 19 0,-7 6 4 16,0 0 1-16,0-6 0 0,1 1-15 0,-7-1-3 15,12 1-1-15,-18-1 0 0,6 6-1 0,-7-6 0 0,7 6 0 16,-6 0 0-16,-13 0-2 0,0 0 0 15,0 0 0-15,19 0 0 0,-19 0-2 0,12 6-1 0,-12-6 0 16,0 0 0-16,0 0-9 0,0 0 12 0,13 11-12 16,-13-11 12-16,0 0-12 0,0 0 0 0,0 0 0 15,0 0 8-15,0 0-8 0,0 0 0 0,-6 11 0 0,6-11 8 16,-7 6-8-16,-12 5 0 0,0-5 0 16,1-1 0-16,11-5 0 0,-18 6 0 0,6-6 0 0,0 0 0 15,-6 6 0-15,6-1 0 0,-6 1 0 0,6-6 0 16,-13 5-10-16,7 1 10 0,0-6-13 0,0 11 5 15,6-5 8-15,-13-6-8 0,20 6 8 0,-14-6-8 0,8 0 8 0,5 0 0 16,-6 0 0-16,19 0-8 0,0 0 8 0,-13-6 0 0,1 0 0 0,12 6 0 16,0 0 0-1,0 0 0-15,0-11 0 0,0 11 0 0,0-11 10 16,0 11-2-16,0 0-8 0,12-6 12 0,14 1-2 0,-7-1-1 16,-7 6 0-16,20 0 0 0,-20 0-9 0,20 0 8 15,-13 6-8-15,6-6 8 16,0 0-8-16,0 0 0 0,-6 0 0 0,0 0 8 0,6 0-8 0,-12 0 0 15,0 0 0-15,6-6 0 0,-19 6 24 0,0 0 0 16,0 0 0-16,0 0 0 16,0 0-70-16,0 0-14 0,0 0-4 0,0 0-956 15,0 0-191-15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12:53.6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846 5879 2570 0,'0'0'56'0,"0"0"12"0,0 0 3 0,0 0 1 0,0 0-57 0,0 0-15 16,6-11 0-16,0 5 0 0,7-5 101 0,6 11 18 16,6-17 3-16,0 6 1 0,1-6-40 0,11 6-8 0,-11-1-2 15,18 1 0-15,0 0-17 0,6 5-4 0,-6 1-1 16,1 5 0-16,-1 0-16 0,0 0-3 15,-6 5-1-15,-7 1 0 0,7-6 1 0,0 6 0 16,-13-1 0-16,0 1 0 0,0-6-24 0,-6 0-8 16,0 0 0-16,0 0 0 0,-12-11 0 0,5 5 0 15,-6 0 0-15,1 1 0 16,-7-12-67-16,0 6-13 0,-7 0-2 0</inkml:trace>
  <inkml:trace contextRef="#ctx0" brushRef="#br0" timeOffset="11531.35">2863 7319 1497 0,'0'0'66'0,"0"0"14"0,0 0-64 0,0 0-16 0,6-11 0 0,-6 11 0 0,0 0 137 0,19 0 24 0,-12-6 5 0,5 6 1 0,14-11-47 0,-20 6-8 16,6 10-3-16,14-10 0 0,-7 5-27 0,-1 0-6 16,8-6 0-16,-7 0-1 0,0 6-34 0,6 6-6 15,0-6-2-15,13-6 0 0,-13 6 25 0,0 0 5 16,13 12 1-16,0-12 0 0,-13 0 0 0,0 5 0 15,1 6 0-15,5-11 0 0,-6 0-52 0,-6 0-12 16,-6-11 0-16,6 11 0 0,0 11 24 0,0-11 1 16,-1 0 1-16,1 6 0 15,-6-6-42-15,0 6-8 0,5-6-1 0,-18 0-1 0,0 0 26 0,7 0 0 16,-7 0 0-16,0 0 0 0,0 0 0 0,0 0 0 16,12-6 0-16,-5 0 0 15,-7 6-159-15,0 0-26 0,-7-11-6 0,-5 0-1 0</inkml:trace>
  <inkml:trace contextRef="#ctx0" brushRef="#br0" timeOffset="12363.65">3941 7190 288 0,'-25'12'25'0,"25"-12"-25"0,0 0 0 0,0 0 0 0,0 0 351 0,0 0 65 0,0 0 12 0,0 0 4 0,0 0-215 0,0 0-42 16,0 0-9-16,0 0-2 0,25 0-44 0,-18 5-10 16,-7-5-2-16,18 0 0 0,8 0-13 0,-14 0-3 15,7-5-1-15,-13 5 0 0,13 0-27 0,-12 0-6 16,24 0-1-16,-18 0 0 0,18 0-21 0,-18 0-5 16,18 0-1-16,-12-6 0 0,7 6 0 0,-7 6 0 15,6-6 0-15,-6 5 0 0,0-5 2 0,-7 0 0 16,1 0 0-16,6 0 0 0,6 0-24 0,-19 0-8 15,-6 0 0-15,0 0 0 0,13-5 0 0,-7-7 0 16,-6 12 0-16,0 0 0 0,0 0 0 0,13-11 0 16,-13 11 0-16,0 0 0 15,0 0-54-15,0 0-10 0,0-17-3 0,0 6-1505 0</inkml:trace>
  <inkml:trace contextRef="#ctx0" brushRef="#br0" timeOffset="53912.08">13745 8805 1670 0,'-7'28'148'0,"7"-12"-118"0,-6 7-30 0,12 5 0 0,-6 6 172 0,7 5 29 0,-7 0 6 0,6 17 1 0,-6 6-64 0,6-1-13 16,-6-5-3-16,6 12 0 0,-6-1-103 0,7 0-25 15,-1-5 0-15,7 5 0 0,6-5 16 0,-19 5 0 16,0-5 0-16,12-1 0 0,-12-5-25 0,6-11-5 16,-6-11-1-16,0-1 0 15,7-10 15-15,-1-12 0 0,-6-11 0 0,0 0 0 0,19-11 0 16,-6-6 0-16,6-11 0 0,6 0 0 0,-6 6 0 0,12-6 0 16,1 5 0-16,6 6 0 0,-7 6 0 0,19 6 0 15,-5 5 0-15,11 11 0 0,1 0 19 0,6 6 6 16,-6 11 2-16,0-6 0 0,-7 1 8 0,-6 5 1 15,-12 0 1-15,-7 11 0 0,13-5-29 0,-19 5-8 16,-7-11 0-16,1 5 0 0,-13-5 37 0,0 1 7 0,-13-1 0 16,1 0 1-16,-7-12-21 0,0 1-4 15,0-6 0-15,-25 1-1 0,0-12-19 0,0 0 8 16,-7-6-8-16,1-5 0 0,-1-6 0 0,-6 0 0 0,1 0 0 16,5 1 0-1,1 4-105-15,12-4-19 0,0 4-3 0,13 7-785 16,6 5-158-16</inkml:trace>
  <inkml:trace contextRef="#ctx0" brushRef="#br0" timeOffset="54278.21">15340 9746 633 0,'0'0'56'0,"0"0"-44"0,-13 0-12 0,-6 0 0 0,13 0 438 0,-7 6 86 0,0-6 16 0,-5 5 4 0,5 7-320 0,-6 5-65 15,0-6-13-15,0 11-2 0,0 6-116 0,7-5-28 16,-1 5 0-16,0 5 0 0,7-5 57 0,0 6 6 0,0 0 1 16,12 5 0-16,0 6-52 0,7-6-12 15,-7 0 0-15,7-5 0 0,6-1-15 0,0-5-5 16,-1-5-2-16,8-6 0 0,-1-6 22 0,0-6-9 0,7-5 9 0,-1 0 0 16,1-5-89-1,-7-1-11-15,13 1-3 0,-7-7-1239 0</inkml:trace>
  <inkml:trace contextRef="#ctx0" brushRef="#br0" timeOffset="54763.28">15995 9836 2167 0,'0'0'96'0,"0"0"20"0,19-11-93 0,-13 5-23 15,1-5 0-15,-7 11 0 0,0-11 112 0,0 11 17 0,0 0 4 0,0 0 1 16,-7-6-56-16,1 1-11 16,-6-1-3-16,-7 0 0 0,0 6-51 0,0 6-13 15,0-6 0-15,-6 6 0 0,-7 5 54 0,7 6 8 16,0 5 2-16,6 6 0 0,0 0-52 0,0 6-12 16,0-6 0-16,6 16 0 0,13-4 24 0,0 10 1 15,0-5 1-15,7 0 0 16,5-6-42-16,7-5-8 0,-6-1-1 0,12-10-1 15,0-6 26-15,1-6 0 0,5-6 0 0,1-10 0 0,-7-1 0 0,0-11 0 16,13-5 0-16,-7-12 0 0,-5 1 0 0,-8-12 0 0,8-6 0 0,-1-5 0 16,-6-5-19-16,-7-1-1 0,-12-5-1 0,7 0 0 15,-1-6-2-15,-6 5 0 0,-6-4 0 16,-7-7 0-16,1 6 9 0,-1 0 2 0,-6 0 0 0,6 6 0 16,-6 11 2-16,7 11 1 15,6 6 0-15,-7 11 0 0,0 6 58 0,7 10 12 16,6 12 3-16,0 0 0 0,6 28-8 0,7 17 0 0,-7 11-1 0,19 12 0 0,7 10-38 0,-7 1-7 15,-6 10-2 1,19 12 0-16,6-6 1 0,7 6 0 0,-14-5 0 0,1-1 0 16,-6-5-9-16,6-6 0 0,6-12 9 0,-19 1-9 15,-25-11 0-15,19-12-13 0,25-10 1 0,-13-1 1 16,-24 0-42-16,5-11-9 16,7-11-2-16,0-6-1356 0</inkml:trace>
  <inkml:trace contextRef="#ctx0" brushRef="#br0" timeOffset="58535.2">13347 10946 1638 0,'0'0'72'0,"0"0"16"0,0 0-71 0,0 0-17 0,0 0 0 0,0 0 0 0,0 0 126 0,19 0 22 0,-6 5 4 0,6-5 0 0,0 6-28 0,6 0-5 0,6-1-2 0,-5 1 0 0,11-6-9 0,-5 0-1 32,0 0-1-32,5 5 0 0,14 1-23 0,-7-6-5 15,6 0-1-15,7 6 0 0,-6-12-24 0,5 0-5 16,-5 1 0-16,12 5-1 0,-7-6-20 0,1-5-4 15,0 0-1-15,6 5 0 0,0-5 20 16,-6 0 4-16,0 5 1 0,6-5 0 16,-7 5-63-16,7 6-13 0,-6 0-3 0,0-5 0 15,-7-1 51-15,7 0 9 0,-7 6 3 0,1 0 0 0,-7-5-31 0,0 10 8 16,-6-5-8-16,6 6 4 0,-6-6-4 0,6-6 0 16,-6 6 0-16,0 0 0 0,-7 0 0 0,7 0 0 15,6 0 0-15,0 0 0 0,0 0 0 0,-12 0 0 16,0 0 0-16,-1 0 0 0,1-5 0 0,-7 5 0 15,0 0 0-15,0 0 0 0,-6 0 0 0,0 0 0 0,0 0 0 16,0 0 0-16,0 0 0 0,-7 5 0 0,-12-5 0 16,13 0 0-16,-13 0 0 0,13 6 0 15,-13-6 0-15,0 0 0 0,0 0 0 0,0 0 0 0,0 0 0 0,0 0 0 16,0 0 0-16,0 0 0 0,-13-6 0 0,-6 1 0 16,-6-6-180-1,0-6-35-15</inkml:trace>
  <inkml:trace contextRef="#ctx0" brushRef="#br0" timeOffset="60198.87">16273 10722 288 0,'0'0'12'0,"0"0"4"0,-19 5-16 0,19-5 0 0,0 0 0 0,0 0 0 0,-13 0 357 0,13 0 69 0,0 0 14 0,0 0 2 0,0 0-201 0,13 0-40 15,-13 0-8-15,19 0-1 0,12 0-41 0,-6 0-8 16,-6 0-2-16,6 6 0 16,26-1-53-16,-7 1-10 0,-12 0-2 0,5-1-1 0,14 6-11 0,-1-5-1 15,1 5-1-15,-7-5 0 16,-13-1-25-16,13 7-5 0,7-1 0 0,-13-6-1 0,0-5-31 16,-1 6 0-16,-5-6 0 0,6 6 0 15,0-12 0-15,-13 0 0 0,-6 1 0 0,0-1 0 16,12-5-29-16,-6 5-12 0,-25-10-3 15,7 4 0-15,-1-4-109 0,0-7-23 0,-25-22-4 16,-18 17 0-16</inkml:trace>
  <inkml:trace contextRef="#ctx0" brushRef="#br0" timeOffset="61069.79">14104 11529 1497 0,'0'0'133'0,"0"0"-106"0,0 11-27 0,-6 6 0 0,-1 0 160 0,1 5 28 0,6 6 4 0,0 0 2 0,0-6-107 0,0 12-22 0,6 0-4 0,1 5-1 0,-7 0-46 0,6 0-14 16,-6-5 0-16,12 5 8 0,-5-5 0 15,-1 0 0-15,0-12 0 0,7 6 0 16,6-11-8-16,0-6-12 0,-7-11 4 0,1 0 0 16,12-6 8-16,-6-10-12 0,0-1 12 0,6-6-12 15,-6 1 0-15,0 5-1 0,6-5 0 0,-6 5 0 16,6 6-11-16,1-1-1 0,5 18-1 0,1 0 0 15,-20-6-2 1,7 16 0-16,13 7 0 0,-1-1 0 0,-5 6 28 0,11-5 9 0,-11-1 0 0,5-11 0 0,-6-5 79 16,1-6 15-16,-8-11 3 0,1 0 1 0,0-12-18 0,-6-10-3 15,-13-1-1-15,6-5 0 0,-6-6-17 0,0-6-4 16,-6 7-1-16,-7-1 0 0,1-6-50 0,-1 12-13 16,-6-6 0-16,7 6 0 0,-7 5 18 0,0 6-2 15,6 6 0-15,13-1 0 0,0 12-25 0,0 11-6 16,0 0-1-16,0 0 0 15,0-5-89-15,13 5-19 0,-7 0-3 0,7 0-1127 0</inkml:trace>
  <inkml:trace contextRef="#ctx0" brushRef="#br0" timeOffset="61854.94">16846 11557 633 0,'70'0'56'0,"-58"0"-44"0,-12 0-12 0,0 0 0 0,0 0 332 0,7-17 64 0,-1 6 12 0,0-6 4 0,-12-6-227 0,6 1-45 0,19 0-8 0,-13-1-3 0,-19 6-49 15,13-5-9-15,13 0-3 0,-7 5 0 16,1 0 9-16,-7 6 2 0,-7-6 0 0,14 6 0 16,12-6-39-16,-13 6-8 0,-25-1-2 0,13 1 0 15,6 0 3-15,0 0 1 0,-19 5 0 0,0-5 0 0,0 0-24 16,0 5-10-16,6 1 8 0,-18 5-8 0,-7-6 9 16,7 12-9-16,18-1 10 0,-12 1-10 15,-13 11 0-15,6 5-8 0,26 0-1 0,0 12 0 16,12 0 9-16,-12-6 0 0,-19 5 8 0,25 1-8 15,31-6 0-15,-6 0 0 0,-25-6 0 0,13 1-8 0,6-6 8 16,0-6 0-16,-7-5 0 0,-12-6 0 16,0 0 0-16,26-6 0 0,5 0 0 0,-6-5 0 0,-18-6 0 15,5 6 0-15,20-11 0 0,-13 5 0 0,-7 0-9 16,1 0 0-16,-1 6 0 0,1 0 0 0,12 5 9 16,-12 1 0-16,-13 5 0 0,19 11 0 0,12 6 0 0,-5-1 0 15,-14 7 0-15,1-1 0 0,6 6 0 0,6 0-13 16,0 0 5-16,-6-5 8 0,-13-1 0 0,13-5 0 15,25 5 0-15,-18-5 0 16,-20-6 0-16,7-5 0 0,18 5 0 0,1-11 0 16,-1-5-90-16,-12-1-17 0,-6-5-3 15</inkml:trace>
  <inkml:trace contextRef="#ctx0" brushRef="#br0" timeOffset="69918.97">17130 9920 1900 0,'6'-11'169'0,"7"0"-135"0,12-6-34 0,-6 6 0 0,6-6 180 0,13-6 28 0,13 7 7 0,5-7 1 0,7 12-128 0,0 0-26 16,7 11-5-16,5 0-1 0,-5 11 7 0,-1 0 1 15,-12 12 0-15,-7 5 0 0,-12 5-52 0,12 1-12 16,26 5 0-16,-19 6 0 0,-19-6 0 0,6 6 0 16,-6-6 0-16,18-5-10 0,1-1 39 0,-6-5 8 15,-20-5 2-15,20-1 0 0,12-10-8 0,-7-1-2 0,-5-11 0 16,-1 0 0-16,1-6-29 0,5-5 0 16,-5 5 0-16,-7-10 0 0,0 4 0 0,0-5 0 15,0-5 0-15,-6 0 0 16,0-6-96-16,-7 0-26 0,1-6-5 0,-13 6-1229 0</inkml:trace>
  <inkml:trace contextRef="#ctx0" brushRef="#br0" timeOffset="70199.2">19021 9696 3110 0,'0'0'68'0,"0"0"15"0,13 17 2 0,-7-1 3 0,7-4-71 0,12-1-17 0,7-6 0 0,12 7 0 16,6-1 37-16,-6-5 4 0,0-1 1 0,19 1 0 0,0-6-30 15,7 0-12-15,-13 0 8 0,12 0-8 16,-6-11-83-16,0 5-21 0,-19-5-5 16,0 5-1-16,0 0-66 0,-12 6-12 15,-7 0-4-15,0 0 0 0,-18 0 147 0,-7 0 29 0,0 0 5 0,0 12 2 16,0 5 117-16,-13-1 23 0,-6 1 5 0,0 6 0 16,0 16-6-16,-12-6-2 0,6 7 0 0,-7-1 0 15,1 0-53-15,-7 6-11 0,0 0-3 0,6-6 0 0,1 0-46 16,-1-5-15-16,7-6 8 0,0 0-8 15,0-6-59-15,6-5-15 16,0 0-3-16,6-11-1330 0</inkml:trace>
  <inkml:trace contextRef="#ctx0" brushRef="#br0" timeOffset="70300.97">19507 10083 3146 0,'-32'33'140'0,"26"-10"28"0,12-1-135 0,1 12-33 15,-7-1 0-15,0 7 0 0,0-7 50 0,0 1 3 0,0-6 1 16,0 0 0-16,12 0-30 0,1-11-5 0,-1-6-2 0,1 6-1519 15</inkml:trace>
  <inkml:trace contextRef="#ctx0" brushRef="#br0" timeOffset="71547">21556 9881 2055 0,'-19'-6'91'16,"12"1"19"-16,7-1-88 0,-6-5-22 0,-6 5 0 0,-1-5 0 0,0 0 136 0,1 0 24 0,5-6 4 0,-12 6 0 0,7-6-80 0,-7 0-16 0,6-6-3 15,-6 7-1-15,-6-12-8 0,-6 0-3 16,-1 5 0-16,1-5 0 0,-1 6-15 0,-6-1-3 16,0 6-1-16,7 6 0 0,-1 0 6 0,1 11 0 0,-7 0 1 15,7 6 0-15,5 5-41 0,-5 11-12 16,6 1-1-16,-1 10 0 0,1 7 13 0,0-1 0 0,6 11 0 16,13 6 10-16,-7 0-10 0,13 0-17 15,0 0 4-15,0 1 1 0,13-7 12 0,-1 0 0 16,1-5 0-16,6 0 0 0,0-6 0 0,0-5 0 0,6-6 0 0,0-6-9 15,7-5 9-15,-1-6 0 0,1 1 8 0,-1-1-8 16,-6-11 0-16,7-6 0 0,6 1 0 16,0-7 8-16,-7-4-8 0,1-1 0 0,-7-6 0 0,0-5 0 15,0-5 0-15,-6-7 0 0,6-10-8 0,-6 0 8 0,0-12-11 16,0 0 11-16,-13 1-13 0,7-12 5 0,0 6 8 16,-1-1-8-16,-12 7 8 0,0-7-8 0,0 12 8 0,-6 0 0 15,0-5 0-15,-7 5 0 0,7 5 0 0,-7 1 0 16,-6-1 0-16,7-5 0 0,-1 6 0 0,0-1 0 15,1-5 0-15,-7 6 0 0,0-1 0 0,0 1-8 16,0 11 8-16,0-6-12 0,7 0-1 16,-7 6-1-16,0-1 0 0,0 1 0 0,6 11 14 0,1 0-11 15,5 6 11-15,-5 11-10 0,-1-1 10 0,7 1 0 16,0 11 0-16,6 0 0 0,-13 6 0 0,7 11 0 16,6-1 0-16,6 12 0 0,-6 0 0 0,6 17 0 15,1 6 0-15,11 10 0 0,1 12 0 0,0 11 17 16,13 6-2-16,6 16-1 0,-7-10 20 0,7 5 4 15,-6 0 1-15,5 5 0 0,1-5-6 0,0 5-1 0,0-10 0 0,0 5 0 16,-7-12 4-16,1-5 1 0,6 0 0 16,-13-11 0-16,0-5-29 0,-6-12-8 0,6-6 0 0,-6-5 0 15,0 0-11-15,0-17-3 0,-7 0-1 16,1-6 0-16,6-5 15 0,-13-6-9 0,-6-11 9 0,0 0-8 31,0 0-38-31,0 0-7 0,0 0-2 0,0 0 0 16,-6-22-157-16,0-6-31 0</inkml:trace>
  <inkml:trace contextRef="#ctx0" brushRef="#br0" timeOffset="75096.57">22722 8457 2178 0,'-6'-17'48'0,"6"17"9"0,-7-5 3 0,7 5 1 0,-12-6-49 0,-7 12-12 0,0 5 0 0,0 6 0 0,0 5 56 0,0 12 9 0,-6-1 2 0,6 12 0 16,6 0-3-16,1 17 0 0,-7 5 0 0,6 11 0 0,7 7-51 16,6 4-13-16,0 6 0 0,6 6 0 15,1-5 56-15,5 5 8 0,7-1 1 0,0 7 1 16,6-12-43-16,7 1-9 0,-1-12-2 0,7-12 0 15,0-4-20-15,0-7-5 0,0-16-1 0,6 0 0 16,6-17-91 0,7-11-19-16,0 0-3 0,-7-12-1025 0</inkml:trace>
  <inkml:trace contextRef="#ctx0" brushRef="#br0" timeOffset="75556.85">23214 9023 2880 0,'0'0'64'0,"-7"23"12"0,1-1 4 0,0 12 0 0,6 5-64 0,-7 6-16 0,1 5 0 0,6 1 0 16,0 5 54-16,6 0 8 0,1 0 2 0,-7 0 0 16,6 6-52-16,-6-1-12 0,6-5 0 0,-6 6 0 15,0 0 0-15,0-12 0 0,0-5 0 0,7-12 0 16,-1-5 54-16,-6-11 8 0,0 0 2 0,0-17 0 16,0 0-52-16,13-11-12 0,-1-6 0 0,7-5 0 15,6-6 0-15,1 0 0 0,11 0 0 0,1 0 0 16,0 5 0-16,6 6 0 0,7 1 0 0,-7 4 0 15,6 1 0-15,-6 5 0 0,0 1 0 0,-6 5 0 16,-6 5 0-16,-1 1 0 0,1 0 0 0,-7 11 0 16,0-6 0-16,-6 0 0 0,-13 6 8 0,7 0-8 15,-13-1 21-15,0 1-1 0,-6 0-1 0,-1 0 0 0,-11 0-5 16,5-6-1-16,-12 0 0 0,0 0 0 0,-13-11 13 0,0 6 2 16,-6-12 1-16,-13 1 0 15,7-1-60-15,-13 0-12 0,-1 1-2 0,1-6-1 16,19-1-52-16,0 7-10 0,6-1-3 0,13 12-831 15,13 5-166-15</inkml:trace>
  <inkml:trace contextRef="#ctx0" brushRef="#br0" timeOffset="75796.1">24336 9539 2649 0,'0'0'117'15,"-32"11"25"-15,7 0-114 0,6 1-28 0,7 4 0 0,-7 1 0 16,0 0 108-16,6 5 16 0,7 6 4 0,0 0 0 16,6 6-103-16,6 0-25 0,0 5 0 0,7 0 0 15,-1 6 0-15,1-6 0 0,6-5 0 0,0-6 0 16,12 0 0-16,-5-11 0 0,5-6 0 0,1 0 0 16,5 0 27-16,-5-5 0 0,-1-12 0 0,1-5 0 15,-7 6-77 1,0-1-15-16,-6-11-3 0,0 6-841 0,0-6-168 0</inkml:trace>
  <inkml:trace contextRef="#ctx0" brushRef="#br0" timeOffset="76038.5">24342 8614 2649 0,'0'0'117'0,"19"6"25"0,13-1-114 0,-1 12-28 15,1 0 0-15,12 11 0 0,0 11 57 0,0-5 6 16,6 22 1-16,-5 0 0 0,5 6 0 0,-6 5 0 0,-6 6 0 0,6 5 0 16,-6-5-52-16,-7 5-12 15,-12 1 0-15,0 5 0 0,-6-11 19 0,0 5 1 16,-13 6 0-16,0-5 0 0,-7-6-32 0,-5-6-7 16,5-5-1-16,-12-6 0 15,-6-6-35-15,6-11-7 0,7-5-2 0,-7-12-1254 0</inkml:trace>
  <inkml:trace contextRef="#ctx0" brushRef="#br0" timeOffset="76593.64">25181 8194 576 0,'12'22'51'0,"1"0"-41"15,-7 1-10-15,0 5 0 0,1-6 463 0,5 12 90 0,-12-6 19 0,7 11 3 16,5 6-409-16,-5-6-82 16,-14 1-16-16,7-1-3 0,-6 0-52 0,0-5-13 15,-7-6 0-15,7 0 0 0,6-6 0 0,-7 1 0 16,7-12 0-16,-6-6 0 0,-6-5 52 0,5 0 8 15,-5-5 2-15,-1-6 0 0,0-6-26 0,7 0-4 16,0-5-2-16,0-7 0 0,6-4-10 0,0-6-1 16,0-1-1-16,6-4 0 0,6-7-18 0,-5 1 8 15,-1-6-8-15,7 0 0 0,12 5 0 16,6 1 0-16,-5-1 0 0,11 12 0 0,1-6 0 0,0 6-9 16,0 5 9-16,0 6-8 0,0 0 8 0,-1 6 0 15,-5 11 8-15,-7-6-8 0,0 11 0 0,-6 6 0 16,0 6 0-16,0-1 0 0,-13 7 0 0,1 4 0 15,-1 1 0-15,-6 11 8 0,-6 6-8 0,-1-1 12 16,-5 1-4-16,-1 0 0 0,1-1-8 0,-14-5-12 16,1 0 4-16,6-5 0 0,0-6 8 0,-6-1-8 0,6 7 8 15,0-6-8-15,7 0 8 0,-1-1 0 16,13 1 0-16,-6 0 0 0,6 11 15 0,6-6-2 0,7 1 0 16,-7 5 0-16,7 0 3 0,-1-6 1 0,1 1 0 15,6-6 0-15,6-1-5 0,-6-4 0 0,-7-7-1 0,7 6 0 16,0-5-3-16,0 0-8 0,0-6 12 0,0 0-4 15,-6 0-8-15,-1-6 0 0,-12 6 0 0,19 0 0 16,0 0-27-16,-6 0-7 16,-1 0-2-16,-12 0-962 0,0 0-193 0</inkml:trace>
  <inkml:trace contextRef="#ctx0" brushRef="#br0" timeOffset="79254.74">25925 9830 1926 0,'0'0'85'0,"0"0"18"0,0 0-83 0,0 0-20 15,0 0 0-15,6-11 0 0,7 0 51 0,5-6 5 0,1-5 2 0,7 10 0 0,-1-4-34 0,6-1-8 0,1 0 0 16,12 0-1-16,0 6-15 0,0 5 0 0,-6 6 0 0,6 12 0 16,-6-1 40-16,0 6 4 0,-7-1 2 0,7 7 0 15,-6-1-22-15,6 6-5 0,-13 0-1 16,13 6 0-16,-7 0 37 0,1-6 7 15,-1-6 2-15,7 0 0 0,0-5 0 0,6-6 0 0,-6-5 0 16,6 5 0-16,-6-11-52 0,6-5-12 0,-13 5 0 16,1-6 0-16,-1 0 0 0,-5-5 0 0,5 0 0 15,-12 0 0-15,-6 5-100 16,-1-5-22-16,1-6-5 0,-7 0-1025 0</inkml:trace>
  <inkml:trace contextRef="#ctx0" brushRef="#br0" timeOffset="79513.77">27217 9718 2073 0,'13'11'184'0,"-1"6"-147"16,1 0-29-16,6 0-8 0,6 5 199 0,13-5 38 15,0-6 8-15,-1 1 2 0,8-7-157 0,-8-5-31 16,8-5-7-16,-8 5 0 0,1-6-52 0,-6-5-14 16,-1 0-1-16,-6-6 0 15,-6 0-94-15,0 0-19 0,0 6-4 0,-6-6-1 16,-13 17 55-16,0 0 11 0,0-11 3 0,0 11 0 0,0 0 35 0,-19 5 7 15,0 7 2-15,0 10 0 0,6 1 85 0,-5 5 18 16,-1 0 3-16,0 11 1 0,0 6-13 0,0 5-2 16,6 1-1-16,-6 5 0 0,7-6-13 0,-1 0-2 15,1 1-1-15,5-1 0 0,-5-10-40 0,5-7-15 16,7-5 11-16,0-5-11 16,7-1-132-16,-7-22-33 0,0 0-7 0</inkml:trace>
  <inkml:trace contextRef="#ctx0" brushRef="#br0" timeOffset="79640.12">27406 10021 1094 0,'-12'17'97'0,"5"5"-77"0,-5 6-20 0,5 6 0 0,1 5 330 0,0 0 62 15,-1 1 13-15,7-1 3 16,7-6-278-16,-1-5-55 0,0-5-11 0,7-1-860 16,0-5-171-16</inkml:trace>
  <inkml:trace contextRef="#ctx0" brushRef="#br0" timeOffset="80035">28289 9870 2880 0,'0'0'64'0,"-7"-17"12"0,1 0 4 0,0 0 0 0,0-5-64 0,-7 11-16 15,0-1 0-15,1 7 0 0,5-1 54 0,7 6 8 16,-19 6 2-16,7 16 0 0,-1 6-52 0,7 6-12 15,0 16 0-15,6 6 0 0,0 6 0 0,12 5 0 0,7-5 0 16,6 5 0-16,1-5 0 0,5-12 0 0,1-5 0 16,5-11 0-16,-5-6 0 0,6-11 0 15,0-6 0-15,-1-17 0 0,1-5 0 0,0-12 0 0,-6-16 0 0,5-11 0 32,-5-6-48-32,-7-12-13 0,-6-10-3 0,-6-6 0 15,-1 0 0-15,-5-11 0 0,-1 5 0 0,-12-11 0 0,-1 0-33 16,1-5-7-16,-7 5-2 0,1-11 0 15,-7 11 57-15,6 11 11 0,-6 17 2 0,7 12 1 0,-1 21 90 0,1 18 17 0,-1 11 4 16,0 22 1-16,7 17 41 0,6 17 8 0,6 22 2 16,1 11 0-16,5 12-52 0,1 5-9 0,12 1-3 0,-6 10 0 15,6 6 3-15,-6 0 0 0,13-5 0 0,-1 5 0 16,-12-17-49-16,6-5-10 0,7-12-8 0,-7 1 12 16,0-17-43-1,0-12-8-15,1-5-1 0,-7-11-1 0,0-6-198 0,-7-6-39 16</inkml:trace>
  <inkml:trace contextRef="#ctx0" brushRef="#br0" timeOffset="81392.8">24021 10671 608 0,'0'0'27'0,"0"0"5"0,0 0-32 0,0 0 0 0,0 0 0 0,0 0 0 0,0 0 51 0,0 0 3 0,0 0 1 0,0 0 0 0,0 0-47 0,0 0-8 15,0 0 0-15,0 0-8 0,0 0 22 0,0 0 5 16,0 0 1-16,0 0 0 0,0 0 54 0,-7-11 11 0,1 0 3 16,6 11 0-16,0 0 0 0,-6-12 0 15,6-4 0-15,-7 4 0 0,14 1 23 0,-7 11 5 0,0 0 0 16,0 0 1-16,0 0-33 0,0 0-8 0,0 0 0 0,0 0-1 15,12 0 42-15,1-5 9 0,6 5 2 0,0 5 0 16,12-5-52-16,-5 0-9 0,-1 11-3 0,13-5 0 16,-7-6-16-16,13 6-4 0,0-1-1 15,0 1 0-15,1-6 2 0,5 5 1 0,-6-5 0 0,0 0 0 16,0 0-15-16,-6 0-3 0,6 0-1 0,-6 6 0 16,-6-6-12-16,6 6-3 0,-13-1 0 15,0-5 0-15,0 0-4 0,-6 6-8 0,0-6 11 0,-6 6-11 16,-13-6 10-16,12 0-10 0,1 5 8 0,-1-5-8 15,-12 0 8-15,0 0-8 0,0 0 0 0,0 0 8 16,7-17-8-16,-7 17 0 0,-13-11 0 0,1 0 0 16,-1 0 0-16,-12-6 0 0,0 6 0 0,-7-1 0 0,-6 1 0 15,0 6 0-15,1 5 0 0,-1 0 0 16,-13 0 0-16,7 5 0 0,-6 1 0 0,-1 5 0 0,7-5-10 0,0 5 10 16,0 0 0-16,12 0-9 0,1-5 9 0,6-1 0 15,-1 1 0-15,14 0-8 0,-1-6 8 0,1 5 0 16,-1-5 0-16,13 0 0 0,6-5 0 0,1 5 0 15,5-6 10-15,1 0-10 0,6 1 8 0,6-1-8 16,0 1 0-16,7 5 0 0,-1 5 10 0,7-5-10 16,0 6 10-16,6 5-10 0,-6-5 8 0,0-1-8 15,-1 7 0-15,8-1 0 0,-1 0 0 0,6 0 0 16,-6-11 0-16,7 11 0 0,5 6-14 0,-5-11-9 16,6-1-1-16,-7-5-972 15,-6 0-193-15</inkml:trace>
  <inkml:trace contextRef="#ctx0" brushRef="#br0" timeOffset="82814.59">29682 9881 288 0,'0'0'25'0,"0"0"-25"0,0 0 0 0,0 0 0 0,0 0 372 0,0 0 70 15,-6-6 14-15,-1-5 2 0,1 0-250 0,0 5-49 0,-7 1-11 0,7 5-1 16,-13 5-51-16,6 1-9 0,1-1-3 0,-7 7 0 0,-6 4-27 0,6 7-5 15,6-6-2-15,-6 11 0 0,0 5-14 16,7 1-4-16,5 5 0 0,1 12 0 16,6-7-8-16,0 7-1 0,6-6-1 0,1 5 0 15,5-5-5-15,7-6-1 0,0-5 0 0,6 0 0 16,1-12-1-16,5-5-1 0,1-6 0 0,12 0 0 16,-6-5-1-16,6-6 0 0,6-11 0 0,-12-6 0 0,-7 0-13 15,7-5 11-15,6-1-11 0,7-5 10 16,-7 0-54-16,-13 0-10 0,1 6-2 15,0-6-1-15,-7 5-156 0,-13 6-31 0</inkml:trace>
  <inkml:trace contextRef="#ctx0" brushRef="#br0" timeOffset="84356.89">30199 9023 633 0,'0'0'56'0,"0"17"-44"0,0 5-12 0,6 12 0 0,7 17 334 0,6 5 65 0,-7 5 13 0,7 6 2 0,0 12-234 0,6-6-48 0,-6 5-8 16,7 6-3-16,-8 0-77 0,-5 6-16 0,6 0-4 16,-6-1 0-16,-7-4 32 0,0-7 7 15,1-5 1-15,-1-6 0 0,0-5-52 0,-6-17-12 16,0-6 0-16,6-5 0 0,-6-18 0 0,7-4 0 0,-7-12 0 15,0 0 0-15,6-17 0 0,7-6 0 0,-1-10 0 16,7 5 0-16,-6-6 0 0,6 0 0 0,6 6 0 0,0 0 0 16,0 12 14-16,7-1 0 0,-1 6 0 15,1 5 0-15,6 0-14 0,0 12 0 0,-7 0 0 0,1-1 0 16,12 6 0-16,0 6 0 0,-13-6 0 0,1 12 0 16,-7-1-13-16,-6 6 1 0,-6-5 0 0,-1 5 0 15,-12 0 41-15,0 0 9 0,-6 0 2 0,-7 0 0 16,-6-6-19-16,-6 1-3 0,6-7-1 0,-6-4 0 0,0-1-17 15,-7-6 0-15,-5-5-11 0,-1-11 11 16,-6 0-36 0,6-6 0-16,0 0 0 0,0-5 0 0,7-6-78 0,-7 6-16 0,6-6-3 15,1-1-1037-15</inkml:trace>
  <inkml:trace contextRef="#ctx0" brushRef="#br0" timeOffset="84894.34">30861 8726 806 0,'0'0'72'0,"0"17"-58"0,6 0-14 0,-6 11 0 0,13 0 280 0,-7 0 54 0,0 11 10 0,1 6 3 0,-1 0-197 0,0 5-39 0,7-5-8 0,0 0-2 15,-1 5-81-15,-6 6-20 0,-6 0 0 0,7-5 0 0,-1-1 56 0,-6-10 6 16,-13-7 2-16,7-5 0 0,6-5-52 16,0-12-12-16,0-11 0 0,0 0 0 0,0 0 55 15,-19-11 8-15,0-6 1 0,0-6 1 16,7-10-23-16,-1-6-5 0,7-6-1 0,0-6 0 16,-1 6-17-16,7-5-4 0,7 0-1 0,-1-1 0 15,7 1-14-15,-1-1 0 0,-6 6 0 0,7 6 0 16,12 0 0-16,13 0 0 0,-13 5-12 0,13 0 12 15,-6 6-11-15,5 6 11 0,1 0-10 0,-6-1 10 16,-1 6-38-16,1 6-2 0,-13 0 0 0,0 5 0 16,0 6 40-16,-19 0 0 0,0 0 0 0,0 0 0 0,0 17 0 0,0 11 0 15,-7 0 0-15,-5 0 0 0,-1 0 0 0,-6 6 0 16,0-6 0-16,0 0 0 0,7 5 0 0,-7-5 16 16,6 6 0-16,-6-6-1 0,7 0-24 0,5 0-5 15,-5-11-1-15,-1 11 0 0,7 0 15 0,0-6 0 16,6 1 0-16,0-1 0 0,0 1 47 0,6-6 12 15,0 11 2-15,7-6 1 0,-1 0-31 0,1-5-7 16,0 6 0-16,12-12-1 0,-6 6-8 0,6-6-2 16,0 0 0-16,0-5 0 0,7-6-1 0,-7 0-1 15,7 0 0-15,-7 0 0 0,0-6-11 0,-6 6 12 16,6-5-12-16,-6-1 12 0,-6 6-12 0,-1 0 0 0,1 0 0 16,-13 0 0-1,0 0-84-15,0 0-21 0,0 0-5 0</inkml:trace>
  <inkml:trace contextRef="#ctx0" brushRef="#br0" timeOffset="93095.65">18826 13367 345 0,'0'0'31'0,"6"-17"-31"15,-6 6 0-15,0-11 0 0,6-1 260 0,-6 6 45 0,-6-5 10 0,0-6 1 0,-7 0-132 0,1 0-28 16,-7 0-4-16,0 0-2 0,-6 6-41 0,6-1-8 16,-7 1-1-16,1 5-1 0,0 0-43 0,-6 11-9 15,-7 6-2-15,6 12 0 0,7 4-13 0,-7 12-2 16,7 6-1-16,0 11 0 0,0 5-29 0,0 12 0 16,-1 0 0-16,7 5 0 0,13 6 0 0,0 0 8 15,6 0-8-15,0-1 9 0,6-10-9 0,7-17 0 16,6-6 0-16,6-11 0 0,0-11 0 0,7-11 0 15,5-18 0-15,8-10 0 0,-1-17 0 0,0-12 0 16,-6-10 0-16,-1-12 0 0,1 0 28 0,-6-17 12 16,-7 1 4-16,0-18 0 0,-6-11-25 0,-6 6-5 0,-7 6-1 15,7-1 0-15,-13 12-3 0,6 11-1 0,-6 11 0 16,0 6 0-16,0 16-1 0,0 18-8 0,0 5 12 0,0 16-4 16,0 12 2-16,6 23 0 0,1 5 0 0,-1 17 0 15,0 16 6-15,1 7 0 0,-1 10 1 0,0 12 0 16,7-1-8-16,-7 1-1 0,0 0-8 0,7 0 12 15,-7-12-12-15,7 0 0 0,-1-5 8 0,1-11-8 16,6 0-79-16,-6-17-18 0,6-12-4 16,-1-5-1-16,1-11-184 0,7 0-37 15</inkml:trace>
  <inkml:trace contextRef="#ctx0" brushRef="#br0" timeOffset="93315.39">19400 13059 921 0,'-26'22'82'16,"-5"1"-66"-16,-1 5-16 0,1 5 0 0,-1 1 439 0,1-6 84 16,6 11 17-16,-1 6 3 0,14 6-383 0,-1-1-77 15,7 6-15-15,6 6-4 0,6-6 0 0,13 5 0 16,6-10 0-16,0-1 0 0,13-16-64 0,0-12-16 16,0 1-1-16,6-12-1 0,6-5 18 0,1-1 0 15,6-16 0-15,-7 0 0 0,1-12 18 0,-14-5-2 16,1 0-1-16,0-11 0 15,-6 5-166-15,-7-5-33 0,-13 6-6 0,1-1-1102 0</inkml:trace>
  <inkml:trace contextRef="#ctx0" brushRef="#br0" timeOffset="95382.44">19879 12156 288 0,'0'0'12'0,"0"0"4"0,-7-11-16 0,-5 0 0 0,12 11 0 0,0 0 0 0,0 0 536 0,0 0 104 0,0 0 20 0,12 17 5 0,-5 11-445 0,5 6-88 16,1 5-19-16,0 11-3 0,5 1-51 0,-5 10-11 15,0 7-1-15,-1 10-1 0,7 0-12 0,-6 7-2 16,-1 4-1-16,1 7 0 0,0-7-16 0,-7-5-3 15,0 0-1-15,-6 0 0 0,-6-5-11 0,6-12 0 16,6-5 9-16,1-6-9 0,-14-11 0 0,7-12 0 16,0-5 0-16,0-5 0 0,0-23 0 0,0 0-10 15,0 0 1-15,0 0 0 0,13-17 9 0,-1-11-12 16,-5 6 12-16,12-6-12 0,6 0 12 0,6-1 0 16,1 7 0-16,-1 0 0 0,7 5 0 0,6 0-10 0,1 6 10 15,-1 0 0-15,0 5-8 0,0 0 8 0,0 6 0 16,0 0 0-16,-12 6 0 0,-1 0 0 15,-6-1 0-15,1 6 0 0,-7 1 0 0,-7 4 0 0,-12 7 0 16,6-6 0-16,1 5 16 0,-14 1-4 0,-5-1 0 0,-7 0 0 16,0 1-12-16,-12-1 0 0,-7-5 8 15,-6-6-8-15,-13 0-13 0,6-5-6 0,1-12-1 0,0 1 0 16,-7-1-98-16,6-5-20 0,14 0-4 0,5-6-1192 16</inkml:trace>
  <inkml:trace contextRef="#ctx0" brushRef="#br0" timeOffset="98931.2">21701 12751 2649 0,'0'0'58'0,"0"0"12"0,0 0 2 0,0 0 4 0,0 0-61 0,0 0-15 0,0 0 0 0,0 0 0 0,12-6 105 0,-12 6 19 0,0 0 3 0,7-17 1 0,-7 6-103 0,6 0-25 15,-6 11 0-15,0 0 0 0,0 0 56 0,0 0 7 16,-6-11 1-16,-1-1 0 0,7 12-52 0,-12-11-12 16,5 0 0-16,-5 0 0 0,-1 5 32 15,1 6 4-15,-7 0 1 0,0 0 0 0,6 0-25 0,-12 0-4 16,0 6-8-16,-1 5 11 0,8 0-11 0,-1 6 0 16,-7 0 0-16,7 5 0 0,13 6 21 0,-13 0-1 15,7 0 0-15,-7 0 0 0,6 0-33 16,7-5-7-16,6-1-2 0,0 1 0 0,0-1 22 15,0-5 0-15,12 0-9 0,1-6 9 0,-13-11 0 0,0 0-10 0,0 0 10 16,19 11-8-16,6-17 8 0,0 1-13 16,-6 5 5-16,7-11 8 0,-8 5-13 0,-5-5 5 15,0 5 8-15,-13 6-13 0,12 0 13 0,-12 0 0 16,0 0-10-16,0 0 10 0,0 0-9 0,0 0 9 0,0 0-12 16,-6 17 12-16,-7 0-9 0,-6 11 9 0,1-6 0 15,5 6-9-15,0 0 9 0,1 0 0 0,-1 0 10 0,0 0-10 16,13 6 0-16,-6-6 0 0,-6 6 0 0,5-1 0 0,20-5 0 15,-7 6 0-15,0-12 0 0,7 6 0 0,6-5-13 16,0-6 1-16,6-1 0 0,0-4 0 16,-6 5 29-16,6-12 7 0,1-5 0 0,-1 6 1 0,0-6-15 0,0 0-10 15,1 0 12-15,-8-6-12 0,8-5 33 16,-7 0 0-16,0 5 0 0,-7-5 0 16,1 5-61-1,6-5-13-15,-13 0-3 0,7 0 0 0,-1-1-32 0,-6-4-6 16,1 4-2-16,-7 1 0 0,0 11-191 15,-7-11-38-15</inkml:trace>
  <inkml:trace contextRef="#ctx0" brushRef="#br0" timeOffset="99546.31">21972 11971 748 0,'0'0'33'0,"0"0"7"0,6 12-32 0,0 10-8 0,-6-5 0 0,7 5 0 0,-1 1 373 0,0 5 73 0,7-11 14 0,-13 5 4 15,6 12-320-15,-6-6-64 0,13 5-13 0,-13-5-3 16,-7 6 0-16,7 0 0 0,7-1 0 0,5 1 0 15,-12 0-51-15,7 5-13 0,-7-11 0 0,0 5 0 16,6 1 0-16,-6-12 0 0,-6 1 0 0,6-1 0 16,0-11 54-16,0-11 8 0,0 0 2 0,0 0 0 15,0 0-52-15,0 0-12 0,0-16 0 0,0-7 0 0,-7 1 0 0,7-12 0 16,7 1 0-16,-7-7 0 16,0-4 0-16,6-1 0 0,0-6 0 0,1-5 0 15,5 6 0-15,-5-6 0 0,-1-6 0 0,6 0 0 0,7 1 0 0,0 5 0 16,-6-6 0-16,6 6 0 0,0 5 0 15,0 7 0-15,6 4 0 0,0 1 0 0,-6 11 8 0,0 0 0 16,-7 11-8-16,7 1 12 0,7 10-12 0,-7 6-8 16,-1-6 8-16,-5 12-13 0,12 5 13 0,-12 0 8 15,-7 1 0-15,7 4-8 0,-13 1 0 0,6 11 0 16,-12 6-10-16,-1-1 10 0,-5 1 0 0,-7 0 0 0,-6-1 0 16,6 1 12-16,0 0-12 0,-6-1 10 15,-1-5-10-15,1-5 10 0,-6-1-10 0,6-5-16 16,-1 0 4-16,7-6 1 0,-6 6 25 0,6-6 5 15,19-11 1-15,0 0 0 0,0 0-2 0,0 17 0 16,7 0 0-16,-1 5 0 0,0-5-2 0,7 11 0 16,-1-6 0-16,7 1 0 0,0-1-1 0,6 1-1 15,-6-1 0-15,0 0 0 0,-6-5-6 0,6-6 0 0,0 6-8 16,0-6 12-16,12 1-12 0,-6-7-15 0,1 1 3 0,-1-1 1 16,0 1 23-16,-6 0 5 0,6-6 1 0,-6 11 0 15,0-6-29-15,0 7-5 0,-13-1-2 0,7 0-980 16,-1 0-196-16</inkml:trace>
  <inkml:trace contextRef="#ctx0" brushRef="#br0" timeOffset="105475.93">23151 13266 2188 0,'0'0'48'0,"12"-5"11"0,7-1 1 0,6 0 1 0,7 1-49 0,-1-1-12 0,-5 6 0 0,11-5 0 0,8 5 105 0,-8 5 19 0,1 1 3 0,6 5 1 16,-6-5-103-16,0 5-25 0,0 0 0 0,0 0 0 0,0 1 0 15,-7-7 0-15,7 1 0 0,-13-1 0 0,0-5 56 0,7 0 7 16,-1-5 1-16,1-1 0 15,-1-5 0-15,-5 5 0 0,5-5 0 0,1-6 0 0,5 0-52 16,-5 1-12-16,-13-1 0 0,6 6 0 16,-6-1-49-16,0 1-13 0,-6 0-2 0,-7 5-819 15,6 1-163-15</inkml:trace>
  <inkml:trace contextRef="#ctx0" brushRef="#br0" timeOffset="105793.51">24058 12700 57 0,'0'0'0'0,"0"0"0"0,0 0 0 0,0 23 0 16,0-1 581-16,7-5 111 0,12 0 23 15,6-1 4-15,6 1-524 0,1-6-105 0,12 6-21 16,7-6-4-16,-1 1-25 0,0 5-4 0,7-6-2 0,6 0 0 16,-12-5-20-16,-1 5-4 15,0-6-1-15,-5-5 0 0,-8 0-9 0,1 0 0 0,-6 0 0 0,-7-5 8 16,0-1-8-16,-6 1-11 0,13 5 3 0,-20 0 0 31,7 5-24-31,-6 1-4 0,-7-6 0 0,7 11-1 0,-7 0 37 0,0 0 0 0,-6 6 0 0,7 0 0 16,-7 0 0-16,0 0 8 0,0 11 2 0,0 0 0 15,0 0 14-15,0 5 4 0,-7 1 0 0,1-6 0 0,0 6 8 16,-1-6 1-16,1 0 1 0,-7 0 0 16,1-6-20-16,-1-5-4 0,1 5-1 0,5-5 0 15,-5-6-133-15,-1 1-26 0,1-7-6 0,-7-5 0 16</inkml:trace>
  <inkml:trace contextRef="#ctx0" brushRef="#br0" timeOffset="105923.37">24645 13177 3304 0,'0'0'73'0,"0"22"15"0,0 6 4 0,6 0 0 0,0 0-74 0,1 0-18 16,5 0 0-16,-5 0 0 0,5 0 12 0,1-5-2 15,6-1 0-15,-7-5 0 16,1-6-231-16,0-5-47 0,18 5-8 0,-31-11-3 0</inkml:trace>
  <inkml:trace contextRef="#ctx0" brushRef="#br0" timeOffset="107087.69">25710 13418 1209 0,'0'0'53'0,"0"0"12"0,0 0-52 0,0-12-13 0,0 12 0 0,0 0 0 0,-12-5 272 0,12 5 51 0,-19 0 10 0,6 11 3 16,-6 0-167-16,0 12-33 0,7 10-6 0,-7 7-2 0,6 4-102 15,-6 7-26-15,7 5 0 0,5 0 0 16,7-6 43-16,0 6 3 0,0-16 1 0,0-1 0 16,13-6-24-16,0-4-5 0,5-7-1 0,1-5 0 15,0-6 1-15,7-11 0 0,-1-17 0 0,0-5 0 16,0-12-10-16,7-5-8 0,-7-17 12 0,0-6-12 15,-6-11 8-15,6-5-8 0,-6-6 0 0,-6 0 0 16,-7 0 8-16,0 0-8 0,1-1 0 0,5 7 0 0,-5 5 8 16,-7 6-8-16,0 0 0 0,0 16 0 15,6 6 0-15,-6 17 10 0,0 11-10 0,0 17 8 0,0 0 3 0,0 17 0 16,0 17 0-16,0 11 0 0,6 16-3 16,1 1 0-16,5 5 0 0,-6 12 0 0,1 5 1 15,5 0 0-15,1 0 0 0,0 6 0 0,-7-12-9 0,6-5 0 16,1-6 9-16,0-5-9 0,-1-17 0 15,1 0 0-15,-7-6 0 0,7-6 0 16,-1-10-94-16,1-6-14 0,0-6-2 0,-13-11-810 16,0 0-161-16</inkml:trace>
  <inkml:trace contextRef="#ctx0" brushRef="#br0" timeOffset="107363.52">26807 13474 2419 0,'0'0'53'0,"0"0"11"0,-6 11 3 0,-7 0 1 0,1 0-55 0,-1 12-13 15,-6-6 0-15,7 5 0 0,-1 0 105 0,-6 1 19 0,13 5 3 0,-7 5 1 0,7 7-103 0,6-1-25 0,-6 6 0 0,12-6 0 0,-6 0 56 16,6 0 7-16,7 6 1 0,-7-11 0 0,13 0-52 0,0-12-12 15,-7 0 0-15,7-5 0 0,13-11 0 0,-7-1 0 16,-6-5 0-16,6-5 0 16,0-6-48-16,1-6-13 0,5 6-3 0,-6-17 0 15,-6 0-172-15,7-12-34 0,18-38-7 16,-19 5-2-16</inkml:trace>
  <inkml:trace contextRef="#ctx0" brushRef="#br0" timeOffset="107725.69">27122 12622 1958 0,'-12'39'87'0,"12"-11"17"0,0 0-83 0,0 11-21 16,0 6 0-16,0 11 0 0,6 11 205 0,-6 1 37 16,-6-1 7-16,6 6 2 0,6 5-211 0,0 1-40 15,1-6-13-15,-1 11 0 0,13 0 85 0,-13-17 18 0,-6-5 3 16,7-6 1-16,5-11-63 0,-6-6-13 0,-12-11-2 15,6-6-1-15,13-11-6 0,-7-5-1 0,7-6 0 0,-1-11 0 16,7-6-8-16,0-5 0 0,6-6 0 0,7-6 8 16,-7-5-8-16,0 5 0 0,1 0 0 0,5 6 0 15,1 6 0-15,5 5 0 0,-5 6 8 0,-1 0-8 16,-5 11 0-16,5 0 0 0,1 0 0 16,-1 11 0-16,1-5 0 0,-7 5 0 0,0 0 0 0,-6 6 0 15,6-6 0-15,-12 11 0 0,-7 6-8 0,1 0 8 16,5-5 0-16,-12 5 0 0,6-6 10 0,-12 6-10 15,0 6 21-15,-7-6-2 0,-6-6-1 0,0 6 0 16,-6-11-18-16,0-6 8 0,0 1-8 0,-7-7 0 16,1-5-56-16,-13-11-19 15,-7 0-3-15,-12-12-1325 0</inkml:trace>
  <inkml:trace contextRef="#ctx0" brushRef="#br0" timeOffset="125121.68">1791 13233 403 0,'0'0'17'0,"0"0"5"0,0 0-22 0,-12 5 0 0,12-5 0 0,0 0 0 0,0 0 555 0,0 0 106 15,0 0 22-15,19-5 4 0,0-7-446 0,0 1-89 16,6-6-17-16,0-5-4 0,7 5-71 16,-1-5-15-16,13-1-2 0,0 1-1 0,-6-6-18 0,6 5-3 15,0 7-1-15,1-7 0 0,-8 6 10 0,7 6 2 16,-18 0 0-16,12 5 0 0,-1 1-24 0,-24-1-8 15,18 1 0-15,-24 5 0 0,12 0 0 0,0 0 0 16,-19 0 0-16,6 5 0 0,-6-5 0 0,19 11 0 16,-19-11 0-16,0 0 0 15,0-11-61-15,6 6-12 0,7-7-3 0,-13-4-970 16,0-7-194-16</inkml:trace>
  <inkml:trace contextRef="#ctx0" brushRef="#br0" timeOffset="125727.41">3279 13283 1094 0,'0'0'97'0,"0"0"-77"0,0 0-20 0,0 0 0 0,0 0 283 0,19 6 53 0,-13-6 10 0,13 5 2 0,7-10-132 0,5 5-28 0,-6-6-4 0,13 6-2 16,6 0-66-16,0 6-12 0,1-6-4 0,5 0 0 15,7 5-53-15,6-5-11 0,0 6-3 0,6 0 0 16,-6-1-7-16,19 6-2 0,-12-5 0 0,11 0 0 15,-17-1 6-15,5 6 1 0,-6 1 0 0,0-7 0 16,-19-10-31-16,-6 5 8 0,-7 0-8 0,7-6 4 16,-19 0-59-16,0 6-10 0,-6-5-3 15,-13 5-1502-15</inkml:trace>
  <inkml:trace contextRef="#ctx0" brushRef="#br0" timeOffset="169746.39">8657 15435 3110 0,'0'0'276'0,"0"0"-220"0,0 0-45 0,0 0-11 0,0 0 72 0,0 0 12 16,0 0 2-16,0 0 1 0,0 0-51 0,0 0-9 0,0 0-3 0,6 0 0 16,-6 0-24-16,19-5 0 0,0 5 8 0,-19 0-8 31,0 0-28-31,0 0-7 0,0 0-1 0</inkml:trace>
  <inkml:trace contextRef="#ctx0" brushRef="#br0" timeOffset="208643.29">1085 15789 2649 0,'0'0'58'0,"0"0"12"0,0 0 2 0,0 0 4 0,26-6-61 0,-20-5-15 0,6 0 0 0,7 5 0 0,0-5 85 0,-6-6 15 0,6 0 2 0,0 0 1 0,6 6-37 0,6 0-7 16,-5-12-2-16,-1 12 0 0,0 6-20 0,7-1-4 15,-7 0-1-15,6 6 0 0,1 0-12 0,-7 0-4 16,-6-5 0-16,6 10 0 0,0 1-3 0,7 0-1 16,-19-1 0-16,6 6 0 0,6-5-4 0,-13-6-8 15,7 6 11-15,-12-1-11 0,11-5 8 0,-18 0-8 16,0 0 0-16,0 0 0 0,0 0 0 0,0 0 0 16,0 0 0-16,0 0 0 0,0 0 0 0,0 0 0 15,0 0 0-15,0 0 0 0,0 0-12 0,0 0 1 16,-6 6 0-16,-13 5 0 0,0 0-6 0,0-5-2 15,-6 11 0-15,6-6 0 0,0 0-3 0,-6 0-1 16,0-5 0-16,-7 5 0 0,1 0-1 0,-7-5 0 16,13-6 0-16,-19 0 0 0,12 6 4 0,1-6 0 15,-7-6 0-15,13 6 0 0,-13-6 28 0,19-5 7 0,13 0 1 16,-20 0 0-16,-5 11 5 0,6 0 2 0,6-6 0 16,12 1 0-16,7 5-1 0,0 0 0 0,0 0 0 15,0 0 0-15,0 0-9 0,0 0-1 0,0 0-1 0,0 0 0 16,19 5-11-16,0-10-11 0,6 5 3 0,-6-6 0 15,7 0 33-15,11 1 7 0,-11-7 2 0,18 7 0 16,-6-6-17-16,-7-6-3 0,7 11-1 16,-13-5 0-16,0 0 29 0,7 5 6 0,-7 1 0 15,-6-1 1-15,6 0-39 0,-6 1-7 0,-13 5-3 0,-6 0 0 16,13-6 0-16,6 1 0 0,-19 5 0 0,0 0 0 16,0 0-128-16,6-12-26 15,-6-4-5-15</inkml:trace>
  <inkml:trace contextRef="#ctx0" brushRef="#br0" timeOffset="-201914.03">5461 16971 864 0,'0'0'38'0,"0"0"8"0,0 0-37 0,0 0-9 0,0 11 0 0,0-11 0 0,12 6 288 0,7 5 56 0,-6-5 12 0,6-1 1 16,6 1-219-16,0 0-44 0,13-1-9 0,-13-5-1 0,13 0-18 0,6 0-3 16,0 0-1-16,19 0 0 0,7-5 5 0,-1-7 1 15,7 7 0-15,-1-6 0 16,1-1-3-16,0 1 0 0,-1-6 0 0,-5 6 0 15,-1-6-13-15,7 6-4 0,-13-6 0 0,6 6 0 16,-12 6-13-16,-1-1-3 0,7 6-1 0,-6 0 0 0,-6 0 5 16,5 6 0-16,-11-1 1 0,5 1 0 15,-6-1-29-15,-6 1-8 0,0-6 0 0,-7 6 0 0,7-1-11 16,0 1-3-16,-19-1-1 0,12-5 0 0,-12 6 24 16,6-12 5-16,-6 1 1 0,0-1 0 0,-6 6-15 0,12 6-18 15,-25-6 4-15,6 0 1 0,-6 0 13 16,0 0 0-16,0 0 0 0,0 0 0 0,0 0 0 0,0 0 0 15,0 17 0-15,0-1 0 16,-6 1-81-16,6-6-11 0,-25 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17:17.16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20692 6989 633 0,'0'0'56'0,"0"0"-44"0,0 0-12 0,0 0 0 0,0 0 267 0,6 11 51 0,-6 0 10 0,7 6 3 15,-1 0-151-15,-6 11-31 0,6 5-5 0,-6 12-2 16,0 6-74-16,0 21-14 0,0-10-3 0,13 11-1 0,-13 0-26 0,0 0-6 16,6 0-1-16,0 5 0 15,-6-5-3-15,7 5-1 0,-7-5 0 0,6 6 0 16,-6-6-5-16,0-6 0 0,0-6-8 0,0-4 12 16,6-7-12-16,-6 0-8 0,0-16 8 0,0 0-13 15,7-6-180 1,-7-11-36-16</inkml:trace>
  <inkml:trace contextRef="#ctx0" brushRef="#br0" timeOffset="487.91">20692 6876 1209 0,'0'0'108'0,"0"0"-87"0,0 0-21 0,19-5 0 0,0-1 174 16,0 1 30-16,12-12 7 0,1 6 1 16,12-6-71-16,0-6-13 0,6 1-4 0,13-6 0 15,7 0-48-15,5 0-9 0,1-6-3 0,6 1 0 16,0 5-51-16,0-6-13 0,0 0 0 0,-6 12 0 16,-1-6 34-16,-12 0 4 0,0 11 1 0,7 6 0 15,-20 5-11-15,13 6-3 0,-12 11 0 0,5 12 0 16,-5 5-41-1,-1 17-9-15,1 5-2 0,5 17 0 0,1 6 27 0,-6 0 0 0,-7 11 0 0,6 12 0 0,-6-1 21 16,-6 6 3-16,6 0 1 0,-6 5 0 0,-6-11-25 16,-1-5 0-16,1 0 0 0,5-1 0 0,-11 1 0 15,-1-6 0-15,0-5 0 0,0-1 0 0,1-5 36 0,-1-6 3 16,-13 1 0-16,7-12 0 0,0 0-39 0,-6-6 0 16,-1 1 0-16,-5-1-8 15,-1 0-175-15,0-10-34 0,-6-1-7 0</inkml:trace>
  <inkml:trace contextRef="#ctx0" brushRef="#br0" timeOffset="822.31">20932 8838 2667 0,'44'0'59'0,"-19"-5"12"0,13 5 2 16,6-12 2-16,19 7-60 0,13-6-15 0,12-6 0 0,6 0 0 0,7 0 101 0,6 0 18 0,1 6 3 0,11 11 1 0,-5-17-47 0,-1 12-10 15,-6-1-2-15,13 1 0 0,-25 5-51 0,6 0-13 16,-19 0 0-16,-7 5 0 0,-5 1 0 16,-7-1 0-16,-13 1 0 0,1 5 0 15,-7-22-48-15,-6 11-13 0,6 0-3 0,-7-6-1356 0</inkml:trace>
  <inkml:trace contextRef="#ctx0" brushRef="#br0" timeOffset="11380.52">11740 13821 1728 0,'-32'23'76'0,"20"-7"16"0,-1 7-73 0,-19 5-19 15,1 11 0-15,-1 12 0 0,-5 5 269 0,5 5 51 0,-6 12 9 0,0 22 3 0,1 6-224 0,-8 6-45 0,14 5-9 0,-13 11-2 16,12-5-41-16,-12 5-11 16,13 1 0-16,-1 10 0 0,-18 1 53 0,12-1 9 0,-6 1 2 0,-7 10 0 15,1-16-64-15,6 11 0 0,0-5 0 0,-13 5-10 16,6-11 10-16,7-6 0 0,-6-11 8 0,6 0-8 0,0-22 0 16,12-6 0-1,1-11 0-15,5-6 0 16,1-11-103-16,13-16-15 0,-1-12-3 0,13-11-1 15,0-17-124-15,0 0-25 0</inkml:trace>
  <inkml:trace contextRef="#ctx0" brushRef="#br0" timeOffset="11656.55">11324 13849 2131 0,'6'56'94'0,"0"-28"20"0,7 6-91 0,-1 11-23 16,14 11 0-16,5 22 0 0,1 1 180 0,12 27 31 16,6 6 6-16,13 23 2 0,0-6-133 0,7 5-26 0,5 1-6 0,7 11-1 15,-6-6 9-15,0-6 2 16,-13 1 0-16,12 5 0 0,1-17-48 0,-7-11-16 16,7 0 9-16,0 0-9 0,-1-11 0 0,-5-5 0 0,-7-1 0 0,0 0 0 15,-7-11 0-15,-11-5-9 16,5 5 0-16,-6-11 0 15,-12 0-91-15,-1-6-19 0,-12-5-3 0,6-1-1 16,-6 1-129-16,-6-12-25 0</inkml:trace>
  <inkml:trace contextRef="#ctx0" brushRef="#br0" timeOffset="11911.27">10031 17151 864 0,'0'0'38'0,"0"0"8"0,19 16-37 0,6-4-9 0,13-1 0 0,13 0 0 0,18 0 501 0,7 0 99 16,31 6 19-16,19-5 4 0,19-1-447 16,6 0-90-16,13-5-18 0,25 5-3 15,-12 0-9-15,6-11-1 0,-1 6-1 0,14 5 0 16,-20-6-10-16,-5 1-1 0,-7 0-1 0,-1-1 0 15,-24 1-34-15,-25-1-8 0,-14 1 0 0,1 0 0 16,-31-1-77-16,-14 1-15 0,-5 5-2 0,-13-5-1448 16</inkml:trace>
  <inkml:trace contextRef="#ctx0" brushRef="#br0" timeOffset="12425.11">10681 16063 1036 0,'0'0'92'0,"0"0"-73"0,0 0-19 0,19 0 0 0,6 0 413 0,13-5 79 16,-7-7 16-16,20 7 4 0,12-6-308 0,-7-6-60 0,7-6-13 16,0 1-3-16,7 0-102 0,-7-1-26 15,0-5 0-15,0 0 0 0,0 0 0 0,-6 0 0 16,-13 11 0-16,-6 6 0 15,-13 0-46-15,6 0-14 0,1 5-4 0,-7 0 0 16,-6 1-162-16,-6 5-33 0,-13 0-6 0,0 0-2 0</inkml:trace>
  <inkml:trace contextRef="#ctx0" brushRef="#br0" timeOffset="12548.92">11538 15873 115 0,'-13'39'0'0,"7"-11"10"0,0 6-10 0,-7-1 0 16,1 18 0-16,5-1 0 0,-5 12 626 0,12-6 123 15,0 0 25-15,0 11 5 0,0 0-547 0,0-5-108 0,6-6-23 0,0 6-4 16,1-12-61-16,-1-5-13 0,0-6-3 0,7-5 0 15,-1-6-11-15,-5-6-9 0,-1-5 12 0,0-6-12 32,-6-11-66-32,0 0-20 0,0 0-4 0,0 0-851 0,0-16-171 0</inkml:trace>
  <inkml:trace contextRef="#ctx0" brushRef="#br0" timeOffset="12741.19">11872 16556 2880 0,'0'45'128'0,"0"-22"25"0,6-6-122 0,1 16-31 16,-7 1 0-16,12 11 0 0,-12-6 57 0,7 0 6 15,-1 6 1-15,0-6 0 0,1 0 0 0,11-11 0 16,-18 0 0-16,13 1 0 16,-7-13-205-16,7 1-41 0,19-6-8 15,-32-11-2-15</inkml:trace>
  <inkml:trace contextRef="#ctx0" brushRef="#br0" timeOffset="13861.73">11450 14068 1728 0,'0'0'38'0,"0"0"8"0,0 0 2 0,0 0 0 0,0 17-39 0,0-17-9 0,0 0 0 0,0 0 0 0,0 0 104 0,0 0 20 0,0 0 3 0,0 0 1 0,0 0-52 0,6-12-9 16,7 1-3-16,-13 6 0 0,0 5 0 0,0-12 0 15,6 1 0-15,0-6 0 0,-6 1 0 0,0-1 0 16,0 6 0-16,0 11 0 0,7-12-51 15,-14-5-13-15,1 6 0 0,6 11 0 0,0 0 54 0,0 0 8 16,-6-5 2-16,-20 5 0 0,8 5-52 0,5 6-12 16,-6 1 0-16,6 5 0 0,-6 5 54 0,7 6 8 15,-1-6 2-15,7 12 0 0,0 0-52 0,-1-1-12 16,14 1 0-16,-1 0 0 0,0-6 0 0,7 0 0 16,-1-6 0-16,7-5 0 15,7-6-19-15,-1 0-6 0,0-11-2 0,7 0 0 16,-1-5 27-16,1-7 0 0,5-4 9 0,1-7-9 0,-6-5 11 0,-7 0-11 15,0 0 10-15,-6-11-10 0,0 5 19 0,0 1-3 0,-13-1 0 16,-6 0 0-16,0 1-16 0,0 10 0 16,-6 6 0-16,0 1-9 0,-13-7 9 0,6 12 0 15,-18 5 0-15,5 6 8 0,1 0-8 0,0 12 0 0,0 4 0 16,6 7 0-16,-6 5 0 0,6 0 0 0,0 6 0 16,6-6 0-16,7 5 0 0,0 1 0 0,6-6 0 0,0-6 0 15,0-5 0-15,12 0 0 0,1-6 0 0,6 0 0 16,0-11 12-16,6 6-3 0,-6-12 0 0,12-5 0 15,-6-6-9-15,-6-5-12 0,0-1 2 0,0 1 1 16,0-6 9-16,0 0 14 0,-13 0-3 0,1 6-1 0,-14-6-10 16,1 11 0-16,-7 0 0 0,-5 6-11 0,-8-1 11 15,1 12-12-15,-6 0 12 0,5 12-12 0,-5-1 12 16,-1 6 0-16,13 5 0 0,7 6 0 16,-7-5 0-16,6-1 0 0,7 12 0 0,6-6-992 15,19-12-196-15</inkml:trace>
  <inkml:trace contextRef="#ctx0" brushRef="#br0" timeOffset="14841.17">17130 13933 2563 0,'0'0'56'16,"0"-11"12"-16,6 0 3 0,1 0 1 0,-7 11-58 0,0 0-14 0,0 0 0 0,0 0 0 0,-7 16 73 0,-5 1 12 0,-14 11 3 0,1 12 0 0,6 10-71 0,-12 12-17 15,-1 5 0-15,-12 11 0 0,6 1 0 0,-12 11 0 16,-7 5 0-16,-6 6 0 0,0-6 0 0,0 0 0 15,0 6 0-15,-6 6 0 0,-1-6 55 0,1 5 7 16,6 6 2-16,-13 17 0 0,7-6-52 0,0-5-12 0,-1-11 0 16,-5 5 0-1,-1-11-48-15,7-1-13 0,24-4-3 0,-5-12 0 16,0-6-81-16,5-10-17 0,14-7-3 0,-1-5-949 0</inkml:trace>
  <inkml:trace contextRef="#ctx0" brushRef="#br0" timeOffset="15192.7">17067 13973 2419 0,'-13'28'107'0,"13"-17"22"0,7 6-103 0,-1-1-26 0,0 7 0 0,7-1 0 15,-1 6 56-15,7 6 7 0,7 11 1 16,-1 11 0-16,6 5-16 0,7 24-4 16,19 4 0-16,0 29 0 0,-7 11-26 0,1 5-6 0,5 6 0 0,14 34-1 15,-7-11-2-15,0 11 0 16,0-6 0-16,-7 17 0 0,-11-23 36 0,-1-5 7 0,12-11 2 15,-5 5 0-15,-26-22-31 0,7-11-7 16,24-17 0-16,-5 0-1 0,6-17-15 0,-7-11 0 16,-18-1 0-16,12-10 0 15,12-11-111-15,-24-12-25 0,-19 0-4 0,-1-17-1108 0</inkml:trace>
  <inkml:trace contextRef="#ctx0" brushRef="#br0" timeOffset="15550.27">15220 17263 403 0,'12'11'36'0,"7"-5"-36"15,13-1 0-15,12 1 0 0,19 5 455 0,19-5 84 16,13-1 17-16,12 6 3 0,6-5-294 0,20 0-58 16,5 5-12-16,20-6-3 0,-19 1-108 0,12 0-21 15,25-1-5-15,7 1-1 0,-25-6-22 16,6 11-5-16,0-11-1 0,6 6 0 0,-13-1-19 15,-18-5-10-15,-32 6 10 0,13-6-10 16,13 0-48-16,-26 0-16 0,-25 0-4 0,-7 0-909 16,-12-6-183-16</inkml:trace>
  <inkml:trace contextRef="#ctx0" brushRef="#br0" timeOffset="16203.75">16285 16102 1152 0,'0'0'102'0,"0"0"-82"0,0 0-20 0,19 0 0 0,6 0 348 0,-6-5 64 0,-6-6 14 0,18-1 2 0,26-4-258 0,-19 4-52 15,-19-10-10-15,6 0-3 0,26-1-54 0,5-5-11 16,-5-6-3-16,-7 1 0 0,-13-1 0 0,13 6 0 15,7 0 0-15,-7 0 0 0,-25 6-29 0,0-6-8 16,12 5 0-16,1 12 0 16,-13 0-64-16,0 5-15 0,-13-11-2 0,19 12-1 15,-6 5-141-15,0 0-28 0</inkml:trace>
  <inkml:trace contextRef="#ctx0" brushRef="#br0" timeOffset="16360.51">16865 16002 518 0,'-25'39'23'0,"6"-17"5"0,-12 6-28 0,-1 11 0 16,13 1 0-16,0 5 0 0,13-1 479 0,-13 7 90 0,-13 5 19 0,1 0 3 16,6-6-422-16,6 6-84 0,6-5-17 0,-6-1-3 15,-19 1-30-15,13-6-7 0,32-6 0 0,-14-6-1 16,-12 1-27-16,7-6 8 0,5-11-8 0,7 0 0 31,13-6-101-31,-13-11-26 0,-13 0-5 0,13 0-1061 0</inkml:trace>
  <inkml:trace contextRef="#ctx0" brushRef="#br0" timeOffset="16663.18">17098 16175 2649 0,'0'0'58'0,"0"0"12"0,19 6 2 0,0-6 4 0,0 6-61 0,0-1-15 0,6 6 0 0,-12 1 0 0,-13 4 69 15,13 7 11-15,18-6 3 0,-12 5 0 0,-19 0-31 16,0 1-5-16,19 11-2 0,-19 5 0 15,-13 0-58 1,1 0-12-16,5 6-3 0,14 5 0 0,5-5 45 0,-12 0 9 0,-25-6 2 0,6 1 0 16,13-1-28-16,-7-5 0 0,1-1 0 0,-7-5 0 0,0 0 33 15,6 0 2-15,13 0 0 0,-6-5 0 0,-19-7-12 16,25 1-3-16,12-11 0 0,7 5 0 0,-19-11-8 16,13 6-1-16,6-1-1 0,12-5 0 0,13-5-2 15,-6-1 0-15,-25-5 0 0,18 0 0 0,26-6 0 0,-19-6-8 16,-19 1 12-16,-7 0-4 0,14-1-8 0,-1 1 0 15,0-1 0-15,-12 1 8 16,-20 5-32-16,14 0-8 0,12 6 0 0,0 0-1 16,-19 11-218-16,0 0-43 0</inkml:trace>
  <inkml:trace contextRef="#ctx0" brushRef="#br0" timeOffset="17592.09">17237 13928 730 0,'0'0'32'0,"0"0"8"0,0 0-32 0,0 0-8 0,0 0 0 0,6-6 0 0,-6-5 53 0,0 0 10 15,0-1 1-15,7 1 1 0,-1 0-12 0,-6 0-2 0,0 0-1 16,0-6 0-16,6-6-5 0,-6 7-1 16,-6-1 0-16,6-6 0 0,0-5 43 0,-6 6 8 0,-7-6 1 0,1 5 1 15,-7 1 19-15,6 11 3 16,0-6 1-16,1 11 0 0,-13 1-18 0,6-1-3 0,0 6-1 15,-6 6 0-15,-1 5-27 0,1 6-6 0,0 11-1 0,6 0 0 16,-6 0-55-16,6 11-9 16,0 12 0-16,6-1-10 0,7 0 59 0,0 6 12 0,-1-11 3 15,14 6 0-15,5-6-52 0,1-6-12 0,6-6 0 0,-7-4 0 16,7-7 0-16,7-11 0 0,11 0 0 0,1-11 0 16,-6-11 0-16,-1 0 0 0,1-6 0 0,6-5 0 15,-7-12 20-15,-6 0 0 0,-12-5 1 0,6-6 0 16,0 1-11-16,-13 4-2 0,-6 1-8 0,-6 0 12 15,6-6-12-15,-6 11 11 0,-7 1-11 0,0 10 10 16,-6 1-10-16,7 5 10 0,-7 6-10 0,0 5 10 0,-13 6 13 16,7 6 2-16,13 5 1 0,-7 11 0 0,6 1-26 0,-6 5 0 15,0 6 0-15,7-1 0 0,5 1 0 0,1-1 0 16,0-5 0-16,12 0 0 0,0-5 0 0,1-1 0 16,5-5 0-16,1-6 0 0,6 1 0 0,0-12 0 15,0 0 0-15,-7 0 0 0,1-17 0 16,6 6 0-16,6-1 0 0,0-4 0 0,-12-13 0 0,-1 7 0 15,1-6 0-15,6 0 0 0,-6 0 9 0,-1 11-9 16,-6-5 10-16,-6-1-10 0,13 1 11 0,-13-1-11 16,-6 7 12-16,-1-1-12 0,1 11 12 0,-6 1-4 15,5-1 0-15,-5 6-8 0,-1 6 8 0,0 5-8 16,1 0 0-16,-7 6 0 0,-13-6-9 0,20 17-9 0,-1 0-2 16,7 0 0-16,-7 6 20 0,1-1 0 15,-1 1 0-15,13 0 0 0,0-12 0 0,0 1 0 0,0 5 0 16,0-17 0-16,0-11 10 0,0 0 6 0,0 0 0 15,13 5 1-15,6-5-27 0,-7-5-6 0,1-6 0 16,-13-6-1-16,0 0 37 0,6 0 8 0,0 0 2 16,-12 0 0-16,0 1-18 0,-1-1-4 0,1 6-8 15,6 11 12-15,-6-12-12 0,6 12 11 0,-13-5-11 16,1-1 10-16,5-5 10 0,-5 5 1 0,-1 6 1 0,13 0 0 16,0 0-221-16,0 0-44 0</inkml:trace>
  <inkml:trace contextRef="#ctx0" brushRef="#br0" timeOffset="24641.77">14684 12610 1540 0,'0'0'34'0,"0"0"7"0,0 0 2 0,25-5 0 0,-12-12-35 0,-1 6-8 0,1-6 0 0,0 6 0 0,-7 0 140 0,0-6 27 0,0 0 5 0,1 0 0 0,-1-5-29 0,0-1-7 16,-12 7 0-16,0-7-1 0,6 1-57 0,-13 10-11 15,7-4-3-15,0 4 0 0,-7-4 0 0,-6 4 0 16,6 1 0-16,7 0 0 0,-7 5-51 0,1 1-13 16,-7 5 0-16,0 0 0 0,-6 5 15 0,6 7 0 15,-13 4 0-15,7 1 0 0,6 6-24 0,0 5-5 16,7 0-1-16,-13 11 0 0,18-5 15 0,1-1 15 15,6 6-3-15,6 1-1 0,1-1-11 0,5-5 0 16,1-1 0-16,12-5-11 0,-6-5 11 0,6-12-10 16,0-6 10-16,7-5-10 0,-1-5 10 0,13-6-13 15,-6-12 5-15,6-5 8 0,-6 0-18 0,-6 0 4 16,-7-6 1-16,0 1 0 0,0 5 25 0,-25-6 4 16,13 6 2-16,-13 6 0 15,0-6-41-15,-6 5-8 0,-1 1-1 0,-18-1-1 0,6 12 33 0,0-6 0 16,-6 6 0-16,-6 6 0 0,-1-7 27 0,7 12 2 15,0 0 1-15,-1 6 0 0,-5 5-30 0,-1 0 0 16,7 1 0-16,6 4 0 0,0-4 19 0,7 10-3 0,-1 1 0 16,1 5 0-16,12 0-16 0,0-6 8 0,0 0-8 0,6 1 0 15,13-1 0-15,-7-5 0 0,1 0 0 0,6-12 0 16,6 1 0-16,7 0 0 0,-7-12-11 0,6-5 11 16,-5 5-16-16,5-5 3 0,-6-6 1 0,-6 0 0 15,0 1-1-15,-6-1 0 0,-7-6 0 0,0 7 0 16,1-1-31-16,-14-6-5 0,-12 7-2 0,7-1 0 15,6-6 51-15,-13 6 20 0,0 1 0 0,-6 4-1 16,6 1-1-16,0 6 0 0,6-1 0 0,-12 6 0 16,0 11 7-16,6 0 2 0,0 1 0 0,6 4 0 0,7 7 6 15,-7-1 2-15,13 6 0 0,0-5 0 0,13 5-19 16,-13-6-4-16,0-5-1 0,6 0 0 16,26-12 5-16,-7 1 0 0,0-6 1 0,7-6 0 0,6 1-7 0,-1-6-2 15,-5-6 0-15,-7 0 0 0,7 0 0 16,-7 0 0-16,-13 1 0 0,7-7 0 15,-6 6-36-15,-13 0-7 0,0-5-1 0,-6 5-948 16,-1 6-188-16</inkml:trace>
  <inkml:trace contextRef="#ctx0" brushRef="#br0" timeOffset="26165.05">14728 12386 403 0,'-13'0'36'0,"7"0"-36"0,6 0 0 0,0 0 0 0,0 0 301 0,0 0 54 0,0 6 10 0,0-6 3 15,0 0-192-15,0 0-39 0,-13 0-7 0,13 0-2 0,0 0-51 0,0 0-10 16,-6 5-3-16,6-5 0 0,0 0 0 16,-12 6 0-16,-1-6 0 0,0 0 0 0,-12 6 0 0,6-1 0 15,13 1 0-15,-13 0 0 0,0 5-51 0,6-6-13 16,-12 7 0-16,6 4 0 0,-6 1 26 15,0-6 2-15,0 6 1 0,-7 0 0 0,7 0-18 0,0-6-11 16,-7 11 12-16,7-5-12 16,0 0 9-16,0 5-9 0,-7 1 0 0,1 5 9 0,-1-6-9 0,0 1 12 15,1-1-12-15,-7 1 12 0,0-1 6 0,-6 0 2 16,6-5 0-16,-6 11 0 0,0-11-20 0,-6 6 0 16,6-7 0-16,-1 7-9 0,1-1 9 0,6 1 0 15,1-7 8-15,-8 7-8 0,8-6 15 0,-1 5-2 0,6-5 0 16,-6 5 0-16,7 1-13 0,-1-12 11 15,1 6-11-15,6 5 10 0,-19-5-10 0,12-6 0 16,7 6 0-16,-7 0 8 0,1-6-8 0,-1 6 0 16,1-6 0-16,-1 0 0 0,1 6 8 0,-1-6-8 15,1 1 0-15,-1-1 8 0,1-6-8 0,-7 7 8 0,-6-1-8 0,6 6 8 16,6-6-8-16,-6 6 10 0,1-6-10 0,-1 0 10 16,0 6-10-16,0 0 0 0,0-1 0 0,7 1 8 15,-13 0-8-15,12 6 0 0,1-1 0 0,-1-5 0 16,1 0 0-16,5-1 10 0,-11 7-10 0,11-6 10 0,-5-1 0 15,-1 1 0-15,-6 0 0 0,1 5 0 16,5-5 3-16,-6 0 1 0,0-6 0 0,-6 6 0 16,7 0-14-16,-1 0 0 0,6 0 0 0,-12-1 0 15,0 7 0-15,6-1 0 0,0 6 0 0,-6 0 0 0,0 0 0 16,6 0 0-16,7-5 0 0,-1 5 0 16,7 0 14-16,-7-6-3 0,13 6-1 0,-12-5 0 0,12-12 1 15,-6 6 0-15,6 0 0 0,6-6 0 16,-6 0-11-16,7 0 8 0,-1-5-8 0,1 5 8 0,5-11-8 15,-5 6 0-15,12-6 0 0,0 0 0 16,0 0-89-16,0 0-14 0,0 0-2 16,12-12-1312-16</inkml:trace>
  <inkml:trace contextRef="#ctx0" brushRef="#br0" timeOffset="27858.97">14760 12599 57 0,'0'0'0'0,"0"0"0"0,0 0 0 0,0 0 0 0,0 0 193 0,0 0 34 0,0-11 6 0,0 11 2 0,0 0-107 0,0 0-22 15,6-6-4-15,-6 6-1 0,6-11 22 0,-6 11 4 0,19-5 1 0,-19 5 0 16,13 0-52-16,6 5-9 16,-7 1-3-16,7 5 0 0,-6 6 29 0,6-6 6 15,0 6 1-15,-1 5 0 0,1-5-17 0,13 6-3 16,-13-1-1-16,19 0 0 0,-13 1-2 0,6 5 0 0,7-6 0 0,6 1 0 15,-12-7-31-15,12 7-6 16,0-6-2-16,7 5 0 0,-7 1-10 0,0 5-1 16,0-12-1-16,-6 7 0 0,-7 5 10 0,1-6 3 15,6 1 0-15,-1-1 0 0,-11 1-19 0,5-1-3 16,1-5-1-16,-1 5 0 0,-6 1-5 0,7-1-2 0,-7 0 0 16,0 1 0-16,7-1 0 0,-7 1 0 0,0-1 0 0,7 1 0 0,-7-7-9 15,7 7 12-15,-1-6-12 0,-6 5 12 16,1-5-12-16,5 0 10 0,7 11-10 0,-7-11 10 0,-18 5-2 15,12-5-8-15,19 0 12 0,1 5-4 16,-14-5-8-16,-6 0 12 0,1-1-12 0,18 7 12 0,6-12-12 0,-6 11 8 16,-25-5-8-16,6 6 8 0,26-6 0 0,-7-1 0 15,-25 7 0-15,12-6 0 0,1-6 9 16,-1 11 2-16,7 1 0 0,-19-7 0 16,0 7-27-16,6-6-6 0,13-1-1 0,-6 1 0 15,-13-5 15-15,6-1 0 0,6 0 0 0,1-5 0 0,-1 5 0 16,-5-6 0-16,-8 1 0 0,14 0 0 0,12-1 42 0,-6 1 2 15,-32 5 0-15,19-5 0 0,13-6-36 0,-13 5-5 16,-12 1-3-16,-13-6 0 0,0 0 0 0,6 11 0 16,13 0 0-16,-19-11 0 0,-19 6 0 0,19-6 0 15,19 11 0-15,-12 0 0 0,-7-11 0 0,0 0 0 0,0 0 0 16,0 0 0 0,12 0-39-16,-12 0-7 0,-12-5-2 0,12 5 0 15,12-17-107-15,-5-11-21 0</inkml:trace>
  <inkml:trace contextRef="#ctx0" brushRef="#br0" timeOffset="34591.05">25672 12633 2073 0,'0'0'184'0,"0"0"-147"0,0 0-29 0,-12 0-8 0,-7 5 149 0,0 1 29 0,0 5 6 0,-6 12 0 16,-13 10-64-16,-6 7-14 0,-7 10-2 0,-5 17-1 16,5 6-83-16,-5 11-20 0,-20 6 0 0,0 22 0 15,7 6 0-15,-13 11 0 0,0 16 0 0,-6 18 0 16,-7-6 56-16,-6 5 6 0,-12 12 2 0,-20 28 0 15,14-23-50-15,5 6-14 0,1 6 0 0,-13 16 8 0,12-22 3 16,1-5 1-16,-7-7 0 0,6 24 0 16,7-24-12-16,13-10 10 0,5-1-10 0,7 7 10 15,13-35-10-15,12-11 0 0,7-11 0 0,6 1-11 16,19-13-105-16,-1-10-22 16,7-11-4-16,13-12-1 0</inkml:trace>
  <inkml:trace contextRef="#ctx0" brushRef="#br0" timeOffset="34838.4">25565 13199 2880 0,'13'39'64'0,"6"40"12"0,6 33 4 0,7 28 0 0,5 0-64 0,1 17-16 0,13-6 0 0,5 18 0 16,1-13 54-16,6 1 8 0,13-11 2 0,6 0 0 16,-7-23 0-16,1 0 0 0,0-10 0 0,6-1 0 15,-13-6-64-15,-6 1-8 0,0-6-4 0,0-1-1 16,0-10-99-16,0-6-19 16,-6 0-4-16,-7-5-1 0</inkml:trace>
  <inkml:trace contextRef="#ctx0" brushRef="#br0" timeOffset="35096.76">22665 17526 1497 0,'82'11'66'0,"-38"1"14"0,19-1-64 0,19 0-16 16,32 0 0-16,31-11 0 0,6 0 311 0,13-5 58 16,19-12 12-16,25-11 3 0,-6-6-205 0,6-5-41 15,6 0-8-15,19-6-2 0,-25-6-51 0,-6 1-10 0,-6-6-3 16,5 0 0 0,-18 0-73-16,-19 0-15 0,-6 0-4 0,-13-6-1013 15,-26 6-203-15</inkml:trace>
  <inkml:trace contextRef="#ctx0" brushRef="#br0" timeOffset="35589.76">25723 13547 1818 0,'0'0'80'0,"0"0"17"0,12-6-77 0,-5 0-20 16,-1-5 0-16,0 0 0 0,1 0 132 0,-1-6 22 0,0-6 5 16,1 1 1-16,-7 0-88 0,0 5-18 0,0-6-3 0,-7-5-1 15,-5 6-41-15,-1 0-9 0,0-1 0 16,-5-5 0-16,5 6 0 0,-6-1-10 0,0 6 10 0,-6 1-12 15,0 4 47-15,-1 1 9 16,-5 6 1-16,6-1 1 0,6 6 0 0,-6 0 0 16,-1 6 0-16,1 10 0 0,13-4 12 0,-1 10 2 15,0 0 1-15,1 6 0 0,12 0-48 0,0-5-13 16,6 5 0-16,13 0 0 0,0 0 0 0,0-11 0 16,12-6 0-16,1-5 0 0,-7-12 0 0,7 0 0 15,-1-10 0-15,-6-7 0 0,1-5 0 0,-8 0 0 16,-5 0 0-16,-7-6 12 0,-6 1-12 0,-6-1-17 15,-13 6 4-15,0 0 1 0,-6 0 28 0,-7 6 5 16,1-1 2-16,-7 12 0 0,-6 5 21 0,6 6 5 0,-12 0 1 0,12 12 0 16,6-1-22-16,1 11-5 15,6 1-1-15,12-6 0 0,7 5-22 0,12 0 0 0,-6-5 0 16,19 6 8 0,12-12-74-16,1 0-14 0,6-11-4 0,6 0-1348 0</inkml:trace>
  <inkml:trace contextRef="#ctx0" brushRef="#br0" timeOffset="36661.51">20799 11691 691 0,'0'0'30'0,"0"0"7"0,0 0-29 0,0 0-8 0,-6-5 0 0,6 5 0 0,-6-6 327 0,6 6 64 0,0 0 13 0,0 0 2 15,0 0-287-15,0 0-58 0,0 0-11 0,0 0-2 16,0 0-48-16,0 0 0 0,0 0 0 0,0 0 0 15,6-11 0-15,0 5 0 0,7-5 0 0,-1-6 0 16,1 0 0-16,-7 1 0 0,1-7 9 0,-1-5-9 16,0 6 15-16,0-6-3 0,-12 0 0 0,0 11 0 15,0-6 28-15,-1 12 6 0,-5 0 1 0,-1 11 0 16,-6 0 16-16,0 6 3 0,0 5 1 0,0 6 0 0,0 5-23 0,1 0-4 16,-1 6 0-16,6 1-1 0,-6 4-15 0,13-5-4 15,6 0 0-15,0-5 0 0,0-7-4 16,6-4-2-16,-6-12 0 0,25 5 0 0,1-10-1 15,-8-7 0-15,8-10 0 0,-1-6 0 0,0 0-1 0,7-11 0 16,-7-1 0-16,0 1 0 0,-6-6-2 0,-13 6-1 16,7 0 0-16,-13 0 0 0,-6 5 1 15,-7 12 0-15,0-1 0 0,-6 12 0 0,1 11-1 0,-8 6 0 16,-5 10 0-16,-1 7 0 0,1 5-9 0,-1 6 0 16,1 5 0-16,6 6 0 0,-1-6 0 0,14 0 0 15,-7 0 0-15,12-5 0 0,7-12 0 0,7-5 0 16,-1 0 0-16,13-6 0 15,0-11-26-15,0-5-7 0,6-12-2 0,7 0 0 16,-7-5-23-16,0-6-5 0,7 5-1 0</inkml:trace>
  <inkml:trace contextRef="#ctx0" brushRef="#br0" timeOffset="38237.94">20604 11540 1728 0,'0'0'38'0,"0"0"8"0,0 0 2 0,0 0 0 0,0 0-39 0,0 0-9 0,0 0 0 0,0 0 0 0,-7-11 156 0,7 11 28 0,0 0 7 0,0 0 1 16,-12-6-103-16,12 6-20 0,0 0-4 0,-19 0-1 0,6 0-51 0,-6 0-13 15,-6 6 0-15,6-6 0 16,7 11 54-16,-14-5 8 0,1-1 2 0,-6 1 0 0,18-1-16 16,-12 1-2-16,0-6-1 0,6 6 0 15,-13-1-25-15,7-5-4 0,6 6-2 16,0-6 0-16,0 0-14 0,-6 0-13 0,6 5 2 0,-6 1 1 16,6-6 19-16,0 6 4 0,-6-1 1 15,0 1 0-15,-1 5 5 0,1-5 1 0,0-1 0 0,0 6 0 16,0-5-12-16,6 0-8 0,-7-6 12 0,1 5-12 15,0-5 15-15,6 6-4 0,-6-1-1 0,6 1 0 0,0-6-10 16,0 6 12-16,-6-12-12 0,6 6 12 0,-6 0-12 16,0 0 0-16,-7 0 0 0,7 0 8 0,-7 0-8 15,13 0 0-15,-12 0 0 0,-1 6 0 0,-6-1 0 16,-6 1 0-16,0-1 0 0,0 7 0 0,-6-1 0 0,6 0 0 16,-7 0 0-16,7 0 0 0,-6 1 0 0,5-7 0 15,1 7 0-15,6-7 0 0,1 1 0 0,-1-1 12 16,0 1-2-16,6 0 0 0,1-12-10 0,-7 6 8 15,0-6-8-15,7 6 8 0,6 0-8 0,-7 0 0 16,-6 0 0-16,7 0 0 0,-1 0 0 0,1 0 0 16,-7 0 0-16,-6 6 0 0,0-6 0 0,-1 6 0 15,1 5 0-15,-6 0 0 0,6 6 0 0,0-6 0 16,6 0 0-16,0 0 0 0,0-11 0 0,-6 12 0 16,6-7 0-16,0 1 0 0,-6-6 0 0,-6 5 0 0,-7-5 0 15,7 0 0-15,12 6 0 0,-13 0 0 0,1-1 0 16,-1 6 0-16,7-5 0 0,-6 5 0 0,-7 0 0 0,0 6 0 15,7 0 0-15,0 0 0 0,-1 0 0 0,7 0 0 16,-6-1-8-16,5 7 8 0,1-6 0 0,6-6 0 16,-6 6 0-16,6-6 0 0,-6 0 0 0,7 0 0 15,5-5 0-15,0-6 0 0,-12 5 0 0,0 1 8 16,0 0-8-16,6-1 0 0,19-5 0 0,0 6 0 16,-6 0 0-16,0-1 0 0,-13 1 0 0,7-1 0 15,5 1 0-15,1 0 0 0,-13-6 0 0,1 5 0 16,5 6 0-16,1 1 0 0,-1-7 0 0,-6 6 0 0,0 1 0 0,7-7 0 15,-7 6 0-15,-6-5 0 16,0 5 0-16,6-11 0 0,-6 6 0 0,0-1 0 0,-7-5 0 0,7 6 0 16,6-6 0-16,7 6 8 0,-1-6-8 0,7 0 0 15,0 5 0-15,0 1 0 0,-1-1 0 0,1 1 0 16,0 0 0-16,6 5 0 0,0-6 0 16,-6 7 0-16,6-1 0 0,0 0 0 15,6 0 0-15,1 1 0 0,-7-1 0 0,0 0 0 0,13 0 0 0,-13 0 8 16,6-5-8-16,-6 5 0 0,7-5 8 15,-1 5-8-15,-6-5 8 0,0 5-8 0,0-6 8 0,7 1-8 16,-7 0 0-16,6-1 8 0,1 1-8 0,-7-1 0 16,6 1 0-16,0-6 8 0,-6 6-8 0,7-1 0 15,-1 1 0-15,1-6 0 0,-1 11 0 0,0-11 0 0,13 6 0 16,-18 5 0-16,18-11-8 0,-7 5-1 0,-5 7 0 16,12-12 0-1,0 0-153-15,0 0-30 0,0 0-7 0</inkml:trace>
  <inkml:trace contextRef="#ctx0" brushRef="#br0" timeOffset="42059.46">20894 11304 1497 0,'0'0'66'0,"0"0"14"0,0 0-64 0,0 0-16 0,0 0 0 0,12 12 0 0,7-7 69 0,6-5 11 0,-6 6 1 0,13 0 1 16,-7-1-29-16,13 1-5 0,6 5-2 0,6-5 0 0,-5 5 1 16,5 6 0-16,7-6 0 0,6 0 0 15,0 0-7-15,0 0 0 0,0 1-1 0,6-1 0 16,-6 6 2-16,0-1 1 0,0 1 0 0,7 0 0 15,-1 6-34-15,0 5-8 0,1 5 0 0,5 1 0 16,7 5 0-16,7 0 0 0,-7 12 0 0,0-6 0 0,0 5 53 0,-7 0 9 16,13-5 2-16,1 6 0 15,5-1-52-15,-5-11-12 0,5 1 0 0,1-1 0 0,-1-11-11 0,7 0-5 16,-19 0 0-16,0 0-1 0,0 0 17 0,-13-6 11 16,1 1-2-16,-1 5 0 0,-6-6-1 15,0 1 0-15,6 10 0 0,-5 1 0 0,5 0-8 16,-6-6 0-16,0 5 0 0,6 6 0 0,-6-5 53 15,0 5 9-15,0-5 2 0,0 5 0 0,1-5-64 0,-8-1-24 16,1-4 0-16,6-1 1 0,6-6 36 0,-12 0 7 16,-6 1 2-16,5-6 0 0,7 5-22 0,-12 0 0 15,6 1 0-15,-7-1 8 0,-6 1-8 0,7-1 0 16,-7 1 0-16,0-1 0 0,-13 0 44 0,1 1 7 16,6-6 1-16,-7 5 1 0,-6 0-33 0,7-5-8 15,-7 0 0-15,7 0-1 0,-1 0 10 0,1-6 3 0,-13 6 0 16,12-6 0-16,-6 0-13 0,7 0-3 15,-1 6 0-15,-5-6 0 0,-7 1-8 0,6-1 10 16,-6-6-10-16,-7 7 10 0,1-1-10 0,-7-6 10 0,7-5-10 16,-13 0 10-1,0 0-52-15,0 0-10 0,0 0-3 0,-13-11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18:33.3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17237 7050 979 0,'44'-11'87'0,"-44"11"-70"0,-25 0-17 0,12-6 0 0,13 6 244 0,0 0 44 0,0 0 10 0,-12 0 2 0,-1 0-109 0,13 0-22 15,0 0-4-15,0 0-1 0,0 0-40 0,13 0-9 16,12 6-2-16,7-6 0 0,-7 6-29 0,6-6-5 16,1-6-2-16,18 6 0 0,13 0-24 0,-6 0-5 15,-19 0 0-15,12 0-1 0,20-6 3 0,-14 6 1 16,-11-5 0-16,-1 5 0 0,0-6-41 0,0 1-7 16,0-1-3-16,-6 0 0 0,-13 6 0 0,0-5 0 15,13 5 0-15,-13-6 0 0,-25 6 0 0,19 6 0 16,7-6 0-16,-1 5 0 0,0-5 0 0,-6 0 0 0,-19 0 0 15,19 6 0-15,12 0 0 0,-12-1 0 16,-19-5 0-16,0 0 0 0,13 6 0 0,-13-6 0 16,0 0 0-16,-19 0 0 15,-6 0-170-15,-1-11-34 0</inkml:trace>
  <inkml:trace contextRef="#ctx0" brushRef="#br0" timeOffset="42152.28">6375 13788 748 0,'0'0'67'0,"0"0"-54"0,0 0-13 0,0 0 0 0,0 0 240 0,0 0 44 0,0 0 10 0,0 0 2 0,0 0-103 0,0 0-20 0,0 0-4 16,0 0-1-16,-7-6-90 0,7 6-18 15,0 0-4-15,0 0-1 0,0 0 14 0,0 0 3 16,0 0 1-16,0 0 0 0,-6-6-58 0,6 6-15 16,-12-5 0-16,12-6 0 0,0-1 54 0,-7 1 8 15,7 5 2-15,0 6 0 0,-19-5-52 0,13-1-12 16,-7 6 0-16,7 0 0 0,-19 0 0 0,19 0 0 0,-7-5 0 15,0 5 0-15,-6 5 0 0,7-5 0 16,12 0 0-16,-19 6 0 0,-6-6 46 0,6 5 6 16,0 1 2-16,0 0 0 0,0-6-36 0,13 5-7 15,-19-5-2-15,12 6 0 0,-6-12-9 0,0 6 8 16,6 6-8-16,-5-6 8 0,-8-6-8 0,7 6 10 0,0-5-10 16,-6 5 10-16,6 0-10 0,-6 5 10 0,6 1-10 15,-12-6 10-15,18 6-10 0,-18-1 12 0,5-5-12 16,7 6 12-16,1 5-4 0,5-5-8 0,-19-1 12 0,20 1-4 15,-7 5 24-15,0 0 5 0,0 0 1 0,0 6 0 32,0-17-59-32,7 6-12 0,-7-1-3 0,0 7 0 0,-6-1 58 0,6 0 11 15,0 6 3-15,0-6 0 0,0 6-57 0,0-6-11 16,6 12-3-16,-6-7 0 0,-6 1 35 0,6 6 0 0,0-1 8 16,-6 0-8-16,6 1 0 0,-6 5 0 0,6-6 0 0,7 6 0 0,5-5 0 0,-12-1 0 15,0 1 0-15,1-1 0 0,5-5 0 0,-6 5 8 16,6-5-8-16,7-6 0 0,-13 6 25 0,13 0 3 15,-13-6 0-15,6 0 0 16,1 1-44 0,12-12-9-16,0 5-2 0,0-5 0 0,0 0 16 0,0 0 11 0,-19 0-13 0,19 0 5 15,0 0-79-15,0 0-15 0,0 0-3 0,0-17-1 16,0 0-162-16,0 6-32 0</inkml:trace>
  <inkml:trace contextRef="#ctx0" brushRef="#br0" timeOffset="44941.72">5057 14286 2178 0,'0'0'48'0,"0"0"9"0,0 0 3 0,0-11 1 0,0 0-49 0,0 0-12 0,-13 0 0 0,13 11 0 0,0 0 144 0,0 0 27 0,0 0 5 0,0 0 0 0,-6 0-88 0,0 5-19 16,-13 1-3-16,6 5-1 0,1-5-29 0,12 5-5 15,-13 6-2-15,7 5 0 0,-13-5-14 0,13 5-3 16,-7 1-1-16,7-1 0 0,6 6-11 0,-13 0 8 15,7-5-8-15,6 5 8 0,6 5-8 0,7-5 0 16,-13 0 9-16,0 0-9 0,6-5 32 0,13-1 1 16,0-5 1-16,0 0 0 0,6-6-22 0,-6 0-4 0,12-5 0 15,1-12-8-15,12 1 24 0,-19-7-3 0,13 1 0 16,6-6 0-16,-19-5-5 0,13 0-2 16,-13-1 0-16,-6 6 0 0,7 0-14 0,-7 1 8 15,-1-1-8-15,-5 0 0 0,0 0 0 0,-7 6-16 0,7 0 1 16,-13 11-1528-16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36:22.1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1010 5935 633 0,'-13'-11'56'0,"0"-1"-44"0,7 1-12 0,6 0 0 0,0 0 420 0,0-6 81 0,0 17 17 0,0 0 3 0,0 0-335 0,0 0-67 16,0 0-14-16,6 22-2 0,13 6-81 15,-12 12-22-15,5 10 8 0,-5-11-8 0,-7 17 0 16,0-5 0-16,12-1 0 0,-5 1 0 0,-14 5 0 16,7-6 0-16,0-5 0 0,0 0 0 0,-12-6 0 15,12 0 0-15,0-5 0 0,12-6 0 16,-12-6-106-16,7 1-18 0,5-12-3 0,-6 0-1025 16</inkml:trace>
  <inkml:trace contextRef="#ctx0" brushRef="#br0" timeOffset="326.27">1287 5464 2350 0,'-44'0'104'0,"25"-11"22"0,-12 5-101 0,-7 1-25 0,0-1 0 0,-6 6 0 16,-7 6 67-16,7-1 8 0,0 12 1 0,6 0 1 15,-6 11-57-15,0 11-11 16,0 11-9-16,0 7 12 0,6 10-12 0,13 17 0 15,-13 0-12-15,19 28 12 0,13-17 0 0,6 17 0 16,6 1 0-16,13-1 12 0,0-6-12 0,19-11 0 0,6-10 0 0,6-7 0 0,7-16 0 0,12-12 0 16,19-16 0-1,1-12 0-15,12-22 0 0,-13-17 0 0,0-11 0 16,13-5 0-16,-19-18 37 0,-6-5 6 0,-1-11 1 0,-5-12 0 16,-7 7-20-16,-13-1-3 0,-18 0-1 0,-7 0 0 15,-19-6 36-15,-6 7 6 0,-6 4 2 0,-19 1 0 16,-13 11-64-16,-6-11 0 0,0 11 0 0,-20 5-10 15,1 6-5-15,0 6-1 0,-6 0 0 0,-19 11 0 16,6 6-80-16,12 10-16 0,-11 1-3 0,-1 22-1114 16</inkml:trace>
  <inkml:trace contextRef="#ctx0" brushRef="#br0" timeOffset="1112.08">594 7953 1324 0,'0'0'118'0,"0"0"-94"16,0 0-24-16,0 0 0 0,0-12 227 0,0-4 41 0,0-1 8 0,19 6 1 0,-19-23-147 0,25 12-30 0,-6-1-5 0,6-5-2 15,13 0-33-15,-7 0-6 0,26 0-2 0,-13 11 0 16,0-16-24-16,-6 16-6 16,-6 0-1-16,12 6 0 0,-13 5-13 0,1 1-8 0,-1 5 8 0,-18 0-8 15,-1 11-8-15,-5 6-7 0,-14 5-1 0,7 6 0 32,-12 0-15-32,-13 6-3 0,-7 5-1 0,-6 0 0 15,-6 0 7-15,6 1 2 0,13-7 0 0,-13 6 0 0,13-5 26 16,0 5-10-16,12-5 10 0,7 5 0 0,0-5 44 0,12-1 16 0,0 1 4 15,13 0 0-15,6-12-52 0,13 1-12 0,0-1 0 16,6-5 0-16,0-6 54 0,0 0 8 0,1-5 2 0,-1-1 0 0,12-10-52 16,-11 5-12-16,-14-6 0 0,7-5 0 0,0 5 0 15,-7 1 0-15,7-1 0 0,-19-5-919 16,0 5-186-16</inkml:trace>
  <inkml:trace contextRef="#ctx0" brushRef="#br0" timeOffset="1421">1022 7106 403 0,'-69'23'17'0,"31"-1"5"0,-6 6-22 0,-19 6 0 0,0 16 0 0,-6 6 0 0,12 6 555 16,6 5 106 0,-12 6 22-16,0 11 4 0,19 6-499 0,19 11-99 15,6 0-20-15,6 16-4 0,7-5-52 0,25-5-13 16,6-6 0-16,19 0 0 0,1-17 0 0,11-23 0 15,-5 1 0-15,12-11 0 0,6-18 0 0,13-22 0 16,0-5 0-16,6-17 0 0,13-6 0 0,-25-17 0 0,6-5 0 16,0-11 0-16,-19-12 16 0,0 0 1 0,-19-11 0 0,-13 1 0 15,1-1-17-15,-26 0 8 0,-6 0-8 16,0-11 0-16,-19 11 0 0,-6 6 0 16,-13 5 0-16,-6 0 0 0,0 6 0 0,0 12 0 15,-19-1 0-15,19 5 0 16,0 18-93-16,-1 5-13 0,-11 17-2 0</inkml:trace>
  <inkml:trace contextRef="#ctx0" brushRef="#br0" timeOffset="2936.03">663 9679 2203 0,'0'0'97'0,"-6"0"21"0,-7-6-94 0,7 6-24 0,-1 0 0 0,7-5 0 0,0 5 118 0,0-11 19 0,7-6 4 0,-7 6 1 0,19-6-77 0,0 6-15 16,-1-1-3-16,8 1-1 0,-1-6-22 0,0 6-5 15,13 0-1-15,6 5 0 0,-6-5-29 0,-7 5-5 16,7 6-2-16,6 0 0 0,-6 6 18 0,-6 5 0 16,6 0 0-16,-20 1 0 0,8 10 18 0,-7-5 7 15,-19 5 2-15,0 6 0 16,0 0-43-16,0 0-9 0,-26 0-2 0,7-5 0 0,1-6 27 16,-1-6 14-16,-7-5-2 0,-11-6 0 0,11 0-12 15,1 0 0-15,6-12 0 0,0 7 0 0,13-1 10 16,6 6 9-16,0 0 1 0,0 0 1 0,0 0-10 0,6 6-3 15,20 5 0-15,5 6 0 0,1-6 15 0,5 6 2 16,-11 0 1-16,11 5 0 16,-11-5-46-16,12 5-8 0,-20 1-3 0,-5 5 0 15,0 5 50-15,-7-5 9 0,7-5 3 0,-13 10 0 0,0-5 9 0,-19 6 1 16,6 0 1-16,-12-6 0 0,0 0-10 0,-1-6-3 0,-11 1 0 16,-1 5 0-16,-6-6-29 0,-7-5 0 0,7 0-11 0,0-1 11 15,0-4-63 1,0-7-5-16,-7 1 0 0,20-1-1 15,-7 1-104-15,13 0-21 0,-1-6-4 0</inkml:trace>
  <inkml:trace contextRef="#ctx0" brushRef="#br0" timeOffset="3255.01">1369 9376 2649 0,'-6'-5'58'0,"-13"-6"12"0,0-6 2 0,-6 5 4 0,-1 1-61 0,-11 0-15 15,-1 0 0-15,6 0 0 0,-18-1 54 0,-1 7 8 16,-5-1 2-16,5 12 0 0,1-1-52 0,-7 7-12 16,7-1 0-16,-7 11 0 0,-6 1 41 0,12 16 6 15,-5 0 1-15,12 12 0 0,-1 16-26 0,8 11-5 16,5 12-1-16,1 17 0 0,24 5-16 0,7 5 0 16,7-5 0-16,24 12 0 15,1-12 9-15,12-17-1 0,12-11-8 0,8-5 12 0,-1-23-12 16,25-23-8-16,-6-16 8 0,6-17-13 0,19-17 13 15,-19-11 0-15,20-16 9 0,-20-24-9 0,-6 1 0 16,-13-17 0-16,-6-6 0 0,0-16 0 0,-25-1-12 16,-13 1 0-16,-6 5 1 0,-19 0 0 15,-19 6-47-15,-18-1-10 0,-8 7-1 0,-5-1-1 16,-13 12 17-16,-19 5 3 0,-6 5 1 0,6 24-1159 16</inkml:trace>
  <inkml:trace contextRef="#ctx0" brushRef="#br0" timeOffset="21520.81">6520 7106 1324 0,'0'0'118'0,"0"0"-94"0,0 0-24 0,-7 11 0 0,7-11 219 0,0 0 39 0,0 12 8 16,0-12 2-16,19 16-84 0,-19-4-16 0,26-7-3 0,-8 1-1 0,-5 0-105 16,19-1-22-16,12-5-4 0,-13-5-1 15,20-1 0-15,-7-5 0 0,6-6 0 0,7 0 0 0,-7 0 26 0,13 6 5 16,-6-6 1-16,0 6 0 0,-7-6-19 15,-5 6-3-15,-1 5-1 0,0 6 0 0,0 0-26 16,-13 6-6-16,7 5-1 0,0 6 0 16,-13-17-8-16,13 11 0 0,-13 6 0 0,13-11 8 15,-19-1-8-15,13-5 0 0,5 0 0 0,-18 0 0 16,-6-5 0-16,18-1 0 0,-12-11 0 0,7 6 0 16,-26-23-98-16,6 1-12 0,7-1-2 15</inkml:trace>
  <inkml:trace contextRef="#ctx0" brushRef="#br0" timeOffset="62362.24">14558 3665 1497 0,'-63'56'133'0,"19"-39"-106"0,-1 5-27 0,-5 6 0 0,-7-6 312 0,-6 1 58 0,13 5 11 0,6 6 3 0,-7-12-256 0,13 17-52 16,7-11-9-16,6 0-3 0,18 0-8 0,7 11-1 16,7 1-1-16,18 5 0 0,6 11-39 0,7-17-15 15,6 11 11-15,19 1-11 0,7-1 0 0,-1-5 0 0,0-11 0 16,20-1 0-16,-14-5 8 0,1 0-8 0,-7 6 0 16,-6-6 0-16,-12 0 8 0,-7 6-8 0,-12-1 0 15,-14 7 9-15,-5 10-9 0,-13 6 0 0,-13 6 0 16,-12 5 0-16,-6 0 0 0,-13 0 0 0,-19 1 0 0,-1 5 0 15,8-23 32-15,-14 6 4 16,-5-11 0-16,-1-11 1 0,0-12-28 0,1-5-9 16,-1-6 0-16,7-5 0 0,-1-12 27 0,7 0-2 0,7 6 0 15,5-5 0-15,13 10-122 16,7 1-25-16,12 5-5 0,19 12-1332 0</inkml:trace>
  <inkml:trace contextRef="#ctx0" brushRef="#br0" timeOffset="62718.43">14923 4427 1958 0,'0'0'87'0,"7"0"17"15,5-11-83-15,7 11-21 0,0-6 0 0,0 6 0 0,13 0 271 0,-1-5 49 0,1-1 11 0,18-5 1 0,1-6-230 0,-1 17-46 0,13-17-10 16,-6 6-2-16,-1 11-32 0,-5-17-12 0,-1 17 0 15,-5-5 9-15,-1-1-9 0,-7 0 8 16,-5 6-8-16,-7 0 8 16,0 0-160-16,-6 6-32 0,-6 5-6 0,-7 6-1102 0</inkml:trace>
  <inkml:trace contextRef="#ctx0" brushRef="#br0" timeOffset="62886.22">15068 4690 172 0,'-25'28'16'0,"19"-11"-16"0,0 6 0 0,6 5 0 16,0-17 524-16,0 11 103 0,0 1 20 0,19-6 4 0,-1-6-390 15,14 0-77-15,6-5-16 0,6-1-4 0,6-5-99 16,7-11-20-16,12 5-4 0,1-10-1 0,5-1-12 16,-11 0-4-16,-8-5 0 0,7 5 0 0,-12 0-3 0,-7 6-1 15,-6-12 0-15,0 12 0 16,-7 0-83-16,1 5-17 16,-20-5-3-16,-12 11-1349 0</inkml:trace>
  <inkml:trace contextRef="#ctx0" brushRef="#br0" timeOffset="63569.78">16481 3777 1267 0,'0'0'56'0,"0"0"12"0,-32 0-55 0,1 5-13 0,18 1 0 0,0-6 0 0,-18 0 310 15,6 0 59-15,6 0 12 0,0 6 3 0,0-6-205 0,-6 11-41 16,-1-11-8-1,1 5-2-15,6 1-102 0,7 11-26 0,-13-17 0 16,12 11 0-16,-6 6 0 0,13-11 0 0,-7 5 0 16,7 6 0-16,-1-12 56 0,7-5 7 0,0 0 1 0,0 0 0 15,0 0-64-15,26 11-12 0,12-5-2 0,6 5-1 16,0-11 15-16,6 6 0 0,1-1 9 16,18 1-9-16,13 5 10 0,-19-5-10 0,-13 5 10 0,7 0-10 15,13 6 8-15,-14 5-8 0,-18-5 0 0,-13 11 9 16,1-5-9-16,-1 5 0 0,-6 5 0 0,-7 7 0 0,-24-7 0 15,-1 18 0-15,13-18 8 0,-6 12-8 0,-26 0 27 16,7-6 3-16,0-5 1 0,0-6 0 0,12 0-19 0,-25-6-3 16,-19-10-1-16,26-7 0 0,31-5-8 15,-19 11-17-15,-25-11 4 0,12 0 1 0,13-11-7 16,7 6-1-16,-1-1 0 0,-6 0 0 0,-6 6 4 0,12-11 1 0,13 11 0 0,0 0 0 31,-12 0-33-31,12 0-6 0,19 11-2 0,12-11 0 16,-18 6 28-16,-1 5 6 0,-5 6 1 0,5 5 0 15,20 6-7-15,-26 0 0 0,-31 6-1 0,6 5 0 16,19 1 12-16,-19 4 2 0,-12 7 1 0,-1-1 0 0,1 6 62 0,5 0 13 16,7 0 3-16,-6 6 0 0,0-6-32 0,12 6-5 15,20-12-2-15,-1 12 0 0,0-17 4 0,7 5 1 0,18-5 0 16,-5 0 0-16,-1-6 4 0,6 0 1 16,20 1 0-16,18-7 0 0,13 1-18 0,-6-6-3 15,-19 0-1-15,-7 0 0 0,7 0-13 0,-7-11 9 0,1 5-9 0,-14-11 8 16,-11 6-8-16,5-6 0 0,7-5 9 0,-13 5-9 31,-25-11-36-31,0 0-12 0,13-5-3 0,6-7-957 0,-13-4-192 0</inkml:trace>
  <inkml:trace contextRef="#ctx0" brushRef="#br0" timeOffset="64815.88">17918 4679 2246 0,'-38'-17'100'0,"32"17"20"0,0-16-96 0,-1 4-24 0,-5-4 0 0,-1 4 0 0,-6 12 122 0,0-11 20 0,7 6 4 0,-20 10 1 16,-12 6-95-16,0-5-18 0,19 16-4 0,-13-5-1 0,-6 11 11 0,6 6 3 15,6 11 0-15,13 0 0 16,19 11-11-16,-12 5-1 0,-13 12-1 0,18 0 0 15,20 5-2-15,6 7 0 0,-13-18 0 16,7 0 0-16,12-5-8 0,13-12-1 0,6-5-1 16,0-17 0-16,-6-6-6 0,12-16-2 0,13 5 0 0,-6-33 0 15,-6-1-10-15,-1-16 8 16,0-11-8-16,7-6 8 0,-6 0-8 0,-14 0 12 0,-18-12-12 0,-6 1 12 16,18 5-12-16,-24 6 0 0,-32 0 0 0,-1 6 0 15,7-1-21-15,-12 7 0 0,-20-1 0 0,1 17 0 16,-7-6-25-1,7 6-5-15,-1 11-1 0,-5 6 0 0,-26 5-96 0,25 12-20 0,25 0-4 0</inkml:trace>
  <inkml:trace contextRef="#ctx0" brushRef="#br0" timeOffset="65155.24">18719 5671 2880 0,'6'12'64'0,"0"4"12"0,1-4 4 0,5 10 0 0,7 0-64 0,-6 6-16 0,-13 12 0 0,0-12 0 0,0 11 54 0,-7 0 8 0,-11 0 2 0,-8 6 0 16,1 6-9-16,-6-6-2 0,-1-6 0 0,-18 0 0 16,-26-5-82-16,19-6-17 15,13 0-3-15</inkml:trace>
  <inkml:trace contextRef="#ctx0" brushRef="#br0" timeOffset="70403.92">19128 4534 1724 0,'0'0'76'0,"0"0"16"0,0 0-73 0,0 0-19 0,-6-6 0 0,6 6 0 0,0-11 130 0,6-6 22 0,1 6 5 0,5-6 1 0,-5 0-26 16,12 6-6-16,0 5-1 0,6-5 0 0,0 11-21 0,6-11-5 15,1 5-1-15,6 6 0 16,6 6-34-16,0 5-6 0,7-11-2 0,-7 11 0 16,0 6-35-16,0-6-7 0,-6 6-2 0,-7 5 0 0,1 1 2 0,-7 5 0 15,-12 0 0-15,-1 6 0 0,-5-1-14 0,-1 6-8 16,-12 1 8-16,-1 5-13 0,-5 5 13 0,-7-5 0 16,0 0-10-16,0 5 10 0,0-11 0 0,0 6-11 15,0 0 11-15,0-6-8 0,0 0 8 16,13-10 0-16,6 4 0 0,0-5 0 0,6 0 49 15,13 0 12-15,0 0 3 0,13-5 0 0,-1-7-64 0,7 7 0 16,6-12-9-16,0 6 0 0,0-11 40 0,1-1 8 16,5-5 1-16,0 0 1 0,-12-11-33 0,13 0-8 15,-1-6 0-15,1 6 0 0,-1-1 0 0,-12 7 0 16,-7-12 0-16,7 0 3 16,-6 6-29-16,-13-6-5 0,-7 12-1 0,1-1 0 15,-1-5-65-15,-12 11-14 0,-6-11-2 0,6 11-1360 16</inkml:trace>
  <inkml:trace contextRef="#ctx0" brushRef="#br0" timeOffset="70657.24">20686 5542 2188 0,'19'12'48'0,"-7"-7"11"0,1-5 1 0,-1 11 1 0,1-11-49 0,0 17-12 0,-1-11 0 0,-5 16 0 0,-1-10 156 0,0 4 29 0,-6 12 6 0,0-11 1 0,0 11-52 0,-12 6-9 16,-1-6-3-16,-6 5 0 0,0 7-102 0,-6-12-26 16,-7 5 0-16,-5 1-984 15,-8 0-203-15</inkml:trace>
  <inkml:trace contextRef="#ctx0" brushRef="#br0" timeOffset="75101.8">21196 4147 1152 0,'0'0'102'0,"0"0"-82"0,0 0-20 0,0 0 0 0,0 0 230 16,0 0 42-16,0 0 8 0,7-11 1 0,-7 11-140 0,12-12-28 15,-12 12-5-15,0 0-2 0,0 0-62 0,0 0-13 16,0 0-3-16,0 0 0 0,7 12-28 0,-1 4 0 0,0 7 0 0,7-6 0 15,-13 11 44-15,6 0 2 16,0 0 1-16,1 0 0 0,-1 11-24 0,0-11-5 16,1 6-1-16,5 16 0 0,-12-16 40 0,13-1 8 15,-7 7 2-15,13 4 0 0,0-16-27 0,6 0-4 16,-6 0-2-16,13-5 0 0,-7-1-7 0,6 1-2 16,7-12 0-16,0 6 0 0,-7-6-13 0,7-5-2 15,0 5-1-15,6-11 0 0,-12 0-9 0,6 0 0 16,-1 0 9-16,1-11-9 0,0-1 0 0,-6 7 0 0,-1-6 0 15,7-1-8 1,-7 7-62-16,1-6-12 0,-7-1-2 0,7 1-1 16,-7-6-23-16,0 0-4 0,0 1 0 0,-12-7-726 0,0 6-145 15</inkml:trace>
  <inkml:trace contextRef="#ctx0" brushRef="#br0" timeOffset="75336.17">22054 4192 2649 0,'-19'28'117'0,"12"-12"25"0,1 1-114 0,0 6-28 16,6 10 0-16,0 7 0 0,-6 10 116 0,12-5 18 16,0 16 3-16,13 12 1 0,0-5-67 0,6 10-14 15,-6 12-2-15,6-12-1 0,1 12-25 0,-1 5-5 16,-6-16 0-16,6 5-1 0,-12-11 14 0,-7-6 3 15,-6-5 1-15,6-12 0 0,0-5-41 0,1 5-20 16,-14-22 1-16,7 0-1029 16,7 0-205-16</inkml:trace>
  <inkml:trace contextRef="#ctx0" brushRef="#br0" timeOffset="78946.25">22861 5408 2419 0,'0'0'53'0,"0"0"11"0,0 0 3 0,12 6 1 0,-12-6-55 0,13 22-13 0,-7-16 0 0,7 16 0 0,-7-5 110 16,0 0 19-16,-12 11 4 0,6-6 1 0,-6 17-62 0,-1-11-12 0,-5 6-2 0,-1 5-1 0,-6 0-19 15,0 1-4-15,-12 4-1 0,-1 1 0 0,7-5-1 0,-6-7 0 16,-1 1 0-16,1 5 0 15,-7-22-76-15,0 5-16 16,13-5-4-16,0-11-887 0,-1-6-177 0</inkml:trace>
  <inkml:trace contextRef="#ctx0" brushRef="#br0" timeOffset="79447.39">23321 4315 2188 0,'6'11'48'0,"-6"-5"11"0,-12 5 1 0,-1 0 1 0,13 6-49 0,-6 11-12 0,-1-11 0 0,1 22 0 16,6-5 54-16,-6 16 8 0,6 1 2 0,0 10 0 0,0 1 0 16,6 0 0-16,7 5 0 0,6 0 0 15,6 6-52-15,6-6-12 0,7-5 0 0,6-1 0 0,-6-4 54 16,6-1 8-16,0-23 2 0,7 6 0 15,-1-11 0-15,1-5 0 0,-7-12 0 0,0-5 0 16,6-6-4-16,1-11-1 0,-7 5 0 16,-6-17 0-16,0 1-43 0,-13 0-16 0,6-12 11 15,-18-5-11-15,0 11 0 0,-13-11 0 0,0 10 0 16,-13-10 0-16,-6 6-45 0,-6 10-15 0,-7-5-4 0,1 0 0 16,-1 11 52-16,-6 6 12 15,-6-6 0-15,6 6 0 0,1 11 0 0,-1 0 0 0,-6 0 0 0,6 11 0 16,6 6 0-16,7-6 0 0,0 6 0 0,6 17 0 15,13-1-55 1,-7 7-8-16,19-7-1 0,1 7-819 0,12-1-163 0</inkml:trace>
  <inkml:trace contextRef="#ctx0" brushRef="#br0" timeOffset="79728.35">24430 5498 1728 0,'0'28'76'0,"7"-17"16"0,-1 6-73 0,0 5-19 0,-12 0 0 0,6 1 0 0,0 5 208 0,-13 0 39 0,7 0 7 0,-13 0 2 16,0 11-103-16,-6-5-20 0,-6 11-4 0,-1-6-1 0,1-5-48 0,5 5-9 15,-5 0-3-15,-7-11 0 0,6 0-57 0,1-17-11 16,-1 6 0-16,7-6 0 16,6-5-80-16,-6 5-8 15,6-5-1-15</inkml:trace>
  <inkml:trace contextRef="#ctx0" brushRef="#br0" timeOffset="80091.71">25155 5447 1036 0,'0'0'46'0,"0"0"10"0,0 0-45 0,0 0-11 0,0 0 0 0,19 0 0 16,-6 0 464-16,-13 0 92 0,0 0 17 0,0 0 4 15,19-5-431-15,0-1-86 0,0 6-18 0,0-17-3 16,6 12-99-16,0-1-20 16,-6-11-4-16,0 6-1 0</inkml:trace>
  <inkml:trace contextRef="#ctx0" brushRef="#br0" timeOffset="80213.58">26353 5257 3340 0,'7'0'74'0,"-7"0"15"0,0 0 3 0,0 0 1 0,0 0-74 0,0 0-19 16,19-12 0-16,-7-4 0 0,7 4 0 0,0-4 0 16,0-1 0-16,0-6-989 0,6 1-197 15</inkml:trace>
  <inkml:trace contextRef="#ctx0" brushRef="#br0" timeOffset="80334.99">27179 5049 633 0,'-38'11'28'0,"38"-11"6"0,0 0-34 0,0 0 0 0,0 0 0 0,0 0 0 16,19 6 584-16,-6-6 109 0,-1-6 23 0,7 6-1338 16,0-11-267-16</inkml:trace>
  <inkml:trace contextRef="#ctx0" brushRef="#br0" timeOffset="81980.31">27469 3306 1958 0,'6'-11'87'0,"7"5"17"0,0-5-83 0,-1 0-21 0,7 0 0 0,0 5 0 0,6 0 136 0,1 1 22 0,-8 5 5 0,8 0 1 0,-1 0-76 0,0 11-16 16,0-5-2-16,7 5-1 0,-13-6-37 15,0 12-7-15,6 0-1 0,0-11-1 16,-12 16 33-16,6-11 6 0,-13 6 2 0,7 11 0 0,-7 0-52 16,0 0-12-16,-12 0 0 0,6 11 0 0,-6 6-11 15,-1 6-5-15,-5-6 0 0,5 5-1 0,-5-5 17 16,5 11 0-16,1-17 0 0,0 12 0 0,0-7 13 0,6 1 0 16,6-11 0-16,0 5 0 15,-6-5-13-15,13-6 0 0,6-6 8 0,0 1-8 16,-7-7 31-16,7-4 3 0,0-7 1 0,6 1 0 15,-6-6-26-15,0 0-9 0,0 0 0 0,0-6 9 0,0 1-9 0,0 5 0 16,-7-12 0-16,7 7 0 16,-19 5-31-16,0 0-5 0,13 0 0 0,-13 0-1 15,0 0 37-15,0 0 0 0,0 0 0 0,6 17 0 0,7-12 0 16,-1 18 0-16,-5 5 0 0,-1 0 8 0,7-6-8 0,-7 12 0 16,0 5-10-16,7 0 10 15,6 12-57-15,0-1-6 0,0 1-1 0,-7 5 0 16,7 0-19-16,-6 5-4 0,-7 1-1 0,-6 11 0 15,0-12 54-15,0 1 10 0,-6 5 3 0,-7-5 0 0,-6 0 53 0,-6-1 10 16,-7 1 2-16,-12 11 1 0,0-17 55 0,-6 6 10 16,-7-6 2-16,-6-6 1 0,6-11-70 0,-6-5-15 0,0-6-2 0,6-11-1 15,7 0-79 1,6-6-16-16,-7-6-3 0,20 7-1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5-11-03T23:40:40.93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3T23:40:41.562"/>
    </inkml:context>
  </inkml:definitions>
  <inkml:trace contextRef="#ctx0" brushRef="#br0">14047 11361 0,'0'0'0,"0"0"0,-25 117 16,25-117-16,0 0 0,-38 157 46</inkml:trace>
  <inkml:trace contextRef="#ctx1" brushRef="#br0">846 5834 1940 0,'0'0'86'0,"0"0"18"0,0 0-84 0,0 0-20 0,0 0 0 0,6-11 0 0,0-6 162 0,7 6 28 0,6-1 6 0,0 7 0 16,6-12-64-16,0 6-14 0,19 0-2 0,-6 5-1 16,6-5-31-16,7 0-5 0,6 5-2 0,-13 0 0 15,6-5-31-15,7 6-6 0,-19-1-2 16,-7 6 0-16,7-6-21 0,-13 6-4 0,0 0-1 0,-6 6 0 16,-19-6 2-16,19 6 0 0,-19-6 0 0,19 5 0 15,-19-5 14-15,0 0 2 0,0 0 1 0,0 0 0 16,19 11-114-16,-19-11-22 0,0 0-5 15</inkml:trace>
  <inkml:trace contextRef="#ctx1" brushRef="#br0" timeOffset="20443.53">764 9371 3229 0,'0'0'71'0,"6"0"14"0,13 5 3 0,0 1 4 0,0-6-74 0,0 6-18 0,6-1 0 0,13 1 0 0,-7-1 51 0,7 1 6 0,-13-6 2 0,20 0 0 0,-8 0-39 0,7 0-7 16,1 0-1-16,-8-6-1 0,-11 1 11 0,11-1 2 0,-11-5 1 0,-1-6 0 15,-6-5-40-15,0 5-8 16,6-11-1-16,-19 0-1 0,-6 0-63 16,0 0-12-16</inkml:trace>
  <inkml:trace contextRef="#ctx1" brushRef="#br0" timeOffset="26269.32">10164 8816 1785 0,'0'0'159'0,"0"0"-127"0,0 0-32 0,0 0 0 0,-13 0 147 0,0 0 23 15,13 0 5-15,-12-11 1 0,-1 5-90 0,7-5-18 16,0 0-3-16,6 11-1 0,-7-12 0 0,1 7 0 0,0-6 0 0,-1 11 0 16,7-6-51-16,-12 0-13 15,5 1 0-15,-5 5 0 0,-1 5 54 0,13-5 8 16,0 0 2-16,0 0 0 0,-12 0-52 0,12 0-12 15,-13 6 0-15,13-6 0 0,0 0 0 0,0 0 0 16,0 0 0-16,0 0 0 0,0 0 0 0,6 17 0 0,1-6 0 0,5 6 0 16,7-6 0-16,-6 0 12 0,6-5-3 0,6 5-1 15,-6 6-8-15,6-6-9 0,-6 6 9 0,6-6-13 0,-6 6 13 0,13 0 0 16,-20 5 0-16,20-5 0 16,-20 0 0-16,1 0 0 0,6 5 0 0,0-5 0 15,-7 5 0-15,1 6 0 0,-7 0 0 0,7 0 0 16,-13 6 48-16,0 0 13 0,0-1 3 0,-13 6 0 0,1 6-64 15,5-5-10-15,-5-7-3 0,-1 1-1 16,-6-6 14-16,0-6 0 0,7 1 0 0,-13-7 0 16,6-4 0-16,-7-1 0 0,7 0 0 0,7-5 0 15,-13-1 11-15,6-5 1 0,12 0 1 0,7 0 0 16,-25 0-32-16,19-5-6 0,-7-1-2 0,13 6 0 16,0 0 9-16,0-11 2 0,0 0 0 0,7-1 0 0,-1 1 0 15,-6 11 0-15,0 0 0 0,6-11 0 16,-6 11-12-16,13 0-3 0,-13 0 0 0,0 0 0 15,0 0-5-15,12 11-2 0,-12 6 0 0,0 5 0 16,-12 1-44-16,6-1-9 0,-7 12-1 0,-6 0-1 0,13 5 73 0,-13 6 20 16,-6 0 0-16,6 11 0 0,6-6 49 0,-6 0 16 15,7 6 3-15,5 1 1 0,7 4 16 0,0-5 3 0,19 6 1 16,-13 0 0-16,20-6-73 0,-1-6-16 16,13 1 0-16,6-7 0 0,0-4 0 0,0-7 0 15,13-5 0-15,0 0 0 0,-1-11 51 0,7-6 5 16,0 1 0-16,-6-7 1 0,6-5-26 0,0-5-6 0,-12-7-1 0,-1 7 0 15,-6-1-32-15,-6-5-8 16,-6 5 0-16,-7 1-1 0,-13-1-89 0,1 0-18 0,-13 6-3 0,0 0-1 16</inkml:trace>
  <inkml:trace contextRef="#ctx1" brushRef="#br0" timeOffset="27600.39">27639 8070 2188 0,'0'0'97'0,"0"0"20"0,19 0-93 0,0 0-24 0,-6 0 0 0,6 0 0 0,0 12 96 0,6 10 16 0,-6-16 2 0,0 10 1 16,0 1-82-16,0 0-16 0,6 0-3 0,-6 0-1 0,0 5-13 0,-1 0 0 16,8-10 0-16,-1 5 0 0,0-1 54 0,-6 1 8 15,0-6 2-15,0 6 0 0,6-6 0 16,-6 1 0-16,0 4 0 0,6-4 0 15,-12 4 0-15,12-4 0 0,-6 4 0 0,6 1 0 0,-6 0-52 0,-6-6-12 16,6 1 0-16,-1 4 0 0,-5-4 0 0,6-1 0 16,0-6 0-16,0 12 0 0,-7-11 0 15,-12-6 0-15,7 11 0 0,-7-11 0 0,12 11 0 16,-5 0 0-16,-7-11 0 0,0 17 0 0,0 0 0 16,-7 0 0-16,-5 5 0 0,-1 6 0 0,0 0 0 0,-5 0 0 15,-1 12 0-15,0-1 0 0,-13 0 0 0,1 0 0 0,5 6 0 16,-5 0 0-16,-1-6 0 0,7 12 0 15,0-1 0-15,0 1 0 0,0-7 16 0,6 1 0 16,0 6 0-16,6-1 0 0,1-5-16 0,-1 0 0 16,7-6 0-16,6 0 0 0,6 6 8 0,-6-11-8 15,6-6 0-15,7 0 9 0,-1-6-9 0,7-5 0 16,7 0 0-16,-8-6 0 0,-5 0-14 0,12 0-5 16,1-11-1-16,-1 0 0 0,6 0 20 0,-6 0 0 15,7 6 0-15,0-6 0 0,-1 0 0 0,1 0 0 0,-1 6 0 0,1 5 0 16,-7 0 0-16,-6 6 0 0,6 11 0 0,-6 0 0 15,0-6 0-15,6 12 0 0,-12 0 0 0,-1 5 0 16,1 0 0-16,-7 0 0 0,0 1 0 0,-12 4 0 16,0-4 0-16,-7 5 0 0,1-1 0 0,-7 1 0 15,-7 6 21-15,-5-12 8 0,-13 0 2 0,0 0 0 16,0-5-13-16,-13 0-2 0,0-6-1 0,0-6 0 16,1 0-15-16,11-10 0 0,-5-1 8 0,6 0-8 15,6-11-13-15,0 0-6 0,7 0-1 0,-1-5-1008 16,20-7-203-16</inkml:trace>
  <inkml:trace contextRef="#ctx1" brushRef="#br0" timeOffset="28591.63">19519 8889 172 0,'0'0'16'0,"0"0"-16"0,0-12 0 0,7 1 0 0,-7-6 348 0,0 1 68 0,-7-1 12 0,1 6 4 0,0-6-196 0,-1 6-40 16,-11 5-7-16,-1 0-1 0,-7 1-96 0,7 5-18 16,-18 0-4-16,5 11-1 0,1 0 15 0,-1 12 2 15,-6 10 1-15,0 12 0 0,7 0-37 0,6 17-7 16,-1-1-2-16,8 12 0 16,-8 0-33-16,20 0-8 0,6 0 0 0,13 5 0 0,-7-11 0 15,13-5 0-15,6-6 0 0,13-5 0 0,0-12 0 16,0-6 0-16,6-10 0 0,12-12-11 0,-5-11 11 15,6-11 0-15,-1-12 8 0,1 1-8 0,0-12 0 0,-13-5 0 16,-6 0 0-16,-7-6 0 0,-5-11 0 0,-8 6 0 16,-11-6 0-16,-7-1 0 0,0 1 0 0,-13 0 0 15,-12-5 0-15,-13 5 0 0,-6 0 0 0,0 5 0 16,-13 1 0-16,0 10 0 16,7 7-49-16,6 5-15 0,-13 5-2 0,7 12-1 15,5 6-54-15,1 10-11 0,7 6-3 0,5 12-634 0,0 10-127 16</inkml:trace>
  <inkml:trace contextRef="#ctx1" brushRef="#br0" timeOffset="29041.34">20175 9892 1994 0,'0'56'88'0,"0"-34"19"0,6 12-86 0,-6-6-21 0,-6 11 0 0,6 1 0 0,-6 4 152 0,-1-4 27 0,-5-7 5 16,-1 7 0-16,-6-7-114 0,7 1-23 0,-7-6-5 0,-6 0-1 16,-7-11-103-1,0-1-21-15,1-4-4 0</inkml:trace>
  <inkml:trace contextRef="#ctx1" brushRef="#br0" timeOffset="29366.15">18473 9617 2782 0,'-6'6'61'0,"-1"5"13"0,1 6 2 0,0 0 3 0,-1 5-63 0,-5 1-16 16,-7-1 0-16,6 6 0 0,-6 0 54 0,-6 6 8 0,-13-1 2 15,0 7 0 1,7-7-109-16,-13 1-22 0,-19-6-4 0,12-6-1196 15</inkml:trace>
  <inkml:trace contextRef="#ctx1" brushRef="#br0" timeOffset="38898.1">8682 12330 403 0,'0'0'36'0,"0"0"-36"0,0 0 0 0,0 0 0 0,0 0 352 0,0 0 64 0,19-5 13 0,-13-7 3 0,1 7-218 16,5-1-43-16,7 6-9 0,0-5-2 0,6-1-48 15,7 0-11-15,-1 1-1 0,1-1-1 0,12 1-29 0,6 5-6 16,-5-6 0-16,-1 6-1 0,6 0-15 15,7 0-4-15,-7-6 0 0,13 1 0 16,-6-1-12-16,6 1-4 0,6-7 0 0,1 1 0 0,-7 6-8 16,6-7-3-16,-6 7 0 0,13-1 0 15,-13 0-7-15,-13 6-2 0,7-5 0 0,6 5 0 16,-12 0-8-16,-1 0 8 0,-6 5-8 0,7 1 8 0,-20-6-8 0,13 6 0 16,-12-1 0-16,-1-5 8 0,1 6-8 0,-1 0 0 15,-5-1 0-15,5-5 0 0,-6-5 0 0,1-7 0 16,-8 7 8-16,1-7-8 0,0-4 0 0,-6-7 0 0,-1 1 0 15,-5-6 0 1,-7 0-111-16,-7 0-24 0,-30-51-5 0,5 18-1272 16</inkml:trace>
  <inkml:trace contextRef="#ctx1" brushRef="#br0" timeOffset="40823.51">13101 12420 2048 0,'0'0'91'0,"0"0"18"0,0 0-87 0,0 0-22 0,0 0 0 0,7 11 0 0,5-5 123 0,1-6 20 0,0 0 4 0,6 0 1 0,6 0-56 0,0 0-10 15,6 0-2-15,7 0-1 0,13-11-1 0,5 5 0 16,14-5 0-16,5-1 0 0,1 1-14 0,12 0-2 16,-6-6-1-16,7 0 0 0,-1 1-22 0,6-7-5 15,7 1-1-15,6-1 0 0,1 7-7 16,-7-1-2-16,-1 0 0 0,8 6 0 0,-14-1-24 15,-12 1 0-15,0 11 0 0,0 6 0 0,-13-1 0 16,-6 1 0-16,7 5 0 0,-7 1 0 0,0 4 31 16,0 1 1-16,-13-6 0 0,-6 6 0 0,7 0-24 0,-13-6-8 15,-7-11 0-15,7 0 0 0,-13 0 0 16,7-11 0-16,-7-6 0 0,0-11 0 16,-12-17-128-16,-1-5-26 0</inkml:trace>
  <inkml:trace contextRef="#ctx1" brushRef="#br0" timeOffset="43060.75">18668 12330 172 0,'0'0'8'0,"-12"6"1"0,-7-6-9 0,6 5 0 0,13-5 0 0,-6 0 0 0,-13 6 86 0,6-6 15 0,7 6 3 0,-7-6 1 0,13 0-16 0,-12 0-3 15,-13 0-1-15,12-6 0 0,13 6 39 0,0 0 7 0,-13 0 1 0,13 0 1 16,0 0-34-16,0 0-7 16,0 0-2-16,0 0 0 0,0 0 9 0,0 0 1 15,19-6 1-15,-6 6 0 0,-1 0-17 0,7 6-3 0,7-6-1 16,5 0 0-16,1 0 3 0,5 0 0 0,1 0 0 16,0 0 0-16,0 0-17 0,6 0-3 15,-6 0-1-15,6 0 0 0,0 0-6 0,0 0 0 0,0 0-1 16,1 0 0-16,5 0-19 0,0 0-3 0,1 0-1 15,6 0 0-15,6 0-8 0,0 6-1 0,0-6-1 16,0 5 0-16,0 1-10 0,-6-1-3 0,6 1 0 0,0 0 0 16,0 5-9-16,0 0 12 0,-7-5-12 15,1 5 12-15,6-11-12 0,-6 6 8 0,-7-6-8 16,7 5 8-16,-6 1 8 0,5-6 2 0,-5 0 0 0,-7 0 0 16,0-6 6-16,-6 1 0 0,0-7 1 0,0 7 0 0,-1-7-13 0,-5-4-2 15,6 4-1-15,-7-4 0 0,-6 4-9 0,1 7 0 16,-1-6 0-16,0-1 8 0,-6 7-8 0,0-6 8 15,0 5-8-15,-7 0 8 0,7 6-8 0,-12 0 0 16,-7 0 0-16,12 0 0 0,-12 0 0 0,0 0 0 16,0 0 0-16,13 0 0 0,-13 0 0 15,0 0 0-15,0 0 0 0,0 0 0 16,0 0-64-16,0 0-12 0,0 0-3 0</inkml:trace>
  <inkml:trace contextRef="#ctx1" brushRef="#br0" timeOffset="65364.96">12950 10912 2124 0,'-19'62'94'0,"13"-29"19"0,0 12-90 0,-7 6-23 0,13 16 0 0,-13 6 0 0,-5 0 109 16,5 5 18-16,0 1 3 0,7 10 1 0,-7 1-58 0,7-6-11 16,-7 11-2-16,7-11-1 0,0 1-39 0,6-13-7 15,0-10-1-15,0-6-1 0,12-5-2 0,-5-18 0 0,5 1 0 16,1-12 0-1,-7-11-183-15,-6-11-37 0,0 0-7 0</inkml:trace>
  <inkml:trace contextRef="#ctx1" brushRef="#br0" timeOffset="66185.96">13593 10581 1692 0,'0'0'75'0,"0"0"15"0,7 6-72 0,5 0-18 0,-12-6 0 0,25 0 0 0,7 5 63 0,6-5 9 0,0 0 1 0,6 0 1 16,6 0-2-16,7 0-1 0,0 0 0 0,12-5 0 15,-12 5-17-15,12-6-3 0,7 6-1 0,12 0 0 16,-6-6 17-16,6 6 3 0,7-5 1 0,12-1 0 16,-13 1-71-16,7-1 0 0,-6-5-15 0,6 0 3 15,0 5 12-15,-1-5 0 0,-5 0 12 16,0 5-12-16,-20 0 12 0,7 1-12 0,-6-6 12 16,-7 5-12-16,-6-5 0 0,-6 11 0 0,0-11 0 0,6 5 0 15,-6-5 13-15,-7 5-4 0,-6-5-1 0,7 0 0 16,18-6-8-16,-6 6-11 0,-13-6 3 0,7 0 0 15,0 0 8-15,0 6 0 0,-20 5 0 0,-5-5 0 16,-13 6 0-16,6-1 0 0,19 0 0 0,-6 6 0 0,-13 0 0 16,-6 0 0-16,6 6 0 0,7 0 0 0,-1 5 0 0,-12-6 0 15,-6 12 0-15,6 0 0 0,6 0 0 16,-6 5 0-16,-19 12 0 0,6 0 0 0,1 5 0 0,-1 6 0 16,7 5 0-16,-13 12 0 0,0 5 49 0,6 11 12 0,6 1 3 15,-5 5 0-15,-14 6-52 0,7-1-12 16,13-5 0-16,0 0 0 0,-7 1 0 0,0-1 0 15,1 0 0-15,5 5 0 0,7-16 54 16,-6 11 8-16,-7-11 2 0,7 6 0 0,12-12-52 0,-13 6-12 16,-12-12 0-16,0 1 0 15,7-6-18-15,-1-5-6 0,0-7-2 0,-6-4 0 16,-6-1-84-16,0-11-17 0,18 0-3 0,-12-11-1080 0</inkml:trace>
  <inkml:trace contextRef="#ctx1" brushRef="#br0" timeOffset="66492.17">15018 12341 1785 0,'32'0'159'0,"-7"-5"-127"0,19 5-32 0,13-6 0 0,6 6 219 0,12 0 37 0,20-5 8 0,12 5 2 0,0 0-104 0,13 0-21 15,0 0-4-15,6-6-1 0,-13 6-79 0,13-6-16 16,19 6-3-16,-12 0-1 0,-26 0-37 0,-6 0 0 16,-7 0-9-16,7 0 9 0,-12 0-16 15,-20 0 4-15,-12 0 0 0,6 6 1 16,6-6-107-16,-6 0-22 0,-25-6-4 0,-7 6-1178 15</inkml:trace>
  <inkml:trace contextRef="#ctx1" brushRef="#br0" timeOffset="72645.34">20711 8608 2073 0,'0'0'92'0,"0"0"19"0,0 0-89 0,0 0-22 0,0 0 0 0,6 17 0 0,-6 0 116 16,13 5 20-16,-7 12 3 0,13 0 1 0,0 5-42 0,0 11-8 16,0 12-2-16,-7 11 0 0,14-6-13 0,-8 6-3 15,8 0-1-15,-1 5 0 0,-6-10-16 0,-7 5-3 16,7-6-1-16,0 0 0 0,-6-5-17 0,-7-1-3 16,7-10-1-16,-1 5 0 0,-5-11-17 0,-1 5-3 15,-6-11-1-15,0 1 0 0,6-12-9 0,-6 5 0 16,-6 1 0-16,6-6 0 0,-6 6 0 0,-1-6 0 15,7-6 0-15,-6-5-11 16,6-6-51-16,0-11-10 0,0 0-3 0,0 0 0 16,0 0-174-16,0-17-35 0</inkml:trace>
  <inkml:trace contextRef="#ctx1" brushRef="#br0" timeOffset="74481.89">21751 9786 1659 0,'19'5'73'0,"-13"-5"16"0,7 0-71 0,-7 6-18 0,-6-6 0 0,13 11 0 0,-1-5 121 0,1 5 21 0,0 6 4 0,-1-6 1 0,-5 6-15 16,-1 11-4-16,0 0 0 0,-6 0 0 0,0 0-51 0,-6 5-10 16,0 1-3-16,-1 0 0 15,-5 5 0-15,-7-6 0 0,-6 1 0 0,6 0 0 0,-7-1 0 0,1 1 0 16,-6 0 0-16,5-6 0 16,-5-6-41-16,-1 6-9 0,1-11-2 0,-1 5 0 15,1-5-70-15,6 0-14 0,-1 5-4 0,7-5-880 16,7 0-177-16</inkml:trace>
  <inkml:trace contextRef="#ctx1" brushRef="#br0" timeOffset="75165.38">22060 8608 1555 0,'0'0'138'0,"0"0"-110"0,-13 0-28 0,13 0 0 0,0 0 248 0,0 0 45 0,0 0 9 0,0 0 2 0,0 0-192 0,19-5-39 16,7-6-7-16,-1-1-2 0,0 1-51 0,6 0-13 16,7 0 0-16,0 5 0 0,0-5 40 0,0 5 6 15,6 1 1-15,0 5 0 0,-6 0-24 0,0 5-5 16,-7 1-1-16,1 5 0 0,-7 0 5 0,-6 6 1 16,0 0 0-16,-7 11 0 0,1-6-12 0,-7 12-3 15,1 0 0-15,-7 5 0 16,0 6-31-16,-7 0-6 0,-5-1-2 15,5 1 0-15,1-5 31 0,-7-7 0 0,1 6 0 0,-1 1 0 0,7-7 24 0,-7 7 10 16,1-1 2-16,5 0 1 0,1-5-26 0,6-6-11 16,0 11 8-16,6-5-8 0,7-1 24 0,-7 1 0 0,7 5 0 0,6-11 0 15,0 6-1-15,6-6-1 0,0-6 0 16,0 6 0-16,7-5 15 0,-1-7 3 0,7 1 1 16,0-6 0-16,-6 1-33 0,12-12-8 0,0 0 0 15,13-12 0-15,-7 7 0 0,-6-6 0 0,0-6 0 0,7 0 0 16,-1 0 28-16,7-11 3 0,-13 6 1 0,7-1 0 15,-7 1-24-15,-7 5-8 0,1-11 0 16,-12 11 0-16,5-5-26 0,-12 5-5 16,0 6-1-16,0-6 0 0,-13 0-128 15,7 0-25-15,-1-11-6 0,-18 6-1 0</inkml:trace>
  <inkml:trace contextRef="#ctx1" brushRef="#br0" timeOffset="77096.6">24273 9573 403 0,'6'11'36'0,"-6"-6"-36"0,-6 7 0 0,-7 4 0 0,7 1 404 0,0 0 73 0,6 5 15 16,-7 6 4-16,7 0-346 0,-6 0-69 0,-7 12-13 0,1-1-4 15,-1 6-51-15,-6 0-13 0,-12-1 0 0,6 7 0 16,-13-6 38-16,6 0 5 0,1-1 1 0,-7-10 0 0,-6 0-28 0,0-12-6 16,6-5-1-16,-6 0 0 0,-1-12 2 15,8-5 0-15,-1-5 0 0,6 5-1183 16</inkml:trace>
  <inkml:trace contextRef="#ctx1" brushRef="#br0" timeOffset="77418.42">24922 9679 2880 0,'0'0'128'0,"0"0"25"0,0 0-122 0,0 0-31 0,0 0 0 0,0 0 0 16,0 0 78-16,13-6 10 0,6-5 1 0,-7 11 1 0,7-5-79 16,0-1-11-16,6 0-12 0,7 1 2 15,-13-1-210-15,6 6-43 0</inkml:trace>
  <inkml:trace contextRef="#ctx1" brushRef="#br0" timeOffset="77559.7">25887 9410 2822 0,'0'0'251'0,"0"0"-201"0,-7 17-40 0,7-17-10 0,0 0 73 0,0 0 13 15,0 0 2-15,26 5 1 0,-1-5-226 16,6 0-46-16,39-11-9 0,-20 0-1 0</inkml:trace>
  <inkml:trace contextRef="#ctx1" brushRef="#br0" timeOffset="77679.42">26826 9494 3340 0,'0'0'148'0,"0"0"31"0,0 0-143 0,0 0-36 0,0-11 0 15,13 5 0-15,-1-5 0 0,1 0 0 0,0-6 0 0,-1 11-1478 16</inkml:trace>
  <inkml:trace contextRef="#ctx1" brushRef="#br0" timeOffset="87168.06">16518 9001 1440 0,'-37'5'128'0,"18"-5"-103"0,19 0-25 0,0 0 0 0,0 0 325 0,0 0 60 0,0 0 12 0,12 6 3 0,26-6-218 16,-19-6-43-16,-19 6-9 0,19-5-2 0,31-1-111 15,-5-5-17-15,-20 0-14 0,6 0 2 0,13-1 12 16,-6 1 14-16,13 6-3 0,-13-1-1 0,-20-5-10 15,20-1 0-15,6 7 0 0,-6-1 8 0,-13 1-8 16,-6 5 0-16,7 0-12 0,5-6 12 16,-6 6-106-16,-6-6-14 0,-19 6-2 15,19-5-789-15,13-6-157 0</inkml:trace>
  <inkml:trace contextRef="#ctx1" brushRef="#br0" timeOffset="87401.48">17597 8182 2880 0,'-26'34'128'0,"14"-6"25"0,-7 6-122 0,6 11-31 15,19 5 0-15,-12 17 0 0,-19-5 109 0,19 11 16 0,18 0 3 0,7 5 1 16,-6 1-78-16,6-7-16 0,-13 7-3 0,13-6-1 16,19-6 1-16,-13-5 0 0,-25-1 0 0,6 1 0 15,26-12-43-15,-13 1-8 0,-13-12-1 0,-6 0-1 31,6 1-18-31,7-12-3 0,-7-6-1 0,-6-5 0 16,-6-6-119-16,6-11-24 0,50 6-5 0,-50-6-1 0</inkml:trace>
  <inkml:trace contextRef="#ctx1" brushRef="#br0" timeOffset="88391.29">14047 9388 2826 0,'19'0'125'0,"-13"0"26"0,7 0-121 0,0 0-30 0,-1 0 0 0,7-6 0 0,0 6 106 0,0-6 15 0,0 1 3 0,0-6 1 0,0 5-83 0,-7 0-17 16,7-5-3-16,-6 5-1 0,-7 1-13 0,7-6-8 0,-1 5 8 16,-5 0-8-16,-7 6 0 0,12-5 0 15,-5-6 0-15,5 11 0 0,-6-6-9 0,1 0-7 16,-7 6 0-16,6-5-1 15,7-1-81-15,-7 1-16 0,-6 5-3 0,0 0-791 16,0 0-159-16</inkml:trace>
  <inkml:trace contextRef="#ctx1" brushRef="#br0" timeOffset="88743.06">14142 8894 979 0,'0'0'43'0,"0"0"9"0,12-5-41 0,1-1-11 0,6 0 0 0,0 1 0 15,6-6 344-15,6-1 68 0,7 1 12 0,6 6 4 16,7-12-278-16,-1 6-55 0,1 5-11 0,-1 0-3 16,7 1-49-16,-7 5-11 0,-6-6-1 0,1 12-1 15,-8-1-19-15,1 1 0 0,-6 0 0 0,-7 5 0 0,0 0 0 16,0 6 0-16,-18 0 0 0,5 11 0 0,-5 5 0 15,-7 1 0-15,-7 5 0 0,1 0 0 0,-7 1-10 0,1-1-6 16,-1 6 0-16,-6-6-1 0,13 0 17 0,-13 0 17 16,6-5-3-16,1 0-1 0,6-1 37 0,-1-5 7 15,7 6 2-15,0-6 0 0,0 0-8 0,7 6-2 16,5-12 0-16,1 6 0 0,12-5-21 0,-6-7-4 16,12 1 0-16,-12 0-1 0,7 0-23 0,-1-6 8 15,0 0-8-15,7-5 0 16,-1-6-18-16,1 0-8 0,-7-6-2 0,-6 6 0 15,6-11-142-15,-6 0-29 0</inkml:trace>
  <inkml:trace contextRef="#ctx1" brushRef="#br0" timeOffset="88922.74">15648 9612 3110 0,'7'28'68'0,"-1"0"15"0,0 5 2 0,-6 1 3 0,0 0-71 0,7 11-17 0,-7-12 0 0,-7 12 0 15,1-6 40-15,0-5 4 0,6 5 0 0,-7-5 1 16,-11 5-33-16,5-5-12 0,0-1 9 0,-6-5-9 31,1 0-72-31,-14-11-20 0,0 6-4 0</inkml:trace>
  <inkml:trace contextRef="#ctx1" brushRef="#br0" timeOffset="89368.74">13486 9937 1612 0,'-19'39'72'0,"13"-17"14"0,0-5-69 0,-1 6-17 0,-5 5 0 0,-1 5 0 0,-12 1 314 0,6 5 59 0,6 0 12 0,-6 1 3 15,-6-1-288-15,6-5-58 0,-6 5-11 0,0-6-3 0,-7-5-80 0,1 1-17 0,-7-1-3 16,0-6-1238-1</inkml:trace>
  <inkml:trace contextRef="#ctx1" brushRef="#br0" timeOffset="89873.87">10655 9791 2178 0,'0'0'48'0,"0"0"9"0,0 0 3 0,0 0 1 0,0 0-49 0,0 0-12 0,0 0 0 0,19 0-965 0</inkml:trace>
  <inkml:trace contextRef="#ctx1" brushRef="#br0" timeOffset="90069.93">11595 9819 1710 0,'0'0'76'0,"0"0"15"0,0 0-73 0,0 0-18 0,0 0 0 0,12 11-503 16,1 1-104-16</inkml:trace>
  <inkml:trace contextRef="#ctx1" brushRef="#br0" timeOffset="90207.13">11897 9786 1958 0,'-31'11'87'0,"31"-11"17"0,0 0-83 15,0 0-21-15,0 0 0 0</inkml:trace>
  <inkml:trace contextRef="#ctx1" brushRef="#br0" timeOffset="103132.24">6085 10436 460 0,'0'0'20'0,"0"0"5"0,0 0-25 0,0 0 0 0,0 5 0 0,0-5 0 0,0 0 395 0,0 0 73 0,0 0 16 0,19 6 2 0,-7-6-316 0,20 0-63 0,-7 0-13 16,13 0-2-16,-13-6-24 0,7 1-5 16,5-1-1-16,8-5 0 0,-1 0 6 0,12-6 0 15,7 6 1-15,0-6 0 0,1 6-10 0,5-6-3 0,-6 6 0 0,6-1 0 16,1 1-20-16,5 6-5 15,-12-1-1-15,0 0 0 0,0 6-8 0,-6 6-2 0,6-12 0 16,0 6 0-16,-6 0-4 0,12 6-2 16,1-6 0-16,5 6 0 0,-5-6-3 0,-7 5-1 15,6-10 0-15,7-1 0 0,-13 0-10 0,-13 1 10 0,7-1-10 16,0-5 10-16,-13 5 8 0,6-5 2 0,-6 6 0 16,-18-7 0-16,-1 1-20 0,0 5 0 0,7 6 0 15,-14 6 0-15,8 0 0 0,-7-1 0 0,-13 1 0 0,6 0 0 16,1 5-10-16,0 0-6 0,-7 0 0 0,0 0-1 31,1 6-41-31,-7-6-8 0,6 6-2 0,0-6-1424 0</inkml:trace>
  <inkml:trace contextRef="#ctx1" brushRef="#br0" timeOffset="104404.24">6898 8917 2188 0,'0'0'48'0,"6"-6"11"0,-6 0 1 0,7 1 1 0,5 5-49 16,7-11-12-16,-13-6 0 0,7 6 0 0,19-6 105 0,-14-6 19 0,8 1 3 0,-1-6 1 0,6 0 0 0,1 0 0 15,-1 6 0-15,-5-7 0 0,-1 1-52 0,0 6-9 16,7-6-3-16,-13 6 0 0,6-1-44 0,-6 6-8 15,-13-5-3-15,13 5 0 0,-13 0 3 0,7 0 1 0,-7 1 0 16,0 4 0-16,7 1-13 0,-7 0 0 0,7 0 8 16,-13 0-8-16,0-6 0 0,0 6 0 15,0 11 0-15,0 0 0 0,-13-12 0 0,13 12 8 16,-6-5-8-16,-7 5 0 0,1-6 0 0,-7 6 0 0,0 6 0 0,0-1 0 16,-12 7-9-16,-1-1 9 0,1 6-13 15,12 5 5-15,-19 0 0 0,13 6 0 16,-13 1 0-16,19 10 0 0,0-17 8 0,6 12-10 0,-6-1 10 15,19 7-10-15,0-1 10 0,0 0-8 0,7-5 8 16,5 11-8-16,1-12 8 0,18 1 0 0,-12-6 0 16,13 0-8-16,-7 0 8 0,7 0 0 0,-13-11 0 15,12 5 0-15,-12 6 0 0,-6 0 0 0,-1 0 0 0,1 0 8 16,-7 6-8-16,7 5 0 0,-26-5 8 0,7 5-8 16,6 6 0-16,-25-6 8 0,6-5-8 0,-13 5 0 0,1-11 0 15,-14-6 0-15,1-5 0 0,-19-6 8 0,7 1-8 0,5-7 0 16,7-5-8-16,-19 0 8 0,6-5-10 0,7-1 10 15,6 6-12-15,6-6 12 16,13 1-50-16,-7 5-3 0,7 0-1 0,19 0 0 16,-13 0-130-16,19 0-25 0,0 0-6 0,0 0-962 15</inkml:trace>
  <inkml:trace contextRef="#ctx1" brushRef="#br0" timeOffset="104768.15">7894 8552 979 0,'-6'0'43'0,"6"6"9"0,-19-6-41 0,13 0-11 0,-13 0 0 0,-7 6 0 0,8-1 376 0,-1 1 74 0,0-1 14 0,12 7 4 16,-12-1-327-16,-12 6-65 0,18-1-12 0,-18 7-4 15,6 11 0-15,6-1 0 0,0 1 0 0,6 16 0 16,1 1-39-16,5 5-8 0,7 5-1 16,0 1-1-16,0 0-11 0,19-1 10 0,-6-5-10 15,6 0 10-15,12-11 6 0,1-5 0 0,6-1 1 0,6-11 0 16,6-11 15-16,1-6 2 0,-1 0 1 0,7-11 0 15,-7 0-79 1,1-6-16-16,-1-5-4 0,-18 0 0 0,5-6-104 0,1 0-22 0,-19 1-4 0</inkml:trace>
  <inkml:trace contextRef="#ctx1" brushRef="#br0" timeOffset="104997.21">7617 9343 2714 0,'0'0'120'0,"12"5"25"0,7-5-116 0,6-5-29 15,1-1 0-15,11-16 0 0,-5 5 105 0,12-17 15 0,7-5 4 0,-7 0 0 16,0 0-76-16,0 5-14 0,-6-5-3 0,6-1-1 16,0 1-8-16,-19 11-2 0,7-5 0 0,-1 4 0 15,-12 7-118-15,0 0-24 16,-6-6-5-16,6 11-785 15,-7 6-158-15</inkml:trace>
  <inkml:trace contextRef="#ctx1" brushRef="#br0" timeOffset="105271.26">8556 8373 864 0,'-19'11'38'0,"13"-5"8"0,-19-6-37 0,12 5-9 16,7 1 0-16,-13 5 0 0,0-5 416 0,13 11 82 15,-7-6 16-15,7 6 3 0,6 5-378 0,0 1-76 16,0-1-15-16,19 0-4 0,-19 6-28 0,18 0-7 16,8 0-1-16,-14 0 0 0,20 6 2 0,-1-6 0 15,1-11 0-15,-1 5 0 0,1 1 4 0,12-6 1 16,-25-1 0-16,12 1 0 0,-5-6-15 0,5 1 11 16,-18 4-11-16,-1 1 10 0,7 6 7 0,-19-1 2 15,0 1 0-15,0-1 0 0,-12 6 18 0,5-6 4 16,-5-5 1-16,-1 11 0 0,-6-5-20 0,-6-1-4 0,-19-11-1 0,12 6 0 15,1 0-17-15,-13-11 0 16,12-1 0-16,1 1 0 16,-7-6-141-16,13-6-26 0</inkml:trace>
  <inkml:trace contextRef="#ctx1" brushRef="#br0" timeOffset="113930.45">12862 7919 576 0,'-19'11'25'0,"19"-11"6"0,0 0-31 0,0 0 0 0,0 0 0 0,6-11 0 0,7 5 412 0,0 1 76 0,5-6 15 0,1 11 3 0,7-17-350 0,-1 11-69 15,13-5-15-15,-7 5-2 0,-6 1-5 0,13-1-1 16,6 1 0-16,0 5 0 0,13-6 8 0,0 0 2 0,6 1 0 15,13 5 0-15,6-6-14 0,-7 1-4 16,13-7 0-16,7 7 0 0,-7-7 5 0,-6 1 1 16,0 6 0-16,6-7 0 0,1-4-62 0,-1-1-8 15,-6 11-4-15,13-16-1 0,-1 5 46 0,1 0 10 0,-13 6 1 0,0-6 1 16,-13 6-36-16,-12 0-6 16,-1 0-3-16,1-1 0 0,-6 7 0 0,-1-7 0 0,0 7 0 0,1-6 0 15,-7-1 0-15,13 7 0 0,-1-1 0 0,-5-5 0 16,-1 5 0-16,-5 6 0 0,-1 0 0 0,-7 0 0 15,1 6 0-15,-6-6 0 0,-7 6 0 0,7-1 0 0,-14-5 0 16,8 6 0-16,-7-1 0 0,-7-5 0 16,1 6 0-16,-1 0 0 0,-5-6 0 0,-1 0 0 15,-6 0-26-15,0 0-5 0,0 0-1 0,0 0 0 16,-13-17-128-16,1 0-25 0</inkml:trace>
  <inkml:trace contextRef="#ctx1" brushRef="#br0" timeOffset="149416.06">890 15312 1728 0,'0'0'38'0,"0"0"8"0,0 0 2 0,0 0 0 0,0 0-39 0,0 0-9 0,0 0 0 0,0 0 0 0,-19-11 84 0,19 5 16 0,0-5 2 0,-13 0 1 0,13 5-11 0,13-5-3 0,-13 0 0 0,0 0 0 15,6 5 31-15,13-5 7 0,-19 5 1 0,19-5 0 16,-13 5-52-16,13-5-9 0,0 6-3 16,0-7 0-16,6 7 8 0,1-6 2 0,11-1 0 0,-11 7 0 15,11-6-42-15,-11 5-9 0,12 0-2 16,6 1 0-16,-7-6-5 0,-5 5-2 0,6-5 0 0,0 5 0 15,-13 6 4-15,6-5 1 0,-12-1 0 0,13 6 0 0,-7 0-19 16,-6-6 0-16,-13 6 0 0,13-5 0 0,-13 5 0 16,-6 0 0-16,0 0 0 0,0 0 0 15,0 0 0-15,0 0 0 0,0 0 0 0,0 0 0 0,0 0 0 0,0 0 0 16,0 0 0-16,-18 11 0 0,5-5-10 0,-6-1-6 16,-6 1 0-16,-7-6-1 0,7 5 7 0,-13 1 2 15,7 0 0-15,-7-6 0 16,0 0 8-16,-6 5-8 0,0-5 8 0,-7 6-8 15,7-1 8-15,0-5-8 0,-13 0 8 0,13 6-8 16,0 0 8-16,6-1 0 0,7-5 0 0,-7 6 0 16,13-1 24-16,-7 7 8 0,7-7 0 0,6 1 1 0,6-1-33 15,1 7 0-15,6-7 0 0,6-5 0 0,0 0 0 0,0 0 0 16,0 0 0-16,0 0 0 0,18 6 0 0,8-6-17 16,-1 0 1-16,13 0 1 0,-13-6 49 0,19 1 10 15,13 5 1-15,-7-6 1 16,-6 0-62-16,19-5-12 0,-12 0-2 0,6 0-1 0,-7 5 31 0,0 1 0 15,-5 5 0-15,-1-6 0 0,-19 0 0 0,13 6 0 16,-13 0 0-16,-6-5 0 0,0 5 0 0,-13-6 0 16,-6 6 0-16,0 0 0 0,0 0-26 0,0 0 1 15,0 0 0-15,-6-5-1538 0</inkml:trace>
  <inkml:trace contextRef="#ctx1" brushRef="#br0" timeOffset="162954.25">8928 17095 691 0,'6'16'30'0,"-6"-16"7"0,0 0-29 0,13 6-8 0,6-6 0 0,-7 6 0 0,14-6 488 0,-7 0 96 0,25 0 19 0,-13 0 4 0,7 0-405 0,6-6-81 0,13 0-16 0,-7 6-3 16,7 0-50-16,6-5-9 0,6-1-3 16,1 1 0-16,5-1 9 0,14 0 2 15,-7-5 0-15,6 0 0 0,0 0-41 0,-6-6-10 16,-6 6 0-16,6-6 0 0,-13 6 0 0,7-1 0 15,-13 1 0-15,-6 0 0 0,-7 5 0 0,-6 1 0 16,0 5 0-16,0 5 0 0,-12 1 28 0,6 0 3 0,-13-1 1 0,6 6 0 31,-12-5-52-31,7 5-9 0,-7-5-3 0,6-1 0 0,-6 1 32 0,-13 0 0 0,7-1 0 16,-1-5 0-16,-12 0 0 0,0 0 0 0,0 0 0 0,0-11 0 31,-6-6-112-31,-13-11-17 0,-6-11-3 0</inkml:trace>
  <inkml:trace contextRef="#ctx1" brushRef="#br0" timeOffset="166737.85">15232 17117 1324 0,'0'0'118'0,"0"0"-94"0,0 0-24 0,0 0 0 0,0 0 133 0,0 0 23 0,13 0 4 0,0 6 0 0,-13-6-72 0,18 0-14 15,14 0-3-15,0 0-1 0,-7 0-7 0,6 0-2 16,13 0 0-16,7-6 0 0,-7 6 12 0,6-6 3 15,7 6 0-15,0 0 0 16,0 0-10-16,-1 0-2 0,7 0 0 0,7 6 0 16,-7-6 0-16,6 6 0 0,-6-6 0 0,25 0 0 15,20 5-51-15,-14-5-13 0,-37 6 0 0,25-1 0 0,6-5 0 16,0 6 0-16,-12-6 0 0,0 0 0 0,-7 0 36 0,13 0 4 16,19-6 0-16,-13 1 1 0,-25-6-5 0,19 5-2 15,19-5 0-15,-6 5 0 0,-7-5 15 0,-6 5 3 16,6 1 1-16,7-6 0 0,6 5-53 0,-13-5-21 15,-13 5 1-15,14 1 0 0,24-1 32 0,-6 0 6 16,-18 6 2-16,-1 0 0 0,0-5 9 0,-6 5 3 0,0 0 0 16,0 0 0-16,0 0-24 0,-13 0-8 15,1 0 0-15,5 0 0 16,-5 0-26-16,-7 5-5 0,-13-5-1 0,1 6 0 0,-7-12 52 0,0 6 9 16,0 0 3-16,-13 0 0 0,-5 0-24 0,-7-5-8 15,6 5 0-15,-6-6 0 0,-13 0 0 0,-6 6 0 16,0 0 0-16,0 0 0 15,0 0-26-15,-13-5-5 0,-12-6-1 0,6 5-1574 0</inkml:trace>
  <inkml:trace contextRef="#ctx1" brushRef="#br0" timeOffset="168812.03">23945 17380 1346 0,'0'0'60'0,"0"0"12"0,0 0-58 0,0 0-14 0,0 0 0 0,0 0 0 0,-6-5 127 0,6 5 22 0,0 0 5 0,6-6 1 0,7 1-18 0,6-1-3 0,6 0-1 0,6 1 0 15,1 5 4-15,6 0 1 16,-1 0 0-16,8 0 0 0,11 0-59 0,7 0-12 16,-6 0-3-16,6 5 0 0,6 1 0 0,-5 0 0 15,5-1 0-15,7 6 0 0,-1-5-51 0,1 5-13 16,12 0 0-16,13-5 0 0,-6 5 31 0,5-11 3 16,-5 0 1-16,12 0 0 0,0-5-20 0,1-1-4 15,-1 0-1-15,12-5 0 0,14-6 7 0,-7-5 2 16,-6 5 0-16,6-5 0 0,-6 5 10 0,-7-5 3 0,1-1 0 15,12 1 0 1,-7-1-52-16,1 1-9 0,-6 5-3 0,-1-5 0 0,-18 10 51 0,-1-4 9 16,7 4 3-16,0-4 0 0,6 10-31 0,-6 0 0 0,0-5 0 0,0 6 0 15,-13 5 0-15,-6-12 0 0,0 7 0 16,0 5 0-16,-13-11-19 16,7 11-9-16,-7-6-3 0,7 0 0 0,-19 6 31 0,12-5 0 0,-6 5 0 15,-6-6 0-15,-7 6 0 0,1 0 0 0,-1 0 0 16,-6 0 0-16,-6 6 0 0,0-6 0 0,-7 5 0 15,1-5 0-15,-7 0 0 0,-6 6 0 0,0-6 0 0,0 6 0 16,-6-6 0-16,-13 0 0 0,12-6 0 0,-12 6 0 16,0 0 20-16,0 0 9 0,0 0 3 0,0 0 0 15,0 0-24-15,-6-11-8 0,-13-1 0 0,6-10-1092 16,-6 0-219-16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43:49.02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6532 6977 518 0,'0'0'46'0,"0"0"-37"0,0 0-9 0,0 0 0 0,0 0 370 0,7-5 72 0,12-1 14 0,-13 1 4 0,13-7-241 0,0 1-48 16,0 5-10-16,12-5-1 0,1 11-64 0,-1-5-12 16,7-1-2-16,6 6-1 0,13-6-18 0,-13 6-4 0,6 0-1 0,7 0 0 15,0-5-5-15,0 5-1 16,-1 0 0-16,1 0 0 0,-6-6-22 0,5 1-5 16,-5 5-1-16,-1 0 0 0,7 0-8 0,0 0-1 15,-7-12-1-15,19 12 0 0,-18 0-14 0,6 0 0 16,-7-5 0-16,7 5 0 0,-7 5 0 0,7-5 0 15,-19 0 0-15,12 0 0 0,-6-5 0 0,0 5 0 16,-6 0 0-16,0-6 0 0,-6 6 0 0,-7 0 0 16,6 0 0-16,-5 0 0 0,-1-5 0 0,-6 5 0 15,0 0 0-15,0 0 0 0,-1 0 28 0,-5-12 4 0,0 12 0 0,-13 0 0 16,12 0-24-16,-12 0-8 0,0 0 0 16,0 0 0-16,0 0 0 0,0 0 0 0,0 0 0 0,0 0 0 31,0 0-121-31,0 0-24 0</inkml:trace>
  <inkml:trace contextRef="#ctx0" brushRef="#br0" timeOffset="1280.33">9262 7196 691 0,'0'0'61'0,"0"0"-49"0,0 0-12 0,0 0 0 0,0 0 288 0,0 0 56 16,0 0 10-16,0 0 2 0,0 0-186 0,0 0-38 0,19-6-7 0,-6 6-1 15,-1-5 3-15,7 5 1 0,0 0 0 0,-6 0 0 16,6 0-51-16,12 0-9 16,13 0-3-16,-12 0 0 0,12-6-14 0,6 1-3 15,20 5-1-15,-1-12 0 0,19 7-8 0,1-7-2 16,5 1 0-16,13 0 0 0,0 0-13 0,1 0-2 15,-1 5-1-15,6-11 0 0,13 6-13 0,-12-6-8 0,6 12 10 16,-13-1-10-16,-6 0 8 0,0 12-8 0,-1 5 0 16,-11-5 9-16,-7 5 30 0,6-5 5 0,0 5 2 0,0 0 0 15,-12 0-37-15,-7 0-6 0,1-5-3 0,-13 0 0 16,-1 5 0-16,-12-6 0 0,7-5 0 0,-20 6 0 16,7 0 0-16,0-6 0 0,-19 0 0 15,6 0 0-15,-6-6 0 0,0 0 0 0,-6-5 0 16,-1-6 0-1,-12-5-86-15,0 0-17 0,0-18-3 0</inkml:trace>
  <inkml:trace contextRef="#ctx0" brushRef="#br0" timeOffset="31204.39">27387 9634 2203 0,'0'0'48'0,"0"0"11"0,0 0 1 0,0 0 2 0,0 0-50 0,0 0-12 0,0 0 0 0,0 0 0 0,13-17 51 0,-1 6 7 0,7-6 2 0,7 1 0 0,-1-1 54 0,0 0 11 16,7 0 3-16,-1 6 0 0,-6 0-52 0,7-1-9 16,-1-4-3-16,7 10 0 0,0 0-51 0,0 6-13 15,0 6 0-15,6 0 0 0,-6 5 24 0,-7 0 1 16,7 0 1-16,-13 6 0 0,7 5-18 0,-7-5-8 16,0 6 8-16,-12-1-8 0,-7 6 0 0,0-5 0 15,1 5 0-15,-7 0 0 0,-7-6 0 0,-5 0 0 16,-1 1 0-16,-6-6 0 0,-6 0 0 0,6-6 0 15,-6 0 0-15,6-5 0 0,19-6 8 0,0 0-8 16,-13 5 0-16,13-5 8 0,0 0-8 0,-6 11 0 16,6 6 0-16,6 6 0 0,7-7-8 0,6 7 8 15,6 5-10-15,0-6 10 0,-6-5-10 0,6 6 10 16,1-1-10-16,-7 6 10 0,-1-6-23 0,-5-5 2 0,0 6 0 16,-7-7 0-16,0 1 46 0,-6 0 10 0,-12 5 1 15,-1-5 1-15,0-5-4 0,-5 4-1 0,-8-10 0 0,1 0 0 16,-6 5-13-16,-7-6-3 0,-6-5-1 0,6 0 0 15,-6 0-15-15,6-5 0 0,0-1-12 0,6 1 12 16,-5-1-47-16,5 0-2 16,1 6-1-16,5 6 0 15,7 0-187-15,1-1-38 0</inkml:trace>
  <inkml:trace contextRef="#ctx0" brushRef="#br0" timeOffset="31560.26">28081 8580 1728 0,'0'0'76'0,"6"6"16"0,0 5-73 0,1 6-19 0,5-6 0 0,1 12 0 0,6-7 296 0,0 13 55 0,0 4 11 0,6 1 2 16,0-1-276-16,0 7-55 0,0-1-11 0,1 6-2 15,-7 0 35-15,6-6 7 16,-6 6 2-16,0-6 0 0,-7 0-52 0,7-11-12 0,0 6 0 0,-6-6 0 31,6-6-48-31,-7 1-13 0,-6-12-3 0,7-6-887 0,-7-5-177 16</inkml:trace>
  <inkml:trace contextRef="#ctx0" brushRef="#br0" timeOffset="31846.99">28642 8480 2649 0,'0'0'117'0,"0"0"25"0,0 0-114 0,-7 11-28 16,1 6 0-16,0-6 0 0,-7 0 57 0,1 6 6 16,-1 0 1-16,0-1 0 0,1 1 0 0,-1-6 0 0,1 6 0 15,-1-6 0-15,0 6-52 0,1 0-12 16,-1 6 0-16,7-1 0 0,0-5 54 16,-1 0 8-16,7-6 2 0,0 6 0 0,13-6-52 0,-7 6-12 15,7-12 0-15,6 6 0 0,6 1 0 0,0-7 0 16,7 12 0-16,-1-11 0 0,7 5 0 0,6-6 0 15,-6 7 0-15,12-1 0 0,-5 6 24 0,5-6 3 16,0 11 0-16,-5 1 0 0,-8-1-27 0,-5-5 0 16,-1 11 0-16,1-6 0 0,-13-5 0 0,6 6 0 15,-6-1 0-15,-6-5 0 0,-7 5 35 0,6-5 1 16,-12 0 1-16,7 0-1077 16,-7-17-216-16</inkml:trace>
  <inkml:trace contextRef="#ctx0" brushRef="#br0" timeOffset="67016.13">15636 4147 3110 0,'-82'22'138'0,"38"-16"28"0,-7-1-133 0,13 7-33 0,1-12 0 0,-1 0 0 0,13 0 35 0,-7 5 0 0,7-5 0 0,6-5 0 0,0 5-15 16,19 0-4-16,0 0 0 0,0 0 0 16,0 0-16-16,6 28 0 0,1 0 0 0,12 0-9 15,12-6 21-15,7 12 4 0,6 5 0 0,13 6 1 16,-7-6-41-16,7 6-9 0,6-11-2 0,0 10 0 15,0-4 5-15,0 4 1 0,-6-10 0 16,-7 11 0-16,-6 0 29 0,-6-6 0 0,-12 6 0 0,-8 0 0 0,-5 5 0 16,-13-5 0-16,6 5 0 0,-6 1 0 0,-6-1 0 15,-7 1 0-15,-5-6 0 0,-8-6 0 0,-5 0 36 0,-7-11 14 16,-6-11 2-16,-13 11 1 0,0-22-33 0,1-1-8 16,-7 1 0-16,6-6-1 0,0-6-11 0,0-5-9 15,-6 0 9-15,13-6-13 16,12 6-87-16,6-1-16 0,1 1-4 0,6 6-1233 0</inkml:trace>
  <inkml:trace contextRef="#ctx0" brushRef="#br0" timeOffset="67448.09">16626 4466 748 0,'44'17'33'0,"-32"-17"7"0,-12 0-32 0,13 0-8 0,25-11 0 15,6 5 0-15,0 1 557 0,0-1 110 0,0 6 21 0,13-17 5 0,-6 6-482 0,-7-6-97 16,-13 6-19-16,7 11-4 0,12-17-73 0,-12 17-18 15,-13-5 0-15,-6-1 0 16,0 6-44-16,0 0-13 0,-6 0-3 0,-13 0 0 16,-19 0-57-16,19 0-12 0,0 11-3 0</inkml:trace>
  <inkml:trace contextRef="#ctx0" brushRef="#br0" timeOffset="67573.41">16865 4640 1728 0,'0'0'153'16,"0"11"-122"-16,19 0-31 0,-6 1 0 0,-13-12 313 0,19 16 57 0,18-10 11 0,-5 0 3 0,-7-6-268 15,7 5-54-15,-1 1-10 0,7-6-3 16,13 0-33-16,-20 0-6 0,-12 0-2 16,12-6 0-1,7 1-103-15,-12-1-21 0,-14 0-4 0,1-5 0 0</inkml:trace>
  <inkml:trace contextRef="#ctx0" brushRef="#br0" timeOffset="68266.11">18334 3586 2649 0,'0'0'58'0,"0"0"12"0,-25-5 2 0,6 5 4 0,19 0-61 0,0 0-15 15,-19 0 0-15,-6 5 0 0,12-5 54 0,1 11 8 16,-1-11 2-16,-6 6 0 0,-6 0-52 0,0 10-12 16,18-10 0-16,-12 17 0 0,1-12 0 0,-1 6 0 15,6 5 0-15,0 0 0 0,13 1 68 0,-12 5 10 16,-1-11 2-16,7 11 1 0,12-6-37 0,-6-5-8 15,0 5-2-15,0 1 0 0,7-1-18 0,-1-5-3 16,6 5-1-16,1-5 0 0,0 0-3 0,6 0-1 16,6-6 0-16,0 6 0 0,-12-6-8 0,12 0 0 15,13-5 0-15,6 5 0 0,-6 0 0 0,-7-5-11 0,1 5 11 16,12 0-12-16,6 1 12 0,-12-7 0 0,-25 1 0 16,-1 11 0-16,26-6 0 0,-32 6 0 0,-18-6 0 15,5 6 8-15,1 11-8 0,0-12 0 0,-7 1 0 16,-12 6 8-16,-32-1-8 0,19-5 12 0,20 11-4 15,-14-17 0-15,-12 6 2 0,12-11 1 0,13-1 0 0,1 1 0 0,-1-6-11 0,-7 0-11 16,1-11 3-16,13 5 0 16,12 6-14-16,-13-17-2 0,-6 6-1 0,13 0 0 15,12 0-14 1,0-6-2-16,-6 6-1 0,13-1 0 0,6 1-27 16,6 0-6-16,-12 5-1 0,-13 6 0 0,0 0 61 0,0 0 15 0,19 11 0 0,0 1 0 15,-19 5-10-15,0 5 1 0,0 6 0 0,6 0 0 0,6 0 9 0,-12 11 12 16,-18 0-2-16,5 6-1 0,13-11-9 0,-6 16 0 15,-20-10 0-15,8 10 0 0,5-5 58 0,7 0 10 16,-1 11 1-16,-12 0 1 16,0 0-7-16,7 0-2 0,18 0 0 0,0 0 0 0,-6 0-28 15,7-5-5-15,12-12-2 0,6 0 0 0,0 6-26 16,0-11 8-16,-6-1-8 0,25 1 0 0,19-6 0 16,-12-6 0-16,-32-5 0 0,25 0 0 0,32 5 0 0,-20-16-12 15,-18-6 0-15,-13 5 1 16,7-10-137-16,-7-1-28 0,7-5-6 0,-13 0-1 0</inkml:trace>
  <inkml:trace contextRef="#ctx0" brushRef="#br0" timeOffset="68697.59">19267 4192 2649 0,'0'0'58'0,"0"0"12"16,-6-12 2-16,6 12 4 0,0 0-61 0,-13 0-15 0,13 0 0 0,-19 12 0 0,0-1 105 0,1 6 19 0,5-12 3 0,7 18 1 0,-7 5-73 0,7 5-15 16,-7 12-2-16,7 6-1 0,6 5-2 0,0 5-1 0,6 1 0 0,0 16 0 15,13-16-21-15,7 11-4 16,-8 0-1-16,8-12 0 15,5 12 0-15,1 0 0 0,12-22 0 0,0 5 0 0,13-6-8 16,-13-11 0-16,6-5 0 0,-6-6 0 16,1-6 0-16,-8 1 0 0,14-23 0 0,-7 0 0 15,-13 0-56-15,-5-17-9 0,-1 0-3 0,-6 0 0 16,-7-11-48-16,-12 0-9 0,0 0-3 0,0 0 0 16,0 0 65-16,-19 11 13 15,-6-16 2-15,0 10 1 0,0 7 84 0,-7-7 17 0,-12 1 3 16,0 5 1-16,0 6 46 0,0-6 8 0,0 6 3 0,0 5 0 0,12 6-49 15,7 0-10-15,-7 0-1 0,7 11-1 0,6 6-54 16,7 0 0-16,-1 5 0 0,7 6-12 16,6 6-143-16,6 5-29 0,13 1-5 0,-7-1-2 15</inkml:trace>
  <inkml:trace contextRef="#ctx0" brushRef="#br0" timeOffset="68893.85">20017 5363 172 0,'0'0'16'0,"13"22"-16"0,0 1 0 0,-1 5 0 16,1-11 533-16,-1 5 104 0,1 12 21 0,0-6 4 0,-7 0-436 0,0 0-87 16,-6 6-18-16,-6-1-3 0,0 6-53 0,-7-5-10 15,7 5-3-15,-7 0 0 0,-12 6-40 16,0-5-12-16,-7-7 0 0,-6-5-1404 15</inkml:trace>
  <inkml:trace contextRef="#ctx0" brushRef="#br0" timeOffset="70092.42">22690 4046 2188 0,'0'0'48'0,"0"0"11"0,0 0 1 0,0 0 1 0,0 0-49 0,13 5-12 0,-7 12 0 0,7-6 0 0,-7 6 105 0,7 6 19 0,-7 5 3 0,0 17 1 15,7-6-22-15,-7 11-4 0,7 12-1 0,0-6 0 0,-7 6-59 0,0-1-12 16,7-5-2-16,-7 6-1 0,0-6 29 0,7-5 7 15,-7-1 1-15,1-5 0 16,-1 0-52-16,0-12-12 0,1 1 0 0,-7-12 0 16,6 6-48-1,6-11-13-15,-5-11-3 0,-7-6 0 0,0 0-102 0,12-6-21 16,1-22-4-16,0 0-1 0</inkml:trace>
  <inkml:trace contextRef="#ctx0" brushRef="#br0" timeOffset="70580.88">23529 4208 57 0,'0'0'0'0,"0"0"0"0,6 12 0 0,-6-12 0 0,0 0 0 0,0 0 0 0,0 0 517 16,7 5 99-16,-1 1 19 0,6-6 4 0,1 0-396 15,0 5-79-15,6-5-16 0,-7-5-4 0,7-1-64 16,0 1-12-16,6-7-4 0,0 7 0 16,1-6-17-16,-7-6-4 0,6 6-1 0,0-6 0 15,-6 6-11-15,6-6-3 0,0 0 0 0,1 6 0 16,-1-6-11-16,-6 11-2 0,-7-11-1 0,7 6 0 16,-12 11-5-16,-7 0-1 0,0 0 0 0,0 0 0 15,0 0-28-15,0 0-7 0,0 0-1 16,0 0 0-16,-7 0 41 0,-12 0 8 0,0 0 2 0,-6 11 0 15,0 6-23-15,-7-11 0 0,7 11-10 0,0 0 10 0,0 11-20 16,-7-12 2-16,13 24 1 0,-6-12 0 0,13 0 17 16,-1 5 12-16,7 12-1 0,-1 0-1 15,14-11-10-15,-1 5 0 0,0 0 0 0,7 6 0 16,6-11-12-16,6-1 12 0,-6 6-10 0,6-11 10 16,0 0-11-16,7-11 11 0,-7 6-12 0,0 5 12 0,0-17 0 0,-6 11 0 15,-6 1 0-15,0 5 0 0,-1-11-9 0,-12 5 9 16,0 0 0-16,-12 6-9 0,5 6 9 0,-12-6 0 15,-6 0 8-15,6 0-8 0,-12 0 9 0,-1-17-9 16,-6 12 12-16,1-6-12 0,-1-12 0 0,0 1 0 16,-6 5 0-16,0-5 0 15,0-6-47-15,6 5-16 0,6-5-3 0,1 0-886 0,5 0-178 16</inkml:trace>
  <inkml:trace contextRef="#ctx0" brushRef="#br0" timeOffset="71008.39">24632 5077 2188 0,'-6'45'97'0,"6"-28"20"0,0 16-93 0,-6-4-24 0,-1 4 0 0,1 18 0 0,0-18 158 0,-13 12 27 0,6 0 6 0,-12 0 1 0,-7 0-103 0,1-1-20 0,-1-10-4 0,-12 5-1 15,0-11 0-15,6-16 0 0,-6 4 0 0,6 1-1024 16,-6-6-204-16</inkml:trace>
  <inkml:trace contextRef="#ctx0" brushRef="#br0" timeOffset="72890.7">31769 3194 403 0,'0'0'36'0,"0"0"-36"0,0 0 0 0,-7 0 0 0,-11-6 241 0,11 1 42 0,7 5 8 0,-12 0 1 0,12-17-112 0,0 6-24 0,0-6-4 15,6 6 0-15,0-17-60 0,7 11-12 0,-1 6-3 0,7-1 0 16,0-4 21-16,6 4 4 16,-6-4 1-16,7 4 0 0,5-10-31 0,7 5-7 0,0 0-1 15,6 6 0-15,-6 5 0 0,0 1 0 16,-1-1 0-16,8 6 0 0,-8 6-51 0,-5-1-13 15,-1 12 0-15,1-11 0 0,-7 16 12 0,7-11 0 16,-7 6 0-16,-6 11 0 0,6-11-12 0,-6 6 11 16,-6 5-11-16,-1 11 10 0,-6-6-10 0,1 7 12 0,-7-7-12 0,0 12 12 15,-7 6-28-15,1-1-6 0,0 6-1 0,0 0 0 16,-13 0 42-16,6 11 8 0,0-10 1 0,-6-1 1 16,13 0-46-1,-6 0-10-15,-1 0-1 0,0 5-1 0,1-10 53 0,5 5 10 0,7 6 2 0,-6-18 1 16,6 7-8-16,0-6-1 0,6-17-1 0,1 11 0 15,5-11-27-15,-5 0 0 0,12-11 0 0,-7 5 0 16,1-5 0-16,-1-11 0 0,7-1 0 0,0 1 0 16,0-6 0-16,0-6 0 0,-6-5 0 0,-1 0 0 0,1-6 0 0,-1 6-11 15,-5-6 1-15,-1-5 0 0,0-1-3 0,-6 12-1 16,-6-23 0-16,6 17 0 0,-6 1 14 0,-1-1 0 0,-5 6 0 16,6-1 0-16,-13 7 16 0,6 10 7 15,13-5 1-15,-6 17 0 16,-7 6-35-16,7 5-6 0,0 17-2 0,6 5 0 0,6 12 9 15,0 5 2-15,0 0 0 0,7 12 0 16,6 5-24-16,0 0-4 16,6-6 0-16,0 6-1 0,-6 6 57 0,6 0 12 0,-6-1 3 0,-6 1 0 0,-7 0-24 15,-6-6-11-15,0 6 10 0,-12-1-10 0,-7 1 18 0,0-6-2 16,-6-6-1-16,-7 12 0 0,-6-17 6 0,0 5 2 16,-6-16 0-16,-6-6 0 0,6-5-11 0,-19-12-3 15,-13-11 0-15,0 0 0 0,1-17-21 0,-1 6-5 16,-12-17-1-16,6-17-986 15,6 6-196-15</inkml:trace>
  <inkml:trace contextRef="#ctx0" brushRef="#br1" timeOffset="-183111.01">26410 3973 2649 0,'0'0'58'0,"0"0"12"0,0 0 2 0,0 0 4 0,0 0-61 0,0 0-15 0,0 0 0 15,0 0 0 1,0 0-48-16,0 0-13 0,-6-17-3 0,-1 0 0 0</inkml:trace>
  <inkml:trace contextRef="#ctx0" brushRef="#br1" timeOffset="-169634.61">26795 5066 518 0,'0'0'23'0,"0"0"5"0,0 0-28 0,0 0 0 0,19 0 0 0,-7-6 0 0,-12 6 273 15,13 6 50-15,-1 5 9 0,1-5 3 0,-13-6-216 0,13 17-43 0,-13 5-9 0,12 0-2 16,-12 6 51-16,0-11 9 16,-6 6 3-16,-7 5 0 0,7 0 0 0,0 0 0 15,-7 5 0-15,-6 1 0 0,7 0-103 0,-1 5-25 0,-6-11 0 0,0 0 0 16,0-6-46 0,7 6-14-16,-1-11-4 0,-6-6-1152 0</inkml:trace>
  <inkml:trace contextRef="#ctx0" brushRef="#br1" timeOffset="-169201.02">26763 4281 2419 0,'0'0'107'0,"6"-17"22"0,7 1-103 0,0-1-26 16,6-11 0-16,-1 5 0 0,8 7 120 0,5-12 18 16,13 5 4-16,0 6 1 0,1 6-83 0,-8 0-16 15,-5 5-3-15,12 6-1 0,6 6-30 0,-5 5-10 16,-8 6 0-16,-5 17 0 0,-7-6 0 0,-6 11 0 15,-6 6 0-15,-7 5 0 0,-6 6 0 0,-6 0 0 16,-7 0 0-16,7 6-9 0,-7-12 9 0,-6 6 0 16,-6-11 10-16,6 6-10 0,7-12 31 0,-1 6 0 15,7-6 0-15,-1 0 0 0,7 0 7 0,7-5 2 16,-1 0 0-16,0-1 0 0,13-10-18 0,0-1-3 16,0-5-1-16,6 0 0 0,0 0-29 0,7-6-5 0,-1-11-2 15,1 5 0-15,-1-10 34 0,-5 5 8 0,5-11 0 0,-6-1 1 0,1 1-40 16,-7 0-8-16,6-6-1 15,-6 0-1 1,-7 6-31-16,1-17-7 0,6 11-1 0,-7 6 0 0,1-17-102 16,0 11-21-16,-13 0-4 0</inkml:trace>
  <inkml:trace contextRef="#ctx0" brushRef="#br1" timeOffset="-168918.02">27936 4040 2188 0,'0'0'97'0,"0"0"20"0,0 0-93 0,0 0-24 16,0 0 0-16,0 0 0 0,0 0 167 0,6 11 29 0,7 12 5 16,-1 5 2-16,7 6-103 0,0 10-21 0,-6 7-4 15,6 10-1-15,-7 7-19 0,7 5-4 16,6-1-1-16,-6 13 0 0,0-13-24 15,6 1-5-15,-6 6-1 0,6-12 0 0,-12 0-20 0,0-5 8 16,6 5-8-16,-7-16 0 16,1-7-64-16,-1 1-18 0,-12 0-3 0,7-17-1360 15</inkml:trace>
  <inkml:trace contextRef="#ctx0" brushRef="#br1" timeOffset="-167263.33">28755 5324 460 0,'0'0'20'0,"0"0"5"0,0 0-25 0,7 17 0 0,-1-6 0 0,0 6 0 0,0-1 267 0,-6 7 48 0,0-6 9 16,0 5 3-16,-6 6-145 0,-6-5-29 0,-1 5-5 0,-6 5-2 16,0-5-39-16,-6 6-8 0,6 0-2 0,-13-6 0 15,7 0-53-15,0-6-10 0,6 0-2 0,-6-5-1 16,0-6-75 0,6 1-16-16,0-7-2 0</inkml:trace>
  <inkml:trace contextRef="#ctx0" brushRef="#br1" timeOffset="-166118.22">30647 4147 1990 0,'0'0'88'16,"0"0"19"-16,6-6-86 0,0 1-21 0,0-12 0 0,7 0 0 0,0 6 74 0,6-6 10 0,-7 11 3 0,13-16 0 0,1 16-43 0,5-11-8 0,1 6-1 0,-1 11-1 16,-12-17-26-16,6 17-8 15,1 0 0-15,-1 6 0 0,-6 5 0 0,-7-5 0 16,7 5 0-16,0 6 0 0,-6 5-24 0,-7 1 0 0,-12 10 1 16,-7 7 0-1,7-1-14-15,0 6-3 0,-7-12-1 0,-6 18 0 0,0-6 60 16,0 5 12-16,0 6 2 0,7-11 1 0,-1 5 31 15,0-10 7-15,1 4 0 0,12-4 1 0,0-1 18 0,6-5 3 16,0 5 1-16,7-11 0 0,6 0-23 0,0-11-5 16,12-1-1-16,1 7 0 0,6-6-24 15,0-12-5-15,-1 1-1 0,1-6 0 0,6 0-16 0,-12 0-3 0,-1-6-1 16,1 1 0-16,-7-7-16 0,0 12-12 16,-6-11 1-16,-6 0 1 15,-7 0-86-15,0 0-18 0,7-1-3 0,-13 7-1 16,0-12-129-16,0 6-25 0</inkml:trace>
  <inkml:trace contextRef="#ctx0" brushRef="#br1" timeOffset="-165824.92">31384 4068 2592 0,'0'0'57'0,"0"0"12"0,0 0 3 0,0 0 0 0,0 0-58 0,19 11-14 15,0 1 0-15,0-1 0 0,6 6 113 0,7-12 20 16,-1 7 4-16,7-7 1 0,-6 1-89 0,5-6-17 16,1 5-4-16,0 7-1 0,0-12-27 0,-7 5 8 15,1 1-8-15,-1-1 0 0,-5 7 0 0,-1-1 0 16,-13 6 0-16,1-6 0 0,-7 11 0 0,1 1 0 16,-7-1 0-16,6 12-11 0,-6 5 1 0,-6 6 0 15,-1 0 0-15,-5 5 0 0,-1 1 10 0,-6-7 0 16,7 12 0-16,-7-5 0 0,0-6-11 0,6 0 11 15,-6-6-13-15,7 0 5 16,-1-11-136-16,0 6-26 0,1-12-6 0</inkml:trace>
  <inkml:trace contextRef="#ctx0" brushRef="#br1" timeOffset="-165658.84">31573 4741 3150 0,'0'0'69'0,"0"0"15"0,0 0 2 0,0 0 2 0,19 0-70 0,0 0-18 0,6 0 0 0,7-6 0 16,-1-5 52-16,14 0 8 0,-1 0 0 0,0-1 1 0,-6 1-50 0,6-6-11 16,-6 1 0-16,-1 4 0 15,8-4-104-15,-1 4-19 16,-13-4-3-16,1 10-1242 0</inkml:trace>
  <inkml:trace contextRef="#ctx0" brushRef="#br1" timeOffset="-147781.42">20717 3984 1692 0,'0'0'75'0,"0"0"15"0,6-11-72 0,-6 11-18 0,7-11 0 0,-7 11 0 0,6-6 157 0,-6 6 28 0,0 0 6 0,0 0 1 0,19 0-70 0,-6 11-14 16,6 6-2-16,-7-6-1 0,1 6-45 0,-7 11-8 15,7 0-3-15,-1 6 0 0,1 5-10 0,-13 0-3 16,6 6 0-16,0 6 0 0,-6-6 0 0,0 5-1 15,0-5 0-15,-6 5 0 0,6 1 5 0,-6 10 0 16,-7-16 1-16,1 6 0 0,5-7-33 0,-5 7-8 0,-1-6 0 16,1-6 0-1,-1 6-49-15,0-6-12 0,7 0-3 0,-7-11 0 16,7 0-160-16,0-11-33 0,6-6-7 0</inkml:trace>
  <inkml:trace contextRef="#ctx0" brushRef="#br1" timeOffset="-147386.02">21058 4091 748 0,'0'0'67'0,"0"0"-54"15,12 0-13-15,7-12 0 16,6 7 351-16,-6-1 67 0,6 6 14 0,1-11 2 0,-1 11-273 0,6-6-54 15,1 6-11-15,6 0-3 0,6 0-74 0,-6 17-19 16,0-17 0-16,-7 11 0 0,7 6 55 0,-13 0 7 16,0 6 2-16,1 5 0 0,-8-17-52 0,-5 17-12 15,-7 5 0-15,1 7 0 0,-1-7 0 0,-6 12 0 16,-6 0 0-16,-1 0 0 0,1 0 0 0,-13 0 0 16,0-1 0-16,7 12 0 0,-7-16 0 0,6-1 0 15,-12 6 0-15,12-6 0 0,1 6 30 0,5-6 3 16,-5 0 1-16,5 6 0 0,7-11 16 0,0 5 3 15,7 0 1-15,-1-11 0 0,7 6-18 0,-1-1-3 16,14-4-1-16,5-13 0 0,-6 7-14 0,0-6-3 16,7-6-1-16,0 6 0 0,-1-17-14 0,-6 5 9 0,0-5-9 15,1 0 8-15,-1-5-8 0,0 5-14 16,-12 0 3-16,6-12 1 16,-7 7-94-16,1-1-20 0,-7 1-3 0,7-12-1 0,-13 6-102 15,0-12-21-15</inkml:trace>
  <inkml:trace contextRef="#ctx0" brushRef="#br1" timeOffset="-147233.39">22085 5038 2649 0,'0'0'58'15,"7"17"12"-15,5 5 2 0,-6 1 4 0,7 5-61 0,-7 0-15 0,1 17 0 0,5-12 0 0,-5 1 96 16,5 5 17-16,-12 0 3 0,0 6 1 0,0 0-57 16,-12-6-12-16,5 0-3 0,-5 1 0 0,5-7-12 0,-12 7-2 15,1-12-1-15,-8 0 0 16,7-6-163-16,-12-11-33 0</inkml:trace>
  <inkml:trace contextRef="#ctx0" brushRef="#br1" timeOffset="-129989.64">25155 3962 2646 0,'0'0'58'0,"0"0"12"0,0 0 2 0,0 0 3 0,0 0-60 0,-6 11-15 0,0 6 0 16,0 5 0-16,6-11 55 0,6 12 8 0,0-1 1 0,0 12 1 0,1 0-52 0,-1-6-13 0,0 11 0 0,-6 6 0 16,0-17 48-16,0 11 6 0,13 0 2 0,0 6 0 0,-1-6-39 0,-6 6-7 15,-6-11-2-15,0 11 0 0,13-12-8 16,-13 6 0-16,-13-5 0 0,13-6 0 16,7 0-20-16,-7 6-7 15,0-17-1-15,0-1 0 0,6-4-108 0,0-1-23 16,1-6-4-16,-7-5-630 0,0 0-127 0</inkml:trace>
  <inkml:trace contextRef="#ctx0" brushRef="#br1" timeOffset="-129555.1">25559 3945 2649 0,'0'0'58'0,"0"0"12"0,0 0 2 0,0 0 4 0,0 0-61 0,0 0-15 15,-6 11 0-15,6-11 0 0,0 0 0 0,0 11 0 0,6 6 0 16,0-6 0-16,7 6 0 0,-1 11 0 0,7 6 0 0,7 0 0 16,-7 5 0-16,6 6 0 0,6 11 0 15,1-17 0-15,-7 0 18 0,0 6 1 0,7 0 0 16,-1 0 0-16,1-1-19 0,-7 1 0 0,-12-5 8 0,6 4-8 16,-13 1 16-16,6 0-1 15,-12 0 0-15,0 0 0 0,-6 11 10 0,-6-11 3 16,-1 5 0-16,-12 6 0 0,6-17-11 0,-6 1-1 15,6-12-1-15,-7-6 0 16,1 0-35-16,6-16-6 0,-6-12-2 0,0-5 0 16,12-11-18-16,-6-6-4 0,7-6-1 0,5 6 0 0,7-17 11 15,7 17 3-15,-1-11 0 0,7 5 0 16,6 1 8-16,6-6 1 0,0-1 1 0,7 7 0 0,-7-18 27 0,13 6 0 16,-7-11 0-16,7 6 0 0,-7-6 0 0,-5 0 0 0,5-11 0 15,-6-1 0-15,-6 12 46 0,-6-5 14 0,-7 5 4 16,-6-1 0-16,-12 18-103 0,-1-11-20 0,-19 16-4 15,1-11-1-15,-1 17 98 0,-5 6 19 0,-1 5 4 0,-13 6 1 0,1 11-2 0,-1 0-1 16,1 0 0-16,0 11 0 0,-1 6-32 0,7-6-7 16,6 12 0-16,7-1-1288 0</inkml:trace>
  <inkml:trace contextRef="#ctx0" brushRef="#br1" timeOffset="-123181.16">28566 4427 1785 0,'0'0'79'16,"0"0"17"-16,0 0-77 0,6-17-19 0,7 6 0 0,6-17 0 0,0 11 154 0,12-5 27 0,-5-1 6 0,11 1 1 0,1 11-110 0,6-17-22 0,1 16-4 15,-8 7 0-15,-11 5-41 0,5 0-11 16,7 0 0-16,0 5 0 0,-7 12 0 0,-6 6 0 15,1-12 0-15,-1 17 0 0,-12 0 0 0,-1 0 0 16,-6 6 0-16,-12 16 0 0,6-5 0 0,-6 5 0 16,-13 6 0-16,0 0 0 0,6-22 0 0,1 17-12 15,-7-12 2-15,6 6 0 0,1-6 42 0,-7 0 9 16,6 0 2-16,1-5 0 0,5-6 24 0,1 0 5 0,0 0 0 0,6-6 1 16,-7 1-28-16,14-6-5 15,-1-1-2-15,0-4 0 0,7 4-13 0,-1-10-2 16,-12-6-1-16,13 6 0 0,6-1-14 0,6-5-8 15,0-5 8-15,-6-1-8 0,7 0 0 0,-1-10-12 0,0 4 2 16,0-4 0-16,-6 4-120 0,0-4-24 0,-6-7-5 16,6 6-701-16,-7-5-140 15</inkml:trace>
  <inkml:trace contextRef="#ctx0" brushRef="#br1" timeOffset="-122912.67">29468 4326 979 0,'0'0'43'0,"-7"6"9"0,-5 5-41 0,-1 6-11 15,1-6 0-15,-1 0 0 0,0 6 363 0,1 11 70 16,5-17 15-16,-5 12 2 0,-1-1-342 0,13 0-69 16,0 7-14-16,0-1-2 0,6 5-23 15,-6-5 0-15,7 0 0 0,5 0-8 0,7-5 8 0,-6-1-10 0,6 1 10 0,0-7-10 16,0-4 82-16,6-1 16 0,0-11 3 15,0 0 1-15,7 0-40 0,-7-11-8 16,7-1-2-16,-1-4 0 0,1-1-28 0,-1 0-6 16,1-6 0-16,-7 1-8 15,6 0-65-15,-12-1-20 0,0 6-4 0,0-11-1 16,-6 0-122-16,-1 6-25 0,-5-1-5 0</inkml:trace>
  <inkml:trace contextRef="#ctx0" brushRef="#br1" timeOffset="-122762.7">29751 4416 2001 0,'-6'39'88'0,"0"-22"20"0,-1 5-87 0,1 12-21 0,0 0 0 0,0-1 0 16,6 6 176-16,0-5 32 0,0 5 5 0,6-5 2 0,-6 0-120 0,6 5-24 16,0-11-5-16,7 0-1 15,-7 0-50-15,7-6-15 0,-7 1 0 0,7-1 8 32,-1-5-88-32,1 0-18 0,-7-6-3 0,7 0-1138 0</inkml:trace>
  <inkml:trace contextRef="#ctx0" brushRef="#br1" timeOffset="-122605.85">30111 5161 1324 0,'0'40'118'0,"-7"-24"-94"15,1 7-24-15,6-1 0 0,-6 1 299 16,6-12 55-16,-19 11 11 0,13 1 3 0,-1-1-198 0,-5 6-39 16,-1 0-8-16,0-5-2 0,1-1-93 0,-1-5-20 15,-6 0-8-15,-6-1 8 16,0-4-172-16,0-7-36 0</inkml:trace>
  <inkml:trace contextRef="#ctx0" brushRef="#br0" timeOffset="-74519.4">7056 12061 2188 0,'0'0'97'0,"0"28"20"0,6 6-93 0,0-6-24 0,7 11 0 0,-1 6 0 0,7 0 112 0,-19 5 19 0,26-5 3 0,-20 6 1 0,13 5-75 0,-13-6-14 16,13 0-3-16,-6 1-1 0,6-12-21 0,-19 6-4 0,12-11-1 15,1-1 0-15,-13-5-16 0,6-11-12 16,-6 0 1-16,13 0 1 16,-13-17-215-16,0 0-43 0</inkml:trace>
  <inkml:trace contextRef="#ctx0" brushRef="#br0" timeOffset="-74124.51">8606 12072 2318 0,'0'0'103'0,"0"0"21"0,0 0-100 0,0 0-24 16,0 0 0-16,-6-11 0 0,0 0 120 0,-19 11 20 0,12-6 3 16,-6 6 1-16,-6 6-76 0,6 5-14 15,-6 0-3-15,0 12-1 0,-7-6-17 0,1 5-3 16,-1 6-1-16,19 6 0 0,-18 11-3 0,12-1-1 15,6 7 0-15,1 10 0 0,5 7 2 0,1 5 0 16,6-6 0-16,0 17 0 0,13-6-17 0,6-5-10 16,-7 0 12-16,13-6-12 0,7-11 8 0,0-5-8 15,-1-6 0-15,1-12 0 0,12-10 0 0,-13-1 0 16,20-5 0-16,-7-6 0 0,0 0-14 0,-19-11-6 16,13 0-2-16,6-5 0 15,-19-1-170-15,-6 1-33 0,0-7-7 0</inkml:trace>
  <inkml:trace contextRef="#ctx0" brushRef="#br0" timeOffset="-73832.17">8316 12756 1900 0,'0'0'169'0,"0"0"-135"16,0 0-34-16,0 0 0 0,19 0 269 0,0 0 47 15,13 0 10-15,6-5 2 0,-13-1-197 0,13-5-39 16,12 0-8-16,7-6-2 0,-13 6-47 0,0-6-10 16,0 0-1-16,7 0-1 0,5 0 6 15,-5 0 2-15,-1 1 0 0,-6 4 0 0,1-4-31 16,-14 4 0-16,1 1 0 0,-1 0 0 15,-12 0-85-15,0-6-23 0,0 0-5 0,-19 0-1360 16</inkml:trace>
  <inkml:trace contextRef="#ctx0" brushRef="#br0" timeOffset="-73029.02">9823 11943 1094 0,'0'0'97'0,"0"0"-77"0,0 0-20 0,0 0 0 0,0 0 247 0,0 0 45 0,0 0 10 0,19 6 2 0,6-6-90 0,1 0-18 15,5 0-3-15,-6-6-1 0,13 1-92 0,6-1-20 16,-12 1-3-16,12-7-1 0,0 1-19 16,0 6-4-16,7-7-1 0,-1-4 0 0,7 4-4 0,-13-4 0 15,6-1-1-15,7 0 0 0,-6-5 1 16,5 10 1-16,-12-5 0 0,7 6 0 15,6 0-39-15,-7-6-7 0,-6 6-3 0,7 0 0 0,-14 5 0 0,14 1 0 16,-20-7 0-16,1 7 0 16,-1-1-37-16,-5 6-7 15,5 0-2-15,-6-5 0 0,1 5-10 0,-8 0-3 0,-5 0 0 0,0-6 0 16,-1 6-173-16,-12 0-34 0</inkml:trace>
  <inkml:trace contextRef="#ctx0" brushRef="#br0" timeOffset="-72779.61">10838 11848 2491 0,'0'39'55'0,"0"-27"11"0,0-1 2 0,0 11 2 0,19 6-56 0,-6 6-14 0,-13 5 0 0,6 6 0 0,13 0 140 16,-6 5 26-16,-7 1 5 0,13 5 1 15,-13-6-87-15,7 1-17 0,-7 5-3 0,0-6-1 16,-6 1-51-16,13-7-13 0,-13 1 0 0,0 0 0 0,-13-6 0 16,7 1 0-16,6-12 0 0,-6-6 0 15,-1 0-126-15,7-5-28 0,-6 11-6 16,-19-16-1164-16</inkml:trace>
  <inkml:trace contextRef="#ctx0" brushRef="#br0" timeOffset="-61176.13">26631 11686 1209 0,'0'0'108'0,"0"0"-87"0,0 0-21 0,0 0 0 0,0 0 222 0,0 0 40 0,0 0 8 0,0 0 2 16,0 0-110-16,0 0-22 0,0 0-4 0,0 0 0 16,12 11-64-16,1 0-12 0,0-5-2 0,-1-1-1 0,7-5 25 0,0 6 5 15,0-6 1-15,0 5 0 0,0 1-32 0,6-6-5 16,0 6-2-16,0-1 0 0,1-5-19 0,5 6-4 16,7-1-1-16,0 1 0 15,-7 0 4-15,-6-1 1 0,-6-5 0 0,0 6 0 16,7 0-30-16,-8-1 0 0,-5 1 0 0,0-1 0 0,12-5 0 15,-6 0 0-15,0 6 0 0,-7-6 0 0,1-6 0 0,-13 6 0 16,0 0 0-16,0 0 0 0,0-11-40 16,-6 6-15-16,-1-7-2 0,-5-5-967 15,-7 1-192-15</inkml:trace>
  <inkml:trace contextRef="#ctx0" brushRef="#br0" timeOffset="-60096.42">27318 11534 345 0,'0'0'31'0,"0"0"-31"0,0 0 0 0,0 0 0 0,12 6 364 0,1 0 68 0,0-6 12 0,6 0 4 15,0 0-205-15,-1 5-41 0,1-5-8 0,0 6-2 16,6-6-102-16,1 0-21 0,-7 0-4 0,6 0-1 15,6 0 0-15,-5 0 0 0,-1 0 0 0,0 0 0 16,0-6 9-16,0 6 2 0,-6-5 0 0,-6 5 0 16,0-6-47-16,-1 0-8 0,7 1-3 15,-6-1 0-15,-13 6-17 0,12-6 8 0,1 1-8 0,0-1 0 16,-13 6 0-16,0 0 0 0,0 0 0 0,0 0 0 16,12 0-44-1,-12 0-10-15,0 0-2 0,0 0 0 0,0 0-189 0,0 0-39 16</inkml:trace>
  <inkml:trace contextRef="#ctx0" brushRef="#br0" timeOffset="-57764.96">28144 11966 748 0,'0'0'67'0,"0"0"-54"0,0 0-13 0,0 0 0 0,25-6 374 16,0 1 72-16,-6-7 14 0,6 12 4 0,1-5-241 0,-1 5-48 0,0 0-10 0,13 0-1 0,-7 0-108 0,1-6-22 15,-1 1-4-15,1 5-1 0,-1 0 8 0,1 0 2 16,-7 0 0-16,7 5 0 0,-7-10-19 16,0-1-4-16,0 0-1 0,-6 6 0 0,0-5-15 15,-6-1 0-15,-13 6 0 0,19 0 0 16,-7-5-92-16,-5-7-20 0,-1 7-5 16,-6-6-1234-16</inkml:trace>
  <inkml:trace contextRef="#ctx0" brushRef="#br0" timeOffset="-55045.05">29316 11955 518 0,'0'0'46'0,"7"5"-37"0,-1-10-9 0,7-1 0 0,5 0 462 0,1 1 90 0,0-6 19 0,7-1 3 0,-1 7-343 15,0-1-69-15,6-5-14 0,7 5-2 0,-6-5-62 16,12 0-12-16,6-6-2 0,1 0-1 0,6 6-8 0,-1 0-1 16,-5-6-1-16,5 0 0 0,1 0-47 15,0-5-12-15,-7 5 0 0,1 0 0 0,-7 1 0 16,0 4 0-16,-12 1 0 0,-1 6 0 0,1-1 0 15,-7 0 0-15,-6 6 0 0,0-5 0 0,-7-1 0 16,7 6 0-16,-6-5 0 0,-1 5 0 16,-12 0-32-16,0 0-9 0,13-6-2 15,0 0-989-15,-7-5-199 0</inkml:trace>
  <inkml:trace contextRef="#ctx0" brushRef="#br0" timeOffset="-53460.66">8789 14079 1728 0,'0'0'76'0,"0"0"16"0,7-11-73 0,5 11-19 0,-12 0 0 0,0 0 0 0,0 0 147 0,7 17 25 0,-7-6 6 0,6 11 1 0,0 1-82 0,7 5-16 15,-1 5-3-15,-5 7-1 0,5 4-10 0,-12 1-3 16,7 6 0-16,-7 5 0 0,0-6-7 0,0 12-1 16,-7-6-1-16,7 11 0 0,0-11-30 15,0 0-5-15,0 0-2 0,0 6 0 0,-12-6-18 0,5-6-11 16,7-5 2-16,-12 0 0 15,24-6-95-15,-12 1-20 0,7-7-3 0</inkml:trace>
  <inkml:trace contextRef="#ctx0" brushRef="#br0" timeOffset="-53207.26">9792 13973 806 0,'0'-12'72'0,"-7"1"-58"0,7 11-14 0,-6-6 0 0,0-5 412 16,-7 0 80-16,7 5 16 0,6 6 4 0,-13 0-312 15,1 6-61-15,-1 5-13 0,7 17-2 0,-7 0-96 16,1 17-18-16,12 17-10 0,0 11 10 0,6 0-10 0,0 5 12 16,7 6-12-16,-1 11 12 0,-5 1-12 0,5-7 0 15,1 1 0-15,6 0 0 16,6-6-12-16,-6-6 1 0,0-5 1 0,-7-6 0 31,7-5-192-31,-6-6-38 0</inkml:trace>
  <inkml:trace contextRef="#ctx0" brushRef="#br0" timeOffset="-53054.08">9615 14948 3355 0,'0'0'74'0,"19"0"15"0,-6 0 3 0,6-11 2 0,0-1-75 0,12 1-19 15,7 0 0-15,0 5 0 0,0-5 15 0,12 6-1 0,-19-7 0 16,14 1 0-16,-14 6-42 16,1-7-9-16,-1 12-2 0,1-5-946 0,-13 5-190 0</inkml:trace>
  <inkml:trace contextRef="#ctx0" brushRef="#br0" timeOffset="-52346.13">10996 14634 1497 0,'0'0'133'0,"12"6"-106"0,7 10-27 0,13 1 0 0,-1-6 195 0,7 12 33 0,0 5 8 0,6 11 0 0,7 11-76 0,5 1-16 16,-5 11-4-16,12 5 0 0,0-5-60 0,-6-1-13 15,12 1-3-15,-19-1 0 0,7-10-45 0,6-1-10 16,-19-5-1-16,7-6-8 0,-13-5 0 0,-1 0 0 16,-5-12 0-16,-1 1 0 15,-5-12-44-15,-1-6-16 0,-6-5-4 0,-7-5 0 16,7-6-142-16,-12-6-29 0</inkml:trace>
  <inkml:trace contextRef="#ctx0" brushRef="#br0" timeOffset="-52186.32">11979 14684 2649 0,'-69'40'117'0,"44"-18"25"0,-7 17-114 0,1 0-28 0,-13 6 0 0,-1 0 0 15,1 0 118-15,0 5 18 0,6-5 3 0,7 6 1 16,-7-6-92-16,13-6-17 0,0-6-4 15,6 1-1-15,0-6-26 0,6 0 0 0,1-5-9 0,5-7 9 32,1-4-127-32,6-12-18 0,-6 5-4 0,6-5-1135 0</inkml:trace>
  <inkml:trace contextRef="#ctx0" brushRef="#br0" timeOffset="-51885.2">13574 14326 2361 0,'0'0'104'0,"-19"5"23"0,0-5-102 0,1 6-25 16,-14-1 0-16,1 7 0 0,5-1 197 0,-5 6 35 0,-1 5 6 15,-6 1 2-15,7 5-169 0,6 0-34 0,-7 5-6 16,7 6-2-16,-7 12-21 0,14 5-8 15,5 11 0-15,7 6 0 0,-1-6 11 0,7 1-11 16,7-7 12-16,-1 1-12 0,7-6 14 0,5-6-4 16,1 1-1-16,7-12 0 0,-1-5-9 15,6-1 0-15,-5-10 9 0,5-1-9 0,7-11 0 0,-13 1 0 16,7-12-12-16,-1 0 4 16,-6-6-93-16,1 0-19 0,-1-10-3 0,-6-1-803 15,-7-6-161-15</inkml:trace>
  <inkml:trace contextRef="#ctx0" brushRef="#br0" timeOffset="-51712.82">13089 14993 2588 0,'0'0'57'0,"0"0"12"0,12 11 3 0,7 0 0 0,7-5-58 0,5-1-14 0,-6 1 0 0,13-6 0 16,6-6 116-16,0 1 20 0,7-7 4 0,-7-4 0 15,6 4-77-15,1 1-16 0,-7 0-3 0,6 0-1 0,-12 5-35 16,6-11-8-16,-6 6 0 0,-6 0 0 15,6 0-196-15,-13 0-42 0</inkml:trace>
  <inkml:trace contextRef="#ctx0" brushRef="#br0" timeOffset="-51444.44">14268 14068 3340 0,'0'0'74'0,"12"-6"15"0,20 1 3 0,12-12 1 0,0 6-74 0,0-6-19 16,7 0 0-16,12 0 0 0,6 0 32 0,0 6 2 0,1 0 1 16,-1 0 0-16,1-1-5 0,-14 1-1 15,1-6 0-15,0 6 0 16,-1-6-65-16,-5 6-12 0,-1-11-4 0,-6 5 0 15,-6 0-70-15,0-5-14 0,0 5-4 0,-13-6 0 16,-6 1-139 0,0 5-28-16,-13-5-5 0</inkml:trace>
  <inkml:trace contextRef="#ctx0" brushRef="#br0" timeOffset="-51306.09">15138 13748 2361 0,'-7'23'52'0,"1"5"10"0,0 17 2 0,0-1 4 0,-1 12-55 0,1 1-13 0,6-1 0 0,6 5 0 15,-6 1 169-15,7 5 31 0,5 6 7 0,-6 6 1 16,1-7-116-16,-1 7-22 0,0-1-5 0,-6 1-1 15,7-12-20-15,-7-5-4 0,0-12 0 0,0 6-1 16,0-11-31-16,6-6-8 0,-6 1 0 0,-6-7 0 16,6-5-28-16,-7-5-11 0,7-7-1 0,-6 1-968 15,0 0-194-15</inkml:trace>
  <inkml:trace contextRef="#ctx0" brushRef="#br0" timeOffset="-50715.9">16928 13418 2386 0,'0'0'106'0,"0"0"22"0,0 11-103 0,0 6-25 0,7 5 0 0,-7 12 0 0,0 11 64 0,6 16 7 0,13 12 1 0,-7 22 1 0,1-5-8 0,0 11-1 16,-1 0-1-16,1 5 0 0,6 6-39 0,-7-5-7 0,1 5-1 15,0 0-1-15,5-11-23 0,-5 0-5 0,0-6-1 16,-1-5 0-1,1-6-10-15,-7-11-3 0,7-12 0 0,-7-4 0 16,-6-7-221-16,0-5-44 0</inkml:trace>
  <inkml:trace contextRef="#ctx0" brushRef="#br0" timeOffset="-50515.71">16563 14656 1267 0,'0'0'56'0,"0"0"12"0,6 6-55 0,7-6-13 0,-13 0 0 0,18 6 0 15,8-12 361-15,5 6 70 0,-12-6 13 0,19-5 4 0,0-11-308 16,6-6-60-16,-6 0-13 0,0-6-3 16,6 0 0-16,-7 1 0 0,1-6 0 0,-6-1 0 0,-7 1-64 15,0 0-22-15,13-6 0 0,-6 0 0 16,-7 0-82-16,-6 0-17 0,6 6-3 0,0 0-1 16,0 0-139-16,-6 5-27 0</inkml:trace>
  <inkml:trace contextRef="#ctx0" brushRef="#br0" timeOffset="-49921.35">17477 14124 1612 0,'0'28'144'15,"0"6"-116"-15,6 5-28 0,0 6 0 0,7 5 216 0,0 6 36 0,-13 6 8 16,0 5 2-16,6-5-113 0,-6 5-22 16,0-5-5-16,-6 5-1 0,-1-11-56 0,7 0-11 15,0-6-2-15,-6-10-1 0,0-1-26 0,6-6-5 16,0-10 0-16,0-6-1 0,-7 0-5 0,1-6-1 15,-7 6 0-15,13-17 0 0,0 0-3 0,0 0-1 0,0 0 0 0,0 0 0 16,0 0-9-16,0 0 0 0,0 0 0 0,0 0 0 16,19-17 0-16,0-6-12 0,6 7 2 0,1-7 1 15,12 1-10-15,-1-1-1 0,7 6-1 0,1-11 0 32,-1 6-5-32,0-6-1 0,0 6 0 0,-6 5 0 0,6 0 27 0,-13 6-8 0,1-6 8 0,0 6 0 15,5-6-16-15,-5 6 3 0,-7-1 0 16,7 1 0-16,-7 0 13 0,6 0 0 0,1-12 0 0,-13 1 0 15,-13 0 0-15,19-1 0 0,1-5 0 0,-8 6 10 0,-5-6-10 16,0 11 10-16,6-11-10 0,-7 5 10 16,-6-5-10-16,-6 12 12 0,-6-1-12 0,6 0 12 15,0 6-12-15,-12 0 0 0,-7 11 9 0,0 5-9 0,0 6 0 16,0 6-10-16,0 11 1 0,-13 11 0 0,1 1-1 16,6 10 0-16,6-5 0 0,0 11 0 0,6 0 19 15,1 0 4-15,5 0 1 0,-5-5 0 0,5-1-26 0,-5 0-4 16,12-5-2-16,6-5 0 0,7-7 18 0,-1-10 0 15,-5-1 0-15,5-11 0 0,7-5 0 0,6-6-10 16,-25 0 10-16,19-6-12 0,7-5-4 0,-8-6 0 0,1-5-1 16,0-6 0-16,0 0 7 0,6-12 2 15,1 7 0-15,-7-1 0 0,6 1-7 0,6 5-1 16,1 5 0-16,6 6 0 0,-1 17 44 0,8-5 8 16,-8 5 1-16,1 11 1 0,6 0-17 0,-6 12-3 15,-6-7-1-15,6 12 0 0,-13-5-6 0,6-1-2 0,-5 1 0 0,-8 5 0 16,-5 0-9-16,6 0 0 15,-6 0 0-15,-1 0 0 0,-6 0 25 0,1-6 3 16,-7-5 1-16,6 11 0 0,-6 0-18 0,0-5-11 0,0-7 12 0,-6 7-12 31,6-12-21-31,0 6-11 0,-7 5-3 0,1-11-903 0,6-11-181 16</inkml:trace>
  <inkml:trace contextRef="#ctx0" brushRef="#br0" timeOffset="-49200.7">20597 14152 2880 0,'0'0'64'0,"0"0"12"0,0 0 4 0,7 0 0 0,12-11-64 0,0 11-16 0,-7-12 0 0,20 12 0 0,-7 0 57 0,13 6 9 0,0 0 2 0,-1 10 0 0,7-4-52 0,1 5-16 16,-1 5 8-16,0 6-8 15,-6-6 0-15,6 6 0 0,-13 6 8 0,1-6-8 16,-7-6 0-16,-6 7 0 0,0-1 0 0,-6-6 0 16,-7 6-22-16,-12-6-2 0,-7 1 0 0,-6-6 0 15,-6-1-11-15,0-4-2 0,-1-1-1 0,1-11 0 16,6 0-28-16,-6 0-6 0,12 5 0 0,13-5-1 0,0 0 60 15,0 0 13-15,-6 17 0 0,6 0 0 0,6 0-8 0,13 5-4 16,-6 1-1-16,6 5 0 0,12 0 13 0,-5-6 15 16,-1 1-3-16,0-1-1 0,7 6-11 15,-14-11 0-15,-5 5 0 0,0 1 0 0,-7-1 33 0,-6 12 5 16,-6-6 1-16,-1 5 0 0,-12 1 34 0,-6 0 7 16,0-1 2-16,-7 7 0 0,1-12-25 0,-1-6-5 15,-5 6 0-15,5-11-1 0,1 5-23 0,-1-10-5 16,1-1-1-16,-7 0 0 0,6-5-22 0,1-6 0 15,5-12 0-15,1 7 0 16,6-6-107-16,0-1-16 0,7-10-3 0</inkml:trace>
  <inkml:trace contextRef="#ctx0" brushRef="#br0" timeOffset="-48911.2">21329 14219 2419 0,'6'11'107'0,"-6"-5"22"0,13 5-103 0,-1 0-26 0,1 6 0 0,6 0 0 0,12 5 108 0,7 6 16 0,0 0 3 0,6 17 1 0,6 0-52 0,-5 6-9 0,11-1-3 0,-5 12 0 16,-7-12-7-1,6 6-1-15,7-11-1 0,-13 5 0 16,0-10-41-16,0-1-14 0,7-5 9 0,-7-1-9 0,0-10 0 0,-12-1 8 16,-13-5-8-16,12 0 0 15,1-6-95-15,-1-5-24 0,-12-6-5 0,0 0-1231 0</inkml:trace>
  <inkml:trace contextRef="#ctx0" brushRef="#br0" timeOffset="-48732.26">22136 14337 2476 0,'-26'5'220'0,"1"12"-176"0,-13 0-35 16,7 6-9-16,-7 5 194 0,7-6 37 0,-1 12 7 0,0-1 2 15,1 6-192-15,6-5-39 0,0 5-9 0,6-5 0 16,0-6 0-16,6 0 0 0,7 11 0 0,-1-5 0 16,7-6 0-16,0 0 0 0,0-6 0 0,0 6 0 31,13-5-203-31,0-1-42 0</inkml:trace>
  <inkml:trace contextRef="#ctx0" brushRef="#br0" timeOffset="-48373.75">23674 13961 1209 0,'-6'-11'108'16,"-7"5"-87"-16,-6 1-21 0,6-1 0 0,-5 6 376 0,-8-5 70 0,1 5 14 0,0 5 4 15,6-5-304-15,-6 6-60 0,0-1-12 16,-1 12-2-16,1-5-86 0,0 10-16 15,-7 0-4-15,13 1-1 0,1 10 39 0,11 7 8 16,-5 4 2-16,12 7 0 0,12-1-14 0,-5 6-2 16,11 0-1-16,1 6 0 0,13-11 11 0,-1 5 2 15,7-12 1-15,0 1 0 0,0-11-14 0,6 0-3 16,0-12-8-16,0 0 12 0,-6 1-12 0,6-12-8 0,-6-5 8 16,0-6-13-16,-13 0-195 15,0-6-38-15,19-22-8 0,-25-6-2 0</inkml:trace>
  <inkml:trace contextRef="#ctx0" brushRef="#br0" timeOffset="-48181.82">23441 14516 2131 0,'0'0'189'0,"0"0"-151"0,0 0-30 0,19 6-8 0,-7-1 241 0,13-5 47 15,7-5 10-15,6-6 2 0,6-6-200 0,0-6-40 0,0 7-8 16,0 4-2-16,-6-10-28 0,6 5-6 15,-6 0 0-15,0-5-1 16,-7 5-35-16,-5 0-8 0,5 6 0 0,-6 0-1 16,-6 5-141-16,-19 6-28 0</inkml:trace>
  <inkml:trace contextRef="#ctx0" brushRef="#br0" timeOffset="-47830.6">24727 13233 3045 0,'0'0'67'0,"0"0"13"0,0 0 4 0,0 0 2 0,12 5-69 0,-5 1-17 16,12 5 0-16,-1-5 0 0,8 5 81 0,5 0 13 15,1 0 2-15,12 1 1 16,0-1-59-16,6-6-12 0,7 7-2 0,-6-1-1 16,-1 0-13-16,0 0-2 0,1 0-8 0,-1-5 12 15,1-6-12-15,-7 6 0 0,0-6 0 0,-6 5 0 16,-7-5-33-16,-5 6-10 15,-7-6-1-15,-7 0-1 0,1-6-118 0,-13 6-23 0,0 0-5 0,0 0-1 0</inkml:trace>
  <inkml:trace contextRef="#ctx0" brushRef="#br0" timeOffset="-47667">25332 13530 3150 0,'-6'39'69'0,"-1"11"15"0,-12 12 2 0,7 11 2 0,6 0-70 0,-1 11-18 16,1 0 0-16,0 6 0 0,6-1 97 0,-7 1 16 15,7-6 3-15,0 6 1 0,0-6-108 0,0-6-21 16,0 6-5-16,0-5-1 0,0-12 18 0,-12-5 0 0,5-1 0 0,7-5 0 31,7-5-89-31,-7-12-18 0,-7-5-3 0,7-6-1 0</inkml:trace>
  <inkml:trace contextRef="#ctx0" brushRef="#br0" timeOffset="135787.81">9256 8395 622 0,'0'0'28'0,"0"0"5"0,-6 0-33 0,-7 6 0 0,13-6 0 0,-13 6 0 15,-6-6 132-15,7 0 20 0,-1-6 4 0,7 6 1 16,-19 6-37-16,18-6-7 0,7 0-1 15,-12-6-1-15,-1 6-19 0,13 0-4 0,0 0-1 0,0 0 0 16,-6-11-22-16,6 11-4 0,-13-11-1 0,13 11 0 16,0-12-3-16,0 12-1 0,0 0 0 0,0 0 0 15,0 0 6-15,0 0 1 0,0 0 0 0,0 0 0 16,0 0-2-16,0 0 0 0,0 0 0 0,13 17 0 16,-7-6-12-16,7 1-2 0,-1-1-1 0,1 0 0 15,6 0-14-15,0-5-2 0,6 5-1 0,-6-5 0 0,12-1-1 16,1 1 0-16,12-6 0 15,-12 0 0-15,12 0 9 0,0-11 2 0,6 5 0 16,-6-5 0-16,7 0 0 0,-7-1 0 0,-6 1 0 0,6 0 0 0,0 0 3 16,0 0 1-16,-6-1 0 0,-6 7 0 0,5-6-43 15,-11 5-16-15,5 6 1 0,-18-6 0 0,18 1 24 16,-24 5 5-16,5 0 1 0,13-6 0 0,-25 6-15 0,0 0 0 16,0 0 0-16,0 0 0 0,0 0 0 0,0 0 0 0,0 0 0 0,0 0 0 15,-12-11 0-15,5 5 0 16,-5-5 0-16,-1 6 0 0,-6-7-100 0,-6 1-22 15,6 6-5-15,0-1-1332 0</inkml:trace>
  <inkml:trace contextRef="#ctx0" brushRef="#br0" timeOffset="136568.06">10277 8519 1911 0,'0'0'42'0,"0"0"9"0,0 0 1 0,0 0 2 0,0 0-43 0,0 0-11 0,0 0 0 0,0 0 0 0,0 0 166 0,0 0 31 0,0 0 7 0,0 0 0 0,0 0-112 16,0 0-22-16,0 0-5 0,0 0-1 0,13 5 0 0,-1 1 0 15,1 0 0-15,6-1 0 0,0-5-2 0,0 0-1 16,12 6 0-16,-6-6 0 0,-6 0-19 0,13-6-4 16,-1 6-1-16,1-5 0 0,-1 5-17 0,7-6-3 15,-19 0-1-15,13 1 0 0,6 5 24 0,-7-11 5 16,1 5 1-16,-14 6 0 0,8 0-37 0,-1 6-6 16,-6-6-3-16,6 0 0 0,-6 0 0 0,0 0 0 15,0 0 0-15,-7 0 0 0,7 0 0 0,-6 11 0 16,6-11 0-16,-19 0 0 0,0 0 0 0,12 0 0 15,-12 0 0-15,13 0 0 0,-13 0 0 0,0 0 0 16,0 0 0-16,0 0 0 16,0 0-57-16,0 0-11 0,0 0-3 0,0 0-978 0,0 0-196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50:57.66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3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5-11-03T23:53:36.089"/>
    </inkml:context>
  </inkml:definitions>
  <inkml:trace contextRef="#ctx0" brushRef="#br0">1237 3166 1627 0,'-13'17'72'0,"13"-17"15"0,-6 5-70 0,6-5-17 0,0-5 0 0,0 5 0 0,0 0 93 0,19 0 15 0,0 0 4 0,6-17 0 0,-6 11-32 0,12 1-5 16,1-18-2-16,-7 18 0 0,0-12 8 0,13 6 2 15,0 11 0-15,-13-17 0 0,7 6-11 0,5 5-1 16,8 0-1-16,-1 6 0 0,0-11-11 0,13 6-3 15,6 5 0-15,0 0 0 0,-13 0-12 0,19 0-2 16,7-6-1-16,-7 0 0 0,13 6-11 16,0 0-2-16,-12 0-1 0,12 0 0 0,-7-16-7 15,20 4 0-15,-20-5-1 16,26 6 0-16,0 0-3 0,-6 0-1 0,6 5 0 0,-7-11 0 16,-12 6-6-16,6 0-1 0,1 0 0 0,-1 5 0 0,-6 6-8 0,0 0 0 15,6-11 9-15,0 11-9 0,1 11 0 0,5-11 9 16,-18 0-9-16,12 0 0 0,-12 6 11 0,6-1-11 15,-13-5 10-15,13 0-10 0,6 0 10 0,-6 0-10 16,-6 0 10-16,0 0-10 0,-1 0 22 0,7 6-2 16,-12-6 0-16,11 0 0 0,-11 0-20 0,5-6-16 15,-11 6 2-15,-1 0 1 0,0 0 45 0,6 0 10 16,-6 0 2-16,0 0 0 0,6-5-35 0,-6-1-9 0,0 6 0 0,7 0 6 16,-7 0-6-16,-6 0 0 0,-7 0 0 0,7 0 0 15,-13 0 0-15,0 0 0 0,0 0 0 0,0 0 0 16,-6 6 0-16,6-6 0 0,0 5 0 0,1 1 0 15,-14 5 0-15,20-11 0 0,-7 0 0 0,0 6 0 16,0-6 0-16,-13 5 0 0,20 1 0 0,-7 5 0 16,0-11 0-16,-12 0 0 0,12 0 0 0,0 6 0 15,-6-6 0-15,6 5 0 0,-13-5 0 0,14 6 0 0,-14-6 0 16,1 0 0-16,-1 11 0 0,7-11 0 16,-13 0 0-16,13 0 0 0,-13 0 0 0,0 0 0 15,7 0 0-15,-1 0 0 0,-5 0 0 0,5 0 0 16,-12 0-26-16,6 0-5 15,-6 6-1-15,-6-1 0 0,6-5 51 0,0 0 9 0,0 6 3 0,-1 5 0 16,8-11-50-16,-1 0-9 16,-6 0-3-16,-7 0 0 0,14 6 31 0,-7 0 0 0,-7-6 0 0,7 0 0 15,0 0 0-15,-6 0 0 0,12 0 0 0,-19 0 0 16,7-6 0-16,12 6 0 0,-25 0 0 0,6-6 0 0,7 6 0 16,-13 0 0-16,0 0 0 0,6-17 0 15,-6 6-108-15,6-17-16 0,13-45-4 0,-19-5 0 16</inkml:trace>
  <inkml:trace contextRef="#ctx0" brushRef="#br0" timeOffset="31481.06">11595 6893 1670 0,'0'0'148'0,"0"0"-118"0,0 0-30 0,0 0 0 0,0 0 208 0,12 0 35 0,7-5 7 0,-6 5 2 0,12 0-96 0,0 5-18 15,13 1-4-15,-6-6-1 0,5 11-44 0,8-5-9 0,-8-1-1 16,1 1-1-16,6 5-10 0,1-5-3 0,-1-1 0 15,-13 1 0-15,1-6-65 0,-1 6-11 16,-6-1-3-16,7 1-1 0,-13-1 15 0,0-5 0 16,6 6 0-16,-19 0 0 0,7-6 14 0,-13 0-1 15,0 0 0-15,0 0 0 0,0 0-13 0,0 0 0 16,0 0 0-16,0 0 0 16,0 0-100-16,0 0-22 0,-19 0-5 0,6-6-1 0</inkml:trace>
  <inkml:trace contextRef="#ctx0" brushRef="#br0" timeOffset="32117.17">13379 6899 2196 0,'0'0'48'0,"0"0"11"0,0 0 1 0,0 0 1 0,0 0-49 0,0 0-12 0,0 0 0 0,6 5 0 0,7-5 122 0,6 6 22 0,6-6 4 0,-6 6 0 16,6-6-34-16,7 0-7 0,-1-6-2 0,13 6 0 15,-12 0-12-15,6 0-2 0,6 0-1 0,6 0 0 16,1 0-42-16,-1 6-8 0,7-6-1 0,-19 0-1 15,12 0-30-15,0 0-8 0,-12 0 0 0,6 0 0 0,1 5 0 16,-1-5 0-16,-7 0 0 0,1 6 0 16,0-6 0-16,0 5 0 0,-13-5 0 15,7 0 0-15,-7-5 27 0,0 5 4 0,0 0 1 16,-6 0 0-16,-19 0-24 0,0 0-8 0,0 0 0 0,0 0 0 16,0 0-69-16,0 0-14 0,0 0-2 0,-12 5-1467 15</inkml:trace>
  <inkml:trace contextRef="#ctx0" brushRef="#br0" timeOffset="76985.91">1577 7202 2419 0,'0'0'53'0,"0"0"11"16,0 0 3-16,0 0 1 0,0 0-55 0,0 0-13 0,0 0 0 0,6-12 0 0,13 1 96 0,-12 6 17 0,5-7 3 0,7 7 1 0,-13-7-37 0,13 1-8 0,0 6-2 0,0-7 0 0,-6 7 0 16,6-1 0-16,0 6 0 0,6-5 0 15,-6-1-6-15,6-5 0 0,13 5-1 0,-13 1 0 0,13-1-63 0,0-5-8 16,-7 0-4-16,13-1-1 15,0 1 21-15,1 0 4 0,5 0 0 16,-6 0 1-16,-12-1 15 0,5-4 4 0,1 4 0 16,-12 7 0-16,-1-7-24 0,0 1-8 0,-6 6 0 0,0-1 0 15,0-5 0-15,-13 5 0 0,13 1 0 0,-6-7 0 16,-13 12-64 0,0 0-13-16,0 0-3 0,0 0 0 0,0 0-153 15,-13-11-31-15,7 6-7 0</inkml:trace>
  <inkml:trace contextRef="#ctx0" brushRef="#br0" timeOffset="77586.84">1646 7078 2224 0,'0'0'99'0,"0"0"20"0,0 17-95 0,0-17-24 0,0 0 0 0,0 11 0 15,7 0 96-15,-7 6 16 0,0-6 2 0,12 6 1 16,-12 0-90-16,7 0-17 0,-7-17-8 0,0 17 0 15,-7 5 57-15,7 1 6 0,0 5 1 0,0-6 0 16,0 6-52-16,0 6-12 0,-12-6 0 0,12 0 0 16,-7 11 60-16,7 6 8 0,-6-12 3 15,-6 12 0-15,5-5-46 0,7 4-9 0,-12 1-1 0,5-11-1 16,-12 11-14-16,13 0 9 0,-7-1-9 0,7 7 8 0,-13-6-26 16,13 5-6-16,-13-11 0 0,6 12-1 15,7-6 71-15,6-1 14 0,-6 1 4 0,-7 11 0 0,7-16-52 0,6 4-12 16,-13 1 0-16,13 0 0 15,0-6 0-15,0-5 0 0,0 5 0 0,0-5 0 0,0-1 0 16,0-4 0-16,0 4 0 0,0-5 0 0,13 0 10 0,-13-5-1 0,6-7 0 16,-6 1 0-16,13-6-9 0,-13 6-12 15,6-6 2-15,0 1 1 0,7-1 25 0,-7 0 4 16,13-5 2-16,0 5 0 0,-13-5 16 0,13-1 3 16,7 6 1-16,11-5 0 0,-11-6-42 0,11 0-19 15,8 0 2-15,-1-6 0 0,12 6 52 0,-5-5 10 16,6-6 3-16,-7-1 0 15,13 7-64-15,0-12-12 0,0 6-2 0,0-6-1 0,-12 6 51 0,5 5 9 16,-11-5 3-16,-1 11 0 0,-6-6-24 0,-13 1-8 16,6 10 0-16,-12-5 0 0,0 0 0 0,0 0 0 0,-19 0 0 0,0 0 0 31,0 0-26-31,0 0-5 0,0 0-1 0,-19-11-1574 0</inkml:trace>
  <inkml:trace contextRef="#ctx0" brushRef="#br0" timeOffset="99399.34">19538 7370 172 0,'0'0'8'0,"0"0"1"0,0 0-9 0,0 17 0 0,-12 5 0 0,12-5 0 15,0 0 410-15,0-1 80 0,0 7 16 16,6-6 3-16,0 5-364 0,1 0-73 0,-7 1-14 16,6 5-3-16,6 0 3 0,-5 0 1 0,-1-6 0 0,-6 6 0 15,6 6 5-15,1 0 0 0,-14 5 1 16,1 6 0-16,6-12-1 0,0 12 0 0,-6 0 0 16,-1 5 0-16,7 1 0 0,0-6 0 15,-6 0 0-15,6-1 0 0,0-4-36 0,-6 5-7 16,0-17-1-16,6 5-1 0,0-10-31 0,0-1-5 0,-7 0-2 15,7-5 0-15,0-6 41 0,0-11 8 0,-6 6 2 16,6-6 0-16,0 0-20 0,0 0-4 0,-19 0-8 16,6-11 12-16,13 11 8 0,-6-23 0 0,0 1 1 0,0-12 0 15,-7 1-5-15,13-12 0 0,-6-6-1 0,6-5 0 16,0 0-15-16,-13-11 8 0,7 0-8 0,6 0 0 16,0-6 0-16,6 5-16 0,7 1 1 0,-1 6 1 15,13 5 14-15,-6 11 0 0,0 0 0 0,0 17 0 0,6-6 0 16,1 6 0-16,-7 11 0 0,12 6 0 15,1 0 0-15,-1 5 0 0,-6 1 0 0,1 5 0 0,5 0 0 0,-6 11 0 16,-6-5 0-16,0 10 0 0,-6-4 0 0,-1 10 0 16,1 0 0-16,-7 6 0 0,-6-5 0 0,-6 10 0 15,0 7 0-15,6-7 0 0,-13 7 0 16,0-7 0-16,-6 6 0 0,1 1 0 0,-8-7 0 16,1 1 0-16,-6-6 0 0,-1 6 0 0,1-12 0 15,-1-5 0-15,-6 0 0 0,0-1 0 16,1 1-56-16,5-6-6 0,7 1-1 0,6-1-888 15,19-11-177-15</inkml:trace>
  <inkml:trace contextRef="#ctx0" brushRef="#br0" timeOffset="99845.09">20377 7409 864 0,'6'-6'76'0,"0"-5"-60"0,1 0-16 0,-14 0 0 0,1-1 277 0,0 7 53 0,6 5 10 0,-19 0 3 0,0-11-175 0,0 11-36 15,6 5-6-15,-6 6-2 0,1 6-76 0,-1 6-15 16,0-1-3-16,6 12-1 0,-6 5 28 0,7 0 6 15,-7 12 1-15,6 5 0 0,7-6 0 0,-1 12 0 16,7 0 0-16,0 10 0 0,7 1-35 0,-1-6-6 16,7-5-2-16,-7-6 0 0,0 0-33 0,13-5-8 15,6-6 0-15,7-6-1 16,-7 0-84-16,7-11-17 0,6-6-3 0,-1-5-1131 16</inkml:trace>
  <inkml:trace contextRef="#ctx0" brushRef="#br0" timeOffset="100195.44">20667 7482 2649 0,'0'0'58'0,"-7"11"12"0,1 6 2 0,6 5 4 0,-6 1-61 0,0 5-15 0,6 0 0 0,0 5 0 0,0 12 47 15,6-11 6-15,-6 11 2 0,12 0 0 0,-5-1-37 0,12 1-7 16,-7 6-2-16,7-7 0 0,0 1-9 0,6-5 0 15,1-7 0-15,5 1 0 0,-6-6 0 16,7-11 0-16,-1-12 0 0,1 1 0 0,-7-6 53 0,0 0 9 16,0-11 2-16,1-1 0 0,-7 1-64 0,0-6-15 15,-1-11-1-15,-5 6-1 0,-7 0 5 0,-6-1 0 0,0-5 1 0,-6 6 0 16,6-1-5-16,-6 6 0 16,-13 1-1-16,6 4 0 15,1 1-2-15,-1 0 0 0,-6 0 0 0,-6 11 0 0,6 0 67 16,0 0 12-16,-6 11 4 0,6 6 0 0,0 5-52 0,6-5-12 15,-6 5 0-15,13 6 0 0,-6 6 0 0,5-6 0 16,7 6 0-16,0-6 0 16,7 0-21-16,-1-11-7 0,0-1-2 0,13 1 0 15,-6-6-216-15,6-11-43 0</inkml:trace>
  <inkml:trace contextRef="#ctx0" brushRef="#br0" timeOffset="100445.87">20856 7347 1324 0,'0'0'118'0,"0"0"-94"0,0 0-24 0,25-11 0 0,0 11 225 16,7-6 41-16,-1 6 8 0,13 6 2 0,1 5-114 16,-1 6-22-16,12 6-5 0,-5 10-1 0,-7 6-81 15,0 1-16-15,0-1-3 0,0 6-1 0,-6 5-33 0,0 6-11 16,-13-5 0-16,7 10 0 15,-20 1 59-15,1 0 12 0,-7-1 3 0,1 1 0 16,-7 0-39-16,-7-6-8 0,-5 0-2 0,-1-6 0 16,7-5-175-16,-13 0-35 0,-32 22-8 0,20-22 0 15</inkml:trace>
  <inkml:trace contextRef="#ctx0" brushRef="#br0" timeOffset="102296.57">23548 7611 2649 0,'12'22'58'0,"-5"1"12"0,-1 10 2 0,13-5 4 15,-6 6-61-15,-1-1-15 0,1 7 0 0,6 5 0 0,0 5 54 0,-7-5 8 0,1 5 2 0,-1 1 0 0,1-6-52 0,-7-1-12 16,7 7 0-16,-7-6 0 0,1-6 54 0,-7 0 8 0,0-5 2 16,0-1 0-16,0-10-52 0,0-12-12 0,0-11 0 15,0 0 0-15,0 0 54 0,0 0 8 0,-13-11 2 0,7-6 0 16,-1-5-52-16,1-12-12 15,0-11 0-15,-1-5 0 0,1-1 0 0,0-5 0 16,6 0 0-16,0-6 0 0,0 1 0 0,6-1 0 0,7 1 0 16,-1-1 0-16,1 6 0 0,12 5 0 0,-6-5 0 15,6 11 0-15,7 1-8 0,-1 10 8 0,-5-5 0 0,5 11 0 16,1 5-18-16,5 7 3 0,-11-1 1 0,-1 11 0 16,-6 6-25-1,6 6-5-15,-6 5 0 0,-13 6-1 0,-12 5 36 0,6 6 9 0,-6 6 0 0,-1-1 0 16,-12 1 0-16,0 5 0 0,1-11 0 0,-1 6 0 15,-7 5 0-15,8-22 0 0,-1 5 0 0,-7-5 0 16,1 0-156-16,6-6-28 16,-6-5-7-16,6 5-1 0</inkml:trace>
  <inkml:trace contextRef="#ctx0" brushRef="#br0" timeOffset="102802.82">24626 7162 1958 0,'0'0'43'0,"0"0"9"0,-13 6 1 0,7 0 3 0,-7 5-45 0,1-11-11 0,-1 5 0 0,1 1 0 0,-7 5 156 0,6 0 28 0,-12 12 7 0,6-1 1 0,6 6-103 0,1 0-20 16,-1 0-4-16,0 6-1 0,1 5-51 0,6 6-13 16,-1 0 0-16,1 5 0 0,6 1 49 15,6 5 7-15,7 0 2 0,-1 0 0 0,1 0-42 0,12 6-8 16,0-12-8-16,7-5 12 0,-7-6-12 15,0 0 0-15,1-5-12 0,5 0 12 16,1-12-106-16,-1-5-14 16,-6-6-2-16,7 0-1128 0</inkml:trace>
  <inkml:trace contextRef="#ctx0" brushRef="#br0" timeOffset="103137.3">24966 7431 2300 0,'0'0'102'0,"0"17"21"0,13 6-99 0,0 5-24 16,-1 0 0-16,1 5 0 0,-1 7 134 16,7-1 22-16,0 0 4 0,0 6 0 0,0 0-76 15,6 0-16-15,-6-1-4 0,0-4 0 0,-6 4-51 0,-7-4-13 16,-6-1 0-16,6-5 0 0,13-12 24 0,-13 6 1 16,-6-28 1-16,0 6 0 15,13-1-145 1,-13-5-29-16,0 0-5 0,0 0-1116 0</inkml:trace>
  <inkml:trace contextRef="#ctx0" brushRef="#br0" timeOffset="103541.82">25496 7381 2649 0,'0'0'58'0,"0"0"12"0,0 0 2 0,19 0 4 0,6 0-61 0,-6 0-15 0,0 0 0 15,6-6 0-15,7-5 105 0,-7 0 19 0,6-6 3 0,-5 6 1 16,5-6-56-16,1 11-12 0,-7-10-1 0,-6 4-1 16,6 1-42-16,-6 0-8 0,0 0-8 0,-7 0 12 15,-12 11-12-15,0 0 0 0,0 0 0 0,0 0 0 16,-12-12 0-16,5 7 0 0,7 5 0 0,-12 0-11 16,-1-6 11-16,-12 6 0 0,0 6 8 0,6 5-8 0,0 6 8 0,0 0-8 15,0-1 8-15,0 12-8 16,0-11 0-16,13 11 8 0,-7 0-8 0,7 0 0 15,6 6 0-15,0 11 0 0,6-12 0 0,7 7 0 16,0-7 0-16,-1 7 0 0,13-1 0 0,1-6 0 16,-7-5 0-16,12 0 0 0,1-5 0 0,5 5 8 15,1 6-8-15,-6-1 0 0,-7-5 0 0,7 0 0 16,-7-5 0-16,-6-1 0 0,-13 6 0 0,7 6 0 0,-13-6 0 16,-7 11 0-16,-5-17-9 0,-7 6 9 0,-6 0 0 0,-7 0 0 15,7-16 0-15,-7 4 0 0,1 1 0 0,-1-5 0 16,1-1-12-16,6-6 12 15,-7-5-58-15,0-5-4 0,-5-6-1 0,5-12 0 16,1 6-205-16,-7-5-42 0,-44-40-8 0,38 12-2 16</inkml:trace>
  <inkml:trace contextRef="#ctx0" brushRef="#br0" timeOffset="103757.88">26133 6635 2188 0,'50'45'97'0,"-25"-17"20"0,13 0-93 0,6 17-24 0,7 0 0 0,-7 22 0 0,6 1 158 0,-12 16 27 0,0 11 6 15,0 6 1-15,-7-6-52 0,-12 0-9 0,0-5-3 0,0 5 0 16,-6-5-51-16,-7 0-10 0,-6-1-3 0,0 12 0 16,-6-5-51-16,-1-7-13 0,-5-10 0 0,-7 5 0 15,-6-11-48-15,-1 0-13 16,-5-17-3-16,-7 5-956 0,-12-5-191 0</inkml:trace>
  <inkml:trace contextRef="#ctx0" brushRef="#br0" timeOffset="107227.85">22476 8311 2649 0,'19'12'58'0,"-19"-12"12"0,0 0 2 0,0 0 4 0,0 0-61 0,-6 22-15 0,-1-5 0 0,-5 11 0 0,-7-6 105 0,0 6 19 0,0 6 3 0,-6-6 1 16,6 6-97-16,0-6-19 0,-6 0-4 0,0 0-934 16,-7-12-186-16</inkml:trace>
  <inkml:trace contextRef="#ctx0" brushRef="#br0" timeOffset="151250.82">3550 13003 1958 0,'-12'22'174'0,"5"-11"-139"0,7 6-35 0,-12 6 0 15,12 10 148-15,12 1 24 0,-12-6 4 0,0 11 0 0,7-5-76 16,5 5-16-16,1 0-4 0,0 1 0 16,5-1-44-16,1 0-8 0,-12 6-3 0,12 5 0 15,0 1-3-15,-7-1-1 0,1-5 0 0,-7 5 0 16,7 1 1-16,-7-6 0 0,7-6 0 0,-7 6 0 15,-6-12 0-15,0-4 0 0,6-1 0 0,-12 0 0 16,6-12-4-16,0 1-1 0,0-17 0 0,0 0 0 0,-19 6-5 16,19-6 0-16,-6-6-1 0,-13-11 0 0,6-5-1 15,1-12 0-15,-7-5 0 0,6-11 0 0,7-12-10 16,-13-11 0-16,12-5 0 0,-11-6 0 0,18 0 0 0,0 5 0 16,6-5 0-16,6-6 0 0,7 12 0 0,7-1 0 15,-7 1 0-15,12 5 0 0,7 6 0 16,0-1 0-16,6 12-9 0,0 12 9 0,0 4 0 15,-6 7-10-15,-7 5 10 0,7 11-8 0,-6 11-5 16,-1 1-1-16,-12 10 0 0,6 12 0 0,-6 0 5 0,-6 17 1 16,0 5 0-16,-13 11 0 0,0 12 8 0,-13 0 0 15,0-1 0-15,1 6 0 0,-13 1 0 0,-1-7 9 16,-5 1-9-16,6-6 0 0,-1-11 0 0,1 0 0 16,13-12 0-16,-14-5 0 15,1-11-76-15,6-6-23 0,0 1-4 0,13-1-1 16,-13-11-172-16,13 0-36 0</inkml:trace>
  <inkml:trace contextRef="#ctx0" brushRef="#br0" timeOffset="151500.48">4521 12795 1324 0,'0'0'59'0,"0"0"12"0,-6 12-57 0,-13-7-14 0,0 6 0 0,0-5 0 0,13 5 297 0,-13 0 57 0,0 6 11 0,13 0 3 0,-7 6-244 0,7-1-48 16,6 6-9-16,0 11-3 15,0 12-43-15,19 5-9 0,-7 0-1 0,7 17-1 0,6 5-10 16,13-5 0-16,0 5 0 0,6 1-11 0,-6-6 11 0,13-12 0 16,5-10 0-16,-5-12 0 15,5 0-56-15,-11-11-12 0,5-5-2 0,7-6-1 16,-7-12-199-16,7 1-40 0</inkml:trace>
  <inkml:trace contextRef="#ctx0" brushRef="#br0" timeOffset="151650.45">5145 13434 3020 0,'0'0'67'0,"19"17"13"0,-12 6 4 0,11-7 0 0,8 13-68 0,5-13-16 0,-6 7 0 15,13-1 0-15,-6-5 34 0,6 0 3 0,-1-6 1 0,-5 0 0 0,6-5-38 16,0-6-12-16,6 5 0 15,0-10 0-15,-13-1-167 0,1-5-33 16,-1-6-8-16</inkml:trace>
  <inkml:trace contextRef="#ctx0" brushRef="#br0" timeOffset="151802.6">5681 13345 1324 0,'-19'33'59'0,"13"-21"12"0,-19 4-57 0,12 1-14 0,-6 6 0 0,13 5 0 15,-13 5 348-15,0 1 68 0,13 5 12 0,-19 0 4 16,25 1-292-16,-19-1-59 0,6 0-11 0,7-5-2 0,-7-1-46 0,7 1-9 15,0-6-1-15,6-6-1 16,-13-5-93-16,7-6-18 0,-7 1-4 0,13-12-770 16,-13-6-154-16</inkml:trace>
  <inkml:trace contextRef="#ctx0" brushRef="#br0" timeOffset="151977.75">5599 12695 2473 0,'0'0'109'0,"13"22"23"0,6 12-105 0,6 5-27 16,-6 11 0-16,6 1 0 0,0-1 96 0,1 1 13 0,5 10 3 16,-6 1 1-16,-6-6-39 0,0 0-8 15,13 6-2-15,-7-1 0 0,-13 7-51 0,-5-1-13 16,5-5 0-16,-5-6 0 16,-7 0-48-16,0-12-13 0,-7-4-3 0,-5-7-1254 0</inkml:trace>
  <inkml:trace contextRef="#ctx0" brushRef="#br0" timeOffset="152328.6">6425 13720 1958 0,'0'0'174'0,"0"0"-139"0,6 0-35 0,13-11 0 15,-12 0 212-15,12-12 35 0,0 1 7 0,-1-6 2 0,1-11-126 0,7 0-25 16,-1-6-5-16,0-11 0 16,7 0-75-16,-20-6-14 0,20-5-3 0,-20-6-8 15,20 0 9-15,-13 6-9 0,6-6 0 16,-6-6 9-16,-19 18-9 0,12-1 0 0,20 17 0 0,-13 0 0 0,-19 12 0 16,12 5 0-16,1 11 0 0,6 11 0 15,6 6 10-15,0 11-10 0,1 12 12 0,5 11-12 16,13 10 25-16,0 7-1 0,-12 5-1 0,6 6 0 0,6 5-5 15,-6 6-1-15,-7-6 0 0,7 6 0 0,-13 0-6 0,7-6-2 16,-1 6 0-16,1 0 0 0,-20-6-9 0,7-5 0 16,7-1 0-16,-7-10 0 15,-7-1-58-15,-6-11-17 0,7-11-3 16,-13 0-1389-16</inkml:trace>
  <inkml:trace contextRef="#ctx0" brushRef="#br0" timeOffset="153093.63">8235 13053 2505 0,'6'17'55'0,"0"17"11"0,7 5 2 0,-1 11 4 0,1 1-58 0,0 11-14 0,5 5 0 0,1 6 0 0,-12 0 64 0,12 5 11 0,0 0 1 0,-13 1 1 16,6-6-44-16,1-6-9 0,0-5-1 0,-13-12-1 15,0-11-2-15,0-11-1 0,0-5 0 0,-13-12 0 16,13-11 10-16,-19-11 3 0,7-12 0 0,-7-16 0 16,0-17-9-16,0-11-2 0,-6-12 0 0,6-16 0 15,0 5-9-15,6 1-1 0,7-7-1 0,0 1 0 16,6 5 2-16,6 6 1 0,13 6 0 0,0 5 0 16,6 6-13-16,6 5 0 0,1 6 8 0,6 11-8 15,0 6 0-15,6 11 0 0,0 6 0 0,0 10 0 0,0 12 0 16,-6 12-8-16,-13 4 8 0,7 12 0 0,-1 0-12 15,-12 6 12-15,-13 5-12 0,13 6 12 0,-19 0 0 16,0 0 0-16,0 0 8 0,-19-6-8 0,13 0 12 16,-25-11-3-16,12-5-1 0,-13-1 0 15,-6-11-41-15,0-5-9 0,-6-1-2 0,13-5 0 16,-13-5-166-16,0-1-34 0,-1-5-6 16</inkml:trace>
  <inkml:trace contextRef="#ctx0" brushRef="#br0" timeOffset="153348.12">9250 12706 2880 0,'-13'22'64'0,"-6"6"12"0,-6 6 4 0,12 11 0 0,-12 0-64 0,12 11-16 0,1 5 0 0,-1 1 0 16,7 5 54-16,6 0 8 0,0 6 2 0,0 0 0 0,19 0-52 15,-13-6-12-15,13 1 0 0,6-7 0 16,13 1 0-16,-19-12 0 0,25-5 0 0,-12 0 0 16,-1-11 0-16,13-6 0 0,-12-6 0 15,12-11 0 1,-6-5-151-16,0-6-33 0,-1-6-6 0,-5-5-2 0</inkml:trace>
  <inkml:trace contextRef="#ctx0" brushRef="#br0" timeOffset="153736.07">9691 13294 1785 0,'-19'28'79'0,"13"-11"17"0,6 0-77 0,6 5-19 16,0 1 0-16,1-1 0 0,5 1 297 0,7-7 56 16,6 1 11-16,7-6 3 0,18-5-259 0,7-6-52 15,-13-6-11-15,7-10-1 0,5-1-25 0,-12 0-5 16,-6-5-1-16,0-1 0 0,0 6-13 0,-7-5 0 15,1 0-9-15,-7 10 9 0,0 7 0 0,-6 5 16 0,13 11-1 0,-13 11-1 32,6 12-49-32,6 16-9 0,1 18-3 0,12 16 0 0,-12 5 27 0,5 7 4 0,8 5 2 15,-8 5 0-15,-5-11 14 0,-1 6 0 0,1-5 0 16,-1 4 0-16,-18 1-13 16,0-11 3-16,-7-6 1 0,7-5 0 0,-13-7 9 0,0-10-8 15,-26-6 8-15,14 0-8 0,-7-17 8 0,0-11 16 0,-6 1-4 16,-13-13-1-16,6-4-1 0,-12-7 0 0,0-10 0 15,6-12 0-15,-6 0-10 0,0-11 0 0,6-6-12 0,0-5 12 16,-6-11-11-16,13-1 11 0,-13-11-8 16,12 6 8-16,7 0 15 0,6 6 8 0,0 5 1 0,6-5 1 15,13 10-40-15,0-4-8 0,0-1-1 0,7 5-1 16,5 1-83 0,1 6-16-16,0-1-3 0,-1 0-1 0,7 6-59 15,13-5-12-15,-20 5-2 0</inkml:trace>
  <inkml:trace contextRef="#ctx0" brushRef="#br0" timeOffset="153990.87">10410 12470 2235 0,'31'-5'99'0,"-12"10"21"0,6 1-96 0,7 11-24 0,18 5 0 0,-6 12 0 0,0 16 86 0,7 6 13 0,6 12 2 16,-7 10 1-16,7 6-71 0,-7 0-15 0,-12 11-2 0,0 1-1 15,6-1 41-15,-19 0 8 0,0 1 2 0,-6 10 0 16,-12-11-52-16,-1 1-12 0,0-7 0 16,-6-5 0-1,-6-16-48-15,0-7-13 0,-7-5-3 0,0-11-1152 0</inkml:trace>
  <inkml:trace contextRef="#ctx0" brushRef="#br0" timeOffset="154435.98">11860 13502 518 0,'0'0'46'0,"0"0"-37"0,0 0-9 0,0 0 0 16,0 0 476-16,12 11 92 0,1 0 20 0,6 0 3 15,6 1-336-15,6-1-67 16,14 0-14-16,-1 0-2 0,6-5-70 0,7 5-14 16,-13 0-2-16,19 0-1 0,6-5-68 0,1 5-17 15,-7-5 0-15,12-1 0 0,1-5 29 0,0 6 3 16,-7-6 0-16,0 0 0 15,-12 6-52-15,-6-1-9 0,-7-5-3 0,0 6 0 0,-13-6 32 0,-5 0 0 0,-1-6 0 16,-13 6 0 0,7-5-58-16,-19 5-6 0,7-6 0 0,-7 6-1 0,0 0-156 15,-7-11-31-15</inkml:trace>
  <inkml:trace contextRef="#ctx0" brushRef="#br0" timeOffset="154794.12">12994 13115 115 0,'0'0'10'15,"7"11"-10"-15,5 0 0 0,1 6 0 0,-1 0 616 0,7-6 122 0,7 6 24 16,5 5 5-16,7-5-536 0,0 0-107 0,6 0-22 0,6 0-4 16,1 0-70-16,5-1-13 15,8-4-3-15,-1 4-1 0,0-4-11 0,0-1 0 16,-7-6 0-16,7 7 0 0,-18-1 0 0,-1-6-12 15,0-5 2-15,-6 6 1 0,-7 0-6 0,-6-1-1 16,7 1 0-16,-19-1 0 0,-1-5 16 0,1 6 0 16,-13-6 0-16,6 6 0 0,-6-6-20 0,6 11 1 15,-6-11 1-15,7 17 0 0,-14-1 27 0,7-4 6 16,-6 10 1-16,-7 1 0 0,7-7-6 0,-6 7-1 16,-1 5 0-16,0 0 0 0,-6 5 7 0,0 1 2 15,1-6 0-15,-8 0 0 0,1 6-4 0,0-1-1 16,6-5 0-16,-6 6 0 0,0 0-13 0,-7-6 9 0,7 0-9 15,-7-6 8-15,13 1-16 0,-6-1-4 0,0-5-1 0,0-6 0 16,6 0-181 0,-13-11-36-16,1 0-7 0</inkml:trace>
  <inkml:trace contextRef="#ctx0" brushRef="#br0" timeOffset="154964.35">13316 13709 3110 0,'-6'28'138'0,"6"-11"28"0,0 5-133 16,0-5-33-16,0 11 0 0,0 0 0 0,6-11 92 0,0 17 11 0,0-1 2 0,1-5 1 15,-7 6-79-15,12-6-16 0,-5 6-3 16,5-6-8-16,1 0 0 0,-7 0 0 16,0-6 0-16,1 1 0 15,5-7-135-15,-5 1-27 0</inkml:trace>
  <inkml:trace contextRef="#ctx0" brushRef="#br0" timeOffset="155962.22">14419 13031 2649 0,'0'0'58'0,"0"17"12"0,6 11 2 0,1 11 4 0,-1 6-61 0,7 5-15 0,-1 1 0 0,1 10 0 0,6 7 56 0,-13-1 9 0,7 6 2 0,-1 11 0 0,-5-11-24 0,5 5-5 16,-6 6-1-16,1-11 0 0,-7-6-12 0,0-5-2 15,0-6-1-15,0-6 0 0,-13-10-7 0,1-7-2 16,-1 1 0-16,0-17 0 0,1 0 3 0,-13-12 0 16,6-5 0-16,6-11 0 15,-6-6-35-15,0-11-6 16,0-11-2-16,-6-12 0 0,6-16 38 0,0-11 7 0,13-12 2 0,0-11 0 0,-7 0-32 16,13-5-7-16,13-6-1 0,-1 0 0 0,13 5 20 15,7 6 0-15,-1 0 0 0,7 0 0 0,13 17 0 0,-13 11 0 16,-1 12 0-16,14 10 0 0,-1 12 0 0,-6 5 0 15,1 18 0-15,-14 4 0 0,1 7 0 0,-7 10 0 0,-6 7 0 16,-7 16 0-16,1 11 8 0,-13 0 4 16,-6 0 2-16,-1 6 0 0,-12 6-22 0,-6-6-5 15,6 5-1-15,-19-5 0 0,13 0 14 0,-6-6 10 0,-13-5-2 0,-1-1 0 16,-5-5-106 0,0 0-22-16,12 0-4 0,-13 6-731 0,7-6-146 0</inkml:trace>
  <inkml:trace contextRef="#ctx0" brushRef="#br0" timeOffset="156295.28">15434 12594 1036 0,'-25'0'46'16,"6"5"10"-16,0 6-45 0,-6 1-11 0,6-1 0 0,-6 0 0 0,-1 6 412 0,1 5 80 0,0 6 16 0,0 6 3 0,12 5-358 0,1 6-71 16,-7 6-14-16,12 5-4 0,7 11-51 0,0 6-13 0,7-6 0 0,5 17 0 15,1-5 54-15,12-1 8 0,13 0 2 0,6 7 0 31,0-13-78-31,7 1-15 0,-1-17-3 0,7 0-1 16,6-16-101-16,-6-1-20 0,6-6-4 0,-13-5-1 0</inkml:trace>
  <inkml:trace contextRef="#ctx0" brushRef="#br0" timeOffset="156499.47">15844 13519 3110 0,'13'22'68'0,"5"-5"15"0,-5 5 2 0,12 1 3 0,7 5-71 0,6 0-17 0,-7 11 0 0,20-6 0 0,-7 1 55 0,12-6 7 15,1 6 2-15,-13-12 0 16,-6 1-76-16,6-7-16 0,13 1-2 0,-13-6-1 16,-31 6-41-16,12-11-9 0,19-6-2 0,-6-6 0 15,0 1-201-15,-19-1-40 0,-7-28-8 0,13-10-1 0</inkml:trace>
  <inkml:trace contextRef="#ctx0" brushRef="#br0" timeOffset="156653.48">16468 13507 1324 0,'-31'17'118'0,"-1"6"-94"15,7-1-24-15,6 12 0 0,0 10 401 0,0 1 76 0,-12 0 15 0,12 6 4 16,6-1-342-16,0 6-68 0,-12-6-14 0,6 1-2 16,7-1-51-16,-1-5-11 0,0 0-8 0,1 0 12 15,-1-17-12-15,1 0 0 16,12-6-12-16,-7-5 12 15,-5-6-164-15,12-11-24 0,0 0-6 0</inkml:trace>
  <inkml:trace contextRef="#ctx0" brushRef="#br0" timeOffset="156825.25">16878 13115 3110 0,'-32'39'138'0,"39"-16"28"16,12 10-133-16,-1 6-33 0,-24 6 0 0,12 11 0 15,13 0 44-15,0 6 3 0,-6 5 0 0,-1 1 0 16,-5-7-24-16,5 1-5 0,14 5-1 0,-20 0 0 0,-12-5-53 16,12-6-10-16,19 0-2 0,-12-5-1 15,-13-12-178-15,0 6-35 0,-7 16-7 0,7-21-2 0</inkml:trace>
  <inkml:trace contextRef="#ctx0" brushRef="#br0" timeOffset="156998.47">16638 13675 230 0,'0'0'10'0,"13"6"2"0,18-6-12 0,-12 0 0 0,-19 0 0 0,19 0 0 16,19-6 643-16,-6 1 125 15,-1 5 26-15,-6-11 5 0,7-6-639 0,-1 6-128 16,13-6-32-16,-18 0 0 16,-7 0-64-16,6 0-18 0,13 6-4 0,-7 0-1 15,-6-6-109-15,1 0-21 0,-1 0-5 0,6 1-1 0</inkml:trace>
  <inkml:trace contextRef="#ctx0" brushRef="#br0" timeOffset="157351.26">17344 13384 2257 0,'63'22'100'0,"-63"-22"20"0,-19 12-96 0,13 10-24 0,25 0 0 0,-6 6 0 15,6 1 168-15,0-1 28 0,-13 5 5 0,19-5 2 16,25 0-107-16,-5-5-22 0,-26-7-4 0,18 1-1 16,14-6-39-16,-7-5-8 0,-6-6-2 0,0 0 0 15,-7-11-11-15,7 0-9 0,0-1 12 0,-13-4-12 16,-12-1 0-16,-1 0-9 0,20 6-1 0,-20-6 0 15,-24 6-13-15,12 11-2 16,12 0-1-16,7 0 0 0,6 11 9 0,-6 6 1 0,-12 11 1 0,12 17 0 16,12 16-2-16,-6 7-1 0,-6 4 0 0,6 13 0 0,13-1 18 15,-6 0 0-15,-1 5-8 0,-5 7 8 0,-14-7 0 16,7 1 0-16,19 0 0 0,-19 5 0 0,-32-11 10 0,13 0-10 16,13-5 10-16,-7-12-10 0,-12-5 13 0,-1-12-3 15,-11-5-1-15,11-12 0 0,14 1 0 0,-14-12 0 16,-24-10 0-16,6-7 0 0,25-5 6 0,-19-11 1 15,-13-6 0-15,1-5 0 0,-1-12-2 0,7-5 0 16,0-6 0-16,6-5 0 0,-7-6 2 0,8 5 1 16,11-5 0-16,-12 0 0 0,-6 0-9 0,13 0-8 15,12 11 12-15,12 0-12 0,1 0 0 0,-7 6 0 16,-6 6-12-16,13-1 3 16,18 0-104-16,-12 6-21 0,-13-5-4 0,7 5-765 15,19-6-153-15</inkml:trace>
  <inkml:trace contextRef="#ctx0" brushRef="#br0" timeOffset="157594.35">18107 12392 3153 0,'70'22'140'0,"-39"-5"28"0,7 6-134 0,0 10-34 0,0 12 0 0,18 17 0 0,20 11 48 0,-13 11 4 0,-13 5 0 0,7 12 0 15,6-6 9-15,-6 6 3 0,-7 0 0 0,-12 6 0 16,-6-6-76-16,-7 0-16 16,-6-1-2-16,-7 7-1 0,-5-1 31 0,-14-5 0 0,1-5 13 0,-13 4-4 15,-6-4-91-15,-7 5-18 16,-49 100-4-16,11-72-1 0</inkml:trace>
  <inkml:trace contextRef="#ctx1" brushRef="#br0">11216 3867 0</inkml:trace>
  <inkml:trace contextRef="#ctx0" brushRef="#br0" timeOffset="158950.74">1470 9012 2188 0,'0'0'48'0,"6"11"11"0,-12-11 1 0,6 0 1 0,0 0-49 0,0 0-12 0,6-11 0 0,7 5 0 0,-7-5 156 0,13-6 29 0,0 1 6 0,6-1 1 16,-6 0-103-16,13 0-20 0,5 0-4 0,1 0-1 15,-6 6-10-15,12-6-2 0,6 12-1 0,1-6 0 16,-7 5-31-16,0-5-7 15,-6 5-1-15,-13 1 0 0,13-1-12 0,-13 0 8 16,13 1-8-16,-13 5 0 0,-6-6 0 0,6 1-12 16,-6 5 1-16,-12-6 0 0,5 0-86 0,-12 6-18 15,0 0-3-15,0 0-790 16,-12-11-159-16</inkml:trace>
  <inkml:trace contextRef="#ctx0" brushRef="#br0" timeOffset="159402.71">1394 9085 864 0,'-6'22'76'0,"6"-5"-60"0,0 0-16 0,-6 5 0 0,-7-5 289 0,7 6 55 16,12-7 12-16,-6 1 1 0,13 6-226 0,-13-1-46 15,6 0-9-15,0 1-1 0,7 5-29 0,-7 0-6 16,7 6 0-16,-7 5-1 0,0-6-11 15,7 1-3-15,-7 5 0 0,7 6 0 0,-13 6 83 16,0-1 16-16,0 6 3 0,0 0 1 0,0 0-103 0,0 6-25 16,0-1 0-16,0 7 0 0,0-1 56 0,-13 0 7 15,13-5 1-15,0 11 0 0,-6-12-52 0,6 1-12 16,-13 0 0-16,7-1 0 0,6 1 0 0,-6 0 0 16,-7-1 0-16,7-5 0 0,6-5-14 0,0-6-6 15,0 5 0-15,-13-5-1 0,13-6 21 0,0 0 0 16,0 1 8-16,13-7-8 0,-13-10 12 0,0 5-2 15,19-11-1-15,-13-1 0 0,13 1-1 0,0-6-8 16,6 1 12-16,-6-7-4 0,13 1 3 0,18-6 0 0,-18 0 0 16,12-6 0-16,12-5 5 0,-5 5 0 0,6 1 1 0,-7-6 0 15,7-1 15-15,-7 1 4 0,7 0 0 16,6 5 0-16,-19-5-36 0,0 11 0 0,0-11 0 0,0 5 0 16,-18 6 0-16,-1 0 0 15,6 0 0-15,-5 0 0 0,-20 6 0 0,7-6 0 16,5 0 0-16,-18 0 0 15,0 0-66-15,0 0-20 0,0 0-4 0,0 0-1 0,0 0-110 16,-12-17-23-16,-7 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55:14.48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4736 6540 633 0,'0'0'56'0,"0"0"-44"0,0 17-12 0,0-17 0 0,0 11 399 0,6 0 77 0,6 1 16 0,14-7 4 0,-1 1-259 0,13-6-51 16,0 0-10-16,6 0-3 0,6-11-81 0,7 5-16 16,6-5-3-16,6-6-1 0,-6 0-24 0,0 0-6 15,0-5-1-15,0-1 0 0,-6 1-21 0,-6-6-5 16,-1 11-1-16,7-5 0 0,-13 5-14 0,-13 6 11 15,1 5-11-15,0 1 10 0,5-1 4 0,-18 6 1 0,0 0 0 16,6 0 0-16,-25 0-24 0,0 0-5 0,7 0-1 16,-7 0 0-16,0 0-49 0,0 0-9 15,12 0-3-15,-12-17-1411 0</inkml:trace>
  <inkml:trace contextRef="#ctx0" brushRef="#br0" timeOffset="587.2">7541 6333 2502 0,'0'0'55'0,"0"0"11"0,0 0 2 0,0 0 3 0,0 0-57 0,0 0-14 0,25 5 0 0,-6-5 0 0,6 0 131 0,13 0 23 0,6-5 5 0,19 5 1 0,-12 0-63 16,6 0-12-16,6-6-2 0,12 12-1 0,-12-6-33 0,7 5-6 16,-7 1-2-16,0 0 0 0,-7-1 4 0,-11 6 1 15,5-5 0-15,-6 0 0 0,0-1-37 0,-6 1-6 16,0-1-3-16,-7-5 0 0,1 6 0 0,-7-6 0 15,0 0 0-15,1 0 0 16,-14-6-36-16,-5-5-8 0,5-6 0 0,-6 1-1021 16,-6-7-204-16</inkml:trace>
  <inkml:trace contextRef="#ctx0" brushRef="#br0" timeOffset="22057.18">2081 12229 2649 0,'0'0'58'0,"0"0"12"16,0 0 2-16,19 0 4 0,0 0-61 0,0 6-15 0,6 0 0 0,1 5 0 0,18 6 54 0,-6 11 8 0,-1 5 2 0,8 6 0 0,5 18-52 0,-6 10-12 16,13 17 0-16,-19 11 0 0,6 0 54 0,0 6 8 0,0 6 2 0,0 5 0 15,-19-11-64-15,13 11 0 0,0-6-14 16,-6 12 2-16,-7-11 12 0,6-7 16 0,-5 1-4 16,-8-5-1-16,8-12 42 0,-20-6 9 0,13-5 2 0,0-11 0 15,0-12-64-15,0 1 0 0,-13-12 0 0,13-11-13 16,0-6 13-16,-13-10 8 0,13-7 0 0,0-10-8 15,6-12 15-15,-6-11-4 0,19-6-1 0,-13-16 0 16,0-12 3-16,0-5 1 0,7-23 0 0,0-11 0 16,5-5 3-16,1-6 1 0,-13-6 0 0,20-5 0 15,-20 10-9-15,0-4-1 0,6-1-8 0,-12-5 12 0,-6 16-12 16,6 6 0-16,0 12 0 0,0-1 0 0,-19 17 0 16,6 11 0-16,-6 6-9 0,13 6 9 15,-26 5-58-15,13 6-6 0,-6 5 0 0,6 1-1 16,-13 5-117-16,7 5-23 15,0 6-5-15</inkml:trace>
  <inkml:trace contextRef="#ctx0" brushRef="#br0" timeOffset="22343.51">2762 13378 2534 0,'0'0'225'0,"0"0"-180"0,0 0-36 0,0 0-9 15,0 0 155-15,19 12 29 0,-12 4 5 0,24-4 2 16,-6-12-105-16,19 5-21 0,1 6-4 0,-1-5-1 0,6 0-43 16,7-6-9-16,6 5-8 0,0 1 12 15,-19-6-12-15,19 5 0 0,-19 1 0 16,0 0 0-1,0-6-94-15,-6 5-11 0,-6 1-3 0,6-1-848 0,-1 1-171 0</inkml:trace>
  <inkml:trace contextRef="#ctx0" brushRef="#br0" timeOffset="22531.49">4011 13513 1612 0,'44'39'72'0,"-13"-22"14"0,-18 5-69 0,25 12-17 15,-1 0 0-15,14 5 0 0,-13 6 336 0,12 0 64 16,7-1 13-16,-7 7 3 0,-6-12-282 0,7 0-56 16,-1 6-11-16,7-11-3 0,-13-1-45 0,7-5-10 0,-7 0-1 15,13-5-8 1,-13-6-24-16,0-6-11 0,-6 0-2 0,-13-5-1 16,0-1-150-16,0 1-29 0</inkml:trace>
  <inkml:trace contextRef="#ctx0" brushRef="#br0" timeOffset="22707.21">4691 13434 2880 0,'-18'12'64'0,"-1"4"12"0,0 7 4 0,-7 5 0 0,1 6-64 0,0 10-16 0,-6 7 0 16,5-1 0-16,1-5 105 0,0 11 19 0,6 6 3 0,-6-1 1 16,6-4-103-16,0-1-25 0,6-6 0 0,1-5 0 31,12 0-46-31,-13-12-14 0,7 1-4 0,6-6 0 15,0-11-167-15,0 0-33 0</inkml:trace>
  <inkml:trace contextRef="#ctx0" brushRef="#br0" timeOffset="22971.77">5914 13020 3016 0,'0'0'67'0,"-12"-6"13"0,-13 6 4 0,-1 0 0 0,1-11-68 0,6 11-16 16,-18-11 0-16,5 11 0 0,0 0 67 0,1 11 9 15,-7-6 3-15,0 12 0 0,7 0-55 0,-1 5-10 16,1 12-2-16,12 11-1 0,-6 11-11 0,6 6 0 16,6 11 0-16,0 5 0 0,13 12 0 0,13-6-14 15,0 11 5-15,6-5 1 0,-7-12 8 0,20-5 12 16,-13-11-2-16,25-1-1 0,-13-16-9 0,13-11 0 15,13-6-10-15,-6-11 10 16,12-17-33-16,-7 0-1 0,7-6 0 0,-12-5 0 16,6 5-170-16,-13-11-35 0</inkml:trace>
  <inkml:trace contextRef="#ctx0" brushRef="#br0" timeOffset="23130.21">5461 13765 1670 0,'-19'28'74'0,"19"-28"15"0,0 0-71 0,0 11-18 0,6 6 0 0,7-11 0 16,-1-6 272-16,20 0 52 0,-7 0 9 0,13-6 3 0,6-11-253 0,0 1-51 16,19-12-9-16,-12-1-3 15,5-4-131-15,7-1-26 16,-12 1-6-16</inkml:trace>
  <inkml:trace contextRef="#ctx0" brushRef="#br0" timeOffset="23419.38">6835 12795 2880 0,'-19'-11'64'0,"-6"0"12"0,6 5 4 15,-6-5 0-15,6 11-64 0,-13 0-16 0,1-5 0 0,6 10 0 0,6 6 105 0,-13 6 19 0,7 6 3 0,6 5 1 16,6 0-103-16,13 11-25 0,0 11 0 16,0 1 0-16,7 5 0 0,12-6 0 0,-1 6 0 0,1-5 0 15,13-6 0-15,12 5 0 0,0 1 0 16,13 5 0-1,-13-12-46-15,6 1-14 0,7-5-4 0,-19 4 0 16,6-10 52-16,-19 11 12 0,-6-6 0 0,0-5 0 0,-6-1-13 16,-13 1 0-16,-13 5 0 0,1 6 0 15,-14-6 42-15,1 1 9 0,6-7 2 0,-25 6 0 0,0-11 4 16,0-5 2-16,-7 5 0 0,7-11 0 0,0 5-23 0,13-16-5 16,-13-6-1-16,12-12 0 15,0 7-85-15,1-12-18 0,-1-5-3 0,7 5-1 16</inkml:trace>
  <inkml:trace contextRef="#ctx0" brushRef="#br0" timeOffset="24464.41">9161 12964 1267 0,'0'0'112'0,"-19"0"-89"0,7 5-23 0,12-5 0 0,0 0 271 15,0 0 49-15,0-5 11 0,0 5 1 0,-13 0-180 0,26-12-37 0,-13 12-7 0,0-5-2 16,19-6-78-16,-7 5-15 0,7-5-3 15,6 0-1-15,7-1 39 0,-1 1 7 0,1-6 1 0,12 6 1 16,0 5-40-16,0 6-8 0,-6 0-1 0,6 0-8 16,0 6 8-16,1 5-8 0,-14 1 0 0,7 4 0 15,0 12 0-15,-7 0 0 0,-12 6 0 0,-6 11 0 16,-1 0 0-16,-5 5 0 0,-14 6-10 16,1 0 10-16,0 0 0 0,-13-5 0 0,-6-6-9 0,-7-1 9 15,7-10 0-15,0-12 0 0,-7 1 0 0,7-6 0 16,0-6 0-16,6-5 0 0,13-1 10 0,6-5-2 15,0 0-8-15,0 0 8 0,0 0-8 0,18 6 8 16,-5-1-8-16,19 1-10 0,-1 11 10 0,1-6-13 0,12 6 13 16,-13-6-11-16,7 0 11 0,6 0-10 0,-6 1 2 15,-13 4 0-15,13-10 0 0,-25 11 0 0,-1 5 8 0,7 1 0 16,-19-1 0-16,0 6 0 0,0 11 8 0,-25-5 8 16,6 0 0-16,-12-1 1 0,5 1-17 0,-5 0 0 15,-1-6 0-15,1 0 0 0,-13-12 0 0,0 7 0 16,-7-6 0-16,1-6 0 0,6 0 0 0,-13-5 0 15,6-6 0-15,7 0 0 16,-13-6-99-16,7 0-23 0,6 1-5 0,0-1-1127 0</inkml:trace>
  <inkml:trace contextRef="#ctx0" brushRef="#br0" timeOffset="24777.75">10220 12156 2880 0,'0'0'64'0,"-6"12"12"0,6 4 4 0,0 7 0 0,-13 5-64 0,13 17-16 0,0 5 0 0,0 23 0 0,13 6 54 0,-7 16 8 0,1 6 2 0,-1 16 0 0,7 1 0 0,-1 0 0 16,-5 5 0-16,5 6 0 0,1-11-52 0,-13 0-12 16,12-1 0-16,-5-5 0 0,5-11-12 0,-5-17-6 15,-7-5-1-15,12-6 0 16,1-17-174 0,-13-6-35-16,0-5-8 0,0-17 0 0</inkml:trace>
  <inkml:trace contextRef="#ctx0" brushRef="#br0" timeOffset="25057.89">10826 13087 2880 0,'31'45'128'0,"1"-17"25"0,-1 0-122 0,13 5-31 0,0 7 0 0,13 10 0 0,6-5 108 16,7 5 16-16,-1 6 4 0,0-5 0 0,7-1-71 0,-7 1-13 16,1-6-4-16,5-6 0 0,1 0-12 0,-7-5-4 15,-6-6 0-15,0-6 0 0,-12 1-24 0,-7-7 0 16,0 7 0-16,-6-6 0 16,-7-12-30-16,-5 6-11 15,-1-11-3-15,-13 6 0 0,7 0-83 0,-6-12-17 16,0-5-3-16,-7 0-1221 0</inkml:trace>
  <inkml:trace contextRef="#ctx0" brushRef="#br0" timeOffset="25231.59">11960 13031 3045 0,'-44'22'135'0,"25"-11"28"0,-25 1-131 0,13 10-32 16,-1 12 0-16,-12-1 0 0,0 7 104 0,0 10 13 16,6 1 3-16,-6 5 1 0,6 5-51 0,0 6-10 0,7 6-3 0,-13-5 0 15,12-7-45-15,0 1-9 16,1 0-3-16,-1-1 0 0,1-5 0 0,6-5 0 15,-7-6 0-15,13-1 0 0,-12-4 0 0,6-1 0 16,-7-11 0-16,13 0 0 16,-19 6-77-16,7-12-15 0,-1 0-4 0,1-10-1446 0</inkml:trace>
  <inkml:trace contextRef="#ctx0" brushRef="#br0" timeOffset="27057.4">1596 10878 748 0,'0'0'67'0,"-19"-5"-54"0,6-6-13 15,-5 11 0-15,11-6 345 0,7 6 67 0,0 0 12 0,-19 6 4 0,13 16-332 0,-7 1-65 0,7 10-14 0,0 12-2 0,-7 5-4 0,13 12-1 16,0 22 0-16,13 23 0 0,-7 5 2 16,0 17 1-16,7 22 0 0,12 28 0 0,-6 1 10 15,0 5 1 1,6 11 1-16,-6 28 0 0,6-17-6 0,1 1-2 0,-7-6 0 0,6 11 0 0,-6-34-5 16,0-11 0-16,-19-11-1 0,19 6 0 0,-19-29 5 0,6-5 0 15,6-22 1-15,-12-1 0 16,-12-22-70-16,12-11-15 0,0-11-2 0,0-12-680 0,-6-11-136 15</inkml:trace>
  <inkml:trace contextRef="#ctx0" brushRef="#br0" timeOffset="27816.19">1369 11288 1994 0,'25'16'88'0,"-6"-10"19"0,0 0-86 0,19-1-21 0,-7-5 0 0,14 6 0 15,11 0 29-15,7-6 2 0,7-6 0 0,56-5 0 16,-13-6 31-16,13-6 6 0,0-10 2 0,19-1 0 16,-12-5-42-16,18 0-9 15,13-1-2-15,13-4 0 0,-7 10 38 0,6-5 7 0,13 5 2 16,7 1 0-16,-7 10-52 0,6 1-12 0,-5 5 0 0,5 6 0 16,-12 5 0-16,6 6 0 0,0 0 0 0,13 11 0 15,-13 0-26-15,0 6-8 16,7 6-2-16,18 10 0 0,-19-5 36 0,32 6-8 0,-25-6 8 0,31 0 0 0,-25 0 0 15,7-11 0-15,-1 0 0 0,26 0 0 0,-39-1 24 16,1-4 11-16,0-1 2 0,12 0 1 0,-37 0-30 16,6-5-8-16,-13 5 0 0,0 0 0 0,-6 0 0 0,-7 1 0 15,1-7 0-15,0 12 0 16,-20 0-24-16,-12-6-7 0,13 0-1 0,0 6 0 16,-7-6 32-16,-18 1 0 0,-1-12 0 0,1 0 0 0,-13 0 0 15,-1 0 0-15,1-6 0 0,6-5 0 0,1-6 9 16,-20 0-1-16,0 0-8 0,0-5 12 0,-12-1 8 15,12 7 2-15,-25-1 0 0,7 0 0 0,-1 0-22 0,-6 6-16 16,6 5 2-16,1 6 1 0,-1 0 13 0,-18 6 0 0,12 0 0 16,-7 10-9-16,1-4 19 0,-13 4 4 0,7 1 1 0,-7 6 0 15,-6-1-15-15,6 0 0 0,-13 6 0 0,7 1 0 16,-6-1 0-16,-1 0 0 0,-6 0 0 0,13 0 0 16,-25 0 0-16,18 0 0 0,-12 0 0 0,6 5 0 15,-6 1 0-15,7 0 0 0,-7-1 0 0,12 12 0 16,-6-6 0-16,0 1-15 0,1 4 3 0,-7-4 1 15,6 4 25-15,-6 7 5 0,0-6 1 0,6 11 0 16,-6-11-1-16,6 16 0 0,0 1 0 16,0 16 0-16,-12 6-3 0,6 17 0 0,6 17 0 15,0 11 0-15,1 0-7 0,-1 0-1 0,13-6-8 0,-7 17 12 16,-6-11 1-16,7 6 0 0,-1-6 0 0,14 0 0 16,-27-23-13-16,14-5 0 0,-7-11 0 0,7-6 0 15,-13-11 0-15,0-12 0 0,-1-5 0 0,1 0 0 16,-12-5-140-16,-1-6-30 15</inkml:trace>
  <inkml:trace contextRef="#ctx0" brushRef="#br0" timeOffset="28319.14">3922 15514 2476 0,'44'6'220'0,"-18"-6"-176"0,5 0-35 0,20-12-9 0,18 7 24 0,26-6 2 0,-1 5 1 0,26-11 0 0,12 0-37 0,26 0-7 15,31 6-2-15,6-6 0 16,20-5 19-16,18 11 0 0,26 0 0 0,24-1 0 0,26-4 18 0,13 4-2 15,24 1-1-15,1 0 0 0,25-6 4 0,0 6 1 16,0-6 0-16,6-5 0 0,13 5 0 0,0-6 1 16,-13-5 0-16,-6 0 0 0,-12 0 3 0,-20 0 0 15,-18 0 0-15,-7 0 0 0,-25 0 44 0,-13 6 8 16,-18-1 3-16,-13 7 0 0,-13-1-19 0,-13 6-4 16,-5-1-1-16,-26 12 0 0,-19 0-16 0,-12 0-3 0,-13 0-1 0,-13 0 0 15,-6 6-25-15,-25 5-10 16,-13 0 8-16,-12-5-8 15,-13 0-28-15,-6-1-10 0,-26-5-2 0,-12 0-1443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56:17.52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896 4461 1209 0,'0'22'108'0,"0"-11"-87"0,0 12-21 0,-6-1 0 0,6 6 311 16,0 0 57-16,0 11 12 0,6-11 3 0,-6 6-257 0,0 0-51 0,0-1-11 0,0 1-1 16,0 11-19-16,0-12-4 0,0 1-1 0,0 5 0 0,0 6 4 15,0-17 1-15,13 6 0 0,-13-1 0 16,6-5-29-16,-6 0-6 0,0 0-1 0,6 1 0 16,7-1-64-16,6 0-12 15,-19-12-4-15,6-4-815 0,1-7-163 0</inkml:trace>
  <inkml:trace contextRef="#ctx0" brushRef="#br0" timeOffset="331.04">1193 4231 172 0,'-57'-11'16'0,"32"-1"-16"16,6 12 0-16,-7 0 0 0,-18-5 604 0,0 5 119 15,0 5 23-15,0 7 5 0,0-12-550 0,-13 11-109 16,13 6-23-16,-7-1-4 0,1 12-52 0,6 6-13 15,0 11 0-15,12 11 0 0,-6 6 0 0,20 11 0 16,-1 16 0-16,12 18 0 0,7-12 0 0,7 17 0 16,24 0 0-16,-6 12 0 0,7-24 0 0,6 7 0 15,18-23 0-15,-11 0 0 0,24-17 12 0,-6-11-1 16,19-22 0-16,6-6 0 0,0-11-11 0,13-23-16 16,-12-11 4-16,-1-11 1 0,-6 0 11 0,-19-28 0 15,-13 0 0-15,7-22 0 0,-25-6 0 0,-7 5 0 16,6-5 0-16,-24-6 0 0,-14 6 0 0,7-5 12 15,-19-1-2-15,-6 0-1 0,-13-5 14 0,-6 5 2 0,0 6 1 16,-19-11 0-16,0 11-2 0,0 5-1 0,-6 7 0 16,-13-7 0-1,19 12-65-15,-7 5-13 0,7 12-2 0,0 5-1360 0</inkml:trace>
  <inkml:trace contextRef="#ctx0" brushRef="#br0" timeOffset="31844.95">789 7067 1036 0,'0'0'23'0,"0"0"5"0,0 0 0 0,0 0 1 0,0 0-29 0,0 0 0 0,0 0 0 0,19 0 0 0,-19 0 116 0,0-17 18 0,19 12 3 0,0-7 1 0,-13 7-18 0,13-6-4 16,-13-6-1-16,13 6 0 0,0-6-10 0,0 6-1 16,0-6-1-16,-6 5 0 0,18-4-13 0,-18 4-2 15,18 1-1-15,-12 6 0 0,-13-12-27 0,13 6-4 16,-12 11-2-16,12 0 0 0,-1 0-34 0,-18 0-6 15,0 0-2-15,0 28 0 0,19-12-12 0,-19 12 0 16,0 6 0-16,-12 5 0 0,5 1 0 0,7 10 8 16,-18-16-8-16,-8 11 0 15,7-12-24-15,1 6-12 0,-1 1-1 0,-7-1-1 0,7 0 54 0,1 6 10 0,5-6 2 16,-6 0 1-16,6-5 31 0,7 0 7 16,6-6 1-16,0 5 0 0,0-10 0 0,0 5 1 0,19-6 0 15,0-5 0-15,-13 5-55 0,13-5-14 0,6 0 0 16,1-11 0-16,11 5 0 0,1-11 0 0,-6 0 0 0,6 0 0 15,-1-6 0-15,-5 1 0 0,6-7 0 16,0 7 0 0,-7-6-48-16,1-6-13 0,-7 0-3 0,0 0 0 15,-6 0-102-15,0 1-21 0,6-7-4 0,-19 1-999 0</inkml:trace>
  <inkml:trace contextRef="#ctx0" brushRef="#br0" timeOffset="32152.67">1703 6658 288 0,'-19'-34'12'16,"7"23"4"-16,5 0-16 0,-18 0 0 0,-6-6 0 0,-1 0 0 0,-6 0 425 0,-6 0 83 15,0 12 16-15,-19-6 3 0,0 11-325 0,0 0-65 16,-6 5-13-16,-7 12-2 0,7 5-78 0,-1 6-15 16,7 12-3-16,0 10-1 0,-6 12 17 0,12 5 3 15,7 11 1-15,-13 18 0 0,25 5 13 0,0 5 2 16,13 17 1-16,18 1 0 0,7-7-48 0,0 7-14 15,26-7 0-15,-8 7 8 0,27-18 37 0,-1-16 8 16,12-28 2-16,14-12 0 0,-1-11-37 0,19-22-7 16,13-17-2-16,6-17 0 0,1-11-9 0,-1-11 0 15,-13-17-10-15,7-11 10 0,-31-6-14 0,5-6 3 16,-24-5 1-16,5-5 0 0,-11-1-10 0,-20-5-3 16,-19-1 0-16,7-10 0 15,-26 11-6-15,0-1-2 0,-18 12 0 0,-13 0 0 16,0 11-22-16,-7 12-5 0,-12-7-1 0,0 18-821 0,-6 16-165 15</inkml:trace>
  <inkml:trace contextRef="#ctx0" brushRef="#br0" timeOffset="46453.6">7648 7336 1922 0,'-19'-17'85'0,"19"6"18"0,-12-6-83 0,5 0-20 0,1-11 0 0,0 6 0 0,-7-6 115 0,1 0 18 0,5 5 4 0,-12-5 1 0,13 12-53 0,-13-1-10 0,7 6-3 16,-1 5 0-16,0 6-16 0,7 0-4 15,-7 0-1-15,7 28 0 0,6-11-27 0,-13 28-4 0,7 5-2 16,0 17 0-16,6 1-10 0,6 10-8 0,0 12 9 0,7-12-9 16,6 12 0-16,0-6 0 0,6 6 0 0,7-12 0 15,-1-5 0-15,1-17 0 0,12-11 0 16,0-11 0-16,6-12-8 0,1-11-8 0,-7 0-2 16,0-16 0-16,0-6 18 0,-12-1 0 0,-1-10 0 15,-12 5 0-15,0-11 0 0,-13 0 0 0,-6-11 0 0,0 5 0 16,-19 6 0-16,7-5 0 0,-7 10 0 0,-19 1 0 15,0-1 14-15,7 12 6 0,6 6 2 0,-7 10 0 0,1-5 0 16,-14 11 0-16,26 6 0 0,-12 6 0 0,18-1-22 0,-6 6 0 16,7 0 0-16,12 0-897 0,12-6-182 0</inkml:trace>
  <inkml:trace contextRef="#ctx0" brushRef="#br0" timeOffset="47496.78">17218 6876 2476 0,'0'0'110'0,"0"0"22"0,0 0-105 0,7 17-27 16,-14 6 0-16,7 5 0 0,13 0 104 0,-7 5 15 0,-6 7 3 0,6-1 1 0,1 0-56 0,-1 6-11 15,0 0-3-15,-6 0 0 0,0-1 9 0,0 7 2 16,7-6 0-16,-7 0 0 0,-7-1-56 0,7 1-8 0,0-6 0 0,0 6-10 16,0-5 10-16,-6-1 0 15,6-6 10-15,0 1-10 16,0 0-31-16,-6-6-12 0,-7 0-2 0,7 0-1 16,0 0-131-16,6-11-27 0,-7-1-4 0</inkml:trace>
  <inkml:trace contextRef="#ctx0" brushRef="#br0" timeOffset="48042.94">17981 6837 1094 0,'0'0'97'0,"0"0"-77"0,0 0-20 0,0 0 0 0,13 0 122 0,-13 0 21 16,0 0 4-16,0 0 1 0,0 0-104 0,0 0-21 15,0 0-4-15,0 0-1 0,0 0 45 0,0 0 9 16,12 6 1-16,7-6 1 0,-19 0 39 0,0 0 8 0,0 0 2 16,13-6 0-16,-1 6-12 0,1-5-3 15,-13 5 0-15,13-6 0 0,6 0-41 0,-19 6-9 0,0 0-2 16,18 0 0-16,1-5-22 16,-6-1-5-16,-13 6-1 0,0 0 0 0,0 0-18 0,19 0-10 15,0 0 10-15,-19 0-10 0,0 0 23 0,0 0-2 16,19-11 0-16,6 5 0 0,-12 1-4 0,5-1-1 15,-11 1 0-15,5-1 0 0,-12 6 0 0,0 0-1 16,0 0 0-16,-6-11 0 0,19-6 0 0,-13 17 0 16,-19-11 0-16,6 5 0 0,-6 1-7 0,0-1 0 15,0 6-8-15,-12 0 12 0,-1 0-12 0,1 0 0 16,12 11 0-16,-6-5 0 0,0 5 0 0,-7 0 0 16,7 0 0-16,0 6 0 0,-1 0 0 0,1 5 0 15,6 6 0-15,0 12 0 0,13-18 0 0,0 17 0 16,-1 1 0-16,7 4 0 0,13 1 0 0,0-6 0 0,6 1 0 0,-1 5 0 15,14-6-8-15,-7 0 8 0,7-5 0 0,-1-1 0 16,-6-5-8-16,13 0 8 0,6-5 0 0,1-1 0 0,-1 12 0 16,-7-6 0-16,-5-6 0 0,0 6 0 15,-7 0 0-15,-6 0 0 0,-7 0 0 0,-5 6 0 0,5 5 16 0,-18 0 4 16,-13 6 1-16,0 0 0 16,-6 6 0-16,0-18 0 0,-13 12 0 0,0-11 0 15,-6-1 22-15,0-5 4 0,6-11 1 0,0 0 0 0,0-11-38 16,0-6-10-16,1 0 0 0,5-6 6 15,-6-5-70-15,7 0-12 0,-1-6-2 0,20 6-1482 16</inkml:trace>
  <inkml:trace contextRef="#ctx0" brushRef="#br0" timeOffset="53380.9">8398 7409 1209 0,'0'0'53'0,"0"0"12"0,0 0-52 0,0 0-13 0,0 0 0 0,13 0 0 0,0-11 374 0,6 0 72 0,6-1 14 0,6 1 4 16,1-6-288-16,-1-5-58 0,7 5-11 0,0-5-3 0,6 10-59 16,-12-4-12-16,5 4-2 0,1 7-1 15,-12 5-21-15,-1 0-9 0,-6-6 8 0,0 1-8 16,-1 5 0-16,1 5 0 0,-6 1 0 0,-13-6 0 16,0 0-107-16,6 17-17 0,-12 5-3 15,6 0-1-15</inkml:trace>
  <inkml:trace contextRef="#ctx0" brushRef="#br0" timeOffset="53546.93">8531 7566 2880 0,'0'0'128'0,"6"11"25"0,-6-11-122 0,13 11-31 16,-7-11 0-16,7 6 0 0,12 0 103 0,-6-12 14 0,6 0 3 0,7 1 1 16,5-7-80-16,1 7-16 0,-19-1-3 0,6-5-1 15,-6 5-21-15,0-5 0 0,-6 6 0 0,6-1-8 16,-7 6-116-1,13 0-22-15,-18 0-5 0,12 6-1 0</inkml:trace>
  <inkml:trace contextRef="#ctx0" brushRef="#br0" timeOffset="54140.06">9451 7117 2761 0,'0'0'60'0,"0"0"13"0,0 0 3 0,0 0 2 0,7 0-62 0,-1-5-16 16,6-1 0-16,7-5 0 0,-6 11 80 0,6 0 14 16,12-11 2-16,-5 5 1 0,5 1-44 0,1-1-9 15,12 6-1-15,-6 0-1 0,6 6-23 0,-13-1-5 16,7 1-1-16,0 5 0 0,6 0-13 0,-19 0 8 15,1 1-8-15,-8 4 0 0,1 7 0 0,0-6 8 0,-19 11-8 16,0 0 0-16,0 5 0 0,-12-5 0 16,5 0 0-16,-5 6 0 0,5-11-12 0,1-1-1 15,-6-5-1-15,5 0 0 16,7-6-16-16,0-11-3 0,0 0-1 16,0 17 0-16,0-1 7 0,0-4 2 0,7-1 0 0,5 6 0 0,-6-1 25 15,7 7 17-15,0-1-2 0,-1-5-1 0,7 6-2 0,6-7-1 16,-18 7 0-16,5-1 0 0,1 6-11 0,0-11-14 0,-7 5 3 15,-6 1 1-15,0 5 45 0,0-6 9 0,-6 6 1 0,-7-5 1 16,-6 5-17-16,6-6-3 0,-18 1-1 16,-1-1 0-16,7-11-5 0,-19 6-2 0,6-6 0 0,-6 0 0 0,13-5-18 15,-7-6 10-15,6 0-10 16,1 0 8 0,12 0-33-16,-13 0-7 0,7-11-2 0,6 0 0 0,-6-1-135 15,19 1-27-15,-7 0-6 0</inkml:trace>
  <inkml:trace contextRef="#ctx0" brushRef="#br0" timeOffset="54350.59">10580 7605 3110 0,'0'0'138'16,"0"0"28"-16,0 0-133 0,0 17-33 0,6-6 0 0,-6-11 0 0,0 0 77 0,0 0 9 0,0 0 2 0,25 11 0 0,-25-11-88 0,7 0-8 0,-7 0-7 0,0 0-1 31,12 0-108-31,1-5-21 0,-13 5-5 0</inkml:trace>
  <inkml:trace contextRef="#ctx0" brushRef="#br0" timeOffset="54697.98">11084 7000 864 0,'0'0'76'0,"0"0"-60"0,6 5-16 0,7 7 0 16,12-1 451-16,0-6 87 0,1 1 18 0,-1 5 3 0,6 6-396 0,1-6-79 0,-1-5-16 15,1 5-4-15,-1 6-51 16,-12 0-13-16,7 5 0 0,-14 12 0 15,-5-6-17-15,-1 5-7 0,0 7 0 0,-12-1-1 16,-7 0 16-16,1-5 9 0,12 5-10 0,-19 6 10 16,0-12 0-16,0 7 10 0,0-7 0 0,-6-5 0 0,18 6 8 0,-18-6 2 15,6 11 0-15,7-11 0 0,-1 0-5 16,7 0-1-16,-7 0 0 0,7 6 0 0,0 11 9 16,12-6 1-16,0-5 1 0,7-1 0 0,-1 7 15 0,7-12 2 15,7-6 1-15,5 0 0 0,1 1-31 0,5-6-12 16,1-1 11-16,13-4-11 0,-7-7 9 0,6 1-9 15,-6-1 8-15,0-5-8 0,-6-5 0 0,0-1 0 16,-19 1 0-16,13-7 0 16,-1 12-148-16,-6-11-23 0,7-22-4 15,-1 10-1-15</inkml:trace>
  <inkml:trace contextRef="#ctx0" brushRef="#br0" timeOffset="56497.7">12181 7622 2649 0,'0'0'58'0,"0"0"12"0,19-11 2 0,6 0 4 0,0 5-61 0,7 0-15 0,-7-5 0 0,13 5 0 0,6 1 105 0,7 5 19 0,-1-6 3 0,-6 6 1 16,7 0-103-16,-7 6-25 0,0-6 0 0,0 5 0 0,0 1 56 0,-6 0 7 15,6-1 1-15,-19 1 0 16,0-6-73-16,1 0-15 0,-7 0-2 16,-1-6-1-16,-5 6-110 0,-13 0-23 0,0 0-4 15,13-11-1112-15</inkml:trace>
  <inkml:trace contextRef="#ctx0" brushRef="#br0" timeOffset="56843.6">12931 7230 1440 0,'0'0'128'0,"7"16"-103"15,5 1-25-15,-6 6 0 0,7-7 325 0,6-4 60 0,6-1 12 16,-6 0 3-16,13 6-269 0,-1-6-54 0,7-5-10 0,-6 5-3 15,5-5-48-15,-5-1-16 0,6 1 10 0,-7-1-10 16,1 1 8-16,-1 5-8 16,1 0 0-16,6-5 8 0,-13 0-8 0,0-1 0 0,0 1 0 15,0 5 0-15,1-11 0 0,-7 17 0 0,-7-17 0 0,-12 0 0 16,0 0 0-16,13 11 0 0,-1 6 0 0,-5-6 8 16,-14 6 0-16,1 0-8 15,0-1 12-15,-7 7-4 0,13-1 11 0,-12 1 1 16,-7 5 1-16,6-6 0 0,0 6 5 0,-5-5 1 0,-8 5 0 15,7 0 0-15,1-6-11 0,-1 1-1 0,0-1-1 16,0 0 0-16,0 1-14 0,-13-6 0 0,13-1 0 16,1 1 0-16,-8 0-91 15,14-6-11-15,-7-5-2 0,6-1-835 0,13-5-166 16</inkml:trace>
  <inkml:trace contextRef="#ctx0" brushRef="#br0" timeOffset="56983.7">13177 7633 2880 0,'-12'28'64'0,"12"-17"12"0,0 6 4 0,0 0 0 0,0 0-64 0,0 5-16 16,-13 1 0-16,13-1 0 0,13 1 54 0,-13 5 8 16,0-6 2-16,6 12 0 0,0-18-52 0,0 12-12 15,-6-11 0-15,7 6 0 16,-7-1-48-16,6-11-13 0,-6-11-3 0,0 0-1254 0</inkml:trace>
  <inkml:trace contextRef="#ctx0" brushRef="#br0" timeOffset="57485.13">13915 7415 2386 0,'-25'0'106'0,"18"0"22"0,7 0-103 0,0 0-25 0,0 0 0 0,0 0 0 0,0 0 166 0,0 0 28 16,19-17 6-16,0 0 0 0,6 6-160 0,0-6-32 16,1 0-8-16,5 6 0 0,-6-6 46 0,7 0 7 15,-7 6 2-15,0 5 0 0,7 6-38 16,-1-11-7-16,-5 11-2 0,-7 0 0 0,6 0-8 15,-13 11 0-15,7-11 0 0,-6 12 0 16,-13-12 0-16,6 16-17 0,1 7 4 0,-7-1 1 0,-13 1 0 0,7-1 1 16,6 1 0-16,0-1 0 0,-7-5 28 15,1 0 6-15,6-17 1 0,0 0 0 16,-6 16-45 0,6 7-9-16,0-18-2 0,6 12 0 0,-6-17 21 0,13 11 11 0,-1 12-12 0,1-6 12 0,-1 0-18 15,7 5 3-15,-6 0 1 0,6 6 0 16,-7-11-19-16,7 11-4 0,-6-11-1 0,0 5 0 15,-1 1 0-15,-12-1 0 0,7-5 0 0,-1 6 0 16,-6 5 38-16,0 0 0 0,-6-6 0 0,-1 6 0 0,-12-6 44 16,0 1 16-16,-6-1 3 0,0-5 1 15,-7 0-52-15,7 0-12 0,-6 0 0 0,-1-12 0 0,1 1 0 0,-1 5 0 0,1-11 0 0,-1 0 0 32,7 0-48-32,6 0-13 0,0-11-3 0,19 11 0 0</inkml:trace>
  <inkml:trace contextRef="#ctx0" brushRef="#br0" timeOffset="57737">14741 6798 3135 0,'0'22'69'0,"0"18"15"0,-7-7 2 0,7 12 2 0,0 11-71 0,7 6-17 0,-1-6 0 0,0 6 0 0,1-6 49 0,5 5 7 0,-6 1 0 0,1 5 1 0,-1-5-45 0,0-12-12 16,-6 6 0-16,7-5 0 15,5-1-49-15,-12-11-12 0,0 12-3 0,0-12-887 16,7-5-177-16</inkml:trace>
  <inkml:trace contextRef="#ctx0" brushRef="#br0" timeOffset="58054.64">15188 6871 2880 0,'0'0'64'0,"-6"17"12"0,6 11 4 0,0 5 0 0,0 12-64 0,6 6-16 0,1 5 0 0,5 5 0 15,1 7 54-15,6 4 8 0,0-10 2 0,-1 11 0 16,8-11-52-16,-1-1-12 0,6-5 0 0,7-11 0 0,0 0 0 15,0-11 0-15,0-6 0 0,6-6 0 16,6-5 0-16,1-11 0 0,-7-12 0 0,0-5 0 16,-6-6 0-16,-7-11 0 0,1 0 0 0,-13-6 0 15,0-11-100-15,-13 6-22 0,13 0-5 16,-13 0-1-16,-6-1 103 0,-6 7 25 0,0 5 0 0,-13 0 0 16,0 11 46-16,-13 0 14 0,-6 11 4 0,-6 6 0 15,7 12 23-15,-1 10 5 0,6 1 0 0,-6 16 1 16,7 0-37-16,-1 0-7 0,13 6-1 0,0 0-1 15,13 0-67 1,0 5-12-16,12-16-4 0,0 5-1432 0</inkml:trace>
  <inkml:trace contextRef="#ctx0" brushRef="#br0" timeOffset="59670.87">19147 7364 57 0,'0'0'0'0,"-6"0"0"0,6 0 0 0,-13-6 0 0,7 1 0 0,6 5 0 0,0 0 506 0,0 0 96 0,6-6 19 0,1-5 4 0,5 5-385 0,7 1-76 16,0-6-16-16,6 5-4 0,1 0-58 0,5 6-12 15,7-11-2-15,0 11-1 0,0-5-19 0,6 5-4 0,-6 0-1 16,-7 0 0-16,13 0-26 0,-6 0-5 16,-6 5 0-16,-1 6-1 0,7-11-15 15,-13 6 0-15,0-6 8 0,1 6-8 16,-7-1-94-16,-7 6-22 0,1-5-4 15,-1 5-789-15,-5 0-159 0</inkml:trace>
  <inkml:trace contextRef="#ctx0" brushRef="#br0" timeOffset="59873.59">19557 7672 2880 0,'0'34'64'0,"0"-23"12"0,0-11 4 0,0 0 0 0,6 11-64 0,7 6-16 0,6-6 0 0,0 1 0 16,12-12 105-16,1 5 19 15,-1-10 3-15,7 5 1 0,-6-6-107 0,-1-5-21 0,1 5 0 0,-1-5 0 16,1 0 0-16,-7 5 0 0,0-5 0 0,1 5 0 31,-8-5-45-31,8 11-15 0,-7-17-2 0,-7 6-1 16,1 0-165-16,6 0-32 0</inkml:trace>
  <inkml:trace contextRef="#ctx0" brushRef="#br0" timeOffset="60405.53">20723 7157 1555 0,'-37'17'68'0,"24"-17"16"0,0 5-68 0,1-5-16 0,-1 0 0 0,7 6 0 15,0-6 298-15,6 0 56 16,0 0 11-16,0 0 3 0,6-6-240 0,7-5-47 0,5-6-9 16,8 6-3-16,5-6-15 0,1 6-3 15,6-6-1-15,-1 0 0 0,7 6-21 0,1-6-4 16,-8 6-1-16,14 5 0 0,-7 6-15 0,6 0-9 0,-5 6 10 15,5 5-10-15,-6 6 0 0,-6-6 0 0,-7 6 0 16,1 5-10 0,-13 6-16-16,0 1-3 0,0-1-1 0,-13 11 0 0,-6-6 8 0,0 1 2 15,-6 5 0-15,-7-5 0 0,13-6 20 0,-6 6 0 0,0-12 0 16,-7 0 0-16,0 1 0 0,1-18 12 0,-1 7-12 0,13-12 12 0,0 0-12 16,0 0 0-16,0 0 0 0,13 11 0 15,-7 0-14-15,7 6 2 0,-7 0 0 16,13 5 0-16,-7 1 2 0,7-7 1 0,7 7 0 15,-1-1 0-15,0 6-4 0,0-17-1 0,-6 12 0 16,-6-1 0-16,6 1 14 0,-7-6 0 0,-5 5 0 16,-7 6 0-16,0 6 27 0,-7-12 8 0,-5 0 1 0,-1 6 1 15,-6-5-17-15,0-1-4 0,-6-5-1 0,-7-6 0 16,14 6-15-16,-14-11 11 0,7-6-11 0,-13 0 10 0,-6-6-10 16,6-5-11-16,0 0 3 0,7-1 0 15,-1 1-52-15,1 0-9 0,5-6-3 0,1 6-858 16,6 0-172-16</inkml:trace>
  <inkml:trace contextRef="#ctx0" brushRef="#br0" timeOffset="60625.71">22262 7566 3340 0,'0'0'74'0,"0"0"15"0,0 11 3 0,0-11 1 0,0 11-74 16,0-11-19-16,12 12 0 0,-12-12 0 0,0 0 0 0,0 0 0 0,13 0 0 0,0-6 0 0,-13 6-99 15,0 0-23-15,12-6-5 0,1-5-1229 0</inkml:trace>
  <inkml:trace contextRef="#ctx0" brushRef="#br0" timeOffset="60993.42">22980 7039 3153 0,'0'0'69'0,"19"-6"15"0,0-5 2 0,6 0 3 0,1 0-71 0,-1 0-18 15,6-6 0-15,1 6 0 0,-13-1 22 0,0 1 1 16,-7 0 0-16,1 5 0 0,-13 6-15 0,0 0-8 16,0 0 8-16,0 0-8 0,0 0 0 0,-13 6-15 15,1 5 3-15,-7 0 0 0,-6 1 12 0,6 4-12 16,-6 1 12-16,-1 11-12 0,-5 0-8 0,6 17 0 16,12-17-1-16,-6 23 0 0,0-1 9 0,7 6 3 15,-1 0 0-15,13 11 0 16,0-5-37-16,6-6-7 0,1 6-2 0,5-6 0 15,1 0-7-15,6 0-2 0,0 0 0 0,6 0 0 16,-6-11 0-16,0-6 0 0,-7 0 0 0,1 0 0 16,-1-5 103-16,-5-6 20 0,-7 0 4 0,0 0 1 0,-13 6 52 0,1-6 12 0,-1 0 1 0,-6 0 1 15,-6-6-54-15,0 6-12 0,-7-22-1 16,1 5-1 0,5-11-76-16,-5-5-15 0,-13-7-3 0,6-4-938 0,-6-1-187 15</inkml:trace>
  <inkml:trace contextRef="#ctx0" brushRef="#br0" timeOffset="61678.89">23895 7532 2559 0,'0'0'113'0,"0"0"24"0,0 0-109 0,18 11-28 0,-5-5 0 0,12 5 0 0,1-11 133 0,11 11 22 0,1-5 4 0,13 0 1 0,-1-1-83 0,13-5-16 16,0 6-3-16,6 0-1 0,1-1-8 0,-7-5-1 0,0 0-1 16,-6 6 0-16,-1-1-24 0,-5-5-5 15,-1 0-1-15,-6 0 0 0,1 0-17 0,-1 0 0 16,-13 0 0-16,1-5 0 15,-7-1-99-15,0 1-23 0,0-1-5 0,-12 0-854 16,0-5-171-16</inkml:trace>
  <inkml:trace contextRef="#ctx0" brushRef="#br0" timeOffset="61978.79">25073 7168 3110 0,'0'0'68'0,"13"6"15"0,6 5 2 0,6 6 3 0,7-6-71 0,6 6-17 0,6-1 0 0,6 12 0 16,7-11 55-16,6 0 7 0,-6 0 2 0,-1 0 0 16,1-6-52-16,-13 0-12 0,0-5 0 0,1-1 0 15,-8-5-37-15,1 6-11 0,-13-6-1 0,1 0-1 16,-7 0-22-16,-1 0-5 0,-11 6-1 0,-7-6 0 16,0 16 62-16,-7 1 16 0,7 0 0 0,0 11 0 0,-12 0-10 15,6 0 1-15,-1 6 0 0,-5-1 0 0,5 7 65 16,-5-7 14-16,-1 6 2 0,1 1 1 0,5-1-58 15,-5-5-15-15,-1-1 0 0,0 1 0 16,1-6 54-16,-1 0 8 0,1-6 2 0,-7-5 0 16,6-6-103-16,0-5-20 15,1-1-4-15,-1-10-1 0,-6-6-160 0,0-12-33 16,-25-38-7-16,19-7 0 0</inkml:trace>
  <inkml:trace contextRef="#ctx0" brushRef="#br0" timeOffset="62120.15">25477 7448 3110 0,'-6'34'138'0,"6"-6"28"0,-7-17-133 0,1 17-33 0,6 6 0 0,0-1 0 15,6 1 109-15,-6 5 15 0,7-11 4 0,-7 6 0 0,6-6-103 0,0-6-25 32,1 6 0-32,-1-5 0 0,0-1 0 0,0 1 0 0,1-12 0 0,-1 6 0 15,-6-1-97 1,0 1-25-16,0-6-5 0,0-11-1 16,-6 12-153-16,6-12-31 0,0 0-7 0,0 0-1 0</inkml:trace>
  <inkml:trace contextRef="#ctx0" brushRef="#br0" timeOffset="63292.04">27167 7258 2188 0,'-7'0'97'0,"7"0"20"0,-12-6-93 0,12 0-24 0,0 6 0 0,0 0 0 0,0 0 92 0,0 0 13 0,-7-5 3 0,7 5 1 0,19-11-21 0,6-6-4 15,1 11 0-15,5 1-1 0,7-1-15 0,0 0-4 0,0 1 0 0,0 10 0 16,-1 1-51-16,1 0-13 16,-6-1 0-16,-1 6 0 0,1 1 0 0,-7-1 0 15,-6 11 0-15,-7 1 0 0,7-7 0 0,-12 12 0 16,-7 0 0-16,0-5 0 0,0 5 0 0,0 0 0 16,-13 0 0-16,0-6 0 15,1 1-48-15,6-18-13 0,-7 7-3 16,13-12 0-16,0 0 52 0,0 0 12 0,0 0 0 0,0 0 0 0,0 0 0 0,0 0 0 15,0 0 0-15,19 11 0 16,6 0-54-16,0 6-8 0,1 0-2 0,-1 0 0 0,0 11 64 0,0-12 0 16,-6 1 9-16,0 11 0 0,-6 0-9 0,-1-5 0 15,1-1 0-15,-7 6-11 0,-6 6 47 0,0-6 10 16,0 0 2-16,0 5 0 0,-6 1-4 0,-7-6 0 0,-6-6 0 16,0 1 0-16,7-1-17 0,-7-5-4 15,-6-6-1-15,6 1 0 0,-6-7-1 0,-1-5 0 0,-5-5 0 16,6-7 0-16,-1 1-21 0,-5 0-15 0,6 0 3 15,-1-1 0 1,7-4-163-16,1 4-32 0</inkml:trace>
  <inkml:trace contextRef="#ctx0" brushRef="#br0" timeOffset="63694.91">28390 6456 1670 0,'0'34'74'0,"0"-17"15"0,0 11-71 0,6 0-18 0,-6 11 0 0,6 11 0 0,1 6 304 0,5 0 56 0,-6 17 12 0,7 11 3 16,0 6-236-16,-7 5-47 0,0 1-10 0,7 10-2 15,-7-11-40-15,0-5-8 0,-6 5-1 16,7 6-1-16,-1-17-16 0,-6 0-3 0,0-5-1 15,0-6 0-15,0-6-10 0,0-5 0 0,0-12 0 16,0-16 0 0,0-1-100-16,0-16-15 0,0 0-3 0,0-17-1294 0</inkml:trace>
  <inkml:trace contextRef="#ctx0" brushRef="#br0" timeOffset="64506.35">29424 7112 1094 0,'0'0'97'0,"0"0"-77"0,0 0-20 0,0 0 0 0,0 0 268 0,0 0 49 0,0 0 11 0,0 0 1 16,0 0-130-16,6 5-27 0,-6-5-4 0,12 23-2 15,1 5-88-15,-7 6-18 0,1 5-3 0,-1 6-1 16,7 5-8-16,-13 6-3 0,6 0 0 0,-6 11 0 0,0 1-9 0,0-7-3 16,0 12 0-16,-6-11 0 15,6-6-16-15,-7 6-3 0,1-1-1 0,0 1 0 16,-1-6-13-16,7-11 0 0,-6 0 8 0,0-12-8 16,-1 6-47-1,7-16-12-15,-6-1-2 0,0-5-914 0,6-17-182 16</inkml:trace>
  <inkml:trace contextRef="#ctx0" brushRef="#br0" timeOffset="64924.98">29915 7274 1152 0,'7'6'102'0,"-1"-6"-82"16,13-6-20-16,0-5 0 0,12 11 337 0,-6-5 63 15,7-1 13-15,6-5 3 0,0 0-282 0,-1 5-56 16,-5-5-11-16,6-6-3 0,-13 0 0 0,7 0 0 16,-7 6 0-16,0-6 0 0,-6 0 0 0,-7 1 0 0,7 10 0 15,-6-16 0-15,0 16-56 0,-7-11-8 16,0 0-10-16,-6 6 10 0,0 6 0 0,0-7 0 16,-12 1 9-16,5-6-1 0,-5 6-8 0,-1 6 0 15,-6-1 0-15,-6 6 0 0,6-6 0 0,-6 6 0 16,-7 6 0-16,1 0 0 0,6-1 0 0,-1 12 0 15,1 5 0-15,6 12 0 0,7 5-11 0,-1 0 0 0,7 12 0 16,6-1 0-16,0 6 11 0,6 0-13 0,19 1 5 16,7-1 8-16,-7-6-11 0,6 0 11 0,1-5-8 15,6-5 8-15,-7 4-9 0,7-10 9 0,-13 0-10 16,7-6 10-16,-7 5-10 0,-6-5 10 0,-6 0-10 0,-7 12 10 0,0-12 0 16,-6 5 0-16,-6 6 0 0,0 1 0 15,-7-1 24-15,-6 0 4 0,-6 0 0 0,0-11 1 16,-7 6-5-16,-6-12 0 0,-6 1-1 0,0-6 0 15,0 0-23-15,0-12 0 0,6-5 0 0,0 0 0 16,0-5-126-16,-12-1-26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3:57:34.7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934 9567 518 0,'0'0'23'0,"0"0"5"0,0 0-28 0,0 0 0 0,0 0 0 0,0 0 0 0,0 0 482 0,6-11 91 0,7-1 19 0,-7 1 3 0,1 0-395 0,5 0-80 16,-6 0-15-16,13 5-3 0,7 0-42 0,5 1-9 15,-18-6-2-15,18 5 0 0,-6 0-19 0,1 1-4 16,12 5-1-16,-13-6 0 0,13 6-14 0,-13 6-3 16,13-1-8-16,-13 1 12 0,0 5-12 0,-6 0 0 15,6 1 0-15,-6 4 0 0,-13 1 0 0,7 6-8 0,-13-1-1 16,-13 12 0-1,7-1-33-15,-13-5-6 0,-6 12-2 0,0-12 0 16,-7 0 18-16,7-11 3 0,0-6 1 0,-13 0 0 16,13-5-20-16,6-6-4 0,19 0-1 0,0 0 0 15,-19 0 53-15,19 0 16 0,0 0 1 0,0 0 0 0,13 0-17 0,12 5 0 16,-6 6 0-16,6 1 0 0,13-7 0 0,-7 6 0 16,1 1 0-16,-1-1 0 0,1 0 0 0,-7 0 0 0,0 0 0 15,-6 6 0-15,-13 0 0 0,7 5 0 0,-13 1 0 0,0 5 0 16,-19 0 55-16,13 0 7 0,-13 6 2 0,-13-1 0 15,1 1-1-15,-7-6 0 0,-6-6 0 0,0 1 0 0,0-6-33 16,0-1-6-16,-1-4-2 0,8-7 0 16,-1 6-41-16,6-11-8 15,1 6-1-15,-1-6-1 0,13-6-73 16,0 1-14-16,0-6-4 0,13-1 0 0</inkml:trace>
  <inkml:trace contextRef="#ctx0" brushRef="#br0" timeOffset="341.7">1489 8917 864 0,'-19'-6'76'0,"-13"-5"-60"16,1 0-16-16,-13-6 0 0,6-6 455 0,-6 1 88 0,-13 0 17 0,7 5 4 0,5 0-383 0,-18 6-77 15,7 0-15-15,-1 11-3 0,-19 5-56 0,13 18-11 16,-6 10-3-16,-13 18 0 0,6 16-16 0,-6 28 0 15,19 29 0-15,-6 27 0 0,19 0 0 0,18 17 0 0,19 6 0 16,26 11-9-16,12-17 9 0,13-16 0 0,6-7 0 0,26-16-8 16,11-28 8-16,1-28 0 0,13-23 0 15,25-16 0-15,-7-28-16 0,13-23 3 0,7-22 0 0,-1-17 0 16,-12-12-5-16,-13-21-1 16,-12-12 0-16,-7-11 0 0,-12 11-5 0,-26-6 0 0,-6 1-1 15,-12-1 0-15,-26 6 25 0,-6 6 0 0,-19-6 0 16,-6 0 0-16,-19 12 20 0,0 5-1 0,-19-1 0 15,-1 13 0-15,1 4-19 0,-6 18 0 0,-19 5 0 16,-7 17 0-16,20 28-33 16,-1 22-11-16,7 12-1 0</inkml:trace>
  <inkml:trace contextRef="#ctx0" brushRef="#br0" timeOffset="54742.81">739 10834 2142 0,'-13'-28'47'0,"13"22"9"0,0-11 3 0,13 0 1 0,-13 1-48 0,6-7-12 0,-6 1 0 0,6-1 0 0,-6 7 167 0,13-7 30 0,-7 6 7 0,7 0 0 0,6 6-112 0,-13-6-22 15,0 6-5-15,7 0-1 0,-7 0 20 0,-6 11 4 16,0 0 1-16,0 0 0 0,0 0-55 0,19 0-11 16,-19 0-3-16,0 0 0 0,19 11-12 0,-19 6-8 15,0 5 8-15,6 1-8 0,-6 5 0 0,0 0 0 16,0 5 0-16,-6 7 8 0,6-1-8 15,0 0 0-15,-13 0 0 0,7 6 0 0,6-11 0 16,0 5 0-16,-6 0 0 0,6-5 0 0,0 5 0 0,0 0 0 16,0-5 0-16,0 0 0 0,6-1 40 0,0-5 3 15,7-5 1-15,6 5 0 0,6-6-36 0,-6-5-8 0,6 0 0 16,0-6 0-16,20-5 0 0,-8-1 0 16,-11-5 0-16,11 0 7 0,-11 0-7 0,12-5 0 15,6-1 0-15,-7 0 0 0,-11 1 0 0,5-1 0 0,7 1 0 16,0 5 0-16,-13-6 0 0,-6 0 0 15,6 1 0-15,-6-6 0 16,0 5-42-16,0 0-8 0,-13 1-2 0,1-7 0 16,5 1-44-16,-6 0-10 0,7-6-2 0,-13 0 0 15,0 1-93-15,0-7-19 0,-13-10-4 0,7 5-934 0</inkml:trace>
  <inkml:trace contextRef="#ctx0" brushRef="#br0" timeOffset="54909.92">1470 10890 2214 0,'0'0'98'0,"0"0"20"0,0 5-94 0,-13 1-24 15,7 5 0-15,-7 0 0 16,13 6 152-16,-6 0 27 0,6-6 5 0,-6 12 0 0,-7-1-96 15,13 17-19-15,0 0-4 0,0 6-1 0,0-5-10 0,0 4-2 16,13 1-1-16,-7 0 0 16,-6 0-25-16,6 0-5 0,-6 0-1 0,13-6 0 0,-7 0-11 15,7-11-9-15,-13 6 12 0,6-6-12 16,13-6-28-16,-19 1-13 0,6-7-3 0,7 1 0 16,-13-11-218-16,0-6-44 0</inkml:trace>
  <inkml:trace contextRef="#ctx0" brushRef="#br0" timeOffset="55218.39">1684 10509 2880 0,'-19'-17'64'0,"0"6"12"0,1-1 4 0,-8-4 0 0,1 4-64 0,-13 1-16 16,0 0 0-16,-6 0 0 0,0 5 54 0,-6 6 8 0,-7 6 2 0,7 5 0 15,5 11-28-15,1 6-4 16,-12 12-2-16,11 16 0 0,1 11-30 0,0 17 0 15,6 6 0-15,13 16 0 16,6 6-28-16,19 0 2 0,0 0 0 0,0 6 0 0,19 0 26 0,0-12 0 0,6-5 0 16,19-5 0-16,-18-18 0 0,30-11 0 0,-5-16 0 0,24-6 0 15,-5-23 0-15,12-16 0 0,-13-18 0 16,0-10 0-16,7-23 0 0,-7-11 0 0,-12-6 0 16,-6-16 0-16,5-1 0 0,-24-5 0 0,-7-5 12 15,-6-1-4-15,-6-5-8 0,-13-1 8 0,-19 1-8 16,0-17 8-16,-19 17-8 0,6-1-15 0,-5 7 4 0,-8 5 1 15,1 5-44 1,-12 18-9-16,5-1-1 0,-6 11-820 0,13 18-163 16</inkml:trace>
  <inkml:trace contextRef="#ctx0" brushRef="#br0" timeOffset="67488.33">5851 14550 1785 0,'-25'39'159'0,"25"-11"-127"0,-12 6-32 0,5 11 0 0,-12 5 42 0,13 0 2 0,-6 12 1 0,5 0 0 15,-5-1 23-15,-1 7 5 0,13-1 1 0,0 0 0 16,0 0-65-16,0-5-9 0,0-6-9 0,0 6 9 0,13-6-13 0,-1-6 5 16,-12-5 8-16,0-6-651 15,0-11-122-15</inkml:trace>
  <inkml:trace contextRef="#ctx0" brushRef="#br0" timeOffset="68088.84">5675 14370 691 0,'0'0'61'0,"0"0"-49"0,0 0-12 0,0 0 0 15,0 0 249-15,0 0 47 0,0 0 10 0,25-11 2 16,13 6-160-16,-6-1-32 0,5-11-7 0,7 6-1 0,19 0-31 15,1-6-6-15,-1 0-2 0,0 6 0 0,0-6-25 16,6 6-6-16,0-6-1 0,1 6 0 16,-7-6-17-16,12 6-4 0,1 0-1 0,19-1 0 15,-20 7-5-15,20-6-1 0,-7-1 0 0,0 1 0 16,7 6-9-16,0-12 0 0,-20 6 0 0,26-12 0 0,6 1 0 16,0-1 0-16,-6 1 12 0,0 0-4 15,-6 10-8-15,-7-5-9 0,-6 6 9 0,6-6-13 0,-18 6-3 0,-1 0 0 16,7 0 0-16,-7 5 0 0,-12-5 5 0,-1 11 1 15,7 0 0-15,0 6 0 0,-6 5 10 0,-6 0 0 16,5 11 0-16,-5 1-8 0,6 5 8 0,-13 11 8 16,-7 0-8-16,1 6 11 0,0 0 15 0,0 6 3 15,0 5 1-15,-7 5 0 0,1 1 17 0,6 11 3 16,-7 0 1-16,1 5 0 0,-1-5-5 0,-12 0-1 16,13 5 0-16,-7-5 0 0,-6 0-21 0,6-11-4 15,7 5 0-15,-14 0-1 0,8-5-11 0,-1 0-8 16,-6-1 9-16,0 1-9 0,0-1 0 0,-7-4 0 0,7-1 0 15,-6 0 0 1,-1 0-97-16,-5 0-26 0,-14-11-5 0,7-1 0 16,-6-10-123-16,0-6-24 0</inkml:trace>
  <inkml:trace contextRef="#ctx0" brushRef="#br0" timeOffset="68589.34">5492 16074 2070 0,'13'0'45'15,"18"6"10"-15,26-6 1 0,6-6 3 0,19 1-47 0,6-6-12 0,19 11 0 0,20-12 0 0,5 1 84 0,-6-6 14 0,13 1 3 0,31 4 1 0,-6 1 17 0,6-6 3 16,-6-5 1-16,25-6 0 0,0 5-47 0,0 1-10 0,-18-6-2 16,30-6 0-16,-18 1-64 0,-6-12 0 15,-7 6-16-15,0-6 4 0,-19 11 12 0,-18 6 16 0,-7 0-3 16,-13 11-1 0,-12 1-60-16,-6 4-13 0,-1 1-3 0,-5 6 0 0,-26 5 52 0,0 0 12 0,-19 5 0 15,0 1 0 1,-13-1-54-16,-5 7-8 0,5-1-2 0,-12 6 0 0,-13-1 52 0,1-4 12 0,-7-12 0 15,12 11 0-15,-12-11 0 0,0 0 0 0,0 0 0 0,0 0-788 16,0 0-154-16</inkml:trace>
  <inkml:trace contextRef="#ctx0" brushRef="#br0" timeOffset="71442.17">10195 14881 2235 0,'0'0'99'0,"0"0"21"0,0 0-96 0,0 0-24 15,-6-12 0-15,12-4 0 0,0 4 96 0,1-5 16 0,5 1 2 0,14-7 1 0,-14 6-41 0,7-5-8 0,6 11-2 16,1-6 0-16,11 0-64 0,1 6 0 15,-6 0-18-15,12 5 4 0,-6 1 14 0,0-1 0 0,6 6 0 16,0 6 0-16,-13-1 11 0,1-5-11 0,-1 6 10 0,1 5-10 16,-1 0 9-16,-5 0-9 0,-7 6 8 0,-7-6-8 15,7 1 0-15,-6 4 0 0,-13 1 8 0,0 0-8 16,-13 5 32-16,7 1 5 0,-13 5 1 0,0-6 0 0,0 1-20 0,0-1-4 16,6 1-1-16,-5-7 0 15,-8-4-13-15,20-1 0 0,-7-6 8 16,13-5-8-16,0 0 0 0,0 12 0 0,7-1 0 0,5 0 0 15,14 0-17-15,5 1 3 0,1-1 1 0,-7 0 0 0,13 0-8 0,-13 6-2 16,0 0 0-16,0 0 0 16,7 5 7-16,-20 0 0 0,1 1 1 0,-7-1 0 0,7 6 15 15,-26 0 0-15,7 0 0 0,-13 6 0 16,-6 0 52-16,-7 5 9 0,1-11 3 0,-7 0 0 0,-6 6-52 16,-7-18-12-16,7 1 0 0,-6 0 0 0,6-6 0 15,0-5 0-15,0-6 0 0,6 0 0 0,0 0 0 16,6 0 0-16,13-6 0 0,-6 1-919 15,6-7-186-15</inkml:trace>
  <inkml:trace contextRef="#ctx0" brushRef="#br0" timeOffset="71749.08">11008 13944 2649 0,'0'0'117'0,"0"0"25"0,-12 6-114 0,12-6-28 0,0 0 0 0,0 17 0 0,6 5 108 0,0 6 16 0,13 12 4 0,-6 10 0 16,12 6-72-16,0 6-13 0,-6 11-3 0,19 5-1 0,-19 6-10 0,13 6-1 15,-7 0-1-15,-6 10 0 16,-7-4-11-16,14-7-3 0,-8 7 0 0,1-7 0 16,-6-5-13-16,6-5 0 0,-7-1 0 0,1-5 0 15,-7-5-89-15,7-7-24 0,0-5-5 0,-1 0-1 16</inkml:trace>
  <inkml:trace contextRef="#ctx0" brushRef="#br0" timeOffset="72008.45">11790 14830 1152 0,'19'39'51'0,"6"-16"10"0,7-1-49 0,6 12-12 0,6-1 0 0,0 7 0 16,0-7 438-16,6 1 85 0,1 0 17 0,-1-1 3 15,-6-10-383-15,7 5-77 0,6 0-15 0,-7 0-4 16,-6-6-64-16,0 1-22 16,0-7 0-16,1 1 0 15,-14 0-67-15,7-6-14 0,-13-5-2 0,7-1-798 16,-7 1-159-16</inkml:trace>
  <inkml:trace contextRef="#ctx0" brushRef="#br0" timeOffset="72201.62">12376 14656 403 0,'-18'56'17'0,"5"-22"5"0,-6 0-22 0,6 10 0 0,7 1 0 0,-6 11 0 15,-1-5 644-15,0 5 124 0,7 0 24 0,-7 0 6 0,7 0-625 0,0-6-125 16,-1 1-24-16,1 5-6 0,0-6-18 0,0 6 0 16,-7-5 0-16,0-1 0 0,1 1 0 0,-1-12 0 15,7 6 0-15,-13-17 0 16,0 0-48-16,0-6-12 0,0-5-4 15,0-6-887-15,7-5-177 0</inkml:trace>
  <inkml:trace contextRef="#ctx0" brushRef="#br0" timeOffset="72409.73">12748 14477 1670 0,'19'56'148'0,"-12"-22"-118"16,-1 5-30-16,13 11 0 0,-7 6 289 0,7 6 52 0,-6 0 11 0,6-1 1 16,0 1-211-16,6 0-42 0,-12-6-9 0,6 0-2 15,-1-6-73-15,-11-5-16 0,-1 0 0 0,7 5 0 32,-13-5-239-32,6-6-46 0</inkml:trace>
  <inkml:trace contextRef="#ctx0" brushRef="#br0" timeOffset="72575.36">12452 15133 2073 0,'0'0'92'0,"0"0"19"0,13 11-89 0,-1-5-22 0,14-6 0 0,5 5 0 0,1-5 232 0,5-5 43 16,8-1 8-16,5-5 1 0,0 5-220 0,1-5-45 15,-7 0-9-15,-6 0-2 16,6-6-61-16,-6 6-13 0,0-6-2 0,-13 5-1 15,6-4-128-15,-5 4-26 0,-8-4-5 0</inkml:trace>
  <inkml:trace contextRef="#ctx0" brushRef="#br0" timeOffset="73224.06">13341 14875 691 0,'0'0'61'0,"0"0"-49"0,0 17-12 0,0 5 0 0,6-5 392 0,1 5 76 0,5 6 16 0,1 0 2 0,-1-5-287 0,14-1-58 16,-1 1-11-16,6-1-2 0,-5-5-60 0,11-6-12 16,-5-5-3-16,12-1 0 0,-6-5-16 0,12-5-3 0,-12-6-1 15,6-6 0 1,0-6-49-16,1-5-9 0,-1 0-3 0,-13-5 0 0,1-7 28 16,-1 1 0-16,-5 0 0 0,-8 5 0 15,8 6-26-15,-7 6 0 0,-7 5 0 0,7 0 0 16,-6 6-10-16,-1 11-1 0,7 0-1 0,0 22 0 0,0 12 38 0,0 11 0 15,6 22 0-15,7 6 0 0,-1 0 24 0,-6 0 13 16,7 5 3-16,-7 6 0 0,0-5-16 0,-6 5-4 16,0-6 0-16,13 1 0 0,-32 5-11 0,12-11-9 0,-5-6 12 15,-1 0-12-15,-12-11 0 0,-1 0-20 16,-5-11 2-16,-1-6 1 16,-6-5-38-16,-6-6-7 0,0-11-2 0,0-6 0 15,-7-16-10-15,-6 5-2 0,7-17-1 0,-7 6 0 0,6-18 58 0,1 1 19 16,6 0-10-16,6-11 10 0,0-6 72 0,12-11 19 0,-5 6 4 0,12-6 1 15,12 5-26-15,1 7-5 0,6-1-1 0,0 0 0 16,12 6-25-16,1-1-6 0,12-4-1 0,7-1-972 16,-1 5-196-16</inkml:trace>
  <inkml:trace contextRef="#ctx0" brushRef="#br0" timeOffset="77229.88">15585 14651 1612 0,'-25'-6'144'0,"19"1"-116"0,-7-1-28 0,7-5 0 0,0 5 134 0,6 6 21 0,0 0 4 0,0 0 1 0,12-11-26 0,-12 11-5 15,19 0-1-15,6 5 0 0,7 7-51 0,-1 5-10 16,14 5-3-16,5 0 0 0,0 12 0 0,7 5 0 16,0 6 0-16,6 11 0 0,0 6-51 0,-6-6-13 15,0-6 0-15,6 6 0 0,12 0 24 0,-5-5 1 16,-33-1 1-16,14-5 0 0,6 0-16 0,-13-6-10 15,-6-5 12-15,-13-1-12 16,-19-16-19-16,13-6-10 0,6 1-3 0,-25-12 0 16,0 0-151-16,0-12-30 0,19-10-7 0,-13 0 0 0</inkml:trace>
  <inkml:trace contextRef="#ctx0" brushRef="#br0" timeOffset="77425.86">16380 14645 2862 0,'-13'45'63'0,"1"-23"13"0,-14 1 2 0,7 5 2 0,13 5-64 0,-6 1-16 16,-7 5 0-16,0 6 0 0,12-6 59 0,-12 1 8 0,7 4 1 0,-7-4 1 15,6 5-29-15,1-6-7 0,5-6-1 0,-11 7 0 16,-1-1-32-16,6 0 0 0,0-11 0 16,1 6 0-1,-1-1-105-15,1-10-15 0,5-1-4 0,-5 1-1179 0</inkml:trace>
  <inkml:trace contextRef="#ctx0" brushRef="#br0" timeOffset="77609.56">16998 14539 806 0,'-13'28'72'0,"7"0"-58"16,18 5-14-16,-5 12 0 0,-7 0 464 0,6 5 89 15,7-5 19-15,12 6 3 0,-6 5-460 0,0 0-92 16,-13-6-23-16,13 6 0 0,6 0 0 0,-12 0 0 16,-20 0 0-16,7 1 0 15,7-7-180-15,-1-5-41 0</inkml:trace>
  <inkml:trace contextRef="#ctx0" brushRef="#br0" timeOffset="77820.25">16758 15105 1785 0,'-13'0'159'0,"13"0"-127"0,32 0-32 0,6 0 0 0,-13-6 249 15,0 1 44-15,0-12 9 0,13 6 2 16,13-1-192-16,-7-5-39 0,-19-11-7 0,7 12-2 31,12-7-102-31,-6 6-21 0,-13 6-4 0,-13 0-1 16,7-6-98-16,6 6-20 0,7 5-4 0,-13-5-907 0</inkml:trace>
  <inkml:trace contextRef="#ctx0" brushRef="#br0" timeOffset="78188">17407 14824 1497 0,'-56'23'133'0,"49"-6"-106"0,14 0-27 0,5-1 0 0,1 12 268 0,-7-5 49 15,-6 5 10-15,19 0 1 0,25 5-196 0,-12-4-40 16,-39-1-8-16,26 0-2 0,38 0-39 0,-19-12-8 15,-7 1-2-15,-5-6 0 0,11-5-23 0,-5 5-10 16,6-11 8-16,-13 0-8 0,-12-5 31 0,6-1 1 16,12-5 0-16,1 0 0 0,-20-6-32 0,7 11 0 15,6-5-8-15,1 5 8 16,11 1-28-16,-11 5 2 0,-7 5 0 16,12 12 0-16,19 6 12 0,-5-1 2 0,-20 12 1 0,13 11 0 15,12 5-1-15,-6 0 0 0,-12 6 0 0,-7 1 0 0,-12-1 12 16,12-6 0-16,6 0 10 0,-24 1-10 0,-33-1 12 0,20-5-4 15,25 0-8-15,-13-6 12 0,-18 0 0 0,-7-5-1 16,6-11 0-16,1-1 0 0,12-11-11 0,-19 0 0 16,-25-5 0-16,6-12 0 0,25-5 0 0,-12-6 0 15,-19-5 0-15,6-6 0 0,6-6 0 0,7 1 0 0,6-1 0 16,-12-11 0-16,-1 0 32 0,13 0 4 0,19 6 0 16,-6 6 1-16,-7 5-15 0,13 0-3 0,7 0-1 15,12 5 0-15,6 1-18 0,-6-1-14 0,-7 1 2 0,14 5 1 16,24-5-129-16,-12 5-25 0,-19-6-6 0,19 1-1109 15</inkml:trace>
  <inkml:trace contextRef="#ctx0" brushRef="#br0" timeOffset="78438.06">18883 14909 2880 0,'0'0'128'0,"6"-6"25"0,19 0-122 0,0-5-31 0,1 6 0 0,5-7 0 0,1-4 108 0,-1-1 16 0,13 0 4 0,0 0 0 0,-6 0-81 0,6-5-16 16,-6 5-3-16,0 6-1 15,-6-6-51-15,-7 6-11 0,-6 5-1 0,0 6-1 16,-1 0-167-16,-18 0-34 0,0 0-6 0,0 0-979 0</inkml:trace>
  <inkml:trace contextRef="#ctx0" brushRef="#br0" timeOffset="78580.13">19072 15234 3420 0,'0'0'76'0,"12"5"15"0,7 1 3 0,0-1 1 0,6-5-76 0,7-5-19 0,6 5 0 0,-7 0 0 15,7-11 19-15,0-1 0 0,0 7 0 0,6-6 0 16,-6-1-19-16,-13-4-19 0,-6 10 4 0,0-5 1 15,6 0-113-15,-12-6-22 0,-7 6-5 16,0-1-1219-16</inkml:trace>
  <inkml:trace contextRef="#ctx0" brushRef="#br0" timeOffset="79069.66">19847 14617 460 0,'0'0'20'0,"0"0"5"0,0 0-25 0,0 0 0 0,0 0 0 0,0 0 0 16,13-11 543-16,6 0 103 0,0-1 21 16,0 7 4-16,-1-6-448 0,1 5-90 0,7 0-17 0,-1 1-4 15,0-1-76-15,0 1-16 16,0 5-2-16,1 0-1 0,-1 5-17 0,0 6 8 0,0-5-8 0,-6 5 0 15,0 0 0-15,0 6 0 16,-6 0 0-16,-1 6 0 16,-12-7-55-16,0 12-8 0,-6 0-1 0,-7 0-1 15,-6 6 1-15,7 5 1 0,-7-5 0 0,-6 5 0 16,6-11 51-16,0-5 12 0,0-1 0 0,0-5 0 0,6 0 0 0,1-6 0 16,6 6 0-16,-7-1 0 0,13-10 0 0,0 5 0 15,6 6 0-15,1-6 0 16,5 6-54-16,1 0-8 0,6 0-2 0,0 0 0 15,-1-1 29-15,1-4 6 0,7-1 1 0,-1-11 0 0,0 5 28 16,0 1 0-16,0-6 0 0,1 0 0 0,-7 6 34 0,-7-6 13 0,7 5 2 16,-19-5 1-16,0 0 45 0,0 0 9 0,0 11 1 0,-6 6 1 15,0 0-44-15,-7 0-9 0,-6 0-1 16,0 0-1-16,-6-1-16 0,0 1-3 0,-1 6-1 0,8-7 0 16,-8 1-13-16,7-6-2 0,-6-5-1 0,6 5 0 15,0-5-39 1,0-1-7-16,1-5-1 0,5-5-1 0,-6-1-127 0,6-5-26 0,-12-6-5 15,25 17-1-15</inkml:trace>
  <inkml:trace contextRef="#ctx0" brushRef="#br0" timeOffset="79375.82">20515 14045 1324 0,'19'23'59'0,"-6"-1"12"0,0 1-57 0,5 10-14 0,1 7 0 0,7 4 0 0,-1 1 348 0,0 11 68 0,0 0 12 0,7 12 4 15,-7 4-295-15,0-4-58 0,0-1-12 0,-6 0-3 0,7-5-51 0,-8 0-13 16,-5-6 0-16,0 0 0 16,-7-12 0-16,7-4 0 0,-7-12 0 0,-6 0-919 15,0-6-186-15</inkml:trace>
  <inkml:trace contextRef="#ctx0" brushRef="#br0" timeOffset="79635.13">21051 14359 1497 0,'0'0'133'0,"-12"6"-106"16,-1 5-27-16,-6 0 0 0,7 6 364 0,5-6 67 15,-5 6 13-15,5 0 4 0,1-6-308 0,0 0-60 16,6 1-13-16,-7 4-3 0,14-4-51 0,-1 4-13 16,-6-16 0-16,6 17 0 0,1 6 0 0,5-7 0 15,7 7 0-15,0-1 0 0,0 1 0 0,6-1 0 16,7 1 0-16,-1 5 0 0,1-6 0 0,6-5 0 15,-7 5 0-15,13 1 0 0,0 5 0 0,-6-6 0 16,0 1 0-16,0-1-10 0,-13 0 10 0,0 1 0 16,1-1 8-16,-8 1-8 15,1-7-47-15,-6 7-13 0,-7-1-4 0,1-5-887 0,-1 0-177 16</inkml:trace>
  <inkml:trace contextRef="#ctx0" brushRef="#br0" timeOffset="101850.17">14060 10744 1958 0,'0'0'43'0,"0"0"9"0,0 0 1 0,-13 0 3 0,1 0-45 16,-1 0-11-16,0 0 0 0,13 0 0 0,0 0 97 0,0 0 18 0,0 0 3 0,0-11 1 0,0 11-37 0,0-11-7 0,13-6-2 0,-13 0 0 15,13 0-7-15,5 6-2 0,-5-6 0 0,6 0 0 16,0 6 0-16,6 0 0 0,0 0 0 16,1 5 0-16,-1 0-41 0,0 1-9 0,6 5-2 0,-5 5 0 15,-1 1-12-15,0 5 0 0,0 6 8 0,1 0-8 16,-1 5 0-16,-6 6 0 0,0 0 0 0,-7 12-10 16,1-1-5-16,-13 0-1 0,-6 0 0 0,-1 6 0 15,1-6 3-15,-7 1 0 0,1-12 0 0,-1 5 0 16,0-5 5-16,-5-11 8 0,5 0-13 0,-6-6 5 15,6 0 27-15,7-5 5 0,6-6 2 0,0 0 0 0,-6 0-26 16,6 0 0-16,0 0 0 0,12-11 0 16,1 5 0-16,0-5 0 0,6 11 0 0,6-6 0 0,0 1-9 15,-6 5-7-15,-19 0-2 0,25-6 0 0,0 12 18 16,1-6 0-16,-26 0 0 0,18 11 0 0,-5 0 0 16,0 6 0-16,-13 5 8 0,-7 6-8 0,-5 0 22 0,-1 12-2 15,-12-7 0-15,0 7 0 0,-7-1-12 0,1-6-8 16,-1-5 10-16,7 6-10 0,0-6 0 0,-7-6 0 15,1 1 0-15,-1-12 0 0,7 6-13 0,0-11 4 16,6-6 1-16,-6-6 0 16,25 6-110-16,-19 0-22 0,0 0-4 0,19 0 0 0</inkml:trace>
  <inkml:trace contextRef="#ctx0" brushRef="#br0" timeOffset="102162.67">14968 10324 3110 0,'-7'11'68'0,"7"6"15"0,0 11 2 0,7 5 3 0,-1 7-71 0,0 4-17 0,0 7 0 0,7 5 0 0,-7 11 0 0,7-5 0 0,0 11 0 0,-1-1 0 0,1-4 41 0,-1 5 5 15,-5 5 1-15,5-11 0 0,-5 1-36 0,-7-12-11 16,6-6 0-16,0 1 0 16,-6-7-39-16,0-4-14 15,7-7-3-15,-7-5-884 0,6 0-176 0</inkml:trace>
  <inkml:trace contextRef="#ctx0" brushRef="#br0" timeOffset="102394.26">15138 10800 1785 0,'31'39'79'0,"-18"-16"17"0,0-7-77 0,12 7-19 0,0 5 0 0,0 0 0 16,7 0 275-16,6 6 51 0,6 5 10 0,6-6 3 0,1 1-197 15,-1-6-39-15,0 0-8 0,-5-5-2 16,-1-1-93-16,0 0-10 0,0-5-6 0,-6 0-2 16,-7 0 29-16,-5-6 5 0,5 0 2 0,-6-5 0 31,0-6-168-31,-12-6-34 0,6 1-6 0,-6-7-1102 0</inkml:trace>
  <inkml:trace contextRef="#ctx0" brushRef="#br0" timeOffset="102539.49">15781 10699 1612 0,'-25'23'72'0,"12"-7"14"16,0 7-69-16,-5 5-17 0,-1 11 0 0,0 6 0 0,6 0 378 0,-6 11 72 16,7-6 14-16,-7 12 4 0,0-6-334 0,6-6-66 0,-6 1-14 0,7-1-2 15,-1-5-36-15,0-6-6 16,-6 1-2-16,7-12 0 16,-1-6-44-16,7-5-8 0,-7 0-3 0,1-6-1466 15</inkml:trace>
  <inkml:trace contextRef="#ctx0" brushRef="#br0" timeOffset="105292.47">13209 12823 2016 0,'0'0'179'0,"6"6"-143"0,0 5-36 0,7 6 0 0,-1 0 130 0,14 5 19 0,-7 6 4 0,12 0 1 0,1 0-54 0,12 6-12 16,13 11-1-16,-7 0-1 0,0 5-48 0,7 1-10 0,6-1-1 15,7 1-1-15,-20-1-5 0,0-5-1 0,1 0 0 0,-7-12 0 16,-6 1-1-16,6-12-1 0,-19 1 0 16,7-12 0-16,-7-11-118 0,-6 0-24 0,0 0-5 0,-7-11-1123 15</inkml:trace>
  <inkml:trace contextRef="#ctx0" brushRef="#br0" timeOffset="105467.85">13839 12964 3240 0,'-13'33'72'0,"-5"1"14"0,-1 11 3 0,-7-6 1 0,1 11-72 0,6-5-18 0,0 6 0 0,-6-1 0 15,13 1 41-15,-1-7 5 0,0 1 1 0,1-6 0 16,-1-5-36-16,1 0-11 0,5-1 0 0,-18-5 0 0,19-5 0 0,-13-6-14 15,6-1 1-15,1 1 0 16,-7-11-119-16,6 5-23 16,13-11-5-16</inkml:trace>
  <inkml:trace contextRef="#ctx0" brushRef="#br0" timeOffset="105726.98">14299 12868 2649 0,'0'0'58'0,"19"6"12"0,0-12 2 0,0 6 4 0,6 0-61 0,0 0-15 16,1 0 0-16,-1 0 0 0,0 0 109 0,0 0 19 15,7-5 4-15,-13 5 1 0,0-6-84 0,-7 6-17 16,7 0-3-16,0 0-1 0,0-6-17 0,-6 6-11 0,-13 0 12 0,0 0-12 31,19 0-24-31,-19 0-12 0,0 0-3 0,0 0-901 0,0 0-180 16</inkml:trace>
  <inkml:trace contextRef="#ctx0" brushRef="#br0" timeOffset="105895.03">14406 13160 3081 0,'0'0'136'0,"0"0"29"0,13 5-132 0,0 1-33 0,6 0 0 0,0-1 0 0,6 1 76 15,0-6 8-15,0-6 1 0,7 6 1 16,-7 0-64-16,6-5-13 0,1-1-9 0,-1 6 12 16,-5 0-12-16,-1-6-14 0,-6 6 3 0,0-5 1 15,0-1-51 1,-7 1-11-16,-5-7-1 0,-1 1-883 0,0 0-177 16</inkml:trace>
  <inkml:trace contextRef="#ctx0" brushRef="#br0" timeOffset="106385.5">15113 12454 2880 0,'0'0'64'0,"0"0"12"0,0 0 4 0,0 0 0 0,0 0-64 0,0 0-16 15,0 0 0-15,0 0 0 0,18 0 105 0,-5-6 19 0,0 0 3 0,6 1 1 16,0-6-103-16,-1 5-25 0,1-5 0 0,7-1 0 16,-1 7 0-16,0-1 0 0,0 1 0 0,7 5 0 15,-7 0 17-15,6 5-1 0,1-5-1 0,0 11 0 16,-1 1-24-16,-12-1-5 0,6 0-1 0,0 0 0 15,-6 6-7-15,-6 0-2 0,-7 5 0 0,-6 1 0 16,-12-6-12 0,5 5-4-16,7-5 0 0,0 0 0 0,0-1 40 0,-6 1 0 15,6-17 0-15,0 11 0 0,0 6-10 0,6 0 10 0,-6-6 0 16,7 6-9-16,12 0 9 0,6 0 0 0,-6 5 0 0,12-5 0 16,-6 5 0-16,7-5 0 0,-1 0 0 0,-5-6 8 0,-7 6-8 15,0-6 0-15,-1 6 0 0,1 0 0 16,-12 5 0-16,-7-5 0 0,0 6 0 0,0 5 0 15,-7-12 0-15,-5 7 0 0,-7 5 0 0,-6 0 0 0,-1-6 52 16,-18 6 10-16,0-5 2 0,0-6 0 0,0-1-36 16,0-4-8-16,0 4 0 0,-1-4-1 0,8-7-19 0,5 6-9 15,-6-11 1-15,13 6 0 16,6-6-105-16,-6 0-21 0,6 0-4 0</inkml:trace>
  <inkml:trace contextRef="#ctx0" brushRef="#br0" timeOffset="106985.78">16002 12829 2880 0,'0'0'128'0,"0"0"25"0,0 0-122 0,6 17-31 0,0-6 0 0,7 0 0 0,-7 6 57 0,0 0 6 0,7 0 1 0,0 0 0 15,-1-1-52-15,-6 1-12 0,7 0 0 0,-7 0 0 16,7 0 28-16,-7-6 4 0,-6-11 0 0,0 0 0 16,13 11-3-16,-13-11 0 0,0 0 0 0,0 0 0 15,0 0-9-15,0 0-1 0,0 0-1 0,0 0 0 16,0 0 5-16,0 0 1 0,0 0 0 0,0 0 0 16,0 0 0-16,0 0 1 0,0 0 0 0,13 6 0 15,-13-6-25-15,0 0 0 0,0 0 0 0,0 0 0 16,0 0 0-16,0 0 0 0,0 0 0 0,0 0 0 15,12 5 0-15,-6 6 0 0,-6-11 0 0,7 12 0 0,-7 5-11 16,0-6-7-16,12 6-2 0,-12-6 0 16,0-11 32-16,7 17 7 0,-7-6 1 0,12 6 0 15,-12-6-32-15,0-11-5 0,0 0-2 0,7 11 0 0,5 0 19 16,-12-11 0-16,0 0 0 0,0 0 0 0,0 0 0 0,0 0 0 16,0 0 8-16,0 0-8 0,0 0 15 0,0 0 0 15,0 0 0-15,0-11 0 0,-6-6 13 0,0-5 4 0,18 5 0 0,-6 0 0 16,-6-5-24-16,7-1-8 15,-1 1 0-15,7-6 0 16,-1-6-26-16,1 1-5 0,-7-1-1 0,7 0 0 0,18 1 52 0,-5-1 9 16,-20 0 3-16,6 6 0 0,7 0-24 0,7 6-8 15,-1 0 0-15,-6 10 0 0,-19 12 0 0,12 0 0 16,20 6 0-16,-13 5 0 16,-19 6-26-16,19 11-5 0,19 6-1 0,-1-1 0 0,-11 1 52 0,-1 0 9 0,-6 10 3 15,12 1 0-15,7 0-24 0,-6 0-8 0,-26-6 0 16,6 6 0-16,14-11 0 0,-14-1 0 0,-18-5 0 0,6 0 0 31,-6-5-36-31,6-6-8 0,0-1 0 0,-13-4-1 16,-12-1-74-16,12-6-14 0,13-5-3 0,0 0-1 0</inkml:trace>
  <inkml:trace contextRef="#ctx0" brushRef="#br0" timeOffset="109942.55">18006 10901 1659 0,'0'0'36'0,"0"0"8"0,0 0 2 0,0 0 1 0,7-11-38 0,5-1-9 0,-12 12 0 0,7-16 0 0,5-1 114 0,7 6 21 0,0-1 4 0,-6 1 1 0,-1 0-56 15,7 5-10-15,6-5-2 0,7 6-1 16,-7 5-19-16,0 0-3 0,7 0-1 0,-7 5 0 16,7 1-25-16,-7 5-6 0,-19 0-1 0,13 6 0 0,0 0 39 0,-13 0 7 15,-6 11 2-15,0 0 0 0,0-6-64 0,-6 1 0 16,-13 10-12-16,0-5 2 0,0-5 10 16,-6-1-13-16,0-5 5 0,-1-6 8 15,-5-5-28-15,6-6 1 16,25 0 1-16,0 0 0 0,0 0 26 0,0 0-10 0,12 17 10 0,7 5 0 15,6-5-14-15,7 0 4 0,6-1 1 0,0 1 0 0,12 0 0 0,1 5 0 16,-20-5 0-16,7 0 0 0,0 0 9 16,-7 0 0-16,-12 0 0 0,0-1 0 15,-13 1 0-15,1 6 0 0,-7-7 0 0,-7 7 0 0,-5-6 49 0,-13 5 12 16,-1-5 3-16,-5 0 0 0,-1-1-52 0,-6-4-12 16,-6-7 0-16,0 1 0 0,6-6 11 0,-6 6-1 15,0-6 0-15,0 0 0 16,19 0-67-16,-7 5-14 0,1-5-2 0,5 0-747 15,14 6-148-15</inkml:trace>
  <inkml:trace contextRef="#ctx0" brushRef="#br0" timeOffset="110143.68">18807 10856 1947 0,'-25'6'86'0,"25"-6"18"0,0 0-83 0,-13 11-21 0,-6-6 0 0,13 7 0 0,6-12 109 16,0 0 18-16,0 0 3 0,0 0 1 0,0 0-105 0,0 0-26 15,0 0 0-15,0 0 0 16,0 0-53-16,13 0-16 0,5 0-3 0,-5-6-931 16</inkml:trace>
  <inkml:trace contextRef="#ctx0" brushRef="#br0" timeOffset="110521.86">18782 10206 2649 0,'0'0'58'0,"0"0"12"0,0 0 2 0,0 0 4 0,-7 5-61 0,7-5-15 0,0 0 0 0,0 0 0 16,7 12 54-16,5 5 8 0,-5-1 2 0,12 1 0 15,-7 11-16-15,1 0-2 0,-1 6-1 0,1 11 0 16,6-6-21-16,-6 11-4 0,-1 1 0 0,1 10-1 15,-1-4 36-15,1-1 7 0,-7 0 2 0,7 11 0 0,-7-5-52 0,0 5-12 16,-6-6 0-16,7 1 0 16,-1-11 0-16,-6-7 0 0,0 7 0 0,6-12 0 15,1 0-56 1,-7-11-4-16,6 0 0 0,-6-5-1 0,6-6-71 16,1-1-15-16,-7-16-2 0,0 0-683 0,6 12-136 0</inkml:trace>
  <inkml:trace contextRef="#ctx0" brushRef="#br0" timeOffset="111139.52">19128 10862 172 0,'0'0'8'0,"0"0"1"0,19 16-9 0,-12-4 0 15,-7-12 0-15,12 17 0 0,7-1 491 0,6 7 96 16,-6-12 19-16,7 6 4 0,-8-6-450 0,8 6-91 15,-1-6-17-15,6 6-4 0,-12-6-12 0,-6 6-3 16,6-6 0-16,6 0 0 0,7-5-11 0,-7-6-2 0,-13 5-1 16,7-5 0-16,0 0 11 0,0 0 2 0,-19 0 1 0,19 0 0 15,0 0-19-15,-6 6-4 0,6-12-1 0,-1 6 0 16,-5 0-9-16,0 0 0 0,-13 0 0 0,12 0 0 16,1 6 0-16,-1-6 0 0,-12 0 0 0,0 0 0 15,0 0 0-15,0 0 0 0,0 0 0 16,0 0 0-16,0 0-49 0,0-11-12 15,0 0-3-15,0-1 0 0,0 1 52 0,-6 0 12 0,-6 0 0 0,5 0 0 16,1-6 0-16,6 6 0 0,-6-6 0 0,6 6 0 16,-7-6 0-16,1 0 0 0,0 6 0 0,6 0 0 15,0-1 0-15,0 12 0 0,-7-5 0 0,7 5 0 16,0 0 0-16,0 0 0 0,0-12 0 0,0 12 0 0,0 0 0 0,0 0 0 16,0 0 0-16,0 0 0 0,0 0 9 15,0 0 5-15,0 0 1 0,0 0 0 0,0 0-24 0,0 0-5 16,0 0-1-16,7 17 0 0,-1-5 15 0,0 10 0 15,-6-5 0-15,13 0 0 0,0-6 0 0,-1 0 0 16,1 6 0-16,-1 5 0 0,7 12 0 0,0-1 0 16,0 7 0-16,6 5 0 0,7-1 0 0,-7 1 0 15,0 6 0-15,1-1 0 0,5 1 48 0,1 5 13 16,-14 0 3-16,8 11 0 0,-1-11-52 16,0 6-12-16,-12-12 0 0,-1 6 0 0,1-5 44 0,-13-1 7 15,6-5 1-15,-12 5 0 0,-7-16-31 0,1 0-5 16,-1-6-2-16,-6-6 0 0,0 0 2 0,-6-5 1 0,0-11 0 15,0-6 0-15,-1 0 2 0,1-17 0 0,0-5 0 16,-7-1 0-16,7-10 5 0,6-1 0 0,7-5 1 16,-1-6 0-16,7 6-8 0,6-12-1 0,6 6-1 15,0-5 0-15,13 5-6 0,0 0-1 0,-6 6 0 0,6 0 0 32,6 5-82-32,0 1-17 0,0-1-3 0</inkml:trace>
  <inkml:trace contextRef="#ctx0" brushRef="#br0" timeOffset="112510.43">18214 12638 1958 0,'0'0'87'0,"0"0"17"0,0 23-83 0,-6-1-21 0,6-5 0 0,0 0 0 0,13 5 62 0,-1-5 8 0,1 6 2 0,-1-1 0 0,7 0-46 0,7 1-9 16,-1-1-1-16,6 1-1 0,1-12 5 0,-1-5 0 16,7 5 1-16,0-6 0 0,-13-5-1 0,7 0 0 15,-1-11 0-15,1 0 0 0,-1-11 36 0,-12 5 6 0,0-6 2 0,-6 1 0 16,12-6-56-16,-12 0-8 16,-7 0-8-16,0-6 8 0,1 6 0 0,-1-6 0 15,-6 12 8-15,6 0-8 0,-6 5 0 0,6 0 0 16,1 6 0-16,-7 11 0 0,19 11 0 0,0 6 0 0,6 11 0 15,0 11 0-15,7 12 0 0,-1 10 0 0,7 6 0 16,0 6 0-16,0 0 12 0,-1 6-3 0,1-6-1 0,0 5 0 16,-6-11-8-16,-7 6 0 0,6-6 0 15,-6 6 0-15,-6 0 10 0,-12-6-10 0,-1-5 12 0,-12 5-12 16,-1-11 0-16,-5 0-17 0,-1 0 1 0,-12-11 1 16,0-5 15-16,-7-7 0 0,7 1 0 15,-13-12 0-15,7-5-12 0,-7-6 0 0,-6-11 0 0,6-5 0 16,0-1 12-16,0-11 16 0,7 0-3 0,-1 1-1 0,7-12 42 0,6 0 8 15,0 0 2-15,7-6 0 0,5 0-20 0,7-11-4 16,7 6-1-16,-1-6 0 0,13 6-31 0,6-6-8 16,-6-5 0-16,12 5 0 15,1-5-30-15,-7 5-7 0,13-6-2 0,-7 6 0 16,7-5-142-16,-6 0-29 0</inkml:trace>
  <inkml:trace contextRef="#ctx0" brushRef="#br0" timeOffset="112977.52">19381 12779 1728 0,'0'0'153'0,"0"0"-122"0,0 0-31 0,0 0 0 0,19 0 223 0,-7-6 38 0,1-5 8 0,18 0 2 0,7-6-127 0,6 6-24 16,0-6-6-16,7 0-1 0,-1 0-39 0,1-5-8 15,-1 5-2-15,1-6 0 0,-7 7-51 0,-6 4-13 16,-1-4 0-16,-5 10 0 0,6-5 0 0,-13 11 0 15,-6 0 0-15,0 0 0 16,-7 5-202-16,-5 7-43 0,-7 4-9 0,-7 1-2 0</inkml:trace>
  <inkml:trace contextRef="#ctx0" brushRef="#br0" timeOffset="113118.78">19797 13109 3110 0,'0'0'68'0,"0"0"15"0,12 6 2 0,7-6 3 0,0 0-71 0,6-6-17 16,1 1 0-16,-1-1 0 0,6 1 55 0,-5-1 7 0,-8-11 2 0,8 6 0 16,5 0-103-1,-12-6-20-15,-6 6-4 0,6-6-1 0,0 6-170 0,-1-6-34 0,-5 6-8 0</inkml:trace>
  <inkml:trace contextRef="#ctx0" brushRef="#br0" timeOffset="113623.27">20503 12397 1267 0,'-13'0'112'0,"13"0"-89"0,-6 0-23 15,6 0 0-15,-6 0 312 0,6 0 57 16,0 0 12-16,0 0 3 0,0 0-205 0,0 0-41 16,19-11-8-16,-1 6-2 0,8-1-102 0,-1-5-26 0,6 0 0 0,1 5 0 15,-7 0 56-15,7-5 7 16,-1 6 1-16,7-1 0 0,0 0-52 0,-7 6-12 0,1 0 0 16,-1 0 0-16,-5 0 0 0,-1 12 0 15,0-7 0-15,-6 6 0 16,0 1-48-16,-7-1-13 0,-5 6-3 0,-7-1 0 0,0 7 52 0,-7-1 12 0,-11 1 0 0,5 5 0 31,0 5-54-31,-6 1-8 0,-6-6-2 0,6 0 0 0,-6 0 52 0,6-11 12 0,0 5 0 0,0-5 0 16,7 0 0-16,5-6 0 0,-5 6 0 0,12-6 0 15,0 0 0-15,0 6 0 0,0-17 0 16,6 6 0-16,7 5 0 0,-1-5 0 0,1 5 0 0,6-6 0 16,-7 1-54-1,7 5-8-15,0-5-2 0,-6-1 0 0,0 1 52 0,-1 0 12 0,1 5 0 0,-7 0 0 16,-6 6 48-16,0 0 13 0,-6 0 3 0,-1-1 0 15,1 7 0-15,-6-1 0 0,-1 1 0 0,-6 5 0 16,-6-12-52-16,6 1-12 0,-6-11 0 0,6 5 0 0,-13 0 0 16,7-5 0-16,0 0 0 0,6-6 0 0,0 0 0 15,0 0 0-15,0 0 0 0,7 0-919 16,12 0-186-16</inkml:trace>
  <inkml:trace contextRef="#ctx0" brushRef="#br0" timeOffset="114155.07">21291 12667 2880 0,'0'0'64'0,"0"0"12"0,0 16 4 0,0 1 0 0,0-6-64 0,0 6-16 0,0 6 0 0,6-1 0 0,-6 0 48 0,6 1 8 0,1-6 0 0,-7 5 1 16,-7 1-14-16,1-7-3 0,12 1-1 0,-12-6 0 0,6-11-12 15,0 0-3-15,0 0 0 0,0 0 0 16,0 0-8-16,0 0-1 0,-6-11-1 0,0-6 0 15,-1 1-14-15,7-13 9 0,7 7-9 0,-7-6 8 16,6 0-8-16,0 0 0 0,7 0 0 0,-1 6 0 0,7 5 0 16,7 0 0-16,-8 6 0 0,8 5 0 0,5 0 0 0,1 12 0 15,-1-6 0-15,7 11 0 0,-6 1 0 16,5-1 0-16,-11 11 0 0,-1-5 0 0,-6 5 0 16,0 1 8-16,-7-1-8 0,1 1 0 15,-1-7 0-15,1-4 8 0,-13-12-8 0,0 0 0 0,0 0 0 16,0 0 0-16,0 0 0 0,6-12 0 0,-6-4-10 0,7-7-1 15,-1 1 0-15,0-1 0 0,1 1 11 0,-1 5 0 16,7 0 10-16,5 6-10 0,-5 6 8 0,6-1-8 16,0 12 0-16,0-1 0 0,6 12 14 0,0-6-3 15,-6 12-1-15,6 5 0 0,-6 5 28 0,6 1 6 16,-12-6 0-16,6 6 1 0,0-6-36 0,-13 0-9 16,7 0 0-16,-1-12 0 15,-12 1-72-15,7-6-17 0,-7-11-3 0</inkml:trace>
  <inkml:trace contextRef="#ctx0" brushRef="#br0" timeOffset="116873.58">23170 11871 1094 0,'0'0'97'0,"0"-6"-77"0,0 6-20 0,-13-6 0 0,7-5 196 0,6 11 35 0,0 0 7 0,0 0 2 0,0 0-39 0,0 0-7 16,25 11-2-16,-6 1 0 0,6-1-71 0,0 6-14 15,13-6-3-15,12 11-1 0,1 6-31 0,6 6-7 16,-1 5-1-16,1 6 0 0,-6 0-31 0,-1 0-6 15,0-6-2-15,1 11 0 0,-7-5-25 0,-6-6 8 16,6 1-8-16,-13-1 0 0,1-5 0 0,0-6-9 16,-1-6 0-16,-6 0 0 15,-12-5-141-15,6 0-28 0,0-6-6 0,-7-5-1104 0</inkml:trace>
  <inkml:trace contextRef="#ctx0" brushRef="#br0" timeOffset="117057.76">23926 11775 3110 0,'-13'12'68'0,"-5"16"15"0,-1-6 2 0,0 12 3 0,0 5-71 0,0 0-17 0,-6 6 0 0,6 0 0 15,0-6 55-15,-6 6 7 0,6 5 2 0,0 1 0 0,0-1-52 16,0-5-12-16,0 0 0 0,0 0 0 0,0-6 0 0,-6-5 0 16,6-6 0-16,0 0 0 15,7-6-100-15,-1-5-22 16,-6-6-5-16,6-5-785 0,13-6-158 0</inkml:trace>
  <inkml:trace contextRef="#ctx0" brushRef="#br0" timeOffset="117256.93">24210 11730 3117 0,'25'23'68'0,"-19"-6"15"0,-6 5 2 0,7 1 3 0,-1 5-70 0,13 0-18 16,-13 11 0-16,13 0 0 0,6 6 53 0,0 5 7 0,1 1 2 15,5-1 0-15,-6-5-50 0,-6 11-12 0,0-5 0 16,0 5 0-16,-6-6 0 0,-1 1 0 16,1 5 0-16,-13-6 0 15,6 6-100-15,-12-5-22 0,0-7-5 0,-1 1-1229 0</inkml:trace>
  <inkml:trace contextRef="#ctx0" brushRef="#br0" timeOffset="117748.48">24040 12409 3110 0,'0'0'68'0,"0"0"15"0,18-6 2 0,1-5 3 0,7 0-71 0,11 5-17 16,-5-5 0-16,6 0 0 15,6 5 0-15,0-5 0 0,0 5 0 0,7-5 0 16,-14 0 25-16,1 5 2 0,0-11 0 0,-6 12 0 16,-1-6-76-16,-6-1-15 0,-6 1-4 0,0-6 0 15,6 1-65-15,-6-1-14 0,-6-6-2 0,0 1-1 16,-1-6-53-16,1 5-10 0,-1-5-3 0,-5 6 0 15,-7 0 89-15,0 5 18 0,0 0 3 0,0 17 1 0,-7-11 187 16,7 11 38-16,0 0 7 0,-12 5 1 0,-1 7 51 0,1-1 9 16,5 11 3-16,1 1 0 0,0 5-13 0,6 5-2 15,0 1-1-15,6-6 0 0,0 6-75 0,1-1-16 16,5-10-2-16,1 5-1 0,6-12-45 0,6 1-10 16,0-6-2-16,0 1 0 0,-6-1-15 0,6-6-9 15,1-5 10-15,5 0-10 0,7 0 0 0,-13 0 0 0,7-5 0 16,-7 5 0-16,6 5 0 0,1 7-10 0,-7-7 10 15,13 18-8-15,0-1 0 0,6 12 0 0,0 5 0 16,-6 6 0-16,6 11 0 0,-6 6 0 16,6-1 0-16,-6 12 0 0,-7 0 8 0,1 0-10 15,-13-6 10-15,6 6-10 0,-12 0 10 0,-1-6-8 0,-5-5 8 16,-1 5-8-16,-6-5 8 0,0-6 0 0,-13 0 0 16,1-6 0-16,-7-5 0 0,0-11 9 0,-13-6-9 15,1 0 10-15,-1-6 2 0,1-11 0 0,-7-11 0 0,6-5 0 16,1-12-12-16,-1-11 0 0,7 0 0 0,-6-17 0 15,5 6 0-15,7 0 8 0,1-1-8 0,11 1 8 16,-5 0-8-16,12 0 0 0,0-1 0 0,12 1 0 16,1 5 0-16,-1-5-11 0,-12 0 3 0,7 5 0 15,5 1-156-15,7-6-32 0,-6-1-5 16,6 7-2-16</inkml:trace>
  <inkml:trace contextRef="#ctx0" brushRef="#br0" timeOffset="118123.08">25792 12112 2880 0,'0'0'64'0,"13"-12"12"0,6 7 4 0,12-1 0 0,-6-5-64 0,7 5-16 0,6-10 0 0,6 4 0 0,0-4 105 0,7-1 19 0,-1 0 3 0,0-6 1 16,7 12-107-16,-13 0-21 0,0 0 0 0,-6 0 0 16,-13-1-55-16,1 1-3 15,-14 6-1-15,-12 5-890 0,0 0-179 0</inkml:trace>
  <inkml:trace contextRef="#ctx0" brushRef="#br0" timeOffset="118255.49">25962 12291 1728 0,'0'0'153'0,"13"11"-122"0,6 6-31 15,6 0 0-15,7-6 313 0,-1 0 57 16,1 6 11-16,12-6 3 0,6 0-205 0,-6-5-41 16,1 0-8-16,5-1-2 15,-6 1-153-15,0 0-31 0,-6-6-7 0,-6 0-957 0,-7 0-191 16</inkml:trace>
  <inkml:trace contextRef="#ctx0" brushRef="#br0" timeOffset="119394.42">27091 11787 806 0,'0'0'36'0,"0"0"7"16,0-12-35-16,0 12-8 0,-6-11 0 0,6 11 0 0,-13-6 53 0,7 1 9 0,6 5 2 0,0 0 0 0,-19 0-64 0,6 0-15 15,1 5-1-15,-1-5-1 0,-6 6 78 0,0 0 16 0,7-1 3 16,-7-5 1-16,0 6-13 0,6 0-4 15,-6-6 0-15,0 0 0 0,13 0 35 0,-7 0 6 16,1 0 2-16,12 0 0 0,0 0 24 0,-13 0 5 0,1 0 0 16,12 0 1-16,0 0-8 0,0 0-1 15,0 0-1-15,0 0 0 0,0 0-40 0,0-17-8 16,12 0-2-16,7 6 0 0,6-6-61 0,0 6-16 0,13-6 0 16,0 6 0-16,6-6 54 0,-6 6 8 15,6-1 2-15,0 1 0 0,7 6-52 0,-1 5-12 16,-6 0 0-16,-6 5 0 0,-6 12 0 0,-1-6 0 15,-6 12 0-15,-6 10 0 0,-6 1 0 0,-13 0 0 0,0 5 0 16,-6 0 0 0,-7 0-48-16,0 6-13 0,-12-11-3 0,6-6 0 0,-6 0 52 15,0-11 12-15,-7-1 0 0,13 1 0 0,7-11 0 16,12-6 0-16,0 0 0 0,0 0 0 0,12 11 0 0,1 0 0 0,12 6 0 16,7-6 0-16,-1-5 0 0,1 5 0 0,6 6 0 0,-7-6 0 15,1 6 0-15,-1-6 0 0,1 6 0 0,-7-6 0 16,-6 6 0-16,0 0 0 0,0 5 0 0,-7 1 0 15,-5-1 18-15,-7 0 6 0,-7 6 2 0,1 1 0 0,-7 4 15 16,1 1 3-16,-7-6 1 0,-6 5 0 16,-1 1-45-16,-11-6 0 0,-1-6 0 0,-6 1-13 0,0-12 13 0,-7 0 0 15,1 1 0-15,12-7 0 0,0-5 0 0,13 6 0 16,0-6 0-16,6-6 0 16,0 6-236-16,19 0-45 0</inkml:trace>
  <inkml:trace contextRef="#ctx0" brushRef="#br0" timeOffset="120102.95">27917 11983 345 0,'0'0'31'0,"0"5"-31"0,0 12 0 0,6 0 0 0,-6 0 416 0,6 0 76 0,1 5 16 0,5 0 4 15,1 6-320-15,0 6-64 0,-7-6-13 0,6 6-3 16,-5-1-23-16,-1 1-5 15,-6 0 0-15,0-6-1 0,0 5-13 0,0-10-2 16,0 5-1-16,-6-11 0 0,-1-6-31 0,7-11-5 0,0 0-2 0,0 0 0 16,0 0-16-16,0 0-3 0,0-17-1 0,0-11 0 15,7 0-9-15,-1-6 0 0,7 1 0 0,-1-1 0 0,7 0 0 0,0 6 0 16,0 6 0 0,0 5 0-16,12 0 0 0,7 12 0 0,-6-7-9 15,6 7 9-15,-7 5 0 0,1 5 0 0,-1 7 0 0,1-1 0 16,-7 0 0-16,-6 0-8 0,6 6 8 0,-6 0 0 15,0 5 0-15,-13 1 0 0,7-1 0 0,-7 6 0 16,0-5 0-16,-6 5 0 0,0 5 0 0,0-5 0 16,0-5-136-1,-6-1-24-15,0-5-5 0</inkml:trace>
  <inkml:trace contextRef="#ctx0" brushRef="#br0" timeOffset="120256.15">28768 12134 2642 0,'6'39'117'0,"7"-11"24"0,-1 0-113 0,7 17-28 16,-6-6 0-16,12 6 0 0,0 6 76 0,-6-1 8 16,6 1 3-16,1-1 0 0,-7 0-87 0,0 1-16 15,-7-6-4-15,1-6-1 16,-1-5-128-16,-5-1-26 0</inkml:trace>
  <inkml:trace contextRef="#ctx0" brushRef="#br0" timeOffset="120404.67">28623 12498 2880 0,'0'0'64'0,"0"0"12"0,0 0 4 0,25 6 0 0,-6-6-64 0,6 0-16 0,0 0 0 0,13-6 0 15,-6 1 74-15,6 5 12 0,-1-11 2 0,8 5 1 16,-8-11-89-16,-5 6-22 0,6 0-2 0,-13-6-1 16,0 0-83-16,7 6-16 15,-7-6-3-15,0 0-1127 0</inkml:trace>
  <inkml:trace contextRef="#ctx0" brushRef="#br0" timeOffset="120878.78">29310 12095 2880 0,'0'0'64'0,"0"0"12"15,0 0 4-15,0 0 0 0,0 0-64 0,19-6-16 0,6-5 0 0,-6-6 0 0,6 0 54 0,1 1 8 0,-8-1 2 16,8 0 0-16,-1 0-52 0,0 6-12 16,7 0 0-16,-7-1 0 0,0 7 54 0,7 5 8 0,-1 0 2 0,-6 0 0 15,13 0-64-15,-13 0-26 16,7 5 2-16,-7-5 0 0,-6 12 15 0,6-1 9 16,-6 6-10-16,-6 0 10 15,-1-1-34-15,-5 7-1 0,-7 5 0 16,0 0 0-16,-13 0 16 0,0 0 3 0,7 0 1 0,-13 6 0 15,0-1-13-15,0-5-4 0,0-5 0 16,1-7 0-16,-1 7 17 0,6-6 3 0,0-1 1 16,1 1 0-16,6 0 11 0,6 0-12 0,6 0 12 15,0 0-12-15,0-6 12 0,1 6-8 0,5-6 8 0,7 0-8 16,0-5-2-16,0 5 0 0,0 0 0 0,6 0 0 16,0-5 1-16,-6-1 0 0,7 1 0 0,-14 0 0 0,1 5 9 15,-7-6 11-15,-6-5-3 0,6 12 0 0,-6-12 47 0,-12 16 9 16,-1 1 1-16,-6 0 1 0,0 0-15 0,-6 0-3 0,-6 0-1 0,5-6 0 15,-5 6-27-15,-1-12-4 0,1 1-2 0,-1 5 0 16,1-5-6-16,6 5 0 0,6 0-8 0,0 0 12 0,0 0-12 0,0 6-10 16,6-6 2-16,1 6 0 15,12 0-230-15,0 6-46 16</inkml:trace>
  <inkml:trace contextRef="#ctx0" brushRef="#br0" timeOffset="121320.89">30117 12397 2073 0,'0'17'184'0,"0"0"-147"0,0 6-29 0,0 5-8 0,-6 0 180 0,6 0 36 0,-7-6 6 0,7 6 2 0,0-6-116 0,-6-5-24 0,6-17-4 15,0 0 0-15,0 0-69 0,0 0-11 0,0 0 0 0,6-17-12 16,1-5 0-16,-1-6 1 0,-6-6 0 0,13 1 0 16,-1-1 11-16,1-5 11 0,-7 0-3 0,7 5 0 15,6 0 8-15,-7 1 2 0,7 10 0 0,6 1 0 16,1 11-4-16,-1 5-1 0,6 6 0 0,1 6 0 16,-7 5 4-16,0 0 1 0,1 6 0 15,5 5 0-15,-12 1-18 0,0-1 0 0,0 1 0 0,-7 5 0 16,1 0 0-16,0-6 0 0,-1 1 0 0,-5-12 0 15,-7-11 0-15,0 0 0 0,0 0 0 0,0 0 0 16,0 0-14-16,0 0-6 0,12-11-2 0,-6-6 0 16,1-6-9-16,-1 6-1 0,7 1-1 15,-1-1 0-15,1 6 56 0,-1 5 11 0,14 0 2 0,-7 12 1 0,6 5-19 16,0 0-4-16,7 1-1 0,-1 10 0 16,-6 1-13-16,1 5 11 0,-1 0-11 0,-6 0 10 0,6 0-10 15,6-6 8-15,-12 12-8 0,0-6 8 0,-6 0-8 16,6 0-9-16,-7-6 9 0,-5 6-13 15,-7-11-187-15,0 5-38 0</inkml:trace>
  <inkml:trace contextRef="#ctx0" brushRef="#br0" timeOffset="121686.78">26095 13984 2973 0,'0'0'65'0,"0"0"14"0,19-11 2 0,0 5 3 0,6 0-67 0,6 1-17 0,1-7 0 0,12 7 0 0,-12-6 36 0,5-1 4 0,-5 12 1 0,-1 0 0 16,-5 0-86-16,-7 0-18 0,-19 0-3 0,0 0-818 15,18 6-164-15</inkml:trace>
  <inkml:trace contextRef="#ctx0" brushRef="#br0" timeOffset="121831.47">26246 14292 2880 0,'0'0'128'0,"0"0"25"0,0 0-122 0,19 6-31 0,0-12 0 0,0 0 0 15,6 1 76-15,0-1 8 0,1-5 3 0,-1 5 0 0,-6 1-72 16,0-1-15-16,6-5 0 15,-6 11 0-15,-13-6-225 0,7 12-41 16</inkml:trace>
  <inkml:trace contextRef="#ctx0" brushRef="#br0" timeOffset="122312.69">26851 13776 979 0,'0'0'87'0,"0"0"-70"15,0 0-17-15,0 0 0 0,0 0 443 0,0-11 85 0,13-17 16 16,0 6 4-16,5 5-383 0,1 0-77 15,7 0-15-15,5 0-3 0,1 6-42 0,-7 0-9 0,6 5-2 0,-5 6 0 16,11 0-17-16,-5 6 0 0,-7 0 8 0,13 10-8 0,-13 1-9 16,7 0-6-1,-13 11-1-15,0 6 0 16,-7-6-68-16,1 5-15 0,-13 1-2 0,6 5-1 16,-12 0 22-16,6-5 5 0,-13 5 1 0,7-5 0 15,-7 0-28-15,1-12-6 0,-1 0 0 16,0-5-1-16,1 0 87 0,-1-6 22 0,13-11 0 0,7 11 0 0,5-5 19 15,7 5 8-15,0 1 1 0,0 4 1 0,12 1 5 0,-5 0 1 16,5 0 0-16,1 5 0 0,-7-5-35 0,6 0-20 16,-5 0 2-16,-7-1 1 0,-1 1 17 0,-5 6-12 15,0-1 12-15,-7 1-10 0,-6-1 105 0,-6 0 21 16,6 1 4-16,-7-1 0 0,-12 1 1 0,7 5 0 0,-13-6 0 16,6 6 0-16,-7-5-69 0,-5-1-15 15,-13-5-2-15,6 0-1 0,0-6-34 0,0-11 0 0,1 5 0 16,5-5 0-16,7 0-122 15,6-5-25-15,-6 5-5 0,12-6-1173 0</inkml:trace>
  <inkml:trace contextRef="#ctx0" brushRef="#br0" timeOffset="122633.81">28245 13586 2880 0,'0'0'64'0,"-13"0"12"0,-6-6 4 0,-6 6 0 0,0 0-64 0,-1 6-16 0,1-6 0 0,0 11 0 0,-7 0 54 0,1 6 8 0,-1 0 2 0,7 11 0 0,0 0-15 0,6 11-2 16,-6 6-1-16,0 11 0 0,12 11-26 0,0 1-6 15,13 16-1-15,7 0 0 0,5 0-13 0,14 11 0 16,5-5 0-16,7-1 0 0,0-10 0 0,6-1-12 16,13-10 3-16,6-7 0 15,0-16-135-15,0-11-28 16,0-17-4-16</inkml:trace>
  <inkml:trace contextRef="#ctx0" brushRef="#br0" timeOffset="122899.77">28667 14427 1440 0,'0'22'128'0,"-6"6"-103"0,6 0-25 0,0 11 0 0,0 0 301 0,6 6 55 15,-6-5 12-15,6-1 1 0,1-17-236 0,-7 1-47 16,12-7-10-16,-12-16-1 0,0 0-51 0,13-11-9 0,-1-6-3 16,7-11 0-16,-6-5-12 0,6-6 9 15,-7-1-9-15,7-5 8 0,-6 1 15 0,6-1 2 0,0 6 1 16,6-1 0-16,0 12-6 0,7 0-2 15,-1 6 0-15,1 5 0 0,-13 0-10 0,12 12-8 16,13 5 9-16,1 0-9 0,-8 5 8 0,1 1-8 16,0 5 0-16,-6 6 0 0,5 0 9 0,-11-1-9 15,-8 7 8-15,8 5-8 0,-7-6 8 0,-7 6-8 16,1-5 8-16,-1-1-8 16,-5 1-90-16,5-1-23 0,-5 0-5 0,-7-10-1234 0</inkml:trace>
  <inkml:trace contextRef="#ctx0" brushRef="#br0" timeOffset="123077.17">29707 14152 1497 0,'0'17'133'0,"7"0"-106"0,5 5-27 0,1 6 0 16,6 6 367-16,0-1 68 0,-1 12 13 0,8-6 4 16,-1 1-335-16,0-1-66 0,-6 0-14 0,6 6-2 15,-6-6-35-15,0 0 0 0,-6-5-12 0,-1 5 3 31,-5-11-172-31,5 0-35 0,-12 0-6 0</inkml:trace>
  <inkml:trace contextRef="#ctx0" brushRef="#br0" timeOffset="123204.72">29707 14561 2829 0,'0'0'125'0,"0"0"27"0,0 0-122 15,13 0-30-15,6-6 0 0,6-5 0 0,-6-6 52 0,6 1 5 16,7-7 1-16,5 1 0 15,-5-1-133-15,-1-5-26 0,1 0-6 0,0 0-1135 16</inkml:trace>
  <inkml:trace contextRef="#ctx0" brushRef="#br0" timeOffset="123766.73">30451 14421 2649 0,'0'62'117'0,"6"-34"25"0,-6 5-114 0,0 1-28 15,13 5 0-15,-13-5 0 0,6-1 108 0,1 1 16 16,-1-12 4-16,0-5 0 0,1-6-103 0,-7-11-25 15,0 0 0-15,0-16 0 0,6 4 0 0,-6-10 0 16,0 0 0-16,0-6 0 0,0-6 0 0,0 0 0 16,0 1 0-16,6-1 0 0,0 0 0 0,1 1 0 0,-1 10 0 0,0 1 0 15,7 0 0-15,0 5 0 16,6 5 0-16,-1 1 0 0,8 11 0 0,-1-5 0 16,0 5 0-16,0 5 0 0,1 1 56 0,-1-1 7 15,0 7 1-15,0-7 0 0,0 7-55 0,-6-7-9 0,7 6 0 16,-8 1 0-16,1 4 0 0,-6-4 0 0,6 4 0 0,-13 1 8 15,7 6-8-15,-7-7 0 0,-6 7 0 0,0-1 0 16,0 1 14-16,0 5 4 0,6-11 1 0,1 5 0 16,-1 0-19-16,-6 1 0 0,6-6 0 0,-6-1 0 0,7 1-9 15,-1-6-9-15,-6-11-2 0,0 0 0 16,0 0 20-16,0 0 0 0,6 12 0 0,-6-12 0 16,0 0 48-16,13-6 12 0,-13 6 4 0,0 0 0 15,12 0-80 1,-12 0-15-16,0 0-3 0,7-11-1 0,5-6 35 0,1 6 0 15,-13 0 0-15,6-1 9 0,-6 1-9 0,7-6 0 16,-1 6 0-16,0 0 0 0,-6 0 0 0,0-6 0 0,6 0 0 0,1 0 0 16,-1 0 19-16,0-5 11 0,1 0 2 0,5-6 1 15,1 5-54 1,-7 1-11-16,1-1-3 0,-1 7 0 0,6-12 56 0,7 11 11 0,-12 0 3 0,12 6 0 16,-1-6-35-16,1 6 0 0,0-1 0 15,0 1 0-15,0 11 0 0,6 0 0 0,1 6 0 0,-1 5 0 16,-6 6-44-16,0 0-16 0,6 5-4 0,-6 1 0 0,-7 5 64 0,1 0 26 0,0 0-2 0,5 5 0 15,-11-5-15-15,-1 6-9 0,0 5 10 16,-6-5-10-16,0-1 34 0,0 1 1 0,-6 0 0 16,6-1 0-16,-13-5-74 15,7-5-14-15,0-1-3 0,-7-5-1 16,7 0-114-16,-7-6-22 0,1 0-5 0,-1-11-1099 16</inkml:trace>
  <inkml:trace contextRef="#ctx0" brushRef="#br0" timeOffset="123970.24">31372 13367 2649 0,'0'0'58'0,"25"6"12"0,-6-1 2 0,12 7 4 0,-6 10-61 0,7 6-15 0,6 6 0 0,0 11 0 0,-1 5 105 0,1 6 19 0,6 6 3 0,-6 16 1 0,0 1-77 0,-6-1-15 0,-7 1-4 0,0-1 0 0,-6 6 6 0,0 0 1 16,0-5 0-16,-13 5 0 0,0 0-14 0,-6-6-2 15,-6 1-1-15,0-1 0 0,-1-11-22 0,-11 6 0 16,-1-5 0-16,-7-1-1018 16,-5-5-206-16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4T00:00:37.63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676 15817 1036 0,'0'0'46'0,"0"0"10"0,0 0-45 0,0 0-11 0,0 0 0 0,0 0 0 0,0 0 133 0,0 0 25 0,0 0 5 0,0 0 1 16,0 0-80-16,0 0-16 0,0 0-4 0,0 0 0 16,0 0-4-16,0 0-2 0,0 0 0 15,0 0 0-15,0 0 16 0,0 0 3 0,0 0 1 0,0 0 0 16,0 0 5-16,0 0 1 0,0 0 0 0,6-6 0 15,13 0-16-15,-13 1-4 0,7-1 0 0,6 1 0 16,-13-7-20-16,0 7-4 0,-6 5 0 0,19-11-1 0,0-6-11 0,0 6-3 16,0-1 0-16,6 7 0 15,-19-7 10-15,13-4 1 0,0-1 1 0,0 6 0 16,-13-1-12-16,13 1-2 0,0-6-1 0,0 1 0 16,-13-1-6-16,13 0 0 0,-12 6-1 0,5 0 0 15,-12-1-15-15,0 12-13 0,7-5 2 0,-7 5 1 0,0 0 25 16,0 0 5-16,0 0 0 0,0 0 1 0,0 0-21 0,-7 5 9 15,-12 1-9-15,-6 0 0 0,6 5-12 16,-6 0-10-16,6 0-2 0,-6 0 0 0,6 1 35 0,0 10 6 16,-6 0 2-16,6 6 0 0,-6-5-19 0,12 5 0 15,7 0 0-15,-7 11 0 0,13-5-16 16,0 5-1-16,13 0 0 0,-13 1 0 0,19-1 25 16,0 0 6-16,-7-5 1 0,7 5 0 0,6-6-24 0,7-4-5 15,-7-1-1-15,0 0 0 0,-6 0 15 0,6 5 16 16,13-5-3-16,-19 6-1 0,-19-6-12 0,7 11 0 15,11 0 0-15,-11 6 0 0,-14-6 0 0,7 1-15 16,-18-7 2-16,11 7 0 0,-12-7 13 0,-6 1 0 16,-13-6 9-16,-6-11-9 0,0-1 0 0,0-10-21 0,0 0 3 15,0-1 1-15,-13-10 0 0,13-1 0 0,0-5 0 16,-1 0 0 0,1-6-15-16,0 6-2 0,13-6-1 0,-1 0-903 0,13-5-181 0</inkml:trace>
  <inkml:trace contextRef="#ctx0" brushRef="#br0" timeOffset="402.28">1022 15211 1843 0,'-19'-11'164'0,"-6"-6"-132"0,6-5-32 0,-6-1 0 0,0 7 219 0,-13-7 37 15,13 1 7-15,-13 5 1 0,0 0-155 16,7 6-31-16,-14 5-6 0,-5 1-2 0,6 5-42 0,-7 5-9 16,-12 12-2-16,7 6 0 0,-1 10-5 0,0 12 0 15,-12 11-1-15,6 17 0 0,0 17-11 0,6 10-16 16,13 18 4-16,12 11 1 0,-5-6 11 0,18 12 0 16,12 11 0-16,-5 5-8 0,12-11 8 0,12 6-8 15,20-17 8-15,6 0-8 0,18-23 8 0,1-22 0 16,19-5-9-16,12-23 9 0,-6-11-11 0,13-29 3 15,-7-10 0-15,13-17 0 0,6-23-11 0,0-5-1 16,-6-23-1-16,6-11 0 16,-19-5-4-16,1-17-1 0,-7-6 0 0,-13-6 0 0,-19 6 26 0,1 1 0 0,-20 4 0 15,7-5 0-15,-32 12 0 0,7-7 0 16,-26 7 0-16,-5-7 0 0,5 7 0 0,-25 5 0 0,-6 5 0 0,0 6 0 16,0 6 0-16,-13 5 0 15,-12 12 0-15,6-6 0 16,-7 0-79-16,-5 0-10 0,24 5-3 0,-18 1-1096 0</inkml:trace>
  <inkml:trace contextRef="#ctx0" brushRef="#br0" timeOffset="128555.47">14804 10822 1324 0,'-7'0'118'0,"7"0"-94"0,0 0-24 0,19 0 0 0,0-5 298 0,13 5 55 0,-1 0 11 0,7 0 3 0,6 0-191 0,7 0-37 15,-7 0-8-15,12-6-2 0,8 6-57 0,5 0-12 0,7 6-3 16,-1-1 0-16,-5-5-40 0,-1 6-8 16,0-6-1-16,7-6-8 0,0 6 58 0,-7-5 5 0,-12-1 1 0,6 1 0 15,-7-1-52-15,1-5-12 16,-13 0 0-16,0-1 0 15,-6 7-20-15,-6-6-6 0,-1 11-2 0,-12-6 0 16,-19 6-25-16,0 0-6 0,19-6-1 0</inkml:trace>
  <inkml:trace contextRef="#ctx0" brushRef="#br0" timeOffset="129292.93">19355 10581 1382 0,'0'0'61'0,"0"0"13"0,0 0-59 0,0 0-15 0,0 0 0 0,0 0 0 0,0 0 280 0,0 0 52 0,7 12 12 0,5-1 1 0,1 0-181 0,12 0-36 0,7 0-7 16,6 6-1-16,12 0-54 0,0 0-10 15,7-6-3-15,6 6 0 0,7 0-15 0,5 0-3 16,1-6-1-16,12 0 0 0,7-5-18 0,-1-1-3 16,7-5-1-16,6 0 0 0,-12-5-12 0,-7-1 8 15,-6-5-8-15,0-6 0 0,-13 6-11 0,-6 0-8 16,-6-6-1-16,-6 6-982 15,-14-6-196-15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774A-3848-4392-BFD4-0CA8DAD5258D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0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4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0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58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3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6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6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9FD9BC-A32D-42FA-BE9C-56C0FB430CEC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0270-96E1-4574-8DC7-A585307813AB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41F-599A-45B1-BF9A-DD500348195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C5CB-70D5-4062-B968-1FF02726E6E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949-DE52-4878-863E-27C30131D572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E6FA-44DD-4D4E-9F1E-DE2A2985A669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1872-D0DC-4305-B36D-19D2DB767A2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6FE4-63B7-43F7-8A94-E79C8091E0BF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0C7-F12B-4D5B-A86D-B3F64E29C159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BDFE-19D7-442E-A1A5-39A6C217C817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0E26-8430-4C09-A096-A8CEFDD2DD90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2F0A2B-C9E0-4949-A19A-53B1EBDCC362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DD013A-71BA-474B-9309-F70E1B244A87}"/>
                  </a:ext>
                </a:extLst>
              </p14:cNvPr>
              <p14:cNvContentPartPr/>
              <p14:nvPr/>
            </p14:nvContentPartPr>
            <p14:xfrm>
              <a:off x="100080" y="3149640"/>
              <a:ext cx="11393640" cy="267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DD013A-71BA-474B-9309-F70E1B244A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720" y="3140280"/>
                <a:ext cx="11412360" cy="26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E65071-4BBB-4118-B5FB-B4EE0BF18A6D}"/>
                  </a:ext>
                </a:extLst>
              </p14:cNvPr>
              <p14:cNvContentPartPr/>
              <p14:nvPr/>
            </p14:nvContentPartPr>
            <p14:xfrm>
              <a:off x="-31320" y="3809160"/>
              <a:ext cx="7603200" cy="2383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E65071-4BBB-4118-B5FB-B4EE0BF18A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0680" y="3799800"/>
                <a:ext cx="7621920" cy="24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88BC9D-C85D-46F0-9F50-5DF3449B0D78}"/>
                  </a:ext>
                </a:extLst>
              </p14:cNvPr>
              <p14:cNvContentPartPr/>
              <p14:nvPr/>
            </p14:nvContentPartPr>
            <p14:xfrm>
              <a:off x="200160" y="1680480"/>
              <a:ext cx="10567440" cy="387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88BC9D-C85D-46F0-9F50-5DF3449B0D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800" y="1671120"/>
                <a:ext cx="10586160" cy="38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3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4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1E5F34-1523-4B58-A170-095C73903C93}"/>
                  </a:ext>
                </a:extLst>
              </p14:cNvPr>
              <p14:cNvContentPartPr/>
              <p14:nvPr/>
            </p14:nvContentPartPr>
            <p14:xfrm>
              <a:off x="1974960" y="2326320"/>
              <a:ext cx="3064320" cy="336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1E5F34-1523-4B58-A170-095C73903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65600" y="2316960"/>
                <a:ext cx="3083040" cy="33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4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5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B83D3-4F1D-4C61-A5F7-2F6A86899EBC}"/>
                  </a:ext>
                </a:extLst>
              </p14:cNvPr>
              <p14:cNvContentPartPr/>
              <p14:nvPr/>
            </p14:nvContentPartPr>
            <p14:xfrm>
              <a:off x="599400" y="3504600"/>
              <a:ext cx="3032640" cy="2954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B83D3-4F1D-4C61-A5F7-2F6A86899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040" y="3495240"/>
                <a:ext cx="3051360" cy="29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3394"/>
            <a:ext cx="11187259" cy="1014667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3740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3740"/>
                <a:ext cx="11187258" cy="4845504"/>
              </a:xfrm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9B5812-1A22-4DDC-B03F-FB742AA457E3}"/>
                  </a:ext>
                </a:extLst>
              </p14:cNvPr>
              <p14:cNvContentPartPr/>
              <p14:nvPr/>
            </p14:nvContentPartPr>
            <p14:xfrm>
              <a:off x="590400" y="369000"/>
              <a:ext cx="10399680" cy="552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9B5812-1A22-4DDC-B03F-FB742AA457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040" y="359640"/>
                <a:ext cx="10418400" cy="55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3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974A2E-B091-46CA-8E98-8DD7A928A3DB}"/>
                  </a:ext>
                </a:extLst>
              </p14:cNvPr>
              <p14:cNvContentPartPr/>
              <p14:nvPr/>
            </p14:nvContentPartPr>
            <p14:xfrm>
              <a:off x="304560" y="2055960"/>
              <a:ext cx="11037240" cy="407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974A2E-B091-46CA-8E98-8DD7A928A3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5200" y="2046600"/>
                <a:ext cx="11055960" cy="40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A85119-EE10-42EF-A366-B60205118E5D}"/>
                  </a:ext>
                </a:extLst>
              </p14:cNvPr>
              <p14:cNvContentPartPr/>
              <p14:nvPr/>
            </p14:nvContentPartPr>
            <p14:xfrm>
              <a:off x="3336480" y="2538000"/>
              <a:ext cx="3681720" cy="205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A85119-EE10-42EF-A366-B60205118E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7120" y="2528640"/>
                <a:ext cx="370044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3394"/>
            <a:ext cx="11187259" cy="1014667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D8E38A7-ECE5-4FD8-9F87-875CD685DF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4380" y="1493740"/>
                <a:ext cx="5108384" cy="499633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D8E38A7-ECE5-4FD8-9F87-875CD685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80" y="1493740"/>
                <a:ext cx="5108384" cy="4996330"/>
              </a:xfrm>
              <a:prstGeom prst="rect">
                <a:avLst/>
              </a:prstGeom>
              <a:blipFill>
                <a:blip r:embed="rId3"/>
                <a:stretch>
                  <a:fillRect l="-2387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5F4608-C858-462C-B8AF-F8D777DF0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3740"/>
                <a:ext cx="6070595" cy="451261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is “the empty string”</a:t>
                </a:r>
              </a:p>
              <a:p>
                <a:r>
                  <a:rPr lang="en-US" sz="2200" dirty="0"/>
                  <a:t>The string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characters –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sz="2200" dirty="0"/>
                  <a:t>not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sz="22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:</a:t>
                </a:r>
              </a:p>
              <a:p>
                <a:r>
                  <a:rPr lang="en-US" sz="2200" dirty="0"/>
                  <a:t>Basis: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Recursive: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/>
                  <a:t>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b="0" dirty="0"/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200" dirty="0"/>
                  <a:t> means the string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with the character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appended.</a:t>
                </a:r>
              </a:p>
              <a:p>
                <a:r>
                  <a:rPr lang="en-US" sz="2200" dirty="0"/>
                  <a:t>You’ll also see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(a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200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5F4608-C858-462C-B8AF-F8D777DF0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3740"/>
                <a:ext cx="6070595" cy="4512613"/>
              </a:xfrm>
              <a:blipFill>
                <a:blip r:embed="rId4"/>
                <a:stretch>
                  <a:fillRect l="-2008" t="-1757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2E5-6943-4596-9B81-0D3966EA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string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67A5-CF28-4ABE-8C0A-7B4C4C8D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do a string-based induction proof on the concept check. We’ll do another one next week in lecture. It’s got a lot of details that are worth going through slowly.</a:t>
            </a:r>
          </a:p>
          <a:p>
            <a:r>
              <a:rPr lang="en-US" dirty="0"/>
              <a:t>Let’s do a different set—trees! </a:t>
            </a:r>
          </a:p>
        </p:txBody>
      </p:sp>
    </p:spTree>
    <p:extLst>
      <p:ext uri="{BB962C8B-B14F-4D97-AF65-F5344CB8AC3E}">
        <p14:creationId xmlns:p14="http://schemas.microsoft.com/office/powerpoint/2010/main" val="175103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9F0D823-A619-4237-9CF3-657FA7D178C1}"/>
                  </a:ext>
                </a:extLst>
              </p14:cNvPr>
              <p14:cNvContentPartPr/>
              <p14:nvPr/>
            </p14:nvContentPartPr>
            <p14:xfrm>
              <a:off x="3611160" y="2307960"/>
              <a:ext cx="6078240" cy="4021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9F0D823-A619-4237-9CF3-657FA7D178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1800" y="2298600"/>
                <a:ext cx="6096960" cy="40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01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7DA5D4-C4F4-4058-950A-DC0B79657B03}"/>
                  </a:ext>
                </a:extLst>
              </p14:cNvPr>
              <p14:cNvContentPartPr/>
              <p14:nvPr/>
            </p14:nvContentPartPr>
            <p14:xfrm>
              <a:off x="1766160" y="2517840"/>
              <a:ext cx="4832280" cy="2787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7DA5D4-C4F4-4058-950A-DC0B79657B0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56800" y="2508480"/>
                <a:ext cx="4851000" cy="280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3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6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55CB8C-476E-47B6-BE32-8F837E1F7177}"/>
                  </a:ext>
                </a:extLst>
              </p14:cNvPr>
              <p14:cNvContentPartPr/>
              <p14:nvPr/>
            </p14:nvContentPartPr>
            <p14:xfrm>
              <a:off x="120600" y="1166040"/>
              <a:ext cx="10072800" cy="270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55CB8C-476E-47B6-BE32-8F837E1F71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240" y="1156680"/>
                <a:ext cx="10091520" cy="272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F5939B-0ED5-43E2-A16D-3A61B26F1D35}"/>
                  </a:ext>
                </a:extLst>
              </p14:cNvPr>
              <p14:cNvContentPartPr/>
              <p14:nvPr/>
            </p14:nvContentPartPr>
            <p14:xfrm>
              <a:off x="243360" y="2041560"/>
              <a:ext cx="10353960" cy="423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F5939B-0ED5-43E2-A16D-3A61B26F1D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000" y="2032200"/>
                <a:ext cx="10372680" cy="42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62CC5F-786A-4AAE-BBD2-7D64603DC5CD}"/>
                  </a:ext>
                </a:extLst>
              </p14:cNvPr>
              <p14:cNvContentPartPr/>
              <p14:nvPr/>
            </p14:nvContentPartPr>
            <p14:xfrm>
              <a:off x="2351520" y="1050840"/>
              <a:ext cx="9410040" cy="4552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62CC5F-786A-4AAE-BBD2-7D64603DC5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2160" y="1041480"/>
                <a:ext cx="9428760" cy="45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everything you can make out of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85FA90-94C5-4A04-9D74-A3EE7CA8894C}"/>
                  </a:ext>
                </a:extLst>
              </p14:cNvPr>
              <p14:cNvContentPartPr/>
              <p14:nvPr/>
            </p14:nvContentPartPr>
            <p14:xfrm>
              <a:off x="438480" y="1006560"/>
              <a:ext cx="9158040" cy="448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85FA90-94C5-4A04-9D74-A3EE7CA88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120" y="997200"/>
                <a:ext cx="9176760" cy="45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A07E22-1924-4F78-AF9D-C8315F0F3962}"/>
                  </a:ext>
                </a:extLst>
              </p14:cNvPr>
              <p14:cNvContentPartPr/>
              <p14:nvPr/>
            </p14:nvContentPartPr>
            <p14:xfrm>
              <a:off x="492840" y="2277720"/>
              <a:ext cx="4870800" cy="330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A07E22-1924-4F78-AF9D-C8315F0F39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480" y="2268360"/>
                <a:ext cx="4889520" cy="33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174CB6-FC5B-4865-92D0-0C83182C856E}"/>
                  </a:ext>
                </a:extLst>
              </p14:cNvPr>
              <p14:cNvContentPartPr/>
              <p14:nvPr/>
            </p14:nvContentPartPr>
            <p14:xfrm>
              <a:off x="159120" y="1410120"/>
              <a:ext cx="10819440" cy="158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174CB6-FC5B-4865-92D0-0C83182C85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760" y="1400760"/>
                <a:ext cx="10838160" cy="16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1838</TotalTime>
  <Words>3345</Words>
  <Application>Microsoft Office PowerPoint</Application>
  <PresentationFormat>Widescreen</PresentationFormat>
  <Paragraphs>331</Paragraphs>
  <Slides>35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</vt:lpstr>
      <vt:lpstr>Strings</vt:lpstr>
      <vt:lpstr>Functions on Strings</vt:lpstr>
      <vt:lpstr>Strings</vt:lpstr>
      <vt:lpstr>A string proof</vt:lpstr>
      <vt:lpstr>Trees!</vt:lpstr>
      <vt:lpstr>More Structural Sets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Structural Induction on Binary Trees (cont.)</vt:lpstr>
      <vt:lpstr>Structural Induction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Lisa Elkin</cp:lastModifiedBy>
  <cp:revision>88</cp:revision>
  <cp:lastPrinted>2025-11-03T04:48:23Z</cp:lastPrinted>
  <dcterms:created xsi:type="dcterms:W3CDTF">2020-11-08T19:06:15Z</dcterms:created>
  <dcterms:modified xsi:type="dcterms:W3CDTF">2025-11-04T00:21:20Z</dcterms:modified>
</cp:coreProperties>
</file>