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ink/ink9.xml" ContentType="application/inkml+xml"/>
  <Override PartName="/ppt/notesSlides/notesSlide12.xml" ContentType="application/vnd.openxmlformats-officedocument.presentationml.notesSlide+xml"/>
  <Override PartName="/ppt/ink/ink10.xml" ContentType="application/inkml+xml"/>
  <Override PartName="/ppt/notesSlides/notesSlide13.xml" ContentType="application/vnd.openxmlformats-officedocument.presentationml.notesSlide+xml"/>
  <Override PartName="/ppt/ink/ink11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2.xml" ContentType="application/inkml+xml"/>
  <Override PartName="/ppt/notesSlides/notesSlide18.xml" ContentType="application/vnd.openxmlformats-officedocument.presentationml.notesSlide+xml"/>
  <Override PartName="/ppt/ink/ink13.xml" ContentType="application/inkml+xml"/>
  <Override PartName="/ppt/notesSlides/notesSlide19.xml" ContentType="application/vnd.openxmlformats-officedocument.presentationml.notesSlide+xml"/>
  <Override PartName="/ppt/ink/ink14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5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2" r:id="rId3"/>
    <p:sldId id="258" r:id="rId4"/>
    <p:sldId id="260" r:id="rId5"/>
    <p:sldId id="283" r:id="rId6"/>
    <p:sldId id="284" r:id="rId7"/>
    <p:sldId id="264" r:id="rId8"/>
    <p:sldId id="265" r:id="rId9"/>
    <p:sldId id="292" r:id="rId10"/>
    <p:sldId id="268" r:id="rId11"/>
    <p:sldId id="291" r:id="rId12"/>
    <p:sldId id="272" r:id="rId13"/>
    <p:sldId id="288" r:id="rId14"/>
    <p:sldId id="289" r:id="rId15"/>
    <p:sldId id="278" r:id="rId16"/>
    <p:sldId id="279" r:id="rId17"/>
    <p:sldId id="261" r:id="rId18"/>
    <p:sldId id="262" r:id="rId19"/>
    <p:sldId id="263" r:id="rId20"/>
    <p:sldId id="316" r:id="rId21"/>
    <p:sldId id="297" r:id="rId22"/>
    <p:sldId id="314" r:id="rId23"/>
    <p:sldId id="315" r:id="rId24"/>
    <p:sldId id="298" r:id="rId25"/>
    <p:sldId id="299" r:id="rId26"/>
    <p:sldId id="308" r:id="rId27"/>
    <p:sldId id="312" r:id="rId28"/>
    <p:sldId id="309" r:id="rId29"/>
    <p:sldId id="310" r:id="rId30"/>
    <p:sldId id="311" r:id="rId31"/>
    <p:sldId id="313" r:id="rId32"/>
    <p:sldId id="296" r:id="rId33"/>
    <p:sldId id="294" r:id="rId34"/>
    <p:sldId id="295" r:id="rId35"/>
    <p:sldId id="29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2" autoAdjust="0"/>
    <p:restoredTop sz="76163" autoAdjust="0"/>
  </p:normalViewPr>
  <p:slideViewPr>
    <p:cSldViewPr snapToGrid="0">
      <p:cViewPr varScale="1">
        <p:scale>
          <a:sx n="80" d="100"/>
          <a:sy n="80" d="100"/>
        </p:scale>
        <p:origin x="24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2547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Elkin" userId="812d3ccb-4eee-4653-9d64-a6bd56e9a528" providerId="ADAL" clId="{45337E47-5A36-4DDA-9EED-5C242654B455}"/>
    <pc:docChg chg="undo custSel addSld modSld modHandout">
      <pc:chgData name="Lisa Elkin" userId="812d3ccb-4eee-4653-9d64-a6bd56e9a528" providerId="ADAL" clId="{45337E47-5A36-4DDA-9EED-5C242654B455}" dt="2025-11-03T05:18:11.791" v="115" actId="20577"/>
      <pc:docMkLst>
        <pc:docMk/>
      </pc:docMkLst>
      <pc:sldChg chg="modSp mod">
        <pc:chgData name="Lisa Elkin" userId="812d3ccb-4eee-4653-9d64-a6bd56e9a528" providerId="ADAL" clId="{45337E47-5A36-4DDA-9EED-5C242654B455}" dt="2025-11-03T05:18:11.791" v="115" actId="20577"/>
        <pc:sldMkLst>
          <pc:docMk/>
          <pc:sldMk cId="1897570129" sldId="256"/>
        </pc:sldMkLst>
        <pc:spChg chg="mod">
          <ac:chgData name="Lisa Elkin" userId="812d3ccb-4eee-4653-9d64-a6bd56e9a528" providerId="ADAL" clId="{45337E47-5A36-4DDA-9EED-5C242654B455}" dt="2025-11-03T05:18:11.791" v="115" actId="20577"/>
          <ac:spMkLst>
            <pc:docMk/>
            <pc:sldMk cId="1897570129" sldId="256"/>
            <ac:spMk id="3" creationId="{C0085480-9376-4153-B6C3-A909ABAA8246}"/>
          </ac:spMkLst>
        </pc:spChg>
      </pc:sldChg>
      <pc:sldChg chg="modSp mod">
        <pc:chgData name="Lisa Elkin" userId="812d3ccb-4eee-4653-9d64-a6bd56e9a528" providerId="ADAL" clId="{45337E47-5A36-4DDA-9EED-5C242654B455}" dt="2025-11-03T04:26:22.885" v="17" actId="1076"/>
        <pc:sldMkLst>
          <pc:docMk/>
          <pc:sldMk cId="3338495553" sldId="262"/>
        </pc:sldMkLst>
        <pc:spChg chg="mod">
          <ac:chgData name="Lisa Elkin" userId="812d3ccb-4eee-4653-9d64-a6bd56e9a528" providerId="ADAL" clId="{45337E47-5A36-4DDA-9EED-5C242654B455}" dt="2025-11-03T04:26:21.903" v="16" actId="1076"/>
          <ac:spMkLst>
            <pc:docMk/>
            <pc:sldMk cId="3338495553" sldId="262"/>
            <ac:spMk id="2" creationId="{5DAC537F-54D3-46B1-9883-DAEA334E5870}"/>
          </ac:spMkLst>
        </pc:spChg>
        <pc:spChg chg="mod">
          <ac:chgData name="Lisa Elkin" userId="812d3ccb-4eee-4653-9d64-a6bd56e9a528" providerId="ADAL" clId="{45337E47-5A36-4DDA-9EED-5C242654B455}" dt="2025-11-03T04:26:22.885" v="17" actId="1076"/>
          <ac:spMkLst>
            <pc:docMk/>
            <pc:sldMk cId="3338495553" sldId="262"/>
            <ac:spMk id="3" creationId="{F4774CC5-4C85-4743-8DAE-05275AC00113}"/>
          </ac:spMkLst>
        </pc:spChg>
      </pc:sldChg>
      <pc:sldChg chg="addSp delSp modSp add mod modAnim modShow">
        <pc:chgData name="Lisa Elkin" userId="812d3ccb-4eee-4653-9d64-a6bd56e9a528" providerId="ADAL" clId="{45337E47-5A36-4DDA-9EED-5C242654B455}" dt="2025-11-03T04:27:53.095" v="89" actId="1038"/>
        <pc:sldMkLst>
          <pc:docMk/>
          <pc:sldMk cId="2666091341" sldId="316"/>
        </pc:sldMkLst>
        <pc:spChg chg="mod">
          <ac:chgData name="Lisa Elkin" userId="812d3ccb-4eee-4653-9d64-a6bd56e9a528" providerId="ADAL" clId="{45337E47-5A36-4DDA-9EED-5C242654B455}" dt="2025-11-03T04:27:38.064" v="28" actId="1076"/>
          <ac:spMkLst>
            <pc:docMk/>
            <pc:sldMk cId="2666091341" sldId="316"/>
            <ac:spMk id="2" creationId="{7508DE94-8535-407D-B3B8-8F954BFFD2AD}"/>
          </ac:spMkLst>
        </pc:spChg>
        <pc:spChg chg="del mod">
          <ac:chgData name="Lisa Elkin" userId="812d3ccb-4eee-4653-9d64-a6bd56e9a528" providerId="ADAL" clId="{45337E47-5A36-4DDA-9EED-5C242654B455}" dt="2025-11-03T04:26:18.960" v="15" actId="478"/>
          <ac:spMkLst>
            <pc:docMk/>
            <pc:sldMk cId="2666091341" sldId="316"/>
            <ac:spMk id="3" creationId="{1747B5FA-1410-439B-BFFB-4A7B5FA3603E}"/>
          </ac:spMkLst>
        </pc:spChg>
        <pc:spChg chg="add mod">
          <ac:chgData name="Lisa Elkin" userId="812d3ccb-4eee-4653-9d64-a6bd56e9a528" providerId="ADAL" clId="{45337E47-5A36-4DDA-9EED-5C242654B455}" dt="2025-11-03T04:27:53.095" v="89" actId="1038"/>
          <ac:spMkLst>
            <pc:docMk/>
            <pc:sldMk cId="2666091341" sldId="316"/>
            <ac:spMk id="4" creationId="{8D8E38A7-ECE5-4FD8-9F87-875CD685DF98}"/>
          </ac:spMkLst>
        </pc:spChg>
        <pc:spChg chg="add del mod">
          <ac:chgData name="Lisa Elkin" userId="812d3ccb-4eee-4653-9d64-a6bd56e9a528" providerId="ADAL" clId="{45337E47-5A36-4DDA-9EED-5C242654B455}" dt="2025-11-03T04:26:26.791" v="18" actId="478"/>
          <ac:spMkLst>
            <pc:docMk/>
            <pc:sldMk cId="2666091341" sldId="316"/>
            <ac:spMk id="6" creationId="{2636A467-6BF3-4D5A-A36A-72B7EBE4B795}"/>
          </ac:spMkLst>
        </pc:spChg>
        <pc:spChg chg="add mod">
          <ac:chgData name="Lisa Elkin" userId="812d3ccb-4eee-4653-9d64-a6bd56e9a528" providerId="ADAL" clId="{45337E47-5A36-4DDA-9EED-5C242654B455}" dt="2025-11-03T04:27:06.945" v="26" actId="255"/>
          <ac:spMkLst>
            <pc:docMk/>
            <pc:sldMk cId="2666091341" sldId="316"/>
            <ac:spMk id="7" creationId="{DC5F4608-C858-462C-B8AF-F8D777DF0F25}"/>
          </ac:spMkLst>
        </pc:spChg>
      </pc:sldChg>
    </pc:docChg>
  </pc:docChgLst>
  <pc:docChgLst>
    <pc:chgData name="Lisa Elkin" userId="812d3ccb-4eee-4653-9d64-a6bd56e9a528" providerId="ADAL" clId="{724213C3-82FA-4735-9535-2F77BA7BD3A0}"/>
    <pc:docChg chg="modSld">
      <pc:chgData name="Lisa Elkin" userId="812d3ccb-4eee-4653-9d64-a6bd56e9a528" providerId="ADAL" clId="{724213C3-82FA-4735-9535-2F77BA7BD3A0}" dt="2025-11-03T22:20:48.465" v="0"/>
      <pc:docMkLst>
        <pc:docMk/>
      </pc:docMkLst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1783615833" sldId="258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1783615833" sldId="258"/>
            <ac:inkMk id="4" creationId="{7F9A4B14-8543-4B38-8380-628BA27ACAE9}"/>
          </ac:inkMkLst>
        </pc:inkChg>
      </pc:sldChg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2229618096" sldId="261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2229618096" sldId="261"/>
            <ac:inkMk id="4" creationId="{57A568A7-86C7-4908-9D7D-90DDBB993C4E}"/>
          </ac:inkMkLst>
        </pc:inkChg>
      </pc:sldChg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3338495553" sldId="262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3338495553" sldId="262"/>
            <ac:inkMk id="4" creationId="{D9F68145-7889-4311-9797-5CA7E9F351E9}"/>
          </ac:inkMkLst>
        </pc:inkChg>
      </pc:sldChg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4034785573" sldId="263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4034785573" sldId="263"/>
            <ac:inkMk id="4" creationId="{726980AB-F377-4853-8FB7-937E4E4A55E9}"/>
          </ac:inkMkLst>
        </pc:inkChg>
      </pc:sldChg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2725047057" sldId="264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2725047057" sldId="264"/>
            <ac:inkMk id="4" creationId="{A422C654-6555-4FD9-AF71-29951DB8A23E}"/>
          </ac:inkMkLst>
        </pc:inkChg>
      </pc:sldChg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30728020" sldId="265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30728020" sldId="265"/>
            <ac:inkMk id="4" creationId="{4FFE6A91-FD9A-4F87-80AE-05F244F0C084}"/>
          </ac:inkMkLst>
        </pc:inkChg>
      </pc:sldChg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1152304073" sldId="268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1152304073" sldId="268"/>
            <ac:inkMk id="4" creationId="{8D7806B6-E52D-4845-BD61-9C0F8075663F}"/>
          </ac:inkMkLst>
        </pc:inkChg>
      </pc:sldChg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1715004544" sldId="272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1715004544" sldId="272"/>
            <ac:inkMk id="4" creationId="{5468D682-B686-448C-9821-470F3D171EAD}"/>
          </ac:inkMkLst>
        </pc:inkChg>
      </pc:sldChg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4202947253" sldId="282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4202947253" sldId="282"/>
            <ac:inkMk id="4" creationId="{9DCA1E8C-E038-4FE8-979E-DAC1CA34B764}"/>
          </ac:inkMkLst>
        </pc:inkChg>
      </pc:sldChg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3619592659" sldId="283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3619592659" sldId="283"/>
            <ac:inkMk id="4" creationId="{9D148C58-C472-490F-8BE6-96DB92D87427}"/>
          </ac:inkMkLst>
        </pc:inkChg>
      </pc:sldChg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3647906004" sldId="284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3647906004" sldId="284"/>
            <ac:inkMk id="4" creationId="{356DD2E0-F21F-46FC-8060-2E2D6C2C37E8}"/>
          </ac:inkMkLst>
        </pc:inkChg>
      </pc:sldChg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1002412895" sldId="288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1002412895" sldId="288"/>
            <ac:inkMk id="3" creationId="{868EBE99-084A-4E5A-9636-C3C722D21279}"/>
          </ac:inkMkLst>
        </pc:inkChg>
      </pc:sldChg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4182919437" sldId="291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4182919437" sldId="291"/>
            <ac:inkMk id="4" creationId="{658D919C-0C83-47C1-AB7F-851C1CA87991}"/>
          </ac:inkMkLst>
        </pc:inkChg>
      </pc:sldChg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4071600721" sldId="292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4071600721" sldId="292"/>
            <ac:inkMk id="4" creationId="{15B21539-B0A3-418B-8F1E-1E0CB451BDCF}"/>
          </ac:inkMkLst>
        </pc:inkChg>
      </pc:sldChg>
      <pc:sldChg chg="addSp">
        <pc:chgData name="Lisa Elkin" userId="812d3ccb-4eee-4653-9d64-a6bd56e9a528" providerId="ADAL" clId="{724213C3-82FA-4735-9535-2F77BA7BD3A0}" dt="2025-11-03T22:20:48.465" v="0"/>
        <pc:sldMkLst>
          <pc:docMk/>
          <pc:sldMk cId="3534016934" sldId="315"/>
        </pc:sldMkLst>
        <pc:inkChg chg="add">
          <ac:chgData name="Lisa Elkin" userId="812d3ccb-4eee-4653-9d64-a6bd56e9a528" providerId="ADAL" clId="{724213C3-82FA-4735-9535-2F77BA7BD3A0}" dt="2025-11-03T22:20:48.465" v="0"/>
          <ac:inkMkLst>
            <pc:docMk/>
            <pc:sldMk cId="3534016934" sldId="315"/>
            <ac:inkMk id="5" creationId="{56B58654-6C85-42EB-8D2D-C3F5CB3D43F1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B1A08A-2552-47B3-BAC9-5E50DDBF06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1AEE6E-6914-4E29-ADD8-770FBFB2D9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3E475-7533-4460-9CA7-88D61E829A7E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FF57A-5432-421D-B2C9-5135F833C5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AC47BD-EB41-4B99-B75E-09485B87CE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35483-6CE9-474D-B305-399D09D30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73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1:33:50.42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9603 7487 1612 0,'0'0'144'16,"0"0"-116"-16,0 0-28 0,0 0 0 0,0 0 224 0,0 0 40 0,0 0 7 0,12 6 1 0,7-6-127 0,13 0-25 0,-20 0-6 16,20-6-1-16,12 1-50 0,-6-12-11 0,18 6-1 0,7 0-1 15,-6-12 1-15,6 1 0 0,7 5 0 0,-1-11 0 16,-6 5-17-16,-6 1-3 0,6 0-1 15,0 10 0-15,0-4-14 0,-6 10-2 0,-7-5-1 0,0 11 0 16,1 0 1-16,-7 0 0 0,-6 11 0 0,6 0 0 0,-12 0-14 16,12 1 0-16,-19 4 0 15,6-4 0-15,1-1 0 0,-13 0 0 0,6-11 0 16,-6 11 0-16,0-5 0 0,-19-6 0 0,0 0 0 0,12-11 0 16,-12-1-19-16,0-4-6 15,-12 4-2-15</inkml:trace>
  <inkml:trace contextRef="#ctx0" brushRef="#br0" timeOffset="3556.49">16367 7140 1605 0,'0'0'35'0,"0"0"7"0,0 0 2 0,0 0 2 0,6 0-37 0,-6-6-9 0,0 6 0 0,13-5 0 0,6-1 59 0,-6 0 9 0,6-5 3 0,-1 6 0 0,1-1-21 0,7-5-4 16,5 5-1-16,13-5 0 15,-6 11-5-15,12-22 0 0,7 10-1 0,0 1 0 0,-7 6 16 0,7-7 3 16,0 7 1-16,0-1 0 16,6-5-16-16,0 11-3 0,6 0-1 0,0 6 0 0,-6-1-22 15,13-5-4-15,-7 11-1 0,1 6 0 16,5-11-12-16,-5 5 0 0,-1 0 0 0,7 6 0 0,6-11 0 0,0 5 0 15,0 0 0-15,6-11 0 0,6 0 0 16,7 0 0-16,7-11 0 0,5 0 0 0,-6 5 15 0,7-11-3 16,-13 0-1-16,12 6 0 0,-6-6 26 15,0 6 6-15,-12 0 1 0,6 5 0 0,-13-5-31 16,-12 6-5-16,-1 5-8 0,1 0 11 0,-7 0-11 16,7 5 0-16,0-5 9 0,6 11-9 0,-7-11 0 0,14 6 0 15,-1 5 0-15,6-5 8 0,1-1-8 16,-1 1 0-16,7-6 0 0,13-6 8 0,-1 6 11 0,1-11 2 15,-1 6 1-15,1-7 0 0,-7-4 2 0,-13-1 1 16,1 5 0-16,0-4 0 0,-7 4-6 0,-6-4-2 0,-7 4 0 16,1 1 0-16,6 6-9 0,-6-12-8 0,-1 11 12 0,1-5-12 15,0 11 12-15,-1-6-12 16,1 6 12-16,-7 0-12 0,7 6 0 0,-7-6 0 0,7 6 0 16,0-1 0-16,6 1 0 0,-7-1-9 15,1 7 9-15,0-12 0 0,-7 0 0 0,7 5 0 0,-13-5 0 16,6 6 0-16,0-6 0 0,-12 0 0 0,12 0 0 15,-6 0-8-15,-6 0 32 0,6-6 8 0,0 6 0 16,0-5 1-16,-6 5-33 0,6 0 0 16,-6 0 0-16,0 0 0 0,-1 0-9 0,-5 0-6 0,12 0-1 0,-13 0 0 15,7 11 16-15,-7-6 0 0,1 7 0 0,-1-7 0 16,1 6 8-16,5 1 5 0,-5-7 1 0,-1 6 0 16,1-5-14-16,5 0 0 0,-5-1 0 15,-1 7 0-15,-6-12 0 0,-12 0 11 0,-7 0-11 0,0-6 10 16,-6 0 2-16,0 6 0 0,-6-11 0 0,-7 0 0 15,7 0-35 1,-13-6-6-16,-7-6-2 0,1 7 0 0</inkml:trace>
  <inkml:trace contextRef="#ctx0" brushRef="#br0" timeOffset="86732.97">9262 12969 57 0,'0'0'0'0,"-6"11"0"0,-7 1 0 16,7-1 0-16,-7 0 295 0,13-11 53 0,0 0 12 0,0 0 1 0,0 0-182 0,0 0-37 15,0 0-7-15,0 0-2 0,13-11-25 0,-13-6-4 16,19 0-2-16,6 0 0 0,-12-5 17 0,18-6 3 0,-12 6 1 0,13-7 0 16,-1 13-15-16,13-7-2 0,0 1-1 0,1 11 0 15,18-1-28-15,-13 12-5 0,7 0-2 16,6 6 0-16,-13 5-42 0,7 0-9 0,6 6-2 0,6-6 0 15,-6 6 15-15,0-11 2 0,0 5 1 0,7-5 0 16,-1-1-19-16,1-5-4 0,5-5-1 0,7-12 0 16,-25-6-11-16,6 1 10 0,0 0-10 0,-6-6 10 15,-13 0-10-15,-6 5 0 0,-13 1 0 0,-6 5-1040 16,-7 0-213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2:05:30.958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13845 7291 518 0,'0'0'46'0,"0"0"-37"0,0 0-9 0,0 0 0 0,0 0 84 0,0 0 14 0,0 0 3 0,7 11 1 0,5 1-68 0,-5 4-14 16,5-4-2-16,-5 4-1 0,5 1 7 0,1 0 0 15,-7 6 1-15,0-7 0 0,1 1 83 0,-1 0 16 16,0 0 3-16,-6 11 1 0,7-17 31 16,-1 11 6-16,-6-5 2 0,0 6 0 0,0-6-31 0,0 11-5 15,-6-6-2-15,6 6 0 0,-7 0-33 0,7-6-6 16,-12 6-2-16,5 0 0 0,7 6-70 0,-6-6-18 15,0-5 0-15,6 5 0 0,0-12 0 0,-13 1 0 16,13-17 0-16,-12 17 0 0,5-11 25 0,-5-1 2 16,-1-10 0-16,0-1 0 0,7-11-13 0,-7 6-2 15,1-6-1-15,6-5 0 0,-7-6-11 0,0-6 10 16,1 0-10-16,5-5 10 0,7-6-10 0,7-5 0 16,-1-6 0-16,0-6 0 0,20 12 21 0,-8-23-1 0,8 0 0 15,5-5 0-15,7 5-20 0,0 0 0 0,6 6 0 16,-6 11 0-16,0 5 0 0,-1 12-20 15,8 5 4-15,-8 12 1 0,1 5 15 0,0 11 0 16,-13 6 12-16,13 0-12 0,-13 12 0 0,1 4 0 16,-1 12 0-16,-6 6 0 0,-7 0 8 0,-5 11-8 15,-14-1 0-15,1 18 0 0,-7-17 28 0,-6 5-2 0,1 1 0 16,-8-6 0-16,-5-6-5 0,-7-11-1 0,13 0 0 0,-7-6 0 16,-6-10-20-16,7-7 0 0,-7-10 0 0,0-7 0 15,7 1-83 1,6 0-14-16,12-6-3 0,-6 11-1 0,19 6-124 15,0 0-25-15</inkml:trace>
  <inkml:trace contextRef="#ctx0" brushRef="#br0" timeOffset="360.95">14993 6736 518 0,'0'0'46'0,"-13"-5"-37"0,1-6-9 0,-1-1 0 0,0 12 450 0,-6 0 88 0,-6 0 18 0,0 0 3 15,0 6-371-15,6 5-73 16,-13 6-15-16,7 17-4 0,13 5-35 0,-7 6-7 0,0 5-2 0,6 6 0 16,13 6-10-16,0 5-2 0,6 6-1 0,1 5 0 15,5-10-2-15,7-1 0 0,0 0 0 0,13-5 0 16,-7-12-29-16,6 1-8 0,1-12 0 0,-1 0 0 16,7-11 0-16,0-11-15 0,-6 0 4 0,-1-6 1 31,1-5-138-31,-7-1-27 0,0-10-5 0,-6-1-1107 0</inkml:trace>
  <inkml:trace contextRef="#ctx0" brushRef="#br0" timeOffset="767.22">15440 6904 2797 0,'0'0'124'0,"-12"6"25"0,-7 5-119 0,6-5-30 15,1 5 0-15,5 12 0 0,1-1 81 0,6 12 11 0,0-1 1 0,0 12 1 16,6 0-67-16,1 5-14 0,-1 1-2 16,7 10-1-16,5-5-22 0,1 6-4 0,7 0 0 15,5-12-1-15,1 6 34 0,-1 0 7 0,7-11 2 16,6-6 0-1,0-11-42-15,7-5-8 0,-7-12-1 0,0-5-1 0,0-12 26 0,0-5 0 16,-6-6 0-16,-6-5 0 0,-7-1 0 0,-6-16 0 16,0 5 0-16,-13 6 0 15,-12-5-56-15,-1 5-7 0,1 0-1 0,-7 0 0 16,1 11 52-16,-13 0 12 0,-1 0 0 0,1 6 0 0,0 11 48 0,0 0 13 0,-13 6 3 16,6 10 0-16,1 7-52 0,6 5-12 0,-1 0 0 15,8 11 0-15,5 0 0 0,7 6 0 0,-1-6 0 0,1 6 0 16,6-11 0-16,13 5 0 0,6-11 0 0,-1 0 0 15,-5-5-202 1,12-23-43-16,7-17-9 0</inkml:trace>
  <inkml:trace contextRef="#ctx0" brushRef="#br0" timeOffset="982.91">15926 6759 1785 0,'0'0'159'0,"19"5"-127"15,0 1-32-15,6 11 0 0,6 0 198 0,1 5 34 16,-1 12 6-16,14-6 2 0,-8 0-90 0,20 11-18 16,6 11-3-16,-19 1-1 0,-25 5-128 0,25 0-14 15,19 6-9-15,-6-1-1 0,-19 12 39 0,-13-6 8 16,0 12 1-16,7-12 1 0,12 6-25 0,-31 0 0 16,-32 0 0-16,12-6 0 0,20-11 0 0,-13-11 0 15,-25 0 0-15,-7-6-916 16,13-11-189-16</inkml:trace>
  <inkml:trace contextRef="#ctx0" brushRef="#br0" timeOffset="1821.58">17584 7656 1324 0,'0'0'118'0,"0"0"-94"0,0 0-24 0,-6 16 0 0,-1 1 246 0,-5 11 45 0,5-17 9 0,-5 17 1 0,-7 0-119 0,6 6-24 16,-6 11-5-16,-6-6-1 0,6 0-92 0,-6-5-18 16,0 5-4-16,6-11-1 0,0 0-37 0,0 6 0 15,-6-28-12-15,6 5-900 0,6-6-180 0</inkml:trace>
  <inkml:trace contextRef="#ctx0" brushRef="#br0" timeOffset="2457.35">18536 6798 1612 0,'-6'28'144'0,"-1"-11"-116"0,1 0-28 0,-7 11 0 0,20-6 236 16,-7 12 42-16,0 5 8 0,6 6 2 0,13 0-180 0,-7 5-35 0,1 1-7 0,0 5-2 15,6 0-29-15,-7 5-7 0,-5-10 0 0,-1 5-1 31,0 0-43-31,0-11-9 0,1-6-2 0,-7-5 0 0,-7-6 53 16,1-12 10-16,6 1 3 0,0-17 0 0,-19 0-11 0,7 0-3 0,-1-22 0 0,-6 5 0 0,6-11 12 16,1-11 3-16,-7-6 0 0,0-6 0 15,19-5-28-15,0-5-12 0,-6-7 10 0,6 1-10 16,12 0 0-16,7 5 0 0,0-5 0 0,13 11 0 16,-1 5 0-16,7 7 0 0,6-7 0 0,7 12 0 0,-1 5 0 15,0 6 0-15,1 6 0 0,-1 16 0 16,-6-5 0-16,-6 11-10 0,0 11 10 0,-13-5-8 15,1 11 8-15,-1 11 0 0,-13 0 0 0,-5 11 0 16,-7 0 8-16,0 6-8 0,-7 0 8 0,-12 11-8 0,1 0 20 16,-8-11 0-16,1 0 0 0,0-6 0 0,-7-11-68 15,1-11-13-15,-7 0-3 0,7-1-1 16,-7-16-50-16,6 0-9 0,1 0-3 0,5 0-717 16,14 0-144-16</inkml:trace>
  <inkml:trace contextRef="#ctx0" brushRef="#br0" timeOffset="2700.7">19444 6619 518 0,'-7'16'46'0,"1"-10"-37"0,-13 5-9 0,-6-5 0 16,0 16 527-16,0-11 103 0,6 12 21 0,0 5 4 15,6 6-459-15,0 5-91 0,1 6-18 0,12 5-4 16,6 6-49-16,0 0-10 0,1 6-1 0,12-1-1 15,0 7-6-15,6-7-2 0,-6-5 0 0,12 1 0 16,7-13-6-16,6 7-8 0,0-18 11 0,0-5-11 16,1-11 0-16,-1 0 0 0,0-6 0 0,-6-11-9 15,-7 0-139 1,1-17-28-16,-7 1-6 0,0-7-1106 0</inkml:trace>
  <inkml:trace contextRef="#ctx0" brushRef="#br0" timeOffset="2873.41">20011 6938 3110 0,'0'23'68'0,"6"5"15"0,-6 11 2 0,7 6 3 0,-1-1-71 0,-6 7-17 15,6-1 0-15,7 6 0 0,0-11 55 0,-1 6 7 16,1-6 2-16,-1-1 0 0,1-4-52 0,0-1-12 16,-1-6 0-16,1-4 0 0,-13-7 0 0,6-5 0 15,7 0 0-15,-1-6 0 16,-12-11-100-16,0 0-22 0,13 0-5 0,-13 0-1229 0</inkml:trace>
  <inkml:trace contextRef="#ctx0" brushRef="#br0" timeOffset="3213.97">20578 6871 3078 0,'26'-6'68'15,"-7"6"13"-15,-7-5 3 0,7-7 3 0,6 1-70 0,1-6-17 0,-1 6 0 0,6-6 0 16,1 6 62-16,-1-6 9 0,-5 1 1 0,-1-1 1 15,-6 6-58-15,0 5-15 0,-7 0 0 0,-12 6 0 16,0 0 0-16,0 0 0 0,0 0 0 0,0 0 0 16,-12 6 0-16,-7 11 0 0,0 0 0 0,0 5 0 15,-6-5 0-15,6 11 0 0,-6 0 0 0,6 0 0 16,0-6 0-16,6 6 0 0,0 12 0 0,7-1 0 16,0 0 0-16,12 0 0 15,0 0 0-15,7-5 0 0,0 0 0 0,-1-1 0 0,7 1 0 0,0 0 0 16,0-6 0-16,0-6 0 0,6-5 0 0,-6 0 0 15,0 0-48 1,0-1-13-16,-6 1-3 0,-1 0 0 0,-12-6 52 0,6 6 12 0,-12 0 0 16,0 11 0-16,-7-11 48 0,1-1 13 0,-1 12 3 15,-12-11 0-15,0 6-52 0,-1-6-12 0,-5-6 0 0,-1 0 0 16,1-5-48-16,-1-1-13 0,7-5-3 0,0-5-887 16,0-7-177-16</inkml:trace>
  <inkml:trace contextRef="#ctx0" brushRef="#br0" timeOffset="3437.46">21190 6265 2674 0,'44'51'119'0,"-19"-23"24"0,13 17-115 0,0 11-28 0,6 0 0 0,0 6 0 15,0 10 103-15,-6 1 14 0,0 6 3 0,-6 10 1 0,-7 1-27 0,-6 11-6 16,-7-6 0-16,-5 17-1 0,-7-22-37 15,-7 5-7-15,-5-5-2 0,-7 5 0 32,-6-11-76-32,-7 1-15 0,-12-1-3 0,0-6-1 15,0-5-170-15,-7 5-33 0,-81 57-7 0,31-57-2 0</inkml:trace>
  <inkml:trace contextRef="#ctx0" brushRef="#br0" timeOffset="33900.46">23611 6221 1958 0,'0'22'174'0,"-6"12"-139"0,-1 5-35 0,1 6 0 0,0 11 148 0,-1 0 24 0,1 11 4 0,0 0 0 0,6 6-91 0,-7-11-18 15,1 0-4-15,6 10-1 0,-6-10-47 0,6-6-15 16,0 0 8-16,0-11-8 15,6 0-36-15,0-11-12 0,7-6-1 0,0 0-759 16,6-12-152-16</inkml:trace>
  <inkml:trace contextRef="#ctx0" brushRef="#br0" timeOffset="34079.35">24210 6142 1728 0,'-19'6'153'0,"0"-1"-122"0,-13 7-31 0,7-1 0 16,6 6 262-16,-6 5 46 15,6 12 10-15,7 11 2 0,5-6-199 0,7 17-39 0,13 11-8 0,-1 0-2 16,14 1-58-16,-1-1-14 0,13 6 0 0,0 0 0 16,-13-6 0-16,6 0 0 0,1-11 0 0,-1 6 0 31,1-6-112-31,-1-6-17 0,-18-5-3 0,6 6-1126 0</inkml:trace>
  <inkml:trace contextRef="#ctx0" brushRef="#br0" timeOffset="34226.11">23819 7302 1324 0,'25'0'118'0,"-25"0"-94"0,0 0-24 0,25 0 0 16,1 0 299-16,5-11 55 0,1 0 11 0,5-6 3 0,8 6-244 0,-1-6-48 0,6 0-9 15,-6 1-3-15,7-1-51 0,-7-6-13 16,0 1 0-16,0-1 0 16,-6 12-202-16,-13 0-43 0,19-28-9 15,-6 16-2-15</inkml:trace>
  <inkml:trace contextRef="#ctx0" brushRef="#br0" timeOffset="34449.58">24657 6759 1440 0,'0'0'128'0,"13"11"-103"16,12 0-25-16,7 6 0 0,-1 5 310 0,13 1 57 0,7 5 11 15,12 0 2-15,6-6-232 0,-6 12-48 0,0-6-8 16,0 0-3-16,7 0-53 0,-1 0-10 16,-6 0-2-16,0 0-1 15,-12-6-46-15,-7 7-9 0,-6-13-1 0,-1 1-1 16,-11-6-190-16,-7 1-37 0</inkml:trace>
  <inkml:trace contextRef="#ctx0" brushRef="#br0" timeOffset="34608.25">25590 6607 1094 0,'-18'51'97'0,"5"-23"-77"0,-6 0-20 0,-6 17 0 15,0 0 457-15,-1 11 88 0,-5-6 18 0,-1 6 3 0,7 6-400 16,0-6-80-16,0-6-16 0,6 1-3 0,0-1-54 16,6-11-13-16,-6-5 0 0,7 0 0 15,5-12-158-15,1 6-34 16,0-5-8-16</inkml:trace>
  <inkml:trace contextRef="#ctx0" brushRef="#br0" timeOffset="34940.14">26662 6551 2880 0,'0'0'64'0,"-19"0"12"0,-6-5 4 0,6-1 0 0,-6 6-64 15,0-5-16-15,-7-1 0 0,7 6 0 0,-7 6 80 0,7-6 12 0,0 5 4 0,0 6 0 0,0 6-76 16,6 6-20-16,12 5 0 0,7 5 0 15,7 6 0-15,-1 6 0 0,7 6-11 0,6-1 11 16,6 6 0-16,0-5 0 0,6-1 0 0,1-5 0 16,6-6 0-16,0-5 8 0,-1-6 2 0,8-6 0 15,-8 1-10-15,1-12 0 0,0-5 0 0,-6-6-964 16,-1-6-186-16</inkml:trace>
  <inkml:trace contextRef="#ctx0" brushRef="#br0" timeOffset="35109.65">26341 6910 2649 0,'19'28'117'0,"-13"-22"25"0,7 5-114 0,5 0-28 15,1 12 0-15,7-12 0 0,11-6 88 0,-5-5 12 16,6 0 3-16,6 0 0 0,6-5-68 0,1-6-14 0,-1-1-2 16,1 1-1-1,-1-11-214-15,0-1-42 0,45-27-9 0,-26 11-1 0</inkml:trace>
  <inkml:trace contextRef="#ctx0" brushRef="#br0" timeOffset="35332.87">27198 6355 979 0,'0'0'87'0,"0"0"-70"0,0 0-17 0,-13 6 0 0,-5 5 488 16,5 6 95 0,13 0 18-16,-6 5 4 0,-1 6-438 0,14 0-88 0,12 0-18 0,12 6-3 0,13 11-58 0,0-1 0 15,0 1-10-15,13 0 1 31,0 0-15-31,-7 11-2 0,1-6-1 0,-1 6 0 16,-6-11-19-16,-12 6-4 0,-13-1-1 0,6 1 0 0,-12-6 51 16,-7-6 8-16,-6 6 2 0,-13-1 1 0,1-10 39 0,-7 0 8 0,0-6 2 15,-6-6 0-15,-1-5-30 0,-5-11-6 0,-7-1 0 0,-6-5-1 16,6-5-76-16,-6-7-15 0,-6-10-4 0</inkml:trace>
  <inkml:trace contextRef="#ctx0" brushRef="#br0" timeOffset="35905.57">28837 6265 1900 0,'0'0'169'0,"0"0"-135"16,0 0-34-16,13 12 0 0,-1 5 224 0,7-1 37 0,-6 7 8 0,12 16 2 0,0 0-165 0,7 12-33 0,-7 5-6 16,7 5-2-16,-1 12-1 0,-6-11 0 15,7 16 0-15,-7 1 0 0,7-1-51 0,-7-5-13 16,0 0 0-16,0 0 0 0,1-6 0 0,-8 0 0 15,1-16 0-15,-6 5 0 16,0-6-32-16,-1-10-10 0,-6-1-2 0,1-6-1396 16</inkml:trace>
  <inkml:trace contextRef="#ctx0" brushRef="#br0" timeOffset="36935.55">28724 7129 2246 0,'0'0'200'0,"0"0"-160"0,0 0-32 0,12-17-8 16,1 0 156-16,0-11 31 0,5 6 5 0,8-6 2 0,-1-6-135 0,6 6-27 16,-5-6-6-16,5 6-1 0,1-5-25 15,-7-7 0-15,-12 1 0 0,5 0 0 16,1 5-52 0,-6-11-4-16,6 12 0 0,0-1 0 0,6 1-44 15,-6 10-8-15,0-5-3 0,-7 6 0 0,14 5 31 0,-7 6 5 16,-1 5 2-16,1 6 0 0,0 0 60 0,0 0 13 0,-6 17 0 0,6-12 0 0,-7 18 72 15,1-1 12-15,0 6 2 0,5 0 1 16,-11 6-3-16,5 5-1 0,-5 0 0 0,-1 6 0 16,0 0-43-16,-6 6-9 0,0 5-2 0,7-17 0 0,-7 11 44 15,0-10 9-15,0-1 2 0,0 0 0 0,-7 0-33 16,7 1-7-16,-12-7 0 0,12 1-1 0,-7-12-24 16,1 1-5-16,0-7-1 0,-1 1 0 0,1 0-13 15,0-6 9-15,6 6-9 0,0-6 8 0,6 6-8 0,-6-17-9 16,0 0 9-16,6 11-13 0,-6-11-10 0,13 6-1 15,-13-6-1-15,13 0 0 0,6-6 5 0,0-5 0 0,-1 0 1 16,1-6 0-16,0 0 19 0,0-5 0 16,0-1 0-16,0 7 0 0,-6-7 0 0,6 6 14 15,-7 6-4-15,1 0-1 0,-1 0-9 0,1 0 12 0,6 5-12 16,-7-5 12-16,1 11-12 0,6 0 0 0,-6-6 0 0,6 1 0 16,-1 5 0-16,1-6 0 0,-6-5 0 0,6 11 0 15,-7-6 0-15,7 6 0 0,-6-6 0 0,-13 6 0 16,13-5-15-16,-13 5 5 0,0 0 1 15,0 0 0-15,0 0-5 0,0 0-1 0,0 0 0 16,0 0 0-16,0 0-3 0,0 0-1 0,0 0 0 0,-7 5 0 16,-5 7 4-16,-1 5 1 0,7-6 0 0,-1 0 0 15,7-11 14-15,0 11-12 0,-6 6 12 0,0-6-12 16,6-11 12-16,0 0-11 0,0 11 11 0,0 1-10 16,0-12 10-16,6 16-13 0,-6-16 5 0,0 0 8 15,0 0-10-15,0 0 10 0,6 6 0 0,13 0-9 0,-6-12 9 16,6 0 14-16,-6 6-3 0,5-16-1 15,-5 10 6-15,6-5 0 0,-6 11 1 0,5-11 0 0,-5-1-6 16,0-4-2-16,-1 4 0 0,7-4 0 0,-6-1 11 0,6-6 3 16,0 6 0-16,-7-5 0 0,1-6-9 0,-1 6-2 15,-5-6 0-15,-7 5 0 0,6 1-2 0,-6-1-1 16,0 6 0-16,0-5 0 0,-6 5-1 0,-1 0-8 16,-11 6 12-16,5 6-4 0,13 5-8 0,0 0 0 15,-13 0 0-15,-12 0 0 0,13 0-13 0,-7 0 5 16,-7 11 8-16,7 6-13 0,1 5 13 0,5-5 0 15,-6 5 0-15,6 6 0 0,1 6 0 0,-1-6 0 16,13 6 0-16,-6-1 0 0,6-5 0 0,6 6 0 16,7-6 0-16,6 6 0 0,6-6 0 0,-6-12 0 15,0-4 0-15,6 4 0 0,7-10 8 0,5 0-8 16,-5-1 0-16,12-10 0 0,-6-1 0 0,0-11 0 16,-7 0-15-16,7-5 5 0,-13 0-73 15,0-6-14-15,-6 0-3 0,0 5-1 16,-6 1-152-16,-7-1-31 0,-6 1-5 0,6 5-2 15,1 6-32-15,-7 11-6 0,0 0-2 0,0 0 0 0,6 17 268 0,0 5 54 0,-6 0 9 0,7 1 0 16,-1 5 238-16,0 0 43 0,-6 6 9 0,0-6 2 16,7 0-76-16,-7 0-14 0,0-6-3 0,6-5-1 15,0 0-56-15,-6-17-11 0,0 0-3 0,0 0 0 0,0 0-102 16,0 0-26-16,7-17 0 0,5 0 0 16,1-5 34-16,-1-1 2 0,-5-5 0 0,12 0 0 0,-7 6-7 0,7-6-1 15,-6 0 0-15,12 11 0 16,-6 6 28-16,12-1 6 0,-5 1 1 0,11 11 0 15,-5 0-42-15,12 11-8 0,-6 1-1 0,6 4-1 0,-19 13-11 0,13-7 8 16,0 6-8-16,-7 0 8 0,1 6-8 16,-13 5 0-16,-7-6 0 0,7 1 0 15,0-6-20-15,-12-5-8 0,-7-1-3 0,0-5-956 16,0-17-191-16</inkml:trace>
  <inkml:trace contextRef="#ctx0" brushRef="#br0" timeOffset="45662.67">22318 8261 2188 0,'13'-17'48'0,"-13"11"11"0,-6 1 1 0,6-6 1 0,6 5-49 0,-6 6-12 0,0 0 0 0,0 0 0 0,0 17 105 0,6 5 19 0,-6 6 3 0,7 12 1 16,-7 4-65-16,6 7-13 0,-6 5-2 0,0 6-1 15,-6-1-24-15,6 6-5 0,-19 6-1 0,6 6 0 16,7-12-17-16,0 0 0 0,-7-5 0 0,0 0 0 15,1-6 0-15,-1-11 8 0,7-12-8 0,-7 1 0 16,7-6-200 0,0-11-48-16,-1-1-8 0,7-16-3 0</inkml:trace>
  <inkml:trace contextRef="#ctx0" brushRef="#br0" timeOffset="45868.77">22905 8311 3254 0,'0'0'72'16,"-19"6"14"-16,0 5 3 0,-6-5 3 0,6 5-74 0,-6 0-18 0,6 0 0 0,6 12 0 0,7 5 10 0,-1 11-2 15,7 6 0-15,7 0 0 0,-1 11-17 0,7 0-4 16,6 11-1-16,0 0 0 0,6 1 2 0,-6-1 1 16,6 0 0-16,0 6 0 15,7-17-61-15,-7 0-12 0,0 0-2 0,0-5-808 16,-6-1-162-16</inkml:trace>
  <inkml:trace contextRef="#ctx0" brushRef="#br0" timeOffset="46009.57">22791 9147 2923 0,'0'0'129'0,"0"0"27"0,26 0-124 0,-8 0-32 0,14-6 0 0,-1 0 0 16,7-5 48-16,6 0 3 0,1 0 1 0,5-1 0 0,-12 1 2 0,6 6 1 15,0-1 0-15,0-5 0 16,-6 0-139-16,-6-1-28 15,-7 1-6-15,-6 6-1 0</inkml:trace>
  <inkml:trace contextRef="#ctx0" brushRef="#br0" timeOffset="46976.8">23995 8491 2073 0,'0'0'184'0,"7"11"-147"0,12 6-29 0,0-12-8 0,-7 12 180 0,7 6 36 0,13 5 6 0,5 0 2 0,8 0-77 0,-1 0-15 16,0 5-4-16,6 1 0 0,1 0-102 0,-1-1-26 15,-6-5 0-15,0 0 0 0,-6 6 0 0,0-6 0 16,0-11 0-16,-7 5 0 16,-12-5-55-16,7-6-16 0,-8 0-3 0,1-5-870 15,-19-6-175-15</inkml:trace>
  <inkml:trace contextRef="#ctx0" brushRef="#br0" timeOffset="47157.82">24638 8530 3110 0,'0'0'68'0,"-6"22"15"0,0 6 2 0,-7 0 3 0,1 6-71 0,5 5-17 0,-5 6 0 15,-1-6 0-15,1 6 55 0,5 6 7 0,-12-1 2 0,7 6 0 16,-7-5-64-16,0-1 0 0,0-5-9 0,-13 0 0 15,1-6 9-15,-1-11 12 0,1 0-2 0,6-6-1 16,-7-5-109-16,1-6-23 16,-1 1-4-16,1-7-785 0,-1 1-158 0</inkml:trace>
  <inkml:trace contextRef="#ctx0" brushRef="#br0" timeOffset="47389.33">25263 9158 3110 0,'0'0'68'0,"6"17"15"0,-12-1 2 0,-1 7 3 0,7-1-71 0,-6 6-17 15,-7-5 0-15,7 5 0 0,-7 0 0 0,7 0 0 16,-13-6 0-16,0 1 0 0,-6-7 0 0,-6 1 0 15,5 0 0-15,1-6 0 16,0-11-195-16,0 0-42 0</inkml:trace>
  <inkml:trace contextRef="#ctx0" brushRef="#br0" timeOffset="48011.8">25471 8866 806 0,'0'0'36'16,"12"6"7"-16,1 5-35 0,6-11-8 0,-7 6 0 0,-12-6 0 0,13-6 18 0,-13 6 2 16,19 0 0-16,-6-6 0 0,-1 1-20 15,-12 5 0-15,0 0 0 0,6-11-9 16,1-6 45-16,-7 6 10 0,0-1 2 0,0-4 0 0,0 4 12 0,0 1 4 15,-7 6 0-15,7 5 0 16,0 0 0-16,0 0 0 0,0 0 0 0,-6-6 0 0,-6 0-8 0,12 6-2 16,0 0 0-16,0 0 0 0,-7 12-6 15,7-1 0-15,-6 6-1 0,12-6 0 0,-6 6-16 16,0-6-3-16,7 6-1 0,-1 5 0 0,-6 0 86 0,6 7 18 16,-6-1 3-16,6 5 1 0,7-5-24 0,-7 0-5 15,7 6-1-15,-7-1 0 0,7-4-30 16,0-1-7-16,5-6 0 0,8 0-1 0,-1-5-27 15,0-6-4-15,0 1-2 0,1-7 0 0,-1-5-16 0,6-5-3 0,-6-1-1 16,7-11 0-16,0-5-14 0,-1-6 0 16,1 0 8-16,-1-6-8 0,-6-5 0 0,1 5-16 15,-14-5 3-15,7 5 1 0,-13 1 12 0,7 5-11 16,-7 5 11-16,7 6-10 0,-7 6 10 0,-6 11 0 16,13 6 0-16,-1 5 8 0,7 6 4 0,7 22 2 15,-8 0 0-15,8 12 0 0,5-1-6 0,-6 12-8 16,-6 5 11-16,13 6-11 0,-1 0 0 0,-12 5 0 0,0 1 0 0,-6 5 0 15,-1-6 8-15,-5 1-8 0,-14 5 0 0,1-6 0 0,-7 1-8 0,-5-6-6 16,-8-6-1-16,-5-11 0 16,-1-5 15-16,-6-12-9 0,-6-6 9 0,7-10-8 15,5-6 8-15,0-6 0 0,-5-11 8 0,-1-11-8 16,6-6 13-16,1-11-1 0,-1-6-1 0,7-5 0 16,6 0 1-16,7-12 0 0,-7-5 0 0,6 0 0 15,13 0-12-15,0 0 12 0,0 0-12 0,13 0 12 0,-7 5-21 16,19 7-4-16,0-7-1 0,7 1 0 15,6 5-126-15,-7 0-26 0,1 6-5 0,6-6-1109 16</inkml:trace>
  <inkml:trace contextRef="#ctx0" brushRef="#br0" timeOffset="48277.7">26933 8765 3340 0,'-12'0'74'0,"-1"0"15"0,-6 0 3 0,0 0 1 0,-6 0-74 15,6 0-19-15,0 0 0 0,7 6 0 0,-7 0 0 0,6-1 0 0,7 12 0 0,-7 0 0 0,13 11 0 0,0 11 0 0,-6 6 0 0,12 11 0 16,0 0 0-16,7 6 0 16,-7-1 0-16,13 1 0 0,0-12 0 0,6 1 0 0,1-6 0 0,5-6 0 15,1-5 0-15,6-12 0 0,-1-5 0 16,7 0 0-16,7-6 0 0,6 0 0 0,-7-5 0 0,1-6 0 31,-7-6-99-31,-7 0-23 0,-5 1-5 0,-7-12-785 0,0 6-158 16</inkml:trace>
  <inkml:trace contextRef="#ctx0" brushRef="#br0" timeOffset="48482.19">27015 9147 3340 0,'0'0'74'0,"19"5"15"0,6 1 3 0,1-6 1 0,-1 0-74 0,6 0-19 15,7 0 0-15,6 0 0 0,7 0 0 0,-7-6 0 0,0 1 0 0,-6-1 0 16,-7 0 0-16,7 1 0 16,-19-1 0-16,6-11 0 15,-6 6-99-15,0-11-23 0,-6-1-5 0,6-5-1 0</inkml:trace>
  <inkml:trace contextRef="#ctx0" brushRef="#br0" timeOffset="48729.62">27917 8440 3337 0,'-32'11'148'0,"20"1"30"0,-1 5-142 0,-6-1-36 0,13 7 0 15,-7-1 0-15,13 12 39 0,0-1 1 16,7-5 0-16,5 12 0 0,13-1-64 0,1 6-13 0,5 0-3 0,7 11 0 31,-7-17-46-31,7 0-10 0,-13 0-1 0,1-5-1 16,5 0 4-16,-6-1 1 0,-6 1 0 0,0 0 0 0,-12-6 74 0,-7 0 19 0,6 5 0 0,-12-5 0 15,-13 6 48-15,0-6 12 0,6 0 4 0,-12-6 0 16,-7-5-15-16,7 0-2 0,-13-6-1 0,13 0 0 16,-6-5-18-16,5-6-3 0,-5-6-1 0,-1 1 0 15,7-12-193 1,0 6-39-16</inkml:trace>
  <inkml:trace contextRef="#ctx0" brushRef="#br0" timeOffset="48990.59">28913 8233 2916 0,'0'0'64'0,"0"0"14"0,19 5 2 0,0 12 1 0,6 11-65 0,0 6-16 15,7 5 0-15,-1 12 0 0,7 10 47 0,0 1 5 0,0 11 2 16,-7 0 0-16,7-6-43 0,-6 11-11 0,-1 6 0 0,1 6 0 16,-7 0 0-16,-6-6 0 15,0-11 0-15,-7 0 0 16,1-6-162-16,-13-11-34 0</inkml:trace>
  <inkml:trace contextRef="#ctx0" brushRef="#br0" timeOffset="49175.8">29020 8984 3340 0,'0'0'74'0,"0"0"15"0,0 0 3 0,25 11 1 0,0-5-74 0,13-1-19 0,0-5 0 0,6 0 0 15,7 0 0-15,-7-5 0 0,0-6 0 0,0-1 0 16,-6-10-48-16,0 5-12 0,0-5-4 0,-7-1 0 16,1-5-153-16,-7 0-31 0,0-5-7 15</inkml:trace>
  <inkml:trace contextRef="#ctx0" brushRef="#br0" timeOffset="49850.23">29846 8659 2880 0,'-13'34'128'0,"13"-18"25"0,-6 7-122 0,0 5-31 16,-1 5 0-16,1 1 0 0,0-6 104 0,-1 6 16 15,7 5 2-15,0 0 1 0,-6-5-88 0,6-6-18 0,0 5-3 16,-6 1-1-16,6-6-13 0,-13 0 8 16,7 0-8-16,0-5 0 0,-7-7 16 0,7 1-4 15,6-17 0-15,-7 11 0 0,1 1 24 0,6-12 4 0,0 0 0 16,0 0 1-1,0 0-62-15,0 0-13 0,0 0-2 0,0 0-1 16,0 0 8-16,0 0 1 0,0 0 1 0,0 0 0 0,0-12 27 0,6-4 0 16,1 4 0-16,-1 7 0 0,0-6 0 0,7-1 0 0,0-4 0 15,-1 4 0-15,-6-4 0 0,13 4 0 0,-6-10 0 0,6 5 0 32,0-5-43-32,0-1-3 0,0 12-1 0,0-6 0 0,-1 6 24 0,1 0 5 0,-19 11 1 15,13-6 0-15,12-5 17 0,-12 5 0 0,6 1 0 16,-7 10 0-16,1-5 0 0,-7 6 0 0,7 0 0 0,-7-1 0 15,0 12-55-15,-6 0-7 0,7 0-2 0,-7 5 0 0,0-11 52 16,0 12 12-16,12-7 0 0,-5 1 0 16,5-5 48-16,1 4 13 0,6-4 3 0,0-1 0 15,6-6-52-15,0 1-12 0,0-6 0 0,7 0 0 16,-7-6 54-16,7-5 8 0,-7 0 2 0,6 0 0 16,-5-12-52-16,-1 6-12 0,0-5 0 0,-12 0 0 0,6 5 0 15,-7-6 0-15,1 1 0 0,-7 0 0 0,-6 5 0 16,0 0 0-16,-6 0 0 0,-1 6 0 0,1-6 0 0,-6 6 0 15,-1 5 0-15,0 1 0 0,1 5 0 16,-7 11 0-16,6 0 0 0,-6 6 0 0,0 11 0 0,0 0 0 16,1 11 0-16,5 0 0 0,7-5 0 0,-1 0 0 0,1 5 0 15,-7-5 0-15,13-1 0 0,7 1 0 16,-1-1 0-16,0-10 0 0,7-1 0 0,6-5 0 16,-7-6 0-16,1-5 0 15,6 0-48-15,-6-6-13 0,6-6-3 0,-7 0 0 0,7 1 44 0,0-6 9 0,-6-6 2 16,5 0 0-16,8 0 9 0,-7 0 12 15,6 0-2-15,0 1-1 0,7-1-9 0,-1 6 0 0,7-1 0 16,6 1 0-16,-12 6 34 0,5 5 5 16,1 5 1-16,6 6 0 0,-6-5-13 0,-6 5-3 0,-1 0 0 15,1 6 0-15,-1 6-24 0,-12-1 0 0,-6-5 0 16,-1 5 0-16,-12 1 14 0,0-1-2 0,-6 1-1 0,-7-1 0 0,1-5-11 16,-1 5-16-16,-6-11 4 0,13 1-983 15,-13-1-197-15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2:07:54.5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6898 8457 518 0,'0'0'23'0,"0"0"5"0,25 0-28 0,-18-6 0 0,-7 6 0 0,18-5 0 0,8-12 325 0,5 11 60 0,1-5 12 0,6 0 3 16,6 0-168-16,0 0-32 0,0 5-8 0,0-5 0 15,13-6-52-15,-7 6-9 0,7 0-3 16,-7 5 0-16,7 0-48 0,6-5-9 0,0 6-3 0,0 5 0 15,7 0-5-15,-7 5-2 0,6 6 0 0,0-5 0 16,-6 5-49-16,-6-5-12 0,6 5 0 0,-12-5 0 16,5 5 0-16,-12-6 0 0,-6 1 0 0,6 0 0 15,1-6 0-15,-20 5 0 0,6-5 0 0,1 0 0 16,-13 0 28-16,6 0 4 0,-6 0 0 0,0 0 0 0,-7 0-24 16,1 0-8-16,6 0 0 0,-19 0 0 15,0 0-86-15,0 0-17 0,0 0-3 0</inkml:trace>
  <inkml:trace contextRef="#ctx0" brushRef="#br0" timeOffset="657.13">11040 8295 2419 0,'0'0'107'0,"0"0"22"0,0 0-103 0,0 0-26 0,0 0 0 0,0 0 0 0,13-6 159 0,5 0 26 16,8 1 6-16,5-6 1 0,7-1-104 0,6 7-20 0,0-1-4 0,13 0 0 0,12 1 0 0,-6-6 1 16,13 11 0-16,0 0 0 15,-1 5-26-15,1 1-6 0,0 5-1 16,-1 0 0 0,-5 1-51-16,-7-1-10 0,-7-6-3 0,-11 7 0 0,-1-7 52 0,-6 6 9 0,-1-5 3 0,-5 5 0 15,6-11-24-15,-13 6-8 0,0-6 0 16,-12-6 0-16,12 1 0 0,-6-1 0 0,-13 0 0 15,13-10 0 1,-6-12-69-16,-1-1-14 0,-12-10-2 0</inkml:trace>
  <inkml:trace contextRef="#ctx0" brushRef="#br0" timeOffset="3725.76">12061 6787 403 0,'0'0'36'0,"0"0"-36"0,0 0 0 0,0 0 0 0,7-11 336 0,-1-1 60 0,-6 12 12 0,0-11 2 16,-6-6-209-16,6 17-41 0,-7-5-9 0,-5-6-2 15,-1 5-68-15,-6 6-13 0,7-6-4 0,-14 6 0 0,1 0 0 0,0 6 0 16,-7-6 0-16,-5 6 0 0,-1-6-43 15,6 5-9-15,-6-5-1 0,1 0-1 0,-8 6 0 16,1-6 0-16,-6 5 0 0,-1 7 0 0,7-1-10 0,-6 6 0 16,-1-1 0-16,-5 12 0 15,5 12-21-15,1-12 3 0,-7 16 1 0,0 13 0 16,1-1 17-16,-1 5 0 0,6 12 0 0,1 6 0 0,-7-1 0 0,19 6 0 16,19 6 0-16,1 11 0 0,-14-12 0 15,26 7 11-15,-1-7-11 0,7 12 10 16,7-11 5-16,5 0 1 0,1-6 0 0,18 0 0 0,14-6-32 0,5-10-5 15,7-7-2-15,-7 1 0 0,7-12 70 0,6-10 13 16,6-7 4-16,1-10 0 0,-7-12-52 0,12-11-12 16,14 0 0-16,-7-17 0 0,-7 0 0 0,1-16 0 15,0-1 0-15,-7 0 0 0,-6 1 0 0,-6-1 0 16,-7 0 0-16,-6 1 0 0,0-1 0 0,-6 6 0 16,-13-6 0-16,7 1 0 0,-7-1 0 0,-6 1 0 0,0-7 0 15,-6 1 0-15,-7 0 0 0,7-6 0 16,-7 0 0-16,0-11 0 0,-6 0 0 0,-6 0 0 15,6-6-9-15,0-5 9 0,-13 0-23 0,1 0 2 16,-1-1 0-16,-12 1 0 16,-7 0-14-16,-6 5-2 0,-6-5-1 0,-6 5 0 0,-1 6 82 0,-12 0 16 15,0 11 3-15,0 6 1 0,7 0-64 0,5 5-28 0,7 17 3 0,-13 1 0 16,7 4-22-16,12 12-4 0,0 0-1 16,7 17-812-16,-13-6-162 15</inkml:trace>
  <inkml:trace contextRef="#ctx0" brushRef="#br0" timeOffset="4919.96">8260 6748 2318 0,'0'0'51'0,"0"0"10"0,0 0 3 0,0 0 1 0,-13-6-52 0,1 0-13 0,5 1 0 0,-12-6 0 0,7-1 101 0,-7 12 18 0,6-17 3 0,-6 6 1 0,7 0-72 16,-1 0-15-16,-18 5-2 0,12-11-1 0,6 12-33 0,-19-6 0 16,20 11 0-16,-26-6 0 15,13 0 25-15,0 1-1 0,-7 5-1 0,7 5 0 16,-13-5-10-16,13 12-1 0,0-1-1 0,-13 11 0 0,0-11-11 16,6 17 0-16,-12 1 0 0,6 10 0 15,13-6 0-15,-13 7 0 0,1-1 0 0,11 11 0 0,1 6 0 16,6 0 0-16,0 6-11 0,0-6 11 15,7 6-28-15,-1 5-1 0,7 6 0 0,6 11 0 16,0-6 29-16,0 7 0 0,0 4 0 0,6 1 0 0,-6 11 12 16,13-6 9-16,-7 0 2 0,7 6 0 0,-1 0-37 15,1-11-7-15,6-6-2 0,-7 0 0 0,7-6 23 16,7-10 0-16,5-7 0 0,-12 1 0 0,25-12 0 0,-19-5 0 16,13 0 0-16,6 0 0 0,0-17 0 0,1 0 0 15,-1 0 0-15,19-11 0 0,-19-12 0 0,19 1 0 16,-13-12 0-16,13-5 0 0,-6-6 47 0,-13-11 13 15,7-5 4-15,5-6 0 0,-5-6-64 0,-7 0-26 0,0-11 2 0,0 0 0 16,7-6 24-16,-7 0 0 0,-19 1 0 0,13-12 0 0,6 6 0 0,-12-1 8 16,-14 12-8-16,-5-22 0 15,0 5 9-15,-1 0-9 16,-5 6 12-16,5-6-12 0,-12 6 17 0,-12-6-3 0,12 0-1 16,-7-5 0-16,-18 10-13 0,-6-10 0 0,5-1 0 0,1-5 0 15,-13 11 0-15,7-5 0 0,-7 11-10 0,0 5 10 16,0 6 0-16,0 11 0 0,1 0 0 0,-1 12 11 15,-6 5-3-15,6 5-8 0,-13 1 12 0,7 11-4 16,0-1-63-16,0 7-13 16,0 5-2-16,0 5-816 0,6 7-163 0</inkml:trace>
  <inkml:trace contextRef="#ctx0" brushRef="#br0" timeOffset="27334.7">8335 10537 1728 0,'0'0'38'0,"0"0"8"0,0 0 2 0,0 0 0 0,0 0-39 0,0 0-9 0,0 0 0 0,0 0 0 0,7-6 88 0,5-5 15 0,1 0 3 0,6 5 1 16,-7-5-18-16,14 0-3 0,-7-1-1 0,12 7 0 16,1-6 32-16,12 5 7 0,0 6 0 0,0-6 1 15,0 1-33-15,0-1-8 0,19-5 0 0,0 11-1 0,7 0-23 16,-1 5-4-16,7-5 0 0,-13 6-1 0,12-6 1 0,1 0 1 16,-13 0 0-16,-6 0 0 0,12-6-57 15,1 1-17-15,-7 5-1 0,0-6 0 0,12 1 18 0,-12 5 0 16,0-12 11-16,0 7-11 15,-18 5 42-15,11-6 2 0,-12 1 0 0,-12 5 0 0,-1 0-36 0,1 0-5 16,-7-6-3-16,0 6 0 0,1 6 0 16,-20-6 0-16,7 0 0 0,-1 5 0 0,-12-5 0 0,0 0 0 15,0 0 0-15,0 0 0 16,13-5-92-16,-13-12-17 0,-13 6-4 0,13-12-1 0</inkml:trace>
  <inkml:trace contextRef="#ctx0" brushRef="#br0" timeOffset="30170.23">9691 8653 2419 0,'0'0'53'0,"0"0"11"0,-13-5 3 0,7-1 1 0,6 6-55 0,-6-6-13 0,-13 1 0 0,0-1 0 0,0-5 84 0,13 5 13 0,-13 1 3 0,0-1 1 0,0 6-66 0,0 0-14 16,0 0-2-16,6 6-1 0,-18-1-2 0,6 1-1 15,6 5 0-15,-6 0 0 0,-1 6 1 0,1 0 0 16,-6 6 0-16,-1 10 0 15,1-10-16-15,-1 10 0 0,-6 6 0 0,0 12 0 16,7-6-20-16,-13 5 0 0,0 12 0 0,6 5 0 0,13 0 20 0,-13 1 0 16,12 10 0-16,1 1 0 0,6-1 8 0,7 12 6 15,5-1 1-15,7 18 0 0,-6-12-15 16,12 6 0-16,-6 6 0 0,19-1 0 0,-12 1-9 0,18-12-5 16,-6 6-1-16,12 0 0 0,1-12 15 0,6-5 15 0,-1-11-3 0,8 0-1 15,-1-11-20-15,6-1-4 0,-6-10-1 16,13-6 0-16,-7-17 14 0,7-6-12 15,-6-5 12-15,12-6-12 0,-7-16 12 0,14-7 12 16,-1-10-3-16,7-6 0 0,-13-11-9 0,12-6 0 16,-11-11 0-16,-8-11 0 0,-5-1 0 0,5 1 0 15,-24-6 0-15,6 0 0 0,0-5 38 0,-13-6 6 16,0 0 0-16,-6-6 1 0,-6 0-28 0,-7 6-5 16,0 0-2-16,-12-6 0 0,-7 1-10 0,1 5 0 15,-7 5 0-15,-13-5 0 0,-6 0-9 0,1 0 9 16,-8 0-12-16,-5 5 12 0,-7 1 0 0,13 5-8 15,-19 0 8-15,6 6 0 0,13 5-12 0,0 6 0 0,-6 6 1 16,-7-1 0 0,6 12-134-16,7 0-27 0,7 5-6 0</inkml:trace>
  <inkml:trace contextRef="#ctx0" brushRef="#br0" timeOffset="37677.55">5259 10486 1036 0,'0'0'46'0,"-6"11"10"0,6-11-45 0,0 0-11 0,-7 12 0 15,7-1 0-15,0-11 104 0,0 11 20 0,0-11 3 0,-12 11 1 0,12-11-60 0,0 0-11 0,0 0-2 16,0 0-1-16,0 0 16 0,0 0 3 16,0 0 1-16,0 0 0 0,0 0 41 0,0 0 8 15,0 0 1-15,0 0 1 0,0 0-46 0,12 11-10 16,-12-11-1-16,13 12-1 0,6-1-3 0,-7 0 0 15,7 0 0-15,-6-5 0 0,6 5-5 0,0 0-2 16,0-5 0-16,6 5 0 0,-6-5-20 0,6-1-4 16,0-5-1-16,7 6 0 0,-1 0-8 0,7-6-3 15,0 0 0-15,6 0 0 0,0 0-1 0,-6-6 0 0,12 6 0 0,7-6 0 16,-6 1-1-16,5-1-1 0,-5 0 0 16,6-5 0-16,-1 6 21 0,-5-1 4 0,-7 6 1 15,6-6 0-15,7 1-36 0,-13 5-8 0,0-6 0 16,-12 1 0-16,12 5-16 0,-6 5-4 0,0-5-2 0,-1 6 0 15,8-1 35-15,-1 1 7 0,0-6 2 0,0 6 0 0,-13-1-31 16,7 1-7-16,6-6 0 0,-6-6-1 0,13 12 17 0,-7-6 0 16,0-6 0-16,6 6 9 0,-6 0 3 0,-12-5 1 15,0 5 0-15,12-6 0 16,-13 6 15-16,1-6 4 0,-7 6 0 0,0 0 0 0,0 0-24 16,-6 0-8-16,0 0 0 0,0 0 0 0,0 0 0 15,-6 0 0-15,6 0 0 0,-7 0 0 0,7 0 0 16,-19 0 0-16,0 0 0 0,6 0 0 0,-6 0 0 0,0 0 0 15,0 0 0-15,0 0 0 0,0 0 0 16,0 0 0-16,0 0 0 0,-6-11 0 16,-7 6-128-16,7-12-24 0,-19 0-6 0</inkml:trace>
  <inkml:trace contextRef="#ctx0" brushRef="#br0" timeOffset="39827.19">6640 8810 979 0,'-13'-11'87'0,"13"0"-70"0,0 0-17 0,-6-6 0 0,6-6 221 0,0 12 41 0,0-17 8 0,0 11 2 15,0-5-167-15,0 5-33 0,0 0-6 0,-13 0-2 16,13 6 0-16,-6 0 0 0,-1 0 0 0,1 5 0 16,-7 6-64-16,13 0-19 0,-12 0-1 0,6 0 0 15,-20 6 20-15,7-1 0 0,1 1 8 0,-1 5-8 0,-7 6 8 16,7-6-8-16,1 6 0 0,-8 0 0 0,7 0 0 0,-6 0 8 16,0-1-8-16,-7 7 0 0,7-1 12 15,0 6 0-15,0 6 0 0,-13-1 0 16,13 7-12-16,-13-1 0 0,13 6 0 0,-19 5 0 0,12 1 54 0,1-1 8 15,5 6 2-15,7 6 0 16,-12-1-72-16,18 1-15 16,13 0-2-16,-12 5-1 0,-7 0 26 0,6 1 0 0,13 4 0 0,0 7 0 15,0-6 0-15,0 5 8 0,6 1-8 0,1 5 8 0,5-6 1 0,-5 1 1 16,5 5 0-16,1 0 0 0,6 6 0 0,0-12 0 16,0 6 0-16,6-5 0 0,13-7 6 0,-7-4 2 15,7-1 0-15,6-5 0 0,0 5-29 0,0-11-5 0,7-6-2 0,-1-5 0 16,1-6 39-16,5 1 8 15,1-12 2-15,13-6 0 0,-7 1-20 0,6-18-11 16,-6 1 12-16,6-12-12 0,-6 1 13 0,0-12-4 16,-6 0-1-16,-6-17 0 0,5 1 10 0,-12-7 2 0,-12-16 0 15,0-11 0-15,-7 0 3 0,0-6 1 16,-12-5 0-16,12-7 0 0,-19 7-13 0,7-6-3 0,-13-6 0 0,6-11 0 16,-6 12-8-16,0-12 0 0,-6-6-10 0,6 1 10 15,0 10 0-15,-19 1 0 0,6 0 0 0,1 0 0 16,-7-1 0-16,0 12 12 0,-6-5-3 0,6-1 0 15,-13 17 2-15,1-5 0 0,5 10 0 16,-18 12 0-16,6 0-11 0,1 17 0 0,5 0 9 16,-6 11-9-16,-6 0-12 0,6 0-6 0,0 11-2 0,7 0 0 15,6 6-129 1,-13 0-27-16,0 5-4 0,19 6-2 0</inkml:trace>
  <inkml:trace contextRef="#ctx0" brushRef="#br0" timeOffset="48939.26">11425 10380 460 0,'0'0'41'0,"0"0"-33"0,0 0-8 0,0 11 0 0,0 6 414 0,0-6 81 0,0-11 16 0,12 5 3 0,1 7-314 0,6-12-62 16,-7 5-13-16,7-5-2 0,6 6-67 0,13-6-14 16,-6 0-2-16,12 0-1 0,6 0 16 0,7-6 3 15,0 6 1-15,12-5 0 0,0-1-15 0,7 0-2 16,-13 1-1-16,13-1 0 0,-13-5-13 0,6 5-4 15,13 1 0-15,-6-1 0 0,-1 1 1 16,1 5 0-16,0-6 0 0,6 6 0 0,-7 0 11 0,1-6 3 16,-13 6 0-16,6-5 0 0,-6 5-31 0,1-6-8 15,-14 6 0-15,-6-5 0 0,0-1 0 0,7 0 0 16,-7 1 0-16,13 5 0 0,-13-6 0 0,0 1 0 16,6 10 0-16,-12-5 0 0,6-5 0 0,-6 5 0 15,0 0 0-15,-7 5 0 0,7 1 0 0,-13-6 0 16,1 5 0-16,-7 1 0 0,6 0 0 0,-6-1 0 15,-7 1 0-15,7-1 0 0,-13 1 0 0,-6-6 0 16,0 0 0-16,0 0 0 0,0 0-9 0,0 0-3 16,0 0-1-16,0 0 0 15,-12-6-31-15,-7 1-5 0,-6 5-2 0,-13-6-1465 0</inkml:trace>
  <inkml:trace contextRef="#ctx0" brushRef="#br0" timeOffset="53237.23">12956 8760 345 0,'-6'-11'31'0,"6"11"-31"0,0-12 0 15,0 1 0-15,0 0 240 0,0 0 41 0,0 0 9 0,6-6 2 0,-6 5-122 0,0-4-24 0,0 4-5 16,0 1-1-16,0-6-46 0,0 12-10 0,-6-6-1 0,6 11-1 16,0 0-26-16,0 0-4 0,0-12-2 15,0 12 0-15,-12-5-11 0,-1-1-3 0,7 1 0 16,-7-1 0-16,0 6-8 0,1 0-3 15,-1 0 0-15,-6 0 0 0,13 0-8 0,-26 0-1 16,20 0-1-16,-20 0 0 0,13 0-15 0,-12 0 0 16,6-6 0-16,-19 6 0 0,25 0 0 0,-13 6 0 15,7 5 0-15,-13 0 0 0,0 1 46 0,7 4 6 0,-7 1 2 16,0 11 0-16,0 0-38 0,7 6-7 0,-1-6-1 16,7 6-8-16,-7 5 0 0,7 6 0 0,-6-6 0 0,12 11 0 15,-13-5 0-15,7-6 0 0,0 6 0 0,0 0 0 16,6 6 0-16,0-1 0 0,0 0 0 0,-6 6 0 0,6-5 0 15,0 5 0-15,-6 6 0 16,6 5 0-16,0 0 0 0,6 6 0 0,1 6 0 0,12-1 0 16,-7 6 0-16,7-5 8 0,7 5-8 0,5 0 0 15,7-6 10-15,6 1-10 0,-12-12 8 0,18 6-8 0,1-12 0 0,0 1 0 16,-1-6 8-16,1-5-8 0,5-7 0 0,1-4 0 16,0-1 0-16,0-6 0 0,6-4 0 0,0-1 8 15,0-17-8-15,13 6 0 0,-7-6 0 0,1-6 0 16,-7 1-12-16,6 0 12 0,1-6 0 15,-1 0 0-15,1-6 0 0,-7-5 0 0,6 0 0 0,-6-6 0 16,1-11 0-16,-1 0 0 0,-6-12 44 16,-1 7 16-16,1-6 3 0,-6-1 1 15,6 1-77-15,-7-6-15 0,1 0-4 0,-1 6 0 16,1-6 32-16,-1 6 0 0,-6-6 0 0,7 0 0 0,-13 1 0 0,12-1 8 16,-5-6-8-16,5 1 0 0,-6-1 28 0,-6-5-2 15,-6-5 0-15,6-7 0 0,0 1-26 0,-7 0 0 16,-12 0 0-16,0-12 0 0,7 6-9 0,-14-5-7 15,7-1-2-15,-12 1 0 0,-7 5 29 0,0 0 5 0,0-5 2 16,-6-1 0-16,-7 6-18 0,1 1-12 0,-1-1 1 0,7-11 1 16,-13 11 10-16,7 0 0 0,-1 6 0 0,0-6 0 15,1 11 0-15,-1 6 0 0,1 6 0 0,-1 5 0 16,1 11-10-16,-1 6 0 0,-5 6 0 0,-8 10 0 31,8 7-155-31,-14 10-31 0</inkml:trace>
  <inkml:trace contextRef="#ctx0" brushRef="#br0" timeOffset="97206.7">5631 12908 460 0,'6'33'20'0,"-6"-33"5"0,0 0-25 0,0 0 0 0,0 0 0 0,19 0 0 0,0 6 428 0,6-6 81 0,-6 0 16 0,13-6 3 0,5 6-309 16,8 0-63-16,11 6-12 0,-5-1-2 0,18 1-51 0,7 0-11 15,-13 5-1-15,25-6-1 0,-19 1-21 0,20-6-4 0,-7 0-1 0,6-6 0 16,0 6-21 0,7-5-5-16,-1-1-1 0,13 1 0 0,-6-1 11 15,-12 0 3-15,-7 1 0 0,-13-1 0 0,0 1-31 16,-6-1-8-16,0 0 0 0,-6 6 0 0,-7 0-10 0,7 0-3 15,-13 0-1-15,-12 0 0 0,-1 0 22 0,-5 6 5 16,-7-6 1-16,-7 0 0 16,-12 0-40-16,0 0-8 0,0 0-2 0,0 0 0 15,-12 0-42-15,-7 0-9 0,-7 0-1 0,7-6-1 16,-18-5-187-16,-1-6-38 0</inkml:trace>
  <inkml:trace contextRef="#ctx0" brushRef="#br0" timeOffset="98038.33">7232 11590 518 0,'0'0'46'0,"0"0"-37"0,0 0-9 0,0 0 0 0,0 0 292 0,0 0 57 0,-6-11 11 0,0 0 3 16,6 0-237-16,-19 0-47 0,19 5-10 0,-26-11-1 15,14 0-32-15,-7 0-7 0,0 1-1 0,6 4 0 16,-18-4 34-16,-1 4 6 0,1 1 2 15,-1 0 0-15,7 11-5 0,-6 0-1 0,-1 0 0 0,0 6 0 16,-12 5-35-16,13 0-7 0,-13 6-2 0,6 11 0 16,-6 0-7-16,0 11-1 0,-1 0-1 0,1 12 0 31,0 10-34-31,6 7-6 0,1-1-2 0,-1 11 0 0,6 1 31 0,-6 11 0 0,13-6 0 16,6 11 0-16,13 6 0 0,-7 0 0 0,7 5 0 0,6 12 0 0,6-12 0 15,7 1 0-15,0-6 0 0,18 0 0 16,-12-17 0-16,13-6 0 0,-1-5 0 0,13-6 0 0,-19-11 0 15,13-11 0-15,6-11 0 0,7-12 0 16,6-10 0-16,-7-1 0 0,7-22-8 0,-1-6 8 0,26-17 0 16,0 0 0-16,0-16 0 0,-12 0 0 0,-1-6 0 15,-6-12 0-15,-6-5 0 0,6-5 0 0,-19-1 22 0,0 1 4 16,-6 0 1-16,-7-7 0 0,7 7-15 16,-19 5-2-16,0 0-1 0,-6 0 0 0,-1 6 2 0,-12 0 0 15,0-6 0-15,0 0 0 0,-25 6 4 0,6 0 1 16,-19-6 0-16,13-6 0 0,-19 18-16 0,0-7 0 15,-19 7 0-15,0-1 0 0,-13 6 0 0,0 6 0 16,-18-1 0-16,6 12 0 0,12 11-158 16,-6 11-38-16</inkml:trace>
  <inkml:trace contextRef="#ctx0" brushRef="#br0" timeOffset="111566.56">10170 13233 288 0,'0'0'25'0,"0"0"-25"0,0 0 0 0,0 0 0 0,0 0 420 0,0 0 78 0,0 0 16 0,0 0 3 0,13 0-315 0,5-6-63 16,1 6-13-16,7 0-2 0,-1 0-67 0,6-6-13 15,7 6-2-15,6-5-1 0,-6 5 2 0,13 0 0 16,12 0 0-16,0 0 0 0,0-6 9 0,12 6 3 15,1-5 0-15,12-1 0 0,-6 6 10 0,-6-6 3 16,12 1 0-16,-12-1 0 0,-1-5-26 0,7 5-5 16,-6-5-1-16,6 0 0 0,0 0-18 0,-6 11-4 0,6-11-1 15,-13 5 0-15,0 0 2 0,-6-5 0 0,-6 0 0 16,-7 0 0-16,-5 5 13 0,-1-5 4 0,0 0 0 0,0 5 0 16,-12-5-24-16,-1 0-8 0,1-1 0 0,-1 7 0 15,1-6 0-15,-7-1 0 0,-13 7 0 0,7-1 0 0,0-5 0 0,0 5 0 16,-6 1 0-16,-1-1 0 15,1 1 0-15,-7-1 0 0,1 0 0 0,-7 6 0 16,0 0 0-16,0 0 0 0,0-16 0 0,-7 4 0 16,1 1-79-16,-7 0-15 15,7 0-3-15,-13-6-1443 0</inkml:trace>
  <inkml:trace contextRef="#ctx0" brushRef="#br0" timeOffset="116884.27">11380 11086 57 0,'0'0'0'0,"0"0"0"0,-6-11 0 0,-7 5 0 0,13 6 376 0,-12-11 71 0,-1 0 13 0,1-1 4 16,5 1-265-16,-5 0-53 0,5 0-10 0,-5 0-3 16,-1 5-64-16,13 6-13 0,-12 0-2 0,5 0-1 0,-12 0-5 15,7 11-2-15,-7 0 0 0,6 6 0 16,-6 6-26-16,0 5-6 0,1 0-1 0,-1 5 0 16,0 7-13-16,-7 4 0 0,1 1 0 0,0 11-10 15,0 0-1-15,6 6 0 0,-13-6 0 0,1 11 0 16,6 6 30-16,6 0 5 0,-6 6 2 0,6 5 0 15,6 0-26-15,7-6 0 0,-7 6 0 0,7 0 0 16,6 6-12-16,0 0-8 0,12-1-2 0,14 1 0 16,-20-6 22-16,7 6 10 0,18-1-1 0,7 7 0 0,-7-18-9 15,20-5 0-15,-20-6 0 0,13-5 0 0,7-12 0 16,-1-5 0-16,1-11 0 0,6-12 0 0,-1 1 0 0,14-18 0 16,-20 1 0-16,13-12 0 0,6-10 0 0,-6-7 0 15,1-5 0-15,-1-6 0 0,-7-10 12 16,7-1 1-16,-19 0 0 0,7-11 0 0,-7 0 2 0,-6-11 0 15,0-1 0-15,6-5 0 0,-19 6-7 0,0 0 0 16,0-6-8-16,-6 0 12 0,0 0-12 0,0 0 11 0,-6 1-11 16,-7-7 10-16,0 6-10 0,-6-5 0 0,-12 5 0 0,6 0 0 15,-13 0 0-15,-7 6 0 0,-5 0 0 16,-13 5 0 0,0-5-17-16,-13 5-9 0,0 6-2 0,-6 0 0 0,-6 6 39 0,6-1 7 0,6 6 2 15,-6 0 0 1,12 12-37-16,1 5-7 0,6 11-2 0,6 6-765 0,0 5-153 15</inkml:trace>
  <inkml:trace contextRef="#ctx0" brushRef="#br0" timeOffset="119947.56">8506 14892 1209 0,'0'0'53'0,"0"0"12"0,0 0-52 0,25 5-13 0,-6-5 0 0,0 0 0 0,6 0 276 0,-6-5 52 0,12-1 10 0,13-5 2 0,1 5-196 0,-1-5-39 15,6 0-8-15,19 0-1 0,-5-6-55 0,-14 0-10 16,13 0-3-16,-6 0 0 0,-1 1 33 16,14-1 7-16,-1 6 0 0,-6-1 1 0,0 1-29 15,-6 0-5-15,0 5-2 0,12 1 0 0,-6-6-5 0,-6 5-2 16,6 6 0-16,0-6 0 15,-19 6-26-15,7 0 0 0,5 0 0 0,-12 6 0 0,-6 0 29 0,0 5 1 16,0-11 0-16,-7 5 0 0,1 1 3 0,-7 5 1 16,0-5 0-16,1-1 0 0,-1-5-43 15,0 6-9-15,-6 0-2 0,0-1 0 0,-7 1 20 0,7-6 0 16,-6 0 0-16,6-6 0 0,-7 6 0 0,1-5 0 16,-13 5 0-16,13 0 0 0,6 0 17 0,-7 0 1 15,-12 0 0-15,19 0 0 0,-19-6-28 0,0 6-6 16,0 0 0-16,0 0-1 0,0 0 27 0,0 0 6 15,0 0 0-15,0 0 1 0,0 0-17 0,0 0 0 16,0 0 0-16,0 0 0 0,0 0-13 0,0 0-7 16,0-11 0-16,0 5-1 15,0-5-69-15,-12-6-14 0,-1 0-2 0,-6-5-1 0</inkml:trace>
  <inkml:trace contextRef="#ctx0" brushRef="#br0" timeOffset="121533.52">9313 12857 691 0,'0'0'30'0,"0"0"7"0,-13 11-29 0,0-11-8 0,7 6 0 0,-19-6 0 0,6 6 369 0,6-6 73 0,-6 0 14 0,-6 5 4 16,6-5-340-16,0 0-68 0,-6 0-14 0,-6 0-2 15,12 0-24-15,-13 11-4 0,1 1 0 0,5-1-8 16,-11 0 30-16,11 11-1 0,-11-5 0 0,11 17 0 0,-5 5-13 16,-1 6-2-16,-6 0-1 0,1 11 0 15,5 5-13-15,-6 7 11 0,7-1-11 0,-1 11 10 16,7 7-10-16,6-1 0 0,0 11 0 0,7 0 0 15,-1-5 0-15,13 0 0 0,13 5 0 16,-1 0 0-16,1-5-13 0,12 5 5 0,13 6 8 0,6 0-13 16,0-11-8-16,-6 5-2 0,6-11 0 0,7 11 0 15,5-16 3-15,-12-6 0 0,19-6 0 0,-18 0 0 0,11-11 3 16,-5-5 1-16,-1-7 0 0,7-10 0 0,-13 0 16 16,0-12 0-16,0-11 0 0,0-5 0 0,1-6 0 0,5-6 16 15,0-11-4-15,7-5 0 0,-6 0-12 0,5-12-16 16,-5 6 3-16,-1-17 1 0,7 6 60 0,-26-6 13 15,14 0 3-15,-8-5 0 0,1-1-52 0,-6-5-12 16,-7 0 0-16,0-11 0 16,0 0-23-16,-12-6-7 0,0 6-2 0,6-6 0 0,-13 0 32 0,0 6 0 15,7-6 0-15,-7 0 0 0,-6 0 0 0,0 0 10 0,0 6-10 16,-6-12 12-16,-1 7 7 0,1-1 1 0,-6 0 1 16,-14 0 0-16,7 6-3 0,-12-1-1 0,-1 1 0 0,-12-6 0 15,0 6-17-15,-19 5-19 0,0-5 4 0,-6 0 1 16,6 5 29-16,0 12 5 15,-13-1 2-15,7 12 0 0,6 5-33 0,0 12-6 0,12 0-2 16,-12 16-778-16,0 0-156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2:12:17.033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2289 12812 979 0,'-6'6'87'0,"-13"-6"-70"0,7-6-17 0,-7 1 0 0,6-7 193 0,1 1 35 0,5-6 8 0,-12 6 0 0,0-11-101 0,13 5-21 0,-13-11-4 0,0 6-1 15,13-1-46-15,-7-5-10 16,7 6-1-16,-13-1-1 0,19-5-3 0,-6 0 0 16,-7 0 0-16,7 0 0 0,12 0-23 0,-6 0-5 15,-19-6 0-15,13-5-1 0,6-6 35 0,6 1 7 16,-12-7 2-16,6 1 0 0,0-1-26 0,6 1-5 16,7-6 0-16,12-12-1 0,-19 7 2 0,26-6 1 15,-19 5 0-15,5-5 0 0,14 5 6 0,-7 0 0 16,0 1 1-16,13-12 0 0,-6 6-14 0,6-6-3 0,-1-6-1 0,-5-5 0 15,6 0-6-15,6 6-1 0,0-1 0 0,0-5 0 16,13 11-16-16,-7 6 10 16,7-6-10-16,6 6 8 0,0 5-8 0,0 6 0 0,-6 0 0 15,19 6 8-15,-7 5 0 0,0 0-8 16,7 0 12-16,-13 0-4 0,6 6 0 0,-6-6 0 0,7 6 0 0,5 0 0 16,-5-6 0-16,-7 6-8 0,6 5 12 15,0 0-4-15,-5 1-8 0,-1-1 8 0,0 6-8 16,-7 6 8-16,-5-1-8 0,-7 6 0 0,0 1 0 15,0 4 0-15,-6 1 0 0,0 6 0 0,-13-1 0 0,0 0 0 16,0 6 0-16,7 0 0 0,-13 0 8 0,-6 0-8 16,5 0 0-16,1 0 0 0,0 0 0 0,-19 0 0 15,7 0 0-15,-7 0 0 0,0 0 0 0,0 0 0 16,0 0-84-16,0 0-13 0,0 0-3 0,0 0-1361 16</inkml:trace>
  <inkml:trace contextRef="#ctx0" brushRef="#br0" timeOffset="550.64">4301 9040 806 0,'0'0'72'0,"0"0"-58"0,0 0-14 0,6 17 0 0,-6-17 348 0,0 0 68 0,0 0 12 0,25 17 4 16,0-6-224-16,7 0-44 0,-1-5-8 0,7-1-3 0,0 12-82 0,6-11-17 16,0-1-3-16,0 1-1 0,1 0-36 0,11-1-14 15,-12 1 11-15,7-1-11 16,6 1 34-16,-13 0 1 0,6-6 0 0,-6 0 0 16,13 0-5-16,-25 5-1 0,12-5 0 0,-13 6 0 0,1-6-29 15,-1 5 0-15,-6-5 0 0,-6 6 0 16,0-6 0-16,-6 6 0 0,6 5 0 0,-7 6 0 15,-5-1 0-15,-1 1 0 0,-6 6 0 0,13-1 0 16,-13 6 0-16,0 0 0 0,0 6 0 0,0-1 0 16,0 1 0-16,-13 11 0 0,7-6 0 0,-1 6 0 0,7-6 18 15,-12 6-2-15,5-6-1 0,-11 6 0 0,11-11-3 16,-5 11 0-16,-7-12 0 0,0 1 0 0,6-6-12 0,-6 0 8 16,-6 0-8-16,6-11 0 15,-12-6-15-15,5-5-9 0,-5-1-1 0,12-5-1 16,-13-5-105-16,20-7-21 0,-20 1-4 0,1-11-1178 0</inkml:trace>
  <inkml:trace contextRef="#ctx0" brushRef="#br0" timeOffset="711.54">4647 9253 1324 0,'0'0'118'0,"0"0"-94"16,0 0-24-16,7 17 0 0,-7 5 360 0,12 1 67 0,-12 5 13 16,13 5 4-16,-1 7-262 0,-5 4-52 0,5 7-10 0,7-1-3 0,-6 6-69 15,6 6-13-15,6 5-3 16,-6 1-1-16,12-1-21 0,-18 0-10 0,6 0 10 0,0-5-10 15,0-6 0-15,0-6 0 0,0-16 0 0,-7 5 0 16,20-16-136 0,-20-6-34-16</inkml:trace>
  <inkml:trace contextRef="#ctx0" brushRef="#br0" timeOffset="2085.23">6318 9836 2106 0,'-13'-28'93'0,"7"17"19"16,-7 5-89-16,1 6-23 0,-7-5 0 0,0 5 0 0,-6 0 125 0,6 5 21 0,-13 1 4 0,1-1 1 0,6 7-70 0,-13 4-13 15,13 7-4-15,-13-1 0 0,13 1 0 0,6 10 0 16,12 1 0-16,-12 5 0 0,0 6-30 0,7 0-6 16,12 5-2-16,12 12 0 0,7 0 2 0,0-1 0 15,7-5 0-15,5 6 0 0,1-12-15 0,-1-5-2 0,7 0-1 16,6-11 0-16,-6-1-10 0,6-5 0 15,0-5 9-15,0-12-9 16,-6 0-49-16,6-11-15 0,0-5-2 0,-12-7-886 16,6 1-178-16</inkml:trace>
  <inkml:trace contextRef="#ctx0" brushRef="#br0" timeOffset="2421.71">6425 9354 691 0,'0'50'30'0,"13"-27"7"0,-1 10-29 0,7 18-8 0,-6-1 0 0,18 23 0 16,-12 6 477-16,13-1 95 0,-1 1 18 0,14 10 4 15,-20 1-408-15,6 0-82 0,20-6-16 0,-26 0-3 16,0-6-44-16,0-5-9 0,7-11-1 0,-7-12-1 16,-6-5-10-16,-6-6-3 0,6-16 0 0,-7-6 0 15,7-6-17-15,-6-11 0 0,-13 0 0 0,12-23-9 16,-5 1 9-16,5-6-12 0,-12-6 12 0,0 1-12 0,13-1 12 15,-1-5 0-15,-5 5 0 0,5 0 0 16,1 6 19-16,6 0-1 0,0 12 0 0,0-1 0 16,6 6-18-16,0-1 0 0,7 12 8 0,-1 0-8 0,1 6 16 15,-1 5 0-15,1 6 0 0,12 0 0 0,-25 0 0 16,12 11 0-16,-6-6 0 0,7 6 0 0,-19 6-8 0,6-6-8 16,-1 0 12-16,-5 0-12 0,0 0 0 15,-1-6 0-15,-5-5 0 0,5 0 0 16,-12-17-100-16,0 0-18 0,0 0-3 0,0 0-835 15,0 0-168-15</inkml:trace>
  <inkml:trace contextRef="#ctx0" brushRef="#br0" timeOffset="2759.6">7982 10251 1267 0,'0'0'112'0,"0"0"-89"0,0 0-23 0,0 0 0 15,-12-11 392-15,-7 5 75 0,0 0 14 0,6 1 3 16,1-7-328-16,-1 1-65 0,-12 0-14 0,6 0-2 15,13 5-52-15,-20-5-11 0,14 5-1 0,-7 6-1 0,0 0-10 16,6 12 8-16,13 4-8 0,-12 1 8 0,5 11-8 0,7 6 0 16,0 5 0-16,19 12-11 15,-19-1 11-15,26-5-12 0,-20 5 12 0,19 1-12 16,-6-12 12-16,13 0 0 0,-7-16 0 16,0-1 0-16,13-5 0 0,-19-6 17 0,12-11-2 0,1-11-1 31,-7-6-62-31,0-5-13 0,0-1-3 0,-12-5 0 0,0 0 0 15,-7 0 0-15,0 6 0 0,1-6 0 0,-7 5 52 0,0 7 12 0,0 16 0 0,0 0 0 16,0 0 0-16,0 0 0 0,12 16 0 0,1 7 0 16,-1-1 25-16,7 1 8 0,0 5 2 0,-12 0 0 15,5-6-56-15,13 6-11 16,-12-5-3-16,6-7 0 0,0-10-46 0,-7 5-10 0,7-11-1 16,7 0-706-16,-14-11-141 0</inkml:trace>
  <inkml:trace contextRef="#ctx0" brushRef="#br0" timeOffset="2943.46">8550 10727 979 0,'0'23'87'0,"0"5"-70"16,6-6-17-16,0 6 0 0,-6 6 447 0,7-12 85 0,-7 1 18 0,6-7 3 16,-6-4-372-16,0-12-74 0,0 0-15 0,0 0-4 15,0 0-50-15,-6-17-10 0,6 0-3 0,0-11 0 16,0 0-2-16,0 0-1 0,6-6 0 16,0 1 0-16,-6 5-6 0,13-6 0 15,-1 0-1-15,20 1 0 0,-13-1 26 0,6 0 6 0,26-5 1 0,5-6 0 16,7 6-39-16,13 0-6 15,0-6-3-15,6 0 0 16,6 6-40-16,-12 5-7 0,18-11-1 0,-25 12-1542 0</inkml:trace>
  <inkml:trace contextRef="#ctx0" brushRef="#br0" timeOffset="8624.14">2113 15508 1900 0,'-19'17'169'16,"0"0"-135"-16,-6 5-34 0,6 6 0 0,6 0 148 0,1 6 22 0,12 0 5 0,0 5 1 0,0 6-116 0,6 5-22 0,0 1-5 0,26 10-1 15,-7 1 0-15,0 5-1 0,13 0 0 16,6 12 0-16,0-6-31 0,13-6 0 0,-13 0 0 15,7 1 0-15,5-12 0 0,-11-6 0 16,5-5 0-16,7-6 0 0,-13-5 0 0,0-6 0 0,6 0 0 0,-5 0 0 16,-8-11 0-16,1 5 0 15,-13-5 0-15,13-6 0 16,-6 12-132-16,-13-12-28 0,0-6-7 0,-13 1-890 0</inkml:trace>
  <inkml:trace contextRef="#ctx0" brushRef="#br0" timeOffset="8992.57">3014 16259 1958 0,'0'23'174'0,"7"5"-139"0,18 0-35 0,7 11 0 16,-7 0 235-16,6 1 40 0,20-1 8 0,-7 6 1 0,19-6-188 0,-13 0-37 15,7-5-8-15,-7-1-2 0,14 1-34 0,-14 0-7 0,7-12-8 0,-13 0 11 16,0 1-11-16,13-6 0 0,-13 0 9 15,6-1-9-15,-12-4 0 0,-13-1 0 16,13 0 0-16,-6 0-12 16,-1-5-7-16,-6-1-1 0,-6 1-1 0,0 5 0 15,-6-11-2-15,-1 6 0 0,-12-6 0 0,0 0 0 0,19 5 10 16,-19-5 1-16,0 0 1 0,0 0 0 0,0 0 11 16,-19 6 8-16,1 5-8 0,-1 0 11 0,-7 6 9 0,1-6 1 15,-6 12 1-15,-1-1 0 0,-12 6 17 16,6 0 3-16,13 0 1 0,-13 6 0 0,0 0-13 15,7 5-2-15,6-5-1 0,-13 5 0 0,13-11-17 0,6 0-10 16,-7 0 12-16,7-6-12 0,1-5 0 0,-8 0 0 16,7-6-12-16,1 0 3 15,11-5-111-15,-12-6-23 0,0-6-4 0,7-5-749 16,-1-11-149-16</inkml:trace>
  <inkml:trace contextRef="#ctx0" brushRef="#br0" timeOffset="9143.9">3323 16730 2246 0,'-6'28'100'0,"-7"-5"20"0,13-1-96 0,-6 12-24 0,12 5 0 0,7 6 0 16,-13 5 214-16,19-5 38 0,-6 6 8 0,6-1 2 16,-1 0-192-16,1 1-38 0,7-6-8 0,-8 5-2 15,8-5-22-15,-7 0 0 0,0-12 0 0,6 1 8 32,-13-11-69-32,14-7-14 0,-20 1-2 0,6-6-1 0,-12-11-180 15,19 0-36-15</inkml:trace>
  <inkml:trace contextRef="#ctx0" brushRef="#br0" timeOffset="9449.67">4805 16685 3276 0,'-6'12'72'0,"6"4"16"0,-19 7 2 0,12-1 1 0,-12 1-73 0,19-1-18 16,0 6 0-16,0 0 0 0,0 0 19 0,19 6 0 0,7-1 0 0,11 7 0 15,-11-7-19-15,18 1 0 0,0 0 0 0,0-1-9 16,6 6 9-16,1-5 0 16,6-6 0-16,-7 6 8 0,-6-1-8 0,0-5 0 15,-25 0 0-15,13 0 0 0,-13 0 0 0,0 0 0 16,-13-5 0-16,7 11 0 0,-26-1 0 0,7-5 0 16,-7 0 0-16,-12-5 0 0,-7 5 0 0,1-12 9 15,-1-4-9-15,-12-7 10 0,-13 1-10 0,7-6 0 31,-7-6-10-31,7 1 10 0,-7-1-108 16,7-11-16-16,-7 0-4 0,13 1-784 0,6-7-158 0</inkml:trace>
  <inkml:trace contextRef="#ctx0" brushRef="#br0" timeOffset="9651.61">5290 16114 1555 0,'0'45'138'0,"0"-29"-110"0,19 12-28 0,-6 12 0 0,6 10 332 0,0 0 62 16,6 7 12-16,6 10 2 0,1 0-272 0,6 0-54 15,0 6-11-15,6 0-3 0,6 0-52 0,-6-6-16 16,13-5 8-16,-13 5-8 16,-12-5-80-16,6-1-20 0,-1 7-4 0,-18-1-1250 15</inkml:trace>
  <inkml:trace contextRef="#ctx0" brushRef="#br0" timeOffset="9823.4">5366 16988 3265 0,'0'0'72'0,"0"0"14"0,19 0 3 0,-6 0 3 0,5-6-73 0,8-5-19 15,-1 0 0-15,13-6 0 0,6-5 28 0,-13 5 3 0,20-11 0 0,-7 6 0 16,0-1-31-16,0 1-10 0,0 5 0 0,-6 0 0 15,6 0-146 1,-12 6-28-16,6 0-7 0,-1 11-1101 0</inkml:trace>
  <inkml:trace contextRef="#ctx0" brushRef="#br0" timeOffset="10119.39">7156 17072 3110 0,'0'23'68'0,"0"5"15"0,0 0 2 0,0 0 3 15,0 0-71-15,0-6-17 0,0-5 0 0,7 0 0 0,-7-17 0 0,0 0 0 16,0 0 0-16,0 0-924 0,0-17-180 16</inkml:trace>
  <inkml:trace contextRef="#ctx0" brushRef="#br0" timeOffset="10266.15">6816 16153 3150 0,'0'0'69'0,"0"17"15"0,0 0 2 0,0 5 2 0,6-5-70 0,7 5-18 0,-7 1 0 0,13 5 0 16,6-6-56-16,13 0-16 0,-13 1-2 0,13-1-814 16,-6 1-164-16</inkml:trace>
  <inkml:trace contextRef="#ctx0" brushRef="#br0" timeOffset="10520.53">7554 17095 2728 0,'12'28'60'0,"-12"-12"13"0,0-4 3 0,7 4 0 0,-7-16-61 0,0 12-15 0,0-12 0 0,0 0 0 16,0 0 88-16,0 0 14 0,0 0 3 0,0 0 1 0,0 0-76 0,12-12-15 16,-12-4-3-16,0 4-1 0,0-4 33 0,0-1 8 0,0-6 0 15,6 7 1-15,-6-1-42 0,13 0-11 16,0 0 0-16,6 0 0 0,-7 6 9 0,13 0 0 15,-6 0 0-15,7 5 0 0,11 0-9 0,8 1-12 16,-27-1 2-16,27 6 1 16,-20 0 9-16,6 6 0 0,1-1 0 0,-1 7 0 0,-12-1 0 0,0 6 0 15,6-1 0-15,-6 1 0 0,-12 6 0 0,-1-1-12 16,7 1 12-16,-1 5-12 16,-12-12-88-16,0 7-17 0,0-1-4 15,0-5-1-15</inkml:trace>
  <inkml:trace contextRef="#ctx0" brushRef="#br0" timeOffset="15593.46">9218 17167 115 0,'0'0'10'0,"0"0"-10"0,0-11 0 0,-13 0 0 0,13-6 443 0,-6 0 86 0,0 1 18 16,-1-1 3-16,1-6-338 0,0 7-68 0,-7-7-14 0,1 6-2 15,5-5-66-15,-5 5-13 0,12 0-2 0,-19 6-1 0,6-6 1 0,1 0 0 16,-1 6 0-16,-6 0 0 0,0 0-11 0,7 5-1 16,-7 1-1-16,-7-1 0 15,-5 12-13-15,-1-1-2 0,1 6-1 0,-1 6 0 16,7 0-7-16,6 5-2 0,-12 6 0 0,18 6 0 16,-6 0-20-16,-6 5-4 0,12 0-1 0,7 6 0 0,6-6 26 15,0-5 5-15,0-6 1 0,6 0 0 0,13 0-31 16,0-11-5-16,0-12-2 0,6 1 0 0,-6-6 22 15,6-11-9-15,13 0 9 0,-13-1 0 0,7-10-9 16,0 5 9-16,-7-5 0 0,0 5-9 0,0 0 9 0,7 11 0 16,-1-5 0-16,1 6 0 0,-7 5 0 0,0 5 0 15,0 6 0-15,7 1-8 0,-1 16 8 0,1-6 0 16,-7 6 0-16,7 0-8 0,-1 0 8 0,-18 6 0 0,18-6 0 16,-12 5 8-16,-19-5 18 0,13 6 4 15,-7-11 1-15,-6 5 0 0,-6 0 17 0,0 0 3 16,-1 5 1-16,-12 6 0 0,-12-5-24 0,6 0-4 0,-7-6 0 15,-18 0-1-15,-1-6-13 0,-6-5-2 0,1 5-8 0,-7-5 12 16,0 0-12-16,-7-6 0 0,-5-5 8 0,5 5-8 16,7-5-81-16,19 5-19 15,-13 0-4-15</inkml:trace>
  <inkml:trace contextRef="#ctx0" brushRef="#br0" timeOffset="26924.03">6160 16898 2131 0,'0'0'189'0,"0"0"-151"0,0 0-30 0,0 0-8 0,0 0 168 0,0 0 32 0,0 0 6 0,0 0 2 16,13-16-116-16,-7-7-22 0,7-10-5 0,6-7-1 16,-7-16-29-16,7-5-7 0,-6-7 0 0,0-10-1 15,5-1 5-15,1-5 0 0,-6 6 1 0,12-6 0 16,-18 0 3-16,11 5 1 0,-5 6 0 0,12 0 0 16,-6 6-20-16,6 17-4 0,-6-1-1 0,7 6 0 15,-1 12-12-15,0 5 0 0,6 5 0 0,-5 1 0 16,-1 11-108-16,13 0-25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2:13:01.121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1640 5671 2329 0,'0'0'51'16,"0"0"10"-16,0 0 3 0,-12 6 2 0,12-6-53 0,0 0-13 0,0 0 0 0,0 0 0 0,0 0 84 0,0 0 15 0,0 6 2 0,18 10 1 0,-11-16-41 0,12 0-8 0,0 0-1 15,6-16-1-15,6 10 12 0,-5 0 2 16,18-16 1-16,-19 16 0 0,13-16-4 0,-13 5-1 15,13 0 0-15,6 0 0 0,0 6-21 0,-6 6-5 16,-7-1-1-16,7 6 0 0,0-6-2 0,-13 6-1 0,7 6 0 0,-1 0 0 16,1 5 0-16,-1-6 0 0,-5 12 0 15,-8-11 0-15,8-1-50 16,-1 12-9-16,-6-17-3 0,0 0 0 0,0 0 31 0,6 6 0 0,0-12 0 16,-6 6 0-16,0-11 0 0,0 5 0 0,0-5 0 15,-13 11 0-15,13-17 0 0,-13 12 0 0,7-6 0 0,-7-1 0 16,-6 1 0-16,0 11 0 15,6-5 0-15,-6 5 0 0,-6-12 0 0,6 12 0 0,0 0 0 0,0 0 0 32,-6 0-160-32,-13 6-25 0,-19 5-6 0,13 0-1 0</inkml:trace>
  <inkml:trace contextRef="#ctx0" brushRef="#br0" timeOffset="5852.22">14602 7073 1094 0,'-25'5'97'15,"12"-5"-77"-15,0 17-20 0,7-17 0 0,-6 0 240 0,12 0 44 0,-13 6 8 0,13-6 3 0,0 0-127 0,0 0-24 0,0 0-6 16,0 0-1-16,0 0-41 0,0 0-8 0,19 5-1 0,-7 1-1 15,-12-6-35-15,0 0-7 16,19 5-2-16,13-5 0 0,-1 0 17 0,1 0 3 16,12 0 1-16,-19 0 0 0,13-5-27 0,6 5-4 0,-12 0-2 15,6 5 0-15,-1-5-12 0,1 6-2 0,0 0-1 0,0-6 0 16,6 11-7-16,0-6-8 16,-6 1 11-16,6 0-11 0,0-6 44 0,7 0 1 0,-1 0 1 15,1 0 0-15,-7 0-37 0,6 0-6 0,1-6-3 16,5 0 0-1,-12 1-26-15,1-1-5 0,-1 1-1 0,-6-1 0 0,-1 0 32 0,-5 6 0 16,-1 0 0-16,-5 0 0 0,-1 0 0 0,-6 6 0 0,0-6 0 16,0 6 0-16,0-6 19 0,-7 0 9 0,-12 0 3 15,13 0 0-15,-13 0-31 0,19 0 8 0,-7 0-8 16,-12 0 4-16,0 0-4 0,13 0 0 0,-13 0 0 0,0 0 0 16,0 0 0-16,0 0 0 0,0 0 0 0,0 0 0 15,0 0 0-15,0 0 0 0,0 0 0 0,0 0 0 16,-6-6-48-16,-7 0-8 0,-6-5-3 0,0 0-997 15,-6-6-200-15</inkml:trace>
  <inkml:trace contextRef="#ctx0" brushRef="#br0" timeOffset="22903.42">1199 8788 1670 0,'-6'5'148'0,"6"-5"-118"0,0 0-30 0,0 0 0 0,0 0 150 0,0 0 24 0,6-11 5 0,13 6 1 16,0-7-71-16,6 7-13 0,13-6-4 0,-7-1 0 0,7 1-22 15,6-6-5-15,13 1-1 0,-13-1 0 0,19 5 0 0,0-4 0 16,0 4 0-16,7-4 0 0,18-1 0 0,-6 6 0 15,-13-1 0-15,19 7 0 16,1 5-20-16,-7 0-5 0,-13 0-1 0,7 5 0 16,-7-5-19-16,0 0-4 0,-6 6-1 0,0 5 0 0,0-5 24 15,13-1 5-15,-26 1 1 0,14 0 0 0,-1-1-36 16,0-5-5-16,0 0-3 0,0 0 0 0,-13 0 0 16,13-5 0-16,-12 5 0 0,5-6 0 15,-12 6-26-15,1-6-5 0,-1 6-1 0,0 0 0 16,-6 0 51-16,0 0 9 0,-7-5 3 0,7 5 0 15,-13 0-50-15,0 0-9 0,7 0-3 0,-7-6 0 16,-6 6 51-16,0 0 9 0,-7-5 3 0,7 5 0 0,-19 0-24 16,0 0-8-16,13-12 0 0,-7 1 0 15,-6 11-26-15,-6-17-5 0,-7-11-1 0,7 6-1574 0</inkml:trace>
  <inkml:trace contextRef="#ctx0" brushRef="#br0" timeOffset="30338.56">997 9847 288 0,'0'0'12'0,"0"0"4"0,-19 6-16 0,19-6 0 0,0 0 0 0,0 0 0 0,0 0 527 0,19-6 102 0,6 1 21 0,-6-1 4 16,6-5-434-16,-6 11-86 0,7-11-18 0,-1 5-3 16,13 0-25-16,-13 1-6 0,13-6-1 0,-1 11 0 0,-5-12-37 15,6 7-8-15,-13-7-2 0,13 7 0 0,-13-1-18 0,0-5-4 16,7 5-1-16,-20-5 0 16,7 11-11-16,0-5 0 0,0-7 0 0,-13 1 0 15,-6 11 0-15,13-11-20 0,-7 5 3 0,7-5 1 16,-13-6-151-16,0 6-29 15</inkml:trace>
  <inkml:trace contextRef="#ctx0" brushRef="#br0" timeOffset="30686.48">1041 11349 1843 0,'25'-5'164'0,"-18"5"-132"0,-7 0-32 0,12-6 0 16,-5 6 267-16,12-5 46 0,-1 5 10 0,20 0 1 15,-12 0-185-15,5 0-38 0,7 5-7 0,0 1-2 16,-7-1-74-16,7 1-18 0,0-6 0 16,6 6 0-1,-19-6-36-15,13 0-9 0,-13-12-2 0</inkml:trace>
  <inkml:trace contextRef="#ctx0" brushRef="#br0" timeOffset="56000.43">8657 1501 403 0,'0'23'36'0,"0"-12"-36"0,0 11 0 0,0 6 0 0,6 6 379 0,13-1 69 0,-13 7 13 0,7 10 3 0,-13-5-312 0,19 11-64 0,6-11-12 16,-6 11-2-16,-19-6-42 0,6 6-8 16,1-5-1-16,5 11-1 0,7 5 34 0,-12-11 6 0,5 0 2 0,1 0 0 15,-1-6 0-15,-5-5 0 16,-7 0 0-16,12 6 0 0,-12-23-2 0,13 0 0 16,-1-17 0-16,-12 6 0 0,0-17-48 0,0 0-14 15,0 0 0-15,0 0 8 0,0-17 9 0,0-6 3 16,0-5 0-16,19-5 0 0,-12-7-20 0,12 12 0 15,6-11 0-15,13-6-9 0,-13 12-6 0,13 5-1 16,6 0 0-16,-6 5 0 0,12 1 16 0,1 5 0 16,-7 6 0-16,6 11 0 0,-6 0 0 0,-12 0 12 15,-1 11-3-15,13 6 0 0,-25 5-9 0,7 6 10 16,-8 17-10-16,1-11 10 0,-6 5 6 0,0 11 0 16,-13-10 1-16,0 5 0 0,-13-1 13 0,0-4 2 15,1-1 1-15,-7-11 0 0,0-11-33 0,-6 0 0 16,-13-6 0-16,6 0 0 0,-12-11 0 0,-13 0 0 0,7-17 0 15,-13 6 0-15,0-12-44 16,0 7-16-16,6-1-4 0,7 0 0 16,25 6-180-16,-13 11-37 0,-6 0-7 0,62 28-2 0</inkml:trace>
  <inkml:trace contextRef="#ctx0" brushRef="#br0" timeOffset="56425.68">10321 2185 2329 0,'0'0'103'0,"0"0"21"0,0 0-99 0,0 0-25 0,0 0 0 0,-12-6 0 0,5 1 128 0,1-12 20 0,0 11 4 0,-19 1 0 0,6 5-70 0,-7-11-14 0,1 22-4 16,-6-11 0-16,5 5 0 0,-18 1 0 0,13 11 0 0,-1-12 0 15,7 18-51-15,6-12-13 0,0 17 0 0,-6 0 0 16,25 0 54-16,-6 6 8 0,6-1 2 0,6 12 0 16,7-17-52-16,18 11-12 0,-18-5 0 0,18 0 0 15,-6-6-48 1,7-11-13-16,6-1-3 0,-7-4 0 0,7-12 0 16,0 0 0-16,0 0 0 0,0-12-887 0,-7 1-177 15</inkml:trace>
  <inkml:trace contextRef="#ctx0" brushRef="#br0" timeOffset="56863.74">10870 2185 1612 0,'0'0'144'0,"0"0"-116"16,0 0-28-16,0 0 0 0,6-11 288 0,-6 11 51 16,0 0 10-16,0-17 3 0,-6 6-213 0,6-6-43 0,-19 6-8 15,6-1-1-15,1 7-49 0,-7-1-10 0,0 1-1 16,0 5-1-16,-6 0-10 0,6 0-3 15,-6 0 0-15,12 11 0 0,0 6-1 0,-6-6-1 16,7 6 0-16,-7 11 0 0,13 0-11 0,6 11-11 16,-7 0 3-16,7 12 0 0,7-1 8 0,-1-5 16 15,6 5-4-15,7 6-1 0,0-16-11 0,0 5 0 16,6-17 0-16,7-12 8 0,-1 7-8 0,1-23 0 0,6 0 9 16,12-11-9-16,-12-6 8 0,6-11-8 15,-6 0 10-15,0-6-10 0,-7 0 0 0,-5-16 0 16,5-6-8-16,-25 0 8 0,7-6-13 0,-7 1 4 15,-6-1 1-15,-6-5 0 0,-13-1-8 0,0 1-2 0,0 0 0 0,-6-6 0 16,0 6 18-16,6 5-12 16,-6 12 12-16,6-6-10 0,0 11 21 0,6 11 4 0,1 6 1 15,5 11 0-15,7 6-7 0,0 11-1 0,7 23 0 16,18-7 0-16,-6 24 1 0,12 4 0 0,1 24 0 0,6-1 0 16,0-5 2-16,6 10 0 0,0 7 0 0,0 11 0 15,0-6 20-15,-6-11 4 0,6 11 1 0,-6-6 0 16,-13-5-48-16,7-6-10 0,5 1-2 0,1-12 0 15,-13-12 24-15,-6-4 0 0,7-1 0 0,-8-11 0 16,1 0-58-16,-6-11-7 0,-13 0-2 0,0-17-1415 16</inkml:trace>
  <inkml:trace contextRef="#ctx0" brushRef="#br0" timeOffset="68704.62">12263 1770 2880 0,'0'0'128'0,"0"0"25"0,0 0-122 0,0 0-31 0,0 0 0 0,0 0 0 0,0 0 77 0,0 0 10 0,0 17 1 0,13 0 1 15,-7 5-61-15,7-5-12 0,-13-17-2 0,6 11-1 16,6 6-218-16,1 6-44 0</inkml:trace>
  <inkml:trace contextRef="#ctx0" brushRef="#br0" timeOffset="68822.03">12370 2465 3110 0,'0'0'68'0,"0"0"15"0,-12 11 2 0,-1-11 3 0,7 0-71 0,6 0-17 15,0 0 0-15,0 0 0 16,0 0-131-16,0 0-29 0,19 0-7 0</inkml:trace>
  <inkml:trace contextRef="#ctx0" brushRef="#br0" timeOffset="70047.02">13486 1731 345 0,'0'0'31'0,"0"0"-31"0,0 0 0 0,0 0 0 0,13 0 211 0,-1 0 36 16,1-11 7-16,6 5 2 0,-7 6-103 0,-12 0-20 0,19 6-4 0,-19-6-1 16,19-6 9-16,-12 1 2 0,-7 5 0 0,18 0 0 15,-5-6-18-15,0 6-3 16,-1-17-1-16,7 6 0 0,-19 11-42 0,6-11-9 15,1-1-2-15,5 7 0 0,-5-18 0 0,-7 18 0 0,-7-6 0 16,-5-6 0-16,12 6-20 0,0 11-5 16,-13-17-1-16,1 11 0 0,5 1-13 0,7 5-2 15,-19-12-1-15,-6 7 0 0,6 5-9 0,-12 0-1 0,5 0-1 16,1 5 0-16,0 7-11 0,-19-7 12 16,19 18-12-16,-1-12 12 0,14 17-12 0,-20 0 0 0,1 0 9 15,12 0-9-15,0 6 0 0,13-1 0 0,-20 12 0 16,26-6 0-16,0 1-8 0,0-7-7 0,13 6-1 15,0-11 0-15,6 0 24 0,6-16 4 0,6 4 0 0,1-4 1 16,6-12-13-16,0 0 0 0,12 0-12 0,-6-12 12 16,0-4-11-16,-19-7 11 0,1 12-10 0,-1 5 10 15,-13-10 0-15,-12 16-9 0,0 0 9 0,0 0 0 16,7 16-56-16,-7 12-7 0,-7 0-1 16,-5 12 0-16,-7-7 52 0,0 18 12 0,-6-6 0 0,12 11 0 0,1-6 16 0,5 6 7 15,1-17 1-15,6 6 0 0,0-22-10 0,0 10-2 16,13-5 0-16,-1-5 0 0,-5-6 5 15,11-6 1-15,8-11 0 0,-1 0 0 0,6-6-6 16,7 1-2-16,-6-7 0 0,6-4 0 0,-7-1-10 0,1 5 0 16,-1-4 0-16,-6 4 0 0,1-4 14 0,-8 10 1 15,1 0 0-15,0 6 0 0,-6 0-15 0,-13 0-10 16,0 12 2-16,0-12 0 16,0 0-102-16,0 0-20 0,0 0-4 0,0 0-1227 0</inkml:trace>
  <inkml:trace contextRef="#ctx0" brushRef="#br0" timeOffset="73590.36">14564 2448 1587 0,'0'0'35'16,"-13"-11"7"-16,1-6 2 0,-1 6 0 0,7-11-35 0,0 5-9 0,-1 0 0 0,7-5 0 0,0 16 141 0,0-11 27 0,0 17 4 0,0 0 2 0,7-11-55 0,-1-6-11 16,0 12-3-16,-6 5 0 0,0 0-71 0,0 0-14 15,13-6-4-15,6 6 0 0,0 0-16 0,6 6 0 16,-12-1 0-16,5 1 0 0,8 5 0 15,-1 0 0-15,0 6 0 0,0 0 0 0,7 0 0 0,6 5 0 16,-7-5 0-16,7 0 0 0,0-6 55 0,6 11 7 16,0-22 2-16,0 17 0 0,7-17-16 15,-1 0-4-15,7-11 0 0,0 5 0 0,-1-5 1 0,1-11 0 16,0 5 0-16,6 0 0 0,0-5-27 0,-6 5-6 16,-1 0 0-16,-5 0-1 0,-7 6-11 0,-6-11 0 15,-13 16 0-15,7-5 0 16,-14 11-27-16,-5 0-7 0,0 0-2 0,-13 0-902 15,0 0-181-15</inkml:trace>
  <inkml:trace contextRef="#ctx0" brushRef="#br0" timeOffset="73971.83">15844 1882 1152 0,'13'12'102'0,"-1"4"-82"0,1-4-20 0,12 4 0 15,0-10 337-15,7 5 63 0,-7 0 13 16,13-5 3-16,0 5-282 0,6 0-56 0,-13-11-11 0,7 0-3 16,-19 0-51-16,6 0-13 15,13 0 0-15,0 0 0 0,0 0 28 0,-7 6 2 16,-12-6 1-16,13 6 0 0,12-1 1 0,-13 6 1 15,-31-11 0-15,0 0 0 16,19 0-56-16,-6 12-11 0,-13-12-2 0,0 0-1 16,-13 16 8-16,13-4 1 0,13-1 1 0,-13 6 0 0,-25-6 43 15,6 6 8-15,19-6 1 0,0 6 1 0,0 11-15 0,-13-11-3 16,7 5-8-16,6 6 12 0,12 0 16 0,-12 0 2 16,-31 11 1-16,12-5 0 0,19 5-7 0,-6-11-2 0,-20-11 0 15,-5 5 0-15,12-5-35 0,-6-6-7 0,6 1-2 0,-13 4 0 31,7-16-85-31,-6 0-17 0,12 0-3 0,0 0-1127 0</inkml:trace>
  <inkml:trace contextRef="#ctx0" brushRef="#br0" timeOffset="74138.25">16121 2034 3110 0,'-6'16'68'0,"6"1"15"0,0 11 2 0,6 0 3 0,1 6-71 0,-7 0-17 0,6 16 0 0,0-5 0 0,1 5 48 15,5 1 5-15,-6-1 2 0,7-5 0 16,-7 5-55-16,1-16 0 0,-1 0-8 0,0-6 0 16,1 0-134-16,-1-11-26 0,0-6-6 15,-6-11-1109-15</inkml:trace>
  <inkml:trace contextRef="#ctx0" brushRef="#br0" timeOffset="74683.72">17143 1411 2419 0,'0'0'53'0,"0"0"11"0,0 0 3 0,0 0 1 0,25 17-55 0,-6 0-13 0,-13 6 0 0,0 10 0 0,-6 18 54 16,7 5 8-16,-1 0 2 0,-6 11 0 0,-13-5 0 0,13 10 0 15,19 1 0-15,-6 11 0 16,-13-11 0-16,-6 6 0 0,12 5 0 0,0-6 0 16,13-5-52-16,-13-6-12 0,-12-22 0 0,6 6 0 15,25-18 54-15,-12-5 8 0,-19-5 2 0,6-23 0 16,12 0-52-16,1-11-12 0,-1-1 0 0,1-4 0 16,-13-24-12-16,19 24-4 0,12-13-2 0,-12 1 0 15,-19 0 18-15,19 6 0 0,25 5 0 0,1 6 0 0,-14 5 11 16,7 6 5-16,6 0 2 0,6 6 0 0,14 5-33 15,-14-11-6-15,-25 11-2 0,13 6 0 0,0-6 37 0,-7 6 7 16,-24 0 2-16,-1 5 0 0,0 7-23 16,1-1 0-16,-14-12 0 0,-12 7 0 0,-6 5 0 0,6-11 0 15,0 5 0-15,-12-5 0 0,-20-12 56 0,1 1 6 16,6-6 2-16,0-6 0 16,-7 1-120-16,1-12-23 0,-20 6-5 0,20-17 0 15,12-11-70-15,0 11-14 0</inkml:trace>
  <inkml:trace contextRef="#ctx0" brushRef="#br0" timeOffset="76373.39">18750 1776 2127 0,'19'-17'94'0,"-6"17"20"16,6-17-91-16,0 12-23 0,-1-1 0 0,8 6 0 0,5 0 69 0,1 0 10 0,-1 0 1 0,7 6 1 0,0 5-13 0,-7 6-4 0,7 5 0 16,0-5 0-16,-6 5-64 0,-1 6-14 0,13 0-2 0,-6-11-1 0,0 6 27 15,0-7 6 1,0 1 0-16,12-6 1 0,7 1 31 0,-1-7 5 0,1 6 2 16,6-11 0-16,-6 0 14 0,-7 0 3 0,-5 0 1 0,11 0 0 15,-5-16-25-15,5 4-4 16,-11 1-2-16,5 0 0 0,0 5-30 0,1-10-12 0,-7 4 8 0,0 1-8 15,-6-6-16 1,-6 6-8-16,5-6-1 0,-5 6-1 0,-1 0-86 16,-12 5-18-16,7-5-3 0,-1 0-730 0,-13 0-145 0</inkml:trace>
  <inkml:trace contextRef="#ctx0" brushRef="#br0" timeOffset="76738.53">20509 1271 2649 0,'25'23'117'0,"-12"-12"25"0,18 0-114 0,1 6-28 15,0 0 0-15,12 5 0 0,-7-11 114 0,8 6 17 16,5-6 3-16,0 6 1 0,1-6-114 0,-1-11-21 15,1 17 0-15,6-5-12 0,-7-12 31 0,0 11 6 16,-5-11 2-16,-8 5 0 16,-5 7-51-16,-1-12-9 0,-12 0-3 0,7 0 0 15,-8 0-15-15,-5 5-3 0,-13-5-1 0,0 0 0 0,0 0 44 0,0 0 11 16,0 0 0-16,0 0 0 0,0 23 49 0,-6-7 12 16,-1 1 3-16,1 6 0 0,-13-7-44 0,0 12-8 15,0-5-1-15,-6 5-1 0,0 6-10 0,6-6-14 0,-6 5 3 16,0-5 1-16,-1 6 48 0,1-6 10 0,6 0 1 15,0 0 1 1,-6-6-67-16,13-5-14 0,-1 0-2 0,0-6-922 0,1 0-184 16</inkml:trace>
  <inkml:trace contextRef="#ctx0" brushRef="#br0" timeOffset="76898.53">20818 1529 3340 0,'0'0'74'0,"0"28"15"0,0 6 3 15,6 11 1-15,1-6-74 0,-1 0-19 0,0 6 0 0,1-6 0 0,5 6 32 0,1-6 2 16,-1 1 1-16,1-7 0 0,0 6-5 0,-1-11-1 16,-5 12 0-16,5-12 0 15,-6-12-177-15,7 1-35 0,-7 6-7 0,-6-23-2 0</inkml:trace>
  <inkml:trace contextRef="#ctx0" brushRef="#br0" timeOffset="79686.33">21890 1249 2188 0,'0'0'97'0,"0"0"20"0,6 11-93 0,0 6-24 0,7 5 0 0,-7 12 0 0,1 11 107 0,-1 5 17 0,7 6 3 0,-1 12 1 15,-6-1-52-15,1-5-9 0,-1 16-3 0,0-11 0 0,-6 1-33 0,0 4-7 16,-6-4-2-16,6-1 0 16,-6-5 16-16,6-6 3 0,0-6 1 0,0-5 0 15,0-6-32-15,0-11-10 0,-7-22 0 0,7-6 0 16,0 0 11-16,13-6-11 0,6 6 10 0,0-22-10 0,6-1 0 16,7-5 0-16,-1 17 0 0,7-17 0 15,6 17-60-15,0 11-6 0,13 0-1 0,0 0 0 16,-1 0 103-16,-5 0 20 0,6 11 4 0,-13 0 0 15,-6 6-45-15,-7 0-15 0,-6 5 8 0,-6 6-8 0,0 0 0 16,-13 0 0-16,-6 0 0 0,-6 0 0 0,0 6 55 16,-7 0 7-16,-6-12 2 0,-6 1 0 0,-6 5-52 15,-7-17-12-15,-13 6 0 0,7-17 0 0,0 11 0 0,0-11 0 16,0-11 0-16,-7-1 0 16,-5 1-28-16,11 6-9 0,8-12-2 0,-1 11 0 15,6 1-137-15,7 5-27 0,6 0-5 0</inkml:trace>
  <inkml:trace contextRef="#ctx0" brushRef="#br0" timeOffset="79934.46">23107 1944 2246 0,'-13'6'200'0,"-6"-1"-160"0,0 6-32 0,-6 6-8 16,0-6 197-16,6 6 39 0,0 6 7 0,6 5 1 15,1 0-168-15,5 0-35 0,7 0-6 0,0 11-2 0,0 6-5 0,13 0-2 16,0 5 0-16,5-5 0 16,8 5-26-16,5-5-11 0,1-6 1 0,6-11 0 0,6 1 10 0,6-18 12 15,-6 6-2-15,7-17-1 0,-1 0-9 16,1 0 0-16,-7-17 0 0,0 6 0 16,-6-6-97-1,-7 5-25-15,-6-10-5 0,-6 0-1229 0</inkml:trace>
  <inkml:trace contextRef="#ctx0" brushRef="#br0" timeOffset="80559.74">24002 2022 1573 0,'0'0'69'0,"0"0"15"0,-13 0-67 0,1 0-17 0,12 0 0 0,0 0 0 0,0 0 140 0,0 0 25 0,0 0 5 0,0-16 1 16,0 4-43-16,6-4-8 16,0 4-1-16,7-4-1 0,12 4-47 0,0-10-10 15,7 0-1-15,-1 10-1 0,7-5-59 0,0 6 0 16,-7 0-12-16,7 11 1 0,0 0 82 0,0 0 16 16,-7 0 3-16,1 17 1 0,-1 5-70 0,-5-10-13 15,-7 16-8-15,6-6 8 0,-6 6-8 0,-7-6-8 16,7 6 8-16,6 0-12 0,-6 0 12 0,13 0 12 0,-7-5-2 0,7-6-1 15,12-6-9-15,-6 6 8 16,6-17-8-16,6 0 8 0,7 0 6 0,6 0 1 16,0-17 0-16,6 6 0 0,13-17 1 0,-6 5 0 15,0-5 0-15,-7 11 0 0,-6-11-4 0,-6 12-1 16,-7 4 0-16,-6-16 0 0,-6 12-29 0,-6 4-6 16,-13 1 0-16,-1 0-1 15,1 5-116-15,-6-5-23 0,-7 0-5 0</inkml:trace>
  <inkml:trace contextRef="#ctx0" brushRef="#br0" timeOffset="80954.41">25723 1327 2880 0,'0'0'128'0,"12"17"25"0,7-11-122 16,0 16-31-16,7-16 0 0,-1 16 0 0,6-11 57 0,1 6 6 16,12 0 1-16,0 6 0 0,6-7-11 0,-5-4-1 15,5 4-1-15,0-4 0 0,7 4-31 0,-6-4-5 16,-1-1-2-16,1 6 0 0,-7-12-13 0,0 1 0 16,-13 11 0-16,7-6 0 0,-6-11 0 0,-1 5 0 15,-6-5 0-15,1-5 0 0,-7 5 0 0,6 5 0 16,-13 7 0-16,1-12 0 0,-13 0 0 0,13 0 0 15,-13 0 0-15,12 11 0 0,-12-11 0 0,6 17 0 16,1 0 0-16,-7 5 0 0,6 6 0 0,-12-11 0 16,6 11 0-16,-7 0 0 0,1 0 0 0,0 0 0 0,0 6 0 0,-7-6 0 15,0 0 0-15,1 0 0 0,-7 0 0 0,0 0 0 16,-6 0 0-16,-1 5 0 0,-5 1 0 16,6-6 0-16,-7 0 0 0,-6-6 0 0,1 1 0 15,-1 5 0 1,0-11-48-16,0-6-13 0,0 0-3 0,7-5-887 0,12-6-177 15</inkml:trace>
  <inkml:trace contextRef="#ctx0" brushRef="#br0" timeOffset="81131">25988 1608 3340 0,'0'0'74'0,"12"28"15"0,1 0 3 0,12 0 1 0,-6 11-74 0,6 6-19 15,0 5 0-15,13-5 0 0,0 6 44 0,0-1 6 16,6 12 1-16,0-18 0 0,-12 7-31 0,6 5-5 15,-13-11-2-15,6 5 0 16,-12 1-37-16,-6-1-7 0,-1-16-1 0,-5-1-1 16,-7 7-83-16,0-7-17 0,-13-5-3 0,0-5-1 0</inkml:trace>
  <inkml:trace contextRef="#ctx0" brushRef="#br0" timeOffset="83406.14">27431 1305 979 0,'0'11'87'0,"0"17"-70"0,-6 0-17 0,6 11 0 0,6 6 375 0,7 0 71 0,-7 11 14 16,7 6 4-16,-1 5-290 0,1 6-58 0,-7-6-11 0,7 6-2 15,-7-6-64-15,1 6-13 0,-7-6-2 0,6 6-1 16,-12-11-23-16,6-6 9 15,0-22-9-15,-7-1 0 0,7-10 34 0,0-23 0 0,0 0 0 16,0 0 0-16,-6-28-3 0,0-6-1 0,6 6 0 16,12-11 0-16,-5 0-30 0,12 5 0 0,-7 0 0 0,13 12 0 15,1-6 0-15,5 17 0 0,7-6 0 0,6 17 0 16,6-6-45 0,1 12-15-16,-1 11-4 0,1-1 0 0,-1 7 80 0,1 5 15 0,-14 6 3 15,1 5 1-15,0 0-25 0,-13-11-10 0,-12 17 8 0,0-6-8 0,-13-11 21 16,-7 11-1-16,7-11 0 0,-19 0 0 0,0 6 2 15,-6-11 0-15,-6 5 0 0,-1-12 0 16,-6 1-14-16,-6-6-8 0,-6 1 10 0,-1-12-10 16,1 0-63-16,-7 0-18 0,0-17-4 0,1 6-1 15,-1-1-34-15,7 1-6 0,-7 6-2 0,19-12-716 16,6 17-144-16</inkml:trace>
  <inkml:trace contextRef="#ctx0" brushRef="#br0" timeOffset="83688.91">28705 2146 1440 0,'0'0'64'0,"0"-11"12"0,-6 5-60 0,-1 0-16 15,-5 1 0-15,-1 5 0 0,0 0 371 0,1 0 71 0,-7 5 14 0,6 7 4 16,-6 4-328-16,7 7-66 0,-1 5-13 0,7 11-2 15,-7-11-27-15,13 11-6 0,-6 6-1 0,6-6 0 16,6 6-17-16,7-6 0 0,-1 1 0 0,7-7 0 16,0 7 0-16,6-12 0 0,1-12 0 0,-1-4 0 15,6-1 8-15,1-11 0 0,-1 0 1 0,7 0 0 16,-6-11-34 0,6-6-7-16,-7-11-2 0,7 0 0 15,-6 0-174-15,-14-12-36 0,1 12-6 0</inkml:trace>
  <inkml:trace contextRef="#ctx0" brushRef="#br0" timeOffset="83996.07">29335 2174 1555 0,'-19'5'68'0,"7"1"16"0,5 0-68 0,-11 5-16 16,-14-11 0-16,7 11 0 0,6-5 352 0,0 5 66 15,6 0 14-15,1 6 2 0,-1-6-313 0,7 0-62 16,0 17-13-16,-1-5-2 0,7-1-22 0,-6 6-4 16,0 0-1-16,12 0 0 0,13 0-5 0,6-5 0 15,0 5-1-15,7-12 0 0,6-4-2 0,-7 5 0 16,7-17 0-16,-7-17 0 0,7 5-9 0,-6-4 0 15,-1-18 0-15,-5 0 8 0,-8-5-18 0,1-11-4 16,-6-1-1-16,-7 1 0 16,1-6-13-16,-7-11-4 0,-13-1 0 0,7-5 0 15,-13-5-4-15,0 5-2 0,0-11 0 0,-6 6 0 0,0 5 38 0,-1 5 0 0,7 24 0 16,7-7 8-16,-1 17 25 0,7 23 5 0,6 11 1 16,6 11 0-16,7 17-10 0,6 29-1 0,6-1-1 15,6 16 0-15,1 13-6 0,6-1-1 0,0 5 0 0,-1 12 0 16,1 6 14-16,0-12 2 0,0 0 1 0,-7 6 0 15,1-6-49-15,-1-27-9 16,1-7-3-16,-7-5 0 0,0-5-33 0,1-23-7 0,-1 0-2 0,-6-22-1417 16</inkml:trace>
  <inkml:trace contextRef="#ctx0" brushRef="#br0" timeOffset="104732.15">9130 16506 403 0,'0'0'36'16,"0"0"-36"-16,-13 0 0 0,7 6 0 0,6-6 460 0,0 0 86 0,0 0 17 0,0 0 3 0,0 0-325 0,0 0-65 0,19-12-12 15,0 7-4-15,12-1-56 0,7-5-12 16,-13 5-3-16,19 6 0 0,-6-11-20 0,0-6-4 0,6 6-1 16,0 0 0-16,7 0-51 0,5-6-13 0,-5 6 0 0,6 5 0 15,-1-5 0-15,-5 0 0 0,6 5 0 0,-1-5 0 16,-5 5 0-16,-1-5 0 0,-18 5 0 0,-7-5 0 15,6 0 0-15,-18 0 0 0,-7 0 0 0,-6-6-1056 16,0 0-213-16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2:15:23.50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7844 7325 1537 0,'-44'-11'68'0,"25"11"14"0,-7-6-66 0,14 0-16 0,-7-5 0 0,0 6 0 0,6-7 109 0,-6 12 19 0,7-11 3 0,6 6 1 15,-1-1 10-15,-5-5 2 0,12 11 1 0,0-6 0 16,0 6-39-16,0 0-8 0,12 0-2 16,1 0 0-16,6 0 14 0,0-5 2 0,6 5 1 0,6-6 0 0,14 0-48 0,-1 1-9 15,0-1-3 1,19-5 0-16,-13-6-21 0,7 0-5 0,-7 6-1 0,13-6 0 15,-18 0-26-15,11 6 0 0,-12 0 0 16,-12 0 0-16,0 0 31 0,-1 5 1 0,1 6 0 0,-20-11 0 16,7 11-65-1,-6 0-13-15,-13 0-2 0,0 0-1542 0</inkml:trace>
  <inkml:trace contextRef="#ctx0" brushRef="#br0" timeOffset="3967.85">5032 7409 288 0,'0'0'25'0,"0"0"-25"0,0 0 0 0,0 0 0 0,0 0 234 0,0 0 42 0,0 0 8 0,0 0 1 15,12-11-132-15,1 0-26 0,6-1-6 0,0 1-1 0,-6 11-25 0,5-6-6 16,8 6-1-16,-7 0 0 0,12 0-9 0,-6 0-3 16,-6 6 0-16,6 0 0 15,1 5 0-15,-1 0-1 0,6-5 0 0,1 5 0 16,-1 0-17-16,14 0-3 0,-14-5-1 15,13 5 0-15,13-5-8 0,-13-1-2 0,19-10 0 16,0 5 0-16,0 0 1 0,0-6 0 0,0 6 0 0,-6 0 0 16,6 0-5-16,-6 0 0 0,-7 0-1 0,7-5 0 15,-19 5-15-15,6-6-2 0,0 6-1 0,0 0 0 16,-12 0-10-16,-1 0-3 0,1 6 0 0,-1-1 0 16,13 1 0-16,-18 5-8 0,12-5 12 0,-13 5-4 0,6-6-18 15,1 1-4-15,-13 11-1 0,12-12 0 0,7-5 24 16,-13 0 5-16,13 0 1 0,-13-5 0 15,13-12-75-15,-13-5-16 0,1-6-2 0</inkml:trace>
  <inkml:trace contextRef="#ctx0" brushRef="#br0" timeOffset="22898.85">5353 10340 403 0,'0'0'36'0,"0"0"-36"0,0 0 0 0,0 0 0 0,0 0 250 0,0 0 43 0,0 0 9 0,0 0 2 0,0 0-108 0,0 0-22 15,0 0-4-15,13 12-1 0,6-12-14 0,0 5-3 16,-7-5-1-16,14 0 0 0,-1 0-70 0,0-5-13 16,7 5-4-16,-7-6 0 0,6-5 35 0,7 5 6 15,6-5 2-15,0 0 0 0,-6 0-48 0,13 5-10 16,-1-5-1-16,1 0-1 0,5-1-7 0,-5 1-2 15,-7 6 0-15,13-1 0 0,-26 12-30 0,7-6-8 16,0 5 0-16,-13 6 0 0,0 1 27 16,0 4 4-16,-6-4 1 0,0 4 0 15,0-4-52-15,0-1-9 0,-13 6-3 0,7-6 0 16,0 6-65-16,-1-12-14 0,7 1-2 0</inkml:trace>
  <inkml:trace contextRef="#ctx0" brushRef="#br0" timeOffset="69568.34">1432 15486 2412 0,'0'0'53'0,"0"0"11"0,0 0 3 0,0 0 0 0,0 0-54 0,0 0-13 0,0 0 0 0,0 0 0 0,0 0 33 0,0 0 4 0,0 0 1 0,0 0 0 16,0 0-38-16,-6-6 0 0,-13 1 0 0,19 5 0 0,-13-6 28 16,13 6 0-16,0 0 1 0,-6-6 0 15,6 6-44-15,0 0-9 0,-19-5-1 16,13-1-1-16,-7-5 26 0,13 11 19 0,0 0-3 0,0 0-1 0,0 0-3 16,0 0-1-16,0 0 0 0,0 0 0 15,0 0-11-15,19 6 0 0,0-1 0 0,0-5 0 0,0 6 0 0,-7-1 0 16,20-5 0-16,-13 6 0 0,6 0 24 0,0-1 2 15,0 7 1-15,7 4 0 16,-19 1-15-16,6 6-2 0,-1-1-1 0,8 0 0 0,-14 6 15 16,7 6 4-16,-6-6 0 0,-1 0 0 0,-5 0-28 0,5 0 0 15,-5 6-12-15,-7 5 12 0,0-11 0 16,0 11 0-16,-7-5 9 0,-12 5-1 0,7 0-8 16,-1-5 0-16,-6-6 0 0,0 0 0 0,0 0 0 0,-6-5 0 15,6-7 0-15,-6-4 0 0,6-1 0 0,0-6 0 16,-6 1 0-16,6 0 0 0,0-1 0 0,13-5 0 15,-13 6 0-15,19-6 0 0,0 0 0 0,0 0 0 16,-13 0 0-16,13 0 0 0,0 0 0 0,0 0 0 0,0 0 0 16,0 0 0-16,0 0-10 0,13-11 0 15,6-1 0-15,-13 7 0 0,13-6 10 0,-13-1 0 16,7 7 0-16,-13 5 0 0,0 0 0 0,19 0 8 0,-19 0-8 0,0 0 8 16,6 17-8-16,-6-1 11 0,-6 12-11 0,6 0 12 15,-13 6-3-15,-6 11 0 0,7-6 0 0,-7 12 0 16,0-1-9-16,-6 0-12 0,6-5 2 0,-6-5 1 15,6-1 9-15,0 6 0 0,6-6 0 0,7 6 0 16,6 0 37-16,0-1 10 0,19 1 1 0,0 0 1 16,6-6-30-16,13 6-7 0,-7 0 0 0,13 0-1 0,1-6-11 15,11-5 8-15,-12-1-8 0,19 1 8 0,-12-6 37 0,6-6 7 16,-7 1 2-16,7-12 0 0,6 0-26 0,-19-5-6 16,0-1-1-16,0-5 0 0,-6 0-21 15,-6 0 0-15,-1-5 0 0,-6 5 0 16,-18-11-120-16,5-1-23 0,-12 12-4 0,-12-16-1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2:17:55.28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20780 7235 1904 0,'-19'0'84'0,"13"6"18"0,0 5-82 0,-1 11-20 16,1-5 0-16,6 17 0 0,-6 5 88 0,-1 17 12 15,1 6 4-15,6-1 0 0,0 18-52 0,6-1-11 16,1 1-1-16,-1 16-1 0,7 0-6 0,-7-5-1 16,0-6 0-16,7 6 0 0,0-12-32 0,-1-10 0 15,1-7 0-15,-7-10 0 16,7-6-84-16,-1-17-23 0,1-6-5 0,-7-11-901 0</inkml:trace>
  <inkml:trace contextRef="#ctx0" brushRef="#br0" timeOffset="336.75">20938 6764 1497 0,'25'-16'66'0,"-12"10"14"0,12-5-64 0,6 0-16 0,-5-1 0 0,11-10 0 0,-11 5 157 0,11 6 28 0,-5-6 6 0,12 0 1 16,-6 0-103-16,6 1-20 0,7 10-4 0,-1-5-1 0,-6 0-51 16,7-1-13-16,-1 12 0 0,7 0 0 15,-7 12 0-15,1-1 0 0,-1 6 0 0,7 11 0 0,-7 5 21 16,1 1 2-16,5 16 0 0,-5 12 0 0,-1 5 14 0,-12 6 3 16,6 11 1-16,0 11 0 0,0-5-33 0,7 5-8 15,-13 6 0-15,0 6 0 0,-1-12 0 0,-5 6 0 16,-1 0 0-16,1 0 0 0,-13 0 0 15,6-6 0-15,-6-17 0 0,-6 12 0 0,-7-11 17 16,6-7 2-16,-5-4 0 0,-1-1 0 16,-6-5-75-16,0-6-16 0,-6 5-2 0,6 1-1059 15</inkml:trace>
  <inkml:trace contextRef="#ctx0" brushRef="#br0" timeOffset="551.85">21007 8821 3110 0,'19'12'68'0,"13"-1"15"0,18 0 2 0,13 0 3 0,13 0-71 0,6 1-17 0,12-1 0 0,20-6 0 15,-1-5 55-15,13 0 7 0,13 0 2 0,19-5 0 0,-13-12-33 16,0 0-7-16,0-5 0 0,6-6-1028 15,-19-6-204-15</inkml:trace>
  <inkml:trace contextRef="#ctx0" brushRef="#br0" timeOffset="2375.67">2825 14415 1440 0,'0'0'64'15,"0"0"12"-15,0 0-60 0,0 0-16 0,-19 12 0 0,13-1 0 0,-6 0 231 0,-7 11 43 0,6 1 9 0,-6 16 1 0,0 11-164 0,-6 12-32 0,-13 5-8 0,13 6 0 16,-19 6-39-16,6 5-7 15,-6 5-2-15,0 18 0 0,0-1-7 0,-19 7-1 16,18-1-1-16,-18 17 0 0,0-12-4 0,7 1-1 0,5 5 0 16,7 6 0-16,0-11-18 0,0 0 0 15,0-6 8-15,6 0-8 16,0-17-79-16,13-5-19 0,0-6-4 0,6-11-731 16,12-6-147-16</inkml:trace>
  <inkml:trace contextRef="#ctx0" brushRef="#br0" timeOffset="2684.27">2485 14477 2016 0,'13'6'179'0,"-13"16"-143"15,12 12-36-15,1 10 0 0,6 13 73 0,6 15 8 16,0 12 2-16,13 17 0 0,6-5 1 0,6 21 1 16,7 1 0-16,6 22 0 0,19-16-10 0,-12 10-3 15,12 6 0-15,-7 0 0 0,7-11-28 16,-13-5-5-16,7 4-2 0,0-4 0 0,-1-12-8 0,-5-6-1 16,12-10-1-16,-13 5 0 0,-6-17-27 15,0 0 0-15,0-6 0 0,7 6 0 0,-14-5 0 0,-5-12 0 16,5 0 0-16,-11-5 0 15,-14 0-151-15,7-12-32 0,0 6-6 0,-19-6-1001 0</inkml:trace>
  <inkml:trace contextRef="#ctx0" brushRef="#br0" timeOffset="3318.45">2201 16327 1094 0,'7'11'97'0,"5"-11"-77"0,1 0-20 0,6 0 0 16,12-6 400-16,-6 1 77 0,7-1 15 0,6-5 4 16,0 5-316-16,-7-5-62 0,7-6-13 0,0 6-2 15,6-6-78-15,-6 0-15 0,-7 1-10 0,7 4 12 16,-13-4-12-16,13-1 0 0,-13 0-10 0,1 0 10 15,-8 0-150-15,1 0-24 16,7 1-5-16</inkml:trace>
  <inkml:trace contextRef="#ctx0" brushRef="#br0" timeOffset="3480.78">2693 16472 3142 0,'-32'73'69'0,"26"-34"15"0,0 6 2 0,-13 17 2 16,6 0-70-16,1-6-18 0,-7 5 0 0,6-5 0 0,7-5 52 0,6-1 6 15,-13-10 2-15,7-7 0 0,6-5-43 0,0-5-8 16,6-7-1-16,-6-4-8 16,0-12-28-16,0 0-13 0,19 0-3 0,-6-12 0 15,6 1-184-15,-13-11-36 0</inkml:trace>
  <inkml:trace contextRef="#ctx0" brushRef="#br0" timeOffset="4381.35">3216 16988 2419 0,'0'0'53'0,"0"0"11"0,0 0 3 0,0 0 1 0,0 0-55 0,-19 11-13 0,13 0 0 0,0 6 0 0,-13 6 54 0,19-6 8 0,-19 11 2 0,6 0 0 16,13 0-52-16,-6 0-12 0,0 0 0 0,6 0 0 31,0-6-48-31,-13 1-13 0,7-7-3 0,-13-4-682 0,19-12-137 0</inkml:trace>
  <inkml:trace contextRef="#ctx0" brushRef="#br0" timeOffset="5508.75">11097 14455 864 0,'-32'50'38'0,"13"-28"8"0,-12-5-37 0,-1 17-9 0,-12 11 0 0,-6 11 0 0,6 0 399 0,-7 5 77 0,-6 12 16 0,1 17 4 0,-1 0-397 16,0 5-79-16,7 11-20 0,-7 12 0 15,7-6 0-15,-1 0 0 0,1 6 0 16,-1 0 0-16,7-12 35 0,0-5 3 0,12 0 1 0,-5-6 0 16,11-11-11-16,-5-11-3 0,18-11 0 15,-6-12 0-15,7-10-25 0,12-18 0 0,0-11 0 0,0-11 0 16,19-5 0-16,6-23 0 0,6-17 0 0,7-17 0 15,6-5 56-15,7-17 7 0,-1-6 1 0,13-16 0 0,0-1-52 0,0-5-12 16,7 0 0-16,-1-11 0 0,0 11 0 16,1 5 0-16,-1-5 0 0,13-6 0 0,-13 1 0 0,-6 10 0 15,0 6 0-15,1-11 0 0,-8 22 22 0,-5 12 2 16,-13 11 0-16,-1-1 0 0,7 12-9 16,-12 17-2-16,-7 5 0 0,7 12 0 0,-7 11-3 0,0 11-1 15,7 11 0-15,-1 28 0 0,7 12-9 0,0 22 0 16,6 22 0-16,6 23 8 0,7 10-8 0,0 7 12 0,-7 5-12 15,7 23 12-15,-6-12 8 0,-7 6 1 0,6 0 1 0,-6 5 0 16,0-21-8-16,-6-1-2 16,0-11 0-16,6 5 0 0,-6-22-12 0,-7-16 0 0,7-7 8 15,0-5-8-15,-13-16-31 16,7-7-9-16,-13-10-1 0,-7-7-1 16,1-4-102-16,-13-18-20 0,-6 1-4 0,-13-18-1122 0</inkml:trace>
  <inkml:trace contextRef="#ctx0" brushRef="#br0" timeOffset="5770.27">9483 17067 2649 0,'31'11'117'0,"-5"-6"25"0,5 7-114 0,13-7-28 0,26 6 0 0,18-5 0 0,-13 0 144 0,20 5 24 0,6-11 4 0,19 0 0 0,6 0-96 0,0-6-20 16,13-5-4-16,24 0-1 0,-24 0-33 0,0-1-6 15,0-4-2-15,12-1 0 0,-25 0-10 0,0 0 0 16,-6 0 0-16,0 0 0 16,-26 1-20-16,-6-1-10 0,1 6-2 0,-26-6 0 15,0 0-203-15,-19 0-41 0</inkml:trace>
  <inkml:trace contextRef="#ctx0" brushRef="#br0" timeOffset="6187.37">10611 15957 633 0,'0'0'28'0,"0"0"6"0,0 0-34 0,0-11 0 16,19-1 0-16,-6-5 0 0,6-5 455 0,6 5 84 0,13-11 17 0,0 11 3 15,25-5-365-15,-13 5-73 0,7-5-14 0,6-6-3 16,-6 5-52-16,6 1-11 16,0-1-1-16,0-5-1 0,0 12-24 0,-7-7-5 15,1 6-1-15,-6-5 0 0,-1 5-9 0,-6 6 0 16,-12 5-12-16,-1-5 12 15,1 6-175-15,-7-1-27 0,-12 6-6 0,-13 0 0 16</inkml:trace>
  <inkml:trace contextRef="#ctx0" brushRef="#br0" timeOffset="6347.73">11109 16030 2419 0,'-12'22'215'0,"-1"12"-172"0,-6-1-35 0,0 7-8 15,0-1 156-15,0 0 28 0,7 6 7 0,-7 5 1 0,-6-5-154 0,18 0-30 16,-5 0-8-16,12 0 0 0,-13-12 0 15,13-5 0-15,0-5 0 16,13 5 0-16,-7-11-50 16,7-6-11-16,-1-11-3 0,7 0 0 0,0-6-158 15,0-11-32-15</inkml:trace>
  <inkml:trace contextRef="#ctx0" brushRef="#br0" timeOffset="6654.35">11153 16271 1612 0,'0'0'144'16,"0"0"-116"-16,19 0-28 0,7 0 0 0,-1 0 221 0,6 0 39 15,-5 0 7-15,11 5 1 0,7 1-153 0,-12-1-31 16,0 1-7-16,12 11-1 0,-13 0-43 0,1 5-9 16,-7 1-1-16,0 10-1 0,-6-5-22 0,0 11-20 0,-19-5 4 15,0 5 1-15,0-11 38 0,0 6 7 0,0 0 2 16,-19-1 0-16,6-10-32 0,1 5 0 15,12-12 0-15,-13 1 0 0,13-6 13 16,0-11 0-16,0 0 0 0,0 12 0 0,13-7 31 0,-13 1 5 16,0-6 2-16,19 0 0 0,-7 0-15 0,7 0-4 15,6 0 0-15,-6-6 0 0,7 6-20 0,-7 0-4 16,6 0 0-16,0-5-8 16,0-1-14-16,0-5-10 0,1-6-1 0,5-5-1 15,-6-1-110-15,1-10-23 0,-8-7-4 0</inkml:trace>
  <inkml:trace contextRef="#ctx0" brushRef="#br0" timeOffset="7474.58">11317 13989 1818 0,'7'40'40'0,"-7"-40"8"0,0 0 1 0,12 11 3 0,1 0-42 0,6 0-10 0,-7-11 0 0,14 0 0 0,-14 0 84 16,7-5 16-16,13-12 2 0,-13 6 1 0,6-6-25 0,-6-6-5 0,0 1-1 0,6 5 0 15,-25 0-12-15,12 0-4 0,1 1 0 0,-7-7 0 16,-6 6 7-16,0 6 1 0,-12 0 0 0,5 0 0 16,-5 5-27-16,-13 6-5 15,-1 6 0-15,1 11-1 0,-6 5-18 0,5 12-3 16,1 5-1-16,0 11 0 0,0 1-9 0,6 5 0 0,13-6 0 15,-1 6 0-15,7-5 0 0,0-1 0 0,13-5 9 16,6-6-9-16,6-5 8 0,0 0-8 0,13-6 10 16,0-12-10-16,6-16 16 0,6 0-4 0,-12-11 0 0,19-6 0 15,-25-11 8-15,-1 0 0 0,-6-11 1 0,0 0 0 0,-6 0-2 16,0-6-1-16,-19 0 0 0,0 0 0 16,0 0-4-16,-25 0-1 0,6 1 0 0,-12 10 0 15,-1 0-13-15,-12 12 11 0,0-1-11 0,0 18 10 16,12 5-10-16,-12 11 0 0,6 17-10 0,0 6 10 15,13 5-13-15,0 0 3 0,0 6 1 0,18 0 0 0,-5-6 9 0,12-5-10 16,0-1 10-16,12-5-10 0,-12-5 10 0,19-6 0 16,7-6 0-16,5-6-8 0,1-10 8 0,-7-6 0 15,13-6-9-15,6-6 9 0,-19 1 0 0,7-12 0 16,-20 1 0-16,7 5 0 0,0-6 9 16,0 0-9-16,-19 1 10 0,6 10-10 0,-6 1 12 0,0 5-4 15,-12 6-8-15,-1 5 12 0,-12 6-4 16,0 6-8-16,-1 5 11 0,-5 6-11 0,-1 5 0 0,7 6 0 15,-6 6 0-15,12-6 0 0,-7 0 0 0,14 0 0 16,6 0 0-16,-1-5 0 0,7-1-8 0,0-11 8 16,7 6 0-16,-7-17-9 0,12 0 9 0,7 0 0 15,0-11 0-15,0-6 0 0,0-5 0 0,0-1 0 0,0-5 0 0,-7-6 0 16,1 1 0-16,-7-6 0 16,0 5 12-16,-6 0-4 0,-12 1 5 0,-7 10 2 0,-6-5 0 15,6 11 0-15,-19 1-15 0,0 4 0 0,7 18 0 0,-7 5 0 16,0 6 0-16,6 5 0 0,-5 7 0 15,11 10 0-15,1 0 0 0,6-5 0 0,7 5 0 0,12-11 0 16,12 0 0-16,-5-6 0 0,11 1 0 0,8-1 0 16,5-5-13-16,7-11-6 0,12-6-1 15,-5-6-957-15,5-11-192 0</inkml:trace>
  <inkml:trace contextRef="#ctx0" brushRef="#br0" timeOffset="8474.61">2567 14275 57 0,'0'0'0'0,"0"0"0"0,-13 0 0 0,13 0 0 0,0 0 0 0,-6 6 0 0,6-6 292 0,0 0 52 0,-6-6 12 0,6-5 1 0,0-6-221 0,0 6-45 16,6 0-9-16,0 0-2 0,13-6 4 0,0 0 1 16,0-6 0-16,0 1 0 15,0 5-13-15,-13-5-4 0,13 5 0 16,-13 0 0-16,-6 0 1 0,0 1 0 0,0 16 0 0,0 0 0 15,-6 0-1-15,-19 5-1 16,-7-5 0-16,7 11 0 0,0 6-38 0,-13 6-7 0,13 5-2 0,-13 5 0 16,6 1-20-16,1 11 0 0,6 0 0 0,6 5 0 15,13 0 0-15,-7 7 0 0,7-1-8 16,12 0 8-16,7-17-8 0,5 6 8 0,8-12-8 16,-7-10 8-16,12-12-8 0,1-5 8 0,12-12-8 0,-13-5 8 15,1-23 8-15,12-5 8 0,-19-6 0 0,13-5 1 16,-13-1 16-16,-19 1 3 0,7-6 1 15,6 0 0-15,-19 0-3 0,-13 5-1 0,7 1 0 0,-13-1 0 16,-6 1-9-16,-7 16-1 0,7 12-1 0,-6 11 0 0,-7-1-6 0,13 12-2 16,-13 23 0-16,13 16 0 0,6 6-14 0,-7 16 8 15,8 7-8-15,18 10 0 0,-13 1 0 0,26-6 0 0,-13 5-11 16,18-11 11-16,-5-11-8 16,19-5 8-16,-7-12 0 0,0-11 0 0,13-11 0 15,6-6 0-15,-6-11 0 0,6-11 0 0,-13-12 8 0,1 1-8 16,0-12 12-16,-1 1-4 0,-6-12 4 0,-18 6 1 15,-7-6 0-15,0-6 0 0,-7 7-1 0,-5-13 0 16,-14 7 0-16,1 5 0 0,0 6-12 0,-7-6-13 0,1 11 2 16,12 6 1-1,-6 0-152-15,12 6-30 0</inkml:trace>
  <inkml:trace contextRef="#ctx0" brushRef="#br0" timeOffset="12490.81">6198 11809 1792 0,'0'0'40'0,"-6"-6"8"0,6 1 1 0,-19-1 1 0,6 1-40 0,1-7-10 0,-7 7 0 0,0-7 0 16,0 7 141-16,-6-1 27 0,0 1 4 0,6 5 2 0,-19 0-37 0,13 0-7 0,-1 5-2 0,7 12 0 0,-6 0-102 15,6 5-26-15,-6 12 0 0,13 0 0 16,5-6 34-16,-5 16 2 0,5 1 0 0,14 6 0 15,5-12-25-15,7 6-11 0,6-12 10 0,7 1-10 16,-1-6 9-16,14-11-9 0,-1-6 8 0,-6-11-8 16,12-11 0-16,0 0 8 0,1-12-8 0,-7-5 0 15,-13-5 0-15,1-7-9 0,0 1 0 0,-14-6 0 16,-5 6-11-16,0 5-3 0,-13-5 0 0,0 17 0 16,0-6 7-16,-13 11 0 0,0 0 1 0,-5 12 0 15,-14-7 15-15,13 12 0 0,-12 6 0 0,5 5 0 16,-5 0 0-16,-1 12 0 0,13 5 0 0,-6 5 0 0,6 7 0 15,7-1 0-15,12 11 0 0,0 1 0 0,0-6 0 0,25-1 0 16,-19-4 0-16,19-7 0 0,7-10 0 16,-7-6 0-16,13-6 0 0,-13-6 0 0,13-10 0 15,-6-6 0-15,-7-6 0 0,6-6 0 0,-6-5-8 16,1 0 8-16,-14 0 0 0,1-5-9 0,-7 5 9 0,-6 0 9 16,0 0-1-16,-6 5-8 0,-7 6 15 0,1 1-4 0,-7 4-1 15,6 1 0-15,-18 11-10 0,-1 0 12 16,1 6-12-16,-1 5 12 0,-6 6-25 0,0 0-5 15,7 5-1-15,-1 6 0 0,1 0 19 0,6 6 0 0,6-1 0 0,0 12 0 16,13-11 0-16,6-1 0 16,6 1 0-16,13-6 0 0,0-6 0 0,6 1 0 15,6-12 0-15,1-5 0 0,-1-12 0 0,7 0 0 16,0-10 0-16,-13-7 0 0,1 1 0 0,-1-6 0 0,-6 0 0 0,0 0 0 16,-7-6 25-16,-12 6 9 0,0 0 2 15,0 0 0-15,0 6-24 0,-12 5-12 0,-7 0 12 0,0 17-12 16,-6-6 17-16,-7 6-3 0,-6 0-1 15,0 6 0-15,7 5-3 0,-13 0-1 0,6 1 0 0,-6 4 0 16,12-4-9-16,1-1 0 0,5 0 0 0,8 0 0 16,5 0 0-16,0-5 0 0,13-6 0 0,0 0 0 15,0 0-20-15,0 0-7 16,0 0-1-16,26 0-876 0,-8 0-176 0</inkml:trace>
  <inkml:trace contextRef="#ctx0" brushRef="#br0" timeOffset="13720.39">6104 12325 1497 0,'-13'11'66'0,"13"-11"14"16,0 0-64-16,0 0-16 0,-6 5 0 0,-7-5 0 0,13 0 83 0,-6 6 13 0,0 0 2 0,-1-6 1 0,7 0-56 0,-12 0-11 15,12 0-3-15,-19 0 0 0,19 0 35 0,-26 5 6 16,14 1 2-16,6-1 0 0,-13 1-31 0,0 0-5 16,0 5-2-16,0 0 0 0,-13 6-10 0,7 0-1 15,-13 5-1-15,13 1 0 0,-19 5 5 0,12-6 1 0,1 6 0 16,-13 6 0-16,6-6 6 0,-6 11 2 16,0-5 0-16,0 5 0 0,-13-6-46 0,6 7-9 15,-5-1-1-15,5 6-1 0,-12-6 33 0,0 6 8 16,0 0 0-16,-6 11 1 0,6-11-21 0,0 5 0 15,-13-5 0-15,19 5 0 0,-18 1 0 0,12-6 0 0,0-6-8 16,-1 6 8-16,8-6 0 0,-7 0 0 0,0 0 0 0,-13 6 11 16,13-11 6-16,-6 5 2 0,-1 0 0 15,7 6 0-15,-6 0-19 0,6 0 0 0,0 5 0 16,-13 6 0-16,7-5-16 0,-1-1-1 0,-5 1 0 16,-1-7 0-16,0 1 28 0,1 0 5 0,12-6 2 0,-13 1 0 0,7-12-18 15,6 5 0-15,12 1 0 0,-5-6 0 16,11-6 0-16,1 6-14 0,6 0 4 0,7 6 1 0,-1-6 9 0,7 6 0 15,0-6-9-15,0 11 9 0,-7-11 0 0,7 6 0 16,0-1 0-16,6-5 0 0,13 0 0 16,-13 0 0-16,6-5 0 0,7-6 0 15,-1-1-76-15,7 1-7 0,0-17-1 0</inkml:trace>
  <inkml:trace contextRef="#ctx0" brushRef="#br0" timeOffset="15387.41">6135 12106 1497 0,'0'0'66'0,"0"0"14"0,-6 11-64 0,6-11-16 0,0 6 0 0,0-6 0 0,-13 5 98 0,13-5 16 0,0 12 3 0,0-12 1 0,13 16-41 0,-7-4-8 0,-6 4-1 16,19-4-1-16,-6-7-19 0,12 7-4 0,-6-1-1 15,12-6 0-15,1 1 1 0,-1 0 0 16,7-1 0-16,-6 6 0 0,6-5-6 0,-1 0-1 15,1 5 0-15,6-6 0 0,0 7-9 0,-12-7-3 16,12 6 0-16,13 6 0 0,-19 0-25 0,6 0-17 0,0 5 2 16,0 1 1-16,19-1 14 0,0 6 0 15,-12 6 0-15,12-6 0 0,-7 5 16 0,14 1 7 16,-7 0 1-16,12-1 0 0,1-5-15 16,-7 0-9-16,20 0 12 0,-1-5-12 15,-6-6-17-15,-6-1-11 0,-1 1-1 0,1-6-1 0,-13 12 51 16,0-1 11-16,-6 1 1 0,6-6 1 0,-7 5-25 0,-18 0-9 0,13 1 0 0,-7-6 9 15,6 5-9-15,1 6 0 0,-1-6 0 0,-6 7 8 16,-6-7-8-16,0 6 0 0,12 0 0 16,7-6 0-16,-13 6 24 0,13-11 0 0,6 6 0 15,-13-7 0-15,7 1-36 0,-6 0-8 16,-1-6-2-16,1 6 0 0,-7 0 22 0,6 5 0 0,-6-5 0 0,7 6 0 16,5-7 0-16,-11 1 0 15,-8 6 0-15,7-1 0 0,1 1 0 0,-1-1 0 0,0-5 0 0,0 5 0 16,6-5 0-16,1 11 8 0,-7-6-8 0,13 1 0 15,-13 5 0-15,6 0 0 0,1-6 0 0,5 6-11 16,-11 0 27-16,11-5 4 0,-5-6 2 0,-1-1 0 0,7-4-22 16,-13 4 0-16,7-4 0 0,-7-1 0 0,12 0-12 0,-11 0-6 15,-1 6-2-15,6-6 0 0,-6 1 20 0,7-1 0 16,-7 6 0-16,0-6 0 0,0 0 20 0,0 0-3 16,0 0 0-16,0 1 0 0,1-1-17 15,-8 0 0-15,8 0-11 0,-1-5 11 0,0 5 0 0,0-5 0 16,-6 5 0-16,0 0 9 0,-7-5-1 15,1 5 0-15,-1-6 0 0,7 7 0 0,-19-7 11 16,6 7 1-16,-6-7 1 0,-6 1 0 0,-7-1 8 0,19 1 2 16,-19 5 0-16,7-5 0 0,0-1-10 0,-1 1-1 15,7-6-1-15,-19 0 0 0,6 0-19 0,-6 0-19 16,0 0 4-16,7-6 1 16,5-10-40-16,-5 4-8 0,5-4-2 0,-12-7-1254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1:35:37.69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1199 5660 921 0,'0'-17'82'0,"0"17"-66"0,0 0-16 0,0 0 0 0,0 0 388 0,0 0 73 0,0 0 15 0,0 0 4 0,0 0-324 0,0 12-65 15,-6 10-13-15,6 6-2 0,-13 0-43 0,7 6-8 16,6 10-1-16,0 7-1 0,-19-1-7 0,12 6-2 16,-12 6 0-16,19-6 0 0,-18 0-14 0,18 0 11 0,-7 11-11 15,-5-16 10-15,5-6-10 0,-5 5 0 16,5-5-10-16,7 0 10 0,0-11-96 16,-6-1-14-16,-6-5-2 0,12 0-725 15,12-11-145-15</inkml:trace>
  <inkml:trace contextRef="#ctx0" brushRef="#br0" timeOffset="297.83">1438 5615 1036 0,'-25'-28'46'0,"19"17"10"0,-19 0-45 0,-7-6-11 0,7 0 0 0,-19 0 0 16,0 6 360-16,0 6 71 0,-1-1 13 0,1 12 4 15,-19 10-336-15,0 7-66 0,6 10-14 0,-6 12-2 16,13 11-47-16,-7 12-10 15,7 16-1-15,12 5-1 0,13 12 29 0,0 11 0 0,6 6 0 0,12 5 0 0,7-5 16 16,7 0-3-16,12-12-1 0,12 6 0 0,19-16 11 16,1-12 1-16,12-17 1 0,19-17 0 15,-13-22-4-15,20-28-1 0,11-5 0 0,8-29 0 16,-20-5-11-16,0-34-9 0,-6-5 12 0,0-12-12 16,-25-5 14-16,-1-6-4 0,-11-6-1 0,-20-5 0 15,-6 6-19-15,-7 10-4 0,-31-4-1 0,1 4 0 16,-8 18-1-16,-12 5 0 0,-6 11 0 0,-19 1 0 0,7 21 5 15,-1 12 1-15,0 12 0 0,-6 21 0 16,0 12-143-16,13 11-29 0,-32 45-6 0,44 0 0 0</inkml:trace>
  <inkml:trace contextRef="#ctx0" brushRef="#br0" timeOffset="1301.6">575 7897 230 0,'0'0'20'0,"0"0"-20"0,12-17 0 0,-5 0 0 0,-1 6 425 0,7-6 81 15,12-5 16-15,0 5 3 0,13 0-305 0,0 0-60 16,-7 0-13-16,13 0-3 0,13 6-62 0,-13 11-13 0,7-17-2 0,-7 17-1 15,-6 0-47-15,-1 17-10 0,-5-11-1 16,-1 11-8-16,-12 11 0 0,-6 11 0 0,0 6-10 16,-13 5 10-16,-13 6 0 0,0 0 0 0,-6 0 0 15,-12 6 0-15,6-6 0 0,-1-11-17 16,8 0 4-16,11 0 1 0,-12-6 12 0,0-6 13 16,13 1-2-16,6-6-1 0,0-5 34 0,6 5 6 15,1-12 2-15,5 7 0 0,7-6-19 0,13-6-3 16,6 0-1-16,6 6 0 0,-6 0-8 0,6-6-1 15,6-6-1-15,-6 7 0 16,7-7-45-16,-7-5-9 0,0-5-1 0,0-1-1 16,-12 0-159-16,-1 1-32 0,-6-6-7 0</inkml:trace>
  <inkml:trace contextRef="#ctx0" brushRef="#br0" timeOffset="1601.12">1684 7308 2581 0,'-56'-6'114'0,"30"6"24"0,-18 0-110 0,0 6-28 16,-19 11 0-16,-6 5 0 0,-13 6 108 0,0 6 17 0,0 16 3 0,-13 6 1 16,13 6-89-16,-6 5-17 0,25 12-4 15,-6 22-1 1,6 0-18-16,18 16 0 0,8 1 0 0,18 11 0 16,12-6 0-16,26-5 0 0,7 5 0 0,5-5 0 0,26-17 31 15,6-23 2-15,19-16 1 0,12-12 0 0,-5-33-34 16,11-17 0-16,8-33-10 0,-1-18 10 0,0-16-17 0,-19-12 4 15,-18-16 1-15,12-17 0 16,-19-6-28-16,-26 1-4 0,-11 5-2 16,-26-1 0-16,0 13-2 0,-26 4-1 0,-18 12 0 0,-19-5 0 15,0 16 2-15,-19 5 1 0,0 7 0 0,-12 10 0 0,-7 23 34 16,13 11 12-16,18 17 0 0,7 17-9 16,0 6-82-16,25 16-16 0</inkml:trace>
  <inkml:trace contextRef="#ctx0" brushRef="#br0" timeOffset="2922.91">802 9573 2563 0,'0'0'56'16,"0"0"12"-16,0 0 3 0,0 0 1 0,0-12-58 0,0 1-14 0,6-6 0 0,-6 6 0 0,6-6 124 0,13 0 23 0,0 1 4 0,-13-1 1 0,13 0-117 0,0 6-23 0,19-6-12 0,-13 11 12 15,-6 1 0-15,6 10 1 0,1 1 0 16,5 0 0-16,-18 5-13 0,-1 11 0 16,7 1 0-16,-6-1 0 0,6 12-10 0,-7 5-8 15,-12 0-2-15,-12 12 0 0,5-7-4 0,-5 1 0 16,12-5-1-16,-6-12 0 15,-13 0-19-15,12-12-4 0,-5-4-1 0,12-12 0 16,-13 11 6-16,13-11 2 0,0 0 0 0,0 0 0 16,0 0 41-16,0 0 12 0,25 5 1 0,1 1 0 15,11 0 20-15,8-6 4 0,-1 5 1 0,0 1 0 0,6 5-30 0,1-5-8 16,-20-6 0-16,7 11 0 0,-13 0 0 0,0 6 0 16,-6 0 0-16,0-1 0 0,-19 7 0 0,0-1 0 0,0 6 0 15,-19 6 0-15,0 0 52 0,-12-1 10 0,-7 1 2 16,-6-6 0-16,0-6-20 0,-19 1-3 0,0-6-1 15,-19-1 0-15,12-10-40 0,1-6-9 0,-7-6-2 0,7 1 0 16,25-1-14-16,0 1-3 0,0-1-1 0,25 0-907 16,0 6-180-16</inkml:trace>
  <inkml:trace contextRef="#ctx0" brushRef="#br0" timeOffset="3250.17">1628 8995 2073 0,'-32'-11'184'0,"13"5"-147"16,-19 1-29-16,13-6-8 0,-13-1 180 0,0 1 34 15,-6 6 7-15,-6-1 2 0,-7 0-127 0,7 6-24 16,6 0-6-16,-20 6-1 0,8 11-42 0,-7 11-9 16,6 11-2-16,-6 6 0 0,6 16-12 0,7 12-16 15,6 6 3-15,-1 22 1 0,8 0 12 0,18 16 0 16,0 7 0-16,19 16 0 0,12-6 0 0,14-5 0 15,11-5 0-15,14-1 0 0,12-22 0 0,19-23 0 16,6-16 0-16,7-17 0 0,25-23 33 0,-13-22 10 0,19-22 1 16,-6-18 1-16,-1-16-45 0,-5-22 0 15,-13-12 0-15,6-16 0 0,-19-1-43 16,-25 1-8-16,-19 5-1 0,-6 0-1 16,-32 11 0-16,-12 6 0 0,-32 6 0 0,-18-1 0 15,-1 12 2-15,-25 5 1 0,-6 12 0 0,-20-1-774 0,1 12-154 16</inkml:trace>
  <inkml:trace contextRef="#ctx0" brushRef="#br0" timeOffset="48653.98">14425 3687 518 0,'-19'17'46'0,"-12"0"-37"0,-7-6-9 0,0 11 0 0,-6 1 578 0,0-12 114 0,6 11 22 0,-6 1 5 16,13 5-524-16,-1-11-105 0,13 5-21 0,7 12-4 15,5-1-65-15,14 1 0 0,11 11-16 0,14 0 4 0,6 5 2 16,12 1 1-16,7 5 0 0,12-6 0 15,7 1 9-15,0-1-12 0,-1-5 12 0,7 0-12 16,0-17 12-16,-6 5 0 0,-19 1 0 0,-1 0 0 16,-12-1 0-16,-12 6 0 0,-7-5 0 0,0 11 0 15,-18 0 0-15,-1 11 0 0,-12-11 10 0,-1 11-10 16,-12 0 33-16,-6 0 1 0,-13 0 0 0,-12-11 0 16,0 0-6-16,-7-12 0 0,-19 1-1 0,-6-6 0 0,0-6-27 15,0-11 0-15,7 1 0 0,-1-1 0 16,7-11 0-16,6 0-19 0,12 0 3 0,7 17 1 15,13 5-117-15,18 12-23 0,19 11-5 16,7-6 0-16</inkml:trace>
  <inkml:trace contextRef="#ctx0" brushRef="#br0" timeOffset="49049.8">15245 4354 2649 0,'0'0'58'0,"0"0"12"0,0 0 2 0,13-5 4 0,12-1-61 0,0 6-15 0,7-17 0 0,5 6 0 0,7-6 109 0,7 0 19 0,-1 0 4 0,7 6 1 0,-6-6-59 0,5 1-12 16,1-1-2-16,-7 11-1 0,1 1-47 0,-13-12-12 15,0 11 0-15,-7 6 0 16,1 0 0-16,-7 0 0 0,0 6 0 0,-25-6 0 15,0 0-100-15,6 17-23 0,1-12-4 16,-14 18-1-16</inkml:trace>
  <inkml:trace contextRef="#ctx0" brushRef="#br0" timeOffset="49156.24">15522 4758 3110 0,'13'33'68'0,"6"-21"15"0,-6 4 2 0,12-4 3 0,0-1-71 0,6 0-17 16,14 6 0-16,-1-17 0 0,12 0 60 0,-11 0 8 0,-1-11 1 0,0 5 1 15,0 0-112-15,0 1-22 0,-12-12-5 0,-7 6-1355 16</inkml:trace>
  <inkml:trace contextRef="#ctx0" brushRef="#br0" timeOffset="49814">16878 3603 2419 0,'0'0'107'0,"0"0"22"0,12-6-103 0,-12 6-26 15,-25 0 0-15,13-11 0 0,12 11 108 0,0 0 16 16,-32 0 3-16,1 0 1 0,12 11-52 0,0-11-9 16,12 12-3-16,-18 4 0 0,-19-4-51 0,13 5-13 15,31 11 0-15,-13-12 0 0,-25 7 0 16,13 5 0-16,12 0 0 0,7 0 0 0,19 0 32 0,-20 0 4 16,-12-6 1-16,13 6 0 15,25 0-8-15,-19-5-1 0,-13-1-1 0,7-11 0 0,12 6-15 16,1-11-2-16,5-1-1 0,1 1 0 0,6-12-9 0,12 6 0 15,26-11 0-15,-13 0 0 0,-6 0-11 0,6-6 3 16,13 11 0-16,0-5 0 0,-13 11 0 0,0-11 0 16,-13 11 0-16,14 0 0 0,-1 11-2 0,-19-5 0 0,-12 16 0 15,-1-11 0-15,1 6 10 0,-7 11 0 16,-19 0 0-16,-5 12-8 0,-8 4 8 0,1 7 14 16,0-6-3-16,-13 5-1 0,-12-5 0 0,5-6 0 15,14-5 0-15,-7 5 0 0,-19-28-19 0,7 6-4 0,6 0-1 16,19-6 0-16,12-5-14 15,-6-1-4-15,-6-5 0 0,25 0 0 0,19 0 12 0,-19 0 3 0,-13 12 0 0,13-12 0 32,25 16-66-32,7 1-13 0,-13 6-2 0,0-1-1 15,-7 0 3-15,7 6 1 0,19 6 0 0,-25-6 0 16,-13 6 28-16,6 5 6 0,13 6 1 0,-6-6 0 0,-7 0 142 0,0 12 29 16,-6-1 5-16,13 12 2 0,-1-12 14 0,-5 1 4 0,-20-1 0 15,19 1 0-15,20-1-47 0,-14-5-9 0,-6-11-1 0,1-1-1 0,12-5-54 16,0-11-10-16,6 0-2 0,-6 0-1 15,-13-6-11-15,19 0 0 0,7-5-12 0,-1 5 12 16,-18-11-57-16,18 0-4 16,20 0-1-16,-1-6 0 0,7 1-129 0,-13-1-25 0,-19-11-6 15</inkml:trace>
  <inkml:trace contextRef="#ctx0" brushRef="#br0" timeOffset="50218.74">18145 4332 2966 0,'-19'11'132'0,"6"-11"26"0,-24 0-126 0,11 6-32 0,8-1 0 0,-1 1 0 0,-7 5 82 0,-5-5 10 0,12-1 3 0,6 18 0 16,7-1-70-16,-7 12-13 0,-5 5-4 0,11 11 0 15,26 18-8-15,0-7-16 0,-13 18 4 0,13-12 1 16,6 0 19-16,13 6 3 0,-6-11 1 0,-1-1 0 16,1-16-21-16,12-6-4 0,19-10-1 0,-6-18 0 0,-26-6 14 15,20-16-9-15,24-11 9 0,1-12-8 16,-13-11-82-16,-19 0-16 0,-12-11-3 15,6-5-1-15,-7-1-80 0,-18-5-16 0,-20-6-3 0,-5-6-1 16,5 7 80-16,-18-1 16 0,-31 11 3 0,-8-11 1 16,20 12 147-16,-6 16 30 0,-7-6 5 0,-6 18 2 15,-6 5 84-15,12 0 17 0,13 28 3 0,0 0 1 16,-7 28-208-16,7 0-42 16,13 28-8-16,18 5-1013 0</inkml:trace>
  <inkml:trace contextRef="#ctx0" brushRef="#br0" timeOffset="50467.07">19255 5357 1958 0,'0'28'174'0,"-7"6"-139"0,-12 11-35 0,0-6 0 0,-6 12 329 0,-6 10 59 16,-1-5 12-16,-12 6 3 0,-13 0-300 0,1-17-60 15,-1 5-12-15,-19-11-1574 16</inkml:trace>
  <inkml:trace contextRef="#ctx0" brushRef="#br0" timeOffset="63849.61">19595 4057 1958 0,'0'0'87'0,"0"0"17"0,0 0-83 0,0 0-21 0,0 0 0 0,13-6 0 0,6 1 107 0,-1-1 17 0,8-5 3 0,5 5 1 0,7-5 0 0,-6 0 0 15,12-6 0-15,0 0 0 0,6 6-103 0,-6 0-25 16,0 0 0-16,1 5 0 0,-1 6 56 0,-6 0 7 15,-1 0 1-15,1 11 0 0,-13-5-54 0,1 5-10 16,-1 6 0-16,0 5 0 0,-6 6 0 0,-13 6 8 0,1 5 0 0,-14 12 0 16,1-1-8-16,-7 6 0 15,-6 0 0-15,1 6 8 0,5-6-8 0,-12 0-10 16,0 0 10-16,-1-5-13 0,7-1 13 0,0-11 0 16,7 0 0-16,-1 1 0 0,7-7 0 0,0 1 0 15,6 0 0-15,6-1 0 0,0-5 15 0,13 0 5 16,6 0 2-16,13-5 0 0,6-1 16 0,0-5 3 15,1 0 1-15,11-6 0 0,1 0 18 0,6-5 3 16,-6-6 1-16,0-6 0 0,-1 6-52 0,-5-17-12 16,-13 12 0-16,-1-1 0 0,-11-5 0 0,-1 5 0 15,-13 6 0-15,7 0 0 16,-19 0-48-16,0 0-13 0,0 0-3 0,0 0-956 0,0 0-191 16</inkml:trace>
  <inkml:trace contextRef="#ctx0" brushRef="#br0" timeOffset="69388.89">21606 4735 1152 0,'0'0'102'0,"6"12"-82"0,-12 4-20 0,6 7 0 0,0-6 352 0,-6 5 65 0,-13 12 14 0,0-1 2 0,0 12-267 0,-12 11-54 16,-7 0-10-16,0-5-2 0,6 5-72 0,1-6-13 16,-7 1-3-16,6-18-1 15,7 1-82-15,0-6-16 0,6 0-3 0,7 0-777 16,-1-17-155-16</inkml:trace>
  <inkml:trace contextRef="#ctx0" brushRef="#br0" timeOffset="69749.28">22117 3513 1382 0,'0'0'123'0,"-7"12"-99"0,1 4-24 0,-6 12 0 16,-1-16 287-16,0 16 52 0,1 0 10 0,5 0 3 16,-5 5-231-16,5 1-45 0,1 11-10 0,0-17-2 15,0 11-15-15,-1 0-3 0,1 6-1 0,0-11 0 16,6 16-2-16,6-11-1 0,-6 12 0 0,6-1 0 0,1 1-1 0,5-6 0 15,13-12 0-15,1 1 0 0,-7-6-12 16,12 0-2-16,7-11-1 0,0-6 0 0,0 0 10 16,6-5 1-16,0-12 1 0,6 6 0 15,1-11-30-15,-1 0-8 0,1-6 0 0,-7-11 0 16,0-6-39-16,-6 1-9 0,-7 5-1 0,-6 0-1 16,1 0-36-16,-1-12-7 15,-6 12-2-15,0-5 0 0,-7-7-136 0,-5 1-27 16</inkml:trace>
  <inkml:trace contextRef="#ctx0" brushRef="#br0" timeOffset="69906.58">22709 4180 2880 0,'-19'68'128'0,"19"-35"25"0,0 1-122 0,-6 11-31 16,6 5 0-16,6 6 0 0,-6-5 108 0,13-6 16 16,-7-1 4-16,7 1 0 0,-7-6-103 0,7 1-25 15,-7-1 0-15,7 6 0 0,-7-12 56 0,0 1 7 0,-6 5 1 16,0 6 0-1,0 0-103-15,-6-6-20 0,0 6-4 0,-1-11-1 0,-5-1-51 16,-1-5-10-16,1-5-3 0,-1 5-1228 0</inkml:trace>
  <inkml:trace contextRef="#ctx0" brushRef="#br0" timeOffset="70315.56">23220 5111 2188 0,'0'0'97'0,"6"11"20"0,7-5-93 0,-13-6-24 0,0 0 0 0,6 11 0 0,1 11 158 0,-7 1 27 0,0-6 6 0,0-1 1 0,-7 7-103 0,7-1-20 15,0 6-4-15,0 0-1 0,-12 6 0 0,-14 5 0 0,1 6 0 16,-6 11 0-16,-7-11-51 0,6 5-13 0,-6-5 0 16,-12-6-1482-16</inkml:trace>
  <inkml:trace contextRef="#ctx0" brushRef="#br0" timeOffset="73640.86">24273 3816 1886 0,'0'0'84'0,"-6"-11"16"0,-1-6-80 0,1 6-20 0,6-6 0 0,-6 6 0 0,6 0 123 0,-13-1 20 0,-6 7 4 0,0-6 1 16,7 11-68-16,-7 0-12 0,-7 11-4 0,1 0 0 0,6 6-2 0,-6 0-1 15,-6 22 0-15,5-6 0 16,7 12-37-16,1 11-8 0,-1 17-2 0,6 11 0 0,0 0-2 16,7 12 0-16,12 5 0 0,7 5 0 0,-7-11 3 0,13 1 0 15,13-7 0-15,12 1 0 16,-6-12-15-16,12-16 0 0,1-6 0 0,12-11 0 15,0-11-25-15,6-23-11 16,0-11-3-16,-6-11 0 0,0-17 58 0,0-12 11 0,-12-10 2 0,-7 5 1 16,-6-17-53-16,-13 12-10 0,-6-6-2 0,-13 0-1 15,-12 5-25-15,-13 1-5 0,0 16-1 0,-6-5 0 16,-7 0 29-16,-12 11 6 0,6 11 1 0,-6 17 0 16,0 6 44-16,0 16 10 0,6 1 2 0,0 21 0 0,7-4-28 0,-1 10 0 15,7 0 0-15,6 1 0 0,19-6 0 0,7 0 0 16,5-1 0-16,7-4-1172 15</inkml:trace>
  <inkml:trace contextRef="#ctx0" brushRef="#br0" timeOffset="73977.2">25300 5055 2649 0,'0'0'58'0,"7"11"12"0,-14 11 2 0,1 1 4 0,0 10-61 0,-7 1-15 0,1 0 0 0,-7 11 0 0,12 5 63 0,-12 0 9 0,-6 12 3 0,-13-6 0 16,1-5-58-16,-1 10-17 0,-6-21 8 0,6 4-8 15,0-16-58-15,0 0-16 0,7-5-3 0,-1-12-744 16,13 0-149 0</inkml:trace>
  <inkml:trace contextRef="#ctx0" brushRef="#br0" timeOffset="74389.27">25931 5111 3312 0,'0'0'73'0,"0"0"15"0,0 0 4 0,0 0 0 0,0 0-74 0,19 5-18 0,-7 1 0 0,1 0 0 0,6-12 13 0,0 6-1 0,-7-6 0 0,7 1 0 16,-6-6-113-16,6-1-23 0,0 1-5 0,-7-6-1 0</inkml:trace>
  <inkml:trace contextRef="#ctx0" brushRef="#br0" timeOffset="74554.56">27116 5021 1900 0,'0'0'169'0,"6"11"-135"0,-6 6-34 0,0-17 0 15,0 0 352-15,0 0 63 16,0 0 13-16,0 0 2 0,32 0-318 0,-1 0-63 0,-5-11-13 16,5 5-1078-16,1-5-216 0</inkml:trace>
  <inkml:trace contextRef="#ctx0" brushRef="#br0" timeOffset="74663.84">28144 4965 3340 0,'0'0'148'0,"0"0"31"16,0 0-143-16,0-22-36 0,12-1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1:39:30.92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5952 6529 806 0,'0'0'72'0,"0"-6"-58"0,0 1-14 0,0 5 0 0,0 0 335 0,0 0 64 0,0 0 13 0,32-11 2 0,-7 11-202 0,13-6-41 15,0 6-8-15,6 0-2 0,-6 0-129 0,12-11-32 16,-6 5 0-16,13 0 0 0,-13 1 37 0,0-12 1 16,0 6 0-16,7-6 0 0,6-5-10 0,-20 5-1 15,8 0-1-15,-1 0 0 0,-19 6-26 0,13 0 0 16,-7 0 0-16,7 5 0 0,-32-11 0 0,7 12 0 16,6 5 0-16,-19 0 0 0,0 0 0 0,0 0 0 15,0 0 0-15,0 0 0 0,0 0 0 0,0 0 0 16,0 0 0-16,-19 0 0 15,6 11-46-15,7 0-14 0,-19 0-4 0,6 0 0 16,-19-5 0-16,13 5 0 0,-13 0 0 0,7 1 0 0,-1-1 52 0,0 0 12 0,-5 0 0 16,-1 0 0-16,6-5 0 0,-12 11 0 15,6-6 0-15,13 6 0 0,-13-6 0 0,13 6 0 0,-6-11 0 0,5-1 0 16,7 1 0-16,7-1 0 0,-7 1 0 16,0 0 0-16,19-6 0 0,0 0 0 0,0 0 0 0,0 0 0 15,0-12 40-15,0 12 10 0,0 0 2 0,19-11 1 16,-13 0 7-16,13 0 0 0,6-1 1 0,1 7 0 15,5-12 7-15,-12 6 0 0,13 0 1 0,-1-1 0 16,1 1-29-16,5 0-5 0,-11 5-2 16,11-5 0-16,-11 11-21 0,11-5-12 0,-11 5 12 0,12 0-12 15,-7 0 8-15,7 0-8 0,-13 5 0 0,0-5 0 0,7 0 0 0,-7 0 0 16,13 0-8-16,-13 0 8 16,-6-5-78-16,-13 5-10 0,1-12-1 15,5 1-1-15</inkml:trace>
  <inkml:trace contextRef="#ctx0" brushRef="#br0" timeOffset="6912.11">8613 8115 1785 0,'0'0'159'0,"0"0"-127"0,-13 6-32 0,13-6 0 0,0 0 147 0,0 0 23 0,0 0 5 0,0 0 1 0,13 5-52 16,12 1-9-16,7-6-3 0,-1-6 0 0,-6 6-46 0,13-5-10 15,-6-6-1-15,24 5-1 0,-12-16-5 0,1 5-1 16,5 0 0-16,0 0 0 0,-5 0-12 0,-1 6-2 16,0-6-1-16,0 0 0 0,-12 6-19 0,5 0-4 15,-11 5-1-15,5 6 0 0,-18 0 9 0,6 0 2 16,0 0 0-16,-1 0 0 0,1 6-12 0,0 0-8 16,-12 5 9-16,5 0-9 0,-6-5 0 0,13-1 8 15,-12 1-8-15,-7-6 0 0,0 0 0 0,12 5 0 16,1 1 0-16,0-6 0 0,-13 0 0 0,0 0 0 15,0 0-10-15,0 0 10 0,0-17 0 0,-13 6-8 16,7 5 8-16,-7-5 0 0,0 11-8 0,-12 0 8 0,6 0-8 16,0 6 8-16,-12-1-9 0,6 1 9 15,-1 0-10-15,1 5 10 0,-13-6-9 0,7 7 9 16,-1-1-8-16,-6 0 8 0,1-5-11 0,5-1 11 0,-12-5-13 0,6 6 5 16,7-12-2-16,5 1 0 0,-18-12 0 0,25 6 0 15,-12-6 1-15,18 0 0 0,-18 6 0 0,6 0 0 16,-1-1 9-16,1 1 0 0,12 0 0 0,7 11 0 15,-19 0 0-15,12 0 8 0,13 0-8 0,0 0 11 16,0 0-3-16,0 0 0 0,0 0 0 0,0 11 0 16,7 0-8-16,12-5 0 0,-7 5 0 0,7-5 0 15,13-1 0-15,-7-5 0 0,25 0 8 0,-6-5-8 16,1-1 8-16,-1-5 0 0,6 0 0 0,7-6 0 16,-19 6 4-16,6 0 0 0,6-6 0 0,-6 6 0 0,-6-1-23 0,-6 7-4 15,-1-6-1-15,-12 5 0 16,6 6 31-16,-6 0 5 0,0 0 2 0,6 0-1025 15,-25 0-205-15</inkml:trace>
  <inkml:trace contextRef="#ctx0" brushRef="#br0" timeOffset="10296.43">14406 7644 921 0,'0'0'82'0,"0"0"-66"0,0 0-16 0,0 0 0 0,0 0 415 15,0 0 79-15,19 12 16 0,0-1 3 0,0-6-322 0,13-5-65 16,-1 0-13-16,7-5-2 0,13 5-57 0,-1-6-11 0,0 1-3 0,7-7 0 16,0 7-5-16,6-12-2 0,-6 6 0 0,-1-6 0 15,1 6-12-15,-6-1-2 0,-7-4-1 0,6-1 0 16,-6 6-8-16,-6-1-2 0,-13 7 0 0,1 5 0 16,-1 0-8-16,-6 0 0 0,-7-11 0 0,1 11 0 15,-7 0 0-15,-6 0 0 0,0 0 0 0,0 0 0 31,0 0-64-31,0-12-19 0,0-10-3 0</inkml:trace>
  <inkml:trace contextRef="#ctx0" brushRef="#br0" timeOffset="31259.17">14060 8468 2880 0,'0'0'64'0,"0"0"12"0,-7-11 4 16,-11 5 0-16,5-5-64 0,0 0-16 0,-6 5 0 0,0-5 0 0,7 6 54 0,-7-1 8 0,6 0 2 0,1 1 0 0,-1-6-52 0,13 11-12 0,0 0 0 15,0 0 0-15,0 0 8 0,0 0 0 16,0 0-8-16,0 0 12 0,19 5-12 0,6 1 0 0,7-6 0 0,12 11 0 16,-13-5 10-16,14-6-1 0,-1 0 0 0,0 0 0 0,6 5 8 15,7 1 2-15,-13-1 0 0,7 7 0 16,-14-1-8-16,-5 0-2 0,-7 6 0 16,-6-6 0-16,6 12-1 0,-12-1 0 0,-7 12 0 15,-6 5 0-15,-19 6-8 0,0 0 10 0,-6 5-10 0,-13 6 10 16,-6 0-10-16,0-11-11 0,6-6 3 0,-6 0 0 15,0-5-17 1,0-6-3-16,0 0-1 0,6-11 0 0,0-6 12 0,7 0 2 0,-1-5 1 0,7-1 0 0,12 1-2 16,-6 0-1-16,13-1 0 0,6-5 0 0,0 0 1 0,19 12 1 15,0 4 0-15,0 1 0 16,6 0-18-16,6 0-4 0,1 0-1 0,-1 11 0 16,-5 0 38-16,-1 11 8 0,0 0 2 0,-6 6 0 0,0 5-28 15,-6 6-6-15,-7 6 0 0,-12 5-1 0,-1 6 33 0,-5 6 6 16,-1-1 2-16,-6 6 0 0,0-11 51 0,0 0 10 15,0-17 3-15,7 6 0 0,-1-12-30 16,7-5-6-16,6-11 0 0,12-1-1 0,-5-5-27 0,12-5-6 16,12 5-1-16,13-11 0 0,7-1-9 0,6 1 0 15,6-6 9-15,12-5-9 0,1 5 0 0,6-11-8 16,-7 6 0-16,7-6 0 0,-6 0 24 0,0 0 6 0,-7 5 1 16,-6 1 0-16,0-6-113 0,-12 11-22 0,-14 0-5 0</inkml:trace>
  <inkml:trace contextRef="#ctx0" brushRef="#br0" timeOffset="32136.28">22218 8900 403 0,'0'0'36'0,"19"-11"-36"15,-7 5 0-15,1-5 0 0,-1-6 352 0,-5 0 64 0,5 0 13 0,-5 1 3 0,-1-7-192 0,-6 1-39 0,6-6-7 16,-6 5-2-16,-6 1-54 0,6-1-11 0,0-5-3 16,-6 12 0-16,-13-1-70 0,0 6-14 0,0 5-4 15,-13 0 0-15,7 12-10 0,-13 0-2 0,0 10-1 0,7 7 0 16,-1 10-23-16,1 12 0 0,-1 6 0 0,7 5-12 16,6 11 12-16,7 0-13 15,5-5 5-15,7 11 8 0,0-6-11 0,13-5 11 16,6-1-8-16,6-10 8 0,0-12 0 0,19-11 0 15,7-5 0-15,6-12 0 0,-1-11 0 0,7-11 0 16,7-6-8-16,-7-11 8 0,0-6-18 0,-13-5 2 16,-6-6 0-16,-12-5 0 15,-7 5-18-15,-12-6-3 0,-13 1-1 0,-7 5 0 16,1 0-7-16,-7 6-2 0,-5 5 0 0,-14 1 0 0,-6 5 38 0,7 0 9 16,-7 5 0-16,6 6 0 15,1 12-258-15,-1-1-50 0,-12 12-9 0,13 5-3 0</inkml:trace>
  <inkml:trace contextRef="#ctx0" brushRef="#br0" timeOffset="32374.41">23043 9354 979 0,'19'39'87'0,"-6"-16"-70"15,0-1-17-15,-1 6 0 0,7 6 236 0,0 5 44 0,-6 6 9 16,-1-6 2-16,1 6-112 0,-7 0-23 16,-6 11-4-16,0 0 0 0,-6 0-12 0,-13 11-1 15,0-5-1-15,-12-1 0 0,-1-5-62 0,-6-11-12 16,7-6-2-16,-7-10-1 16,0-7-103-16,0-16-21 0</inkml:trace>
  <inkml:trace contextRef="#ctx0" brushRef="#br0" timeOffset="33540.83">30470 8070 2012 0,'0'0'89'0,"6"-22"19"0,1 5-87 0,5-5-21 0,7-1 0 0,0 6 0 15,0 1 158-15,6 4 27 0,0-4 6 0,1 10 1 0,5-5-115 0,7 11-22 0,0-6-5 0,6 6-1 16,0 6-39-16,0-6-10 0,-12 11 0 0,6 0 0 16,-1 0 31-16,-5 6 4 0,-1 0 1 15,-12 11 0-15,0-6-27 0,0 1-9 0,-6 5 0 16,-7 0 9-16,-6 6-9 0,-6 5 12 0,-1 6-12 0,1 0 12 15,-6 5 5-15,-1-5 2 0,0 11 0 0,1 0 0 16,-1-11-19-16,7 0 0 0,-7-1 0 16,13 7 0-16,0-1 55 0,7-10 7 0,-1 4 2 0,6-4 0 15,1-12-64-15,0 0 0 0,6-6-12 16,6 1 2-16,-6-12 10 0,12-6 14 0,-6-10-3 0,1-1-1 16,-1 6-10-16,0-11 0 0,0 0 0 15,-6-1 0-15,0-4-52 16,-6 4-12-16,-13 12-2 0,0 0-1 0,6-11 56 0,-6 11 11 0,0 0 0 0,0 11 0 15,0 12 0-15,0 11 0 0,0 10 0 0,6 7 0 16,1 5 0-16,-1 6 0 0,7 10 0 0,-1-4 0 0,-6-1 14 16,7-5-2-16,0 5-1 0,-7 0 0 0,0-5-2 15,-6-1 0-15,7-5 0 0,-7 6 0 0,0 0-1 0,0-6 0 16,-13-6 0-16,0 1 0 0,-6-1 6 0,-6 1 1 16,-6-7 0-16,-13 1 0 0,-7-11 29 0,-6-6 7 15,-6-6 1-15,-12 1 0 0,5-6-16 0,-5-12-2 16,-1 1-1-16,7-6 0 15,6-11-54-15,0-1-11 0,12 1-3 0,1-6-1517 0</inkml:trace>
  <inkml:trace contextRef="#ctx0" brushRef="#br0" timeOffset="38660.73">8878 12437 1497 0,'0'0'66'0,"-7"0"14"0,-5-6-64 0,12 6-16 0,-7 0 0 0,7 0 0 0,0 0 107 0,0 0 17 0,0 0 4 0,0 0 1 0,19-5-17 0,-6-1-3 0,18-5-1 0,-12 5 0 15,13 0-20-15,6 1-4 16,-7-6 0-16,7 11-1 0,0-6 36 0,6 0 7 0,0 6 2 0,0 0 0 15,7 0-66-15,-1 0-13 16,7 0-2-16,-7 6-1 0,7 0-10 0,0-1-3 16,-1 6 0-16,8-5 0 0,-8 5-15 0,7 1-3 15,-6-1-1-15,6 6 0 0,-12-6-6 0,5-6 0 16,1 7-8-16,0-12 12 0,-1 0-12 0,1 0 11 16,-6-6-11-16,5-5 10 0,-5 0-10 0,-1-6 0 0,1 0 9 15,-1 0-9-15,-37 0-27 16,18 6-9-16,-12-6-3 0,6 12 0 0</inkml:trace>
  <inkml:trace contextRef="#ctx0" brushRef="#br0" timeOffset="42910.43">12975 12358 403 0,'-37'11'36'0,"24"1"-36"0,-6-7 0 0,6 6 0 0,-5-5 231 0,-1 5 39 0,6 1 8 0,0-1 2 0,1-11-140 0,12 0-28 0,-7 5-6 15,7-5-1-15,0 0-20 0,0 0-4 0,13-5-1 16,6-1 0-16,0 1 18 0,12-1 3 16,1 0 1-16,6 6 0 0,0-5 3 0,6 5 1 0,0-6 0 0,13 6 0 15,-1 0-23-15,14 0-5 0,-1 6-1 0,19-6 0 16,1 5-19-16,5 1-4 0,-6 0-1 0,20-1 0 15,-26 1-13-15,6-6-4 16,0 0 0-16,7 0 0 0,-7 0-14 0,0 0-3 16,-19-6-1-16,20 6 0 0,-14 0 4 0,-5 0 1 0,-1-5 0 15,-6 5 0-15,-6 0-23 0,0 0 0 0,-7 0 0 16,-6-6 0-16,-6 6 0 0,0 0-15 0,-7 0 3 0,7-6 0 16,-6 6 12-16,-1-5 0 0,-6 5 0 0,7-12 0 15,-1 7-13-15,1-6 0 0,0-6 0 0,-7 6 0 16,0-6-68-1,-6-6-14-15,0 1-2 0</inkml:trace>
  <inkml:trace contextRef="#ctx0" brushRef="#br0" timeOffset="49414.31">18441 12297 1548 0,'13'5'34'0,"-13"-5"7"0,0 0 2 0,0 0 0 16,0 0-35-16,0 0-8 0,0 0 0 0,0 0 0 0,0 0 91 0,-13 11 16 0,13-11 3 0,0 0 1 0,0 0-47 0,0 0-10 0,0 0-2 0,0 0 0 16,0 0 26-16,0 0 5 0,-6-11 1 0,6 11 0 15,6-11-20-15,-6 11-4 0,0 0-1 0,0 0 0 16,13-6 33-16,-7 1 8 0,-6 5 0 16,0 0 1-16,0 0-59 0,13 5-12 0,-13-5-2 15,19 0-1-15,12 0-27 0,-6 6 0 0,-6-6 0 0,13 6 0 16,-1-12 20-16,7 6 0 0,-6 0-1 0,-1-6 0 15,7 6-7-15,0-5-2 0,-7-1 0 0,1 1 0 16,0-1 13-16,-1 6 2 0,1-6 1 0,-1 6 0 16,1 0-14-16,-1 0-4 0,-6 6 0 0,7-6 0 15,-7 0 1-15,7 6 0 0,5-6 0 0,1 5 0 16,0 1-9-16,-6-6 0 0,-7 5 0 0,6-5 0 0,7 0 0 0,0 6 0 16,6-6 8-16,0 0-8 15,7 0 0-15,-7 0 0 0,6-6 0 0,1 1 0 0,-7-1 0 0,6 1 0 16,-12-1 9-16,6 0-9 15,0 6 0-15,-12 0-16 0,6-5 2 0,0 5 1 0,-7-6 61 0,7 6 13 16,0 0 3-16,-7 0 0 16,7 0-75-16,0 0-14 15,0 0-3-15,0 6-1 0,-1-1 46 0,7-5 10 0,1 6 1 0,-1-6 1 0,-6 0-29 16,6-6 0-16,0 6 0 0,0-5 0 16,0-1-16-16,-6 6-8 0,6-5-3 15,-6-1 0-15,6 0 43 0,-12 1 9 0,5-1 2 0,1 6 0 16,-6-5-27-16,-1 5 0 0,-6 0 0 0,1-6 0 0,-1 6 0 0,0-6 0 15,0 6 0-15,1 0 0 0,-8 0 0 0,8 0-20 0,-1 6 3 16,0-6 1-16,0 0 25 0,-6 0 6 16,0 0 1-16,-6 6 0 0,-1-1-24 0,1-5-5 15,6 0-1-15,-7 6 0 0,7-6 22 0,-6 5 5 0,-13-5 1 16,0 0 0-16,13 0 14 0,-13 0 2 0,0 0 1 16,0 0 0-16,0 0-31 0,0 0 8 0,0 0-8 15,0 0 4 1,-13-5-53-16,0-6-10 0,7-6-1 0,-13-6-996 0,0-10-198 15</inkml:trace>
  <inkml:trace contextRef="#ctx0" brushRef="#br0" timeOffset="62063.34">23844 8603 864 0,'0'0'76'0,"0"0"-60"0,0 0-16 0,0 0 0 0,0 0 348 0,0 0 68 16,0 0 12-16,0 17 4 0,6-1-256 0,-6 12-50 0,13 1-10 0,-7 4-3 15,7 1-78-15,0 11-16 0,-1-1-3 0,1 7-1 16,-1-1 35-16,7-5 7 16,-12 6 2-16,5-1 0 0,1 1-35 0,-1-7-6 0,-5 1-2 15,5 0 0-15,-12-11-8 0,7-1-8 0,-7-5 9 16,0-5-9-16,-7 5 0 0,-5-11-20 15,12-1 4-15,-7 1 0 16,-5 0-39-16,-1-11-7 0,1-1-2 0,12-5-1254 0</inkml:trace>
  <inkml:trace contextRef="#ctx0" brushRef="#br0" timeOffset="62367.91">24645 9421 2649 0,'-13'23'117'0,"13"-7"25"0,0 7-114 0,-6 5-28 15,0 0 0-15,-1 6 0 0,-5-1 108 0,-1 6 16 16,0-5 4-16,-5 5 0 0,-1 0-88 0,0 1-16 16,-7-7-4-16,1-5-1 0,-6-5-19 0,-1-1-16 15,-6-5 4-15,-6 0 0 16,13-17-104-16,-1 5-20 0,1-5-4 0,12 6 0 0</inkml:trace>
  <inkml:trace contextRef="#ctx0" brushRef="#br0" timeOffset="62953.79">25174 8586 2278 0,'0'0'101'0,"0"0"21"0,0 0-98 0,0 0-24 0,0-11 0 0,0 11 0 0,26-6 141 0,-1-5 23 16,6 5 5-16,1-5 1 0,12 6-94 0,0-1-20 0,0 0-3 15,0 1-1-15,-6 5-25 0,6 5-6 0,-12-5-1 0,-1 12 0 16,-5-1-20-16,-7 6 9 15,-7-1-9-15,-6 7 0 0,1 10 0 0,-14 7 0 0,7-1-15 0,-6 11 5 32,-6 1-13-32,-1 5-2 0,-6 6-1 0,0-1 0 0,0-5 26 0,0 0 0 15,7 0 0-15,-1-5 0 0,0-6 17 0,7-1 6 0,0-4 1 16,6-1 0-16,6-11 11 0,7 6 2 0,-1-6 1 16,7-6 0-16,0 0-5 0,6-5-1 0,1-11 0 0,5 5 0 0,-6-5-6 15,13-1-2-15,6-5 0 0,-6-5 0 16,0-1-14-16,0 0-10 0,0-5 12 0,-1 11-12 15,-5-5 0-15,-1-1 0 0,-5 6 0 0,-7-6-9 16,-7 6-67-16,1 0-14 0,-13 0-2 0,0 0-1 16,0 0-93-16,0 0-18 0,0 0-4 0,0 0-1 15</inkml:trace>
  <inkml:trace contextRef="#ctx0" brushRef="#br0" timeOffset="63228.45">26593 9629 2134 0,'0'0'95'0,"12"11"19"0,7 0-91 0,-12 11-23 0,-1 1 0 0,7-1 0 0,-1 6 148 0,-5 0 24 0,-1 6 6 0,0 11 1 0,-6 0-85 16,-6-1-17-16,0 7-3 0,-1-1-1 0,-12 1-43 0,0-1-9 0,-6-11-1 16,6-5-1-16,-6 0 8 0,0-12 1 15,-7 1 1-15,7-7-968 16,-6-4-193-16</inkml:trace>
  <inkml:trace contextRef="#ctx0" brushRef="#br0" timeOffset="64130.03">27318 8754 2188 0,'0'0'97'0,"0"0"20"16,0 0-93-16,0 0-24 0,6-5 0 0,7-1 0 0,-7-5 158 0,13 5 27 0,-6-5 6 0,6 5 1 0,6-5-111 0,0 6-21 0,-6-7-5 0,6 7-1 15,7-1-34-15,-1 6-6 16,1 0-2-16,-1 6 0 0,1-1-12 0,-1 7 0 15,1 4 0-15,-13 7 0 16,0 5-75-16,-7 5-11 0,7 1-2 0,-13 5-1 16,1 6-11-16,-7 0-3 0,-7-6 0 0,7 6 0 0,-6 0 103 0,0-6 23 0,-7 0 3 15,1-11 1-15,5 0 8 0,1 0 1 16,-7-11 1-16,7 6 0 0,6-7 22 0,0-4 4 0,0-12 1 0,0 11 0 16,0 6-52-16,13-6-12 0,-1 0 0 15,7 6 0-15,-6 0 0 0,6 0 0 16,6 5 0-16,0 0 0 0,13 1-52 15,-7-1-14-15,1 1-2 0,-7 5-1 0,7 0 44 0,-7-6 9 0,-12 6 1 16,-7 0 1-16,6 0 56 0,-12 0 11 0,0-5 3 0,-12 5 0 16,-7 0 27-16,0 0 5 0,-12-6 2 0,-1 1 0 15,-12-1-39-15,6-11-8 0,-6 0-2 0,6-11 0 0,-6-5-41 16,12-1 0-16,-5 1 0 0,-1-12 0 16,6 6-82-16,1-1-15 0,6 7-3 15</inkml:trace>
  <inkml:trace contextRef="#ctx0" brushRef="#br0" timeOffset="64477.51">28680 9903 2595 0,'12'17'57'0,"-5"-6"12"0,-7 6 3 0,6 5 0 0,0 1-57 0,-6 5-15 0,0 0 0 0,-6 0 0 0,0 0 66 0,-7 0 10 0,0-6 3 0,1 12 0 16,-14-6-12-16,1 0-3 0,0 0 0 0,0-5 0 0,-7-1-35 0,1-5-7 16,-7-6-2-16,6 0 0 15,1-5-134 1,-1 5-27-16,-5-5-6 0</inkml:trace>
  <inkml:trace contextRef="#ctx0" brushRef="#br0" timeOffset="64813.36">29405 9774 2016 0,'0'0'179'0,"0"0"-143"0,0 0-36 0,0 0 0 15,0 0 301-15,0 0 54 0,0 0 10 0,0 0 3 16,0 0-244-16,0 0-48 0,0 0-9 0,0 0-3 15,0 0-120-15,0 0-25 0,12 12-5 16,-12-12-920-16,13 0-184 0</inkml:trace>
  <inkml:trace contextRef="#ctx0" brushRef="#br0" timeOffset="64935.61">30205 9673 3571 0,'-31'28'158'0,"18"-16"33"0,7-1-153 0,0-6-30 15,-7 7-8-15,13-12 0 0,0 0-13 0,0 0-4 0,19-17-1 0,0-6-1030 16,6 1-205-16</inkml:trace>
  <inkml:trace contextRef="#ctx0" brushRef="#br0" timeOffset="65053.39">31176 9657 3510 0,'0'0'156'0,"0"0"31"0,0 0-150 0,0 0-29 16,0-12-8-16,6-10-1039 0,7-12-209 0</inkml:trace>
  <inkml:trace contextRef="#ctx0" brushRef="#br0" timeOffset="70620.14">21310 9589 1209 0,'12'12'108'0,"1"-7"-87"0,-13-5-21 0,6 11 0 0,7-5 222 0,-7 11 40 0,13 0 8 0,-6 11 2 16,-1 0-116-16,-5 0-22 0,-1 11-5 0,-6 0-1 15,6 0-72-15,-12 1-16 0,-7-1-2 0,7 0-1 16,-7-11-8-16,7 0-1 0,0 0-1 0,-7-5 0 16,-6-7-126-16,-6 1-25 0</inkml:trace>
  <inkml:trace contextRef="#ctx0" brushRef="#br0" timeOffset="71345.7">19362 9287 1094 0,'0'0'97'0,"0"0"-77"0,0 0-20 0,0 0 0 0,0 0 172 0,0 0 30 0,0 0 6 0,0 0 2 0,0 0-93 0,19-6-18 0,0 0-4 0,6 1-1 15,6-1 27-15,7 1 6 0,-6-1 1 0,5 0 0 0,1 1-52 16,0 5-9-16,0 0-3 0,0-6 0 0,-7 1-51 0,-5 5-13 15,5-6 0-15,-6 0 0 16,0 6 0-16,-6 0 0 0,0-11 0 0,0 6 0 16,-6-1-145-1,6-5-32-15,-13 0-7 0</inkml:trace>
  <inkml:trace contextRef="#ctx0" brushRef="#br0" timeOffset="71546.3">20402 8367 748 0,'-19'12'33'0,"19"-1"7"0,-6-6-32 0,-1 7-8 16,7 4 0-16,-6 7 0 0,6-1 473 0,0 6 93 0,6 6 18 0,7 5 4 15,-7 6-433-15,7 0-87 0,-7 5-18 16,13 12-3-16,0-6-30 0,-6 6-5 0,-1-1-2 16,7 7 0-16,0-7-10 0,-6 1 0 0,-1-6 9 15,1 6-9-15,0-12 0 0,-7-5 0 16,0 0 0-16,0 0 0 15,-6-6-155-15,0-6-32 0</inkml:trace>
  <inkml:trace contextRef="#ctx0" brushRef="#br0" timeOffset="72366.92">18813 9701 403 0,'0'0'17'0,"0"0"5"0,0 17-22 0,7 0 0 0,-7 5 0 0,6 7 0 16,-6 4 299-16,0 1 55 0,0-6 11 0,0 11 3 0,0-5-244 0,-6 5-48 0,-7-11-9 0,7 6-3 15,-1-1-3-15,-12 6-1 0,1-11 0 0,-8 0 0 16,7 0-44-16,-6-11-16 16,-6 0 9-16</inkml:trace>
  <inkml:trace contextRef="#ctx0" brushRef="#br0" timeOffset="72823.16">16909 8939 115 0,'-6'0'10'0,"6"0"-10"0,0 0 0 0,6-5 0 16,1-7 557-16,5 7 110 0,1-7 21 0,6 1 5 0,0 6-499 16,6 5-100-16,0 0-20 0,7 0-4 15,-1 0-30-15,1 0-5 0,-1 0-2 16,1 0 0-16,-1 0-19 0,1 0-4 0,-13 0-1 15,6 0 0-15,-6 0-9 0,6-6 0 16,0 0 0-16,-12 1-11 16,-13 5-162-16,6-6-33 0,7 1-6 0,-7-12-2 0</inkml:trace>
  <inkml:trace contextRef="#ctx0" brushRef="#br0" timeOffset="73168.03">17622 8580 1267 0,'0'0'112'0,"19"-5"-89"15,6-1-23-15,0 1 0 0,0-1 236 0,7 6 44 16,6 0 8-16,-1 0 1 0,1 0-168 0,0 6-33 16,-6-1-8-16,-1 6 0 0,7 6-55 0,-13 0-10 0,-12 5-3 0,6 6 0 15,0 1 0-15,-7 4 0 16,-12 6 0-16,0 6 0 0,-6 6-12 0,-7-7 9 15,-6 13-9-15,1-7 8 0,-8 0-8 0,1 1 12 16,6-1-12-16,-6-5 12 0,0-6 25 0,0 6 6 16,6-6 1-16,6 1 0 0,7-7 14 0,-1 7 3 15,7-1 1-15,13-11 0 0,6 0-14 0,-6-6-2 16,5 6-1-16,1-11 0 0,13 0-12 0,6-6-2 16,-7-5-1-16,1-1 0 0,-1-5-12 0,7 0-2 0,0-11-1 0,-7 0 0 15,1 5-15-15,-7 1 11 0,13-6-11 0,-13-1 10 16,-6 1-27-16,-6-6-6 0,-1 6-1 0,-5 0 0 15,-14 0-137-15,-5 5-28 16</inkml:trace>
  <inkml:trace contextRef="#ctx0" brushRef="#br0" timeOffset="74408.11">14684 9724 1670 0,'-6'5'148'0,"6"-5"-118"0,-13 6-30 0,7 0 0 0,-7-6 224 0,7 0 38 0,6 0 8 0,0 0 2 16,0 0-272-16,0 0-48 0,0 0-13 0,19 0-685 15,6-12-137-15</inkml:trace>
  <inkml:trace contextRef="#ctx0" brushRef="#br0" timeOffset="74536.88">15346 9791 979 0,'0'0'87'0,"0"0"-70"15,-13 6-17-15,13-6 0 0,0 0 424 0,0 0 82 16,0 0 16-16,0 0-1129 15,0 0-225-15</inkml:trace>
  <inkml:trace contextRef="#ctx0" brushRef="#br0" timeOffset="74662.64">16083 9763 2649 0,'0'0'117'0,"0"0"25"0,0 0-114 0,0 0-28 0,0 0 0 0,0 0 0 16,-6-11-13-16,6 0-9 0</inkml:trace>
  <inkml:trace contextRef="#ctx0" brushRef="#br0" timeOffset="74922.39">16872 9757 2419 0,'-51'40'107'0,"51"-12"22"0,13 5-103 0,6 12-26 16,-19 0 0-16,0 11 0 0,-7 0 148 0,1 11 25 15,12-5 5-15,-12 5 1 0,-26-11-96 0,7 6-19 16,19-6-4-16,-13 0-1 0,-19-5-39 0,0-7-8 0,-6-10-2 15,13-6-1476 1</inkml:trace>
  <inkml:trace contextRef="#ctx0" brushRef="#br0" timeOffset="91621.07">6305 10183 2289 0,'0'0'101'0,"0"0"22"0,19 12-99 15,0-1-24-15,13 0 0 0,6 6 0 0,6 0 136 0,12 0 23 0,7 5 4 0,7-5 1 0,12 0-80 0,-7-1-16 0,20-4-4 16,-7-1 0-16,-6-11-17 0,13 0-4 15,6-6-1-15,-13-5 0 0,19-6-10 0,-12 0-3 0,12-5 0 16,-6 0 0-16,0 5-13 0,-26-6-2 16,7 1-1-16,0 5 0 0,-19 6-13 0,-12 5 8 0,5 6-8 15,-12 0 0-15,-6 0 0 0,0 6 0 0,-6-1 0 0,-7 1 0 32,0 0-36-32,0 5-12 0,-12 0-4 0,6-5 0 15,-13-6-144-15,7-12-30 0,-7 1-6 0</inkml:trace>
  <inkml:trace contextRef="#ctx0" brushRef="#br0" timeOffset="92297.67">9420 9584 1555 0,'0'0'138'0,"0"0"-110"0,0 0-28 0,0 0 0 0,19-6 326 0,-7-5 60 0,7 5 12 0,6-5 2 0,1-6-265 0,11 0-54 15,-11 1-10-15,5-1-3 0,1-6-42 16,-1 1-9-16,1 0-1 0,-13 5-1 16,6 0-15-16,-6 6 0 0,0 0 8 0,-7 5-8 0,-12 6 0 15,0 0 0-15,0 0 0 0,-19 6 0 16,7 5 0-16,-20 6 0 0,1-1 0 0,-13 7 0 0,6-1 0 16,0 6 0-16,6-5 0 0,-12 5 0 15,13 0 0-15,-1 0 0 0,13-6 0 0,-12 6 0 16,18 0 0-16,1 6 0 0,5-6 0 0,14 5 0 15,-7 1 0-15,12 0 0 0,7-1 0 0,6 7 0 0,-6-12 0 16,13 5 0-16,6 1-8 0,-1-6 8 0,14 0-15 16,-13 6 1-16,-13-6 0 0,0 5 0 0,0 1-8 15,-6 5-2-15,-6-5 0 0,-13 5 0 0,-13 0 24 0,7 0 0 16,-13 1 0-16,-6-1 0 0,-13-11 32 16,-6 0 0-16,-7-6 1 0,1-10 0 0,0-7-13 0,-7 1-4 15,0-6 0-15,7-6 0 0,-1-5-16 0,7 0 8 16,6-12-8-16,7 7 0 15,-7-1-47-15,13 0-16 0,6 0-3 0,6 11-886 16,13 6-178-16</inkml:trace>
  <inkml:trace contextRef="#ctx0" brushRef="#br0" timeOffset="92591.24">10353 9645 1555 0,'0'0'68'0,"0"0"16"0,-19-5-68 0,0-1-16 0,0 12 0 0,-6-1 0 0,0 7 287 0,-1 4 53 0,7 1 12 0,1 6 1 0,-14 5-230 0,7 0-47 16,6 11-8-16,0 6-3 0,13 0-41 15,6 11-9-15,0-6-2 0,6 6 0 0,0-5-13 16,7-1 0-16,6 0 0 0,6-10 0 0,-6-7 27 15,6-5 2-15,0-5 1 0,1-6 0 0,5-6-16 0,1-6-3 16,12-5-1-16,-13-5 0 16,1-1-49-16,-1-5-9 0,7-6-3 0,-6 0-882 15,-7 1-177-15</inkml:trace>
  <inkml:trace contextRef="#ctx0" brushRef="#br0" timeOffset="92750.55">10044 10195 3110 0,'0'0'68'0,"19"5"15"0,0 1 2 0,12-1 3 0,-6-5-71 0,20-5-17 0,-20-1 0 0,13-5 0 15,6-6 55-15,-6-5 7 0,6-1 2 0,0 1 0 16,0-6-103 0,0 0-20-16,0 0-4 0,-6-6-888 0,-13 6-177 15</inkml:trace>
  <inkml:trace contextRef="#ctx0" brushRef="#br0" timeOffset="93069.53">11204 9449 2880 0,'-25'0'128'0,"6"6"25"0,-6-6-122 0,-1 0-31 16,1 5 0-16,-6 1 0 0,5-6 101 0,-5 6 15 15,12 5 2-15,-6-6 1 0,18 7-94 0,1-1-25 0,6 6 8 16,0-1-8-16,19 7 0 0,6-1-14 0,7 6 2 0,6 0 1 31,-1 12-28-31,20-7-5 0,-13 6-2 0,7-5 0 16,5-6-18-16,-5 6-4 0,6-12-1 0,-13 12 0 16,0-1-18-16,-13 1-3 0,-5-6-1 0,-14 6 0 15,-12 5 56-15,-6 0 11 0,-13 0 3 0,0 6 0 0,-12-5 116 16,-7-7 23-16,-6 1 5 0,-1-6 1 0,-5 0-27 0,-7-11-5 15,7-6 0-15,-7 0-1 0,7-5-58 0,6-1-11 16,6-10-2-16,0-1-1 16,-6-5-181-16,12 5-36 0</inkml:trace>
  <inkml:trace contextRef="#ctx0" brushRef="#br0" timeOffset="119293.02">15018 17274 345 0,'-6'0'31'0,"-1"0"-31"0,-5-6 0 0,5 1 0 0,-5 5 217 0,6-6 38 0,-1 6 7 0,7 0 2 0,0 0-69 0,0 0-14 16,0 0-2-16,0 0-1 0,0 0-42 0,0 0-9 15,13-5-2-15,-7-1 0 0,-6 6-31 0,19 0-6 16,-6-11-2-16,6 5 0 0,0-5-28 0,6 5-6 16,6-5 0-16,1 0-1 0,-1 0 5 0,13-1 2 15,7-4 0-15,6 4 0 0,-1-4-42 0,7 10-8 16,13-5-8-16,-7 5 12 0,-6 1 39 0,7-7 8 16,-7 12 1-16,0-5 1 0,0 5-33 0,-6 0-6 15,-13 0-2-15,19 0 0 0,0 0-3 0,-6 0-1 16,-13 5 0-16,13-5 0 0,12 6-3 0,-12 0-1 15,-20-6 0-15,1 5 0 0,0-5 6 0,0 6 1 0,-7-6 0 16,-12 0 0-16,0 0-31 0,6 0-7 16,13 0-1-16,-12 0 0 0,-26 0 20 0,18-6 0 0,8 6 0 0,-7-5 0 15,-1 5 0-15,-18 0 0 16,0 0 0-16,19 0 0 0,7 0 0 0,-7-6 0 0,-19 6 0 0,0 0 0 16,0 0 0-16,0 0 0 0,0 0 0 0,0 0 0 31,0 0-25-31,0 0-5 0,6-11-1 0,-12 0 0 15,-20 5-92-15,14 0-18 0,12 6-4 0,0 0-1 0</inkml:trace>
  <inkml:trace contextRef="#ctx0" brushRef="#br0" timeOffset="120012.05">17956 17145 1497 0,'-63'-6'66'0,"44"6"14"0,19 0-64 0,0 0-16 0,-13 0 0 0,-6 0 0 0,0 0 184 0,19 0 34 0,0 0 6 0,0 0 2 0,-12 0-106 0,12 0-20 15,19 0-5-15,0 0-1 0,-7 0-24 0,14-5-5 16,-8 5-1-16,20-6 0 0,6 6 34 0,-6-5 6 16,-13 5 2-16,26-6 0 0,18 0-50 0,-6 6-9 15,-12-11-3-15,12 6 0 0,0 5-19 0,6-6-4 16,-6 0-1-16,7 6 0 0,-7-5-9 0,0 5-3 15,0-6 0-15,0 1 0 0,-7 5 31 0,1 5 5 16,0 1 2-16,0-1 0 0,-7-5-37 0,1 12-6 0,-1-7-3 16,-6 6 0-16,-6-5 0 0,0 0 0 15,0 5 0-15,-1-6 0 0,1 1 0 0,-6 0 0 16,-1-6 0-16,1 0 0 0,-7 0 0 0,0-6 0 0,0 0 0 16,1 1 0-1,-7-6-26-15,-7-6-5 0,1-6-1 0,-7-5-1574 0</inkml:trace>
  <inkml:trace contextRef="#ctx0" brushRef="#br0" timeOffset="124213.18">23989 16977 806 0,'0'0'72'0,"-12"5"-58"0,-1 1-14 0,0 0 0 0,7-1 208 0,6-5 38 0,0 0 8 0,-13 6 2 0,1-1-52 0,12-5-9 16,0 0-3-16,0 0 0 0,0 0-102 0,0 0-21 15,19 6-4-15,0-6-1 0,6-6 32 0,6 6 5 16,7-5 2-16,13-1 0 0,-1 6-23 0,13-5-4 15,0 5 0-15,0-6-1 0,13 6 2 0,-7-6 1 16,-6 6 0-16,7 0 0 0,-7 0-62 0,0 0-16 16,6 0 0-16,7 0 0 0,-13 0 0 0,0 6 0 15,0-6 0-15,6 0 0 0,0 6 28 0,-5-6 4 16,-1 0 0-16,0 5 0 0,-7-5-24 0,1-5-8 16,-6-1 0-16,-1 6 0 0,0-6 0 0,-5 1 0 15,-8-1 0-15,1 1 0 0,-6-1 0 0,-1 6 0 16,-12-6 0-16,6 1 0 0,-12 5 0 0,-7 0 0 0,7 0 0 15,-13 0 0-15,0 0 0 0,0 0 0 16,0 0 0-16,0 0 0 16,-19-6-36-16,0 6-3 0,6-11-1 0,1-6 0 15,-7 0-63-15,6 1-13 0,-6-12-2 0,1 5-1336 0</inkml:trace>
  <inkml:trace contextRef="#ctx0" brushRef="#br0" timeOffset="124911.4">26763 16994 460 0,'0'0'41'0,"0"0"-33"0,0 0-8 0,0 0 0 0,0 0 335 0,0 0 65 0,0 0 12 0,0 0 4 16,19 5-193-16,6-5-39 0,0-5-7 15,7-1-1-15,18 0-43 0,-5-5-8 16,-1 0-1-16,19 5-1 0,6-5-18 0,7 6-3 16,-1-1-1-16,7 0 0 0,-6 1-41 0,-7-1-9 15,13 6-2-15,-12 0 0 0,5 0-39 0,-5 0-10 16,5 0 0-16,-5 6 0 0,-14-1 0 0,1 1 0 0,-6 0 0 16,-1-1 0-16,-12-5 0 0,0 6 0 15,-1-1 0-15,-11 1 0 0,-1-6 0 0,-6-6-12 16,0 6 2-16,-13-11-1043 15,0-11-209-15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1:42:03.69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6854 7067 2188 0,'25'0'48'0,"-25"0"11"0,0 0 1 16,19 0 1-16,-13 0-49 0,13-17-12 0,6 17 0 0,13-11 0 0,-13 0 156 0,13 5 29 0,6-5 6 0,7 0 1 0,6 0-103 0,-13-6-20 0,6 6-4 0,13-6-1 15,0 0 0-15,7 0 0 0,5 6 0 0,-5 0 0 16,18-6-31-16,-12 6-6 0,-1-1-2 0,1 7 0 15,-13-12-2-15,0 11-1 0,-6 1 0 0,-7 5 0 16,-6-6-14-16,7 6-8 0,-7 0 8 0,-6 0-8 16,-1 0 40-16,8 6 4 0,-14-6 1 0,1 5 0 0,-1 1-36 15,-6-6-6-15,7 0-3 0,-13 6 0 0,6-6 0 0,-6 5 0 16,6-5 0-16,-6 0 0 16,-6-5 0-16,-13 5 0 0,0 0 0 0,0 0 0 15,0 0-26-15,0 0-5 0,-13-17-1 0,0 0 0 16,-5 0-146-16,-8-11-30 0</inkml:trace>
  <inkml:trace contextRef="#ctx0" brushRef="#br0" timeOffset="908.72">9848 7022 864 0,'0'0'38'15,"0"0"8"-15,0 0-37 0,19-5-9 0,0-7 0 0,6 1 0 0,-6 0 399 0,7 0 77 0,5 0 16 0,-6-6 4 0,13 5-295 0,0 1-58 16,0 0-12-16,6 0-3 0,6 5-51 0,7 1-10 15,6 5-3-15,7-12 0 16,-1 7-38-16,19 5-8 0,0-6-2 0,7 1 0 0,0 5 26 16,5-12 5-16,-5 7 1 0,0 5 0 0,-1-6-48 15,1 6-10-15,-7-5-2 0,0 5 0 0,-6 0 45 16,-6 0 9-16,-1 0 2 0,-5 5 0 0,-7 1-36 16,-6-1-5-16,-7 7-3 0,-6-7 0 0,-6 1 0 0,0-1 0 15,0 7 0-15,-1-12 0 0,-11 0 0 0,5 0 0 16,-6 0 0-16,1-17 0 0,-1 11 0 0,0 1 0 15,-12-12 0-15,-1 0 0 16,7 6-100-16,-19-17-19 0,-19-11-4 0</inkml:trace>
  <inkml:trace contextRef="#ctx0" brushRef="#br0" timeOffset="7793.08">9161 8777 1497 0,'0'0'133'0,"0"0"-106"0,13 0-27 0,-7 5 0 0,0-5 236 0,7 0 41 0,6-5 9 0,0 5 2 0,12-6-113 0,-5-5-23 0,11 5-4 0,1-5 0 15,6 0-70-15,7 5-14 0,-1-11-2 0,-6 6-1 16,7 0-32-16,-7 0-6 16,13-6-2-16,-13 11 0 0,-6-5-9 0,0 5-3 15,-7 6 0-15,1-5 0 0,-1-1-9 0,-12 6 0 16,6-5 0-16,-6-1 0 0,-6 6 0 0,-7 0-11 15,-6 0 11-15,0 0-8 16,13-6-52-16,-13 6-9 0,0 0-3 0,0-11-883 16,0-6-177-16</inkml:trace>
  <inkml:trace contextRef="#ctx0" brushRef="#br0" timeOffset="8090.2">10441 8541 864 0,'0'0'38'0,"0"0"8"0,0 0-37 0,19 6-9 15,-6-1 0-15,5 1 0 0,8 0 452 0,5-1 88 16,1-5 17-16,12 11 4 0,6-11-353 0,-6 0-72 15,7 0-13-15,6 0-3 0,6 0-59 16,-13-5-11-16,7-1-2 0,-13 1-1 16,6-7-31-16,-12 1-5 0,0-6-2 0,0 12 0 0,-13-12-9 15,7 0 0-15,-7 0 0 0,0 0 0 16,-12 1-58-16,-7-1-17 0,-6-6-3 0</inkml:trace>
  <inkml:trace contextRef="#ctx0" brushRef="#br0" timeOffset="9630">14507 8905 2127 0,'0'0'47'0,"0"0"9"0,0 0 3 0,0 0 1 0,0 0-48 0,0 0-12 0,0 0 0 0,13 12 0 15,0-1 67-15,5-5 11 0,8-6 2 0,12 0 1 0,-1-6-13 0,7-5-4 0,20-1 0 0,-8-4 0 16,7-1-21-16,0 6-5 0,13-12-1 0,0 1 0 16,6 5 24-16,6-5 5 0,13 10 1 0,0-4 0 15,-7-1-35-15,1 11-6 16,6-5-2-16,0 0 0 0,-13 0 29 0,6 5 6 0,7 0 1 16,6 6 0-16,7-5-45 0,-20-1-15 0,-18 0 9 15,12 1-9-15,20-1 0 0,-20-5 0 0,-13-6 0 0,1 6 0 16,6-6 56-16,6 6 7 0,-6-6 1 0,-6 0 0 15,-19 6-64-15,6-6-15 0,12 1-1 0,-12 4-1 16,-18-4 17-16,-1 10 0 0,6-5 0 0,7 5 9 16,-19 6 3-16,-1 0 1 0,-11 0 0 0,5 6 0 15,13-1-13-15,-12 1-18 0,-13 5 4 0,6-5 1 16,13 5 13-16,-13-5 0 0,0 5 0 0,-6-6 0 16,0-5 0-16,6 6 0 0,1 0 0 0,-14-1 0 0,-12-5 8 15,0 0 4-15,25-11 0 0,-12 5 1 16,-13 6-93-16,-13-5-20 0,1-18-3 0,-1 1-1380 15</inkml:trace>
  <inkml:trace contextRef="#ctx0" brushRef="#br0" timeOffset="27459.09">27665 9298 2127 0,'0'0'94'0,"0"0"20"0,0 0-91 0,0 0-23 0,6-11 0 0,13-1 0 0,-7-4 127 0,7 4 21 0,7 1 4 0,-8-6 0 0,-5 1-81 16,19-1-17-16,-1 0-3 0,7-5-1 0,-7-1-22 0,7 1-5 16,-6-1-1-16,6 12 0 0,-7-6-9 0,-6 6-1 15,1 0-1-15,-7 5 0 0,-1 6 21 16,1 6 4-16,-6 5 0 0,-7 0 1 0,1 6-37 0,-14 5-20 15,1-5 3-15,-7 11 0 0,7-5 17 0,-7 5 8 16,7-6-8-16,-6 1 12 0,-7-7-12 0,12 1 11 16,1-6-11-16,0 6 10 0,6-6-10 0,6 6 10 15,7-6-10-15,6 6 10 0,-1 0-20 0,8-6-4 16,-7 6-1-16,-1 0 0 0,14 0 24 0,0-6 5 16,-14 6 1-16,8-6 0 0,-1 6-15 0,0-6 0 15,-6-5 0-15,0 5 0 0,0 0-12 0,-13 6-4 16,-6-17-2-16,6 17 0 0,-6 5 42 0,0-5 9 15,-6 5 2-15,-6-5 0 0,-7 6-8 0,-13-7-2 16,1 1 0-16,-7 0 0 0,-6-11-15 0,-1-1-10 16,1-5 12-16,0 0-12 0,0 0 0 0,0 0 0 15,0 0 0-15,12-5 0 0,1 5 10 0,-1 0-10 0,7 5 8 0,12 6-8 16,13-11-105-16,-6 17-27 0</inkml:trace>
  <inkml:trace contextRef="#ctx0" brushRef="#br0" timeOffset="27922.71">28736 8138 1267 0,'0'0'56'0,"0"16"12"0,0 7-55 0,0 5-13 0,7 0 0 0,-1 0 0 0,0 6 414 0,1 5 80 0,5 0 16 0,1 6 3 15,-7-6-389-15,0 0-77 0,1 1-16 0,5-1-3 16,-5-6-28-16,-1 7 0 0,-6-1 0 0,13 0 0 15,-13-16-69-15,0 5-19 0,0-6-4 16,0-5-1-16,0-6-131 16,0-11-27-16</inkml:trace>
  <inkml:trace contextRef="#ctx0" brushRef="#br0" timeOffset="28257.68">29171 8272 1152 0,'0'0'51'0,"0"0"10"16,0 0-49-16,0 0-12 0,0-5 0 0,0 5 0 0,0 0 436 0,0 0 85 0,-12 11 17 0,-1 0 3 16,1 0-431-16,5 0-86 0,7-11-24 0,-12 23 8 0,-1-6 10 0,-6 5 2 31,6-5 1-31,-5 0 0 0,5-1-21 0,-6 1 0 16,6 0 0-16,1-6 8 0,-1 1-8 0,1-1 12 15,5 0-4-15,1 6 0 0,-7-6-8 0,7 0 12 16,-7 6-4-16,13-6 0 0,0-11-8 0,0 0 0 15,0 0 0-15,7 11 0 0,-7-11 0 0,19 17 0 16,6-6 0-16,-6 6 0 0,6-6 0 0,7 1-8 16,12-7 8-16,0 12 0 0,0 6 0 0,0-7 0 15,7 7 0-15,-7 5 0 0,0 0 0 16,-6 0 0-16,-7-6 9 0,-6 12-9 0,1-6 20 0,-8 0-2 16,-5 11-1-16,0-5 0 0,-7-6-6 0,7 0-2 15,-13 0 0-15,0-6 0 16,-7-5-109-16,7-17-23 0,0 0-4 0,0 0-1 0</inkml:trace>
  <inkml:trace contextRef="#ctx0" brushRef="#br0" timeOffset="100938.32">15819 3323 2588 0,'-26'11'115'0,"8"-11"23"0,-14 0-110 15,1 0-28-15,5 6 0 0,1-6 0 0,-13 0 70 0,7-6 9 0,-7 6 1 0,6 0 1 0,1 0-13 0,12 0-4 0,0 6 0 0,6-1 0 0,13-5-51 0,0 0-13 0,7 17 0 16,12 11 0-1,6 0 0-15,0 11 0 0,13-5 0 0,6 16 0 16,0-16 0-16,7 16 0 0,5-16 0 0,-5 5 0 0,-1-5 0 0,1 0 0 0,5 5 0 0,-5-6 0 47,-20 1-20-47,7 5-6 0,0 6-2 0,-6-6 0 0,5 12 41 0,-18-1 8 0,-19 18 2 16,0-12 0-16,0 5 21 0,-12 1 4 0,-7 0 0 0,-6-1 1 15,-13-10-27-15,0-6-6 0,0-1 0 0,-12-16-1 16,-7-11-15-16,-6-6 9 0,0-5-9 0,0-12 8 15,0-5-8-15,6 0 0 0,7 5 0 16,5-5 0-16,8 6 0 0,-1-7 0 0,12 12 0 0,8 6-11 16,11 5-141-1,1 0-28-15,12 6-5 0,13 6-1105 0</inkml:trace>
  <inkml:trace contextRef="#ctx0" brushRef="#br0" timeOffset="101346.54">16544 3710 2419 0,'12'11'53'0,"1"-11"11"0,12 0 3 0,-12 0 1 0,-13 0-55 0,12 0-13 0,32-11 0 0,1 11 0 0,-8-6 156 0,1 6 29 0,13-6 6 0,-1 6 1 0,7 0-140 0,-7-5-28 16,-12 5-6-16,13-6-1 0,12 6-5 0,-19 0-2 15,-19 0 0-15,0 0 0 16,7 0-71-16,-7 0-15 0,-12 6-2 0,-13-6-825 16,0 17-165-16</inkml:trace>
  <inkml:trace contextRef="#ctx0" brushRef="#br0" timeOffset="101505.08">16903 3973 3110 0,'57'22'138'0,"-45"-5"28"0,-5-11-133 0,-1 5-33 16,13 0 0-16,12 0 0 0,1-5 34 0,-1 5 0 0,-5-11 0 0,12 0 0 16,18 0-34-16,-18 0 0 15,-38 0-12-15,25-17 3 0,13 6-219 0,0-11-43 16,-19-12-9-16,-7-11-861 0</inkml:trace>
  <inkml:trace contextRef="#ctx0" brushRef="#br0" timeOffset="102236.36">18032 3155 864 0,'12'16'76'0,"-12"-16"-60"16,0 0-16-16,-12 12 0 0,-7-1 228 0,19-11 42 0,0 17 9 0,0-17 1 0,-26 11-154 0,20 6-31 31,6-6-7-31,0 6 0 0,0-6-42 0,-6 0-8 16,-7 6-2-16,13-17 0 0,13 11-6 0,-13 6-2 15,-19-6 0-15,13 12 0 0,6-1 29 0,0-11 6 16,-13 6 1-16,0-6 0 0,1 6 0 0,5-6 0 16,7 6 0-16,0-6 0 0,-12 6 0 0,6-6 0 15,12 1 0-15,-6-12 0 0,0 0-46 0,0 0-9 0,12 16-1 16,14-16-8-16,-1 6 9 0,0-12-9 0,-6 6 0 0,13-16 9 15,12 4-9-15,-7 1 0 0,-18 0 0 16,0 0-11-16,19 5 11 0,-6-5 0 16,-13 5 0-16,-7 6 0 0,-12 0 0 0,19-5 0 15,13 5 0-15,-20 5 0 0,-24 1 0 0,12 5 8 0,25 6-8 16,-19 5 8-16,-6 6-8 0,-6 0-16 0,-7 0 4 16,1 0 0-16,12 6 32 0,-13 0 5 0,-19-1 2 15,1 1 0-15,18-6 8 0,-6 0 1 0,-18 0 1 0,5-11 0 16,-6 5-29-16,7-10-8 0,6 4 0 0,-7 1 0 15,-6-17 0-15,7 11 0 0,18 6 0 0,-6-17 0 16,-6 11-50-16,6-5-11 0,19-6-3 0,0 0 0 16,0 0 52-16,0 0 12 0,0 0 0 0,19 11 0 15,19-5-54-15,-13-1-8 0,-25-5-2 0,19 17 0 16,6-11 0-16,-6 16 0 0,-19-11 0 0,0 6 0 16,0 11-7-16,6 0-1 0,1 12-1 0,-14-1 0 0,-12 6 63 15,7 5 10-15,18 1 8 0,-12-1-8 0,-7 6 111 0,7-11 16 16,0 5 3-16,6 6 1 0,12-16-54 0,-6 10-10 15,-6-5-3-15,13 0 0 0,12 0 0 0,-6-1 0 16,-6 1 0-16,-1 0 0 0,14-6-54 0,-1 6-10 16,13-11 0-16,-7 5 0 0,-12-11 0 0,19 6 0 0,31-12 14 0,-25 1-4 15,-25-18-10-15,13 6 8 16,18 1-8-16,-6-24 8 0,1 7-39 16,-14-6-8-16,-6-6-1 0,7 6-1 0,6-12-147 15,-13 1-28-15,-19-6-7 0,0 0-986 0</inkml:trace>
  <inkml:trace contextRef="#ctx0" brushRef="#br0" timeOffset="102723.02">18965 3766 2419 0,'0'0'53'0,"0"0"11"15,-7 0 3-15,-5 0 1 0,5 0-55 0,1 0-13 0,-13 11 0 0,7-11 0 0,-1 5 95 0,7 7 16 0,-7 4 3 0,7 7 1 0,-13 5-56 0,12-6-11 0,7 12-3 0,0 5 0 16,-6 6-10-16,6 5-3 0,6 12 0 16,7 0 0-16,6 11-32 0,0-12 0 15,-6 12 0-15,12 0 0 0,0-11 54 0,0-1 4 16,7-5 1-16,-7-11 0 0,6 0-43 0,7-11-16 16,6-6 11-16,1 0-11 0,-8-23 0 0,7 7 0 15,-6-12 0-15,0-6 0 16,0-5-45-16,-13 0-15 0,0-6-4 0,1-11 0 15,-14 0-51-15,-5 0-10 0,-7 0-3 0,-7 0 0 0,7 0 103 16,-12 5 25-16,-20 6 0 0,-6 1 0 0,7 10 46 0,-7 0 14 16,-6 6 4-16,0 6 0 0,0 0 0 0,6 10 0 15,-6-10 0-15,12 16 0 0,-6-10 0 0,7 16 0 0,12-6 0 16,0 6 0-16,6-6-154 0,7 1-30 16,12-1-7-16,7 1-1229 0</inkml:trace>
  <inkml:trace contextRef="#ctx0" brushRef="#br0" timeOffset="102941.79">19664 4814 345 0,'26'11'15'0,"-14"6"4"0,7-6-19 0,0 6 0 16,-6 0 0-16,-1 5 0 0,1 0 464 0,-1 12 90 15,-5-6 18-15,-1 6 3 0,-6-1-307 0,-6 7-60 16,-7 4-13-16,1 1-3 0,-14-5-102 0,1-12-21 16,-6 5-4-16,-7-10-1 15,0-7-100-15,-6-10-20 0</inkml:trace>
  <inkml:trace contextRef="#ctx0" brushRef="#br0" timeOffset="103821.18">22753 3558 1958 0,'0'0'174'16,"-6"11"-139"-16,12 6-35 0,-6 6 0 0,0-1 212 0,0 6 35 0,7 0 7 0,-1 11 2 0,0-5-156 0,7 11-30 0,0-12-6 15,-7 12-2-15,7 0-52 0,-7-6-10 16,0 6 0-16,0-6 0 0,1 1 0 0,-1 5 0 15,0-6 0-15,1 6 0 0,-7 11 0 0,0-23 0 0,6 12 0 16,-6 0 0 0,0-17-45-16,0 0-14 0,-6 0-2 0,6-17-1 15,0 0-206-15,0-11-42 0</inkml:trace>
  <inkml:trace contextRef="#ctx0" brushRef="#br0" timeOffset="104317.11">23529 3519 2419 0,'0'0'53'0,"0"0"11"15,0 6 3-15,0-6 1 0,0 0-55 0,0 0-13 0,0 0 0 0,13 16 0 0,-1-10 156 0,1 0 29 16,6-6 6-16,0 0 1 0,-1 0-154 0,1 0-30 16,7-6-8-16,-1 0 0 0,0-5 52 0,0 0 10 15,0 5 2-15,-6-16 0 0,7 11-52 0,-1-6-12 16,-6 0 0-16,-7 0 0 0,1 6 0 0,-7-17 0 0,7 17 0 0,-1 0 0 16,-12-6 15-16,-6 11 0 15,6-5 0-15,0 11 0 0,-12-11-24 0,-7 5-5 16,-7 1-1-16,1 5 0 0,0 0 15 0,-7 5 0 15,1 1 0-15,-7 5 0 0,13 6 0 0,-7 0 0 16,1 5 0-16,6 6 0 0,6 0 0 16,6 11 0-16,1 1 0 0,18 4 0 0,6 1 0 0,1 6 0 15,19-6 0-15,-1 5 0 0,13 0 0 0,0 1 0 16,0-17 0-16,7-1 0 0,-1 6 0 0,7-5 0 0,-13 5 0 16,0-5 0-16,0-6-12 0,-6 6 1 15,-6-1 0-15,-13 6 0 0,0 1 11 0,-13-12 16 0,0 5-4 16,-12 7-1-16,-13-7-11 0,-6 12-9 0,0-17 9 0,-7 6-13 15,-6-1 13-15,-6-5 8 0,6 0 0 0,-12-16-8 16,-1 4 0-16,1-4 0 0,-13 4 0 0,0-16 0 16,12 0-44-16,-5 0-16 0,5-11-4 0,1 6 0 15,18 5-153-15,7 0-31 0</inkml:trace>
  <inkml:trace contextRef="#ctx0" brushRef="#br0" timeOffset="105531.18">22369 4584 2880 0,'0'0'64'0,"0"22"12"0,0 6 4 0,-6 0 0 0,6 0-64 0,-7 0-16 0,1 12 0 0,0-1 0 0,-13-5 0 0,-6 5 0 0,6 6 0 0,-13-6 0 0,1 0 0 0,-1-11 0 15,-6 6 0-15,0-12-851 16,7-11-173-16</inkml:trace>
  <inkml:trace contextRef="#ctx0" brushRef="#br0" timeOffset="107001.14">31428 2532 518 0,'0'0'46'0,"0"0"-37"0,0 0-9 0,0 0 0 0,0 0 268 0,0 0 52 0,0 0 11 0,13-16 1 0,-7 4-168 16,7-16-33-16,6 6-7 0,0-6-2 0,6 0-58 0,0 0-11 15,7 0-2-15,5 11-1 16,1-11 23-16,0 11 5 0,0 6 1 0,0 0 0 16,0 0-31-16,-7 5-5 0,1 12-2 0,-1 5 0 15,1 0-21-15,-7 6-5 0,-6 5-1 0,0 6 0 16,0 0 2-16,-7 17 1 0,1-6 0 0,-13 17 0 16,0-11-17-16,-6 23 0 0,-7-1 0 0,7-6 0 0,-7 7 0 15,0 10 0-15,1-11 0 0,-1 18 0 0,7-13 0 0,-7-4 8 16,-6-1-8-16,13 6 0 0,6-6 26 15,0-11-2-15,6-5 0 0,7 5 0 0,0-12 6 0,-1-10 1 16,7-6 0-16,6-5 0 0,-6-18-5 0,13 6-1 16,-7-11 0-16,0-5 0 0,0-1-13 0,1-11-2 15,-7 1-1-15,-1-1 0 16,-5-6-29-16,-7 6-7 0,-6-5-1 0,0 0 0 16,-6 10 36-16,0-4 8 0,-7 4 0 0,1 12 1 0,-1 0-27 0,-6 6-6 15,0 16 0-15,0-10-1 0,13 16 17 0,-7 5 0 16,1 7 0-16,5 10 0 0,7 6 9 0,7 0-9 0,-1 11 8 0,7 6-8 15,-1-6 0-15,7 1 0 0,6 5-12 0,1-1 12 16,-1 1 0-16,-6 0 0 0,6 0 0 0,-6 0 0 16,-7-6 0-16,1 0 0 0,-7-5 0 0,1 0 0 15,-14-1 30-15,-12-5 14 0,-6 6 2 16,-6-6 1-16,-7 0-19 0,-13-5-3 0,-5 5-1 0,-20-11 0 16,-6-17-12-16,-6 0-4 0,0-23 0 0,-13 6 0 15,12-5-44 1,-5-6-8-16,6-11-3 0,-13 5-930 0,0 1-187 0</inkml:trace>
  <inkml:trace contextRef="#ctx0" brushRef="#br0" timeOffset="-124689.11">20150 3569 1710 0,'0'0'37'0,"0"0"8"0,0 0 2 0,0 0 1 0,0 0-38 0,0 0-10 0,-7-28 0 0,7 28 0 0,0 0 108 0,0 0 20 0,-6-16 4 0,6 16 1 16,0 0-16-16,0 0-3 0,0 0-1 0,6 5 0 0,1 6-31 0,-1 6-6 16,-6 0-2-16,6 11 0 0,-6 0-6 0,0 6 0 15,7-6-1-15,-7 11 0 16,-7 6-16-16,1-12-3 0,6 7-1 0,-6 5 0 16,-1 5-24-16,-5 0-5 0,-1 1-1 0,1 5 0 15,-1 6-17-15,-6-6 8 0,7 0-8 0,-1 11 0 0,7-11 8 0,-7 0-8 16,7-17 0-16,-1 6 0 0,-5-6 0 15,5-11 0-15,7-11 0 0,0 6 0 16,-6-7-62-16,6-16-6 0,0 0-2 0,0 0 0 16,0 0-123-16,13-11-25 0,-7 6-5 0</inkml:trace>
  <inkml:trace contextRef="#ctx0" brushRef="#br0" timeOffset="-124181.93">20578 3682 1324 0,'0'0'118'16,"0"0"-94"-16,0 0-24 0,0 0 0 0,0 0 350 15,0 0 66-15,7-17 12 0,12 6 4 0,0-1-295 0,0 7-58 16,6-7-12-16,0 12-3 0,6-11-35 0,1 11-7 16,0 0-2-16,-1 11 0 0,1-5-20 0,5 0 0 15,1 11 0-15,0-6 0 0,-13 11 0 0,7 1 0 16,-13 5 0-16,6 0-8 15,-6 0 8-15,0 11-13 0,-7-5 5 0,-5 10 8 0,-7 1-12 16,-7 0 12-16,-5 5-12 0,5 7 12 0,-11-1-12 16,5 0 12-16,-12 0-12 0,6-17 12 0,0 17-8 15,0-22 8-15,0 5 0 0,0 0 0 0,0 0 0 0,7-5 0 16,-1 0 0-16,0-6 0 0,7 5 0 0,0 6 0 16,6-16 0-16,6 5 8 0,0 0 19 0,7 0 3 15,0-6 1-15,6 1 0 0,-1-6 4 0,8-1 1 16,5 1 0-16,1-11 0 0,6-1-8 0,6 1-2 15,-7-6 0-15,1 0 0 0,-12-6 7 0,5 1 2 16,13-1 0-16,-6 1 0 0,-6-1-35 0,-7 6 0 16,0-6 0-16,-6 1 0 0,-7 5 0 0,-12 0 0 0,0 0 0 15,0 0 0 1,0 0-84-16,0 0-24 0,0 0-5 0</inkml:trace>
  <inkml:trace contextRef="#ctx0" brushRef="#br0" timeOffset="-95244.89">24462 4590 748 0,'0'0'67'0,"0"0"-54"0,-6-12-13 0,6 12 0 0,0 0 272 0,0 0 51 0,0 0 10 0,0-11 3 16,6 6-232-16,-6 5-45 0,0 0-10 0,0 0-1 0,0 0-48 0,13 0-13 15,5 0-1-15,-5 5 0 0,-13-5 14 16,19 11 0-16,0-11 0 0,0 12-9 0,-7-7 29 0,1 6 5 16,0 6 2-16,-1-6 0 15,-12 6 85-15,7 0 18 0,-14 5 3 0,1 1 1 16,-7 5-56-16,1 0-11 0,-13 0-3 0,-1 0 0 16,1 0 0-16,-6-6 0 0,5 1 0 0,-11-1 0 0,-1-5-64 15,6 0 0-15,7 0-11 0,6-6-905 16,0 0-180-16</inkml:trace>
  <inkml:trace contextRef="#ctx0" brushRef="#br0" timeOffset="-93656.83">24865 3625 230 0,'0'0'10'0,"0"0"2"0,0 0-12 0,0 0 0 0,0 0 0 0,0 0 0 0,0-16 77 0,7 4 13 0,-1 1 2 0,0 0 1 15,1 5 9-15,-7 6 2 0,0-22 0 0,0 22 0 16,6-6 32-16,-6 6 6 0,0 0 2 0,0 0 0 15,0 0-4-15,0 0-1 16,0 0 0-16,0 0 0 0,0 0-25 0,0 0-5 0,0 0-1 16,0 0 0-16,0 0-19 0,6 12-4 0,-6-12-1 0,13 16 0 15,-7-10-67-15,7 16-17 0,-7-10 0 0,7 4 0 16,-1-4 38-16,7 10 4 0,-6 1 1 0,6-7 0 16,-7 12 0-16,7 0 0 0,0 6 0 0,6 0 0 15,-6 5-5-15,-6-5-1 0,0 5 0 16,-1 0 0-16,1 6-9 0,-7 5-1 0,0-16-1 0,7 16 0 15,-13-5-10-15,6-6-3 0,-6 1 0 0,7-12 0 16,-7 11-5-16,0-5-8 0,-7-6 11 0,7 0-11 16,0 0 0-16,0-6 0 0,-6-5 0 0,0 0 0 15,18 0-62-15,-12-17-16 0,0 0-3 0,0 0-1 16,0 0-172-16,0 0-34 0</inkml:trace>
  <inkml:trace contextRef="#ctx0" brushRef="#br0" timeOffset="-93040.65">25502 3654 2649 0,'0'0'58'0,"0"0"12"0,0 0 2 0,0 0 4 0,0 0-61 0,0 0-15 0,0 0 0 0,0 0 0 0,0 0 54 0,0 0 8 0,0 0 2 0,19 11 0 16,0-6-52-16,-6 7-12 0,6-7 0 0,-1 1 0 0,1 5-16 15,0 6-7-15,0-6-1 0,0 6 0 0,0-6 24 0,0 11 0 16,0 1 12-16,0 5-4 15,-7 0 8-15,1-6 0 0,0 6 1 0,6 0 0 0,-13 6 14 16,6 5 2-16,1-11 1 0,0 11 0 0,-7-5-11 0,0 5-3 16,1 6 0-16,-7-6 0 15,0 6-10-15,-7 0-2 0,1 0-8 0,0-11 12 0,-1 5-12 0,-5 0 0 16,-7-17 0-16,6 7 0 0,-6-13-23 16,0 1 3-16,-6-6 0 0,6 1 0 15,0-12-16-15,0 0-4 0,7-6 0 0,-1 0 0 16,1-10 10-16,-1 10 2 0,7 0 0 0,6-10 0 15,0-1-5-15,0 5-1 0,0-10 0 0,6 0 0 16,7-1-2-16,-1-5-1 0,7-5 0 0,0-1 0 16,6-11 3-16,0 6 1 0,1-12 0 0,-1 7 0 15,-6-12 13-15,12 16 4 0,-5-16 0 0,-1 6 0 16,-13-1-21-16,7 12-4 0,7 0-1 0,-8-6 0 0,-5 6 14 0,0 0 2 16,-7-1 1-16,0 1 0 0,1 5 33 0,-7-10 6 0,0 16 2 15,-7-6 0-15,1 0 45 0,-7 6 10 0,1-5 1 16,-7-1 1-16,6 6 15 0,-6 0 2 0,0 6 1 15,-6 5 0-15,6 0-9 0,0 6-2 16,-6 11 0-16,6 0 0 0,-6 0-34 0,6 11-7 0,0 6-2 16,0 5 0-16,0 6-29 0,0 0-8 0,1 0 0 15,5 0 0-15,0 17-114 16,7-17-24-16,-7 0-5 0,1 0-1121 0</inkml:trace>
  <inkml:trace contextRef="#ctx0" brushRef="#br0" timeOffset="-44658.76">26662 4859 2649 0,'0'0'117'0,"0"11"25"0,-6 6-114 0,0-1-28 0,-1 7 0 0,1-1 0 0,-13 6 108 0,0-5 16 0,-6 5 4 0,0 0 0 15,-7 0-52-15,1-6-9 0,-13 1-3 0,6-12 0 16,6 6-102-16,-6-12-21 0,1 6-4 0,5-11-1357 16</inkml:trace>
  <inkml:trace contextRef="#ctx0" brushRef="#br0" timeOffset="-42805.45">28446 3698 172 0,'0'0'16'0,"0"0"-16"0,7-11 0 0,-1 6 0 0,0-7 440 0,1-4 86 0,5 4 17 0,1-5 3 0,-1-5-324 0,7 5-65 15,7 0-13-15,-1-5-2 0,6 5-62 0,-6 0-13 16,13 6-3-16,6 0 0 0,-6 0-33 0,6 5-7 16,1 6-2-16,-1 0 0 15,-7 6-22-15,1 5 0 0,-6 11 0 0,-7-10 0 0,7 16 0 0,-7 0 0 16,-6 0 0-16,-7 17 0 0,-12-12-20 0,0 12 0 15,-6 0 1-15,-7 11 0 0,-6-11 31 0,1 11 5 16,5-6 2-16,0 6 0 0,-12-17-1 16,6 6 0-16,-6-5 0 0,6 4 0 0,0-4 7 0,7-7 2 15,-1-10 0-15,7 5 0 0,6-6 29 0,0 1 7 16,6-1 1-16,7-5 0 0,5 0-52 0,1-6-12 16,13 0 0-16,-7 0 0 0,-6 6 54 0,13-17 8 0,5 6 2 15,1-6 0-15,6 0-52 0,-6 0-12 16,0 0 0-16,0-6 0 0,0-5 0 0,-1 0 0 15,-11 5 0-15,5-11 0 16,-6 6-48-16,1-6-13 0,-14 6-3 0,7-11 0 16,-6-1-51-16,-7 12-10 0,-6-6-3 0,0 0-784 15,-6 6-158-15</inkml:trace>
  <inkml:trace contextRef="#ctx0" brushRef="#br0" timeOffset="-42464.28">29676 3373 1958 0,'0'0'87'0,"0"0"17"0,0 0-83 0,0 0-21 15,0 0 0-15,0 0 0 0,0 0 122 0,0 0 20 0,0 17 4 0,0 0 1 0,0 5-87 0,0 6-18 16,0 0-3-16,0 0-1 0,0 0 16 0,6 6 3 16,0 0 1-16,1 11 0 0,-1-12 15 0,0 6 3 15,7-5 1-15,-7 11 0 0,7-12-13 0,-1 1-2 16,14-6-1-16,-8 0 0 0,8 0-21 0,-7 0-5 16,12-11-1-16,-6-6 0 0,1 0-21 0,5 6-4 0,-6-17-1 0,1 0 0 15,11 0-8-15,-5-17 0 16,-1 6 0-16,-5 0 0 15,-7-6-53-15,6-11-3 0,-6 0-1 0,0-11 0 16,-13 11-91-16,0-11-19 0,7 5-3 0,-13-5-1110 0</inkml:trace>
  <inkml:trace contextRef="#ctx0" brushRef="#br0" timeOffset="-42320.78">30186 3463 2188 0,'-25'17'97'0,"19"-6"20"0,0 11-93 0,-7-5-24 0,7 22 0 0,-1-5 0 16,1 17 216-16,0-7 38 0,-1 7 8 0,7 10 2 0,0 1-152 0,0 0-29 15,0-1-7-15,0 12 0 0,0-5-25 0,0-12-5 16,0 0-1-16,0 5 0 15,7 1-36-15,-7-6-9 0,-7 0 0 0,1-17 0 16,6 6-152 0,-6-6-32-16</inkml:trace>
  <inkml:trace contextRef="#ctx0" brushRef="#br0" timeOffset="-34850.58">28289 4724 2581 0,'0'17'56'0,"0"0"12"0,-7 0 3 16,7 5 2-16,-6 0-58 0,-6 6-15 0,-7 6 0 0,0-6 0 0,-7 11 84 0,-5-5 15 0,-7 5 2 0,-6 6 1 15,-6-11-148-15,-1-1-30 0,7-5-5 0,-6-5-1147 0</inkml:trace>
  <inkml:trace contextRef="#ctx0" brushRef="#br0" timeOffset="-34023.14">26637 3738 460 0,'0'0'20'0,"6"0"5"0,7-6-25 0,-7-5 0 0,7 0 0 0,6-1 0 0,6 1 389 0,-6-6 73 0,12 1 14 0,1-1 4 0,6 5-333 0,0-4-67 16,6 4-12-16,-6-4-4 0,-1 4 0 0,-5 12 0 15,-7 0 0-15,0 6 0 0,1 0-51 0,-8 10-13 16,-5 1 0-16,0 11 0 0,-13 0 0 0,-7 6 9 16,1 11-9-16,0-6 8 0,6-5 1 0,-7 11 0 15,-5-6 0-15,-1 11 0 0,1-22 0 0,-1 11 0 16,0 6 0-16,1-17 0 0,5 12 31 15,7-12 7-15,0 0 1 0,7 0 0 0,5 0 8 0,-5-17 1 16,5 6 1-16,-5-1 0 0,5-4-23 0,7-7-5 16,13-5-1-16,5 0 0 0,-5 0-17 0,6 0-3 15,-7-11-1-15,7 0 0 0,-6 0-8 0,-1-6-11 16,-6 6 3-16,-6-6 0 16,7 6-171-16,-8-6-33 0,-5 6-8 0,-7-12 0 0</inkml:trace>
  <inkml:trace contextRef="#ctx0" brushRef="#br0" timeOffset="-33858.18">27494 3698 1094 0,'-6'23'97'0,"0"5"-77"0,-1 5-20 0,1 7 0 16,-6 10 400-16,5-5 77 0,7 11 15 0,0 11 4 0,0-11-330 0,0 12-66 16,7-12-12-16,-1 5-4 0,0 1-66 0,0-17-18 15,-6 0 0-15,13 5 0 16,-7-22-139-16,-6-5-33 0,7 21-8 15,-7-44 0-15</inkml:trace>
  <inkml:trace contextRef="#ctx0" brushRef="#br0" timeOffset="-12957.26">30495 4999 2239 0,'0'0'99'15,"0"0"21"-15,0 0-96 0,0 0-24 0,0 0 0 0,-12 5 0 0,-1-5 147 0,-6 6 25 0,0-6 4 0,0 11 2 0,-6-11-143 0,0 6-35 0,-7-6 0 16,1 5 0-16,-1 1 0 0,1-6 0 0,-7 11 0 15,13-11 8-15,-7 0-8 0,7 6 0 0,0-6 0 0,0 5 0 32,12-5-204-32,0 6-41 0</inkml:trace>
  <inkml:trace contextRef="#ctx0" brushRef="#br0" timeOffset="-12637.69">31100 4556 1324 0,'0'0'118'0,"0"0"-94"16,0 0-24-16,0 0 0 0,0 0 380 0,0 0 71 15,0 0 14-15,0 0 3 0,0 0-317 0,13 6-64 16,-13-6-13-16,13 16-2 16,6-16-93-16,-7 0-19 0,-12 0-3 0,0 0-899 15,0 0-180-15</inkml:trace>
  <inkml:trace contextRef="#ctx0" brushRef="#br0" timeOffset="-12497.23">31706 4466 3110 0,'0'0'68'0,"-7"17"15"0,7-6 2 0,0 6 3 0,0-17-71 0,0 11-17 15,13 1 0-15,0 4 0 0,6-16 0 0,-1 0 0 16,1 0 0-16,7 0-918 0,-1-11-187 0</inkml:trace>
  <inkml:trace contextRef="#ctx0" brushRef="#br0" timeOffset="-12395.44">32052 4522 3110 0,'0'0'68'0,"0"0"15"0,0 0 2 0,0 0 3 0,13-5-71 0,-7-7-17 0,7-4 0 0,0-1-918 15,-1 6-187-15</inkml:trace>
  <inkml:trace contextRef="#ctx0" brushRef="#br0" timeOffset="17325.31">19898 5542 288 0,'0'0'25'0,"0"0"-25"0,0 0 0 0,0 0 0 0,0 0 135 0,0 0 21 0,0 0 5 0,0 0 1 15,0 0-67-15,0 0-14 0,0 0-2 0,0 0-1 0,0 0 9 16,0 0 1-16,0 0 1 0,12 12 0 16,7-12 5-16,0 0 1 0,-6 0 0 0,6 0 0 15,-1 0-11-15,-5-6-3 0,6 6 0 16,-6-6 0-16,-13 6-19 0,19 0-4 0,-1 0-1 0,8 0 0 16,-14-5-6-16,13 5-2 0,1 0 0 0,-7 5 0 15,0-5-24-15,6 6-5 0,0 0 0 0,0-1-1 16,7 6 9-16,-1-5 1 0,1 5 1 0,6-11 0 15,-7 11-5-15,13-5-1 0,0 5 0 0,0-5 0 16,1 0 0-16,-1-1-1 0,-6-5 0 16,6 11 0-16,0-11 19 0,0-11 4 0,-6 11 1 0,0-5 0 15,-7 5-17-15,1-6-3 0,-1 0-1 0,1 6 0 16,-1-11-5-16,-6 11-1 0,7-6 0 0,-7 6 0 16,0-5-9-16,1 5-3 0,5-6 0 0,-6 6 0 15,-6 0-8-15,0 0 0 0,0 0 9 0,0 0-9 0,0 0 0 16,-6 0 8-16,-1 0-8 0,1 0 0 15,-7 0 32-15,-6 0 3 0,0 0 0 0,0 0 0 16,0 0-79-16,19 0-16 0,-6 0-4 0,-13 0 0 16,0 0 103-16,12-11 20 0,1 5 4 0,-13 6 1 15,0 0-105-15,6-11-21 0,0 6-4 0,-6 5-1352 16</inkml:trace>
  <inkml:trace contextRef="#ctx0" brushRef="#br0" timeOffset="31802.08">6904 12084 2214 0,'0'28'98'0,"0"-12"20"0,7 1-94 0,-7 6-24 0,0 5 0 0,12 5 0 0,-5 1 126 0,5 11 21 0,7 5 4 0,-6 6 1 0,-1 0-96 0,7 0-18 16,-19 6-4-16,13 0-1 16,6-1 15-16,-7-5 2 0,-12 6 1 0,7-6 0 0,-1-5-33 0,0-1-6 15,-6-11-2-15,0 0 0 16,0 1-10-16,0-12 0 0,0-6 0 0,0-5 0 15,0 0-67 1,0-17-18-16,0 0-4 0,0 0-1 0,0-23-174 0,0 1-34 16</inkml:trace>
  <inkml:trace contextRef="#ctx0" brushRef="#br0" timeOffset="32526.75">8285 12168 2602 0,'0'0'57'0,"0"0"12"0,0 0 3 0,6-17 1 0,-6 17-58 0,7-11-15 0,-7 11 0 16,-7-17 0-16,1 0 64 0,6 6 11 0,-6 0 1 0,-1-1 1 0,-12 7-1 0,7-1 0 0,-1 6 0 15,-6 6 0-15,-6-1-38 0,6 1-8 16,-12 5-2-16,5 6 0 0,1 0-4 0,0 5 0 0,-7 6-1 15,7 6 0-15,-6 5-13 0,12 0-2 0,-6 6-8 16,6 6 12-16,0 5-12 0,6 11 0 0,1-5-9 16,12 5 9-16,0 0 0 0,6-5 0 0,13-1 0 15,6 1 10-15,13-6-10 0,-13-5-9 0,13-7 9 0,12-10-13 16,-6-6 5-16,1-11 8 0,11-6-13 0,-18-5 5 16,13-6 8-16,-14 0-10 0,8 0 10 0,-1-6-10 15,-13 6-28 1,1-11-6-16,-7 5 0 0,0-5-1 0,-12 6-75 0,-1-7-16 15,7 7-2-15,-6-7-706 0,-13 12-142 0</inkml:trace>
  <inkml:trace contextRef="#ctx0" brushRef="#br0" timeOffset="32885.34">7938 12622 2840 0,'0'0'126'0,"0"0"26"0,0 0-122 0,0 0-30 0,19 5 0 0,-6-5 0 0,12 6 114 0,6-12 17 0,1 1 3 0,12-1 1 16,-12-5-76-16,12 0-15 0,6-6-4 0,-6 0 0 15,-12-5-22-15,12 10-5 0,0-4-1 16,7-1 0-16,-20 0-12 0,7 0 0 0,0 0 8 0,-13 6-8 16,6 0 0-16,-12 0 0 0,-6 5 0 0,6 0 0 15,-6 6-19 1,-13 0-6-16,0 0-2 0,0 0 0 0,-13 0-200 0,0 0-40 15</inkml:trace>
  <inkml:trace contextRef="#ctx0" brushRef="#br0" timeOffset="33414.77">9401 11955 2880 0,'0'0'64'0,"0"0"12"0,0 0 4 0,0 0 0 0,12-6-64 0,7 6-16 0,0-6 0 0,0 6 0 0,13-11 96 0,6 0 16 0,-1-6 3 0,1 0 1 0,13 1-70 0,-7 4-14 15,19-4-2-15,-13-7-1 0,7 6 15 0,0-5 2 16,-7 5 1-16,7 0 0 16,-7 6-67-16,-6 0-12 0,-12 0-4 0,6-1 0 0,0 1 36 15,-19 11 0-15,6-5 0 0,-13 5 0 16,7-6-29-16,-12 0 1 0,-7 6 0 0,0 0 0 15,0 0-29-15,0 0-6 0,0 0-1 0,0 0-887 16,0 0-177-16</inkml:trace>
  <inkml:trace contextRef="#ctx0" brushRef="#br0" timeOffset="33608.23">9987 12016 3110 0,'0'12'68'0,"0"10"15"0,0 12 2 0,0-1 3 0,0 6-71 0,0 1-17 0,13-1 0 0,-7 6 0 16,7-6 55-16,-1 6 7 0,1-6 2 0,-7 0 0 16,19 1-52-16,-18-1-12 0,-1-6 0 0,0 1 0 15,1 0 0-15,-1-1 0 0,7 1 0 0,-7 0 0 32,-6-12-48-32,12-5-13 0,-12 0-3 0,0-6-887 0,0-11-177 15</inkml:trace>
  <inkml:trace contextRef="#ctx0" brushRef="#br0" timeOffset="46975.27">26549 12190 2188 0,'0'0'97'0,"0"0"20"0,0 0-93 16,19 6-24-16,0-1 0 0,-7-5 0 0,7 6 158 0,0-6 27 0,0 0 6 0,6 0 1 0,0 0-103 0,-6 0-20 0,6 0-4 16,-6 0-1-16,7 0-51 0,-7-6-13 0,-7 6 0 0,1-5 0 15,-13 5 0-15,12 0 0 0,-12 0 0 0,0 0 0 32,0 0-48-32,0 0-13 0,0 0-3 0,0 0-819 0,0 0-164 0</inkml:trace>
  <inkml:trace contextRef="#ctx0" brushRef="#br0" timeOffset="47442.39">27450 11831 288 0,'0'0'25'0,"0"0"-25"0,0 0 0 0,0 0 0 0,7 12 581 0,5 4 111 0,1-10 23 0,-1 0 4 15,1 5-467-15,6-6-92 0,0 1-20 0,0 0-3 16,0-6-89-16,0 5-17 0,6 1-4 0,0-6-1 0,-6-6-18 0,0 1-8 15,0-1 0-15,6 0 8 32,-6 6-27-32,-7-5-5 0,1-6-2 0,6 5-988 0,-6 0-198 0</inkml:trace>
  <inkml:trace contextRef="#ctx0" brushRef="#br0" timeOffset="49670.13">28144 11904 2318 0,'0'0'103'0,"0"0"21"0,0 0-100 0,0 0-24 16,0 0 0-16,19 0 0 0,0 6 171 0,-1-6 29 0,8-6 5 0,-1 1 2 0,0-1-104 0,0 0-21 0,1 1-4 0,5 5-1 16,-12 0-10-16,6-6-3 0,0 6 0 15,1-5 0-15,-7 5-51 0,-1-6-13 0,1 0 0 0,0 1 0 16,-6-1 0-16,6 1 0 0,-19 5 0 0,12-6 0 31,1-5-151-31,0 0-33 0,-1-6-6 0,-5 0-2 0</inkml:trace>
  <inkml:trace contextRef="#ctx0" brushRef="#br0" timeOffset="52511.22">29146 11680 2156 0,'0'0'48'0,"0"0"9"0,0 0 3 0,0 0 0 0,0 0-48 0,0 0-12 0,0 0 0 16,0 0 0-16,19 0 163 0,0-11 30 0,6 5 7 0,-6 1 0 0,6-1-108 0,7 0-23 0,6 1-4 0,-1-1-1 0,1 6 9 0,6 0 2 16,1 0 0-16,5 0 0 15,-6 0-35-15,0 0-6 0,0 0-2 0,1 0 0 16,-8 0-8-16,7 0-3 0,-12 0 0 0,0 6 0 16,-1-6-21-16,-12 0 0 0,-6 0 0 0,-13 0 0 15,0 0-149 1,6-6-35-16</inkml:trace>
  <inkml:trace contextRef="#ctx0" brushRef="#br0" timeOffset="56458.59">8852 14012 2419 0,'0'0'53'0,"7"22"11"0,5 1 3 0,1 5 1 0,-1 5-55 0,-5 6-13 0,5 1 0 0,1 10 0 0,-7 1 84 0,7 5 13 0,0 0 3 0,-7 5 1 0,6 1-47 0,-12 0-10 15,0-6-1-15,0 5-1 0,0 1-14 0,0-6-4 16,0-5 0-16,0-7 0 0,-12 1-16 0,12-6-8 16,-6 1 8-16,6-7-8 15,-13 1-132-15,13-6-31 0,-6-6-6 0,-1 1-2 0</inkml:trace>
  <inkml:trace contextRef="#ctx0" brushRef="#br0" timeOffset="56689.68">9773 14085 3063 0,'-44'0'136'0,"31"-6"28"0,7 0-132 0,-7 1-32 0,-6 5 0 0,7-6 0 16,-7 1 68-16,-7 5 8 0,8 0 0 0,5 5 1 0,-6 6-49 0,13 1-11 16,-1 10-1-16,-5 0-1 15,12 12-15-15,0 5 0 0,0 6-12 0,12 17 12 16,-5 5-11-16,12 6 11 0,0 5-10 0,12 6 10 0,1 1 0 0,-1-1-9 15,-12 5 9-15,0-5 0 16,19-5-58-16,-19-12-6 16,6-5-2-16,0 5 0 0,-6-11-101 0,0 0-20 0,0 0-4 0,6-22-1 15</inkml:trace>
  <inkml:trace contextRef="#ctx0" brushRef="#br0" timeOffset="56852.39">9451 15082 403 0,'0'0'36'0,"0"0"-36"0,19 0 0 0,6-5 0 0,1 5 586 0,11-11 110 16,-11-1 23-16,11 1 4 0,8 0-515 0,-1 0-104 15,-13-1-20-15,13 1-4 0,-6 0-66 0,6 5-14 16,-12-5 0-16,-1 11 0 16,-5-5-145-16,5 5-25 0,-25-6-5 0</inkml:trace>
  <inkml:trace contextRef="#ctx0" brushRef="#br0" timeOffset="57289.43">10655 14735 1555 0,'0'0'138'15,"0"5"-110"-15,19 1-28 0,13 11 0 0,-13-6 344 0,19 0 63 16,-1 17 13-16,20 0 2 0,0 0-279 0,6 0-56 16,0 6-11-16,0 0-3 0,0-1-58 0,0-5-15 15,6 6 0-15,-18 0 0 0,6-6 10 0,-7-6-1 16,-12 0 0-16,0 1 0 15,6 5-37-15,-19-11-8 0,0 5-2 0,0 1 0 16,-12-7-151-16,6 1-31 0,-13-6-5 0,1 1-2 0</inkml:trace>
  <inkml:trace contextRef="#ctx0" brushRef="#br0" timeOffset="57513.43">11368 14634 3078 0,'-19'45'68'0,"6"-28"13"0,-6 5 3 0,0 12 3 0,-6-1-70 0,6 1-17 0,-6 5 0 0,0 0 0 0,0-5 62 16,6 5 9-16,-6-5 1 0,6 5 1 0,0 0-61 0,6 1-12 15,-12-7 0-15,12-5 0 0,7 6-10 0,-7-6 10 16,1 0 0-16,5 6-9 16,1-1-39-16,0-5-7 15,6 11-1-15,0-5-1 0,0-6-215 16,12 6-42-16</inkml:trace>
  <inkml:trace contextRef="#ctx0" brushRef="#br0" timeOffset="57834.33">12477 14583 2347 0,'0'0'104'0,"-12"-11"21"0,-1 6-100 0,-6-7-25 15,7 7 0-15,-1-1 0 0,-12 1 124 0,12 5 19 0,-6 0 4 0,7 0 1 0,-7 5-68 16,0 12-12-16,-6 0-4 0,12 11 0 0,-6 0-51 0,6 6-13 16,1 16 0-16,-1 0 0 15,7 1 0-15,0-1 0 0,6 6 0 16,0 0 0-16,12-5 47 0,1-6 6 0,-1 0 2 0,7-1 0 15,0-4-32-15,7-7-7 0,5-5 0 0,13-11-1 16,-12 0-7-16,12-6 0 0,-6 0-8 16,6-11 12-16,0 0-12 0,-13-5-10 0,7-1 2 0,0-5 0 15,6-6-122 1,-6-5-24-16,0 5-5 0,-19 0-1 0</inkml:trace>
  <inkml:trace contextRef="#ctx0" brushRef="#br0" timeOffset="58079.98">12370 15037 3340 0,'0'0'74'0,"0"-5"15"0,13-6 3 0,6 5 1 0,6 0-74 0,0-10-19 16,7 4 0-16,-1-4 0 0,13-1 16 0,-6 0 0 15,0 0 0-15,-7 6 0 0,7-6-8 0,0 6-8 0,0-6 9 0,-7 6-9 16,1-6 0-16,0 0 0 16,-1 6 0-16,-12-6 0 15,6 0-67-15,-6 1-13 0,-6-1-2 0,6 0-1350 0</inkml:trace>
  <inkml:trace contextRef="#ctx0" brushRef="#br0" timeOffset="58387.91">12969 14382 2649 0,'19'-6'117'0,"6"6"25"15,-12-6-114-15,18-5-28 0,1 0 0 0,-1 0 0 0,1 5 144 0,6-5 24 16,6-6 4-16,6 6 0 0,-6-6-106 0,7 6-22 16,6 0-4-16,-1 5 0 0,1 1-27 0,-6 5-5 15,-1-6 0-15,0 0-8 0,1 1 0 0,6-1 0 16,-26 6 0-16,13-5 0 16,-12-1-17-16,6 0-11 0,-7-5-1 0,7 6-1 15,-19-7-50-15,6 1-9 0,0 0-3 16,-6-6 0-16,-6 6-116 0,-1 0-24 0</inkml:trace>
  <inkml:trace contextRef="#ctx0" brushRef="#br0" timeOffset="58561.88">13776 14505 3416 0,'0'17'76'0,"6"22"15"0,-12 6 3 0,6 11 1 0,6-6-76 0,1 6-19 0,12 6 0 0,-19 0 0 16,6-6 64-16,6-6 8 0,1 6 3 0,6-5 0 15,-13-6-60-15,13-12-11 0,-6 1-4 0,6-1 0 16,-19-4 0-16,6-1 0 0,0-6 0 0,1-11 0 31,5 0-128-31,-12-11-26 0</inkml:trace>
  <inkml:trace contextRef="#ctx0" brushRef="#br0" timeOffset="59548.99">15415 14292 230 0,'0'0'20'0,"0"0"-20"0,0 0 0 0,0 0 0 0,0 0 491 0,0 11 93 0,13 6 20 0,-7 5 3 0,13 12-441 0,0 17-88 16,-6 5-18-16,12 11-3 0,6 6-39 0,1 5-8 0,-7 6-2 15,0 0 0-15,0 0-8 0,7 6 0 0,-13 0 0 0,0-1 0 16,6-10 28-16,0-1 3 15,-6-5 1-15,0-11 0 16,0-6-84-16,0-6-17 0,0-10-3 0,-7-7-1084 16</inkml:trace>
  <inkml:trace contextRef="#ctx0" brushRef="#br0" timeOffset="59739.53">15308 15301 2188 0,'0'0'97'0,"0"0"20"0,0 0-93 0,0 0-24 0,0 0 0 0,6-11 0 16,7-12 158-16,6 1 27 0,0 5 6 0,12-5 1 15,1-1-103-15,-1 1-20 0,1-6-4 0,12 5-1 0,0 1-51 0,-6 0-13 16,0-7 0-16,0 1 0 16,-1 0-151-1,1 0-33-15,0 0-6 0,-6 0-1000 0</inkml:trace>
  <inkml:trace contextRef="#ctx0" brushRef="#br0" timeOffset="60386.88">16165 14768 1843 0,'-6'51'81'0,"0"-29"18"0,-7 12-79 0,7 5-20 16,6 12 0-16,0-7 0 0,-13 7 284 0,13-12 52 15,7 6 12-15,-7 0 1 0,6 0-253 0,-6 0-50 0,0-6-10 0,0-6-3 16,0-5-21-16,-6 0-12 15,-1-5 12-15,1-1-12 0,0-11 11 0,-1 6-11 16,-5-5 10-16,-1-7-10 0,1 1 0 0,-1-1 0 16,0 7 0-16,7-7 0 0,6-5 0 0,0 0-8 15,0 0-1-15,0 0 0 0,0 11-12 0,0-11-3 16,0 0 0-16,6 17 0 16,-6-17-20-16,19 0-5 0,13 0-1 0,-7-5 0 15,0 5 5-15,7 0 1 0,-1 0 0 0,-6-6 0 0,7-5 30 0,0 5 14 16,-7 1-12-16,6-1 12 0,1 0 14 0,-1 6 10 15,-12 0 3-15,13 0 0 0,-1-5-27 0,1-1 0 0,-1 1 0 16,-5 5 0-16,-1 0 56 0,6-6 7 0,1 0 1 16,-1 6 0-16,-12-11-47 0,6 5-9 0,7-10-8 15,-7-1 12-15,7 0-4 0,-7-5 0 0,-6-6 0 16,0-6 0-16,6 6 0 0,-6-6 0 0,-13-5 0 0,0 0 0 16,7 5 0-16,-7 1 0 0,-6-1 0 0,-6 6 0 15,0-6 0-15,6 12-8 0,-7-1 12 0,-5 12-4 16,-1 6-8-16,-6 5 10 0,7 11-10 0,-1 6 10 0,1 11-10 15,-1 0 0-15,-6 11-12 0,13 6 12 16,-1 5 15-16,7 6 10 0,-6 6 3 0,0 0 0 16,12-1-51-16,7 7-9 0,-7-12-3 15,7 5 0-15,6-10 35 0,6-7 0 16,0-4 0-16,0-12 0 0,-6-17 0 0,6 0 0 0,1-5 0 0,5-12 0 0,-12-11 9 16,6-11-9-16,7-5 8 0,-7-12-8 0,-6 0 8 15,6 0-8-15,-6 0 0 0,0-5 8 0,-7 5-8 0,7 0 0 16,0 6 0-16,0 0 0 0,0 5 0 15,6 6 0-15,-6 11 0 0,6 0 0 0,1 6 0 0,5 11 0 16,-6 0 0-16,7 11 0 0,-1 6 13 0,7 0-2 0,-6 6-1 16,6 5 0-16,-7 5 5 0,1 1 1 15,-1-1 0-15,7 12 0 0,-13-11-5 0,-6 5-1 16,6 0 0-16,-6 6 0 0,0-6-10 0,0 1 12 16,-13-7-12-16,7 1 12 0,-7-12-12 0,7 1 0 0,-19-1 0 15,12-5-11 1,-6 0-105-16,0-17-22 0,0 0-4 0,0 0-1224 15</inkml:trace>
  <inkml:trace contextRef="#ctx0" brushRef="#br0" timeOffset="61001.26">19154 14993 1152 0,'-19'5'102'0,"12"1"-82"0,-5-12-20 0,-1 6 0 0,7 6 289 0,6-6 54 0,0 0 10 0,-6-6 3 0,6 6-186 0,0 0-37 16,0 0-7-16,0 0-2 0,6-17-52 0,13 6-10 0,6-6-2 16,7 12-1-16,5-6-43 0,1-6-16 0,-6 6 11 0,18-1-11 15,7 7 0-15,0 5 0 0,6-6 0 0,0 12 0 16,0-1 0-16,-6-5 0 15,-7 12 0-15,0-1 0 0,1 0 23 0,-7 6-2 16,-12 0 0-16,-1-1 0 0,-6 1-21 0,-6 6-10 16,0-1 1-16,-13 1 0 0,-6 5 9 0,-6-12-10 0,6 7 10 15,-6-6-10-15,-1 11 10 0,1-12 0 0,-6-4 0 16,-1-1 0-16,13-11-10 0,-6 11 10 0,-7 0-12 16,13-11 12-16,0 0 0 0,0 17 0 0,0-6 0 15,6 6 0-15,7 0 0 0,0 0 0 0,-1 5 0 0,1 1 0 16,6-1-32-1,6 0 1-15,6 1 0 0,1-1 0 16,-1 6 6-16,1-5 1 0,6-6 0 0,-7 5 0 0,1 0 11 0,-13 1 2 0,0-1 1 0,-13 1 0 0,0-1 10 0,-12 0 0 16,0 6 0-16,-13 1 0 15,0 4 91-15,-6-5 17 0,-7-5 3 0,-6-1 1 0,-6 0-55 16,13-10-10-16,-13-1-3 0,6-6 0 0,-6-10-28 16,-1-1-5-16,8 1-2 0,-1-7 0 15,0-4-88-15,0-1-17 16,7 0-4-16,5 6-1344 0</inkml:trace>
  <inkml:trace contextRef="#ctx0" brushRef="#br0" timeOffset="61412.64">20768 14830 1958 0,'0'0'87'0,"6"11"17"0,0 1-83 0,13-7-21 0,-6 6 0 0,6 1 0 0,0-1 209 0,6 11 38 0,6 1 7 0,13 10 2 0,-6 1-154 0,6-1-30 15,7 12-7-15,6 6-1 0,-1-6-13 0,1-1-3 16,-7 1-1-16,1 0 0 0,-1 0-24 16,-6 0-5-16,1 0-1 0,-1 0 0 0,-6-12-17 0,-7 1 0 15,1-6 0-15,-1 0 0 16,-6-11-48-16,-6 5-12 0,-6-11-4 0,6-5 0 15,-19-6-156-15,0 0-31 16,12-17-6-16</inkml:trace>
  <inkml:trace contextRef="#ctx0" brushRef="#br0" timeOffset="61538.27">21612 15133 748 0,'-6'17'67'16,"-7"-6"-54"-16,7 11-13 0,-6 1 0 0,-7 5 482 0,6 5 94 15,-6 1 18-15,7 11 4 0,-1 0-375 0,-6 5-75 0,-6 1-16 0,12-7-2 16,7-10-82-16,-7 0-17 15,-6-1-3-15,7 1-1 16,12-6-67-16,0-11-14 0,0 0-2 0,-7-6-1428 0</inkml:trace>
  <inkml:trace contextRef="#ctx0" brushRef="#br0" timeOffset="62357.52">22962 14953 2188 0,'6'-11'48'0,"0"6"11"0,0-7 1 0,1-4 1 0,-1-1-49 0,0-6-12 0,-6 12 0 0,0 0 0 0,-6 0 156 0,0 5 29 0,-7 0 6 0,1 6 1 0,-7 6-154 0,0-6-30 0,0 11-8 15,-6 12 0-15,-1-1 0 0,-5 6 0 0,6 0 0 0,-7 6 0 16,1 5 52-16,5 6 10 15,1 0 2-15,0 5 0 0,6 6 0 0,0 6 0 16,0 5 0-16,19 0 0 0,-6 1-52 0,12-7-12 16,7 1 0-16,6-6 0 0,0-11 0 0,6-6 0 15,6-5 0-15,7-12 0 0,0 1 0 0,0-12 0 16,0-11 0-16,6 0 0 16,-6-17-48-16,6 0-13 0,0 0-3 0,-13-11-887 0,1 0-177 15</inkml:trace>
  <inkml:trace contextRef="#ctx0" brushRef="#br0" timeOffset="62565.16">22596 15363 2880 0,'0'0'128'15,"0"0"25"-15,6-6-122 0,7 6-31 0,-1-11 0 0,7 0 0 0,7-12 108 0,5 6 16 0,1-5 4 16,12-6 0-16,-13 5-103 0,13 1-25 0,0-6 0 15,1 6 0-15,-1-6 0 0,0 11 0 16,-6 0 0-16,-7 0 0 16,1 0-46-16,-7 6-14 0,-6 5-4 0,-7 6 0 15,1-11-90-15,-7 6-18 0</inkml:trace>
  <inkml:trace contextRef="#ctx0" brushRef="#br0" timeOffset="62866.76">23850 14275 2880 0,'0'0'128'0,"0"0"25"0,26-11-122 0,-7 5-31 0,-1-5 0 0,14 6 0 16,6-7 133-16,0 7 21 0,6-1 4 0,13-5 1 16,-7 0-101-16,7 0-20 0,6 5-4 0,0 0-1 15,-6 1-33-15,-7-1 0 0,0 0 0 0,1 1 0 16,-13-1 0-16,-1 1-17 0,-5-1 1 0,0 0 1 16,-14 6-33-16,1-5-6 0,0 5-2 0,-12-6 0 15,-7 6-154-15,0 0-31 16,0 0-7-16</inkml:trace>
  <inkml:trace contextRef="#ctx0" brushRef="#br0" timeOffset="63024.1">24475 14331 518 0,'0'28'46'0,"-7"12"-37"15,7 10-9-15,0 12 0 0,0 5 610 0,0 6 120 16,7 0 24-16,-7 5 5 0,6 6-537 0,0-11-107 16,0 5-22-16,1-5-4 0,-1 0-71 0,0-6-18 15,1-5 0-15,-1 0 0 0,-6-12 0 0,6 6 0 16,-6-11 0-16,7-6 0 15,-7-5-48-15,6-12-12 0,-6-10-4 0,0-12-1459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1:51:11.24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1646 3183 1267 0,'0'0'112'0,"0"0"-89"0,0 0-23 0,19-12 0 0,-12 12 94 0,12-5 14 0,-1 5 4 0,1-6 0 16,7 6-10-16,-1 0-2 0,13 0 0 0,-1 0 0 16,-5 0-32-16,6-5-6 0,12 5-2 0,7 0 0 15,-7 0 12-15,13-12 3 0,1 7 0 0,11-1 0 16,-18 1-9-16,6-7-2 0,0 7 0 0,0-6 0 15,0 11-23-15,0-12-5 0,0 7 0 0,7-6-1 16,-7 11-5-16,12-6-1 0,-5 0 0 0,12 6 0 16,-13 0-1-16,0 0-1 0,13 0 0 0,-12 6 0 15,-7-6 1-15,12 6 1 0,-5-6 0 16,12 0 0-16,-7 5-10 0,1-5-3 0,12 6 0 0,-6-6 0 16,-13 0 0-16,13 5-1 0,-12 7 0 0,-1-12 0 15,-6 5-15-15,0 1 0 0,6-1 0 0,-5 7 0 0,-1-7 13 16,0 1-3-16,12-1-1 0,-5 7 0 0,-1-7-9 0,13 1 12 15,0-1-12-15,-13 7 12 0,13-12 0 0,-12 0 1 16,-7 11 0-16,6-11 0 0,7 5-4 0,-13 7-1 16,6-12 0-16,0 5 0 0,7 7-8 0,-19-1 0 15,6-11 0-15,-7 5 0 0,8 1 8 0,-14-6-8 16,7 6 8-16,-7-6-8 0,-6 0 10 0,13 0-10 16,-19 0 12-16,6-6-12 0,0 6 10 0,0 0-10 0,0-6 8 0,-12 6-8 15,18 0 0-15,-18 0 8 16,6-5-8-16,6 5 0 0,6 0 0 0,-12 0 0 15,0 0 0-15,6 0 0 0,0 5 0 0,0-5 0 16,-6 0 0-16,6 0 0 0,0-5 0 0,-6 5 8 16,6 0-8-16,-12 0 0 0,-7 0 8 0,7-11-8 15,-1 5 8-15,1 6-8 0,-13-6 0 0,6 6 8 16,-6-5-8-16,-7 5 0 0,1 0 0 0,6-12 0 0,-7 7 8 16,1 5-8-16,6-6 0 0,-19 6 0 15,19-5 0-15,-7 5 0 0,1 0 0 0,6 0 0 0,0 0 0 0,6-12 0 16,-6 12 14-16,-6-5 1 0,6-1 0 0,-1 1 0 15,-5 5-31-15,0 0-5 0,-13 0-2 0,0 0 0 32,0 0-67-32,0 0-14 0,-19-17-2 0,-6 17-863 0,-7-6-173 0</inkml:trace>
  <inkml:trace contextRef="#ctx0" brushRef="#br0" timeOffset="72034.53">7926 7067 57 0,'0'0'0'0,"-7"6"0"0,1-1 0 0,6-5 0 0,0 0 478 0,0 0 90 0,0 0 19 0,0 0 3 0,0 0-318 0,13 0-63 15,12 0-13-15,0-5-2 16,13-1-113-16,-7 6-22 0,1-17-5 0,12 6-1 0,-12 0 16 0,12 0 3 16,0-1 1-16,-6-4 0 0,6 4-5 0,-6 1-2 15,-1 0 0-15,8 5 0 0,-14 1-66 0,7-1-9 16,0 6-4-16,-7 0-1 0,-6 0 47 0,7 0 10 15,-13 6 1-15,12-1 1 0,-5 1-35 0,5 0-10 16,-12-1 0-16,6-5 6 0,7 0-6 0,-13 0 0 16,-19 0 0-16,0 0 0 0,12-5 0 0,-12 5 0 15,0 0 0-15,0 0 0 16,0-12-57-16,0-5-11 0,-12 1-3 0</inkml:trace>
  <inkml:trace contextRef="#ctx0" brushRef="#br0" timeOffset="73347.33">11513 6938 921 0,'-13'39'40'0,"13"-39"10"0,0 0-40 0,0 0-10 0,0 0 0 0,0 0 0 0,0 0 386 0,0 0 75 15,0 0 15-15,0 0 4 0,13 6-304 0,6-6-60 0,6 0-12 0,6-6-2 0,7 6-34 0,-6-5-6 32,-1-1-2-32,13-5 0 0,13 5-8 0,-13-5-3 0,7 5 0 0,-7-5 0 0,0 0-2 0,-6 5-1 15,0 6 0 1,-7 0 0-16,1-5-46 0,-13 5-10 0,6 0-2 0,-6 0 0 16,-7 0 45-16,1 0 9 0,0 5 2 0,5 1 0 15,-18-6-36-15,0 0-5 0,0 0-3 0,13 0 0 16,6 0-64-1,-19 0-13-15,0-11-3 0,13 0-964 0,-13-6-192 0</inkml:trace>
  <inkml:trace contextRef="#ctx0" brushRef="#br0" timeOffset="91780.92">1470 7263 2188 0,'0'0'48'0,"0"0"11"0,0 0 1 0,0 0 1 0,0 0-49 0,0 0-12 0,0 0 0 0,0 0 0 0,0 0 138 15,19-5 25-15,-13-12 5 0,13 11 0 0,0-5-72 0,-6 0-14 0,18 0-3 0,1-6-1 0,-1 0-22 0,1 0-5 16,12 6-1-16,-6-6 0 16,-1 0-23-16,8 6-5 0,-14-6-1 0,20 12 0 15,-20-1-9-15,-6-5-1 0,7 0-1 16,-1 5 0-16,7 6-10 0,-13-6-11 0,-6 1 3 15,0-1 0-15,0 6 8 0,0 0 0 0,-13 0 0 16,1-5 0-16,-7 5 0 0,0 0 0 0,0 0 0 0,12-6 0 16,-12 0-126-16,0 1-23 15,-19-1-5-15,13 6-1 0,-13-5-161 16,0-7-33-16,-44 1-7 0,19 0 0 0</inkml:trace>
  <inkml:trace contextRef="#ctx0" brushRef="#br0" timeOffset="92183.11">1602 7106 691 0,'-6'23'30'0,"6"-12"7"0,-19-6-29 0,19 7-8 16,-19-1 0-16,19 6 0 0,-12 0 367 0,5-1 72 15,7 7 14-15,-6-1 3 0,-7 1-319 0,13-1-64 16,0 0-13-16,0 1-2 0,-6-1-23 0,6 6-5 16,6-5-1-16,-6 5 0 0,0 0-29 0,0 0 8 15,0 0-8-15,13 5 0 0,-13-4 54 0,6 4 8 16,-6 6 2-16,0 6 0 0,0-11 0 0,-6 11 0 15,-7-6 0-15,13 6 0 0,-6 5-52 0,-7 1-12 16,7-1 0-16,-13 6 0 0,13-5 25 0,-13-1 3 16,6 0 0-16,7-5 0 0,-13-5-15 0,13-7-2 0,6 1-1 15,-13-1 0-15,7-5-10 0,6 1 0 16,0-7 0-16,0 0 8 0,6-5-8 0,7 6 0 0,-13-7 0 0,19 1 0 16,-13-6 0-16,0 6 10 0,7-6-10 0,6 6 10 15,0-6 5-15,-7 6 1 0,7-5 0 0,7 4 0 16,-8 1 0-16,1-11 0 0,7 11 0 0,11-6 0 15,1-6-2-15,-6 7 0 0,12-1 0 0,6 0 0 16,-6-5 18-16,7-1 4 0,6-5 1 0,-7 0 0 16,13-5-29-16,0-7-8 0,0 1 0 15,-12-6 0-15,5 6-9 0,-11-6-3 0,-1 6-1 0,-7-6 0 0,-5 6 21 16,6 0 4-16,-19 0 0 0,0-1 1 16,6 1-49-1,-19 6-9-15,-6 5-3 0</inkml:trace>
  <inkml:trace contextRef="#ctx0" brushRef="#br0" timeOffset="114015.83">19173 7628 1209 0,'0'0'108'0,"0"0"-87"0,0 0-21 0,0 0 0 0,0 16 167 0,6-4 29 0,0 4 5 0,1 1 2 0,5-6-102 0,-6 6-20 0,1 0-4 0,-1 5-1 16,7 6-38-16,-1 1-8 15,1 4-2-15,-1 1 0 0,1 5 1 0,0 0 0 16,-1-5 0-16,1 11 0 0,-13 5 24 0,6-5 5 15,-6 5 1-15,0 1 0 0,-6-6-3 0,6 0-1 16,0-1 0-16,-6 7 0 0,-1-12-13 0,-5 6-2 16,5-11-1-16,1-1 0 0,0-5-14 0,-1-5-2 15,1-7-1-15,-6-4 0 0,12-12-9 16,0 0-1-16,0 0-1 0,0 0 0 0,-7-12-11 16,1-4 0-16,0-7 9 0,-1 1-9 0,7-12 0 0,-6 1 0 15,6-1 0-15,-6-11 0 0,6-5 0 0,-7 5 9 16,14-6-9-16,-1 1 0 0,-6-12 8 15,6 1-8-15,7-7 0 0,0 1 0 0,5 5 11 0,1 6-11 16,0-5 10-16,0 10-10 0,6 6 8 0,-6 1-8 16,0 4 0-16,6 1 9 0,1 11-9 0,-1 11 12 15,0 0-12-15,0 12 12 0,-6 5-23 0,6 5-4 16,-6 1-1-16,0 11 0 0,0 0 16 0,-6-1 0 16,-1 7 0-16,-5 5 0 0,-7 6 0 0,0-1 0 15,0 1 0-15,-7-1 0 0,-5 1 0 0,-13 5 0 0,-1-5 0 0,-5 5 0 16,6-5 14-16,-1-6 6 0,-5 0 0 0,-7-6 1 15,0 1-21-15,0-12 0 0,1 0 0 0,-1-5-8 16,6-6-6-16,1 0-1 0,12 0 0 0,0 0 0 16,0-6-164-1,6 6-33-15</inkml:trace>
  <inkml:trace contextRef="#ctx0" brushRef="#br0" timeOffset="116496.32">20150 7342 864 0,'0'0'76'0,"0"-6"-60"0,0 6-16 0,-7-6 0 0,7 6 274 0,-12 6 52 0,-1 5 10 0,7 6 3 0,-13 6-181 0,13 5-36 0,-13 0-7 0,6 11-2 15,1 0-55-15,-1 11-11 16,0 1-3-16,7 5 0 0,6 0 16 16,0 6 4-16,-6 5 0 0,6 0 0 0,6-5 0 15,0 0 0-15,1-6 0 0,5 0 0 0,1 0-44 0,0-6-8 16,-7-5-1-16,6-6-1 0,1-5-10 0,0-1-17 15,-1-10 4-15,1 5 1 0,-13-6-92 16,12 1-17-16,1-18-4 0,-7 12-1 16,-6-17-150-16,0 0-31 0</inkml:trace>
  <inkml:trace contextRef="#ctx0" brushRef="#br0" timeOffset="116901.53">20723 7364 1728 0,'0'0'76'0,"-6"-6"16"0,-6 6-73 0,-1-5-19 0,0 5 0 0,1 0 0 16,-1 0 92-16,1 5 14 0,-1 7 3 0,-6 10 1 15,6 1-22-15,-6 5-5 0,1 11-1 0,5-6 0 16,7 7-14-16,-1 5-4 0,-5 5 0 0,5 17 0 15,7-16 0-15,0 16 0 0,0 6 0 0,7 0 0 16,5 0 0-16,7-1 0 0,0-10 0 0,6 0 0 16,1-12-51-16,5-11-13 0,1-5 0 0,-1-6 0 15,1 0 0-15,6-17 0 0,-1-11 0 0,1-5 0 16,0-7 0-16,0-10 0 0,-13-6 0 0,7-11 0 16,-7 5 0-16,0 1 0 0,-12-7 0 0,-1 7 0 15,-12-1-48-15,0 0-13 0,0 12-3 16,-12-6 0-16,-7 11 52 0,0-5 12 0,0 5 0 0,-6 6 0 15,-1 11 48-15,1 0 13 0,6 5 3 0,0 6 0 0,0 6 0 16,-6 11 0-16,6 6 0 0,7-12 0 0,5 12-52 16,-5 0-12-16,6-6 0 0,6 5 0 15,6-5-100-15,0 0-22 0,7-5-5 0,-7-1-1229 16</inkml:trace>
  <inkml:trace contextRef="#ctx0" brushRef="#br0" timeOffset="118164.24">21348 7482 2350 0,'0'0'104'0,"12"0"22"0,13 0-101 0,-6 0-25 16,13 11 0-16,-1 6 0 0,1-6 123 0,6 11 19 0,0 6 4 0,6 6 1 0,-6 11-118 0,-1 5-29 0,-5 1 0 0,-1 11 0 15,-5-1 57-15,-7 6 6 0,-1 6 1 0,-5 0 0 16,0 0-17-16,-7-6-3 16,-6 1-1-16,-6-12 0 0,-1 0-15 0,-5-6-4 15,-7-5 0-15,0 0 0 16,-6 0-76-16,-7-12-16 0,1 1-4 0,-1-6-1345 0</inkml:trace>
  <inkml:trace contextRef="#ctx0" brushRef="#br0" timeOffset="119103.19">22987 7784 2394 0,'0'0'106'0,"0"17"22"0,0 6-103 15,6-1-25-15,-6 6 0 0,0 6 0 0,13-1 113 0,-7 7 18 0,0-7 3 0,1 12 1 0,-1 0-108 0,0-11-27 0,0 10 0 16,-6-4 0-16,0-1 56 0,0 0 7 15,7 0 1-15,-1 1 0 0,-6-1-53 0,-6-11-11 0,6 6 0 16,-7-6 0-16,1 0 9 0,0-6 5 0,0-5 1 0,-7 0 0 16,0-6 1-16,1-6 0 15,-1 1 0-15,1-6 0 16,-7 0-36-16,6-6-8 0,0-5 0 0,1-6-1 0,-1-5 74 0,1-6 15 16,5-11 4-16,1-1 0 0,6-4-52 0,0-12-12 15,6-6 0-15,7-11 0 0,-1-5 0 0,7 5 0 0,7 0 0 16,-1 0 0-16,6 0 0 0,1 0 0 15,6 17 0-15,6-17 0 0,-6 17 0 0,6 11 0 0,0 1 0 0,0 10 0 16,0 12 0-16,-6-1 0 0,6 12 0 0,-6 11 0 0,-7-6 0 16,1 12-8-16,-7 5 8 15,0 12 0-15,-12-1 0 0,0 0 0 0,-7 6 0 0,0 12 9 16,1-7-9-16,-14 7 0 0,-5 10 0 0,-7-5 0 16,0 5 0-16,-6-5 0 0,-1-6 0 0,-11 1 0 15,-1-7 0-15,6-5 0 0,1 0-9 0,-1-11 9 16,-12-6-52-16,6 0-6 0,-6-11-2 0,6-5 0 15,7-1-116-15,-1 1-23 0,13-7-5 0,0 12 0 0</inkml:trace>
  <inkml:trace contextRef="#ctx0" brushRef="#br0" timeOffset="119504.3">24254 7471 979 0,'-6'-12'43'0,"6"12"9"0,6-11-41 0,-6 0-11 0,6 0 0 0,-6 0 0 0,0-1 373 0,-6 1 73 0,-7 0 14 0,1 5 4 16,-1 1-320-16,7-1-64 0,-7 6-13 0,1 6-3 16,-14-1-4-16,7 7 0 0,7 4-1 0,-7 7 0 15,6 5-12-15,-6 5-3 0,7 7 0 0,5 4 0 16,1 1-12-16,-6 11-2 0,12 0-1 0,0 12 0 16,6-1-5-16,0 0-2 0,7 6 0 0,-1 0 0 15,7-6-10-15,0-5-3 0,6-12 0 0,1 6 0 16,5-22 16-16,7 5 3 0,6-11 1 0,7-5 0 15,-7-7-63-15,0 1-13 16,6-5-2-16,-6-7-1 0,-6-5-55 0,-6 0-11 16,-1-11-3-16,-6-6-1269 0</inkml:trace>
  <inkml:trace contextRef="#ctx0" brushRef="#br0" timeOffset="119727.1">24758 7667 2419 0,'0'33'107'0,"7"-16"22"0,-1 0-103 0,-6 11-26 0,6 0 0 0,7 11 0 16,-7 1 144-16,7-1 23 0,-7 6 5 0,7 5 0 0,-7 1-122 16,7-1-25-16,-7-5-5 0,0 5 0 15,7-5 21-15,-7-6 5 0,-6-5 1 0,6 0 0 16,-12-6-75-16,12-6-16 15,1-11-2-15,-7-11-898 0,0 0-179 16</inkml:trace>
  <inkml:trace contextRef="#ctx0" brushRef="#br0" timeOffset="120141.12">25382 7555 3110 0,'-18'5'138'0,"18"-5"28"0,0 0-133 0,0 0-33 16,12 0 0-16,20 0 0 0,-7 0 58 0,0-5 5 16,7-7 1-16,5 7 0 0,-5-6 0 0,-1-6 0 0,7 0 0 15,0 6 0-15,-6-12-52 0,-7 7-12 0,0-7 0 16,-6 12 0-16,6-6 0 0,-6 0 0 16,-6 0 0-16,-1 1 0 0,-5 4 0 15,-7 12 0-15,0 0 0 0,-7-11 0 16,1 0-20-16,-7 11-8 0,-5 0 0 0,-1 6-1 0,0-1 29 0,-7 1 0 15,8 5 0-15,-8 6 0 0,1 0 0 0,6 5 0 0,0 6 0 16,0 6 0-16,0-1 0 0,13 1 0 16,0 5 0-16,0 6 0 0,6 0 0 0,6 5 0 15,6-5 0-15,1 6 0 0,6-12 0 0,6 6 0 16,0-6 0-16,1 0 0 0,-1-11 0 0,6 0 0 16,-5 0 0-16,-7 0 0 0,-7 6 0 0,1-17 0 0,6 5 0 15,-7 6 0-15,-5-5 0 0,-7 5 0 0,0 0 0 16,-7 0 0-16,1 5 0 0,-7 1 0 0,-6-6 0 0,-6 6 0 15,6-6 0-15,-12 0 0 0,-1-11 0 0,1-1 0 16,-1-4 0-16,1-1 0 0,-7-6 0 0,-6-10 0 16,6 5-85-1,0-23-11-15,-6 7-3 0,6-7-869 0,0 1-173 0</inkml:trace>
  <inkml:trace contextRef="#ctx0" brushRef="#br0" timeOffset="120405.46">25962 6624 1209 0,'13'11'108'0,"6"6"-87"0,6 11-21 0,0 0 0 0,7 0 381 0,6 17 72 15,6 6 15-15,13 16 2 0,-7 11-294 0,-6 12-60 16,7-12-11-16,-7 12-2 0,0 0-67 0,-13 5-14 15,1-5-2-15,-1 0-1 0,-12-1 36 0,-6 6 7 16,0-5 2-16,-13 5 0 0,-7 1-52 0,-5-7-12 16,-7-5 0-16,-13 1 0 0,-6-13 28 0,-12-4 4 0,0-7 0 15,-14 1 0 1,1-12-112-16,-6-5-21 0,-13-17-5 0,19-5-1 0</inkml:trace>
  <inkml:trace contextRef="#ctx0" brushRef="#br0" timeOffset="123427.9">1621 8849 288 0,'0'0'12'0,"0"0"4"0,0 0-16 0,0 0 0 0,0 0 0 0,0 0 0 0,0 0 339 0,-12 0 65 0,5-5 12 0,7 5 4 0,0 0-235 0,0 0-46 16,0-6-10-16,0-11-1 0,7 6-21 0,5 0-4 16,7 0-1-16,-6-6 0 0,6 6-11 0,12-6-3 15,1 6 0-15,6 5 0 0,-13-11-14 0,13 12-3 16,-13-1-1-16,13 1 0 0,6 5-21 0,-13 0-4 15,1 5-1-15,-7 6 0 0,13-11-17 16,-13 17-4-16,0-17-1 0,0 6 0 0,13-1-22 0,-19 1 9 0,6-6-9 16,1 0 0-16,-7-6 8 15,6 1-8-15,-6-1 0 0,6-5 0 16,-12 5-18-16,5 1-7 0,1-6-2 0,-12 5 0 16,-1-5-90-16,7-1-19 0,-13 12-3 0,-13-11-1 0</inkml:trace>
  <inkml:trace contextRef="#ctx0" brushRef="#br0" timeOffset="123942.35">1300 9175 2466 0,'0'0'54'0,"0"0"11"15,0 0 3-15,0 16 1 0,0-4-55 0,6 4-14 0,7 1 0 0,-7 0 0 0,-6 5 95 0,6 6 16 16,7 0 3-16,-13 6 1 0,19 5-75 0,-13 6-16 16,7 0-2-16,-7 11-1 0,-6 0-3 15,6 11-1-15,7 1 0 0,-13 16 0 0,0-6-3 16,0 6-1-16,0 0 0 0,0 0 0 15,-13-5 5-15,7-1 1 0,6 1 0 0,-6-1 0 0,6-5-4 16,-13 0-1-16,7-6 0 0,6 1 0 16,-13-1-2-16,13-6 0 0,-6 1 0 0,6 0 0 0,0-6-3 0,0-11-1 15,6 0 0-15,-6-1 0 0,13-4 2 16,-7-1 0-16,13-6 0 0,-13-4 0 0,13-1 3 16,0-6 1-16,0-5 0 0,0 5 0 0,-13-11-3 0,19 1-1 15,7-1 0-15,-7-6 0 0,0 1 1 0,13-6 0 0,6-6 0 16,-6 6 0-16,6-5 2 0,7 5 1 15,5-6 0-15,8 1 0 0,-8-1 12 0,7 0 2 0,0 1 1 16,0-1 0-16,0 1 3 0,0-1 0 16,-12 0 0-16,6 1 0 0,-20 5-32 0,8 0 0 15,-1-6 0-15,-19 6 0 0,0-5 0 0,7 5 0 0,-20-6 0 16,7 6 8-16,0-6-8 0,0 1 0 0,-13-1 0 0,7 1 0 31,-7-12-55-31,7 0-10 0,-7 0-3 0,-6-11-983 0,-19 0-197 16</inkml:trace>
  <inkml:trace contextRef="#ctx0" brushRef="#br0" timeOffset="153420.56">2523 13468 1728 0,'6'34'153'0,"-6"16"-122"0,13 6-31 0,-7 17 0 0,13-6 110 0,-19 6 16 0,19 6 3 0,-13-1 1 0,13-5-59 0,0 0-12 16,-13 0-3-16,7 0 0 0,-1-6-32 0,1 0-8 16,-7 0 0-16,7-5-1 15,-13-6 25-15,0-5 6 0,0-1 1 0,0-16 0 16,-13-6 20-16,7-6 4 0,-7-5 1 0,7 0 0 15,0-1-7-15,6-16-1 0,0 0 0 0,-19-11 0 16,0 6-51-16,0-7-13 0,13-10 0 0,-13-12 0 16,6 1 20-16,1-6 2 0,-1-6 0 0,7-11 0 15,6-6-11-15,-13-5-3 0,13-12 0 0,0-5 0 0,0-11-8 0,0-12 8 16,13-10-8-16,-13-12 8 0,6 5-8 16,7 12 0-16,-1 6 0 0,7 11 0 0,-6 11 0 0,6 16 0 15,-7 12 0-15,7 11 0 0,-6 17 0 16,12 6-9-16,-6 5 9 0,0 11 0 0,-7 12-14 0,7 11 4 15,0 5 1-15,0 6 0 0,0 6 9 0,-13 11-13 16,7 0 5-16,-7 11 8 0,-6 0-18 0,-6 5 4 16,-7-5 1-16,7 6 0 0,-13-6 13 0,0 0 0 15,-6-11 0-15,6 6 0 16,-6-18-49-16,-7-5-7 0,1-5-2 0,6-12 0 16,-7-11-141-16,7-6-28 0,0-11-5 0</inkml:trace>
  <inkml:trace contextRef="#ctx0" brushRef="#br0" timeOffset="153796.25">3550 13104 1094 0,'0'0'48'0,"0"0"11"15,0-11-47-15,0-1-12 0,-19 7 0 0,7-1 0 0,6 0 315 0,-1 1 61 0,-12 5 12 0,7 5 2 0,-7 7-250 0,6 5-49 0,-6 5-11 16,7 6-1-16,5 6-37 0,1 10-7 15,-7 7-2-15,13 11 0 0,13-1 20 0,-7 12 4 16,13 11 1-16,0 6 0 0,6-6-38 0,1 0-7 16,-1 0-1-16,6 0-1 0,13-11-2 0,-18-6 0 15,12-5 0-15,-7-6 0 16,7-6-64-16,6-5-13 0,-6-6-2 0,6 1-830 16,0-12-167-16</inkml:trace>
  <inkml:trace contextRef="#ctx0" brushRef="#br0" timeOffset="154028.74">4029 13905 2880 0,'19'6'64'0,"0"11"12"0,7-1 4 0,18 7 0 0,0-1-64 0,13 6-16 0,-13 0 0 0,19 6 0 0,-19 0 45 16,6-6 7-16,7 0 0 0,-7 0 1 0,-5 0-34 15,11-6-7-15,-12 6-2 0,1-5 0 0,-8-7-10 0,-11-4-9 16,18-1 9-16,-25 0-13 16,0-11-137-16,-7 0-27 0,7-6-6 15,-6-5-619-15,-13 0-124 0</inkml:trace>
  <inkml:trace contextRef="#ctx0" brushRef="#br0" timeOffset="154179.48">4647 13866 2880 0,'-25'50'64'0,"6"-27"12"0,0-1 4 0,-6 12 0 0,6 0-64 0,-6 5-16 16,6 6 0-16,0-6 0 0,-6 6 105 0,6 0 19 16,0 5 3-16,13-5 1 0,-7-6-96 0,7 0-20 15,-7-5-3-15,7 0-1 16,6-1-39-16,-13-5-8 0,13-28-1 0,0 0-1 16,13 17-95-16,-13-17-18 0,0 0-4 0,0 0-701 15,0-17-140-15</inkml:trace>
  <inkml:trace contextRef="#ctx0" brushRef="#br0" timeOffset="154390.85">4452 12936 2782 0,'0'0'61'0,"25"5"13"0,-6 6 2 0,6 1 3 0,13 10-63 0,6 6-16 0,7 6 0 0,5 11 0 0,7 5 91 15,7 12 15-15,-7-1 3 0,6 18 1 0,-6-6-59 16,-6 5-12-16,-7 12-3 0,-6-1 0 0,-6 7-8 15,-12-7-3-15,-1 1 0 0,-6 0 0 0,-7-6-14 0,-12 0-3 16,0 0-8-16,0-6 12 16,0-5-100-1,-19-11-20-15,0 5-4 0,-6-11-1296 0</inkml:trace>
  <inkml:trace contextRef="#ctx0" brushRef="#br0" timeOffset="155176.97">6085 14309 288 0,'0'0'25'0,"0"0"-25"0,0 0 0 0,0 11 0 0,0-11 530 0,6 6 101 0,7-6 20 16,-1-6 4-16,1 0-435 0,6-5-86 0,-7-6-18 0,20-5-3 15,-13-6-64-15,-7 0-13 16,7-11-2-16,0-1-1 0,0-4-16 0,0-1-3 0,0-11-1 16,-6-6 0-16,-1 0-13 0,-5 1 8 0,5-1-8 0,1-5 0 15,-7 5 8-15,7-5-8 0,-1 11 0 0,-5 0 0 16,5 5 8-16,-12 18-8 0,6-1 0 0,13 6 9 16,-12 0-1-16,5 11 0 0,-5 6 0 0,5 0 0 15,-12 11 8-15,25 5 2 0,-6 7 0 16,7 10 0-16,5 6-18 0,1 11 0 0,-1 1 0 0,7 16-9 15,-13 0 23-15,7 11 5 0,12 0 1 0,-13 6 0 0,-12 0 2 16,0 0 1-16,0 0 0 0,6 5 0 16,-6-5-13-16,6-6-2 0,-12-5-8 0,0 0 12 0,18-12-12 0,-25-5 0 15,13-6 0-15,-12-5 0 16,12-6-32 0,-7-11-12-16,13-12-2 0,-6-5-1 0,-12-5-174 0,-1-12-35 15</inkml:trace>
  <inkml:trace contextRef="#ctx0" brushRef="#br0" timeOffset="155694.5">7755 13373 2998 0,'7'33'66'0,"-7"-10"14"0,0 5 2 0,0 11 2 0,6 12-67 0,7-1-17 0,6 6 0 0,-13 0 0 0,6 6 64 0,14-1 8 0,-7 7 3 0,6 5 0 16,0-12-54-16,0 1-10 0,-6 5-3 0,0-5 0 0,0-1-8 15,0-5 0-15,-19 1 0 0,12-1 0 16,-12-12 0-16,0-4 0 0,0-7 0 0,0-10 0 16,-12-7-10-16,12-10-4 0,0-12-1 0,-19-10 0 15,19-12-17-15,-19-12-4 16,13-10-1-16,-13-12 0 0,-6-5 37 0,12-11 0 0,-6-6 0 16,13-12 0-16,-7 1 0 0,13 0 21 0,0-1-2 0,13 7-1 0,6 10-18 15,0 6 0-15,12 12 0 0,-6 5-9 0,7 0 9 0,12 16 0 16,-12 1 0-16,5 11 0 15,1 0 0-15,-6 11 0 0,-1 6 0 0,1 11 0 0,-7 0 10 0,-6 6-2 16,0 10-8-16,0 7 12 16,-13-1-4-16,0 6 0 0,-6 0-8 0,-6 12 12 0,-7 4-12 0,1 1 11 15,-7 0-11-15,-6 0 10 0,-7-11-10 0,1 5-14 16,-14-11 3-16,-5-6 1 16,0-5-70-16,-1-6-15 0,7 0-2 0,0 1-1 15,0-7-119-15,19 7-24 0,6-7-5 0,6 6-1 16</inkml:trace>
  <inkml:trace contextRef="#ctx0" brushRef="#br0" timeOffset="156025.6">8733 13003 2880 0,'0'11'64'15,"-13"-5"12"-15,0 16 4 0,-6-5 0 0,13 5-64 0,-19 6-16 0,12 6 0 0,7 5 0 0,-7 0 63 0,13 12 9 0,0 5 3 0,13 11 0 0,-13 6-55 0,19 6-10 16,6-1-2-16,0 6-8 0,13-11 0 0,-19 5-22 15,25-10 3-15,-12 5 1 0,12-17 48 0,-6 0 10 16,6-17 1-16,-6 0 1 0,6-11-16 16,-6-5-3-16,6-1-1 0,0-16 0 15,-19-6-171-15,13-6-35 0,-25-5-6 16</inkml:trace>
  <inkml:trace contextRef="#ctx0" brushRef="#br0" timeOffset="156438.69">9256 13703 1440 0,'0'0'64'0,"6"23"12"0,0-1-60 0,7 1-16 0,-7 5 0 16,7-6 0-16,12 1 374 0,-6-7 72 0,25 1 14 16,-19 0 4-16,13-6-357 0,-6-5-71 0,12-6-15 0,-6-6-2 15,0-5-9-15,-7 0-2 0,1 0 0 0,-1-12 0 16,-6 1-8-16,7-6 0 0,-13 5-12 0,0 1 12 15,-7-6-23-15,1 5 3 0,0 7 1 0,-7 10 0 16,-6 6 19-16,0 0 9 0,6 11-1 0,13 6 0 16,-13 11 5-16,13 11 1 0,6 6 0 0,1 11 0 15,5 11-30-15,-12 1-5 0,13-1-2 0,-7 11 0 16,6-5 23-16,-18 6 0 0,12-1 0 0,0 6 0 16,-12 0 0-16,0 6 0 0,6 0 0 0,-13-6 0 0,-6-6 0 15,0-10 0-15,0-1 0 0,-6-5 0 0,6-6 0 16,-26-12 0-16,7 1 0 0,1-11 0 15,-8-6 0-15,7-6 0 0,-18-10 0 0,-1-7 0 16,6-16-56-16,-6-6-6 16,1-11-2-16,5-11 0 0,-12-6 101 0,0-5 20 0,25-6 4 0,-19-12 1 0,19 7-20 0,0-7-4 15,7 7-1-15,-1-7 0 0,7 12-37 0,6 0 0 0,0 0 0 16,19 6 0-16,-13-1-68 16,13 7-19-16,0-1-3 0,0-6-1 0,6 12-86 0,-6-6-18 15,-7 0-3-15,20 6-894 0</inkml:trace>
  <inkml:trace contextRef="#ctx0" brushRef="#br0" timeOffset="156683.35">10309 12958 3286 0,'12'6'72'0,"20"10"16"0,12 12 2 0,0 12 2 0,19 5-73 0,0 5-19 0,0 12 0 0,7 5 0 0,-7 0 42 0,-13 6 5 0,7 5 1 0,-13 12 0 16,-13 0-14-16,1-6-2 0,-7 0-1 0,0 11 0 0,-12-11-42 0,-7 6-8 15,-12-6-1-15,-7 11-1 16,1-11-38 0,-20-5-7-16,-6 5-2 0,1-6-927 0,-1 1-185 0</inkml:trace>
  <inkml:trace contextRef="#ctx0" brushRef="#br0" timeOffset="163704.59">11670 13860 1382 0,'-19'0'123'0,"1"0"-99"0,-8 6-24 0,14-6 0 0,-7 0 195 0,19-6 33 0,-19 1 8 0,13-6 0 16,6-1-96-16,0 1-20 0,6 0-4 0,0-6-1 0,7 0-53 0,6 6-10 16,12-6-3-16,-6 6 0 0,7 0-27 0,12-6-6 15,0 6 0-15,7-6-1 0,5 11 39 0,7 1 8 16,-12 5 2-16,12 5 0 0,6 1-9 0,-6 5-2 15,13 0 0-15,-7-5 0 0,13 0-19 0,0-1-4 16,-6 1-1-16,6-1 0 0,0 1 14 16,-7-6 2-16,-5-6 1 0,5 1 0 0,-18-6-55 15,6-1-11-15,0 1-3 0,-12 0 0 0,-13 5 23 16,6 1 0-16,6-12 0 0,-6 6 0 0,-12-6 0 0,-1 6 0 16,-5-6 0-16,5 6 0 15,-25 0-50-15,7 5-6 0,-13 6 0 0,0 0-1 16,0 0-143-16,0 0-29 0,0 0-6 0</inkml:trace>
  <inkml:trace contextRef="#ctx0" brushRef="#br0" timeOffset="164158.26">13215 12896 2649 0,'0'0'58'0,"0"0"12"0,0 0 2 0,13 6 4 0,5 0-61 0,-5-1-15 0,6 6 0 0,0 1 0 0,0-7 80 0,12 6 12 15,7 1 4-15,6 4 0 0,-6-4-44 0,13 4-8 16,-7-4-1-16,12 4-1 16,7 1-10-16,-6 6-1 0,13-1-1 0,-14 1 0 15,1 5-6-15,0-6 0 0,0 0-1 0,-7 1 0 16,0-1-15-16,7 1-8 0,-13-1 10 0,7 6-10 15,-7-11 0-15,0 5 8 0,0-10-8 0,-6 4 0 16,-13 1 0-16,0-6 0 0,1 1-9 0,-8-7 9 0,8 1-20 16,-1-1 1-16,-19-5 1 0,7 0 0 15,-1 0 8-15,-12 0 2 0,0 0 0 0,0 0 0 0,0 0 27 16,0 0 5-16,-12 12 2 0,-1 4 0 0,-6 1-26 0,-6 6 0 16,0-6 0-16,0 5 0 0,-7 6 0 0,1 0 10 15,5 0-2-15,-5-6-8 0,-7 6 11 0,7 0-11 16,-1 0 10-16,7 6-10 0,-7-6 8 0,7 6-8 15,-6-6 0-15,-1 0 0 0,0 5 0 0,1-5 0 16,-7 6 0-16,13 0 0 0,-19-6-11 0,12 0-8 0,1 0-1 16,-7 0-1-16,6-6-93 15,7-5-18-15,0-6-4 0,-7-5-762 16,14 5-152-16</inkml:trace>
  <inkml:trace contextRef="#ctx0" brushRef="#br0" timeOffset="164321.93">13423 13059 2534 0,'-38'22'225'0,"32"-5"-180"0,6 0-36 0,0 17-9 16,0 5 119-16,0 11 21 0,0 12 5 0,0 5 1 15,12 12-79-15,7-1-16 0,-6 6-3 0,6 0-1 16,12-5-64-16,-5-1-13 0,-1-11-2 16,0 6-1-16,-6-11-76 15,6-6-15-15,0-6-4 0,-6-5-1126 0</inkml:trace>
  <inkml:trace contextRef="#ctx0" brushRef="#br0" timeOffset="165370.6">15415 12975 1555 0,'0'0'68'0,"0"28"16"0,-12 0-68 0,12 5-16 0,6 7 0 0,0-1 0 0,0 6 196 0,7 5 35 0,0 1 7 0,12 10 2 0,0-5-141 0,0 6-28 16,-12 11-6-16,0 5-1 0,-7-5 52 0,13 6 9 16,6-1 3-16,0 17 0 15,-6 1-103-15,0-7-25 0,-13 7 0 0,7-1 0 0,-7 0 28 0,-6-11 1 16,0-5 0-16,-6-6 0 0,0-17-14 16,6-6-3-16,-13-16-1 0,0-6 0 0,7-11 2 15,-6-12 1-15,-14-5 0 0,7-11 0 0,1-17-14 0,-8-11 0 16,-5-12 0-16,12-10 0 0,0-12 0 15,6 0 0-15,1 0 0 0,5 0-10 0,14-5 19 0,-1-1 4 16,13-5 1-16,0 6 0 0,12-6-29 16,1 5-5-16,12-5-2 0,0 6 0 0,7 5 22 0,-1 11 0 15,0 1-9-15,-5 10 9 0,-1 6 16 0,-6 12 6 16,-7 5 2-16,7 5 0 0,-13 6-36 0,-6 12-8 16,-19 5 0-16,0 0-1 0,13 22 21 0,-7 1 0 0,-12 10 0 15,-1 6 0-15,-12 12 0 0,1 5 0 16,-8 0 0-16,1 0 0 0,-6 0 0 0,-7-11 0 0,-6-6 0 0,-1 0 0 15,1-5-34 1,0-12-9-16,-13-5-1 0,13-6-1 0,0-11-157 16,0 0-31-16,6-11-7 0,13 11 0 0</inkml:trace>
  <inkml:trace contextRef="#ctx0" brushRef="#br0" timeOffset="165744.24">16682 13154 1267 0,'0'0'56'0,"0"0"12"0,0 0-55 0,0 0-13 0,-12-11 0 0,12 11 0 0,0 0 310 0,-25 11 59 15,-7 0 12-15,13 6 3 0,13 0-228 0,0 11-44 16,-13 6-10-16,12 16-2 0,-5 1-64 0,12 10-12 16,-7 6-4-16,14 12 0 0,-7-6-1 0,12 16-1 15,20 7 0-15,6-1 0 0,-7-5-18 0,7-6-12 16,6-6 1-16,7-5 1 0,-14-11 22 0,8-6 5 15,-1-6 1-15,0-10 0 16,0-7-80-16,-6-10-16 0,0-7-3 0,-7-4-811 0,7-18-161 16</inkml:trace>
  <inkml:trace contextRef="#ctx0" brushRef="#br0" timeOffset="165939.57">17054 13760 2304 0,'13'44'204'0,"0"-16"-163"0,5-5-33 0,8 5-8 0,5 5 144 0,1-5 28 16,18 12 4-16,1-1 2 0,-7-5-90 0,12-6-17 16,-5 5-4-16,6 1-1 0,6-17-50 0,-13 5-16 15,-6-5 8-15,0 5-8 16,1-10-26-16,-8-1-9 0,-5 0-1 0,-7-5-1 31,0-6-149-31,-6-6-30 0,0-5-5 0</inkml:trace>
  <inkml:trace contextRef="#ctx0" brushRef="#br0" timeOffset="166115.19">17817 13659 3070 0,'-31'44'136'0,"18"-16"28"0,-6 6-131 0,0 5-33 16,7 6 0-16,-1 6 0 0,-6-1 76 0,6 1 8 0,1-1 1 0,6 6 1 16,6-6-62-16,-13 1-12 0,0-6-2 0,7 5-1 15,6-5-26-15,0-6-6 0,-6-5-1 0,-7 5 0 16,7-11-80-16,0 0-16 0,-1-5-3 15,-12-7-788 1,0 1-157-16</inkml:trace>
  <inkml:trace contextRef="#ctx0" brushRef="#br0" timeOffset="166307.56">18177 13311 2890 0,'-13'23'128'16,"19"-7"27"-16,7 12-124 0,-1 0-31 0,1 12 0 0,12-1 0 0,0 6 82 0,7 11 10 0,0 0 3 0,-7 11 0 16,-6-11-65-16,0 6-13 15,12-1-2-15,1 1-1 0,-13 0-14 0,-1-6 0 16,1 5 0-16,0-4 0 16,0-7-136-16,-6 0-32 0,-20-5-8 0,7-17 0 15</inkml:trace>
  <inkml:trace contextRef="#ctx0" brushRef="#br0" timeOffset="166509.66">18113 13877 1440 0,'0'0'128'0,"0"0"-103"0,13 0-25 0,-13 0 0 0,0 0 310 0,25-5 57 31,7-1 11-31,6 0 2 0,-1 1-304 0,1-1-60 0,0 6-16 15,0-11 0 1,12 0-94-16,-5-6-22 0,-8 11-4 0,1-5 0 16,6-6 37-16,-6-5 8 0,-13 5 2 0,1-5-911 0</inkml:trace>
  <inkml:trace contextRef="#ctx0" brushRef="#br0" timeOffset="166920.51">18946 13776 3110 0,'6'28'68'0,"-6"0"15"0,6 6 2 0,1 5 3 0,5-11-71 0,7 0-17 0,0 0 0 0,6-5 0 0,13-6 55 0,-6-6 7 15,5 6 2-15,8-17 0 0,-1 0-64 0,-7-12-10 16,1 1-3-16,6-6-1 0,-6 1 14 0,0-12 0 16,0 5 0-16,-7-5 0 15,1 0 0-15,-1-6-9 0,-12 1 9 0,0 5-12 0,0 5-3 0,-6 1-1 16,-1 5 0-16,7 6 0 15,0 11-10-15,6 5-2 0,-6 12-1 0,7 11 0 0,-1 17 21 16,0 6 8-16,0 10 0 0,7 7-9 0,-1 4 9 0,-5 7 0 16,-1 5 0-16,0 6 8 0,-6-1-8 0,0 7 0 15,-7-1 0-15,-5 6 0 0,-7 0 0 0,6 0 0 16,-12-6-8-16,-1 0 8 0,-5-11 0 0,-7-11 0 16,13-6 0-16,-13-5 8 0,0-17-8 0,-6-6 0 0,-1-11 0 15,-5-11 0-15,-1-17 0 0,-6-6 0 0,-6-10 0 0,0-7 0 16,0-11 0-16,0-5 0 0,0-6 0 15,-7-5 0-15,14 5 34 0,-8-5 6 0,14-1 0 0,-1 1 1 16,1-6-21-16,12 5-5 0,6 6-1 0,1-11 0 16,5 0-23-16,7 11-5 0,7-5-1 15,5 0 0-15,1-1-20 0,6 1-4 16,0 5-1-16,6-6 0 16,0-5-98-16,-6 6-20 0,0-6-4 0,0-6-1058 0</inkml:trace>
  <inkml:trace contextRef="#ctx0" brushRef="#br0" timeOffset="167145.07">19683 12426 2880 0,'38'16'128'0,"-13"-4"25"0,13 4-122 16,6 7-31-16,-6 16 0 0,19 6 0 0,6 5 103 0,13 12 14 0,-7 16 3 0,13 12 1 0,-13 0-40 0,-6 5-8 0,0 6-1 15,-12 11-1-15,-13-11-71 0,-1 11-23 0,-11 6 0 0,-8-1 0 16,-11 1 23-16,-7-6 0 16,-7-5 0-16,-11 5 0 15,-8 0-36-15,-5-11-10 0,-7 0-2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1:56:21.44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4389 6322 1774 0,'-19'22'79'0,"6"-11"16"0,7-5-76 0,6-6-19 0,0 0 0 0,0 0 0 0,0 11 114 0,0-11 19 15,0 0 4-15,0 0 1 0,0 0-23 0,0 0-5 0,19 0-1 0,0 0 0 16,0 0 2-16,6-6 0 0,0 1 0 0,13-1 0 16,-6-5-27-16,5 11-4 0,20-6-2 0,0 1 0 15,0-1-33-15,-7 1-6 0,26-1-2 0,-13 6 0 16,0-6-19-16,-7 6-4 15,8 0-1-15,-1 6 0 0,-7 0 26 0,-5-1 5 0,-13-5 0 16,6 0 1-16,0 6-37 0,-6-1-8 0,-13-5 0 0,13 0 0 0,-19 0 0 16,6 0 0-16,-6 6 0 0,6-6 4 0,0 0-4 15,-6 0 0-15,0 0 0 0,0 0 0 16,-6 0-28 0,-1 0-3-16,7-6 0 0,-13 1 0 0,7-1 31 0,-13 6 0 0,6-5 0 0,-6 5 0 15,0 0-52-15,0 0-4 0,0 0 0 0,-6-6-968 16,6-5-194-16</inkml:trace>
  <inkml:trace contextRef="#ctx0" brushRef="#br0" timeOffset="1068.52">6866 6366 864 0,'0'0'76'0,"0"0"-60"0,0 0-16 0,0 0 0 0,0 0 289 0,0 0 55 0,0 0 12 0,0 0 1 0,19 0-175 0,0-5-35 16,19-1-7-16,-13 6-2 0,13 0-30 0,-6-5-7 15,12 5-1-15,0 5 0 0,0-5-13 0,7 0-3 16,-1 11-1-16,7 1 0 0,-13-1-32 0,6 0-7 16,7 0 0-16,6-5-1 0,-6 5-23 0,6 6-5 0,0-17-1 0,13 5 0 15,-13-5 27-15,0 0 6 0,-7-5 1 16,1 5 0-16,-6-11-40 0,-7-1-8 0,0 1 0 15,6 0 0 1,-25-11-25-16,7 5-5 0,-1 0-1 0,-12-5 0 0,0-1 31 0,7 6 0 16,-20 0 0-16,0-5 0 15,0 5-57-15,-6 6-6 0,0 5-1 0,0 6 0 0</inkml:trace>
  <inkml:trace contextRef="#ctx0" brushRef="#br0" timeOffset="20118.66">2252 12566 2188 0,'0'0'97'0,"0"0"20"0,0 0-93 0,0 0-24 0,12 16 0 0,-5 1 0 0,11 0 65 0,1 0 9 0,0-6 2 0,7 6 0 15,-8 0-22-15,14 5-4 0,-1 6-1 0,-5 6 0 0,12 5-17 16,-13 11-4-16,6 1-1 0,7 11 0 0,0-1 5 0,-13 12 0 16,0-6 1-16,13 12 0 0,-19-6 9 0,6 5 2 15,1 6 0-15,-8 0 0 16,1-5 5-16,0-6 2 0,0-6 0 0,-13 0 0 16,13-5-14-16,-12-12-2 0,5-10-1 0,7-1 0 15,-12-11-17-15,-1-11-3 0,6-6-1 0,14-11 0 0,-7-11 2 16,6-17 0-16,0-6 0 0,7-16 0 0,-7-12-15 15,6-17 8-15,1-10-8 0,-1-18 0 0,1 1 22 0,12-6-2 16,-13-6 0-16,7-5 0 0,-12 5-11 0,11 6-9 16,-11 11 12-16,-1 6-12 0,-6 16 0 0,0 12 0 15,0 11 0-15,-1 5 0 0,-18 7 0 0,19 10 0 16,-12 0 0-16,-1 6 0 16,7 11-23-16,-13 1-11 0,6 4-2 0,6 1-1 15,-12 0-135-15,0 11-28 0,0 0-4 0</inkml:trace>
  <inkml:trace contextRef="#ctx0" brushRef="#br0" timeOffset="20408.75">2806 13216 1900 0,'0'0'84'0,"0"0"18"0,0 0-82 0,13 11-20 0,0 0 0 0,6 0 0 0,-1 1 314 0,20-1 58 0,6 0 12 0,1 0 3 0,5 6-283 0,7-11-57 16,6 5-11-16,-13-5-3 0,7-1-21 0,6 1-4 15,-19-1 0-15,0-5-8 0,7-5 0 0,-13 5 0 16,6-6 0-16,-7 6 0 15,-11-5-91-15,-1-7-18 0,0 1-4 16,-6-6-1298-16</inkml:trace>
  <inkml:trace contextRef="#ctx0" brushRef="#br0" timeOffset="20899.29">4326 13048 2772 0,'0'0'123'0,"0"0"25"0,19 11-119 0,-7 0-29 0,7 6 0 0,13 0 0 0,-7 0 115 0,0 5 17 0,19 0 3 0,0 6 1 0,13 6-72 0,-6 5-15 15,12 1-2-15,0 4-1 0,0-4-5 0,0-1-1 16,0 0 0-16,0 0 0 0,-13 1-40 0,7-1-19 16,-7-6 2-16,-5 1 0 0,-8-6 17 0,1 6 0 15,-13-6 0-15,1 0 0 0,-7-6-34 16,6-5-3-16,-13 5-1 0,14-10 0 15,-20-1-194-15,7-6-38 0</inkml:trace>
  <inkml:trace contextRef="#ctx0" brushRef="#br0" timeOffset="21056.6">5145 13149 3135 0,'-50'28'139'0,"31"-12"29"0,-19 12-135 0,13 0-33 0,0 6 0 0,6 0 0 16,-25 5 73-16,12 0 8 0,7 0 2 0,0 1 0 0,6-7-63 0,13 7-20 15,-13-7 10-15,19 1-10 16,-13-6-57-16,13 0-17 0,-6-6-3 0,6 6-1 16,0-5-104-16,0-6-21 0,0-17-4 0,-7 11-1 0</inkml:trace>
  <inkml:trace contextRef="#ctx0" brushRef="#br0" timeOffset="21377.2">6425 12823 3110 0,'0'0'68'0,"0"0"15"0,0 0 2 0,-12 0 3 0,5-5-71 0,7-1-17 0,-12 6 0 0,-1-5 0 15,0 5 55-15,-5-6 7 0,11 6 2 16,-12 0 0-16,0 6-52 0,13-1-12 15,-13 12 0-15,7 5 0 0,-1-5 0 0,13 11 0 0,-13 0 0 16,7 17 0-16,12 6 0 0,-6 5 0 0,0 0 0 16,13 11 0-16,-7 0 0 0,7-5 0 0,-1 0 0 0,7-6 0 15,-6 0 0-15,12-11 0 0,-6-6 0 0,6 0 0 16,13-11 0-16,-13 6 0 0,13-12 0 0,6-5 0 16,0-17-48-16,1-6-13 0,-1-5-3 0,0 0 0 15,-6-6-173 1,-7-5-35-16,7-1-8 0,-19 1-821 0</inkml:trace>
  <inkml:trace contextRef="#ctx0" brushRef="#br0" timeOffset="21637.23">6394 13221 3110 0,'0'0'138'0,"0"0"28"0,12 6-133 0,7 5-33 16,-13 0 0-16,13-5 0 0,0 5 86 0,0-5 10 15,6 5 3-15,1-5 0 0,-1-1-74 0,6 1-14 16,14-6-3-16,-20-6-8 0,6 1 0 0,1-1 0 16,12-11 0-16,-19 0 0 15,13-5-85-15,-19 0-15 0,6-6-2 0,7-6-867 16,-1 6-174-16</inkml:trace>
  <inkml:trace contextRef="#ctx0" brushRef="#br0" timeOffset="21923.32">7478 12633 2361 0,'-44'11'104'0,"25"-5"23"0,-13-1-102 0,7-5-25 0,-6 0 0 0,12 0 0 15,-13 0 237-15,7 0 43 0,19 0 8 0,-13 0 1 16,19 0-224-16,0 0-45 0,19 17-8 0,0 6-3 15,0-1-18-15,12 12-4 0,7 5-1 0,12 11 0 16,7-5-11 0,6 6-3-16,0-7 0 0,0 7 0 0,13-6-9 0,0 0-3 15,-26-6 0-15,13 6 0 0,-19-6 1 16,-6 6 0-16,-7-6 0 0,1 11 0 0,-19-5 79 0,-1 6 16 16,-5-1 4-16,-14 6 0 0,-5 0 30 0,-1 0 6 15,-12-11 2-15,-7 6 0 0,1-7-53 0,-7 1-10 0,-6-6-3 0,0 1 0 16,6-12-23-16,0-11-9 0,6-6 0 0,-5-6 0 15,11-5-40 1,1-5-8-16,-6-6-2 0,12-6-1538 0</inkml:trace>
  <inkml:trace contextRef="#ctx0" brushRef="#br0" timeOffset="22749.66">10460 13053 345 0,'-32'0'15'0,"20"6"4"0,-1 5-19 0,-6-5 0 0,0-1 0 0,7-5 0 0,-7-5 459 0,6 5 88 15,1-6 17-15,5 0 4 0,-5 1-389 0,12-6-79 16,0-1-15-16,0 1-3 0,0 0-22 0,6-6-5 0,7-5-1 0,-1 5 0 16,7 0 5-16,6 0 1 0,-6 1 0 0,7-1 0 15,11 6-45-15,-5 11-15 0,12-12 9 0,0 12-9 16,7 0 56-16,5 12 7 0,1 4 1 0,0 12 0 31,-7-5-73-31,1 5-15 0,-7 11-2 0,-13-5-1 16,1 5 2-16,-7-5 0 0,-6 5 0 0,-6 6 0 0,-7-6 4 0,-6 0 1 0,-6 0 0 15,-7 1 0-15,0-12 20 0,-6 0 8 0,-12-6 0 16,6 0 0-16,6-5-8 0,6-6 0 0,-6-5 0 0,7 0 0 0,12-6 0 16,0 0 0-16,0 0 0 0,0 0 0 15,19 0 0-15,12 5 0 0,7 1 0 0,-13 0 0 0,13 5 0 0,6-6-16 16,-12 7 4-16,-1-7 1 15,1 6-7-15,-7 6-2 0,-6 0 0 0,0 5 0 16,-7 1 33-16,-5 5 7 0,-1 0 0 0,-19 11 1 16,1 0 53-16,-7 12 10 0,-6-6 3 0,-7 5 0 0,1-5-45 0,-7 5-9 15,-6 1-1-15,-1-6-1 0,1-12-23 0,0 1-8 16,0-6 0-16,6-6 9 0,13-10-9 0,-7-7 0 16,14-5 0-16,-14 0-11 15,19-11-61-15,-12-11-12 0,6-6-2 0,7-6-898 16,5 6-179-16</inkml:trace>
  <inkml:trace contextRef="#ctx0" brushRef="#br0" timeOffset="23063.01">11658 12005 3110 0,'6'17'68'0,"0"11"15"0,7 6 2 0,-7 16 3 0,20 6-71 0,5 11-17 0,-6 17 0 0,7 12 0 0,6 16 52 0,-7 0 8 0,7 6 0 0,0 5 1 0,-7-5-46 0,1-6-15 15,6 0 8-15,-19 0-8 0,12-6 0 0,-12-10 0 16,6-7 0-16,-6 1 0 16,0-17-150-16,-6-6-34 0,-1-5-6 0,-5-23-2 15</inkml:trace>
  <inkml:trace contextRef="#ctx0" brushRef="#br0" timeOffset="23353.05">12553 12840 1670 0,'6'45'74'0,"7"-22"15"0,12-1-71 0,7 12-18 0,-1 10 0 0,7 7 0 15,12-6 324-15,1 11 60 0,6-6 13 0,12 12 3 16,-12-12-260-16,6 6-52 0,0-5-11 0,6-6-1 16,-6 0-51-16,0-12-9 0,0 1-3 0,0-6 0 15,0-11-13-15,-6 5 0 0,-13-11 0 0,7 0 0 16,5-11-78 0,-24-5-18-16,-1-1-4 0,1-5-855 0,-7 0-170 0</inkml:trace>
  <inkml:trace contextRef="#ctx0" brushRef="#br0" timeOffset="23523.65">13297 12784 3110 0,'-25'67'138'0,"6"-38"28"0,-6 4-133 0,6 18-33 0,0 5 0 0,0 11 0 0,0 0 109 0,6 0 15 16,-6 6 4-16,13 0 0 0,0 0-103 0,-7 0-25 15,7 0 0-15,0-6 0 16,6-5-25-16,0-1-11 0,-7-10-1 0,7-1-1 15,-6-5-144-15,0-6-29 0,-20 23-5 0,-11-28-2 0</inkml:trace>
  <inkml:trace contextRef="#ctx0" brushRef="#br0" timeOffset="50999.39">4370 5542 2419 0,'-19'28'53'0,"13"-11"11"0,-7 0 3 0,7 11 1 0,6 11-55 0,-19 1-13 0,13 10 0 0,-7 12 0 0,7-6 54 0,-7 0 8 0,7 11 2 0,6-5 0 0,-13-1 0 0,13 1 0 15,0-6 0-15,0-5 0 16,0-1-52-16,0-11-12 0,13-5 0 0,-13-1 0 16,0-10-84-16,6 5-20 15,-6-22-4-15,0 5-680 0,0-11-136 0</inkml:trace>
  <inkml:trace contextRef="#ctx0" brushRef="#br0" timeOffset="51649.47">4282 5464 2152 0,'0'0'48'0,"19"0"9"0,-13 0 3 0,19-17 0 0,0 12-48 0,13-12-12 0,0 0 0 0,6-6 0 0,-6-5 85 0,19 0 15 16,-7-5 4-16,19 5 0 0,-6 0-56 0,7 0-12 15,12 5-1-15,-13-5-1 0,0 11-34 0,7 1 0 16,-7-1 0-16,-5-6 0 0,-8 12 0 0,1 0 0 0,6 5 0 15,0 1 0-15,-6-1 0 0,6-11 0 16,0 17 0-16,-13-5 0 16,7-1 0-16,-6 6 0 0,5 6 0 0,-12-1 0 0,7-5 0 15,6 6 0-15,-13 5-9 0,0-11 9 0,-6 0 0 16,6 6 0-16,-19-6 0 0,7 5 0 16,-1-5 0-16,-6 0 0 0,1 0 0 0,-8 6 0 0,1 5 0 15,0-11 0-15,0 0 0 0,-6 6 0 0,-13-6 16 0,12 11-2 16,-5 6 0-16,5 0 0 0,-12-6-4 0,7 11-1 15,-1 1 0-15,-6 5 0 0,6 0-1 0,1 5-8 16,-7 1 12-16,6 5-4 0,6 6 5 0,-12 6 1 16,7-1 0-16,-7 12 0 0,12-1 7 0,-12-5 2 15,7 6 0-15,12 0 0 0,-19-6 1 0,6 0 0 16,6 5 0-16,-5 1 0 0,-1-6-14 0,0-17-2 0,7 6-8 16,0 0 12-16,-13-11-12 0,0 11 0 15,6-23 0-15,-6 6 0 0,0-6-132 16,0-5-19-16,-6 0-4 0,-7-6-634 15,13-11-127-15</inkml:trace>
  <inkml:trace contextRef="#ctx0" brushRef="#br0" timeOffset="51882.47">4969 6843 2570 0,'0'0'114'0,"19"5"23"0,25 7-109 0,6-24-28 0,7 1 0 0,6-6 0 0,13-5 124 0,6-6 19 0,0 0 4 0,12-6 1 0,1-11-74 0,-1 1-14 16,7 4-4-16,-13-4 0 0,1 16-36 0,-7-1-8 0,0 7-2 0,-7 11 0 16,-12-17-19-16,-6 17-4 15,-13-1-1-15,0 7 0 16,-6 5-110-16,-6 5-23 0,-7 7-4 0,6-7-1159 15</inkml:trace>
  <inkml:trace contextRef="#ctx0" brushRef="#br0" timeOffset="52360.48">7005 5077 2649 0,'0'0'58'0,"0"17"12"0,0 0 2 0,0 11 4 0,0 5-61 16,0 1-15-16,0 17 0 0,6 5 0 0,1 11 0 0,5 0 0 0,-12 0 0 0,7 6 0 0,5 0 0 0,-12 0 0 0,0 0 0 15,0 5 0-15,-12-5 54 0,5 0 8 0,7-17 2 16,-19 0 0 0,13-5-154-16,-6-1-30 0,5 1-7 0,-5-12-1025 15</inkml:trace>
  <inkml:trace contextRef="#ctx0" brushRef="#br0" timeOffset="52773.96">7188 4999 2134 0,'38'0'95'0,"-13"0"19"0,7 0-91 0,-1-6-23 16,13 6 0-16,0-11 0 0,13 5 145 0,-6-5 25 15,12 0 5-15,12 0 1 0,1-1-116 0,6 1-24 16,6-6-4-16,0 6 0 0,-6-6 25 0,7 12 6 16,-1-18 1-16,6 7 0 15,-5-1-72-15,5 0-15 0,7 6-2 16,0-12-1-16,0 7-10 0,-7 4-1 15,-5 1-1-15,-7 0 0 0,6 5 38 0,-25 1 0 0,0 5 0 0,6 0 0 0,-6 11 0 16,0 0 0-16,-18 12 0 0,5 5 0 0,7 11 0 0,-13 0 0 16,0 11 0-16,6 18 0 0,-12-7 0 0,6 12 0 15,-6 6 0-15,0 10 0 0,-6-5 44 0,-1 1 16 16,-6-7 3-16,0 0 1 0,1-5-20 0,-14-11-4 16,7 5-1-16,-6-5 0 0,-1-6-29 0,7-6-10 0,-19 1 0 0,7-6 9 31,-1-6-41-31,-6-5-8 0,-6-1-1 0,-1 6-1 15,1-22-150-15,-7 6-31 0,13 5-5 0</inkml:trace>
  <inkml:trace contextRef="#ctx0" brushRef="#br0" timeOffset="53070.11">7339 6736 1152 0,'32'0'102'0,"-7"-5"-82"0,25-12-20 0,26 11 0 0,6-16 366 0,19 5 69 0,19 0 13 0,25-5 4 0,-13-1-254 0,26-5-50 15,6 12-11-15,25-12-1 0,-13 5-84 0,1 1-16 16,-13 5-3-16,19 0-1 0,-13-5-22 0,-19 10-10 15,0 1 8-15,-6 0-8 0,-25 0 0 0,-6 5 0 16,-7-11-9-16,-13 6 9 16,1 0-32-16,-26 0 0 0,-6 0 0 0,0-6 0 15,0 6-161-15,-18-12-32 0,18-11-7 0,-19 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1:57:48.32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5-11-03T21:58:43.215"/>
    </inkml:context>
  </inkml:definitions>
  <inkml:trace contextRef="#ctx0" brushRef="#br0">1022 4304 1094 0,'-12'17'97'0,"5"5"-77"0,7 6-20 0,0 6 0 0,0-1 332 0,0 12 62 0,0-6 13 0,0 6 2 0,-6 0-274 0,6 5-55 15,6-16-12-15,-6 17-1 0,0-7-55 0,0 7-12 16,0-18 0-16,7 7 0 16,5-7-34-16,-5 1-7 0,5 5-2 0,-5-11 0 15,5-11-92-15,-6 5-18 0,1-10-4 0,-7-12-533 16,0 0-106-16</inkml:trace>
  <inkml:trace contextRef="#ctx0" brushRef="#br0" timeOffset="336.7">1432 4102 172 0,'-25'-23'16'0,"6"18"-16"0,13-1 0 0,-26 6 0 15,13-11 451-15,-12 5 87 0,-13 6 18 0,6-5 3 16,0 5-351-16,6-6-71 0,-5 12-13 0,-8-1-4 16,-11 12-92-16,12 0-18 0,-7 6-10 0,-6 5 10 15,7 5 5-15,-7 18 1 0,7 5 0 0,-13 11 0 16,19 0 28-16,-1 23 5 0,20 0 2 0,-6 22 0 0,18 0-41 16,13 5-10-16,6 12 0 0,20 12 0 0,11-29 0 15,8-6 0-15,-1-11 0 0,19-16 0 0,6-17 32 0,13-18 5 16,0-32 1-16,25-1 0 0,0-17-30 0,1-11-8 15,-20-27 0-15,0-24 0 0,-6-10 0 16,-19-12 0-16,-12 0 0 0,5-10 0 0,-31-7 0 0,-6 6 0 16,0 0 0-16,-31-5 11 0,-7 16-11 15,-6 0 8-15,-1 6-8 0,-18 6 8 0,-13 5-8 0,-6 17 0 16,-6 5 0-16,0 18 0 16,-7 5-160-16,7 17-30 0</inkml:trace>
  <inkml:trace contextRef="#ctx0" brushRef="#br0" timeOffset="45332.28">663 7336 2394 0,'0'0'106'0,"0"0"22"0,0 0-103 0,0 0-25 0,0 0 0 0,19 6 0 0,0-6 88 0,-13 0 12 0,13-6 2 0,6 0 1 0,-6-5-70 0,13 0-13 16,-7 5-4-16,6 6 0 0,7-11-16 0,0 6 0 15,12 5 0-15,-5 5 0 0,-14 6 10 0,1-11-10 16,5 12 8-16,-11 4-8 0,-1 1 0 0,-6 0 8 16,0 11-8-16,0-5 0 0,-13 5 12 0,7 11-2 15,-26-11-1-15,7 0 0 0,6 5-9 0,-19-4-12 16,0 10 2-16,0-11 1 0,19 0 9 16,-6-6 0-16,-13 1 8 0,0-1-8 0,0-5 32 0,19-6 3 15,0 6 0-15,-6-6 0 0,-1 0-1 0,7 1 0 16,7 4 0-16,11-4 0 0,-11 4-1 0,5-4 0 15,7 4 0-15,-6-4 0 0,25-1-15 0,-19 0-3 16,18-5-1-16,-11-1 0 0,5 1-14 0,7-6 9 16,0 5-9-16,-7-10 8 0,1-1-8 0,-1-5-9 15,7 5 9-15,-13-5-13 16,7 0-127-16,-19 0-26 0,6 0-5 0,-1-6-694 16,1 6-139-16</inkml:trace>
  <inkml:trace contextRef="#ctx0" brushRef="#br0" timeOffset="45648.44">1609 6776 2419 0,'-26'0'53'0,"1"-6"11"0,-32 6 3 0,7-6 1 0,-13 6-55 0,0 6-13 0,-19 11 0 0,6-6 0 15,-6 6 54-15,7 11 8 0,5 0 2 0,1 17 0 0,6 5 0 0,0 17 0 16,12 1 0-16,-5 10 0 0,12 17-52 0,-1-11-12 15,27 17 0-15,-1 6 0 0,19 5 48 16,19 0 6-16,6 0 2 0,13 0 0 16,6-16-39-16,12-18-7 0,14-11-2 0,-1-11 0 0,19-28 31 15,13-11 5-15,6-11 2 0,1-29 0 0,5-5-30 16,-12-33-5-16,6-12-2 0,-19 0 0 0,1-17-9 16,-14 6 0-16,-18-5-10 0,0-1 10 0,-32 0-18 0,-6 0 2 15,0 1 1-15,-19-12 0 0,-25 22-6 16,-7-5-2-16,1 0 0 0,-14 6 0 0,1 11 9 0,-19-1 2 15,0 18 0-15,-19-1-916 16,19 12-182-16</inkml:trace>
  <inkml:trace contextRef="#ctx1" brushRef="#br0">21738 15486 0</inkml:trace>
  <inkml:trace contextRef="#ctx0" brushRef="#br0" timeOffset="55691.79">7661 7342 1209 0,'0'0'53'0,"0"0"12"0,0 0-52 0,0 0-13 0,-6-12 0 0,6-4 0 0,-7 4 218 0,7-10 41 0,0 0 8 0,0 10 1 0,-12-4-160 0,5-1-33 16,-5 6-7-16,5-1 0 0,-5 1 2 15,-1 6 1-15,-6 5 0 0,0 0 0 16,0 5-15-16,1 12-2 0,-1 0-1 0,-7 5 0 0,7 17-39 15,7-5-14-15,-7 11 9 0,0 11-9 0,6 6 56 16,1 5 7-16,12 0 1 0,-13 17 0 16,26-11-64-16,-13 0 0 0,19 5 0 0,6-10-10 0,-6-7 10 15,6-16 16-15,7-6-4 0,18-11-1 0,-6-5-1 0,7-12 0 16,12-17 0-16,0-5 0 0,-7 0 4 0,1-6 1 16,-6-11 0-16,-7 0 0 0,0-5-6 0,-25-1-1 15,-7 0 0-15,1 6 0 0,-7 6 0 0,-12-1-8 16,-7 7 12-16,-12-7-4 0,0 6 3 0,0 6 0 15,-19 0 0-15,6 11 0 0,-6 6-11 0,6 5 0 16,13 0 9-16,-1 6-9 0,-11 5 9 0,18 1-9 16,12 5 12-16,-5-6-12 15,24 6-147-15,-5-11-36 0,12 5-7 0,18-10-1102 0</inkml:trace>
  <inkml:trace contextRef="#ctx0" brushRef="#br0" timeOffset="55978.91">8682 7616 1267 0,'0'0'112'0,"19"0"-89"0,-6 0-23 0,-1 6 0 0,-5-12 379 0,11 1 71 0,8-6 14 0,5 5 4 0,-6 0-282 0,13 1-56 16,6-7-11-16,1 1-3 0,-14 0-79 0,13 5-16 15,-6-5-3-15,0 0-1 0,0 5-17 0,-7 6 0 16,-6-5 0-16,-6 5 0 16,-6 0-132-16,6 0-20 0,-19 0-4 0</inkml:trace>
  <inkml:trace contextRef="#ctx0" brushRef="#br0" timeOffset="56131.45">8915 7958 3110 0,'13'23'138'0,"0"-18"28"0,6 6-133 0,-1-5-33 0,8-6 0 0,-1 6 0 16,13-1 109-16,-13-5 15 0,13 0 4 0,-7 0 0 0,1-5-116 0,-1 5-24 16,1-6-4-16,-1-5 0 31,-5 5-76-31,5-5-16 0,-12 5-2 0,-6-5-1 0</inkml:trace>
  <inkml:trace contextRef="#ctx0" brushRef="#br0" timeOffset="58665.11">17426 7067 1094 0,'0'0'97'0,"0"0"-77"0,0 0-20 0,0 0 0 0,0-17 275 0,0 17 51 0,0 0 10 0,19-5 3 0,6-1-156 0,-6 12-31 16,-31 5-7-16,24 11-1 0,14 6-66 0,-20 6-14 0,-12 0-2 15,-1 5-1-15,14 6-6 16,-1-1-2-16,-6 7 0 0,-6-6 0 16,-13 11-17-16,0 0-3 0,19-17-1 0,-7 12 0 0,-11 5-19 0,11 5-4 15,7-16-1-15,7 6 0 0,5-7-8 0,-12 1-16 16,-19 0 4-16,26-6 1 15,18-5-97-15,-13-6-19 0,-24-11-4 0,12-17-781 16,19 11-157-16</inkml:trace>
  <inkml:trace contextRef="#ctx0" brushRef="#br0" timeOffset="59065.02">18032 7308 1785 0,'0'0'159'0,"0"0"-127"0,0 0-32 0,12 0 0 16,13 6 198-16,-6-6 34 0,-19 0 6 0,25-12 2 0,13 1-99 15,-12-6-19-15,-8 1-4 0,1-7-1 16,13 1-69-16,-1-6-13 0,14 0-3 0,-20 5-1 16,-32 1-41-16,14 5-8 0,31-5-2 0,-20 5 0 15,-18 0 20-15,-6 6 0 0,6 11 0 0,0 0 0 16,0 0 0-16,0 0 0 0,-25 0 0 0,6 5 0 15,19-5 15-15,-19 12 6 0,-12 10 2 0,-1-5 0 16,13 5-23-16,-6 6 0 0,0 0 0 0,6 6 0 16,-6 5 0-16,12 12 8 0,19-7-8 0,-12 7 0 15,-7-1 0-15,13 1 0 0,26-6 0 0,5-1 0 16,1-10 0-16,-7 5 0 0,6 6 0 0,14-17 0 0,11-5 0 16,-12-1 0-16,-31 0 0 0,19 1 0 0,24-1 0 15,-18 1 0-15,-32 5 0 0,1 0 0 0,-7 0-16 0,-7 0-7 16,1 5-1-16,-25-5-1 15,-14 6 54-15,14-6 11 0,12-5 3 0,-6-7 0 0,-32 1-31 0,13-6-12 16,6-11 11-16,-6 0-11 0,-6 0 0 16,-1-5 0-16,20-12-8 0,5 0 8 15,20-11-92-15,-13 11-11 0,-12-5-2 0,5 5-1239 16</inkml:trace>
  <inkml:trace contextRef="#ctx0" brushRef="#br0" timeOffset="59549.38">19002 7370 2563 0,'0'0'113'0,"0"0"24"0,0 0-109 0,0 0-28 0,13 0 0 0,6-6 0 16,0 0 147-16,6 1 24 0,0-1 5 0,13 1 0 0,-6-1-94 0,12-5-19 0,0-6-4 15,-6 11-1-15,6-10-33 0,-13 4-6 0,-5-4-2 16,-1 4 0-16,13 1-17 0,-13 6 0 15,-6-1 0-15,-19 6 0 16,0 0-28-16,0 0-5 0,0 0-2 0,0 0 0 16,0 17-199-16,0-6-40 0</inkml:trace>
  <inkml:trace contextRef="#ctx0" brushRef="#br0" timeOffset="59687.79">19179 7633 3200 0,'6'23'142'0,"1"-7"29"0,11 1-137 0,1-11-34 0,0 5 0 0,6 0 0 15,-6-11 72-15,0 6 7 0,0-6 1 0,6 0 1 16,7 0-61-16,-1 0-12 0,-5-6-8 0,-1-5 10 16,6 5-49-16,-12 1-9 15,-6-1-3-15</inkml:trace>
  <inkml:trace contextRef="#ctx0" brushRef="#br0" timeOffset="67039.08">9956 6899 172 0,'0'0'8'0,"0"0"1"16,-13 5-9-16,7 1 0 0,-1 5 0 0,1-5 0 0,6-6 143 0,0 0 26 0,0 0 6 0,0 0 1 0</inkml:trace>
  <inkml:trace contextRef="#ctx0" brushRef="#br0" timeOffset="67519.32">9911 6966 691 0,'0'0'61'0,"0"0"-49"0,-6 17-12 0,0 0 0 0,0 0 131 0,-7-6 23 15,-6 0 5-15,6 0 1 0,13-11-128 0,0 0-32 16,-12 17 0-16,6-6 0 0,6-11-14 0,0 0-9 15,-7 6-1-15,1 5-1 0,6-11 40 0,0 0 8 16,0 0 1-16,0 0 1 0,0 0 130 0,0 0 25 16,0 0 6-16,-13 0 1 0,1 0-5 0,12 0-1 15,-13-11 0-15,7 11 0 0,-7-6-62 0,13 6-13 16,0 0-2-16,0 0-1 0,0 0-46 0,0 0-9 0,13-11-1 16,6 11-1-16,6-17-13 0,0 6-2 0,13 5-1 15,-13-5 0-15,13 0-18 0,6 0-4 0,-12 5-8 16,12 6 12-16,0 0 8 0,-6 0 2 0,0 11 0 15,-7 6 0-15,1 6-22 0,-7-1 0 0,0 12 0 16,-12-1 0-16,6 7-47 16,-7-1-13-16,1 6-4 0,-7-1 0 0,-6 1 52 0,0 0 12 0,-6 6 0 0,-7-7 0 15,1-4 0-15,-1-7 0 0,-6-10 0 0,13-1 0 16,-19-5 0-16,6-6-9 0,0-5 9 0,6-1-8 16,-6-10-1-16,19 5 0 0,0 0 0 0,0 0 0 15,-6-11 9-15,6 11 0 0,12-6-9 0,1 0 9 16,0 6 8-16,6 0 7 0,6 0 1 0,0 6 0 0,0 0-16 15,7 5 0-15,-1 0 0 0,1 0 0 16,-1 0-20-16,1 6-6 0,-7 0-2 0,0 5 0 0,1 1 45 0,-8 5 9 16,-5-6 2-16,0 6 0 0,-13 6-12 0,0 0-3 15,-13 5 0-15,7 6 0 0,-7 5 22 0,-18-11 4 16,12 6 1-16,-7-11 0 0,1-1-21 0,-6-5-4 16,-1-5-1-16,1-6 0 0,-7-6-14 15,0-5 9-15,0 5-9 0,0-11 8 0,1-6-8 0,-8 1 0 16,8-7 0-16,-1 1 0 15,6 0-106-15,-12 5-23 0,25 1-5 0</inkml:trace>
  <inkml:trace contextRef="#ctx0" brushRef="#br0" timeOffset="67708.42">11160 7656 3110 0,'-13'33'138'0,"13"-22"28"0,0 6-133 0,0 11-33 0,0-5 0 0,6-1 0 0,1-5 58 0,-1-6 5 0,-6-11 1 0,0 0 0 16,0 0-205-16,0 0-41 0,13-17-8 0,-13-5-2 0</inkml:trace>
  <inkml:trace contextRef="#ctx0" brushRef="#br0" timeOffset="68049.42">11229 7129 2880 0,'0'0'128'0,"0"0"25"0,25 5-122 0,-6 1-31 15,6-12 0-15,-6 6 0 0,13 0 57 0,-1 6 6 0,1-6 1 16,-1 5 0-16,-5 1-32 0,5 0-5 0,1 11-2 0,12-6 0 31,-32 6-57-31,7 11-12 0,0 0-3 0,-6 0 0 16,-1 5-1-16,-5 1 0 0,-7-6 0 0,0 11 0 0,0-11 38 0,0 11 10 0,-7-5 0 0,1 0 0 15,0-6 45-15,6 5 14 16,-6-5 2-16,6 6 1 0,6 5-4 0,6-11-1 16,1 0 0-16,6 6 0 0,-6-6-9 0,6 0-3 15,-1 6 0-15,8-18 0 0,18 12-22 0,-6-5-5 0,-1 5-1 0,1-11 0 16,0-6 1-16,0-6 0 0,-7-5 0 0,7 0 0 15,-6 0-18-15,-7 0 0 16,-6 0 0-16,0 0 0 16,-19 0-150-16,0 0-34 0,0 0-6 0,-13-28-2 0</inkml:trace>
  <inkml:trace contextRef="#ctx0" brushRef="#br0" timeOffset="71149.41">12603 7471 748 0,'0'0'33'0,"0"0"7"0,0 0-32 0,0 0-8 0,0 0 0 0,0 0 0 0,0 0 424 0,26-6 84 0,-14 0 16 0,13-5 3 15,20 0-332-15,-1 0-67 0,0-6-12 0,6 6-4 16,-6 0-56-16,1-1-12 0,-1 7-3 0,0-1 0 16,-6 0-1-16,-7 1-1 0,1-1 0 15,6 1 0 1,-26-1-54-16,13 6-10 0,-12 0-3 0,0 0 0 15,-1 6-116-15,-6-1-24 0,-6-5-5 0</inkml:trace>
  <inkml:trace contextRef="#ctx0" brushRef="#br0" timeOffset="71408.71">13316 6888 633 0,'0'0'56'0,"6"11"-44"15,0 0-12-15,13 6 0 0,0 0 483 0,13 0 94 16,-7-1 19-16,13 7 4 0,0-1-409 0,6 1-83 0,-6-1-16 15,6 6-3-15,6-22-72 0,1 5-17 0,-1-6 0 0,0 7 0 16,-5-7 0-16,-1 6 0 16,-6-5 0-16,-1 5 0 0,-5 1 0 0,-13-7 0 15,0 1 0-15,0 5 0 0,-7 6 0 0,-5 5 0 16,-7 1 0-16,0-1 0 0,0 6 0 0,-13 0 0 16,7 0 0-16,-13 6 0 0,0-1 50 0,0 1 9 15,-6 0 1-15,-1-6 1 0,1-6-30 0,-6 0-7 16,6 1 0-16,-1-1-1 0,-12-10-23 0,20 4 0 15,-8-4 0-15,7-1 8 16,19-11-87-16,-18 11-17 0,-14 0-3 0,19-11-1319 0</inkml:trace>
  <inkml:trace contextRef="#ctx0" brushRef="#br0" timeOffset="71567.17">13518 7157 1900 0,'-19'28'169'0,"19"-28"-135"0,0 0-34 0,-13 17 0 16,13-1 268-16,-19 7 46 0,7 10 10 0,-1-5 1 0,13 0-208 15,0 6-41-15,-6-6-9 0,6 6-2 0,0-1-50 0,6-5-15 16,-6 0 0-16,0 0 8 16,0 0-67-16,0-11-13 15,13 6-2-15,5-6-863 0,-5-6-173 0</inkml:trace>
  <inkml:trace contextRef="#ctx0" brushRef="#br0" timeOffset="72020.44">14186 7353 2649 0,'0'0'117'0,"0"0"25"0,19-6-114 0,-7 1-28 15,1-1 0-15,6-5 0 0,0-12 108 0,-7 12 16 0,14-6 4 16,-7 6 0-16,-7 0-103 0,7 5-25 0,6 6 0 15,-6 0 0-15,0 0 0 0,-6-5 0 0,-1-1 0 16,7 12 0-16,-6-6 17 0,6 11-1 0,-19-5-1 16,0 10 0-16,0 1-24 0,0 0-5 15,0 0-1-15,-13 5 0 0,1 1 15 0,5-1 0 16,1 1 0-16,-7-1 0 0,7-5 0 0,0 0 0 16,6-1 0-16,-7 7 0 15,1-18-54-15,0 12-8 0,12-6-2 0,0 6 0 0,-6-17 52 0,0 0 12 16,0 0 0-16,7 11 0 0,-7-11 0 0,12 12 0 0,-12-12 0 15,19 5 0-15,0-5 0 0,-6-5 0 0,6-1 0 16,0 0 0-16,-1 6 0 0,1-5 0 0,0-1 0 16,-6 6 0-16,-13 0 61 0,0 0 15 0,0 0 4 15,0 0 0-15,19 11-45 0,-7 1-9 0,-5-1-2 0,5 11 0 16,-5-5-16-16,-7 6-8 0,-7-7 8 16,1 12-8-16,6-11 21 0,6 6-1 0,-12-1 0 0,0 0 0 15,6 1-40-15,-7-6-8 0,7 0-1 16,-12-1-1-16,-7-4 2 0,0-1 1 0,0-6 0 0,0 7 0 15,-6-7-161 1,0 1-33-16,6-1-7 0</inkml:trace>
  <inkml:trace contextRef="#ctx0" brushRef="#br0" timeOffset="72416.63">14930 6770 460 0,'0'0'41'0,"0"0"-33"0,0 0-8 0,0 0 0 0,12 6 488 0,7-1 96 0,-6 6 20 0,-1 1 3 16,7 4-435-16,7 12-86 0,-20 12-18 0,13 4-3 0,0 7-1 0,6 5 0 16,-6 0 0-16,-7 11 0 15,1 6-21-15,0 0-5 0,6 0-1 0,-7 0 0 16,7 0 0-16,-6-12 0 0,-7 1 0 0,7 5 0 0,-7-28-37 15,7 12-8-15,-13-6-2 0,6-12 0 16,0-5-43-16,7-11-9 0,-13 0-2 0,0-17 0 16</inkml:trace>
  <inkml:trace contextRef="#ctx0" brushRef="#br0" timeOffset="72796.19">15554 6955 1670 0,'0'0'148'0,"0"0"-118"0,0 0-30 16,-6 11 0-16,-1 6 272 0,1 5 48 0,6 1 9 0,0 16 3 15,-6-11-224-15,-1 11-45 0,20 1-9 0,-7 4-2 16,7 12-39-16,0-5-13 0,5 5 8 0,-5 0-8 15,6 0 0-15,6-11 0 0,7 5 0 0,-7-10 0 16,-6-12 14-16,12 5-1 0,13-5 0 0,1-17 0 16,-14 1-13-16,1-7 0 0,-1-5 0 0,1-5 0 15,-7-1 0-15,-6-11 0 0,0-5 0 0,-7-1 0 16,7 1-48 0,-6 0-13-16,-7-1-3 0,-6 1 0 0,-6 5 0 15,6 0 0-15,-6 6 0 0,-7 5 0 0,-6 1 103 0,0 5 20 0,13 5 4 0,-13 6 1 16,6 1 51-16,1 4 10 0,-7 1 3 0,6-5 0 15,7 4-107-15,0-4-21 0,-7 4 0 0,7-4 0 16,6 4-157-16,0-16-24 0,0 0-5 16,0 0-1-16</inkml:trace>
  <inkml:trace contextRef="#ctx0" brushRef="#br0" timeOffset="74677.59">19923 7392 748 0,'0'0'67'0,"0"0"-54"0,0 0-13 0,0 0 0 0,0 0 326 0,0 0 62 0,12-5 13 0,1-7 3 0,0 1-234 0,6 5-46 16,-7-5-10-16,-6 0-2 0,1-6-33 0,5 6-7 16,14 5-2-16,-1-5 0 0,0 6-16 0,0-1-3 15,0 0-1-15,13 6 0 0,-6 0-26 0,-1-11-4 16,1 11-2-16,-7 11 0 0,0-11-18 0,-6 12 10 16,-6 4-10-16,-1 1 8 0,1 11-8 0,-13 6 0 15,0 0 0-15,-6 5 8 0,6 6-18 0,-7-6-4 16,-11 6-1-16,5-6 0 15,-6-5-30-15,0-1-7 0,-6-5 0 0,6-11-1 16,0 0-10-16,6 0-1 0,7-1-1 0,6 1 0 16,-6 0 25-16,6 0 6 0,12-6 1 0,7 6 0 15,7 0 2-15,-1 0 1 0,0 5 0 0,7-5 0 0,12 5 22 16,0 1 8-16,-6-1 0 0,-1-5-9 0,1-6 9 0,-6 6 0 0,-1-6 0 16,-5 6-8-16,-8 0 8 0,-5 0 0 0,-13-1 10 15,0-4-10-15,0 10 57 0,-13 0 6 0,1-5 1 16,-13 0 0-16,-7-6 8 0,1 6 1 0,-14-11 1 15,1-1 0-15,0-5-43 0,-6-5-9 0,-7-1-2 0,13 0 0 16,6-5-40-16,0 6-8 16,-6-7-1-16,13 7-1 0,5-6-27 0,1 11-6 0,13-6-1 0,12 6-751 15,0 0-150-15</inkml:trace>
  <inkml:trace contextRef="#ctx0" brushRef="#br0" timeOffset="74889.67">21291 7734 2880 0,'19'0'128'0,"-19"0"25"0,0 0-122 0,0 0-31 0,0 0 0 0,0 0 0 0,6-11 57 0,7 5 6 0,-7 6 1 16,0-11 0-1,7 0-154-15,0 5-30 0,-7-11-7 0,6 6-1127 0</inkml:trace>
  <inkml:trace contextRef="#ctx0" brushRef="#br0" timeOffset="75387.64">22060 7207 1958 0,'0'0'43'0,"0"0"9"0,6 6 1 0,-6-6 3 0,0 0-45 0,13 0-11 15,-7 0 0-15,13-6 0 0,6 1 104 0,-6-7 20 16,-6 1 3-16,6-6 1 0,0 0-54 0,-7 1-10 0,7-7-3 0,-6 12 0 16,-1-17 5-16,-5 11 1 15,5 6 0-15,-5 0 0 0,-1-6-54 0,-6 17-13 16,-6-6 0-16,-7 6 0 0,0 0 52 0,-5 6 8 16,-1 5 2-16,0 0 0 0,-7 6-48 0,1 0-14 15,-6-6 0-15,6 12 8 0,-1-1-8 0,-5 6 8 16,6 6-8-16,-1-6 8 0,7 5-8 0,7 1 0 15,-7 5-8-15,13-5 8 0,-1 0 0 0,7 5 0 0,7 0 0 0,-1 6 0 16,13-17 0-16,0 5 8 16,6-4 0-16,6-1 0 0,1 0-8 0,6-6 0 15,6 0 8-15,0 6-8 0,-12-5 0 0,5-1-13 0,-11 1 1 16,-1 5 1-16,6-6 25 0,-18 6 5 0,-13 6 1 16,0-1 0-16,0 1 19 0,0 5 4 0,-6-11 1 15,-7 6 0-15,-6 0-22 0,-12-6-4 0,-7 0-1 16,0-6 0-16,-6-5-27 0,6-6-6 0,-6-5 0 0,0-12-982 15,-7-11-196-15</inkml:trace>
  <inkml:trace contextRef="#ctx0" brushRef="#br0" timeOffset="78421.19">22873 7768 2602 0,'0'0'116'0,"0"0"23"0,0 0-111 0,0 0-28 0,7 11 0 0,5 6 0 16,7-17 101-16,6 5 15 0,1-10 4 0,5 5 0 0,19-6-52 0,7 0-11 0,0-5-1 0,12 0-1 16,20 0-15-16,-7 5-2 0,6-5-1 0,-6 0 0 15,0 5-37-15,-13-11 0 0,0 6-9 16,1 11 9-16,-7-17 0 0,-6 6 20 0,-1-6-3 15,-5 6 0 1,-7 0-34-16,-13 0-7 0,-18 0-2 0,12-6 0 16,7 0-126-16,-13 0-24 0,-13 0-6 0,-6 0-1 0</inkml:trace>
  <inkml:trace contextRef="#ctx0" brushRef="#br0" timeOffset="78757.06">24210 6989 3110 0,'6'11'68'0,"0"11"15"0,7 6 2 0,0 0 3 0,6-5-71 0,6 5-17 15,13-6 0-15,6 1 0 0,6-1 55 0,1 0 7 0,-1 1 2 16,0-6 0-16,1-1-52 0,-1-10-12 0,1 0 0 16,-7 10 0-16,-6-10 0 0,6 0 0 15,0 5 0-15,0-6 0 16,-6 1-48-16,0 0-13 0,0-1-3 0,-7 1 0 0,1-6 52 0,-1 5 12 15,-18 1 0-15,6 0 0 0,0 5 0 0,-7-5 0 16,-6 10 0-16,-6-4 0 0,0 4 0 0,-6 1 0 16,-6 6 0-16,-7-1 0 0,-7 0 0 0,1 1 0 15,0 5 0-15,-7 0 0 0,7-6 48 0,-13 1 13 16,13-1 3-16,0 6 0 0,-7-17-52 0,1 12-12 16,6-6 0-16,0 5 0 0,6-5 0 0,-7 0 0 15,7-6 0-15,1 6 0 16,-1-6-48-16,0 0-13 0,6-5-3 0,13-6-887 0,0 0-177 15</inkml:trace>
  <inkml:trace contextRef="#ctx0" brushRef="#br0" timeOffset="78914.81">24588 7258 979 0,'-13'16'87'0,"13"-4"-70"0,-6 4-17 0,0 1 0 16,0 6 464-16,6 5 88 0,-7 5 19 0,7 1 3 0,0 0-394 15,7 5-80-15,-7 0-15 0,12 6-3 16,-12-6-66-16,13 6-16 0,-13 0 0 0,12-6 0 15,-5 0-48-15,5-5-12 0,-5-6-4 0,5 6-887 16,-6-23-177-16</inkml:trace>
  <inkml:trace contextRef="#ctx0" brushRef="#br0" timeOffset="79491.5">25710 7314 3110 0,'-6'-6'68'0,"6"6"15"0,0 0 2 0,0 0 3 0,0 0-71 0,0 0-17 0,0 0 0 0,0 0 0 0,0 0 55 16,19-6 7-16,0 6 2 0,0-16 0 0,0 10-52 0,0 0-12 15,6-5 0-15,0 6 0 16,0-7 0-16,7 7 0 0,-1 5 0 0,1 0 0 0,6 0 0 0,-7 5 0 15,1 7 0-15,-7-7 0 16,6 6 0-16,-12-5-13 0,-19-6 2 0,13 11 1 16,-1 6-10-16,1-6-1 0,-13 6-1 0,6-6 0 0,-6-11 12 15,0 11 10-15,0 1-13 0,0-1 5 0,0-5-1 16,-6-1 0-16,6 6 0 0,-6 1 0 0,12-1 1 0,-6 6 0 16,6-6 0-16,7 17 0 0,-7-17-2 0,7 11 0 15,-7-5 0-15,13 6 0 0,0-1 10 16,6 1 0-16,-6-7 0 0,0 1 0 0,6 6 0 0,-6-7 0 15,-6 1 0-15,-7 0 0 0,0 5 0 0,-6 1 0 16,-6-6 0-16,-6 11 0 0,-1-6 40 0,-12 1 3 16,-7-1 1-16,-6 12 0 0,13-18-25 0,-13 7-5 15,-6-6-1-15,6-1 0 0,1-10-13 0,-1 0 0 0,0-1 0 0,0-5-10 32,7 0-14-32,5-5-2 0,-5-1-1 0,6 6 0 15,6 0-165-15,0 0-34 0</inkml:trace>
  <inkml:trace contextRef="#ctx0" brushRef="#br0" timeOffset="79808.39">26675 6619 2649 0,'0'33'117'15,"0"-5"25"-15,6 0-114 0,0 0-28 0,1 17 0 0,-1 6 0 0,7 5 114 0,-1 11 17 0,1 6 3 0,-1 11 1 0,1 0-63 0,0-6-12 0,-1 1-2 16,1 5-1-16,0-6-34 0,-1-5-7 15,-6-11-2-15,7 5 0 0,-7-22-6 0,1 6-8 16,-1-7 11-16,-6-4-11 16,0-12-163-16,0-6-39 0,0-11-8 0,-6-5-2 15</inkml:trace>
  <inkml:trace contextRef="#ctx0" brushRef="#br0" timeOffset="80216.22">27482 6966 2880 0,'0'0'64'0,"0"0"12"0,12 17 4 0,-5 0 0 0,-1 11-64 0,0 0-16 16,1 11 0-16,5-5 0 0,-5 11 54 0,-1-1 8 15,0 12 2-15,-6-11 0 0,6 0 0 0,1 0 0 16,-7 0 0-16,12 0 0 0,-12-1-45 0,7-4-9 16,-7 5-2-16,-7-12 0 0,7 1-8 0,0-6 0 15,-6 0 0-15,6 0 0 16,-6-6-71-16,6 1-16 0,-7-6-3 0,1-6-1317 16</inkml:trace>
  <inkml:trace contextRef="#ctx0" brushRef="#br0" timeOffset="80688.32">28144 6989 1209 0,'0'0'108'0,"0"0"-87"0,0 0-21 0,12 0 0 0,7 0 324 15,6 0 61-15,-12-6 12 0,12 0 3 0,1-5-269 0,-1 0-54 16,0 0-10-16,0-1-3 15,0-10-20-15,1 5-4 0,-1 0 0 0,0 1-1 16,-6-1-26-16,0 0-5 0,-7 6 0 0,1 0-8 16,0-1 0-16,-1 1 0 0,1 0 0 0,-7 0 0 15,-6 11 10-15,0 0-10 0,7 0 8 0,-1-6-8 16,0-5 13-16,-6 11-2 0,0 0-1 0,0 0 0 0,0 0 0 0,0 0 0 16,0 0 0-16,0 0 0 15,-19 0-32-15,0 6-6 0,-6-1-2 16,0 1 0-16,0 5-8 0,-13 6-2 0,0 5 0 0,0 1 0 0,-12 5 25 15,12 0 5-15,-6 0 1 0,12 5 0 0,1 1 45 16,-1 5 10-16,1 6 2 0,12-6 0 0,12-5 7 0,1 0 1 16,-6 5 1-16,12-6 0 0,0 1-29 0,12-6-7 0,7 0-1 15,6 0 0-15,-6-5-10 0,19-7-2 16,0 1-8-16,6 6 12 0,0-7-12 0,0 7 11 16,7-12-11-16,-7 6 10 0,-6-12-10 0,-13 1 0 15,0 5 0-15,0 0 0 0,-6 1-10 0,0 4 10 16,-13 1-13-16,1 6 5 0,-7-1 8 0,-7 6 0 15,-5 6 0-15,-7-1 0 0,-6 7 16 0,-7-1 4 0,-6 6 2 16,-6 0 0-16,0-12 23 0,0-5 5 0,-6 0 1 16,-1-11 0-1,7 0-105-15,-6-12-21 0,-14-10-4 0,20-6-1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1:59:21.88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808 9634 1036 0,'0'0'46'0,"0"0"10"0,0 0-45 0,0 0-11 16,0 0 0-16,0 0 0 0,0-11 53 0,0 11 9 16,0 0 2-16,0 0 0 0,0-6 30 0,0 6 6 15,0 0 2-15,0 0 0 0,0 0 19 0,0 0 4 0,0 0 1 16,0 0 0-16,0 0 4 0,0 0 1 15,0 0 0-15,0-11 0 0,19-6-34 0,-13 12-6 0,7-6-2 0,-1-1 0 16,7 7-13-16,0-1-2 16,0-5-1-16,6 5 0 0,13 6-37 0,-13 0-8 15,13-5-2-15,-13 10 0 0,13 1-18 0,-6 5-8 16,6 0 8-16,-1 1-8 0,-5 4 0 0,-1 1 0 0,-5 6 0 16,-1-1 0-1,-6 0-26-15,0 6-10 0,0 0-3 0,-13 6 0 0,-6 0 39 0,0-6 0 16,0 5 0-16,-19 1 0 0,13-6-15 0,-13 0 5 0,0-11 1 0,-6-6 0 15,-1 6 9-15,-5-12-8 0,25-5 8 16,-13 0-8-16,0-5 8 0,13 5 0 0,6 0 10 0,0 0-10 16,0 0 0-16,0 0 0 0,18 0-11 0,-5 0 11 15,6 0-20-15,12 0 4 0,-5 0 1 0,-1 0 0 16,-6 5 0-16,0 1 0 0,0 0 0 0,-7 5 0 16,1-5-3-16,-7 5-1 0,7 6 0 0,-13 5 0 0,-13 6 67 15,7 0 12-15,-7 6 4 0,1-1 0 16,-20-5-26-16,7 0-5 0,-13 0-1 0,7-5 0 15,-7-6-51 1,-6-1-10-16,-1-4-3 0,1-1 0 0,7-11 20 0,-8 0 12 0,1 0-13 0,6-6 5 16,7-5-63-16,-7 0-12 15,13-6-2-15,12 6-1200 0</inkml:trace>
  <inkml:trace contextRef="#ctx0" brushRef="#br0" timeOffset="450.74">1325 9113 864 0,'0'0'76'0,"0"0"-60"0,0 0-16 0,19 5 0 0,-19-10 92 0,19 5 16 0,-13-6 4 0,7 1 0 16,-1 5-39-16,1-6-7 0,-13 6-2 0,0 0 0 15,0 0-102-15,0-17-21 0,0 6-4 16,0-6-1-16,0 0 103 0,0 1 20 0,-19 4 4 0,0 1 1 0,0-6 102 0,-6 1 21 16,-13-1 4-16,-6 11 1 0,0-5 0 15,-7 0 0-15,-5 11 0 0,-7 0 0 16,0 0-111-16,-7 5-21 0,1 7-5 0,6 10-1 16,0 6-14-16,0 6-4 0,-7 5 0 0,7 17 0 0,0 6 2 15,7 5 0-15,24 11 0 0,-6 18 0 16,13 4-52-16,25 18-10 0,0 5-3 0,25 18 0 15,13-7 18-15,12-5 9 0,14 0-10 16,17-6 10-16,-11-16 0 0,12-12 0 0,19-16 0 0,-7-12 0 0,13-28 0 16,1-22 0-16,-8-23 0 0,-5-16 0 0,6-17 0 15,-13-12-9-15,0-11 9 0,-6-16 0 0,-12-6 0 16,5-17 0-16,-18-5 0 0,-6-18 0 0,-26 12 0 16,-19-11 12-16,13 0-4 0,-19-12 0 0,-25 12-8 0,0-1 8 15,-26-5-8-15,7 1 8 0,-6 15-8 0,-14 18 0 16,1 5 0-16,-6 12 0 15,-7 16-82-15,7 23-21 0</inkml:trace>
  <inkml:trace contextRef="#ctx0" brushRef="#br0" timeOffset="23953.11">26410 18608 1958 0,'-13'-6'87'0,"13"6"17"0,0 0-83 0,0 0-21 0,0 0 0 0,0 0 0 0,0 0 158 0,0 0 27 0,13-16 6 0,6 4 1 0,-6 1-62 0,5-6-12 0,-5 6-2 16,6 0-1-16,0 0-40 0,6 5-8 15,-6 0-2-15,-6 1 0 0,6-1-17 0,-1 6-4 16,-5 0-1-16,6 6 0 0,-19-6-8 0,19 5-2 16,0 1 0-16,0 5 0 0,-7-11-1 0,1 6-1 15,6-6 0-15,-19 0 0 16,0 0-50-16,19 0-9 0,-7 5-3 0,7 1 0 0,-19-6 50 16,0 0 9-16,0 0 3 0,0 0 0 0,13 0-31 0,-13 0 8 15,0 0-8-15,0 0 4 16,0-11-91-16,-13 0-17 0,7-1-3 0</inkml:trace>
  <inkml:trace contextRef="#ctx0" brushRef="#br0" timeOffset="26843.07">27072 18614 1267 0,'0'0'28'0,"0"0"5"0,0 0 2 0,0 0 1 0,0 0-36 0,0 0 0 0,0 0 0 0,0 0 0 0,0 0 156 0,0 0 25 0,0 0 5 0,0 0 1 15,0 0-43-15,6-12-9 0,7 1-2 0,-7-6 0 16,-6 17-4-16,0 0-1 0,13-11 0 0,6 5 0 16,-7 1-51-16,7 5-10 0,0-6-3 0,6 6 0 0,-6 6 28 15,0-1 6-15,0 1 1 0,6 0 0 16,-6-1-67-16,0-5-12 0,0 6-4 0,6 0 0 16,-6-1 24-16,0-5 4 0,0-5 0 0,0 5 1 15,-6-6-36-15,5 0-6 0,-5 1-3 0,-7-7 0 0,7 1 0 16,-7 6 0-16,1-7 0 0,-7 12 0 15,0-11-59-15,0 0-11 0,0 11-2 16</inkml:trace>
  <inkml:trace contextRef="#ctx0" brushRef="#br0" timeOffset="94781.42">10403 15094 2545 0,'0'0'112'0,"0"0"24"0,0 0-108 0,0 0-28 0,0 0 0 0,0 0 0 0,0 0 89 0,0 0 13 0,7-12 2 0,-1-4 1 16,6-7-79-16,7 1-16 16,0-6-10-16,6 5 12 0,7 1-12 0,0-1 0 0,5-5 0 15,1 12 0-15,6-7-12 0,0 12-5 0,-12 0-1 16,12 5 0-16,-6 6 18 0,-13-6 0 0,7 6 0 0,-13 6 0 15,6 5 48-15,-19 1 12 0,7 4 4 0,-7 1 0 16,-6 11-64-16,-6 0-8 0,-1 6-4 0,1-6-1 16,-13 0 21-16,7 0 4 0,-7-11 0 0,6 5 1 15,-6-5-34-15,7-6-7 16,-1 0-2-16,7 1 0 0,6-12 21 0,0 11 9 0,0-11-8 0,0 22 8 16,6-5-8-16,0 11 8 0,13-11-8 0,13 11 8 15,-7 0-26-15,0 6 0 0,0-1 0 0,7-5 0 16,-13 6 36-16,6-6 7 0,-6 0 2 0,-7 0 0 0,1 0-9 15,-7-6-2-15,-6 1 0 0,-6-1 0 0,6 6 5 16,-19-5 1-16,7-1 0 0,-14-5 0 0,-5 5 7 0,-13-5 2 16,0-6 0-16,6 1 0 0,-19-1 13 15,13 0 4-15,6-5 0 0,-6-1 0 0,12-5-21 16,1-5-4-16,-1 5-1 0,7-6 0 16,6 0-106-16,19 6-20 0,0 0-5 0,0 0-1234 15</inkml:trace>
  <inkml:trace contextRef="#ctx0" brushRef="#br0" timeOffset="95101.56">11469 14180 3013 0,'0'22'66'0,"0"-5"14"0,0 11 2 0,6 11 3 0,7 6-68 0,-1 11-17 0,7 17 0 0,6 6 0 0,7 10 54 0,-1 1 7 0,-5 5 2 0,-1 1 0 0,0-7-29 0,-12 7-6 16,6-12 0-16,-7 11-1 15,-6-5-11-15,7-6-3 0,-7-11 0 0,1-6 0 16,5 6-24-16,-5-17-5 0,-14-11 0 0,7-6-976 16,7 0-196-16</inkml:trace>
  <inkml:trace contextRef="#ctx0" brushRef="#br0" timeOffset="95420.04">11979 14679 3110 0,'0'0'68'0,"0"0"15"0,13 28 2 0,6-6 3 0,6 6-71 0,0 0-17 0,7 11 0 0,12-5 0 0,0 11 52 0,6-6 6 16,7 6 2-16,6-6 0 16,7 6-28-16,-1-11-4 0,-12 5-2 0,6-5 0 15,6-6-38-15,-6 0-8 0,-6 0-2 0,0-6 0 16,-7-5 22-16,-6 0-9 0,-12 0 9 0,-1-6 0 16,-12 0-173-1,6-5-28-15</inkml:trace>
  <inkml:trace contextRef="#ctx0" brushRef="#br0" timeOffset="95597.06">12799 14892 2764 0,'0'28'246'0,"-19"5"-197"16,-6 7-39-16,12 4-10 0,7 1 146 0,-7 0 27 16,-12 0 6-16,19 0 1 0,-7 5-128 0,7-5-24 0,-7 0-6 0,1 0-1 0,-1 0-21 0,7-6 0 15,-13 0 0-15,6 0 0 31,1-5-33-31,-14-6-5 0,7-6-1 0,7-5 0 16,-7 0-131-16,6-11-26 0,1-12-6 0</inkml:trace>
  <inkml:trace contextRef="#ctx0" brushRef="#br0" timeOffset="95833.34">13423 14455 2919 0,'6'28'129'0,"1"-6"27"0,-1 0-124 0,7 6-32 0,-1 6 0 0,7 11 0 16,0 0 92-16,0 5 12 0,6 1 2 0,0 10 1 16,1 1-65-16,-8 0-13 0,1 5-2 0,-6-5-1 0,12-1-17 15,0-5-9-15,-25 0 10 0,19 0-10 31,-12-11-37-31,-1 0-14 0,0 5-2 0,-6 1-1411 0</inkml:trace>
  <inkml:trace contextRef="#ctx0" brushRef="#br0" timeOffset="95999.56">13246 15077 3013 0,'0'0'133'0,"0"0"28"0,0 0-129 0,26 5-32 16,-7-5 0-16,6 6 0 0,6-12 65 0,13 1 7 0,1-6 0 15,11-1 1 1,-5 1-95-16,6 0-19 0,-7-12-4 0,0 1-1 16,-12 0-66-16,6 5-12 0,-6 0-4 0,0 0-716 15,-6-5-144-15</inkml:trace>
  <inkml:trace contextRef="#ctx0" brushRef="#br0" timeOffset="96408.91">14180 14690 3110 0,'-13'34'68'0,"13"-34"15"0,-6 28 2 0,6-6 3 0,0 6-71 0,6 0-17 0,0-5 0 0,7 10 0 16,-1-5 54-16,7 0 7 0,0 0 2 0,6-5 0 15,7-7-34-15,6 1-6 0,0 0-2 0,-1-6 0 16,1 1-10-16,-6-7-3 0,6-5 0 0,-7 0 0 0,-6-11-8 0,-6 0 0 16,0-1 9-16,0-4-9 15,-6-1 0-15,-7 0 0 0,0-5-10 0,1-1 10 0,-1 1-12 16,0 5 12-16,-6 0-12 0,0 17 12 0,0 0 0 0,13 0 0 15,-13 0 0-15,12 11 0 16,14 6 0-16,-1 11-10 0,-6 11 0 0,12 12 0 0,1 5 10 0,6 11 0 16,-7 17-9-16,7 6 9 15,-6 5 0-15,-1-11 0 0,1 0 0 0,-7 0 0 0,-6-5 0 16,0-1 0-16,0-10 8 0,-7-7-8 0,1-10 0 16,-1-6-19-16,-12-6 3 0,7-6 1 0,-7-4 25 0,-7-7 5 15,1-11 1-15,-7-5 0 0,13-6-26 0,-18-6-5 16,-14-16-1-16,-6-6 0 0,0-12-1 0,7-4-1 15,-13-1 0-15,0-6 0 0,-1-10 18 0,8-1 0 16,5-16 0-16,7 5 0 0,19 11 8 0,6 6 4 16,0 6 2-16,19-1 0 0,12 6-2 0,1 6 0 15,12 0 0-15,0 5 0 16,6 1-31-16,7-1-6 0,-7-5-2 0,-5 11-1444 16</inkml:trace>
  <inkml:trace contextRef="#ctx0" brushRef="#br0" timeOffset="100532.51">16991 14634 1382 0,'0'0'61'0,"0"0"13"0,0 0-59 0,0 0-15 0,13 6 0 0,6 5 0 0,-7 0 340 0,14 6 64 0,5 5 14 0,13-5 2 0,7 11-271 0,5 11-54 15,1 0-11-15,0 6-3 0,-7 0-29 0,7-6-7 16,12 6-1-16,1 0 0 0,-7-11-24 16,-13 5-6-16,-6-5-1 0,7-1 0 0,-7-5-13 0,-6-5 0 15,-13-7 0-15,0 1 0 16,0-5-95-16,1-7-15 0,-26-5-3 16,0 0-823-16,12-11-164 0</inkml:trace>
  <inkml:trace contextRef="#ctx0" brushRef="#br0" timeOffset="100698.38">17773 14606 3092 0,'-6'22'68'0,"-1"12"15"0,-5 0 2 0,-1 16 1 0,7 6-69 0,0 0-17 16,-7 11 0-16,0 1 0 0,1-7 51 0,-7 7 6 0,-6-7 2 0,12 1 0 16,26-6-42-16,-26 0-8 0,-18-6-1 0,18-5-8 31,13-11-44-31,0-6-16 0,-19-6-4 0,-13 1-884 0,1-12-176 15</inkml:trace>
  <inkml:trace contextRef="#ctx0" brushRef="#br0" timeOffset="100905.41">18303 14522 2016 0,'0'61'179'0,"6"-27"-143"0,7 5-36 0,5 6 0 0,-5 0 183 0,6 11 29 16,6 0 7-16,-6 6 1 0,-13-6-109 0,20 5-22 16,11-4-4-16,1-1-1 0,-13 0-67 0,-6-6-17 15,0 6 0-15,0 0 0 16,6-5-208-16,-12-7-46 0,-32 35-9 0,13-34-1 0</inkml:trace>
  <inkml:trace contextRef="#ctx0" brushRef="#br0" timeOffset="101056.24">18214 15138 2592 0,'0'0'230'0,"0"0"-184"15,19 0-37-15,6-5-9 0,1-6 145 0,12-6 27 0,12-6 6 0,-12 1 1 16,-13-1-128-16,7 1-26 0,24-6-5 0,-5 0 0 31,-20 6-111-31,1-1-21 0,6 1-5 0,-1-1-791 16,-5 12-159-16</inkml:trace>
  <inkml:trace contextRef="#ctx0" brushRef="#br0" timeOffset="101638.42">19097 14628 1440 0,'0'0'128'0,"-13"17"-103"0,7 6-25 0,-7-1 0 15,7 12 221-15,0-1 39 0,0 1 8 0,6 5 2 16,12 6-112-16,-6 0-22 16,13-6-5-16,7 0-1 0,5 0-78 0,1-10-15 0,12-1-3 15,6-6-1-15,1-11 5 0,-1-11 1 16,0 0 0-16,14-17 0 0,-8 1-19 0,1-12-4 16,0-12-1-16,-7 1 0 0,-6 0-26 0,-6-6-5 15,-6 0 0-15,-1 0-1 0,-6 6 9 0,-6 5 8 16,-6 6-12-16,0 12 12 15,5-1-58-15,-5 17-5 0,0 17-1 0,-1 22 0 0,13 17 103 0,1 11 20 16,-1 12 4-16,0 5 1 0,0 0-42 0,-6 11-8 16,6 0-2-16,1 1 0 0,-14-1 19 0,1-5 3 15,6-1 1-15,-13 1 0 0,7-17-17 0,-7-6-3 16,-6-5-1-16,-6-6 0 0,6-17-14 0,-7-5 0 0,-11-6-12 16,5-6 12-1,-6-5-33-15,0-6 0 0,-6-5 0 0,-13-1 0 0,7-16 9 0,-7 0 1 16,0-12 1-16,0 7 0 0,-6-12 22 0,0-6 0 0,6 0 0 15,0 1 0-15,0-6 32 0,13-1 10 0,0 7 2 0,6-1 1 16,6-5-31-16,13 11-6 0,0 0-8 0,13 0 11 16,6-6-11-16,6 0-17 0,7 6 4 0,5 0 1 15,1-5-73-15,-6 5-15 0,6 0-2 16,6-6-1240-16</inkml:trace>
  <inkml:trace contextRef="#ctx0" brushRef="#br0" timeOffset="101870.57">20585 14931 3340 0,'19'-6'74'0,"0"-5"15"0,6 6 3 0,13-7 1 0,-7 1-74 0,13-6-19 0,0 6 0 0,1-6 0 0,-8 0 0 0,8 6 0 0,-1 0 0 0,-7 0 0 15,-5 5 0-15,0 1 10 0,-1-1-10 0,-12 0 8 32,0 1-116-32,-19 5-23 0,0 0-5 0,0 0-1218 0</inkml:trace>
  <inkml:trace contextRef="#ctx0" brushRef="#br0" timeOffset="102019.92">20787 15273 3571 0,'0'0'79'0,"12"11"16"0,7-5 3 0,13 5 2 0,-1-11-80 0,13 6-20 0,-6-6 0 0,12 0 0 0,-5-6 29 16,5 6 3-16,0-11 0 0,1 0 0 0,-7-1-24 0,0 1-8 16,-12 0 0-16,-7-6 0 15,-12 6-62 1,-1 0-12-16,1-1-2 0,-7-4-1486 0</inkml:trace>
  <inkml:trace contextRef="#ctx0" brushRef="#br0" timeOffset="102754.45">22003 14640 1440 0,'0'0'128'0,"0"0"-103"0,0 0-25 0,0 0 0 0,0 0 274 0,0 0 50 16,0 0 9-16,0 0 3 0,0 0-167 0,0 0-33 16,13-17-6-16,-1 0-2 0,1 6-51 0,6-6-10 15,0-6-3-15,12 12 0 0,-5-6-39 0,5 6-8 16,1-6-1-16,6 6-1 0,-1 6-24 0,1-1-5 16,-6 0-1-16,6 12 0 0,-1 0 15 0,1 5 10 15,-19 0-2-15,6 11 0 16,-6-5-37-16,-6 17-8 0,-13-1-2 0,0 7 0 15,-6 5-61-15,-7 5-13 0,-6-5-3 0,0 0 0 16,-6-12 48-16,0-5 10 0,-1 0 2 0,8-5 0 16,-1-6 2-16,0-6 1 0,0 0 0 0,12 0 0 15,20 0 68-15,0 1 13 0,-13-1 4 0,25 0 0 0,13 6 0 0,0 0 0 16,-7-6 0-16,7 6 0 0,0 0-77 16,-7-1-15-16,1 1-4 0,-1 0 0 15,-5 0 46-15,-1-6 9 0,-6 6 9 0,-7 0-13 0,-5-1 13 0,-7 1 8 16,0 0 0-16,0 0-8 0,-7 5 89 0,-12 1 11 0,0-1 3 15,-6-5 0-15,0 0-31 0,-13 0-7 0,-12-1-1 16,6 1 0-16,-7-6-31 0,7-5-6 0,0 5-2 0,0-11 0 16,0 0-25-16,6 0-17 0,-6-5 2 0,12-7-898 15,-6 7-180-15</inkml:trace>
  <inkml:trace contextRef="#ctx0" brushRef="#br0" timeOffset="102979.14">22911 14202 2880 0,'19'68'128'0,"-6"-29"25"0,-1 11-122 0,7 12-31 0,6 5 0 0,1 6 0 0,-1 0 108 0,6 0 16 0,1 0 4 0,-1-6 0 0,-5-5-103 0,-1-1-25 0,-6-10 0 0,-7-1 0 16,1-11-132-16,-7 1-31 0,1-12-6 16,5-6-2-16</inkml:trace>
  <inkml:trace contextRef="#ctx0" brushRef="#br0" timeOffset="103249.88">23302 14236 1497 0,'-6'17'133'0,"-7"0"-106"0,-6 5-27 0,0 0 0 16,-12 1 406-16,5 5 76 0,14 6 15 0,-7-6 3 16,6 0-368-16,7 0-73 0,0 0-15 0,6-6-4 0,6 0-4 15,7 1 0-15,6-6-1 0,-1 5 0 16,14 6-79 0,-7-5-16-16,13 5-4 0,6-6 0 0,7 0 103 0,-1 6 20 0,7 0 4 0,0 6 1 0,-7-11-52 15,-6 5-12-15,7 0 0 0,-14 0 0 16,-5 0-24-1,-1 0-7-15,1 0-1 0,-7 0-1 0,-6-6 16 0,-6 1 3 0,-1 5 1 0,1-6 0 16,-7-11-48 0,-6 0-10-16,0-11-1 0,0 0-1369 0</inkml:trace>
  <inkml:trace contextRef="#ctx0" brushRef="#br0" timeOffset="120533.2">14766 10139 2620 0,'0'0'116'0,"0"0"24"0,0 0-112 0,0 0-28 0,0 0 0 0,0 0 0 0,0 0 115 0,6 11 17 0,7 6 3 0,-7 5 1 0,7 6-124 0,-1 0-25 15,1-5-5-15,-1 10-1 0,1 1 19 0,0-1 0 16,-7 1 0-16,0 0 0 0,7-6 16 0,-13 0 1 16,6 0 0-16,1 0 0 0,-7-6-17 0,0-5 0 15,-7 5 0-15,7-5 0 16,0 0-147-16,-6-6-33 0,0 6-6 0</inkml:trace>
  <inkml:trace contextRef="#ctx0" brushRef="#br0" timeOffset="120798.63">14526 10542 2718 0,'-12'28'120'0,"5"-11"25"0,-5-6-116 0,12 6-29 0,0 5 0 0,0 1 0 16,6-1 93-16,7 6 13 0,-1 0 2 0,7 0 1 15,0 0-76-15,-6 0-15 0,-1-5-3 0,14-6-1 0,11-6 10 0,7-6 1 16,-12 7 1-16,12-12 0 15,0-12-2-15,-6-4 0 0,0-1 0 0,0-6 0 16,0 1 11-16,-1 0 1 0,-5-6 1 0,-1 0 0 16,-12 5-24-16,7 1-5 0,-1-1 0 0,-6 6-8 15,0-5 0-15,0 5 0 0,-7 6 0 0,7 0 0 16,-6 0-26 0,-1 5-12-16,-12 6-2 0,0 0-1 0,0 0-123 15,0 0-25-15,0 0-5 0,0 0-1101 0</inkml:trace>
  <inkml:trace contextRef="#ctx0" brushRef="#br0" timeOffset="120967.96">14570 10593 3078 0,'0'0'68'0,"0"0"13"0,0 0 3 0,13-6 3 0,6-11-70 0,0 6-17 16,6 0 0-16,0 0 0 0,13-6 62 0,-13 6 9 15,13-6 1-15,6 0 1 0,-19 6-56 0,7 0-17 0,0 5 8 0,-1-5-8 31,-6 5-101-31,0-5-25 0,-6 11-5 0</inkml:trace>
  <inkml:trace contextRef="#ctx0" brushRef="#br0" timeOffset="122691.14">12641 11747 2073 0,'0'0'184'0,"0"0"-147"0,0 0-29 0,13-5-8 0,-7-7 180 0,7 1 34 0,6-6 7 0,-7 1 2 0,20-1-178 0,-7 0-35 0,13-5-10 15,-13-1 0-15,13 6 0 0,6 1 0 0,-12 4 0 0,-7 1 0 16,6 0 9-16,-5 5-1 16,-1 1-8-16,-13 5 12 0,7-6-12 0,-19 6-10 15,0 0 2-15,7 6 0 0,-7-6 19 0,-7 17 4 16,1-6 1-16,-7 11 0 0,13-5 6 0,-19 5 2 16,7-10 0-16,-1-1 0 0,13-11 0 0,0 0 1 15,0 17 0-15,0-1 0 16,13 1-71-16,-1 0-14 0,7 0-4 0,0 0 0 0,6 5 52 0,-6-5 12 15,7 5 0-15,-7-5 0 16,6 0-54-16,-6 5-8 0,-7 1-2 0,-5-1 0 0,-1-11 103 16,-6 6 20-16,6 6 4 0,-12-1 1 0,6 1 0 0,-13-1 0 0,1 0 0 15,-7 1 0-15,-6-1-27 0,-1-5-5 0,1 0 0 16,-6 0-1-16,-7-1 1 0,6-10 1 0,-18 0 0 16,6-6 0-16,6 0-45 0,0 0-8 0,-6-6-3 0,12 6 0 15,13-11-14-15,7 11-3 16,-1 0-1-16,13 0-1367 0</inkml:trace>
  <inkml:trace contextRef="#ctx0" brushRef="#br0" timeOffset="123020.31">13347 10946 3110 0,'7'11'68'0,"-1"6"15"0,-6 11 2 0,6 11 3 0,7-5-71 0,-1 11-17 0,7-1 0 0,0 12 0 15,7 0 45-15,5 6 6 0,-6 0 1 0,7 5 0 0,-13 0-38 0,12 1-14 0,-18 4 11 0,12 1-11 16,0-17 8-16,0 6-8 0,-6-6 0 0,-6 0 0 31,6 0-41-31,0-11-15 0,-19-6-2 0,6-5-1 16,0-6-126-16,-6-6-26 0</inkml:trace>
  <inkml:trace contextRef="#ctx0" brushRef="#br0" timeOffset="123200.73">13997 11596 1958 0,'38'28'174'0,"-20"-11"-139"0,8 0-35 0,11 11 0 0,-5 5 248 0,12-5 42 15,0 0 9-15,7 12 1 0,-1-7-173 0,7 1-35 16,0-6-8-16,-1 5 0 0,-5-10-68 0,-7-1-16 16,-6 1 0-16,0-12 0 0,-1 6 0 0,-5-6 0 15,-7 0 0-15,0-5 0 16,-6-6-252-16,-6-11-55 0</inkml:trace>
  <inkml:trace contextRef="#ctx0" brushRef="#br0" timeOffset="123345.28">14602 11546 2131 0,'-19'22'189'0,"0"6"-151"16,6 0-30-16,1 11-8 0,-13 6 272 0,6 5 54 15,6 1 10-15,-6-1 3 0,7 6-238 0,-7 0-47 16,6 1-10-16,-6-1-1 0,19-6-31 0,-6-11-12 15,0-5 8-15,-1-6-8 16,7-6-72-16,-6-5-20 0,6-17-4 0</inkml:trace>
  <inkml:trace contextRef="#ctx0" brushRef="#br0" timeOffset="124404.87">19267 10139 2649 0,'0'0'117'0,"0"0"25"0,0 0-114 0,-12-12-28 0,-1-4 0 0,0 4 0 0,7-4 57 0,6 16 6 0,-6-12 1 0,6 12 0 0,-13-11-52 0,13 11-12 16,0 0 0-16,0 0 0 16,0 0 0-16,0 0 0 0,13 6 0 0,-1 5 0 0,7 6 0 15,-12 5 0-15,5 1 0 0,-6 5 0 0,7 5 0 0,0 1 0 16,-7 0 0-16,0 5 0 0,1 0 40 15,-1 0 6-15,-6 0 1 0,6 6 0 0,-6 0-24 16,7 0-5-16,-7-6-1 0,6 6 0 0,-12-6 5 0,6 1 1 16,6-7 0-16,0 1 0 0,7-6-37 15,-7 0-7-15,0-11-2 0,1 5 0 16,-1-11-135-16,-6-11-27 0,0 0-6 16,0 0-999-16</inkml:trace>
  <inkml:trace contextRef="#ctx0" brushRef="#br0" timeOffset="124711.27">19009 10705 2174 0,'6'28'96'0,"0"-11"20"0,-12-1-92 0,12 12-24 0,-6 0 0 0,13 6 0 15,-7 0 161-15,7 5 28 0,-1 0 6 0,1-5 1 16,12 5-106-16,-6-5-21 0,0-1-4 0,0-5-1 15,13 0-28-15,-1-11-7 0,1 6-1 0,5-12 0 16,-5-6 6-16,6-10 1 0,0-1 0 0,6-11 0 16,0 1-3-16,6-12 0 0,1-6 0 0,-1 0 0 0,-12 1 1 15,6-1 0-15,-6-5 0 0,0 5 0 0,-7 1-33 16,-6 10 0-16,-6-5 0 0,0 6 0 0,0-6 0 16,-6 11 0-16,-7 6 0 0,0-6 0 15,1 6-58-15,-7 11-18 16,0 0-4-16,0 0-1 0,-7-12-127 15,-5 1-24-15,-1 11-6 0,-6-5-1 0</inkml:trace>
  <inkml:trace contextRef="#ctx0" brushRef="#br0" timeOffset="124881.94">19065 10907 3110 0,'0'0'68'0,"0"0"15"0,13-6 2 0,0-5 3 0,6-1-71 0,-1 1-17 15,1-6 0-15,13 1 0 0,-1-7 52 0,7 6 6 16,0 1 2-16,6-7 0 0,0 6-44 0,0 6-8 0,-6-6-8 0,6 1 12 16,7 4-63-1,-7 1-12-15,0 6-2 0,0-7-887 0,-12 7-178 16</inkml:trace>
  <inkml:trace contextRef="#ctx0" brushRef="#br0" timeOffset="125662.5">18183 11691 2188 0,'0'0'97'0,"0"0"20"0,6-5-93 0,-6 5-24 0,0 0 0 0,6-12 0 0,7-4 159 0,6-1 27 0,-6 0 6 0,5 0 0 0,1 0-88 16,7 1-19-16,11 10-3 0,-5 0-1 0,-7-5-43 15,7 11-9-15,12 0-1 0,0 11-1 0,-13-5-27 16,1 5 0-16,6 6 8 0,0 11-8 0,-7-6 0 15,1 12-11-15,-13 0 3 0,0-1 0 16,-7 7-24-16,-6-1-5 0,-6-6-1 16,-6 1 0-16,0 0 22 0,-7-12 4 0,-12-5 0 0,-7-6 1 15,7-5-13-15,6-12-2 16,0-11-1-16,-6 6 0 0,6-11 27 0,7 5-10 0,5-6 10 16,7 7 0-16,13 4 0 0,-7 1 12 0,7 6 0 0,6 5 0 15,6 0 14-15,0 5 2 0,7 6 1 0,-1 6 0 0,1 0-29 16,-1 5 0-16,-12 1 0 0,6 5 0 0,-6 0 0 0,0 6 0 15,-6-1 0-15,-7 1 0 0,1-1 40 0,-7 1 1 16,0 0 1-16,0-1 0 0,-13-5-17 0,-6-5-3 16,6-1-1-16,-6 1 0 0,-6-12-21 0,-6 6 0 15,-7-6 0-15,6-6 0 0,-5 7-15 0,-1-12 3 0,-6 0 0 16,-1 0 0-16,8 0-19 16,-1-6-3-16,0 0-1 0,0 6 0 15,13-11-157-15,0 11-31 0</inkml:trace>
  <inkml:trace contextRef="#ctx0" brushRef="#br0" timeOffset="125982.24">19261 11540 1324 0,'0'17'118'0,"0"-6"-94"0,-6 6-24 0,6 5 0 0,0 1 424 0,0 5 81 16,6 0 16-16,-6 5 3 0,6 6-390 0,-6-5-78 0,6 5-16 15,-6-5-4-15,7 5-28 0,-7 0-8 0,6-5 0 16,0 0 0-16,1 5 0 0,-1-11 0 15,0 0 0-15,-6-6 0 16,7-5-88-16,-1-6-15 0,-6 1-3 0,0-12-1272 0</inkml:trace>
  <inkml:trace contextRef="#ctx0" brushRef="#br0" timeOffset="126331.29">19450 11719 1382 0,'32'28'123'0,"-26"-11"-99"0,0 0-24 0,13 5 0 16,6 1 287-16,7-1 52 0,6 1 10 0,-1-7 3 16,14-4-231-16,-7-7-45 0,0 6-10 0,0-5-2 15,0 0 0-15,-6-6 0 0,-6 0 0 0,-1-6 0 16,1-5-102-16,-7 0-21 0,0 5-4 16,0 6-1-16,-6 0 52 0,0 6 12 0,0 5 0 0,0 6 0 0,0 16 0 0,6 18 0 15,7 5 0-15,6 11 0 0,-7 0 0 0,1 6 0 16,-1-11 0-16,1 5 0 0,-7 6-14 0,-6 0 3 15,-7 0 1-15,-5 0 0 16,12-12-44-16,-13 6-9 0,-12-10-1 0,-1-1-1 16,7-12 19-16,-12-4 4 0,-7-7 1 0,0-5 0 15,-6-5 65-15,-7-12 12 0,-6-5 4 0,-6-18 0 0,6-10 29 16,1-6 7-16,11-6 0 0,1-5 1 0,-6-6-10 16,12-5-3-16,0-1 0 0,12 1 0 0,7 5 19 0,0 0 3 15,7 6 1-15,12-6 0 0,6 6-68 0,6 0-19 16,7-1 0-16,13 1 8 15,-1 0-57-15,13-6-12 0,0 0-3 0</inkml:trace>
  <inkml:trace contextRef="#ctx0" brushRef="#br0" timeOffset="129390.58">12370 12947 2134 0,'0'0'95'0,"0"0"19"0,0 0-91 15,0 0-23-15,13 17 0 0,-1-6 0 0,7 6 119 0,0-6 19 0,13 11 4 0,6 1 1 0,-1-7-12 0,-5 7-3 16,-7 5 0-16,13 0 0 0,19 0-102 0,-13 6-26 15,-6-1 0-15,6 1 0 0,-6 0 0 0,12-1 0 16,-25-5 0-16,7 0 0 0,-7 6 0 0,0-6 0 16,-6-11 0-16,6-1 0 15,-12-4-46-15,-7 5-14 0,7-12-4 0,-13-5-819 16,0 0-164-16</inkml:trace>
  <inkml:trace contextRef="#ctx0" brushRef="#br0" timeOffset="129583.03">13057 12745 3114 0,'-12'17'68'0,"-1"5"15"0,-6-5 2 0,7 5 3 0,-14 12-71 0,1 0-17 0,-6 5 0 0,18 0 0 15,-18 0 40-15,5 6 4 0,1-5 0 0,6 10 1 16,13-11-45-16,-19 12 0 0,6-12 0 0,0 11 0 16,0-10 0-16,0-7 0 0,13-5-10 0,-7 0 10 31,7 0-40-31,-1-5-4 0,1-12 0 0,6-11 0 0,0 0-114 15,0 0-23-15,0 0-5 0</inkml:trace>
  <inkml:trace contextRef="#ctx0" brushRef="#br0" timeOffset="129827.78">13593 13070 1612 0,'0'0'72'0,"0"0"14"15,13 0-69-15,-1-6-17 0,1 1 0 0,6-1 0 0,6 1 336 0,0-7 64 0,7 1 13 0,-7 6 3 16,13-1-282-16,-7-5-56 16,1 5-11-16,-7 1-3 0,7-7-64 0,-13 7-17 15,0 5-2-15,-7 0 0 0,-12 0 7 0,0 0 0 16,13 0 1-16,-13 0 0 15,0 0-177-15,12 11-36 0,-12-11-8 0</inkml:trace>
  <inkml:trace contextRef="#ctx0" brushRef="#br0" timeOffset="129995.72">13644 13289 2534 0,'0'0'112'0,"0"0"24"0,19 0-109 0,6 0-27 0,-6 5 0 0,12-10 0 15,1-1 132-15,6 6 20 0,-7-11 5 0,7 5 1 0,0-5-92 16,-7 5-18-16,1-5-4 0,-7 0-1 0,0 5-23 0,-6 1-5 15,0-1-1-15,0 1 0 16,-6-1-55-16,-13 6-11 16,0 0-3-16,6-11 0 0,-6 11-102 15,0 0-21-15,0 0-4 0</inkml:trace>
  <inkml:trace contextRef="#ctx0" brushRef="#br0" timeOffset="130564.59">14482 12734 2419 0,'0'0'107'0,"0"0"22"0,-12 5-103 0,12-5-26 0,0 0 0 0,0 0 0 0,0 0 164 16,0 0 28-16,0 0 6 0,12-5 1 0,1-1-125 16,-1 1-25-16,1-1-5 0,6 0 0 15,0 1-23-15,-7-1-4 0,-12 6-1 0,32 0 0 16,-7-11-16-16,7 11 10 0,-7-6-10 0,6 6 8 0,1 6-8 0,-7 0 0 16,7-1 0-16,-1 12 0 15,-12-6 0-15,0 6 0 0,-19-17 0 16,19 22 0-16,-6 1-19 0,5 5 4 0,-18 0 1 0,0 0 0 31,0 6-31-31,-12-1-7 0,-1 1 0 0,1-1-1 0,-1 1 42 16,-12-6 11-16,0 0 0 0,-1-5 0 0,1-1 0 0,13-5 0 0,-14-6 0 15,7 0 0-15,13-11 18 0,6 0 6 0,0 0 0 16,0 0 1-16,0 0-25 0,6 6 0 0,7-1 0 0,19 1 0 16,-7 5 0-16,6-5 0 0,1 5 0 0,-1 0-11 15,1-5-7-15,-1 11-2 0,7-12 0 0,-13 12 0 0,7-6 32 16,-1 6 7-16,-12 0 1 0,7 5 0 0,-8-5-2 15,-11 0 0-15,5 5 0 0,-12 6 0 0,0-5 16 16,0 5 3-16,-6 6 1 0,0-1 0 0,-7-5 11 0,-6 6 3 16,0-1 0-16,-6-5 0 0,0-5-52 15,-7-6-22-15,1 5 2 0,-7-5 0 0,13-11 32 0,-13-6 6 16,0 5 2-16,7-16 0 16,5 0-73-16,-5-1-15 0,-1 1-2 0,13 0-1 15,1 0-142-15,5 0-29 0,-6-12-6 16,19 23 0-16</inkml:trace>
  <inkml:trace contextRef="#ctx0" brushRef="#br0" timeOffset="130887.41">15327 13328 1324 0,'13'17'118'0,"-7"0"-94"0,0-6-24 0,7 11 0 0,-1 6 281 0,1 0 52 0,-7-5 11 0,1 5 1 0,-1-6-204 0,0 1-41 0,7-7-8 0,-13 1-1 0,0-6-35 0,0-11-6 16,0 0-2-16,0 0 0 0,0 0-3 0,0 0-1 16,0 0 0-16,0 0 0 15,6-11-12-15,-6-11-2 0,0 5-1 0,13-5 0 16,-7 5-21-16,0-6-8 0,7 6 0 0,0 1 9 16,-1-1 44-16,7 0 9 0,0 0 2 0,0 0 0 15,12 1-103-15,-5 4-20 16,-7-4-4-16,6 4-1 0,6 1 52 0,-12 6 12 0,0-1 0 0,6 0 0 0,-6 6 0 15,0 0 0-15,0 6 0 0,-6 5 0 0,-1 0 0 16,1 6 0-16,0 0 0 0,-7 5 0 16,-6 6 0-16,6-5 0 0,0-1 0 0,-6 6 0 0,0 0 0 15,0 0 0-15,0 0 0 0,0 0-992 16,0 0-196-16</inkml:trace>
  <inkml:trace contextRef="#ctx0" brushRef="#br0" timeOffset="133853.53">18265 13020 2365 0,'-44'16'104'16,"44"-16"23"-16,0 12-102 0,-13 4-25 0,0 1 0 0,1 0 0 0,18 6 100 0,-6 5 16 0,6 5 2 0,1-5 1 0,-1 6-76 0,13 5-15 16,-6 0-4-16,12 1 0 0,-13-7-8 0,14 1-1 15,18-12-1-15,0 1 0 0,0-18-22 0,6 1-5 16,1-12-1-16,-1-5 0 0,1-6 62 0,-7-5 13 16,-6-6 3-16,0 0 0 0,-7 0-52 0,1 5-12 0,-7 7 0 0,-6 4 0 15,6 7 0-15,0 5 0 0,-6 5 0 16,0 12 0-1,0 11-48-15,6 6-13 0,-6 5-3 0,0 17 0 0,-13 6 52 0,13 5 12 16,-13 6 0-16,7 5 0 0,-7 1 0 0,1-6 0 16,-14 0 0-16,1-6 0 0,-7-11 0 0,-5-11 0 0,5-6 0 15,-6 0 0-15,-6-11 0 0,0-11 0 0,-1-6 0 16,-5-11 0-16,-1-5 0 0,1-12 0 0,-1 0 0 16,1-5 0-16,6-12 36 0,-1 6 9 0,7-6 3 0,7 6 0 15,-1-5-1-15,13-1 0 0,-6-5 0 0,12 5 0 16,7 6-27-16,6 0-4 0,-7-6-2 0,14 6 0 15,-8 0-14-15,8 0-13 0,-1 0 2 0,6 0 1 16,-5 0-122-16,-1 0-25 0,0 0-5 16,0 0-699-16,7 6-140 0</inkml:trace>
  <inkml:trace contextRef="#ctx0" brushRef="#br0" timeOffset="134171.46">19601 13311 3110 0,'0'0'68'0,"0"0"15"0,0 0 2 0,19 0 3 0,0-5-71 0,0 5-17 0,13-6 0 0,-1 0 0 0,1 6 44 0,-1-5 6 0,1 5 1 0,-1-6 0 15,1 6-35-15,-1-6-6 0,1 1-2 0,-7-1 0 16,6 6-53-16,-5 0-11 16,-7 0-3-16,0 0 0 0,-7 0-160 15,-12 0-32-15</inkml:trace>
  <inkml:trace contextRef="#ctx0" brushRef="#br0" timeOffset="134346.26">19740 13434 3110 0,'0'0'68'0,"0"12"15"0,0-12 2 0,13 11 3 16,6 0-71-16,-1-5-17 0,1 5 0 0,7-6 0 0,-1-5 54 16,6 0 7-16,-5 0 2 0,11-5 0 0,-5-1-38 0,-1 1-7 15,1-1-2-15,-7 0 0 0,13-5-16 0,-7 0 0 16,-5 0-8-16,-7-6 8 15,6 6-116-15,-6-6-18 0,-7 6-3 0,1 0-1226 16</inkml:trace>
  <inkml:trace contextRef="#ctx0" brushRef="#br0" timeOffset="134790.15">20534 13031 2300 0,'0'0'102'0,"0"0"21"0,0 0-99 0,0 0-24 0,19-11 0 0,6-6 0 15,-6 6 134-15,-6-1 22 0,12 7 4 0,0-1 0 16,1-5-76-16,-1 11-16 0,-6 0-4 0,6 6 0 16,-6-6-7-16,0 5-1 0,6 6-1 0,-6 1 0 0,0-7-38 15,-7 1-7-15,1 11-2 0,0-6 0 16,-7 6-8-16,0-6 0 0,-6 11 0 0,0 1 0 15,-6-6 0-15,-7 5 0 0,1 0 0 0,-7 1 0 16,0-1-14-16,0 1-5 0,0-7-1 0,-6 1 0 16,6-11-18-16,0 5-4 0,0-11-1 15,7 6 0-15,12-6 43 0,0 0 8 0,0 0 1 0,0 0 1 16,18-6-22-16,8 0-5 0,-7 1-1 0,6 5 0 16,6 0 6-16,1 0 2 0,-1 0 0 0,1 0 0 0,-1 5 10 0,7 1 0 15,-6-6 0-15,-1 11-8 0,-12 1 8 0,6-1 0 16,1 0 10-16,-7 0-10 15,-7 0 23-15,1 6-2 0,-7 0 0 0,-6 5 0 16,0 1 22-16,-6 10 4 0,-13-5 1 0,6 1 0 0,-6-1-15 16,0 0-2-16,-6 5-1 0,0-5 0 0,0-5-16 15,0-1-3-15,-1-5-1 0,1 0 0 16,0-6-32-16,0 0-6 0,-1-11-2 0,8 0 0 16,-1 0-181-16,0-11-36 0</inkml:trace>
  <inkml:trace contextRef="#ctx0" brushRef="#br0" timeOffset="135210.06">21341 13132 1497 0,'19'50'133'0,"-12"-22"-106"0,-7 0-27 15,6 6 0-15,0 5 305 0,0 0 56 0,1 6 11 0,-1 0 3 0,0-6-232 0,1 1-47 0,5-1-8 0,-12-11-3 16,0 0-61-16,7 0-13 0,-1-11-3 0,0-6 0 15,-6-11-8-15,0 0 0 0,6-11 0 16,1-6 0-16,-1-6 0 0,0-5 0 0,-6-5 0 0,0-1 0 16,13 0 10-16,0-5 6 0,-7 0 2 0,7 5 0 15,5 1 6-15,1-1 0 0,-6 6 1 0,12 0 0 16,0 11-1-16,1 6-1 0,5 5 0 0,1 1 0 0,-1 10-11 16,1 7-3-16,6-1 0 0,-13 6 0 0,6-1-9 15,-6 1 0-15,1 6 0 0,-7-1 8 0,0 1 20 0,-7-1 4 16,1-5 1-16,-1 0 0 15,1-1-57-15,-7-10-12 0,-6-6-3 0,0 0 0 16,0 0 29-16,7-11 10 0,-1-6 0 0,-6-5-9 0,6-6 1 16,-6 0 0-16,13 0 0 0,-7-6 0 0,0 6 8 0,7 5-8 15,6 1 8-15,6 5-8 0,-6 6 16 0,6 5 4 16,13 1 1-16,-6 5 0 0,-1 0-3 0,1 11-1 16,-7 0 0-16,6 12 0 0,1-1 19 0,6 6 3 0,-7 0 1 15,1 0 0-15,-1 6-32 0,-12-1-21 16,0 7 3-16,0-12 1 0,-19 5 1 0,6-5 0 15,-6 0 0-15,-6-5-1528 0</inkml:trace>
  <inkml:trace contextRef="#ctx0" brushRef="#br0" timeOffset="141225.66">23995 11114 2880 0,'0'0'64'0,"0"0"12"0,0 0 4 0,0 17 0 0,0 0-64 0,13-1-16 0,6 1 0 0,6 6 0 0,0-1 12 0,1 6-1 0,18 6 0 0,0 5 0 0,0 0 9 0,6 6 1 15,1 5 1-15,-1 1 0 0,1-1-3 0,-1 1-1 0,-6 5 0 0,7 0 0 16,-7-6-18-16,-6-5 0 0,-7-6 0 0,1-5 0 31,-7-6-88-31,0 0-22 0,-6-11-4 16,-6 0-1133-16</inkml:trace>
  <inkml:trace contextRef="#ctx0" brushRef="#br0" timeOffset="141417.87">24632 11215 3168 0,'0'0'70'0,"-12"11"14"0,-7 0 4 0,-7 12 0 0,1 5-71 0,0 5-17 16,-7 7 0-16,1 10 0 0,-7 0 42 0,0 6 5 0,7 12 1 0,-1 5 0 16,7-1-40-16,0 1-8 0,6-5 0 0,0-7 0 15,6-10-47-15,1-6-5 0,-7-6-2 16,6-11 0-16,1-6-167 16,-1-5-34-16,-6-6-6 0,19-11-2 0</inkml:trace>
  <inkml:trace contextRef="#ctx0" brushRef="#br0" timeOffset="141616.88">24998 11142 2016 0,'6'22'179'0,"7"6"-143"0,-7 0-36 0,7 17 0 15,-1-6 241-15,7 1 42 0,0 10 8 0,0 1 1 0,-6 5-200 0,12 0-41 16,6 0-8-16,-5 5-2 0,-14-5-53 0,1 1-10 15,-1-7-2-15,1 0-1 16,0-5-138-16,-13-6-27 0,-7 34-6 0,1-22 0 0</inkml:trace>
  <inkml:trace contextRef="#ctx0" brushRef="#br0" timeOffset="141774.39">24853 11663 3110 0,'0'0'68'0,"0"0"15"0,0 0 2 0,25 0 3 0,-6-11-71 0,12 0-17 16,-5 0 0-16,12-6 0 0,6-6 0 0,0 1 0 0,0-6 0 15,0 0 0-15,-6 5-76 16,0 7-20-16,-13-12-3 0,6 11-1 0,7-6-121 0,-6 7-25 0</inkml:trace>
  <inkml:trace contextRef="#ctx0" brushRef="#br0" timeOffset="142152.5">25477 11321 3110 0,'6'45'68'0,"1"-22"15"0,-7-1 2 0,6 6 3 15,0 6-71-15,7-6-17 0,-1 0 0 0,14 0 0 16,-1 0 55-16,0-11 7 0,7-6 2 0,-1 0 0 0,7-5-52 16,0-6-12-16,0-6 0 0,-1 0 0 0,-5-5 0 0,-1 0 0 15,-5 0 0-15,-1-6 0 0,-12 0 0 0,5 6 0 16,1 0 0-16,-6 5 0 0,-13 6-12 0,13-6-4 15,5 12-2-15,1 11 0 0,7 11 18 16,-1 11 0-16,0 17-8 0,13 6 8 0,0 11-9 16,6 5 9-16,0 6-13 0,6 12 5 15,-5-7-24-15,-8 1-4 0,1 5 0 0,-6-5-1 16,-1-12 29-16,-12 1 8 0,-6-6 0 0,-1 0 0 16,-5-12-27-16,-7 1-1 0,-13-12 0 0,7-10 0 15,-7-7-5-15,-6-5-2 0,-6-5 0 0,-7-18 0 16,1 1 43-16,-7-17 9 0,-12-6 2 0,-1-11 0 0,13-11-3 0,-6-1 0 15,0-10 0-15,0-6 0 0,6-6 21 0,7 1 4 16,-1-1 1-16,7 6 0 0,0 11-6 0,12-5-2 16,7 10 0-16,0 1 0 0,-7 5-22 0,13 1-12 15,6 5 12-15,7 5-12 16,-1-5-56-16,1 12-19 0,0-7-3 0,6 6-1310 0</inkml:trace>
  <inkml:trace contextRef="#ctx0" brushRef="#br0" timeOffset="142913.42">26826 11445 2880 0,'0'0'128'0,"0"0"25"16,19 5-122-16,0-5-31 0,6-5 0 0,0 5 0 0,7-6 114 0,-7 0 17 0,0-5 3 0,7 0 1 0,-1 0-103 0,1 0-20 0,-1-1-4 0,-5 7 0 31,-26 5-53-31,0 0-11 0,0-11-1 0,0 11-1 16,0 0-180-16,0 0-36 0,0 0-7 0,0 0-2 0</inkml:trace>
  <inkml:trace contextRef="#ctx0" brushRef="#br0" timeOffset="143043.1">26908 11674 633 0,'6'17'56'0,"-6"0"-44"15,0 5-12-15,-6 1 0 16,12-6 501-16,-6 0 99 0,13-1 19 0,0-4 4 16,-13-12-396-16,19 11-79 0,18-11-16 0,-5 0-4 15,6 0-51-15,0-11-10 0,-7 5-3 0,7-5 0 0,0 0-51 16,0-1-13-16,-1-5 0 0,1 6 0 16,-13 0-73-16,1 5-18 0,-14-5-3 0,7 6-1398 15</inkml:trace>
  <inkml:trace contextRef="#ctx0" brushRef="#br0" timeOffset="143813.76">27747 11338 1267 0,'0'0'56'0,"0"0"12"0,0-5-55 0,6-7-13 15,-12 1 0-15,12 0 0 0,-6 0 361 0,12-1 70 0,-5 1 13 0,12 0 4 0,0 0-308 0,-7-6-62 16,7 6-12-16,13 5-2 0,-1 1-51 0,-6 5-13 16,7 5 0-16,-7 1 0 0,7-1 0 0,-1 12 0 0,-6-6 0 15,-6 12 0-15,0-1 0 0,-6 6-19 16,-7 0 3-16,0 12 1 16,-6-7-34-16,0 1-7 0,-6 5-2 0,0-5 0 15,0-6-67-15,-13-6-14 0,6-5-2 0,0-6-1 0,13 0 99 0,-6-5 20 16,-7 0 4-16,13-6 1 0,0 0 18 0,0 0 14 15,19 5-2-15,0 6-1 0,13-5-11 0,6 0 0 0,-7 5 0 16,7 0 8-16,-6 0-8 0,-7 0 0 0,0 1 9 16,-6 10-9-16,0-11 76 0,-7 6 10 0,1 6 2 0,-13-7 1 15,-6 1-20-15,-1 6-4 0,-5-1-1 16,-1 0 0-16,-6-16 12 0,-6 0 3 0,-13 10 0 0,7-10 0 16,-1 0-63-16,1-6-16 0,-13 5 0 0,6-5 0 15,0 0-24 1,6 0-8-16,1 6-2 0,-1-1-883 0,7-5-177 0</inkml:trace>
  <inkml:trace contextRef="#ctx0" brushRef="#br0" timeOffset="144108.38">28617 11719 2880 0,'-7'34'128'0,"1"-17"25"0,6 0-122 0,0 11-31 15,0-12 0-15,0 7 0 0,0-23 75 0,0 0 9 0,0 0 1 16,0 0 1-16,6-11-86 0,1-6-18 0,5-6-3 16,1 1-1-16,-7-1 22 0,7-5 0 0,-1 0 0 0,1 6 0 15,0 0 16-15,5 5 8 0,-5 6 2 16,12-1 0-16,-6 7-13 0,13-1-2 16,-7 6-1-16,6 11 0 0,1 6-10 0,6 6 0 15,0 10 0-15,-7 1 0 0,-6 5 0 0,1 0 0 16,5 6 0-16,-12-6 0 0,-6-5 0 0,-7 0 0 15,0-1 0-15,1-5 0 16,-7-5-67-16,0-12-18 0,6 6-4 0,-6-12-818 0,-13-5-163 0</inkml:trace>
  <inkml:trace contextRef="#ctx0" brushRef="#br0" timeOffset="144279.51">29493 11276 3110 0,'12'28'68'0,"-5"-16"15"0,-1 5 2 0,7 11 3 0,-7 5-71 0,7 1-17 16,12 11 0-16,-6-1 0 0,6 13 0 0,-6-1 0 16,0 11 0-16,6-6 0 0,-12 1 0 0,6-6 0 15,-7 0 0-15,1-5 0 0,-7-6-201 16,0-6-44-16,-12 28-9 0,-7-22-2 0</inkml:trace>
  <inkml:trace contextRef="#ctx0" brushRef="#br0" timeOffset="144415.63">29575 11652 3340 0,'0'0'74'0,"0"0"15"0,0 0 3 0,19-6 1 0,0-5-74 0,6 0-19 15,-6-6 0-15,6 6 0 0,7-11 55 0,-7-1 7 0,6 6 2 16,-6 0 0 0,1-5-205-16,-1 0-41 0,0 5-8 0,0 6-1205 0</inkml:trace>
  <inkml:trace contextRef="#ctx0" brushRef="#br0" timeOffset="144761.04">30085 11361 3340 0,'0'0'74'0,"0"0"15"0,13 0 3 0,6 5 1 0,13 1-74 0,-7-6-19 0,6 0 0 0,7 5 0 16,0 7 0-16,-7-7 0 0,1 6 0 0,-1 6 0 15,-5 0-48 1,-7 0-12-16,-7 11-4 0,1-6 0 0,-7 6 0 0,-6 0 0 0,-6 0 0 0,0 0 0 15,-7-5 0 1,0-1 0-16,1-5 0 0,-1-6 0 0,7-5 52 0,6-6 12 0,-7-6 0 0,1-5 0 16,12-6 48-16,1 0 13 0,-1 1 3 15,13 4 0-15,0-4-52 0,0 10-12 0,6-5 0 0,0 5 0 0,0 1 0 16,7 10 0-16,0 6 0 0,-7 1 0 0,0 4 0 16,6 1 0-16,-12 6 0 0,7-1 0 15,-14 6 48-15,1 0 8 0,6 0 0 0,-7 6 1 0,-5-1 17 16,-7-5 3-16,0 6 1 0,-7 0 0 0,1 5-17 15,0-11-3-15,-7 0-1 0,1 0 0 0,-7-6-45 0,0-5-12 16,0 0 0-16,-6-6 0 0,6-5 0 16,-13-1 0-16,1-10 0 0,5 5 0 15,1-6-124-15,-6-5-26 0,-1-11-6 0,13 10 0 16</inkml:trace>
  <inkml:trace contextRef="#ctx0" brushRef="#br0" timeOffset="145154.51">31044 11501 1152 0,'0'28'102'0,"0"5"-82"0,0 7-20 0,6-1 0 15,7 6 440-15,-7-1 83 0,0 1 17 0,1-5 3 16,5-7-391-16,-6-10-77 0,-6-7-16 0,13-4-3 0,-7-1-64 0,-6-11-13 16,0 0-3-16,13-6 0 15,-7-11-5-15,1-5-2 16,5-12 0-16,-5-5 0 15,-1 0 3-15,6 0 0 0,1-1 0 0,0 1 0 0,-1 6 28 0,7-1 0 0,-6 6 0 0,6 11 10 0,0 0 10 0,0 12 3 16,6-1 0-16,6 6 0 16,-6 6 9-16,7-1 3 0,0 12 0 0,-1 0 0 15,1 5-12-15,-1 1-3 0,7-1 0 0,-7 6 0 16,-5-5-6-16,-1-1-2 0,6 0 0 0,-5-5 0 0,-7 0-3 16,6-6-1-16,-13-5 0 0,7-1 0 0,-6-5-8 15,6 0 0-15,-13-5 0 0,7-1 0 0,-1-5 8 16,1 0-8-16,-7-6 0 0,1 6 8 0,5 5-8 0,-6 6 0 0,7 0 0 0,0 0 0 15,-1 11-9 1,1 1 9-16,6-1 0 0,0 11 0 0,-13 1-12 0,0 5 12 16,7 0-12-16,0 5 12 0,-7-5-18 0,-6-5 3 15,0 5 1-15,6-6 0 16,-6 1-101-16,6-1-20 0,-18 6-4 16,12-28-1-16</inkml:trace>
  <inkml:trace contextRef="#ctx0" brushRef="#br0" timeOffset="145853.24">26908 13535 3110 0,'13'0'68'15,"-7"-5"15"-15,13-1 2 0,6 1 3 0,0-12-71 0,7 5-17 0,-1 1 0 0,1-6 0 0,6 6 55 0,-7 0 7 0,7 0 2 0,0 0 0 16,-7 5-103-16,1 0-20 0,-13 6-4 0,0 0-888 16,-7 0-177-16</inkml:trace>
  <inkml:trace contextRef="#ctx0" brushRef="#br0" timeOffset="146000.42">26883 13989 3110 0,'0'0'138'0,"6"12"28"0,0-7-133 0,13 1-33 15,7-6 0-15,5-6 0 0,1 1 88 0,5-12 10 0,8 6 2 0,-1-1 1 16,6-5-74-16,-6 6-15 0,7-6-4 0,-7 6 0 16,-13 0-93-16,7 0-19 15,-6 0-4-15,-7-1-1 0</inkml:trace>
  <inkml:trace contextRef="#ctx0" brushRef="#br0" timeOffset="146740.68">28087 13530 288 0,'0'0'25'0,"-13"-6"-25"0,13 1 0 0,-6-7 0 0,-7 1 420 0,13 0 80 0,7 0 15 0,-1-6 3 16,7 0-254-16,-1 6-50 0,1 0-10 0,6-6-3 0,6 0-112 15,7 0-22-15,-1 0-5 0,7 12-1 16,6-1-18-16,-6 1-4 0,-7-1-1 0,1 6 0 16,-1 6-7-16,1-1-2 0,-13 6 0 0,0 1 0 15,0 10-74-15,-13 0-15 0,0 1-4 16,-6 5 0-16,-6 0 43 0,-7 0 8 0,1 6 1 0,-7-6 1 15,0-6-33 1,0-5-8-16,0-6 0 0,0 0-1 0,7-5 21 0,12-6 4 0,0 0 0 0,0 0 1 16,0 0 43-16,19 5 9 0,6 1 2 0,0 11 0 0,6-6-27 15,1 6 0-15,0-12 0 0,-1 1-11 16,-6 11 11-16,0-6 0 0,7-11 10 0,-7 11-10 0,-6 1 0 0,-6-1 0 16,-1 6 0-16,-5-1 0 0,-1 1 57 0,-6 0 6 15,-6 11 1-15,-1-6 0 0,-5-5 0 0,-1 6 0 16,-6-1 0-16,-6 1 0 0,-7-1-52 0,1-5-12 0,-7-6 0 15,0 0 0-15,-6-5 0 0,6 5 0 0,-6 0 0 0,0 6 0 32,6 0-151-32,0 0-33 0,7-6-6 0,18 11-2 0</inkml:trace>
  <inkml:trace contextRef="#ctx0" brushRef="#br0" timeOffset="147090.07">29020 12964 2880 0,'0'0'64'0,"-6"11"12"0,-7 0 4 0,7 11 0 0,-7 1-64 0,7 10-16 0,6 7 0 0,6 5 0 16,-6 5 0-16,7 0 0 0,5 12 0 0,7 0 0 0,6 5 44 0,-6 0 5 0,0 1 2 16,13-1 0-16,5-6-31 0,1-10-5 0,0-1-2 15,6-5 0-15,-6-17-13 0,6-5 0 16,-6-7 0-16,0-4-919 15,-7-7-186-15</inkml:trace>
  <inkml:trace contextRef="#ctx0" brushRef="#br0" timeOffset="147357.23">29688 13877 748 0,'0'0'67'0,"0"0"-54"0,0 11-13 0,0-11 0 15,0 0 476-15,0 0 93 0,0 0 19 0,0 0 3 16,0 0-396-16,0 0-79 0,0-16-16 0,7-1-4 16,-1-11-46-16,0 0-10 0,1-6-1 0,-1 6-1 15,6 11 16-15,7-5 3 0,0-6 1 0,0 0 0 0,6 0-46 16,-6 11-12-16,13-5 0 0,-7 5 0 16,7 6-12-16,-7 5-5 0,6 0-1 0,-5 6 0 0,11 6 18 15,-5 0 0-15,-7 5 0 0,0 6 0 0,1 5 13 16,-1 0 3-16,-6 6 1 0,-7 6 0 0,7 0-17 0,-6-6 0 15,-7 0 0-15,-6 0 0 0,0 0 0 0,-6 5 0 16,-7-5 0-16,7 0 0 16,-13-5-116-16,13-1-26 0,-7-10-6 0</inkml:trace>
  <inkml:trace contextRef="#ctx0" brushRef="#br0" timeOffset="147569.21">30735 13261 1324 0,'6'16'118'0,"7"7"-94"0,-7 11-24 15,13-1 0-15,0 12 401 0,0 5 76 0,0 7 15 0,-7 4 4 0,7 1-346 16,0-1-69-16,-6 7-13 0,6-1-4 16,-7-11-40-16,1 6-9 0,-1-12-2 0,1 1 0 31,-7-7-90-31,7-4-19 0,-13-7-3 0</inkml:trace>
  <inkml:trace contextRef="#ctx0" brushRef="#br0" timeOffset="147699.28">30754 13760 1670 0,'0'0'148'0,"0"0"-118"0,0 0-30 0,25-6 0 0,0-5 326 0,0-6 59 15,7-6 12-15,-7 1 3 0,7-6-280 0,-7 6-56 16,0-1-12-16,-6-5-1 15,13 6-155-15,-14-6-30 0,8 0-6 0</inkml:trace>
  <inkml:trace contextRef="#ctx0" brushRef="#br0" timeOffset="148079.7">31479 13608 2880 0,'6'45'64'0,"-6"-23"12"0,0 12 4 0,6 0 0 0,-6-1-64 0,0 7-16 16,0-7 0-16,7 1 0 0,-1-6 105 0,0-6 19 0,-6-11 3 15,0-11 1-15,0 0-107 0,0 0-21 0,0 0 0 16,13-11 0-16,-7-6 0 0,0-5 0 16,-6-6 0-16,7 0 0 0,-1-6 0 0,0 1 0 15,1 10-14-15,-1 1 5 0,0-6 9 0,7 11 0 16,0 6 0-16,5-6 0 0,1 6 0 0,0 11 0 0,6 11 0 0,1 6 0 16,-1 0-15-16,0 5-1 0,0 6 0 0,-6 0 0 15,6 6 7-15,-6-1 1 0,0 7 0 16,-6-7 0-16,0-10 8 0,-7-7-13 15,6 1 5-15,-5-5 8 0,-7-12-27 0,0 0 3 0,19-12 0 16,-7-5 0 0,1-11-8-16,-7 0 0 0,7-5-1 0,-1-1 0 0,1-11 42 0,6 12 9 15,-6 5 2-15,12 5 0 0,0 1 6 0,0-1 2 0,-6 12 0 0,6 6 0 16,7 5-28-16,-1 11-19 0,-5 0 3 0,-1 6 1 0,6 11 39 0,-12 0 7 16,6 0 1-16,-6 6 1 15,-6-6-1-15,6 5-1 0,-13 1 0 0,0-1 0 16,1-5-41-16,-1-5-8 0,-6-1-2 0,-6 1 0 15,6-6-183-15,-7-6-37 0</inkml:trace>
  <inkml:trace contextRef="#ctx0" brushRef="#br0" timeOffset="148267">32387 13003 1785 0,'25'17'159'0,"0"11"-127"16,13 0-32-16,-7 17 0 0,7 5 344 0,0 0 64 0,6 12 12 15,-6 5 2-15,0 6-306 0,-7 6-60 0,7 5-13 16,0 11-3-16,-13-5-32 0,-6-1-8 0,-6-5 0 16,-7 6 0-16,-12-6 0 0,-1-5 0 15,-12-1 0-15,1-11 0 16,-8-5-133-16,-11-6-19 0,-45 45-4 0,12-45-1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03T22:03:03.5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1003 15968 288 0,'-25'-6'25'0,"25"6"-25"0,0 0 0 0,0 0 0 0,0 0 312 0,0 0 56 0,0 0 12 0,0 0 3 0,0-5-141 0,6-6-28 15,7-1-6-15,0 7 0 0,-1-1-51 0,-5 0-9 16,5-5-3-16,7 0 0 0,-6 0-77 0,6 0-15 16,0-6-3-16,-1 0-1 0,8 0 11 0,-7-5 3 15,6 5 0-15,0 6 0 0,-6-6-50 0,0 0-13 16,0-5 0-16,0 5 0 0,0 0 13 15,-7 6-2-15,1 0-1 0,-7-6 0 0,7 6-10 0,-13 11 0 16,0 0 0-16,0 0 0 0,0 0 0 0,0 0 0 16,0 0 0-16,-19 5 0 0,19-5 0 0,-13 6 0 0,1 5 0 0,-7 6 0 15,0 0-8-15,0-1-1 16,13 13 0-16,6-1 0 0,-13 5 9 0,26 12 0 16,-13-6 0-16,18 0 0 0,-11 1 0 0,12-1 0 15,0 0-9-15,-13 0 9 0,19-11 0 16,-6 12-11-16,0-12 11 0,0 11-8 0,0-5 8 0,-13 5 0 15,0-6-9-15,-6 12 9 0,0 0 0 0,-6 11 12 16,-13-5-2-16,0-1 0 0,-6 1-10 0,0-12-9 0,0 0 9 16,-13-5-13-16,0-6 13 0,6-12 0 15,-12 7 12-15,6-12-12 0,-6-5 0 0,0-1 0 0,0-10-10 16,6 5 10 0,0 0-45-16,13-6-2 0,0 0 0 0,0 6 0 0,6-5-145 0,6 5-30 15,13 0-6-15</inkml:trace>
  <inkml:trace contextRef="#ctx0" brushRef="#br0" timeOffset="384.58">1596 15217 2649 0,'-32'-39'58'0,"26"22"12"0,-13-6 2 0,-6 7 4 0,6-1-61 0,-6-6-15 0,-13 7 0 0,0-1 0 0,7 5 105 0,-7 1 19 0,-6 6 3 0,0 10 1 0,0 6-100 0,-1 1-19 0,-11 5-9 16,5 11 8-16,-6 5 4 0,7 6 1 16,-7 12 0-16,7 11 0 0,6 10-5 0,6 18 0 15,-6 17-8-15,6 16 12 0,13-5-12 0,0 10 8 16,6 7-8-16,12 11 0 0,7-12 8 0,7-5-8 16,-1-6 0-16,25-5 0 0,-5-23 9 0,18-10-9 15,19-24 8-15,0-16-8 0,6-17 0 0,19-11 0 16,13-17 0-16,7-23 0 15,-1-5-21-15,-13-22-10 0,7-17-1 0,-13-17-1 0,-6-17 33 0,0-6 12 16,-12-5 0-16,-7-11 0 0,-13 5-12 0,-12 0-16 16,-19-5 3-16,0 0 1 0,-19 16-11 0,0 1-1 0,-38 11-1 15,13-1 0-15,-13 18 35 0,0 11 7 16,-6 5 2-16,0 17 0 0,0 6 9 0,0 5 3 0,6 12 0 16,-6-1 0-1,-7 12-122-15,7 0-24 0,6 0-5 0,-6-1-1181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D774A-3848-4392-BFD4-0CA8DAD5258D}" type="datetimeFigureOut">
              <a:rPr lang="en-US" smtClean="0"/>
              <a:t>11/3/2025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24AEC-EEDD-4008-8239-BD4077623B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752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80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007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42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70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85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45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342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2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0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0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1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58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436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843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20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1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6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96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21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51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43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66F40F-2F12-4361-BED6-21687C5272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9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14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40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24AEC-EEDD-4008-8239-BD4077623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4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89FD9BC-A32D-42FA-BE9C-56C0FB430CEC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9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60270-96E1-4574-8DC7-A585307813AB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5041F-599A-45B1-BF9A-DD500348195F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24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86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0C5CB-70D5-4062-B968-1FF02726E6E4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52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51949-DE52-4878-863E-27C30131D572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382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E6FA-44DD-4D4E-9F1E-DE2A2985A669}" type="datetime1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1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B1872-D0DC-4305-B36D-19D2DB767A2F}" type="datetime1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6FE4-63B7-43F7-8A94-E79C8091E0BF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72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D0C7-F12B-4D5B-A86D-B3F64E29C159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8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7BDFE-19D7-442E-A1A5-39A6C217C817}" type="datetime1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F0E26-8430-4C09-A096-A8CEFDD2DD90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9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42F0A2B-C9E0-4949-A19A-53B1EBDCC362}" type="datetime1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CF15990-5EAB-40EB-8F76-707C55418C5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7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customXml" Target="../ink/ink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9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552F-CE0D-42A3-A027-9783C9289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/>
          <a:p>
            <a:r>
              <a:rPr lang="en-US" dirty="0"/>
              <a:t>Structural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85480-9376-4153-B6C3-A909ABAA8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/>
          <a:lstStyle/>
          <a:p>
            <a:r>
              <a:rPr lang="en-US" dirty="0"/>
              <a:t>CSE 311 Autumn 25</a:t>
            </a:r>
          </a:p>
          <a:p>
            <a:r>
              <a:rPr lang="en-US" dirty="0"/>
              <a:t>Lecture 18</a:t>
            </a:r>
          </a:p>
        </p:txBody>
      </p:sp>
      <p:pic>
        <p:nvPicPr>
          <p:cNvPr id="5" name="Picture 2" descr="Image result for xkcd recursion">
            <a:extLst>
              <a:ext uri="{FF2B5EF4-FFF2-40B4-BE49-F238E27FC236}">
                <a16:creationId xmlns:a16="http://schemas.microsoft.com/office/drawing/2014/main" id="{906F2C12-31CD-420F-B23D-DCCC55619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82" y="1673592"/>
            <a:ext cx="7048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57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4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7806B6-E52D-4845-BD61-9C0F8075663F}"/>
                  </a:ext>
                </a:extLst>
              </p14:cNvPr>
              <p14:cNvContentPartPr/>
              <p14:nvPr/>
            </p14:nvContentPartPr>
            <p14:xfrm>
              <a:off x="104760" y="3121200"/>
              <a:ext cx="11729520" cy="3580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7806B6-E52D-4845-BD61-9C0F807566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400" y="3111840"/>
                <a:ext cx="11748240" cy="359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230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6=2⋅3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3|6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(6)</m:t>
                    </m:r>
                  </m:oMath>
                </a14:m>
                <a:r>
                  <a:rPr lang="en-US" dirty="0"/>
                  <a:t> holds.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15=5⋅3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3|15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(15)</m:t>
                    </m:r>
                  </m:oMath>
                </a14:m>
                <a:r>
                  <a:rPr lang="en-US" dirty="0"/>
                  <a:t> holds.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Step: By IH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 3</m:t>
                        </m:r>
                      </m:e>
                    </m:d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So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for integers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Adding the equations,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integers,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3|(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by definition of divides. This 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4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58D919C-0C83-47C1-AB7F-851C1CA87991}"/>
                  </a:ext>
                </a:extLst>
              </p14:cNvPr>
              <p14:cNvContentPartPr/>
              <p14:nvPr/>
            </p14:nvContentPartPr>
            <p14:xfrm>
              <a:off x="211320" y="5407560"/>
              <a:ext cx="511200" cy="724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58D919C-0C83-47C1-AB7F-851C1CA879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960" y="5398200"/>
                <a:ext cx="529920" cy="74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2919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96B3-8330-4917-9D40-B9EBB799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Template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1. Define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State that you will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that your proof is by structural induction.</a:t>
                </a:r>
              </a:p>
              <a:p>
                <a:r>
                  <a:rPr lang="en-US" dirty="0"/>
                  <a:t>2. Base Case: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the basis step of defining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]</a:t>
                </a:r>
              </a:p>
              <a:p>
                <a:r>
                  <a:rPr lang="en-US" dirty="0"/>
                  <a:t>3. 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[Do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listed as already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in the recursive rules].</a:t>
                </a:r>
              </a:p>
              <a:p>
                <a:r>
                  <a:rPr lang="en-US" dirty="0"/>
                  <a:t>4. Inductive Step: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the “new elements.” </a:t>
                </a:r>
              </a:p>
              <a:p>
                <a:pPr lvl="1"/>
                <a:r>
                  <a:rPr lang="en-US" dirty="0"/>
                  <a:t>[You will need a separate step for every element created by the recursive rules].</a:t>
                </a:r>
              </a:p>
              <a:p>
                <a:r>
                  <a:rPr lang="en-US" dirty="0"/>
                  <a:t>5.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8ED872-6083-4BDB-940C-F44C5BEE1B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68D682-B686-448C-9821-470F3D171EAD}"/>
                  </a:ext>
                </a:extLst>
              </p14:cNvPr>
              <p14:cNvContentPartPr/>
              <p14:nvPr/>
            </p14:nvContentPartPr>
            <p14:xfrm>
              <a:off x="4954680" y="2211120"/>
              <a:ext cx="6248520" cy="1519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68D682-B686-448C-9821-470F3D171E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5320" y="2201760"/>
                <a:ext cx="6267240" cy="153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004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82A48044-05DF-2D51-7A4E-7C8AD1C1A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55" y="1518577"/>
            <a:ext cx="642257" cy="7243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2579913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3799112" y="249827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18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24…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4680" y="1743554"/>
                <a:ext cx="5294566" cy="830997"/>
              </a:xfrm>
              <a:prstGeom prst="rect">
                <a:avLst/>
              </a:prstGeom>
              <a:blipFill>
                <a:blip r:embed="rId3"/>
                <a:stretch>
                  <a:fillRect l="-1724" t="-4348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P(6) and P(15)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P(x) and P(y), then P(</a:t>
                </a:r>
                <a:r>
                  <a:rPr lang="en-US" sz="2400" dirty="0" err="1"/>
                  <a:t>x+y</a:t>
                </a:r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5308" y="2723526"/>
                <a:ext cx="5657852" cy="3513988"/>
              </a:xfrm>
              <a:prstGeom prst="rect">
                <a:avLst/>
              </a:prstGeom>
              <a:blipFill>
                <a:blip r:embed="rId4"/>
                <a:stretch>
                  <a:fillRect l="-861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68EBE99-084A-4E5A-9636-C3C722D21279}"/>
                  </a:ext>
                </a:extLst>
              </p14:cNvPr>
              <p14:cNvContentPartPr/>
              <p14:nvPr/>
            </p14:nvContentPartPr>
            <p14:xfrm>
              <a:off x="1884240" y="2376720"/>
              <a:ext cx="3145680" cy="3198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68EBE99-084A-4E5A-9636-C3C722D212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74880" y="2367360"/>
                <a:ext cx="3164400" cy="32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41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Weak Induction is a special case of Structural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283B5F-EC62-2D6E-4651-75850696D02D}"/>
              </a:ext>
            </a:extLst>
          </p:cNvPr>
          <p:cNvSpPr/>
          <p:nvPr/>
        </p:nvSpPr>
        <p:spPr>
          <a:xfrm>
            <a:off x="1330775" y="2097497"/>
            <a:ext cx="4152902" cy="3742670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82A48044-05DF-2D51-7A4E-7C8AD1C1A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56855" y="1518577"/>
                <a:ext cx="642257" cy="72431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53D74D02-5199-EB33-F1F6-ACDA691B9885}"/>
              </a:ext>
            </a:extLst>
          </p:cNvPr>
          <p:cNvSpPr txBox="1">
            <a:spLocks/>
          </p:cNvSpPr>
          <p:nvPr/>
        </p:nvSpPr>
        <p:spPr>
          <a:xfrm>
            <a:off x="3086098" y="2483526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D9366FF6-DA9B-F4D7-512E-ECACAD635FFE}"/>
              </a:ext>
            </a:extLst>
          </p:cNvPr>
          <p:cNvSpPr txBox="1">
            <a:spLocks/>
          </p:cNvSpPr>
          <p:nvPr/>
        </p:nvSpPr>
        <p:spPr>
          <a:xfrm flipH="1">
            <a:off x="4065812" y="247252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62A0EBBF-1E83-E553-A72C-9AAE948B91A7}"/>
              </a:ext>
            </a:extLst>
          </p:cNvPr>
          <p:cNvSpPr txBox="1">
            <a:spLocks/>
          </p:cNvSpPr>
          <p:nvPr/>
        </p:nvSpPr>
        <p:spPr>
          <a:xfrm>
            <a:off x="1937656" y="324477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C8B622A2-5149-AFA2-7131-0F2812758942}"/>
              </a:ext>
            </a:extLst>
          </p:cNvPr>
          <p:cNvSpPr txBox="1">
            <a:spLocks/>
          </p:cNvSpPr>
          <p:nvPr/>
        </p:nvSpPr>
        <p:spPr>
          <a:xfrm flipH="1">
            <a:off x="3086098" y="3222590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BBFAFD29-B743-BB3A-808F-0CD38940125F}"/>
              </a:ext>
            </a:extLst>
          </p:cNvPr>
          <p:cNvSpPr txBox="1">
            <a:spLocks/>
          </p:cNvSpPr>
          <p:nvPr/>
        </p:nvSpPr>
        <p:spPr>
          <a:xfrm flipH="1">
            <a:off x="4234540" y="3222589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33835BCA-BCDE-BDA5-B24F-C8A74D86B6CA}"/>
              </a:ext>
            </a:extLst>
          </p:cNvPr>
          <p:cNvSpPr txBox="1">
            <a:spLocks/>
          </p:cNvSpPr>
          <p:nvPr/>
        </p:nvSpPr>
        <p:spPr>
          <a:xfrm>
            <a:off x="2098217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37369D8C-B01D-223F-AD7F-89893B127F33}"/>
              </a:ext>
            </a:extLst>
          </p:cNvPr>
          <p:cNvSpPr txBox="1">
            <a:spLocks/>
          </p:cNvSpPr>
          <p:nvPr/>
        </p:nvSpPr>
        <p:spPr>
          <a:xfrm>
            <a:off x="3842654" y="4136155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1370F5FC-B1DA-4FA6-25A8-8131F259D298}"/>
              </a:ext>
            </a:extLst>
          </p:cNvPr>
          <p:cNvSpPr txBox="1">
            <a:spLocks/>
          </p:cNvSpPr>
          <p:nvPr/>
        </p:nvSpPr>
        <p:spPr>
          <a:xfrm>
            <a:off x="3086098" y="4764580"/>
            <a:ext cx="1148442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8…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/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Basis: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sz="2400" b="0" dirty="0">
                  <a:solidFill>
                    <a:schemeClr val="tx1"/>
                  </a:solidFill>
                  <a:latin typeface="Segoe UI Semilight" panose="020B0402040204020203" pitchFamily="34" charset="0"/>
                </a:endParaRPr>
              </a:p>
              <a:p>
                <a:r>
                  <a:rPr lang="en-US" sz="2400" b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Recursive: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547D427-EFBB-5E8B-B2B9-979BF70CA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592" y="1743554"/>
                <a:ext cx="4726451" cy="830997"/>
              </a:xfrm>
              <a:prstGeom prst="rect">
                <a:avLst/>
              </a:prstGeom>
              <a:blipFill>
                <a:blip r:embed="rId4"/>
                <a:stretch>
                  <a:fillRect l="-1931" t="-4348" r="-644" b="-15942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We proved:</a:t>
                </a:r>
              </a:p>
              <a:p>
                <a:r>
                  <a:rPr lang="en-US" sz="2400" dirty="0"/>
                  <a:t>Base Case: P(0)</a:t>
                </a:r>
              </a:p>
              <a:p>
                <a:r>
                  <a:rPr lang="en-US" sz="2400" dirty="0"/>
                  <a:t>IH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IS: If P(k), then P(k+1)</a:t>
                </a: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66767030-D7E6-3590-5BFF-915FD8C95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858" y="2723526"/>
                <a:ext cx="4414158" cy="3513988"/>
              </a:xfrm>
              <a:prstGeom prst="rect">
                <a:avLst/>
              </a:prstGeom>
              <a:blipFill>
                <a:blip r:embed="rId5"/>
                <a:stretch>
                  <a:fillRect l="-1105" t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A67143D-F345-730B-CE69-1F6683DDE086}"/>
              </a:ext>
            </a:extLst>
          </p:cNvPr>
          <p:cNvSpPr txBox="1">
            <a:spLocks/>
          </p:cNvSpPr>
          <p:nvPr/>
        </p:nvSpPr>
        <p:spPr>
          <a:xfrm>
            <a:off x="2167618" y="2492834"/>
            <a:ext cx="642257" cy="72431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</a:t>
            </a:r>
          </a:p>
          <a:p>
            <a:pPr marL="0" indent="0">
              <a:buFont typeface="Tw Cen MT" panose="020B0602020104020603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9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9F6F8-4F30-4463-B550-0B4AB2E5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Think of each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requiring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“applications of a rule” to get in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𝑐𝑎𝑠𝑒𝑠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𝑐𝑎𝑠𝑒𝑠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𝑜𝑛𝑒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𝑜𝑛𝑒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𝑎𝑝𝑝𝑙𝑖𝑐𝑎𝑡𝑖𝑜𝑛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𝑡𝑤𝑜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𝑎𝑝𝑝𝑙𝑖𝑐𝑎𝑡𝑖𝑜𝑛𝑠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It’s the same principle as regular induction. You’re just inducting on “how many steps did we need to get this element?”</a:t>
                </a:r>
              </a:p>
              <a:p>
                <a:r>
                  <a:rPr lang="en-US" dirty="0"/>
                  <a:t>You’re still only assuming the IH about a domino you’ve knocked over.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6FDA1D-9E31-447A-A7B0-969F581C46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063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2DB3-C72E-4C92-BB52-02BCC164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 minute! Why can we do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 building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“step-by-step”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={6,15}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12,21,30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={18,24,27,36,42,45,60}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can always of the form “suppose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∪…∪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” and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We use the structural induction phrasing assuming our reader knows how induction works and so don’t phrase it explicitly in this form.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1694FA-80BC-4672-B2A7-6E7E2AFBE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035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these recursive definitions? </a:t>
                </a:r>
              </a:p>
              <a:p>
                <a:r>
                  <a:rPr lang="en-US" dirty="0"/>
                  <a:t>They’re the basis for regular expressions, which we’ll introduce next week. Answer questions like “how do you search for anything that looks like an email address”</a:t>
                </a:r>
              </a:p>
              <a:p>
                <a:endParaRPr lang="en-US" dirty="0"/>
              </a:p>
              <a:p>
                <a:r>
                  <a:rPr lang="en-US" dirty="0"/>
                  <a:t>First, we need to talk about strings.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will be an </a:t>
                </a:r>
                <a:r>
                  <a:rPr lang="en-US" b="1" dirty="0"/>
                  <a:t>alphabet </a:t>
                </a:r>
                <a:r>
                  <a:rPr lang="en-US" dirty="0"/>
                  <a:t>the set of all the letters you can use in words.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the set of all </a:t>
                </a:r>
                <a:r>
                  <a:rPr lang="en-US" b="1" dirty="0"/>
                  <a:t>words </a:t>
                </a:r>
                <a:r>
                  <a:rPr lang="en-US" dirty="0"/>
                  <a:t>all the strings you can build off of the letters.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7B5FA-1410-439B-BFFB-4A7B5FA36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A568A7-86C7-4908-9D7D-90DDBB993C4E}"/>
                  </a:ext>
                </a:extLst>
              </p14:cNvPr>
              <p14:cNvContentPartPr/>
              <p14:nvPr/>
            </p14:nvContentPartPr>
            <p14:xfrm>
              <a:off x="722160" y="3254400"/>
              <a:ext cx="2687400" cy="3208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A568A7-86C7-4908-9D7D-90DDBB993C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2800" y="3245040"/>
                <a:ext cx="2706120" cy="322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9618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537F-54D3-46B1-9883-DAEA334E5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3394"/>
            <a:ext cx="11187259" cy="1014667"/>
          </a:xfrm>
        </p:spPr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93740"/>
                <a:ext cx="11187258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“the empty string”</a:t>
                </a:r>
              </a:p>
              <a:p>
                <a:r>
                  <a:rPr lang="en-US" dirty="0"/>
                  <a:t>The string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characters –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dirty="0"/>
                  <a:t>not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means the string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with the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appended.</a:t>
                </a:r>
              </a:p>
              <a:p>
                <a:r>
                  <a:rPr lang="en-US" dirty="0"/>
                  <a:t>You’ll also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(a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74CC5-4C85-4743-8DAE-05275AC001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93740"/>
                <a:ext cx="11187258" cy="4845504"/>
              </a:xfrm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F68145-7889-4311-9797-5CA7E9F351E9}"/>
                  </a:ext>
                </a:extLst>
              </p14:cNvPr>
              <p14:cNvContentPartPr/>
              <p14:nvPr/>
            </p14:nvContentPartPr>
            <p14:xfrm>
              <a:off x="352080" y="449640"/>
              <a:ext cx="10429200" cy="5495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F68145-7889-4311-9797-5CA7E9F351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720" y="440280"/>
                <a:ext cx="10447920" cy="551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849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0BF5-2AD0-4632-BFEB-1179C19CF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400" dirty="0"/>
                  <a:t>Since strings are defined recursively, most functions on strings are as well.</a:t>
                </a:r>
              </a:p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7A661-76DD-4710-9E6D-E47C650FEC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58091"/>
                <a:ext cx="11187258" cy="5251270"/>
              </a:xfrm>
              <a:blipFill>
                <a:blip r:embed="rId3"/>
                <a:stretch>
                  <a:fillRect l="-1089" t="-2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6980AB-F377-4853-8FB7-937E4E4A55E9}"/>
                  </a:ext>
                </a:extLst>
              </p14:cNvPr>
              <p14:cNvContentPartPr/>
              <p14:nvPr/>
            </p14:nvContentPartPr>
            <p14:xfrm>
              <a:off x="477000" y="2540160"/>
              <a:ext cx="2578680" cy="3717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6980AB-F377-4853-8FB7-937E4E4A55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640" y="2530800"/>
                <a:ext cx="2597400" cy="37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478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4DB3-BDB6-4F32-9D0F-7E3520B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F552A-28C2-4860-B7A3-8496000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464360" cy="48455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 far: We used induction to prove a statement over the natural numbers.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P(n) holds for all natural numbers n.”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Next goal: In CS, we deal with Strings, Lists, Trees, and other recursively defined sets. Would like to prove statements over these sets.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7030A0"/>
                </a:solidFill>
              </a:rPr>
              <a:t>“Prove that P(T) holds for all trees T.”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	“Prove that P(x) holds for all strings x.”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CA1E8C-E038-4FE8-979E-DAC1CA34B764}"/>
                  </a:ext>
                </a:extLst>
              </p14:cNvPr>
              <p14:cNvContentPartPr/>
              <p14:nvPr/>
            </p14:nvContentPartPr>
            <p14:xfrm>
              <a:off x="3320640" y="2455200"/>
              <a:ext cx="5760720" cy="2230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CA1E8C-E038-4FE8-979E-DAC1CA34B76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11280" y="2445840"/>
                <a:ext cx="5779440" cy="224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947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DE94-8535-407D-B3B8-8F954BFF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33394"/>
            <a:ext cx="11187259" cy="1014667"/>
          </a:xfrm>
        </p:spPr>
        <p:txBody>
          <a:bodyPr/>
          <a:lstStyle/>
          <a:p>
            <a:r>
              <a:rPr lang="en-US" dirty="0"/>
              <a:t>Strings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D8E38A7-ECE5-4FD8-9F87-875CD685DF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84380" y="1493740"/>
                <a:ext cx="5108384" cy="499633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Length: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)=0; </a:t>
                </a:r>
              </a:p>
              <a:p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400" dirty="0"/>
                  <a:t>)=</a:t>
                </a:r>
                <a:r>
                  <a:rPr lang="en-US" sz="2400" dirty="0" err="1"/>
                  <a:t>len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)+1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Reversal: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𝑤𝑎</m:t>
                            </m:r>
                          </m:e>
                        </m:d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Concatenation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Number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’s in a string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𝑤𝑐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2400" dirty="0"/>
                  <a:t>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/>
                  <a:t>; 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𝑤𝑎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#</m:t>
                        </m:r>
                      </m:e>
                      <m:sub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∖{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D8E38A7-ECE5-4FD8-9F87-875CD685D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80" y="1493740"/>
                <a:ext cx="5108384" cy="4996330"/>
              </a:xfrm>
              <a:prstGeom prst="rect">
                <a:avLst/>
              </a:prstGeom>
              <a:blipFill>
                <a:blip r:embed="rId3"/>
                <a:stretch>
                  <a:fillRect l="-2387" t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C5F4608-C858-462C-B8AF-F8D777DF0F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93740"/>
                <a:ext cx="6070595" cy="451261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200" dirty="0"/>
                  <a:t> is “the empty string”</a:t>
                </a:r>
              </a:p>
              <a:p>
                <a:r>
                  <a:rPr lang="en-US" sz="2200" dirty="0"/>
                  <a:t>The string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200" dirty="0"/>
                  <a:t> characters – 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“” in Java (</a:t>
                </a:r>
                <a:r>
                  <a:rPr lang="en-US" sz="2200" dirty="0"/>
                  <a:t>not 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null!)</a:t>
                </a:r>
                <a:r>
                  <a:rPr lang="en-US" sz="2200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/>
                  <a:t>:</a:t>
                </a:r>
              </a:p>
              <a:p>
                <a:r>
                  <a:rPr lang="en-US" sz="2200" dirty="0"/>
                  <a:t>Basis: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/>
                  <a:t>.</a:t>
                </a:r>
              </a:p>
              <a:p>
                <a:r>
                  <a:rPr lang="en-US" sz="2200" dirty="0"/>
                  <a:t>Recursive: 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2200" dirty="0"/>
                  <a:t> then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𝑤𝑎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200" b="0" dirty="0"/>
              </a:p>
              <a:p>
                <a:endParaRPr lang="en-US" sz="22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sz="2200" dirty="0"/>
                  <a:t> means the string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/>
                  <a:t> with the character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appended.</a:t>
                </a:r>
              </a:p>
              <a:p>
                <a:r>
                  <a:rPr lang="en-US" sz="2200" dirty="0"/>
                  <a:t>You’ll also see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/>
                  <a:t> (a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2200" dirty="0"/>
                  <a:t> to mean “concatenate” i.e. + in Java)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DC5F4608-C858-462C-B8AF-F8D777DF0F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93740"/>
                <a:ext cx="6070595" cy="4512613"/>
              </a:xfrm>
              <a:blipFill>
                <a:blip r:embed="rId4"/>
                <a:stretch>
                  <a:fillRect l="-2008" t="-1757" b="-6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0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F42E5-6943-4596-9B81-0D3966EA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string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567A5-CF28-4ABE-8C0A-7B4C4C8D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You’ll do a string-based induction proof on the concept check. We’ll do another one next week in lecture. It’s got a lot of details that are worth going through slowly.</a:t>
            </a:r>
          </a:p>
          <a:p>
            <a:r>
              <a:rPr lang="en-US" dirty="0"/>
              <a:t>Let’s do a different set—trees! </a:t>
            </a:r>
          </a:p>
        </p:txBody>
      </p:sp>
    </p:spTree>
    <p:extLst>
      <p:ext uri="{BB962C8B-B14F-4D97-AF65-F5344CB8AC3E}">
        <p14:creationId xmlns:p14="http://schemas.microsoft.com/office/powerpoint/2010/main" val="1751030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53ED1-A290-477E-9176-44B0BC47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6FCDF-03CB-42E9-95C7-C69CBF6B9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49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6B58654-6C85-42EB-8D2D-C3F5CB3D43F1}"/>
                  </a:ext>
                </a:extLst>
              </p14:cNvPr>
              <p14:cNvContentPartPr/>
              <p14:nvPr/>
            </p14:nvContentPartPr>
            <p14:xfrm>
              <a:off x="628920" y="2358360"/>
              <a:ext cx="7576200" cy="3995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6B58654-6C85-42EB-8D2D-C3F5CB3D43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560" y="2349000"/>
                <a:ext cx="7594920" cy="401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4016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Structural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Trees are another common source of structural induction.</a:t>
                </a:r>
              </a:p>
              <a:p>
                <a:endParaRPr lang="en-US" dirty="0"/>
              </a:p>
              <a:p>
                <a:r>
                  <a:rPr lang="en-US" dirty="0"/>
                  <a:t>Basis: A single node is a rooted binary tree.</a:t>
                </a:r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705725" y="269557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99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732-34B8-439B-80AB-6F289ADA9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None/>
                </a:pPr>
                <a:r>
                  <a:rPr lang="en-US" dirty="0"/>
                  <a:t>size(              ) =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None/>
                </a:pPr>
                <a:r>
                  <a:rPr lang="en-US" dirty="0"/>
                  <a:t>height(             ) = 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6907FA-482D-417F-AE42-9DC2AD6D5D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B31C4E-ECB9-4061-B562-EA7ECFBD9C62}"/>
              </a:ext>
            </a:extLst>
          </p:cNvPr>
          <p:cNvGrpSpPr/>
          <p:nvPr/>
        </p:nvGrpSpPr>
        <p:grpSpPr>
          <a:xfrm>
            <a:off x="1341119" y="2072415"/>
            <a:ext cx="1290003" cy="955266"/>
            <a:chOff x="813275" y="4134894"/>
            <a:chExt cx="2488408" cy="197126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5DE41-C402-406E-87D7-A5D5218264DB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E55E968-DDC1-4118-B146-E8E23A240956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5BC7A4-CAB8-4D3E-8426-CDA6658082B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5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CB76118-BC8A-406F-BD5C-5CDCDCCF6AC2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8D67C6-812A-4439-9929-B6CD550C298F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9029859-5E16-4EBE-8FC2-9A5C84E8113B}"/>
                </a:ext>
              </a:extLst>
            </p:cNvPr>
            <p:cNvCxnSpPr>
              <a:stCxn id="10" idx="4"/>
              <a:endCxn id="6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25CF390-4F99-4D8A-9B66-FE9A3EB4513E}"/>
                </a:ext>
              </a:extLst>
            </p:cNvPr>
            <p:cNvCxnSpPr>
              <a:cxnSpLocks/>
              <a:stCxn id="10" idx="4"/>
              <a:endCxn id="8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09BA80-5CB4-479A-B22F-3C4125BA066C}"/>
              </a:ext>
            </a:extLst>
          </p:cNvPr>
          <p:cNvGrpSpPr/>
          <p:nvPr/>
        </p:nvGrpSpPr>
        <p:grpSpPr>
          <a:xfrm>
            <a:off x="1650543" y="4916510"/>
            <a:ext cx="1290003" cy="955266"/>
            <a:chOff x="813275" y="4134894"/>
            <a:chExt cx="2488408" cy="19712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8A77D87-7A9C-4FC1-BD8C-723B7C45A23D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6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DCE6F00-A4AE-412E-9D3A-C5AB4DB919C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9F919F1-6AAC-49F6-B5A5-4DC2F379721B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552259C-B5EE-436D-B87F-92D19C58959F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8BD755-8F0F-426C-8CCC-DC7218A821CC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1C5B7F-78DB-46C5-AEA1-099633BAA496}"/>
                </a:ext>
              </a:extLst>
            </p:cNvPr>
            <p:cNvCxnSpPr>
              <a:stCxn id="17" idx="4"/>
              <a:endCxn id="23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9F7FEB-61DA-4C55-9522-12CB21B719EF}"/>
                </a:ext>
              </a:extLst>
            </p:cNvPr>
            <p:cNvCxnSpPr>
              <a:cxnSpLocks/>
              <a:stCxn id="17" idx="4"/>
              <a:endCxn id="20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91EA014F-6003-4AB7-8E3D-410A97166C8D}"/>
              </a:ext>
            </a:extLst>
          </p:cNvPr>
          <p:cNvSpPr/>
          <p:nvPr/>
        </p:nvSpPr>
        <p:spPr>
          <a:xfrm>
            <a:off x="1725739" y="439954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5D37143-962E-4222-827F-EA5330AFA747}"/>
              </a:ext>
            </a:extLst>
          </p:cNvPr>
          <p:cNvSpPr/>
          <p:nvPr/>
        </p:nvSpPr>
        <p:spPr>
          <a:xfrm>
            <a:off x="1356524" y="159869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718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D8BE-6374-4ACD-BBD7-2EBEAB3DB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Basis: A single node is a rooted binary tree.</a:t>
                </a:r>
              </a:p>
              <a:p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rooted binary trees with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then a tree rooted at a new node, with children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a binary tree.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3C6915-066C-48B7-B0F6-52D63F025F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14605" cy="4845504"/>
              </a:xfrm>
              <a:blipFill>
                <a:blip r:embed="rId3"/>
                <a:stretch>
                  <a:fillRect l="-250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D8076D2E-CCDB-4879-827A-2387B02B1BD5}"/>
              </a:ext>
            </a:extLst>
          </p:cNvPr>
          <p:cNvSpPr/>
          <p:nvPr/>
        </p:nvSpPr>
        <p:spPr>
          <a:xfrm>
            <a:off x="703737" y="2070425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70A0CD-E5DE-4E8B-BBC3-EA22C14162AE}"/>
              </a:ext>
            </a:extLst>
          </p:cNvPr>
          <p:cNvGrpSpPr/>
          <p:nvPr/>
        </p:nvGrpSpPr>
        <p:grpSpPr>
          <a:xfrm>
            <a:off x="813275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Isosceles Triangle 8">
                  <a:extLst>
                    <a:ext uri="{FF2B5EF4-FFF2-40B4-BE49-F238E27FC236}">
                      <a16:creationId xmlns:a16="http://schemas.microsoft.com/office/drawing/2014/main" id="{1557BA0C-C26F-47CC-9D3A-083D9C6DC3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1F574AA-78FD-4A74-987A-063B927F15AE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BD287A4-3F97-4548-9109-AE2DB687ECB8}"/>
              </a:ext>
            </a:extLst>
          </p:cNvPr>
          <p:cNvGrpSpPr/>
          <p:nvPr/>
        </p:nvGrpSpPr>
        <p:grpSpPr>
          <a:xfrm>
            <a:off x="2401570" y="4820284"/>
            <a:ext cx="900113" cy="1285875"/>
            <a:chOff x="1402555" y="4352924"/>
            <a:chExt cx="900113" cy="12858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/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Isosceles Triangle 11">
                  <a:extLst>
                    <a:ext uri="{FF2B5EF4-FFF2-40B4-BE49-F238E27FC236}">
                      <a16:creationId xmlns:a16="http://schemas.microsoft.com/office/drawing/2014/main" id="{AE6AE48E-F969-4AD4-B553-F4ECD58DD1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2555" y="4352924"/>
                  <a:ext cx="900113" cy="1285875"/>
                </a:xfrm>
                <a:prstGeom prst="triangl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6BB51E7-71A5-4DA5-B180-3BBB93E5E6EF}"/>
                </a:ext>
              </a:extLst>
            </p:cNvPr>
            <p:cNvSpPr/>
            <p:nvPr/>
          </p:nvSpPr>
          <p:spPr>
            <a:xfrm>
              <a:off x="1743075" y="4352925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12BFBA48-9767-48B9-9443-91737293F321}"/>
              </a:ext>
            </a:extLst>
          </p:cNvPr>
          <p:cNvSpPr/>
          <p:nvPr/>
        </p:nvSpPr>
        <p:spPr>
          <a:xfrm>
            <a:off x="2011045" y="4134894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C7A5DC-B92F-4D05-9A9D-4665C55BCED4}"/>
              </a:ext>
            </a:extLst>
          </p:cNvPr>
          <p:cNvCxnSpPr>
            <a:stCxn id="15" idx="4"/>
            <a:endCxn id="6" idx="0"/>
          </p:cNvCxnSpPr>
          <p:nvPr/>
        </p:nvCxnSpPr>
        <p:spPr>
          <a:xfrm flipH="1">
            <a:off x="1263333" y="4353969"/>
            <a:ext cx="857250" cy="46631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077385-55AA-4065-8AC4-6E4BD9562C29}"/>
              </a:ext>
            </a:extLst>
          </p:cNvPr>
          <p:cNvCxnSpPr>
            <a:cxnSpLocks/>
            <a:stCxn id="15" idx="4"/>
            <a:endCxn id="12" idx="0"/>
          </p:cNvCxnSpPr>
          <p:nvPr/>
        </p:nvCxnSpPr>
        <p:spPr>
          <a:xfrm>
            <a:off x="2120583" y="4353969"/>
            <a:ext cx="731044" cy="46631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)=1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 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 + size(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+ 1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) = 0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height(             ) = </a:t>
                </a:r>
              </a:p>
              <a:p>
                <a:pPr marL="0" indent="0">
                  <a:buFont typeface="Tw Cen MT" panose="020B0602020104020603" pitchFamily="34" charset="0"/>
                  <a:buNone/>
                </a:pPr>
                <a:endParaRPr lang="en-US" dirty="0"/>
              </a:p>
              <a:p>
                <a:pPr marL="0" indent="0">
                  <a:buFont typeface="Tw Cen MT" panose="020B0602020104020603" pitchFamily="34" charset="0"/>
                  <a:buNone/>
                </a:pPr>
                <a:r>
                  <a:rPr lang="en-US" dirty="0"/>
                  <a:t>1+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⁡(</m:t>
                    </m:r>
                  </m:oMath>
                </a14:m>
                <a:r>
                  <a:rPr lang="en-US" dirty="0"/>
                  <a:t>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),height(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6B1B5420-4EC8-48F4-97BA-1F66AA300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8624" y="1179274"/>
                <a:ext cx="4355897" cy="4845504"/>
              </a:xfrm>
              <a:prstGeom prst="rect">
                <a:avLst/>
              </a:prstGeom>
              <a:blipFill>
                <a:blip r:embed="rId6"/>
                <a:stretch>
                  <a:fillRect l="-3641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E441AC50-2EA9-4CED-BA85-A00CBB10F52C}"/>
              </a:ext>
            </a:extLst>
          </p:cNvPr>
          <p:cNvGrpSpPr/>
          <p:nvPr/>
        </p:nvGrpSpPr>
        <p:grpSpPr>
          <a:xfrm>
            <a:off x="8247095" y="1751665"/>
            <a:ext cx="1290003" cy="955266"/>
            <a:chOff x="813275" y="4134894"/>
            <a:chExt cx="2488408" cy="197126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9F9AF1-EAAE-4B41-B42C-C8BA9A80D4EF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Isosceles Triangle 25">
                    <a:extLst>
                      <a:ext uri="{FF2B5EF4-FFF2-40B4-BE49-F238E27FC236}">
                        <a16:creationId xmlns:a16="http://schemas.microsoft.com/office/drawing/2014/main" id="{ADCF06F8-2E2E-46A4-966F-3F2E6CCA7681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" name="Isosceles Triangle 4">
                    <a:extLst>
                      <a:ext uri="{FF2B5EF4-FFF2-40B4-BE49-F238E27FC236}">
                        <a16:creationId xmlns:a16="http://schemas.microsoft.com/office/drawing/2014/main" id="{919F426C-106D-45E3-9DAA-63C3C41EBF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7"/>
                    <a:stretch>
                      <a:fillRect l="-1000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BB837A0-B0DC-4AED-9C1E-FF12DAFDA797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34EF205-AE4D-4B13-8650-A1CC8AFD3AD8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Isosceles Triangle 23">
                    <a:extLst>
                      <a:ext uri="{FF2B5EF4-FFF2-40B4-BE49-F238E27FC236}">
                        <a16:creationId xmlns:a16="http://schemas.microsoft.com/office/drawing/2014/main" id="{210C5C97-DA3E-4F8B-ACDF-FE303DAE0BC0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Isosceles Triangle 7">
                    <a:extLst>
                      <a:ext uri="{FF2B5EF4-FFF2-40B4-BE49-F238E27FC236}">
                        <a16:creationId xmlns:a16="http://schemas.microsoft.com/office/drawing/2014/main" id="{DA54F8FC-DFEA-49B7-BC8C-9A0856ADE2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8"/>
                    <a:stretch>
                      <a:fillRect l="-11250" b="-103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63D71D3-771D-493D-A332-5F5DC155E80A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2C8D61E-AF1F-47E8-85A5-138C99F33114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2D238B-E151-40ED-BB37-AEB31958518A}"/>
                </a:ext>
              </a:extLst>
            </p:cNvPr>
            <p:cNvCxnSpPr>
              <a:stCxn id="21" idx="4"/>
              <a:endCxn id="2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7B90FF5-AD97-41F2-ADF2-3D0F4D55C5E3}"/>
                </a:ext>
              </a:extLst>
            </p:cNvPr>
            <p:cNvCxnSpPr>
              <a:cxnSpLocks/>
              <a:stCxn id="21" idx="4"/>
              <a:endCxn id="2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F90A5B-77FB-4A72-8AB3-3C67D092EEF6}"/>
              </a:ext>
            </a:extLst>
          </p:cNvPr>
          <p:cNvGrpSpPr/>
          <p:nvPr/>
        </p:nvGrpSpPr>
        <p:grpSpPr>
          <a:xfrm>
            <a:off x="8552069" y="4296565"/>
            <a:ext cx="1290003" cy="955266"/>
            <a:chOff x="813275" y="4134894"/>
            <a:chExt cx="2488408" cy="197126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9A9BF02-E391-4702-870A-AD50D81C4E0C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Isosceles Triangle 35">
                    <a:extLst>
                      <a:ext uri="{FF2B5EF4-FFF2-40B4-BE49-F238E27FC236}">
                        <a16:creationId xmlns:a16="http://schemas.microsoft.com/office/drawing/2014/main" id="{11A2CBAE-2D5C-4761-91CB-A1A203DF08FB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Isosceles Triangle 21">
                    <a:extLst>
                      <a:ext uri="{FF2B5EF4-FFF2-40B4-BE49-F238E27FC236}">
                        <a16:creationId xmlns:a16="http://schemas.microsoft.com/office/drawing/2014/main" id="{37DAE588-C24A-4146-8041-9294477433F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9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846F8F-58BF-4DAF-8464-5B072F793163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29F6AA2-67B4-4164-AB21-380214A9EEF3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B0D1AD40-B9B9-4731-97BA-4B08DE0AB78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Isosceles Triangle 19">
                    <a:extLst>
                      <a:ext uri="{FF2B5EF4-FFF2-40B4-BE49-F238E27FC236}">
                        <a16:creationId xmlns:a16="http://schemas.microsoft.com/office/drawing/2014/main" id="{44E5C322-1EFE-4A2F-AC92-D656A8A9972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10"/>
                    <a:stretch>
                      <a:fillRect l="-11392" b="-1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A52BB53-3200-49A1-B450-E081615C667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2CDF57-36C4-47E6-9949-AE4F8F3BD162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831C2EA-6727-489B-B03F-6D03EAF77B39}"/>
                </a:ext>
              </a:extLst>
            </p:cNvPr>
            <p:cNvCxnSpPr>
              <a:stCxn id="31" idx="4"/>
              <a:endCxn id="37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D92E80C-7B74-4F39-91FC-B292CA17FE53}"/>
                </a:ext>
              </a:extLst>
            </p:cNvPr>
            <p:cNvCxnSpPr>
              <a:cxnSpLocks/>
              <a:stCxn id="31" idx="4"/>
              <a:endCxn id="34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3DF3798-BF54-4C34-8E8B-1137582ABA2E}"/>
              </a:ext>
            </a:extLst>
          </p:cNvPr>
          <p:cNvSpPr/>
          <p:nvPr/>
        </p:nvSpPr>
        <p:spPr>
          <a:xfrm>
            <a:off x="8624903" y="3951628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1BF8D8F-1808-47CB-9A96-C99A0BFC6832}"/>
              </a:ext>
            </a:extLst>
          </p:cNvPr>
          <p:cNvSpPr/>
          <p:nvPr/>
        </p:nvSpPr>
        <p:spPr>
          <a:xfrm>
            <a:off x="8262500" y="1277943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56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B8C23-CE85-4B48-A280-53966B60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show that trees of a certain height can’t have too many nodes. Specifically our claim is this: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all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Take a moment to absorb this formula, then we’ll do induction!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84383-58BB-4A7C-8F13-DC01B88629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309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  </m:t>
                    </m:r>
                  </m:oMath>
                </a14:m>
                <a:r>
                  <a:rPr lang="en-US" dirty="0"/>
                  <a:t> .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 and height(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= 0, so 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)=1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≤2−1=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dirty="0"/>
                  <a:t> hold for arbitrary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be the tree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Inductive step: Figure out, (1) what we must show (2) a formula for height and a formula for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2"/>
                <a:stretch>
                  <a:fillRect l="-70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A3AF6D2-4253-489D-93AB-2891D4325B4B}"/>
              </a:ext>
            </a:extLst>
          </p:cNvPr>
          <p:cNvSpPr/>
          <p:nvPr/>
        </p:nvSpPr>
        <p:spPr>
          <a:xfrm>
            <a:off x="3626759" y="2557236"/>
            <a:ext cx="219075" cy="2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4053796" y="4007077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250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5647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289" t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833274" y="213411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516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a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as follows:</a:t>
                </a:r>
              </a:p>
              <a:p>
                <a:r>
                  <a:rPr lang="en-US" dirty="0"/>
                  <a:t>Basis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Step: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Exclusion Rule: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from the basis step (alone) or a finite number of recursive steps starting from a basis step.</a:t>
                </a:r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2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F9A4B14-8543-4B38-8380-628BA27ACAE9}"/>
                  </a:ext>
                </a:extLst>
              </p14:cNvPr>
              <p14:cNvContentPartPr/>
              <p14:nvPr/>
            </p14:nvContentPartPr>
            <p14:xfrm>
              <a:off x="204480" y="1264680"/>
              <a:ext cx="9932040" cy="2577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F9A4B14-8543-4B38-8380-628BA27ACA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120" y="1255320"/>
                <a:ext cx="9950760" cy="259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615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2C8E-017A-4D13-9C83-2E3CD3E4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Binary Trees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be “size(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−1“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           . </a:t>
                </a:r>
              </a:p>
              <a:p>
                <a:endParaRPr lang="en-US" dirty="0"/>
              </a:p>
              <a:p>
                <a:r>
                  <a:rPr lang="en-US" dirty="0"/>
                  <a:t>height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⁡{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h𝑒𝑖𝑔h𝑡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size(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)+size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(by IH)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        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 (cancel 1’s)</a:t>
                </a:r>
              </a:p>
              <a:p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h𝑒𝑖𝑔h𝑡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taller than subtrees)</a:t>
                </a:r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holds, and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binary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C74205-55C7-4DD1-A102-B51E0105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8" y="1463857"/>
                <a:ext cx="11824138" cy="4845504"/>
              </a:xfrm>
              <a:blipFill>
                <a:blip r:embed="rId2"/>
                <a:stretch>
                  <a:fillRect l="-1186" t="-2013" r="-1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656ECF5-3B71-41ED-B958-548621FF1662}"/>
              </a:ext>
            </a:extLst>
          </p:cNvPr>
          <p:cNvGrpSpPr/>
          <p:nvPr/>
        </p:nvGrpSpPr>
        <p:grpSpPr>
          <a:xfrm>
            <a:off x="690399" y="2191269"/>
            <a:ext cx="1290003" cy="955266"/>
            <a:chOff x="813275" y="4134894"/>
            <a:chExt cx="2488408" cy="1971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987632-46C3-40FC-9047-91C69412BEF8}"/>
                </a:ext>
              </a:extLst>
            </p:cNvPr>
            <p:cNvGrpSpPr/>
            <p:nvPr/>
          </p:nvGrpSpPr>
          <p:grpSpPr>
            <a:xfrm>
              <a:off x="813275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4" name="Isosceles Triangle 13">
                    <a:extLst>
                      <a:ext uri="{FF2B5EF4-FFF2-40B4-BE49-F238E27FC236}">
                        <a16:creationId xmlns:a16="http://schemas.microsoft.com/office/drawing/2014/main" id="{5BE120B9-EBC5-44A7-8A5F-40B27761476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3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224C4DF-85E7-4D65-BF9B-B27702A0B814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7108DEE-BB6B-4CF9-A5D1-34D913292BDD}"/>
                </a:ext>
              </a:extLst>
            </p:cNvPr>
            <p:cNvGrpSpPr/>
            <p:nvPr/>
          </p:nvGrpSpPr>
          <p:grpSpPr>
            <a:xfrm>
              <a:off x="2401570" y="4820284"/>
              <a:ext cx="900113" cy="1285875"/>
              <a:chOff x="1402555" y="4352924"/>
              <a:chExt cx="900113" cy="12858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/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Isosceles Triangle 11">
                    <a:extLst>
                      <a:ext uri="{FF2B5EF4-FFF2-40B4-BE49-F238E27FC236}">
                        <a16:creationId xmlns:a16="http://schemas.microsoft.com/office/drawing/2014/main" id="{F252362C-6F88-4392-9C76-5EE5991E8E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2555" y="4352924"/>
                    <a:ext cx="900113" cy="1285875"/>
                  </a:xfrm>
                  <a:prstGeom prst="triangle">
                    <a:avLst/>
                  </a:prstGeom>
                  <a:blipFill>
                    <a:blip r:embed="rId4"/>
                    <a:stretch>
                      <a:fillRect l="-1250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2A5FC40-8BE9-49DF-924E-CEC076854415}"/>
                  </a:ext>
                </a:extLst>
              </p:cNvPr>
              <p:cNvSpPr/>
              <p:nvPr/>
            </p:nvSpPr>
            <p:spPr>
              <a:xfrm>
                <a:off x="1743075" y="4352925"/>
                <a:ext cx="219075" cy="21907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E6883C-D3B2-4159-9651-A216171DE83B}"/>
                </a:ext>
              </a:extLst>
            </p:cNvPr>
            <p:cNvSpPr/>
            <p:nvPr/>
          </p:nvSpPr>
          <p:spPr>
            <a:xfrm>
              <a:off x="2011045" y="4134894"/>
              <a:ext cx="219075" cy="219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191FFC-AC15-4967-84E4-30C8B723DC6D}"/>
                </a:ext>
              </a:extLst>
            </p:cNvPr>
            <p:cNvCxnSpPr>
              <a:stCxn id="9" idx="4"/>
              <a:endCxn id="15" idx="0"/>
            </p:cNvCxnSpPr>
            <p:nvPr/>
          </p:nvCxnSpPr>
          <p:spPr>
            <a:xfrm flipH="1">
              <a:off x="1263333" y="4353969"/>
              <a:ext cx="857250" cy="466316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D517D4D-5683-47B2-8093-6B23BB1922E8}"/>
                </a:ext>
              </a:extLst>
            </p:cNvPr>
            <p:cNvCxnSpPr>
              <a:cxnSpLocks/>
              <a:stCxn id="9" idx="4"/>
              <a:endCxn id="12" idx="0"/>
            </p:cNvCxnSpPr>
            <p:nvPr/>
          </p:nvCxnSpPr>
          <p:spPr>
            <a:xfrm>
              <a:off x="2120583" y="4353969"/>
              <a:ext cx="731044" cy="46631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584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713EFC-C325-49C8-B05B-19C6F98D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on Strings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962E6C-6197-4EB6-AD8F-6FB05AEE8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0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</a:t>
                </a:r>
              </a:p>
              <a:p>
                <a:r>
                  <a:rPr lang="en-US" dirty="0"/>
                  <a:t>Inductive Hypothesis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559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404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/>
                  <a:t>…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545" t="-3413" b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95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b="0" dirty="0"/>
                </a:br>
                <a:r>
                  <a:rPr lang="en-US" dirty="0"/>
                  <a:t>=</a:t>
                </a:r>
                <a:r>
                  <a:rPr lang="en-US" dirty="0" err="1"/>
                  <a:t>len</a:t>
                </a:r>
                <a:r>
                  <a:rPr lang="en-US" dirty="0"/>
                  <a:t>(x)+0=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Inductive Hypothesis: Suppose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an arbitrary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Inductive Step: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𝑤𝑎</m:t>
                    </m:r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be an arbitrary string. </a:t>
                </a:r>
              </a:p>
              <a:p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xwa</a:t>
                </a:r>
                <a:r>
                  <a:rPr lang="en-US" dirty="0"/>
                  <a:t>) =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xw</a:t>
                </a:r>
                <a:r>
                  <a:rPr lang="en-US" dirty="0"/>
                  <a:t>)+1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(w) + 1 (by IH)</a:t>
                </a:r>
              </a:p>
              <a:p>
                <a:r>
                  <a:rPr lang="en-US" dirty="0"/>
                  <a:t>                          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wa</a:t>
                </a:r>
                <a:r>
                  <a:rPr lang="en-US" dirty="0"/>
                  <a:t>) (by definition of </a:t>
                </a:r>
                <a:r>
                  <a:rPr lang="en-US" dirty="0" err="1"/>
                  <a:t>len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Therefore,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  <a:p>
                <a:r>
                  <a:rPr lang="en-US" dirty="0"/>
                  <a:t>We conclude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by the principle of induction. Unwrapping the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, we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len</a:t>
                </a:r>
                <a:r>
                  <a:rPr lang="en-US" dirty="0"/>
                  <a:t>(</a:t>
                </a:r>
                <a:r>
                  <a:rPr lang="en-US" dirty="0" err="1"/>
                  <a:t>xy</a:t>
                </a:r>
                <a:r>
                  <a:rPr lang="en-US" dirty="0"/>
                  <a:t>)=</a:t>
                </a:r>
                <a:r>
                  <a:rPr lang="en-US" dirty="0" err="1"/>
                  <a:t>len</a:t>
                </a:r>
                <a:r>
                  <a:rPr lang="en-US" dirty="0"/>
                  <a:t>(x)+</a:t>
                </a:r>
                <a:r>
                  <a:rPr lang="en-US" dirty="0" err="1"/>
                  <a:t>len</a:t>
                </a:r>
                <a:r>
                  <a:rPr lang="en-US" dirty="0"/>
                  <a:t>(y), as required.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2F8F9C-DE71-4A48-B9CA-381764F807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19985"/>
              </a:xfrm>
              <a:blipFill>
                <a:blip r:embed="rId2"/>
                <a:stretch>
                  <a:fillRect l="-272" t="-2781" r="-1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Claim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len</a:t>
                </a:r>
                <a:r>
                  <a:rPr lang="en-US" dirty="0"/>
                  <a:t>(x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/>
                  <a:t>y)=</a:t>
                </a:r>
                <a:r>
                  <a:rPr lang="en-US" dirty="0" err="1"/>
                  <a:t>len</a:t>
                </a:r>
                <a:r>
                  <a:rPr lang="en-US" dirty="0"/>
                  <a:t>(x) + </a:t>
                </a:r>
                <a:r>
                  <a:rPr lang="en-US" dirty="0" err="1"/>
                  <a:t>len</a:t>
                </a:r>
                <a:r>
                  <a:rPr lang="en-US" dirty="0"/>
                  <a:t>(y).</a:t>
                </a: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45BC2B2E-CE18-40C0-8AF6-5CC1CD559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3"/>
                <a:stretch>
                  <a:fillRect l="-1906" t="-1198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86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EBB3B-A37A-48BF-8223-2A6352FD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8EAC5-4B98-4B07-A8D9-9971679FA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always list the Basis and Recursive parts of the definition.</a:t>
            </a:r>
          </a:p>
          <a:p>
            <a:r>
              <a:rPr lang="en-US" dirty="0"/>
              <a:t>Starting…now…we’re going to be lazy and skip writing the “exclusion” rule. It’s still part of the definition.</a:t>
            </a:r>
          </a:p>
        </p:txBody>
      </p:sp>
    </p:spTree>
    <p:extLst>
      <p:ext uri="{BB962C8B-B14F-4D97-AF65-F5344CB8AC3E}">
        <p14:creationId xmlns:p14="http://schemas.microsoft.com/office/powerpoint/2010/main" val="2079870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DDC4-A357-4960-9C86-33E225E1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All Natural Numbers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All Integers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sz="1100" dirty="0"/>
              </a:p>
              <a:p>
                <a:r>
                  <a:rPr lang="en-US" dirty="0"/>
                  <a:t>Integer coordinates in the 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0,0)∈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319F07-0E68-46EF-88B4-77CC9AF43F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148C58-C472-490F-8BE6-96DB92D87427}"/>
                  </a:ext>
                </a:extLst>
              </p14:cNvPr>
              <p14:cNvContentPartPr/>
              <p14:nvPr/>
            </p14:nvContentPartPr>
            <p14:xfrm>
              <a:off x="2142720" y="2265840"/>
              <a:ext cx="9174240" cy="3953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148C58-C472-490F-8BE6-96DB92D8742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3360" y="2256480"/>
                <a:ext cx="9192960" cy="397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959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D6CEE-E1F2-4D5E-90BC-4078A83F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Definitions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Q1: What is this set?</a:t>
                </a: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Q2: Write a recursive definition for the set of powers of 3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{1,3,9,27,…}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b="1" dirty="0"/>
                  <a:t>Basis Step</a:t>
                </a:r>
                <a:r>
                  <a:rPr lang="en-US" dirty="0"/>
                  <a:t>:</a:t>
                </a:r>
              </a:p>
              <a:p>
                <a:r>
                  <a:rPr lang="en-US" b="1" dirty="0"/>
                  <a:t>Recursive Step</a:t>
                </a:r>
                <a:r>
                  <a:rPr lang="en-US" dirty="0"/>
                  <a:t>: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FE450-F16B-4D99-A7E4-2E4CAE51D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6DD2E0-F21F-46FC-8060-2E2D6C2C37E8}"/>
                  </a:ext>
                </a:extLst>
              </p14:cNvPr>
              <p14:cNvContentPartPr/>
              <p14:nvPr/>
            </p14:nvContentPartPr>
            <p14:xfrm>
              <a:off x="2467440" y="806760"/>
              <a:ext cx="9162720" cy="4913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6DD2E0-F21F-46FC-8060-2E2D6C2C37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58080" y="797400"/>
                <a:ext cx="9181440" cy="493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790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8384F-4894-4E12-A529-8995F793E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element is built up recursively…</a:t>
                </a:r>
              </a:p>
              <a:p>
                <a:r>
                  <a:rPr lang="en-US" dirty="0"/>
                  <a:t>So to 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base case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Show for an arbitrary element of the set,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that element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holds for everything you can make out of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267BA8-E56D-40A7-9052-4B1E7B304D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22C654-6555-4FD9-AF71-29951DB8A23E}"/>
                  </a:ext>
                </a:extLst>
              </p14:cNvPr>
              <p14:cNvContentPartPr/>
              <p14:nvPr/>
            </p14:nvContentPartPr>
            <p14:xfrm>
              <a:off x="468000" y="1101240"/>
              <a:ext cx="9103680" cy="4484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22C654-6555-4FD9-AF71-29951DB8A23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640" y="1091880"/>
                <a:ext cx="9122400" cy="450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504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A3B54-99CD-439A-9EC6-67C7F67BA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be:</a:t>
                </a:r>
                <a:br>
                  <a:rPr lang="en-US" dirty="0"/>
                </a:br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Show that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B8D11D-FAAB-40FC-90F4-E6F1570850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FE6A91-FD9A-4F87-80AE-05F244F0C084}"/>
                  </a:ext>
                </a:extLst>
              </p14:cNvPr>
              <p14:cNvContentPartPr/>
              <p14:nvPr/>
            </p14:nvContentPartPr>
            <p14:xfrm>
              <a:off x="810720" y="1692720"/>
              <a:ext cx="4164840" cy="3436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FE6A91-FD9A-4F87-80AE-05F244F0C0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1360" y="1683360"/>
                <a:ext cx="4183560" cy="345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2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F312F-E552-44C8-BD0C-58947C16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divisible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.” </a:t>
                </a:r>
              </a:p>
              <a:p>
                <a:r>
                  <a:rPr lang="en-US" dirty="0"/>
                  <a:t>We show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holds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by structural induction.</a:t>
                </a:r>
              </a:p>
              <a:p>
                <a:r>
                  <a:rPr lang="en-US" dirty="0"/>
                  <a:t>Base Cases: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Inductive Hypothesis:</a:t>
                </a:r>
              </a:p>
              <a:p>
                <a:r>
                  <a:rPr lang="en-US" dirty="0"/>
                  <a:t>Inductive Step: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conclude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the principle of induction.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3B85CA-45F1-483D-BF0E-7A4EAC46D9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/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Basis: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6∈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15∈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br>
                  <a:rPr lang="en-US" b="0" dirty="0"/>
                </a:br>
                <a:r>
                  <a:rPr lang="en-US" b="0" dirty="0"/>
                  <a:t>Recursive: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55DEFE-E2DD-403D-BAF4-6A0F20226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225" y="6068110"/>
                <a:ext cx="3609975" cy="646331"/>
              </a:xfrm>
              <a:prstGeom prst="rect">
                <a:avLst/>
              </a:prstGeom>
              <a:blipFill>
                <a:blip r:embed="rId4"/>
                <a:stretch>
                  <a:fillRect l="-1345" t="-3670" b="-11927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5B21539-B0A3-418B-8F1E-1E0CB451BDCF}"/>
                  </a:ext>
                </a:extLst>
              </p14:cNvPr>
              <p14:cNvContentPartPr/>
              <p14:nvPr/>
            </p14:nvContentPartPr>
            <p14:xfrm>
              <a:off x="172800" y="1454400"/>
              <a:ext cx="10116000" cy="4120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5B21539-B0A3-418B-8F1E-1E0CB451BD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440" y="1445040"/>
                <a:ext cx="10134720" cy="413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1600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1794</TotalTime>
  <Words>3345</Words>
  <Application>Microsoft Office PowerPoint</Application>
  <PresentationFormat>Widescreen</PresentationFormat>
  <Paragraphs>331</Paragraphs>
  <Slides>35</Slides>
  <Notes>26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Structural Induction</vt:lpstr>
      <vt:lpstr>Induction Big Picture</vt:lpstr>
      <vt:lpstr>Recursive Definition of Sets</vt:lpstr>
      <vt:lpstr>Recursive Definitions of Sets</vt:lpstr>
      <vt:lpstr>Recursive Definitions of Sets</vt:lpstr>
      <vt:lpstr>Recursive Definitions of Sets</vt:lpstr>
      <vt:lpstr>Structural Induction</vt:lpstr>
      <vt:lpstr>Structural Induction Example</vt:lpstr>
      <vt:lpstr>Structural Induction</vt:lpstr>
      <vt:lpstr>Structural Induction</vt:lpstr>
      <vt:lpstr>Structural Induction</vt:lpstr>
      <vt:lpstr>Structural Induction Template</vt:lpstr>
      <vt:lpstr>Wait a minute! Why can we do this?</vt:lpstr>
      <vt:lpstr>Weak Induction is a special case of Structural</vt:lpstr>
      <vt:lpstr>Wait a minute! Why can we do this?</vt:lpstr>
      <vt:lpstr>Wait a minute! Why can we do this?</vt:lpstr>
      <vt:lpstr>Strings</vt:lpstr>
      <vt:lpstr>Strings</vt:lpstr>
      <vt:lpstr>Functions on Strings</vt:lpstr>
      <vt:lpstr>Strings</vt:lpstr>
      <vt:lpstr>A string proof</vt:lpstr>
      <vt:lpstr>Trees!</vt:lpstr>
      <vt:lpstr>More Structural Sets</vt:lpstr>
      <vt:lpstr>More Structural Sets</vt:lpstr>
      <vt:lpstr>Functions on Binary Trees</vt:lpstr>
      <vt:lpstr>Binary Trees</vt:lpstr>
      <vt:lpstr>Claim</vt:lpstr>
      <vt:lpstr>Structural Induction on Binary Trees</vt:lpstr>
      <vt:lpstr>Structural Induction on Binary Trees (cont.)</vt:lpstr>
      <vt:lpstr>Structural Induction on Binary Trees (cont.)</vt:lpstr>
      <vt:lpstr>Structural Induction on Strings</vt:lpstr>
      <vt:lpstr>Claim for all x,y∈Σ^∗  len(x⋅y)=len(x) + len(y).</vt:lpstr>
      <vt:lpstr>Claim for all x,y∈Σ^∗  len(x⋅y)=len(x) + len(y).</vt:lpstr>
      <vt:lpstr>Claim for all x,y∈Σ^∗  len(x⋅y)=len(x) + len(y).</vt:lpstr>
      <vt:lpstr>Claim for all x,y∈Σ^∗  len(x⋅y)=len(x) + len(y).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Induction</dc:title>
  <dc:creator>Robert Weber</dc:creator>
  <cp:lastModifiedBy>Lisa Elkin</cp:lastModifiedBy>
  <cp:revision>88</cp:revision>
  <cp:lastPrinted>2025-11-03T04:48:23Z</cp:lastPrinted>
  <dcterms:created xsi:type="dcterms:W3CDTF">2020-11-08T19:06:15Z</dcterms:created>
  <dcterms:modified xsi:type="dcterms:W3CDTF">2025-11-03T22:48:44Z</dcterms:modified>
</cp:coreProperties>
</file>