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5" r:id="rId4"/>
    <p:sldId id="267" r:id="rId5"/>
    <p:sldId id="271" r:id="rId6"/>
    <p:sldId id="270" r:id="rId7"/>
    <p:sldId id="308" r:id="rId8"/>
    <p:sldId id="258" r:id="rId9"/>
    <p:sldId id="273" r:id="rId10"/>
    <p:sldId id="274" r:id="rId11"/>
    <p:sldId id="306" r:id="rId12"/>
    <p:sldId id="279" r:id="rId13"/>
    <p:sldId id="257" r:id="rId14"/>
    <p:sldId id="307" r:id="rId15"/>
    <p:sldId id="272" r:id="rId16"/>
    <p:sldId id="276" r:id="rId17"/>
    <p:sldId id="275" r:id="rId18"/>
    <p:sldId id="277" r:id="rId19"/>
    <p:sldId id="278" r:id="rId20"/>
    <p:sldId id="280" r:id="rId21"/>
    <p:sldId id="295" r:id="rId22"/>
    <p:sldId id="297" r:id="rId23"/>
    <p:sldId id="299" r:id="rId24"/>
    <p:sldId id="300" r:id="rId25"/>
    <p:sldId id="301" r:id="rId26"/>
    <p:sldId id="302" r:id="rId27"/>
    <p:sldId id="296" r:id="rId28"/>
    <p:sldId id="303" r:id="rId29"/>
    <p:sldId id="291" r:id="rId30"/>
    <p:sldId id="292" r:id="rId31"/>
    <p:sldId id="259" r:id="rId32"/>
    <p:sldId id="262" r:id="rId33"/>
    <p:sldId id="263" r:id="rId34"/>
    <p:sldId id="264" r:id="rId35"/>
    <p:sldId id="305" r:id="rId36"/>
    <p:sldId id="282" r:id="rId37"/>
    <p:sldId id="290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28" autoAdjust="0"/>
  </p:normalViewPr>
  <p:slideViewPr>
    <p:cSldViewPr snapToGrid="0">
      <p:cViewPr varScale="1">
        <p:scale>
          <a:sx n="73" d="100"/>
          <a:sy n="73" d="100"/>
        </p:scale>
        <p:origin x="6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D8EC57A3-205D-405D-A91C-D5C2E46A8661}"/>
    <pc:docChg chg="undo custSel delSld modSld sldOrd">
      <pc:chgData name="mnats" userId="2d5df061-6255-4755-935c-bfd826af269a" providerId="ADAL" clId="{D8EC57A3-205D-405D-A91C-D5C2E46A8661}" dt="2025-10-31T20:10:06.301" v="2122" actId="20577"/>
      <pc:docMkLst>
        <pc:docMk/>
      </pc:docMkLst>
      <pc:sldChg chg="addSp modSp mod">
        <pc:chgData name="mnats" userId="2d5df061-6255-4755-935c-bfd826af269a" providerId="ADAL" clId="{D8EC57A3-205D-405D-A91C-D5C2E46A8661}" dt="2025-10-31T03:52:11.032" v="1845" actId="962"/>
        <pc:sldMkLst>
          <pc:docMk/>
          <pc:sldMk cId="373638334" sldId="256"/>
        </pc:sldMkLst>
        <pc:spChg chg="mod">
          <ac:chgData name="mnats" userId="2d5df061-6255-4755-935c-bfd826af269a" providerId="ADAL" clId="{D8EC57A3-205D-405D-A91C-D5C2E46A8661}" dt="2025-10-31T03:45:24.210" v="3" actId="20577"/>
          <ac:spMkLst>
            <pc:docMk/>
            <pc:sldMk cId="373638334" sldId="256"/>
            <ac:spMk id="3" creationId="{EE622FE6-6BF2-44A8-8A56-9017D015D53D}"/>
          </ac:spMkLst>
        </pc:spChg>
        <pc:picChg chg="add mod">
          <ac:chgData name="mnats" userId="2d5df061-6255-4755-935c-bfd826af269a" providerId="ADAL" clId="{D8EC57A3-205D-405D-A91C-D5C2E46A8661}" dt="2025-10-31T03:52:11.032" v="1845" actId="962"/>
          <ac:picMkLst>
            <pc:docMk/>
            <pc:sldMk cId="373638334" sldId="256"/>
            <ac:picMk id="1026" creationId="{5C6DE052-C4B1-431F-9EFB-5C45BC920FDD}"/>
          </ac:picMkLst>
        </pc:picChg>
      </pc:sldChg>
      <pc:sldChg chg="modSp mod">
        <pc:chgData name="mnats" userId="2d5df061-6255-4755-935c-bfd826af269a" providerId="ADAL" clId="{D8EC57A3-205D-405D-A91C-D5C2E46A8661}" dt="2025-10-31T20:10:06.301" v="2122" actId="20577"/>
        <pc:sldMkLst>
          <pc:docMk/>
          <pc:sldMk cId="264808219" sldId="257"/>
        </pc:sldMkLst>
        <pc:spChg chg="mod">
          <ac:chgData name="mnats" userId="2d5df061-6255-4755-935c-bfd826af269a" providerId="ADAL" clId="{D8EC57A3-205D-405D-A91C-D5C2E46A8661}" dt="2025-10-31T20:10:06.301" v="2122" actId="20577"/>
          <ac:spMkLst>
            <pc:docMk/>
            <pc:sldMk cId="264808219" sldId="257"/>
            <ac:spMk id="2" creationId="{ABE2F054-07A8-4CFA-B110-C743D6A1F67B}"/>
          </ac:spMkLst>
        </pc:spChg>
      </pc:sldChg>
      <pc:sldChg chg="modSp mod">
        <pc:chgData name="mnats" userId="2d5df061-6255-4755-935c-bfd826af269a" providerId="ADAL" clId="{D8EC57A3-205D-405D-A91C-D5C2E46A8661}" dt="2025-10-31T04:17:12.110" v="1946" actId="20577"/>
        <pc:sldMkLst>
          <pc:docMk/>
          <pc:sldMk cId="2373044026" sldId="265"/>
        </pc:sldMkLst>
        <pc:spChg chg="mod">
          <ac:chgData name="mnats" userId="2d5df061-6255-4755-935c-bfd826af269a" providerId="ADAL" clId="{D8EC57A3-205D-405D-A91C-D5C2E46A8661}" dt="2025-10-31T04:17:12.110" v="1946" actId="20577"/>
          <ac:spMkLst>
            <pc:docMk/>
            <pc:sldMk cId="2373044026" sldId="265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17:53:20.975" v="2018" actId="20577"/>
        <pc:sldMkLst>
          <pc:docMk/>
          <pc:sldMk cId="1354851295" sldId="267"/>
        </pc:sldMkLst>
        <pc:spChg chg="mod">
          <ac:chgData name="mnats" userId="2d5df061-6255-4755-935c-bfd826af269a" providerId="ADAL" clId="{D8EC57A3-205D-405D-A91C-D5C2E46A8661}" dt="2025-10-31T17:53:20.975" v="2018" actId="20577"/>
          <ac:spMkLst>
            <pc:docMk/>
            <pc:sldMk cId="1354851295" sldId="267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17:53:30.512" v="2022" actId="20577"/>
        <pc:sldMkLst>
          <pc:docMk/>
          <pc:sldMk cId="846725289" sldId="270"/>
        </pc:sldMkLst>
        <pc:spChg chg="mod">
          <ac:chgData name="mnats" userId="2d5df061-6255-4755-935c-bfd826af269a" providerId="ADAL" clId="{D8EC57A3-205D-405D-A91C-D5C2E46A8661}" dt="2025-10-31T17:53:30.512" v="2022" actId="20577"/>
          <ac:spMkLst>
            <pc:docMk/>
            <pc:sldMk cId="846725289" sldId="270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17:53:25.682" v="2020" actId="20577"/>
        <pc:sldMkLst>
          <pc:docMk/>
          <pc:sldMk cId="2138874053" sldId="271"/>
        </pc:sldMkLst>
        <pc:spChg chg="mod">
          <ac:chgData name="mnats" userId="2d5df061-6255-4755-935c-bfd826af269a" providerId="ADAL" clId="{D8EC57A3-205D-405D-A91C-D5C2E46A8661}" dt="2025-10-31T17:53:25.682" v="2020" actId="20577"/>
          <ac:spMkLst>
            <pc:docMk/>
            <pc:sldMk cId="2138874053" sldId="271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04:39:30.452" v="1973" actId="20577"/>
        <pc:sldMkLst>
          <pc:docMk/>
          <pc:sldMk cId="2523788289" sldId="272"/>
        </pc:sldMkLst>
        <pc:spChg chg="mod">
          <ac:chgData name="mnats" userId="2d5df061-6255-4755-935c-bfd826af269a" providerId="ADAL" clId="{D8EC57A3-205D-405D-A91C-D5C2E46A8661}" dt="2025-10-31T04:39:30.452" v="1973" actId="20577"/>
          <ac:spMkLst>
            <pc:docMk/>
            <pc:sldMk cId="2523788289" sldId="272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16:18.710" v="1886" actId="20577"/>
        <pc:sldMkLst>
          <pc:docMk/>
          <pc:sldMk cId="611649147" sldId="273"/>
        </pc:sldMkLst>
        <pc:spChg chg="mod">
          <ac:chgData name="mnats" userId="2d5df061-6255-4755-935c-bfd826af269a" providerId="ADAL" clId="{D8EC57A3-205D-405D-A91C-D5C2E46A8661}" dt="2025-10-31T04:16:18.710" v="1886" actId="20577"/>
          <ac:spMkLst>
            <pc:docMk/>
            <pc:sldMk cId="611649147" sldId="273"/>
            <ac:spMk id="2" creationId="{5EC568B9-077C-48E7-91A7-0E39B378AEF5}"/>
          </ac:spMkLst>
        </pc:spChg>
      </pc:sldChg>
      <pc:sldChg chg="modSp mod">
        <pc:chgData name="mnats" userId="2d5df061-6255-4755-935c-bfd826af269a" providerId="ADAL" clId="{D8EC57A3-205D-405D-A91C-D5C2E46A8661}" dt="2025-10-31T04:39:38.175" v="1987" actId="20577"/>
        <pc:sldMkLst>
          <pc:docMk/>
          <pc:sldMk cId="4285903105" sldId="275"/>
        </pc:sldMkLst>
        <pc:spChg chg="mod">
          <ac:chgData name="mnats" userId="2d5df061-6255-4755-935c-bfd826af269a" providerId="ADAL" clId="{D8EC57A3-205D-405D-A91C-D5C2E46A8661}" dt="2025-10-31T04:39:38.175" v="1987" actId="20577"/>
          <ac:spMkLst>
            <pc:docMk/>
            <pc:sldMk cId="4285903105" sldId="275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39:45.516" v="1998" actId="20577"/>
        <pc:sldMkLst>
          <pc:docMk/>
          <pc:sldMk cId="1998166376" sldId="277"/>
        </pc:sldMkLst>
        <pc:spChg chg="mod">
          <ac:chgData name="mnats" userId="2d5df061-6255-4755-935c-bfd826af269a" providerId="ADAL" clId="{D8EC57A3-205D-405D-A91C-D5C2E46A8661}" dt="2025-10-31T04:39:45.516" v="1998" actId="20577"/>
          <ac:spMkLst>
            <pc:docMk/>
            <pc:sldMk cId="1998166376" sldId="277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17:19.108" v="1951" actId="20577"/>
        <pc:sldMkLst>
          <pc:docMk/>
          <pc:sldMk cId="3833716484" sldId="279"/>
        </pc:sldMkLst>
        <pc:spChg chg="mod">
          <ac:chgData name="mnats" userId="2d5df061-6255-4755-935c-bfd826af269a" providerId="ADAL" clId="{D8EC57A3-205D-405D-A91C-D5C2E46A8661}" dt="2025-10-31T04:17:19.108" v="1951" actId="20577"/>
          <ac:spMkLst>
            <pc:docMk/>
            <pc:sldMk cId="3833716484" sldId="279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04:45:44.716" v="2016" actId="207"/>
        <pc:sldMkLst>
          <pc:docMk/>
          <pc:sldMk cId="3202706531" sldId="280"/>
        </pc:sldMkLst>
        <pc:spChg chg="mod">
          <ac:chgData name="mnats" userId="2d5df061-6255-4755-935c-bfd826af269a" providerId="ADAL" clId="{D8EC57A3-205D-405D-A91C-D5C2E46A8661}" dt="2025-10-31T04:45:44.716" v="2016" actId="207"/>
          <ac:spMkLst>
            <pc:docMk/>
            <pc:sldMk cId="3202706531" sldId="280"/>
            <ac:spMk id="2" creationId="{01B2B8C0-5D94-4A66-9A62-86E441833397}"/>
          </ac:spMkLst>
        </pc:spChg>
      </pc:sldChg>
      <pc:sldChg chg="ord">
        <pc:chgData name="mnats" userId="2d5df061-6255-4755-935c-bfd826af269a" providerId="ADAL" clId="{D8EC57A3-205D-405D-A91C-D5C2E46A8661}" dt="2025-10-31T19:08:04.733" v="2034"/>
        <pc:sldMkLst>
          <pc:docMk/>
          <pc:sldMk cId="2144237434" sldId="296"/>
        </pc:sldMkLst>
      </pc:sldChg>
      <pc:sldChg chg="modSp mod">
        <pc:chgData name="mnats" userId="2d5df061-6255-4755-935c-bfd826af269a" providerId="ADAL" clId="{D8EC57A3-205D-405D-A91C-D5C2E46A8661}" dt="2025-10-31T19:49:47.224" v="2063" actId="5793"/>
        <pc:sldMkLst>
          <pc:docMk/>
          <pc:sldMk cId="4078680536" sldId="300"/>
        </pc:sldMkLst>
        <pc:spChg chg="mod">
          <ac:chgData name="mnats" userId="2d5df061-6255-4755-935c-bfd826af269a" providerId="ADAL" clId="{D8EC57A3-205D-405D-A91C-D5C2E46A8661}" dt="2025-10-31T19:49:47.224" v="2063" actId="5793"/>
          <ac:spMkLst>
            <pc:docMk/>
            <pc:sldMk cId="4078680536" sldId="300"/>
            <ac:spMk id="2" creationId="{C536C06B-3F19-4403-9202-B3FE9228ED1C}"/>
          </ac:spMkLst>
        </pc:spChg>
      </pc:sldChg>
      <pc:sldChg chg="modSp mod">
        <pc:chgData name="mnats" userId="2d5df061-6255-4755-935c-bfd826af269a" providerId="ADAL" clId="{D8EC57A3-205D-405D-A91C-D5C2E46A8661}" dt="2025-10-31T19:58:46.576" v="2075" actId="20577"/>
        <pc:sldMkLst>
          <pc:docMk/>
          <pc:sldMk cId="183703524" sldId="301"/>
        </pc:sldMkLst>
        <pc:spChg chg="mod">
          <ac:chgData name="mnats" userId="2d5df061-6255-4755-935c-bfd826af269a" providerId="ADAL" clId="{D8EC57A3-205D-405D-A91C-D5C2E46A8661}" dt="2025-10-31T19:58:46.576" v="2075" actId="20577"/>
          <ac:spMkLst>
            <pc:docMk/>
            <pc:sldMk cId="183703524" sldId="301"/>
            <ac:spMk id="2" creationId="{5FFED03B-F587-4BA1-B339-B7A031CD2F3B}"/>
          </ac:spMkLst>
        </pc:spChg>
      </pc:sldChg>
      <pc:sldChg chg="modSp mod">
        <pc:chgData name="mnats" userId="2d5df061-6255-4755-935c-bfd826af269a" providerId="ADAL" clId="{D8EC57A3-205D-405D-A91C-D5C2E46A8661}" dt="2025-10-31T20:08:45.716" v="2118" actId="20577"/>
        <pc:sldMkLst>
          <pc:docMk/>
          <pc:sldMk cId="53366860" sldId="303"/>
        </pc:sldMkLst>
        <pc:spChg chg="mod">
          <ac:chgData name="mnats" userId="2d5df061-6255-4755-935c-bfd826af269a" providerId="ADAL" clId="{D8EC57A3-205D-405D-A91C-D5C2E46A8661}" dt="2025-10-31T20:08:45.716" v="2118" actId="20577"/>
          <ac:spMkLst>
            <pc:docMk/>
            <pc:sldMk cId="53366860" sldId="303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04:16:40.407" v="1937" actId="20577"/>
        <pc:sldMkLst>
          <pc:docMk/>
          <pc:sldMk cId="376119694" sldId="306"/>
        </pc:sldMkLst>
        <pc:spChg chg="mod">
          <ac:chgData name="mnats" userId="2d5df061-6255-4755-935c-bfd826af269a" providerId="ADAL" clId="{D8EC57A3-205D-405D-A91C-D5C2E46A8661}" dt="2025-10-31T04:16:40.407" v="1937" actId="20577"/>
          <ac:spMkLst>
            <pc:docMk/>
            <pc:sldMk cId="376119694" sldId="306"/>
            <ac:spMk id="2" creationId="{5EC568B9-077C-48E7-91A7-0E39B378AEF5}"/>
          </ac:spMkLst>
        </pc:spChg>
      </pc:sldChg>
      <pc:sldChg chg="del">
        <pc:chgData name="mnats" userId="2d5df061-6255-4755-935c-bfd826af269a" providerId="ADAL" clId="{D8EC57A3-205D-405D-A91C-D5C2E46A8661}" dt="2025-10-31T03:46:23.263" v="4" actId="47"/>
        <pc:sldMkLst>
          <pc:docMk/>
          <pc:sldMk cId="2315254111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/>
              <a:t>Autumn 2025</a:t>
            </a:r>
            <a:br>
              <a:rPr lang="en-US" dirty="0"/>
            </a:br>
            <a:r>
              <a:rPr lang="en-US"/>
              <a:t>Lecture 17</a:t>
            </a:r>
            <a:endParaRPr lang="en-US" dirty="0"/>
          </a:p>
        </p:txBody>
      </p:sp>
      <p:pic>
        <p:nvPicPr>
          <p:cNvPr id="1026" name="Picture 2" descr="Calvin and Hobbes comic strip: &#10;pane 1: Calvin sitting at a table with an open book &quot;You know, I don't think math is a science. I think it's a religion.&quot; Hobbes looking puzzled &quot;A religion?&quot; &#10;pane 2: Calvin explaining &quot;Yeah. All these equations are like miracles. You take two numbers and when you add them, they magically become one *new* number! No one can say how it happens. You either believe it or you don't.&quot; &#10;pane 3: Calvin gesturing to book &quot;This whole book is full of things that have to be accepted on faith! It's a religion!&quot; Hobbes listening attentively&#10;pane 4: Hobbes looking over Calvin's shoulder &quot;And in the public schools no less. Call a lawyer.&quot; Calvin looking at the book &quot;As a math atheist, I should be excused from this.&quot; ">
            <a:extLst>
              <a:ext uri="{FF2B5EF4-FFF2-40B4-BE49-F238E27FC236}">
                <a16:creationId xmlns:a16="http://schemas.microsoft.com/office/drawing/2014/main" id="{5C6DE052-C4B1-431F-9EFB-5C45BC92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3" y="242727"/>
            <a:ext cx="3970801" cy="49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  <a:endParaRPr lang="en-US" dirty="0"/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r>
                  <a:rPr lang="en-US" b="1" dirty="0"/>
                  <a:t>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</a:p>
              <a:p>
                <a:endParaRPr lang="en-US" b="1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/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"Another Induction Proof" Complete!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 (v2)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Yet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54B5-A998-4854-A9C8-CF274795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Factorizations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Some 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35=5⋅7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Notice, for prime numbers the product is just the one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10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(first try)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(revised)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>
                <a:solidFill>
                  <a:schemeClr val="accent5"/>
                </a:solidFill>
              </a:rPr>
              <a:t>Strong</a:t>
            </a:r>
            <a:r>
              <a:rPr lang="en-US" dirty="0"/>
              <a:t>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Collection…wait a second…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(corrected)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dirty="0">
                <a:solidFill>
                  <a:schemeClr val="accent5"/>
                </a:solidFill>
              </a:rPr>
              <a:t>Strong</a:t>
            </a:r>
            <a:r>
              <a:rPr lang="en-US" dirty="0"/>
              <a:t> Induction Proofs Pretty</a:t>
            </a:r>
            <a:br>
              <a:rPr lang="en-US" dirty="0"/>
            </a:br>
            <a:r>
              <a:rPr lang="en-US" dirty="0"/>
              <a:t>(with multiple base cases)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 (v1)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19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(goal)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scratchwork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5497</TotalTime>
  <Words>3747</Words>
  <Application>Microsoft Office PowerPoint</Application>
  <PresentationFormat>Widescreen</PresentationFormat>
  <Paragraphs>298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How do we know recursion works?</vt:lpstr>
      <vt:lpstr>Making Induction Proofs Pretty (v1)</vt:lpstr>
      <vt:lpstr>More Induction (goal)</vt:lpstr>
      <vt:lpstr>More Induction (setup)</vt:lpstr>
      <vt:lpstr>More Induction (complete)</vt:lpstr>
      <vt:lpstr>Algebra Block Formatting</vt:lpstr>
      <vt:lpstr>Let’s Try Another Induction Proof</vt:lpstr>
      <vt:lpstr>Setup scratchwork</vt:lpstr>
      <vt:lpstr>Setup</vt:lpstr>
      <vt:lpstr>"Another Induction Proof" Complete!</vt:lpstr>
      <vt:lpstr>Making Induction Proofs Pretty (v2)</vt:lpstr>
      <vt:lpstr>Let’s Try Yet Another Induction Proof</vt:lpstr>
      <vt:lpstr>Prime Factorizations</vt:lpstr>
      <vt:lpstr>Induction on Primes (first try)</vt:lpstr>
      <vt:lpstr>We’re Stuck</vt:lpstr>
      <vt:lpstr>Induction on Primes (revised)</vt:lpstr>
      <vt:lpstr>Induction on Primes (complete)</vt:lpstr>
      <vt:lpstr>Strong Induction</vt:lpstr>
      <vt:lpstr>Making Strong Induction Proofs Pretty</vt:lpstr>
      <vt:lpstr>Strong Induction vs. Weak Induction</vt:lpstr>
      <vt:lpstr>Let’s Try Another! Stamp Collecting</vt:lpstr>
      <vt:lpstr>Stamp Collection (attempt)</vt:lpstr>
      <vt:lpstr>Stamp Collection…wait a second…</vt:lpstr>
      <vt:lpstr>Stamp Collection (corrected)</vt:lpstr>
      <vt:lpstr>A good last check</vt:lpstr>
      <vt:lpstr>Practical Advice</vt:lpstr>
      <vt:lpstr>Making Strong Induction Proofs Pretty (with multiple base cases)</vt:lpstr>
      <vt:lpstr>Stamp Collection, Done Wrong</vt:lpstr>
      <vt:lpstr>Stamp Collection, Done Wrong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mnats</cp:lastModifiedBy>
  <cp:revision>72</cp:revision>
  <cp:lastPrinted>2024-10-29T17:36:08Z</cp:lastPrinted>
  <dcterms:created xsi:type="dcterms:W3CDTF">2020-11-02T20:45:34Z</dcterms:created>
  <dcterms:modified xsi:type="dcterms:W3CDTF">2025-10-31T20:11:10Z</dcterms:modified>
</cp:coreProperties>
</file>