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5" r:id="rId4"/>
    <p:sldId id="267" r:id="rId5"/>
    <p:sldId id="271" r:id="rId6"/>
    <p:sldId id="270" r:id="rId7"/>
    <p:sldId id="308" r:id="rId8"/>
    <p:sldId id="258" r:id="rId9"/>
    <p:sldId id="273" r:id="rId10"/>
    <p:sldId id="274" r:id="rId11"/>
    <p:sldId id="306" r:id="rId12"/>
    <p:sldId id="279" r:id="rId13"/>
    <p:sldId id="257" r:id="rId14"/>
    <p:sldId id="307" r:id="rId15"/>
    <p:sldId id="272" r:id="rId16"/>
    <p:sldId id="276" r:id="rId17"/>
    <p:sldId id="275" r:id="rId18"/>
    <p:sldId id="277" r:id="rId19"/>
    <p:sldId id="278" r:id="rId20"/>
    <p:sldId id="280" r:id="rId21"/>
    <p:sldId id="295" r:id="rId22"/>
    <p:sldId id="297" r:id="rId23"/>
    <p:sldId id="299" r:id="rId24"/>
    <p:sldId id="300" r:id="rId25"/>
    <p:sldId id="301" r:id="rId26"/>
    <p:sldId id="302" r:id="rId27"/>
    <p:sldId id="296" r:id="rId28"/>
    <p:sldId id="303" r:id="rId29"/>
    <p:sldId id="291" r:id="rId30"/>
    <p:sldId id="292" r:id="rId31"/>
    <p:sldId id="259" r:id="rId32"/>
    <p:sldId id="262" r:id="rId33"/>
    <p:sldId id="263" r:id="rId34"/>
    <p:sldId id="264" r:id="rId35"/>
    <p:sldId id="305" r:id="rId36"/>
    <p:sldId id="282" r:id="rId37"/>
    <p:sldId id="290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28" autoAdjust="0"/>
  </p:normalViewPr>
  <p:slideViewPr>
    <p:cSldViewPr snapToGrid="0">
      <p:cViewPr varScale="1">
        <p:scale>
          <a:sx n="73" d="100"/>
          <a:sy n="73" d="100"/>
        </p:scale>
        <p:origin x="4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D8EC57A3-205D-405D-A91C-D5C2E46A8661}"/>
    <pc:docChg chg="undo custSel delSld modSld sldOrd">
      <pc:chgData name="mnats" userId="2d5df061-6255-4755-935c-bfd826af269a" providerId="ADAL" clId="{D8EC57A3-205D-405D-A91C-D5C2E46A8661}" dt="2025-10-31T20:10:06.301" v="2122" actId="20577"/>
      <pc:docMkLst>
        <pc:docMk/>
      </pc:docMkLst>
      <pc:sldChg chg="addSp modSp mod">
        <pc:chgData name="mnats" userId="2d5df061-6255-4755-935c-bfd826af269a" providerId="ADAL" clId="{D8EC57A3-205D-405D-A91C-D5C2E46A8661}" dt="2025-10-31T03:52:11.032" v="1845" actId="962"/>
        <pc:sldMkLst>
          <pc:docMk/>
          <pc:sldMk cId="373638334" sldId="256"/>
        </pc:sldMkLst>
        <pc:spChg chg="mod">
          <ac:chgData name="mnats" userId="2d5df061-6255-4755-935c-bfd826af269a" providerId="ADAL" clId="{D8EC57A3-205D-405D-A91C-D5C2E46A8661}" dt="2025-10-31T03:45:24.210" v="3" actId="20577"/>
          <ac:spMkLst>
            <pc:docMk/>
            <pc:sldMk cId="373638334" sldId="256"/>
            <ac:spMk id="3" creationId="{EE622FE6-6BF2-44A8-8A56-9017D015D53D}"/>
          </ac:spMkLst>
        </pc:spChg>
        <pc:picChg chg="add mod">
          <ac:chgData name="mnats" userId="2d5df061-6255-4755-935c-bfd826af269a" providerId="ADAL" clId="{D8EC57A3-205D-405D-A91C-D5C2E46A8661}" dt="2025-10-31T03:52:11.032" v="1845" actId="962"/>
          <ac:picMkLst>
            <pc:docMk/>
            <pc:sldMk cId="373638334" sldId="256"/>
            <ac:picMk id="1026" creationId="{5C6DE052-C4B1-431F-9EFB-5C45BC920FDD}"/>
          </ac:picMkLst>
        </pc:picChg>
      </pc:sldChg>
      <pc:sldChg chg="modSp mod">
        <pc:chgData name="mnats" userId="2d5df061-6255-4755-935c-bfd826af269a" providerId="ADAL" clId="{D8EC57A3-205D-405D-A91C-D5C2E46A8661}" dt="2025-10-31T20:10:06.301" v="2122" actId="20577"/>
        <pc:sldMkLst>
          <pc:docMk/>
          <pc:sldMk cId="264808219" sldId="257"/>
        </pc:sldMkLst>
        <pc:spChg chg="mod">
          <ac:chgData name="mnats" userId="2d5df061-6255-4755-935c-bfd826af269a" providerId="ADAL" clId="{D8EC57A3-205D-405D-A91C-D5C2E46A8661}" dt="2025-10-31T20:10:06.301" v="2122" actId="20577"/>
          <ac:spMkLst>
            <pc:docMk/>
            <pc:sldMk cId="264808219" sldId="257"/>
            <ac:spMk id="2" creationId="{ABE2F054-07A8-4CFA-B110-C743D6A1F67B}"/>
          </ac:spMkLst>
        </pc:spChg>
      </pc:sldChg>
      <pc:sldChg chg="modSp mod">
        <pc:chgData name="mnats" userId="2d5df061-6255-4755-935c-bfd826af269a" providerId="ADAL" clId="{D8EC57A3-205D-405D-A91C-D5C2E46A8661}" dt="2025-10-31T04:17:12.110" v="1946" actId="20577"/>
        <pc:sldMkLst>
          <pc:docMk/>
          <pc:sldMk cId="2373044026" sldId="265"/>
        </pc:sldMkLst>
        <pc:spChg chg="mod">
          <ac:chgData name="mnats" userId="2d5df061-6255-4755-935c-bfd826af269a" providerId="ADAL" clId="{D8EC57A3-205D-405D-A91C-D5C2E46A8661}" dt="2025-10-31T04:17:12.110" v="1946" actId="20577"/>
          <ac:spMkLst>
            <pc:docMk/>
            <pc:sldMk cId="2373044026" sldId="265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17:53:20.975" v="2018" actId="20577"/>
        <pc:sldMkLst>
          <pc:docMk/>
          <pc:sldMk cId="1354851295" sldId="267"/>
        </pc:sldMkLst>
        <pc:spChg chg="mod">
          <ac:chgData name="mnats" userId="2d5df061-6255-4755-935c-bfd826af269a" providerId="ADAL" clId="{D8EC57A3-205D-405D-A91C-D5C2E46A8661}" dt="2025-10-31T17:53:20.975" v="2018" actId="20577"/>
          <ac:spMkLst>
            <pc:docMk/>
            <pc:sldMk cId="1354851295" sldId="267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17:53:30.512" v="2022" actId="20577"/>
        <pc:sldMkLst>
          <pc:docMk/>
          <pc:sldMk cId="846725289" sldId="270"/>
        </pc:sldMkLst>
        <pc:spChg chg="mod">
          <ac:chgData name="mnats" userId="2d5df061-6255-4755-935c-bfd826af269a" providerId="ADAL" clId="{D8EC57A3-205D-405D-A91C-D5C2E46A8661}" dt="2025-10-31T17:53:30.512" v="2022" actId="20577"/>
          <ac:spMkLst>
            <pc:docMk/>
            <pc:sldMk cId="846725289" sldId="270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17:53:25.682" v="2020" actId="20577"/>
        <pc:sldMkLst>
          <pc:docMk/>
          <pc:sldMk cId="2138874053" sldId="271"/>
        </pc:sldMkLst>
        <pc:spChg chg="mod">
          <ac:chgData name="mnats" userId="2d5df061-6255-4755-935c-bfd826af269a" providerId="ADAL" clId="{D8EC57A3-205D-405D-A91C-D5C2E46A8661}" dt="2025-10-31T17:53:25.682" v="2020" actId="20577"/>
          <ac:spMkLst>
            <pc:docMk/>
            <pc:sldMk cId="2138874053" sldId="271"/>
            <ac:spMk id="2" creationId="{8D18CA90-2096-4FEA-8E78-BD23CC5E0094}"/>
          </ac:spMkLst>
        </pc:spChg>
      </pc:sldChg>
      <pc:sldChg chg="modSp mod">
        <pc:chgData name="mnats" userId="2d5df061-6255-4755-935c-bfd826af269a" providerId="ADAL" clId="{D8EC57A3-205D-405D-A91C-D5C2E46A8661}" dt="2025-10-31T04:39:30.452" v="1973" actId="20577"/>
        <pc:sldMkLst>
          <pc:docMk/>
          <pc:sldMk cId="2523788289" sldId="272"/>
        </pc:sldMkLst>
        <pc:spChg chg="mod">
          <ac:chgData name="mnats" userId="2d5df061-6255-4755-935c-bfd826af269a" providerId="ADAL" clId="{D8EC57A3-205D-405D-A91C-D5C2E46A8661}" dt="2025-10-31T04:39:30.452" v="1973" actId="20577"/>
          <ac:spMkLst>
            <pc:docMk/>
            <pc:sldMk cId="2523788289" sldId="272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16:18.710" v="1886" actId="20577"/>
        <pc:sldMkLst>
          <pc:docMk/>
          <pc:sldMk cId="611649147" sldId="273"/>
        </pc:sldMkLst>
        <pc:spChg chg="mod">
          <ac:chgData name="mnats" userId="2d5df061-6255-4755-935c-bfd826af269a" providerId="ADAL" clId="{D8EC57A3-205D-405D-A91C-D5C2E46A8661}" dt="2025-10-31T04:16:18.710" v="1886" actId="20577"/>
          <ac:spMkLst>
            <pc:docMk/>
            <pc:sldMk cId="611649147" sldId="273"/>
            <ac:spMk id="2" creationId="{5EC568B9-077C-48E7-91A7-0E39B378AEF5}"/>
          </ac:spMkLst>
        </pc:spChg>
      </pc:sldChg>
      <pc:sldChg chg="modSp mod">
        <pc:chgData name="mnats" userId="2d5df061-6255-4755-935c-bfd826af269a" providerId="ADAL" clId="{D8EC57A3-205D-405D-A91C-D5C2E46A8661}" dt="2025-10-31T04:39:38.175" v="1987" actId="20577"/>
        <pc:sldMkLst>
          <pc:docMk/>
          <pc:sldMk cId="4285903105" sldId="275"/>
        </pc:sldMkLst>
        <pc:spChg chg="mod">
          <ac:chgData name="mnats" userId="2d5df061-6255-4755-935c-bfd826af269a" providerId="ADAL" clId="{D8EC57A3-205D-405D-A91C-D5C2E46A8661}" dt="2025-10-31T04:39:38.175" v="1987" actId="20577"/>
          <ac:spMkLst>
            <pc:docMk/>
            <pc:sldMk cId="4285903105" sldId="275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39:45.516" v="1998" actId="20577"/>
        <pc:sldMkLst>
          <pc:docMk/>
          <pc:sldMk cId="1998166376" sldId="277"/>
        </pc:sldMkLst>
        <pc:spChg chg="mod">
          <ac:chgData name="mnats" userId="2d5df061-6255-4755-935c-bfd826af269a" providerId="ADAL" clId="{D8EC57A3-205D-405D-A91C-D5C2E46A8661}" dt="2025-10-31T04:39:45.516" v="1998" actId="20577"/>
          <ac:spMkLst>
            <pc:docMk/>
            <pc:sldMk cId="1998166376" sldId="277"/>
            <ac:spMk id="2" creationId="{DA507FE7-7338-402D-8E35-7F85BDAEDDCA}"/>
          </ac:spMkLst>
        </pc:spChg>
      </pc:sldChg>
      <pc:sldChg chg="modSp mod">
        <pc:chgData name="mnats" userId="2d5df061-6255-4755-935c-bfd826af269a" providerId="ADAL" clId="{D8EC57A3-205D-405D-A91C-D5C2E46A8661}" dt="2025-10-31T04:17:19.108" v="1951" actId="20577"/>
        <pc:sldMkLst>
          <pc:docMk/>
          <pc:sldMk cId="3833716484" sldId="279"/>
        </pc:sldMkLst>
        <pc:spChg chg="mod">
          <ac:chgData name="mnats" userId="2d5df061-6255-4755-935c-bfd826af269a" providerId="ADAL" clId="{D8EC57A3-205D-405D-A91C-D5C2E46A8661}" dt="2025-10-31T04:17:19.108" v="1951" actId="20577"/>
          <ac:spMkLst>
            <pc:docMk/>
            <pc:sldMk cId="3833716484" sldId="279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04:45:44.716" v="2016" actId="207"/>
        <pc:sldMkLst>
          <pc:docMk/>
          <pc:sldMk cId="3202706531" sldId="280"/>
        </pc:sldMkLst>
        <pc:spChg chg="mod">
          <ac:chgData name="mnats" userId="2d5df061-6255-4755-935c-bfd826af269a" providerId="ADAL" clId="{D8EC57A3-205D-405D-A91C-D5C2E46A8661}" dt="2025-10-31T04:45:44.716" v="2016" actId="207"/>
          <ac:spMkLst>
            <pc:docMk/>
            <pc:sldMk cId="3202706531" sldId="280"/>
            <ac:spMk id="2" creationId="{01B2B8C0-5D94-4A66-9A62-86E441833397}"/>
          </ac:spMkLst>
        </pc:spChg>
      </pc:sldChg>
      <pc:sldChg chg="ord">
        <pc:chgData name="mnats" userId="2d5df061-6255-4755-935c-bfd826af269a" providerId="ADAL" clId="{D8EC57A3-205D-405D-A91C-D5C2E46A8661}" dt="2025-10-31T19:08:04.733" v="2034"/>
        <pc:sldMkLst>
          <pc:docMk/>
          <pc:sldMk cId="2144237434" sldId="296"/>
        </pc:sldMkLst>
      </pc:sldChg>
      <pc:sldChg chg="modSp mod">
        <pc:chgData name="mnats" userId="2d5df061-6255-4755-935c-bfd826af269a" providerId="ADAL" clId="{D8EC57A3-205D-405D-A91C-D5C2E46A8661}" dt="2025-10-31T19:49:47.224" v="2063" actId="5793"/>
        <pc:sldMkLst>
          <pc:docMk/>
          <pc:sldMk cId="4078680536" sldId="300"/>
        </pc:sldMkLst>
        <pc:spChg chg="mod">
          <ac:chgData name="mnats" userId="2d5df061-6255-4755-935c-bfd826af269a" providerId="ADAL" clId="{D8EC57A3-205D-405D-A91C-D5C2E46A8661}" dt="2025-10-31T19:49:47.224" v="2063" actId="5793"/>
          <ac:spMkLst>
            <pc:docMk/>
            <pc:sldMk cId="4078680536" sldId="300"/>
            <ac:spMk id="2" creationId="{C536C06B-3F19-4403-9202-B3FE9228ED1C}"/>
          </ac:spMkLst>
        </pc:spChg>
      </pc:sldChg>
      <pc:sldChg chg="modSp mod">
        <pc:chgData name="mnats" userId="2d5df061-6255-4755-935c-bfd826af269a" providerId="ADAL" clId="{D8EC57A3-205D-405D-A91C-D5C2E46A8661}" dt="2025-10-31T19:58:46.576" v="2075" actId="20577"/>
        <pc:sldMkLst>
          <pc:docMk/>
          <pc:sldMk cId="183703524" sldId="301"/>
        </pc:sldMkLst>
        <pc:spChg chg="mod">
          <ac:chgData name="mnats" userId="2d5df061-6255-4755-935c-bfd826af269a" providerId="ADAL" clId="{D8EC57A3-205D-405D-A91C-D5C2E46A8661}" dt="2025-10-31T19:58:46.576" v="2075" actId="20577"/>
          <ac:spMkLst>
            <pc:docMk/>
            <pc:sldMk cId="183703524" sldId="301"/>
            <ac:spMk id="2" creationId="{5FFED03B-F587-4BA1-B339-B7A031CD2F3B}"/>
          </ac:spMkLst>
        </pc:spChg>
      </pc:sldChg>
      <pc:sldChg chg="modSp mod">
        <pc:chgData name="mnats" userId="2d5df061-6255-4755-935c-bfd826af269a" providerId="ADAL" clId="{D8EC57A3-205D-405D-A91C-D5C2E46A8661}" dt="2025-10-31T20:08:45.716" v="2118" actId="20577"/>
        <pc:sldMkLst>
          <pc:docMk/>
          <pc:sldMk cId="53366860" sldId="303"/>
        </pc:sldMkLst>
        <pc:spChg chg="mod">
          <ac:chgData name="mnats" userId="2d5df061-6255-4755-935c-bfd826af269a" providerId="ADAL" clId="{D8EC57A3-205D-405D-A91C-D5C2E46A8661}" dt="2025-10-31T20:08:45.716" v="2118" actId="20577"/>
          <ac:spMkLst>
            <pc:docMk/>
            <pc:sldMk cId="53366860" sldId="303"/>
            <ac:spMk id="2" creationId="{01B2B8C0-5D94-4A66-9A62-86E441833397}"/>
          </ac:spMkLst>
        </pc:spChg>
      </pc:sldChg>
      <pc:sldChg chg="modSp mod">
        <pc:chgData name="mnats" userId="2d5df061-6255-4755-935c-bfd826af269a" providerId="ADAL" clId="{D8EC57A3-205D-405D-A91C-D5C2E46A8661}" dt="2025-10-31T04:16:40.407" v="1937" actId="20577"/>
        <pc:sldMkLst>
          <pc:docMk/>
          <pc:sldMk cId="376119694" sldId="306"/>
        </pc:sldMkLst>
        <pc:spChg chg="mod">
          <ac:chgData name="mnats" userId="2d5df061-6255-4755-935c-bfd826af269a" providerId="ADAL" clId="{D8EC57A3-205D-405D-A91C-D5C2E46A8661}" dt="2025-10-31T04:16:40.407" v="1937" actId="20577"/>
          <ac:spMkLst>
            <pc:docMk/>
            <pc:sldMk cId="376119694" sldId="306"/>
            <ac:spMk id="2" creationId="{5EC568B9-077C-48E7-91A7-0E39B378AEF5}"/>
          </ac:spMkLst>
        </pc:spChg>
      </pc:sldChg>
      <pc:sldChg chg="del">
        <pc:chgData name="mnats" userId="2d5df061-6255-4755-935c-bfd826af269a" providerId="ADAL" clId="{D8EC57A3-205D-405D-A91C-D5C2E46A8661}" dt="2025-10-31T03:46:23.263" v="4" actId="47"/>
        <pc:sldMkLst>
          <pc:docMk/>
          <pc:sldMk cId="2315254111" sldId="309"/>
        </pc:sldMkLst>
      </pc:sldChg>
    </pc:docChg>
  </pc:docChgLst>
  <pc:docChgLst>
    <pc:chgData name="mnats" userId="2d5df061-6255-4755-935c-bfd826af269a" providerId="ADAL" clId="{13CF8726-D70A-4E7B-A019-E33575208B9B}"/>
    <pc:docChg chg="custSel modSld">
      <pc:chgData name="mnats" userId="2d5df061-6255-4755-935c-bfd826af269a" providerId="ADAL" clId="{13CF8726-D70A-4E7B-A019-E33575208B9B}" dt="2025-11-01T00:15:39.273" v="1652" actId="962"/>
      <pc:docMkLst>
        <pc:docMk/>
      </pc:docMkLst>
      <pc:sldChg chg="addSp modSp mod">
        <pc:chgData name="mnats" userId="2d5df061-6255-4755-935c-bfd826af269a" providerId="ADAL" clId="{13CF8726-D70A-4E7B-A019-E33575208B9B}" dt="2025-11-01T00:13:16.075" v="1014" actId="962"/>
        <pc:sldMkLst>
          <pc:docMk/>
          <pc:sldMk cId="264808219" sldId="257"/>
        </pc:sldMkLst>
        <pc:inkChg chg="add mod">
          <ac:chgData name="mnats" userId="2d5df061-6255-4755-935c-bfd826af269a" providerId="ADAL" clId="{13CF8726-D70A-4E7B-A019-E33575208B9B}" dt="2025-11-01T00:13:16.075" v="1014" actId="962"/>
          <ac:inkMkLst>
            <pc:docMk/>
            <pc:sldMk cId="264808219" sldId="257"/>
            <ac:inkMk id="7" creationId="{05FD8386-07B3-44EB-9D42-D66DAF1287A0}"/>
          </ac:inkMkLst>
        </pc:inkChg>
      </pc:sldChg>
      <pc:sldChg chg="addSp modSp mod">
        <pc:chgData name="mnats" userId="2d5df061-6255-4755-935c-bfd826af269a" providerId="ADAL" clId="{13CF8726-D70A-4E7B-A019-E33575208B9B}" dt="2025-11-01T00:12:31.949" v="918" actId="962"/>
        <pc:sldMkLst>
          <pc:docMk/>
          <pc:sldMk cId="1715763548" sldId="258"/>
        </pc:sldMkLst>
        <pc:inkChg chg="add mod">
          <ac:chgData name="mnats" userId="2d5df061-6255-4755-935c-bfd826af269a" providerId="ADAL" clId="{13CF8726-D70A-4E7B-A019-E33575208B9B}" dt="2025-11-01T00:12:31.949" v="918" actId="962"/>
          <ac:inkMkLst>
            <pc:docMk/>
            <pc:sldMk cId="1715763548" sldId="258"/>
            <ac:inkMk id="4" creationId="{E5383FD6-BDD7-4CAD-B176-7F719915FF8E}"/>
          </ac:inkMkLst>
        </pc:inkChg>
        <pc:inkChg chg="add mod">
          <ac:chgData name="mnats" userId="2d5df061-6255-4755-935c-bfd826af269a" providerId="ADAL" clId="{13CF8726-D70A-4E7B-A019-E33575208B9B}" dt="2025-11-01T00:12:29.799" v="917" actId="962"/>
          <ac:inkMkLst>
            <pc:docMk/>
            <pc:sldMk cId="1715763548" sldId="258"/>
            <ac:inkMk id="6" creationId="{F0C7664C-9520-4CAA-9092-F7705B841303}"/>
          </ac:inkMkLst>
        </pc:inkChg>
      </pc:sldChg>
      <pc:sldChg chg="addSp modSp mod">
        <pc:chgData name="mnats" userId="2d5df061-6255-4755-935c-bfd826af269a" providerId="ADAL" clId="{13CF8726-D70A-4E7B-A019-E33575208B9B}" dt="2025-11-01T00:09:45.135" v="164" actId="962"/>
        <pc:sldMkLst>
          <pc:docMk/>
          <pc:sldMk cId="2373044026" sldId="265"/>
        </pc:sldMkLst>
        <pc:inkChg chg="add mod">
          <ac:chgData name="mnats" userId="2d5df061-6255-4755-935c-bfd826af269a" providerId="ADAL" clId="{13CF8726-D70A-4E7B-A019-E33575208B9B}" dt="2025-11-01T00:09:45.135" v="164" actId="962"/>
          <ac:inkMkLst>
            <pc:docMk/>
            <pc:sldMk cId="2373044026" sldId="265"/>
            <ac:inkMk id="4" creationId="{197E306A-F1BD-4C94-8B1D-6E3DB5CDFCB4}"/>
          </ac:inkMkLst>
        </pc:inkChg>
      </pc:sldChg>
      <pc:sldChg chg="addSp modSp mod">
        <pc:chgData name="mnats" userId="2d5df061-6255-4755-935c-bfd826af269a" providerId="ADAL" clId="{13CF8726-D70A-4E7B-A019-E33575208B9B}" dt="2025-11-01T00:10:05.711" v="233" actId="962"/>
        <pc:sldMkLst>
          <pc:docMk/>
          <pc:sldMk cId="1354851295" sldId="267"/>
        </pc:sldMkLst>
        <pc:inkChg chg="add mod">
          <ac:chgData name="mnats" userId="2d5df061-6255-4755-935c-bfd826af269a" providerId="ADAL" clId="{13CF8726-D70A-4E7B-A019-E33575208B9B}" dt="2025-11-01T00:10:05.711" v="233" actId="962"/>
          <ac:inkMkLst>
            <pc:docMk/>
            <pc:sldMk cId="1354851295" sldId="267"/>
            <ac:inkMk id="4" creationId="{6F4E818A-8B72-4CAD-9F50-25EAC59831C8}"/>
          </ac:inkMkLst>
        </pc:inkChg>
        <pc:inkChg chg="add mod">
          <ac:chgData name="mnats" userId="2d5df061-6255-4755-935c-bfd826af269a" providerId="ADAL" clId="{13CF8726-D70A-4E7B-A019-E33575208B9B}" dt="2025-11-01T00:10:02.649" v="232" actId="962"/>
          <ac:inkMkLst>
            <pc:docMk/>
            <pc:sldMk cId="1354851295" sldId="267"/>
            <ac:inkMk id="6" creationId="{A201D483-E7AF-472E-BB5E-4AEA5F2FDD0B}"/>
          </ac:inkMkLst>
        </pc:inkChg>
      </pc:sldChg>
      <pc:sldChg chg="addSp modSp mod">
        <pc:chgData name="mnats" userId="2d5df061-6255-4755-935c-bfd826af269a" providerId="ADAL" clId="{13CF8726-D70A-4E7B-A019-E33575208B9B}" dt="2025-11-01T00:12:13.112" v="775" actId="962"/>
        <pc:sldMkLst>
          <pc:docMk/>
          <pc:sldMk cId="846725289" sldId="270"/>
        </pc:sldMkLst>
        <pc:inkChg chg="add mod">
          <ac:chgData name="mnats" userId="2d5df061-6255-4755-935c-bfd826af269a" providerId="ADAL" clId="{13CF8726-D70A-4E7B-A019-E33575208B9B}" dt="2025-11-01T00:12:13.112" v="775" actId="962"/>
          <ac:inkMkLst>
            <pc:docMk/>
            <pc:sldMk cId="846725289" sldId="270"/>
            <ac:inkMk id="4" creationId="{14FD5B32-39A7-48E4-B622-0BADA84B09C7}"/>
          </ac:inkMkLst>
        </pc:inkChg>
        <pc:inkChg chg="add mod">
          <ac:chgData name="mnats" userId="2d5df061-6255-4755-935c-bfd826af269a" providerId="ADAL" clId="{13CF8726-D70A-4E7B-A019-E33575208B9B}" dt="2025-11-01T00:11:19.657" v="552" actId="962"/>
          <ac:inkMkLst>
            <pc:docMk/>
            <pc:sldMk cId="846725289" sldId="270"/>
            <ac:inkMk id="6" creationId="{9532490B-1293-4553-B032-5307752E2713}"/>
          </ac:inkMkLst>
        </pc:inkChg>
        <pc:inkChg chg="add mod">
          <ac:chgData name="mnats" userId="2d5df061-6255-4755-935c-bfd826af269a" providerId="ADAL" clId="{13CF8726-D70A-4E7B-A019-E33575208B9B}" dt="2025-11-01T00:11:49.448" v="634" actId="962"/>
          <ac:inkMkLst>
            <pc:docMk/>
            <pc:sldMk cId="846725289" sldId="270"/>
            <ac:inkMk id="8" creationId="{9402EFBF-7626-45E4-AF03-8AAA4C4B2004}"/>
          </ac:inkMkLst>
        </pc:inkChg>
        <pc:inkChg chg="add mod">
          <ac:chgData name="mnats" userId="2d5df061-6255-4755-935c-bfd826af269a" providerId="ADAL" clId="{13CF8726-D70A-4E7B-A019-E33575208B9B}" dt="2025-11-01T00:12:10.798" v="774" actId="962"/>
          <ac:inkMkLst>
            <pc:docMk/>
            <pc:sldMk cId="846725289" sldId="270"/>
            <ac:inkMk id="10" creationId="{F7B5F084-2C91-42E1-9F24-453A9A9BE2E8}"/>
          </ac:inkMkLst>
        </pc:inkChg>
      </pc:sldChg>
      <pc:sldChg chg="addSp modSp mod">
        <pc:chgData name="mnats" userId="2d5df061-6255-4755-935c-bfd826af269a" providerId="ADAL" clId="{13CF8726-D70A-4E7B-A019-E33575208B9B}" dt="2025-11-01T00:10:42.916" v="364" actId="962"/>
        <pc:sldMkLst>
          <pc:docMk/>
          <pc:sldMk cId="2138874053" sldId="271"/>
        </pc:sldMkLst>
        <pc:inkChg chg="add mod">
          <ac:chgData name="mnats" userId="2d5df061-6255-4755-935c-bfd826af269a" providerId="ADAL" clId="{13CF8726-D70A-4E7B-A019-E33575208B9B}" dt="2025-11-01T00:10:42.916" v="364" actId="962"/>
          <ac:inkMkLst>
            <pc:docMk/>
            <pc:sldMk cId="2138874053" sldId="271"/>
            <ac:inkMk id="4" creationId="{7FA2EA7B-778C-4652-A55B-CFDF79C4D4DF}"/>
          </ac:inkMkLst>
        </pc:inkChg>
        <pc:inkChg chg="add mod">
          <ac:chgData name="mnats" userId="2d5df061-6255-4755-935c-bfd826af269a" providerId="ADAL" clId="{13CF8726-D70A-4E7B-A019-E33575208B9B}" dt="2025-11-01T00:10:31.227" v="343" actId="962"/>
          <ac:inkMkLst>
            <pc:docMk/>
            <pc:sldMk cId="2138874053" sldId="271"/>
            <ac:inkMk id="6" creationId="{AFD19BE5-2F37-418B-B822-0D9E0280254A}"/>
          </ac:inkMkLst>
        </pc:inkChg>
        <pc:inkChg chg="add mod">
          <ac:chgData name="mnats" userId="2d5df061-6255-4755-935c-bfd826af269a" providerId="ADAL" clId="{13CF8726-D70A-4E7B-A019-E33575208B9B}" dt="2025-11-01T00:10:40.683" v="363" actId="962"/>
          <ac:inkMkLst>
            <pc:docMk/>
            <pc:sldMk cId="2138874053" sldId="271"/>
            <ac:inkMk id="8" creationId="{BF1D6A7B-2A22-4656-9089-BF57C92ABB89}"/>
          </ac:inkMkLst>
        </pc:inkChg>
      </pc:sldChg>
      <pc:sldChg chg="addSp modSp mod">
        <pc:chgData name="mnats" userId="2d5df061-6255-4755-935c-bfd826af269a" providerId="ADAL" clId="{13CF8726-D70A-4E7B-A019-E33575208B9B}" dt="2025-11-01T00:13:52.974" v="1162" actId="962"/>
        <pc:sldMkLst>
          <pc:docMk/>
          <pc:sldMk cId="2523788289" sldId="272"/>
        </pc:sldMkLst>
        <pc:inkChg chg="add mod">
          <ac:chgData name="mnats" userId="2d5df061-6255-4755-935c-bfd826af269a" providerId="ADAL" clId="{13CF8726-D70A-4E7B-A019-E33575208B9B}" dt="2025-11-01T00:13:52.974" v="1162" actId="962"/>
          <ac:inkMkLst>
            <pc:docMk/>
            <pc:sldMk cId="2523788289" sldId="272"/>
            <ac:inkMk id="4" creationId="{11E5FD1C-D20B-417F-B747-0FEED61170DF}"/>
          </ac:inkMkLst>
        </pc:inkChg>
        <pc:inkChg chg="add mod">
          <ac:chgData name="mnats" userId="2d5df061-6255-4755-935c-bfd826af269a" providerId="ADAL" clId="{13CF8726-D70A-4E7B-A019-E33575208B9B}" dt="2025-11-01T00:13:41.430" v="1131" actId="962"/>
          <ac:inkMkLst>
            <pc:docMk/>
            <pc:sldMk cId="2523788289" sldId="272"/>
            <ac:inkMk id="6" creationId="{2FBF5A27-9714-427E-91B1-8AADF58A6532}"/>
          </ac:inkMkLst>
        </pc:inkChg>
        <pc:inkChg chg="add mod">
          <ac:chgData name="mnats" userId="2d5df061-6255-4755-935c-bfd826af269a" providerId="ADAL" clId="{13CF8726-D70A-4E7B-A019-E33575208B9B}" dt="2025-11-01T00:13:50.858" v="1161" actId="962"/>
          <ac:inkMkLst>
            <pc:docMk/>
            <pc:sldMk cId="2523788289" sldId="272"/>
            <ac:inkMk id="8" creationId="{8A53CB74-02CB-45F9-9787-5FC5CE1C562F}"/>
          </ac:inkMkLst>
        </pc:inkChg>
      </pc:sldChg>
      <pc:sldChg chg="addSp modSp mod">
        <pc:chgData name="mnats" userId="2d5df061-6255-4755-935c-bfd826af269a" providerId="ADAL" clId="{13CF8726-D70A-4E7B-A019-E33575208B9B}" dt="2025-11-01T00:13:07.835" v="1011" actId="962"/>
        <pc:sldMkLst>
          <pc:docMk/>
          <pc:sldMk cId="443255842" sldId="274"/>
        </pc:sldMkLst>
        <pc:inkChg chg="add mod">
          <ac:chgData name="mnats" userId="2d5df061-6255-4755-935c-bfd826af269a" providerId="ADAL" clId="{13CF8726-D70A-4E7B-A019-E33575208B9B}" dt="2025-11-01T00:13:07.835" v="1011" actId="962"/>
          <ac:inkMkLst>
            <pc:docMk/>
            <pc:sldMk cId="443255842" sldId="274"/>
            <ac:inkMk id="4" creationId="{F75E3907-D04A-495F-B454-D56B26CE245F}"/>
          </ac:inkMkLst>
        </pc:inkChg>
        <pc:inkChg chg="add mod">
          <ac:chgData name="mnats" userId="2d5df061-6255-4755-935c-bfd826af269a" providerId="ADAL" clId="{13CF8726-D70A-4E7B-A019-E33575208B9B}" dt="2025-11-01T00:12:57.849" v="1010" actId="962"/>
          <ac:inkMkLst>
            <pc:docMk/>
            <pc:sldMk cId="443255842" sldId="274"/>
            <ac:inkMk id="7" creationId="{4307C79F-31AB-4E96-973E-3CA877059066}"/>
          </ac:inkMkLst>
        </pc:inkChg>
      </pc:sldChg>
      <pc:sldChg chg="addSp modSp mod">
        <pc:chgData name="mnats" userId="2d5df061-6255-4755-935c-bfd826af269a" providerId="ADAL" clId="{13CF8726-D70A-4E7B-A019-E33575208B9B}" dt="2025-11-01T00:14:33.701" v="1442" actId="962"/>
        <pc:sldMkLst>
          <pc:docMk/>
          <pc:sldMk cId="4285903105" sldId="275"/>
        </pc:sldMkLst>
        <pc:inkChg chg="add mod">
          <ac:chgData name="mnats" userId="2d5df061-6255-4755-935c-bfd826af269a" providerId="ADAL" clId="{13CF8726-D70A-4E7B-A019-E33575208B9B}" dt="2025-11-01T00:14:33.701" v="1442" actId="962"/>
          <ac:inkMkLst>
            <pc:docMk/>
            <pc:sldMk cId="4285903105" sldId="275"/>
            <ac:inkMk id="4" creationId="{4C0800F2-2354-4654-96CC-A81789940361}"/>
          </ac:inkMkLst>
        </pc:inkChg>
      </pc:sldChg>
      <pc:sldChg chg="addSp modSp mod">
        <pc:chgData name="mnats" userId="2d5df061-6255-4755-935c-bfd826af269a" providerId="ADAL" clId="{13CF8726-D70A-4E7B-A019-E33575208B9B}" dt="2025-11-01T00:14:16.875" v="1316" actId="962"/>
        <pc:sldMkLst>
          <pc:docMk/>
          <pc:sldMk cId="3489573454" sldId="276"/>
        </pc:sldMkLst>
        <pc:inkChg chg="add mod">
          <ac:chgData name="mnats" userId="2d5df061-6255-4755-935c-bfd826af269a" providerId="ADAL" clId="{13CF8726-D70A-4E7B-A019-E33575208B9B}" dt="2025-11-01T00:14:16.875" v="1316" actId="962"/>
          <ac:inkMkLst>
            <pc:docMk/>
            <pc:sldMk cId="3489573454" sldId="276"/>
            <ac:inkMk id="4" creationId="{EE24F572-C2C6-4D06-ABD1-23E1AEC062F3}"/>
          </ac:inkMkLst>
        </pc:inkChg>
      </pc:sldChg>
      <pc:sldChg chg="addSp modSp mod">
        <pc:chgData name="mnats" userId="2d5df061-6255-4755-935c-bfd826af269a" providerId="ADAL" clId="{13CF8726-D70A-4E7B-A019-E33575208B9B}" dt="2025-11-01T00:14:42.726" v="1443" actId="962"/>
        <pc:sldMkLst>
          <pc:docMk/>
          <pc:sldMk cId="2221655831" sldId="278"/>
        </pc:sldMkLst>
        <pc:inkChg chg="add mod">
          <ac:chgData name="mnats" userId="2d5df061-6255-4755-935c-bfd826af269a" providerId="ADAL" clId="{13CF8726-D70A-4E7B-A019-E33575208B9B}" dt="2025-11-01T00:14:42.726" v="1443" actId="962"/>
          <ac:inkMkLst>
            <pc:docMk/>
            <pc:sldMk cId="2221655831" sldId="278"/>
            <ac:inkMk id="6" creationId="{6F233905-6451-48BE-AA30-FF475BF9FFFD}"/>
          </ac:inkMkLst>
        </pc:inkChg>
      </pc:sldChg>
      <pc:sldChg chg="addSp modSp mod">
        <pc:chgData name="mnats" userId="2d5df061-6255-4755-935c-bfd826af269a" providerId="ADAL" clId="{13CF8726-D70A-4E7B-A019-E33575208B9B}" dt="2025-11-01T00:13:12.250" v="1013" actId="962"/>
        <pc:sldMkLst>
          <pc:docMk/>
          <pc:sldMk cId="3833716484" sldId="279"/>
        </pc:sldMkLst>
        <pc:inkChg chg="add mod">
          <ac:chgData name="mnats" userId="2d5df061-6255-4755-935c-bfd826af269a" providerId="ADAL" clId="{13CF8726-D70A-4E7B-A019-E33575208B9B}" dt="2025-11-01T00:13:12.250" v="1013" actId="962"/>
          <ac:inkMkLst>
            <pc:docMk/>
            <pc:sldMk cId="3833716484" sldId="279"/>
            <ac:inkMk id="4" creationId="{6DA78CE0-186D-4329-8D47-8660FCB33166}"/>
          </ac:inkMkLst>
        </pc:inkChg>
      </pc:sldChg>
      <pc:sldChg chg="addSp modSp mod">
        <pc:chgData name="mnats" userId="2d5df061-6255-4755-935c-bfd826af269a" providerId="ADAL" clId="{13CF8726-D70A-4E7B-A019-E33575208B9B}" dt="2025-11-01T00:14:45.734" v="1444" actId="962"/>
        <pc:sldMkLst>
          <pc:docMk/>
          <pc:sldMk cId="3202706531" sldId="280"/>
        </pc:sldMkLst>
        <pc:inkChg chg="add mod">
          <ac:chgData name="mnats" userId="2d5df061-6255-4755-935c-bfd826af269a" providerId="ADAL" clId="{13CF8726-D70A-4E7B-A019-E33575208B9B}" dt="2025-11-01T00:14:45.734" v="1444" actId="962"/>
          <ac:inkMkLst>
            <pc:docMk/>
            <pc:sldMk cId="3202706531" sldId="280"/>
            <ac:inkMk id="4" creationId="{F2653087-79E8-4A7C-A70F-BE7F4E75ECFE}"/>
          </ac:inkMkLst>
        </pc:inkChg>
      </pc:sldChg>
      <pc:sldChg chg="addSp modSp mod">
        <pc:chgData name="mnats" userId="2d5df061-6255-4755-935c-bfd826af269a" providerId="ADAL" clId="{13CF8726-D70A-4E7B-A019-E33575208B9B}" dt="2025-11-01T00:09:41.341" v="163" actId="962"/>
        <pc:sldMkLst>
          <pc:docMk/>
          <pc:sldMk cId="928761914" sldId="294"/>
        </pc:sldMkLst>
        <pc:inkChg chg="add">
          <ac:chgData name="mnats" userId="2d5df061-6255-4755-935c-bfd826af269a" providerId="ADAL" clId="{13CF8726-D70A-4E7B-A019-E33575208B9B}" dt="2025-10-31T23:26:12.898" v="0"/>
          <ac:inkMkLst>
            <pc:docMk/>
            <pc:sldMk cId="928761914" sldId="294"/>
            <ac:inkMk id="4" creationId="{2A30A3E4-C1BD-4CA9-B4BE-F51581C59A9B}"/>
          </ac:inkMkLst>
        </pc:inkChg>
        <pc:inkChg chg="add mod">
          <ac:chgData name="mnats" userId="2d5df061-6255-4755-935c-bfd826af269a" providerId="ADAL" clId="{13CF8726-D70A-4E7B-A019-E33575208B9B}" dt="2025-11-01T00:09:41.341" v="163" actId="962"/>
          <ac:inkMkLst>
            <pc:docMk/>
            <pc:sldMk cId="928761914" sldId="294"/>
            <ac:inkMk id="5" creationId="{F14A67CA-0C9F-4A2F-8067-C00FBB095869}"/>
          </ac:inkMkLst>
        </pc:inkChg>
        <pc:inkChg chg="add mod">
          <ac:chgData name="mnats" userId="2d5df061-6255-4755-935c-bfd826af269a" providerId="ADAL" clId="{13CF8726-D70A-4E7B-A019-E33575208B9B}" dt="2025-11-01T00:09:38.461" v="162" actId="962"/>
          <ac:inkMkLst>
            <pc:docMk/>
            <pc:sldMk cId="928761914" sldId="294"/>
            <ac:inkMk id="7" creationId="{5572D58A-1F25-4321-9A67-B93AD5618626}"/>
          </ac:inkMkLst>
        </pc:inkChg>
      </pc:sldChg>
      <pc:sldChg chg="addSp modSp mod">
        <pc:chgData name="mnats" userId="2d5df061-6255-4755-935c-bfd826af269a" providerId="ADAL" clId="{13CF8726-D70A-4E7B-A019-E33575208B9B}" dt="2025-11-01T00:14:56.919" v="1498" actId="962"/>
        <pc:sldMkLst>
          <pc:docMk/>
          <pc:sldMk cId="135144665" sldId="297"/>
        </pc:sldMkLst>
        <pc:inkChg chg="add mod">
          <ac:chgData name="mnats" userId="2d5df061-6255-4755-935c-bfd826af269a" providerId="ADAL" clId="{13CF8726-D70A-4E7B-A019-E33575208B9B}" dt="2025-11-01T00:14:56.919" v="1498" actId="962"/>
          <ac:inkMkLst>
            <pc:docMk/>
            <pc:sldMk cId="135144665" sldId="297"/>
            <ac:inkMk id="4" creationId="{3A7D23B6-65E9-4B6A-89C0-7D2F73101DE5}"/>
          </ac:inkMkLst>
        </pc:inkChg>
      </pc:sldChg>
      <pc:sldChg chg="addSp modSp mod">
        <pc:chgData name="mnats" userId="2d5df061-6255-4755-935c-bfd826af269a" providerId="ADAL" clId="{13CF8726-D70A-4E7B-A019-E33575208B9B}" dt="2025-11-01T00:15:28.501" v="1649" actId="962"/>
        <pc:sldMkLst>
          <pc:docMk/>
          <pc:sldMk cId="259061520" sldId="299"/>
        </pc:sldMkLst>
        <pc:inkChg chg="add mod">
          <ac:chgData name="mnats" userId="2d5df061-6255-4755-935c-bfd826af269a" providerId="ADAL" clId="{13CF8726-D70A-4E7B-A019-E33575208B9B}" dt="2025-11-01T00:15:28.501" v="1649" actId="962"/>
          <ac:inkMkLst>
            <pc:docMk/>
            <pc:sldMk cId="259061520" sldId="299"/>
            <ac:inkMk id="4" creationId="{34EEF050-F21E-42BD-857F-B443CC30B3BC}"/>
          </ac:inkMkLst>
        </pc:inkChg>
        <pc:inkChg chg="add mod">
          <ac:chgData name="mnats" userId="2d5df061-6255-4755-935c-bfd826af269a" providerId="ADAL" clId="{13CF8726-D70A-4E7B-A019-E33575208B9B}" dt="2025-11-01T00:15:04.359" v="1520" actId="962"/>
          <ac:inkMkLst>
            <pc:docMk/>
            <pc:sldMk cId="259061520" sldId="299"/>
            <ac:inkMk id="6" creationId="{56FA82A4-8148-4556-B372-F1A09E897FA1}"/>
          </ac:inkMkLst>
        </pc:inkChg>
        <pc:inkChg chg="add mod">
          <ac:chgData name="mnats" userId="2d5df061-6255-4755-935c-bfd826af269a" providerId="ADAL" clId="{13CF8726-D70A-4E7B-A019-E33575208B9B}" dt="2025-11-01T00:15:21.405" v="1638" actId="962"/>
          <ac:inkMkLst>
            <pc:docMk/>
            <pc:sldMk cId="259061520" sldId="299"/>
            <ac:inkMk id="8" creationId="{5B444E8F-6388-44F2-8148-F3FD4FC15DF8}"/>
          </ac:inkMkLst>
        </pc:inkChg>
        <pc:inkChg chg="add mod">
          <ac:chgData name="mnats" userId="2d5df061-6255-4755-935c-bfd826af269a" providerId="ADAL" clId="{13CF8726-D70A-4E7B-A019-E33575208B9B}" dt="2025-11-01T00:15:27.131" v="1648" actId="962"/>
          <ac:inkMkLst>
            <pc:docMk/>
            <pc:sldMk cId="259061520" sldId="299"/>
            <ac:inkMk id="10" creationId="{0BE6ED80-370E-4119-B706-18EED7028A53}"/>
          </ac:inkMkLst>
        </pc:inkChg>
      </pc:sldChg>
      <pc:sldChg chg="addSp modSp mod">
        <pc:chgData name="mnats" userId="2d5df061-6255-4755-935c-bfd826af269a" providerId="ADAL" clId="{13CF8726-D70A-4E7B-A019-E33575208B9B}" dt="2025-11-01T00:15:32.640" v="1650" actId="962"/>
        <pc:sldMkLst>
          <pc:docMk/>
          <pc:sldMk cId="4078680536" sldId="300"/>
        </pc:sldMkLst>
        <pc:inkChg chg="add mod">
          <ac:chgData name="mnats" userId="2d5df061-6255-4755-935c-bfd826af269a" providerId="ADAL" clId="{13CF8726-D70A-4E7B-A019-E33575208B9B}" dt="2025-11-01T00:15:32.640" v="1650" actId="962"/>
          <ac:inkMkLst>
            <pc:docMk/>
            <pc:sldMk cId="4078680536" sldId="300"/>
            <ac:inkMk id="4" creationId="{77A8F562-C3DB-4909-B961-F51634F458FD}"/>
          </ac:inkMkLst>
        </pc:inkChg>
      </pc:sldChg>
      <pc:sldChg chg="addSp modSp mod">
        <pc:chgData name="mnats" userId="2d5df061-6255-4755-935c-bfd826af269a" providerId="ADAL" clId="{13CF8726-D70A-4E7B-A019-E33575208B9B}" dt="2025-11-01T00:15:34.521" v="1651" actId="962"/>
        <pc:sldMkLst>
          <pc:docMk/>
          <pc:sldMk cId="183703524" sldId="301"/>
        </pc:sldMkLst>
        <pc:inkChg chg="add mod">
          <ac:chgData name="mnats" userId="2d5df061-6255-4755-935c-bfd826af269a" providerId="ADAL" clId="{13CF8726-D70A-4E7B-A019-E33575208B9B}" dt="2025-11-01T00:15:34.521" v="1651" actId="962"/>
          <ac:inkMkLst>
            <pc:docMk/>
            <pc:sldMk cId="183703524" sldId="301"/>
            <ac:inkMk id="4" creationId="{3CAE1A08-CF72-4531-BBA3-16387D0D2FF3}"/>
          </ac:inkMkLst>
        </pc:inkChg>
      </pc:sldChg>
      <pc:sldChg chg="addSp modSp mod">
        <pc:chgData name="mnats" userId="2d5df061-6255-4755-935c-bfd826af269a" providerId="ADAL" clId="{13CF8726-D70A-4E7B-A019-E33575208B9B}" dt="2025-11-01T00:15:39.273" v="1652" actId="962"/>
        <pc:sldMkLst>
          <pc:docMk/>
          <pc:sldMk cId="53366860" sldId="303"/>
        </pc:sldMkLst>
        <pc:inkChg chg="add mod">
          <ac:chgData name="mnats" userId="2d5df061-6255-4755-935c-bfd826af269a" providerId="ADAL" clId="{13CF8726-D70A-4E7B-A019-E33575208B9B}" dt="2025-11-01T00:15:39.273" v="1652" actId="962"/>
          <ac:inkMkLst>
            <pc:docMk/>
            <pc:sldMk cId="53366860" sldId="303"/>
            <ac:inkMk id="4" creationId="{B6000B3E-CF29-4D78-9BAA-9EC7183D0571}"/>
          </ac:inkMkLst>
        </pc:inkChg>
      </pc:sldChg>
      <pc:sldChg chg="addSp modSp mod">
        <pc:chgData name="mnats" userId="2d5df061-6255-4755-935c-bfd826af269a" providerId="ADAL" clId="{13CF8726-D70A-4E7B-A019-E33575208B9B}" dt="2025-11-01T00:13:10.288" v="1012" actId="962"/>
        <pc:sldMkLst>
          <pc:docMk/>
          <pc:sldMk cId="376119694" sldId="306"/>
        </pc:sldMkLst>
        <pc:inkChg chg="add mod">
          <ac:chgData name="mnats" userId="2d5df061-6255-4755-935c-bfd826af269a" providerId="ADAL" clId="{13CF8726-D70A-4E7B-A019-E33575208B9B}" dt="2025-11-01T00:13:10.288" v="1012" actId="962"/>
          <ac:inkMkLst>
            <pc:docMk/>
            <pc:sldMk cId="376119694" sldId="306"/>
            <ac:inkMk id="4" creationId="{5106D02C-1177-4C68-BC0C-FF80DB62578D}"/>
          </ac:inkMkLst>
        </pc:inkChg>
      </pc:sldChg>
      <pc:sldChg chg="addSp modSp mod">
        <pc:chgData name="mnats" userId="2d5df061-6255-4755-935c-bfd826af269a" providerId="ADAL" clId="{13CF8726-D70A-4E7B-A019-E33575208B9B}" dt="2025-11-01T00:13:18.034" v="1015" actId="962"/>
        <pc:sldMkLst>
          <pc:docMk/>
          <pc:sldMk cId="2023107384" sldId="307"/>
        </pc:sldMkLst>
        <pc:inkChg chg="add mod">
          <ac:chgData name="mnats" userId="2d5df061-6255-4755-935c-bfd826af269a" providerId="ADAL" clId="{13CF8726-D70A-4E7B-A019-E33575208B9B}" dt="2025-11-01T00:13:18.034" v="1015" actId="962"/>
          <ac:inkMkLst>
            <pc:docMk/>
            <pc:sldMk cId="2023107384" sldId="307"/>
            <ac:inkMk id="4" creationId="{568F23D6-72DD-4959-91D1-21EDD9FA663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2:32:28.804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6015 8736 10127 0,'-8'-10'896'0,"1"3"-704"0,3 3-192 0,0-2 0 0,-1 1 0 0,3 3 0 0,-2-4 0 0,0-3 128 0,-5-4 1632 0,1-6 320 16,-1 0 64-16,3-2 16 0,-1-5-720 0,3 7-144 0,4 4-16 15,0-2-16-15,0 7-32 0,2-1 0 16,3 0 0-16,1 1 0 0,0 3 80 0,3-1 16 0,-1 1 0 0,5 1 0 16,0 2-368-16,4-1-64 0,0 3 0 0,4-2-16 15,3 0-400-15,1 2-80 16,3 2-16-16,2-7 0 0,8 3-48 0,5-2-16 15,8-1 0-15,2 3 0 0,-4-4 0 0,4 1 0 0,11 3 0 0,4 2 0 16,11 2-64-16,4 0 0 0,-2 0-16 0,2 2 0 16,-4-2-80-16,-9 2-16 0,-6-2 0 0,2 0 0 15,7 2 16-15,8-2 0 0,6 4 0 0,2-1 0 16,1-1-32-16,-5-2 0 0,-6-2 0 0,-7-1 0 0,-1 3 16 16,-5-4 0-16,-5 4 0 0,-1-2 0 0,-2 0-144 15,-1 2 128-15,3 0-128 0,-3 0 128 16,-4 0-128-16,-6-2 0 0,-4 2 0 0,-9-7 0 0,0 3 0 0,-6 0 128 15,-3 2-128-15,-3-5 128 0,-3 3-128 0,-4 0 160 16,-3 0-160-16,-3-3 160 0,-3 5-160 0,-1-2 0 16,-1 4-160-16,-4-4 160 15,0 4-768-15,-2-3-48 0,-2 3-16 0,1 0-17024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1:54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 9792 8287 0,'-3'-2'736'0,"3"2"-592"0,0-4-144 0,0 4 0 0,0 0 992 0,0 0 160 0,0-2 48 0,0 0 0 15,3-1 1008-15,-1 3 208 0,2-4 32 0,-4 4 16 16,0 0-992-16,0 0-208 0,0 0-48 0,38 4 0 16,-29-1-112-16,1 1-16 0,-1 2-16 0,2 3 0 15,-3-1-416-15,-1 3-80 0,-1 2 0 0,0 2-16 16,1-1-144-16,-1 3-32 0,0 3 0 0,1 1 0 0,-1 4-112 0,1-1-16 15,-1 1-16-15,-2-3 0 0,3-1-112 0,-3-6 0 16,0-2-128-16,0-5 192 0,1-6 256 0,-1-2 32 16,0-2 16-16,3-4 0 15,1-5 304-15,3-4 64 0,4-6 16 0,4-7 0 0,2-8-352 0,5-4-64 16,1-9-16-16,3-9 0 0,0 7-208 0,-2 2-48 16,-1 0-16-16,1 0 0 15,0 0-176-15,4-6 0 0,2-3 144 0,-2 1-144 16,2 4 0-16,-6-3 0 0,-1 10 0 15,-3 3-192 1,-3 7-640-16,-4 6-128 0,-4 7-16 0,-5 3-16464 0</inkml:trace>
  <inkml:trace contextRef="#ctx0" brushRef="#br0" timeOffset="1">11683 11993 911 0,'-4'-2'0'0,"1"0"0"0,1 2 0 0,0-4 0 0,0 4 576 0,0 0 16 0,2-2 16 0,-2 0 0 0,0 0 448 0,0-3 96 15,-3-1 0-15,1-1 16 0,2 1 112 0,0 2 0 16,0 0 16-16,0-1 0 0,2 3 128 0,0-4 32 16,0 2 0-16,0 4 0 0,0-7-224 0,0 5-32 15,2 0-16-15,-2 2 0 0,0 0-160 0,2-4-48 16,0 4 0-16,-2 0 0 0,4-2-128 0,-4 2-16 0,0 0-16 0,0 0 0 15,0 0 0-15,0 0 0 0,0 0 0 0,0 0 0 16,0 0-288-16,21 27-48 0,-16-23-16 0,-1 3 0 16,2-7-144-16,1 4-16 15,-1-2-16-15,3 2 0 0,1-4-160 0,1 0-128 0,4 0 144 0,0 0-144 16,2-4 0-16,0 2 0 0,-2 0 0 0,2 0 0 16,0 2 0-16,0-7 128 0,2 7-128 0,0-2 0 15,-2 0 0-15,-2 2 0 0,2 0 0 0,0 2 0 16,0-2 0-16,0 2 0 0,0 1 0 0,0 1 0 15,3-4 0-15,-3 0 0 0,-2 2 0 0,-1-2 0 16,4 0 0-16,1 0 0 0,-2 0 0 0,2 0 144 0,0 0-144 0,2-2 0 16,1 2 0-16,-1 0 0 0,0 0 0 0,1 0 0 15,3-4 0-15,3 1 0 0,0-1 128 0,1 0 0 16,1 0 0-16,0 2 0 0,0-5 128 0,0 3 32 16,2-2 0-16,2 1 0 0,2 1-288 0,4-2 160 15,-1 1-160-15,-1 3 128 0,0-4-128 0,3 2 0 16,-5-1 0-16,0 3 128 0,-2 0 64 0,-2 0 0 15,2 2 0-15,3-4 0 0,-1 2 16 0,4-3 16 0,-4 3 0 16,5-2 0-16,1 0 128 0,3-1 32 0,4 3 0 16,4-2 0-16,1 0-160 0,5 2-32 0,1-5 0 0,4 3 0 15,-2-2-192-15,2-1 0 0,-1 3 128 0,3-5-128 16,-2 1 128-16,-2-1-128 0,-9 5 176 0,1-2-176 16,3 4 0-16,1 2 0 0,-1-5 0 0,3 10 0 15,4-5 0-15,-3 6 0 0,1-2 0 0,-2 5 0 16,-5-1 192-16,-2-3-192 0,3 3 192 0,-3 1-192 15,-4-3 160-15,-4-4-160 0,-7 2 128 0,3 3-128 16,1 1 0-16,3-3 0 0,2 3 0 0,-2 1 0 16,-1-1 0-16,-3 1 0 0,-5 1 0 0,2-3 0 0,-1 3 0 15,-1 3 0-15,0-2 0 0,-2-1 0 16,-6 1 0-16,2-3 0 0,-1 3 0 0,1 0 0 0,2-3 0 0,2 3 0 16,0-3 0-16,2 3 0 0,-4-2 0 0,3 1 0 15,-1 1 0-15,0-3 0 0,-2 3 0 0,2 0 0 16,0-1 0-16,-2-1 0 0,2 2 0 0,0-5 0 15,-2 2 0-15,0-3 0 0,0 1 0 0,0-2 0 16,0 3 0-16,0-7 0 0,6 2 0 0,-4-2 0 16,4 2 128-16,-1-2-128 0,-1 2 0 0,-2-2 192 0,-4 0-192 0,4 0 192 15,0 0-192-15,2 4 0 0,-6-4 144 16,0 0-144-16,-1 2 0 0,-1-2 0 0,-2 5 0 0,-3-5 128 16,-2 0-128-16,1 0 0 0,-1 0 0 0,-2 0 0 15,0 0 0-15,1 0 0 0,-3 0 0 0,-2-5 0 16,-1 5 0-16,-1-2 0 0,0 2 0 0,-4 0 0 15,-1 0 0-15,-2 2 0 16,-1 3 0-16,-3-1 0 0,2 2-896 0,-2 1-160 16,0 1-32-16,0-1-16064 0</inkml:trace>
  <inkml:trace contextRef="#ctx0" brushRef="#br0" timeOffset="2">1270 11248 11055 0,'0'-2'976'0,"0"0"-784"0,2 2-192 0,-2 0 0 0,2 0 976 0,0 0 160 0,0 0 16 0,4 0 16 16,3 0 896-16,2 2 176 0,4 7 48 0,-3 1 0 0,1 5-1168 0,0 0-224 16,-2 4-64-16,-1-2 0 0,-3 5-64 0,1-1 0 15,-4 0-16-15,1 1 0 0,-3-3-48 0,2-2-16 31,-2 2 0-31,2-13 0 0,3 1-256 0,-1-3-48 0,5-11-16 0,0-7 0 0,1-3 208 0,1-11 32 32,4 0 16-32,0-8 0 0,2-4 352 0,3-3 80 15,-1-6 16-15,0 4 0 0,-2 3-560 0,5-14-96 0,6-7-32 16,4-10 0-16,2 1-192 0,-2 4-64 0,-2 2 0 0,0 4 0 16,-2 4-352-16,-3 5-80 0,-1 6-16 0,-3 7-17552 15</inkml:trace>
  <inkml:trace contextRef="#ctx0" brushRef="#br0" timeOffset="3">16194 12545 13823 0,'-11'-4'1216'0,"7"1"-960"0,0 3-256 0,2-4 0 0,2 4 0 0,-2 0 0 0,2-2-144 0,0 0 144 0,0 0 1776 0,2-2 448 15,2 1 80-15,-4 3 32 0,0 0-720 0,0 0-144 16,36-8-16-16,-25 8-16 0,0 0-288 0,-1 4-64 16,1-2-16-16,0 3 0 0,-1 1-224 0,-1 2-32 15,-1-1-16-15,1-1 0 0,-1 9-192 0,-1-2-32 16,1 4-16-16,-1 2 0 0,-1-2-560 0,0 0 0 15,-1 0 0-15,-1-2 0 16,2 2 192-16,1-2-32 0,1-4 0 0,-1-9 0 0,1 0 256 0,3-6 48 16,-1-1 16-16,1-5 0 0,0-3 128 0,1-2 32 0,3-2 0 0,-2-4 0 15,0 4-304-15,0-5-48 16,2-5-16-16,0-9 0 16,4 1-32-16,-2-3-16 0,2-4 0 0,0 1 0 0,0 3-32 0,-2 4 0 0,-4 4 0 0,0 2 0 15,0 7-192-15,-3 0 0 0,1 4 0 0,0-2-160 31,-1 6-320-31,1-2-64 0,2 6-16 0,-3 1-11744 0,3 1-2352 0</inkml:trace>
  <inkml:trace contextRef="#ctx0" brushRef="#br0" timeOffset="4">29664 11778 5519 0,'0'-4'496'0,"0"2"-496"0,0-4 0 0,0 6 0 0,2-5 576 0,-2-1 0 0,2-3 16 0,0-3 0 15,0-12 1392-15,3-1 288 0,-3-3 48 0,0 3 16 16,0 1-592-16,-4 3-112 0,0 0-32 0,-5 3 0 16,1-3-128-16,-3 6-48 15,-1 3 0-15,-5 1 0 0,0-2-496 0,-2 2-96 0,-2 7-32 0,-2-4 0 16,-1 1-304-16,-1 3-64 0,-5 2-16 0,0-4 0 16,-1 1-176-16,-3-1-48 0,-2 2 0 0,-1-1 0 15,1 3-192-15,-2-2 176 0,0 4-176 0,0-2 160 0,2 4-160 0,-3-2 0 16,-1 4 0-16,2-4 0 0,0 2 0 0,-3 1 0 15,3 3 0-15,-2-2 0 0,0 3-128 0,1-1 128 16,-3 0 0-16,1 3 0 0,1 4-144 0,-2-3 144 16,-1 1-192-16,-4 2 192 0,3-1-320 0,-3 1 32 15,-2 0 16-15,0-5 0 0,3 3 272 0,-3-7-128 16,0 3 128-16,0-5 0 16,0 2 0-16,-2-2-128 0,2 7 128 0,1-7 0 15,-1 6 0-15,2-3 0 0,2 1 128 0,3 5-128 0,2-3 0 0,-3 1 0 0,5 1 0 0,-2 1 0 16,-1 0 0-16,3-7 0 0,2 4 0 0,-2-1 0 15,2 1 0-15,-3-5 0 0,3 5 0 0,0-4 0 16,4 3 0-16,-1 1 0 0,-1 3 0 0,4 4 0 16,0 0 0-16,3 2 0 15,-5 4 0-15,0 2 0 0,0 5 0 0,2 0 0 16,3-3 0-16,1 1 0 0,-3 8 128 0,1-6-128 0,3 3 0 0,-1-3 144 16,1 4 48-16,0-4 16 0,3-3 0 0,-1 3 0 15,0 0 48-15,2 4 16 16,-1 2 0-16,3-2 0 0,0 2-96 0,5-2-32 0,1 0 0 0,2-5 0 15,5 3 32-15,2 0 0 16,2-3 0-16,0-1 0 0,2 2 16 0,2-1 16 0,1 1 0 0,1 0 0 16,0-1-64-16,1 5-16 15,-1 0 0-15,1 0 0 0,-1 7 0 0,2 5-128 0,1-3 192 0,-3 6-64 0,3-3-128 0,-1 1 0 16,1 4 0-16,-3 0 0 0,1 2 0 0,-1 0 128 16,1-6-128-16,-1-5 0 15,2-1 0-15,1-12 128 0,4-3-128 0,0-5 0 0,4-2 704 0,2-4 48 16,2 1 16-16,5-3 0 0,3 0-384 15,3 2-80-15,0-3-16 0,2 1 0 0,-4-1-288 16,2 1 0-16,4 4 0 0,-2-2 0 16,7 2 192-16,-1 0-64 0,3 0 0 0,0 4-128 15,-3-9 0-15,5 7 0 0,4-2 0 0,2 2 0 0,-4-4 0 0,2 2 0 0,-2-4 0 0,-1-1 0 32,-1-1 0-32,0-1 0 0,2-3 0 0,-3 1 0 0,-1-6 0 0,0 0 0 15,4-4-208-15,-1-1 80 0,3 3 128 0,0-6 0 16,5-1 0-16,-1 1 0 15,0-1 0-15,-2 5 0 0,0-5 0 0,0 3 0 16,-6 4 0-16,2 0 0 0,2-2 0 0,0 1 0 0,-6 1 144 16,1-4-144-16,5 2 192 0,2-3-192 0,5-1 0 0,-1 1 0 15,1-5-192-15,1-1 48 0,5 2 144 0,-2-2 0 16,-3 1 0-16,1-3 0 0,-5-4 0 0,0-1-128 16,2-1 128-16,1-7-128 0,1 3 128 0,-3 1 0 15,1 3 128-15,0-7-128 0,1 3 0 0,1 2 0 16,1-3 0-16,-3 3 0 0,3-3 0 0,-5-2 0 15,-4 1 0-15,-2-1 128 0,-7 0-128 0,-4 7 0 16,1 0 0-16,-8-3 0 0,-1 5 0 0,-4 2 0 0,-1 0 0 16,-4-4 128-16,-2 0-128 0,-2-3 144 0,-2 3-144 0,-5-11 160 15,1-4 80-15,-5-3 16 0,0-1 0 0,-6-9 0 16,2 0 96-16,-2-4 32 0,-4-3 0 0,-3-1 0 16,-1-1 0-16,-7-1 0 0,-5-9 0 0,-5 2 0 15,-1 0-384-15,-6 2 0 0,-5 6 0 0,-1-1 0 16,0 6 160-16,-7 1-32 0,0 6-128 0,-4 3 192 15,0 9 0-15,2 0-16 0,-3 8 0 0,-1 5 0 16,-4 4-176-16,-5 2 128 0,0 5-128 0,-2 3 128 16,5 1-128-16,3 1 0 0,3 1 0 0,4-2 0 15,2-1 0-15,5 1 0 0,1 2-192 0,7-3 192 16,4 7-768-16,7 0-16 0</inkml:trace>
  <inkml:trace contextRef="#ctx0" brushRef="#br0" timeOffset="5">15495 11853 5519 0,'-6'4'496'0,"0"-2"-496"0,1 3 0 0,3-5 0 0,2 0 1376 0,-2 0 176 0,0 2 48 0,-4 2 0 0,-1-4 528 0,1 2 112 15,2 0 32-15,4-2 0 0,2 0-480 0,2-2-80 16,5 4-32-16,-1-2 0 0,7 0-560 0,0 2-112 16,4 3-32-16,2-5 0 0,5 2-304 0,-1 0-64 15,7 4-16-15,0-4 0 0,-2 3-48 0,2-1-16 16,4 0 0-16,5-2 0 0,-1 3-336 0,7-5-192 16,4 0 192-16,5-7-192 15,8 3 464-15,2-7-16 0,2 1 0 0,0-1 0 0,-2-2 432 0,-4 3 80 16,-5 5 0-16,-4-3 16 0,-1 1-528 0,-8 1-96 15,1 0-32-15,-2-1 0 0,-5 5-176 0,-2 0-144 0,-4 2 192 0,-4 2-192 16,-1 0 0-16,-3 0 0 0,-3 3 0 0,-6-3 0 31,0 2 0-31,-4-4 0 0,-5 2 0 0,-4-2 0 0,0 2 0 0,-6-2 0 0,0 0 0 0,-7 0 0 16,1 2 240-16,-8-2-64 0,-1 0-16 0,-2 5 0 16,-5-5-160-16,-1 0 192 0,-5 0-192 0,-4 0 192 15,-7 4-192-15,-2-2 0 16,-6 4 0-16,-2 3 0 0,-7-3-272 0,1 1 64 15,-3 1 16-15,0 1 0 0,0-1-16 0,1-1 0 0,-3 3 0 0,0 1 0 16,-4 2 16-16,2 2 16 0,-3-1 0 0,1 4 0 0,4-6 176 16,3 1 0-1,7 0 0-15,5-3-128 0,2-5 128 0,7-3 0 0,6-2 0 0,6-2 0 16,7-3 352-16,4-5 0 0,8 3 0 0,3-3 0 0,4-1-32 0,4 1 0 16,4-5 0-16,3 4 0 0,4 0-144 0,2 1-48 15,8-1 0-15,0 5 0 0,5-1-128 0,0 5 0 16,4 2 144-16,2 2-144 0,2 3 0 0,0 1 0 15,7 5 0 1,-1-5 0-16,3 5 0 0,4-3 0 0,2 5 0 0,3-2 0 0,3-1 0 0,-2 1 0 0,1-5 0 16,-3 1 0-16,2-3 0 0,1-2 0 0,1-2 0 0,-3-2 0 15,-3-5 0-15,-4-1 0 0,-5-1 0 0,1 1 0 32,-1 2 0-32,-10-5 144 0,-4 4-144 0,2-1 0 15,-2-3 0-15,-1 1 0 0,-1 1 0 0,-7-1 0 16,-4 1 176-16,-2 3-176 0,-7-1 160 0,-4 3-160 0,-4 0 128 0,-4 2-128 0,-5-3 0 0,-4 3 0 31,-6-2 0-31,-3 4-128 0,-3-6-16 0,-7 6 0 16,-7-7 144-16,-6 5-192 0,-6 2 192 0,-5 0-192 15,1 0 64-15,-7 0 0 0,-6 2 0 0,-3 0 0 0,5 3 128 0,0 1-208 16,2 0 80-16,0 3 128 0,6 4-144 0,3 2 144 16,6-3 0-16,4 3 0 0,4-2-144 0,5 2 144 15,8-2 0-15,7-5-144 0,6 3 144 0,8-7 0 16,5 2 0-16,8 1 128 0,7-7 32 0,10 2 16 15,5-2 0-15,6 0 0 0,6 0-48 0,5-2-128 16,8-5 192-16,6 1-64 0,5-2-128 0,2-5 0 16,6 2 0-16,0 0 0 0,1-3 0 0,-1 3 0 15,-4 0 128-15,-6 5-128 0,-5 2-160 0,-4 2-64 16,-2 2-16-16,-4 0-18032 0</inkml:trace>
  <inkml:trace contextRef="#ctx0" brushRef="#br0" timeOffset="6">24137 9019 13823 0,'0'0'1216'0,"0"5"-960"0,0-3-256 0,0 2 0 0,0 2 1184 0,2 3 192 0,0 6 32 0,4 8 16 0,3 9 576 0,4 6 112 16,4 5 32-16,2-2 0 0,-4-5-800 0,4-6-144 15,2-3-48-15,1-1 0 0,-3-9-400 0,0 0-96 16,4-2-16-16,-1-5 0 0,-1 1-80 0,-4-5-32 16,-2 1 0-16,-2-3 0 0,-3 0-304 0,-1-2-64 15,-5 1-16-15,-2-3 0 0,-2 2-16 0,-4-2-128 16,-2-2 192-16,-5-1-64 0,-4 1 96 0,-2-4 16 16,-4 2 0-16,-5-3 0 0,3 3-80 0,-3-2-16 0,-2 3 0 0,-1 1 0 15,-1-2-144-15,-2 2 0 0,0 2 144 0,0 2-144 16,-2 2 0-16,2 3 0 0,0 3 0 0,4 5 0 15,5-4 0-15,4 6 0 0,4 0 0 0,4-2 0 16,3 2 0-16,5-6 0 0,3-1 0 0,7-3-128 16,3-3 128-16,5-6 0 0,2 0 0 0,7-5 0 15,6-10 0-15,4-4 0 0,-2 0 0 0,0-5 0 16,2-4 448-16,0-2 80 0,0-6 16 0,-2 2 0 16,-9 4-144-16,3 2-16 0,-3-8-16 0,-1 6 0 0,-3 4-224 15,-2 0-144-15,-7 7 192 0,-1 6-192 0,-1 5 0 0,-5 3 0 16,-1 3 0-16,-2 8 0 0,-5 0 0 0,1 7 0 15,-2 6 0-15,-5 7 0 0,0 8 0 0,-3-1 0 16,-3 10 0-16,0 6 0 0,2-7-160 0,-5 7 160 16,1-2-160-16,2 4 160 0,-2 0 0 0,4-7 0 15,2-3-128-15,3-8 128 0,5-7 0 0,1-7 0 16,4-4 0-16,0-7 0 0,2-6 0 0,0-8 0 16,3-3 0-16,-1-2 0 0,0-4 0 0,0-8 0 15,1 1 0-15,-3-4 0 0,2-3 0 0,-2-4 0 0,3 10 0 16,-3-11 0-16,0-3 0 0,-2-1 0 0,0-3 0 0,0 5 0 15,-2 0 0-15,0-1 0 0,-1-3 0 0,1 4 0 16,-2-1 0-16,-2 1 0 0,-3 2 0 0,-2 2 0 16,-1-3-256-16,-5 8-96 0,-3-1-32 0,-1 4 0 31,2 7-272-31,-4 2-64 0,-5 2-16 0,-6 5 0 0,4 1 160 16,-8 7 16-16,-5 2 16 0,-2 8 0 0,3 3 224 0,-1 6 64 0,1 11 0 0,3 6 0 15,5 6 256-15,4 3 0 0,3 12-128 0,5 1 128 16,7-7 0-16,5 10 0 0,3 7 0 0,9 4 0 15,7-10 192-15,4 10-48 0,12 3-16 0,9 5 0 0,9 5-128 16,2-6 0-16,6-2 144 0,2-3-144 0,0-12 0 16,3-9 0-16,-1-4 0 0,0-24 0 0,1-12 0 15,-5-18 128-15,0-8-128 0,-6-12 0 0,2-7 992 0,0-13 128 16,-3-2 32-16,-1-9 0 0,-3-3-384 0,-3-5-64 16,-8 0 0-16,-3 0-16 0,-5 6-352 0,-4-6-64 15,-2-15-16-15,-6 0 0 0,-7 5-64 0,-9 5-32 16,-5 5 0-16,-8 7 0 0,-5 5-160 0,-5 8 0 15,-6 7 0-15,-5 7 0 16,-3 3-480-16,-7 5 32 0,-3 3 0 0,-3 6 0 0,4 6 96 0,6-1 32 0,2 3 0 0,-4 5 0 16,-4 4 320-16,2 1 0 0,0 3 0 0,6 2 0 15,9-1 0-15,8 3 0 0,4 1 0 0,10 0 0 32,5-1-192-32,3 1-32 0,6 6 0 0,4 4-17168 0</inkml:trace>
  <inkml:trace contextRef="#ctx0" brushRef="#br0" timeOffset="7">3478 14493 21183 0,'-4'0'1888'0,"2"0"-1504"0,2 0-384 16,0 0 0-16,0 0-496 0,-2 0-160 0,0 0-48 0,-5 0 0 0,3 0 2480 0,-2 0 480 16,-1 0 112-16,1 2 0 0,-1 0-688 0,3 0-144 0,-2 2-16 15,-1-1-16-15,3 1-240 0,-2 2-48 0,-3-2-16 0,1 3 0 16,-3-1-480-16,0-2-80 0,-1 3-32 0,-5-3 0 16,0 0-192-16,-3-2-32 0,1 1-16 0,-4-3 0 15,-7 0-176-15,-4-3-16 0,-2 1-16 0,-5-2 0 16,-1 2-32-16,-1 0 0 0,-4 0 0 0,-2 2 0 15,-2 0-128-15,0 0 0 0,2 0 144 0,2 0-144 16,-2-5 0-16,2 1 144 0,3 2-144 0,-1-6 0 16,2 1 0-16,-2-1 0 0,3 3 0 0,-1-3 0 15,1-5 0-15,1-2 0 0,5 5 0 0,4-1 0 16,4-2 0-16,3 0 0 0,6 3 0 0,2-1 0 16,4 7 0-16,4-5 0 0,5 7 0 0,0 2 0 15,4 0 0-15,2 0 0 0,0 2 0 0,7 3 0 0,1 1 272 0,3 2 0 16,4 3 0-16,4 2 0 0,7 4-272 15,6 2 0-15,0 2 0 0,5-1-144 0,1-3 144 0,7-3 0 16,6 1 128-16,5-8-128 0,1-3 0 0,3-4 0 16,6 0 0-16,0-11 0 0,3 5 0 0,-7-3 0 15,2-1 0-15,-5-1 0 0,5 3 0 0,-4 3-160 16,2-3 16-16,-6 1 0 16,-7 7-16-16,-7 0 0 0,-5 0 0 0,-5 0 0 0,-7 0 160 0,-1 7 0 0,-3-3 0 0,-3 0 0 15,-5-1 0-15,-3 5 0 0,1-2 0 0,-4-1 128 16,-3 1-128-16,-2-2 0 0,-4 5 0 0,-2-1 0 15,-4-1 0-15,-5-1 0 0,-2 1 0 0,-4-3 0 16,-4 2 0-16,-5-4 0 0,-3 0 0 0,-3 3 0 16,-5-5 0-16,-5 2 176 0,-3 0-176 0,-6 4 192 15,0-1-192-15,0 1 0 0,0-4 0 0,-5 2 0 16,-1-4 0-16,-1-4 0 0,-1 2 0 0,1-7 0 16,5-1 0-16,0-1 0 0,1-2 0 0,1 1 0 15,5-3 0-15,-1 0 0 0,0-2 0 0,2 6 0 16,2-4 0-16,3 5 0 0,2 1 0 0,1 3 0 15,8 1 0-15,-1 5 0 0,2 0 0 0,3 0-176 16,-1 5 176-16,3 1 0 0,-1-4 0 0,5 2 0 0,2 1 0 0,6 1 0 16,3-6 0-16,3 0 0 0,8 2 0 0,1-2 0 15,7 0 0-15,3 0 0 16,8 2 0-16,5-2 0 0,8 0 0 0,5 0 0 0,9 7 0 0,4-5 0 16,5 6 0-16,1-5 0 0,3 5 0 0,0 1 0 15,-2-1 0-15,6 3-128 0,4-5 128 0,0 3 0 16,3-3 0-16,-1-4 0 15,0 2 0-15,-1-4 0 0,-3 3 0 0,-2-6 0 0,-4 3 0 0,-7-6 0 16,-6 6 0-16,-6-6 0 0,-3 3 0 0,-4 1 0 0,-2 2 0 16,-6 0 0-16,0-4 0 0,-7 2 0 15,-4 0 0-15,-2 0 0 0,-4 2 0 0,-3-5 0 0,-1 3 0 0,-7 2 0 16,-3-2 0-16,-1 0 0 0,-6 2 0 0,-3-4 0 16,-4 2 0-16,-7 0 0 0,-1-1 0 0,-7 3 0 15,-9-6 0-15,-6 6 0 0,-4-4 0 0,-6-3 0 16,-7 7 0-16,-9-8 0 0,-3-1 0 0,-5 5 0 15,-2 0 0-15,6 0 0 0,7 4 0 0,-3 2 0 16,-5 0 0-16,1 2 0 0,5 2-128 0,1 3 128 16,9-3-128-16,3 5 128 0,1-2-128 0,3 3 128 15,4-1 0-15,6 0-128 0,5-3 128 0,6-1 0 0,8-3 0 0,5 0 0 32,6-8 0-32,6 0 0 0,5 1 0 0,6-7 0 0,2 3 0 0,9-1 0 0,2-3 0 0,11-2 0 15,6 3 0-15,6-1 0 0,9 0 0 0,8 5 0 16,7 6 0-16,6 2 0 0,-6 2 0 0,4 7 0 15,6-2 0-15,3 6 0 0,-3-1 0 0,3 1 0 16,4 2 0-16,-3-6 0 16,3 2 0-16,0-5 0 0,-2 3 0 0,-7-11 0 15,-4 2 0-15,-9-2 0 0,-1 0 0 0,-9-2 0 0,-9 2 0 0,-2 0 0 16,-4 0 0-16,-2-4 0 0,-4 2-192 0,-5-1 0 16,-6 3 0-16,-2 0 0 0,-3 0-160 0,-3 0-32 15,-3 0-16-15,-2 5-17312 0</inkml:trace>
  <inkml:trace contextRef="#ctx0" brushRef="#br0" timeOffset="8">5055 14520 3679 0,'-3'-6'320'0,"1"-5"-320"0,2 7 0 0,0 0 0 0,2-3 848 0,-4 1 112 0,0-9 0 0,0-6 16 0,0-7 784 0,-2 1 160 15,1-1 16-15,-1 11 16 0,2-2-448 0,0 6-96 16,0 7 0-16,0-1-16 0,0 5 64 0,2 4 16 16,0 5 0-16,0-3 0 0,0 4-256 0,0 1-64 15,2 1 0-15,-2 1 0 16,2 2-384-16,0 2-96 0,-2 2-16 0,2 0 0 0,-2 6-304 0,-2-1-64 0,2-3-16 0,-2 2 0 16,0-2-272-16,0 2 0 0,-3 1 128 0,3-1-128 15,2 0 0-15,-2-4 0 0,2-2 0 0,0 2 0 16,0-6 0-16,2-3 0 0,0 3 0 0,0-2 0 15,3-7 0-15,-1 0 0 16,2 0 0-16,3-4 0 0,2 0 512 0,1 0-16 0,3-3 0 0,-2 1 0 16,4 2-240-16,0 2-32 0,0 0-16 0,2 0 0 15,0 2-208-15,1 0 0 0,-1 5 0 0,0-7 0 32,2 4 0-32,1-4 0 0,1-2 0 0,0 0 0 15,5-5 304-15,-2 3 16 0,1-5 0 0,1 1 0 16,0-1-96-16,2 3-16 0,-3 2 0 0,1-3 0 0,0 5-208 0,-1 2 128 15,1 0-128-15,0 2 0 0,1 3 0 0,1-5 0 16,0 0 0-16,0 2 0 0,2-2 0 0,0 0 0 16,2 0 0-16,-2 2 0 0,2-2 192 0,0 0-64 15,-2 2-128-15,0 2 192 0,-2-4-16 0,0 0-16 16,-3 2 0-16,1 1 0 0,0-1-160 0,-1 2 0 16,-1-4 144-16,-1 0-144 0,3 2 0 0,-2 2 128 15,-3-4-128-15,5 0 0 0,-3 0 0 0,1 0 128 16,-1 0-128-16,3 0 0 0,0-4 128 0,2 2-128 0,2 2 160 0,0-6-160 15,0 1 208-15,-1 5-48 0,1-4-16 0,0 4 0 16,2 0-144-16,-4 4 0 0,2-2 0 0,-2 7 0 16,-2-3 0-16,-1-1 0 0,3 1 0 0,-2 5 0 15,-3-7 0-15,-1 2 0 0,4-1 0 0,-1 1 0 16,1 0 288-16,0 1-32 0,1-3 0 0,1-2 0 16,0 0-128-16,2 0-128 0,0 3 192 0,-2-5-192 15,0 0 128-15,2 0-128 0,0-5 0 0,2 5 0 16,-5 0 0-16,6-2 0 0,-4 0 0 0,-1 0 0 15,-2 2 0-15,2-4 160 0,0 2-160 0,2 2 128 0,0 0 64 16,-3 0 0-16,-1 0 0 0,-2-3 0 0,-3 3-192 0,0-2 0 16,1 2 0-16,1-4 0 0,1 2 0 0,2-2 0 15,-3-1 0-15,1 3 0 0,-5-4 0 0,-4 2 0 16,2-1 0-16,-4 1 0 0,0 2 0 0,-4-2 0 16,-3 2 128-16,1-1-128 0,-3 3 0 0,1-2 0 15,-3 2 144-15,-2 0-144 0,0 0 192 0,-2-4-16 16,0 2-16-16,-2 2 0 0,2-9 32 0,0 3 0 15,0 0 0-15,0-9 0 0,0 2-192 0,2-6 128 16,2 2-128-16,-1 0 128 0,-1 0-128 0,0 0 0 0,2 0 144 16,-2 2-144-16,0-2 0 0,0 2-240 0,3 0 48 0,1-2 0 31,-2 4-384-31,3-6-64 0,-1 6 0 0,1-4-17632 0</inkml:trace>
  <inkml:trace contextRef="#ctx0" brushRef="#br0" timeOffset="9">12497 14474 4607 0,'0'-5'400'0,"0"1"-400"0,0 0 0 0,-3 0 0 0,3 1 736 0,0-3 64 0,-2-2 16 0,0-7 0 0,0-5 1040 0,0-5 224 15,0 4 32-15,2 4 16 0,0 0-560 0,0 4-112 16,2 2-32-16,-2 3 0 0,0 1-240 0,2 7-48 0,-2 0-16 0,0 0 0 16,0 0 160-1,0 5 48-15,2 3 0 0,-2 1 0 16,2 5-224-16,-2 1-32 0,2 4-16 0,-2 1 0 0,0 1-496 0,3 2-112 0,-3 1 0 0,0-3-16 16,0 2-176-16,2 3-16 0,0-3-16 0,2 3 0 15,-2-5-32-15,2 1-16 0,3 1 0 0,-3-6 0 16,0 4-176-16,1-4 0 0,-1-2 0 0,0-2 0 15,0 2 0-15,1-11 0 0,1 3 0 0,-2-7 0 16,1 0 192-16,1 0 16 0,0-7 0 0,1 5 0 16,-1 0 64-16,1-4 16 0,1 1 0 0,-2 1 0 15,3 2-48-15,-1-4-16 0,1 1 0 0,4 1 0 16,-3 0-32-16,3 2 0 0,2-5 0 0,2 3 0 0,4-2-192 16,1 1 128-16,1-1-128 0,3 2 0 0,1-1 0 0,-1 3 0 15,2-2 0-15,-5 4 0 0,1-2 0 0,1 2 0 16,1 0 0-16,-1 0 0 0,3 0 0 0,-3 0 0 15,3 0 0-15,-2 0 0 0,-1 0 0 0,3 0 0 16,0-2 0-16,-1 0 0 0,1-3 0 0,2 3 0 16,0-2 0-16,-3 0 0 0,3 2 0 0,0-3 0 15,0 1 0-15,2 2 0 0,-5 2 0 0,3 0 0 0,0 2 0 0,0 2 0 32,2-2 0-32,-2 1 0 0,2 3 0 0,-3-6 0 15,1 0 0-15,-2 2 0 0,2-2 0 0,0 0 0 16,-1-2 0-16,-1 2 0 0,0-6 0 0,-1 1 0 15,3-1 0-15,-2 0 0 0,2 1 0 0,-3-5 0 0,1 1 0 0,0 3 0 0,2 2 0 0,-3 1 0 16,1-3 0-16,-2 6 144 16,-1 0-144-16,-1 0 128 15,-3 0-128-15,2 2 0 0,-1 2-160 0,-1-1 160 0,2-3 0 0,3 0 0 0,2 0 0 0,-1 0 160 32,3-3-160-32,-2 3 0 0,4-4 0 0,-2 4 0 0,-1 0 0 15,1 0 0-15,-4 4 0 0,-3-1 0 0,3 1 0 0,-3 2 0 16,-2 3 0-16,1-5 0 0,-3 4 0 0,0 1 0 15,0-1-160-15,0 3 160 0,1 2 0 0,-1-2 0 16,0 1 0-16,0-5 0 0,2 1 0 0,1-1 0 16,1-1 0-16,1-2 0 0,-1-2 224 0,0-2-16 15,3 3 0-15,-3-3 0 0,3 0-32 0,-3 0-16 16,3 0 0-16,0 0 0 0,-3 0-160 0,3-3 160 16,3 3-160-16,1-2 160 0,-2 2-32 0,4-6 0 0,-2 2 0 0,2-1 0 15,2-1-128-15,-2 0 0 0,2-3 144 0,-2 3-144 16,0-1 0-16,-5-1 0 0,3 1 0 0,-4 1 0 15,-1 0 0-15,1 1 0 0,4-1 0 0,-1-3 0 16,-1 7 0-16,4-6 0 0,-2 1 0 0,2 1 0 16,0 0 0-16,0 1 0 0,-2 5 0 0,-3 0 0 15,1 0 0-15,-3 0 0 0,-1 5 0 0,-5 1 0 16,0 5 0-16,-2-5 0 0,-2 3 0 0,-4-1 0 16,2 1 208-16,-5-3-16 0,-1-2-16 0,-3-2 0 15,0 3 208-15,0-5 64 0,1-5 0 0,-5 3 0 16,2-2-64-16,-2-2 0 0,0 1 0 0,-2-5 0 0,2 3-144 15,-3-1-48-15,3-1 0 0,3-1 0 0,-1 1-192 0,2-2 144 16,0 1-144-16,0-3 128 0,3-2-128 0,-3 2 0 16,0-2 0-16,1 1 0 0,-3-3 0 0,0 0 0 15,0-1 0-15,-2 1 0 16,-2 3-624-16,0-1-96 0,2 0-32 0,0 0-19024 16</inkml:trace>
  <inkml:trace contextRef="#ctx0" brushRef="#br0" timeOffset="10">1295 17954 14735 0,'-2'-4'1312'0,"0"0"-1056"0,0 2-256 0,0-3 0 0,-1 3 1072 0,1-2 144 0,-4-2 48 0,-5-11 0 0,1-5 1136 0,-5-5 224 0,0 1 64 0,2 1 0 16,0 1-1296-16,3 3-256 0,-1 2-48 0,2 6-16 15,3 0 16-15,0 3 16 0,1 3 0 0,1 7 0 16,-2-4-784-16,2 8-144 0,-1 3-48 0,1-1 0 15,2 9-128-15,0 2 0 0,2 4 0 0,0 3-176 16,2 1-80-16,2 1-32 0,0-3 0 0,1-6 0 16,3 4 288-16,1-6 0 0,1 2 0 0,3-6 0 15,0-3 0-15,-2-3 0 0,-1-5 176 0,-1-2-176 16,1-1 448-16,-1-5 0 0,-1-3-16 0,1 1 0 16,-3-7-112-16,1 0 0 0,-3-5-16 0,-4-1 0 0,0-1-16 0,-2 1 0 15,-2 4 0-15,-5 0 0 16,3 4-288-16,-5 2 0 0,-2 5 0 0,0 1 0 0,3 3 0 0,-5 2-144 15,2 2 16-15,0 6 0 0,3-2 128 0,-1 5 176 16,3 4-48-16,-1-1 0 0,3-1 96 0,-1 4 16 16,3 2 0-16,0 2 0 0,2 0-32 0,2-2 0 15,2 0 0-15,0-6 0 0,2-2-208 0,0-3 144 16,5-4-144-16,2-4 128 0,3-2-320 0,1-7-80 16,2 0-16-16,0-3-18032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0:55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25515 919 13823 0,'-9'17'1216'0,"3"-4"-960"0,2 6-256 0,-1-8 0 0,3-1 0 0,2-3-208 0,-2 3 32 0,0 9 16 16,0 11 2176-16,-2 15 432 0,1 8 96 0,-1 0 16 15,0-2-1152-15,2-2-240 0,2-12-32 0,2-3-16 16,0 0-80-16,2-7-16 0,1 1 0 0,1-7 0 16,-2-4-608-16,3-2-128 0,-3 0-32 0,0-4 0 15,-2-1-256-15,-2-1 0 0,0 2-176 0,0-1-13568 16</inkml:trace>
  <inkml:trace contextRef="#ctx0" brushRef="#br0" timeOffset="1">25355 959 20271 0,'2'-19'896'0,"2"4"192"0,3 0-880 0,1 3-208 0,-1 3 0 0,-1 3 0 16,3-1 1872-16,3 1 336 16,8-13 64-16,9-2 16 0,10-7-544 0,10-2-96 0,0 2-32 0,0 9 0 15,-2 2-784-15,-5 11-144 0,-4 2-48 0,-3 8 0 16,-8 2-480-16,-3 9-160 0,-7 2 0 0,-7 4 0 16,-3 1 0-16,-5 5-224 15,-4 1 16-15,-7 4 0 0,-4-2 208 0,-6 6 0 0,-6 7 0 0,-5 1 0 16,-6-1 0-16,-5-5 0 15,-1 0 0-15,-1 1 0 0,3-9 0 0,5-5 128 0,8-6-128 0,10-4 0 16,6-6 0-16,9-7 0 0,8-4 0 0,9-5-10688 31,7-3-2176-31</inkml:trace>
  <inkml:trace contextRef="#ctx0" brushRef="#br0" timeOffset="2">26641 523 11055 0,'-14'4'976'0,"1"0"-784"0,2 3-192 0,3-1 0 0,1-4 512 0,-1 7 48 0,-9 2 16 0,-7 6 0 15,-8 8 2432-15,-6 9 512 0,0 5 80 0,4 3 32 16,2 7-1536-16,6 0-304 16,5 6-64-16,6 1-16 15,2 8-560-15,2-5-96 0,5 7-32 0,2 0 0 16,4-2-640-16,2-4-144 0,0-3-32 0,4 1 0 15,1-3-208-15,3-6 0 0,3-4 0 0,0-7-160 16,6-2-1024-16,-4-15-208 16,-2 1-32-16,4-12-13392 0</inkml:trace>
  <inkml:trace contextRef="#ctx0" brushRef="#br0" timeOffset="3">26940 985 12895 0,'-13'15'576'0,"4"-5"112"0,3 3-560 0,2-2-128 15,-1 0 0-15,3-5 0 0,0 5 2832 0,-2 10 544 16,-2 9 96-16,-1 14 32 0,1 10-1008 0,2 3-192 0,6-6-32 0,2-4-16 16,4-2-896-16,5-9-176 0,2-4-32 15,2-7-16-15,4-3-560 0,1-10-128 0,1-5 0 0,3-7-16 16,-3-7 32-16,5-5 16 0,2-5 0 0,2-7 0 15,-3-1-192-15,1-3-32 0,2 0-16 0,-6-8 0 16,-1 2-240-16,-1-4 0 0,-9 4 0 0,-5 2 0 16,-3 4-160-16,-7-2-80 0,-5 5-16 0,-3 1 0 15,-5 5-304 1,-6-2-64-16,0 0-16 0,-7 4 0 0,-1 6 48 0,1 0 0 0,3 1 0 16,-3 3 0-16,5 1-432 0,-3 2-96 0,5 4-16 0,2-5-8992 15,4 10-1808-15</inkml:trace>
  <inkml:trace contextRef="#ctx0" brushRef="#br0" timeOffset="4">27319 668 1839 0,'2'0'160'0,"0"0"-160"0,4 0 0 0,1 0 0 0,-1 2 2128 0,1 2 400 16,-1-4 80-16,7 7 16 0,12 3 800 0,7 3 160 0,5 6 48 0,3 9 0 15,0-1-1136-15,-1 1-208 0,-1 6-48 0,-2 2-16 16,1 1-816-16,-8 3-176 0,-3 5-16 0,-5 2-16 16,-6 6-432-16,-4 2-96 0,-7-2-16 0,-6 3 0 15,-2-1-368-15,-7-6-80 16,-2 2-16-16,-6 0 0 0,-4 5-192 0,-1-12 128 0,7-10-128 0,0-2 0 16,2 4 0-16,-2-8 128 0,2 4-128 0,2-4 0 15,5-7-176-15,2 0-80 0,3-4 0 0,1-6-11424 16,7 0-2272-16</inkml:trace>
  <inkml:trace contextRef="#ctx0" brushRef="#br0" timeOffset="5">28563 1379 15663 0,'-13'-2'688'0,"7"2"144"0,1 0-656 0,3 0-176 0,2 0 0 0,2 0 0 0,0 0 1872 0,3 0 352 16,5-5 64-16,7 1 16 0,9 2 960 0,8-9 192 0,9-4 32 0,6 3 16 31,6-10-1744-31,5 1-352 0,1-2-64 0,-1 1 0 0,0 1-656 0,-5-4-128 0,-2 1-32 0,-6 1 0 16,-4 4-528-16,-7-3 0 0,-6 5 0 0,-7 0 0 15,-2 2-144-15,-10 3 144 16,-4-5-128-16,-5 6 128 0,-7-4-320 0,-5 2 32 0,-7 3 0 0,-5-1 0 15,-1 0 112-15,-7 1 32 0,-4-1 0 0,-2 2 0 16,2 1 16-16,4 2 0 0,4 1 0 0,5 1 0 16,6 2 128-16,5 2 0 0,1 0 0 0,3 0 0 15,8 2 0-15,2-2 0 0,7 4 0 0,6-2 0 16,2 1 0-16,6 3 0 0,5-4 0 0,6 2 0 0,1-2 0 16,1 3 0-16,0 1 0 0,1 3 0 0,-3-5 0 15,-6 7 144-15,-5 1-144 0,-3 3 160 0,-3 2-160 0,-4 5 0 16,-5 1 0-16,-3 5 0 0,-5 1 0 0,-4 8 0 15,-5 1 0-15,-3 2 0 0,-5-1 0 0,-2-1 0 32,0-4 0-32,-2 2 0 0,-3 3 0 0,5-7 0 0,2-5 0 0,5 1 0 0,5-11-128 0,3 0-16 15,6-2 0-15,5-9 0 32,4-4-2016-32,6-4-400 0</inkml:trace>
  <inkml:trace contextRef="#ctx0" brushRef="#br0" timeOffset="6">30086 821 15663 0,'-5'19'688'0,"3"-8"144"0,0 8-656 0,2-8-176 0,-2-1 0 0,2-1 0 0,0 4 2688 0,0 10 496 0,2 15 96 0,0 13 32 0,2 13-752 15,3 0-128-15,-3-4-48 0,3-5 0 16,-1-6-1040-16,-2-4-192 0,0-3-64 0,1-8 0 0,-1 3-704 0,-2-5-128 15,-2-3-48-15,-2-3 0 0,0-3-208 0,-2-6 0 16,-1-2 0-16,-1-4-12160 16,2-3-2304-16</inkml:trace>
  <inkml:trace contextRef="#ctx0" brushRef="#br0" timeOffset="7">30066 821 16575 0,'5'-9'1472'0,"1"1"-1168"0,0 4-304 0,-1 4 0 16,-1-5 992-16,2 3 144 0,7-2 16 0,13-11 16 16,6 2 1392-16,8 3 256 0,1-1 64 0,1 0 16 15,1 7-1296-15,-1 4-256 0,-1 4-48 0,-5-1-16 16,-4 7-224-16,-6 3-48 0,-3 4-16 0,-10 2 0 16,-5 2-544-16,-6 7-128 0,-8 4 0 0,-9 4-16 15,-8 5-304-15,-7 1 0 0,-6 1 0 0,-5-1 0 16,-1 3-176-16,-3-4 176 0,-2-1-192 0,2-8 192 15,3-2 0-15,6-5 0 0,4-5 0 0,8-8 0 16,7-1 0-16,4-5-192 0,5-4 192 0,8-2-11904 16,4 0-2272-16</inkml:trace>
  <inkml:trace contextRef="#ctx0" brushRef="#br0" timeOffset="8">31140 576 5519 0,'-13'0'240'0,"5"4"64"0,-3 3-304 0,2-1 0 16,3-2 0-16,0 3 0 0,-3-1 1616 0,-4 9 272 0,-6 6 48 16,-6 14 16-16,-3 7 864 0,-6 13 160 0,4 5 32 0,0 0 16 15,5 1-208-15,3 3-64 0,5 0 0 0,5-4 0 16,5-3-976-16,5-6-208 0,4 0-32 0,5-8-16 16,1-3-944-16,5-3-192 15,2-10-48-15,4-1 0 0,9-1-336 0,4-5 0 0,4-6 0 0,2-7-128 31,3-7-1632-31,-3-4-320 0</inkml:trace>
  <inkml:trace contextRef="#ctx0" brushRef="#br0" timeOffset="9">31664 968 1839 0,'0'11'160'0,"-2"-5"-160"0,2 5 0 0,-2-1 0 16,0 1 512-16,-1-3 80 0,1 7 16 0,-4 11 0 0,-3 12 2496 0,-1 15 496 15,-5 11 112-15,-2-2 0 0,2 0-912 0,2-7-192 16,5-2-48-16,-1-10 0 0,5-9-1664 0,4-6-320 16,2-7-80-16,0-6-16 0,4-9-480 0,1-10 0 15</inkml:trace>
  <inkml:trace contextRef="#ctx0" brushRef="#br0" timeOffset="10">31949 615 33167 0,'5'0'2944'0,"1"0"-2352"0,0 0-464 0,1 0-128 31,-3 2-1504-31,0 2-320 0,7 0-64 0,6 7-16 0,9 6 3504 0,1 4 704 16,3 7 144-16,-2-1 32 0,-5 5-1008 0,-2 0-192 0,1 7-32 0,-5 1-16 16,-2 3-560-16,-5 4-112 0,-3 4-32 0,-7 2 0 15,-5 2-320-15,-7-2-64 0,-3 5-16 0,-7-5 0 16,-3 0-128-16,-7-2 0 0,-6 3 0 0,-5-1 0 15,0-4-368-15,3-9-48 16,4-1-16-16,0-3-17808 0</inkml:trace>
  <inkml:trace contextRef="#ctx0" brushRef="#br0" timeOffset="11">25909 2541 20271 0,'-4'7'1792'0,"1"3"-1424"0,3 1-368 0,3-1 0 0,-3-3 864 0,0 8 96 16,0 15 32-16,2 21 0 0,0 21 976 0,4 15 192 16,1-6 32-16,1-4 16 0,-2-18-1568 0,3-5-320 15,0-10-64-15,-1-12-16 0,1-8-64 0,-3-7-16 0,0-7 0 16,-1-3 0-16,-3-5-160 0,-2 0 0 0,0-4 0 0,-2 0-14784 16</inkml:trace>
  <inkml:trace contextRef="#ctx0" brushRef="#br0" timeOffset="12">25723 2673 18431 0,'7'-6'1632'15,"1"-1"-1312"-15,3 3-320 0,-2 2 0 16,-3 0 1408-16,5 0 192 0,8-9 64 0,11 0 0 16,14-3 1728-16,5-3 368 0,-2 6 64 0,-6 4 16 15,-1-1-2432-15,-4 6-464 0,-2 4-112 0,-4 2 0 0,-4 5-512 0,-5 4-112 16,-4-1-16-16,-8 7 0 0,-5 3-192 0,-6 5 0 15,-7 7 0-15,-8 5 0 0,-6 3 0 0,-9 3 0 16,-7 4 0-16,-1 0 0 0,2-2 0 0,4-9-128 16,2-6 128-16,6-4 0 0,5-7-304 0,6-4 48 15,4-11 16-15,5 1 0 16,4-7-1216-16,6-2-240 0,9-9-48 0,6 0-14592 0</inkml:trace>
  <inkml:trace contextRef="#ctx0" brushRef="#br0" timeOffset="13">26644 2362 18431 0,'-20'5'816'0,"10"-5"160"0,-1 6-784 0,1-2-192 0,1 3 0 0,3-1 0 16,-3 5 2944-16,-6 4 560 0,-6 12 96 0,-11 16 32 16,-4 12-1360-16,-1 5-272 0,8 6-48 0,7-7-16 15,10 1-992-15,5-7-208 0,5 3-32 0,6-5-16 16,7-5-496-16,0-5-192 0,-1-9 128 0,3 2-128 0,6 2 0 15,3-2 0-15,1-4 0 0,3-2 0 0,1-9-256 0,3 0-96 16,-2-6-16-16,4-5 0 16,0-1-2160-16,0-12-432 0</inkml:trace>
  <inkml:trace contextRef="#ctx0" brushRef="#br0" timeOffset="14">26929 2720 16575 0,'0'2'1472'0,"2"2"-1168"0,0 1-304 0,0 1 0 16,-2-4 1408-16,3 7 240 0,1 1 32 0,2 14 16 16,3 12 1184-16,1 9 224 15,1-1 48-15,-2 1 16 0,-3-5-1920 16,0-1-384-16,-4-1-80 0,3-4-16 0,-1 2-544 0,0-4-224 16,-2 2 176-16,0-10-176 15,5 1-528-15,-3-10-208 0,5-2-32 0,-3-2-14976 0</inkml:trace>
  <inkml:trace contextRef="#ctx0" brushRef="#br0" timeOffset="15">27176 2513 7359 0,'21'-6'656'0,"-8"2"-528"0,4 4-128 0,-6 0 0 15,0 0 2752-15,-5 2 528 0,2 2 112 0,7 7 0 16,11 2 960-16,6 6 176 0,6 8 32 0,3 3 16 0,-3 11-2736 0,-4 1-560 15,-4 5-96-15,-9 0-32 0,-6 2-736 0,-9 0-160 16,-3 0-16-16,-10 0-16 0,1-9-96 0,-7 1-128 16,-2 3 176-16,-6 1-176 0,-3 8 144 0,1-4-144 15,4-10 0-15,2-5 144 0,6-4-144 0,0-3 0 16,7-6-192-16,4-3-18224 0</inkml:trace>
  <inkml:trace contextRef="#ctx0" brushRef="#br0" timeOffset="16">28441 3012 23039 0,'-2'0'2048'16,"2"0"-1648"-16,2-2-400 0,3 2 0 15,-1 0 1456-15,4 0 208 0,5-7 32 0,8 3 16 0,13-3 1024 0,9-7 208 16,8 1 32-16,5-2 16 0,1 0-2080 0,-2-2-400 16,-1 2-96-16,-5 0-16 0,-2 0-240 0,-5 5-160 15,-6-7 192-15,-4 6-192 0,-4-4 0 0,-9 4 0 16,-4 1 0-16,-9 1 0 0,-1 1-320 0,-5 1 0 16,-5 1-16-16,-5-3 0 0,-3 3 16 0,-6 0 0 15,0-5 0-15,-5 5 0 0,5 1 320 0,-6-3 0 16,-1-1 128-16,-2 5-128 0,5-2 0 0,6-3 0 15,6 7 0-15,5-4 0 16,6 1 192-16,2 1-32 0,6 0-16 0,5 2 0 0,6 2 64 0,3-4 16 0,-1 4 0 16,7 4 0-16,4-2-16 0,4 6 0 0,2-3 0 0,5 3 0 15,-1 3 0-15,3 4 0 0,-4 0 0 0,-5 8 0 16,-2-2-64-16,-9 3-16 0,-3 3 0 0,-7 3 0 31,-5 4-128-31,-10 0 0 0,-4-2 0 0,-7 4 0 0,-8 3 0 0,-4-1 0 16,-1 0 0-16,-1 1 0 0,6-7 0 0,2-3 0 0,6-1 0 0,2-4 0 15,5-1-288-15,4-2-32 0</inkml:trace>
  <inkml:trace contextRef="#ctx0" brushRef="#br0" timeOffset="17">29743 2771 25791 0,'-7'-23'1152'0,"5"12"224"0,2 0-1104 0,2 1-272 0,0 5 0 0,-2 3 0 0,3 2 608 0,-1-2 64 0,2 2 16 0,2 0 0 16,3 9 1616-16,-1 1 336 0,3 7 64 0,0 11 16 16,1 8-1744-16,1 3-336 0,0 5-80 0,2 3-16 15,0-2-288-15,-2 4-64 0,-1 0-16 0,1-5 0 0,-2 1-176 16,-5-4 0-16,1-3 0 0,-5-6 0 0,0-4 0 0,-2 1 0 15,0 1 0-15,-2-2-12064 16,0 0-2384-16</inkml:trace>
  <inkml:trace contextRef="#ctx0" brushRef="#br0" timeOffset="18">29662 2628 27647 0,'10'-6'2448'0,"1"-2"-1952"0,-5 3-496 0,1 3 0 16,-1 0 976-16,3 0 112 16,8-4 0-16,10-1 16 0,10-4 1088 0,7 1 224 0,1 3 32 0,-4 7 16 15,-7 7-1840-15,-9 3-368 0,-3 3-80 0,-10 6-16 16,-5 9-160-16,-9 0 0 0,-5 6 144 0,-10 6-144 16,-4 5 0-16,-7-2 0 15,-4 3 0-15,-4 1 0 0,-2-4 0 0,-1-5 128 0,7-6-128 0,3-4 0 16,5-7 0-16,1-2 0 0,4-4 0 0,6-4 128 15,4-11-656-15,3 0-128 0,6-7-32 0,4-3-11168 16,7-3-2240-16</inkml:trace>
  <inkml:trace contextRef="#ctx0" brushRef="#br0" timeOffset="19">30558 2296 10127 0,'-6'0'448'0,"2"2"96"0,-3 3-544 0,1 1 0 0,0 3 0 0,-1-3 0 0,-1 5 1984 0,-7 4 304 0,-6 10 48 0,-11 16 16 16,-7 14 480-16,-3 7 112 0,-1 12 0 0,3 3 16 15,5 4-336-15,12-5-64 0,8 1 0 0,11-7-16 16,10-6-1456-16,9-4-304 0,6-5-48 0,5-6-16 16,0-6-528-16,6-3-192 0,6 3 144 0,4-9-144 15,7 2 0-15,-4-8 0 0,-4-7 0 0,-1-8 0 31,-2-3-912-31,3-5-176 0,-1-5-16 0,-3-11-16048 0</inkml:trace>
  <inkml:trace contextRef="#ctx0" brushRef="#br0" timeOffset="20">30722 2718 17503 0,'5'-9'1552'0,"-1"5"-1232"15,2 0-320-15,1 2 0 0,1-5 2304 0,-1 3 416 0,-1 0 80 0,9-3 16 16,6-1 352-16,13-7 80 0,7 0 16 0,-1-4 0 16,-1 4-2192-16,-3 2-432 0,-4 5-96 0,-5 3-16 15,-5 1-288-15,-5 2-64 0,-4 8-16 0,-7 1 0 32,-4 8-160-32,-6-2 128 0,-3 6-128 0,-3 4 128 15,-7 5-128-15,-9 8 0 0,-4 9 0 0,-4 4 0 0,0 4 0 0,4 2 0 0,5-4 0 0,6-4 0 16,4-4 0-16,6-7 0 0,5-4 0 0,4-7 0 31,4 1 0-31,7-3 0 0,4-6 0 0,6 0 0 16,3-2 0-16,-1-8 0 0,3-1 0 0,-3-4 0 15,0-2-128-15,1-4-64 0,1-2-16 0,-3-5 0 16,1 0-784-16,-2-4-160 0,1-2-16 0,1-10-10368 16,-2 5-2080-16</inkml:trace>
  <inkml:trace contextRef="#ctx0" brushRef="#br0" timeOffset="21">31536 2241 13871 0,'19'-9'304'0,"-2"3"64"0,0 2 16 0,-8 2 0 0,-1 2-384 0,-1 0 0 0,3 2 0 16,7 2 0-16,13 2 4176 0,11 5 752 0,8 8 160 0,0 9 32 16,-7 6-2208-16,-8 0-432 0,-6 7-96 0,-4 3-16 15,-7 9-1536-15,-7 3-320 0,-8 6-64 0,-6 1-16 16,-9 1-112-16,-10 2 0 0,-5 5-16 0,-8-5 0 15,0-9-304-15,-3 0 160 0,-3-8-160 0,1 0 128 16,7-10-128-16,-4-5 0 0,0 2 0 0,1-4-19440 16</inkml:trace>
  <inkml:trace contextRef="#ctx0" brushRef="#br0" timeOffset="22">28284 4283 32255 0,'0'-22'2864'0,"0"14"-2288"0,0 1-576 0,0 1 0 0,0 4 1200 0,0 0 128 0,-2 0 16 0,-1 2 16 16,3-5-592-16,-4 3-112 0,2 2-16 0,-4 2-16 0,-1 3-624 0,-1 5 0 15,-1 3 0-15,3 4-11680 16,-1 9-2272-16</inkml:trace>
  <inkml:trace contextRef="#ctx0" brushRef="#br0" timeOffset="23">28316 4870 21183 0,'-3'-4'944'0,"3"2"192"0,0 0-912 0,0 0-224 0,3 2 0 0,-3 0 0 15,0 0 416-15,0-5 32 16,2 3 16-16,2 2 0 0,2-2 784 0,-6 2 160 0,0 0 16 0,0 0-9056 16,0 0-1824-16</inkml:trace>
  <inkml:trace contextRef="#ctx0" brushRef="#br0" timeOffset="24">28377 5343 25791 0,'-12'6'1152'0,"5"-4"224"0,1 3-1104 0,2-3-272 0,1 0 0 0,3-2 0 0,-2 2 256 0,0 2 0 16,0 0 0-16,-2 3 0 0,2-3 1120 0,-3 2 224 15,5-1 32-15,0 1 16 16,3 1-2192-16,-1 3-432 0,4-3-96 0,5 1-16 0</inkml:trace>
  <inkml:trace contextRef="#ctx0" brushRef="#br0" timeOffset="25">28505 5509 29487 0,'-15'0'1296'0,"7"0"288"0,1 4-1264 0,1-4-320 0,2 2 0 0,-1 0 0 15,1 0 640-15,-2 3 64 0,-1-3 0 0,-1 6 16 16,2-3-432-16,3 7-96 0,6-1 0 0,1 6-16 16,2 9-176-16,3 1 0 0</inkml:trace>
  <inkml:trace contextRef="#ctx0" brushRef="#br0" timeOffset="26">25839 6326 13823 0,'-3'-19'1216'0,"3"9"-960"0,0-1-256 0,0 4 0 0,3 5 320 0,-3 2 32 0,2 2 0 0,2 1 0 16,2 3 2256-16,1 7 448 0,3 10 80 0,1 5 32 15,-3 8-1536-15,1 5-304 0,0 1-64 0,-5 1-16 16,0-5-32-16,-2 0-16 0,0 7 0 0,-2 0 0 15,0 2-432-15,-2-7-64 0,0 0-32 0,0-1 0 16,2-9-512-16,-2-3-160 0,0-1 0 0,2-5 0 16,0-6-608-1,2-6-224-15,-2-5-64 0,0-6 0 0,0-3-2624 0,-2-3-544 0</inkml:trace>
  <inkml:trace contextRef="#ctx0" brushRef="#br0" timeOffset="27">25702 6199 24879 0,'-2'-20'1088'0,"2"12"256"0,2-3-1088 0,2 3-256 15,1 6 0-15,-1-5 0 0,2 5 1472 0,3 0 256 16,8-9 32-16,11-1 16 16,6 1 336-16,4-2 80 0,2 5 16 0,1 3 0 0,-5 1-1504 0,-2 4-320 0,-2 4-48 0,-2 3-16 15,0-1-320-15,-5 5 128 0,-1 2-128 0,-5 1 0 16,-4 8 0-1,-4-1 0-15,-7 5 0 0,-4 3 0 0,-7 5 0 0,-7 3 0 0,-6-1 0 0,-3 2 0 16,-5-4 0-16,-2-2 0 0,3-4 0 0,1-7 0 16,5-4 0-16,0-2 0 15,4-4 0-15,-1-5 0 0,8-2 0 0,1-2 0 0,5-4 0 0,4-2-128 32,4 0-1104-32,3-3-224 0,8-3-32 0,2-3-14896 0</inkml:trace>
  <inkml:trace contextRef="#ctx0" brushRef="#br0" timeOffset="28">26639 5866 14735 0,'-21'0'640'0,"8"3"160"0,3-1-640 0,-1 4-160 16,2-4 0-16,1 7 0 0,-1-3 1840 0,-3 7 336 16,-10 10 64-16,-7 14 0 0,-8 12 544 0,-1 10 96 15,2 16 32-15,4-5 0 0,11 2-944 0,6-1-192 16,10-1-48-16,7-6 0 0,5-3-960 0,4-1-208 15,6 0-48-15,2-7 0 0,-2-8-336 0,4-1-176 0,2-1 160 16,1-3-160 0,-1-4 0-16,3-1 0 0,-3-4 0 0,1-5 0 31,-1-5-496-31,-1-4-144 0,-1-10-16 0,0 1-17184 0</inkml:trace>
  <inkml:trace contextRef="#ctx0" brushRef="#br0" timeOffset="29">26788 6143 13823 0,'0'7'1216'0,"0"-3"-960"0,3 2-256 0,-1 1 0 0,-2 3 768 0,2 1 128 15,2 10 0-15,2 18 16 0,5 10 2400 0,0 12 464 32,2 5 112-32,-3-4 16 0,1 0-1952 0,-3-7-384 15,1-8-80-15,-5-5-16 0,3 3-656 0,-5-6-144 16,2-5-32-16,-2-7 0 0,0-1-384 0,-2-13-96 15,2-1-16-15,-4-3 0 0,2-3-144 0,0-4 0 16,-2-2 144-16,0-4-11792 16,0 0-2352-16</inkml:trace>
  <inkml:trace contextRef="#ctx0" brushRef="#br0" timeOffset="30">27170 6358 9215 0,'15'-6'400'0,"-9"4"96"0,0 0-496 0,-3-1 0 0,-1 3 0 0,-2 0 0 15,0 3 2640-15,-2 1 432 0,-5 2 96 0,-1 5 16 16,-5 4-320-16,-6 0-64 0,0 4-16 0,-5 0 0 16,1 4-1216-16,-1-1-240 0,3 1-48 0,-3 3-16 15,3-1-624-15,2 1-112 0,2 4-16 0,2-1-16 16,4 3-240-16,3 0-64 0,4 0 0 0,2-4 0 0,2-3-192 16,2 3 144-16,6 0-144 0,3-5 128 0,2-4-128 0,2-4 128 15,-1-4-128-15,3 0 128 0,0-3 288 0,3-6 48 16,-1-2 16-16,2-2 0 0,-2-2-480 0,3-3 0 15,3-3-176-15,1-1 176 16,-1-6-1680-16,-3 0-224 0,-3 4-32 0,-2-2-13680 16</inkml:trace>
  <inkml:trace contextRef="#ctx0" brushRef="#br0" timeOffset="31">27383 5996 13823 0,'4'-2'1216'0,"2"2"-960"0,1 0-256 0,-3 2 0 16,2 5 1104-16,1-5 176 0,6 6 48 0,8 3 0 16,7 8 2336-16,8 11 480 0,0 8 80 0,-2 11 32 15,0 0-2384-15,-8 7-464 0,-5 3-112 0,-4-6-16 16,-6 3-512-16,-3-1-128 0,-6-2 0 0,-4-2-16 16,-2 3-240-16,-5-1-32 0,-1 0-16 0,-3-4 0 15,-2 0-160-15,-2-2-48 0,-4 2 0 0,2-9 0 16,2-1-128-16,-1-12 0 0,6 1 0 0,-1-11 0 0,7-6-160 0,1-1-64 15,5-10-16-15,5 0-12192 16,5-4-2448-16</inkml:trace>
  <inkml:trace contextRef="#ctx0" brushRef="#br0" timeOffset="32">28348 6654 23951 0,'-5'-4'2128'0,"3"-2"-1696"0,4 1-432 0,0 5 0 16,3-4 1616-16,-1 0 240 0,4-5 64 0,7-1 0 16,11-12 720-16,8 1 160 0,9-2 16 0,1-1 16 15,1 7-1856-15,0 0-368 0,2 0-80 0,0 0-16 16,2 2-288-16,-3 0-64 0,1 0-16 0,-4 0 0 15,-5-2-144-15,-4 7 160 0,-4-5-160 0,-4 4 160 16,-7 1-160-16,-4-1-192 0,-7 0 32 0,-1 1 16 16,-3 1-144-16,-4 1-32 0,-2-5 0 0,-7 2 0 15,-1 1 32-15,-3-7 0 0,-2 6 0 0,-4-4 0 0,-5 0-96 0,-1 2 0 16,-1-2-16 0,3 5 0-16,1-3 64 0,5 4 16 0,5 1 0 0,1-1 0 15,5 3 320-15,6 2 0 0,0 2 0 0,6 2 0 0,3 0 128 0,3 2-128 0,5 2 192 0,2 2-64 31,3 3 256-31,1 2 32 0,3 1 16 0,-1 3 0 0,1 4-160 0,-5 1-16 0,0 1-16 0,-1 7 0 16,-3-5 16-16,-2 5 16 0,-5-1 0 0,1 3 0 31,-3-6-144-31,-1 1-128 0,-3-4 144 0,0 1-144 16,-2-3 0-16,-2 2 128 0,0 5-128 0,-4-5 0 16,0 0 0-16,-5 3 0 0,-1 1 0 0,-3 1-12704 15,-2 4-2432-15</inkml:trace>
  <inkml:trace contextRef="#ctx0" brushRef="#br0" timeOffset="33">29668 6064 8287 0,'9'-23'736'0,"-5"8"-592"0,0 2-144 0,-2 3 0 0,0 3 1600 0,-2 3 272 0,3-2 64 0,-1-3 16 15,0-4 1344-15,2-1 272 0,2 1 48 0,-1 2 16 16,1 3-720-16,1 10-144 0,-1 4-16 0,0 11-16 16,1 4-1616-16,-1 11-320 0,-2 9-64 0,1 6-16 15,-1 8-400-15,-2 7-64 0,0 2-32 0,-2-1 0 0,0-3-32 0,-2-5-16 16,2-6 0-16,-4 0 0 0,2-6-176 0,-1-5 0 16,3-6 0-16,3-6 0 0,-1-5 0 0,0-6-144 15,0-4 144-15,2-5-160 0,-2-2-128 0,1-4-32 16,1-4 0-16,-2-2-11904 15,0-5-2400-15</inkml:trace>
  <inkml:trace contextRef="#ctx0" brushRef="#br0" timeOffset="34">29619 5937 23951 0,'2'-9'1056'0,"0"3"224"0,3-1-1024 0,-1 3-256 0,0 2 0 0,-2 0 0 15,5 0 2752-15,3-7 512 0,10 1 80 0,7-3 32 16,9-4-1584-16,5 5-304 0,1 3-64 0,-1 1-16 16,-3 2-928-16,1 8-192 0,-3-2-32 0,-4 6-16 15,-2 5-112-15,-9 2 0 0,-4 2-128 0,-6-4 192 16,-1 6-192-16,-8 2 0 0,-2 7 0 0,-6 0 0 16,-7 10 0-16,-6-6 0 0,-2 6 0 0,-5-6 0 15,-4 4 0-15,-2-4-128 0,-4-2 128 0,-2-2 0 16,0-7 0-16,-3-2 0 0,3-4 0 0,2-4 0 0,-1-5 0 0,7-2 0 15,5-4 0-15,6-6 0 0,10-2 0 0,5-5-128 16,6-2 128-16,7-2-160 16,8 2-1072-16,4-2-224 0,2 0-32 0,11 0-15664 0</inkml:trace>
  <inkml:trace contextRef="#ctx0" brushRef="#br0" timeOffset="35">30695 5681 9215 0,'2'-10'400'0,"0"5"96"0,-2 1-496 0,0 2 0 16,-2 2 0-16,-2 0 0 0,2 2 3040 0,-5 0 512 0,-6 5 96 0,-2 3 32 15,-6 7-480-15,-7 5-80 0,-1 5-32 0,-1 5 0 16,0 9-1136-16,4 1-224 0,3 5-64 0,2 4 0 16,4-2-832-16,2 4-160 0,6 3-32 0,3 3-16 15,4 1-320-15,4 0-64 0,0 1-16 0,2-3 0 16,0-9-224-16,3 0 0 0,1 6 128 0,3-6-128 15,2 0 0-15,4-9 0 0,0-8 0 0,2-6 0 0,-2-11 0 16,4-2 0-16,7-9 0 0,2-4 0 16,8-7-384-16,-2-3-64 0,-1-3 0 0,-3-2-11920 15,2-6-2384-15</inkml:trace>
  <inkml:trace contextRef="#ctx0" brushRef="#br0" timeOffset="36">30948 5807 15663 0,'-2'2'1392'0,"0"7"-1120"0,2-3-272 0,0 0 0 31,0 5 928-31,0 0 128 0,0 10 32 0,0 15 0 16,2 15 2448-16,0 15 496 0,2 9 112 0,1-5 16 16,3 0-2496-16,1-4-480 0,-1-10-96 0,-1-3-32 15,-1-11-544-15,0-1-96 0,-1-3-32 0,-5-4 0 16,2-2-256-16,-2-4-128 0,0-5 128 0,0-6-128 15,0-4 0-15,0-5-176 0,-2-1 16 0,0-7 0 16,-3-4-2080-16,-5-3-432 0</inkml:trace>
  <inkml:trace contextRef="#ctx0" brushRef="#br0" timeOffset="37">31430 5956 9215 0,'4'8'400'0,"-4"-3"96"0,0 1-496 0,-2 0 0 15,0 1 0-15,-3-1 0 0,-1 3 2624 0,-5 4 416 0,-6 8 96 0,-10 9 0 16,-10 10 128-16,-7 5 0 0,-3 2 16 0,0 2 0 16,0-9-1232-16,2 0-256 0,5-1-64 0,-1-5 0 15,9-2-896-15,7-11-192 0,6 0-48 0,8-4 0 16,5-4-384-16,6-2-80 0,8-3 0 0,5 1-128 16,4-1 128-16,4-6-128 0,7 7 0 0,2-3 0 15,2 1 0-15,0 3 0 0,-2 1 128 0,-3 0-128 16,-1-1 0-16,-3 1 0 0,-1 2 0 0,-3-3 0 0,0 1 0 15,0-2 0-15,2 1 0 0,5-3-144 16,2-1-736-16,1-2-144 0,3-4-16 0,0 0-10496 16,2-4-2096-16</inkml:trace>
  <inkml:trace contextRef="#ctx0" brushRef="#br0" timeOffset="38">31819 6277 24879 0,'3'-8'1088'0,"-1"4"256"0,4 1-1088 0,-2 1-256 0,1 0 0 0,-3 2 0 15,4 0 1088-15,3 0 176 0,8-4 16 0,6 0 16 16,5 2 1104-16,-1-3 224 0,3 3 32 0,-4 0 16 16,-1 0-1856-16,-1-2-368 0,-1-1-80 0,-1-1-16 15,-3 4-352-15,-2-7 0 0,-2 3 0 0,-3 0 0 16,-1 1-400-16,-2-1-160 0,-3 0-16 0,-4-3-11056 15,-4 1-2192-15</inkml:trace>
  <inkml:trace contextRef="#ctx0" brushRef="#br0" timeOffset="39">31979 5969 13823 0,'0'-2'608'0,"0"2"128"0,0 0-592 0,2 0-144 16,0 2 0-16,1 0 0 0,-1 4 2176 0,4 3 384 15,3 3 96-15,3 10 16 0,5 10 192 0,-2 2 32 16,2 8 16-16,-2 1 0 0,-2-1-1504 0,-4 3-320 0,-1-2-48 31,-2 1-16-31,-1-5-512 0,-1-7-96 0,2 2-32 0,-1-7 0 16,-3-1-384-16,0-5 128 0,2-4-128 0,0 0-11520 15,3-4-2368-15</inkml:trace>
  <inkml:trace contextRef="#ctx0" brushRef="#br0" timeOffset="40">32563 5866 6447 0,'0'11'576'0,"0"2"-576"15,0 2 0-15,-2-9 0 0,2 3 1168 0,0 1 128 16,2 14 32-16,-2 14 0 0,2 13 2576 0,0 13 512 16,2 6 96-16,3-10 32 0,-1-11-2192 0,0-4-432 15,3-9-96-15,-1-6-16 0,1-5-1344 0,0-10-272 16,-1-2-48-16,-2-5-16 15,3-8-1424-15,-3-2-304 0</inkml:trace>
  <inkml:trace contextRef="#ctx0" brushRef="#br0" timeOffset="41">32940 5422 26719 0,'27'6'1184'0,"-12"-2"240"0,5 3-1136 0,-8 1-288 0,-1-2 0 0,-3 1 0 15,5 4 2496-15,9 10 448 0,9 11 96 0,8 12 16 0,-1 12-1424 0,-6 3-288 16,-6 7-48-16,-5 3-16 0,-6 3-864 0,-7-2-176 16,-1 7-48-16,-9 2 0 0,-5 4 0 0,-10 0 0 15,-8-5 0-15,-7 1 0 16,-7 2-192-16,-3-9 144 0,-1-3-144 0,-2-3 128 0,1 4-128 0,-1-15 0 16,9-6 0-16,6-13 0 0,9-8-288 0,4-11-32 15</inkml:trace>
  <inkml:trace contextRef="#ctx0" brushRef="#br0" timeOffset="42">31353 5219 8287 0,'-13'-17'736'0,"7"7"-592"0,-3-1-144 0,3 5 0 0,2 1-208 0,-3 1-80 0,3 2-16 0,-9-9 0 0,-8 1 1088 0,-9-5 224 0,-4-2 32 0,-4 0 16 16,-3-2-304-16,-4-1-64 0,-1 3-16 0,-8 2 0 16,1 1-32-16,-2 3-16 0,-1 2 0 0,-1 5 0 15,-7 0-112-15,-9 4-32 0,-12 4 0 0,-4 3 0 16,-1 1-48-16,9-6-16 0,0 2 0 0,-8 1 0 16,-22 1-160-16,-10 0-48 0,2 5 0 0,-7 0 0 15,-4-1 64-15,-6 7 16 0,-3-6 0 0,5 2 0 0,11 6-288 0,-3-2 160 16,-6 4-160-16,-5 1 128 0,-7-1-128 0,-3 2 0 15,2 5 0-15,0-5-176 0,2 3 176 0,5-1 0 16,-1 3 0-16,5 4 0 0,6 2 0 0,5 0 176 16,1-6-48-16,5 0 0 0,4 1 320 0,7-7 64 15,4-1 16-15,8 2 0 0,2-6-16 0,-1 9-16 16,-3 4 0-16,0 6 0 0,2 2-272 0,5 1-48 16,10-3-16-16,0 4 0 0,3 3 64 0,-1 6 16 15,2 0 0-15,1 4 0 0,3 4 80 0,5 1 32 0,7-3 0 0,3 1 0 16,7-1-160-16,7-4-16 0,6-4-16 0,2 0 0 15,6-3-160-15,4 3 0 0,10 0 144 0,3 0-144 16,7-11 0-16,6 2 128 16,6 7-128-16,7 4 0 0,4 4 352 0,11 5 0 0,4 1 0 0,7 1 0 15,6 4-128-15,8-11-32 0,5 2 0 0,6-10 0 16,2-2 128-16,6-1 0 0,5 3 16 0,4 0 0 16,7 2-48-16,-1-7-16 0,-6-2 0 0,4-6 0 15,7-4-272-15,8-2 0 0,11-7-208 0,9 0 80 16,8-9 256-16,6-3 64 0,-6-7 16 0,13-7 0 15,8-7 256-15,9 1 48 0,6-2 16 0,-7-2 0 16,-22 0 128-16,10 2 32 0,10 2 0 0,3 3 0 16,-7 7-464-16,-6 1-96 0,-8-2 0 0,-7-2-128 0,-4 1 0 0,-3 5 0 15,-1 5 0-15,-5-3 0 0,-6 0 0 0,-2 0 0 16,-5-4 0-16,-12 2 0 0,-15 0 0 0,10-2 0 16,18 2 0-16,12-2 0 0,0-5 0 0,-1-1 160 15,-3-1-160-15,-9 5 128 0,-10 4 160 0,-2 0 32 16,-1 11 0-16,-1-1 0 0,-7 1-320 0,-8 2 0 15,-11-3 0-15,-4 1 0 0,1 0 0 0,1-5 0 0,0 2 0 16,2-1 0-16,2-1 0 0,5-1 0 0,4-3 0 0,4-2 0 31,2-2 176-31,0-3-176 0,-2-1 160 0,8-5-160 0,11-8 352 0,2 0-32 0,-1 2 0 0,-4 2 0 16,4-2-320-16,-6-2 0 0,-5 0 0 0,-1-7 128 16,-1-2-128-16,-1-4 128 0,0-2-128 0,1 0 128 15,1 2 64-15,3 0 0 0,1 1 16 0,-1-8 0 16,-3 1-208-16,-3-11 128 0,-3 2-128 0,-7 2 0 15,-7 1 144-15,1-1-144 0,0-6 128 0,0 2-128 16,-4 4 176-16,-4 1-48 0,-9-5-128 0,-8 2 192 16,-9-2-192-16,-10 2 0 0,-5 0 0 0,-8-4 0 0,-9-2 0 0,-6-5 0 15,-6-3 0-15,-7-1 0 0,-4-2-160 0,-3-2 32 16,-8-2 0-16,-10-7 0 16,-11-10 128-16,-11 0-160 0,-10 0 160 0,-5 6-160 0,-4 2 160 0,4 5 0 15,3 2 0-15,1 4 0 0,12 8 144 0,-5 7-144 16,-3 2 192-16,1 7-192 0,-4 3 160 0,-15-3-160 15,-18-1 128-15,-16 9-128 0,-13 11 0 0,-7 6 0 16,-4 6 128-16,0 7-128 0,1 4 0 0,-3 10 0 16,-7 10 0-16,12 1 0 0,14 4 0 0,17-3 0 0,13-7 0 15,0 8 0 1,0 0 0-16,4 5 0 0,3 2 0 0,3-2 0 16,7 4-288-16,7 2 16 0,6 0 0 0,8 2-18176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1:37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25638 9175 5519 0,'-2'-2'496'0,"0"2"-496"0,0 0 0 0,0 0 0 0,0 0 1376 0,0 0 176 0,-1 0 48 0,-1 0 0 0,-2 0 848 0,-1 0 176 15,1 0 48-15,2 2 0 16,2 0-256-16,4 2-48 0,0-4-16 0,4 2 0 0,5 3-512 0,2-1-112 16,6 0 0-16,4-2-16 0,3 2-560 0,4-1-96 15,4-1-32-15,2-4 0 0,2 2-480 0,5-3-96 16,-1-3-32-16,-1-2 0 15,-3 1-192-15,-4-3-32 0,5-3-16 0,-5 0 0 0,-2 2-176 0,0 1 0 0,0 1 0 16,-5-1 0-16,-3 3 0 0,-5 3 0 16,-2 4 0-16,-6 2 0 15,-5 2-1264-15,-6 5-336 0,-6 4-64 0,-3-3-9600 0,-4 5-1920 16</inkml:trace>
  <inkml:trace contextRef="#ctx0" brushRef="#br0" timeOffset="1">25538 9339 4607 0,'-17'2'192'0,"2"0"64"0,2 4-256 0,5-4 0 0,6 1 0 0,0-1 0 16,0 2 2784-16,-3-4 512 0,-1 6 96 0,-3 1 32 0,3 8-544 0,0-9-128 16,6 0 0-16,4 3-16 15,4-7-816-15,3 4-144 0,4-1-48 0,2-1 0 0,4-2-432 0,1 2-80 16,1 1-32-16,0-3 0 0,3 6-512 0,0-6-96 16,-1 3-32-16,3-1 0 0,-5 2-224 0,1-4-64 0,-1 3 0 15,-2-1 0-15,-4 2-80 0,0 1-32 0,-4 1 0 0,0-1 0 16,-2 3-144-16,-5-3 128 0,-2 8-128 0,3-3 128 15,-7 7-128-15,-5 1 0 0,-1 1 0 16,-2 4 128 0,-3 3-128-16,-2-2 0 0,-2 1 0 0,-4 3 0 0,0 0 0 0,-5 0 0 0,3-5 128 0,-7 3-128 15,-4 0 0-15,-2 4 0 0,-2 0 0 0,0 0 0 16,2 2 0-16,2-7 0 0,0-1 0 0,0-1 0 16,9-1 0-16,1-5 0 0,3 0 0 0,4-6 0 15,5-3 0-15,1-5 0 0,5-3 0 0,4-2 0 31,0-2 0-31,4-3 0 0,2-1 0 0,5 0 128 16,4-5-128-16,4-2 192 0,5 1-192 0,3-1 192 0,1 0-192 0,0 2 192 16,-3 3-192-16,3-3 192 0,2 3-192 0,2 1 0 15,2 1 0-15,0-1 0 0,0 5 0 0,2 0 0 16,0 2 0-16,-2 0 0 0,1 0 0 0,-4 0 0 16,-5 0 0-16,2 0 0 0,2 0 0 0,-3 0 0 15,-1 0 0-15,-3 0 0 0,-1-4 0 0,-3 4-224 16,0-2 48-16,0-2 16 15,0-3-224-15,3 3-64 0,-3 2 0 0,-2-2 0 16,-2 4-880-16,0-5-176 0,-5 5-32 0,-3 5-14592 0</inkml:trace>
  <inkml:trace contextRef="#ctx0" brushRef="#br0" timeOffset="2">25521 10656 6447 0,'-6'5'576'0,"4"-3"-576"0,-1 2 0 0,3-4 0 0,0 2 1072 0,0-2 96 0,0 2 32 0,0 1 0 0,5 1 2320 0,-1 0 480 16,5 2 96-16,-1-3 0 0,5-1-1504 0,-3-4-304 15,5-1-64-15,0-3-16 0,2-2-656 0,3 1-128 16,-1-8-16-16,-2 2-16 0,2-1-688 0,-2-3-144 16,-2-1-32-16,2-1 0 0,-4 2-384 0,-1-2-144 0,-1 4 0 15,-2-2 144-15,-3 7-144 0,-2-5 0 0,-2 4 0 0,1 2 0 16,-6 1-208-16,1 2 16 0,0-5 16 0,0 2 0 16,0 3-48-16,0 0-16 0,0 1 0 0,-3 3 0 15,3 2 80-15,0 0 16 0,0 0 0 0,-2 5 0 16,2 3-16-16,-3 7 0 0,3-4 0 0,0 1 0 15,2 5 16-15,0 3 0 0,0 1 0 0,2 7 0 16,2 1 144-16,3 3 0 0,3 0 0 0,-1 0 0 16,4-4 0-16,0-5 0 0,1-1 160 0,1-3-160 15,2-11 160-15,0 1-160 0,3-7 160 0,-1-4-160 16,-2-3 0-16,0-1-160 0,0-7 0 0,-2-2 0 16,0 0-1776-16,-2-6-368 0</inkml:trace>
  <inkml:trace contextRef="#ctx0" brushRef="#br0" timeOffset="3">25781 10231 9215 0,'0'-2'400'0,"0"-1"96"0,0 3-496 0,0-2 0 0,0 2 0 0,2 0 0 15,0 0 992-15,3 0 96 0,1 0 32 0,5 2 0 31,-1 1-1376-31,5 1-288 0,4 2-48 0,3 3-16 0,-1-3 432 0,0 1 176 0</inkml:trace>
  <inkml:trace contextRef="#ctx0" brushRef="#br0" timeOffset="4">26098 10465 16575 0,'5'-11'736'0,"-3"5"160"0,2 2-720 0,-2-3-176 16,0 5 0-16,3 0 0 0,-1-2 2224 0,4-3 400 15,3 1 96-15,6-5 16 0,2 1-912 0,0-5-176 16,1 4-48-16,-3 0 0 16,0 3-1216-16,-3 4-240 0,-1-3-144 0,-2 5 160 0,-3 0-160 0,1 2 192 15,-3 0-192-15,1 2 192 16,-3 0-544-16,0 5-96 0,-2-3-32 15,1 2-13632-15</inkml:trace>
  <inkml:trace contextRef="#ctx0" brushRef="#br0" timeOffset="5">26162 10639 11967 0,'0'0'1072'16,"0"0"-864"-16,0 0-208 0,0 0 0 15,2 0 1552-15,1-4 272 0,1 0 48 0,2 2 16 16,5-9 1760-16,2 5 368 0,-1-5 64 0,3 3 16 15,-2 1-2704-15,2 1-544 0,0-1-96 0,0 3-32 16,0-2-1104-16,-3 6-240 0,1-4-32 0,-2 1-14720 31</inkml:trace>
  <inkml:trace contextRef="#ctx0" brushRef="#br0" timeOffset="6">26682 10318 7359 0,'-2'0'656'0,"0"0"-528"0,0 0-128 16,2 0 0-16,-3 2 2192 0,1 2 416 0,0 3 80 0,-2 1 0 16,-2 5 1456-16,1 8 272 0,1 1 64 0,0-1 16 15,2 2-2096-15,-1 3-416 0,1 2-96 0,2-1-16 16,2-3-1088-16,3-3-208 0,1 4-64 0,3-10 0 15,1 0-224-15,5-4-48 0,4 0-16 0,1-9 0 16,1-4-96-16,0-1-128 0,3-5 176 0,-3-3-176 16,-2-4 0-16,0 0 0 0,0-4 0 0,-4 0-144 15,-2 0-96-15,-2 0-16 0,-3-2 0 0,-1-5 0 16,-5 3 64-16,-2 1 16 0,0 1 0 0,-4 0 0 16,-5 4 176-16,-4 0-192 0,0 2 192 0,-1 2-192 0,-4 2 192 0,-5 3-160 15,0 1 160-15,-3 1-160 0,1 2 160 0,-1 2 176 16,5 0-48-16,6 2 0 0,4-3-128 0,5 1 0 15,4 0 0-15,4-4-18176 16</inkml:trace>
  <inkml:trace contextRef="#ctx0" brushRef="#br0" timeOffset="7">25781 8779 4607 0,'-2'-7'400'0,"2"3"-400"0,0 0 0 0,0 2 0 0,-2 2 992 0,2-4 112 0,0 1 32 0,-2-1 0 16,4 0 1648-16,0 0 336 0,0 1 64 0,0-1 16 15,0 4-560-15,3 4-96 0,-3 7-32 0,0 0 0 16,0 6-576-16,2 4-112 0,0 5-32 0,1 1 0 16,3 3-672-16,-1-2-144 0,1 2-16 0,-1-3-16 15,-3 1-480-15,0-7-80 0,0 3-32 0,-2-3 0 16,1 0-160-16,-3 1-48 0,2-5 0 0,-2-5 0 0,0 7-144 16,-2-8 0-16,2 0 0 0,0-1 128 0,0-1-128 0,-3-1 0 15,1-3 0-15,-2 1 0 16,0 0-352-16,0-1-48 0,-3 1-16 0,-1-4 0 15,1 0-816-15,1 1-176 0,-3 1-16 0,1-8-14672 0</inkml:trace>
  <inkml:trace contextRef="#ctx0" brushRef="#br0" timeOffset="8">25975 8743 6447 0,'2'-3'272'0,"-2"3"80"0,0 0-352 0,0 3 0 0,0-1 0 0,-2 0 0 15,2 2 2432-15,-2 3 432 16,-3 7 80-16,-3 3 0 0,-1 9-416 0,-1 0-96 0,-1 3 0 0,-2-1-16 16,3-2-1312-16,-3-1-256 0,0 1-48 0,0-3-16 15,1-2-320-15,-3 1-64 0,0-1-16 0,0-4 0 16,4-2-160-16,1-2-32 0,-3-3-16 0,2-1 0 16,5-3-176-16,-1-6 0 0,3 0 144 0,4 0-144 15,0-4 480-15,2-2 32 16,5-1 0-16,-1-3 0 0,2-1-64 0,3 0 0 0,4 1 0 0,2-1 0 15,2 0-144-15,3 1-48 0,1 3 0 0,-2 1 0 0,1 2-128 0,-1 4-128 16,-2-5 144-16,-2 10-144 16,-2-3 0-16,0 2 128 0,0 5-128 0,-5 1 0 0,1 3 368 0,-2 2 16 15,-1 2 16-15,1-2 0 0,-3 2 256 0,-2 0 48 16,3-2 16-16,-3 0 0 0,-2-5-384 0,2 3-80 16,-2 0 0-16,3-3-16 0,-1 3-240 0,0-2 0 0,1 0 0 15,-1-3 0 1,0 5-704-16,0-5-192 0,1 1-48 0,-1-1-16080 0</inkml:trace>
  <inkml:trace contextRef="#ctx0" brushRef="#br0" timeOffset="9">27004 9500 3679 0,'-3'-2'320'0,"1"0"-320"0,2-2 0 0,0 4 0 0,0-2 1424 0,-2 0 224 0,2 0 32 0,-2-5 16 0,0 3 608 0,0-2 112 0,0-3 16 0,-3 1 16 15,3 3-592-15,0-1-128 0,0 2-32 0,2-3 0 32,0 5-128-32,0 0-32 0,0 2 0 0,0-4 0 0,2 4-432 0,0-2-80 0,3-1-32 0,-1 3 0 15,0-2-384-15,5-2-80 16,-1 2-16-16,3-7 0 0,4 3-144 0,-3-5-48 0,5 5 0 0,-2-5 0 15,0 1-80-15,0 3-32 0,2 1 0 0,0 2 0 16,-2 4-80-16,-2 0 0 0,-2 4-128 0,-1 4 192 16,1 3-192-16,-3 4 0 0,-3 2 128 0,3 4-128 15,-4 1 0-15,-1 1 0 0,-3 5 0 0,0 4 0 16,-5 4 0-16,-3-2 0 16,1 0 0-16,-1 2 0 0,-3-2-192 0,-4 2 64 0,0 3 128 0,-4-1-208 0,2-4 208 15,-2 2 0-15,0-2 0 0,0-2 0 0,0 0-144 0,2-8 16 16,2 1 0-16,4-8 0 0,2 0 128 0,5-6 0 15,0-5 128-15,2-1-128 16,4-1 224-16,0-4-32 0,4 0 0 0,5-7 0 16,2 3 160-16,0-2 32 0,2 2 0 0,2-7 0 0,2 0-160 0,2 5-32 15,3-5 0-15,-5 1 0 16,0 1-64-16,-2 1 0 0,4-1-128 0,3 1 192 0,-3-3-192 0,0 0 0 0,5 3 0 16,-1 1 0-1,-1-3-592-15,1 5-64 0,3-1-16 0,0 0-10864 0,-3-1-2176 0</inkml:trace>
  <inkml:trace contextRef="#ctx0" brushRef="#br0" timeOffset="10">27553 9456 8287 0,'-2'2'736'0,"2"-2"-592"0,0 2-144 0,0 2 0 0,2-4 976 0,-2 0 176 0,2 2 16 0,0-2 16 0,5 3 1680 0,3-1 336 0,3-2 64 0,0-2 0 15,2-1-1040-15,-2-3-224 0,-1 0-32 0,-1-1-16 16,2-3-976-16,-2-1-192 0,1-4-32 0,-1 2-16 16,0-2-480-16,-5 1-112 0,3 1-16 0,-3-2 0 15,0 2-128-15,1-4 0 0,-3 2 0 0,0 0 0 16,0 2 0-16,-1-4 0 0,-1 7-128 0,0-1 128 15,-2 0-496-15,-2 5-16 0,0-2-16 0,-1 5 0 16,3-3-48-16,-2 6 0 0,2 0 0 0,0 2 0 0,0 2 416 0,0-1 160 16,0 5-128-16,2 5 128 0,1 2 128 0,1 2 96 15,0 4 32-15,0-4 0 16,3 0 384-16,-1 2 64 0,1 0 32 0,3 1 0 0,1-3-224 0,-1-2-64 16,3-3 0-16,0-5 0 15,-2-3-192-15,-1-2-64 0,1-2 0 0,0-2 0 0,-1 2-400 0,-1-9-96 16,-1 3-16-16,1-2 0 15,-1-1-1280-15,-1 3-272 0,-3-1-48 0,-2 3-11616 0</inkml:trace>
  <inkml:trace contextRef="#ctx0" brushRef="#br0" timeOffset="11">27817 9009 12895 0,'-13'-2'576'0,"7"2"112"0,0-5-560 0,1 5-128 0,3 0 0 0,0-2 0 16,2 2 560-16,0-2 80 0,4 2 0 0,1-2 16 16,3 2-1552-16,5 2-320 0,2 0-64 0,4 0-16 0,7 5 1040 0</inkml:trace>
  <inkml:trace contextRef="#ctx0" brushRef="#br0" timeOffset="12">28507 9392 12895 0,'-2'0'1152'0,"2"0"-928"0,0 0-224 0,0 0 0 16,2 0 1056-16,0 0 160 0,1 0 48 0,1-2 0 15,2 2 2032-15,7-2 416 0,2-3 64 0,2-1 32 16,0 0-2384-16,4-3-464 0,3-2-112 0,1 1-16 16,1-1-512-16,-5 3-96 15,0-1-32-15,-4 7 0 16,-2-4-1376-16,-4 8-288 0,-5 2-48 0,-3 5-12432 0</inkml:trace>
  <inkml:trace contextRef="#ctx0" brushRef="#br0" timeOffset="13">28503 9671 14735 0,'-6'2'1312'0,"4"0"-1056"15,2 0-256-15,0-2 0 0,-3 0 1200 0,6 0 176 16,1 0 32-16,2-2 16 0,7 0 2064 0,6-4 416 0,5-1 64 0,-1-3 32 16,3 3-2288-16,-1-4-464 0,-1 1-96 0,-1 1 0 31,-2 1-1008-31,3-1-144 0,-1-1 0 0,1 1-17056 15</inkml:trace>
  <inkml:trace contextRef="#ctx0" brushRef="#br0" timeOffset="14">29474 9454 3679 0,'-2'-5'320'0,"2"3"-320"0,0 2 0 0,0-4 0 0,0 4 800 0,0-2 96 0,0-2 0 0,2-3 16 15,0-1 576-15,1-3 112 0,-1 0 32 0,2 3 0 16,0-3 192-16,-2 3 32 0,0 1 16 0,-2-3 0 15,5 3 48-15,-3-3 16 0,0-1 0 0,2 0 0 16,3-3-64-16,-1 3-16 0,3-2 0 0,-3 2 0 0,2-1-704 0,3-3-160 16,4 0-32-16,0 2 0 0,-2-2-368 15,0 2-80-15,-1 3 0 0,3 1-16 16,0 3-256-16,0 2-48 0,0 4-16 0,-2 4 0 0,2 2 64 0,0 5 16 16,-1 4 0-16,-1 6 0 0,0-4-256 0,-2 9 0 15,-3 1 0-15,-1 7 0 0,-3 3 0 0,-4 7 0 16,-2-1 0-16,-3 4 0 0,-3 4 0 0,-5 4-208 15,-4 3 32-15,0 1 16 0,-2 5 0 0,-2-6 0 16,-1-3 0-16,-3 0 0 16,-3 5-288-16,0-9-48 0,5-4-16 0,-1-9 0 15,5-10-160 1,-2-3-32-16,2-5-16 0,4-10 0 0,2-6 448 0,2-6 80 0,5-6 32 0,2-5 0 0,2-2 160 0,2-6 0 0,2 4 0 0,2-7 0 16,2-1 368-16,3-3 48 0,0 3 16 0,-1-3 0 15,3 5-144-15,-1 3-32 0,1 1 0 0,0 4 0 16,1-2-128-16,3 2-128 0,2 5 192 0,0 3-192 15,3-3 128-15,3 3-128 0,5-1 0 0,2 6 0 16,-1-5 0-16,3 5 0 0,-2 2 0 0,2 4 0 16,0 3 0-16,-4 1 0 0,-3 3 0 0,-1 2 0 15,-3 2 160-15,-2 0-32 0,0-1 0 0,-2-1 0 16,-2 0 96-16,0-2 16 0,0-1 0 0,-2-5 0 0,2 1-48 0,-2-4-16 16,-1-2 0-16,-1 0 0 0,0 0-432 0,-3-2-96 15,-4 2-16-15,3 0-16496 16</inkml:trace>
  <inkml:trace contextRef="#ctx0" brushRef="#br0" timeOffset="15">30077 8740 8287 0,'0'0'736'0,"0"0"-592"0,0 0-144 0,0 0 0 0,-2 0 1872 0,2 5 352 0,-2 1 64 0,0 5 16 0,2 6 512 0,0 6 96 16,2 5 32-16,2 4 0 0,2 6-944 0,3 0-176 16,0-1-32-16,-3-3-16 0,2 2-784 0,1-8-160 15,-1 4-16-15,-3-11-16 0,1 2-400 0,-2 1-80 16,1-5 0-16,-1-2-16 0,-2-2-304 0,0-2-144 15,0-5 16-15,-2-2 0 16,0-1-1264-16,-4-3-240 0,0-2-48 0,-3 0-8304 0,3-2-1648 16</inkml:trace>
  <inkml:trace contextRef="#ctx0" brushRef="#br0" timeOffset="16">30380 8704 1839 0,'6'0'160'0,"-4"0"-160"0,0 2 0 0,0 1 0 16,-2 1 1152-16,0-4 192 0,0 6 32 0,-2 3 16 16,0 6 2064-16,-4 8 432 0,-1 7 80 0,-3 2 0 15,-3 4-1920-15,-2-2-400 0,0-4-80 0,-2 0-16 16,-2-1-656-16,2-5-128 0,0 1-16 0,-2-5-16 16,4-1-352-16,-2 0-64 0,4-8 0 0,0-1-16 0,0 1-80 0,5-3-16 15,-1-3 0-15,5-5 0 0,2 4-64 0,2-4-16 16,6 0 0-16,3 0 0 0,4 0 336 0,1 0 64 15,3-4 16-15,5 4 0 0,-3 0-64 0,2 4-16 16,3-2 0-16,-5 2 0 0,-4 0-64 0,2 1-16 16,-2 3 0-16,-2 1 0 0,-3 1-224 0,-1-1-160 15,-1-1 192-15,-1-1-192 0,-3 3 0 0,0-5 0 16,0 1 0-16,1-2-192 16,-1 3-1184-16,-2-7-224 0,0 2-64 0,0 0-12992 0</inkml:trace>
  <inkml:trace contextRef="#ctx0" brushRef="#br0" timeOffset="17">30633 8996 17503 0,'-11'0'768'0,"7"-4"176"15,0 4-752-15,2-2-192 0,2 2 0 0,2-3 0 16,2 3 2224-16,0-2 400 0,7-2 96 0,6 0 16 0,4-3-112 0,3 1 0 16,3 0-16-16,-1-3 0 0,0 3-1632 0,-3-1-320 15,-2 1-64-15,1 0-16 0,-3 1-400 0,-2 1-176 32,0 0 128-32,-4 2-128 0,-3-7 0 0,-1 3 0 15,-3 4-144-15,-2 0 144 16,1-1-1408-16,-5 3-160 0,0 0-32 0,-5 0-16 15,1 0-1616-15,-2 3-320 0</inkml:trace>
  <inkml:trace contextRef="#ctx0" brushRef="#br0" timeOffset="18">30727 8802 7359 0,'2'-2'320'0,"-2"-2"80"0,2 2-400 0,-2 0 0 0,2-1 0 0,-2 3 0 15,2 0 2688-15,3 0 448 0,1 5 80 0,2 1 32 16,1 0-64-16,-1 9-16 0,1 2 0 0,-3 5 0 15,1 1-1456-15,-3 5-304 0,0-1-48 0,-2 3-16 0,1 0-512 16,-1-4-96-16,-2-5-32 0,0 0 0 0,2 7-496 0,-2-5-208 16,2 3 176-16,0-9-176 0,-2 0-160 0,2-2-128 15,0-9-32-15,0 1 0 16,1-3-1440-16,-1-4-288 0,2-2-64 0,0-3-12208 0</inkml:trace>
  <inkml:trace contextRef="#ctx0" brushRef="#br0" timeOffset="19">31104 8611 21183 0,'-2'0'944'0,"2"0"192"0,0 4-912 0,0-4-224 0,2 0 0 0,-2 2 0 16,2 0 2704-16,2 5 496 0,3 3 112 0,1 7 16 15,1 4-1296-15,1 3-256 0,-1 6-48 0,-3-3-16 16,0 1-1184-16,1 2-224 0,-5 0-48 0,0 2-16 15,0 2-240-15,0-7 0 0,1-5 0 0,-1-5 0 16,0 0-768-16,0-2-192 0,2-5-32 0,0-1-15872 16</inkml:trace>
  <inkml:trace contextRef="#ctx0" brushRef="#br0" timeOffset="20">31604 9598 15663 0,'0'-2'688'0,"-2"0"144"0,2 2-656 0,-2-4-176 15,0 4 0-15,2-2 0 0,0 2 2128 0,0-2 400 0,0 0 80 0,2-7 16 0,2 3 288 0,1-1 64 16,1-1 16-16,2 1 0 0,1 5-1328 0,-1-6-256 16,5 1-48-16,-2 3-16 0,4 2-816 0,0-4-160 15,2 1-48-15,0-1 0 0,2 2-160 0,0-3-32 16,2 1-128-16,-1 2 192 0,-3-3-192 0,-2 3 0 15,4-2 0-15,-4 1 0 16,-3 1 0-16,-1 2-160 0,0 0 32 0,-3 0 0 16,1 2-960-16,-5 0-192 0,0 2-48 0,-2 0-15936 0</inkml:trace>
  <inkml:trace contextRef="#ctx0" brushRef="#br0" timeOffset="21">32518 8753 14735 0,'0'-6'1312'16,"0"2"-1056"-16,0 1-256 0,0 3 0 31,0 0-416-31,2-4-144 0,-2 2-16 0,0 2-16 0,2-6 3568 0,0 4 720 16,1 2 144-16,-3 0 16 0,0 0-1808 0,0 0-384 15,14 36-64-15,-9-19 0 0,-1 4 16 0,0 3 16 16,0 5 0-16,-1 5 0 0,-1 3-560 0,-2 1-112 16,0 2-32-16,0-1 0 0,0-3-400 0,-2 2-80 15,-1 11 0-15,1-4-16 0,2 8-128 0,0-4-32 16,2 0 0-16,1-4 0 0,3-3-272 0,-2-3 128 16,5-10-128-16,-1-3 0 0,1-1 128 0,-1-5-128 0,1-3 0 15,-3 2 0-15,-1-2 0 0,-3 0 0 0,0 0 0 0,-4 2 0 16,0-2 0-16,-1 0-144 0,1 4 16 0,0-6 0 31,2 5-464-31,-2-3-96 0,2-3-16 0,2 3-18048 0</inkml:trace>
  <inkml:trace contextRef="#ctx0" brushRef="#br0" timeOffset="22">31943 8140 3679 0,'-9'-2'320'0,"1"0"-320"0,1 2 0 0,3 0 0 0,0 0 1184 0,-2-4 160 0,-7-1 48 0,-8-1 0 15,-7 0 656-15,-4-5 128 0,0 5 16 0,-2-5 16 16,0 0-240-16,2 1-48 0,2-3-16 0,0 4 0 16,0 3-304-16,-2-3-64 0,-4 1-16 0,0 4 0 15,4-3-1008-15,-4 3-208 0,-3 2-48 0,-1 2 0 16,-3-2-256-16,-3 2 0 0,1 2-128 0,-2-2 128 0,-6 0 0 0,-1 2-144 16,-1 2 144-16,0-4 0 15,-3 2 0-15,3 3 0 0,-1-3 0 0,-3 2 128 0,-3 0-128 0,-2-4 192 16,-6 2-64-16,0 1 0 0,-3 3-128 0,-1-4 0 15,-5 2 0-15,-2 1 0 0,-4-1 0 0,2 0 0 16,2 0 0-16,2 3 0 0,2 1 0 0,-4-1 0 16,0 3 0-16,-2-1 0 0,0-1 0 0,4-3 0 15,7 1 144-15,2-6-144 0,1 4 0 0,1-4 0 16,0 2-160-16,0 0 160 0,0-2 0 0,-2 0 0 0,1 0 0 0,3 0 128 16,5-2-128-16,-1 0 0 0,-2 2 0 0,-2-4-176 15,0 2 176-15,-4 2 0 0,-1 0 0 0,-1 2-128 31,4 4-320-31,-9 3-48 0,-2 2-16 0,-4 6 0 0,-2 0 320 0,-2 0 48 0,-3 0 16 0,7 2 0 16,9-2 128-16,-3 4 176 0,2 0-48 0,-8 3 0 16,2 4-128-16,-4-1 0 0,-2 1 0 0,-1-5 0 15,1 1 432-15,4-9 0 0,15 2 0 0,-9-5 0 16,-6 3 64-16,-11 7 16 0,-8-5 0 0,0 0 0 16,4-2 256-16,0-5 48 0,9-3 16 0,6-1 0 15,4-2-256-15,4 0-32 0,9 3-16 0,2-5 0 16,5 7 48-16,5-5 16 0,3 4 0 0,2 3 0 0,9 4-368 0,1-5-80 15,3 1-16-15,2 2 0 16,0 2-128-16,2 2 0 0,0-2 0 0,0 2 0 0,0 2 0 0,-4 2 0 31,0 5 0-31,-2-1 192 0,1 3-32 0,3 2 0 0,2-5 0 0,7 7 0 0,-1-2-160 0,5 6 160 16,0-2-160-16,4 3 160 0,2-6-160 0,0 4 0 16,2 1 0-16,2 2 0 0,3-2 0 0,1 7 0 0,3 4 0 0,6 4 0 15,5 2 0-15,3 7 0 16,5-1 0-16,2 3 0 15,2 2 240-15,3-5 16 0,-3 1 0 0,2-5 0 0,-4-6-256 0,2 2 0 16,5-4 0-16,-1 2 0 16,1-8 0-16,5 3 0 0,6 5 0 0,5 2 0 15,0-2 0-15,5 5 128 0,6 1-128 0,-2-2 192 16,-2-2-192-16,0-4 128 0,2-2-128 0,-2-7 0 16,0-6 192-16,0-4-48 0,-1-5-16 0,-3-2 0 15,0-4 0-15,6 3 0 0,8-8 0 0,3 5 0 16,6 5-128-16,2-5 160 0,2 2-160 0,1-2 160 0,-5 4-160 0,-3-8 0 15,-5 2 0-15,-18-9 0 0,-5 1 0 0,1 1 0 16,8-1 0-16,16-1 0 0,8 0-144 0,7-1 144 16,-1 1 0-16,3-4 0 0,-5 5-128 0,1-5 128 15,-3 0 0-15,-2 0 0 0,-2-2-176 0,-2 0 176 16,0 0-160-16,2 0 160 0,7 4 0 0,-3-4-144 16,-4 2 144-16,6 0 0 0,7 5 0 0,2-7 0 15,-4 6 0-15,-7-6-128 0,-8 0 128 0,8-4-128 16,7 2 128-16,4-5-128 0,2 3 128 0,-2 4 0 0,-5 0-144 15,-3 0 144-15,-5 4 0 0,0-1-144 0,2 1 144 0,1-4 0 16,-1 0-192-16,-4-4 192 0,-6-3-192 0,6-1 192 16,8-5-176-16,5 0 176 15,8-2-160-15,1-2 160 0,-1 2 0 0,-4-2 0 0,0-4 0 0,-2-2 0 16,-11 3 0-16,5-1 0 0,2 0 176 0,1 2-48 16,3-1-128-16,0 3 0 0,0 5-176 0,-2 1 176 15,0 0 0-15,-2 3 0 0,-5-1 0 0,-2 1 0 16,3 1 0-16,-3 1 0 0,0 0 128 0,1 1-128 15,-1 5 0-15,0-10 0 0,-2 3 0 0,3-3 0 0,1-7 0 0,3-2 0 16,-1-3 0-16,1-1 0 0,3-1 288 0,-7 1 0 16,-5 4 0-16,0 0 0 0,0-3-48 0,0-1-16 15,0 2 0-15,-2-3 0 16,0 5-224-16,-5 0 0 0,3 0 128 0,0 0-128 0,-5-1 0 0,1-1 0 16,6-4 0-16,0-1 0 0,0-2 0 0,-1-6 176 15,8 0-48-15,-3-2-128 0,2 0 0 0,-4-2 0 16,-6 1 0-16,-7 1-144 0,-2 4 336 0,-4-6 64 15,-2 6 0-15,-3-6 16 0,-1 2-272 0,1 1 0 16,-5-3 0-16,-3 2 0 0,-4 6 0 0,-3-6 0 0,-1 2 0 0,-3-4 0 16,-6 1 0-16,-4 3-256 0,-2 0 64 0,-5-4 0 15,-4-3 192-15,0-3 0 0,-4-1 0 0,0-8 0 16,-2 2 0-16,-5-2 160 0,1-1-32 0,-5-1 0 16,-4-3 0-16,0 3 0 15,-2 2 0-15,0 6 0 0,2 4-128 0,0 1 0 0,-3-1 0 0,1 3 128 16,0 4 48-16,-2 4 0 0,-5 2 0 0,-6 2 0 15,-8 1 0-15,-7 5 0 0,-11 1 0 0,-10 6 0 16,-4 4-176-16,-3 3 0 0,-1 4 0 0,-7-1 0 0,-3 5 0 0,3 5 0 16,4 1 0-16,3 5 0 0,-3 2 0 0,2 6-192 15,11-7 64-15,0 8 128 32,-2 1-816-32,-4 4-32 0,-1 5-16 0,7 0-18320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1:54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27004 17079 23039 0,'0'5'2048'0,"0"-3"-1648"0,0 6-400 0,0-6 0 0,0 7 1136 0,2 2 144 0,4 6 16 0,3 10 16 15,3 18 464-15,8 12 80 0,3 3 32 0,0 6 0 16,3-2-992-16,0-2-192 0,-3-9-32 0,-2-6-16 16,1-5-240-16,-5-6-48 0,2-1-16 0,-6-4 0 15,-5-5-352-15,-2-3 0 0,-1-6 0 0,-3-2 0 16,0-6-208-16,-4-5-64 0,0 0-16 0,-5-4-10848 16,-1 0-2160-16</inkml:trace>
  <inkml:trace contextRef="#ctx0" brushRef="#br0" timeOffset="1">26835 17624 17503 0,'-4'-2'1552'0,"4"-2"-1232"15,2 0-320-15,0 2 0 0,-2 2 496 0,2-7 32 16,5 1 16-16,1-7 0 0,3 0 1392 0,6-4 288 16,4-2 48-16,1 6 16 0,1-2-608 0,3 3-112 15,1-8-32-15,5 8 0 0,2-5-384 0,0-5-64 0,3 5-32 16,-1-4 0-16,0 0-480 0,-2-3-112 0,-4 3-16 0,-2 2 0 15,-1-2-304-15,-1 1-144 0,-3-1 128 0,1 2-128 16,-3 2 128-16,-2 0-128 0,-2 2 0 0,-4 2 128 16,2 3-128-16,-7 3 0 0,3-1 0 0,-4 6 0 15,-3-3 0-15,-2 10 0 0,0-3 0 0,-2 6 0 16,0 3-224-16,-2 0 32 0,0 1 0 0,-2 5 0 16,-1 2 192-16,-1 3 0 0,2 1 0 0,-3 1 0 15,1 1 128-15,-1-1-128 0,3-1 192 0,2 0-192 16,0 3 192-16,2-1-192 0,2 5 192 0,0-8-192 15,5 5 128-15,-3-5-128 0,4 1 0 0,3-2 0 16,0-8 0-16,1-2 0 0,3-7-128 0,-2-4 128 0,2-4 0 0,2-5 0 16,-2-1-128-16,0-3 128 15,-2-2 384-15,-1-4 128 0,1-3 32 0,-2-1 0 0,-3 2-336 0,1-7-64 16,-3 0-16-16,-4-4 0 0,1 5-128 0,-6-5 0 16,6-4 0-16,-8 6 0 0,3-2 0 0,-2 4 0 15,0-4 0-15,-3 5 0 0,3 1-208 0,-2 5-32 16,-1 2 0-16,1 4 0 15,2 4-336-15,-1 5-80 0,1 6-16 0,2 0 0 0,2 2 384 0,0 6 80 0,2 3 16 0,4 0 0 32,5 6 352-32,2 4 80 0,0 2 16 0,2 3 0 0,2 2-64 0,2-5-16 0,4 3 0 0,1-5 0 15,-3-4 0-15,0-11 0 0,1 1 0 0,-3-5 0 16,0-4-176-16,-2-7 160 0,-2-2-160 0,-2-6 160 16,1-2 96-16,-3-4 0 0,-2-3 16 0,-1-4 0 15,-4 1-272-15,-4-3 0 0,0 2 0 0,-4 2 0 16,-2-4-160-16,-1 5 16 0,-1 1 0 0,1 3 0 15,1 1 144-15,2 1 0 16,2 4-144-16,2 6 144 0,2 1-208 0,2 3 16 0,0 7 16 0,5-4 0 16,-1 8-112-16,3 3-32 0,2-1 0 0,2 5 0 0,0 4 320 0,2 2-128 31,0 4 128-31,-2 0 0 0,-3-2 0 0,1 7 0 0,-2 2 0 0,-3 4 0 0,-1-9 0 0,-3 5 0 16,-2-3 0-16,0-3 0 0,-2-1 0 0,-2-4 128 15,-2 0-128-15,0-2 144 0,-3-5 80 0,-1-5 16 16,1-1 0-16,-1-4 0 0,4-2 144 0,-3-5 48 15,3-3 0-15,-2-1 0 16,3-10-192-16,-1-3-48 0,4-3 0 0,2-7 0 0,5-2-64 0,-1-1-128 0,3 3 176 16,-1-2-176-16,7-2 0 0,-2-1-192 0,2 5 0 0,2 2 0 47,0 9-304-47,-2 4-48 0,2 4-16 0,0 6 0 15,2 3-848-15,2 4-160 0,1 2-32 0,-3 2-8992 0,2 4-1792 0</inkml:trace>
  <inkml:trace contextRef="#ctx0" brushRef="#br0" timeOffset="2">28595 16556 911 0,'-9'-9'0'0,"5"5"0"0,0 0 0 0,-1 4 0 0,1-5 1184 0,2 5 160 0,-2 0 16 0,-1 5 16 0,-3-5 2608 0,-1 6 528 16,1 5 96-16,1-1 32 0,1 7-1824 0,0 5-352 15,1 3-80-15,3 1-16 0,2 6-992 0,0 0-208 16,0 0-32-16,2-1-16 0,3 1-384 0,3-2-80 16,1-4-16-16,1-7 0 0,1 0-320 0,0-6-64 15,-1-5 0-15,-1-1-16 0,2-5-240 0,-1-2 0 16,3-2 128-16,-5-9-128 0,1 5 0 0,-3-5 128 16,3-4-128-16,-3-2 0 0,3 0 192 0,-3-4-48 0,1-5-16 15,-5-1 0-15,2-1-128 0,-4 0 128 0,0 1-128 0,-4-8 128 16,-3 4-128-16,1-1 0 0,2 0 144 0,-1 0-144 15,1 4 128-15,2 7-128 0,2 2 128 0,0 8-128 16,4 7 144-16,3-1-144 0,1 10 192 0,5 1-192 16,4 9 272-16,4 0-48 0,7 13-16 0,4 6 0 15,2 4-16-15,2 7-16 0,0 2 0 0,1 1 0 16,-1 8-176-16,-4 3 0 0,0 1 0 0,-5 0 0 16,1 6 0-16,-7 4 0 0,1-2 0 0,-7 0 0 15,-3-2 0-15,-3-4 0 0,-1-5 0 0,-3-8 0 16,-7-10 0-16,-3-7 0 0,-3-15 0 0,-3-7 0 15,1-8-256-15,-3-4 80 0,-4-6 16 0,-2-5 0 0,-1-13 160 0,-1-3 0 16,-2-8 0-16,1-1 128 0,-1-4-128 0,-1-3 0 16,1 0 0-16,0-4 0 0,-1 4 0 0,7 3 0 15,2 4 0-15,0-3 0 0,5 1 0 0,3-5 0 16,3 2 0-16,4 1 0 0,2 8 0 0,5-5 0 16,3 7 0-16,5 1 0 0,6-1 0 0,1 2 0 15,1 0 0-15,5 2 0 0,4-1 0 0,-5-1 0 16,-1 6 0-16,0-8 0 0,1 5 0 0,-3-1 0 15,-3 0 0-15,-2 3-128 0,-2 1 128 0,-4 3 0 0,-2 0 0 0,-3-5 0 16,1 3 0-16,-5-3 0 0,-2 3 0 0,0-5 0 16,-4 1 0-16,-2-1-160 0,-3 0 160 0,-1 3-160 31,-3 3-416-31,1 5-96 0,-5 0-16 0,0 7 0 16,0 5-144-16,0 5-48 0,-2 7 0 0,0 3 0 0,-2 5 880 0,4 7 320 0,2 1-16 0,2 9 0 15,7 2 400-15,4 6 64 0,7 7 32 0,5 0 0 16,7 4-160-16,9 0-16 0,6 5-16 0,2-7 0 15,7-7-224-15,2-8-32 0,2-12-16 0,-1-10 0 16,1-12-208-16,-4-10-128 0,-3-9 128 0,-3-11-128 16,3-9 0-16,-8-3 0 0,-2-7 0 0,-7 0 0 15,-1-2 0-15,-8 2-192 0,-1 0 192 0,-4-11-192 0,-3 5 64 16,-2-9 0-16,-4 0 0 0,-2 2 0 0,-4-1 0 0,-5 1 0 16,-2-4 0-16,-4 6 0 15,0 1-304-15,0 1-48 0,-2 9-16 0,4 9 0 16,0 12-128-16,3 2-16 0,1 9-16 0,0 11 0 0,7 6 928 0,0 4 192 15,4 11 48-15,6 9 0 0,7 10 112 0,6 4 16 16,5 11 16-16,5 0 0 0,3 11-208 0,2-1-64 16,-2 1 0-16,0-5 0 0,0-2-64 0,-6-6-32 15,-3-4 0-15,1 4 0 0,-3-7-288 0,-2-4 0 0,-4-4 128 16,-2-8-128 0,-5-7 0-16,-3-7 0 0,-1-3 0 0,-4-5 0 15,-4-4-512-15,-5-5-128 0,-2 1 0 0,-1 0-18048 16</inkml:trace>
  <inkml:trace contextRef="#ctx0" brushRef="#br0" timeOffset="3">29295 15857 33167 0,'-4'-4'1472'0,"4"0"304"0,0 0-1424 0,0 1-352 0,2-3 0 0,0 2 0 0,1 0 1728 0,5-9 288 0,9-6 48 0,7-11 16 0,3-2-912 0,3-2-176 15,2 2-32-15,-4 4-16 0,-1 7-624 0,-1-5-128 16,2 7-32-16,-3 4 0 31,-1-2-720-31,1 7-144 0</inkml:trace>
  <inkml:trace contextRef="#ctx0" brushRef="#br0" timeOffset="4">30024 15408 34095 0,'-7'4'3024'0,"1"-1"-2416"0,4-1-480 0,0 0-128 31,2 2 336-31,-2-2 48 0,-5 7 16 0,1 1 0 0,-3 3 480 0,7 4 80 0,2-2 32 0,9 8-8352 32,1-3-1664-32,7-8-320 0</inkml:trace>
  <inkml:trace contextRef="#ctx0" brushRef="#br0" timeOffset="5">30252 15766 36863 0,'-9'4'1632'0,"7"-4"336"15,0 2-1584-15,0-2-384 0,0 2 0 0,0-2 0 0,2-2 544 0,0 0 32 16,2 0 0-16,2-4 0 16,2 1-1584-16,-6 5-304 0,0 0-64 0,37 11-16 0</inkml:trace>
  <inkml:trace contextRef="#ctx0" brushRef="#br0" timeOffset="6">28252 18074 12895 0,'-5'4'1152'0,"3"-2"-928"0,0 2-224 0,2-4 0 0,2 0 2096 0,-2 0 368 0,0 0 80 0,5 2 16 15,1-4 512-15,9 2 96 0,4-10 32 0,9-5 0 16,4-7-1024-16,8-7-192 0,5-8-32 0,6-5-16 16,2-5-784-16,1-2-144 0,-1 2-48 0,-2 5 0 15,-6 3-432-15,-5 9-80 0,-4 5-32 0,-4 8 0 16,-6 0-416-16,-3 6 0 0,1 7 0 0,-7 8 0 16,-7-2-528-16,-5 9-192 0,-3 10-48 15,-4 5 0 1,-7 8-992-16,-2 8-208 0</inkml:trace>
  <inkml:trace contextRef="#ctx0" brushRef="#br0" timeOffset="7">28486 18133 7599 0,'0'-19'160'0,"0"8"32"0,0 3 16 0,0 4 16 15,0-1-224-15,-2 3 0 0,2 2 0 0,-2 0 0 0,-2 0 2208 0,-1 7 400 16,1-1 80-16,-2 9 0 0,1 0 80 0,1 4 16 0,0 0 0 0,-3 5 0 15,5-3 32-15,0 2 16 0,0 3 0 0,0-5 0 16,0 7-1440-16,0 2-304 0,0-1-48 0,2 1-16 16,2 0-672-16,0-2-144 0,2 1-16 0,2 1-16 15,3-8-48-15,2-3 0 16,-1-4 0-16,5-3 0 0,0-3-128 0,2-3 0 0,4-1 144 0,3-10-144 16,4 1 240-16,-1-5-32 0,3-1 0 0,2-5 0 15,0 0-16-15,4-4 0 0,2 0 0 0,3 0 0 16,-3 2-192-16,1 2 144 0,-5 4-144 0,0 0 128 15,-2 7-128-15,-5 4 0 0,-1 4 0 0,-5 7 0 0,1 0-176 0,-8 1-64 16,-1 5-16-16,-4 5 0 16,-3-3 256-16,-4 4 0 0,-2 9 0 0,-4 0 0 0,-2-2 0 0,-5 6-144 15,-2-2 144-15,-2 2-128 0,3 3 128 0,-3-7 0 16,-2 6 0-16,2-8 0 0,2-3 0 0,2-3 0 16,5-7 128-16,2-6-128 0,1-5 0 0,8-6 0 15,-1 0 0-15,5-11 0 0,1 5 0 0,5-5 0 16,0-4 0-16,2-2 0 0,2 0-128 0,2-4-112 15,1 4-16-15,-1-11 0 0,0 3 112 0,3-3 16 0,4-10 0 16,-1-1 0-16,3-5 0 0,0 1 0 0,0-6 0 0,-1 2 0 16,3 5-96-16,-2 6-16 0,-4 4 0 0,-3 10-17936 15</inkml:trace>
  <inkml:trace contextRef="#ctx0" brushRef="#br0" timeOffset="8">29619 18927 12895 0,'-6'9'576'0,"4"-7"112"0,4 0-560 0,-2 2-128 0,0-4 0 0,-2 0 0 0,6 2 1008 0,0-2 160 0,7 0 48 0,2 0 0 0,6-2 1920 0,2 2 400 0,0-4 80 0,3 0 16 16,-1-3-1584-16,-1 3-304 0,1-2-64 0,-4 1-16 15,0-1-608-15,-2 4-128 0,-2-7-32 0,-2 1 0 16,-2 4-368-16,-5-7-80 0,0 5 0 0,1-5-16 15,-3 0-224-15,-2 1-32 0,0-7-16 0,0 2 0 16,-2-2-160-16,-2-5 0 0,0 5 0 0,0-4 0 16,-2-2 0-16,-3-1 0 0,3-1-192 0,-2-1 192 15,-1 1-416-15,1 1 32 0,2-1 16 0,-3 1 0 16,1 7-320-16,0 0-64 16,-1 7-16-16,3 5 0 0,0 5 256 0,2 2 32 0,2 7 16 0,2 2 0 15,2 1 752-15,4 3 160 0,3 2 16 0,2-2 16 16,4 2-208-16,4 0-32 0,3 0-16 0,1-2 0 15,1-2-96-15,-1 0 0 0,1 0-128 0,-1-9 192 0,-1 2-336 0,-3-4-80 16,3-2-16-16,-7-2 0 16,-2-6-1904-16,-3-1-384 0</inkml:trace>
  <inkml:trace contextRef="#ctx0" brushRef="#br0" timeOffset="9">29841 18161 23039 0,'-17'2'2048'0,"8"-2"-1648"0,5 0-400 0,0 0 0 31,1 2-336-31,3 0-160 0,0-2-16 0,0 0-16 0,3 0-160 16,3-2-16-16,5 2-16 0,4 0 0 0,4 0 544 0,6 0 176 0,3-2 0 0,-2-4 0 15</inkml:trace>
  <inkml:trace contextRef="#ctx0" brushRef="#br0" timeOffset="10">30190 18286 22975 0,'-9'7'512'0,"5"-3"96"0,2-4 32 0,0 0 0 0,2 0-512 0,2 0-128 0,0-4 0 0,2 0 0 0,3-5 2576 0,6-6 496 15,2-2 112-15,2-4 16 0,2 0-1440 0,0-3-288 0,0 3-48 0,-2 0-16 16,0 4-1408-16,-4 2-176 0,0 2-80 0,-5 4-32 31,1 7-1472-31,-3-2-288 0,-4 8-64 0,-2 3-12896 0</inkml:trace>
  <inkml:trace contextRef="#ctx0" brushRef="#br0" timeOffset="11">30320 18289 17503 0,'-2'4'1552'0,"2"-4"-1232"0,0 4-320 0,0-4 0 16,2 0 2400-16,-2 0 416 0,2-4 96 0,2 0 16 15,3-3 416-15,3-1 96 0,1-3 16 0,0 0 0 16,1-1-2464-16,-1 3-480 0,4-2-112 0,-2 1-16 16,2-1-1088-16,0 3-240 0,-1-1-32 0,-1-2-10832 15,0 5-2160-15</inkml:trace>
  <inkml:trace contextRef="#ctx0" brushRef="#br0" timeOffset="12">30633 17724 27647 0,'-11'11'1216'0,"5"-5"256"0,2 5-1168 0,-1-5-304 0,3-1 0 0,2 1 0 15,0 5 1040-15,-2 2 160 16,2 8 16-16,2 11 16 0,5 6 784 0,1 0 160 0,7-1 16 0,0-8 16 16,6 1-1408-16,1-6-288 0,3-12-48 0,-1-1-16 15,3-7 0 1,-1-6 0-16,-1-6 0 0,-1-5 0 0,-1-2-192 0,-1-2-64 0,-5-4 0 0,-2-5 0 16,-3 3-192-16,-3-1 0 0,-3 3 0 0,-4 0 0 0,-6-1 0 0,-2 1-336 31,-1 4 48-31,-3-4 16 0,-5 4 64 0,-7 6 16 0,-5-4 0 0,-1 9 0 15,-2 4 0-15,-2 2 16 0,-6 6 0 0,0 0 0 0,-1 5 176 0,1 0 192 32,4-1-32-32,4-1-16 0,9-1 16 0,8-8 0 15,11-8 0-15,8-11-19088 0</inkml:trace>
  <inkml:trace contextRef="#ctx0" brushRef="#br0" timeOffset="13">27794 17699 11055 0,'-2'-2'976'0,"0"0"-784"0,2-1-192 0,0-1 0 0,0 4 1712 0,2 0 288 0,0 0 64 0,2 0 16 15,5 0 1216-15,1 4 240 0,5-1 48 0,2 5 16 16,0 1-1680-16,0 1-352 0,0 9-64 0,0 1-16 0,0 1-752 0,-4 7-160 15,2 1-16-15,-4-1-16 16,-1 0-32-16,-1-1 0 0,2 5 0 0,-3-4 0 0,-2 4-352 0,1-11-160 0,-1 1 128 0,-2-5-128 16,1-7-192-16,-3-3-112 0,2 3-16 0,0-6-11600 15,-1 3-2320-15</inkml:trace>
  <inkml:trace contextRef="#ctx0" brushRef="#br0" timeOffset="14">28007 17556 8287 0,'0'0'736'16,"0"0"-592"-16,0 0-144 0,0 2 0 16,0 3 2464-16,0 1 464 0,0 3 80 0,-2 8 32 15,2 6 64-15,-2 7 16 0,2 4 0 0,-3 0 0 0,1 2-1808 0,2 2-352 16,-2 1-80-16,2-7-16 0,0-5-640 16,2 1-224-16,0-5 144 0,3-3-144 0,-1-3 0 15,0-7 0-15,0-8 128 0,3-4-128 0,1-2 256 0,-1-7 0 16,1-4 16-16,-1-2 0 0,1-4 272 0,3 0 48 15,-3-5 16-15,3 1 0 0,0-1-416 0,-1 5-64 16,1 2-128-16,2 0 176 16,-3 2-176-16,1 4 0 0,2-2 0 0,-3 4 0 0,3 3 0 0,-2 3 0 15,2-1 0-15,-1 6 0 16,1 2 0-16,0 5 288 0,0 1-48 0,0 5-16 0,-1 4-32 0,1 2-16 0,2 2 0 0,-2 3 0 16,2-3 288-16,2 0 64 0,-2-1 16 0,0-6 0 15,-1 1-416-15,-1-10-128 0,0-1 0 0,-4-6 0 16,-1-3 0-16,1-1-144 0,-3 0-16 0,0-5 0 31,-3-6-1776-31,-3 6-368 0</inkml:trace>
  <inkml:trace contextRef="#ctx0" brushRef="#br0" timeOffset="15">28478 17482 40319 0,'2'0'896'0,"0"0"176"0,4 4 32 0,-4-4 16 0,3-4-896 0,-3 2-224 0,4-1 0 0,3-3 0 0,3 0 384 0,8-7 48 16,1 0 0-16,-2 0 0 0,2-4-272 0,-4 2-160 16,0 3 192-16,-2 1-192 0,-2 2 0 0,0 1-144 15,-5-1-16-15,-1 5 0 16,-1 2-720-16,-4 2-144 0,-2 0-16 0,-4 2-16 15,0 2-1424-15,-3 1-272 0,-1 1-64 0,-3 0-11184 0</inkml:trace>
  <inkml:trace contextRef="#ctx0" brushRef="#br0" timeOffset="16">28497 17226 16575 0,'0'-2'1472'0,"2"0"-1168"0,0 0-304 0,0 2 0 15,2 0 1664-15,-2 0 288 0,5 0 48 0,1 2 16 16,12 2 1104-16,1 3 208 0,2 3 64 0,-1 5 0 15,-1 6-2128-15,-4 1-432 0,2-1-64 0,-6 7-32 16,2-1-224-16,-5-3-32 0,1 3-16 0,0-1 0 0,-3-3-336 0,1-1-128 16,-1-5 0-16,1-4 144 15,-3-1-1312-15,1-5-272 0,-3 1-48 0,0-8-15024 16</inkml:trace>
  <inkml:trace contextRef="#ctx0" brushRef="#br0" timeOffset="17">28818 17039 28559 0,'5'6'1264'0,"-3"-6"272"0,2 2-1232 0,0-2-304 0,-2 3 0 0,3-1 0 16,-1 2 2112-16,7 2 384 16,6 5 64-16,4 6 0 0,7 2-1088 0,-1 5-240 0,-3-1-32 0,-1 3-16 15,-4 1-688-15,0-1-144 0,-2 1-32 0,-2 1 0 16,0-4-320-16,-2 1 0 0,0-4 0 0,-5 1 0 31,1-3-544-31,-5-2-176 0</inkml:trace>
  <inkml:trace contextRef="#ctx0" brushRef="#br0" timeOffset="18">29968 17231 11967 0,'-2'0'1072'0,"0"0"-864"0,2 0-208 0,0 0 0 0,0 0 1632 0,0-5 288 0,-2 3 48 0,2-2 16 16,0-3 576-16,0-1 128 0,4-3 32 0,-2-1 0 16,3-3-720-16,-1 2-144 0,0-8-16 0,1 4-16 15,-1-5-496-15,-2 1-112 0,2-2 0 0,-2 1-16 16,3-3-592-16,-1 1-112 0,0 5-32 0,0-2 0 16,3 4-208-16,-1 0-64 0,3 4 0 0,3 2 0 15,5 5-192-15,0 4 176 0,3 6-176 0,-1 7 160 16,2-1-160-16,0 12 0 0,1 1 0 0,-1 5 0 15,0 4 0-15,-2 4 0 0,1 9 0 0,-1-1 0 16,-4 10 0-16,-2-5 0 0,-1 6 0 0,-1 0 0 16,-3 5-144-16,-1-3 144 0,-5 1-192 0,0-7 192 0,-4-4-272 0,-2-7 48 15,-1-8 16-15,-3-6 0 0,2-7 32 0,-3-6 16 16,1-9 0-16,-1-6 0 0,3-9-96 0,-1-4 0 16,1-6-16-16,-1-7 0 0,3 3 0 0,0-5 0 15,2 2 0-15,0 3 0 0,2-3 272 0,4 0-192 16,0 1 192-16,3 5-160 0,3 1 16 0,3 0 0 15,2 4 0-15,0 2 0 0,2 4 144 0,2 0 0 16,4 5 0-16,1 0 0 0,-1 1 0 0,3 1 0 0,-1 2 0 0,1-6-128 16,0 5 128-16,-3-7 0 0,-2 3 0 0,-4-1 128 15,2-1-128-15,-4 5-240 0,0-4 64 0,-2 1 16 32,-4 3-1760-32,-1 2-368 0</inkml:trace>
  <inkml:trace contextRef="#ctx0" brushRef="#br0" timeOffset="19">30527 16803 18431 0,'2'4'816'0,"0"0"160"0,2-4-784 0,-2 0-192 0,2 0 0 0,-1 0 0 0,1 0 1744 0,2-6 304 0,5 1 64 0,4-9 16 0,2-6 864 0,0-1 160 15,-2-4 48-15,-2-1 0 0,-3-4-2032 0,-3 3-400 16,-1-3-64-16,-6 4-32 0,0 1-464 0,-4-1-80 16,-3 3-128-16,-3-1 176 0,1 1-176 0,1 4 0 0,-3-3 0 0,0-1 0 15,1 2 0-15,1-1 0 16,1 3 0-16,1 0 0 0,1 8-272 0,2-3 16 0,-1 7 0 0,3 1 0 16,0 2-128-16,4 6 0 0,-2 2-16 0,4 4 0 15,3 5 272-15,-1 8 128 0,7 1-128 0,4 5 128 16,4 5 128-16,5 2 96 0,2 5 32 0,4-5 0 15,0-4-16-15,2-3 0 0,-2-10 0 0,-1-6 0 16,-1-9-96-16,-4-4-16 0,-3-11 0 0,-4 0 0 16,1-4-128-16,-10-4 0 0,1 0 0 0,-5-5 0 31,-4 1-816-31,-2-9-192 0,-4 2-32 0,-4 4-15648 16</inkml:trace>
  <inkml:trace contextRef="#ctx0" brushRef="#br0" timeOffset="20">30499 16040 6447 0,'-19'-2'576'0,"10"-4"-576"0,1 4 0 0,3 0 0 15,3 2 4480-15,2 0 768 0,0-5 176 0,2 3 16 0,0-2-4528 0,5 0-912 16,6-3-176-16,4 3-32 16,4 2 208-16,5 2 0 0</inkml:trace>
  <inkml:trace contextRef="#ctx0" brushRef="#br0" timeOffset="21">31302 16202 15663 0,'2'0'1392'0,"-2"0"-1120"15,0 0-272-15,0 0 0 0,2 0 1472 0,0-2 256 16,0-2 32-16,5 0 16 0,1-3 1728 0,5-8 336 16,2 3 80-16,2-8 16 0,0 1-2000 0,-2 0-400 0,2 0-64 0,-2 0-32 15,4 0-1040-15,-2-1-208 0,2 3-32 0,-2 0-16 16,-2 2-144-16,-2 3-224 0,0 3 48 0,-3 7 16 31,-1-2-1184-31,-5 8-256 0,0 0-32 0,-4 3-9632 0,0 10-1920 0</inkml:trace>
  <inkml:trace contextRef="#ctx0" brushRef="#br0" timeOffset="22">31464 16451 20271 0,'0'7'1792'15,"2"-7"-1424"-15,2 0-368 0,-2 0 0 16,2 0 1536-16,1 0 256 0,3-7 32 0,7 1 16 16,6-5 1232-16,5-4 256 0,0-8 64 0,-3-3 0 15,3-1-2304-15,-5 1-448 0,2 3-80 0,-6 2-32 16,-2 3-528-16,-2 4-320 0</inkml:trace>
  <inkml:trace contextRef="#ctx0" brushRef="#br0" timeOffset="23">31760 15766 2751 0,'2'-4'256'0,"0"1"-256"0,-2 3 0 0,0 0 0 0,0 0 864 0,2 0 128 0,0 0 32 0,0-2 0 16,1 0 1200-16,-1 2 240 0,-2 0 48 0,0 0 16 15,0 0 496-15,0 0 112 0,0 0 0 0,0 0 16 16,0 0-432-16,0 0-96 0,-11-42 0 0,9 29-16 16,2-2-1152-16,-2-2-240 0,2 0-32 0,2-2-16 15,0 0-752-15,2-1-160 0,1 3-16 0,1 0-16 16,0-2-32-16,3 4 0 0,1 0 0 0,1 5 0 15,0-1-64-15,4 5-128 0,2-5 176 0,2 5-176 16,0 4 192-16,2-1-192 0,5 8 192 0,-1 1-192 16,1 5 0-16,-3 1 0 0,1 8 0 0,-5 3 0 0,-4 9-272 15,-2-4-16-15,0 10 0 0,-5 0 0 0,-2 7 288 0,-1 4 0 16,-1 0 0-16,-2 0 0 0,-2 0 0 0,2-2 0 16,-2 2 0-16,0-7 0 15,4 3 0-15,-4-7-128 0,0 1 128 0,3-1 0 0,-1-6 0 0,0-4 0 16,0-7 128-16,2-4-128 0,3-7 304 0,-1-7-48 15,3-6 0-15,1-3 0 0,1 2 128 0,0-11 32 0,3 2 0 16,1-8 0-16,2 0-208 0,0-1-32 0,-2 1-16 16,0 0 0-16,0 2-160 0,0-3 160 0,2-3-160 0,0 1 160 31,4-3-160-31,-1-3-192 0,1 0 32 0,0-6 16 16,1 4-240-16,-3-2-64 0,-2 0 0 0,-2-2-18832 0</inkml:trace>
  <inkml:trace contextRef="#ctx0" brushRef="#br0" timeOffset="24">31798 14944 9215 0,'2'-4'816'0,"0"2"-656"0,0 2-160 0,1 0 0 0,-1 2 1760 0,0 2 320 15,6 0 64-15,5 9 16 0,4 2 720 0,5 8 160 0,-1 3 32 16,0 2 0-16,0-1-1232 0,1-3-240 0,-1 1-64 0,-2-3 0 15,-2-1-512-15,-4-4-96 0,0 0-32 0,-3-4 0 16,1-3-624-16,-5 1-128 0,1 0-16 0,-3-5-128 31,0 3-624-31,-1-3-224 0,-3 0-48 0,-3 3-14736 0</inkml:trace>
  <inkml:trace contextRef="#ctx0" brushRef="#br0" timeOffset="25">32056 14857 7359 0,'0'2'320'0,"0"-2"80"0,0 4-400 0,0-4 0 0,0 2 0 0,0 3 0 0,0 1 2096 0,-2 2 336 15,2 9 64-15,0 5 0 0,0 1-16 0,0 3-16 16,0-3 0-16,-2 3 0 0,-1-3-1456 0,1 3-304 16,-2-5-48-16,-2 7-16 0,-1-5-640 0,1-2 0 15,-1 1 0-15,3-5 0 0,0-2 0 0,0-5 0 16,2-6 0-16,2-1 0 0,0-3 0 0,4-5 0 15,2-1 0-15,3-5 128 16,1 5 928-16,3-9 176 0,2 7 48 0,0-3 0 16,0 7-496-16,0-7-80 0,6 2-32 0,-2 1 0 0,0-1-352 0,-2 3-80 0,1 2-16 0,-4 2 0 15,-1 2-224-15,-2 0-208 0,-3 2 32 0,1-2 16 32,-3 4-864-32,-1-4-192 0,-1 0-16 0,-2 0-16 15,2-4-848-15,0 2-160 0,1-9-48 0,1 0-8880 0</inkml:trace>
  <inkml:trace contextRef="#ctx0" brushRef="#br0" timeOffset="26">32286 14829 21183 0,'-2'2'944'0,"2"-2"192"0,0 0-912 0,0-2-224 31,2 0 0-31,0 0 0 0,0 2 2720 0,4-9 496 0,3 1 112 0,4-11 0 0,4 0-1248 0,-2-1-256 16,0 1-48-16,0 0-16 0,-3 2-1408 0,-1 2-352 16,-2 2 0-16,-1 3 0 31,-2-1-1056-31,1 5-288 0,-5 1-48 0,0 3-9488 0,-2 0-1888 0</inkml:trace>
  <inkml:trace contextRef="#ctx0" brushRef="#br0" timeOffset="27">32256 14661 21183 0,'11'6'944'0,"-5"-4"192"0,3 3-912 0,-3-1-224 0,-2-2 0 0,0 2 0 16,3 3 1872-16,4 1 336 0,6 9 64 0,4 5 16 15,2-1-672-15,-1 2-128 0,-3-1-16 0,-4-1-16 16,-3-4-944-16,-1-2-192 0,0-7-48 0,-5 1 0 16,1-3-480-16,-3-2-112 0,-2-4 0 0,0 0-16 15,-2-4-1968-15,2 0-400 0</inkml:trace>
  <inkml:trace contextRef="#ctx0" brushRef="#br0" timeOffset="28">32433 14356 21183 0,'-2'-4'944'0,"2"0"192"0,2 2-912 0,0 2-224 15,0 0 0-15,0 0 0 0,2 0 2432 0,3 2 432 0,6 0 80 0,4 4 32 16,2 5-480-16,0 6-80 0,0-4-32 0,-2 6 0 15,2 5-1664-15,-2 1-336 0,3-2-64 0,-5-1 0 16,-1 1-192-16,-1-4-128 0,0-2 144 0,-5-6-144 16,3-5 0-16,-2 1-208 0,-3-3 16 0,-2 0-18240 15</inkml:trace>
  <inkml:trace contextRef="#ctx0" brushRef="#br0" timeOffset="29">32786 14188 6447 0,'-2'0'576'0,"0"-4"-576"0,2 4 0 0,0 0 0 0,0-2 368 0,0 2-48 0,0 0 0 0,-2 0 0 0,2 0 2752 0,0-4 560 15,2 4 96-15,-2 0 32 0,0 0-1072 0,0 0-192 16,0 0-64-16,0 0 0 0,0 0-816 0,32-26-160 16,-23 18-48-16,-1-3 0 0,1 0-576 0,3-6-112 0,1 2-16 15,0 0-16-15,0-2-176 0,-3 0-48 0,3 0 0 0,-2 0 0 16,-1 5-464-16,-1 3 0 0,0-2 0 0,-3 3 0 31,-2 6-1088-31,-2 2-304 0,0 0-64 0,-2 0-16 16,0 4-1024-16,-4 5-192 0,2-1-64 0,-4 3-9520 0</inkml:trace>
  <inkml:trace contextRef="#ctx0" brushRef="#br0" timeOffset="30">32701 13956 5519 0,'-2'0'496'16,"2"0"-496"-16,0 0 0 0,0 0 0 0,2 0 2640 0,0 0 432 16,3 2 96-16,-1 1 16 0,6 5 768 0,3 3 144 15,4 1 48-15,0 3 0 0,5 5-2016 0,-3 1-400 16,0 4-64-16,0-1-32 0,0 1-800 0,-2-3-176 16,0-1-16-16,-4-2-16 0,0 0-400 0,-5-6-80 15,1 2-16-15,0-7 0 0,-5 1-128 0,2-7 0 16,-2 2 0-16,1 1 0 15,-1-10-1040-15,-2 5-240 0,2-2-64 0,-2 0-15296 0</inkml:trace>
  <inkml:trace contextRef="#ctx0" brushRef="#br0" timeOffset="31">32925 13660 24879 0,'-4'0'1088'0,"1"0"256"0,3 0-1088 0,0 0-256 0,3 0 0 0,-1 0 0 16,0 0 1808-16,4 2 304 0,5 3 64 0,4 1 16 15,2 5 64-15,2 2 16 0,0 4 0 0,-4 0 0 16,0 2-1616-16,-2 0-320 0,0 2-64 0,-3-4-16 16,-1 5-256-16,-3-5 0 0,0-5 0 0,1 1 0 0,-3-2-144 0,0 2-96 15,1-7-16-15,-1 5 0 0</inkml:trace>
  <inkml:trace contextRef="#ctx0" brushRef="#br0" timeOffset="32">33272 14906 22111 0,'2'0'1968'0,"0"-7"-1584"0,0 3-384 0,1-2 0 0,-1 1 1776 0,2-1 272 0,2-7 48 0,5-6 16 16,4-6 704-16,2-3 160 0,-2 5 32 0,0 1 0 16,0 5-2240-16,-5 2-448 0,1 3-96 0,-5 7-16 15,1-3-208-15,-3 6 0 0,-2 2 0 0,0 0 0 32,0 0 0-32,-2 2 0 0,2 0 0 0,-2-2 0 0,3 0 144 0,-1 0-144 0,2-2 128 0,0 0-128 15,1-5 0-15,-1 3 0 0,0-2 128 0,-2 3-128 16,0 1 0-16,-4 2 0 0,2 2-192 0,-2 3 192 15,-2 1-304-15,-3 3 64 0,7-9 16 0,0 0 0 16,-21 38 224-16,13-23 0 0,-1 2 0 0,-2 0 0 0,3-4 0 16,-3 6 0-16,1-6 0 0,-1 2 0 15,0-1 0-15,1-1 128 0,1 0-128 0,3-5 0 16,1-1 288-16,3-3-48 0,2-4-16 0,0 0 0 0,5-4 192 0,1-3 32 16,3-1 16-16,-1-1 0 0,3-1-272 0,-1-1-48 15,3-4-16-15,-2 0 0 0,4 0 0 0,-3 1 0 16,3-8 0-16,-2 5 0 0,2-2-128 0,0 0 192 15,0-2-192-15,-2-1 192 0,-3 5-192 0,1-4 0 32,0 4 0-32,-3-2 0 15,1 6-304-15,-5-4-80 0,0 2-32 0,0 0-18960 0</inkml:trace>
  <inkml:trace contextRef="#ctx0" brushRef="#br0" timeOffset="33">33613 13916 16575 0,'-7'-7'736'0,"5"3"160"0,0 0-720 0,2 0-176 0,0 2 0 0,0 2 0 0,2-5 3216 0,0 3 624 0,5-6 112 0,-1 1 16 0,5 3-1040 0,-3 2-224 15,3 6-32-15,-2 3-16 0,1 3-1712 0,1 3-352 16,2 8-64-16,-3 3-16 0,3 8 16 0,-2 4 0 16,1-2 0-16,1 4 0 0,0 0-80 0,0 1-32 15,-3-3 0-15,1-2 0 0,2 4-112 0,0-1-32 0,-3-6 0 0,-1 4 0 16,1-4-144-16,-3-3-128 16,1-4 192-16,-3-3-192 0,5-4 160 0,-3-4-160 0,-1-1 128 0,3-1-128 15,-3 0 0-15,3-1 128 0,-1 1-128 0,-2-5 0 16,-1 5 0-16,-1-5 0 0,0 1-224 0,0-3 80 15,-4 0-192-15,0-4-48 0,0 2 0 0,-2 1-13296 16,0-3-2656-16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2:19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8479 4842 8287 0,'3'-8'736'0,"-3"2"-592"0,2 1-144 0,-2 3 0 0,2 2 960 0,0 0 144 0,0-6 48 0,4-3 0 16,1 3 1104-16,1-5 240 0,1 5 32 0,-1 4 16 15,-1 4-768-15,1 4-160 0,-3-1-16 0,1 5-16 16,-2 1-160-16,-2 2-16 0,3 4-16 0,-3 0 0 16,0 0-336-16,-2 2-64 0,0 2-16 0,0-4 0 15,-2-4-432-15,2 0-96 0,-2-1 0 0,2-1-16 16,-2 0-176-16,2-7-16 0,0 2-16 0,-3-1 0 0,6 1-224 0,-3-6 176 15,4 0-176-15,2-6 160 0,5-5-160 0,2-2 128 16,2-4-128-16,6-6 128 0,4-11 64 0,9-9 16 16,9-6 0-16,4-10 0 0,6-5-208 0,0 0 0 15,-4 9 0-15,-2 3 0 0,-2-1 0 0,-2 2-256 16,1 2 16-16,7-4 16 16,7-7-1264-16,-1 5-256 0,1 8-48 0,-3 5-13616 0</inkml:trace>
  <inkml:trace contextRef="#ctx0" brushRef="#br0" timeOffset="1">7898 6929 6447 0,'0'-2'576'0,"0"0"-576"0,0-1 0 0,0 3 0 0,0-4 1088 0,2 2 96 0,0 0 32 0,2-4 0 0,3-1 288 0,1-8 64 15,3 2 16-15,0 3 0 0,1-3-272 0,1 2-48 16,0 1-16-16,2-1 0 0,2 3-160 0,0-1-16 16,-2 5-16-16,0-3 0 0,0 5-208 0,2 2-32 15,-4 2-16-15,-1 5 0 0,1-5-336 0,2 4-64 16,0 3-16-16,2 1 0 0,0-3-256 0,4 1-128 15,1-1 0-15,-1-3 128 0,7 2-128 0,-1 1 128 16,3-5-128-16,0 0 128 0,2 0-128 0,0 2 160 0,-4-4-160 0,-1 0 160 16,5 0 32-16,4 0 0 0,3 0 0 0,1 0 0 15,3-4 128-15,-1 2 16 0,-1 0 16 0,-9 0 0 16,0 2 32-16,2-4 0 0,8-1 0 0,7 1 0 16,5 0-96-16,1-7-16 0,3 5 0 0,-3-3 0 15,-8 5-272-15,4-5 128 0,6 3-128 0,5-2 0 16,2 1 128-16,0-8-128 0,-4 5 0 0,-5-3 0 15,-4 2 176-15,-6 1-32 0,-3 1 0 0,1-2 0 16,6 3 80-16,0-1 16 0,0 3 0 0,0 2 0 16,-2 2 112-16,0 2 32 0,-3 0 0 0,1 0 0 0,-2 2-96 15,-1-2-16-15,-1 2 0 0,1-2 0 0,7-2-128 0,0 0-16 16,-4-3-128-16,2 1 192 16,6 2-48-16,3-4-16 0,5-3 0 0,3 3 0 0,0 1-128 0,0 3 0 15,4 4 144-15,0-2-144 0,3 5 0 0,-5-1 0 16,-4-4 0-16,1 2 0 0,1 0 0 0,0-4 144 15,0 4-144-15,-6 0 160 0,-12 3-160 0,10-3 128 16,10 2-128-16,8 2 128 0,3 3-128 0,2-1 0 0,0 1 0 16,-5-3 0-16,-14-1 128 0,4 1-128 0,8-4 192 0,1 2-64 15,-1 1-128-15,0-1 0 0,5 2 0 0,0-2 0 16,-5 3 0-16,1-3 0 0,-3 2 0 0,7 1 0 16,8-5 0-16,2 7 192 0,-4-7-64 0,2 6 0 15,5-1-128-15,-1 3 0 0,-10 1 144 0,4-1-144 16,9 1 0-16,4 0 0 0,-1-7 0 0,1 2 128 15,2 1-128-15,2-5 128 0,-2 2-128 0,5 0 128 16,3 3-128-16,3-3 176 0,-7-2-176 0,5 0 192 16,8-4-192-16,-7 2 160 0,-10-2-160 0,-8 2 160 15,-12 0-160-15,-5 0 0 0,-7 0 0 0,-9 0 0 16,-12 0 0-16,-4 2 0 0,-7 2 0 0,-11 1 0 16,-4 1-160-16,-6-4-64 0,-2 3-16 0,-7 1 0 15,-2 2-1104-15,-4-5-208 0,0 5-48 16,-5-6-14848-16</inkml:trace>
  <inkml:trace contextRef="#ctx0" brushRef="#br0" timeOffset="2">4454 8408 12895 0,'0'-4'1152'0,"0"2"-928"0,0 2-224 0,0 0 0 0,0 2-192 0,-2 2-64 0,2-8-32 0,0 8 0 15,0-4 816-15,0 3 176 0,2 1 16 0,-2-4 16 0,0 0 144 0,0 0 16 16,0 0 16-16,13 34 0 16,-9-26 16-16,-4-1 0 0,2 3 0 0,0 5 0 0,-2-2-352 15,0 2-64-15,-2 2 0 0,2 0-16 0,0-2-224 0,-2 0-32 16,2 0-16-16,0 4 0 0,-2-8-64 0,2 1-16 16,0-1 0-16,2-3 0 0,0-1-144 0,0-3 0 15,2-2 0-15,1-4 128 0,1 0 640 0,3 0 128 16,-1-7 32-16,3 1 0 0,2-1-384 0,-1 1-80 15,5-1-16-15,0-1 0 0,-2 3-176 0,0-1-32 0,0 1-16 16,4 1 0-16,3 0-16 0,1-3 0 16,5 3 0-16,-3-1 0 0,5 3 96 0,0-2 16 0,-7 6 0 0,5-7 0 15,8 3-176-15,-2 0-16 0,5 2-128 0,-3 2 192 16,-2 0-192-16,0 0 0 0,-2 0 128 0,2 0-128 16,4 0 0-16,1 0 0 0,-1 0 0 0,3 0 0 15,-1 2 0-15,7-4 0 16,2 2 0-16,2-5 0 0,-6 3 0 0,2 0 0 0,-1 0 0 0,3-2 0 15,0 4 272-15,-4-2-32 0,0 2-16 0,0 0 0 16,-3-3 112-16,3 3 32 0,0-2 0 0,-1-2 0 16,3 0-144-16,0 2-32 0,0-5 0 0,2 1 0 15,0 2-192-15,-4-3 0 0,-11 3 0 0,4 0 0 16,3-1 0-16,5-1 224 0,6 0-64 0,1-1-16 16,2 1 272-16,-4 2 48 0,3-5 16 0,-6 3 0 0,-1-1-224 15,0-1-64-15,-2-1 0 0,4 1 0 16,2-3-32-16,0 1-16 0,-6 1 0 0,2 5 0 0,4-7-144 0,0 7 160 15,0 2-160-15,0 2 160 0,2 0-160 0,1 2 0 16,-1 2 144-16,2 3-144 0,-1 1 0 0,-1 1 0 16,2 1 0-16,-2-1 0 0,-1-7 0 0,-1 0 0 15,2 0 0-15,0 2 0 0,-4-2 128 0,7 3-128 16,3-3 160-16,3 2-160 0,2 0 0 0,2 1 0 16,2-3 0-16,2 2 0 0,-4-4 0 0,0-4 192 0,-4 0 0 0,-4-3 0 15,-1 1 64-15,-1-1 0 0,-3-3 0 0,-2 3 0 16,-2 3-128-16,-2 0 0 0,0 2-128 0,-3 0 192 15,1 2-192-15,-2 0 0 0,1 2 0 0,-1-2 0 16,0 6 0-16,-1-6 0 0,1 0 0 0,-3 0 0 16,1 0 0-16,-3 0 0 0,0-6 0 0,-1 1 0 15,-3-1 0-15,-4 2 0 0,-5-3 0 0,3-1 0 16,-3-1 0-16,3 1 128 0,0-3-128 0,-3-2 0 16,1 3 128-16,-3-9 0 0,-1 6-128 0,-5-4 192 15,-2 6-192-15,-3-6 176 0,-1 6-176 0,-5-3 160 16,-1 3-160-16,-5 0 0 0,-3 3 0 0,1-3 0 0,-2 7 0 0,0-7 0 15,-3 5 0-15,1 2 0 0,0-5 0 16,-3 3 0-16,5 4 0 0,0-7 0 16,-1 7-832-16,3 2-80 0,2-4-32 0,5 8-16800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2:20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 13105 9215 0,'-8'-22'816'0,"3"10"-656"0,1 1-160 0,2 0 0 0,0 7 224 0,2-2 16 0,-2 1 0 0,0-3 0 16,2-1 864-16,-3-5 176 0,1 3 48 0,0 4 0 15,2 7 112-15,-2 5 32 0,2 5 0 0,0 7 0 16,0 3 48-16,0 9 16 0,2 10 0 0,2 3 0 16,1 9-384-16,3 3-80 0,1-1-16 0,4-2 0 15,-1 2-336-15,5-4-64 0,0 2-16 0,3-4 0 16,1 2-224-16,2-4-48 0,3-1-16 0,-1-12 0 15,-1-4-352-15,-1-13 0 0,-1-4 0 0,-1-16 0 0,-2-1 0 0,-2-15 0 16,-2-3 0-16,0-6 0 16,-2-4 528-16,-5-4 192 0,1 2 48 0,-5 2 0 15,0-5-256-15,-4-3-32 0,0-1-16 0,-4-4 0 0,0 1-320 0,-3 1-144 16,-1-4 128-16,1 2-128 0,3 2 0 0,2 3 0 16,0 4 0-16,-2 3 0 0,1 8 0 0,1-3 0 15,0 4-128-15,0 5 128 0,0 6-144 0,2 2 144 16,0 9-192-16,2-2 192 0,2 6-224 0,3 6 64 0,1 1 16 0,5 7 0 15,2 6 144-15,4 5 0 0,5 7 0 0,3 6 0 16,3 1-384-16,0 3 16 0,6 1 0 0,0 4 0 16,5 4 368-16,-1 0 0 0,1 2 0 0,1 3 0 15,3 3 208-15,0-10 112 0,-1-4 32 0,-3-13 0 16,-5-11-352-16,-6-15 0 0,-4-6 0 0,-5-6 0 16,-4-2 128-16,-2-10-128 0,0-3 160 0,-5-6-160 15,-1-1 528-15,-5-6 16 16,-2-5 0-16,-6-10 0 0,0 1 0 0,-5-6 0 0,-4-1 0 0,-1 2 0 15,-6-3-320-15,1 10-64 0,0 1-16 0,-4 2 0 16,-3-4-144-16,-2 5 0 0,1 4 0 0,1 1 0 0,5 10 0 16,0 3 0-16,-1 3 0 0,3 4 0 0,0 6-256 0,2 1 0 15,2 10 16-15,4 0 0 16,3 4-512-16,3 2-96 0,5 3-32 0,3-1 0 16,5 3-704-16,3 0-144 0,4-1-16 0,0-3-12880 0</inkml:trace>
  <inkml:trace contextRef="#ctx0" brushRef="#br0" timeOffset="1">2618 12355 12895 0,'-4'7'1152'0,"4"-3"-928"0,0 0-224 0,0 1 0 0,2 1 160 0,0-2-16 0,2 7 0 0,2 8 0 0,9 13 2320 0,7 6 464 0,3 11 80 0,1 4 32 16,4 3-1056-16,-1-1-224 0,1 3-32 0,0-3-16 16,0 5-768-16,0-3-160 0,0 5-16 0,-1 4-16 15,-1 0-448-15,-5-5-96 0,1-1-16 0,-5-7 0 16,-2-8-192-16,-4-9 0 0,-2-12 0 0,-7-9 0 16,0-5 0-16,-2-10 144 0,-2 0-144 0,-2-10 128 15,0 3 992-15,-2-10 192 0,-3 2 32 0,1-8 16 0,-3-1-624 0,5-5-128 16,-4-3-32-16,1-7 0 0,1 1-368 0,-1-5-80 15,5-1 0-15,0-12-128 0,4 5 0 0,0 0 0 16,3 4 0-16,1-4 0 0,3-2 0 0,3 0 0 16,-1 4 0-16,2 4 0 0,2 7 0 0,-2 10 0 15,1 7 0-15,3 8 0 0,3 9 0 0,-1 6 0 16,0 6-160-16,2 9 160 0,-2 5 0 0,1 1 0 16,-1 5 0-16,4 8 128 0,1 7-128 0,-1-3 0 0,3 7 0 0,-1-4-176 15,1 1 176-15,-1 5 0 0,-1-4 0 0,-3 2 0 16,2 2 0-16,-1-5 0 0,-3-5 0 0,0-7 0 15,0-5-192-15,-2-5 0 0,0-3 0 0,-2-6 0 32,2-3-1360-32,0-1-288 0</inkml:trace>
  <inkml:trace contextRef="#ctx0" brushRef="#br0" timeOffset="2">3977 12541 911 0,'-9'-11'0'0,"3"9"0"0,-1-5 0 0,1 5 0 0,0 2 2240 0,1 2 384 16,-1 1 64-16,-5 1 0 0,-6 6 592 0,-4 7 112 15,-2 0 32-15,3 7 0 16,3 6-1376-16,5-3-256 0,3 5-64 0,5 0-16 0,4 4-544 0,2 5-96 16,4 4-32-16,3-3 0 0,2-1-416 0,1-1-96 15,3 5-16-15,0-7 0 0,2-4-48 0,-2-2-16 0,2-6 0 16,0-9 0-16,-2-5-256 0,-2-7-48 0,0-5-16 0,-5-7 0 15,1-3 160-15,-3-5 32 16,0 0 0-16,-1-4 0 0,-1-3 96 0,-2-5 32 0,0 1 0 0,-4-1 0 16,2-1-256-16,-4 0-64 0,2-4 0 0,-3-2 0 15,1 2-128-15,-2-4 0 0,-3-4 0 0,1-3 0 16,-3-2 0-16,-2 3 0 0,3 6 0 0,-3 6 0 16,4 2 0-16,1 9 0 0,1 6 0 0,3 5 0 15,4 5 0-15,2 3 0 0,3 0 0 0,1 3 0 16,5 5 0-16,1 3-144 0,3 6 144 0,0 4-208 15,0 0 208-15,2 1 0 0,2 5 0 0,3 5 0 16,1 4 0-16,-2 1 0 0,1-1 208 0,-3-2-64 0,0 0-144 0,-2 2-144 16,0-2 144-16,-2 2-208 0,-2-2 208 0,0-2 0 15,-1-10 0-15,-1-5 0 32,-2-7-432-32,-1-10 16 0,1-4 0 0,-3-7 0 15,0-6-64-15,-1-8-16 0,1-3 0 0,0-4 0 0,-1-2-336 0,-1 0-64 0,0-4 0 0,0-5-16 16,-1-1-1264-16,-1-3-240 0,-4 2-48 0,-1-4-16 15,-1-6-416-15,-4 1-96 0,-1-5-16 0,-2-1 0 16,1 1 1600-16,1 3 320 0,3 1 64 0,0 6 16 0,1 9 1440 0,-1 5 272 0,2 8 64 0,1 3 16 16,3 9 880-16,0 5 192 0,3 3 16 0,1 7 16 15,2 7 96-15,3 6 0 0,1 2 16 0,1 6 0 16,0 2-384-16,2 9-80 0,-1 4 0 0,3 7-16 16,0 4-304-16,2 6-48 0,0 7-16 0,-2-5 0 15,-2-2-464-15,4-4-112 0,0 6 0 0,0 1-16 16,2 1-368-16,-2-6-192 0,0-2 192 0,0-8-192 15,-4-7 0-15,2-6 0 0,-2-5 0 0,-3-6 0 16,1-6 0-16,-5-3 0 0,1-4 0 0,-3-6 0 16,-2 0-576-16,-2-6-64 0,-2-1 0 15,-4-2-10304 1,-1-6-2048-16</inkml:trace>
  <inkml:trace contextRef="#ctx0" brushRef="#br0" timeOffset="3">4177 12447 26943 0,'-15'2'592'0,"7"0"128"0,1 0 32 0,5-2 0 0,2 0-608 0,0 0-144 0,2 0 0 0,2-2 0 0,7-2 2240 0,4-3 432 0,8-3 80 0,5-7 0 0,2 0-1280 0,2-4-272 0,2-1-48 0,0 1-16 32,-2 0-704-32,0-3-144 0,0 3-32 0,-4 4 0 0,-3 2-256 0,1 0 0 0,1 2 0 0,1-2-12368 15,-2 5-2544-15</inkml:trace>
  <inkml:trace contextRef="#ctx0" brushRef="#br0" timeOffset="4">5444 12323 21183 0,'2'5'1888'0,"1"-1"-1504"0,-1 0-384 0,0 3 0 15,0-5 1536-15,2 8 224 0,5 7 48 0,6 9 16 16,4 10 240-16,4 9 48 0,3-3 16 0,-1 5 0 0,3 0-1488 0,-5-6-320 15,1 1-48-15,-3-4-16 0,0-1-256 0,-3-5 0 16,-4-5-128-16,-3-3 128 16,0-7-576-16,-5-9 0 0,1-1-16 0,-3-12-14848 15</inkml:trace>
  <inkml:trace contextRef="#ctx0" brushRef="#br0" timeOffset="5">5400 11983 23039 0,'-11'-2'2048'16,"2"0"-1648"-16,5 2-400 0,2 0 0 16,0 0-928-16,-2 0-272 0,-3-5-48 0,-3 3-16 0,-3 2 1456 0,2-2 272 0,7 6 64 0,6 3 16 31,4 5-2208-31,7 5-448 0,6 0-96 0,7 7-16 0</inkml:trace>
  <inkml:trace contextRef="#ctx0" brushRef="#br0" timeOffset="6">6036 12051 23039 0,'-8'-9'1024'0,"1"5"192"0,1-2-960 0,2 1-256 15,0 5 0-15,-1 0 0 0,-1 0 1536 0,-5 0 272 16,-6 3 48-16,-4 5 16 0,-7 3 64 0,1 6 16 16,1 4 0-16,0 3 0 0,3 5-1264 0,2 1-256 15,4-2-48-15,6-1-16 0,7-1 112 0,6-5 32 16,9 1 0-16,8-5 0 0,4 0-272 0,7-2-48 15,8 2-16-15,3-5 0 0,4 1-176 0,-5 0 0 0,3 2 0 16,-9 2 0-16,-2-4 0 0,-5 4 0 0,-1-2 0 0,-5 2 0 16,-2 2 0-16,-2 0 0 0,-6 2 0 0,-5 0 0 15,-1 1 0-15,-5-5 0 16,-2 2 0-16,-7-2 0 0,-2 0 0 0,-6 0 0 0,5-4 0 0,-5-3 0 31,-3 1 0-31,1-2 0 0,-2-5 0 0,2-2 0 0,2-4-320 0,0-2 0 0,-3-5 0 0,3 1-17360 16</inkml:trace>
  <inkml:trace contextRef="#ctx0" brushRef="#br0" timeOffset="7">4490 14014 6447 0,'-11'-9'576'0,"7"7"-576"0,0 2 0 0,2 0 0 0,0 0 1920 0,2 2 256 0,0 2 64 0,0 5 16 0,2 4 1088 0,2 8 224 0,5 5 32 0,3 8 16 15,3 0-1200-15,2 8-240 0,0 1-64 0,0-3 0 16,3 3-768-16,-3 4-176 0,0 0-16 0,0-1-16 16,0 3-640-16,-2-8-128 0,0-1-32 0,-3-4 0 15,1-6-336-15,-4-2 0 0,1-11 0 0,-3-2 0 16,1-2 0-16,-4-7 0 0,1-4 0 0,-3-6 0 0,2-2-240 0,-4-5-112 16,0-4-32-16,-2-2-11376 15,0 0-2272-15</inkml:trace>
  <inkml:trace contextRef="#ctx0" brushRef="#br0" timeOffset="8">4288 14041 21183 0,'4'-17'944'0,"-2"9"192"0,2-3-912 0,3 3-224 0,-3 3 0 0,2-1 0 15,3-5 1152-15,8-3 192 0,13-10 48 0,12-8 0 16,3-4 976-16,4 6 208 0,0 0 48 0,2 5 0 15,-2 4-1280-15,-2 4-240 0,-2 6-48 0,-5 2-16 16,-4 9-592-16,-4 5-112 0,-4 5-16 0,-4 7-16 16,-7 5-304-16,-5 1 0 0,-5 7 0 0,-5 0 0 15,-6 6 144-15,-5 2-144 0,-6 3 0 0,-4 1 144 16,-4 1-144-16,-7 1 160 0,-2 1-160 0,-2-4 160 0,0 3-160 16,2-10 128-16,2-4-128 0,4-4 128 0,3-3-128 0,-1-6 0 15,5 0 0-15,7-13 0 0,1-1 0 0,7-8 0 16,4-5 0-16,6-7 0 31,7-5-1248-31,6-3-224 0,2-1-64 0,7-10-15232 0</inkml:trace>
  <inkml:trace contextRef="#ctx0" brushRef="#br0" timeOffset="9">5223 13409 11967 0,'-7'7'1072'0,"3"-5"-864"0,0 2-208 0,2 0 0 15,0 3 1968-15,-5 1 336 0,-1 9 80 0,-5 7 16 16,0 12 848-16,-2 4 160 0,5 1 48 0,1-1 0 16,5 3-1488-16,4-3-304 0,4 3-48 0,5 1-16 15,3 3-800-15,5-4-160 0,5 1-48 0,3 1 0 16,3 2-368-16,2-2-80 0,2-3-16 0,-2-3 0 16,1-1-128-16,-1-6 0 0,0-4 0 0,-2-1 0 0,-5-10 0 15,3-2-176-15,-3-6 48 0,1-5 0 16,-5-4-752-16,2-6-144 0,3-5-16 0,-1-4-16112 15</inkml:trace>
  <inkml:trace contextRef="#ctx0" brushRef="#br0" timeOffset="10">5715 13741 11055 0,'0'5'480'0,"2"-1"112"0,0 0-464 0,0 0-128 0,2 1 0 0,-1 1 0 15,1 5 1600-15,2 1 320 0,7 14 48 0,4 4 16 16,2 10 1104-16,0 3 240 0,1-3 32 0,-3-2 16 16,-5 1-1520-16,1-7-320 0,-2-5-48 0,-1-7-16 15,-1-6-336-15,-1-3-80 0,1-2-16 0,-5-9 0 16,-2 0-688-16,-2-5-144 0,0-1-16 0,-2-5-16 16,0-1-48-16,-4-3 0 0,-1-7 0 0,1-5 0 15,-5 1 32-15,5 3 0 0,-3-5 0 0,3-2 0 16,0 0-160-16,3-8 0 0,1-2 0 0,4-1 0 0,3-1 0 15,3 3 0-15,3 7 0 0,2 0 0 16,2 9-304-16,0 6-80 0,2 6-32 0,-3 5 0 0,4 6 224 0,-1 6 32 16,-3-1 16-16,-1 5 0 0,2 7 144 0,2 7 0 15,0 3 0-15,2 5 0 0,-2 0 0 0,3 0 0 16,-1 0 160-16,2-2-160 0,-2-2 144 0,0-3-144 16,1-4 128-16,-6-8-128 0,1 2 0 0,-4-4 0 0,0-7-224 15,-3 2-11440-15,-1-3-2288 16</inkml:trace>
  <inkml:trace contextRef="#ctx0" brushRef="#br0" timeOffset="11">5906 13333 17503 0,'-2'2'768'0,"2"-2"176"16,2 0-752-16,3 0-192 0,1 4 0 0,-2-4 0 0,5 0 2096 0,6 0 384 15,10 2 80-15,12 2 0 0,3 1 256 0,5 1 32 16,-3 5 16-16,1-5 0 0,-7 9-1648 0,0-5-320 16,-4 8-64-16,-2 3 0 0,-2 0-400 15,-7 7-80-15,0-1-16 0,-4 5 0 0,-4-2-144 0,-4 2-16 16,-3 0-16-16,-4 2 0 0,0 2-160 0,-4 1 0 16,0-3 144-16,-2-7-144 0,0-1 0 0,-1-3 0 15,-1-8 0-15,0 2 128 0,1-8-128 0,1-1 0 16,0-6 0-16,0 0 0 0,-1-6-352 0,3 0-32 15,0-2-16-15,0-1-17872 16</inkml:trace>
  <inkml:trace contextRef="#ctx0" brushRef="#br0" timeOffset="12">6516 12937 23951 0,'0'-7'2128'0,"0"3"-1696"0,4 0-432 0,-2 1 0 0,2-1 1920 0,1 0 288 16,3-2 64-16,3-7 16 0,4 2 320 0,2-4 64 15,2 5 16-15,-2 3 0 0,0 3-1952 0,-2 8-384 16,0-2-80-16,-2 7-16 16,1 2-256-16,-1 6 0 0,-2 0 0 0,0 4 0 15,-1 4 0-15,-1 3 0 0,-5 2 0 0,-2 2-144 0,-2 0 144 16,-2 2 0-16,-2-4 0 0,-1-1 0 0,-1-3 0 0,0-3 0 15,-3-3-144-15,3-3 144 0,-3-5 0 0,1 3 0 16,1-4 0-16,1 0 0 0,-3-7-320 0,3 4 16 0,2-3 0 0,-1-3 0 31,5-2-1296-31,5-2-256 0</inkml:trace>
  <inkml:trace contextRef="#ctx0" brushRef="#br0" timeOffset="13">7086 13635 43311 0,'-6'8'3840'15,"2"-6"-3072"-15,2-2-608 0,0 0-160 16,2 0-592-16,-5 0-160 0,-1 0-16 0,-7 3-16 0,5-6 1600 0,-5 1 320 16,2-8 64-16,5-1 16 0,2-6-960 0,4-2-256 15,0 2 0-15,2 0 128 16,4 4-944-16,0 2-192 0,1 7-32 0,1 4-17904 0</inkml:trace>
  <inkml:trace contextRef="#ctx0" brushRef="#br0" timeOffset="14">6712 16656 11055 0,'-5'-13'976'0,"1"0"-784"0,2 9-192 0,2 4 0 0,-2-4 544 0,-2-3 64 16,-3-8 16-16,-1-8 0 0,-3-5 1440 0,-2 1 304 16,7 5 48-16,-1 5 16 0,3 7-368 0,4 1-64 15,0 7-16-15,4 4 0 0,5 4-688 0,2 14-144 16,4 1-16-16,4 13-16 0,4 15-688 0,3 0-144 16,6 2-32-16,0-2 0 0,0-2-32 0,4 2-16 15,2-7 0-15,-2 1 0 0,3-5-208 0,-5-4 176 16,0-6-176-16,0-7 160 15,2-4-160-15,-4-8 0 0,0-9 0 0,-4-9 0 16,-7-3 0-16,0-3 0 0,-8-9 0 0,-4 3 0 0,-1 0 480 16,-4-5 64-16,-2 3 16 0,-2-3 0 0,-4-2 176 0,0-3 32 15,-2-4 16-15,-1-3 0 0,-1 0-512 0,-3-5-96 16,0 1-32-16,1 1 0 0,1 1-144 0,-4 1 0 16,3 5 0-16,-3 2 0 0,2 3 0 0,-1 5-224 15,3 7 80-15,-4 4 16 0,9 3-16 0,-2 6 0 16,3 1 0-16,3 6 0 0,3 1 144 0,1 2 0 15,6 5 0-15,5 4 0 0,7 8 0 0,3 3 0 16,7 3 0-16,2-1 0 0,5 2 0 0,3 0 0 0,5 2 0 0,0-2 0 16,2 4 0-16,2-9 0 0,0-1 0 0,-4-12 0 15,-2-10 0-15,-7-6 0 0,-2-15 0 0,-8-7 0 16,-2 1 320-16,-5-11 64 0,-4 0 0 0,-6 4 0 16,-5-5 96-16,-2-3 32 0,-4-3 0 15,-6 1 0-15,-3-1-512 0,-6-1 0 0,0-1 0 0,-6-2 0 16,-2 7 0-16,-3-3 0 0,-2 5 0 0,-3 4 0 15,-1 4 0-15,-5 2 0 0,-5 7 0 0,-3 2 0 16,2 4 0-16,3 6 0 0,2 7 0 0,-3-2 0 16,3 8 0-16,4 7-192 0,6-5 16 0,5 5 0 15,1 4 16-15,7-3 0 0,7 5 0 0,2-2 0 0,3-2-112 16,8 0-32-16,5 0 0 0,3-3 0 16,4 1-1376-16,4 0-288 0,5-1-48 0,2 1-13952 15</inkml:trace>
  <inkml:trace contextRef="#ctx0" brushRef="#br0" timeOffset="15">7713 15679 11967 0,'-5'-11'1072'0,"5"0"-864"0,0 3-208 0,3 1 0 0,-1 3 1248 0,0 2 208 0,4 2 32 0,3-6 16 0,8-3 1168 0,4 7 224 0,9-2 48 0,0 10 16 16,4 9-1376-16,2 6-288 0,-2 7-48 0,0 4-16 15,0 8-352-15,-2 1-80 0,0-1-16 0,-2 3 0 16,0-3 32-16,-3 1 0 0,3-3 0 0,-2 2 0 15,2 1-320-15,-3 4-64 0,1-13-16 0,-4-5 0 16,-3-10-288-16,-4-6-128 0,-4-9 128 0,-3-4-128 16,1-4 0-16,-5-9 0 0,1-2 128 0,-3-5-128 0,-4-3 208 0,0-5 16 15,-4-2 0-15,0-6 0 0,-3-1-64 0,1-3-16 16,-1-3 0-16,1-4 0 0,2 0-144 0,-1-6 0 16,3 2 144-16,2-1-144 0,2 10 0 0,3-3 0 15,1 6 0-15,3 7 0 0,-1 11 0 0,5 6 0 16,0 4-160-16,-3 9 160 0,7 8-256 0,-2 7 48 15,2 6 16-15,2 4 0 0,1 13 48 0,-1 2 16 16,4 9 0-16,3-2 0 0,2-5 128 0,-1-4 0 0,3-2 0 16,0-7 0-16,2-1 0 0,-2-9 0 0,2-5 0 0,-3-3 0 15,1-7 0-15,-2-7 0 0,0-7 0 0,-1-4 0 47,-3-1-704-47,-3-4-48 0,-2-3-16 0,0-3 0 0,0-8-704 0,-4-3-128 0,-4 2-48 0,-2-3 0 16,-3 3 608-16,-4-3 112 0,0-1 32 15,-2-3 0-15,-4-4 96 0,-2 0 32 0,-5 0 0 0,0 0 0 16,1 2-832-16,-3 7-176 0,-2 4-16 0,0 8-16 16,0 5 1040-16,-2 8 224 0,0 6 32 0,0 7 16 15,0 8 2144-15,2 5 416 0,2 4 96 0,0 4 16 0,3 2-544 16,1 9-96-16,1 9-32 0,1 5 0 0,1 7-32 0,6 1-16 16,2 3 0-16,2-6 0 0,7-7-624 0,0-3-112 15,4-9-16-15,0-3-16 0,4-8-192 0,-2-6-48 16,4-4 0-16,-2-14 0 0,0 3-256 0,1-8-48 15,-3-5-16-15,2-2 0 0,-2-9 0 0,-2-2 0 16,-3 1 0-16,-1-5 0 0,-2 4-128 0,-3 1 0 16,-2-5 0-16,-4 4 0 0,-4 0 0 0,-2 1 0 15,-1-1 0-15,-3 2 0 0,-3 1 0 0,0-1 128 0,-2 1-128 0,2 3 0 16,-2 5 0-16,3 2 0 0,-3 5 0 0,4 1 0 16,0 5 0-16,5 4 0 0,4 0 0 0,0 4 0 15,2 9 0-15,2-2 0 0,2 6 0 0,5 4 0 16,1 2 0-16,5 7 0 0,4 9 0 0,3-1 0 15,3 0 0-15,5-4 0 0,2 0 0 0,0-4 0 16,-4-13 0-16,2 0 0 0,6-6 0 0,-4-5 0 16,-2-8 0-16,-5-4 0 0,-4-5 0 0,-1-4 0 15,-6-10 0-15,-1 1 0 0,-4-8 0 0,-3-2 0 16,-2-4 0-16,-1-9 0 0,-3 2 0 0,-5-10 0 16,1-2 0-16,-5-3 0 0,1-2 0 0,-3 0 0 0,-4 1-272 15,-2 1 16-15,0 9 0 0,-4-6 0 16,-7 5-224-16,3 1-32 0,6 15-16 0,-3 2 0 15,3 9-112-15,0 3-32 0,6 16 0 0,3-1 0 0,3 10 672 0,3 3 352 16,4 2-32-16,4 7-16 0,7 11 16 0,4 6 16 16,4 6 0-16,4 3 0 0,5 3 48 0,2 1 0 15,2 0 0-15,4 2 0 0,2 2-64 0,1 0-16 0,-1 0 0 16,-4-7 0-16,0-1-144 0,-2-5-32 0,-4-6 0 0,-5-9 0 16,-4-6-128-16,-2-3 0 15,-2-1 0-15,-2-2-176 0,-4-1 176 0,-5 1 0 0,-2-5 0 0,-4 2 128 31,-4 1-1072-31,-3-3-208 0,-4 2-32 0,-2-4-15584 0</inkml:trace>
  <inkml:trace contextRef="#ctx0" brushRef="#br0" timeOffset="16">9108 14955 32191 0,'-22'6'704'0,"12"-6"160"0,1 0 32 0,5 0 0 0,2 0-720 0,2 0-176 0,0 0 0 0,2-4 0 0,4 2 1776 0,9-9 320 0,7 0 64 0,7-8 16 0,10-4-1024 0,3-5-208 16,3-8-48-16,4-2 0 0,0-7-432 0,0 0-80 15,0-2-32-15,-6 3 0 0,-3 5-160 0,-4 1-16 16,1 0-16-16,-3-1 0 31,-5 12-800-31,1-3-176 0</inkml:trace>
  <inkml:trace contextRef="#ctx0" brushRef="#br0" timeOffset="17">10420 13731 25791 0,'0'2'2304'0,"0"0"-1856"0,2 0-448 0,0 2 0 15,0 1 352-15,2 3-32 0,3 7 0 0,6 13 0 16,4 4 1200-16,8 10 224 0,5 3 48 0,2-5 16 16,2 1-912-16,-2-3-176 0,0-6-32 0,-2-4-16 15,-2-1-544-15,-5-3-128 0,-2-5 0 0,-4-2 0 16,-2 0-1232-16,-2-4-240 0</inkml:trace>
  <inkml:trace contextRef="#ctx0" brushRef="#br0" timeOffset="18">10386 13535 35935 0,'-15'-11'1600'0,"4"7"320"0,1 0-1536 0,3 1-384 16,5 3 0-16,0 0 0 16,-2 0-320-16,-1 0-144 0,-1 0-32 0,2 0 0 15,2 3 32-15,4-1 0 0,6 4 0 0,7-4-14256 0</inkml:trace>
  <inkml:trace contextRef="#ctx0" brushRef="#br0" timeOffset="19">11052 13237 22111 0,'-19'10'976'0,"11"-5"208"0,-3 1-944 0,0 5-240 15,5-7 0-15,0 2 0 0,-5 5 2336 0,-4 6 416 0,-6 15 96 0,-5 6 16 0,-1 3-1232 0,3 1-240 16,7 1-48-16,9-5-16 0,3-4-560 0,7-4-128 16,9-9 0-16,6-2-16 0,9-4-240 0,6-4-32 15,6-9-16-15,5 0 0 0,3-2-176 0,-1 0-32 16,2 2-128-16,-2 3 192 0,-7 1-192 0,-4 0 128 16,0 9-128-16,-4-4 0 15,-4 6 0-15,-5 4 0 0,-4 1 0 0,-6-5 0 0,-3 4 240 0,-6-6-48 16,0 4-16-16,-4 0 0 15,-4 0 64-15,-5-4 16 0,-4 2 0 0,0-2 0 16,-2-4-256-16,-2-3 0 0,0 1 0 0,2-7 0 0,-2 0 0 0,2-4 0 0,2-4 0 0,2-1-12640 16,2-4-2576-16</inkml:trace>
  <inkml:trace contextRef="#ctx0" brushRef="#br0" timeOffset="20">9495 16326 23951 0,'-6'-15'1056'0,"4"8"224"0,2-3-1024 0,0 3-256 0,0 5 0 0,0 2 0 0,2 2 592 0,2 1 64 0,3 3 16 0,3 5 0 16,7 8 752-16,5 8 160 0,3 7 16 0,3 5 16 15,2 8-704-15,0 8-144 0,2 5-16 0,-3-5-16 16,-1 0-160-16,0-1-16 0,-1-10-16 0,-1 1 0 16,-3 2-96-16,-1-11 0 0,-3-2-16 0,0-13 0 15,-2-8-192-15,0-7-48 0,-4-6 0 0,0-10 0 0,-3-5 176 0,-1-6 16 16,-1-7 16-16,-3-2 0 0,-3-4-160 0,0-4-48 16,-4-5 0-16,0 1 0 0,-3-1 0 0,1-2-16 15,4 1 0-15,0 1 0 0,2 5-176 0,5-1 0 16,3 1 0-16,5 0 0 0,4-1 0 0,5 1 0 15,3 6 0-15,1 5 0 0,4 5 0 0,-2 7 0 16,-7 7 0-16,3 8 0 0,2 6 0 0,1 7 0 16,-1 6 0-16,0 9 0 0,-5-1-144 0,-1 1 144 15,-5 4 0-15,-3 2 0 0,-3 0-160 0,-7 2 160 0,-1 7-128 0,-8 0 128 16,-3 6 0-16,-5-5 0 0,-4 1 0 0,-2-7-128 16,-5-2 128-16,1-8 0 0,-3-7 0 0,-6 1 0 15,-2 1 0-15,-2-6 128 0,0-2-128 0,2-9 0 16,4 1 0-16,4-9 0 15,3-3 0-15,4-5 128 0,4-3-128 0,6-4 0 0,7-4 0 0,4-5 0 16,7-2-560 0,6 1-80-16,4-5 0 0,4-2-16 15,7 2-1840-15,2-4-384 0</inkml:trace>
  <inkml:trace contextRef="#ctx0" brushRef="#br0" timeOffset="21">10888 15717 6447 0,'-6'-11'272'0,"2"7"80"0,0 2-352 0,-1 2 0 0,1 0 0 0,0 2 0 0,-3 4 2304 0,-5 5 400 0,-8 10 80 0,-5 9 16 0,-3 8-304 0,3 7-48 0,1 4-16 16,3 0 0-16,6 2-896 0,2 0-176 16,5 7-32-16,6-5-16 0,6-4-32 0,4-7-16 0,7-10 0 0,2-6 0 15,5-7-240-15,1-8-32 0,-2-5-16 0,5-8 0 16,-1-7-448-16,5-5-80 15,-4-6-32-15,-1-9 0 0,1-8-96 0,-1-5 0 0,-1-7-16 0,-3-4 0 16,-2-1-304-16,-4 3 160 0,-4 2-160 0,-5 3 128 16,-1 5-128-16,-8 3-144 0,-3 2 144 0,-7 6-208 15,0 6 208-15,-1 5 0 0,-6 4 0 0,3 3 0 16,-2 3-144-16,-2 7 16 0,2 2 0 0,0 0 0 16,4 6 0-16,0 1 0 0,4 3 0 0,3 1 0 15,1 4 128-15,7 2 0 0,0 4 0 0,7 0 0 16,3 3 0-16,3-1 0 0,4 1 0 0,4-1 0 0,1 1 0 0,3-5 0 15,3-2 0-15,0-2 0 16,1-7 0-16,1-4 0 0,2-6 0 0,0-6 0 0,2-7 0 0,0-9 0 16,-2-3 0-16,-2-9 0 15,-2-5-128-15,-5-1 0 0,1 1 0 0,-5 5 0 16,-2-2-288-16,-2-1-48 0,-3 1-16 0,-1 0 0 0,0 1 208 0,-5 3 32 16,1-4 16-16,-3 0 0 0,-2-3 224 0,0 1 0 0,-2 6 0 15,-2-2 0-15,-2-3-192 0,-1 3 192 0,-1 2-208 16,-2 6 80-1,1 5-224-15,1 4-32 0,1 6-16 0,3 2 0 0,2 3 688 0,2 6 144 0,1 2 16 0,3 2 16 16,3 6-64-16,-1 3-16 0,7 0 0 0,0 6 0 16,4-2-256-16,0 4-128 15,7 2 128-15,-1 0-128 0,3 1 144 0,0 5-144 0,2-3 160 0,-1 1-160 32,-1 3 0-32,-2-5 128 0,-5 1-128 0,-4-1 0 15,-2 3 0-15,-5-3 0 0,-3-2 128 0,-5-4-128 16,-2 0 288-16,-2-2 16 0,-7-4 0 0,1 0 0 15,-5-5-128-15,-2 0-32 0,-2 3 0 0,-4-3 0 0,-1-4-144 16,-1 3 0-16,0-1 0 0,-3-2 0 0,5 2 0 0,-3-4-176 16,1 5 48-16,-1-5 0 0,5 2 0 0,2-4 0 15,5 2 0-15,3-5 0 0,3 1 128 0,3 2 176 16,6-4-48-16,1 1 0 0,4-1-128 0,5 2 0 16,2-1 0-16,0 1 0 0,4 2 0 0,5-4 0 15,5-5 0-15,3 0 0 0,2 1 0 0,3-1 0 16,3-10 0-16,1 0 0 0,-1-3 0 0,-2-4 0 0,-1-1 0 15,-5-1 0-15,-3-8 0 0,-1 1 288 0,0-3-32 0,-7-1 0 16,0 1 48-16,-6-3 0 0,-2 5 0 0,-2-5 0 16,-5 3-304-16,-6 2 0 0,0 2 0 0,-6 4 0 15,-1 4 0-15,-1 5 0 0,-5 3 0 0,-2 3 0 16,0 7-128-16,-2 3-48 0,0 3 0 0,0 2 0 16,0 4 176-16,2 2 0 0,0 3 0 0,0 8 0 15,5-3 0-15,3 5 0 0,5 5 0 0,2 5 0 16,4 5 144-16,5 7-144 0,2 1 192 0,3 5-192 15,6-7 320-15,-3-2-32 0,2 0-16 0,4 1 0 16,3-8 32-16,1-3 0 0,3-5 0 0,0-14 0 16,4-9-304-16,0-9 160 0,5-17-160 0,-3-8 128 0,0-7-128 0,0-8-176 15,-2-2 48-15,-2 2 0 16,-4 4-576 0,-7 5-96-16</inkml:trace>
  <inkml:trace contextRef="#ctx0" brushRef="#br0" timeOffset="22">12825 13660 24879 0,'-11'-10'1088'0,"7"5"256"0,2 3-1088 0,-1-4-256 0,1 4 0 0,0 0 0 0,-2 2 1440 0,0-5 224 0,-1 1 64 0,-3 2 0 0,1-6-144 0,-1 1-32 16,2 5 0-16,-5-4 0 15,4 6-992-15,-1 2-208 0,2 2-32 0,-3 7-16 0,1 1-304 0,-1 8 0 16,0 5 128-16,1 5-128 16,2 4 0-16,1 4 0 0,5 5 0 0,0 6 0 0,2 2 208 0,5 2-64 15,1 3-16-15,5-8 0 0,2-7-128 0,4-3 0 0,7-4 0 16,4-10 0-16,-1-3 0 0,5-6 0 0,1-13 0 0,3-4 0 16,-4-9 0-16,2-10 0 0,-2-2 0 0,-2-9 0 15,2-2 0-15,-2-3 0 0,0-5 128 0,-4 1-128 16,-5 5-160-16,1-4-112 0,-3-3-32 0,-4 1 0 31,-2 3-224-31,-4 1-48 0,-3 0-16 0,-4-7 0 0,-1 2-48 0,-3-1-16 16,-3 1 0-16,-1 5 0 0,-2 2-304 0,-3 4-48 0,-4 4-16 0,1 7 0 15,-1 8 352-15,-2 2 64 0,0 11 16 0,-2 7 0 16,2 7 960-16,0-1 192 16,0 13 32-16,3-5 16 0,1 7 352 0,0 6 80 0,5 8 16 0,2 3 0 0,1-9 80 0,6-2 16 15,3 5 0-15,0-7 0 0,5 0-752 16,0-5-144-16,4-3-16 0,2-5-16 0,0-6-224 15,2-5 0-15,0-6 0 0,2-4 0 0,-2-6 304 0,-1-3-48 16,1-2 0-16,-2-8 0 0,0 0 0 0,-2-5 0 16,0-2 0-16,-3 5 0 15,-3-5-256-15,-3-4 0 0,1-4 0 0,-5-2 0 0,0 2 0 0,-6-1 0 16,-1 6 0-16,-5 1 0 0,-1 4 0 0,-2 1 0 0,-2 3 0 16,1 5 0-16,-6 0 0 0,3 7 0 15,0 3 0-15,2 1 0 0,0 4 0 0,5 2 0 0,1 4 0 0,3 2 0 16,6 3 0-16,0 2-144 0,4-1 16 0,5 7 0 31,1 0 128-31,5 5 0 0,2 1 0 0,5 2 0 16,1-3 0-16,5-1 0 0,1-2 0 0,3 0-128 15,5-8 128-15,-3-5 0 0,0-6 0 0,0-6 0 16,0-5 0-16,-2-8 0 0,2-6 0 0,-2-5 128 16,-2-8-128-16,-3-3 192 0,1 1-64 0,-4-7 0 15,-3-2-128-15,-4-4 0 0,0 4 0 0,-9-5 0 16,-1 10-432-16,-3-3-96 0,-4 6-32 0,-2 1 0 15,-2 4 336-15,-5 4 64 0,-1-4 16 0,-3 6 0 16,4 9 144-16,1-5 128 0,-1 7-128 0,1 0 176 0,1 4 128 16,3 2 16-16,2 2 16 0,2 5 0 0,4-2-144 0,5 5-48 15,3 3 0-15,6 0 0 0,-1 7-144 16,2 1 0-16,4 5 0 0,1 4 0 0,-3 4 0 0,0 5-176 16,3 4 48-16,1 6 0 0,3 2 128 0,-3 1 176 15,-1 1-48-15,-5 0 0 0,-2-8 0 0,-2 2 0 16,-4-6 0-16,-3-4 0 0,-1-5 0 0,-5-2 0 15,-4-7 0-15,-3-3 0 0,-1-1-128 0,-5-4 0 16,-2 0 0-16,-1-2 0 0,1 0 0 0,-4-2 0 16,-2 0 0-16,-3 0 128 0,-1 2-128 0,-3-4 192 0,3 0-192 0,-1 1 192 15,3-1-192-15,2 0-176 0,2 2 48 0,2 2 0 16,6 0 128-16,3-5 0 0,4 3 0 0,2 2 0 16,4-6 0-16,5 2 0 0,1-1 0 0,5-1 0 15,2-2 0-15,2-1 176 0,3 1-48 0,1-3 0 16,-1 2-128-16,1-3 0 0,5-1 0 0,-1-4 0 15,-1 0 0-15,-1-5 0 0,5 1-160 0,-2-4 160 16,4-7 0-16,-4-2 0 0,-1 0 0 0,-1-3 0 16,-1 3 0-16,1-4 0 0,-5-5 0 0,-2 3 0 15,-4 4 0-15,-2-3 0 0,-4 3 0 0,-5 2 0 16,-4 7 0-16,-4-1 0 0,-1 2 0 0,-5 3 0 0,-3 4 0 16,-4 4 0-16,-2 0 0 0,0 4 0 0,-3 5 0 0,1 2 0 15,0 8 0-15,-1 4 0 0,3 5 0 0,2 6 0 16,2 3 0-16,-2 3 0 0,9-1 0 0,1 1-144 15,3 3 144-15,4 4 0 0,4 4 0 0,7 4 0 16,4-1 0-16,4 3 0 0,2-3 0 0,3-3 0 16,3-2 128-16,3-6-128 0,4-7 224 0,3-8-32 15,1-9 0-15,2-8 0 0,1-13-192 0,-3-5 0 16,-2-5 0-16,-4-5 0 0,-2-2 0 0,-2-5 0 16,-3-3 0-16,-3-5-160 15,-3 2-1136-15,-6 3-240 0,-5 3-32 0,-6 5-15200 0</inkml:trace>
  <inkml:trace contextRef="#ctx0" brushRef="#br0" timeOffset="23">14482 11870 19343 0,'4'-6'848'0,"0"-1"192"0,5 3-832 0,-1-5-208 0,-1 3 0 0,-1 2 0 0,7-5 2880 0,4-6 512 0,13-8 128 0,10-9 0 0,9-6-832 0,0-3-192 15,-2 5-16-15,-7 4-16 0,1 2-1648 0,-9 11-336 16,-5 4-64-16,-5 11-16 0,-5 8-176 0,-7 7-32 16,-1 6-16-16,-7 2 0 0,-2 2-176 0,-2 5 0 15,-4 6 0-15,-5 0 0 0,0 4 0 0,1 0 0 16,-3 0 0-16,0-4 0 16,2-4 0-16,3-7 0 0,2 7 0 0,-3-7 0 0,1 0-128 0,3 1 128 15,3-1 0-15,4-6-12736 16,3 0-2496-16</inkml:trace>
  <inkml:trace contextRef="#ctx0" brushRef="#br0" timeOffset="24">15291 12251 43311 0,'-17'11'1920'0,"8"-7"384"0,3 2-1840 0,0-4-464 0,1 1 0 0,1-1 0 15,0-2-160-15,-2 0-128 0,-1 0-32 0,1-5 0 16,1-1 480-16,3-5 96 0,4-1 0 0,3-5 16 15,3 2-1536-15,5-9-304 0,4 3-64 0,-6 0-16 16</inkml:trace>
  <inkml:trace contextRef="#ctx0" brushRef="#br0" timeOffset="25">15144 16905 14735 0,'-4'-11'1312'0,"0"0"-1056"0,1 5-256 0,1 4 0 0,0 0 1008 0,-2-5 144 0,-3-5 16 0,-1-3 16 15,-5-2 704-15,5-2 144 0,1 10 16 0,3 5 16 16,4 4-1296-16,4 2-256 0,3 6-48 0,5 5-16 15,3 6 192-15,5 1 48 0,3 5 0 0,3 7 0 16,5 2-96-16,1 4-16 0,2 3 0 0,1-1 0 16,-6-3-256-16,1-3-48 0,0-2-16 0,0-5 0 15,0-1 208-15,-5-7 48 0,1-4 0 0,-3-13 0 16,-1-4-208-16,-5-9-48 0,2-6 0 0,-2-11 0 0,-2-3 528 0,-3-12 112 16,1-2 0-16,-4-4 16 0,-3-10-592 0,-2 3-128 15,-4 3-32-15,-4 4 0 0,-4 0-160 0,-5 2 0 16,-2 3-192-16,-4 1 192 15,0 9-608-15,-1 0 0 0,-1 6 0 0,4 9 0 0,0 4 384 0,0 7 80 16,4-1 16-16,3 7 0 0,3 2 128 0,3 4 144 16,4 7-16-16,2 4-128 0,4 6 320 0,5 5-32 0,4 6-16 15,6 6 0-15,5 0-80 0,2-4-32 0,1-2 0 0,3 0 0 16,7-8 176-16,1 1 48 0,1-4 0 0,1-8 0 16,3-4-208-16,0-9-48 0,-3-5 0 0,-1-12 0 15,-3-10 16-15,-2-3 0 0,0-11 0 0,-4-1 0 16,-4-5 176-16,-9 0 48 15,-2-2 0-15,-8 7 0 0,-3 3-192 0,-6 1-48 0,-6 0 0 16,-7-5 0-16,-4 5-128 0,-4-5 0 0,-5 3-160 0,-2 1 160 16,-1 8 0-16,-3-1 0 0,-7-2 0 0,1 10 0 15,0 5 0-15,-3 8 0 0,-3 3 0 0,-1 8 0 16,-2 4 0-16,0 5 0 0,4 3-176 0,5 3 176 16,0 4 0-16,6 3 0 0,4-1 0 0,5 0 0 0,4 1-256 0,8-8 64 31,2 4 16-31,7-12 0 0,7 5-16 0,3-7-16 0,7 2 0 0,4-4 0 15,7-2-992-15,-1-2-192 0,7 2-32 0,0-8-15536 0</inkml:trace>
  <inkml:trace contextRef="#ctx0" brushRef="#br0" timeOffset="26">15981 15670 20271 0,'-8'0'896'0,"3"0"192"0,1 0-880 0,2 0-208 0,2 2 0 0,0 0 0 0,2 3 1232 0,2 3 208 0,5 11 32 0,8 5 16 15,4 8 832-15,7 6 176 0,4 4 16 0,2 3 16 32,4 2-1152-32,-2-2-224 0,3-3-64 0,-1-1 0 0,3-3-384 0,-5-2-64 0,2-6-32 0,-4 0 0 15,-4-9-288-15,-4-2-64 0,-3-4-16 0,-2-8 0 16,-6-3-112-16,-2-11 0 0,-2-1-128 0,-3-5 192 16,-1-6 0-16,-1 0 0 0,-2-11 0 0,1-6 0 15,-1-5-48-15,-2-5-16 0,2-1 0 0,-4-2 0 0,0 4-128 16,-2-4 0-16,-2 4 0 0,-3 3 0 15,3-3 0-15,-2 9 0 16,1 0 0-16,3 6 0 0,2 4 0 0,2 5-176 16,3 4 48-16,1 4 0 0,3 3 0 0,1 1 0 15,5 7 0-15,-2 2 0 0,4 4 128 0,2 3 0 16,2 5 0-16,3 5 0 0,-1 9 0 0,3 0 0 16,2 8 0-16,-1 0-128 0,1 4 128 0,0 0 0 15,-1-1 0-15,1-6 0 0,4-3 0 0,2-7 0 0,2-4 0 16,0-6 0-16,1-11 0 0,-3-11 0 0,-2-10 0 15,-2-7 0-15,-3-6-368 0,-3-6 16 0,-3-3 0 0,-6-1 0 32,0 1-352-32,-5-4-64 0,-1-2 0 0,-5 2-16 15,-2 7 176-15,-4 0 32 0,-4-1 16 0,-1-1 0 0,-3 3 352 0,-5 1 64 0,-2 2 16 0,0 8 0 16,-2 5-128-16,-3 3 0 0,1 8-16 0,2 5 0 16,0 7 272-16,2 5-160 0,-3 7 160 0,1 10-128 15,2 5 400-15,2 1 96 0,3 6 16 0,3 6 0 16,3 5 304-16,4 0 64 0,4 2 16 0,2-5 0 15,4-1-288-15,5-3-48 0,2-2-16 0,4-8 0 16,0-7-176-16,3-4-48 0,1-6 0 0,1-11 0 16,-1 0-64-16,3-11-128 0,-5 1 176 0,0-5-176 15,1-7 192-15,-3-1-192 0,-2 0 192 0,-2-3-192 0,0 0 0 0,-5-1 0 16,1-1 0-16,-3 0 0 0,-3 1 0 0,-1-1 0 16,-6-2 0-16,-3 3 0 15,-3-1-256-15,-3 5-176 0,-4-5-16 0,1 2-16 0,-4 3 128 0,4-3 16 16,3 3 16-16,0 2 0 15,3 1-544-15,1 6-112 0,5 3-32 0,2 7 0 16,2-1 224-16,0 10 32 0,3 1 16 0,1 9 0 0,3 2 720 0,1 11 0 16,3 4 0-16,4-3 0 0,0 3 704 0,2 0 96 0,0 0 16 0,3-6 0 15,1 1 208-15,3-5 32 0,1-5 16 0,1-9 0 16,2-8-640-16,2-6-128 0,2-11-32 0,0-9 0 16,0-8-272-16,-2-8 0 0,-2-3 0 0,-7-6 0 15,-1 2-192-15,-7 0-32 0,-3-2-16 0,-5 0 0 16,-7 2-576-1,-5 0-112-15,-5 0-32 0,-5 4 0 0,0 5 112 0,-4-1 16 16,-5-6 0-16,-5 1 0 0,-5-1 352 0,-3 2 80 0,3-4 16 0,-4 9 0 16,4 6-592-16,4 6-112 0,4 11-32 0,3 2 0 15,6 9 1120-15,4 8 0 0,5 6 160 0,6-1 0 16,4 7 1568-16,2-1 304 0,7 6 64 0,8 9 16 0,4 2-768 0,5 6-160 16,6 5-32-16,0 1 0 15,2 1-688-15,0-1-144 0,-1-3-16 0,1-1-16 0,0 0-144 0,-2-2-16 16,2-6-128-16,-6-4 192 0,0-7-192 0,-5-4 0 15,-3-7 0-15,-5-1 0 0,-4-1 0 0,-5-6 0 16,-4 0 0-16,-4 0 0 16,-4 0-960-16,-4 0-176 0,-5 0-32 0,-2 0-16048 0</inkml:trace>
  <inkml:trace contextRef="#ctx0" brushRef="#br0" timeOffset="27">17489 14752 13823 0,'-17'-14'608'0,"9"3"128"0,-1 2-592 0,5 3-144 0,2 4 0 0,2-4 0 0,0 3 2880 0,2-3 560 0,0-5 96 0,4-1 32 15,7-3 64-15,2-2 16 0,2 2 0 0,4-2 0 16,3 0-2256-16,3-5-448 0,1-3-96 0,4 1-16 16,4-10-304-16,-2 2-64 0,-2 3-16 0,2-1 0 15,-2 2-256-15,0 0-48 0,-2 3-16 0,-4 4 0 16,-3 1-720-16,-4 6-160 0</inkml:trace>
  <inkml:trace contextRef="#ctx0" brushRef="#br0" timeOffset="28">18773 13539 23039 0,'-14'-11'1024'0,"5"7"192"0,3-4-960 0,1 5-256 0,3 3 0 0,2 0 0 0,0 0 1152 0,2 0 192 16,1 5 48-16,5 1 0 0,5 5 656 0,4 6 128 15,4 4 16-15,3 7 16 0,5 4-1088 0,1 2-224 16,2 4-32-16,2-2-16 0,-4 3-560 0,-2-5-112 16,-1-2-32-16,-3-7 0 0,-3-1-352 0,-4-10-80 15,-4 3-16-15,-2-6-16976 0</inkml:trace>
  <inkml:trace contextRef="#ctx0" brushRef="#br0" timeOffset="29">18627 13271 12895 0,'-24'-7'576'0,"16"5"112"0,-1-2-560 0,1 2-128 0,3 2 0 0,1 0 0 0,2 0 1264 0,-2 0 208 15,1 0 64-15,3 0 0 0,5 2-192 0,5 2-48 16,5-4 0-16,4 7 0 15,7-7-2192-15,6 6-432 0,4 3-80 0,7-1-32 0</inkml:trace>
  <inkml:trace contextRef="#ctx0" brushRef="#br0" timeOffset="30">19357 12968 25791 0,'-4'0'2304'0,"0"-4"-1856"0,1 2-448 0,-1 4 0 16,2 2 704-16,-4-1 32 0,-3 3 16 0,-8 5 0 15,-4 10 832-15,-5 7 160 0,1 8 48 0,1 6 0 16,5 1-832-16,4 2-144 0,5-1-48 0,5-1 0 16,7-5 0-16,3-4 0 0,5 2 0 0,3-12 0 15,4 1-512-15,9-8-96 0,3-4-32 0,8-4 0 16,7-5 32-16,3-2 0 0,0-2 0 0,2 0 0 16,-2 0-160-16,0 4 0 0,-2-4 0 15,-5 11 128-15,-4-5-128 0,-8 5 0 16,-9 0 0-16,-8-1 0 0,-3 7 0 0,-10-6 0 0,-4 2 0 0,-3-3 0 0,-1-1 0 0,-3-3 0 15,0-3 144-15,-4-3-144 0,0-3 160 0,0-1-32 16,-4 2-128-16,-1-7 192 16,1 7-512-16,0-6-96 0,-5 6-32 0,3-3-17856 15</inkml:trace>
  <inkml:trace contextRef="#ctx0" brushRef="#br0" timeOffset="31">17052 17360 27647 0,'3'-4'2448'0,"-1"8"-1952"0,0-2-496 0,0 5 0 0,0 1 448 0,5 5-16 0,5 13 0 0,5 8 0 0,9 13 704 0,4 2 144 0,-3-5 16 0,1-1 16 16,-2-5-768-16,-1-6-160 0,-3-4-16 0,-1-7-16 16,-2-4-352-16,-4-6 0 0,0-5 0 0,-5-6-10464 15,1-2-2016-15</inkml:trace>
  <inkml:trace contextRef="#ctx0" brushRef="#br0" timeOffset="32">17027 17086 20271 0,'-24'8'896'0,"14"-8"192"16,-1 2-880-16,3 1-208 0,3-1 0 0,3 2 0 0,0-2 0 0,0 2 0 15,0 5-192-15,2-1 192 16,4-1-816-16,5 1-48 0,6-1-16 0,4-3 0 0</inkml:trace>
  <inkml:trace contextRef="#ctx0" brushRef="#br0" timeOffset="33">17432 17262 21183 0,'-3'3'1888'0,"3"3"-1504"0,0 2-384 0,3-3 0 16,-1 1 464-16,2 0 32 0,2 12 0 0,5 9 0 15,6 9 2032-15,4 3 416 0,1-5 64 0,-1-4 32 16,0-3-1728-16,-2-8-352 0,1-4-64 0,-3-4 0 16,0-5-176-16,-5-1-16 0,1-5-16 0,-2 0 0 15,2-5-352-15,-7 3-64 0,0-8-16 0,-1-1 0 16,-3-6-256-16,-2 0 0 0,0-4 0 0,-2-5 0 16,0 0 0-16,-3-3 0 0,-1-1 0 0,0-4 0 0,-1 0 0 15,1 2 0-15,-3-6 0 0,3 3 0 0,2 4 0 0,-1-1 0 16,3-7 0-16,0 3 0 0,4 6 0 0,0 5 0 15,0 8 0-15,3 2 0 0,3 13 0 0,1-5 0 16,6 9 0-16,0 3 0 0,4 5 0 0,-2-1 0 16,4 4 0-16,0 4 0 0,3 0 224 0,-1 4-64 15,1 7-16-15,1-5 0 0,-1 3-16 0,1-1-128 0,1 1 192 16,-1-5-64-16,3 5-128 0,0-12 0 0,4 3 0 0,0-8 0 31,2-1-576-31,-2-12-112 0,0 0-16 0,0-9-16992 16</inkml:trace>
  <inkml:trace contextRef="#ctx0" brushRef="#br0" timeOffset="34">18394 16298 11055 0,'-10'-2'480'0,"1"2"112"0,3 2-464 0,-3 4-128 0,5 1 0 0,0-1 0 15,-3 3 2464-15,-5 10 480 0,-5 11 80 0,-7 14 32 0,-1 16-464 0,-1 4-96 16,3 0 0-16,6-3-16 0,2-1-976 15,6-9-192-15,3 2-32 0,1-10-16 0,5 2-272 0,5-7-48 16,1-6-16-16,5-4 0 0,-1-7-432 0,5-4-96 16,4-6-16-16,3-9 0 0,1-4-144 0,3-9-48 15,1-10 0-15,3-11 0 0,0-9-64 0,-2-1-128 16,-1-7 176-16,-1-5-176 16,-3-1 0-16,-3-2 0 0,-8-1 0 0,-1-1-192 15,-7 1-480-15,-2 7-96 0,-4-2 0 0,-4 4-16 16,-3 0-112-16,-3-4-32 0,-8-3 0 0,-3 1 0 15,-3 2 0-15,-1 4 0 0,-1 4 0 0,0 7 0 16,3 6-96-16,1 6 0 0,3 7-16 0,4 8 0 16,2 5 1040-16,5 8 224 0,1 5 32 0,5 3 16 0,2 5 928 0,4 2 176 0,2 4 32 0,7 5 16 15,4 4-144-15,4 6-16 0,4 2-16 0,1 1 0 32,-1-1-496-32,3 7-112 0,6 8 0 0,-1-4-16 15,1 0-432-15,-2-9-64 0,4 3-128 0,-2-5 176 16,-2-8-176-16,-2-7 0 0,-1-6 0 0,-3-8 0 15,-1-3 0-15,1-6 0 0,-3-8 0 0,-2-3-176 16,-2-2-1520-16,0-2-304 0</inkml:trace>
  <inkml:trace contextRef="#ctx0" brushRef="#br0" timeOffset="35">18803 15832 4607 0,'0'10'400'0,"0"-7"-400"0,0 5 0 0,0-4 0 0,2 3 2096 0,1-1 336 0,1 5 64 0,0 6 0 16,7 10 1600-16,4 12 304 0,4 3 64 0,2 3 16 16,3 2-1760-16,-1-7-352 0,-2-3-64 0,1-12 0 15,-3 1-1216-15,0-7-256 0,0-2-32 0,0-11-16 16,-2-1-448-16,0-10-80 0,0-5-32 0,-2-7 0 16,2-5-224-16,-4-5 0 0,-2-5 128 0,-1-2-128 15,-1-5 0-15,-5-3 0 0,-2 3 0 0,-2 1 0 16,-2-5 0-16,-4 3 0 0,-3 2 0 0,-1-3 144 15,-1 1-144-15,-2-1 0 0,0 5 0 0,3 4 0 16,-1 5 0-16,0-1 0 0,5 7 0 0,0 1 0 16,-1 10-176-16,3 3-64 0,6 5-16 0,0 2 0 31,3 7-288-31,1 5-64 0,2 8-16 0,5-1 0 0,0 11 496 0,2 4 128 0,2 8 0 0,0-1 0 0,2 6 0 0,2-13 128 16,1 2 0-16,1-9 0 0,3-3 0 0,-1-7 0 15,3-6 0-15,4-9 0 0,0-7-352 0,2-5-80 16,-2-12-16-16,0-5-16944 0</inkml:trace>
  <inkml:trace contextRef="#ctx0" brushRef="#br0" timeOffset="36">19617 15021 31327 0,'-13'27'1392'0,"5"-12"272"0,1 2-1328 0,1 0-336 0,-1-2 0 0,3-2 0 16,0 4 2048-16,-5 13 352 0,-3 17 64 0,-1 17 16 15,2 8-1216-15,5-2-240 0,4-4-64 0,4-6 0 16,4-7-496-16,5-6-96 0,4-7-32 0,2-8 0 16,0-8-160-16,4-5-48 0,3-13 0 0,1-6 0 15,5-6-128-15,0-13 0 0,4-9 0 0,0-6 0 16,4-2 0-16,-4-5-144 0,-4 9 144 0,-4 0-160 16,1 3-512-16,-5 3-96 0,-1 1-32 0,-4 1-18416 15</inkml:trace>
  <inkml:trace contextRef="#ctx0" brushRef="#br0" timeOffset="37">19896 14576 28559 0,'0'0'2544'0,"0"-2"-2032"0,2 2-512 0,2 2 0 0,-2 2-256 0,3-2-160 0,3 7-32 0,3 1 0 0,10 9 2192 0,3 7 432 0,3 6 96 0,-1 6 16 16,-1-4-1168-16,-1 3-224 0,-3 1-64 0,0-6 0 15,-1 0-256-15,-3-2-48 0,2-5-16 0,-4-4 0 16,2-1-512-16,-4-6 0 0,-1-3 0 0,-3 0 0 31,-1-5-608-31,-3 3-224 0,-3-1-64 0,-2 1-16000 0</inkml:trace>
  <inkml:trace contextRef="#ctx0" brushRef="#br0" timeOffset="38">19894 15014 23951 0,'0'-4'1056'0,"0"0"224"16,2-3-1024-16,0 1-256 0,2-2 0 0,1-1 0 0,3-4 2256 0,11-10 400 15,7-11 80-15,10-15 16 0,5-4-528 0,-3-1-112 16,2 3 0-16,-3 2-16 0,1 2-1472 0,-2 1-304 16,0 3-48-16,-4 7-16 0,-8 12-128 0,-1-1-128 15,-2 8 144-15,3 4-144 0,-3 5 160 0,0 5-160 16,1 3 160-16,-3 3-160 0,2 3 128 0,1 2-128 16,-1 3 0-16,2 6 0 0,1 0 0 0,-1 2 0 15,1 5 0-15,-1-3 0 0,-2 7 0 0,1-1 0 0,-1-1-144 16,0 4 144-16,-4-5-272 0,0 3 32 0,0-5 16 0,-2 3-12288 15,0-9-2464 1</inkml:trace>
  <inkml:trace contextRef="#ctx0" brushRef="#br0" timeOffset="39">20524 14122 23951 0,'-36'5'1056'0,"19"-3"224"0,0 2-1024 0,4-4-256 0,5 2 0 0,1 2 0 15,1-2 352-15,-5 3 16 0,-2-1 0 0,3 2 0 16,1-1-496-16,7-1-112 0,6-2-16 0,9 2 0 0,6 3 256 16,5-1 128-16,8 0 0 0,-5 3 0 0</inkml:trace>
  <inkml:trace contextRef="#ctx0" brushRef="#br0" timeOffset="40">20822 14084 17503 0,'-4'-4'768'0,"2"2"176"0,2-1-752 0,0 3-192 0,0 0 0 16,0 3 0-16,2-1 2544 0,5 2 464 0,1-4 112 0,7 9 16 15,4 3-336-15,3 5-64 0,1 0-16 0,2 0 0 16,1-2-1664-16,0 2-336 0,-1-4-64 0,3 2-16 16,0 0-256-16,-3-4-48 0,1 1-16 0,-3-3 0 15,-2-3-80-15,-1-4-32 16,-6-2 0-16,-1-2 0 0,-2-6 48 0,-3-5 0 0,-1 2 0 0,-1-6 0 15,-2-4 112-15,-4 0 16 0,0-3 16 0,0-3 0 16,-4-3 80-16,0-4 16 0,-5-2 0 0,1 1 0 16,-3-3-304-16,-2 0-48 0,-1-5-16 0,-1 5 0 0,0 2-128 0,-2 0 0 15,0-5 0-15,0 5 0 0,4 4 0 0,0 6-224 16,5 5 48-16,-1 4 16 16,3 4-672-16,1 5-144 0,3 4-32 0,2 1-12256 15,5 8-2464 1</inkml:trace>
  <inkml:trace contextRef="#ctx0" brushRef="#br0" timeOffset="41">21502 14046 24879 0,'0'0'2208'0,"2"-2"-1760"0,2-5-448 0,-2 1 0 31,3-1 800-31,-3-3 80 0,4-12 16 0,5-12 0 0,6-17 2048 0,0-10 400 0,0-5 96 0,-2-3 16 16,-2 6-2240-16,-5 1-448 0,-4 4-96 0,-1 1-16 15,-6 4-464-15,-3 6-192 0,-5 9 176 0,-3 8-176 16,-4 6 0-16,-3 9 128 0,-2 7-128 0,-5 8 0 16,0 8 0-16,-1 7 0 0,-1 7 0 0,4 5 0 31,3-1 0-31,-1 8 0 0,5 6 0 0,6 7 0 16,5-2 0-16,8 4 0 0,6 4 0 0,5-2 0 0,8 2 0 15,4-4 192-15,5-4-16 0,6-9-16 0,7-12 64 0,1-14 16 16,5-10 0-16,2-12 0 0,0-10-240 0,-2-12 0 15,0-8 128-15,-2-3-128 0,-3 2 0 0,-1-6-288 16,-3 0 64-16,-2 3 16 16,0 1-816-16,-4 6-144 0</inkml:trace>
  <inkml:trace contextRef="#ctx0" brushRef="#br0" timeOffset="42">20032 17539 27647 0,'0'-2'2448'0,"0"2"-1952"0,2 2-496 0,1-2 0 0,-1 0 0 0,0-4-336 0,4-2 48 0,5-14 16 16,4-9 1808-16,2-14 352 0,0-4 80 0,-2-4 16 16,0-2-336-16,-3-9-64 0,3-6-16 0,-4-4 0 15,-3-1-1056-15,-1 5-192 0,-5 6-64 0,-4 5 0 16,-5 8-512-16,-1 8-96 0,-5 5-32 0,-2 6 0 31,-2 7-224-31,-2 6-48 0,-2 4-16 0,-3 3 0 0,3 1-416 0,-5 9-64 16,7 4-32-16,0 3 0 0,2 6 736 0,2-1 128 0,2 5 48 0,1 2 0 15,5 7 272-15,1 4 0 0,6 2 128 16,0 4-128-16,6 11 0 0,3-3 0 0,8 5 0 0,2 0 0 0,2 0 128 0,3 5 16 16,3-1 16-16,3 2 0 0,4 1-160 0,3-8 0 15,-1 1 0-15,0-6 0 0,-4-13 0 0,-2-7 0 16,-3-6 0-16,-3-10 0 0,-5-7 0 0,0-7 0 16,-2-1 128-16,-6-5-128 0,-1-6 0 0,-3-5 0 15,-3 1 0-15,-2-3 0 16,0 1 0-16,-4-5 0 0,-2-2 0 0,-2-6 0 0,-3 0 0 0,-4-5 0 15,1-6-192-15,-1 4 192 16,0-4-672-16,0 0-16 0,3 5 0 0,3 1 0 16,3 0-1168-16,2 9-256 0,4-2-32 0,2 6-16 15,5 7 1168-15,-1 4 224 0,3 4 64 0,0 9 0 0,-1 1 1728 0,1 10 368 0,4 5 64 0,0 7 16 16,2 5-576-16,0 5-96 0,2 5-32 0,0 2 0 16,-2 2-224-16,2-2-48 0,5 5-16 0,3-3 0 15,1-2-208-15,4-6-32 0,-2-3-16 0,0-6 0 16,-5-8-16-16,-1-2 0 0,-1-5 0 0,-2-4 0 15,3-4-208-15,-3-5 144 0,-2-2-144 0,-2-1 128 16,-2-5-128-16,-4-3 0 0,0 1 0 0,-3-2 128 16,1-7 48-16,-3-1 0 0,-2-8 0 0,-2 5 0 0,-2-6 208 15,-2 0 32-15,-2-3 16 0,-2 3 0 16,-1 0-432-16,-1 4-304 0,-1-5 48 0,-2 7 16 16,1 5-912-16,-3-1-176 0,0 11-32 0,3 4-16 15,-1 5 800-15,2 1 144 0,1 5 48 0,-1 2 0 0,5 4 1024 0,2 5 192 16,2 4 64-16,2-1 0 0,5 8-96 0,1-3-16 15,3 8 0-15,4 3 0 0,2 6 32 0,2-2 0 16,2-4 0 0,3-7 0-16,1-4-416 0,3-4-80 0,-1-5 0 0,3-8-16 0,0-6-304 0,4-9 0 0,0-11 0 0,0-3 0 15,-2-8 496-15,0-3 32 0,0-3 16 0,-4-4 0 16,-3-4-272-16,-1-2-48 0,-3 0-16 0,-4 2 0 16,-2 2-208-16,-4 0 0 0,-5-4 0 0,-2 2 0 15,-6 8 0-15,-4-2 0 0,-5 5 0 0,-4 2 0 31,0 8 0-31,-4-2-160 0,-2 11 160 0,-2 4-128 16,3 2 128-16,-1 6 0 0,2 5 0 0,2 4 0 16,4 0 0-16,5 4 144 0,1 5 0 0,7-1 0 15,0 3 192-15,7-1 48 0,3 7 0 0,5 0 0 16,4 5-384-16,9 5 0 0,6 1 0 0,7 4 0 16,3 6 0-16,3 1 0 0,-4-5 0 0,4 4 0 15,2 5 0-15,0-1 0 0,-3 3 0 0,-5 2 0 0,-1 2 0 0,-6 6 0 16,3 0 0-16,-10 1 0 0,-5-3 176 0,-5-4-48 15,-7-6 0-15,-3-12 0 0,-3-3-128 0,-4-9 0 16,0-4 0-16,-2-8 0 16,0-3-1056-16,-3-11-240 0</inkml:trace>
  <inkml:trace contextRef="#ctx0" brushRef="#br0" timeOffset="43">21687 15559 19343 0,'-2'0'1728'0,"2"2"-1392"0,2 1-336 0,3-1 0 0,-1 2 1280 0,2 2 192 0,3 5 48 0,10 10 0 16,9 7 1552-16,8 8 304 0,6 2 64 0,5 7 16 16,0-6-1920-16,2 1-368 0,0-2-80 0,2 3 0 15,-2-3-592-15,-2 0-112 0,0 3-32 0,0 1 0 16,-5 1-160-16,-1-7-48 0,-7-6 0 0,-4-9 0 15,-3 1-144-15,-5-10 0 0,-5-1 0 0,-2-7 128 16,0 0-128-16,-7-10 0 0,-2 2 0 0,-6-5-176 16,-2-1-656-16,-6-3-144 0,-5-4-32 0,-6 0-17008 15</inkml:trace>
  <inkml:trace contextRef="#ctx0" brushRef="#br0" timeOffset="44">21579 15512 6447 0,'-7'-10'576'0,"3"-1"-576"15,2 3 0-15,2 1 0 0,2 5 3808 0,0-6 656 16,-2-12 128-16,4-11 16 0,9-14-160 0,8 0-32 0,7-4-16 0,4 11 0 16,4 0-2832-16,5 10-560 0,1 7-112 0,1 6-32 15,4 8-576-15,-2 7-112 16,-3 5-32-16,1 9 0 0,-5 8-144 0,-6 5 0 0,-2 7 0 0,-5 1 0 16,-8 7 0-16,-4 3 0 0,-4 0 0 0,-5-1 0 15,-6-1 0-15,-5-1 0 0,-3 1 160 0,-7-5-160 16,0 1 0-16,-5-7 0 0,1-3 0 0,-2-9 0 15,6-3-304 1,-2-7-160-16,1-8-48 0,4-2 0 0,1-2-1728 0,4-13-336 16,1-4-80-16,3-2-12880 0</inkml:trace>
  <inkml:trace contextRef="#ctx0" brushRef="#br0" timeOffset="45">22164 15004 18431 0,'0'6'1632'0,"0"0"-1312"15,2-1-320-15,1-3 0 16,-1 6 336-16,0 3 0 0,0 6 0 0,4 15 0 0,7 6 1984 0,0 5 400 16,4 6 80-16,2-4 16 0,2-5-352 0,1-4-64 15,3-10-16-15,1-7 0 0,-1-4-1216 0,3-15-240 16,4-9-48-16,-2-6-16 0,0-6-448 0,-3-4-96 0,-1-3 0 0,-3-6-16 16,-1 2-304-16,-5-4 160 0,-4 8-160 0,-7 0 128 15,-4 3-128-15,-4-1 0 16,-4 5 0-16,-7-2 0 0,-2 3 0 0,-6 3 0 0,-1 0 0 0,-5 5 0 15,-5 3 0-15,-2 5 0 0,-5 4 0 0,-1 4 0 16,-3 2 0-16,-4 7 0 0,0 4 0 0,-2 4 0 16,7 1 0-16,6-1 0 0,4 0 0 0,4-4 0 15,7 0 0-15,4-4-192 0,8-6 32 0,7-5-18720 16</inkml:trace>
  <inkml:trace contextRef="#ctx0" brushRef="#br0" timeOffset="46">22394 14516 21183 0,'-6'-10'1888'0,"0"1"-1504"0,3-2-384 0,3 7 0 15,3-2-352-15,-3-3-144 0,-3-4-16 0,1-8-16 0,0-7 2704 0,6-3 528 16,3 9 112-16,6 9 32 0,8 9-624 0,0 11-128 16,5 7-32-16,1 8 0 0,3 5-1088 0,0 5-208 15,-2 7-64-15,4-1 0 0,0-4-336 0,-2 2-80 16,1 0-16-16,1-1 0 0,-4-6-112 0,-2-1-32 15,-1 0 0-15,-1-3 0 0,-5-8-128 0,-2-2-176 16,-2-2 48-16,-2-5 0 16,-5-1-1536-16,-4-7-320 0,-2 2-48 0,-6-2-13904 0</inkml:trace>
  <inkml:trace contextRef="#ctx0" brushRef="#br0" timeOffset="47">22311 14816 21183 0,'-15'0'1888'0,"9"-2"-1504"0,0-2-384 0,3 2 0 15,3-5 1696-15,3 3 272 0,1-2 48 0,2-9 16 16,7-11 480-16,8-12 112 0,7-7 0 0,4-8 16 16,4-2-1456-16,3-1-288 0,3-12-64 0,1 7-16 15,-1 5-656-15,-3 7-160 0,-3 2 0 0,-4 7 0 16,-2 4-688-16,-3 4-160 16,-3 4-48-16,-5 5-10688 0,0 1-2160 0</inkml:trace>
  <inkml:trace contextRef="#ctx0" brushRef="#br0" timeOffset="48">22695 13867 13823 0,'-9'11'608'0,"5"-9"128"0,0 2-592 0,2 2-144 16,2-1 0-16,2-1 0 0,0 2 1024 0,4 5 192 15,7 10 16-15,8 7 16 0,7 4 1888 0,6 6 368 16,2 0 80-16,-2 1 0 0,3-5-1280 0,-3 2-256 0,-2 2-48 16,0-4-16-16,-3 3-1024 0,-1-3-224 15,-2 0-32-15,-5-5-16 0,-2-1-432 0,-4-7-64 0,0-1-32 0,-2-8 0 16,-3-3-160-16,-1-5 0 0,-1-4 0 0,-3-6 128 15,-1-3-128-15,-2 1 0 0,-2-5 0 0,0 0 0 16,-4-8 0-16,-1 0 0 0,-1-1 0 0,2-1 0 16,-3-3 0-16,-1-6 0 0,-3-8 0 0,-2-7 0 15,1 2 0-15,1 1-144 0,0-1 144 0,3 2-160 16,1 5-480-16,7 8-112 16,0 7-16-16,5 2 0 0,-1 6 0 0,5 2-16 0,-1 7 0 15,3 6 0-15,1 2 560 0,3 6 224 0,0 3-176 0,4 2 176 16,5 6 0-16,4 0 0 0,1 6 0 0,3-3 0 15,0-1 272-15,0-2-48 0,-2-4-16 0,0-2 0 16,2-3-16-16,-4-1 0 0,-1-7 0 0,-1 2 0 0,-1-8 0 0,1 2 0 16,2-9 0-16,-3-6 0 0,-1 2 48 0,-3-6 0 15,-2 4 0-15,0-11 0 0,-4 3-80 0,0-5-16 16,-2 0 0-16,-3-4 0 0,1-2-144 0,-5-2 0 16,-1 2 0-16,-5-1-176 0,-2-7 176 0,-5 1 0 15,-6 0 0-15,-1 3-128 0,-6 4-128 0,-1 8-32 16,-4 5 0-16,-1 8 0 15,0 4-288-15,3 5-64 0,0 8-16 0,1 6 0 16,1 5 144-16,4 8 48 0,0 1 0 0,4 5 0 0,0 10 464 0,7-1 256 0,2 0-16 0,4 2-16 16,4 11 528-16,7 5 96 0,6 1 32 0,4-6 0 15,4-7-288-15,5-5-48 0,6-8-16 0,1-12 0 16,1-10-320-16,3-9-64 0,1-9-16 0,-1-10 0 16,1-7-128-16,-1-4 0 0,-3-6 0 0,-2 0 0 15,0-5-1408 1,-4 3-320-16</inkml:trace>
  <inkml:trace contextRef="#ctx0" brushRef="#br0" timeOffset="49">23949 13100 9215 0,'-4'0'816'0,"0"-2"-656"0,2 2-160 0,-1 0 0 0,1 2 1600 0,-2 3 304 0,-4-3 48 0,-7 6 16 0,-2 5 1680 0,-3 4 352 0,3 2 64 0,0 3 16 16,2 5-2192-16,3-8-432 0,3 5-96 0,1-1-16 15,3 1-544-15,3-3-112 16,4-2-32-16,5-2 0 0,3 0-304 0,5-6-64 0,7-5-16 0,5-2 0 16,1-4-144-16,6-4-128 0,4-2 144 0,5-5-144 15,0 1 128-15,-3-1-128 0,3 5 0 0,-5-5 144 16,-6 7-144-16,-6 2 0 0,-5 2 0 0,-4 6 0 15,-4 0 128-15,-3 9-128 0,-1-2 192 0,-5 8-64 16,-2 7-128-16,-4 8-176 0,0 2 48 0,-7 1 0 16,1-1 128-16,-7 0-208 0,0-6 80 0,-2-4 128 15,0-7-192-15,2-4 192 0,2-6-192 0,1-9 192 16,-1-4 0-16,2-9 0 0,5-10 0 0,-1-2 0 0,3-9 0 0,0-7 0 16,6-5 0-16,0-5 0 0,4 0-304 0,1-2 16 15,1 0 0-15,1-7 0 0,2 1 96 0,-3 3 32 16,1 5 0-16,-1 0 0 0,-2 5 160 0,1 1-128 15,-1 5 128-15,1 6-128 16,-3 6 128-16,2 7-160 16,3 4 160-16,-3 9-160 0,3 0 160 0,-1 6 0 0,3 2-144 0,4 2 144 0,0 7 0 0,2-1 0 15,4 7 0-15,2 0 0 0,1 7 192 0,-1-1-32 16,3 5-16-16,-3-1 0 0,-1-3 208 0,-3 1 32 16,0-5 16-16,-4-1 0 0,-2-2-272 0,-3-7-128 0,-1-3 128 31,-3-3-128-31,-2-2 0 0,-1-2-176 0,-6-2 16 0,1-2-16992 15</inkml:trace>
  <inkml:trace contextRef="#ctx0" brushRef="#br0" timeOffset="50">23941 12670 13823 0,'-19'-2'608'0,"10"0"128"0,5 0-592 0,0 2-144 0,-1 0 0 0,5 0 0 0,0-4 1232 0,2 2 224 0,5-3 32 0,3-1 16 0,5 2-768 0,7-1-160 16,5 3-16-16,3 2-16 16,2 0-2688-16,2 2-544 0,7 5-96 0,3-5-32 0</inkml:trace>
  <inkml:trace contextRef="#ctx0" brushRef="#br0" timeOffset="51">24631 12387 18431 0,'-11'-2'816'0,"5"2"160"0,-1 0-784 0,-1 2-192 0,1 3 0 0,3-5 0 16,-2 2 1792-16,-5 4 304 0,-6 7 64 0,-4 4 16 15,-3 4-224-15,3 7-32 0,2-5-16 0,2 3 0 16,2 1-1024-16,4-1-208 0,3-3-32 0,6-1-16 16,4-3 288-16,6 0 64 0,3-8 16 0,4-5 0 15,8-2-672-15,7-4-144 0,4 0-32 0,2-6 0 16,3-3-144-16,-1 3-176 0,-2 2 48 0,1-3 0 15,-8 7 128-15,-1 0-128 0,-2 5 128 0,-3 3-128 16,-4 5 128-16,-4 2 0 0,-4 4 128 0,-5-2-128 16,-4 6 0-16,-2-1 0 0,-2 3 0 0,-2-3 0 15,-2 1 0-15,-3 3 0 0,0-5 0 0,-1-2 0 16,-1-2 0-16,-2-2 0 0,3 0 0 0,-5-9 0 0,2 5 0 0,-2-7-160 16,0 2 160-16,0-6-160 15,0-4-1360-15,1 0-272 0,-1-5-48 0,2-5-13456 16</inkml:trace>
  <inkml:trace contextRef="#ctx0" brushRef="#br0" timeOffset="52">24550 12042 28559 0,'-7'-15'2544'0,"7"5"-2032"0,3-1-512 0,-1 1 0 31,2 3-640-31,2-3-208 0,3-1-48 0,6-6-16 0,13-19 2864 0,12-9 576 0,13-10 112 0,5-3 32 16,1 9-928-16,-3 9-176 0,-9 12-32 0,-7 11-16 15,-4 13-976-15,-8 8-192 0,-9 9-32 0,-2 8-16 16,-4 9-304-16,-7 6 0 0,-3 7 128 0,-6 1-128 0,-3 1 0 0,-3 2 0 16,-1 2 0-16,1-4 0 0,-1-3 0 0,-3-8 0 15,2 2 0-15,-2-6 0 0,-1 6 0 0,-1-8 0 16,0 0 0-16,6-3 0 0,1-3-144 0,3-5 16 15,5-9 0-15,5 1-18176 16</inkml:trace>
  <inkml:trace contextRef="#ctx0" brushRef="#br0" timeOffset="53">25534 12372 43311 0,'-15'20'3840'0,"6"-14"-3072"0,3 5-608 0,0-7-160 31,-1 2-512-31,3-4-128 0,0 3-16 0,0 1-16 0,-3 2 1168 0,1-1 224 16,4-7 48-16,2 0 16 0,4-7-624 0,0-1-160 0,5-1 0 0,3-3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2:46.3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1483 4642 12895 0,'-5'0'1152'0,"3"0"-928"0,2 0-224 0,0 0 0 0,0 3 448 0,0-1 64 0,0 4 0 0,0 0 0 0,0 5 1536 0,2 4 304 0,0 2 64 0,5-2 16 31,1 2-928-31,-1 2-176 0,3 0-48 0,-1-2 0 0,2 0-448 0,1 0-112 0,-1-2-16 0,2-2 0 16,0-2-208-16,1-3-48 0,-1-1-16 0,-2-7 0 16,2-5 80-16,-1 3 0 0,3-8 16 0,0-8 0 15,0 4 128-15,0-10 32 0,6-12 0 0,5-9 0 16,0-4 144-16,-1-8 48 0,3-3 0 0,4-6 0 16,2-6-384-16,4-5-80 0,3-8-16 0,-3 6 0 15,-2 11-208-15,-6 6-32 0,0 3-16 0,-3 10 0 16,-1 0-336-16,-3 2-64 0,3 2 0 0,0 1-18016 15</inkml:trace>
  <inkml:trace contextRef="#ctx0" brushRef="#br0" timeOffset="1">14671 7182 12895 0,'7'-8'1152'0,"-1"1"-928"0,-2 3-224 0,-2 2 0 0,3 0 768 0,-1 0 96 0,7-7 32 0,6-4 0 15,6 1 1680-15,7-3 352 0,2 4 64 0,2 0 16 16,2 7-1344-16,2 2-272 0,5-4-48 0,6 3-16 15,2 1-432-15,7-2-64 0,3 2-32 0,8-2 0 16,1-1-144-16,4-1-16 0,-3 0-16 0,5-3 0 16,7-2 48-16,3 1 16 0,5-3 0 0,-8 2 0 0,-10 1-192 15,5-3-48-15,8-2 0 0,-1 2 0 0,0 1-160 0,-10 1-32 16,-9 5-16-16,-11 3 0 16,-4 1-240-16,-8 2 0 0,-7 9 128 0,-8-9-128 0,-5 4 0 0,-6 2 0 15,-4-1 0-15,-5 1 0 0,-5 0 0 0,-6 5 0 16,-7-7 0-16,-5 5 0 0,-4-1 0 0,-9-3 144 15,-4 1-144-15,-11-2 128 16,-3 3-128-16,-10-1 0 0,-8-4 0 0,-6 2 0 0,4 3 0 0,-13-3 128 0,-6 0-128 0,-9 3 0 31,-2-3 0-31,3 0 0 0,-1 3 0 0,7-5 0 0,14 2 0 0,1-2 0 0,-1 2 0 0,-1-4 0 16,6 5 0-16,8 1 0 16,7 0 0-16,10 3 0 0,5-3 0 0,8 5 0 0,2-7 0 0,11 3 0 15,11-1 0-15,6 0 0 0,8 3 0 0,7-7 0 16,11 0 0-16,6 0 0 0,8-2 0 0,11-4 0 15,13 2 0-15,7-9 0 0,3 5 0 0,9-3 0 16,5 3 0-16,5-5 0 0,-10 5 0 0,0-5 0 16,7 1 0-16,4-1 0 0,1-4 0 0,-1 2 0 15,-6 3 176-15,-8 3-48 0,-9 5-128 0,-14 4 192 16,-8 5-192-16,-8-5-128 0,-1 6 128 0,-6 5-208 31,-4 2-896-31,-6 2-176 0</inkml:trace>
  <inkml:trace contextRef="#ctx0" brushRef="#br0" timeOffset="2">6712 8772 7359 0,'0'-10'656'0,"0"1"-528"0,2 7-128 0,-2-2 0 0,2 2 800 0,-2 0 128 0,2-5 32 0,0-1 0 0,2-3 1664 0,1-2 320 0,-1 1 80 0,2-1 16 16,3 4-672-16,-1 3-144 0,1-1-32 0,4 3 0 16,4 0-656-16,2 0-128 0,6 2-16 0,3-5-16 15,4 7-544-15,9-4-96 0,7 2-32 0,10 0 0 16,4 0-256-16,6 2-64 0,2 0-16 0,9 0 0 15,6-7-160-15,-2 3-16 0,-6 0-16 0,-2-7 0 16,8 0 208-16,0-1 32 0,4-8 16 0,-4 3 0 16,2 5-48-16,0-5-16 0,3 4 0 0,-1 4 0 15,0 1-224-15,-4 1-144 0,-10 5 192 0,-7 0-192 0,-6 2 0 16,-9 2 0-16,-4 0 0 0,-11 3 0 0,-11-1 0 0,1 2 0 16,-3 1 0-16,-4-3 0 15,-4 4 0-15,-4 1 0 0,-5-3 0 0,-3 3 0 16,-6-3 0-16,-5 1 0 0,-7 3 0 0,-4-8 0 15,-5 7 0-15,-8-7 0 0,-6 2 0 0,-4 1 0 16,3-5 0-16,-10-5 0 0,-13 1 0 0,-10-2-144 0,-7-5 144 0,9 0-128 16,10 3 128-16,-6 4-128 0,-15-7 128 0,-6 5 0 15,-9 3-144-15,0 1 144 0,5 4-160 0,5 1 160 0,12-1-208 0,4 2 80 16,-5 0-16-16,1 3 0 0,-1 3 0 0,5-1 0 16,6-1 144-16,6 3 0 0,7 0 0 0,6-1 0 15,9-3 0-15,9-5 0 16,5 0 0-16,9 0 0 0,9-2 0 0,4 0 0 0,4-2 0 0,7 0 0 15,10 0 0-15,7-5 0 0,13-1 0 0,10 1 0 16,6 1 0-16,7-5 0 0,6 5 0 0,5 2 0 16,4-1 0-16,4 3 0 0,6 2 0 0,-6 0 0 15,-6-4 0-15,2 2 0 0,6 0 128 0,5 0-128 16,1-7 0-16,3 1 128 16,4-3-128-16,-4 0 0 0,-3-4 0 0,-6 3 144 0,0-3-144 0,-8 2 0 0,-11 0 0 0,-8 5 0 15,-11 3 0-15,-9 5 0 16,-6 0-704-16,-9 3-192 0</inkml:trace>
  <inkml:trace contextRef="#ctx0" brushRef="#br0" timeOffset="3">15044 1692 19343 0,'4'2'1728'0,"0"2"-1392"0,1-4-336 0,-1 2 0 0,0 0 688 0,3 5 64 0,1-1 16 0,7 9 0 0,8 2 2096 0,9 6 416 16,3 9 96-16,-1 0 16 0,2 2-1920 0,-4 3-384 15,-2 1-80-15,-5-2-16 0,-4 0-480 0,-1-4-112 16,-8 0-16-16,-5-11 0 0,-3 1-64 0,-2-5-32 16,-6-7 0-16,0 1 0 0,-5-7-48 0,-2-2-16 15,-3-2 0-15,-6-2 0 0,-1-2-96 0,-2 0 0 16,-1-3-128-16,-6-1 192 0,-4-3-192 0,-8-1 0 16,-5-3 0-16,0 2 0 0,7 2 0 0,-1 5 0 15,1 2 0-15,-3 1 0 0,3 10 0 0,1-5-240 0,7 4 80 0,7 3 16 16,3 1-16-16,10-7 0 0,5 1 0 0,9-4 0 15,5 0 160-15,6-4 0 0,6 1 0 0,2-7 0 16,7 1 128-16,2 1 16 0,-1-7 0 0,3 2 0 16,4-2-144-16,3-2 0 0,1-2 0 0,5 0 0 15,0-2 0-15,4-7 0 0,0 7 0 0,0-5 128 16,-7 7-128-16,-3 4 0 0,-7 6 0 0,-5 3 0 16,-5 6 0-16,-5 4 0 0,-2 7 0 0,-9 4 0 15,-4 2 0-15,-4 0 0 0,-4 4 0 0,-7 7 0 16,-4 6 0-16,-7 4 0 0,-1 9 0 0,-3-6 0 0,0-1 0 15,3 5 0-15,-5-5 0 0,0 7 0 0,-2-2 0 0,5-3 0 16,3-5 0-16,3-10 128 0,4 1-128 0,4-11 0 16,4-6 0-16,7-11 0 0,4-9 128 0,3-6-128 15,3-8 128-15,3-7-128 0,0-13 192 0,1-1-64 16,1-12 0-16,0-3 0 0,-2-5-128 0,-3 4 0 16,-2-2 0-16,1 11 128 0,-5 7-128 0,-2 1 0 15,-2 5 0-15,-2 4 0 0,-1 2-192 0,-1 8 0 16,0 7-16-16,-3 2-12112 0,0 5-2416 15</inkml:trace>
  <inkml:trace contextRef="#ctx0" brushRef="#br0" timeOffset="4">11838 10278 8287 0,'0'-5'736'0,"3"3"-592"0,-1 0-144 0,-2 2 0 0,0 0 1072 0,2 0 176 0,2 0 32 0,0-6 16 15,5 1-80-15,1 1 0 0,3 2-16 0,2-2 0 16,2 4-352-16,4-5-64 0,-1 5-16 0,1 0 0 16,-2 5 224-16,2-5 32 0,3 2 16 0,4 0 0 15,1 4-288-15,-3-6-64 0,-1 5-16 0,5 1 0 16,7-4-32-16,5 2-16 0,5 1 0 0,6-3 0 15,-2 2-256-15,5-4-48 0,3 0-16 0,5 0 0 16,0-4 432-16,-2 2 96 0,2 0 0 0,4-3 16 16,7 1-400-16,-1-2-64 0,3-3-32 0,-3 3 0 15,3-5-32-15,-2 5-16 0,-9-3 0 0,6 3 0 16,11-1 144-16,4-1 48 0,1-1 0 0,-5-1 0 16,2-1-192-16,-4-4-48 0,2-2 0 0,2 0 0 0,7 0 176 0,4 2 16 15,4-2 16-15,-2 2 0 0,-2 0-144 0,-3-2-16 16,-3 0-16-16,-5 0 0 0,-13 5-96 0,3-1-32 15,4 0 0-15,4 4 0 0,6 7-160 0,-1-2 128 16,-5 4-128-16,0 0 128 0,2-2-128 0,-4 2 0 16,-9-4 0-16,5 4 0 0,8 4 0 0,0-2 0 15,0 7 0-15,-4-1 0 0,-2 1 0 0,-2 1 0 16,-3-3 0-16,-5-1 0 0,-10-2 0 0,3-4 128 16,6 2-128-16,0-2 128 0,0 0-128 0,-1 0 0 15,-4 0 0-15,-1-2 0 0,0 4 0 0,-5 1 0 0,-8-3 224 16,0 2-64-16,-2-2-32 0,-2 0 0 0,-2 0 0 15,-5-2 0-15,-2 2-128 0,-2 0 0 0,0 0 0 0,-2 0 0 16,-2 0 0-16,-2 2 0 0,-1-2 0 0,-1 4 0 16,0-4 0-16,-1 0 0 0,-1 0 0 0,-1 0 0 15,-2 2 0-15,-4-2 0 0,0 0 0 0,-4 2 0 16,0-2 0-16,-2 0 0 0,-3 2 0 0,-4 3 0 16,-1-1-320-16,-6 2-64 0,-3 5 0 0,0-1-17968 15</inkml:trace>
  <inkml:trace contextRef="#ctx0" brushRef="#br0" timeOffset="5">28026 8349 15663 0,'-15'-17'1392'0,"2"0"-1120"0,5 6-272 0,1 7 0 0,1-3 992 0,-3-3 144 0,-10-12 16 0,-11-14 16 0,-10-11 1264 0,-7-4 240 0,0 5 48 0,3 5 16 15,3 11-1696-15,-2 9-336 0,1 2-64 0,-3 10 0 16,3 9-432-16,-1 0-80 16,2 7 0-16,-1 3-128 0,1 3 176 0,-3 6-176 0,-1 0 160 0,0 7-160 15,-6 6 192-15,0 2-48 0,2 9-16 0,-2-5 0 16,2 7-128-16,-4 8 0 0,2 6 0 0,-3 1 128 15,7 0-128-15,1 1 0 0,-6 14 0 0,-3 6 0 16,-5 8 0-16,3 3 0 0,2-5 0 0,8-4 0 16,4-15 0-16,5 9 128 0,-3-1-128 0,5 5 0 0,4-2 624 15,7-2 32-15,5-5 16 0,8 3 0 0,5-5-16 16,5-2 0-16,6-6 0 0,3 2 0 0,-1-11-368 0,3 4-80 16,3 3-16-16,8 4 0 0,3 8-192 0,7 3 144 15,8-3-144-15,9 3 128 0,11-9 32 0,10 0 0 16,11 0 0-16,6-9 0 0,2-8 80 0,0-11 16 15,-1-8 0-15,5 0 0 0,11-11-32 0,7 0 0 16,4-2 0-16,6-4 0 16,3-4-224-16,-3-9 0 0,-4-9 128 0,8-10-128 0,9-9 160 0,7-4-16 0,1-6 0 0,-1-7 0 15,-5-2 48-15,-12-2 0 0,-5-2 0 16,-15-2 0-16,-4 0-192 0,0-7 160 0,2-10-160 0,-8-2 160 16,-5-9-160-16,-8 0 128 0,-5-2-128 0,-3-2 128 31,-5 0 0-31,-7-5 0 0,-3 1 0 0,-14-1 0 15,-3 7-128-15,-8-10 0 0,-7-22 0 0,-11 0 0 16,-9 4 0-16,-13 7 0 0,-5 2 0 0,-10 4 0 16,-4 8 0-16,-10-6 0 0,-13-2 0 0,-13 9 0 15,-8 2 0-15,-11 12 0 0,-9 9 0 0,-8 7 0 16,-7 5 0-16,-3 10 0 0,-1 10 0 0,2 2 0 16,7 6 0-16,2 9 0 0,6 6 0 0,7 5 0 0,6 4 0 0,4 2 0 15,7 2-160-15,6 2 160 16,7 3-464-16,5-3 0 0,8 5 0 0,5 1-18384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2:46.5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9408 10869 13823 0,'0'-10'1216'0,"0"1"-960"0,0 5-256 0,-2-2 0 0,2 3 1408 0,-2-3 256 0,0-9 32 0,-3-4 16 0,-3-11 784 0,-3 5 144 16,1 1 48-16,-5 5 0 0,2 4-1424 0,-4 9-288 16,-2-5-48-16,0 7-16 0,-1 2-192 0,1 2-32 15,2 2-16-15,0 4 0 0,0 3 144 0,2 1 16 16,2 5 16-16,-1 9 0 0,-1 1-480 0,0 11-112 15,0 7 0-15,0 6-16 0,0 6-240 0,4 3 0 16,3-3 0-16,4 9 0 0,1 13 0 0,8-1 0 16,3 5 0-16,7-4 0 0,4-5 0 0,5-14 0 0,6-11 0 15,1-11 0-15,4-15 0 0,1-8 0 0,4-7 0 0,1-8 0 16,-1-4 0-16,-4-5 0 16,1 0 0-16,-10-6 0 0,-3 7-144 0,-5-7 144 0,-2 4 0 0,-4-4-144 31,-3 0-752-31,-5 0-160 0,-5 0-32 0,-3 2-9792 0,-5 0-1952 0</inkml:trace>
  <inkml:trace contextRef="#ctx0" brushRef="#br0" timeOffset="1">9259 11402 4607 0,'6'-5'400'0,"-1"3"-400"0,1 0 0 0,-2 0 0 16,3 2 1216-16,-1-6 176 0,3 1 16 0,6-1 16 0,10-5 2688 15,11-10 544-15,7-7 96 0,2 1 32 0,-3-3-1600 0,-1 0-320 16,-7 4-64-16,0 3-16 0,-4 2-1392 0,-3 4-288 15,1-2-48-15,-5 6-16 0,-1-2-688 0,-3 9-144 16,-2 3-16-16,-6 3-16 0,-1 7-176 0,-1 1 0 16,-3 5 0-16,-2 4 128 0,3 4-128 0,-3-1 0 15,0-1 144-15,1 2-144 0,1 9 0 0,0 6 0 16,5 4 0-16,-2 1 0 0,3-1 0 0,-1-1 0 16,0-3 0-16,-1-6 0 15,1-5-448-15,2-4 0 0,-3-6 0 0,1-4 0 16,2-2-1568-16,-3-5-320 0,3-4-64 0,-2 0-12896 0</inkml:trace>
  <inkml:trace contextRef="#ctx0" brushRef="#br0" timeOffset="2">10350 11097 7359 0,'-11'0'320'0,"5"2"80"0,-3 3-400 0,3 1 0 0,1-2 0 0,1 0 0 15,0 7 2112-15,-5 0 352 0,1 16 64 0,-7 3 16 0,0 11 1248 0,2 1 256 16,7 3 48-16,4 4 16 0,4 0-1744 0,4 0-336 16,5-4-80-16,2-7-16 0,2-4-1072 0,2-9-224 15,2-3-32-15,2-9-16 16,0-5-352-16,3-8-80 0,-3-4-16 0,2-3 0 0,-1-10 80 0,-3 2 16 16,0-2 0-16,-4-6 0 0,-2-3-112 0,-3-1 0 15,-1-5-128-15,-5-4 192 16,0 2-192-16,-4 2 0 0,-4 4 0 0,-2 5 0 0,-1-3 0 0,-5 3-256 15,-3 1 16-15,-7 1 16 0,-1 4-96 0,-3 2 0 0,1 9-16 16,-1-1 0-16,-1 5 112 0,-1 0 32 0,5 6 0 0,3 3 0 31,5-1-432-31,5 3-80 0,6 1 0 0,4 3-16 16,6-2-1696-16,7 1-336 0</inkml:trace>
  <inkml:trace contextRef="#ctx0" brushRef="#br0" timeOffset="3">10850 11289 9215 0,'-8'6'816'0,"1"3"-656"0,3-5-160 0,0 2 0 15,-1-4 1248-15,1 7 224 0,-9 2 32 0,-4 10 16 0,-2 9 1424 0,-2 6 272 16,4-6 64-16,6 2 16 0,5 0-1872 0,4-1-368 16,4-3-80-16,0 0-16 0,4 0-256 0,3-1-48 15,-1-1-16-15,5-5 0 0,2-4-272 0,0-6-64 16,2-5-16-16,2-6 0 15,-2-4 96-15,0-7 0 0,2-2 16 0,1-4 0 0,-3-4-16 0,-3-2-16 16,-1-1 0-16,-2-3 0 16,0 1-368-16,-5-4 0 0,-2 0 0 0,0-2-192 0,-4 1 192 0,0-3 0 15,0 4 0-15,0 0 0 0,0 0 0 0,0 7 0 0,0-3 0 16,0 7 0-16,3 4-320 0,-3 4-16 0,0 5-16 0,2 2 0 31,-2 8-704-31,0 0-144 16,2 9-16-16,2 8-16 0,0 7 736 0,1 8 160 0,-1 3 16 0,2 7 16 0,1 8 576 0,-1 1 112 0,5 2 32 0,-3-5 0 15,3-6 544-15,4-1 96 0,4 4 32 0,2-13 0 16,7-2-192-16,0-17-48 0,1-6 0 0,1-15 0 16,7-9-112-16,-3-13-32 0,0-6 0 0,2-8 0 15,0-9-240-15,0-11-48 0,-2 1-16 0,-6-11 0 16,-2 6-400-16,-7 2 0 0,-2 7 0 0,-7-5 0 16,-3 0-256-16,-3 1 32 0,-6-1 0 0,-2 7 0 15,-3 8-432-15,-3 7-96 0,-3 0-16 0,-4 6 0 16,0 8 0-16,0 9-16 0,0 9 0 0,0 6 0 0,2 2 784 0,-2 13 0 15,0 6 0-15,-2 9 0 0,2 4 0 0,-1 11 128 32,1 17-128-32,0 12 144 0,2 5 208 0,7 8 32 15,6 5 16-15,4-5 0 0,6-6 176 0,5-9 48 0,6-4 0 0,3-17 0 0,1-8-320 0,7-9-64 32,2-4-16-32,4-13 0 0,-2-6-224 0,0-11 0 15,5 0 0-15,-7-9 0 16,-3 1-512-16,1-3-80 0,0 0-32 0,-4-4-10784 0,-1 3-2160 0</inkml:trace>
  <inkml:trace contextRef="#ctx0" brushRef="#br0" timeOffset="4">12088 11157 35007 0,'-5'0'3120'0,"1"0"-2496"0,2 0-496 0,0 0-128 0,0 0-576 0,0 0-144 0,-3 0-32 0,-1 0 0 0,-1 4 752 0,-1 2 240 16,4 5 0-16,2 0 0 16,2-1-2560-16,2 7-512 0,4 7-112 0,3-3 0 0</inkml:trace>
  <inkml:trace contextRef="#ctx0" brushRef="#br0" timeOffset="5">12122 11583 33167 0,'-7'-3'2944'0,"3"3"-2352"0,2 0-464 15,2 0-128-15,-2 0 464 0,0-2 80 0,-3 0 16 0,1-4 0 16,0-3-256-16,4-1-48 0,4-3-16 0,9 2 0 16,6 1-240-16,4-5 0 0</inkml:trace>
  <inkml:trace contextRef="#ctx0" brushRef="#br0" timeOffset="6">13050 10923 28559 0,'7'-7'1264'0,"-3"3"272"0,0 4-1232 0,0 0-304 0,-1 0 0 0,-1 4 0 16,0 3 1440-16,2 5 224 0,3 8 64 0,1 11 0 15,1 6-304-15,-1 5-48 0,3 7-16 0,-1 0 0 16,-1 4-752-16,-1-4-160 0,1 0-16 0,-1 0-16 0,-3 2-288 0,-1-4-128 16,-2-4 0-16,0-5 128 0,-2-8-128 0,-4-5 0 15,2-3 0-15,0-12 0 16,-3 1-1296-16,1-5-304 0</inkml:trace>
  <inkml:trace contextRef="#ctx0" brushRef="#br0" timeOffset="7">12914 10869 23039 0,'9'-6'1024'0,"-3"-3"192"0,2 7-960 0,3-2-256 0,-2 2 0 0,-1-2 0 15,3-1 1136-15,12-1 176 0,13 0 32 0,11-5 16 16,9 0 1136-16,-3 5 240 0,-2 2 32 0,-6 8 16 15,-3 7-1872-15,-5 1-368 0,-8 8-80 0,-5 5-16 16,-5 1-240-16,-6 6-48 0,-5 0-16 0,-3-1 0 16,-5 4-144-16,-5-1 0 0,-5 4 0 0,-7-2 0 0,0 2 0 0,-5-10 0 15,-1-7 0-15,-5 1 0 16,0-5 0-16,-4-7 0 0,3 1 0 0,-3-5 0 0,2-1 0 0,2-3 0 16,-2-4 0-16,5 2 0 0,8-7-160 0,0 3-16 15,4-5 0-15,4-3 0 16,7 1-1856-16,4-2-368 0,5 3-80 0,6-3-12528 0</inkml:trace>
  <inkml:trace contextRef="#ctx0" brushRef="#br0" timeOffset="8">13870 10669 7359 0,'-2'0'656'0,"0"2"-528"0,0 5-128 0,-2-7 0 15,-1 4 1184-15,-1 2 208 0,-7 7 32 0,-6 8 16 16,-6 9 2400-16,-5 9 496 0,2 5 80 0,0-3 32 15,3 6-1712-15,6-5-352 0,4 5-64 0,4 0-16 16,5 2-928-16,4 0-192 0,2 4-32 0,6 2-16 16,2-4-768-16,3 3-160 0,4-1-16 0,2 2-16 0,6 1-176 0,1-3 0 15,4-8 0-15,-1-7 0 0,1-2 0 0,4-13 0 16,2-3 0-16,0-8 0 16,2-5-736-16,0-3-80 0,-1-10-16 0,1-3-10944 15,-2-4-2208-15</inkml:trace>
  <inkml:trace contextRef="#ctx0" brushRef="#br0" timeOffset="9">14226 10957 15663 0,'-6'8'688'0,"4"-1"144"0,-1 3-656 0,3-3-176 0,0 1 0 16,0 1 0-16,0 1 2064 0,0 9 384 0,5 18 80 0,-1 9 16 15,4 14 144-15,-1 0 48 0,1 1 0 0,1-3 0 16,2-3-1456-16,-3-6-304 0,3-6-48 0,-3-3-16 15,1-4-448-15,-3-4-80 0,1-4-32 0,-3-5 0 16,0-6-976-16,0-6-192 0,-2 0-32 0,-2-7-15728 16</inkml:trace>
  <inkml:trace contextRef="#ctx0" brushRef="#br0" timeOffset="10">14595 11069 5519 0,'2'3'496'0,"0"-1"-496"16,-2 0 0-16,-2 2 0 0,0 0 2928 0,-1 3 480 0,-1 1 112 0,-2 7 0 16,-7 11 400-16,-4 1 80 0,-2 1 16 0,-5 4 0 15,1-2-1840-15,-3 0-384 0,1 2-64 0,-3-5 0 16,-2 1-1024-16,3 0-208 0,-1-5-48 0,4 3 0 16,1-5-240-16,6-4-48 0,2 0-16 0,4-2 0 15,5-2-144-15,2 1 192 0,4-3-192 0,2 2 192 16,4-2-192-16,5-1 0 0,2 1 0 0,4-3 0 15,4 1 0-15,0-3 0 0,1 3 0 0,1-7 0 16,3 2 0-16,-3 0 128 0,3 1-128 0,-1-3 0 16,-1 2 0-16,-3-2 0 0,0 0 0 0,1 5 0 15,1-12-656-15,-4 5-16 0,0-2 0 0,0 0 0 16,-1 2-752-16,-6-2-160 0,3 2-16 0,-4 0-14080 16</inkml:trace>
  <inkml:trace contextRef="#ctx0" brushRef="#br0" timeOffset="11">14965 11287 14623 0,'-6'-7'320'0,"4"5"64"0,-1 0 0 0,3 2 48 0,3 0-432 0,-3 2 0 16,2 0 0-16,2 0 0 0,2 5 3744 0,7 1 672 0,4 1 128 0,2 1 16 15,1-1-1968-15,3-3-400 0,0 1-80 0,3-1 0 16,2-4-1216-16,-3 0-256 0,3-2-32 0,-3-4-16 15,1 2-352-15,-5-4-80 0,1 1-16 0,-5-1 0 32,0 0-608-32,-5-3-128 0,-1 3-32 0,-4-3-11232 0,-3 3-2256 0</inkml:trace>
  <inkml:trace contextRef="#ctx0" brushRef="#br0" timeOffset="12">15116 11072 11967 0,'-2'-7'528'0,"0"5"112"0,2 0-512 0,0 2-128 16,0 0 0-16,0 2 0 0,2 4 2624 0,0 1 480 15,3 8 96-15,-1 4 32 0,2 13-880 0,3 6-176 16,-3 5-48-16,3 1 0 0,-3 3-560 0,0-4-112 16,-1 2-32-16,1-3 0 15,3-1-560-15,-3-9-112 0,3-1-32 0,1-9 0 0,1-5-512 0,2-7-208 0,-1-5 176 0,3-3-176 32,2-6-928-32,0-7-288 0</inkml:trace>
  <inkml:trace contextRef="#ctx0" brushRef="#br0" timeOffset="13">15525 10989 6447 0,'2'-5'576'0,"1"5"-576"0,-1 0 0 0,0 2 0 15,0 1 1424-15,-2 1 176 0,2 2 48 0,0 7 0 16,0 6 1968-16,5 11 400 16,-3 8 80-16,2 3 0 0,1 3-1664 0,-3-1-352 0,2-5-64 0,1 1-16 0,-1-5-672 0,1 2-144 15,1-8-32-15,-1-1 0 16,-1-1-784-16,0-7-176 0,1-4-16 0,-1-4-16 15,0-5-1312-15,-1-2-272 0</inkml:trace>
  <inkml:trace contextRef="#ctx0" brushRef="#br0" timeOffset="14">15634 10552 18431 0,'8'-6'816'0,"-1"4"160"0,1 2-784 0,-1 2-192 0,-1 0 0 0,1 2 0 16,3 3 2976-16,9 5 544 0,13 7 128 0,11 11 0 15,6 6-832-15,-2 7-192 0,-3 0-16 0,-3 3-16 16,-3 6-1568-16,-6 3-304 0,-4-4-64 0,-5 4-16 16,-3 5-32-16,-10 2-16 0,-3 4 0 0,-7 0 0 0,-7 8-384 0,-8 3-80 15,-6 2 0-15,-5-1-128 0,-3 1 0 0,3-4 0 16,-2-9 0-16,5-7 0 15,4-5-320-15,6-8-128 0,7-9-32 0,12-23-19360 16</inkml:trace>
  <inkml:trace contextRef="#ctx0" brushRef="#br0" timeOffset="15">16920 11255 22111 0,'5'-5'1968'0,"-3"3"-1584"0,0 0-384 0,0 2 0 0,0 0 1952 0,2-2 304 0,5 2 64 0,4-6 16 16,6-1-608-16,2-1-112 0,3 1-16 0,-1-1-16 15,-2-1-768-15,1 5-160 0,-5-2-16 0,0-5-16 16,-4 5-624-16,-1 1-320 0,1-1 48 0,-4 2 0 31,-1 4-1904-31,-4 0-368 0,-1 0-80 0,-3 2-11392 0</inkml:trace>
  <inkml:trace contextRef="#ctx0" brushRef="#br0" timeOffset="16">16882 11583 19343 0,'4'-3'848'0,"-2"1"192"0,3-2-832 0,-1 0-208 15,0 4 0-15,3-4 0 0,-1-1 2912 0,7-1 544 16,8-5 96-16,7-4 32 0,4 3-1216 0,-2-3-224 0,-5 2-48 16,-1 6-16-16,1-1-1488 0,-8 6-288 0,0 2-64 15,-4 0-16 1,2 2-768-16,-2 2-160 0,2 3-16 0,-5 1-16560 0</inkml:trace>
  <inkml:trace contextRef="#ctx0" brushRef="#br0" timeOffset="17">18339 10722 9215 0,'0'5'816'0,"0"-5"-656"0,2 0-160 0,-2 2 0 0,2 0 2144 0,-2 0 400 0,2 2 80 0,0 7 0 0,1 0-784 0,1 6-176 16,2 4-16-16,-4 0-16 0,3 1-1104 0,-3 1-208 15,2 0-64-15,-2-1-7680 16,2-3-1552-16</inkml:trace>
  <inkml:trace contextRef="#ctx0" brushRef="#br0" timeOffset="18">18550 10563 14735 0,'-7'-9'1312'0,"5"7"-1056"0,0 2-256 0,0 0 0 16,0 0 560-16,2 2 48 0,0 3 16 0,0 1 0 15,0 9 384-15,2 0 80 0,4 8 0 0,3 3 16 16,2-1-960-16,1 5-144 0,3-7 0 0,4 5-9328 16</inkml:trace>
  <inkml:trace contextRef="#ctx0" brushRef="#br0" timeOffset="19">19027 11118 15663 0,'-2'-17'688'0,"2"7"144"0,-2-1-656 0,2 0-176 16,0 3 0-16,0 2 0 0,0-1 1712 0,0-8 304 16,0-4 64-16,-5-6 16 0,1 3 320 0,-2 5 64 15,-3 7 16-15,-4 5 0 0,-1 5-1152 0,-1 9-240 16,-2 2-32-16,-3 6-16 16,-1 8-592-16,2 5-112 0,0 2-32 0,4 0 0 0,4-5-160 0,3 8-32 15,1 1-128-15,5 2 192 0,4 0-192 0,5-6 0 0,3 2 128 0,5-2-128 16,2-4 0-16,2-11 0 0,3 0 0 0,1-8 0 15,1-7 0-15,-1-4 0 0,1-9 0 0,-1-4 0 16,-2 0 144-16,-2-4 96 0,-2-2 16 0,-4-3 0 16,0 1-32-16,-4-1 0 0,-3-1 0 0,-2-3 0 15,-2-4-224-15,0 2 0 0,-2-4 0 0,-2 2 0 16,2 3 0-16,-2 1 0 0,2 5 0 0,-2-3 0 16,2 9 0-16,0 2 0 0,0 7 128 0,0 1-128 0,0 5 160 15,2 2-16-15,0 6 0 0,3 5 0 0,3 8 48 16,5 2 16-16,0 7 0 0,-1 2 0 0,5 8-208 0,1 9 128 15,3 6-128-15,0 7 0 16,0 6 0-16,1 0 0 0,-1 0 0 0,-2 4 0 0,2 0 0 0,-3 1 0 16,-6-1 0-16,-1-8 0 15,-5-7 0-15,-1 5 128 0,-3 6-128 0,-7-2 0 0,-1-9 0 0,-5-6 144 16,1-9-144-16,-5-6 128 0,0-12 16 0,-2-5 0 16,-2-7 0-16,-3-8 0 0,-1-2-144 0,-5 0 0 0,-1-6 0 15,-3-5 128-15,0 3-128 0,-2-5 0 0,2 0 0 0,2-2 0 16,6 3-256-16,1-7-16 0,4-1-16 0,6-1 0 31,4-4-1072-31,7 1-224 0,7-1-32 0,1-3-9456 0,7-2-1872 0</inkml:trace>
  <inkml:trace contextRef="#ctx0" brushRef="#br0" timeOffset="20">19811 10778 13823 0,'-11'-11'608'0,"5"9"128"0,-1-4-592 0,1 6-144 0,0 0 0 0,-1 0 0 0,1 0 2256 0,-7 6 432 0,-4 0 64 0,-6 9 32 0,-3 2 160 0,3 7 16 15,3 3 16-15,5 5 0 0,3 5-1216 0,3 3-240 16,3 3-48-16,-1 1-16 0,7 5-784 0,5 2-160 16,1 0-16-1,5-2-16-15,1 0-224 0,3-2-64 16,5 0 0-16,-3-4 0 0,4-5-192 0,0-8 0 15,-2-7 0-15,3-8 0 0,-3-4 0 0,2-5-192 0,0-6 48 16,1-6 0 0,-3 1-1152-16,0-5-240 0,0-7-32 0,-2-4-9824 0,2-1-1984 0</inkml:trace>
  <inkml:trace contextRef="#ctx0" brushRef="#br0" timeOffset="21">20024 10737 14735 0,'0'7'640'0,"0"-1"160"0,2 3-640 0,0-3-160 0,0 0 0 0,-2 3 0 16,2 2 2960-16,3 8 560 0,3 13 128 0,1 12 0 16,1 14-656-16,1-3-144 0,0 5-32 0,-1-5 0 15,-1-2-1728-15,-1 1-368 0,-1-5-64 0,-3-5-16 0,-2-5-448 0,0-1-192 16,-2-6 176-16,-2-9-176 0,2 3 0 0,-2-9 0 16,0-6 0-16,0-7-12032 15,-3 2-2368-15</inkml:trace>
  <inkml:trace contextRef="#ctx0" brushRef="#br0" timeOffset="22">20445 10852 9215 0,'5'5'400'0,"-3"-3"96"0,-2 2-496 0,0 0 0 0,-2 3 0 0,-3-5 0 16,1 6 2976-16,-4 3 496 0,-5 6 112 0,-4 6 0 15,-7 9-496-15,-3 2-96 0,-1 3-32 0,-2-3 0 16,0-5-1136-16,5-1-224 0,1-4-64 0,3-3 0 15,4 0-752-15,2-6-144 0,7-2-48 0,3-5 0 16,5-1-464-16,5-1-128 0,3-4 0 0,3 0 0 16,4 5 0-16,0-7 128 0,2 6-128 0,2 0 0 0,-2 3 0 15,0 2 0-15,-2-3 0 0,2 7 128 0,-2 2-128 0,0-2 0 16,-2 6 0-16,1-8 0 0,1 4-128 0,0-2 0 16,2 0 0-16,0-4 0 15,2-1-928-15,-1-1-176 0,1-1-48 0,-2-6-9856 16,-2 3-1984-16</inkml:trace>
  <inkml:trace contextRef="#ctx0" brushRef="#br0" timeOffset="23">20859 11063 22111 0,'-13'9'1968'0,"7"-5"-1584"0,1 0-384 0,1 0 0 15,4-1 960-15,0 1 128 0,0-2 0 0,4 2 16 16,5 3 1984-16,1-1 400 0,10 2 80 0,1-5 16 16,7-3-2352-16,-1-3-464 15,3 3-80-15,2-8-32 0,4 2-400 0,0-1-96 0,1 1-16 0,-5-5 0 16,-7 5-144-16,-1 1-144 0,-3 1 144 0,-6 2-208 31,-2 2-1008-31,-7-2-192 0,-2 2-32 0,-4 2-16 0,-4-2-2064 0,-5 2-432 0</inkml:trace>
  <inkml:trace contextRef="#ctx0" brushRef="#br0" timeOffset="24">21074 10848 28559 0,'-4'19'1264'0,"1"-6"272"0,1 2-1232 0,0-2-304 0,0-3 0 0,2-1 0 16,-2 4 1632-16,0 8 272 0,2 13 48 0,0 13 16 15,0 8-400-15,2-6-80 0,2 6-16 0,0-6 0 31,5-6-944-31,-3-5-192 0,3-6-32 0,2-4-16 0,-3-7-288 0,3-6 0 0,-1-2 0 0,3-7 0 16,0 1-384 0,0-7-192-16,-1-2-48 0,-1-5-17440 0</inkml:trace>
  <inkml:trace contextRef="#ctx0" brushRef="#br0" timeOffset="25">21523 10797 11967 0,'11'2'528'0,"-5"0"112"0,1 5-512 0,-3-5-128 16,-2 2 0-16,0 0 0 0,0 5 3648 0,3 4 704 15,1 10 144-15,0 9 32 0,1 6-1600 0,-5 5-320 16,0 2-64-16,-2-7-16 0,-2 2-1200 0,2 1-240 16,2-3-64-16,-2-8 0 0,0 0-672 0,2-9-144 0,2 0-16 15,1-6-16-15,-1-4-176 0,2-3 0 0,3-8-160 0,-1 0-12160 16,1-6-2432-1</inkml:trace>
  <inkml:trace contextRef="#ctx0" brushRef="#br0" timeOffset="26">21862 10401 34095 0,'-4'-13'1504'0,"4"9"320"0,2-2-1456 0,0 1-368 0,0 5 0 0,-2 0 0 0,2 2 0 0,5 1 0 16,5 3 0-16,5 0-128 0,7 9 1600 0,3 9 336 16,3 5 64-16,2 8 16 0,0 5-1136 0,-2 3-240 15,-2 2-32-15,-1 2-16 0,1 0-112 0,-2 0-32 16,-3 0 0-16,-2 0 0 0,-1 2-64 0,-3 0-32 16,-3 4 0-16,-3 1 0 0,2 7-224 0,-7 3 176 15,-1 5-176-15,-8-5 160 0,-1-2-160 0,-4-7 0 16,-5-2 0-16,-2-10 0 0,0-11-160 0,-4-6-16 15,4-13 0-15,0-5-12912 0,4-8-2592 0</inkml:trace>
  <inkml:trace contextRef="#ctx0" brushRef="#br0" timeOffset="27">23106 11027 23039 0,'6'-4'2048'0,"-2"2"-1648"0,-1-3-400 0,-1 5 0 0,-2 0 896 0,2 5 112 0,2-5 16 0,2 0 0 0,5 4 1440 0,0 4 288 16,-1 7 64-16,-1 6 16 0,-3 7-1600 0,-4 0-320 15,1 4-64-15,-3 6-16 0,-5 0-448 0,3 5-80 16,-2-5-32-16,0 3 0 0,-1-3-272 0,1-2 0 31,0-2 0-31,2-4-12064 16,0-6-2464-16</inkml:trace>
  <inkml:trace contextRef="#ctx0" brushRef="#br0" timeOffset="28">23178 10793 13823 0,'-13'-11'1216'0,"7"7"-960"0,2 2-256 0,0-5 0 15,1 5-320-15,3 2-128 16,0-2 0-16,3 2-16 0,3 0 464 0,2 2 208 0,7 2-16 0,2 3 0 15,5 6-16-15,1 4-16 0,5 2 0 0,6 2 32 16</inkml:trace>
  <inkml:trace contextRef="#ctx0" brushRef="#br0" timeOffset="29">23709 10961 24879 0,'-9'-11'1088'0,"5"7"256"0,-3 2-1088 0,1-2-256 0,2 4 0 0,-3 0 0 0,3 0 928 0,-9 4 128 15,-4-2 32-15,-6 2 0 0,-3 7 704 0,1 0 160 16,3 1 32-16,8 3 0 0,3 2-1088 0,7 0-192 16,4 5-64-16,4-1 0 0,4 4-208 0,5 3-48 0,2 0-16 15,0-3 0-15,2 9-368 0,-2-4 0 0,2 6 0 0,-2 3 0 16,-2 3 0-16,-3-3 0 0,1-1 0 0,-3-2 0 16,-3-2 0-16,-3-6 0 0,-2-3 0 0,0-1 0 15,-4-9 176-15,-1-5-48 16,-3-1 0-16,-3-5 0 0,-2 0 112 0,-4-1 16 0,-4-3 0 0,-5 0 0 15,1 0-256-15,-5-3 128 0,-2 1-128 0,4-2 0 16,5 0 0-16,6-3 0 0,4 3 0 0,9-7 0 31,2 5-448-31,8-2-176 0,7-5-32 0,8 2-16944 0</inkml:trace>
  <inkml:trace contextRef="#ctx0" brushRef="#br0" timeOffset="30">24650 11121 24879 0,'-4'4'1088'0,"2"0"256"0,2-4-1088 0,0 2-256 0,0 0 0 0,0 0 0 0,2 3 1088 0,0-5 144 0,4 2 48 0,5 2 0 0,2-4 912 0,6-6 192 15,2-1 48-15,5-3 0 0,-1-5-1344 0,3 0-272 16,2-4-48-16,-5 0-16 0,3-1-544 0,-5-1-208 15,-1 2 176-15,-7 2-176 0,0 2 0 0,-7 0 0 16,-2 2 0-16,-3 3 0 0,-6 1 0 0,-1 1 0 16,-4 1 0-16,-5 3 0 15,-2 4-320-15,-2 2 64 0,-4 2 0 0,-1 5 0 0,-1 4 64 0,-3 6 32 16,1-2 0-16,-3 8 0 0,3 10 160 0,1-6 0 0,3 5-144 0,4 5 144 16,2 5 0-16,6 5 0 0,5 0 0 0,6 5 0 15,7 3 0-15,4 1 0 0,6-3 0 0,8-13 0 31,5-3 0-31,5-18 0 0,3-4 0 0,5-17 0 16,-1-6 0-16,1-9 128 0,0-11 0 0,-2-8 0 16,-7-2 80-16,-2-2 16 0,-4-7 0 0,-5 0 0 15,-1 1-224-15,-5-3 176 0,0-2-176 0,-6 6 160 16,0 5-160-16,-7 0 0 0,0-1 0 0,-1 5 0 16,-3 2 0-16,-2 7 0 0,-2 6 0 0,-1 2 0 15,1 6 0-15,0 7 0 0,0 4 0 0,0 0 0 16,0 4 176-16,2 7-48 0,0 3-128 0,0 8 192 15,4 3-192-15,0 7 144 0,3-4-144 0,1 4 128 16,3 0-128-16,4 2 0 0,0 4 0 0,0-6 0 0,2 2 0 0,0 2 0 16,0-2 128-16,-2-2-128 0,-3 0 0 0,1-4 0 15,0-7 0-15,-2-4 0 0,-3-4 0 0,1-5 128 16,-1-5-128-16,-4-3 128 0,3-3 192 0,-3-5 48 16,0-3 0-16,-2-1 0 0,1 1 48 0,-1-6 16 15,2-9 0-15,-2 3 0 0,0-3-176 0,3-6-48 16,-1-4 0-16,0-6 0 0,0-1-208 0,-2-2 128 15,3 3-128-15,-1-3 0 0,2 9 0 0,-1 4-208 0,-1 4 16 16,2 5 0 0,-1 4-416-16,1 6-80 0,0 0-16 0,-1 3 0 15,1 7-512-15,0 6-128 0</inkml:trace>
  <inkml:trace contextRef="#ctx0" brushRef="#br0" timeOffset="31">25843 11338 19343 0,'-15'4'1728'0,"8"-2"-1392"0,1 0-336 0,0-2 0 0,4 2 960 0,-1-2 128 0,3 0 32 0,-2 0 0 0,2-2 1984 0,0-2 400 16,5-7 80-16,3 1 0 0,5-7-1984 0,0 0-416 16,4-9-80-16,2 3-16 0,2-9-768 0,-2 4-176 15,-2-4-16-15,-2 4-128 0,-4 7 0 0,0-4 0 16,-3 1 0-16,-2-1 0 0,-3 8-416 0,-6 0 16 15,1 4 0-15,-6 4 0 16,-1 3-176-16,-6 2-16 0,3 2-16 0,-3 4 0 0,-2 4 176 0,-7 5 48 16,1 8 0-16,-3 0 0 0,5 2 384 0,2 1 176 0,6-1-16 15,0 4 0-15,0 5-160 0,5 6 160 0,6 3-160 0,2-1 160 16,4 5 144-16,7-5 16 0,1 2 16 0,8-3 0 16,1-3 272-16,0-7 48 0,5-5 16 0,-1-7 0 15,1-11-272-15,2-8-48 0,4-5-16 0,-3-10 0 16,1-2-48-16,-2-5-16 0,-3-2 0 0,1-1 0 15,-3-3-272-15,-1 0-176 0,-3 4 32 0,-2-2 0 16,0-4-368-16,-4 0-64 16,-3 4 0-16,-1 3-16 0,-5 5-112 0,0-1 0 0,-4 2-16 0,0 1 0 15,3 6 352-15,-6 3 80 0,3 0 16 0,0 7 0 16,0 2 416-16,3 4 96 0,1 2 16 0,0 3 0 16,2 3-256-16,1 5 0 0,-3-2 0 0,3 8 0 15,-1 7 0-15,-2 8-160 0,0 2 32 0,1 1 0 0,-3 3 128 0,0 3 176 16,0 0-48-16,0-3 0 0,2 1 320 0,1-11 48 15,1-5 16-15,3-7 0 0,-1-10-176 0,3-8-16 16,2-4-16-16,-1-6 0 0,3-7 48 0,-2-2 16 16,2-4 0-16,-2-3 0 0,-3 3-160 0,-1-5-16 15,2-1-16-15,-1-7 0 0,1 2-176 0,-3 0 0 16,1 0 0-16,-1 4 0 16,1 0 0-16,2 1 0 0,1-1 0 0,1-2 0 0,2 7 0 0,0-1 0 0,0 10-128 15,-2-1 128-15,-1 6-224 0,-3 5 32 0,-1 4 0 0,1 0 0 16,-3 8 16-16,-1 5 16 0,-1 6 0 15,-2 7 0-15,0-1 160 0,-2 5 0 0,2 4 0 0,-2 0-128 16,0 0 128-16,0 0 0 0,5-2 0 0,-1 0 0 16,0-4 0-16,2-7 0 0,5-8 0 0,-2-2 0 15,1-7-896 1,1-8-160-16,2-5-32 0,0-4-15632 0</inkml:trace>
  <inkml:trace contextRef="#ctx0" brushRef="#br0" timeOffset="32">27099 10493 16575 0,'-4'2'1472'0,"2"0"-1168"0,2 4-304 0,0-4 0 0,-2 3 2192 0,2-1 384 0,0 2 80 0,-2 1 16 0,2 8 720 0,0 6 160 15,0-2 32-15,0 2 0 0,2-2-2464 0,0-2-480 16,2-2-112-16,3-2-16 15,-3 2-896-15,0-2-192 0,3 2-48 0,-1-7-16960 0</inkml:trace>
  <inkml:trace contextRef="#ctx0" brushRef="#br0" timeOffset="33">27383 10495 22111 0,'-2'12'1968'0,"2"-3"-1584"0,0-1-384 0,0 1 0 16,-3 0 960-16,3-3 96 0,0 2 32 0,0 7 0 15,0 7 1216-15,3 3 256 0,-1 7 64 0,2-8 0 16,2-3-1888-16,-1 0-368 0,-1 0-80 0,-2 1-16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2:49:44.9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1534 10346 6447 0,'-2'-5'576'0,"2"1"-576"0,0 2 0 0,0-4 0 0,0 4 176 0,-3-1-176 0,3-3 160 0,-2-5-160 16,0 1 1792-16,2-7 272 0,2 6 48 0,5-4 16 16,1 4-384-16,3 5-80 0,2 2 0 0,2 4-16 15,-1 0-800-15,6 6-144 0,1 5-48 0,0 2 0 16,3 2 288-16,-1-1 48 0,-4 1 16 0,3-4 0 15,-3-2-368-15,0-1-80 0,-2 3-16 0,0-9 0 16,-4 0-352-16,0-2-192 0,-3-4 192 0,-3 4-192 16,-1-9 432-16,-4 7-32 0,0-6 0 0,-4 1 0 0,0 1-256 15,-2-1-144-15,-3-1 160 0,-1-1-160 16,-1 5 128-16,-1-7-128 0,-3 5 0 0,-4-5 144 16,4 5-144-16,-4 2 128 0,0-1-128 0,-2 1 128 0,0 2 0 0,-1 2 0 15,1 2 0-15,0 0 0 0,2 5 96 0,2-7 16 16,0 4 0-16,0 2 0 0,3-3 160 0,1 1 48 15,2 0 0-15,1 0 0 16,1 1 0-16,1-1 16 0,2 0 0 0,0 2 0 0,-1 1-112 0,3 1-32 0,2-1 0 0,-2 3 0 16,2 1-192-16,0 0-128 0,-2 1 128 0,2 5-128 15,2 3 0-15,-2 1 0 0,2 2 0 0,-2 3 0 16,2 2 0-16,0 1 0 0,1 3 0 0,1 4 0 16,-2 3 0-16,0-1 144 0,2 0-144 0,-2-3 0 15,3 1 192-15,-3-4-192 0,2 6 192 0,-2 0-192 16,3 3 192-16,-3 1-192 0,-2 3 192 0,2 2-192 15,-2-7 192-15,0 7-64 16,0-2 0-16,-2 2-128 0,2-3 192 0,-2 3-64 0,-1 0 0 0,3 4-128 16,-2 4 0-16,2-3 0 0,0 1-192 0,2-4 48 15,1-5 304-15,-1-1 64 0,2 0 16 0,0-5 0 0,0 0-240 16,3 3 0 0,1 6 0-16,1-5 0 0,-3 7 0 0,5 0 128 0,0 6-128 0,-3-1 0 0,-2 1 0 0,-1 5 0 15,-5-3 0-15,0 3 0 16,-2-7 0-16,-1 0 0 0,-1-2 0 0,0 0 0 0,0-2 0 0,-3-2 0 15,3 0 0-15,-2-2-160 16,-1 4 160-16,1-3 224 0,-1 6-48 0,1-3-16 0,2 4-160 0,0-4-144 16,-1 4 144-16,-1 2-208 0,0 1 208 0,-1-5 256 0,3 6-48 0,-3-6-16 31,5-4-192-31,-2 2 0 0,-2 4 0 0,-1 5 0 16,1 6 0-16,-3-3 0 0,3 3 0 0,0 0 0 15,-1 2 0-15,1-4 0 0,-1-3 0 0,1-1 0 16,4-9 0-16,-2 0 0 0,2 0 0 0,-1-4 0 15,1-3 0-15,2 1-256 0,-2 1 48 0,2-1 16 16,0-7 192-16,0 0 256 0,0-2-48 0,2-2-16 16,3 0-192-16,-3 0-288 0,2-4 64 0,-2-3 16 15,2 1 208-15,3-3 0 0,-3 1 0 0,2-11 0 16,-1-1 336-16,-3-5 112 0,0-5 32 0,2-4 0 16,-2-2-480-16,0-3 0 0,3-3 0 0,-3-1 0 15,0 0-352-15,0-4-160 0,0 3-48 0,2-8-16912 16</inkml:trace>
  <inkml:trace contextRef="#ctx0" brushRef="#br0" timeOffset="18653.16">16245 5138 911 0,'0'-23'0'0,"2"12"0"0,-2 1 0 0,2 1 0 0,1 7 1184 0,-1-4 160 0,-2 1 16 0,0-1 16 0,4-5-96 0,0-4 0 0,-2-2-16 0,1-4 0 16,-1 6 544-16,-4-2 112 0,-3 4 32 0,1 3 0 16,-5-5-560-16,-3 2-112 0,-1 2-32 0,-4-3 0 15,-2-1-32-15,0 2 0 0,-1 7 0 0,-3-5 0 0,-3 0-368 0,-1 1-80 16,-3-1 0-16,-4 5-16 0,-2 1-352 0,-5 1-64 15,1 2-16-15,-9 2 0 0,-2 11-320 0,-5-5 0 16,5 7-160-16,-9 2 160 16,-3 10-128-16,-6-1 128 0,10 1 0 0,1-6 0 0,5 5 0 0,2 1 0 15,2 1 0-15,-7 6 144 0,-5 6 0 0,-5 5 0 16,2 3 0-16,2 6 0 0,0 3 128 0,3 0 32 16,-3 9 0-16,2 2 0 0,5 4-176 0,2-4-128 15,1 5 144-15,10-10-144 16,4-3 368-16,1 4-32 0,1 8 0 0,4 2 0 15,2 7-64-15,5-2-16 0,6 6 0 0,8-5 0 0,7-5 48 0,6-7 0 0,6 4 0 0,9 0 0 16,3-14-112-16,7 8 0 16,14 6-16-16,8 4 0 0,8-3-32 0,9-1 0 0,7-2 0 0,12-2 0 15,2-13 320-15,7-8 64 0,6-7 16 0,2-10 0 16,9-7-176-16,8-8-48 0,5-5 0 0,4-12 0 16,-1-11-192-16,-3-8-128 0,-1-13 128 0,5-9-128 15,2-8 128-15,-2-5-128 16,-4-6 128-16,-16 5-128 0,-10 3 208 0,2-12-16 15,0-4-16-15,-6-3 0 0,-11 7-176 0,-6-6 160 0,-5 1-160 0,-8-3 160 0,-6-5-160 0,-11-4 0 16,-7 0 0-16,-8 4 0 0,-9 10 0 0,-6-5 0 16,-6-9 0-16,-9-5 0 0,-12-1 0 0,-10-5 0 15,-9 2 128-15,-10 11-128 0,-10-4 0 16,-4 10 0-16,-5 7 0 0,-12 4 0 16,-11 2 0-16,-6 11 0 0,-3 10 192 0,-5 13-64 0,-6 9 0 0,-1 6-128 15,-2 7 192-15,4-1-64 16,8 5-128-16,7 2 0 0,8 2 0 0,9 4 0 0,9 3-400 0,5 3 32 0,5-1 16 0,5 10-17696 15</inkml:trace>
  <inkml:trace contextRef="#ctx0" brushRef="#br0" timeOffset="23299.94">26720 9760 7359 0,'-8'-2'656'0,"4"-2"-528"0,1 0-128 0,1 1 0 0,0 3 0 0,2 0 0 0,-2 0-160 0,0-4 160 0,2 2 1376 0,-2-4 368 16,0 1 80-16,2-1 16 0,0 4-112 0,2 0 0 15,0-5-16-15,4 3 0 0,1-2-224 0,3 1-32 16,5-1-16-16,0 0 0 0,4 1-128 0,3-3-32 16,-1 2 0-16,2-1 0 0,1 1-384 0,-1 2-96 15,3 4-16-15,-1 0 0 0,3 0-208 0,4 0-64 16,2 0 0-16,6 2 0 0,5 0-160 0,6 0-32 15,5-2-16-15,3-2 0 0,5 0-112 0,9-5 0 16,5 5-16-16,3-9 0 0,5 1 112 0,1 1 32 0,2 1 0 0,-1 1 0 16,-5-1 176-16,6 2 32 0,3-5 16 0,-1 2 0 15,-1 3-272-15,-5-3-48 0,-2 5-16 16,-13 0 0-16,-6 2-80 0,2-2 0 0,0 4-128 0,-4-9 192 16,-2 7-192-16,-9-4 144 0,-4 1-144 0,-5 1 128 15,-3-2-128-15,-7-1 128 0,-5 1-128 0,-3 2 128 16,-7 4-128-16,-2-5 0 0,-5 3 0 0,-1 0 0 15,-3 2 0-15,-4 0-192 0,-2 2 0 0,-2 0 16 16,0 3-1328-16,-2-3-272 0,-2 0-48 16,-3 4-14208-16</inkml:trace>
  <inkml:trace contextRef="#ctx0" brushRef="#br0" timeOffset="25160.51">14337 17486 7359 0,'0'-6'656'0,"2"1"-528"0,0-1-128 0,-2 4 0 0,0 0 1088 0,0-3 192 0,2-3 48 0,0-7 0 0,0-2 752 0,1 2 160 15,-3 2 16-15,2 3 16 0,0-1 64 0,4 7 16 16,3-3 0-16,4 1 0 0,4 2-816 0,6-3-176 15,5 5-16-15,10 0-16 0,5 2-432 0,8 0-64 16,8 0-32-16,3 2 0 0,2 2-416 0,4 5-96 0,7-1-16 16,1 3 0-16,5 0-272 0,5-1 0 0,5 5 0 0,3-4 0 15,6 6 0-15,-2-6 0 0,-2 1 0 0,0-1 0 16,0-2 128-16,1-1-128 0,1 1 0 0,-2-3 0 16,2 5 256-16,-4-7-48 0,-2 4-16 0,-7-3 0 15,-6-1-192-15,-7-4 0 0,-4 0 0 0,-6-6 0 16,-5 6 0-16,-8-5 128 0,-4 5-128 0,-4-4 0 15,-5 2 0-15,-2 0-240 0,-2 0 48 0,-7-5 16 16,-1 3-1456-16,-3-2-288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2:50:43.3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11813 8628 7359 0,'2'-2'656'0,"0"-5"-528"0,-2 5-128 0,0 0 0 0,0 2 896 0,0 0 160 0,0 0 32 0,-2-4 0 0,0 1 1264 0,-5 1 256 0,1 0 48 0,0-2 16 16,-5 2-880-16,-2 0-192 0,0 2-16 0,-4 0-16 15,2 2-640-15,1 0-128 0,-8 2-32 0,-1-2 0 16,4 3-144-16,-7-1-48 0,-2-2 0 0,-6 0 0 16,-4-2 48-16,-2 0 0 0,-5 0 0 0,-2 2 0 15,2 3-144-15,0-3-32 0,-3 2 0 0,-6 7 0 16,-1-1-144-16,-3 1-48 0,1 4 0 0,-1 0 0 16,9-5-112-16,0 3-16 0,5-7-128 0,-1 1 192 15,7-3-48-15,4-4-16 0,2 0 0 0,6-6 0 16,5 1 64-16,4-5 16 0,4-1 0 0,4 1 0 15,3-1 80-15,2-2 16 0,4 0 0 0,4 1 0 16,0-1-48-16,3 0 0 0,5 0 0 0,5 3 0 16,3-5-16-16,-1 4-16 0,2 3 0 0,7 3 0 15,4-5-80-15,6 5-16 0,3 5 0 0,5 5 0 0,1-1-128 0,2 4 160 16,-2 3-160-16,0 0 160 0,2 4-160 0,4-5 0 16,3 3 0-16,-3-2 0 0,-4-3 0 0,0 1 0 15,6-1 0-15,1-6 0 0,-1-2 0 0,-2 2 0 16,0 1 0-16,-4 1 0 15,-2-2 0-15,-4 2 0 0,-5 0 0 0,-4-4 0 0,-6 3 0 0,-7-1 0 16,1 0 0-16,-8 2 0 0,-1-4 0 0,-4 2 0 0,-3-2 0 16,-4 5 0-16,-2-5 0 0,-4-5 0 0,-2 3 0 0,-5-2 0 15,-2 2 0-15,-4-3 0 0,-4-5 0 0,-5-1 0 16,-1 5 0-16,-7-5 0 16,-11 1 0-16,-2-5 0 0,-6 0-160 0,-3-2-16 0,-5-2 0 0,5 4 0 15,1 4-16-15,-5-2 0 0,-6 3 0 0,-6-1 0 31,-7 2-176-31,0 1-32 0,9 4-16 0,4 4 0 0,2 0 416 0,2 2 0 0,5 0 0 0,3 4-128 16,10-6 128-16,5 2 224 0,9 3-48 0,5-5-16 16,8 0-32-16,6 0 0 0,7-7 0 0,4 7 0 15,4 0 128-15,5-6 32 0,8 4 0 0,8 0 0 16,5-3-112-16,4 5-32 0,-4 0 0 0,6-2 0 16,9 4-16-16,10-2-128 0,9 5 192 0,9-5-64 0,8-5 64 15,2 3 0-15,-2-2 0 0,-5-2 0 0,-12 1-64 0,-8 1 0 16,-5 2 0-16,2 0 0 0,0 2-128 0,-4 2 0 15,0 0 0-15,-8 2 0 0,-5-2 0 0,-4 1 0 16,-2 3 0-16,-7-2 0 0,1-2 0 0,-10 3 0 16,-3-3 0-16,-2 0 0 0,-3 0 0 0,-6-2 0 15,0 0 0-15,-6 0 0 0,-3-2 0 0,-6 0 0 16,-4 0 0-16,-7-5 0 0,-6 3 0 0,-8-2 0 16,-5-3 0-16,-8 3 0 0,-9-1 0 0,-6 1-176 0,-4 2 16 15,-5 4 0-15,-4-5-48 0,2 3-16 0,15 0 0 0,3 0 0 16,-3 2 224-1,0 4-176-15,2 3 176 0,2-1-160 0,5 9 160 0,4 2 0 0,10 4 0 0,9-2-128 16,9 1 128-16,8-3 0 0,9 4 0 0,6 0 0 16,10-4 0-16,7 5 0 0,7-5 0 0,4-5 0 15,-1 1 0-15,12 0 0 0,14-2 0 0,9-9 0 16,4-2 0-16,8-2 128 0,11-11-128 0,5-2 176 16,-1-6-176-16,-4-7 192 0,-6 7-192 0,-11-1 192 15,-6 5-192-15,-6 7 192 0,-1-3-192 0,-2 4 192 16,0 3-192-16,-1 0 0 0,-8 1-160 0,-5 5 160 15,-3 2-848-15,-6 7-80 0,-5-5-16 0,1 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9:16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10458 9662 12895 0,'-6'-2'1152'0,"-1"-2"-928"0,3 0-224 0,0 2 0 0,2 2 1632 0,-5-7 288 0,-3-4 48 0,-9-3 16 16,-7-3 1632-16,-4-5 336 0,5 1 64 0,-1 2 16 15,5 0-2240-15,2 4-448 0,4 6-96 0,0-1-16 16,4 1-528-16,3 3-128 0,1 1 0 0,3 3-16 16,4 2-256-16,2 2-48 0,4 1-16 0,9 3 0 15,5-6-32-15,5 4 0 0,9-4 0 0,7 2 0 16,3-2-16-16,7 0 0 0,3 0 0 0,3-2 0 15,3 2 48-15,8 0 0 0,4 0 0 0,3 0 0 16,0 0-240-16,-9-2 0 0,-7-4 0 0,-1-1 0 16,-9-3 0-16,-11-1 0 0,-8 5 0 0,-2-5 0 15,-1-4 0-15,-3 2 0 16,-7 3 0-16,-5-5 0 0,-3 8 0 0,-7-3-192 0,-2 3 192 0,-6 1-19600 16</inkml:trace>
  <inkml:trace contextRef="#ctx0" brushRef="#br0" timeOffset="1">22805 3297 8287 0,'0'-15'736'0,"0"2"-592"0,3 9-144 0,-3-2 0 0,2 1 512 0,0-1 64 0,0-7 0 0,2-6 16 0,3-13 1792 0,3 0 368 16,1-2 64-16,0 2 0 0,-1 9-1088 0,1 1-240 15,-3 12-32-15,1 1-16 0,-1 7-240 0,-1 6-48 16,-3 5-16-16,0 6 0 0,1 6 48 0,-3-4 16 16,0 4 0-16,0 3 0 15,0 6-288-15,-2-1-48 16,4 8-16-16,-1 1 0 0,1-10-400 0,-2-5-64 0,0 7-32 16,0 0 0-16,0-5-160 0,0-3-16 0,3-5-16 0,-1-5 0 15,0-1 32-15,0-7 16 0,5-6 0 0,0-2 0 16,1-3-16-16,1-3-16 0,4-5 0 0,2-2 0 15,2-9-32-15,2-3 0 0,3-1 0 0,-1-4 0 16,3-3-144-16,-1-1 0 0,-1 0 144 0,3-3-144 16,1-5 0-16,4-6 128 0,4-11-128 0,0-3 0 15,3 0 0-15,-7 8 144 0,-7 13-144 0,1 3 0 16,-3 1 0-16,-1 5 0 0,-8 6 0 0,-1 7 0 16,-4 8 0-16,-3 4 0 0,-2 7 0 0,-6 4 0 15,0 4 0-15,-6 9 0 0,-5 8 0 0,-4 5 0 16,-5 10 0-16,-1 11 0 0,-3 4 0 0,-1 9-144 15,-3 6 144-15,-2-2 0 0,6-7 0 0,-3 5-128 0,-3 0 128 0,0 6 0 16,-4-2 0-16,1-5 0 0,6-7 0 0,3-8 0 16,3-5 0-16,-1-3 0 0,5-6 0 0,0-4 0 15,0-7 0-15,2 0 0 0,2-10 0 0,0-5 0 16,0-1 0-16,0-5 0 0,2 0 0 0,-4-9 0 16,0 1 0-16,-2-7 0 0,2-2 0 0,0-5 0 15,0-1 0-15,4 2 0 0,2-1 0 0,1 1 144 16,1-13-144-16,1 0 160 0,1-4-160 0,3 2 0 15,-2 4-160-15,4 0 160 0,2 4 0 0,0 0 0 0,0 7 0 0,0 0 160 16,2 4-160-16,-2 2 0 0,2 4 0 0,-2 7 0 16,2 2 0-16,-2 6 0 0,0 2 0 0,0 7 0 15,2 6 0-15,0 1 0 0,0 5 0 0,3 3 0 16,-1 4 0-16,2-7 0 0,1-1-192 0,1-1 192 16,1 3 0-16,3-1 0 0,3 1 0 0,2-3 0 15,0 1 0-15,1-10 0 0,-4 3 0 0,1-8 0 16,0 0 0-16,0-7 0 0,-2-2 0 0,2-2 0 15,0-7 0-15,0 0 0 0,4-8 0 0,-2-2 0 16,2 0 192-16,4-6 16 0,5-9 0 0,4-7 0 16,4-4 16-16,1-4 0 0,1 0 0 0,0-4 0 15,-2 2-224-15,-1-4 144 0,-1 2-144 0,0-5 128 0,-7 7-128 0,-3 13 128 16,-5-1-128-16,0 7 128 0,-4 5-128 0,-2 1 0 16,-3 9 0-16,-3 2-176 0,-1 2-64 0,-4 3-16 15,0 3 0-15,-4 7 0 16,0 0-368-16,-4 3-80 0,-3 5 0 0,3 3-17296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2:53:41.02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14207 15466 9215 0,'2'-5'816'0,"0"1"-656"0,0 0-160 0,-2 2 0 0,2 2 1008 0,1-5 160 0,1-1 48 0,2 0 0 0,3-9 368 0,3 2 80 0,3 0 0 0,2 0 16 0,5 1 128 0,1 3 32 16,3 3 0-16,4-5 0 0,4 7-736 0,2 2-144 16,-8-2-16-16,-3 4-16 0,5-3-352 0,2 10-64 15,2-5 0-15,2 4-16 0,-2 3-112 0,0-3 0 16,2 1-16-16,1 1 0 0,5-4-80 0,3 3-16 16,4-5 0-16,2 2 0 0,5 0-144 0,3 3-128 15,3-7 192-15,2 2-192 0,0 2 240 0,6 0-64 0,2 3-16 0,1-1 0 16,-1 3 224-16,1-3 32 0,1 5 16 0,5-1 0 15,-4-3-128-15,6 3-32 0,6 1 0 0,4-5 0 16,1 1-64-16,4-3-16 0,0 0 0 0,0-4 0 16,-3 0-32-16,3 0-16 0,4-4 0 0,2 2 0 15,-10-2-144-15,10-1 192 0,9 1-192 0,-2-2 192 16,-3 4-192-16,1-7 160 0,6 3-160 0,-3-1 160 16,5-1-160-16,-4-1 0 0,-2 1 144 0,-9-1-144 15,-9-1 144-15,5-1-144 0,7-2 192 0,5-2-192 0,7 0 256 16,4-4-48-16,3 2-16 0,-5-2 0 0,0 0-32 0,-4-4-16 15,-4 3 0-15,-3 3 0 0,1 5-144 0,-1 1 0 16,-2 0 0-16,-3-1 0 16,-3 1 0-16,-9-2 0 15,-6 5 176-15,4-1-176 0,1 3 0 0,3 1 0 0,3 3 0 0,-2 2 0 0,-5 0 128 0,-2-6-128 16,-2 4 0-16,-4 0 0 0,-7-5 0 0,-5 5 128 16,-1 4-128-16,-9 0 0 0,-2 3 0 0,-6-3 0 15,-6 6 0-15,-7-3 0 0,-4 3 0 0,-6-2 0 16,-7 5 0-16,-8-2 0 15,-5 1 0-15,-6-5 0 0,-2 3 0 16,-5 1 0 0,-5 1-768-16,-3 1-112 0,-2-1-16 0,0 5-16432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2:53:11.55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19860 4478 12895 0,'-7'11'1152'0,"1"-2"-928"0,2 1-224 0,2-1 0 16,-1 1-688-16,-3 10-176 0,-5 14-32 0,-4 21-16 0,-4 22 2864 0,4 12 576 0,7 3 112 0,8 3 32 16,11 3 656-16,10 7 144 0,15-3 32 0,13-4 0 15,9-9-1728-15,5-16-352 0,8-16-64 0,3-19-16 16,5-10-720-16,2-13-160 0,6-9-16 0,-1-12-16 16,-3-9-432-16,-2-13 0 0,-3-10 0 0,-5-17 0 15,-3-5 0-15,-10-4 0 0,-3-2 128 0,-1-8-128 16,-3-9 672-16,-4-11 80 0,-2-10 16 0,-9 1 16 15,-6-1-608-15,-15 4-176 0,-8 11 0 0,-9 8 0 16,-5 17 0-16,-7-2 0 0,-10 0 0 0,-10 4 0 16,-8 9 0-16,-7 10 0 0,-4 16 0 0,-7 14 0 15,-3 19 0-15,-3 13-128 0,0 20 128 0,-4 18 0 0,-3 14 0 16,3 12 128-16,2 15 0 0,11-1 0 0,14-5 112 0,9-5 16 16,13-4 16-16,13-2 0 0,10-4-272 0,13-3 0 15,15-3 128-15,11-10-128 0,10-7 0 0,11-12 0 16,8-12 128-16,7-9-128 0,0-10 0 0,2-11 160 15,4-7-160-15,0-12 128 0,-4-4-128 0,4-11 0 16,3-9 0-16,1-12 0 0,-2-9 0 0,-6-6 0 16,-6-9 0-16,-9 0 0 0,-6 0 0 0,-11 1 128 15,-11 5-128-15,-13 1 128 0,-10 10-128 0,-10 5 128 16,-10 4-128-16,-10-1 128 0,-6 10-128 0,-9 5 0 0,-6 12 0 0,-4 5 0 16,-5 12-128-16,-4 14-64 0,-9 13-16 0,-3 13 0 15,-3 17 208-15,2 12 0 0,4 11 144 0,12 9-144 16,5 6 256-16,13 5-64 0,9-1 0 0,9-6 0 15,5 2-16-15,14 11-16 0,14 11 0 0,18-5 0 16,27 2 32-16,11-21 16 0,14-19 0 0,5-26 0 16,9-27-208-16,4-17 0 0,4-18 128 0,-2-14-128 15,-7-7 0-15,-2-10-288 0,1-13 64 0,-11 0 16 16,-14-3 208-16,-5-3-192 0,-3-5 192 0,-10-2-192 16,-6-2 64-16,-16 9 128 0,-8-1-208 0,-15 9 80 15,-13 9 128-15,-10 6-128 0,-7 10 128 0,-10 3-128 0,-5 10 128 0,-12 9 0 16,-12 13 0-16,-5 10 0 15,-3 17 272-15,3 15 96 0,-1 17 16 0,7 13 0 0,6 9 176 0,7 4 32 16,10 6 16-16,3 9 0 0,4 8-368 0,10 0-80 16,9 2-16-16,15-6 0 0,10-13-144 0,13-12 0 15,13-9 0-15,9-13 0 16,8-9-928-16,8-12-160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3:46.83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12891 6656 12895 0,'-7'-2'1152'0,"3"0"-928"0,2 2-224 0,2-2 0 0,0 2 832 0,2 0 128 0,-2-4 32 0,0-1 0 0,0-1 464 0,4 0 80 0,3-5 32 0,3 0 0 16,3 5-240-16,0-5-48 0,4 1-16 0,0-1 0 16,2-2-48-16,4 3 0 0,5 1 0 0,2 3 0 31,2-3-416-31,2 3-96 0,9 4 0 0,6-5-16 15,0 3-384-15,8 0-80 0,11 0-16 0,11-3 0 0,11-4-208 0,5 1 0 0,1-3 0 0,-2 2 0 16,-3-8 256-16,-1 4 0 0,-3 5 0 0,-6-1 0 16,-2 3 704-16,-4 3 128 0,-1 3 16 0,-8 2 48 15,-2 7-928-15,-6-3-224 0,-7-4 0 0,-7 6 0 16,-3 3 0-16,-7-3 0 0,-2 0 0 0,-9-1 0 16,-6 1 0-16,-6-4 0 0,-2 0 0 0,-7 1 0 15,-7 1 0-15,-3-2 128 0,-7 0-128 0,-6 0 160 16,-7 2 96-16,-6-1 0 0,-7-1 16 0,-5 0 0 0,-10-2-272 15,-6 4 0 1,3-8 0-16,-11 4 0 0,-7-2 0 0,-6 2 0 16,-7 6 0-16,1-4 0 0,2 7 0 0,-3-3 0 0,3-2 0 0,2 3 0 0,4-3 0 0,8 2 0 15,5-3 0-15,2 1 0 0,0 2 0 0,6 3 0 32,3 1 0-32,6-1 0 0,4 1 0 0,6-1 0 15,9-7 0-15,5 7 0 0,5-9 0 0,12 2 0 16,3-2 0-16,7-2 0 0,9-3 0 0,4-1 0 0,12-5 0 0,5 1 0 15,6-1 0-15,7-4 0 0,4 2 0 0,12-4 0 16,12 7 0-16,7-7 0 0,8 6 0 0,1 0 0 16,0 1 0-16,-1 1 160 0,-3 7-32 0,-5-2 0 15,3 2 128-15,-4 0 32 0,-5-1 0 0,-3-1 0 16,-5 4-288-16,-3-2 0 0,-3 2 0 0,-5-2 0 16,-4-4 0-16,-4 1 0 0,-5-1 0 0,-6 4 0 15,-2-7 0-15,-8 3 0 0,-3 4 0 0,-6 0 0 16,-7 4 0-16,-5 0-192 0,-3 2 48 0,-9 7-18320 15</inkml:trace>
  <inkml:trace contextRef="#ctx0" brushRef="#br0" timeOffset="1">31828 10407 22111 0,'-4'3'1968'0,"2"-1"-1584"0,4 2-384 0,0-4 0 0,2 6 1456 0,0-1 208 0,3 7 32 0,5 14 16 0,8 8 720 0,3 11 160 16,5 4 32-16,2 0 0 0,-3 0-1424 0,-1-3-288 15,-3-5-48-15,-1 1-16 0,-3 1-592 0,-4-7-128 16,-3-8-128-16,-1 0 176 0,-2-1-176 0,-3-6 0 16,2 1 0-16,-3-5 0 15,-1-7-1104-15,-2-3-112 0,0-3 0 0,3-4-15760 0</inkml:trace>
  <inkml:trace contextRef="#ctx0" brushRef="#br0" timeOffset="2">31381 12181 11967 0,'-3'0'1072'0,"1"-2"-864"0,2 2-208 0,0 0 0 0,0 0 256 0,0-2 16 0,0 2 0 0,0 0 0 0,0 0 2128 0,2 2 416 0,1 0 96 0,-3-2 16 16,0 0-1104-16,0 0-224 0,21 32-32 0,-17-22-16 15,0 7-192-15,1 0-32 0,-1 5-16 0,0 1 0 16,0 1-336-16,1-1-64 0,-3 0-16 0,2 1 0 31,-2-1-480-31,0 1-96 0,3 1-32 0,-3-4 0 0,0-4-96 0,0-6-32 0,4-4 0 0,1-3 0 16,1-4 96-16,5-9 32 15,4-1 0-15,4-3 0 0,3-11 0 0,6-1 0 0,2-7 0 0,4-6 0 16,2-5-288-16,1-4 160 0,-1 5-160 0,-2-3 128 16,0 2-128-16,5-6 0 0,1 0 0 0,5-4 0 0,0 0 128 0,4-4-128 15,0-3 128-15,0 0-128 0,3 1 0 0,-5 3 0 16,-2 7-144-16,-7 7 144 31,-2 6-1136-31,-8 6-112 0</inkml:trace>
  <inkml:trace contextRef="#ctx0" brushRef="#br0" timeOffset="3">1327 12562 2751 0,'-8'4'256'0,"3"-8"-256"0,1 8 0 0,0-4 0 0,2 0 752 0,0 2 96 0,2 0 32 0,-3 5 0 0,1 3 1424 0,0 10 304 0,2 3 48 0,0 5 16 0,0 1-1312 0,4 1-256 0,1-2-48 0,-1 0-16 15,4-11-240-15,1-5-48 0,-1-3-16 0,-1-9 0 16,1 0-16-16,1-9 0 0,-3-3 0 0,-1-5 0 16,-3 0 96-16,0-5 16 0,-2 1 0 0,-2 0 0 15,0-1-96-15,-1 1-16 0,-1 0 0 0,-2 2 0 16,-1 4-320-16,1 0-64 0,-5 2-16 0,1 5 0 16,-1 5-64-16,0-5-32 0,-1 6 0 0,-1 4 0 15,4 0 176-15,-1 4 48 0,1-1 0 0,1 3 0 16,3 3-160-16,1-3-32 0,0 3 0 0,4 2 0 15,0-3-48-15,0 5-16 0,2-2 0 0,2 2 0 16,1 2-64-16,1-2 0 0,2 2-128 0,1-6 192 0,2-1-16 0,-1-8-16 31,5 3 0-31,-2-10 0 0,0 3-160 0,-3-6 0 16,3-5 0-16,-4 2 0 0,-1 1 0 0,-1-7 0 0,-1 2 0 0,-4-2 0 0,0 0 0 0,-4-5 0 16,-2 5 0-16,-3 7 0 0,-1-1 0 0,-3 0 0 15,1 11 0-15,-3 0 0 0,0 5 0 0,0 3 0 16,3 3 0-16,1-3 0 0,1 3 0 0,1 0 0 15,1 1 192-15,2-1-64 0,1 0 256 0,3-5 64 16,3 1 0-16,5-5 0 0,1-2-448 0,3-5 0 0,8-1 0 16,3-3-16928-16</inkml:trace>
  <inkml:trace contextRef="#ctx0" brushRef="#br0" timeOffset="4">1278 12436 8287 0,'-6'0'736'0,"1"-4"-592"0,3-5-144 0,2 5 0 0,0 0 656 0,0-2 112 0,-2-9 0 0,0-2 16 0,0-5 1040 0,4 10 208 0,7 3 32 0,3 11 16 16,5 13-384-16,5 9-80 0,1 10-16 0,3 0 0 16,-1 2-224-16,3 2-48 0,2 5-16 0,0 1 0 15,-1-5-352-15,-1-5-80 16,4 6-16-16,-2-6 0 0,0 0-448 0,-5-4-96 0,-1-2 0 0,-5-5-16 15,-2-6-160-15,-6-2-16 0,-1-8-128 0,-6-3 192 16,-1-8 192-16,-3-3 16 0,-3 3 16 0,-5-2 0 16,-5-5-16-16,-6 5 0 0,-2-5 0 0,-7 0 0 15,-6 3-272-15,-7-1-128 0,-3 3 0 0,-5 2 128 0,-2-3-128 16,-3 5 0-16,3 4 0 0,0 5 0 0,4-1-176 0,3 7-16 16,-1 6 0-16,2 2 0 15,7 7-384-15,6 2-96 0,5 2-16 0,3 4 0 0,7-4 480 0,7 0 208 16,4-5-192-16,6-8 192 0,4-4 128 0,7-4 128 15,2-11 48-15,4-6 0 0,0-5-64 0,7-4-16 16,1-6 0-16,1-7 0 0,4-4 32 0,-2-8 0 16,4-7 0-16,4-13 0 15,3-10-64-15,1 0-16 0,-3 6 0 0,-1 11 0 0,-2 4-32 0,-2 6 0 0,-2 11 0 16,-8 9 0-16,-7 8-144 0,-7 9 0 0,-3 1 0 0,-7 10 0 16,-4 5 0-16,-5 1 128 0,-2 6-128 0,-1 4 0 15,-1 9 320-15,-4 0-32 0,4-3 0 0,-4 12 0 16,-2 3-288-16,-3 9 160 0,3-4-160 0,2 4 128 15,-2 7-128-15,0 4 0 0,2 4-160 0,2-7 160 16,0-6-176-16,2-4 176 0,3-10-192 0,1-12 192 16,5-10-128-16,0-8 128 0,1-11 0 0,3-7 0 15,0-12 0-15,3-5 0 0,1-6 0 0,-4-4 144 16,2-4-144-16,0-5 192 0,0-4-192 0,-2-10 192 16,2-14-192-16,0-6 0 0,1 11 0 0,1 0 0 15,0 2 0-15,0 7 0 0,3 7 0 0,-3 3 0 31,2 1-864-31,1 7-160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3:31.8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26049 9931 10127 0,'2'-5'896'0,"-2"1"-704"0,0 0-192 0,0 2 0 0,0 2 1264 0,3-7 208 16,-1-1 64-16,2-3 0 0,2-2 368 0,1-6 80 0,1 2 0 0,3 0 16 16,-3 4-400-16,3 1-64 0,0 3-32 0,2-2 0 15,-3 1 128-15,5 10 32 0,2-5 0 0,2 3 0 16,3 2-624-16,5 0-112 0,5 0-32 0,7 0 0 16,3 2-256-16,9 3-64 0,7-3-16 0,8 0 0 15,8 0-240-15,5 2-32 0,6-4-16 0,-2 0 0 16,-4 0-80-16,4-4-32 0,7 0 0 0,-1 2 0 15,-1-5 0-15,-5 3 0 0,0 0 0 0,-7 2 0 16,-3 0-160-16,-5 2 0 0,-6 2 0 0,-7 0 128 16,-6 2-128-16,-4-2 0 0,-7 2 0 0,-6 1 0 15,-6-3 0-15,-7 0 0 0,-2 4 0 0,-4-3 0 16,-7 1 0-16,-4 0 0 0,-6 2 0 0,-5-6 0 0,-8 7 0 0,-6-3 0 16,-7 2 0-16,-8-1 128 0,-7 1-272 0,-10-2-64 15,-9-2-16-15,-9-2 0 0,-5-2 224 0,-5-4-144 16,4 2 144-16,-4-1-128 0,-3-1 128 0,-1 6 0 15,0 0 0-15,2 2 0 0,2 7 0 0,4-5 0 16,4 4 0-16,7 1 0 0,10-3 0 0,5-1 0 16,4 1 0-16,7 0 0 15,8 1 0-15,8-3 0 0,7 0 0 0,8 1 0 0,7 1 0 0,6-6 0 0,9 6 0 0,10-6 0 16,7 2 128-16,12-2 0 0,9 3 0 0,15-6 0 16,8 3 64-16,9-2 0 0,9-8 16 0,1-1 0 15,3-2-32-15,-2-2-16 0,-3 5 0 0,-6 3 0 16,2-1-16-16,-8 1 0 0,-7 7 0 0,-6 0 0 15,-6 0-144-15,-7 5 0 0,-4-5 0 0,-5 0 0 16,-3 2-144-16,-5 2-16 0,-4 0 0 0,-9-4 0 31,-2 7-496-31,-8-1-112 0,-3 3 0 0,-8 3-17376 0</inkml:trace>
  <inkml:trace contextRef="#ctx0" brushRef="#br0" timeOffset="1">8435 10133 11967 0,'0'-4'1072'0,"2"-1"-864"0,-2 3-208 0,0 2 0 0,0-4 544 0,0 0 64 0,2-3 16 0,-2-3 0 0,2-3 1744 0,-2-4 368 0,0-2 64 0,0 2 16 16,0 0-1392-16,-4-3-272 0,0 3-48 0,-3 0-16 15,3 2-128-15,-5 1-16 0,1 3-16 0,-3 0 0 16,1 3-208-16,-3 1-32 0,0 7-16 0,-4 0 0 16,2 0-256-16,0 7-48 0,-2 3-16 0,-4 5 0 15,2 4-224-15,-5 7-128 0,3 6 160 0,0 6-160 16,1 11 272-16,1-4-32 0,7-3-16 0,-1 7 0 16,2 11 288-16,7 0 64 0,2 4 16 0,8 2 0 15,3 0-32-15,6-13-16 16,4-4 0-16,4-11 0 0,5-4-544 0,2-10 0 0,4-10 0 0,2-3 0 0,0-9 0 0,-2-2 0 31,2-2 144-31,-1-9-144 0,-1 1 128 0,-2-1-128 0,-5-4 0 0,-3 2 0 0,-5-4-144 0,-4 3-128 16,0 1-32-16,-5-2-11584 15,-1 0-2320-15</inkml:trace>
  <inkml:trace contextRef="#ctx0" brushRef="#br0" timeOffset="2">8298 10510 10127 0,'7'-7'896'0,"-1"3"-704"0,1 0-192 0,-1-3 0 15,0 5 992-15,1-2 160 0,1-2 48 0,7-5 0 16,11-6 2960-16,8-7 576 0,4-3 128 0,3-1 32 16,1-2-2544-16,-1 3-512 0,-7 3-112 0,-7 7 0 15,1 4-896-15,-4 3-160 0,-3 5-32 0,-4 5-16 16,-2 5-496-16,-5 5-128 0,-3 10 0 0,-5 5 0 15,-2 7 0-15,-2 2 0 0,0 4 0 0,0 3 0 16,-1 4 144-16,1-1-144 0,2 3 192 0,0-2-192 0,5 0 128 16,-3-7-128-16,4-2 0 0,3-6 0 0,-3-9 0 0,3-2 0 15,3-2 0-15,-1-6 0 16,2-5-784-16,0-4-224 0,1 1-32 0,-3-6-16112 16</inkml:trace>
  <inkml:trace contextRef="#ctx0" brushRef="#br0" timeOffset="3">9091 10297 4607 0,'-13'17'400'0,"4"-7"-400"0,3 3 0 0,2-2 0 15,0-1 2624-15,1-1 448 0,1 4 96 0,-2 6 16 16,0 15 992-16,2 6 208 0,-1 11 32 0,8 1 16 15,1-6-2064-15,5-1-432 0,4-7-80 0,0-3 0 16,2-6-1072-16,2-5-208 0,-2-3-32 0,2-8-16 16,2-3-288-16,-1-5-64 0,1-7-16 0,-2-3 0 15,0-3 32-15,-2-5 16 0,0-4 0 0,-4-2 0 16,0-5-208-16,-3-8 0 0,-1-2 128 0,-5-4-128 16,0-7 0-16,-1 3 0 0,-6-1 0 0,1 5 0 0,-2 4-208 0,-4 2 16 15,-3 0 0-15,-4-2 0 0,0 13-32 0,-4-1 0 16,-5 3 0-16,-5 6 0 15,3 7 48-15,-2 6 16 0,3 2 0 0,1 5 0 16,5 3-560-16,6 3-112 0,5 4-32 0,6 0 0 16,4-2-1344-16,4 2-272 0,7 2-48 0,4 0-11232 0</inkml:trace>
  <inkml:trace contextRef="#ctx0" brushRef="#br0" timeOffset="4">9798 10324 15663 0,'-2'-12'1392'0,"0"7"-1120"0,-3-1-272 0,1 4 0 16,2 2 352-16,-2 0 16 0,-1 0 0 0,-3 4 0 16,-3 5 1728-16,-6 1 336 0,-4 9 80 0,0 7 16 15,-1 2-1072-15,5 4-224 0,5 6-32 0,1-4-16 16,2 2 32-16,7 2 16 0,4 1 0 0,3-9 0 16,3-3-352-16,3-3-80 0,2-5-16 0,1-4 0 15,4-9-400-15,1-2-96 0,-2-4-16 0,2-4 0 16,0-2-272-16,-2-9 0 0,2 2 0 0,-2-8 0 15,-2-1 0-15,-2-1 0 0,0-2 0 0,-3 1-144 0,-1 3 144 0,-3-7 0 16,1 3 0-16,-5-1 0 0,0 7-240 0,-2-2-16 16,0-1 0-16,-2-1 0 15,2 4-96-15,-4 2-32 0,1 4 0 0,1 0 0 16,0 5-80-16,0-1-32 0,2 3 0 0,-2 4 0 0,4 2 144 0,-2 6 32 16,4-2 0-16,1 9 0 0,1 2 112 0,0 4 16 15,5 7 16-15,0 3 0 16,-1 5 368-16,3 3 80 0,0 1 16 0,2 0 0 0,-2 3 608 0,4-3 128 15,0-6 32-15,0-9 0 0,2-6-464 0,2-6-80 0,-2-7-32 16,3-10 0-16,1-3-96 0,3-3-32 0,-1-10 0 0,1-3 0 16,1-3-112-16,-5 1-32 0,-3 5 0 0,0-10 0 15,2-6-208-15,-1 0 0 0,-6 10 128 0,-1 0-128 16,0-6 0-16,0-2 0 0,-3-2 0 0,1-7 0 16,-2 2 0-16,-1-3-160 0,1-1 32 0,-3-2 0 15,-2 2-384-15,1 2-64 0,-8 7 0 16,-1 4-16-16,0 8-272 0,-5 1-48 0,-1 12-16 15,-1 2 0-15,-4 7 496 0,-2 8 112 0,-2 9 0 0,0 6 16 16,4-2 896-16,0 5 176 0,0 10 48 0,4 6 0 16,1 4 16-16,-1 10 16 0,7 11 0 0,2 8 0 15,2 3-272-15,4 5-64 16,5-7-16-16,3 3 0 0,3-9-144 0,7-13-32 0,3-6 0 0,1-15 0 0,-3-7-320 0,5-12 144 16,2-4-144-16,2-3 0 15,4-6-400-15,-4 0-192 0,-3 0-48 0,1 0 0 0</inkml:trace>
  <inkml:trace contextRef="#ctx0" brushRef="#br0" timeOffset="5">11446 10433 27647 0,'-2'-6'2448'0,"0"3"-1952"0,2 1-496 0,0 2 0 0,-2 0 672 0,2 0 32 0,-4-4 16 0,0-2 0 16,1-1 816-16,-1 1 144 0,4 2 48 0,-2-5 0 16,4 7-2112-1,2-4-432-15,1 3-80 0,3 3-14400 0</inkml:trace>
  <inkml:trace contextRef="#ctx0" brushRef="#br0" timeOffset="6">11495 10712 24879 0,'-6'0'1088'0,"0"0"256"0,1 0-1088 0,1 0-256 16,0 0 0-16,2 0 0 0,-2 0 1408 0,-3-2 240 16,-1 2 32-16,-1 0 16 0,-2 0-1024 0,5 0-208 15,2 0-32-15,6 2-9856 16,2 2-1968-16</inkml:trace>
  <inkml:trace contextRef="#ctx0" brushRef="#br0" timeOffset="7">12765 10335 5519 0,'0'-8'496'0,"0"1"-496"16,2 5 0-16,-2-2 0 0,0 2 864 0,-2-1 80 0,2-3 16 0,0 0 0 15,0-5 2880 1,2 5 592-16,0 1 112 0,2 3 32 0,3 4-1536 0,-1 5-304 0,5 3-64 0,-3 5-16 16,3 0-1072-16,0 4-224 0,-3 7-32 0,3-3-16 15,-3 9-864-15,-1 7-160 0,-3 3-32 0,0 3-16 16,-4 8-240-16,0-4 0 0,0-4 0 0,-2-3 0 15,0-3-176-15,0-7-80 0,2-3 0 0,0-3-16 32,2-13-752-32,-2-3-160 0,2-1-32 0,-2-9 0 0,2-4-1344 0,0-7-256 15</inkml:trace>
  <inkml:trace contextRef="#ctx0" brushRef="#br0" timeOffset="8">12746 10092 19343 0,'-2'-6'848'0,"2"4"192"0,4-5-832 0,0 5-208 16,-2 0 0-16,3 2 0 16,1-6 1488-16,5 2 256 0,8-5 48 0,11-4 16 0,8-2 272 0,7-2 48 0,-1 2 16 15,5 3 0 1,2-1-1312-16,1 4-256 0,-3 3-48 0,-3 6-16 0,1 2-96 0,-8 9-32 0,-3-1 0 0,-6 7 0 15,-7 5-384-15,-6 3 0 0,-6-3 0 0,-5-1 0 16,-6 6 0-16,-4 3 0 0,-7 6-224 0,-8 3 80 16,-4-1-48-16,-9 0 0 15,-5 5 0-15,-5-5 0 0,-5 1 320 0,-4-3 48 0,-4 0 16 0,-3 0 0 16,7-4 256-16,4-11 64 0,7 1 16 0,5-5 0 16,8-11-320-16,6-2-64 0,10-1-16 0,4-8 0 15,7-1-768-15,9-3-144 0,4 1-48 0,8-3 0 16,5 1-1344-16,3-1-288 0</inkml:trace>
  <inkml:trace contextRef="#ctx0" brushRef="#br0" timeOffset="9">13892 9896 5519 0,'-13'3'240'0,"4"-1"64"0,1 2-304 0,1-2 0 0,1 2 0 0,0 1 0 15,-5 5 2304-15,-4 1 416 0,-10 12 80 0,-5 9 16 16,-4 7 896-16,4 3 192 0,4-1 48 0,3-1 0 16,6 5-1664-16,2-5-336 0,6 7-64 0,3 4-16 15,6-2-704-15,2 4-144 0,4 3-16 0,3 1-16 16,2 3-688-16,-1-5-144 0,3-6-32 0,2-4 0 15,2 2-128-15,4-7-272 0,1-4 64 0,3-8 16 16,7-5-640-16,2-6-112 0,-2-6-16 16,0-2-16-16,0-9-800 0,-2-7-144 0,0-1-48 0,-3-5-12272 15</inkml:trace>
  <inkml:trace contextRef="#ctx0" brushRef="#br0" timeOffset="10">14066 10139 13823 0,'5'13'608'0,"-3"-5"128"0,0-1-592 0,0 1-144 15,0 5 0-15,-2-9 0 0,2 7 2864 0,2 6 528 0,5 11 128 16,2 10 0-16,6 11-816 0,-5 4-160 0,5 3-48 0,-4-5 0 16,-2 2-1360-16,0-6-288 0,-5-7-48 0,0-6-16 15,-1-4-560-15,-3-2-224 0,0-13 176 0,-2 2-176 31,0-9-320-31,-2 1-144 0,0-7-48 0,-1-2-16144 0</inkml:trace>
  <inkml:trace contextRef="#ctx0" brushRef="#br0" timeOffset="11">14520 10195 4607 0,'0'14'192'0,"-2"-9"64"16,0 3-256-16,0 1 0 0,-3-3 0 0,1-2 0 15,0 7 2944-15,-7 6 560 0,-4 4 96 0,-8 9 32 0,-5 6 288 0,-4-2 64 16,-2 0 16-16,0-2 0 0,2-2-1872 0,0-2-368 16,2-5-80-16,3-1-16 0,3-1-896 0,5-8-176 15,4-1-32-15,4-3-16 0,7-3-544 0,6 3 0 16,3-7 0-16,5 2 0 0,5 0 0 0,4-1 0 16,3-1 0-16,3 4 0 15,1-4 0-15,-1 2 0 0,1 3-176 0,-3-1 176 16,-1 3-128-16,-1-5 128 0,0 2 0 0,-2 1 0 0,5 1-368 0,-3-1 48 0,3-5 0 0,-1 2 0 47,0 0-400-47,1-2-80 0,-5 3-16 0,2-3 0 0,3 0-896 0,-5 0-176 0,2-2-32 0,-2 0-11904 0</inkml:trace>
  <inkml:trace contextRef="#ctx0" brushRef="#br0" timeOffset="12">14948 10433 23039 0,'0'0'2048'0,"0"0"-1648"0,2-4-400 0,0 4 0 16,3 0 1200-16,-1-2 144 0,2-1 48 0,5 1 0 16,6-4 1328-16,6-5 272 0,5 3 48 0,2 1 16 0,0 1-2032 0,2-3-384 15,0 3-96-15,0 0-16 0,0 1-384 0,-3-1-144 16,1 2 0-16,-4 2 144 15,-5 2-144-15,-4 0-144 0,-4 2 144 0,-5 2-208 16,-1 0-1456-16,-7 1-304 0,-2 1-48 0,-5-4-14048 0</inkml:trace>
  <inkml:trace contextRef="#ctx0" brushRef="#br0" timeOffset="13">15150 10101 21183 0,'0'0'944'0,"3"0"192"15,-1 0-912-15,0 2-224 0,0 0 0 0,0 4 0 0,0-1 1728 0,5 3 288 0,-1 7 64 0,5 6 16 16,4 9 704-16,-1 4 144 0,1 5 16 0,-2-1 16 16,-2 2-2016-16,-3 3-384 0,1-5-96 0,-3-4-16 15,-2 3-288-15,5-6-176 0,-3 1 192 0,1-4-192 16,1-4 0-16,1-3 0 0,-3 0 0 0,3-8 0 16,1 2-368-16,-3-9-176 0,1 3-32 0,1-3-11360 31,-1-6-2272-31</inkml:trace>
  <inkml:trace contextRef="#ctx0" brushRef="#br0" timeOffset="14">15719 10045 5519 0,'2'-2'496'0,"-2"2"-496"0,2 2 0 0,-2 1 0 15,0 1 1568-15,0-2 224 0,-2 7 32 0,2 1 16 16,0 7 2336-16,2 4 480 0,-2 11 80 0,3 2 32 15,-1 9-1728-15,0-5-352 0,4 1-64 0,-2 1 0 16,3 3-1584-16,-1-1-304 0,1-3-64 0,-1-5-16 16,0-2-448-16,1-5-80 0,-1-1-128 0,-2-5 176 15,3-4-176-15,-1-4-144 0,1-5 144 0,-3-3-208 16,2-3-1104-16,1-4-224 0,-3-3-32 0,0-3-15072 16</inkml:trace>
  <inkml:trace contextRef="#ctx0" brushRef="#br0" timeOffset="15">16036 9650 13823 0,'-4'-5'608'0,"2"3"128"0,2 2-592 0,2 0-144 0,0 0 0 0,0 2 0 15,3 3 1984-15,1-3 384 0,7 6 64 0,6 3 0 16,9 10 1328-16,6 0 256 0,2 13 48 0,0-2 16 15,-2 2-2368-15,0 5-480 0,-2-1-80 0,-2 3-32 16,0 3-448-16,-2 1-96 0,-1 4 0 0,-3 0-16 16,-1 4-96-16,-4-4-16 0,-4-4 0 0,-2 10 0 15,-4 9-224-15,-5 2-48 0,0 8-16 0,-10 3 0 16,-5 0-160-16,-2-7 0 0,-6-2-160 0,2-10 160 16,2-16-208-16,-2 3 48 0,0-11 16 0,0-4 0 15,4-5-240-15,1-10-64 0,5-6 0 0,3-7-12544 16,4-4-2496-16</inkml:trace>
  <inkml:trace contextRef="#ctx0" brushRef="#br0" timeOffset="16">17270 10437 15663 0,'6'-4'1392'0,"-2"0"-1120"0,1-1-272 0,-3 3 0 0,2 2 1872 0,0-4 320 0,7-2 64 0,6-1 16 15,6-8-624-15,7 0-128 0,2 1-32 0,0-1 0 16,-4 4-672-16,-3 0-144 0,1 1-32 0,-5 3 0 16,1-3-416-16,-3 1-96 0,-4 7 0 0,-3-4-128 15,-1 4-752-15,-2-1-256 0,-1 3-48 0,-2 3-12064 16</inkml:trace>
  <inkml:trace contextRef="#ctx0" brushRef="#br0" timeOffset="17">17291 10695 16575 0,'9'0'736'0,"-5"-2"160"0,2 0-720 0,1-1-176 0,-1 3 0 15,0-4 0-15,3 2 1184 0,8-6 208 0,11-3 32 0,8-2 16 16,6-8 1376-16,-1 4 288 0,-3 0 48 0,-4 2 16 16,-2 0-1936-16,-2 4-384 0,-4 1-80 0,-1 1-11040 15,1 5-2208-15</inkml:trace>
  <inkml:trace contextRef="#ctx0" brushRef="#br0" timeOffset="18">18686 10063 19343 0,'4'-9'848'0,"-1"7"192"0,1 2-832 0,-2-4-208 0,0 4 0 0,0 0 0 0,2 4 1984 0,1-4 368 0,5 4 64 0,3 3 16 15,4 3-864-15,-4-3-160 0,0 3-48 0,0 1 0 16,-3-1-1056-16,1 1-304 0,-1-2 0 0,-1-1 128 16,0-1-480-16,-3-1-96 0,-2 2-32 0,0-3-13760 15</inkml:trace>
  <inkml:trace contextRef="#ctx0" brushRef="#br0" timeOffset="19">18948 10031 21359 0,'-6'-7'464'0,"1"3"112"0,3 0 0 0,2 2 32 16,0 2-480-16,0 0-128 0,0 0 0 0,0 2 0 0,2 0 2192 0,1 4 432 16,1-2 64-16,-4-4 32 0,0 0-1568 0,13 39-304 15,-5-22-64-15,5 0-16 16,2-2-2064-16,4-2-432 0,11-1-64 0,8-3-32 0</inkml:trace>
  <inkml:trace contextRef="#ctx0" brushRef="#br0" timeOffset="20">19485 10124 18431 0,'0'5'1632'0,"2"-1"-1312"0,-2 2-320 0,0-4 0 0,2 7 2224 0,0-3 368 0,3 11 80 0,-1 9 16 15,2 8-672-15,1 11-128 0,1 4-32 0,-2 2 0 31,3 0-704-31,0-2-160 0,-3 0-32 0,0-3 0 0,-1-1-560 0,-1-7-112 0,0-1-32 0,-2-8 0 16,0-1-256-16,-2-2 0 0,0-9 128 0,0-2-128 31,-2 2-576-31,0-11-192 0,0 3-16 0,-2-3-16 16,-3-4-1600-16,3-2-320 0</inkml:trace>
  <inkml:trace contextRef="#ctx0" brushRef="#br0" timeOffset="21">19894 10214 13823 0,'0'6'608'0,"-2"-2"128"0,0 1-592 0,-3 3-144 0,1-6 0 0,0 2 0 0,-3 5 2704 0,-1 2 512 16,-9 12 112-16,-7 5 0 0,-8 14-912 0,1-3-192 16,-4 5-48-16,1-1 0 0,5-5-896 0,1-2-176 15,4-2-32-15,7-6-16 16,5-7-496-16,3-4-112 0,7-6 0 0,2-7-16 0,4-1-432 0,5-6 128 0,1-1-128 0,3-9 0 15,2 1 0-15,2-1 0 0,2-4 0 0,0-5-176 16,5 3 176-16,-3 2 0 0,0 5 0 0,-1-3 0 16,1 8 128-16,0 1-128 0,1 2 160 0,-1 4-160 15,2 4 0-15,1 2 0 0,-1 1 0 0,1 3 0 16,-3 5 0-16,-2-2 0 0,2 2 0 0,1 6 0 16,-3-2 0-16,0 3 144 15,-2 3-144-15,-2-4 128 16,-2 3-128-16,-1 4 0 0,-1 1 0 0,-2 1 128 15,-3 0-128-15,-2 0 0 0,1 2 0 0,-3-7 0 16,-2-3-352-16,2-5-48 0,-2 0-16 0,0-7 0 16,0-3-928-16,2-3-176 0,2-4-32 0,0-9-13776 15</inkml:trace>
  <inkml:trace contextRef="#ctx0" brushRef="#br0" timeOffset="22">20382 10546 24879 0,'-5'6'1088'0,"3"-6"256"0,0 2-1088 0,2 0-256 0,0 1 0 0,2-3 0 16,2 0 2608-16,3 4 464 0,6-4 80 0,4 0 32 16,6 0-1568-16,3 0-304 0,1-4-64 0,1 1-16 15,-2-1-848-15,-1-2-192 0,1 2-16 0,-1-5-16 16,-1 0-160-16,-1-1 0 0,-2 1 0 0,-1 1 0 15,-1 4-512-15,-6-7-16 0,-3 5-16 0,-1-3 0 16,-5 7-1088-16,-4-7-224 0,-2 7-32 0,-2 2-13664 16</inkml:trace>
  <inkml:trace contextRef="#ctx0" brushRef="#br0" timeOffset="23">20556 10327 7647 0,'-2'-13'160'0,"0"6"32"0,2-1 16 0,-2 1 32 0,2 5-240 0,2 0 0 16,0 0 0-16,0 2 0 0,2-4 4576 0,3 2 864 15,1 8 192-15,-1-2 16 0,1 13-2480 0,1 0-496 16,-1 9-112-16,-1 4 0 0,1 6-1312 0,1 2-256 16,-1-4-48-16,-1 5-16 0,3 5-528 0,3-1-96 15,0-1-32-15,-2-5 0 0,-3-10-272 0,5 1 0 0,-5-7 128 0,1-2-128 16,-3-4-192-16,1 0-80 0,-3-4-32 0,2 0-17904 16</inkml:trace>
  <inkml:trace contextRef="#ctx0" brushRef="#br0" timeOffset="24">21078 10116 14735 0,'2'10'640'0,"-2"-3"160"15,2 3-640-15,-2-1-160 0,0 2 0 0,0-3 0 0,0 3 3312 0,2 6 624 16,-2 13 128-16,3 12 32 0,-1 11-1152 0,0 7-240 15,2 0-32-15,-2-9-16 0,3 0-1616 0,-3-4-320 16,2-7-64-16,0-2-16 0,3-10-384 0,-1-7-96 16,0-4-16-16,5-6 0 15,0-5-560-15,4-1-112 0,-1-5-32 0,1 0-17488 0</inkml:trace>
  <inkml:trace contextRef="#ctx0" brushRef="#br0" timeOffset="25">22401 10478 11055 0,'4'0'976'0,"-2"-2"-784"0,0-1-192 0,-2 1 0 0,0 2 1216 0,0-4 208 0,2-2 48 0,3-5 0 31,-3-4 1056-31,0-2 224 0,-4-2 32 0,0 4 16 16,-3-6-1568-16,-1 4-304 0,-5-2-64 0,1-1-16 15,-3 3-32-15,-2 0-16 0,-2 2 0 0,-2 5 0 16,2-1-96-16,-5 5-32 0,-1 1 0 0,2 3 0 16,2 2-448-16,2 2-96 0,0 3 0 0,-3 1-128 0,5 5 128 0,1 4-128 15,1 4 0-15,0 6 0 0,4 7 0 0,3 4 0 16,6 5 0-16,2 1 0 0,7 5 528 0,6 0 0 16,4 2 0-16,4-6 0 0,1-7-144 0,3-4-16 15,5-4-16-15,0-7 0 0,4-4-352 0,1-7 0 16,1-1 0-16,-2-9-192 15,0-9-1376-15,-2 3-288 0,3-7-48 0,-3-2-13136 0</inkml:trace>
  <inkml:trace contextRef="#ctx0" brushRef="#br0" timeOffset="26">22908 10318 6447 0,'-17'6'576'0,"6"1"-576"0,0-1 0 0,1 3 0 16,3-7 1088-16,1 2 128 0,-3 5 0 0,-3 3 16 16,-10 10 1840-16,-5 7 352 0,-1 8 80 0,2 1 16 15,5 0-1152-15,8 1-208 0,7-3-48 0,2-4-16 16,6-2-800-16,2-5-144 0,5-4-48 0,1-4 0 16,3-6-336-16,2-5-80 0,4-1-16 0,-2-5 0 0,2-5-320 0,-2-1-64 15,0-5-16-15,0-4 0 0,-2 3-272 0,0-5 160 16,-2-5-160-16,0 1 128 0,0 0-128 0,-5-3 0 15,1 1 0-15,-3 0 0 0,0 1 0 0,-1 1 0 16,-1-2 0-16,-2-3 0 0,0 3-256 0,-4 1 0 16,2 5 16-16,-2 0 0 0,0 7-80 0,-2 1 0 15,1 7-16-15,-1-4 0 0,4 6 336 0,-4 2 0 16,2 4 0-16,0 5 0 0,2 6 0 0,0 2 0 0,4 9 0 16,2-1 128-16,3 5 144 0,-1 2 32 0,5 0 0 0,0 0 0 15,2-4-112-15,2-2 0 0,-2-7-16 0,2-4 0 16,-2-2-176-16,2-9 192 0,0-1-192 0,2-5 192 15,0 0-192-15,0-7 0 0,-2-1 0 0,2-5 0 16,-1-2-224-16,-6-2-128 0,1 0-32 0,-2-2 0 31,-5 2-784-31,0-4-176 0,-1 1-16 0,-5-1-16 0,0 0-48 0,-5 0-16 0,1 4 0 0,0-5 0 16,-2 5 976-16,-1 0 192 0,3 4 32 0,-2 5 16 16,1-1 688-16,3 7 144 0,2-2 32 0,0 4 0 15,4 4-368-15,1 1-64 0,3 3-16 0,1 3 0 16,1 6-64-16,1 2 0 0,0-2-128 0,-3 6 192 0,5 5 224 0,-2 2 32 15,-3 4 16-15,3-2 0 16,-3 2-64-16,1-6-16 0,-3-3 0 0,1-4 0 0,-3-8 80 0,0 2 16 16,0-4 0-16,1-5 0 15,-1-2 352-15,-2-4 64 0,2-6 0 0,1 2 16 0,-1-7-192 0,0-4-32 16,0 2-16-16,1-8 0 0,1 4-400 0,-2-8-80 16,3 1 0-16,-1-4-16 0,0 3-176 0,3-3 0 15,2-4 0-15,-1 2 0 0,1 5 0 0,2-3 0 16,-1 7 0-16,3-5 0 0,2 5-128 0,-2 4 128 0,-2 4-160 0,2 3 160 15,2 1 0-15,-2 7-144 0,-2 2 144 0,-1 4 0 16,1 7 0-16,2 6 0 0,-2 2 0 0,0 7 128 16,-3 6 112-16,1 2 16 0,0 8 16 0,-1-3 0 15,1-1 16-15,0-4 0 0,-3-2 0 0,5-7 0 16,0-3-128-16,-1-5-32 0,1-7 0 0,2-5 0 16,2 1-320-16,0-6-64 0</inkml:trace>
  <inkml:trace contextRef="#ctx0" brushRef="#br0" timeOffset="27">24827 10209 17503 0,'-2'-10'1552'0,"2"-1"-1232"0,2 0-320 0,0 7 0 0,0 2 0 0,-2-6 128 0,2-5-128 0,2-6 0 0,3-5 2064 0,-1 7 304 15,1 2 64-15,-1 13 16 0,0 6-848 0,1 11-192 16,-3 11-16-16,0 8-16 0,-2 9-272 0,1 3-48 15,-3 12-16-15,0 1 0 0,2 5-336 0,0-4-80 16,2 0-16-16,2-9 0 0,1-5-288 0,-1-7-64 0,3-5-16 0,1-6 0 16,-1-9-240-16,4-7 176 0,-3-3-176 0,3-3 160 15,0-6-160-15,0-8 0 0,2-3 0 0,-5-2 0 16,3-4 0-16,-2-4 0 0,-1-7 0 0,1 1 0 16,-5-5-176-16,3-4 48 15,2-1 0-15,-1 3 0 0,3 5 0 0,2-6 0 0,4 6 0 0,0 5 0 16,3 3-256-16,-1 0-32 15,0 4-16-15,3 6 0 0,-1-2 0 0,-2 9 0 0,1 4 0 0,-8 2 0 16,1 5 240-16,-4 5 64 0,0 7 0 0,-3 7 0 0,-1 2-48 0,-5 6 0 16,-4 2 0-16,-3-2 0 15,-5 6 368-15,-3-3 80 0,-2 1 16 0,-2-2 0 16,-2-4 160-16,0-4 48 0,-1-7 0 0,1-4 0 16,4-6-96-16,-4-1-16 0,0-3 0 0,-4-3 0 0,-3-2-176 0,0 0-32 15,1-2-16-15,2-2 0 0,-1 0-160 0,3-4 192 16,2 1-192-16,4-5 192 15,4 3-576-15,5-1-96 0,6-3-32 0,4-2 0 16,7 5-128-16,3-5-16 0,6 0-16 0,3 1 0 16,1-1-112-16,1 2-32 0,1 5 0 0,-1-5 0 15,-1 7-400-15,-1 0-64 0,-2 1-32 0,3-1 0 16,-1 4 464-16,-2 0 80 0,5 4 32 0,-5-4 0 0,3 0 320 0,1 3 64 0,3-1 16 0,0 0 0 16,-3-2 176-16,-1 0 160 15,1-2-208-15,-3-3 80 0,-1 1 128 0,-4-2 0 0,0-5 0 0,-2 1 0 16,2-3 512-16,-2-2 128 0,-2-2 16 0,1-2 16 15,-3 2 704-15,2 0 144 16,-2-5 16-16,1-1 16 0,-1 2-608 0,0-5-128 0,-3 5-32 0,-1 2 0 16,-3 2-336-16,-4 4-64 0,0 4 0 0,-2 1-16 15,-5 4-224-15,-1 1-144 0,-1 6 192 0,-4-1-192 16,-1 6 432-16,-3 1-32 0,-3 6 0 0,3-1 0 16,0 6 208-16,2 1 32 0,3 7 16 0,5-1 0 15,3 5-256-15,4-2-48 0,6 6-16 0,3 0 0 0,4 1-336 0,4-1 144 16,2-9-144-16,4-1 0 31,1-5-336-31,-1-4-176 0,7-4-48 0,4-4 0 0,0-7-1376 0,2-4-288 0</inkml:trace>
  <inkml:trace contextRef="#ctx0" brushRef="#br0" timeOffset="28">26352 10384 1839 0,'-9'11'160'0,"3"-5"-160"0,2 3 0 0,-1-3 0 0,3 0 2880 0,2-1 560 0,0 1 96 0,0 5 32 16,2 3 304-16,3 10 64 0,1 4 16 0,3 4 0 0,3-5-1808 0,1-3-352 16,2 1-80-16,2-4-16 0,-2 1-896 15,2-12-176-15,-2 3-48 0,0-6 0 0,0 1-256 0,-5-8-48 16,1 2-16-16,0-4 0 0,-3-2-16 0,1-3-16 15,-3-3 0-15,1-1 0 0,-1-6-32 0,0 0-16 16,-1-2 0-16,-1-5 0 0,0 5-176 0,0 0 0 16,1-2 0-16,-3-3 128 0,0 5-128 0,0 2-272 15,0 0 64-15,0 7 16 0,0-1-32 0,-2 0 0 16,3 7 0-16,-1 2 0 0,2 2 224 0,-2 0-192 0,4 6 192 0,1 1-192 16,1 8 192-16,1-1 0 0,1 6 0 15,1-1 0-15,0 6 144 0,4 5 128 0,0 2 32 0,2 2 0 16,0-2 112-16,0-8 32 0,0 1 0 0,2-8 0 15,4-6-112-15,-1-7-16 0,1-4 0 0,-2-4 0 16,1-7-48-16,-3-4-16 0,2 2 0 0,-2-6 0 16,1 0-112-16,-6-2-16 0,-1-7-128 0,0 3 192 15,-7 3-192-15,-1 1 0 0,-5 2 0 0,-3-2 0 16,-5-1 0-16,-5 5-208 0,-2-4 32 0,-2 6 16 16,-4 2-64-16,0 3-16 0,-3 1 0 0,3 3 0 15,0 4-16-15,-1-1-16 0,3 3 0 0,-2 3 0 16,6 3-224-16,2 0-32 0,3 5-16 0,1 4 0 15,5-2-1216-15,6 2-240 0,2-1-48 0,5-1-12992 16</inkml:trace>
  <inkml:trace contextRef="#ctx0" brushRef="#br0" timeOffset="29">27291 10405 19343 0,'4'0'848'0,"-1"2"192"0,-1 1-832 0,0 3-208 0,0-4 0 0,-2 2 0 0,2 1 2400 0,2 3 432 0,3 11 96 0,-1 0 16 0,5 11-800 0,-3-6-160 0,-1 3-16 0,1-1-16 15,-4-5-1200-15,1-4-240 0,-3 0-64 0,-2-6 0 16,-2-1-32-16,0 1-16 0,-1-7 0 0,-1-1 0 16,0 1-208-16,0-8-64 0,-3 1 0 0,3-1 0 15,0-7-128-15,-1 1 128 0,1-1-128 0,2-4 128 16,0-2-128-16,0-2 0 0,4 0 144 0,0-2-144 15,2 1 0-15,1-1 128 0,3-6-128 0,1 1 0 16,-1 3 0-16,3-5 0 0,2-4 0 0,1 4 0 0,-1 7 0 0,-2 0 0 16,4-1 0-16,-2 8 0 15,-1 1-448-15,-1 2-48 0,2 7-16 0,-5 0 0 16,3 6-1248-16,0 0-256 0,-3 4-48 0,1 3-13216 0</inkml:trace>
  <inkml:trace contextRef="#ctx0" brushRef="#br0" timeOffset="30">27779 10309 13823 0,'-2'3'608'0,"2"-1"128"0,0 2-592 0,0 0-144 0,0 1 0 0,0-1 0 16,0 4 3584-16,2 3 672 0,2 12 144 0,0 5 16 15,3 8-1648-15,1 3-336 0,1 1-64 0,-1-4 0 16,1-4-1536-16,-1-4-288 0,3-5-64 0,-5-6-16 15,3 0-464-15,-3-6 0 0,1-3-128 0,-3-8-17536 16</inkml:trace>
  <inkml:trace contextRef="#ctx0" brushRef="#br0" timeOffset="31">27785 10165 34095 0,'-15'-15'1504'0,"9"6"320"0,0-1-1456 0,3 1-368 16,1 5 0-16,2 2 0 0,0-3 464 0,0-1 32 15,2-5 0-15,3 1 0 0,3-5-496 0,5 2 0 16,4 2-128-16,4 7 128 0</inkml:trace>
  <inkml:trace contextRef="#ctx0" brushRef="#br0" timeOffset="32">28209 10111 12895 0,'-6'-4'1152'0,"1"4"-928"0,-1 0-224 0,4 0 0 16,0 4 896-16,0-1 144 0,0 1 32 0,-3 7 0 16,1 3 1856-16,0 10 368 0,0 8 80 0,4 2 16 15,-3 6-1024-15,6 5-208 0,-1-5-48 0,2 1 0 16,2-1-1248-16,3-3-256 0,4-8-48 0,-3-3-16 16,3-5-544-16,0-4 0 0,0-6 0 0,-1-7 0 15,3-2-1264 1,0-6-144-16,0-2-48 0,0-5-14112 0</inkml:trace>
  <inkml:trace contextRef="#ctx0" brushRef="#br0" timeOffset="33">28403 10003 20271 0,'2'6'896'0,"-2"-1"192"0,2 1-880 0,0 2-208 16,-2 1 0-16,2-1 0 0,-2 5 2544 0,3 6 464 15,1 15 80-15,2 15 32 0,3 11-544 0,-1 8-96 16,5 0-32-16,0-2 0 0,0-4-1600 0,-3-9-320 15,3-6-64-15,-2-11-16 0,-1-6-272 0,1-9-176 16,0-4 192-16,-5-6-192 0,0-9 0 0,-1 0-272 0,-3-2 16 0,-4-2-18304 31</inkml:trace>
  <inkml:trace contextRef="#ctx0" brushRef="#br0" timeOffset="34">28098 10437 11967 0,'9'0'1072'0,"-1"-2"-864"0,1 2-208 0,-3 0 0 16,1 2 1920-16,3-2 320 0,12 0 80 0,10 0 16 16,12 0 1040-16,7 0 208 0,5-4 32 0,1-5 16 15,1-3-1776-15,-1-3-368 0,-3 2-64 0,-8-8-16 16,-3 4-896-16,-9 0-176 0,0-3-32 0,-2 3-16 16,-4-2-288-16,-7 4 0 0,0-2 0 0,-3 0 0 15,-4 2 0-15,-3 1 0 0,-2 1 0 0,-3 2 0 0,-4 0 0 0,-2 1-192 16,-2 3 192-16,-2 3-192 0,-3-2-48 0,-3 4 0 15,-1 0 0-15,-2 4 0 16,-6 2-240-16,-2 4-48 0,-1 9-16 0,1-6 0 16,4 6 64-16,-2 4 16 0,2 3 0 0,-2 8 0 0,4 6 464 0,6 5 320 15,5-5-64-15,6 2 0 0,5 1 416 0,5-3 80 0,3-4 16 16,4 0 0-16,5-4-320 0,4-2-64 0,1-11-16 0,3-2 0 31,0-9-368-31,4-6 0 0,1-6 0 0,1-5 0 16,-2-6-704-16,0-4-48 0,1-1-16 0,-8-5 0 15,-1 6-816-15,-2-11-160 0,-1 0-48 0,-3 2 0 16,-3 4 240-16,-6-1 32 0,-3 1 16 0,-1-2 0 16,-3 5 480-16,-4-3 112 0,0 3 16 0,-2 4 0 0,-2 6 528 0,0-2 112 0,0 9 32 0,0 2 0 15,0 1 944-15,2 3 192 0,2 0 48 0,-2 3 0 16,4 1 512-16,0 2 96 0,1 5 32 0,1 4 0 16,0 2-832-16,3 4-144 0,-3 5-48 0,3 3 0 15,-1 5-80-15,-1 3-32 0,-3-1 0 0,5-2 0 0,-3-2-48 16,2-4-16-16,-1-5 0 0,-1-6 0 15,3-6-16-15,1-7 0 0,1-4 0 0,0-7 0 0,1-3 176 0,1-5 16 16,2-6 16-16,-2-3 0 0,2-3-400 0,-2-1-192 16,-5 0 160-16,3-2-160 15,-5-2-192-15,1 3-128 0,-1 5-16 0,-2-1-16 0,-2-1 160 0,5-2 16 16,-1 5 16-16,1-2 0 0,1 3 160 0,3 5 0 16,1 0 0-16,3 4-128 0,0 5 128 0,-2 1 0 15,2 7 0-15,-2 7 0 0,0 6 0 0,-5 6 176 0,1 2-48 16,-3 3 0-16,0 12 256 0,-1 6 32 0,-1 5 16 0,0 0 0 15,0-2-128-15,1-7-32 16,3-6 0-16,3-9 0 16,2-6-272-16,2-8 0 0,2-9 0 0,2-9-17728 15</inkml:trace>
  <inkml:trace contextRef="#ctx0" brushRef="#br0" timeOffset="35">30203 9392 11055 0,'-9'-11'480'0,"5"7"112"0,0-4-464 0,-3 1-128 0,3 5 0 0,0 2 0 0,-3 0 1776 0,-1-4 336 0,-7 2 64 0,-2-1 0 16,-4 3 592-16,-1 9 112 0,1-3 32 0,4 7 0 16,0 6-1408-16,4 0-288 0,0 11-48 0,3 2-16 15,3 4-384-15,1 3-64 0,2 5-32 0,2 1 0 16,4-4-464-16,0-5-80 0,4-4-128 0,3-9 176 0,-1-2-48 16,3-14 0-16,0-3 0 0,1-4 0 0,3-11 0 0,2-3 0 15,2-6 0-15,3-1 0 0,-3-7 0 0,0-1 0 16,2-3 0-16,-1-5 0 15,1 6-640-15,-4-1-128 0,-2 4-16 0,-2 2-16 16,-3 5-256-16,-1 2-48 0,-1 2-16 0,-3 2 0 16,-1 4 224-16,-2 5 64 0,0 0 0 0,-2 3 0 0,0 3 1200 0,-2 9 240 15,-2-3 48-15,-1 9 16 0,-1 4 368 0,2 7 80 16,2-5 16-16,0 1 0 0,2-1-624 0,4 2-112 0,4-10-16 0,1-2-16 16,4-3-208-16,2-6-32 0,2-2-16 0,2-2 0 15,2-4-80-15,0-5-16 0,1 3 0 0,-1-5 0 16,4-2-144-16,-1-2 0 0,1-7 0 0,-3 3 0 15,-5 6-320-15,-4-2 16 0,-1-4 0 0,1 0 0 32,-2-5-128-32,-3 1-16 0,-3 1-16 0,-1 1 0 0,-4 1 320 0,0 1 144 0,0 0-128 0,0 2 128 15,-2 2 0-15,0-2 0 0,2 6 144 0,2 2-144 16,0 5 160-16,4 1-160 0,5 5 128 0,2 0-128 16,2 7 0-16,2 4 0 0,2 1 0 0,0 3 0 15,0 2 144-15,0 5-144 0,5 9 160 0,-1 1-160 16,-4-4 224-16,-2 0-48 0,0 4-16 0,-4-3 0 0,-2-3-32 0,-1 0-128 15,-1-3 192-15,-5-2-64 0,1-4 112 0,-5-2 16 16,0-2 0-16,-5 2 0 0,-1-4-64 0,-3-5 0 16,-3 2 0-16,-3 1 0 0,0 2-16 0,-2-3-16 15,2 3 0-15,0-5 0 0,0 1-160 0,2-3 0 16,3 2 0-16,-1-6 0 16,5 2-864-16,3-4-160 0,3-2-16 0,3 0-16 15,5-5-1696-15,5-2-352 0,6-3-64 0,2-1-10032 0</inkml:trace>
  <inkml:trace contextRef="#ctx0" brushRef="#br0" timeOffset="36">31366 9066 13823 0,'-13'-8'1216'0,"9"6"-960"0,-1-3-256 0,3 5 0 0,0 0 2288 0,2 5 400 0,2-3 96 0,0 6 16 0,5 5 272 0,3 8 48 0,7 5 16 0,1 6 0 15,3 4-1344-15,0 4-256 0,5 5-48 0,-1-2-16 16,1 4-960-16,-3-1-192 0,3-1-32 0,-5-5-16 16,-4-5-272-16,-4-4 0 15,0-1 0-15,-5-4 0 0,-1-5 0 0,-3-4-224 16,-2-6 16-16,0-1 0 15,-4-7-1392-15,0-3-256 0,0-3-64 0,-5-1-14272 0</inkml:trace>
  <inkml:trace contextRef="#ctx0" brushRef="#br0" timeOffset="37">31298 9024 9215 0,'8'-15'816'0,"1"4"-656"0,3 3-160 0,-3-1 0 0,-1 3 2016 0,1 1 368 31,4 3 80-31,10-8 16 0,15-1 1776 0,14-8 352 0,5 4 80 0,-4 2 16 16,-2 7-2496-16,-6 4-496 0,-9 4-112 0,-6 4 0 0,-6 3-1136 0,-9 6-208 16,-5 2-64-16,-3 2 0 15,-5 2-192-15,-4 5 0 0,-5-3 128 0,-3-2-128 0,1 1 0 0,-6-1 0 16,-4 2 0-16,-4 5 0 0,-1-2 0 0,1-3-192 16,-5 2 192-16,0-3-160 0,-2-1-128 0,1-2-32 15,3-6 0-15,5-2 0 16,4-5-352-16,4-6-80 0,4 0-16 0,9-11 0 31,5 1-1376-31,3-7-288 0,7-2-48 0,4-3-11584 0</inkml:trace>
  <inkml:trace contextRef="#ctx0" brushRef="#br0" timeOffset="38">31907 8838 6735 0,'4'3'128'0,"0"-3"48"0,3 2 0 0,-3 0 32 0,0 2-208 0,-2-2 0 0,5 7 0 0,1-3 0 15,7 11 3488-15,4 9 656 0,3 1 128 0,-8 1 16 16,1 0-2032-16,-6-3-400 0,-3-1-96 0,-4-5-16 16,-2-2-592-16,-2-7-128 0,-2-1-32 0,0-5 0 0,0 1 288 0,-3-10 64 15,1-1 16-15,-3-1 0 0,3-1-640 0,-3-5-128 16,5 3-16-16,-2-5-16 0,1-2-560 0,3 0 0 16,0-3 0-16,2 1 0 15,-2-2-320-15,2-5-128 0,2 5-32 0,0 0 0 16,3 2-208-16,1-3-32 0,5 1-16 0,-1 4 0 0,3 0 352 0,2 2 80 15,0 0 16-15,-2 5 0 16,-1 1-576-16,1 3-112 0,2 1-32 0,2-3 0 16,2 8-320-16,-2 0-64 0,0 2-16 0,-4 4 0 15,0-1 576-15,0 3 128 0,-3 7 0 0,1-4 16 0,-2 4 688 0,-3 2 0 0,0 0 208 0,1 2-48 16,-3 2 480-16,0-2 112 0,-2 1 16 0,0 1 0 16,1-2-80-16,-3 2-16 0,0-2 0 0,2-4 0 15,-2-2 160-15,2-2 16 0,2-3 16 0,2-8 0 16,1 2 464-16,1-2 80 0,1-2 32 0,2-2 0 15,-1-2-576-15,1-5-112 0,4 2-32 0,-2-3 0 16,1-3-336-16,-1-2-64 0,0 2 0 0,-2-4-16 16,-3-3-304-16,1-3 0 0,-5 1 0 0,-2-3 0 15,-2-1 0-15,-4 3-176 0,-3 1 32 0,-1-4 0 16,-1 7 144-16,-1-4 0 0,-1 8 0 0,-2-5 0 0,3 5 0 16,-3 7 0-16,2-3 0 0,1 9 0 0,1-3-256 0,1 9-32 15,3 3 0-15,3-3 0 16,6 6-576-16,-1 1-112 0,5 3-32 0,1-1 0 15,6 2-1216-15,-1 0-240 0,3-3-48 0,3 1-16 0</inkml:trace>
  <inkml:trace contextRef="#ctx0" brushRef="#br0" timeOffset="39">33027 8557 8287 0,'-11'5'736'0,"1"-1"-592"0,1 0-144 0,3-2 0 0,-1 3 1424 0,-1-1 256 0,-9 4 48 0,-11 7 16 16,-6 7 2432-16,-4-1 496 0,4 6 80 0,8-3 32 15,7 1-2576-15,6-1-512 0,7 1-96 0,6-8-32 16,4 0-864-16,5-2-192 0,3-6-16 0,3-5-16 16,2-4-304-16,5-4-176 0,1-5 192 0,0-8-192 15,1 5 0-15,-3-8 0 0,1 3 0 0,-5-2 0 16,0 2-544-16,-5 0-16 0,1 7 0 0,-2-8 0 15,-1 8-320-15,-3-7-64 0,-1 6-16 0,-2 1 0 16,1-5 384-16,-3 0 80 0,-2 2 16 0,0-4 0 0,-2 0 480 0,0-4 0 16,2-1-128-16,0-3 128 0,-3-3 0 0,3 5-144 15,3-5 144-15,-3 2-128 0,-3-1 128 0,1 1 0 16,-4-1 0-16,0-3 0 0,-5 4 320 0,-2 3 80 16,0 4 32-16,-4 6 0 0,2 2 976 0,1 3 208 15,-4 6 48-15,-1 4 0 0,2 6-1040 0,-2 5-208 16,2 6-32-16,2 9-16 0,2-1-160 0,7 8-16 0,4 5-16 15,8 5 0 1,3 6 96-16,6-4 32 0,0-9 0 0,4 5 0 0,11 1-48 0,2-3 0 0,2-5 0 0,0-8 0 16,2-3-256-16,0-8-176 15,0-6 32-15,1-7-18976 0</inkml:trace>
  <inkml:trace contextRef="#ctx0" brushRef="#br0" timeOffset="40">30855 10358 11967 0,'-5'-2'1072'0,"1"-2"-864"0,0 4-208 0,2 0 0 0,-1 0 1856 0,-1 4 336 0,-4-4 64 0,-5 0 16 0,-2 2 240 0,-2 7 48 15,4 2 16-15,3 1 0 0,1 5-816 0,5 0-160 16,4 5-48-16,2-1 0 0,2 0-608 0,3-2-128 16,1 1-32-16,-2-5 0 0,5-3-400 0,-5-3-64 15,3-3-32-15,0-2 0 0,-1-1-96 0,-2-3-32 16,3-5 0-16,-3 3 0 0,3-4-160 0,-3-3-224 16,3 1 48-16,-3-1 16 15,-2 3-544-15,-4-5-96 0,0 5-32 0,-4-3 0 16,0 7-48-16,-5-4-16 0,1 2 0 0,-1-1 0 0,-1 3 464 0,-1-2 96 0,0-2 16 0,1 1 0 15,3-1 320-15,1 2 0 0,2 1 128 0,2 3-128 16,2 7 256-16,2-7-48 0,2 6 0 0,4-1 0 16,1 3 432-16,4-4 64 0,0 3 32 0,4-5 0 15,6-2-48-15,3-4-16 0,1-3 0 0,3-6 0 16,0-4-192-16,4-6-32 0,0-3-16 0,-2-1 0 16,-4 3-224-16,-3-5-32 0,5-6-16 0,0-5 0 15,2-7-160-15,2-4 160 0,-6 2-160 0,-5 2 160 16,-4 5-416-16,-6 1-96 0,-7 5-16 0,-3 4 0 15,-6 9-576-15,-7 6-112 0,-5 6-32 0,-6 5 0 0,-5 12 640 0,-2 0 128 16,-2 5 32-16,5 4 0 0,-1 4 672 0,3 2 144 16,4 7 32-16,6 2 0 0,9 2 144 0,4 4 16 15,8 2 16-15,7 9 0 0,6 2-224 0,7 2-64 16,4 7 0-16,2 1 0 0,-2-3-160 0,2 3-32 16,5 5-16-16,-5 2 0 0,-2-6-80 0,-5-5-16 15,-5-12 0-15,-5-5 0 0,0-6-144 0,-7-4-176 16,-1-1 48-16,-7-8 0 0,-6 1 128 0,-5-5 0 0,-4-3-144 15,-4-1 144-15,-2-5 0 0,-6-1 0 0,-3-5 0 0,-2 0 0 16,-2-7 0-16,0 3 0 0,0-7 0 0,2 5 0 31,5-5-640-31,4-4-64 0,6 5-16 0,6-3 0 16,7-6-1200-16,6 2-256 0,9-2-32 0,6-1-7776 16,5 1-1536-16</inkml:trace>
  <inkml:trace contextRef="#ctx0" brushRef="#br0" timeOffset="41">31730 10265 23087 0,'-9'-7'512'0,"5"3"96"0,2 2 32 0,2 0 0 0,0 2-512 0,2 0-128 0,2 2 0 0,5-4 0 16,4 2 3472-16,12-2 672 0,9-5 128 0,11 3 16 0,6-4-2656 0,2-1-544 16,3 3-96-16,-3 1-32 15,0 1-608-15,-6 2-128 0,-4 8-32 0,-9 5 0 0,-6 0-192 0,-7 8 0 16,-6 2-144-16,-9 5 144 15,-4 1-528-15,-8 5-16 0,-5 0 0 0,-4 2 0 16,-6-2-64-16,0-4-16 0,-1-5 0 0,-1-1 0 0,0-5 416 0,-1-2 80 16,1-5 128-16,-1 1-208 0,3-7-80 0,0-2-16 15,-3-2 0-15,3-6 0 32,0-1-1120-32,1-3-240 0,6-1-32 0,3-4-12928 0</inkml:trace>
  <inkml:trace contextRef="#ctx0" brushRef="#br0" timeOffset="42">32282 10139 13823 0,'8'7'608'0,"-2"-3"128"0,1 0-592 0,-1 2-144 0,-1-3 0 0,-1 1 0 16,0 2 2688-16,5 5 496 0,3 6 96 0,8 6 32 16,-1 5-1040-16,0 0-208 0,-4-1-32 0,-5 1-16 15,-3-7-976-15,-3-4-192 0,-6-6-32 0,2 0-16 16,-4-9 64-16,-1 0 16 0,-1-6 0 0,0-3 0 0,-1 3-336 0,-1-7-64 31,-3-6-16-31,0-4 0 0,-1 0-320 0,-1-3-144 16,-2 3 128-16,0-7-128 0,2 3 0 0,-2 1 128 15,3 3-128-15,-3 0 0 0,2 2 0 0,0-1 0 16,2-1 0-16,3-2 0 0,4 1 160 0,2 3-160 16,2 2 192-16,4 2-192 0,2 3 0 0,5 1 0 15,2 5 0-15,4-5 0 0,0 7 0 0,2-1-352 16,0 5 48-16,2 3 16 15,5 3-1680-15,-3-2-336 0,3 3-64 0,-1 3-13184 0</inkml:trace>
  <inkml:trace contextRef="#ctx0" brushRef="#br0" timeOffset="43">32605 10035 23039 0,'-8'2'1024'0,"6"2"192"0,0-4-960 0,-1 4-256 0,3 3 0 0,3-5 0 16,-1 2 1136-16,0 5 176 0,4 4 32 0,5 4 16 15,0 8 560-15,3-4 128 0,-1 1 0 0,2 1 16 16,-2-6-1424-16,-2-2-272 0,-3-2-64 0,-2-3-16 16,1-3-1024-16,-3 1-208 0,0-3-32 0,-4-3-14208 15</inkml:trace>
  <inkml:trace contextRef="#ctx0" brushRef="#br0" timeOffset="44">32539 9911 12895 0,'-8'-10'576'0,"4"5"112"0,4 3-560 0,-3-2-128 16,1 2 0-16,2 2 0 0,2 0 1744 0,-2 0 320 0,5 0 64 16,-1 0 16-16,4 0-1376 0,-8 0-256 0,0 0-64 0,39 17-16 31,-22-6-3632-31,2-1-736 0,0 3-144 0,-2 2-16 0</inkml:trace>
  <inkml:trace contextRef="#ctx0" brushRef="#br0" timeOffset="45">32874 9992 14735 0,'2'0'640'0,"0"2"160"0,0 1-640 0,0-1-160 0,-2 2 0 0,0-2 0 15,2 2 2544-15,0 3 464 0,3 1 112 0,1 3 16 16,1 2-352-16,1 2-64 0,-2-3-16 0,1-1 0 16,-1 0-1312-16,1-3-272 0,-1-2-48 0,-2 1-16 15,1-3-640-15,-1-2-128 0,0-4-32 0,-2 2 0 0,2-6-256 0,-1 1 0 16,-3-5 0-16,0-1 0 15,-3-2 0-15,1-1-192 0,0-4 48 0,2-3 16 0,2 0-176 0,-2-5-16 16,5-3-16-16,-1-1 0 16,0 2-432-16,0-2-96 0,1 3-16 0,1 1 0 15,5 1-480-15,-3 7-112 0,1 4 0 0,-5 5-16 16,2 5 416-16,1 4 96 0,-1 6 16 0,0 1 0 16,3 3 960-16,0 5 368 0,1 2-16 0,-1 2 0 0,-1 3 608 0,-1 1 112 0,1-2 16 15,1 1 16-15,-1 1-240 0,-1-2-48 0,1 1-16 0,-4-7 0 16,1-3-336-16,1-1-64 0,-2-5-16 0,3-1 0 15,-3-3 128-15,2-2 0 0,1-2 16 0,-3-5 0 16,2 3-144-16,1-2-48 16,-1-3 0-16,1-2 0 0,-1 1-336 0,0-1 144 0,3-2-144 0,-5 3 0 15,0 3 0-15,1-3-272 0,-3-1 16 0,-2 5 16 32,0 1-224-32,0-1-48 0,-2 2-16 0,2-1 0 0,0 3 352 0,2-6 176 0,2 6-160 0,0-7 160 15,5 3-128-15,-1-1 128 0,3 3 0 0,0 2-144 16,1 2-144-16,-1 2-32 0,-2 2 0 0,-1 3 0 15,1-1 480-15,-1 3 96 0,-2 1 0 0,3 1 16 16,0-5 400-16,-1 5 80 0,3-9 16 0,-1-2 0 0,3 0-208 0,0-6-48 16,4-1 0-16,-2-5 0 15,2-3-368-15,2-4-144 0,0-1 0 0,0-7 144 0,-4-1-144 0,-2-4-144 16,-2 2 144-16,-7 0-208 16,-4 1-176-16,-2-1-48 0,-5 6 0 0,1 1 0 0,-2 2 80 0,-3 4 16 15,2 0 0-15,-1 4 0 0,1 2 96 0,-1 1 32 0,1 1 0 16,1 7 0-1,1 2 208-15,1 2 0 0,1 7 0 0,3-3 0 16,0 9 0-16,2 2 240 0,0 0-48 0,0 4-16 0,0 3 128 0,0 1 16 0,2 1 16 0,-2-1 0 16,2-3-144-16,1-8-16 0,3-1-16 0,0-4 0 15,3-7-160-15,-1-2 128 0,1-6-128 0,-1-1 128 16,3-1-128-16,0-1-176 16,2-8 48-16,1 2 0 0,1-2-80 0,-2 0-16 0,0 4 0 0,0 5 0 15,-3 1 16-15,-1 5 0 0,2 4 0 0,-1 1 0 16,-1 3 208-16,1 5 0 15,1 3 0-15,-2 4 0 0,1-6 544 0,-3 3 0 0,-1 6 0 0,0-6 0 16,-1 7-176-16,-1-3-48 0,0 0 0 0,-4 0 0 16,2 2-192-16,-4-1-128 0,-2-3 128 0,-3 0-128 0,-1 0 0 0,-3-2 0 15,-1-3 0-15,-3 3-192 32,-2-2-304-32,-3-2-64 0,3 4-16 0,5-9 0 15,-1 0-320-15,4-3-64 0,3 3 0 0,2-10-15328 0</inkml:trace>
  <inkml:trace contextRef="#ctx0" brushRef="#br0" timeOffset="46">33779 9841 16575 0,'-4'0'1472'0,"2"-2"-1168"0,2 2-304 0,0 0 0 0,0 0 2272 0,0 0 400 0,0 0 80 0,0 0 0 15,2 0 448-15,0 0 96 0,2-4 16 0,-4 4 0 16,0 0-2464-16,0 0-480 0,0 0-112 0,26-26 0 15,-20 18-1568-15,3-3-304 0</inkml:trace>
  <inkml:trace contextRef="#ctx0" brushRef="#br0" timeOffset="47">33860 8887 25791 0,'-13'-4'1152'0,"7"2"224"0,1 0-1104 0,1 2-272 15,2 2 0-15,0 0 0 0,2 2 272 0,-4 7 0 16,-1 0 0-16,-1 1 0 0,2 5 1648 0,-1 3 336 16,3 1 64-16,4-4 16 0,1-2-1840 0,1 0-368 15,0-2-128-15,0-3 0 16,3 3-1536-16,-3-2-368 0</inkml:trace>
  <inkml:trace contextRef="#ctx0" brushRef="#br0" timeOffset="48">19402 11108 5519 0,'-9'0'496'0,"5"0"-496"0,0-4 0 0,2 1 0 0,4 3 848 0,-2 0 80 0,0 0 16 0,0 0 0 15,0-2 784-15,2 0 144 0,0-2 48 0,-2 4 0 16,0 0-32-16,0 0 0 0,36-24 0 0,-21 18 0 0,4-2-448 16,3 1-96-16,1 1 0 0,3-5-16 0,1 5-272 0,3-3-48 15,2 3-16-15,0 2 0 16,4 1-80-16,-2 1-16 0,7 0 0 0,-3 2 0 0,0 0-256 0,1 0-64 16,1 0-16-16,7-2 0 0,4 0-112 0,2 0-32 15,1-5 0-15,-3 3 0 0,4-2-32 0,3 2 0 16,6-1 0-16,8 1 0 0,7 2-96 0,4-4-32 15,2-1 0-15,-4 3 0 0,-6 4-256 0,-1-9 0 16,3 7 0-16,0-2 0 0,-3 2 0 0,-4 4 0 0,-1 4 0 16,-6 3 0-16,-3-1 0 0,-5 3 0 0,-6 0 0 0,-6-3 0 15,-7 3 0-15,-4-3 0 0,0 1 0 0,-6-5 0 32,-5 3-320-32,-2-5-80 0,-4 0-16 0,-2-2 0 15,-3 0-1184-15,-3 0-224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3:47.0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26284 5954 26719 0,'-2'17'2368'0,"2"4"-1888"0,2-6-480 0,-2-2 0 0,2 2 400 0,0 6-16 0,2 24 0 0,0 25 0 16,9 13 1648-16,0 8 320 0,0-7 64 0,2-10 16 15,0-8-1600-15,0-15-304 0,-1-4-64 0,1-11-16 16,-2-10-224-16,-2-7-48 0,-1-11-16 0,1-3 0 15,-5-5-160-15,-1-7 0 0,1 1 0 0,-6-5-11584 16,0-4-2288-16</inkml:trace>
  <inkml:trace contextRef="#ctx0" brushRef="#br0" timeOffset="1">26105 5922 20271 0,'4'-11'1792'0,"2"1"-1424"0,1 3-368 0,-1 1 0 0,3-3 672 0,1-1 64 15,10-7 16-15,14-13 0 0,17-9 2544 0,13-7 512 16,8 1 96-16,3 2 32 0,-5 16-2384 0,-6 5-464 16,-9 12-112-16,-6 8-16 0,-11 8-656 0,-8 7-144 15,-11 6-32-15,-6 6 0 0,-4 5-128 0,-7 2 0 0,-4 2 0 16,-7 9 0-16,-4 6 0 0,-4 0 0 0,-4 0 0 0,-2-2 0 15,-1-7 0-15,-3-2 0 0,-1-4 0 0,-4-2 0 16,-2 0 0-16,-2-8 0 0,-1 1 144 0,3-12-144 16,5 2 0-16,3-9 0 0,5-6 0 0,4-2 128 15,6-6-128-15,2-3-208 0,7-2 48 0,4-6-12000 16,3 6-2384-16</inkml:trace>
  <inkml:trace contextRef="#ctx0" brushRef="#br0" timeOffset="2">27234 5351 11055 0,'-7'-10'480'0,"1"3"112"0,2 3-464 0,-1 2-128 16,1 2 0-16,0 0 0 15,0 2 1728-15,-3 2 336 0,-6 5 64 0,-4 6 16 0,-4 8 864 0,-2 11 160 16,-1 9 32-16,1 4 16 0,-1 4-1232 0,5 4-256 15,2 0-64-15,4 1 0 16,5-3-400-16,4 0-96 0,6-10-16 0,4 4 0 0,9-1-832 0,6-1-192 0,7 0-128 0,2-5 192 16,2-1-192-16,-2-7 0 0,1-3 0 0,-1-3 0 31,-2-7-960-31,0-4-208 0</inkml:trace>
  <inkml:trace contextRef="#ctx0" brushRef="#br0" timeOffset="3">27491 5711 11967 0,'2'-19'1072'0,"1"8"-864"16,3 1-208-16,0-1 0 0,-1 0 3120 0,-1 5 576 0,4-5 112 0,5-6 32 0,11-10-320 0,8-10-48 15,2-1-16-15,0 2 0 16,-2 6-2112-16,-5 5-448 0,1 5-64 0,-5 5-32 0,-1 7-448 0,-5 6-96 16,0 2 0-16,-6 4-16 15,-1 7-112-15,-3 4 0 0,-3 6-128 0,-4 7 192 0,-2 4-192 0,-5 4 176 0,-3 2-176 0,-1 0 160 16,-2 1-160-16,-2 3 0 0,0-3 0 0,-2 3 0 16,-2 7 0-16,2 6 0 0,4-6 0 0,3 0 0 15,3-8 0-15,3-1 0 16,6-6 0-16,2-2 0 0,5-4 0 0,2-7 0 15,-3-8 0-15,3-4 0 0,4-3 0 0,0-6 0 0,4-6 0 0,0 1 0 16,0-10 0-16,0 3 0 0,0-3-128 0,1 2 128 16,-5-4-352-16,2-2 0 0,0-3 0 0,-2-1 0 15,-3 6-1120 1,1-9-240-16,-2 3-32 0,-1-5-14800 16</inkml:trace>
  <inkml:trace contextRef="#ctx0" brushRef="#br0" timeOffset="4">28037 5058 4607 0,'15'-9'400'0,"-7"5"-400"16,5-1 0-16,-3 3 0 0,1 2 2656 0,-2 0 448 15,1 2 96-15,9 3 0 0,13 5 1920 0,11 3 384 16,10 13 80-16,7 4 16 0,-7 10-3248 0,-4 9-656 0,-8 2-128 0,-5 6-32 15,-4 9-832-15,-7-2-160 0,-3 0-32 0,-5 0-16 16,-7 0-240-16,-3-4-32 0,-5-1-16 0,0-1 0 16,-4-5-208-16,0 0 0 0,-3 0 0 0,-3 1 0 15,-1-8 0-15,-1-1 0 0,-3 2 0 0,0-9 0 16,-4-4 0-16,0-6-160 0,2-2 0 0,7-14-19440 16</inkml:trace>
  <inkml:trace contextRef="#ctx0" brushRef="#br0" timeOffset="5">29577 5700 13823 0,'-3'-2'1216'0,"1"-4"-960"0,2-5-256 0,0 5 0 0,0 2 960 0,2-7 160 0,1-4 32 0,-1-8 0 0,4-11 1520 0,5-3 304 0,-1 10 64 0,3-1 16 16,0 13-944-16,-2 2-176 0,3 5-32 0,1 8-16 15,2 6-496-15,3 7-112 0,1 4 0 0,-2-4-16 16,0 6-640-16,-2 0-128 0,2 7-32 0,-2-5 0 16,-2 2-176-16,0 3-32 0,0-7-16 0,-4 0 0 15,2-2-64-15,-3 0-16 0,-1-2 0 0,-1-2 0 16,1-7-160-16,-1-1 0 0,1-1 144 0,2-10-144 15,-1 1 0-15,1-5 128 0,2-5-128 0,-3-7 0 16,5-3 128-16,-2-7-128 0,-2-6 128 0,1-5-128 16,1-10 0-16,2-3 128 0,0-5-128 0,4-7 0 15,2-5 128-15,3-8-128 0,4-6 128 0,1-11-128 16,3-4 0-16,0-2 0 0,-2-1 0 0,-9 20 0 16,-4 23-800-16,3-6-128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00:17.3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22629 6082 11967 0,'-17'-20'1072'0,"8"10"-864"0,1-1-208 0,3 0 0 0,3 5 416 0,0-2 32 0,0-1 16 0,0-4 0 0,2-10 2112 0,-2-5 432 0,4-6 64 0,0 2 32 16,2 4-960-16,0 7-192 0,1 0-32 0,-1 10-16 16,2 11-560-16,-1 4-128 0,-3 14 0 0,-2 3-16 15,0 6-352-15,-2 14-64 0,-3 12-16 0,1 17 0 16,-2 11-352-16,-3 11-80 0,3 2-16 0,-3-7 0 15,5-13-176-15,0-1-144 0,0-3 192 0,1-8-192 0,1-5 160 0,0-10-160 16,2-7 128-16,-2-8-128 0,2-6 0 0,0-7 0 16,0-8 0-16,-2-5 0 0,0-6-192 0,0-4 0 15,-1 2-16-15,-1-7-11632 16,-2-1-2336-16</inkml:trace>
  <inkml:trace contextRef="#ctx0" brushRef="#br0" timeOffset="290.56">22226 5975 15663 0,'4'-4'1392'0,"3"0"-1120"0,1-3-272 0,3 1 0 16,0-3 592-16,8-6 64 0,2 3 16 0,11-10 0 15,17-8 2640-15,19-14 528 0,17-5 96 0,7-2 32 16,0 6-1888-16,-7 11-368 0,-6 6-80 0,-11 13-16 15,-4 11-944-15,-11 13-192 0,-8 3-32 0,-7 14-16 16,-8 2-256-16,-9 6-48 0,-4 15-128 0,-11 6 192 0,-6-2-64 0,-6 7-128 16,-11 6 176-16,-9 8-176 0,-5-1 128 0,-10 1-128 15,-4-4 0-15,-4-4 0 0,2-4 0 0,1-9 0 16,-1 1 128-16,2-16-128 0,5-6 0 0,1-4 0 16,1-9 0-1,6-6 0-15,8-7 0 0,5-6 0 0,9-6 0 0,5-9 0 16,8-2-2112-16,7-11-336 0</inkml:trace>
  <inkml:trace contextRef="#ctx0" brushRef="#br0" timeOffset="535.11">23824 5594 13823 0,'8'-9'1216'0,"-4"3"-960"0,-2 2-256 0,-4 4 0 15,0 2 1136-15,-2-2 176 0,2 0 32 0,-2 2 16 16,-5 2 1728-16,-4 7 352 0,-4 2 64 0,-4 12 16 15,-5 3-1760-15,1 4-352 0,-1 6-64 0,-4 7 0 16,3 4-304-16,-1 8-48 0,-4 9-16 0,2 7 0 16,5 3-464-16,1 5-112 0,3 4-16 0,6-2 0 15,7-10-256-15,3 1-128 0,7 3 128 0,7 0-128 32,8-3 0-32,2-6 0 0,7-10 0 0,1-9 0 0,5-9 0 0,2-10-192 15,1-9 32-15,3-6 16 16,0-6-1568-16,1-7-304 0</inkml:trace>
  <inkml:trace contextRef="#ctx0" brushRef="#br0" timeOffset="844.98">24007 6350 16575 0,'10'-15'736'0,"-3"4"160"0,3-2-720 0,-1 3-176 0,-1 6 0 0,1-5 0 16,0 3 2992-16,10-7 560 0,13-8 112 0,10-7 32 16,5-2-880-16,-2 5-160 0,-5 5-32 0,-6 5-16 15,-4 9-1648-15,-6 4-336 0,-3 4-64 0,-6 7-16 16,-5 8-416-16,-3 4-128 0,-7 7 0 0,-4 6 0 16,-7 10 0-16,-4 7 0 0,-4 1 0 0,0 5-144 15,-7 9 144-15,1-4 0 0,-3 2 0 0,7-11-128 0,6-13 128 0,2-1 0 16,4 1 0-16,3-4 0 0,8-6 0 0,5-7 0 15,3-8 0-15,5-8 0 0,0-7-128 0,4-9 128 16,2-4-128-16,5-4 128 16,2-6-832-16,2-3-64 0,1-5-32 0,1-1 0 15,-2 0-752-15,0-2-160 0</inkml:trace>
  <inkml:trace contextRef="#ctx0" brushRef="#br0" timeOffset="1098.39">24697 5752 9215 0,'-4'-3'816'0,"4"3"-656"0,2 3-160 0,0-1 0 16,0 2 704-16,0 0 128 0,2 5 0 0,5 6 16 15,6 8 2640-15,6 9 528 0,11 15 96 0,6 2 32 16,9 12-1888-16,2 3-368 0,2 2-80 0,-2 0-16 16,-6 0-624-16,-5 2-128 0,-6-2-16 0,-6 5-16 15,-5-12-240-15,-6 7-32 0,-6 5-16 0,-5-10 0 16,0-12-544-16,-4-4-176 0,-2 2 0 0,-7-7 0 15,-1 1 144-15,-3-3-144 0,-6-6 0 0,0-4 144 16,-3-5-144-16,5-6 0 0,5-6 144 0,1-7-144 0,9-4 0 0,2-6-256 16,6-11 32-16,7-3-17504 15</inkml:trace>
  <inkml:trace contextRef="#ctx0" brushRef="#br0" timeOffset="1527.65">25728 6682 24879 0,'-5'0'2208'0,"3"-2"-1760"0,2 0-448 0,2 2 0 16,1-7 1200-16,1 3 144 0,4-2 48 0,7-9 0 16,9-2 1120-16,10-7 240 15,11 1 32-15,4-1 16 0,0 1-1968 0,-3 2-400 0,5 2-80 0,-4 1-16 16,-4 6-128-16,-5-3-16 0,-1 8-16 0,-8-3 0 15,-3 6-176-15,-3-3 0 0,-4 1 0 0,-6 1 128 16,0-1-128-16,-7 2 0 0,-3 0 0 0,-3 1 0 16,-7-1-256-16,-1 0 32 0,-5 2 0 0,-6 2 0 31,-3 0-208-31,-7 0-32 0,-1 2-16 0,-2 0 0 0,2 0-160 0,4-2-16 0,7 0-16 0,6-4 0 0,7 2 480 0,6-5 192 16,4 3-176-16,7-6 176 0,6-1 0 0,2-2 0 31,7 2 0-31,1 1 0 0,5-1 448 0,0 1 16 0,0 3 16 0,-2 3 0 0,0 0-288 0,0 1-48 15,-3 6-16-15,-3 1 0 0,1 7-128 0,-3-1 0 0,-3 9 144 16,-4 5-144-16,-2-1 256 0,-7 3-32 16,0 8 0-16,-6 4 0 15,-2 0 32-15,-4-1 16 0,-1-1 0 0,-5 6 0 16,-5 12-144-16,-3-1-128 0,-1 2 192 0,0-4-192 16,0-4 128-16,1-9-128 0,6-6 0 0,1-4 0 15,4-9-192-15</inkml:trace>
  <inkml:trace contextRef="#ctx0" brushRef="#br0" timeOffset="1923.93">26899 5958 26719 0,'4'-4'2368'0,"1"-5"-1888"0,1 7-480 0,-2-2 0 0,1 4 384 0,1 0 0 0,5 0-16 0,8 0 0 16,6 6 2048-16,7 7 400 0,2 10 96 0,1 12 16 15,-6 7-1984-15,-3 7-400 0,-5 9-80 0,-4 3-16 16,-6 3-272-16,-3 2-176 0,-5 2 192 0,-3 0-192 16,-3-12 128-16,1 1-128 0,0 1 0 0,0-5 0 0,0-8 0 15,0-9 0-15,0-9 0 0,-1-5 0 16,3-5-832-16,-2-11-128 0,-2-6-32 0,0-6-16016 15</inkml:trace>
  <inkml:trace contextRef="#ctx0" brushRef="#br0" timeOffset="2193.63">26948 5926 21183 0,'26'-15'944'0,"-11"5"192"0,4-3-912 0,-2 2-224 0,0 3 0 0,-4-1 0 15,4-2 3136-15,13-8 576 0,21-11 112 0,17-8 16 16,11-4-1808-16,-3 3-368 0,-8 14-80 0,-10 6-16 16,-11 10-1120-16,-13 7-208 0,-9 10-48 0,-7 9-16 15,-10 7-176-15,-4 6 160 0,-6 6-160 0,-6 2 160 16,-7 5-160-16,-7 12 0 0,-7 15 0 0,-10 9 0 16,-3 6 0-16,-7-4 0 0,-5 2 0 0,3-13 0 15,2-6-144-15,7-13 144 0,6-6 0 0,1-9 0 16,10-4 0-16,10-10-128 0,6-10 128 0,9-7 0 15,11-10-1344-15,8-7-192 0,13-12-64 0,9-6-15152 16</inkml:trace>
  <inkml:trace contextRef="#ctx0" brushRef="#br0" timeOffset="2400.14">28156 5579 20271 0,'-7'-4'896'0,"5"4"192"0,0 2-880 0,-2 0-208 0,0 2 0 16,-1 3 0-16,-1 3 1056 0,-2 7 160 0,-5 9 48 0,-4 14 0 15,-2 7 928-15,-3 13 192 0,1 12 48 0,2 9 0 16,0 6-1472-16,6 1-304 0,4 3-48 0,5-12-16 16,6-7-432-16,7-6-160 0,3-6 0 0,6-5 144 15,5-6-144-15,3-4 0 16,3-2 0-16,1-11 0 0,2-5 0 0,0-6 0 0,-6-3-176 0,1-12-10416 16,1 0-2080-16</inkml:trace>
  <inkml:trace contextRef="#ctx0" brushRef="#br0" timeOffset="2781.75">28471 6005 29487 0,'4'-9'2624'0,"3"1"-2112"16,-1 1-512-16,-2 3 0 0,1 2 448 0,1-4 0 0,7-5-16 0,6-4 0 15,7-8 1840-15,1 1 368 0,3 3 80 0,-4 6 16 16,-3 5-1904-16,-4 6-384 0,-2 4-80 0,-4 6-16 16,-2 5-208-16,-7 2-144 0,-2 6 192 0,0 3-192 15,-4 4 0-15,-2 8 0 0,-3-2 0 0,3 2 0 16,0-2-176-16,2-2 176 0,2 0-192 0,0-4 192 16,4-5-144-16,2 3 144 0,3-5 0 0,4-2-144 15,2 0-32-15,4-2 0 0,2-6 0 0,0 2 0 31,1-1-320-31,-3 1-64 0,-2-2-16 0,-2 4 0 0,-2 2-528 0,-5 0-112 0,-4 4-32 0,-1 0 0 16,-6 3 752-16,-1 1 160 0,-4 5 16 0,-3 0 16 0,-2 4 496 16,-2 2 112-16,0-2 16 0,0 0 0 15,1 2 128-15,-6-1 16 0,-1 1 16 0,-2-2 0 0,-3 4-304 16,-2-6-176-16,-1 2 192 0,-1-2-192 0,4-6 128 0,3-3-128 16,4-12 0-16,6-7 0 15,9-8-560-15,6-11-160 0</inkml:trace>
  <inkml:trace contextRef="#ctx0" brushRef="#br0" timeOffset="3004.27">29227 5651 29487 0,'-2'-2'2624'0,"4"2"-2112"16,0 0-512-16,3 0 0 15,-1 0-384-15,0 2-192 0,7 1-48 0,2 3 0 0,12 0 3008 0,9 11 608 0,7 3 112 0,-1 7 32 16,-2 3-1968-16,-1 8-384 0,-10 3-80 0,-1 8 0 15,-5 8-464-15,-6 16-96 0,-4 10-16 0,-9 0 0 16,-8 8 96-16,-11 7 16 0,-7-4 0 0,-8 8 0 16,-2-2-80-16,-2-4-16 0,2-13 0 0,2-9 0 15,0-12-144-15,-2-11 0 0,0-12 144 0,-9-5-144 0,-4-9 0 0,-8-1-288 16</inkml:trace>
  <inkml:trace contextRef="#ctx0" brushRef="#br0" timeOffset="3352.36">22343 8758 18431 0,'-8'-5'1632'0,"3"3"-1312"0,3 2-320 0,0 0 0 16,2 2 512-16,-2 3 16 0,-2 1 16 0,-3 5 0 15,1 6 1072-15,2 8 224 0,4 11 32 0,4 9 16 0,5 4-608 0,-1 2-128 16,7 11-32-16,-2 4 0 0,4 0-448 0,0-4-96 15,-2-5 0-15,0-6-16 0,2-4-432 0,0-9-128 16,0-10 0-16,-2-7 0 0,0-4 0 0,-3-12-144 16,-3 1 16-16,-1-10-14544 15</inkml:trace>
  <inkml:trace contextRef="#ctx0" brushRef="#br0" timeOffset="3590.67">22207 8855 19343 0,'11'-21'1728'0,"-1"2"-1392"0,1 4-336 0,-5 7 0 16,1 1 1568-16,3-6 240 0,14-14 48 0,10-14 16 31,8-3 720-31,3-1 144 0,-2 9 16 0,-1 6 16 0,-3 9-1744 0,-5 10-368 0,-7 7-64 0,-3 8-16 16,-3 7-256-16,-6 6-64 0,-4 4-16 0,-5 7 0 31,-4 4-240-31,-4 6 0 0,-6 0 0 0,-5 7 0 16,-2 2 144-16,-4 0-144 0,-3-1 128 0,3-3-128 0,0-5 0 15,2-4 0-15,0-2 128 0,4-10-128 0,0-3 0 0,5-7 0 16,2-1 0-16,3-4 0 16,6-7-544-16,3-9-96 0,5-2 0 0,6-8-16 15,6-8-2064-15,7-10-416 0</inkml:trace>
  <inkml:trace contextRef="#ctx0" brushRef="#br0" timeOffset="3796.81">23266 8349 12895 0,'-13'6'576'0,"6"-2"112"0,1 1-560 0,0 1-128 0,1 0 0 16,1 3 0-16,-2 4 1440 0,-3 4 256 0,-4 15 48 0,-6 17 16 16,-4 21 768-16,-5 11 160 0,0 12 16 0,3-3 16 15,4-1-864-15,6-12-160 0,4-7-32 0,9-12-16 16,4-1-608-16,9-8-112 0,6-4-32 0,6-7 0 16,1-10-752-16,3-3-144 0,7 1 0 0,5-7 0 15,3-2-272-15,-1-6 16 0,-1-3 16 0,-1-6-16416 16</inkml:trace>
  <inkml:trace contextRef="#ctx0" brushRef="#br0" timeOffset="4178.46">23617 8681 24879 0,'-17'-21'2208'0,"11"6"-1760"0,3 0-448 0,1 2 0 0,2 4 1216 0,2 5 176 15,3-2 16-15,3-5 16 0,5-8 848 0,6-2 160 0,5-3 48 0,3 7 0 16,5 0-1520-16,-2 9-320 0,0 6-48 0,0 2-16 16,-3 6-448-16,-3 7-128 15,-3 6 0-15,-4 2 0 0,-4-2 0 0,-2 3 0 0,-1 3 0 0,-3 3 128 16,-3 4-128-16,-4 2 0 0,0 2-128 0,-2 2 128 16,-3-6-176-16,1 2 176 0,4-8-208 0,2-3 80 15,5-8-112-15,1-2-16 0,7-7 0 0,4-1 0 16,3-7-672-16,3-3-144 15,3-3-16-15,4-1-16 0,2 1-128 16,4 1-32-16,3-5 0 0,-1 7 0 0,3-1 896 0,-3 4 176 0,1 4 48 0,-7 6 0 16,0 3-1008-16,-9 4-192 0,-3 6-32 0,-7-2-16 15,-7 5 208-15,-6 1 32 0,-6 5 16 0,-7 0 0 0,-6 6 1712 0,-4-2 352 16,-2 2 64-16,1-8 16 16,5-4 1440-16,-4 1 304 0,-7 7 48 0,-2-4 16 0,5-7-1472 0,4-4-304 15,4-4-48-15,2-5-16 0,4-8-800 0,5-4-176 16,1-2 0-16,5-9 0 15,5-2-2368-15,1-5-416 0</inkml:trace>
  <inkml:trace contextRef="#ctx0" brushRef="#br0" timeOffset="4432.74">24656 8223 13823 0,'-10'-6'1216'0,"8"4"-960"0,4 4-256 0,0-2 0 16,0 0 2048-16,2 2 352 0,5 2 80 0,4 3 16 15,8 7-784-15,11 3-160 0,10 7-16 0,3 6-16 16,2 4 352-16,-2 0 80 16,-3 2 16-16,-5 2 0 0,-6 1-960 0,-1 3-192 0,-6 1-48 0,-5 4 0 15,-2 2 0-15,-4 0 0 0,-3 0 0 0,-1 0 0 16,-1 2-512-16,-3-2-96 16,1-5-32-16,-2-5 0 0,3-12-128 0,-3-5 0 0,0-1 0 0,0-2 0 15,-4 0-576-15,0 2-112 0,0-1-16 0,-2 1-16944 16</inkml:trace>
  <inkml:trace contextRef="#ctx0" brushRef="#br0" timeOffset="4623.05">26115 8604 5519 0,'3'-10'496'0,"-1"5"-496"0,2 3 0 0,0 2 0 16,0 0 4160-16,-1 0 720 0,1 0 160 0,2 2 16 15,7 5-1952-15,4 3-400 0,9 3-80 0,3 4 0 16,5 0-848-16,5-2-176 0,-1 2-16 0,5-6-16 16,-1-1-928-16,3-3-176 0,0-5-32 0,-3-2-16 15,3-6-272-15,-2-5-144 0,-1-2 160 0,-1-2-160 16,-7 0-512-16,-2-2-208 0,-2-4-48 16,-5-2-16512-16</inkml:trace>
  <inkml:trace contextRef="#ctx0" brushRef="#br0" timeOffset="4851.68">26561 8430 4607 0,'-7'-11'400'0,"7"5"-400"0,2 1 0 0,3-1 0 0,-1 4 1184 0,0 0 160 16,2 2 16-16,7-7 16 0,6 1 928 0,13-5 192 15,7 3 48-15,1 1 0 0,5-3 592 0,-3 3 128 16,1 3 32-16,-2 2 0 0,-3 2-1248 0,-4 6-240 16,0 1-48-16,-4-1-16 0,-7 9-592 0,-4-2-112 15,-4 4-16-15,-6 4-16 0,-3 5-672 0,-4 6-128 0,-2 6-16 16,-6 7-16-16,-5 8-48 0,-1-2 0 15,1 6 0-15,0-5 0 0,3-6-128 0,6-3 0 0,2-7 0 0,2-8 128 16,4-9-128-16,3-4 0 0,-1-2-192 0,5-7-18272 16</inkml:trace>
  <inkml:trace contextRef="#ctx0" brushRef="#br0" timeOffset="5067.97">27732 8098 23951 0,'0'-5'2128'0,"2"3"-1696"0,2 2-432 0,-1 7 0 0,-3-5 512 0,-3 4 0 16,3 5 16-16,3 8 0 15,-1 11 1776-15,0 12 336 0,4 11 80 0,1 3 16 0,3 1-992 0,1-1-192 16,2 3-32-16,-1-3-16 0,3-7-928 0,-2 0-192 16,0 0-48-16,0-7 0 0,-1 1-176 0,-1-5-32 0,-2-4-128 15,-3-2 192-15,0-4-192 0,-3-7-240 0,-3-2 48 0,-5-4 16 31,-1-2-1200-31,0-5-240 0,-3-3-48 0,-2-5-16 16,-1-5-1152-16,1-5-240 0,-2-7-32 0,0-9-16 0</inkml:trace>
  <inkml:trace contextRef="#ctx0" brushRef="#br0" timeOffset="5291.19">27732 8078 23039 0,'4'-21'1024'0,"1"13"192"0,1-3-960 0,0 2-256 16,-1 7 0-16,-1-2 0 0,2 2 2144 0,7-2 384 15,10-3 80-15,7 1 16 0,9 2-256 0,1 4-32 0,1 0-16 0,-5 6 0 0,-2 5-1552 0,-4 1-304 32,-3 3-64-32,-7 7-16 0,-3-5-208 0,-7 6-48 0,-3 3-128 0,-7 6 192 0,-5-5-192 0,-5 5 144 15,-7 2-144-15,-7 2 128 0,-1 3-128 0,-5-1 0 16,0-4 0-16,-6 4 128 0,0 1-128 0,2-3 0 16,-1-2 0-16,12-8 0 15,6-14-368-15,8-5-96 0,7-7-32 0,7-7-18112 0</inkml:trace>
  <inkml:trace contextRef="#ctx0" brushRef="#br0" timeOffset="5513.9">28665 7787 32255 0,'-2'2'2864'0,"0"2"-2288"0,0 0-576 0,-1 3 0 15,-1-1-416-15,-2 5-192 0,-3 6-32 0,-6 15-16 16,-6 12 1968-16,-5 16 400 0,1 8 80 0,4 0 0 15,4-2-544-15,2 2-112 0,4-8-32 0,5-2 0 16,4-7-400-16,4 4-64 0,4-2-32 0,5 7 0 16,6 2-224-16,4-1-32 0,2-1-16 0,1 2 0 0,-1-1-336 15,3-1 0-15,2 0 0 0,-3-16 128 0,3-10-128 0,-1-10 0 16,3-11 0-16,-4-13 0 16,-3-7-992-16,3-14-112 0,2-7-32 0,-1-10-11136 15,1-5-2224-15</inkml:trace>
  <inkml:trace contextRef="#ctx0" brushRef="#br0" timeOffset="5894.27">29157 7980 13823 0,'-6'-10'1216'0,"3"3"-960"0,3 5-256 0,0-4 0 15,3 4 2992-15,-3 2 544 0,0 0 112 0,0 2 32 16,0 4-240-16,-3 1-48 0,-1 8-16 0,-4 12 0 16,-5 1-2176-16,-2 10-432 0,-6 1-96 0,1 1-16 15,1-4-464-15,2 7-192 0,0-1 128 0,0 3-128 16,4 4 240-16,3-6-48 0,6 6 0 0,4 0 0 15,4-9 0-15,4-2-16 0,5-6 0 0,2-4 0 16,4-3-176-16,2-7 0 0,1-4 0 0,1-3 0 16,9-2 0-16,0-9-224 0,4-3 48 0,-4-7 16 15,0-1-704-15,-4-10-144 0,0-3-16 0,-1-5-16 16,1-10-1008-16,-2-5-208 0,-1-5-48 0,-4-11 0 16,-1 5-768-16,-6-3-144 0,-5 9-48 0,-1 9 0 15,-5 1 896-15,-1 10 160 0,0 5 32 0,0 9 16 0,-2 5 3248 0,0 3 640 16,0 7 128-16,0 5 16 0,0-1 880 15,0 9 160-15,0 6 32 0,2 6 16 0,2 5-256 0,1 8-48 16,1 1-16-16,0 5 0 0,3-5-1440 0,-3 3-304 16,3-3-48-16,2 3-16 0,-1 3-464 0,3 0-112 0,0 2 0 15,2-5-16-15,-5-6-240 0,1-6 176 0,0-9-176 0,-3-4 160 16,-2-10-160-16,3-7-224 0,0-7 48 0,-1-10-12208 16,-2-8-2448-16</inkml:trace>
  <inkml:trace contextRef="#ctx0" brushRef="#br0" timeOffset="6085.06">29800 7736 32255 0,'13'-20'1424'0,"-5"6"304"0,5 1-1392 0,-2 4-336 0,-3 5 0 0,-1 2 0 15,3-2 720-15,8 2 80 0,11-7 16 0,12 7 0 16,8 8 464-16,-2 7 80 0,-7 8 32 0,-4 11 0 0,-2 11-1008 0,-8 12-208 16,-7 13-48-16,-6 11 0 0,-9 6 0 0,-6 3 0 15,-6-8 0-15,-5 6 0 16,-6 3 48-16,-9 7 0 0,-4 4 0 0,-6-2 0 15,-5-2-176-15,-4-13 0 0,2-9 144 0,-1-10-144 0,-1-9 0 0,-4-6 0 16,-3 0 0-16,-12-2-18560 16</inkml:trace>
  <inkml:trace contextRef="#ctx0" brushRef="#br0" timeOffset="6307.2">26115 10967 29487 0,'-17'-10'1296'0,"11"3"288"0,0 3-1264 0,1-2-320 0,5 1 0 0,-2 3 0 15,2 2-512-15,2-8-144 0,3-1-48 0,1 1 0 16,5 1-896-16,6 5-192 0,4 9-48 0,2 5 0 0</inkml:trace>
  <inkml:trace contextRef="#ctx0" brushRef="#br0" timeOffset="6450.38">26333 11670 35935 0,'-28'8'1600'0,"15"-1"320"0,3-3-1536 0,3 2-384 0,3-6 0 0,2 0 0 16,2 3-160-16,0-1-96 0,-2 0-32 0,-1 2 0 15,6-2 64-15,1 0 16 0,2 5 0 0,3-5 0 32,1 4-2928-32,3 3-576 0,4 3-112 0,-4 3-16 0</inkml:trace>
  <inkml:trace contextRef="#ctx0" brushRef="#br0" timeOffset="6578.09">26262 12498 36687 0,'-36'21'800'0,"19"-8"160"0,4 2 48 0,7-4 32 0,4-7-832 0,4 0-208 0,0-4 0 0,2 6 0 16,5 3-2032-16,2 0-448 0,10-1-80 0,2-2-32 0,5 1 2032 0,-3-3 416 16</inkml:trace>
  <inkml:trace contextRef="#ctx0" brushRef="#br0" timeOffset="6720.87">26326 13177 14735 0,'0'4'1312'0,"2"-4"-1056"0,3 2-256 0,-1-2 0 16,0-2 0-16,-2 2 0 15</inkml:trace>
  <inkml:trace contextRef="#ctx0" brushRef="#br0" timeOffset="6831.59">26469 13220 22111 0,'-47'34'1968'0,"24"-15"-1584"0,-1 0-384 0,9-4 0 15,9-9 2496-15,2-1 432 0,2-1 80 0,-3 2 0 0,1 1-2416 16,0-7-592-16</inkml:trace>
  <inkml:trace contextRef="#ctx0" brushRef="#br0" timeOffset="7594.05">22526 15080 23039 0,'-6'-21'2048'0,"0"0"-1648"0,4 4-400 0,-1 2 0 0,3 2 1600 0,-2-17 224 0,-2-19 48 0,-5-25 16 0,3-18 512 0,2 5 96 15,4 23 32-15,-2 19 0 0,4 13-1584 0,-2 15-320 0,0 17-64 0,-2 5-16 16,0 18-240-16,-3 11-48 0,1 13-16 0,0 19 0 16,-3 11-240-16,3 14 176 0,0 1-176 0,2 1 160 15,0-10-160-15,0-8 0 0,-1-9 0 0,1 6 0 16,0 5 0-16,2 2 0 0,2-1 0 0,0-3 0 15,3-5 0-15,-1-10 0 0,4-11 0 0,1-11 0 32,-3-10-432-32,3-7-64 0,-1-10-16 0,1-11-17632 0</inkml:trace>
  <inkml:trace contextRef="#ctx0" brushRef="#br0" timeOffset="7909.81">22299 14906 9215 0,'-32'-7'816'0,"17"3"-656"0,0-2-160 0,6 1 0 0,7-3 2560 0,2 2 464 15,2-5 112-15,5-8 0 0,8-13-432 0,12-11-80 16,14-12-32-16,12 0 0 0,7 1-1200 0,8 5-240 16,0 3-64-16,-4 11 0 0,-22 12-384 0,5 8-96 15,7 2-16-15,-3 11 0 0,-2 9-16 0,-7 12 0 16,-6 8 0-16,-6 8 0 0,-6 7-208 0,-9 7-48 0,-7 4-16 0,-10 7 0 15,-7 6-304-15,-5-2 0 0,-8 4 0 0,-5-4 0 16,1-5 0-16,-4-10 0 0,-4 0 0 0,-4 0 0 16,-5 0 0-16,-2 0 192 15,-1-4-16-15,1-3 0 0,4-3-176 0,-1-1 0 0,3-6 0 0,3-4 0 16,9-5-240-16,5-8-80 16,12-4 0-16,7-9-16 0,8-4-1296 0,10-9-256 0,6-10-48 15,11-7-8256-15,4-6-1648 0</inkml:trace>
  <inkml:trace contextRef="#ctx0" brushRef="#br0" timeOffset="8130.57">23412 14395 16575 0,'-6'-9'736'0,"2"7"160"0,0-2-720 0,-3 4-176 16,3 4 0-16,-2-2 0 0,-3 3 2064 0,-6 5 384 16,-6 9 80-16,-9 11 16 0,-4 17-592 0,-4 8-112 15,-1 13-32-15,3 7 0 0,2 8-400 0,6 2-96 16,9-4-16-16,6-4 0 0,7-3-208 0,6 3-32 15,6 0-16-15,3-1 0 0,1-10-656 0,5 0-144 16,9 9-32-16,-1-7 0 0,5 6-208 0,2-3 0 16,0-1 0-16,-3-11 0 0,1-3 0 0,-5-16 0 0,1 1 0 15,-3-14 0 1,0-3-448-16,-1-9-16 0,-1-5-16 0,-2-10-11472 0,0-4-2288 0</inkml:trace>
  <inkml:trace contextRef="#ctx0" brushRef="#br0" timeOffset="8336.26">23864 14740 14735 0,'4'-2'640'0,"1"2"160"0,-1 2-640 0,-2 2-160 0,0 4 0 0,-2 1 0 16,2 2 1312-16,0 10 224 0,3 17 64 0,-1 15 0 0,0 9 240 16,-4 6 48-16,0 3 16 0,-4 1 0 0,0-2-256 0,-1-2-48 15,-1 0-16-15,2-8 0 0,-1 6 176 0,1-11 32 16,0 3 16-16,2-3 0 0,0-4-1280 0,0-4-256 15,2-8-48-15,-3-1-16 0,3-6-336 0,-2-5-80 16,2 1-16-16,-2-7-17472 16</inkml:trace>
  <inkml:trace contextRef="#ctx0" brushRef="#br0" timeOffset="8604.92">24375 15038 12895 0,'4'-7'1152'0,"1"3"-928"0,-3 2-224 0,-2 2 0 0,-2 0 1408 0,0 0 224 16,-1 2 48-16,-5 2 16 0,-7 7 1232 0,-8 8 240 0,-7 11 48 0,-6 2 16 16,-5 13-1808-16,-6-5-352 15,-2 7-80-15,0 2-16 0,0 0-112 0,0 2-32 0,5-2 0 0,1-2 0 32,7-5-128-32,8-1-16 0,7-3-16 0,8-6 0 0,7-4-496 0,10-3-176 0,9-8 0 0,6 0 144 15,4-2-144-15,7-2 0 0,4-2 144 0,2-3-144 16,3 1 192-16,1-1-48 0,1 3 0 0,1-3 0 0,-1 1-144 15,-3 1 160-15,0 1-160 0,-4-5 160 16,1 1-768-16,-3-7-160 0,2 0-16 0,-7-2-16 16,1-9-1344-16,-2-4-272 0,-5 2-48 0,-2-6-11872 15</inkml:trace>
  <inkml:trace contextRef="#ctx0" brushRef="#br0" timeOffset="8827.08">24703 14704 10239 0,'15'-5'224'0,"-6"5"48"0,-1 2 16 0,-1 3 0 0,-1 5-288 0,-2-3 0 0,5 8 0 0,4 12 0 16,8 22 3984-16,7 15 752 0,1 13 128 0,1 1 48 16,0 3-1520-16,-2-4-288 0,1 0-64 0,-5-3-16 15,-5-10-1840-15,-6 2-368 0,-5 4-80 0,-5 3-16 16,-1 3-496-16,-4 1-96 0,-5 2-128 0,-6-5 176 15,-2 1-176-15,-2-5 0 0,-2-4 0 0,0 0 0 16,0-2-240-16,2-15-80 0,2-13 0 0,0-8-17920 16</inkml:trace>
  <inkml:trace contextRef="#ctx0" brushRef="#br0" timeOffset="10987.22">25864 15794 7359 0,'-17'-5'656'0,"9"3"-528"0,1 0-128 0,1 2 0 0,1 0 160 0,1 0 0 0,-2 0 0 0,-5 0 0 0,-2 0 2208 0,-2-2 448 0,3-2 96 0,1-3 16 16,5 1-656-16,6-5-128 0,6 1-32 0,3-1 0 15,8 0-592-15,4 1-128 0,9-3-32 0,4 2 0 16,6 7-176-16,5-2-32 0,4 1-16 0,0 5 0 16,4 5-464-16,-4-5-96 0,0 0 0 0,2 0-16 15,3 2-432-15,-3-4-128 0,-7 2 0 0,1-7 0 16,-4 3 0-16,-5-11 0 0,-6 4 0 0,-5-1 0 16,-6-3 0-16,-6 2 0 0,-4-2 0 0,-9 2 0 15,-5 0 0-15,-5 1 0 0,-5 1 0 0,-4-4-144 0,-5 4-48 16,-3 3 0-16,-1-1 0 0,-2 3 0 15,-2 0-352-15,2-1-80 0,0 3-16 0,1-2 0 0,-1 1 272 0,2-3 48 16,5-1 16-16,4-1 0 0,4-5 304 0,6 0 256 16,5 2-64-16,6-4 0 0,7-2 192 0,3 0 16 15,5-2 16-15,5-1 0 0,1 5-48 0,0-2-16 16,3 6 0-16,2 3 0 0,-1 5-352 0,3 3 0 0,0 2 0 16,-2 7 128-16,-3 3-128 0,1 5 0 0,-5 4 0 0,0 0 0 15,-3 5 0-15,-4-1 176 0,-3 7-48 0,-2 2 0 16,-3 2 128-16,-2 2 0 0,-4 3 16 0,-2-1 0 15,-6 7-32-15,-3 4-16 16,-2-5 0-16,-4 1 0 0,0 2 352 0,0-7 64 0,2 1 0 0,-2-3 16 16,4-4-528-16,-2 0-128 0,3 2 0 0,1-4 0 31,2-4-848-31,7-7-208 0,7-4-32 0,3-10-16000 0</inkml:trace>
  <inkml:trace contextRef="#ctx0" brushRef="#br0" timeOffset="11287.83">27370 15140 911 0,'-17'-28'0'0,"8"11"0"0,3 2 0 0,0 0 0 0,1 9 0 0,3 2 0 0,0-3 1968 0,-4 1 304 0,-3-11 64 0,1 4 16 0,-3 3 1056 0,5 5 224 0,1 10 32 0,3 5 16 31,2 9-1424-31,2 9-272 0,0 6-64 0,3 7-16 0,1 3-1008 0,3 7-208 16,1 7-48-16,3 1 0 0,2 7-320 0,0 5-64 0,0-1 0 0,-2 2-16 15,-3 3-112-15,-1-3-128 0,-3 3 176 0,1-9-176 16,-3-11 144-16,0-10-144 0,2-9 0 0,1-8 144 16,-1-7-144-16,3-10 0 0,-1-9 0 0,-1-2 0 31,1-9-1456-31,-1-6-272 0</inkml:trace>
  <inkml:trace contextRef="#ctx0" brushRef="#br0" timeOffset="11589.9">27176 14982 21999 0,'-30'-15'480'0,"15"9"96"0,5 0 32 0,1-1 16 0,5 5-496 0,2 0-128 16,2-4 0-16,-2-3 0 0,4-4 2304 0,4-6 432 0,11-2 80 0,11-2 32 15,6-1-752-15,9-1-160 0,6-3-16 0,8 0-16 16,7 7-1136-16,2 4-208 0,-2 2-48 0,-2 11-16 16,-1 4-320-16,-7 8-176 0,-3 5 192 0,-11 8-192 31,-1 7 0-31,-10 8 0 0,-5 5 0 0,-7 10 0 0,-6 8-176 0,-14 7-80 0,-3 0-32 0,-11 2 0 16,-6 5-32-16,-7-7-16 0,0-9 0 0,-4 1 0 15,-2-7 336-15,-3-4 0 0,1 2 0 0,0-11 0 31,6-6 0-31,2-9 0 0,2-3 0 0,7-10 0 16,2-3 0-16,6-5 0 0,7-4-224 0,8-9 80 16,10-8-1488-16,10-5-288 15,8-3-64-15,8-7-13200 0</inkml:trace>
  <inkml:trace contextRef="#ctx0" brushRef="#br0" timeOffset="11827.65">28467 14535 5519 0,'-13'7'496'0,"0"3"-496"16,3-3 0-16,3 3 0 0,1 1 1680 0,-7 6 240 15,-12 15 64-15,-18 21 0 0,-10 24 1232 0,-3 12 256 0,5 11 48 0,6 0 16 16,7 3-1552-16,8 1-304 0,11 0-64 0,6-2-16 16,11-4-320-16,4-6-80 0,7-7-16 0,4-6 0 15,2-11-512-15,4 0-96 0,4-2-32 0,3-6 0 16,-1-7-544-16,1-4 0 0,2-4 0 0,-3-14 0 31,5-7-640-31,-2-9-96 0,1-9-16 0,1-8-15040 0</inkml:trace>
  <inkml:trace contextRef="#ctx0" brushRef="#br0" timeOffset="12018.9">28693 14829 11967 0,'-9'34'528'0,"5"-13"112"0,2 7-512 0,0-7-128 16,2 1 0-16,-3-5 0 0,1 13 1104 0,0 19 192 16,0 29 48-16,0 24 0 0,0 9 1232 0,2 0 256 15,2-5 48-15,2-8 16 0,0-8-976 0,1-9-208 16,1-7-48-16,3-12 0 0,-1-5-896 0,3-10-192 0,-1-6-48 16,3-9-10688-16,2-9-2128 15</inkml:trace>
  <inkml:trace contextRef="#ctx0" brushRef="#br0" timeOffset="12289.72">29263 15174 9215 0,'-4'-11'400'0,"2"7"96"16,0 2-496-16,-2 2 0 0,2 0 0 0,-3 4 0 0,-3 3 1344 0,-5 3 192 16,-6 7 16-16,-11 7 16 0,-4 8 864 0,-7 4 160 15,1 4 32-15,-3 7 16 0,-1 2-704 0,-1 0-144 16,-2 2-16-16,2 0-16 0,5 0-176 0,4-6-48 15,8-5 0-15,11-5 0 16,8-8-512-16,9-3-96 0,7-3-32 0,6-4 0 0,6-2-672 0,4 0-224 16,3-2 128-16,4-3-128 0,4 1 0 0,0-1 0 15,0 5 0-15,2 2 0 0,0 0 0 0,0 5 0 16,1-1 0-16,-1 0 0 16,0 1-704-16,0-3-64 0,0-2 0 0,3-4 0 15,1-1-1408-15,1-5-272 0,1-3-64 0,-1-4-11264 0</inkml:trace>
  <inkml:trace contextRef="#ctx0" brushRef="#br0" timeOffset="12513.57">29643 15702 19343 0,'-13'0'848'0,"9"-2"192"31,-1 2-832-31,3-2-208 0,2 2 0 0,2 0 0 0,3-2 2304 0,1 2 432 15,7-7 80-15,8 3 0 0,9-2-256 0,4-5-48 16,2 0-16-16,5 1 0 0,-3-1-1520 0,2 0-304 16,3 5-64-16,-3-5-16 0,-1 1-448 0,-3-1-144 15,-2 0 0-15,-2 5 0 0,-4-5 0 0,-3 5 0 16,-3 2 0-16,-5-1-144 16,-5 3-992-16,-1 0-192 0,-7 2-32 0,-4 2-15264 0</inkml:trace>
  <inkml:trace contextRef="#ctx0" brushRef="#br0" timeOffset="12688.29">30066 15178 20271 0,'-12'5'896'0,"7"1"192"0,3 0-880 0,0-1-208 0,0 1 0 0,0 0 0 16,0 5 1056-16,-3 10 160 0,1 7 48 0,-2 15 0 16,-3 10 752-16,-1 13 160 0,3 0 16 0,1 4 16 15,2-4-784-15,2-2-144 0,-1 2-48 0,3-7 0 16,5-3-720-16,1-7-160 0,7-5-32 0,2-1 0 0,4-11-320 0,0-4 0 15,0-11 0-15,0-7 0 16,7-5-2432-16,0-16-496 0</inkml:trace>
  <inkml:trace contextRef="#ctx0" brushRef="#br0" timeOffset="12910.53">30693 14906 18431 0,'0'-5'1632'0,"2"3"-1312"0,0 2-320 0,-2 2 0 16,2 3-192-16,-2 1-128 0,0 7 0 0,2 6-16 15,-2 15 1120-15,-4 11 240 0,0 12 32 0,-1 3 16 16,-3 6 800-16,1 4 176 0,3 9 16 0,-2 6 16 16,4 0 16-16,2-2 0 0,2-4 0 0,0-7 0 15,4-8-1072-15,1-10-224 0,1-8-32 0,1-7-16 16,1-12-592-16,3-10-160 0,2-6 0 0,-2-11 0 31,2 0-1920-31,0-17-464 0,2-4-96 0,-2-7-12304 0</inkml:trace>
  <inkml:trace contextRef="#ctx0" brushRef="#br0" timeOffset="13179.29">31055 14371 22111 0,'-9'-15'1968'0,"9"5"-1584"16,4 3-384-16,1 3 0 0,1 4 208 0,1 0-32 15,3 0-16-15,7 4 0 0,11 5 96 0,6 4 32 16,9 10 0-16,-5 9 0 0,-2 2 2192 0,-2 11 432 15,2 2 96-15,-2 12 0 0,1 7-1184 0,-3 5-240 16,-1 5-48-16,-5-6-16 0,-3-4-880 0,-3 5-160 0,-3 7-32 0,-5 3-16 16,-3-4-240-16,-5 10-64 0,-2 11 0 0,-10 9 0 15,-7-3-128-15,-6 9 0 0,-9-9 0 0,-6-2 0 16,-3-4 0-16,-1-10 0 16,4-12 0-16,1-14 0 0,6-13 0 0,-1-13 0 0,2-17 0 0,0-10 0 31,3-9-416-31,-3-9-64 0,1-4-16 0,1-4-17696 15</inkml:trace>
  <inkml:trace contextRef="#ctx0" brushRef="#br0" timeOffset="14099.09">31148 13748 23039 0,'-34'-22'1024'0,"17"12"192"0,2 3-960 0,3-1-256 0,5 6 0 0,1 0 0 16,-3-1 160-16,-6 1-16 0,-8-6 0 0,-11 1 0 15,-9-3-144-15,-4 3 0 0,-2 1 0 0,-6 2 128 16,-2 2 80-16,-9 2 16 0,-5 4 0 0,-8-2 0 16,-4 4-224-16,-10-6 0 0,-7 2 0 0,-11-2 0 0,-4 0-192 15,-9-2 64-15,-10-4 128 0,-6-5-208 0,-3-4 16 0,-6-2 16 16,-3-10 0-16,-3 5 0 0,10 1 176 0,-12 4 0 16,-10 2 128-16,-12 5-128 0,-4 3 384 0,-8 14 16 15,-1 10 0-15,-4 2 0 0,11-2-208 0,-1 6-32 16,-5 7-16-16,-16 4 0 0,-12 4-400 0,-9 5-64 15,-2-5-32-15,2 3 0 0,8-1 352 0,5-10 0 16,7-4-144-16,3-9 144 0,9-3 0 0,4-3 0 16,1-2 0-16,3-1 0 0,1-6 224 0,6 3 96 15,6-1 32-15,3 0 0 0,6-2 608 0,6 2 112 0,9 3 16 16,1-1 16-16,6 3 32 0,7-1 0 0,10 1 0 0,7 1 0 16,9 3-512-16,7 2-112 0,8 6 0 0,5-1-16 15,5 5-352-15,8 7-144 0,7 2 128 0,12 7-128 16,8-1 0-16,4 13 0 0,4 3 0 0,7 7 0 15,4 8 0-15,6 1 0 0,7 9-224 0,9 0 80 16,5 13 144-16,10-1 0 0,5 3 0 0,12 4-128 16,5 9 128-16,12 6-192 0,3 4 192 0,16 6-192 15,12 12 192-15,9-8 0 0,-3-14 0 0,14 5 0 0,14 10 0 16,16 8-160-16,14 7 160 0,6-9-160 16,-1-15-160-16,4-12-48 0,8-7 0 0,13-8 0 0,13-7 48 0,12-8 0 15,13-3 0-15,9-10 0 0,15-6 320 0,0-9 0 16,0-4 0-16,-5-7 0 0,5 1 0 0,0-9 0 15,-1-2 0-15,14 2 0 0,10-1 128 0,0-3-128 16,1-11 0-16,1 4 128 0,5 1-128 0,-1-7 0 16,5 2 0-16,-4-7 0 0,1-1 0 0,-1 1 0 15,0 5 128-15,-16-4-128 0,-18-5 0 0,14 1 0 16,7-3 0-16,-2-4 128 0,-9-2-128 0,-6-7 0 16,-5-1 0-16,1-5 0 0,3-4 368 0,-3-13-16 15,2-7 0-15,-11-7 0 0,-7-10 96 0,-14-5 0 0,-7-10 16 16,-14-10 0-16,-18-2-208 0,-13-8-64 0,-5-14 0 0,-12 1 0 15,-10-4-64-15,-15-5-128 0,-17-2 176 0,-15-4-176 16,-15-7 320-16,-17 0-32 16,-10 3-16-16,-18-13 0 0,-12-11 288 0,-14-7 48 0,-11-7 16 0,-14 1 0 15,-8-2-160-15,-16-2-16 0,-14-6-16 0,-10 2 0 16,-1 17-192-16,-19-9-48 0,-19-2 0 0,-17 5 0 16,-13 10-192-16,-6 13 0 0,14 21 0 0,-29 2 0 15,-26 7 0-15,-8 12 0 16,0 13 0-16,-7 16 0 0,-6 7 160 0,4 7-160 0,11 5 160 0,9 5-160 15,14 9 128-15,11 3-128 0,15 5 0 0,8 14 0 16,7 14-144-16,10 11-128 0,9 17-32 0,11 13 0 0</inkml:trace>
  <inkml:trace contextRef="#ctx0" brushRef="#br0" timeOffset="15164.39">21163 12643 11055 0,'-15'-7'976'0,"9"1"-784"0,2 4-192 0,-1 0 0 0,3 2-256 0,2 0-80 0,0 2-32 0,0 2 0 16,0 7 1328-16,2-1 272 0,3 12 48 0,1 5 16 15,5 5-336-15,2 7-64 0,-1 10 0 0,3 0-16 16,2 4 32-16,2 8 16 0,1 5 0 0,-1 7 0 0,2 1-224 0,0 1-32 16,3 2-16-16,-1-9 0 15,-1 2-320-15,-1-6-64 0,-4-5-16 0,-2-3 0 0,-2-1-256 0,-7-4 0 16,-2-4 128-16,-8-4-128 0,-5-9 192 0,-5-5-32 15,-4-9 0-15,-3-8 0 0,-2-5 1232 0,-3-7 240 16,1-4 48-16,-3-3 16 0,-2-8-640 0,0-2-128 16,-2 0-32-16,0 0 0 15,5 0-480-15,-5 2-96 0,2-2-32 0,-4 0 0 0,0 2-288 0,2 0 0 0,0 3 0 0,4 1 0 16,5 0 0-16,4 3 0 0,2-1-128 0,8 5 128 16,3 0 0-16,4 2 0 0,6 2 0 0,4 4-144 15,3 4 144-15,4 3 0 0,8 6 0 0,7 2 0 16,6 3 0-16,3 1-128 0,3 0 128 0,3-1 0 15,4-1 0-15,0-4 0 0,0 2 0 0,0-10 176 16,-2-1 464-16,-5-8 80 0,-3-6 32 0,-3-3 0 31,-2-4-144-31,-2-6-32 0,-6 2 0 0,1-6 0 0,-1 2-144 0,-1-7-48 0,-3 0 0 0,-1 1 0 16,0-5-256-16,1 0-128 0,-5 6 0 0,2-2 128 16,4-3-128-16,3-6 0 0,-1 5-160 0,3-4-12064 15,4 2-2400-15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01:15.11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10399 8832 13823 0,'8'-11'1216'0,"-2"3"-960"0,1 1-256 0,-5 3 0 0,0 2 1936 0,0-6 352 0,5-5 64 0,1-4 16 0,5-9 112 16,-2-1 16-16,-3 3 16 0,-6 3 0 0,-4 2-1248 15,-4 4-256-15,-3 4-48 0,-8 3-16 0,-4 3-496 0,-3 5-80 16,-1 5-32-16,-3-1 0 0,-2 7 16 0,-2-5 0 16,-2 9 0-16,0 2 0 15,-2 0-128-15,2 4-32 0,-2 5 0 0,0 4 0 0,1 4-192 0,3 2 0 16,5 2 0-16,6-4-160 16,8-2-416-16,8-4-64 0,10-3-32 0,5-8 0 15,10 0-48-15,3-2-16 0,7-4 0 0,2 0 0 16,6-1-160-16,0-3-16 0,3 3-16 0,-3 1 0 0,1 0 608 0,-7-1 112 0,-1 1 16 0,-5 2 16 15,-5 1 176-15,-4-1 0 0,-2 4-144 0,-2 5 144 16,-7 3 0-16,-1-4 0 16,-5 7 0-16,-7-2 0 0,-1 3 624 0,-7 3 80 0,2-6 32 0,-4 2 0 15,-4 1 208-15,-5 1 32 0,-1-2 16 0,-3 0 0 16,2-1-272-16,-2-3-48 0,2 1-16 0,1-8 0 16,-1 5-384-16,5-10-80 0,4-1 0 0,4-7-16 15,6 0-688-15,7-4-144 0,6-8-32 16,9-5-15440-16</inkml:trace>
  <inkml:trace contextRef="#ctx0" brushRef="#br0" timeOffset="526.05">10752 9183 7359 0,'0'15'656'0,"0"0"-528"16,2-4-128-16,-2-5 0 0,2 1 1248 0,0-1 224 15,1 9 32-15,3 8 16 0,5 9 2256 0,-1 4 464 0,7-4 96 0,0-8 16 16,0-3-2224-16,3-10-432 0,-1-1-96 0,2-5 0 16,0-5-1072-16,1-3-208 0,-3 1-32 0,2-6-16 15,-4-3-272-15,2 0 0 0,-4-1 0 0,2-5-144 16,2-5-208-16,-1-1-32 0,-1-3-16 0,-5 3 0 31,1 0 112-31,0-3 32 0,0 0 0 0,-5 5 0 0,-1 4 0 0,-3 0 16 0,0 9 0 0,-2 1 0 16,-2 7-400-16,2 4-96 0,-2-1-16 0,2 5 0 15,1 5 592-15,-1 2 160 0,4 8 0 0,1 3 0 16,-1 4 912-16,2-1 256 0,-1-9 48 0,-1 3 16 0,7 3 112 0,-2-3 0 16,1 0 16-16,3-1 0 15,2-5-608-15,0-5-128 0,3 1-32 0,-3-4 0 0,4-1-400 0,-2-6-64 32,5 0-128-32,-3-4 176 0,0 0-176 0,0-6 0 0,1-3 0 0,-7 3 0 15,-3-3-384-15,1 0-48 0,0-6-16 0,0-4 0 0,0-9 80 0,-5 0 16 16,1-2 0-16,-5 5 0 0,0 5 352 0,-4 1 0 15,0 6 0-15,-2 5 0 0,0 3-128 0,0 7 128 0,-3 4 0 32,5 9 0-32,0 6 0 0,3 9 0 0,-1-4 0 15,2 12 0-15,2 4 480 0,3 7 112 0,-1 4 32 0,3 7 0 16,2 3-240-16,0 5-32 0,-1-4-16 0,3-2 0 16,-2-5-16-16,0-4 0 0,-3 4 0 0,1 3 0 15,0-3-112-15,-3 3-16 0,-1-1-16 0,-3-8 0 16,0-10-176-16,-2-8 0 0,3-5 0 0,-3-13 0 15,0-5-320-15,-2-8-64 0,2-8 0 0,-2-14 0 16,0-5-1072-16,-4-7-208 16,-1-5-64-16,-1-7-9552 0,-2-3-1920 0</inkml:trace>
  <inkml:trace contextRef="#ctx0" brushRef="#br0" timeOffset="794.37">11491 9171 5519 0,'4'-13'496'0,"1"4"-496"0,-1 3 0 0,0 6 0 0,0-4 2944 0,3-1 512 0,8-3 80 0,8-3 32 0,11-6 944 0,7 2 192 16,3 7 32-16,1 6 16 0,-2 4-2608 0,-5 6-528 16,-2 3-96-16,-6 10-32 0,-2-2-832 0,-5 7-160 15,-4-1-48-15,-1 3 0 0,-6 0-256 0,-1 2-64 16,-3 2-128-16,-8 4 192 0,-2-9-192 0,-6 1 128 0,-5 6-128 0,-8 2 0 16,-7 5 0-16,-6-1 128 0,-4 3-128 0,-5-5 0 15,-2 3 0-15,3-10 128 16,3-5-128-16,7-3 0 0,3-10 144 0,7-4-144 0,5-7 128 0,9-4-128 15,3-5-192-15,8-3-112 0,3-1-16 0,9-4-16 16,6-2-1344-16,3-4-272 16,1-3-48-16,5-1-14768 0</inkml:trace>
  <inkml:trace contextRef="#ctx0" brushRef="#br0" timeOffset="1175.99">12105 9332 11967 0,'12'7'528'0,"-5"-3"112"0,-1 2-512 15,-2 1-128-15,-4-1 0 0,0 3 0 0,3 3 2976 0,-1 10 560 16,2 12 112-16,2 19 32 0,3 17 0 0,2 5 0 15,-1-1 0-15,5-3 0 0,0-5-2192 0,2-3-432 16,-2 1-96-16,-2-13 0 16,-3-10-368-16,1-7-64 0,2-9-16 0,-3-5 0 0,-1-3-304 0,2-9-64 15,-3-4-16-15,1-6 0 0,-1-8-128 0,1-3 0 16,-3-11 0-16,-4-1 0 0,0-3 0 0,-2-8 0 0,-4 2 0 0,-4-4 0 16,-3-1 0-16,-8-10-224 0,0 2 48 0,-9-4 16 15,2-4-176-15,1 4-48 0,-3-7 0 0,0 5 0 16,1-2 176-16,-1-5 16 0,0-10 16 0,7 0 0 15,4 4 0-15,13 8 0 0,8 7 0 0,4 9 0 16,5 8 176-16,2 4 0 16,4 4 0-16,7 5 0 0,2 2 0 0,4 6 0 0,8 2 0 0,3 11 0 15,1-4 0-15,-3 10 0 0,-3 5 128 0,-8 8-128 16,-2-2 128-16,-7 5-128 0,-4 5 128 0,-4-1-128 16,-5 8 0-16,-3 4 0 0,-5 1 0 0,-7 3 0 0,-3 1 240 15,-10 4-32-15,-5 6 0 0,-5 0 0 16,-4-2-16-16,0-4-16 0,-5-2 0 0,1-7 0 0,6-6-176 15,0-9 192-15,7-8-192 0,1-4 192 0,7-11-192 0,4-4-272 16,7-3 64-16,6-10 16 16,4 0-768-16,7-4-160 0,6-5-32 0,6-4-10736 15,1 5-2144-15</inkml:trace>
  <inkml:trace contextRef="#ctx0" brushRef="#br0" timeOffset="1908.64">12688 9094 9215 0,'2'0'400'0,"-2"0"96"0,-2 0-496 0,2 0 0 0,-2 0 0 0,2 2 0 0,-2 2 2592 0,0 5 416 0,0 4 96 0,0 1 16 16,-1 10 464-16,1 1 112 0,4 5 16 0,1 2 0 16,1 0-1712-16,2 0-336 0,1 0-64 0,1-2 0 31,3 2-816-31,-1-5-144 0,3-3-48 0,2-5 0 16,2-4-16-16,2-9 0 0,3-4 0 0,-1-4 0 15,-4-6-368-15,2-5-80 0,0-4 0 0,-2-2-128 16,-4 6 0-16,0-10 0 0,-2-3 0 0,-5 0 0 0,-2 3 0 0,-4 0-272 15,-2-3 16-15,-2 3 16 16,-5-1-208-16,1-1-32 0,-5-1-16 0,-2 1 0 16,0 1-144-16,0 3-48 0,-2 4 0 0,4 6 0 15,1 5-336-15,3 2-80 0,5 4-16 0,2 4 0 0,2 2 592 0,2 5 112 16,2-5 32-16,0 3 0 0,3-1 384 0,1 7 0 16,3-4 0-16,4 2-128 0,0 2 896 0,2-5 192 15,4-3 48-15,3-3 0 0,-1-8-176 0,0-3-16 0,3-3-16 0,-3-8 0 16,3-3-464-16,-3 0-80 0,-3-3-32 0,1-1 0 15,0 2-48-15,-2 1-16 0,0-5 0 0,-1-1 0 16,-1-2-160-16,-3 2 192 0,4 1-192 0,-6 3 192 16,1 3-192-16,-2 4 0 0,2 2 0 0,-5 9 0 15,1 4 0-15,-3 6 0 0,0 4 0 0,1 12 0 16,1 5 0-16,1 5 0 0,-1 6 0 0,-1 7 0 16,-1-11 224-16,0 6 64 0,3 2 16 0,-1 1 0 15,1-7-48-15,0 0 0 0,3-4 0 0,1 4 0 16,2-2-96-16,0 2-32 0,2-2 0 0,-4-11 0 15,-3-4-128-15,1-6 0 0,-5-7 144 0,-1-4-144 0,-3-4 0 0,-4-3 0 16,-5-1 0-16,-3-5 128 16,-7-4-128-16,-7-2 0 0,1-2-128 0,-3-1 128 0,3 3-384 0,1-6 0 15,3 7 0-15,4-5 0 0,3 4 0 0,1 2 0 16,5 2 0-16,1 2 0 0,5 3 96 0,2 3 32 16,5 7 0-16,-1-4 0 0,3 8 256 0,1-2 0 15,1 7 0-15,0-1 0 0,4 5 256 0,-1-2 96 16,4 4 32-16,3-5 0 0,0 3 32 0,5-4 16 0,8 1 0 15,2-3 0-15,2-5-176 0,3-2-48 0,4-5 0 0,4-12 0 16,-3 0-80-16,-3-4 0 0,-5 0-128 0,-4 0 192 16,-2-7-64-16,-8 7 0 0,-5-5-128 0,-8 3 192 15,-5 1-192-15,-4-3 0 0,-2-1 0 0,-2-4 0 16,-2 3 0-16,-1 3 0 0,1-3 0 0,2 5 0 16,-2 12-272-16,-3-1-48 0,1 7-16 0,-3 8 0 15,1 7 16-15,-3 8 16 0,-4 13 0 0,-2 10 0 16,2 12 304-16,-2-1 0 15,3 11 176-15,-1-7-176 0,4-6 688 0,2 7 16 0,5 8 16 0,6-4 0 0,5-5-352 0,8-14-80 16,4-9-16-16,8-13 0 16,5-10-768-16,9-16-144 0</inkml:trace>
  <inkml:trace contextRef="#ctx0" brushRef="#br0" timeOffset="2369.02">15027 8538 30399 0,'0'-4'2704'0,"0"2"-2160"0,2 2-544 0,-2 6 0 0,0-4 1312 0,-2 3 160 0,2 1 16 0,0 9 16 16,0 6 32-16,0 13 16 0,0 13 0 0,0 13 0 15,2 6-720-15,-2 6-160 0,4-2-32 0,1 1 0 16,1-10-320-16,-2-1-80 0,3-5-16 0,-3-8 0 16,2-6-224-16,-1-1 0 0,1 3 0 0,-2-3 0 15,0-6-128-15,-1-8-80 0,-1-5-16 0,-2-10 0 31,2-7-528-31,-2-6-96 0,-2-5-32 0,2-8-11536 0,-2-4-2320 0</inkml:trace>
  <inkml:trace contextRef="#ctx0" brushRef="#br0" timeOffset="2628.41">14795 8583 13823 0,'2'-17'1216'0,"0"6"-960"0,2 1-256 0,3 3 0 0,-1 1 1872 0,0 2 336 16,5-3 64-16,6-1 16 0,11-7 1520 0,14-2 304 15,10 0 64-15,7 0 16 0,5 0-2416 0,0 6-496 16,2 3-80-16,-6 8-32 0,-9 8-608 0,-11 3-128 16,-8-1-32-16,-6 7 0 0,-11 5-400 0,-7 1 0 15,-6 9 0-15,-8 4 0 0,-9 13 0 0,-11 6 0 0,-6-1-144 0,-4 3 144 16,-6 7-224-16,-1-11 64 16,0-4 16-16,3-10 0 0,6-5 144 0,0-7 0 0,6-5 0 0,7-12 0 15,4 1 0-15,6-11 176 0,5 0-176 0,4-7 192 31,4 3-960-31,8-11-192 0</inkml:trace>
  <inkml:trace contextRef="#ctx0" brushRef="#br0" timeOffset="2830.61">16111 8213 4607 0,'-8'0'400'0,"1"4"-400"0,-1 2 0 0,-3 1 0 16,2 1 1856-16,-1 1 272 0,-3 5 64 0,-8 10 16 15,-11 18 2528-15,-13 16 496 0,-8 21 96 0,-3 12 32 0,5 11-2304 0,7 3-464 16,9-3-96-16,14-8 0 0,11-13-1536 0,10-13-320 16,6-4-48-16,9-16-16 0,6-3-368 0,3-9-80 15,-1-12 0-15,0-3-128 0,5-6-160 0,4-6-144 16,6-5-16-16,5-6-16 16,2-7-1520-16,-1-2-288 0</inkml:trace>
  <inkml:trace contextRef="#ctx0" brushRef="#br0" timeOffset="3148.34">16000 8834 11055 0,'-2'-17'976'0,"4"6"-784"0,3 1-192 0,1 3 0 0,0-1 3648 16,1 4 672-16,1-5 144 0,11-1 16 0,13-8-608 0,11-7-128 15,8-3-32-15,4 1 0 0,1 3-2384 0,-1-1-496 16,1 8-80-16,-14 2-32 0,-10 8-368 0,-6 5-80 15,-3 9-16-15,-6 3 0 0,-4 7-256 0,-9 5 0 16,-4 1-128-16,-4 13 128 16,-7-2-464-16,-4 9 0 0,-6 6 0 0,-2 4 0 0,-3 4 192 0,-2-3 32 15,5-5 16-15,2 0 0 16,-1 4 224-16,5-2 0 0,5-2 0 0,7-7-144 0,5-10 144 0,7-12 0 16,5-1 128-16,6-13-128 0,3-2 128 0,4-12-128 0,3-5 160 0,-2-2-160 31,-5 2 0-31,0-8-192 0,1 0 16 0,-1-5 0 31,2-4-1104-31,1-1-208 0,1-8-48 0,-1 1-9728 0,-1 0-1920 0</inkml:trace>
  <inkml:trace contextRef="#ctx0" brushRef="#br0" timeOffset="3370.01">16686 8383 5519 0,'13'4'240'0,"-5"0"64"0,3-2-304 0,-2 5 0 0,-1-3 0 0,-1 0 0 0,1 7 2432 0,7 2 448 16,8 12 64-16,9 7 32 0,9 13 1440 0,-1 8 272 16,-1 5 64-16,-5 1 16 0,-9 3-2192 0,-6-2-432 15,-4 1-96-15,-10-1 0 0,-5 0-1168 0,-7-7-240 16,-6 2-32-16,-6 1-16 0,-4 3-336 0,-3-10-80 16,3 0-16-16,-1-11 0 0,5-1-160 0,2-8 0 15,4-3 0-15,5-9 0 16,4-6-672-16,6-11-16 0,6-9 0 0,7-4 0 0</inkml:trace>
  <inkml:trace contextRef="#ctx0" brushRef="#br0" timeOffset="3814.5">17429 9388 18431 0,'3'0'1632'0,"-1"-5"-1312"0,2 5-320 0,-2 0 0 0,0 0 1728 0,0-2 256 0,3 2 64 0,3-2 16 16,3 2 992-16,-1 0 192 0,1 2 32 0,-2 0 16 15,-1 3-1888-15,-4 5-368 0,1-3-80 0,-3 3 0 16,-2 5-640-16,-4 2-128 0,-3 2-32 0,-1 5 0 16,-1-1-160-16,-4 3-256 0,1 1 64 0,-1 1 16 15,-2 0-1072-15,0 6-224 0,0-4-32 0,-2-3-9760 16,2 1-1936-16</inkml:trace>
  <inkml:trace contextRef="#ctx0" brushRef="#br0" timeOffset="4044.09">17772 8632 13823 0,'3'-2'1216'16,"-1"2"-960"-16,0 2-256 0,0 2 0 0,0-2 2112 0,0 5 368 0,2 3 80 0,5 9 0 16,4 13 848-16,0 13 176 0,1 10 16 0,-1 9 16 15,-2-2-1808-15,-5 4-352 0,1 2-80 0,-5-6-16 16,0 4-848-16,-4-2-192 0,0 2-16 0,-3-7-16 15,3-10-288-15,0-10 0 0,0-10 0 0,-2-5 0 32,2-7-240-32,-3-9-144 0,3-8-48 0,-2-4-17856 15</inkml:trace>
  <inkml:trace contextRef="#ctx0" brushRef="#br0" timeOffset="4290.74">17630 8626 19343 0,'21'-9'848'0,"-6"3"192"0,4 1-832 0,-2-1-208 15,-4 2 0-15,-2 2 0 0,1-3 3200 0,14-1 576 16,16 0 128-16,14-5 32 0,8 0-1472 0,-2 3-288 16,-9 6-64-16,-11 6-16 0,-8 7-1552 0,-6 1-304 0,-9 10-64 15,-8 1-16-15,-5 5-160 0,-8 1 0 0,-2 3 0 0,-7 2 0 16,-1 3-144-16,-6-1 144 0,-1 2-192 0,-4-2 192 15,-3-2-128-15,-3-2 128 0,-1 0 0 0,-2-6 0 16,2-3-208-16,2-6 64 0,1 0 16 0,3-6 0 31,1-3-672-31,6 1-128 0,8-5-32 0,7-6-10496 0,6-2-2096 0</inkml:trace>
  <inkml:trace contextRef="#ctx0" brushRef="#br0" timeOffset="4497.6">18533 8351 5519 0,'-4'-2'496'0,"-1"2"-496"0,-1 0 0 0,-1 4 0 0,1 2 224 0,2-1-48 16,2 3-16-16,-9 11 0 0,-4 11 3744 0,-6 13 736 15,-3 14 160-15,-1 16 16 0,4 3-1248 0,4 7-256 16,4 2-48-16,4-4-16 0,5-4-1328 0,4-7-256 16,4-12-48-16,3-7-16 0,1-2-1184 0,5-11-240 15,2-4-48-15,0-10-128 0,0-5 0 0,4-7 0 0,2-3-192 16,3-7 48-1,-1-4-1312-15,0-7-256 0</inkml:trace>
  <inkml:trace contextRef="#ctx0" brushRef="#br0" timeOffset="4915.2">18742 8747 35935 0,'0'-7'1600'0,"2"1"320"0,2 6-1536 0,0-4-384 0,0 2 0 0,1-3 0 0,3 5 592 0,7-6 48 16,11 2 16-16,8-7 0 0,2 3 336 0,-2 1 64 15,0 1 16-15,-4 2 0 0,0 4-752 0,-7 2-160 16,-6 4-32-16,-6 5 0 0,-7 8-128 0,-4 0-144 16,-4 5 144-16,-7 1-208 15,-4 5-240-15,0 0-32 0,-2-1-16 0,2-1 0 16,3 0-32-16,1-3-16 0,5-1 0 15,-1-5 0-15,7-2-304 0,0-2-64 0,5-2-16 0,-1 2 0 16,-2-5 272-16,2-1 48 0,-2 1 16 0,3 3 0 0,-1 4 272 0,2-4 64 0,5 2 16 0,0-5 0 16,-1 3 112-16,3 2 128 0,-2-2-208 0,-1 6 80 31,-1-2-512-31,-5 0-80 0,-2 0-32 0,-4 0 0 0,-2 5-240 16,-7 3-48-16,-4-4-16 0,-2 3 0 0,0-3 1664 0,0 0 336 0,0-8 64 0,0 0 16 15,0 0 1024-15,2-3 224 0,0-5 32 0,2 1 16 16,3-6-1312-16,1 0-272 0,5-9-48 0,0 1-16 15,2-3-800-15,4-6-176 0,2-2-16 0,2-4-16992 16</inkml:trace>
  <inkml:trace contextRef="#ctx0" brushRef="#br0" timeOffset="5165.63">19182 8289 21183 0,'5'-2'1888'0,"-1"2"-1504"0,0 0-384 15,0 2 0-15,-1 2 576 0,1 3 32 0,7-3 16 0,3 7 0 32,10 6 2720-32,4 4 560 0,1 7 96 0,3 2 32 15,0 6-2432-15,2 0-464 0,3 9-112 0,-1-1 0 16,-4 5-448-16,0 4-96 0,-3 3-16 0,-3 3 0 16,-5 5-464-16,-6 2 128 0,-4-4-128 0,-9 2 0 15,-2-13 0-15,-9 6 0 0,-8 3 0 0,-2-5 0 16,0-12 0-16,-2 2 0 0,-5-3-176 0,1-3 176 15,3-12-160-15,3-5 160 0,0-8 0 0,2-1-144 16,0-6-128-16,2-3-32 0,2-4 0 0,3-9-18416 16</inkml:trace>
  <inkml:trace contextRef="#ctx0" brushRef="#br0" timeOffset="5625.8">20051 9343 24879 0,'5'-4'2208'0,"-1"-1"-1760"16,0 3-448-16,0 0 0 0,1 2 752 0,-1-2 64 0,7 2 16 0,1-4 0 0,8 4 1872 0,1 4 384 15,-4 0 80-15,-2 7 16 0,-5 6-2096 0,-5 0-400 0,-3 6-96 16,-4 3-16-16,-3 6-352 16,-1 0-80-16,-5 2-16 0,1-4 0 0,-1 2-128 0,-2-5 0 0,3 3 0 0,-3-6 0 31,2 3-720-31,1-5-176 0,-1-3-48 0,0-2-10896 0,3-5-2176 0</inkml:trace>
  <inkml:trace contextRef="#ctx0" brushRef="#br0" timeOffset="5834.51">20652 9307 14735 0,'-11'-2'1312'0,"5"0"-1056"0,2 2-256 0,0 0 0 0,1 0 1808 0,1-3 304 16,0 3 64-16,0 0 16 15,0 0 1008-15,0 0 192 0,0 0 32 0,4-4 16 0,4 4-3056 0,1-2-592 16,3 2-128-16,5-2-14864 0</inkml:trace>
  <inkml:trace contextRef="#ctx0" brushRef="#br0" timeOffset="5976.73">21061 9285 911 0,'-4'-4'0'0,"2"2"0"0,0 2 0 0,2-4 0 16,0 4 3040-16,0-2 528 0,0 2 96 0,0-2 32 16,4 2-832-16,0-3-176 0,2 3-16 0,-6 0-16 15,0 0-1792-15,0 0-352 0,39 0-80 0,-29 3-11424 16</inkml:trace>
  <inkml:trace contextRef="#ctx0" brushRef="#br0" timeOffset="6135.86">21579 9334 8287 0,'-11'5'368'0,"5"-5"80"0,1 0-448 0,1 2 0 0,2 0 0 15,0-2 0-15,0 2 1008 0,0 2 112 0,-1-2 32 0,-1 7 0 16,2-3-1152-16,2 1-384 0,4-1 0 0,5-2 0 15,4 1 256-15,1-10 128 0</inkml:trace>
  <inkml:trace contextRef="#ctx0" brushRef="#br0" timeOffset="6329.54">21892 9307 13823 0,'10'-2'608'0,"-3"0"128"16,1 2-592-16,1 0-144 0,-5 0 0 0,0 0 0 0,3 2 1328 0,5 4 224 15,8-4 48-15,3 7 16 0,3 3 1760 0,-3 3 336 16,-2 2 80-16,-6 5 16 0,0 5-2192 0,-6-3-432 16,-3 3-96-16,-6 3 0 0,-2 0-448 0,0 2-96 15,-7 4-16-15,-1-6 0 0,-3 6-528 0,-4-4-176 16,0-2 0-16,-4 0-17040 0</inkml:trace>
  <inkml:trace contextRef="#ctx0" brushRef="#br0" timeOffset="6770.74">22454 8485 11055 0,'0'-6'976'0,"0"-3"-784"0,0 7-192 0,0-2 0 0,0 4 1536 0,2-2 256 0,-2-3 48 0,2-1 16 16,3 2 1696-16,-1 4 352 0,2 4 64 0,-2 15 0 15,1 9-1632-15,-3 12-336 0,-2 9-64 0,-2 11-16 16,0 10-992-16,-1 5-208 0,-1 3-32 0,-2-1-16 16,2-11-416-16,-3-4-96 0,3-5-16 0,-2-6 0 15,-1-2-144-15,-1 0 0 0,-1-2 0 0,3-6 0 16,4-12-704-1,-1-10-32-15,6-4 0 0,-1-10 0 0,4-5-1184 0,-2-7-256 0,3-6-32 0,-1-4-12960 16</inkml:trace>
  <inkml:trace contextRef="#ctx0" brushRef="#br0" timeOffset="7056.19">22313 8453 11967 0,'22'-11'528'0,"-7"3"112"0,2 4-512 0,0-7-128 31,-2 5 0-31,-3 1 0 0,10-3 3088 0,12-1 592 0,19-8 112 0,11-2 32 16,6 2-864-16,-2 6-160 0,-6 5-48 0,-11 8 0 16,-12 7-1936-16,-12 8-400 0,-8 4-80 0,-8 2-16 15,-9 9-192-15,-6 5-128 0,-7 7 160 0,-8 1-160 16,-4 2 0-16,-5 0 0 0,-2 0 0 0,-6-5 0 15,-2-4 224-15,-1-6 96 0,-1 2 32 0,-1-10 0 16,3 1 192-16,0-3 32 0,2-7 16 0,4-3 0 16,8-1-592-16,5-9 0 0,8-2 0 0,7-6 0 15,8-1-1584-15,7-10-272 0,8 0-64 0,5-4-14000 16</inkml:trace>
  <inkml:trace contextRef="#ctx0" brushRef="#br0" timeOffset="7310.26">23327 8181 13823 0,'-2'-3'1216'0,"0"1"-960"16,0 2-256-16,-2 0 0 0,-1 2 896 0,1 1 128 0,0 1 16 0,-5 6 16 15,-3 1 1584-15,-5 10 320 0,-7 13 64 0,-4 9 16 16,1 2-1008-16,-1 4-208 0,2 6-32 0,5 3-16 16,2 3-288-16,4 3-48 0,7 2-16 0,1-4 0 15,9 2-816-15,3-5-160 0,5-3-48 0,1-9 0 16,4-7-272-16,0-4-128 0,0-8 0 0,2-7 128 15,2 0-128-15,0-4 0 0,0 1 144 0,2-12-144 16,1 2-128-16,-1-5-112 0,2-6-16 0,-1-5 0 31,-1 2-944-31,0-9-192 0,1-2-32 0,-3-5-9840 0,-2-1-1984 0</inkml:trace>
  <inkml:trace contextRef="#ctx0" brushRef="#br0" timeOffset="7485.1">23506 8385 13823 0,'2'8'1216'0,"0"1"-960"0,1 0-256 0,-3-1 0 0,0 3 1152 0,2-1 192 16,0 18 48-16,2 10 0 15,3 13 2128-15,1 13 448 0,3 2 64 0,-1 2 32 0,-3-2-2176 0,1-12-432 16,-1-3-96-16,-1-7-16 0,0-5-688 0,-3-9-144 16,1-9-16-16,0-4-16 0,0-7-480 0,1-3-128 15,-1-5-16-15,0-4 0 16,0-5-1776-16,1-1-336 0</inkml:trace>
  <inkml:trace contextRef="#ctx0" brushRef="#br0" timeOffset="7771.86">24081 8453 11055 0,'-8'17'480'0,"1"-6"112"0,1 4-464 0,-3-5-128 0,3-3 0 0,0 3 0 16,-3 1 2800-16,-4 6 528 0,-12 15 128 0,-11 11 0 0,-5 5 48 0,-1 1 0 15,1-4 0-15,1 0 0 16,6-7-1840-16,4-2-384 0,4-10-64 0,9-3 0 16,6-6-704-16,7-2-144 0,8-6-32 0,5-1 0 0,8-3-160 0,4 1-48 15,5-6 0-15,4 2 0 0,0-2-128 0,1 2 0 16,4 0 0-16,-6 3 0 0,1-3 0 0,0 6-224 16,-4-6 80-16,-1 3 16 15,-1-1-128-15,-1-2-32 0,-2-4 0 0,3 0 0 16,-1 0-560-16,1-5-112 0,-1-3-32 0,0-1 0 15,1-4-1536-15,-1-8-304 0,-4-3-64 0,-1-2-10656 0</inkml:trace>
  <inkml:trace contextRef="#ctx0" brushRef="#br0" timeOffset="7978.47">24143 8066 18719 0,'-8'-13'400'0,"5"9"96"0,3 4 16 0,0 0 16 0,3 0-528 0,1 0 0 0,2 6 0 0,5 5 0 0,6 10 2320 15,8 7 368-15,10 8 64 0,1 4 0 0,0 9-64 0,-2 0-32 16,-2 4 0-16,-2 3 0 0,-3 3-1376 16,-3 5-256-16,-3 9-64 0,-2-3-16 0,-6 0-432 0,-4-4-64 15,-7 4-32-15,-6-10 0 0,-1-5-160 0,-3-16-16 16,1-7-16-16,-3-5 0 0,-1-3-224 0,0 1 0 16,1-4 0-16,1-3 0 0,1-4-128 0,1-1-80 15,1-2-16-15,0-5-12656 16,1-2-2544-16</inkml:trace>
  <inkml:trace contextRef="#ctx0" brushRef="#br0" timeOffset="9028">25161 8174 17503 0,'0'0'1552'0,"0"0"-1232"0,2 2-320 0,-2 3 0 0,2-1 1824 0,1 6 304 0,-1 3 64 0,4 13 16 0,0 6-240 0,3 12-48 0,0 1-16 0,-3 2 0 16,0-2-528-16,1-3-96 0,-1 7-32 0,-2 0 0 15,-2 0-672-15,1 0-128 0,-1-4-16 0,0-9-16 16,-2-8-272-16,2-9-144 0,0-6 160 0,-2-7-160 15,4-6 128-15,1-2-128 0,-1-7 0 0,0-1 144 16,5-5-144-16,-1-6 128 0,5-3-128 0,-2 1 128 16,-3 1-336-16,3-5-80 0,4-7-16 0,2-3 0 15,2-1-880-15,0 2-176 0,2 2-48 0,1 4 0 16,-3 7-80-16,-2 6-32 0,-2 0 0 0,0 6 0 16,0 7 560-16,-3-1 96 0,-1 10 32 0,-2 5 0 0,-3 7 1040 0,2 5 224 15,-1 1 32-15,-1 7 16 0,1 4 384 0,1 4 80 16,1 5 16-16,1-5 0 0,1-6-704 0,2-2-256 15,2-2 176-15,2-5-176 16,4-8-1104-16,-2-7-320 0,0-5-64 0,-2-10-10272 0</inkml:trace>
  <inkml:trace contextRef="#ctx0" brushRef="#br0" timeOffset="9329.87">25883 8393 1839 0,'-8'11'160'0,"3"-4"-160"0,3 1 0 0,0 3 0 15,0-1 1280-15,2-3 240 0,0 5 32 0,-2 12 16 16,2 14 2528-16,0 18 496 0,2 3 96 0,4-3 32 16,5-5-1152-16,2-11-240 0,6-10-32 0,2-9-16 15,5-6-1760-15,4-15-368 0,0-6-64 0,-3-5 0 16,-1-4-704-16,-1-6-128 0,1-7-16 0,-5 0-16 16,-4 1-224-16,-6-1 0 0,-5 0 0 0,-6 1 0 15,-2-3 0-15,-8 0-192 0,-3 5 192 0,-6-3-208 16,-1 7-208-16,-3-3-32 0,-3 9-16 0,-1-2 0 0,3 2 240 15,1 9 48-15,2-5 16 0,1 7 0 0,3 4-96 0,5-2-32 16,1 4 0-16,2 2 0 16,5-1-256-16,2 1-48 0,4 0-16 0,2 2 0 15,1 1-368-15,5-3-80 0,3 2-16 0,6-1 0 16,5-3-1104 0,1-4-240-16</inkml:trace>
  <inkml:trace contextRef="#ctx0" brushRef="#br0" timeOffset="9472.64">26365 8106 8287 0,'-3'-8'368'0,"3"3"80"0,0 1-448 0,0 2 0 0,0 2 0 0,0 2 0 16,3 0 3040-16,-1 5 528 0,2 5 96 0,2 7 32 16,1 9-912-16,-3 4-176 0,0 4-48 0,1 5 0 15,-1 6-976-15,0 2-208 0,-2 0-32 0,0 4-16 16,3 4-592-16,-1-1-112 0,0-7-32 0,2-9 0 16,3-4-592-16,4-4 0 0,2-11 0 0,0-1-16752 15</inkml:trace>
  <inkml:trace contextRef="#ctx0" brushRef="#br0" timeOffset="9853.16">27144 8404 7071 0,'-17'-2'144'0,"2"0"48"0,0 4 0 0,9 0 16 15,0 2-208-15,-1-4 0 0,-4 7 0 0,-8 1 0 0,-6 9 3840 0,-14 0 736 0,1 5 144 0,0 5 16 16,4-1-1760-16,6-1-352 0,7 5-80 0,10-2-16 15,7 0-1008-15,4-5-208 16,6 5-32-16,7-7-16 0,2-2-784 0,6-2-160 0,3-6-16 0,1-9-16 16,5-2-288-16,-2-6 0 0,-1-5 0 0,1-2 0 31,2-8-192-31,0-5-112 0,2-4-16 0,-3-1 0 31,-1-8-288-31,0-3-64 0,2-7-16 0,-7 0 0 0,-2 2-32 0,1-2-16 16,-5-2 0-16,-5 2 0 0,-3 0-96 0,-3 0-32 0,1 6 0 0,-5 5 0 15,-2 6 224-15,-2 9 32 0,-5 6 16 0,1 6 0 16,-3 7 1168-16,1 4 224 0,-1 8 48 0,3 3 16 16,0 6 240-16,-1 6 48 0,5 3 16 0,-2 4 0 0,2-1-256 15,0 8-48-15,-1 10-16 0,1 4 0 0,2 6-160 0,2-6-48 16,1 0 0-16,1 0 0 0,2 7-400 0,3-3-96 16,6-6-16-16,2-11 0 15,8-10-640-15,3-11-128 0,4-10-16 0,4-10-16672 0</inkml:trace>
  <inkml:trace contextRef="#ctx0" brushRef="#br0" timeOffset="10121.02">28514 7810 3679 0,'-2'-28'160'0,"-3"11"32"0,1 0-192 0,-2 7 0 0,1 6 0 0,-1-3 0 15,0 3 2992-15,-9-3 544 0,-7 1 112 0,-7-2 32 16,-10 3-624-16,-1 5-128 0,-1 9-32 0,5 4 0 15,6 6-784-15,7 8-144 0,6 8-48 0,6 7 0 16,7 3-752-16,0 8-144 0,6 2-48 0,2 5 0 16,0 2-384-16,-2 2-80 0,1-1 0 0,-6 8-16 15,1 5-240-15,-2 3-32 0,-2-4-16 0,-1-5 0 16,3-4-64-16,-2-7-16 0,1-7 0 0,3-6 0 16,2-14-128-16,2-4 0 0,0-7 0 0,1-4 0 15,-1-4 0-15,2-4-272 0,-2-3 32 0,2-2 16 16,-1-2-2016-16,-1 3-416 0,-2-5-80 0,2 0-12304 15</inkml:trace>
  <inkml:trace contextRef="#ctx0" brushRef="#br0" timeOffset="10700.54">27813 8474 18431 0,'-2'-6'400'0,"4"2"96"0,2-1 16 0,-2 3 0 16,3 2-512-16,-1 0 0 0,0-4 0 0,7 2 0 0,10-2 2976 0,9-3 496 0,8-3 112 0,7-1 0 16,4-4-1280-16,4 2-272 0,3-4-48 0,1 2-16 15,3-2-1072-15,-1-2-224 0,1 6-32 0,-7 3-16 16,-8 3-368-16,-7 1-64 0,-6 4 0 0,-10 0-16 16,-3 2-176-16,-9 2 0 0,-1 0 0 0,-5 4 0 15,-4 1 0-15,0 3 0 0,-2 1-144 0,-4 2 144 16,-3 2-288-16,-2 2 48 0,1 2 16 0,-3 4 0 15,0-1-176-15,-2 5-48 0,0 1 0 16,-2 4 0-16,5 0 224 0,3-4 32 0,5-1 16 0,4-5 0 0,4-3 176 0,7-7 224 16,4-3-48-16,4-7-16 0,4-4 192 0,-1-7 32 15,-1 1 16-15,0-5 0 0,-2-2-400 0,1 0 0 16,-6 3 128-16,1-3-128 16,0-2-384-16,0 0-96 0,-6 2-32 0,-1 2 0 15,-1-4-400-15,-3-2-96 0,-2 2-16 0,-2 0 0 0,-2 2 640 0,2 2 128 0,-2 2 32 0,0-4 0 16,4 5 224-16,0 1-192 15,2 1 192-15,2 4-192 0,1-5 192 0,1 7 0 0,3 0-160 0,2 2 160 16,4 4 0-16,0 5 0 0,4 3 0 0,-2 5 0 16,3 0 0-16,-5 5 0 15,0-5 0-15,-2 6 0 0,2 5 192 0,-5 2-32 0,-1-1-16 0,-2 1 0 16,-5-2 336-16,-2-7 64 0,-2 0 16 0,0-4 0 16,0-4 16-16,0-6 16 0,2 1 0 0,0-8 0 15,0-6-32-15,3 2-16 0,1-9 0 0,0-2 0 16,3 0-336-16,-3-2-64 0,3-4-16 0,2-3 0 15,-3-6-128-15,3 1 128 0,-1-10-128 0,1 3 128 16,0 4-128-16,-1-2 0 16,3 0 0-16,0 2 0 0,2 4 0 0,-2 1 0 0,-1 5 0 0,-1 1 0 15,0 6-448-15,-7 7-128 0,0 6-32 0,-2 2 0 32,-2 6-1440-32,-2 3-272 0</inkml:trace>
  <inkml:trace contextRef="#ctx0" brushRef="#br0" timeOffset="11568.56">30237 8411 22111 0,'-9'-20'976'0,"3"10"208"0,0-1-944 0,1 3-240 0,1 1 0 0,0 3 0 0,-1-2 1200 0,-1-5 192 0,-5-6 32 0,-3-4 16 0,1-3-288 0,0 3-48 0,2-3-16 0,1 10 0 15,1-1-576-15,-4 6-128 0,1 5-32 0,-5 0 0 16,-3 8 288-16,-1 0 64 0,-4 7 16 0,-1 2 0 16,3 1-128-16,-3 10-16 0,3 1-16 0,1 5 0 15,5 0-304-15,4 4-64 0,5-2-16 0,4-2 0 16,2-13 272-16,2 2 48 0,4 9 16 0,6-3 0 15,7 5-320-15,3-4-48 0,1-7-16 0,2-9 0 16,5-5-128-16,0-5 160 0,2-7-160 0,-3-3 160 16,-1-1-160-16,-3-4 128 0,1 2-128 0,-3-8 128 0,-2 4-128 0,-2-4-144 15,-4-1 144-15,-2 1-208 16,-3 0-368-16,-4 0-64 0,1 1 0 0,-3 3-16 16,-2 2-208-16,0 5-32 0,-2-3-16 0,0 4 0 0,2 3 480 0,0 0 112 15,0 4 0-15,0-1 16 16,-3 6 144-16,3 5 32 0,0-2 0 0,-2 9 0 15,2-2 128-15,2 6 192 0,1 5-32 0,3-1-16 0,2 5 560 0,5-5 128 16,0-6 0-16,2 0 16 0,2-6-208 0,4-5-64 0,7 1 0 16,2-7 0-16,6-2-320 0,0-9-64 0,0-4 0 15,1-2-16 1,-1-4-640-16,-6 4-128 0,-1-7-32 0,-3 1 0 16,0-3-1104-16,-5 1-240 0,-2-3-32 0,-6 3-16 15,-3 1 320-15,-3 5 64 0,-5 4 16 0,-2 4 0 0,0 3 976 0,-2 6 208 0,0 2 48 0,0 2 0 16,2 2 816-16,0 3 160 0,2 1 48 0,0 1 0 15,4 5 400-15,1-3 96 0,1 4 16 0,1 2 0 16,-1 6-336-16,1 1-64 16,-1 6-16-16,-1 0 0 0,-1-1-496 0,-2-1-112 0,-2 0 0 0,-4-3-128 15,0 1 0-15,-2-7 0 0,-3-2 0 0,1-4 0 16,2-5 576-16,-3-6 0 16,3-4 0-16,-2-4 0 0,-1 2 560 0,3-11 112 0,0-2 32 0,2-5 0 0,2-1-640 0,0-9-112 15,2 0-16-15,2 2-16 16,5 5-304-16,-1-7-64 0,5 4-128 0,2 0 192 0,4 1-192 0,-2 1 176 15,0 7-176-15,0 0 160 0,-2 4-160 0,0 2 0 16,-2 0 144-16,2 1-144 0,2 1-192 0,0 3-96 0,-2-3-32 16,2 0 0-1,6 3-1664-15,1-3-352 0,1-2-64 0,3-2-13056 0</inkml:trace>
  <inkml:trace contextRef="#ctx0" brushRef="#br0" timeOffset="11901.3">31197 7827 1839 0,'-2'11'0'0,"0"-3"160"0,4 3-160 0,-2-2 0 0,0-1 0 0,2 1 0 0,-2 3 2048 0,3 12 384 0,-1 14 80 0,0 15 16 15,0 5 288-15,-2 1 48 0,0-5 16 0,-4-1 0 16,-1-4-1088-16,1-5-192 0,0-1-64 0,0-9 0 16,-3 2-400-16,3-8-96 0,0 0-16 0,-1-11 0 15,3-2 16-15,2-9 0 0,0-2 0 0,2-10 0 0,1 2-320 0,1-7-64 16,7-4-16-16,1-8 0 0,5 1-352 0,3-5-80 15,5-5-16-15,1 0 0 16,3 0-480-16,-1 4-96 0,0 5-32 0,-3 1 0 0,-1 5 112 0,-1 7 32 16,1-5 0-16,-1 9 0 0,1 1 272 0,-3 3 0 15,0 4 0-15,-2 3 0 0,-2 5 0 0,-4-3 0 16,-2 1-128-16,-5 7 128 0,-2 4 0 0,-1 2 0 0,-3 1 0 16,-5 5 0-16,-1-3 0 0,-3 1 0 0,-6 3 0 0,1 0 0 15,1-7 512-15,-4 0 96 0,-2 1 32 16,-3-3 0-16,-1-4 128 0,2 0 16 0,-5-5 16 0,-2-1 0 15,3-1-480-15,-3-6-112 0,-4 3-16 0,2-5 0 32,-2 0-832-32,5-5-192 0,1-1-16 0,5 0-16336 0</inkml:trace>
  <inkml:trace contextRef="#ctx0" brushRef="#br0" timeOffset="12535.96">31871 8274 19343 0,'6'9'1728'0,"-2"-5"-1392"0,-2 2-336 0,-2 1 0 0,0-7 1696 0,0 6 272 0,2 5 48 0,1 8 16 16,-1 4 656-16,0 9 128 0,-2-2 16 0,-2 2 16 15,2-6-2032-15,-2-3-416 0,-1 3-80 0,6-5 0 16,-3-4-1776 0,2-2-336-16</inkml:trace>
  <inkml:trace contextRef="#ctx0" brushRef="#br0" timeOffset="12696.5">32109 7953 30399 0,'-6'-9'2704'0,"1"5"-2160"15,3 4-544-15,0-4 0 16,0 4-1808-16,0 0-480 0,0-4-80 0,-2 1-32 16,-1-3 1408-16,5 4 288 0,7 6 48 0,3 5 16 0,9 3 480 0,7 3 160 0</inkml:trace>
  <inkml:trace contextRef="#ctx0" brushRef="#br0" timeOffset="12997.26">32565 8283 23039 0,'-2'10'2048'0,"0"-1"-1648"0,-1-1-400 0,1-1 0 16,0-3-128-16,0 2-128 0,-2 9 0 0,-3 5-16 15,1 9 3120-15,-2 1 624 0,1 0 128 0,1-2 32 16,-1-7-1920-16,5-4-384 0,0-4-80 0,4-5-16 16,2-6-720-16,1-4-160 0,3-2-32 0,1-7 0 0,4-4-320 0,1-4 0 15,4-2 0-15,-4-5 0 16,3 3-640-16,-4-9-112 0,2 4-16 0,-2 1 0 15,0-3-384-15,2 2-96 0,0 1-16 0,2-1 0 16,0 4 640-16,-2 5 128 0,-1 7 32 0,-5-1 0 0,-3 9 224 0,1 4 48 16,-1 2 16-16,-2 6 0 0,1 5 176 0,-1 4-160 15,-2 9 160-15,2-5-160 0,1-4 976 0,1 8 192 16,2 9 32-16,1 5 16 0,2-3 320 0,-1 2 64 16,1-2 16-16,2-4 0 0,2-4-944 0,2-7-176 0,2-6-32 0,0-10-16 15,-4-3-288-15,6-7 0 0,7-5-208 0,4-9 80 31,2-7-1920-31,0-6-384 0</inkml:trace>
  <inkml:trace contextRef="#ctx0" brushRef="#br0" timeOffset="13147.31">33259 7914 20271 0,'-10'-48'896'0,"5"30"192"0,3 8-880 0,2 6-208 0,0 4 0 0,0 0 0 16,0 0 1648-16,0 2 272 0,2 4 64 0,0 7 16 0,1 12 800 0,-1 14 144 16,0 5 48-16,-4 10 0 0,-3-5-1584 15,1 2-320-15,0 0-64 0,-2-2-16 16,1-11-624-16,1 0-128 0,2 1-32 0,2-5 0 0,0-2-224 0,2-7-128 15,4-1 128-15,-3-14-208 16,-1 1-1264-16,-2-7-240 0</inkml:trace>
  <inkml:trace contextRef="#ctx0" brushRef="#br0" timeOffset="13268.52">33023 8321 24879 0,'-51'-34'1088'0,"32"23"256"0,8 7-1088 0,7 0-256 0,4 4 0 0,-3-2 0 16,-1 0 2688-16,0-1 464 0,2-3 112 0,4-2 0 15,2-1-1552-15,11-4-320 0,9 7-64 0,8-5-16 16,10-2-800-16,7 3-176 15,4-9-16-15,5 4-16 0,6 0-304 0,-2 0 0 0,-5 9 0 0,-6-1-18896 16</inkml:trace>
  <inkml:trace contextRef="#ctx0" brushRef="#br0" timeOffset="13618.83">29513 9498 24879 0,'0'-10'2208'0,"0"8"-1760"0,2-3-448 0,0 10 0 16,0-3 0-16,0 2 0 0,0 4 128 0,3 10-128 15,1 9 2320-15,5 16 432 0,1 12 96 0,-1 3 16 16,0-1-1104-16,-3-2-224 0,-1-1-32 0,-3-3-16 16,-2 0-1040-16,-2-2-192 0,0 0-64 0,0-9 0 15,0-4-192-15,0-6-208 0,0-4 32 0,2-5 16 16,5-4-1376-16,-1-11-288 0,2-1-48 0,5-12-14336 15</inkml:trace>
  <inkml:trace contextRef="#ctx0" brushRef="#br0" timeOffset="13841.43">30141 9426 6447 0,'-6'6'576'0,"-1"1"-576"0,1 1 0 15,-1-1 0-15,1 3 2016 0,-5 1 288 0,-10 10 64 0,-11 9 16 16,-10 17 1808-16,-12 6 352 0,-3 5 80 0,4-5 16 15,8-4-2000-15,6-7-400 0,10-1-64 0,5-9-32 16,11 0-1376-16,9-7-288 0,8-1-48 0,7-7-16 16,8 0-224-16,5-5-64 0,1 1 0 0,5-6 0 15,6 1-128-15,0 1-144 0,-6-1 144 0,0 3-208 16,2-5-64-16,2 5-16 0,2-1 0 0,3-5 0 16,-3 1-1744-16,4-6-336 0</inkml:trace>
  <inkml:trace contextRef="#ctx0" brushRef="#br0" timeOffset="14148.68">30533 9562 22111 0,'-6'-8'976'0,"6"3"208"16,2 3-944-16,0 0-240 0,0 2 0 0,0 2 0 0,4 0 928 0,3 1 144 15,6 1 16-15,8 4 16 0,9 5 1328 0,2 4 256 16,5-6 48-16,-1 2 16 0,0 1-1360 0,5 4-272 15,2-8-48-15,-1-3-16 0,1 3-640 0,-4-1-128 0,-3-1-32 16,-6-1 0-16,-4 1-256 0,-7-4 0 0,-2 5 128 0,-8-1-128 16,-5-1 0-16,-4 3 0 0,-2-3 0 0,-6 3 0 15,-3-1 0-15,-3 0 0 16,-1-1 0-16,-4 1 0 0,0-1 128 0,-7 3-128 0,1-5 192 0,-3 0-192 16,-1 3 208-16,-3-3-64 0,4 1-16 0,-2-1 0 15,1 3 0-15,1-5-128 0,5 2 192 0,0 1-64 16,-1 3-128-16,3-3-256 0,4-1 64 0,5 3 16 15,1 1-1648-15,5 1-336 0</inkml:trace>
  <inkml:trace contextRef="#ctx0" brushRef="#br0" timeOffset="14317.9">30695 10269 24239 0,'-15'0'528'0,"6"0"112"0,3 0 32 0,4 0 16 0,2 2-560 0,2-2-128 0,0 0 0 0,0 0 0 0,5 0 2496 0,3 0 448 0,3-2 112 0,-13 2 16 16,36 0-1152-16,-12 0-240 0,-1-4-32 0,5 0-16 16,6 1-1152-16,2-5-224 0,7-1-64 0,4 1 0 15,6-3-384-15,0-2-64 0,2-1-32 0,1-4-18032 16</inkml:trace>
  <inkml:trace contextRef="#ctx0" brushRef="#br0" timeOffset="14794.34">31685 9588 11055 0,'-23'-11'976'0,"12"7"-784"0,3-3-192 0,1 3 0 0,3 0 2064 0,2 0 368 16,2 2 80-16,0-5 16 0,2-3 544 0,2-5 96 15,7-5 32-15,4 1 0 0,6-2-1088 0,2 2-224 16,5 0-32-16,2 2-16 0,4 0-1232 0,4 0-240 16,-3 6-48-16,1 0-16 0,4 5-32 0,-4 2 0 0,-2 4 0 15,-4 2 0-15,-4 6-48 0,-3 9-16 0,-6 0 0 0,0 9 0 16,-4 8-48-16,-2 9-16 0,-5 1 0 0,-2 5 0 16,-1 9-144-16,-6-1 128 0,-3 3-128 0,-2-5 128 15,-3-4-128-15,-6 5 0 0,-7-5 0 0,-3 2 0 16,-7-4-272-16,-3 0 64 0,-5-2 16 0,6-9 0 31,2-4-336-31,-5-6-64 0,-3-1-16 0,-1-5 0 16,9-7 48-16,2-5 16 0,6-8 0 0,9-6 0 0,5-4 320 0,5-3 64 0,9-8 16 0,5-7 0 15,8 1 272-15,2-3 64 0,6-4 16 0,5 7 0 16,2 1-208-16,-1 7-208 0,3-2 32 0,5 8 16 16,1 3 304-16,5 1 64 0,-1 5 16 0,-1 4 0 0,-1 5 608 0,-4-1 112 15,0 5 16-15,-4 4 16 0,-2 2-384 0,-6 0-80 16,-5-4 0-16,-2 4-16 0,2 2-160 0,0 2-16 15,0 0-16-15,-2-4 0 0,-2-2-304 0,-2-2 160 16,4 0-160-16,-2 0 128 16,0-7-592-16,-2-2-128 0,-3 1-32 0,1-5-18288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04:04.2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1423 11419 13823 0,'-4'4'1216'0,"-1"-8"-960"0,3-1-256 0,2 3 0 0,0 2 0 0,-2 0 0 0,-2-4 128 0,-2 0-128 16,-1 4 912-16,3 4 144 0,0 5 32 0,1 8 0 16,1 6-432-16,2 5-80 15,-2 4 0-15,2 4-16 0,0 2-112 0,-2 9-32 0,-4 4 0 0,-1 11 0 16,1 10 288-16,0 9 64 16,-1 8 16-16,3 11 0 0,0 5-368 0,-1 8-80 0,1-1-16 0,-2 3 0 15,1-4-320-15,1 13 0 0,0 14 0 0,0 7 128 16,-1 4-128-16,1 0-208 0,0 0 48 0,0-9 16 15,1-3 144-15,1 5 176 0,0 16-48 0,-2-1 0 16,2-8-128-16,0 0 0 0,2 0 0 0,0-4 0 0,0-9 0 16,-2-2 0-16,2 1 0 0,0-1 0 0,0 0 0 0,0-4 0 15,0-5 0-15,2-5 0 0,0-8 0 0,0-9 0 16,2-3 0-16,0-9 0 0,3-8 0 0,-3-8 0 16,3-9 0-16,-1-17 0 0,-2-11 0 0,0-10 0 15,3-13 0-15,-3-9 0 0,5-12 128 0,-3-16 32 16,3-10 16-16,-3-8 0 0,0-3 1104 0,1-21 208 15,-1-23 48-15,0-24 16 0,1-18-784 0,-3-18-144 16,3-4-48-16,-5-7 0 0,-2 7-224 0,2-19-48 16,0-22-16-16,-2-12 0 0,-2 23 224 0,0-22 32 0,0-18 16 0,2-3 0 15,-3 22 0-15,3-6 0 0,0-3 0 16,0 6 0-16,0 29-352 0,0-7-64 0,0-3-16 0,0 12 0 16,0 12-128-16,0 17 0 15,-2 20 0-15,2 5 0 0,0 8 0 0,0 7 0 0,0 14 0 0,-2 12 0 16,0 15 0-16,0 7 0 0,0 8 0 0,0 13 0 15,-1 10 0-15,3 5 0 16,0 10 0-16,0 9 0 0,3 8 0 0,-3 5 0 0,2 12 0 0,-2 14 0 16,2 18-240-16,0 7 32 0,0 6 0 0,0 13 0 15,3 12 208-15,1 20-176 0,-2 32 176 0,-2 12-160 16,5 5 160-16,-3 6 0 0,0 7 0 0,-2 12-128 16,-2 9 128-16,-4 0 0 0,4-11 0 0,-8 9-128 0,-3 13-128 0,0-7 0 15,1-13-16-15,-1 5 0 0,-2 6 272 0,0-15 0 16,5-15 0-16,1-21 0 15,3-22 0-15,0-10 0 0,0-8 0 0,-1-16 0 0,3-8 0 0,0-12 0 16,2-12 0-16,-2-16 0 0,4-9 176 0,0-13-176 16,0-8 192-16,5-13-192 15,-1-7 0-15,1-10 0 0,1-10 0 0,3-12 0 0,-3-7 288 0,-1-10 96 16,-1 3 32-16,-2 2 0 0,-2 2-416 0,-2-11 0 0,-2-16-144 16,-4-5 144-1,0-6-640-15,-3 1-32 0,3-3 0 0,-3-3 0 16,1 5-1168-16,1 0-224 0,-1 6-48 0,1-2-7232 15,-1-6-1424-15</inkml:trace>
  <inkml:trace contextRef="#ctx0" brushRef="#br0" timeOffset="17980.02">15246 11548 2751 0,'-2'-14'256'0,"2"1"-256"0,0 2 0 0,-2 1 0 0,2 1 1088 0,-2-6 192 0,0-15 16 0,-2-14 16 0,-3-16 592 0,1 5 112 15,-1 1 32-15,-1 10 0 0,-3 12 32 0,3 4 16 16,-3 7 0-16,0 10 0 0,-1 7-1312 0,1 8-256 0,0 3-48 0,1 7-16 16,-1 10 832-16,2 6 176 0,3 6 16 0,2 11 16 15,2 14-288-15,-3 10-64 0,1 10-16 0,0 10 0 31,-2-1-1584-31,-1 7-304 0,1 12-64 0,-3 8-16 0,1 13 1248 0,-3 4 240 16,0 7 48-16,-1 6 16 0,-1 10-544 0,-2 1-176 0,2 1 0 0,2 1 0 16,1-7 0-16,-1 11 0 0,1 6 0 0,1 3 0 15,0 1 0-15,1-14 0 0,2-15 0 0,-1-9 0 32,3-10 256-32,2-5 0 0,-2-8 0 0,1-9 0 15,-1-8-256-15,2-9 0 0,-2-10 0 0,2-3 0 16,-3 1 0-16,3-7-192 0,0-2 0 0,2-13 0 0,0-4 192 0,0-4 256 15,2-9-48-15,0-6-16 0,3-4-192 0,-3-7 128 16,2-7-128-16,0-3 0 0,-2-5 0 0,1-8-336 16,-1-5 48-16,0-10 16 0,-2-4 272 0,0-13-160 15,0-9 160-15,-2-10-128 0,2-16 128 0,-2-16 0 16,2-21 160-16,0-24-160 0,0-13 448 0,2-8-16 16,-2 12 0-16,2-31 0 0,2-33-432 0,2-16 0 15,-1 21 0-15,1-15 0 0,7-20 576 0,2 10 16 16,-5 27 16-16,5-9 0 0,5-3-256 0,-3 5-48 15,-3 18-16-15,-1 2 0 0,0-3-288 0,0 9 0 0,-5 18 128 0,-1 22-128 16,-1 24-240-16,-4 15-96 0,-2 7-32 0,0 12 0 16,0 13 672-16,-4 14 128 0,2 12 16 0,-2 14 16 15,-1 11 64-15,-1 11 16 0,0 6 0 0,-1 12 0 16,-1 14-544-16,-1 12 0 0,-4 16 0 0,5 14 0 31,-3 13-320-31,1 23-192 0,-1 30-16 0,-2 17-16 0,-2 19 544 0,-4 11-128 0,0 20 128 0,0 5 0 16,0 3 0-16,-1 1 0 0,1 3-128 0,0 0 128 15,2-2-144-15,0-5 144 0,4-10-208 0,2 0 80 16,3 0 128-16,2 0 0 0,-1-19 0 0,1 6 0 0,2-2 0 16,-1-5 0-16,1-5-128 0,0-24 128 0,-1-11-128 0,5-6 128 15,3-9-128-15,1-8 128 0,0-15 0 0,3-19 0 16,-1-11 0-16,0-17 0 0,3-11-128 0,-3-16 128 16,3-12-128-16,-3-14 128 0,3-15 0 0,-1-10 0 15,3-14 0-15,-3-16 0 0,1-16 0 0,-3-16 304 16,1-24-48-16,-1-8-16 0,0-16 352 0,5-20 80 15,2-26 16-15,0-13 0 0,-1 9-688 0,1-20 0 16,4-23 0-16,-2 7 0 0,-2 35 0 0,2-18 0 0,6-20 0 0,0 9 192 16,-6 25-192-16,5-3 0 0,1-6 0 0,-2 1 0 15,0 19 0-15,-4 2 0 0,-2-6 0 0,0 6 0 16,-3 9 0-16,-1 8 0 0,-1 30 0 0,1-4 0 16,4-9 0-16,2 13 0 0,-1 17 0 0,1 28 0 15,-2 23 0-15,-4 24 0 0,-5 18 0 0,-2 18 0 31,-4 15-784-31,-2 21-240 0,-5 17-64 0,-4 21 0 0,1 7 944 0,-5 31 144 0,-7 41 0 0,-1 30 160 16,1 28-160-16,-1 23 0 0,1 10 0 0,-1 28-176 16,3 18 176-16,-1 22 0 0,-1 20 0 0,1-11 0 15,0-29 0-15,-3-12 0 0,-2-16 0 0,1-15 0 0,1-11 0 16,5-21 144-16,6-15-144 0,6-21 0 0,3-13 0 16,6-17 0-16,6-11 0 0,5-19 0 0,2-15 0 0,2-21 0 15,6-11 0-15,11-19-16544 16</inkml:trace>
  <inkml:trace contextRef="#ctx0" brushRef="#br0" timeOffset="27842.15">18002 14124 2063 0,'-4'5'0'0,"0"-1"0"0,2-4 0 0,0 2 192 0,0-2-192 0,-1 0 0 0,1-2 0 0,-4 2 0 0,2-6 1184 0,-7-5 208 0,0-4 32 0,3-2 16 0,-1-4-720 0,1-1-144 16,1 1-16-16,1 4-16 0,0 6-352 0,1 1-64 0,-1 3 0 0,2 7-128 15,-3 3 512-15,1-1 0 0,0-2 0 0,-3 0 0 16,3 6 560-16,-3 0 96 15,3-1 32-15,4 1 0 0,-1-2 80 0,1-2 0 0,2 3 16 0,2-3 0 16,5-2-368-16,-1 0-80 16,3-2-16-16,-1-3 0 0,5 1-528 0,2 2-112 0,0-2-32 0,2 0 0 15,0 4 400-15,2-3 80 16,5 3 0-16,3 0 16 0,1-4-160 0,4 2-48 0,6-4 0 0,3 1 0 16,6-5 0-16,-1 1 0 0,1 3 0 0,0 2 0 15,2-3-240-15,0 1-48 0,2-1-16 0,0-3 0 16,7-1-144-16,4 1 0 0,1-7 0 0,-3-3 0 15,-2 3 0-15,6 0 0 0,6 0 0 0,0 7 128 16,-6 3 48-16,-4 3 0 0,-1 8 0 0,1 3 0 0,-5 8-176 0,-4 6 0 16,-2 4 0-16,-4 5 128 0,-2-2-128 0,-7 2 0 15,0 4 0-15,-6-5 0 0,-4 3 0 0,-7-4 0 16,-4 0 0-16,-9-3 0 0,-2-8 0 0,-4-4 0 16,-4 0 0-16,-5-7 0 0,-1-4 576 0,-5-4 96 15,-6-2 16-15,-7-2 0 0,-2-1 0 0,-6-1 0 16,-5 1 0-16,1 1 0 0,2 0-416 0,-9 1-80 15,-11-1 0-15,-4 2-16 0,-8-1-176 0,2 1 0 0,2 2 0 0,0-4 0 16,2 1 0-16,-6 1 0 0,-3 2 0 16,3-4-176-16,6 3 176 0,-2 1-192 0,2 2 192 0,0-4-192 15,0 2-128-15,1-2-16 0,1-5-16 0,4 1 0 16,3-3 48-16,6-4 16 0,2 2 0 0,9 1 0 16,6-1 288-16,6 0 0 0,9 5 0 0,7 1 0 15,5-1 0-15,5-1 256 16,11 1-32-16,2-1 0 0,10 5 256 0,7-7 48 0,8 7 16 0,7 0 0 15,6 2-224-15,9-5-32 0,10 9-16 0,5 3 0 16,-3-1-144-16,3 4-128 0,6 5 144 0,2 0-144 16,6 0 0-16,1 6 0 0,-1-2 0 0,-2 0 0 15,-6-7 0-15,-6-5 128 0,-9-5-128 0,-9-7 0 16,-1-1 0-16,-7-5 0 0,-5-2 0 0,-3 0 0 0,-7 2-384 16,-2-4 0-16,-7 9-16 0,-3 6-15920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05:19.99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16458 10341 3679 0,'-2'-2'320'0,"0"0"-320"0,2 2 0 0,0 2 0 0,0-4 1232 0,0 0 176 0,-2 2 48 0,0-6 0 0,0-3 304 0,-1 1 64 0,1-1 16 0,0 3 0 16,2-3-144-16,0 3-32 0,2-3 0 0,-2 5 0 15,2-7-416-15,1 5-96 0,1 2 0 0,-2-5-16 16,0 3-224-16,2-1-32 0,1 3-16 0,-1-2 0 15,0 4-224-15,3 0-64 0,-1-1 0 0,0-1 0 16,3 2-80-16,-1 0-32 0,3 2 0 0,0-2 0 16,-3 2-112-16,3 0-32 0,2-4 0 0,2 4 0 15,4-3-112-15,0 3-16 0,0-2-16 0,-2 0 0 16,4 2-176-16,3-4 0 0,1 2 144 0,3 0-144 0,2-3 192 0,0 3-48 16,-1 0 0-16,1-2 0 0,0 0 48 0,-2 1 0 15,-3 3 0-15,-1-4 0 0,-1 4 128 0,3-2 48 16,1 2 0-16,1 0 0 0,4 0-112 0,0-2 0 15,-6 0-16-15,1 2 0 16,7-7-48-16,3 3 0 0,3 0 0 0,1-2 0 0,3-1-192 0,5 1 176 16,0-3-176-16,-4 3 160 0,-7-1-160 0,7 3 0 15,4-2 0-15,4-3 0 0,3 7 128 0,-1-6-128 0,0 6 128 0,-1-3-128 16,-1 3 0-16,-4 0 0 16,0 0 0-16,-4 2 0 0,1 0 0 0,-1 0 0 0,2-4 0 0,-4 4 0 15,-5 0 0-15,7 0 0 0,2 4 0 0,2-4 0 16,-5 4 192-16,-1 3-64 0,2-3 0 0,-3 2 0 15,5-2-128-15,0 3-144 0,2 1 144 0,-2-3-208 16,0-1 208-16,2 0 0 0,2-4 0 0,-2-4 0 16,4 0 288-16,-4-3 48 0,-2 1 16 0,0-5 0 15,2 3-144-15,0-1-16 0,2 5-16 0,-2-5 0 16,-2 7-176-16,-3-4 0 0,5 6 144 0,2-4-144 16,1 4 0-16,-1-3 0 0,0 1 0 0,0 0 128 0,2-2-128 15,3-2 0-15,1-1 0 0,-2 3 0 16,-3-5 0-16,1 3 144 0,2 4-144 0,1-4 0 15,-1 3 144-15,0 1-144 0,1 4 0 0,-3 3 144 0,2-1-144 0,-1-2 0 16,-1 2 0-16,2 1 0 0,3-3 0 0,-1-2 0 16,5-2 0-16,0-3 0 0,0 1 0 0,1-2 0 15,6-1 0-15,-3-1 0 0,-2 6 0 0,6-5 0 16,2 3 0-16,3-2 128 0,-1 1 96 0,-1-1 16 16,-3-3 0-16,2 1 0 0,3-1-48 0,2 3-16 15,4 0 0-15,0 1 0 0,2 7-176 0,-2 1 128 0,-3 3-128 16,-1-4 128-16,-5 2-128 0,-3 1 0 0,-1-3 144 15,-4 0-144-15,0 0 160 0,4 2-32 0,4 7-128 0,3-5 192 16,-5 1-64-16,0-1-128 0,-2 3 176 0,-2-5-176 16,-4 2 128-16,-4-6-128 0,-7 0 0 0,-6 0 0 15,-7 0 176-15,-8-4-176 16,-7 2 160-16,-4 0-160 0,-6 0 0 0,-4 2 0 0,-5 0 0 0,-2-5 0 16,-2 3 0-16,-2 2 0 0,-4-2 0 0,-1 0-160 15,-1 2-224-15,-1-6-64 0,-2 3 0 0,-1 3-18944 16</inkml:trace>
  <inkml:trace contextRef="#ctx0" brushRef="#br0" timeOffset="11145.91">19432 11979 3679 0,'0'-7'320'0,"0"3"-320"0,0 4 0 0,0-4 0 0,0 4 1328 0,0-3 192 0,2-3 32 0,0-2 16 0,2-7 624 0,3-4 128 15,1-1 32-15,3-1 0 0,-1 6-464 0,-1 2-96 16,-1 3 0-16,1 3-16 16,-1 1-688-16,1 2-144 0,-1 4-32 0,3 0 0 0,0 4-208 0,-1-4-32 15,3 4-16-15,-2 3 0 16,2-5-16-16,-1 2-16 0,3 2 0 0,0-1 0 0,2-1-80 0,0-2-16 0,2 0 0 15,1 0 0-15,3 3-96 0,1-3-32 0,1 2 0 16,-2-4 0-16,3 4-176 0,-3 3-32 0,3-3-16 0,-5 2 0 16,1-6-176-16,-1 5 0 0,5 1 144 0,-1-6-144 15,5 4 0-15,-2-2 128 16,1 3-128-16,3-5 0 0,11 0 0 0,6 0 144 0,4-5-144 0,0 3 0 16,1-2 384-16,-1 4-48 0,-2-6 0 0,0 1 0 15,5 1-160-15,-1-2-48 16,2 1 0-16,-1-1 0 0,-3 0-128 0,0-3 0 0,1 3 144 0,-3-1-144 15,-4 1 128-15,4 2-128 0,2-3 160 0,2 5-160 16,1 2 160-16,-3-2-160 0,7 2 160 0,-1 0-160 16,3 0 0-16,0 0 0 0,-1-6 0 0,3 1 0 0,-2-1 0 0,0-5 128 15,-5 1-128-15,-5 3 0 0,-1 3 0 0,0-7 128 16,4 7-128-16,1-2 0 0,-1 4 0 0,0-1 128 16,-1 1-128-16,-1 2 0 0,2-4 128 0,1 0-128 15,3 2 176-15,-1-5-176 16,-1 3 0-16,-1-2 0 0,-1-1 0 0,0 3 0 0,1 0 0 0,-3 0 0 15,0 1 0-15,3-1 0 16,-1 4 0-16,5 0 0 0,-3 4 0 0,-4-4 0 0,1 5 0 0,-3 1 0 0,2-6 0 0,0 2 0 16,-2-4 0-16,0 2 0 15,3-6 0-15,7 1 0 0,6-3 160 0,1-1-160 0,0 3 128 0,-4 2-128 16,2-3 0-16,-4 3 0 0,-1 0 0 0,-3 2 0 16,1 0 0-16,-1-1 128 0,-5-1-128 0,-2 0 0 15,0 2 320-15,5-2-32 16,1 1 0-16,-1 1 0 15,-3 4-288-15,-2 1 160 0,-2 1-160 0,2 0 128 16,0 7-128-16,0-3 128 0,-2 5-128 0,-4 0 128 16,-2-3-128-16,-3 1 0 0,-4 0 144 0,-2-5-144 15,1 5 0-15,-1-7 0 0,2 2 0 0,-2-1 128 0,4-3-128 16,-2-2 128-16,3 0-128 0,1 0 128 0,1-2 96 0,-5 2 32 16,-2 0 0-16,0 0 0 0,-4 2-256 0,0-2 0 15,-5 4 0-15,3-2-160 0,-5 2 160 0,-1 3 0 16,-3-1 0-16,0 3 0 0,-4-3 0 0,-2 3 0 15,-5 1 0-15,-1-1-128 0,-5 6-80 0,-2-5-16 16,-4 5 0-16,-1-2 0 16,1-2-1184-16,0 1-256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09:12.5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2507 14957 15663 0,'-2'-2'336'0,"0"2"80"0,0 0 16 0,0-5 16 0,-1 3-448 0,1 0 0 0,-4-6 0 0,0-3 0 0,-3-4 1728 0,3-10 272 0,3 1 48 0,3-1 16 0,3-3 0 0,1-2 0 0,4 2 0 0,1 3 0 0,6-1-416 0,0 5-96 0,2 2-16 0,4 2 0 16,0 6-848-16,-1 7-176 0,-1 4-48 0,0 0 0 15,0 6-464-15,0 9 0 0,0-2 0 0,-2 4 0 16,-2 4 0-16,-2 5 0 16,0 6 0-16,-5 0 0 0,-1 2-128 0,-5 6 128 0,0 7 0 0,-2-4 0 15,-2-1-144-15,-2-1 144 0,2-3 0 0,-3-4-144 16,-1-4 144-16,0-2 0 0,-1-7 0 0,1-2 0 16,-1 0 0-16,3-8 0 0,2-3 0 0,0-8 0 15,4 0 0-15,0-8 0 0,4-3 0 0,1-4 0 16,1-2 0-16,5-4 0 0,0 0 0 0,2 2 0 15,-2-1 0-15,2 3 0 0,2 2 0 0,2 3-128 16,-2 1 128-16,2 0 0 0,2 5 0 0,3 2 0 0,-3 4 0 0,2 4 0 16,-1-2 0-16,-1 7 0 0,0 1 0 0,-2 3 0 15,-1 6 0-15,-4 0-128 0,-3 1 128 0,-2 3 0 16,-1-2 0-16,-1 9 0 0,-5 6 0 0,0 0 0 16,-2 1 0-16,-2 1 0 0,-3 2 0 0,-1 5 0 15,-3-7 160-15,1 1-160 16,-3-5 0-16,1-4 0 15,-1-9 0-15,0-2 0 0,1-4 0 0,-1-9-128 16,0-1 128-16,3-5 0 16,-1-5-1200-16,1-1-176 0,-1 0-32 0,1-1-13616 0</inkml:trace>
  <inkml:trace contextRef="#ctx0" brushRef="#br0" timeOffset="395.78">3231 14320 17503 0,'-2'2'768'0,"2"1"176"0,0 1-752 0,0 2-192 0,0-4 0 0,0 3 0 0,0 1 944 0,2 7 144 0,0 10 48 0,3 3 0 0,-3 8 1136 0,0 4 224 16,0 0 64-16,-4 5 0 0,0-5-1168 0,-2 3-240 15,-1 1-32-15,-3 1-16 0,1-3-592 0,-3 1-112 16,-1 1-16-16,0-3-16 0,1-3-16 0,1-6 0 15,1-3 0-15,-1-7 0 0,1-1-352 0,-3-9 128 16,3 1-128-16,-3-7 0 0,4-2 0 0,-1-6 0 16,4 2 0-16,2-7 0 0,2-1 208 0,2-3-16 0,4-4-16 0,3-4 0 15,3-1 176-15,5-3 32 0,3-3 16 0,5-4 0 16,1-2-400-16,1 2 0 0,5-2 0 16,0 2 0-16,2 0 176 0,-2 0-48 0,0 3-128 0,0-3 192 15,-2 4-192-15,0 0 0 0,-2 1 0 0,-1 5 0 16,3 1 0-16,0 4 0 0,0 0 0 0,-3 9 0 15,-5 1 0-15,-3 7 0 0,-2 2 0 0,-6 7-160 16,-1-3-640 0,-3-2-128-16,-5 3-32 0,-2-3 0 0,0-4-384 0,-5 0-64 15,1-4-32-15,-4-3 0 16,-1 1-1008-16,-4-5-208 0</inkml:trace>
  <inkml:trace contextRef="#ctx0" brushRef="#br0" timeOffset="586.53">3336 14112 6447 0,'-2'-5'576'0,"2"3"-576"15,0 0 0-15,2 2 0 0,0 2 1472 0,-2-2 192 16,4 2 48-16,7 5 0 0,4 6 1024 0,6 10 208 16,4 9 32-16,3 0 16 0,2 2-480 0,0 4-80 15,2 5-32-15,4 8 0 0,-4-4-320 0,4 8-64 16,2 5-16-16,5 1 0 0,-3 3-1264 0,3-4-256 0,0 0-48 16,-3-5-16-16,1-2-288 0,-7-12-128 15,-4-10 128-15,-3-5-128 0,1-7 0 0,-5-4 0 0,1 0 0 0,-5-9 0 16,0-3 0-16,-4-1 0 0,-4-2 0 0,1-2-18176 15</inkml:trace>
  <inkml:trace contextRef="#ctx0" brushRef="#br0" timeOffset="9242.01">4367 14141 11055 0,'-3'-2'976'0,"1"-4"-784"0,2 6-192 0,0-6 0 0,0 1 1904 0,2-3 336 0,1-9 64 0,1-11 0 15,6-10 592-15,3-7 112 0,6-2 32 0,1 3 0 16,3-5-1120-16,0 0-240 0,1-2-32 0,1 6-16 15,1 4-880-15,0 3-176 0,-3 2-48 0,-2 12 0 16,-2 7-880-16,-2 7-176 0,1 10-48 0,-4 10-15792 16</inkml:trace>
  <inkml:trace contextRef="#ctx0" brushRef="#br0" timeOffset="9384.14">4614 14493 13823 0,'0'2'1216'0,"2"-4"-960"16,2-3-256-16,-2 3 0 0,2 0 192 0,-1 0-16 15,1-6 0-15,2-1 0 0,7-12 2288 0,4-7 464 0,4-10 80 16,1-5 32-16,1-1-1328 0,0 1-272 16,1 7-48-16,-3 0-16 15,0 4-2096-15,-1 2-432 0</inkml:trace>
  <inkml:trace contextRef="#ctx0" brushRef="#br0" timeOffset="9765.83">4912 13083 17503 0,'-2'3'1552'0,"2"1"-1232"0,0 2-320 0,0 3 0 0,2-3 1072 0,2 9 144 32,0 13 48-32,7 14 0 0,6 16 784 0,6 8 176 0,5 2 16 0,6-2 16 0,2 0-992 0,3-7-208 15,1-5-32-15,1-5-16 0,1-9-368 0,3-10-80 16,0-9-16-16,-1-8 0 0,-3-7-320 0,-3-8-64 15,1-8-16-15,-3-7 0 16,-4-5 304-16,2-10 64 0,-2-2 16 0,-5-8 0 0,-3-5-32 0,-3-2-16 16,-2-2 0-1,-6-7 0-15,-2 7-192 0,-7-2-32 0,-2 4-16 0,-2 0 0 16,-2 9-240-16,-4 1 0 0,-3 7 0 0,-1 3-160 16,-1 9-224-16,-2 5-32 0,0 9-16 0,-2 0 0 0,0 8 432 0,1 4-160 0,-1 5 160 0,0 4 0 15,2 6 128-15,0 7 128 0,7 4 16 0,-1 6 16 31,7 2-160-31,5 3-128 0,3 0 144 0,7-1-144 16,4-4 128-16,5-3-128 0,3-4 0 0,5-5 0 16,-2-7 0-16,0-10 0 0,4-7 0 0,0-9-17824 15</inkml:trace>
  <inkml:trace contextRef="#ctx0" brushRef="#br0" timeOffset="10432.68">6441 14090 20271 0,'0'0'1792'0,"0"0"-1424"0,-2 3-368 0,2 1 0 0,-2 2 1936 0,0 3 320 0,0 6 64 0,-1 8 16 16,1 11-672-16,2 4-128 0,2-1-16 0,5-3-16 16,3-9-464-16,3-6-80 0,6-4-32 0,5-8 0 15,4-7-480-15,1-3-80 0,5-7-32 0,1-1 0 16,1 1-144-16,2-5-48 0,0 2 0 0,-4 2 0 15,-6 11-144-15,0 0 0 0,-3 0 0 0,-1 11 0 16,-3 0 0-16,-4-1 0 0,-2 7 0 0,-2 0 0 0,-2 7 0 16,-5-1 0-16,-2 0 0 0,-4 3 0 15,-4-5 0-15,0 3 0 0,-3-1 0 0,-3 3 0 16,-1-5 0-16,-4 0 0 0,-4 1 0 0,0 1 0 16,-5-2-400-16,-3-4-176 0</inkml:trace>
  <inkml:trace contextRef="#ctx0" brushRef="#br0" timeOffset="10590.99">6332 14318 28559 0,'-4'-8'1264'0,"4"1"272"0,2 1-1232 0,0-3-304 0,1 1 0 0,-1-1 0 16,2 1 1952-16,5-16 336 0,8-14 64 0,6-13 16 16,7-9-784-16,-3 1-160 0,1 3-16 0,-2 7-16 15,-3 3-1200-15,1 5-192 0,-1-1 0 0,3 8-192 16,-1 6-1296-16,1 4-272 0</inkml:trace>
  <inkml:trace contextRef="#ctx0" brushRef="#br0" timeOffset="10861.56">7272 13384 12895 0,'-13'-17'1152'0,"7"6"-928"16,-1 5-224-16,-1-3 0 0,1 7 544 0,3 2 64 0,-4 2 16 0,-5 0 0 16,-4 7 2880-16,-5 6 576 0,-3 6 112 0,4 7 32 15,4 3-2240-15,4 8-432 0,4 3-80 0,7 3-32 16,4-2-256-16,7 1-48 0,4 1-16 0,6 0 0 16,2-5-512-16,5-1-96 0,5-8-32 0,1-3 0 15,5-7-192-15,-1-4-32 0,2-12-16 0,1-3 0 16,-3-6-240-16,-2-7 0 0,-2-6 0 0,-2-4 0 15,-3-3-272-15,-3-3-112 0,-1-5 0 0,-2 0-11872 16,-1-2-2368-16</inkml:trace>
  <inkml:trace contextRef="#ctx0" brushRef="#br0" timeOffset="11196.06">7642 13398 18431 0,'3'0'1632'0,"-1"-4"-1312"16,2 0-320-16,-2 2 0 0,0 2 2048 0,2-7 320 0,5 3 80 0,2-6 16 16,-1-7 640-16,7-5 128 0,-4-1 32 0,0-3 0 15,-5-6-2208-15,1-2-432 0,-5 2-96 0,0-2-16 16,-1 2-192-16,-6-4-32 0,1 6-16 0,-2 3 0 16,0 1-272-16,-3 3 0 0,-1 1 0 0,-3 3 0 15,1 2 0-15,-5 4-176 0,0 5 32 0,0 4 0 31,-2 6-768-31,0 8-160 0,0 7-16 0,0 3-16 0,0 9 320 0,2-1 64 16,4 6 16-16,7-4 0 0,4 0 544 0,8 2 160 0,5 0 0 0,6-3 0 16,7 8 272-16,4-5 128 0,-1-3 32 0,3-3 0 15,-2-3 464-15,-2-3 112 0,0-8 16 0,-1-3 0 16,-1-3-512-16,-3-6-112 0,3-10-16 0,-3-5 0 0,-1-7-384 0,-3-3 0 16,-4-1 0-16,-3-8 0 15,-3 2-832-15,-3-4-160 0,-1-4-32 0,-3-1-16304 16</inkml:trace>
  <inkml:trace contextRef="#ctx0" brushRef="#br0" timeOffset="11513.64">7843 12702 4607 0,'-3'-10'192'0,"3"5"64"0,3-1-256 0,-1 2 0 15,2 2 0-15,0 2 0 0,1 0 3360 0,5 0 624 0,7 0 128 0,4 2 32 16,7 8-736-16,0 5-144 0,2 7-16 0,0-1-16 16,-5 2-1248-16,-1 3-256 0,1 2-64 0,-4-1 0 15,1 5-736-15,-5-11-160 0,-5-4-16 0,-3-4-16 16,-3-4-416-16,1-3-64 0,-7-6-32 0,-2-4 0 15,-5-2-224-15,1-5 0 16,-5-2 128-16,1-6-128 0,-5-2 0 0,0-3 0 0,0-3 0 0,0-1 0 16,-2-4 0-16,2-2 0 0,0 2 0 0,2 0 0 15,3-6 0-15,1 2 0 0,5 1-128 0,0-1 128 16,4 6-384-16,6-1 0 0,5 9-16 0,1 5 0 16,3 2 224-16,2 5 176 0,3 3-208 0,1 7 80 15,2 5 128-15,1 1 0 0,-1 7 0 0,1 6 0 16,3-2 0-16,1 8 0 0,0 3 160 0,-1 2-160 0,-1-5 320 0,-1-1-48 15,5 1 0-15,-4-3 0 0,-1-10-96 0,-1-1-32 32,-1-4 0-32,-4-7 0 0,1-3-144 0,-6-7 0 0,4-5 0 0,-6-2-17984 0</inkml:trace>
  <inkml:trace contextRef="#ctx0" brushRef="#br0" timeOffset="11688.89">8290 11800 14735 0,'6'4'1312'0,"3"-4"-1056"0,-1 4-256 0,-1-2 0 16,-1 3 1408-16,3 1 240 0,10 7 32 0,13 8 16 15,8 5 2368-15,7 8 480 0,-2 2 80 0,-3-2 32 16,1 4-2912-16,-5-2-576 0,-4-4-112 0,-4-4-32 16,-4 0-704-16,-5-9-128 0,-4 0-48 0,-4-6 0 15,-5-3-144-15,-3-3 0 0,-3-3 0 0,-4-4-12464 16,-3-2-2368-16</inkml:trace>
  <inkml:trace contextRef="#ctx0" brushRef="#br0" timeOffset="12044.78">8269 12098 18431 0,'6'-9'816'0,"-2"3"160"0,3-1-784 0,-3 3-192 15,0 4 0-15,0-4 0 0,1 2 2560 0,5-5 448 0,7-3 112 0,7-12 16 16,6-1-784-16,4-9-160 0,0-4-16 0,2-4-16 15,-2-1-928-15,-4 1-176 16,-2-1-32-16,-5 5-16 0,0 4-496 0,-6 0-80 0,0 4-32 0,-2 5 0 16,2 2-208-16,-4 2-64 0,2 6 0 0,-4-4 0 15,-3 6-128-15,-1 7 0 0,-3 0 0 0,-2 1 0 16,0 6 0-16,0 1 0 0,3 2 0 0,-1 3-176 16,0-1 176-16,5 3-128 0,3-5 128 0,5 5-128 15,5 0 128-15,5-1 0 0,5-1 0 0,2 1 0 16,3 1 0-16,3 0 0 0,7 1 0 0,-2-1 0 0,-3 0 0 0,-5 4 0 15,-5 2 0-15,-7 2 0 16,-6 2 0-16,-4 0 144 0,-4-1-16 0,-7-3-128 0,0 0 400 0,-6-5-16 16,0 8-16-16,-4-3 0 0,4 0-48 0,-5 0 0 15,3 0 0-15,0 2 0 16,-1-6-320-16,-1 2 0 0,0-1 0 0,-1 3-13424 16,1-4-2704-16</inkml:trace>
  <inkml:trace contextRef="#ctx0" brushRef="#br0" timeOffset="13146.72">7219 15474 12895 0,'0'-2'1152'0,"0"2"-928"0,2 0-224 0,-2 0 0 0,2 0 1392 0,-2 0 224 0,2 0 48 0,2 0 16 16,3 0 448-16,1 6 96 0,1 5 16 0,-1 0 0 15,1 6-608-15,-1 4-112 0,1 2-32 0,-3 7 0 0,3 2-496 0,-7 7-96 16,0 5-32-16,-2-5 0 0,0-8-480 0,-2 8-112 16,0 5-16-16,-1 12 0 0,1-1-64 0,0-4-32 15,-2-6 0-15,0-11 0 0,2-6-160 0,-1-9 0 16,3-8 0-16,3-9 0 0,3-9 0 0,0-5 0 16,5-3 128-16,2-13-128 15,4 0 320-15,4-4 16 0,5-10 16 0,6-1 0 0,4-2-144 0,2-4-16 16,3 1-16-16,-1-1 0 0,1 4-176 0,-5 0 0 0,0 9 0 15,-6 2 0-15,-3 6 0 0,-5 3 0 0,-1 1 0 0,-4 5 0 16,-4 2-208-16,-2 0-32 0,-3-4 0 0,-2 4 0 31,1 2-1360-31,-5-2-256 0,0 0-64 0,-2 2-8192 16,-2 4-1648-16</inkml:trace>
  <inkml:trace contextRef="#ctx0" brushRef="#br0" timeOffset="13328.03">7440 15200 12895 0,'-11'-3'576'0,"7"1"112"0,2 2-560 0,0 0-128 0,4 0 0 0,2 2 0 32,3 1 2224-32,8 3 400 0,8 0 96 0,11 9 16 15,11 9-416-15,6 5-80 0,2 8 0 0,3-1-16 0,-5 4-320 0,2 1-64 16,-2-3-16-16,0 2 0 0,0 3-672 0,-2 0-144 16,0-5-32-16,-2-2 0 0,-2-2-656 0,-7-6-144 15,-2-3-32-15,-6-5 0 0,-4-3-144 0,-7-5 0 16,0-1 0-16,-6 2-12240 15,0-7-2448-15</inkml:trace>
  <inkml:trace contextRef="#ctx0" brushRef="#br0" timeOffset="14964.6">8320 14789 16575 0,'-5'4'1472'0,"3"0"-1168"0,2-2-304 0,2 0 0 0,1 1 0 0,-1 3 0 0,2 9 128 0,2 6-128 0,9 11 1680 0,4 4 288 0,9 5 48 0,0-3 16 16,2-4-720-16,2-2-144 0,2-4-16 0,0-5-16 16,0-4-432-16,0-6-64 0,0-2-32 0,-2-7 0 15,-2-4-240-15,0-9-48 0,-3 1-16 0,-1-11 0 16,-1 0-112-16,-1-7 0 0,-3 3-16 0,-4-7 0 16,0 0-176-16,-4-2 0 0,-5-2 144 0,-1-2-144 15,-3 2 0-15,-6-5 0 0,-2 3 0 0,-5-4 0 16,-4-3 0-16,-4-1 128 0,0 1-128 0,-2 5 0 15,-2 1 0-15,0 8 0 0,-1 3 0 0,-3 3-128 0,1 4 128 0,1 6 0 16,2 6-144-16,1 5 144 0,5 4-144 0,1 7 144 16,3 2-192-16,5 3 192 0,1-1 0 0,3 6 0 15,6 5 0-15,1 3 0 0,10 5 0 0,2-4 0 16,6 0 0-16,5-1 0 0,4 1 192 0,2-4-64 16,-2-7-128-16,4 0 192 0,-4-11 0 0,0-6 0 15,0-6 0-15,-5-5 0 0,-1-4-64 0,0-8 0 16,-3-5-128-16,-2-10 192 0,1 1-192 0,-5-1 0 0,0-2 128 0,-7 1-128 31,-1 3-480-31,-3 0-144 0,-4 6-16 0,-2 0-16 16,-4 5-2688-16,-4 4-544 0,-1 3-96 0,-4 4-32 15,1 3 496-15,-3 0 112 0,0-1 16 0,2 1 0 16,0 2 2000-16,0-1 416 0,1-1 80 0,-1-2 0 0,6 3 1408 0,1-1 288 0,6 2 48 0,0 7 16 16,6-2 352-16,5 4 64 0,2 4 0 0,4 3 16 15,2 1 304-15,7 3 64 0,3 6 16 0,6 0 0 16,3-2 240-16,0 8 32 0,1-1 16 0,-3-5 0 15,-2 4-144-15,-2-6-32 0,-7 0 0 0,-1-3 0 16,-7-3-352-16,-2-1-80 0,-5-5-16 0,-3-6 0 0,-3-1-448 16,-2-2-80-16,-2-9-32 0,-2 2 0 0,-2-8-128 0,-1 0-16 15,1-3-16-15,-4-3 0 0,-1 1-464 0,1-2-160 16,-3 7 0-16,-2-11 144 0,3-2-144 0,-5-2 0 16,0 2-160-16,0-2 160 15,0 8-704-15,2 0-64 0,5 5 0 0,-1-3 0 16,5 1-48-16,2 1-16 0,4 3 0 0,2 2 0 0,5 4 400 0,1 4 80 15,5 7 16-15,4 4 0 0,5 6 336 0,3 9-176 0,5 7 176 0,0 1-128 16,2 5 256-16,3-3 64 0,-1 3 16 0,-2-3 0 31,-2-8 544-31,0-6 96 0,-7-11 32 0,-1-8 0 0,-5-7-128 0,-4-7-32 0,-4-3 0 0,-5-9 0 16,-2-4-32-16,-2-11-16 0,-2-11 0 0,-4-6 0 16,2 2-672-16,-7 0 0 0,-1 2-176 0,-3 5 48 15,0 8-1792-15,-6-2-336 16,-6-2-80-16,-7 4-16 15,0 0-336-15,0 8-80 0,-2 3-16 0,4 6 0 16,6 7 1392-16,5 1 288 0,6 9 48 0,7 5 16 0,2 3 1440 0,8 7 304 0,5 0 48 0,8 11 16 16,4-1 800-16,4 7 160 0,10 5 48 0,3 5 0 15,9 5 288-15,-3 2 64 0,5 5 16 0,-2 3 0 16,2-3-624-16,-6-1-128 0,-3-6-32 0,-1-4 0 0,-5-7-880 16,-4-4-176-16,-1-6-48 0,-7-1 0 0,-5-6-256 0,-4 3 128 15,-5-7-128-15,-4 2 0 16,-2 0-544-16,-8 0-224 0</inkml:trace>
  <inkml:trace contextRef="#ctx0" brushRef="#br0" timeOffset="15107.29">9474 13467 28559 0,'-8'-7'2544'0,"3"1"-2032"0,5 2-512 0,2 1 0 0,1 3 1232 0,-1-8 160 0,0-3 16 0,4-8 16 31,9-13 544-31,4-10 96 0,9-9 32 0,6-3 0 0,2-5-1328 0,3-1-272 0,1 0-48 0,-2-1-16 16,-3 1-432-16,3-6 128 15,2-8-128-15,3 1 0 0,-3 5 0 0,-5 9 0 0,-4 14 0 0,-3 6-12672 16,-7 5-2560-16</inkml:trace>
  <inkml:trace contextRef="#ctx0" brushRef="#br0" timeOffset="15583.07">6324 12811 11967 0,'6'2'1072'0,"-1"0"-864"0,-1 0-208 0,2 3 0 0,-1-1 2384 0,-1 2 432 0,2-4 96 0,7 9 16 0,6 4-2384 0,7 2-544 16,8 4 0-16,-2-6 0 0,2-4 0 0,-4-9 0 15,-1-4 0-15,-3-11 144 0,0-6-144 0,-5-7-176 16,-2-6 48-16,0-2-9760 0</inkml:trace>
  <inkml:trace contextRef="#ctx0" brushRef="#br0" timeOffset="15725.5">6471 12355 25791 0,'-9'26'1152'0,"7"-15"224"0,0-1-1104 0,0 3-272 0,0 2 0 0,2-5 0 15,0 8 256-15,0 9 0 0,-2 20 0 0,2 17 0 16,2 8 416-16,2 3 80 0,3-3 16 0,3-6 0 15,3-4-2176-15,0-13-448 0,2-7-64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9:16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22296 4146 19343 0,'-10'-21'1728'0,"3"6"-1392"0,1 5-336 0,4 1 0 0,0 5 128 0,2-1-128 0,0 3 128 0,0-2-128 0,-2-2 1344 0,2-3 192 0,0-1 32 0,0 3 16 0,4 5-112 0,-2 2-32 0,2 6 0 0,3 5 0 16,-3 6 160-16,2-2 16 0,1 4 16 0,-1 7 0 15,0 8-544-15,1 0-128 0,-1 6 0 0,-2 3-16 16,1 4-496-16,-1 2-112 0,0 2-16 0,1 6 0 16,-1 7-320-16,0 0 0 0,2 0 0 0,-3-5 128 15,-1-5-128-15,0-8 0 0,-2-1 0 0,0-6 0 16,0-3 0-16,-2-6 0 0,2-5 0 0,0-14 0 15,0-3 0-15,0-8 0 0,0-6 0 0,2-5 0 16,0-6-624-16,0-4-80 0,0-7-32 0,0 1-16704 16</inkml:trace>
  <inkml:trace contextRef="#ctx0" brushRef="#br0" timeOffset="1">22211 4057 6447 0,'-6'-9'272'0,"4"1"80"0,0 2-352 0,2-1 0 0,0 1 0 0,2 1 0 15,0-1 1520-15,2-2 224 0,2-5 48 0,7-8 16 16,9-5 1440-16,1-2 272 0,7-2 64 0,6 1 16 16,7-3-880-16,1 2-176 0,3 2-48 0,0 1 0 15,4 5-800-15,0 1-160 0,-2 10-48 0,-2 3 0 16,-4 10-976-16,-3 4-192 0,-4 9-32 0,-4 9-16 0,-4-1-272 0,-5 9 0 16,-3 4 0-16,-10 5 0 0,-3 1 0 0,-7 1 0 15,0-5 0-15,-5-4 0 0,-3 5 0 0,-7 1 0 16,-8 9 0-16,-7-2 0 0,-6 0 0 0,-3-3 0 15,-1-5 0-15,-3-5 0 0,-2-4 0 0,1-9 0 16,-3-4 0-16,2-7 0 0,7-3 0 0,2-7 0 16,6-4 0-16,4-7 0 0,7-2 0 0,6-4 0 15,5 7 0-15,1-5 0 16,7 0-1584-16,2 0-208 0,5 0-64 0,3 4-14528 0</inkml:trace>
  <inkml:trace contextRef="#ctx0" brushRef="#br0" timeOffset="2">23515 3635 13823 0,'-2'-17'608'0,"2"7"128"0,0-1-592 0,-3 0-144 0,3 11 0 0,-2 0 0 0,0 0 1728 0,0-4 304 0,-2 2 64 0,-5 2 16 0,1 6-336 0,-7 5-64 15,2 4-16-15,-4 13 0 0,-2 8 240 0,0 6 48 16,-3 12 16-16,1 1 0 0,-2 5-672 0,-5 6-144 16,2 8-32-16,-1-1 0 0,1 3-480 0,5-1-96 15,6-14-32-15,2 12 0 0,5 3-304 0,6 3-64 0,8-2-16 16,9-9 0-16,6-13-160 0,5-6 0 0,6-6 144 0,-3-5-144 15,1-10 0-15,-2 0 0 0,2-7 0 0,0-6 0 16,-1-3-256-16,-1-5-64 0,0-3 0 0,-3-2-17808 16</inkml:trace>
  <inkml:trace contextRef="#ctx0" brushRef="#br0" timeOffset="3">24088 3968 14735 0,'-9'0'640'0,"5"0"160"0,0 0-640 0,-1 2-160 16,1 0 0-16,0 0 0 0,0 4 2048 0,-5 3 384 15,-6 8 80-15,-4 8 16 0,-2 12-272 0,-1 3-48 16,5 5-16-16,-2-1 0 0,4 10-656 0,3 1-144 15,1 9-32-15,2 2 0 0,7 8-256 0,6 1-48 0,3-11-16 0,4-5 0 16,6-5-640-16,4-5-128 0,7-11-16 0,3-10-16 16,1-7-48-16,3-8-16 0,-1-5 0 0,2-12 0 15,2-3 32-15,-2-7 16 0,5-10 0 0,-3-6 0 16,3-6-96-16,-5-6-128 0,0-5 176 0,-2 0-176 16,-4-4 0-16,-4 0 0 0,-5 4 0 0,-6 0 0 15,-5 4 160-15,-5-5-160 0,-5 1 128 0,-5 0-128 16,-7 0 0-16,-3 9 0 0,-4-1 0 0,-7 7 0 15,-6 5 0-15,-6 5 0 0,-3 5 0 0,1 0 0 16,-1 7-160-16,3 3 160 0,4 3 0 0,4-4-144 16,7 5 144-16,3 3 0 0,6 0 0 0,1 0 0 31,4 5-496-31,5 1-16 0,2 5 0 0,4-5 0 0,0 5-1520 0,4 2-304 0,5 1-64 0,2 4-13392 16</inkml:trace>
  <inkml:trace contextRef="#ctx0" brushRef="#br0" timeOffset="4">24578 3580 19343 0,'0'-11'1728'0,"2"5"-1392"0,2 2-336 0,0 0 0 31,0 1 0-31,3 3 0 0,1 0-160 0,5 0 160 0,13 3 2624 0,10 1 624 0,9 2 128 0,4 7 16 16,4 6-1440-16,-2 9-288 0,-2 4-64 0,-2 6-16 31,-7 7-560-31,-6 4-128 0,-4 4 0 0,-8 7-16 0,-3-1-432 0,-7 9-64 0,-3 3-32 0,-5-1 0 31,-4 0-96-31,-2 13 0 0,-4 9-16 0,-5-1 0 0,0-1-112 0,1-12 0 0,-1-12-128 0,3-6 192 16,-1-15-192-16,3-3 144 0,-3-10-144 0,3-4 128 16,2-7 32-16,1-4 0 0,3-6 0 0,0-5 0 15,0-2-160-15,3-1-256 0</inkml:trace>
  <inkml:trace contextRef="#ctx0" brushRef="#br0" timeOffset="5">26003 4383 14735 0,'-3'0'1312'0,"1"0"-1056"0,0 0-256 0,0-2 0 0,2 2 2096 0,0 0 352 0,0-7 80 0,0 3 16 16,2-7 336-16,0 1 64 0,5-5 0 0,1 2 16 15,-1-2-1104-15,1 2-240 0,5 3-32 0,2-1-16 16,0 5-800-16,2 1-144 0,6-1-48 0,3 4 0 16,-3 2-240-16,9 0-48 0,6 4-16 0,7 0 0 0,-4-2-112 0,3 3-32 15,5-1 0-15,2 2 0 0,1-1-128 0,-3-1 160 16,0 2-160-16,-3-6 160 0,1 2-16 0,-4-2 0 16,-5 0 0-16,-4-2 0 0,-6 2-144 0,-5-8 0 15,-3 6 0-15,-3-9 0 0,-5 2 0 0,-1 1 0 16,-2-3 0-16,-7 1 0 0,-2-5 0 0,-5 0-192 15,-1 0 64-15,-5 0 128 0,-1-6-368 0,-1 6 48 0,-2 2 16 16,-2-6 0-16,-2 2-16 0,-7 0 0 0,-2 0 0 0,1 0 0 16,-3 0 144-16,2 4 32 0,-2 4 0 0,-2-1 0 15,9-1 144-15,-5 7 0 0,3 0 0 0,1 4 0 16,3 2 0-16,2 0 0 0,4 2 0 0,4 3 128 16,3-3 64-16,4 2 0 15,4 3 16-15,6-1 0 0,5 3 16 0,4 0 0 0,8-1 0 0,5 1 0 16,6-1 32-16,6 1 0 0,5-5 0 0,0 1 0 15,2-3-256-15,-1 0 176 0,-3-1-176 0,-5-3 160 16,3 0 32-16,-1 0 0 0,3 0 0 0,-3 0 0 16,-3 4-48-16,-8-4 0 0,-1 4 0 0,-7 2 0 15,-4 5-144-15,-4-5 0 16,-2 9 0-16,-7-4 128 0,-2 6-128 0,0 0 0 0,-6 0 0 0,-2 2 0 0,-3 5 0 0,-4-1 128 16,-4 3 0-16,-2 6 0 0,-2-5 0 0,-3 5 0 31,-3 0 0-31,-3 2 0 0,0 4-128 0,2-10 0 15,3 4-160-15,6-11 160 0,4 1-192 0,2-5 192 16,7-2-208-16,6-3 80 16,4 1-576-16,7-2-96 0,3-3-32 0,3-1-12192 15,3-1-2448-15</inkml:trace>
  <inkml:trace contextRef="#ctx0" brushRef="#br0" timeOffset="6">27747 3923 19343 0,'-2'-2'1728'0,"2"0"-1392"0,2 2-336 0,-2 2 0 0,2 0 1984 0,-2 0 320 0,2 2 64 0,0 7 0 0,3 2 896 0,-1 8 192 16,0 9 16-16,-2 4 16 0,2 4-2144 0,-1 5-416 15,-1-5-96-15,2 2 0 0,-2-1-320 0,2 3-48 16,3 5-16-16,-1 0 0 0,1 0-144 0,-1-5-48 16,0 3 0-16,-1-7 0 0,-1-1-256 0,-2-3 0 15,0-4 0-15,-2-1 0 0,2-7 0 0,-2-5-256 16,0-2 32-16,-2-3 0 16,2-7-384-16,0-3-80 0,2-2-16 0,0-7 0 15,1-3-656-15,1-5-144 0,2-7-32 0,1-7-15888 0</inkml:trace>
  <inkml:trace contextRef="#ctx0" brushRef="#br0" timeOffset="7">27709 3891 7359 0,'-9'-11'656'0,"5"1"-528"0,0 5-128 0,1-1 0 15,3 4 2368-15,3-2 448 0,-1 4 96 0,0-7 16 16,4-3 1120-16,7-1 240 0,6-4 32 0,5 2 16 15,3 0-2048-15,7 1-416 0,3 1-80 0,5 0 0 16,5 1-992-16,4 3-192 0,0-1-32 0,3 6-16 0,1-3-48 0,-4 10-16 16,0-3 0-16,-8 6 0 15,-9 7-240-15,-9 4-64 0,-3 7 0 0,-7 2 0 0,-5-3-192 0,-8 5 0 16,-4 2 0-16,-6 0 0 0,-3-4 0 0,-6-1-240 16,-6 7 48-16,-9 2 16 15,-5 3-16-15,-3-5-16 0,2 2 0 0,-5-8 0 0,0 4 208 0,3-11 0 16,4-2 0-16,6-6 0 0,4-5 0 0,3-1 0 15,4-5 0-15,0-6-144 16,6-3-240-16,4-3-64 0,7 1 0 0,2-4-11984 0,7-4-2416 16</inkml:trace>
  <inkml:trace contextRef="#ctx0" brushRef="#br0" timeOffset="8">29021 3354 7359 0,'2'0'656'0,"-4"0"-528"0,0 3-128 0,-1-1 0 0,1 2 1024 15,-2-4 160-15,0 4 32 0,-3 5 16 16,-3 6 2464-16,-7 6 480 0,-7 7 112 0,-6 10 0 0,1 7-1104 0,-1 4-240 16,-4 4-32-16,4 2-16 15,2 5-1456-15,5-1-288 0,4-1-64 0,4 4-16 0,4-3-416 0,5 1-80 16,1 6 0-16,5-13-16 0,2-6-112 0,5 2-32 15,8 2 0-15,6-2 0 16,7-4-288-16,4-9-128 0,2-2 128 0,0-7-128 0,-2-5 0 0,0-5 0 16,-2-4 128-16,-3-5-128 0,-3-2-240 0,-1-1-80 0,-4-5 0 15,0 0-16 1,-1-7-656-16,-1-1-128 0,-3-5-32 0,1-2-17328 0</inkml:trace>
  <inkml:trace contextRef="#ctx0" brushRef="#br0" timeOffset="9">29372 3789 17503 0,'2'10'768'0,"-2"-3"176"0,4 1-752 0,-4-1-192 0,0 3 0 0,0-5 0 0,0 5 3616 0,3 7 688 15,1 11 144-15,-2 10 32 0,2 7-1920 0,1 2-384 16,-3 0-80-16,0-1-16 0,0-5-1408 0,-2-1-288 15,0-1-48-15,-2-7-16 0,2 4-320 0,-2-4 144 16,2-5-144-16,0-5 0 0,2-5-192 0,2-5-160 16,2-5-32-16,3-3 0 15,-1-2-960-15,3-6-192 0,4-2-32 0,-2-7-15104 0</inkml:trace>
  <inkml:trace contextRef="#ctx0" brushRef="#br0" timeOffset="10">29804 3363 5519 0,'11'-11'496'0,"-5"5"-496"0,1 2 0 0,-1 4 0 16,1-5 3712-16,-1 5 640 0,0 0 128 0,9 5 16 16,9-3 16-16,8 6 0 0,6 3 0 0,5 6 0 15,-3 6-2608-15,1 7-528 0,1 11-96 0,1 8-32 16,-1 4-400-16,-3 9-80 0,3 8 0 0,-3 4-16 15,-7-1-240-15,-3-3-64 0,-3-2 0 0,-7 0 0 0,-4 7-256 16,-4 1-64-16,-5-1-128 0,-6 1 192 0,-2-5-192 16,-9 3 0-16,-4 11 0 0,-8-4 0 0,-3-10 0 15,1-5 0-15,-3-5 0 0,3-7 0 0,3-10 0 16,5-8-288-16,7-16 64 0,5-8 16 16,1-5-560-16,4-12-96 0,4-5-32 0,7-9-18864 15</inkml:trace>
  <inkml:trace contextRef="#ctx0" brushRef="#br0" timeOffset="11">22392 6262 13823 0,'2'-4'1216'0,"1"0"-960"0,-3 2-256 16,0 2 0-16,0 0 512 0,0 0 64 0,0-2 16 0,2 2 0 0,0 2 2464 0,-2 6 480 15,2 9 112-15,0 13 0 0,0 4-1344 0,-2 9-288 16,2-1-48-16,-2 5-16 0,2 4-752 0,1 0-160 16,-3 7-16-16,0-3-16 0,0-10-592 0,0 4-112 15,2 4-32-15,-2-4 0 0,0 0-272 0,0-6 160 0,-2 1-160 16,2-10 128-16,2-4-128 0,-2-6 0 0,0-3 0 0,0-8 0 16,0-5 0-16,2-6-144 0,0-6 144 0,2-4-208 31,0-7-896-31,1-2-176 0,-1-7-48 0,0-1-15392 0</inkml:trace>
  <inkml:trace contextRef="#ctx0" brushRef="#br0" timeOffset="12">22258 6297 15663 0,'-6'-9'1392'0,"4"3"-1120"0,2-1-272 0,2-3 0 0,2 3 768 0,0 1 112 16,3-3 16-16,5-6 0 0,10-4 1712 0,7-13 336 16,10-2 80-16,1 2 16 15,5 0-560-15,-2 7-112 0,-1 6-32 0,-3 8 0 0,1 3-1280 0,-4 8-256 0,-4 8-48 0,-4 9-16 16,-3 0-480-16,-3 9-80 0,-3 6-32 0,-6 2 0 16,-3 4-144-16,-5 2 0 0,-5 3 144 0,-7-3-144 15,1-1 0-15,-7-5 0 0,-2 0 0 0,-2-4 0 16,-4-5 0-16,-5 1 0 0,-1-1 0 0,-3 3 0 15,-4-7 0-15,2-2 0 0,0 1 0 0,4-10 0 16,5 1 0-16,3-5-160 0,3-6 160 0,7-4-208 31,3 0-912-31,7-3-176 0,5 1-48 0,3 0-15584 0</inkml:trace>
  <inkml:trace contextRef="#ctx0" brushRef="#br0" timeOffset="13">23485 5722 14735 0,'-4'0'1312'0,"2"0"-1056"0,-1 2-256 16,-1 0 0-16,2 2 1328 0,-2-4 208 15,-5 7 32-15,-4 3 16 0,-4 3 1232 0,-4 10 256 0,-2 5 64 0,1 6 0 16,5-2-1504-16,0 6-288 0,2 7-64 0,0 8-16 15,5 7-64-15,1 6-16 0,7 0 0 0,6 0 0 16,1 0-576-16,3-6-112 0,5-1-32 16,-2-6 0-16,-1 1-272 0,3 1-48 0,0 0-16 0,-2-1 0 15,-1-5-128-15,-1-5-224 0,-3-10 48 0,0-4 16 16,5-6-224-16,-2-5-32 0,1-2-16 0,3-9 0 31,2 1-1392-31,0-9-288 0</inkml:trace>
  <inkml:trace contextRef="#ctx0" brushRef="#br0" timeOffset="14">24058 6007 22111 0,'2'0'1968'0,"0"2"-1584"0,0 2-384 0,-2-1 0 16,0 1 448-16,0 4 0 0,0 5 0 0,2 10 0 16,1 14 2432-16,-1 12 480 0,-2 4 96 0,2 9 32 15,0-1-1808-15,0-3-352 0,0-9-80 0,0 0-16 16,3-7-784-16,-3 3-144 0,2-11-48 0,-2-2 0 16,2 0-256-16,1-9 0 0,-1-1 0 0,-2-5-144 15,2-5-480-15,1-3-80 0,-1-3-32 0,0-1-16928 16</inkml:trace>
  <inkml:trace contextRef="#ctx0" brushRef="#br0" timeOffset="15">24388 5637 11967 0,'4'0'1072'0,"1"0"-864"0,-1 0-208 0,-2 2 0 16,0 2 848-16,4-2 128 16,3 4 32-16,6 7 0 0,6 9 2640 0,3 3 512 0,3 11 128 0,1 7 0 15,0-1-1664-15,-1 5-320 0,3 6-80 0,0 1-16 16,-2 5-1216-16,-1 1-240 0,-3 6-48 0,-1-4-16 16,-6 2-320-16,-2-3-64 0,-6 3-16 0,-3-9 0 15,-2-1-96-15,-4-3-32 0,-2 6 0 0,-4 3 0 16,-3 6-160-16,-1-7 0 0,1-5 144 0,1-10-144 15,-1-5 160-15,5-14-32 0,2-6-128 0,4-10 192 16,0-7-640-16,2-8-144 0</inkml:trace>
  <inkml:trace contextRef="#ctx0" brushRef="#br0" timeOffset="16">25930 6571 25791 0,'-6'-2'2304'0,"-1"-4"-1856"0,3 1-448 0,4 3 0 0,-2 2 912 0,0-2 96 0,-5 0 16 0,1-7 0 16,-3 7 880-16,5-4 176 0,6 4 32 0,7 4 16 15,8 0-1104-15,6 4-240 0,7-1-32 0,6-1-16 16,5 0-256-16,4-4-48 0,8-2-16 0,6 0 0 15,10-7-160-15,1-3-48 0,-2 1 0 0,2-6 0 16,1 0-48-16,-3 2-16 0,-6 0 0 0,-5-2 0 16,-2 2-144-16,-10-2 0 0,-6 4 0 0,-10-1 0 15,-7 1 0-15,-10 2-192 0,-5 0 32 0,-7 5 16 16,-4 2 144-16,-7-3-128 0,-4 3 128 0,-4-2-128 0,-2-3 128 16,-3 7 0-16,-4-6 0 0,-1 1-128 0,-3 1 128 0,2-3 0 15,2 3-144-15,5 0 144 0,1 3 0 0,5-1 0 16,2 4-144-16,3-4 144 0,5 4 0 0,3-4 0 15,6 2 0-15,5-3 0 0,3 3 0 0,7 0 0 16,7 0 176-16,3-2-176 0,5-1 256 0,7 3-64 16,3-4-16-16,1 2 0 0,-5 1-32 0,1 3 0 15,-1 0 0-15,0 7 0 0,-4-1-144 0,-4 5 0 0,-2 2 0 0,-9 6 128 16,-2 2-128-16,-6 3 0 16,-5 1 0-16,-4 3 0 0,-4 2 0 0,-2-3 0 0,-5 5-160 0,-1-2 160 15,-1 0 0-15,-2 2 0 0,-2 2 0 0,0-2 0 16,3-5-160-16,1-1 16 0,2-5 0 0,3-4 0 31,2-4-304-31,6-4-64 0,0-5-16 0,7-6-11696 0,5 0-2320 0</inkml:trace>
  <inkml:trace contextRef="#ctx0" brushRef="#br0" timeOffset="17">27743 5877 21183 0,'0'-4'1888'0,"0"4"-1504"0,0 4-384 0,0-2 0 0,0 7 256 0,0-3-32 0,0 5 0 0,-2 10 0 0,2 17 2976 0,0 11 608 16,2 17 112-16,-2 7 32 0,2 3-2064 0,2 3-416 15,0-2-64-15,3-7-32 0,-3-8-768 0,0-3-160 16,0-3-16-16,1-5-16 0,-1-2-256 0,0-9-160 16,-2-6 192-16,3-4-192 15,-3-13 0-15,0-2 0 0,2-2 0 0,-2-7-144 16,0-2-432-16,1-8-64 0,-3-2-32 0,0-9-11584 0,0-8-2320 0</inkml:trace>
  <inkml:trace contextRef="#ctx0" brushRef="#br0" timeOffset="18">27583 5869 18431 0,'6'-9'1632'0,"3"-2"-1312"0,1 7-320 0,-1-2 0 16,0 2 2096-16,1-3 336 0,9-3 80 0,13-8 16 15,15-3 784-15,6 0 144 0,7-5 48 0,-7 14 0 0,-4 1-2288 16,-4 5-464-16,-5 12-96 0,-3 5-16 0,-7 1-368 0,-7 8-80 16,-4 7 0-16,-6 1-16 0,-2 0-176 0,-5 6 160 15,0 2-160-15,-6 2 160 0,-4 0-160 0,0 5 0 16,-3-9 0-16,-3 0 0 0,-1 0 0 0,-6 0 0 16,-4-2 0-16,-7 2 0 0,-4-6-320 0,-4 0-32 15,-2-3-16-15,-1 3 0 16,1-11 112-16,4 0 0 0,2-6 16 0,6-3 0 15,9-8-832-15,7-4-160 0,12-5-48 0,6-6-15712 0</inkml:trace>
  <inkml:trace contextRef="#ctx0" brushRef="#br0" timeOffset="19">28865 5556 11055 0,'-2'-2'976'0,"0"2"-784"0,0 0-192 0,0 2 0 15,0 0 1728-15,-5 2 320 0,-1 7 48 0,-5-1 16 16,-8 7 960-16,-3 11 208 0,-6 8 48 0,0 9 0 16,-2 8-1536-16,3 3-320 0,1 3-48 0,7-4-16 15,6 5-112-15,4-5-16 16,5 3-16-16,6-1 0 0,6-3-752 0,5-1-160 16,4-4-32-16,2-7 0 0,2-3-176 0,0-9-144 15,0-5 192-15,5-4-192 16,-3-4-256-16,5-6-144 0,3 0-48 0,1-9 0 15,0-2-944-15,0-2-192 0,2-5-32 0,-2-3-14592 0</inkml:trace>
  <inkml:trace contextRef="#ctx0" brushRef="#br0" timeOffset="20">29174 5879 19343 0,'6'-8'1728'0,"1"3"-1392"0,-1-3-336 0,1 6 0 16,1-2 2384-16,-4-1 416 0,5 3 80 0,6-8 0 16,6-1 240-16,9-6 32 0,6 2 16 0,-4 2 0 15,-2 3-2112-15,-5 1-416 0,-1 7-96 0,-3 2-16 16,-4 2-336-16,-2 7-192 0,-2 1 192 0,-5 7-192 16,-3-2 0-16,-5 9 0 0,-5 7 0 0,-3 8-144 15,-5-1-96-15,-6 3-16 0,0 3 0 0,-7 3 0 0,3 0 256 0,-1-4 0 16,1 1 0-16,4-5 0 0,4-10 0 0,6 1 192 15,5-11-48-15,6 0 0 0,5-6 32 0,3-2 0 16,7-5 0-16,2-4 0 0,1 1-48 0,1-6-128 16,0 1 192-16,0 0-64 0,1-2-384 0,-3-2-64 15,0-1-32-15,-2-1 0 16,4 1-496-16,-3-6-112 0,3 3 0 0,-2-11-11056 16,0 1-2192-16</inkml:trace>
  <inkml:trace contextRef="#ctx0" brushRef="#br0" timeOffset="21">29964 5370 23039 0,'4'3'2048'16,"3"1"-1648"-16,1-4-400 0,-1 2 0 16,-1 0 1504-16,7 4 224 0,8 7 32 0,13 6 16 0,15 9 1120 15,7 10 240-15,-1 3 32 0,-6 6 16 0,-6-5-1904 0,-7 3-384 16,-8 4-80-16,-7 2-16 0,-8-4-160 0,-5 2-48 15,-6 6 0-15,-6 5 0 0,-5 4-240 0,-5 2-48 16,-1 4-16-16,-7-2 0 16,3-4-160-16,0-7-128 0,4-10 144 0,2-8-144 15,3-10-320-15,-1-1-176 0,0-9-16 0,-1 0-19968 0</inkml:trace>
  <inkml:trace contextRef="#ctx0" brushRef="#br0" timeOffset="22">22066 8570 24879 0,'7'9'2208'0,"-3"-1"-1760"0,-2 1-448 0,-2-1 0 0,2 3 2128 0,0 6 352 0,5 15 64 0,-1 17 16 15,1 27-672-15,1 7-128 0,-2 3-32 0,-1-3 0 0,-3 2-1152 16,0 2-224-16,0-4-48 0,-2-2-16 0,2-6-288 0,0-7 128 16,-2-13-128-16,0-8 0 15,0-7 0-15,-2-10 0 0,0-9-192 0,0-4 48 16,0-12-816-16,0-7-144 0,2-7-48 0,-2-10-15936 16</inkml:trace>
  <inkml:trace contextRef="#ctx0" brushRef="#br0" timeOffset="23">21860 8747 22175 0,'-11'-4'480'0,"7"1"96"0,2-3 32 0,2 0 32 0,2 1-512 0,0-1-128 16,4-2 0-16,5-3 0 0,6-8 3216 0,11-7 624 0,12-6 128 0,7-2 32 15,8-4-2176-15,5 6-432 0,4 0-96 0,-2 6-16 16,0 7-752-16,-5 9-144 0,-6 10-48 0,-6 2 0 15,-5 13-208-15,-6 6-128 0,-6 7 128 0,-7 4-128 16,-4 8 0-16,-6 3 0 0,-7 10 0 0,-6-4 0 16,-2 0 0-16,-9 2-160 0,0 0 160 0,-8-2 0 15,-2-4-176-15,-3-7 176 0,-6-8-160 0,-2 0 160 16,-2-7 0-16,-2-4 0 0,-3 0 0 0,-10-2 0 0,-4 2 0 16,-3-8 0-16,9 0 0 0,0-3 0 0,7-6-384 0,7-4 32 15,8-4 0-15,12-7-11872 16,11-2-2384-16</inkml:trace>
  <inkml:trace contextRef="#ctx0" brushRef="#br0" timeOffset="24">23170 8457 14735 0,'-11'-10'640'0,"5"3"160"0,-1 1-640 0,-1 2-160 0,1 4 0 0,1 0 0 16,-3 0 2640-16,-5 0 496 0,-10 4 112 0,-6 9 16 16,-8 2 96-16,-5 12 32 0,5 7 0 0,0 9 0 15,4 10-1984-15,6 7-384 0,7 8-64 0,6 6-32 16,6 3-288-16,7 4-48 0,4-13-16 0,5 7 0 16,7-1-240-16,3 3-48 0,3-7-16 0,3-2 0 15,3-4-272-15,1-11 0 0,7-4 0 0,-4-11 0 16,2-8-544-16,0-8-64 0,-2-8-16 0,2-3-12320 15,0-9-2480-15</inkml:trace>
  <inkml:trace contextRef="#ctx0" brushRef="#br0" timeOffset="25">23545 8800 24879 0,'-5'-15'2208'0,"5"7"-1760"16,2-1-448-16,1 3 0 0,-1-1 1440 0,2 3 208 0,2 0 32 0,5-3 16 15,6-7 944-15,11 1 192 0,6-8 48 0,4 3 0 16,0 8-1888-16,-1 1-368 0,-1 7-80 0,-4 6-16 16,-4 5-288-16,-5 10-64 0,-4 0-16 0,-6 11 0 15,-5 2-160-15,-8 8 0 0,-4 7-160 0,-4 2 160 16,-3 0-192-16,-4-2 192 0,-2 2-208 0,-2 2 80 15,-5 7 0-15,1-1 0 0,2 1 0 0,2-12 0 0,4-3 128 0,4-13 0 16,2-3 0-16,5-7 0 0,2-5 0 0,4-3 0 16,2-5 0-16,3-3 0 0,6 0 0 0,-1-4 0 15,3 0 0-15,2-2 0 16,-4 2-256-16,4-2-128 0,0 2-32 0,-2-4 0 16,2 2-480-16,0-3-80 0,0-1-32 0,-2-3 0 15,0-1-1744-15,2-3-368 0</inkml:trace>
  <inkml:trace contextRef="#ctx0" brushRef="#br0" timeOffset="26">24230 8366 15663 0,'11'-2'688'0,"-5"0"144"0,3 2-656 0,-1 2-176 0,-1 0 0 0,-3 2 0 15,5 2 2592-15,3 9 480 0,8 7 112 0,7 12 16 16,5 15 64-16,0 4 32 0,-2 13 0 0,0 4 0 16,-5 3-2048-16,-3-1-416 0,-7-2-64 0,-7-8-32 15,-4-5-144-15,-6-3-16 0,0-12-16 0,-4 3 0 16,-5 0-176-16,-4-3-48 0,-2 3 0 0,-6-3 0 0,1-5-80 0,-1 1 0 16,-3-6-16-16,3 2 0 0,-3-11-496 0,3-1-80 15,2-5-32-15,2-7-12976 16,1-3-2592-16</inkml:trace>
  <inkml:trace contextRef="#ctx0" brushRef="#br0" timeOffset="27">25406 9079 35935 0,'11'-2'1600'0,"-3"0"320"0,1 0-1536 0,1-5-384 0,1 7 0 0,0-4 0 0,4 2 848 0,10-2 112 0,20-3 0 0,15-1 16 0,6 3-208 0,0 3-32 0,-2-2-16 0,-5 2 0 15,-3 0-464-15,-10 0-80 0,-3 2-32 0,-7-7 0 16,-2-1-144-16,-4-1 128 0,0-1-128 0,-9-3 128 15,-2-2-128-15,-4 2 0 0,-6 0 0 0,-3-4 0 16,-1 0 0-16,-8 2 0 0,1-2 0 0,-6 0 0 31,-3 2-384-31,-4-2-96 0,-2-4-32 0,-2 4 0 16,-4 2-288-16,1 0-64 0,1 2-16 0,-3-1 0 0,1 3 464 0,2 0 96 0,2 3 0 0,2-1 16 16,4 7 720-16,0-4 144 0,7 4 16 0,1-1 16 15,5-1 0-15,7 4 0 0,1-2 0 0,5 2 0 16,6 2-176-16,5 2-32 0,5-1-16 0,6 1 0 15,-1 0-192-15,4 3-48 0,2-3 0 0,1 2 0 16,-3 5 64-16,-4-7 16 0,-2 5 0 0,0 1 0 16,-6 5-48-16,-3 0-16 0,-6 2 0 0,-4 4 0 0,-7 1 128 15,-3 5 32-15,-8 3 0 0,-5 2 0 0,-3 2-48 0,-8 2-16 16,-3-2 0-16,-1-2 0 0,1 0-112 0,-1-4 0 16,3 0-128-16,1-3 192 0,6-8-192 0,0-2-128 15,2 2 128-15,1 0-208 16,1-2-736-16,2 4-144 0,3-4-16 0,8 2-16 0</inkml:trace>
  <inkml:trace contextRef="#ctx0" brushRef="#br0" timeOffset="28">27142 8453 28559 0,'-2'4'1264'0,"2"-4"272"0,2 0-1232 0,0 2-304 0,0 3 0 0,0 1 0 0,1 3 1536 0,3 8 256 0,5 6 64 0,1 15 0 0,8 16-128 0,-1 9 0 0,0 8-16 0,-2 1 0 16,0 3-848-16,-4-5-160 0,0 2-48 0,-5-10 0 16,-2-2-336-16,1-3-80 0,-3 1-16 0,-2-7 0 31,0-7-224-31,-2-7 0 0,0-8 0 0,0-7 0 0,-2-7-176 0,0-7-128 15,-2-4-16-15,0-6-16 16,-1-6-752-16,-3-3-128 0</inkml:trace>
  <inkml:trace contextRef="#ctx0" brushRef="#br0" timeOffset="29">27040 8472 25791 0,'19'-19'1152'0,"-8"6"224"0,1 3-1104 0,1 1-272 16,-6 3 0-16,1 4 0 0,3 0 2544 0,8-5 448 16,11 1 80-16,10 1 32 0,5 3-1488 0,-2 9-288 15,-3-1-64-15,-2 9-16 0,-1 2-800 0,-6 9-176 16,-3-3-16-16,-4 5-16 0,-7 4-96 0,-2 0-16 16,-5 6 0-16,-6 0 0 0,-6 1-128 0,-4-1 0 15,-7 0 0-15,-6-2 0 0,-2-6 0 0,-1-4 0 16,-1-7 0-16,0-4 0 0,-1 0 0 0,1-9-192 0,-3 0 64 0,1-1 128 31,1 1-800-31,1-2-32 0,-3-2-16 0,5 1 0 16,0 3-944-16,3-10-192 0,4 4-48 0,5-5-8384 0,5 3-1680 0</inkml:trace>
  <inkml:trace contextRef="#ctx0" brushRef="#br0" timeOffset="30">28130 8100 13823 0,'0'-7'1216'16,"0"3"-960"-16,-2 2-256 0,0 4 0 16,0 0 880-16,-2 0 128 0,-5 3 16 0,-4-1 16 0,-4 11 2528 0,-4 6 496 15,-5 9 96-15,1 8 32 0,-1 9-1760 16,3 6-368-16,-3 13-64 0,7 4-16 0,4 5-960 0,7-5-208 16,6 7-48-16,4-1 0 0,6-1-160 0,5-3-32 15,2-1-16-15,2-1 0 0,0 0-384 0,0-4-176 16,0-11 160-16,0-6-160 15,-2-6-368-15,2-13-160 0,-2 0-48 0,0-7 0 16,0-2-144-16,2-10-48 0,0 0 0 0,2-11-11456 0,0-5-2288 0</inkml:trace>
  <inkml:trace contextRef="#ctx0" brushRef="#br0" timeOffset="31">28514 8479 19343 0,'8'-11'1728'0,"-1"2"-1392"0,1 1-336 0,-1 4 0 16,-1-3 1824-16,-2 7 288 0,3-4 64 0,3-2 16 0,9-1 1232 0,3-1 240 16,5 1 48-16,-5 7 16 0,-3 5-2736 0,-6 5-544 15,-5 7-128-15,-4 2 0 0,-4 11-320 0,-6 2 0 16,-3 9 128-16,-3 1-128 0,-1 1-224 0,-4 2-96 15,0-3-32-15,-2-4 0 0,2-6-32 0,4-4 0 16,2 0 0-16,5-13 0 0,4-3 384 0,2-5 0 16,6-3 0-16,0-4 0 0,3 0-256 0,0-4 80 15,3 2 16-15,3-3 0 0,2 1-112 0,2-2-32 16,5-1 0-16,1 1 0 16,1 2-272-16,2-1-64 0,-3 3-16 0,-1 4 0 0,-1 3 336 0,1-3 64 0,-3 6 0 0,-4 3 16 15,0 6 240-15,-4-4-144 0,-3 4 144 0,-3 2-128 16,-3 2 320-16,-6 1 80 0,-5 1 16 0,-1 3 0 15,-7 8 96-15,-4-2 32 0,-2-3 0 0,-3 8 0 16,-1-1-16-16,-5 0 0 0,2 2 0 0,0-6 0 16,5-4-32-16,6-9-16 0,6-8 0 0,5-5 0 31,4-4-640-31,2-4-128 0,6-6-32 0,5-7-10912 0,2-5-2192 0</inkml:trace>
  <inkml:trace contextRef="#ctx0" brushRef="#br0" timeOffset="32">29063 8102 26719 0,'7'2'1184'0,"-1"-2"240"0,3 0-1136 0,-1 2-288 16,-2 0 0-16,3 0 0 15,4 3 2416-15,8-1 416 0,15 9 96 0,15 8 16 0,5 4-1328 0,1 10-256 16,-1 3-48-16,-7 4-16 0,-3 1-800 0,-7 6-176 15,-1 2-16-15,-6 4-16 0,-6-1-96 0,-5-3 0 0,-2 6-16 0,-6 3 0 16,-5 4 16-16,-8 8 0 0,-4-2 0 0,-11-4 0 31,-4-2 0-31,-4-8 0 0,-1-8 0 0,-3-5 0 16,-3 2-192-16,0-11-144 0,9-6 144 0,-5-9-208 0,5-2-32 0,-1-11 0 16,3-2 0-16,2-8-19360 15</inkml:trace>
  <inkml:trace contextRef="#ctx0" brushRef="#br0" timeOffset="33">26184 10769 39615 0,'-3'-8'3520'0,"-1"1"-2816"0,0 5-560 0,0 2-144 0,2 0 608 0,-3-2 96 15,-3 0 0-15,-5-6 16 0,-2 1-352 0,0 3-80 16,4 2-16-16,5-3 0 0,4 10-272 0,4-3 0 0,4 6 0 16,3 3-12800-1,2 0-2528-15</inkml:trace>
  <inkml:trace contextRef="#ctx0" brushRef="#br0" timeOffset="34">26247 11695 23951 0,'-12'3'2128'0,"5"-1"-1696"0,1 0-432 0,0-2 0 16,3 0 2624-16,1 4 448 0,0-4 96 0,-2 0 16 16,0 2-2816-16,-1 0-560 0,3 0-128 0,6 5-9968 31,5-1-2000-31</inkml:trace>
  <inkml:trace contextRef="#ctx0" brushRef="#br0" timeOffset="35">26377 12206 20271 0,'-17'28'1792'0,"7"-15"-1424"16,1 6-368-16,3-2 0 16,4-13-1344-16,0 5-320 0,-1 6-80 0,-1 6-16 0,0 9 1440 0</inkml:trace>
  <inkml:trace contextRef="#ctx0" brushRef="#br0" timeOffset="36">26622 12675 39615 0,'-15'4'1760'0,"7"-2"352"0,2-2-1680 0,-1 0-432 0,3 0 0 0,2 0 0 16,-3 0 928-16,1-2 96 0,-2-2 32 0,-3-5 0 16,3 1-240-16,0-3-48 0,3 0-16 0,3 3 0 15,3-1-1792-15,-3 5-368 16</inkml:trace>
  <inkml:trace contextRef="#ctx0" brushRef="#br0" timeOffset="37">23434 9503 14735 0,'6'-5'1312'0,"1"3"-1056"0,1-2 784 0,1 4 160 0,-1-2 16 0,9 0 16 0,13-5-32 0,21 1-16 16,22-5 0-16,20-4 0 0,14 5 32 0,6-1 16 16,6 3 0-16,9-3 0 0,4 0-176 0,13-6-32 15,14 2-16-15,16-8 0 0,15 2 48 0,-3-7 16 16,-12 2 0-16,-3-1 0 0,5 8-256 0,-7 2-48 0,-10-3-16 15,-7 1 0-15,-6 2-176 0,-6 4-16 0,-3 5-16 0,-14 6 0 32,-15 2-224-32,-16 0-32 0,-14 2-16 0,-9 2 0 0,1-2-128 0,-12 7-16 0,-10-3-128 0,-6 5 192 31,-7 6-192-31,-10 0 0 0,-11 2-192 0,-13-2 192 16,-13 7 0-16,-10 1 0 0,-7 7 0 0,-10-4 0 15,-11 4 0-15,-15 6 0 0,-15 0 0 0,-15 3 0 16,-14-1 0-16,-16-2 0 0,-8-1-128 0,-6-8 128 15,1-1-160-15,-5-11 32 0,-12-2 0 0,-1-6 0 16,8-1 128-16,-9 3 0 0,-3-1 0 0,-1-5-128 16,0 1 128-16,9-10 0 0,8-3 0 0,13-1 0 15,15-3 0-15,2-2 0 0,9-1 0 0,12-3 0 0,14 0 0 16,14 4 0-16,13-2 0 0,12 4 0 0,12 5 0 0,7-1 0 16,12 3 0-16,8 0 0 0,8 2 0 0,12-2 0 15,12-1-144-15,12 1 144 0,16 2 0 0,8-5 0 16,7 5 0-16,16 0 0 0,18-2 0 0,21 0 160 15,21-3 16-15,9-1 0 0,-18-1 16 0,14 3 16 16,14-5 0-16,11 1 0 0,7 3 128 0,-7 7 32 0,-7 2 0 0,1 0 0 16,2 1-224-16,-11-3-144 0,-13-3 192 0,-18-1-192 15,-10-4 208-15,-3-5-64 0,-5 2-16 0,-11-6 0 16,-8 2-128-16,-15-2 0 0,-10 5 0 0,-18-1 0 16,-12 6 0-16,-9 3 0 0,-9 4 0 0,-12 9-19392 15</inkml:trace>
  <inkml:trace contextRef="#ctx0" brushRef="#br0" timeOffset="38">29070 11725 17503 0,'4'9'1552'0,"0"1"-1232"0,0-3-320 0,1 1 0 0,-3 1 1344 0,2 6 224 0,5 6 32 0,5 17 16 0,4 16 1184 0,-1 7 224 16,2 9 48-16,-2 1 16 0,-4-5-1584 0,-3-5-320 0,-1-3-64 15,-5-13-16-15,-2-3-528 0,0-12-96 0,-4-4-32 0,-2-5 0 16,0-8-448-16,-1-3 0 16,3 1 0-16,-4-7-11776 0,4 3-2432 0</inkml:trace>
  <inkml:trace contextRef="#ctx0" brushRef="#br0" timeOffset="39">29600 11663 21183 0,'19'-31'944'0,"-8"13"192"0,-1 4-912 0,-3 3-224 0,-3 9 0 0,-2-2 0 16,-2 4 1536-16,2-3 272 0,0 3 48 0,-2 7 16 15,-6 3 368-15,-5 7 80 0,-6 9 16 0,-4 4 0 16,-2 6-1088-16,-5 7-224 0,-2 3-32 0,-2 3-16 0,2 0-496 16,1 2-96-16,1 5-32 0,4-7 0 0,1 0-144 0,6-5-16 15,2-1-16-15,7-11 0 0,5-2 16 0,3-5 0 16,5-3 0-16,5-5 0 0,5-11-192 0,9-2 160 15,6-2-160-15,8-4 160 0,7-13-160 0,4 3 192 16,4-8-192-16,0 1 192 0,0 0-192 0,7 0 0 16,0 2 144-16,-3 2-144 0,-6-2 0 0,-4 6-256 0,2 5 32 15,-8 4 16 1,-5 2-576-16,-4 8-112 0,0-1-32 0,-5 6-17040 0</inkml:trace>
  <inkml:trace contextRef="#ctx0" brushRef="#br0" timeOffset="40">23615 12632 28559 0,'8'0'2544'0,"5"4"-2032"0,0-4-512 0,-2 0 0 0,1 0 128 0,5 0-128 0,15 0 0 0,24-6 144 15,25-5 624-15,17-8 112 16,6-9 16-16,-4-12 16 0,-2-3-240 0,-4-14-48 0,0-3-16 0,-3-6 0 16,1-4-176-16,-1-2-48 0,3-3 0 0,-7 9 0 15,-4 13-192-15,3 2-64 16,5 2 0-16,5 11 0 0,0 1 320 0,0 10 64 0,0 10 16 0,-3 6 0 0,5 9 112 0,-6 8 0 15,-3 5 16-15,-6 6 0 16,0 4-192-16,-2 3-32 0,-4 8-16 0,-5 4 0 16,-3 4-240-16,3 3-48 0,3-7-128 0,-1-6 192 15,-1-9-192-15,-5-8 0 0,-2-9 0 0,-7-8 0 0,1-2 0 0,-5-7 0 16,3-9 0-16,2-3 0 0,-1-9-240 0,1-4 16 31,4-11 0-31,-2-5 0 0,-1-1-48 0,1 2-16 16,-4 6 0-16,-5 4 0 0,-6 11 80 0,-5 5 16 15,-3 16 0-15,-10 3 0 0,-1 10 400 0,-2 4 96 16,1 7 16-16,1 2 0 0,4 2 192 0,2 0 64 0,7 4 0 0,3 0 0 16,1 1-256-16,4-5-64 0,0 0 0 0,2-2 0 15,4-3-256-15,3 1 0 0,-1 0-208 0,3 0 80 16,-2 6-224-16,-3 2-32 0,-4 3-16 0,-4 8 0 31,2 0-208-31,2 8-32 0,9 9-16 0,-1 8-17312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5:25.6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19758 6856 8287 0,'2'-2'736'0,"-2"0"-592"0,0 0-144 0,0 0 0 0,0 2 1536 0,0-2 288 0,0-5 48 0,0-1 16 15,-2-3 192-15,-1-2 32 0,1 3 16 0,0-1 0 16,-2-4-592-16,-3 2-112 0,3 3-16 0,-4-1-16 15,1 3-304-15,-3 1-48 0,-3 3-16 0,-4 2 0 16,0 2 32-16,-7-4 0 0,-1 8 0 0,-5-4 0 16,-2 0-224-16,-2-4-64 0,-4 2 0 0,-1-3 0 0,3 3-352 15,-4 0-80-15,-7 0-16 0,-9 2 0 0,-5-4-192 16,-5-1-128-16,0-1 160 0,-5 0-160 0,-1-5 0 0,-1 0-208 16,1 5 16-16,0-5 0 0,-5 1 688 0,4-1 144 15,7 7 16-15,-2 2 16 31,-2 2-1056-31,-2 6-224 0,3 0-32 0,3 1-16 0,5-3 656 0,3 0 0 0,5-2 176 0,4 1-48 0,8-6-128 0,7 3 0 16,7-2 0-16,3-2 0 0,9 2 0 0,7-2 0 16,6 4 0-16,4 0 0 0,6-5 0 0,5 3 0 15,4 0 0-15,7 2 0 0,1-2 0 0,7 2 0 0,0 0 0 16,2 0 0-16,4 0 144 0,7 0-144 0,4 0 160 0,4 0-160 16,-8 0 128-16,8 0-128 15,7 0 0-15,8 0 0 0,2 2 0 0,3 0-288 0,1 5 32 0,5-1 16 16,2 5 240-16,-6-1 0 0,-11 1 0 0,6 0 0 15,13-5 0-15,6 5 0 0,3-3 0 0,-3-1 0 32,-5 1 0-32,-6 1 0 0,-3 1 0 0,-5-3 0 0,-4 3 0 0,-4 1 0 0,-7 0 0 0,-10-1 0 15,-9-6 144-15,-4 5 80 0,-4-1 16 0,-7 1 0 16,-4-1-400-16,-8 3-80 0,-5 0-16 0,-4-1 0 0,-6 1 384 0,-5-2 64 16,-4-1 0-16,-6-6 16 0,-7 2-208 0,-6-4 0 15,-4 0 128-15,-7-2-128 0,-2-2 128 0,-8-2 0 16,-7 1-128-16,-8-3 192 0,-3 2-192 0,-6-5 0 31,-1-2 128-31,-10-4-128 0,-6 2 0 0,-2-2 0 16,11 2 0-16,-5 2 0 0,3 3 0 0,2-5-192 15,12 9 192-15,5-3-208 0,4 1 16 0,8-1 0 16,9 3 0-16,9-1 0 0,10-1 192 0,9 6-144 0,4-3 144 16,6 3-128-16,9 2 128 0,4-2 0 0,9 0 0 0,6-4 0 15,8-1 0-15,7-3 0 0,6-1 0 0,7-4 0 16,4-2-176-16,9 0-48 0,8 2-16 0,8-2 0 31,11 2-656-31,7 4-128 0,6 5-16 0,0 6-9584 0,-9 4-1920 0</inkml:trace>
  <inkml:trace contextRef="#ctx0" brushRef="#br0" timeOffset="1">22352 7071 6447 0,'-2'-2'576'0,"0"-6"-576"0,2 6 0 0,0-3 0 0,0 1 1536 0,0 2 192 0,0-11 32 0,-3-2 16 0,6-6 560 0,-1-7 112 16,2 3 32-16,2 1 0 0,3-1-704 0,1 6-144 16,3 0-32-16,2 2 0 0,2 4-528 0,2 2-112 15,1 3-32-15,3 1 0 0,0 5-672 0,5 0-128 16,-4 2-128-16,-1 2 192 16,5-2-192-16,4 2 0 0,4 2 0 0,2-1 0 0,3 1 400 0,3-2 112 15,5 2 0-15,0 0 16 0,-2-4-16 0,4 5-16 16,5 1 0-16,1 1 0 0,5 1-256 0,0 5-48 0,-3-3-16 15,5 1 0-15,9 0-176 0,3-3 0 0,7 3 0 0,5-3 0 16,3-3 0-16,9 1 0 0,13-6 0 0,7 0 128 16,-3 0 96-16,2-4 16 0,7-3 0 0,1-1 0 15,1-1-240-15,0 1 0 0,0-1 128 0,-11 5-128 16,-8-2 0-16,-7 1 0 0,-4 5 0 0,-2-6 0 16,-3 4 0-16,10 0 0 0,7-7 0 0,5 5 0 15,-8 2 0-15,6-4 192 0,6-1-16 0,7 3-16 16,-3 4 0-16,-3 0 0 0,-3 4 0 0,-7-2 0 15,-5 7 176-15,-11-3 48 0,-11 5 0 0,-11 2 0 16,-2 6-224-16,-4-6-32 0,-6 1-128 0,-5-3 192 16,-3 2-192-16,-6 2 0 0,3-5 0 0,-4-5 0 0,-2 1 0 15,-7-4 0-15,-4-2 0 0,-4-2 0 0,-3-2 0 16,-4-3 0-16,-1 1 0 0,-8 2 0 0,1-5 0 0,-4 3 0 16,-3 4 0-16,-2-7 0 15,-4 7-1456 1,2-4-384-16,-6 1-80 0,4 1-13680 0</inkml:trace>
  <inkml:trace contextRef="#ctx0" brushRef="#br0" timeOffset="2">5414 3808 7359 0,'-10'-19'656'0,"6"8"-528"0,-1 5-128 0,1-5 0 0,2 7 256 0,2 2 32 0,-2-3 0 0,0-1 0 0,0-5 1568 0,-3-4 320 16,5 7 64-16,0-1 16 0,5 7-352 0,-1 2-80 0,4 7-16 0,1-3 0 15,4 4-272-15,-1 1-48 0,3 4-16 0,0 2 0 16,2 2-544-16,0 0-112 0,0-2-32 0,0 2 0 16,3 0-304-16,-3-2-64 0,0-3-16 0,0 3 0 0,2-2-256 15,-2 0-144 1,-2 4 160-16,0-4-160 0,-3 1 0 0,1-3 0 0,-2 0 0 0,2-3 0 16,-3-3 0-16,1-8 0 0,2-1 0 0,0-6 0 0,-1-14 0 0,1-10 0 15,2-6 0-15,2-14 0 0,-2 3 224 0,2-4 0 16,0-5 0-16,2 1 0 0,-2 1 32 0,0-4 0 15,2-8 0-15,1-6 0 0,-1-3-256 0,0 0 0 0,2-4 0 0,-2 9 0 16,3-1 0-16,-3 7 0 0,-2 8 0 0,0 9 0 47,-2 4-512-47,0 5-112 0,2 6-16 0,2 6-14048 0</inkml:trace>
  <inkml:trace contextRef="#ctx0" brushRef="#br0" timeOffset="3">21971 9132 19343 0,'-7'-10'1728'0,"1"3"-1392"0,1 1-336 0,3 4 0 0,0 2 1952 0,0-2 320 0,-4-7 64 0,-5-2 16 0,0-1-64 0,1-3-16 16,1 6 0-16,3 5 0 0,4 4-1056 0,2 0-224 15,2 6-32-15,2 3-16 0,0 4-496 0,3 4-80 16,-1 4-32-16,3 0 0 0,-3 3-208 0,3-3-128 0,3 4 160 0,1-3-160 16,2-1 0-16,2-2 0 0,0 2 0 0,0-3 0 15,2-1 0-15,-4-5 0 16,0-1 0-16,-2-3 0 0,2 1 0 0,-2-7 0 15,2-2 0-15,-1-6 0 0,1-5 0 0,0-6 0 16,2-8 0-16,2-10 0 0,3-3 128 0,1-15-128 0,-2-2 0 0,3-11 144 16,-1 0-144-16,1 2 0 0,-1 4 0 0,-4 5 0 15,-2 6-208-15,5-4-32 0,-3 4 0 0,2 4 0 16,0-4-992-16,3 4-208 0,1 3-32 0,3-5-14896 16</inkml:trace>
  <inkml:trace contextRef="#ctx0" brushRef="#br0" timeOffset="4">14765 11178 911 0,'-4'-11'0'0,"2"3"0"0,-1 6 0 0,1-5 0 15,2 3 0-15,0 4 0 0,0-4 0 0,-2 2 0 0,0-5 608 0,0 3 32 0,-5-4 16 0,3 5 0 16,-4-3 112-16,3 4 0 0,-1 2 16 0,-2 0 0 16,3 0 384-16,-1 0 80 0,4 0 16 0,0 0 0 0,2 0 48 0,2-2 16 15,0 2 0-15,4 0 0 16,1 0-432-16,-3 0-64 0,2 2-32 0,1-2 0 0,-1-2-112 0,3 2-32 15,-1 0 0-15,5-7 0 16,2 3-112-16,4-2-32 0,2-3 0 0,3-1 0 16,1-3-192-16,3 2-64 0,2-6 0 0,-3 7 0 0,3-5-256 0,-2 2 0 15,-2 4 0-15,-3 1 0 0,0 4 0 0,-3-1 0 16,-3 3-144-16,-2 4 144 0,-3 3 0 0,1 1-160 16,-2 9 160-16,-1-2 0 15,-1-3-128-15,-3 5 128 0,7 2 0 0,-4 0 0 0,1-2-160 0,1 2 160 0,0 4-128 0,3-4 128 16,1 5 0-16,0-7 0 15,0 8 0-15,-2-6 0 0,0-2 0 0,-3 2 0 16,3-2 0-16,2 2-128 0,2-6 128 0,2-5 0 0,5-6 0 0,3 0 0 16,5-11 0-16,2-1 0 0,7-3 0 0,-1-2 0 15,-3-2 192 1,1-1 32-16,0-1 0 0,7-9 0 0,4 0-224 0,2-4 144 0,0 0-144 0,0 5 128 16,-2 1-128-16,-4 2 0 0,-2 9 0 0,-7 5 0 15,-4 3 128-15,-4 5-128 0,-3 2 0 0,-4 2 128 0,-1 2 128 16,-1 2 0-16,2 2 16 0,0 3 0 0,3-3 16 0,-3 1 0 15,0 1 0-15,1-1 0 0,-3 3-288 0,0-6 0 16,-2 5 0-16,0-1 0 16,-2 1 0-16,-2 0 0 0,-3 1 0 0,3-3 0 0,-4-1 0 0,3 2 0 15,1 1 0-15,4-1 0 0,0-3 0 0,0 1-144 16,5-2 144-16,-1 3 0 0,5-5 144 0,1-2 112 16,1 4 32-16,4-4 0 0,0 0 80 0,-11 0 16 15,-8 2 0-15,0-2 0 0,-1 2-112 0,3-2-16 16,9 7 0-16,6-5 0 0,8 6-256 0,5-1 160 0,1 3-160 15,3 1 128-15,-4 0 0 0,-3-5-128 0,-1 3 192 0,-3-3-64 16,0-4-128-16,-4 0 0 0,0 0 144 0,-2-2-144 16,-5 0 0-16,1 0 0 0,1-2 0 0,1 2 128 31,-4-2-128-31,1 2 0 0,3 0 128 0,2-2-128 0,2 2 144 0,2 0-144 0,-7 0 192 0,3-4-192 16,-4 4 128-16,1 0-128 0,1 0 0 0,0 0 0 15,0 4 0-15,-3-4 0 16,5 0 0-16,0-4 0 0,2 2 0 0,2-3 0 0,2-3 0 0,0-1 0 15,2 1 0-15,3-5 0 0,2 2 0 0,-1-3 0 16,-4 1 0-16,3-2 0 0,2-2 0 0,1 0 0 31,-1 0 0-31,-1 2 0 0,1-2 0 0,-2 6 0 0,-3 1 0 0,0 1 0 16,-4 7 144-16,0-4-144 0,-4 6 256 0,2 2-64 16,-2 2 0-16,2-2 0 0,0 2-192 0,4 1 144 15,2-5-144-15,5 0 128 0,-5-5-128 0,3-1 0 16,8-3 0-16,2 1 0 0,-2-7 128 0,2 4-128 15,0 5 0-15,-4-7 128 0,-2 9-128 0,-5-7 0 16,5 5 0-16,0 2-176 0,2-1 176 0,2 3 0 16,2 0 0-16,2 0 0 0,2 2 0 0,1 0 0 15,-3-4 0-15,0 2 0 0,-2-1 0 0,-2 3 0 0,-4 0 0 0,-2 0 128 16,-5 3-128-16,0-1 0 0,1 2 0 0,1 0 0 16,3 3 0-16,-1 3 0 0,1-3 0 0,-1 3 0 15,3 1 0-15,0 0 0 0,-5-5 0 0,1 0 0 16,1 3 0-16,3-5 0 0,4 3 0 0,-2-1 0 15,-4-4 0-15,-1 0 0 0,1 5 0 0,-3-7 0 16,-1 2 0-16,-1 2 0 0,5 0 0 0,-3 3 0 16,3-3 0-16,-1 2 0 0,1 5 0 0,-1-7 0 15,-1 5 0-15,-3-1 128 0,1 3-128 0,-3-5 128 16,-4 1 0-16,2-1 16 0,2 2 0 0,2-3 0 16,3 1 16-16,1-2 0 0,-5 3 0 0,3-7 0 15,1 0-32-15,1 0 0 0,5 0 0 0,-2-7 0 0,0 5-128 0,-1 0 128 16,-1-2-128-16,2 2 128 0,1 0-128 0,-1-1 128 15,2 3-128-15,0 0 128 0,-2-4-128 0,-1 4 0 16,3 0 0-16,0-2 0 0,-2 2 128 0,-3-2-128 16,3 2 0-16,-4-2 128 0,-3 2-128 0,2 0 0 15,-1 2 0-15,1-2 128 0,-4 2-128 0,3 0 0 16,1 2 0-16,1-1 0 0,1 1 0 0,-1 2 0 16,1 3 144-16,1-3-144 0,0-4 0 0,-1 7 0 0,1-9 0 15,1 4 128-15,1-2-128 0,-2-2 0 0,-1 0 0 0,-3 0 0 16,-1-2 0-16,3 0 0 0,3-4 0 0,5 1 0 15,2-1 0-15,3-3 128 0,1 5-128 0,0-7 0 16,-1 3 0-16,1-1 0 0,7 1 0 0,2-3 128 16,0 1-128-16,-5-1 144 0,-1 2-144 0,-5-1 160 15,-4-1-160-15,0 1 128 0,4 1-128 0,0-2 128 16,-1 3-128-16,1-1 0 0,2 3 144 0,1 0-144 16,1 6 0-16,-2-5 0 0,1 3 0 0,-3 2 128 15,2 0-128-15,-6 0 0 0,-6 0 0 0,4-2 0 16,6 0 0-16,3 2 0 0,-10-6 0 0,6 3 0 15,3 1 0-15,0 2 0 0,1 0 0 0,-1 2 0 16,-2 3 0-16,-2-1 0 0,5 7 0 0,-5-7 0 0,2 2 0 16,-2-1 0-16,3 1 0 0,-6-4 0 0,-1 2 0 15,-2 1 0-15,2-3 0 0,-2 2 0 16,-3 2 0-16,1-1 0 0,2 5 0 0,-3-6 0 0,1 5 0 0,-3-1 0 16,1 3 0-16,-1-2 0 15,-4-1 0-15,-4-4 0 0,-4 3 0 0,2-5 0 0,2 2 0 0,2-4 0 16,2 2 0-16,2-2-128 0,-1-2 128 0,1 2-128 15,2-6 128-15,5 2-128 16,-2-1-1296-16,2 3-256 0,-1-2-48 0,-3 2-12128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5:02.1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7936 7489 18431 0,'-4'-22'1632'0,"0"16"-1312"0,0-5-320 0,-1 5 0 0,1 2 0 0,0 4 0 0,-5 0 0 0,-4-5 0 0,-6 5 1424 0,-8 5 368 0,-7-1 80 0,-7 7 16 0,-2 1-880 0,3 5-176 0,0 0-48 0,3 3 0 16,10-3-240-16,1 0-48 0,5-2-16 0,6-3 0 15,6-1-480-15,1-2 128 0,8 3-128 0,2 3 0 16,6 2 0-16,7-4 0 0,9-2 0 0,3-1 0 16,5 1-144-16,5 0 144 0,-1-1 0 0,2 3-144 15,-2 0 144-15,1 4 0 0,-3 0 0 0,-2 6 0 16,-5 3 0-16,-5 6 0 0,-5-5 0 0,-5 7 0 16,-5 3 0-16,-5 1 0 0,-4-4 0 0,-7 2-192 15,-3 3 192-15,-1-5 0 0,-6 0 0 0,-1 4 128 16,-5 2-128-16,-3-1 0 0,-2 1 0 0,1-1 0 15,-3-3 0-15,6-4 0 0,5-13 0 0,2-6 0 16,8-7 0-16,5-15 0 0,6-3 0 0,6-16-8720 16,9-8-1696-16</inkml:trace>
  <inkml:trace contextRef="#ctx0" brushRef="#br0" timeOffset="1">8119 7363 13823 0,'5'-21'608'0,"-3"8"128"0,0 2-592 0,0 7-144 16,0 0 0-16,-2 4 0 0,2 4 1856 0,1-4 320 15,1 7 80-15,0 7 16 0,0 6 16 0,-2 7 0 0,1 5 0 16,-1 9 0-16,0 5-1040 0,-2 8-208 0,0-1-32 0,2-2-16 16,0 6-176-16,0-1-48 0,2-1 0 0,3 1 0 15,-1-5-432-15,3-7-80 0,1-10-32 0,-1-4 0 16,2-6-224-16,-3-9 0 0,1-7 128 0,-1-6-128 16,3-4 0-16,-3-6 0 0,1-3 128 0,1-6-128 15,3-4 256-15,0-5 0 0,2-2 0 0,0-6 0 16,0 9-256-16,2-11 0 0,4-1 128 0,3-1-128 15,-1 2-384-15,0 4-112 0,-6 11-16 0,3 1-16 16,-1 6-272-16,-2 5-48 0,0 7-16 0,-2 6 0 16,-5 7 608-16,-1 8 112 0,-1 7 144 0,-1-1-208 15,1 9 528-15,-1 4 96 0,3 3 32 0,1 1 0 16,2 5-64-16,2-6-16 0,2 1 0 0,-2-5 0 0,2-3-368 0,-2-11 128 16,0-4-128-16,-1-2 0 0,1-10 0 0,0-3 0 15,-2-4 0-15,2-4-10752 16,0-3-2112-16</inkml:trace>
  <inkml:trace contextRef="#ctx0" brushRef="#br0" timeOffset="2">9001 7619 6447 0,'-4'10'576'0,"0"3"-576"0,2-2 0 0,0-3 0 15,2 5 1984-15,-3 0 304 0,3 16 48 0,-2 12 16 16,0 19 1488-16,4 6 288 0,5 2 64 0,3-9 16 15,3-12-2000-15,2-6-400 0,2-14-80 0,2-5 0 16,-2-14-832-16,2-6-144 0,1-6-48 0,-3-7 0 16,-2-6-112-16,-1-4-16 0,-3-7-16 0,-2 1 0 15,-3-5-272-15,-2 4-48 0,-2 0-16 0,-4-1 0 16,0 1-224-16,-6 0 128 0,-3 0-128 0,0 7 0 16,-1 2 0-16,-1 4 0 0,-4 0 0 0,0 2 0 15,-3 3 0-15,-1 1-208 0,2 3 32 0,-2 2 16 16,-1 4 160-16,5-2-192 0,2 2 192 0,7 2-192 0,2-2 192 0,3 0-160 15,3 2 160-15,7 0-160 16,1 2-688-16,3-4-144 0,4 0-32 0,0 2 0 16,4 3-720-16,2-1-160 0,1-4-16 0,1 2-12512 0</inkml:trace>
  <inkml:trace contextRef="#ctx0" brushRef="#br0" timeOffset="3">9395 7708 3679 0,'2'2'320'0,"-2"0"-320"0,0 2 0 0,0-4 0 16,0 7 2320-16,3-5 400 0,-1 7 80 0,0 5 16 31,2 3-720-31,2 7-144 0,3 1-32 0,-3-1 0 0,5 1-832 0,-2-1-160 0,1 1-32 0,1-1-16 31,-3 1 208-31,1-3 32 0,-1 1 16 0,3-2 0 16,-2 1 64-16,1-5 16 0,3-7 0 0,-2-3 0 16,-3-3-768-16,3-4-160 0,0-6-32 0,-1-5 0 15,-1-4-128-15,-1-6-128 0,3-3 192 0,-3-6-192 16,-1 3 544-16,-1-3 0 0,1 0 0 0,-1 0 0 0,-2 9-752 15,0-4-160-15,1 3-16 0,-1 5-16 0,-2 4 16 0,2 3 16 16,-2 3 0-16,3 3 0 0,3 0 512 0,-1 2 112 16,1 2 0-16,1 2 16 0,1 2-16 0,1 3-16 15,0 1 0-15,-1 5 0 0,1 4 64 0,2 2 16 16,-1 4 0-16,1 3 0 0,0 2 0 0,0-1 16 16,2-3 0-16,2-5 0 0,0-6-112 0,0-3-32 0,0-10 0 15,0-6 0-15,0-5 64 0,-2-10 16 0,-2-5 0 16,-1-1 0-16,-3-3 208 0,-5-2 32 0,0 2 16 0,-6 0 0 15,-2-6-352-15,-4 2-176 0,-5-4 160 0,-4 6-160 16,2 6 224-16,-2 7-48 0,0 4-16 0,2 5 0 16,0 3-160-16,4 3 0 0,5 4 144 0,4 4-18608 15</inkml:trace>
  <inkml:trace contextRef="#ctx0" brushRef="#br0" timeOffset="4">11593 7276 11967 0,'-21'-17'528'0,"8"8"112"0,1 3-512 0,1 2-128 0,5 1 0 0,1 3 0 0,1 0 1968 0,-5 3 352 0,-3 3 80 0,-3 3 16 15,2 5-160-15,7 10-16 0,4-1-16 0,4 9 0 16,2 7-352-16,4 3-64 0,1 9-16 0,-1 7 0 15,3-9-656-15,0 10-144 0,2 3-32 0,1 4 0 16,1 2-496-16,-2-8-96 16,-2-18-32-16,-3-3 0 0,-1-12-336 0,-3-5 0 0,-2-10 0 0,0-5 0 0,-6-9 0 0,0-5 0 15,-3-8 0-15,3-2 0 32,0-13-1792-32,0-4-288 0</inkml:trace>
  <inkml:trace contextRef="#ctx0" brushRef="#br0" timeOffset="5">11302 7182 15663 0,'-7'-4'688'0,"5"4"144"0,0-4-656 0,2 4-176 0,2 0 0 16,2 0 0-16,-2 0 1776 0,9 0 320 0,8 0 64 0,9-3 16 15,10 1 1152-15,9 0 256 0,4-6 32 0,3 1 16 16,1 1-2032-16,-4 2-416 0,2 4-80 0,-8 4-16 16,-7 0-736-16,-6 7-160 0,-4 2-16 0,-11 4-16 15,-4 8-160-15,-9-1 0 16,-6 1 0-16,-9 3 0 0,-6 4 0 0,-8 2 0 0,-7 0 0 0,-2 0 0 15,-3 0 0-15,-3-4 0 0,-3 4 0 0,1-4 0 16,6-5 0-16,-1 3 0 0,3-7 0 0,2 3 0 16,5-3 0-16,1-4 0 0,7-2 0 0,4-5 0 15,7-1-672-15,5-7-16 0,10-2 0 0,3-8-16800 16</inkml:trace>
  <inkml:trace contextRef="#ctx0" brushRef="#br0" timeOffset="6">12183 7012 11055 0,'-12'19'976'0,"5"-8"-784"15,1 1-192-15,-1 3 0 0,1-2 800 0,2 2 112 0,-3 2 32 0,-3 15 0 16,-5 17 2144-16,0 13 432 0,2 8 96 0,5-2 16 16,3 0-1232-16,5-6-240 0,5-11-48 0,1-6-16 15,3 4-1248-15,5-3-240 0,1-7-48 0,0-1-16 16,2-10-400-16,0-5-144 0,0-4 0 0,3-8 144 15,-3-2-704-15,2-5-144 16,2-4-16-16,3-4-15088 0</inkml:trace>
  <inkml:trace contextRef="#ctx0" brushRef="#br0" timeOffset="7">12577 7261 11967 0,'3'25'528'16,"-3"-12"112"-16,2 4-512 0,0 2-128 0,-2-8 0 0,0 2 0 0,2 2 2320 0,0 12 432 0,2 14 96 0,1 16 16 16,1 7-608-16,3 2-112 0,-3-6-32 0,0-9 0 15,1-13-1328-15,-1-6-272 0,3-11-48 0,-1-8-9584 16,3-9-1920-16</inkml:trace>
  <inkml:trace contextRef="#ctx0" brushRef="#br0" timeOffset="8">12767 7244 19343 0,'0'2'1728'16,"2"-2"-1392"-16,2 2-336 0,1-2 0 0,-1 0 1552 0,2 0 240 16,7-2 64-16,6 0 0 0,11-2 1344 0,6 1 256 15,-2-1 64-15,-4 2 16 0,-4 2-2304 0,-5 6-464 16,-6 1-80-16,-2 4-32 0,-5 3-464 0,-3 10-192 15,-5 1 176-15,-5 5-176 0,1 4 0 0,-2-2 0 16,-3 4 0-16,3-2 0 0,-1-4 0 0,1 9-160 16,2-1 160-16,2 7-128 0,-1-11 128 0,3 4 0 15,-2 5 0-15,2-5 0 0,0-6 0 0,2-5 0 16,3-5 0-16,1-9 0 0,3-9 0 0,1-8 0 0,9-5 0 0,1-8-128 16,3-2-16-16,0-5 0 0,3-8 0 0,0-4 0 31,3-4-592-31,-1-3-112 0,4-1-32 0,-2 1 0 15,-2-4-1808-15,-7 7-352 0,-2 6-80 0,-6 4-10272 0</inkml:trace>
  <inkml:trace contextRef="#ctx0" brushRef="#br0" timeOffset="9">13363 6748 18431 0,'3'-4'816'0,"1"4"160"15,2 0-784-15,3 4-192 0,-1-4 0 0,-1 2 0 0,3 2 1568 0,9 7 272 16,13 6 48-16,13 11 16 0,6 12 912 0,0 5 192 15,3 10 48 1,-5 7 0-16,-7 6-1520 0,-6 0-288 0,-4 0-64 0,-8-2-16 0,-5-2-592 0,-4-4-112 16,-4-3-16-16,-5-6-16 0,-2-6-192 0,-4 4-48 15,-4 6 0-15,-2 11 0 0,-5 5-192 0,-4-1 0 16,-2-4 0-16,-2-2 0 16,0-9 0-16,2-4 0 0,-1-6 0 0,1-7 0 15,3-4 0-15,3-17 0 0,5-4 0 0,8-13-18976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5:12.2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8509 12506 5519 0,'0'-10'496'0,"0"-1"-496"0,0 7 0 0,0 2 0 0,0 2 1872 0,0-9 288 0,0-1 48 0,0-7 16 16,0 4 736-16,2-2 160 0,1 11 16 0,-1 6 16 15,0 4-1296-15,2 5-256 0,-2 6-48 0,2 0-16 16,-1 8-496-16,-1 3-96 0,2 0-32 0,-2 8 0 15,0 9-256-15,-2-3-48 0,2 7-16 0,0-2 0 0,-2-4-368 16,3 6-80-16,1 4-16 0,-2 0 0 0,4 2-128 0,-1-3 0 16,1-6 0-16,-2-16 0 0,3-9 0 0,-1-12 0 15,3-9-128-15,1-4 128 16,1-11-800-16,0 2-96 0,-1-8 0 0,-1-1-16 0</inkml:trace>
  <inkml:trace contextRef="#ctx0" brushRef="#br0" timeOffset="1">8439 12440 16575 0,'-2'-21'736'0,"2"11"160"0,0-7-720 0,2 6-176 0,0 0 0 0,2 1 0 16,3-5 1920-16,6-9 368 0,8-18 64 0,11-9 16 15,8 0-64-15,1 4-16 0,1 6 0 0,1 11 0 16,-5 9-1136-16,-4 4-208 0,0 13-48 0,-4 0-16 16,-2 10-544-16,-3 5-96 0,-1 8-32 0,-7 4 0 15,-2 7-208-15,-7 4 0 0,-3 4 128 0,-10 5-128 16,-1 4 0-16,-7 0-160 0,-6 2 32 0,-2-5 0 16,-5 5 128-16,-4-2 0 0,1-2 0 0,-6 0 0 0,1 1 0 0,-2-7 0 15,0-1 0-15,4-10 0 0,2-5 0 0,3-4 0 16,1-8 0-16,5-5 0 0,6-6-128 0,4-10-64 15,9-7 0-15,8-5-10640 16,9-14-2144-16</inkml:trace>
  <inkml:trace contextRef="#ctx0" brushRef="#br0" timeOffset="2">9608 12010 15663 0,'0'-19'688'0,"0"11"144"0,0-1-656 0,0 3-176 0,0 2 0 0,-2 1 0 0,2 3 1552 0,-2-6 288 0,-4 2 48 0,-1-7 16 0,-1 7 496 0,-3 4 96 16,-4 4 32-16,-4 7 0 0,0 6-1504 0,-2 4-288 16,-3 7-64-16,-1 10-16 0,-1 9-32 0,0 10-16 15,1 12 0-15,-1 7 0 0,7 3 32 0,2 6 0 16,4-2 0-16,3-8 0 0,5-9-272 0,5 4-48 0,5 0-16 15,5-4 0-15,7-4-144 0,9-5-32 0,8-8 0 0,2-10 0 16,0-12 0-16,1-5 0 0,-1-5 0 0,0-7 0 16,-2-3-128-1,2-3-176-15,-4-2 48 0,0 2-17744 0</inkml:trace>
  <inkml:trace contextRef="#ctx0" brushRef="#br0" timeOffset="3">9930 12338 13823 0,'2'0'1216'0,"0"5"-960"0,-2-5-256 0,0 4 0 0,2 0 1552 0,0 5 272 0,1 3 48 0,1 10 16 16,2 10-48-16,3 4-16 0,-3 2 0 0,1 0 0 16,-1 3-688-16,0 6-144 0,1-5-32 0,-1 7 0 15,0-4-224-15,-1 4-48 0,-1 0-16 0,-4 2 0 16,0-2-464-16,0-2-80 0,0-3-128 0,0-1 176 15,-2-11-176-15,2-4 0 0,-2-11 0 0,0-7-176 16,-1-5-880-16,3-10-176 0,-2-10-48 0,2-4-12176 16</inkml:trace>
  <inkml:trace contextRef="#ctx0" brushRef="#br0" timeOffset="4">10256 12470 2751 0,'6'-12'256'0,"-4"5"-256"15,0 3 0-15,-2 4 0 0,-2 0 1280 0,0 0 224 16,-2 4 32-16,-5 3 16 0,-1 3 1264 0,-9 5 256 15,-3 8 64-15,-3 5 0 0,-3 4-1424 0,0 0-288 0,5 2-48 16,-3 0-16-16,1 2-416 0,1-2-96 0,3-2-16 16,4 0 0-16,2 0-160 0,5-8-32 0,1-5-16 0,5-6 0 15,4-7-496-15,2-2-128 0,6-10 0 0,3-5 0 32,4 1-384-32,2-5-160 0,2 0-32 0,2-2 0 0,5 4 1184 0,2 2 224 0,-3 5 64 0,1 6 0 15,-1 2-688-15,1 4-208 0,-3 3 128 0,1 4-128 16,1 2 384-16,-1 2 32 0,-1 0 0 0,-1 4 0 15,-1 0-16-15,0 3 0 0,-4-1 0 0,0 3 0 16,-4 3-192-16,0-1-32 0,-5-4-16 0,-3 3 0 16,1 1-160-16,-4 2 0 0,2-7 0 0,-2 3 128 15,1-9-128-15,1-2 0 0,0-7 0 0,2-4 0 16,3-4-1280-16,2-6-304 0</inkml:trace>
  <inkml:trace contextRef="#ctx0" brushRef="#br0" timeOffset="5">10737 12802 9215 0,'2'9'816'0,"0"-5"-656"16,1 3-160-16,-1-1 0 0,0-2 1712 0,0 3 304 16,2-5 64-16,3 6 16 0,8 5 1104 0,4 6 208 0,4-2 48 0,3-2 16 15,4 0-1744-15,-3-4-368 0,3-3-64 0,-2-6-16 16,-1 0-768-1,-3-4-144-15,-1 0-48 0,-1-4 0 0,-3 2-320 0,-2-1 128 0,-4-1-128 0,-1 2 0 16,-3-3-1520 0,-1 3-368-16,-3-2-80 0,-5-1-11664 0</inkml:trace>
  <inkml:trace contextRef="#ctx0" brushRef="#br0" timeOffset="6">10940 12687 10127 0,'-3'7'448'0,"1"-3"96"0,2 0-544 0,0 3 0 16,2-1 0-16,1 3 0 15,-1-3 2192-15,2 9 336 0,2 8 64 0,5 14 16 0,0 9-112 0,-1 8-32 16,1 1 0-16,0 2 0 0,-3-5-864 0,3 1-192 16,-3-4-16-16,1-7-16 0,1-3-640 0,3-12-128 15,-2-3-32-15,2-9 0 0,-1-5-576 0,3-10 0 16,-2 0 0-16,2-10-10496 16,0-7-2048-16</inkml:trace>
  <inkml:trace contextRef="#ctx0" brushRef="#br0" timeOffset="7">11412 12600 11967 0,'3'15'528'0,"-3"-9"112"0,2 5-512 0,-2 0-128 0,0-1 0 0,0-3 0 0,2 3 1872 0,-2 12 352 16,2 5 64-16,2 18 16 0,-2 8 0 0,3 3 0 0,-1-1 0 0,0-4 0 16,2-6-1104-16,-1-9-224 0,3-2-32 0,-1-4-16 15,-1 0-608-15,3-13-112 0,-3-7-16 0,2 1-16 31,1-11-928-31,-3 0-176 0,3-11-32 0,-1 1-12544 16</inkml:trace>
  <inkml:trace contextRef="#ctx0" brushRef="#br0" timeOffset="8">11536 12257 2751 0,'2'-2'256'0,"0"0"-256"15,2 2 0-15,1 2 0 0,3 0 2816 0,-4 3 528 0,5-1 112 0,6 7 0 16,10 8 384-16,7 11 64 0,9 8 0 0,-3 7 16 16,1-3-1360-16,-5 7-256 0,-2 2-64 0,-5 5-16 15,-3 1-1248-15,-3-2-240 0,-4 9-48 0,-2 2-16 16,-2-2-288-16,-7 2-64 0,-6 0-16 0,-4 4 0 16,-3 7-304-16,-3-7 160 0,1 3-160 0,-3-7 128 15,1-3-128-15,0-3 0 0,1-7 0 0,1-6 128 16,3-4-128-16,1-11 0 0,3-7 0 0,0-8 0 15,2-6-240-15,2-9-80 0</inkml:trace>
  <inkml:trace contextRef="#ctx0" brushRef="#br0" timeOffset="9">12854 12800 16575 0,'-4'-6'1472'0,"0"2"-1168"0,2-1-304 0,0 3 0 0,-1 2 1760 0,1 0 288 0,-2-6 64 0,-2 2 16 15,-1-7 1008-15,-1 0 192 0,1 1 32 0,1-1 16 16,2 5-1792-16,-1-3-368 0,3 7-64 0,0-4 0 16,0 1-672-16,2 5-128 0,-2-4-32 0,0 0 0 15,0 2-112-15,2 2-16 0,-2-5-16 0,2 3 0 0,0-2-176 0,2 2 160 16,-2-2-160-16,0 4 160 0,2 0-160 0,0-5 0 15,-2 3 0-15,2 2 0 0,-2-2 0 0,2 2 0 16,2 0 0-16,1 0 0 0,1 0 0 0,3 0 0 16,-1 0 0-16,3 0 0 15,-1 2 0-15,3 0 0 0,4 3 0 0,0-5 0 0,2 0 0 0,3 0 0 16,3-5 0-16,1 1 0 0,2 2-320 0,6-6-32 0,4-1-16 0,2-2 0 31,-1 3-640-31,-5-1-128 0,-4 5-16 0,-3-2-10352 0,1 6-2064 0</inkml:trace>
  <inkml:trace contextRef="#ctx0" brushRef="#br0" timeOffset="10">12871 12977 14735 0,'5'-4'1312'0,"-1"2"-1056"0,4-1-256 0,1-1 0 0,-3 2 1616 0,-1 0 272 16,3 0 48-16,7-2 16 0,8-3 1344 0,9-1 272 16,5 1 48-16,1-1 16 0,0 3-2480 0,3 1-480 15,-3 4-96-15,0 0-32 16,-1 4-1568-16,1-4-304 0</inkml:trace>
  <inkml:trace contextRef="#ctx0" brushRef="#br0" timeOffset="11">14247 12289 9215 0,'-2'-10'816'0,"2"3"-656"0,0 1-160 0,0 4 0 0,2 0 1088 0,-2 2 176 0,0 0 32 0,2-5 16 16,-2 10 1072-16,3 7 224 0,-1 14 32 0,0 8 16 15,-2 7-1200-15,4 7-240 0,-4 8-64 0,0 3 0 0,0 3-64 0,0-2 0 16,2-3-16-16,0-1 0 16,1 3-352-16,3-3-64 0,0-5-16 0,1-2 0 0,1-3-416 0,-1-14-96 15,1-8 0-15,1-9-128 0,-3-5 0 0,3-8 0 16,-3-2 0-16,2-2-15200 16</inkml:trace>
  <inkml:trace contextRef="#ctx0" brushRef="#br0" timeOffset="12">15061 12813 15663 0,'-17'-6'688'0,"8"1"144"0,3 3-656 0,2-4-176 0,0 4 0 0,1 0 0 15,-1-3 944-15,-2-1 144 0,-5 0 48 0,-4-9 0 16,0 2 1520-16,-4 2 304 0,2 1 64 0,2 1 16 15,-2 7-1904-15,2-2-384 0,-2 4-80 0,-2 6-16 16,0 5-192-16,0 4-32 0,2-3-16 0,0 8 0 16,-3 7-32-16,3 5-16 0,2-2 0 0,5 6 0 0,3 3-176 0,5-1-16 15,4 4-16-15,5 1 0 0,6 2-160 0,4-7 192 16,4 2-192-16,4-3 192 0,1-5-192 0,4-5 0 16,0-10 0-16,4-6 0 15,-2-7-1296-15,2-10-304 0,2-5-48 0,-2-8-16 16,2-2-1808-16,0-11-368 0</inkml:trace>
  <inkml:trace contextRef="#ctx0" brushRef="#br0" timeOffset="13">15434 12715 6447 0,'-13'-6'272'0,"4"4"80"0,1-1-352 0,2 3 0 0,1 3 0 0,1-1 0 16,-2 2 1888-16,-5 7 304 0,-4-1 64 0,-6 12 16 15,-3 5 384-15,-1 7 80 0,1 5 16 0,3 3 0 16,2 1-1232-16,2 1-240 0,4-1-64 0,5-2 0 15,3-1-96-15,5-4-32 0,5-4 0 0,3-4 0 16,3-7-576-16,4-2-112 0,0-6-16 0,-1-7-16 0,1-1-96 0,0-12-16 16,2-3 0-16,2-5 0 0,-2-2 320 15,1-9 64-15,-1 3 16 0,-3-5 0 16,-1 0-656-16,0 3 0 0,0 1 0 0,-5-1 0 16,1 1-272-16,-3 3 16 0,1-4 0 0,-1 3 0 15,0 1-320-15,-3 2-48 0,-1 0-16 0,-2 6 0 16,-2 2-288-16,-3 5-64 0,1 2-16 0,0 4 0 0,-3 4 672 0,3 7 128 15,0-5 16-15,0 7 16 0,1 6 560 0,3 0 128 0,3 7 0 16,-1 5 16-16,4 1-208 0,3 2-64 0,3 9 0 0,1-5 0 16,2 1 128-16,2-3 0 15,0-2 16-15,-2-13 0 16,2-4-128-16,-2-6-16 0,2-11-16 0,0-4 0 0,2-7-240 0,0-6 0 0,1-9 128 0,-1-1-128 31,2-5-832-31,-4-2-224 0,0 2-32 0,-4-2-8608 16,0 6-1712-16</inkml:trace>
  <inkml:trace contextRef="#ctx0" brushRef="#br0" timeOffset="14">15777 12892 5519 0,'-7'2'240'0,"5"-2"64"0,2 0-304 0,0 4 0 0,0-4 0 0,2 0 0 15,0 7 1568-15,1 3 256 0,3 5 48 0,0 9 16 0,3 3 224 16,1 3 32-16,1 0 16 0,-2 2 0 0,-1 0-592 0,-1-2-112 16,-1-1-32-16,0-1 0 0,-1-11-224 0,-1 0-48 15,2 0-16-15,1-4 0 0,-1-7-112 0,0-4 0 16,1-4-16-16,-1-6 0 0,5-5-128 0,-1-4-32 15,1-2 0-15,0-5 0 0,2 1-496 0,-3 0-96 16,1-5-32-16,2-4 0 0,-1-2-224 0,1 0-208 16,0 2 32-16,0 4 16 0,-3 7 32 0,1 0 0 15,2-1 0-15,-3 10 0 0,3-3 128 0,-2 8 0 0,0 7 0 16,-1 0 0-16,1 11 0 0,0 4 224 0,-1 8-48 0,-1-2-16 16,1 9 304-16,-1 6 64 0,-3-1 16 0,3 3 0 15,-1-2-176-15,3-4-48 0,0-2 0 0,1-3 0 16,3-3-320-16,2-5-128 0,5-4 0 0,1-2-17280 15</inkml:trace>
  <inkml:trace contextRef="#ctx0" brushRef="#br0" timeOffset="15">17025 13020 11055 0,'-4'-7'976'0,"1"5"-784"0,3 0-192 0,0 0 0 0,0 2 1136 0,0 2 176 0,3 2 32 0,-1 3 16 0,0 3 1344 0,4 9 272 0,1 7 48 0,1 4 16 15,-2 8-1136-15,1 0-240 0,-1 1-32 0,1-1-16 0,-3 0-848 16,0 1-160-16,0-5-32 0,-1-5-16 0,1 1-256 16,0-8-48-16,0-3-16 0,1-6 0 0,-1-5-240 0,2-6 0 15,3-4 0-15,-3-6 0 0,5-5 0 0,-3-4 0 16,1 2 0-16,1-11 0 16,1-1 128-16,-2-5-128 0,1-2 0 0,-1-5 144 0,-1 1-144 0,-1-7-144 15,1 3 144-15,1 3-208 0,-3 10 32 0,1 1 16 16,-1-2 0-16,0 9 0 0,-1 4-32 0,-1 4 0 15,0 4 0-15,0 3 0 0,-1 4 0 0,-1 6-16 16,0 5 0-16,-2 6 0 0,2 4 208 0,0 8 160 0,-2 5-32 16,2 2 0-16,-2 9 192 0,4-5 16 0,-1 3 16 0,3-5 0 15,2-2-224-15,3-6-128 0,0-3 128 0,-3-8-128 16,3 0 0-16,-3-6 0 16,3-3 0-16,-2-3 0 0,1-5 0 0,1-5 0 0,0-5 0 0,-1-1 0 15,1-4 0-15,-3 3 128 0,3-8-128 0,-2 3 0 16,-3 0 0-16,0 2 0 0,1-2 0 0,-5-2-128 15,2 0-128-15,-2-4-32 0,3-5 0 0,-3 0 0 16,-2-2 80-16,2 7 16 0,2-2 0 0,-2 1 0 16,2 3 192-16,3 4-192 0,-3 6 192 0,0 0-192 15,1 5 192-15,-1 6 0 0,2 6 0 0,1 5-144 0,-1 10 336 0,3 1 80 16,-1 8 16-16,1 6 0 0,-1 2 176 0,3 0 48 16,2 1 0-16,1-7 0 0,1 0-192 0,5-5-16 15,-1-8-16-15,0-4 0 0,2-4-288 0,0-7 0 16,5-8 0-16,-3-2 0 15,3-5-1328-15,-3-6-320 0,5-4-64 0,-2-7-12992 0</inkml:trace>
  <inkml:trace contextRef="#ctx0" brushRef="#br0" timeOffset="16">17928 12960 9215 0,'-9'8'400'0,"3"-3"96"0,2 1-496 0,-1 0 0 0,1-1 0 0,2 1 0 0,0-2 1888 0,-2 9 288 0,-1 8 48 0,-1 11 16 16,0 7 144-16,1 1 48 15,1 3 0-15,0-7 0 0,4 2-960 0,0-10-192 0,2 0-48 0,0-3 0 16,5-1-64-16,-1-10-16 0,2-1 0 0,1-2 0 31,2-7-576-31,-1-4-112 0,1-4-16 0,2-7-16 16,-1-4-64-16,-1 3-16 0,-2-10 0 0,-3 5 0 16,-2-6-352-16,-2-1 0 0,1 1 0 0,-3-3 0 15,-3-1 0-15,1-1 0 0,-2 0 0 0,0 1 0 0,-3 3 0 0,1-1 0 16,0 1 0-16,-1 3 0 0,1 4-128 0,2 4 128 15,-3 5-128-15,5 3 128 0,0 1-144 0,0 8 144 16,0 7-160-16,2 0 160 0,2 6 0 0,0 6 192 16,4 5-16-16,3 2 0 0,4 8 48 0,-1-4 16 15,3 2 0-15,0-4 0 0,4-6-240 0,1-3 0 16,-3-4 128-16,2-4-128 0,-4-4 0 0,0-9 0 0,2-2 0 16,-5-2 0-16,3-9 0 0,-2-4 0 0,2-2 0 0,-2 0 0 31,0-4-544-31,-5 0-208 0,1-1-32 0,-3 3-16 15,0 4-1248-15,-6 0-256 0,2 3-64 0,-6 1 0 16,2 3-448-16,-2-5-80 0,2-2-32 0,-3-2 0 0,1-4 528 16,0-3 96-16,4-4 32 0,-2-4-2784 0</inkml:trace>
  <inkml:trace contextRef="#ctx0" brushRef="#br0" timeOffset="17">18207 12860 7359 0,'13'-98'320'0,"-13"94"80"0,0 4-400 0,0 0 0 0,2 0 0 0,-2 4 0 16,4-2 1712-16,0 7 256 0,5 3 48 0,-1 10 16 15,5 5 720-15,0 10 160 0,4 5 32 0,-4 7 0 16,2 0-928-16,-3 0-176 0,1 0-48 0,0-4 0 0,-2-3-384 0,-1-3-64 15,-3-10-32-15,1-3 0 0,-1-3-480 0,-1-6-80 16,0 3-32-16,-1-10 0 16,1-3-720-16,-2-5-192 0,3 0 0 0,-1-4-16960 15</inkml:trace>
  <inkml:trace contextRef="#ctx0" brushRef="#br0" timeOffset="18">18712 12805 11055 0,'-5'12'480'0,"1"-3"112"0,0 4-464 0,-2-3-128 0,1 1 0 0,-1 0 0 16,-1-1 944-16,-5 9 160 0,-10 18 48 0,-10 11 0 15,-2 8 800-15,-4-1 160 0,2-2 48 0,2-6 0 16,4-6-768-16,4-9-160 0,7-7-16 0,2-8-16 16,7 0-256-16,-1-10-48 0,4 1-16 0,1-1 0 15,4-5-288-15,0 0-48 0,4 4-16 0,0-4 0 16,4 3-96-16,3-1-32 0,2 2 0 0,1 5 0 15,5-1-240-15,1 1-160 0,-1 0 192 0,6 2-192 16,5 1 0-16,1-3 0 0,6 0 0 0,1-3 0 0,0-3-128 0,0-1-144 16,3-4-32-16,-3-9 0 15,4 1-176-15,-4-3-32 0,-1-6-16 0,-6 2 0 0,-1-2 272 0,-7 0 48 16,1 2 16-16,-7-6 0 16,-1 4 192-16,-1-9 0 0,0 3 0 0,-2-9 0 0,-1 0 0 0,-1-2 0 15,-3-4 0-15,-4 6 0 16,-2 0-432-16,-4 4-144 0,-4 5-16 0,-3 4-16 15,-2 6 48-15,-4 6 16 0,-2 3 0 0,-5 8 0 0,-1 7 1376 0,-1 6 256 0,1 11 64 0,1 6 16 16,1 8 464-16,4 7 96 0,6 0 0 0,7 0 16 31,1 2-768-31,7 0-144 0,5-6-48 0,4-4 0 0,6-1-256 0,4-10-48 0,7-2-16 0,-1-7 0 16,3-2-464-16,6-8 128 0,3-5-128 0,5-6-18400 16</inkml:trace>
  <inkml:trace contextRef="#ctx0" brushRef="#br0" timeOffset="19">20143 12568 21183 0,'-11'-13'944'0,"5"3"192"0,0 6-912 0,1 1-224 0,3 3 0 0,2 7 0 0,0-3 1472 0,-2 7 240 0,0 10 48 0,2 13 16 0,4 11 400 0,0 8 96 15,5 11 16-15,2 4 0 0,-1 6-1072 0,1-8-192 16,0 5-64-16,-3-10 0 0,3-3-512 0,-3-7-96 16,-1-4-32-16,-1-7 0 0,0-3-320 0,1-8 144 15,-3-3-144-15,0-5 0 16,1-10-224-16,-1-1-160 0,-2-7-16 0,2-3-17232 0</inkml:trace>
  <inkml:trace contextRef="#ctx0" brushRef="#br0" timeOffset="20">20518 12734 4895 0,'6'-15'0'0,"-4"9"192"0,1 2-48 0,-3 2 16 0,0 2-160 0,-3 0 0 0,-1 6 0 0,0-2 0 15,-5 9 3056-15,-6 8 576 0,-4 3 112 0,-4 6 32 16,-3 4-1088-16,-1 0-192 0,-1 2-64 0,-2 2 0 15,2 0-896-15,1-6-192 0,1 2-48 0,3-2 0 16,1-4-656-16,8-4-144 0,1-3-32 0,6-4 0 16,5-7-304-16,6-1-160 0,3-5 160 0,4-4-160 15,6 0 496-15,0-4 0 0,4-2 0 0,2-3 0 16,5 3-112-16,2-7-32 0,4 2 0 0,2 1 0 16,2-1-224-16,-1 7-128 0,-3 4 128 0,0 0-128 0,-4 10 0 0,-3 1-208 15,1 6 16-15,-5 4 16 0,3 1-16 0,-7 1 0 16,3 3 0-16,-8-5 0 0,1 0 192 0,-4-2-192 15,0-4 192-15,-3 0-192 16,1 2-176-16,-1-8-32 0,-1 1-16 0,-3-1 0 16,2-5-1408-16,-2 2-288 0</inkml:trace>
  <inkml:trace contextRef="#ctx0" brushRef="#br0" timeOffset="21">21010 12943 9215 0,'6'-2'816'0,"-1"2"-656"0,-1 0-160 0,0 0 0 16,0 2 1088-16,-2-2 192 0,3 4 48 0,3-4 0 15,7 2 2464-15,4 0 496 0,5 1 112 0,1-3 16 16,1 0-2208-16,-3-3-432 0,1-1-96 0,-3-2-16 16,0-3-1248-16,-1 1-256 0,-3-1-160 0,-3 3 192 31,-1-3-1200-31,-4 3-224 0,-3 2-48 0,-2 2-13536 0</inkml:trace>
  <inkml:trace contextRef="#ctx0" brushRef="#br0" timeOffset="22">21150 12685 3679 0,'7'0'160'0,"-5"0"32"0,0 0-192 0,0 0 0 16,0 7 0-16,1-5 0 0,-1 6 2368 0,0 3 416 15,2 4 96-15,0 8 0 0,3 11 512 0,-3 7 80 0,2 4 32 16,-1-1 0-16,1 3-1392 0,-2-2-288 0,1-7-48 0,-1 0-16 15,0 1-1056-15,0-7-192 0,3-3-64 0,-3-3 0 32,2-5-448-32,-1-4 0 0,1-2 0 0,3-8 0 15,-3-3-2080-15,2-4-352 0</inkml:trace>
  <inkml:trace contextRef="#ctx0" brushRef="#br0" timeOffset="23">21583 12360 16575 0,'2'4'1472'0,"0"2"-1168"0,0 1-304 0,-2-1 0 0,0 3 832 0,2 8 128 15,-2 6 0-15,3 17 16 0,-1 16 2176 0,0 6 432 16,0 6 96-16,0 0 16 0,-2 0-1632 0,0-2-320 31,0-4-64-31,0-5-16 0,2-2-1120 0,2-6-224 16,1-6-64-16,3-5 0 0,1-10-256 0,1-5-272 15</inkml:trace>
  <inkml:trace contextRef="#ctx0" brushRef="#br0" timeOffset="24">22641 12813 22111 0,'-6'-21'1968'0,"4"12"-1584"0,0-1-384 0,0-1 0 16,0 7-576-16,2-1-208 0,-3-1-48 0,1 0 0 0,0-11 1792 0,0-5 368 0,-2-1 64 0,0-3 16 16,1 3 240-16,-1 4 48 0,0 6 16 0,-3 2 0 15,3 11-400-15,-4 0-80 0,-1 7-16 0,1 3 0 16,-3 12-272-16,0-1-64 0,-1 11-16 0,-1 2 0 15,4-6-288-15,1 10-48 0,-1 7-16 0,3 4 0 16,2 4-336-16,4-2-176 0,4-2 160 0,4 0-160 16,5-2 176-16,2-5-176 0,4-3 192 0,3-7-192 15,1-3 192-15,0-7-64 0,3-5 0 0,-1-2-128 16,-1-9 256-16,-1-2-48 0,3-4-16 0,2-4 0 16,1-2-192-16,-1-11 0 0,2 2 0 0,-2-7 0 15,-1 1-352-15,-5-2 32 0,-1-5 16 0,-2 0 0 16,-2-4-16-16,-4 5-16 0,2-5 0 0,-5 4 0 15,-1-4 176-15,-1 4 160 0,-3 1-208 0,-3-3 80 0,-2 11-112 0,-4-9-16 16,-3 7 0-16,-1-5 0 31,-5 5-336-31,-2 2-80 0,-2 4-16 0,2 4 0 0,2 5 208 0,-2 2 32 0,3 4 16 0,-1 4 0 0,2 2 432 0,3 5 224 16,-1 6-32-16,3 4 0 0,4 5 64 0,2 4 16 16,4 8 0-16,2 2 0 0,5 7 32 0,2 0 0 15,2-2 0-15,4-3 0 0,2-3-128 0,3-12-32 16,1-1 0-16,1-7 0 0,1-8-144 0,-1-9 0 0,4-4 0 0,-3-11 128 31,5-4-592-31,-4-4-128 0,0-11-32 0,-3 0 0 16,1-2-1424-16,-3 0-272 0,-4 0-64 0,-4 0-10656 0</inkml:trace>
  <inkml:trace contextRef="#ctx0" brushRef="#br0" timeOffset="25">23334 12734 8287 0,'-2'7'368'0,"-1"-3"80"0,3 2-448 0,0-1 0 0,0 1 0 0,0 0 0 0,3 3 1760 0,-1 6 272 0,2 8 48 0,0 13 16 15,3 7 16-15,1 4 16 0,1 0 0 0,-1-1 0 16,1-3-240-16,-1-5-48 0,1 1-16 0,-3-12 0 16,3-1-464-16,-3-9-80 15,-2-4-32-15,3-9 0 0,1-4-432 0,-1-11-96 0,1 1-16 0,-2-7 0 16,5-9-320-16,-2 3-80 0,-3-5-16 0,3-2 0 0,-1-4-288 0,1-4 0 16,-3 2 0-16,0-3 0 0,3-1 0 0,-1-3 0 15,5-1 0-15,0-1 0 0,0 9 0 0,0 2 0 16,-1 8 0-16,-3 9 0 0,-1 6-256 0,1 3 64 15,-3 6 0-15,3 2 0 0,-1 2-16 0,-3 9 0 16,1 8 0-16,-2 0 0 0,0 4 208 0,1 5 0 0,-3 10-160 16,2 1 160-16,0 10 176 0,3-1 96 0,-1 1 32 0,3-4 0 15,-3-2-160-15,3-5-16 0,1-4-128 0,1-8 192 16,2-5-192-16,-3-4 0 0,1-11 0 0,0-1 0 31,-1-5-992-31,1-9-144 0,-3-2-16 0,3-1-14464 16</inkml:trace>
  <inkml:trace contextRef="#ctx0" brushRef="#br0" timeOffset="26">23998 12262 12895 0,'7'12'576'0,"-3"-1"112"0,0 2-560 0,-2 0-128 15,0-3 0-15,-2 1 0 0,3 4 2496 0,1 13 448 16,0 16 112-16,2 9 16 0,3 13-256 0,-3 3-64 15,-1-8 0-15,1-5 0 0,-2-5-1424 0,-2-2-304 16,1-2-48-16,-3-5-16 0,0-1-576 0,-3-5-112 16,1-2-16-16,0-7-16 15,2-1-784-15,-2-5-160 0,2-2-16 0,-2-4-15520 0</inkml:trace>
  <inkml:trace contextRef="#ctx0" brushRef="#br0" timeOffset="27">23758 12724 13823 0,'2'4'608'0,"0"-2"128"0,0 2-592 0,0-4-144 0,0 2 0 0,2-2 0 16,1 0 3008-16,5 0 560 0,5 0 112 0,9 0 32 16,6 0-576-16,1-2-96 0,4 2-32 0,-1 0 0 15,-2-4-2000-15,0 2-416 0,-3 0-80 0,1 0 0 16,2 2-512-16,0 0 0 0,-2-5 0 0,-2 5 0 0,-3-2 0 0,-4 2 0 15,-1 0 0-15,-3 2 0 0,0 3 0 0,-5 1 144 16,-1 5-144-16,-4 1 128 0,-3 3-128 0,-2 7-176 16,-4-1 48-16,2 7 0 0,0-1 0 0,0 5 0 15,4-2 0-15,5 0 0 0,1-3 128 0,3-3 0 16,4 1 0-16,0-3 0 0,0-1 0 0,2-2 0 16,-4 2 0-16,-2 5 128 0,-5-5-128 0,-5 3 144 15,-3 1-144-15,-5 3 160 0,-3 2 96 0,-7 0 0 16,-2-1 16-16,0-3 0 0,-2-1 32 0,2-5 0 0,0-1 0 0,4-6 0 15,4-7-16-15,1-2 0 0,4-4 0 0,-3-4 0 16,3 2-288-16,0-9 0 0,-3 5 0 0,-1 2-12576 16,-1-3-2576-16</inkml:trace>
  <inkml:trace contextRef="#ctx0" brushRef="#br0" timeOffset="28">25755 12937 8287 0,'-2'-11'736'0,"0"4"-592"0,0-1-144 0,2 6 0 0,0-2 1200 0,-2-3 208 0,0-3 32 0,0-7 16 16,-3-3 1488-16,1 1 288 0,-2 4 64 0,1 9 16 15,1 2-1072-15,-2 8-224 0,2 9-32 0,1 8-16 32,1 5-624-32,0 8-128 0,0 4-32 0,4 4 0 0,0-1-640 0,3 2-128 0,5-5-32 0,3-2 0 31,0-4-256-31,2-4-128 0,0-11 128 0,0-2-128 0,2-5 0 0,-3-3 128 16,4-7-128-16,-1-7 0 0,2-6 0 0,-2-4 0 15,0-2 128-15,-2-4-128 0,2-1 0 0,-4-1 0 16,-1-1 0-16,-3 3-176 0,-3 6-112 0,1 0-32 15,-5 4 0-15,0 2 0 16,-2 3-160-16,0 2-32 0,0 1-16 0,0 3 0 16,0-4 80-16,2 1 32 0,0-1 0 0,2 2 0 0,1-3 224 0,1 3 64 15,0 4 0-15,-1 4 0 0,-1 3-192 0,2 8-16 16,-1 4-16-16,1 9 0 0,0 4 576 0,3 4 112 0,2 6 32 16,1-6 0-16,3 1 80 0,4-14 32 0,1-4 0 0,1-8 0 15,-2-9-128-15,2-8-32 0,1-11 0 0,1-5 0 16,-2-10 80-16,1 0 16 0,-5 1 0 0,2-4 0 15,-2-7-176-15,-2 1-48 0,-2 3 0 0,-5 0 0 16,1 6-192-16,-5-2 0 0,0 8 0 0,-2 1 0 16,-2 3 0-16,0 5 0 0,-2 5 0 0,0 1 0 15,2 2 0-15,0 7 0 0,2 2 0 0,2 0 0 16,3 0 0-16,1 2 0 0,3 7 144 0,2-3-144 16,0 5 128-16,-1 4-128 0,5 2 128 0,0 6-128 15,3 3 128-15,-3 4-128 0,0 2 0 0,-2 4 128 16,-3-2-128-16,-1 0 0 0,-5 2 0 0,-1-2 0 0,-5 2 128 0,-5-4-128 15,1 0 192-15,-4-4-64 0,-3-7 0 0,0 3 0 16,1-9 0-16,-1 2 0 0,-2-7-128 0,0 3 128 16,-6-2-128-16,0-3 128 0,-2 1-128 0,2-1 0 15,2-1 0-15,0-7 0 0,4 0 0 0,2 0 0 16,3-5 0-16,5-1 0 0,3 0-256 0,5-5-16 16,1 0-16-16,7-4 0 15,2 3-992-15,4-3-208 0,4 0-48 0,3-2-14272 0</inkml:trace>
  <inkml:trace contextRef="#ctx0" brushRef="#br0" timeOffset="29">26933 12845 15663 0,'-8'4'688'0,"4"-4"144"0,-1 2-656 0,3 1-176 0,0 3 0 0,2-4 0 0,-2 2 1712 0,2 7 304 0,-2 4 64 0,2 8 16 15,2 9 416-15,0-2 96 0,0 6 16 0,2 0 0 16,1 1-1616-16,-1-6-320 0,2 6-64 0,-1-10-16 15,3-5-800-15,-2-3-144 0,1-4-48 0,-3-9-9712 16,3-4-1936-16</inkml:trace>
  <inkml:trace contextRef="#ctx0" brushRef="#br0" timeOffset="30">26759 12664 12895 0,'-11'-4'1152'0,"7"2"-928"0,2 2-224 0,-1 0 0 15,3 2-1600-15,0 2-352 0,0-2-80 0,5 7-16 0,3 1 1776 0,7 1 272 16,9 6 192-16,3-4-16 0</inkml:trace>
  <inkml:trace contextRef="#ctx0" brushRef="#br0" timeOffset="31">27234 12932 11967 0,'0'9'1072'0,"2"-3"-864"16,0 1-208-16,0-3 0 0,-2 2 1584 0,0 3 272 15,0 6 48-15,2 10 16 0,-2 11 960 0,-2 3 192 0,-4-3 32 0,1-2 16 16,-3-4-1408-16,1-5-288 0,1-8-48 0,0-6-16 16,4-7-992-16,-1-4-208 0,1-2-32 0,4 0-128 15,1-9-128-15,1 1-144 0,2-7-32 0,5-5 0 16,2-3 0-16,2-5 0 0,-1 2 0 0,1-1 0 31,0 1-976-31,0 4-192 0,-2-1-32 0,0 4-16 16,0 1 0-16,-3 6 0 0,-1-1 0 0,-1 4 0 15,1 9 400-15,-5-2 80 0,2 8 16 0,-1 6 0 0,-3 3 448 0,2 9 112 0,-2 5 16 0,-2 9 0 0,7-4 1120 0,-3 5 224 16,2-1 64-16,5-4 0 0,2-3 704 0,-1-3 160 16,3-5 32-16,2-8 0 0,0-4-496 0,5-14-80 15,-1-1-32-15,2-5 0 16,3-10-608-16,-3-5-128 0,5-3-32 0,-4-3 0 0,-3 4-640 0,-2 0-128 0,-2 1-32 16,-4 1 0-16,0 3 128 0,-5 1 32 0,1 1 0 0,-5 2 0 15,-2 2 160-15,0 0 0 0,-2 0 0 0,-2 0 0 16,0-4 256-16,-2 4-32 15,1 2 0-15,1 0 0 0,-4 6-224 0,0-1 128 0,-3 3-128 0,1 7 0 32,-3 7-320-32,0-1-176 0,3 5-16 15,-3 4-16-15,3 2 528 0,-1 2-128 0,3 0 128 0,1 2 0 0,5 0 320 0,0-4 128 0,5 1 32 0,1-1 0 16,0-3 144-16,1 3 16 0,-1 1 16 0,3 1 0 16,-1 4-400-16,1 1-96 0,4 1-16 0,-3 3 0 15,5-1-16-15,2 1-128 0,0 0 192 0,2-3-64 16,5-1 336-16,-1 1 64 0,1-3 16 0,-3-3 0 0,-2 2 64 15,-2 0 16-15,-2 5 0 0,-2 2 0 16,-5-1-320-16,-3 5-64 0,-3 6-16 0,-7 1 0 0,-3 3-64 0,-5 3-16 16,-4-2 0-16,-2-5 0 0,-4-4-16 0,-3-2-128 15,-4-4 192-15,-2-3-64 0,-2-4-128 0,0-3 0 16,0-8 0-16,-2-3 128 0,0-5-128 0,1-4 0 16,-1-5 0-16,4-8-12384 15,5 2-2464-15</inkml:trace>
  <inkml:trace contextRef="#ctx0" brushRef="#br0" timeOffset="32">29014 11649 19343 0,'2'-9'848'0,"1"5"192"0,-1 0-832 0,-2 1-208 0,0 3 0 0,0 0 0 0,0 3 1920 0,-2 1 352 0,-1 0 64 0,-3 5 16 0,0 3-528 0,-7 7-96 0,-2 3-32 0,-4 3 0 16,-3 3-928-16,-3 2-176 16,-3 6-32-16,-2-2-16 0,1 2-128 0,-3 3-32 0,0-1 0 0,-2-4 0 15,-1 2-384-15,1-2 128 0,5-2-128 0,5-4 0 16,7-3 0-16,6-8-176 0,7-4 16 0,8-2 0 15,5-7-144-15,8 0-16 0,2-4-16 0,9 0 0 16,0-4 336-16,4 0 0 0,6-3 0 0,4 1 0 16,7-5 256-16,0-4 32 0,0 3 0 0,0-5 0 15,-4 2-144-15,-2 0-16 0,1 2-128 0,1-4 192 16,0 2-192-16,0 2 0 0,-5 1 0 0,-2 3 0 16,-3 1-704-16,-8 5-16 0,-5 3-16 0,-5 0 0 15,-5 7-1184-15,-3-3-256 0,-7 5-32 0,-2 1-10832 16</inkml:trace>
  <inkml:trace contextRef="#ctx0" brushRef="#br0" timeOffset="33">29251 11625 11055 0,'-2'-4'480'0,"2"2"112"0,0 2-464 0,0 2-128 16,2 2 0-16,-2 0 0 0,2 5 2224 0,0 6 416 15,2 10 96-15,0 14 16 0,3 12 624 0,-1 2 128 0,-2 2 16 0,1 1 16 16,-1 1-1552-16,-2-1-304 0,2-1-64 0,1-2-16 15,-1 0-1024-15,0-2-224 0,3 3-32 0,-3-3-16 16,0 0-464-16,0-2-96 0,1 0 0 0,-1 2-11600 31,0 4-2320-31</inkml:trace>
  <inkml:trace contextRef="#ctx0" brushRef="#br0" timeOffset="34">30075 11857 18431 0,'-2'0'816'0,"2"2"160"0,2 3-784 0,0 1-192 0,0-2 0 0,-2 3 0 15,2 3 1088-15,3 7 160 0,1 11 32 0,5 8 16 16,-1 2 480-16,3 3 80 0,0 1 32 0,-2 1 0 15,-3-5-480-15,-4-6-112 0,-2 0-16 0,1-4 0 16,-6-5-560-16,1-1-112 0,-2-10-32 0,0-1 0 0,-3-2-160 0,1-7-32 16,0 0-16-16,-3-2 0 0,-4-2-368 0,1 0 0 15,-6-3 0-15,-1-1 0 16,0-3-688-16,-2-1-208 0,2-1-32 0,0 3-16 16,-1-3 176-16,3 0 16 0,2-4 16 0,3 5 0 0,5-3 960 0,3 2 192 15,4 1 32-15,4-1 16 0,0 0 480 0,7 1 80 16,6-5 32-16,4 0 0 0,3 0-480 0,4-2-80 31,1 0-32-31,3 2 0 0,2-4-304 0,3 2-160 0,-1 4 160 16,0-4-160-16,0 2-224 0,0 0-144 0,-1 3-16 15,1-3-16688-15</inkml:trace>
  <inkml:trace contextRef="#ctx0" brushRef="#br0" timeOffset="35">30982 11591 17503 0,'-4'0'1552'0,"2"0"-1232"0,0 2-320 0,0 2 0 16,0 1 640-16,-3 1 64 0,1-2 0 0,-2 7 16 15,-5 6 1008-15,-4 6 192 0,-2 9 32 0,0-4 16 16,4 4-176-16,0-4-48 0,7-3 0 0,0-1 0 16,6-3-736-16,2-2-160 0,2 0-16 0,5-8-16 15,1 0-352-15,-1-5-64 0,-1 0-16 0,3-1 0 0,6-1-160 0,8 2-32 16,7-6-16-16,7 0 0 0,3-4-176 0,3 2 0 15,-4-2 0-15,3-5 0 0,5 3 0 0,2-5 0 16,1 3 0-16,-6 3 0 0,-5 1 0 0,-7 8 0 16,-8 1 0-16,-7 5 0 0,-4 9 0 0,-9 7 0 15,-6 8 0-15,-9 4 128 0,-5 9 240 0,-10 2 32 16,-4 6 16-16,-6-4 0 0,-2-4-128 0,-2-4-32 16,2-7 0-16,-1-6 0 0,5-11-112 0,0-6-16 0,3-5-128 15,-1-10 192-15,4-4-192 0,3-9 0 0,-1-8 0 0,1-7-18320 16</inkml:trace>
  <inkml:trace contextRef="#ctx0" brushRef="#br0" timeOffset="36">31059 11646 33167 0,'-2'-10'1472'0,"4"1"304"0,7 3-1424 0,-3-1-352 0,-2 3 0 0,0 2 0 15,5-6 1504-15,6-5 224 0,10-4 64 0,14-13 0 16,5 0-816-16,8-8-144 0,1 2-48 0,0 2 0 0,-2-3-544 15,0 8-112-15,-2-1-128 0,0 2 176 32,-4 5-512-32,2-1-112 0,2 3 0 0,2 6-18112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5:25.7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22209 16775 12895 0,'0'4'1152'0,"0"0"-928"0,0-4-224 0,0 3 0 0,0 1 768 0,0-4 96 0,2 6 32 0,-2 9 0 15,4 0 1248-15,1 8 256 0,1 5 48 0,3 4 16 16,3 6-720-16,-1-4-144 0,4 3-16 0,0-3-16 16,0 2-176-16,0 0-48 0,-3-2 0 0,6 7 0 15,-1 3-640-15,-3 3-128 0,1-2-16 0,0 8-16 0,-2-2-304 16,0 7-64-16,0-3-16 0,-3-2 0 0,-1-4-160 0,-3-11 0 16,3 3 0-16,-5-5-176 0,0-8 176 0,-2-5 0 15,0-4 0-15,1-2 0 0,-1-12 0 16,0 1 0-16,-2-10 0 0,0-3 0 15,2-1-496-15,-2-9-64 0,0 0-16 0,2-4-15632 16</inkml:trace>
  <inkml:trace contextRef="#ctx0" brushRef="#br0" timeOffset="1">22707 16777 11055 0,'-2'6'976'0,"-2"1"-784"0,2-1-192 0,0 1 0 15,0 1 912-15,-3 5 144 0,-3 8 32 0,-5 15 0 16,-4 7 1600-16,-2 12 336 0,2 1 64 0,0 3 16 16,2-8-1632-16,2-4-320 0,0-2-64 0,3-3 0 15,-1-3-384-15,3-5-80 16,-3 2-16-16,5-13 0 0,-1 3-240 0,1-13-48 0,1 2-16 0,1-11 0 16,0 2-176-16,2-10-128 0,0 2 144 0,-3-2-144 0,5-3 0 0,-2-1 128 15,0-1-128-15,2-1 0 0,0-3 0 0,0-4 0 16,4 0 0-16,1 0 0 0,1 0 0 0,0-5 176 15,5 1-176-15,2-2 160 0,0 1-160 0,2-3 160 16,4 1-160-16,0-5 160 0,0 5-160 16,5 3 0-16,-1 0 0 0,5 4 0 0,-3 4 0 0,1 9 0 15,-1 4 0-15,1 0 0 0,-3 10 0 0,-1 3 0 16,-1 6 0-16,-2 2 0 16,-2 3 0-16,0 1 0 0,0 1 0 0,-4-3 0 0,2 1 0 0,-2-1 0 0,-3-1 0 0,1 3 0 15,-2-4 128-15,-3 1-128 0,2-5 0 0,-1 0 128 16,-1-2-128-16,3 2 0 15,-3-7 0-15,-2 3 128 0,3-2-128 0,-3-3 0 16,0-1 0-16,1-7-176 0,-1 0-96 0,-2-7-32 0,2-3 0 0,0-5-14656 16</inkml:trace>
  <inkml:trace contextRef="#ctx0" brushRef="#br0" timeOffset="2">23231 16832 11055 0,'-14'3'976'0,"5"1"-784"0,3-4-192 0,1 0 0 0,3 0 1424 0,0 0 240 0,0 0 64 0,2-4 0 0,0 1 2032 0,4-7 400 0,7-1 96 0,2-6 16 16,8 0-2224-16,0 2-448 0,5-6-96 0,2 4-16 15,-1 0-816-15,1 2-160 0,-5-2-48 0,3 6 0 16,-3 1-336-16,1 1-128 0,-3 3 0 0,-4 4 0 16,2-3 0-16,-6 5 0 0,0 5 0 0,-5-3 0 31,3 2-432-31,-5 2-16 0,1 1-16 0,-3 1 0 16,-2 3-1200-16,0 0-256 0,-2-3-32 0,-2 3-12960 0</inkml:trace>
  <inkml:trace contextRef="#ctx0" brushRef="#br0" timeOffset="3">23353 17128 8287 0,'-15'17'368'0,"9"-8"80"16,-1 2-448-16,3-9 0 0,2 0 0 0,2 0 0 0,0-2 2176 0,2 2 336 15,2-2 80-15,3-4 16 0,5-5 768 0,3-4 144 16,7-1 48-16,-1-10 0 0,4-1-1312 0,3-3-256 16,0 0-48-16,-1 1-16 0,1 5-880 0,-2 1-176 15,-3 2-48-15,-2 6 0 0,3 2-672 0,-7 5-160 16,0 6 0-16,0-4-11968 15,-2 8-2416-15</inkml:trace>
  <inkml:trace contextRef="#ctx0" brushRef="#br0" timeOffset="4">23836 16381 11967 0,'-4'-6'1072'0,"2"4"-864"0,2 2-208 0,0 0 0 16,0 0 576-16,0 2 80 0,0 4 16 0,2 0 0 16,2 9 2176-16,5 7 432 0,4 7 96 0,2 8 16 15,4 1-960-15,0 0-192 0,2 5-48 0,1-3 0 16,-1 3-752-16,0-1-160 0,-2-3-16 0,0-1-16 0,1 0-752 0,-3 3-160 16,0 1-16-16,0-3-16 0,0 1-304 0,-2-6 0 15,-5-10 128-15,-1-3-128 16,-1-2 0-16,-1-4 0 0,-1-4 0 0,-4-3 0 15,0-6-432-15,-2-4 16 0,0-4 0 0,0-5-11200 16,-2 1-2240-16</inkml:trace>
  <inkml:trace contextRef="#ctx0" brushRef="#br0" timeOffset="5">24137 16217 13823 0,'-7'0'1216'0,"3"0"-960"0,2 0-256 0,0-2 0 0,2 0 2240 0,-2 2 416 16,0-6 80-16,-3-5 16 0,7-8 800 0,3-5 160 15,7-1 48-15,5-1 0 0,5 1-2144 0,-1-1-416 16,0 3-96-16,3 6-16 0,-1 6-544 15,1 0-112-15,1 7-32 0,-3 4 0 16,1 4-400-16,-4 7 128 0,-2 0-128 0,-2 6 0 0,0 4 0 0,-4 2 0 16,-3 3 0-16,1 2 0 15,-7 4 0-15,0 6 0 0,-2 0 0 0,-2 1 128 0,0-1-352 0,-3 0-80 0,-1 5-16 16,0-11 0-16,1 2 176 0,1-9 144 0,2-6-208 0,0-4 80 16,2-4 128-16,4-9 0 0,0-2 0 0,3-2-128 15,3-2 128-15,1-3 0 16,2-3 0-16,0-5 0 15,2 2 0-15,-1-2 0 0,6 0 0 0,1-2 0 16,-2 4 0-16,2 3 0 0,1-5 0 0,3 6 0 0,1 5 0 0,-3 4 0 0,1 2 0 0,-1 7 0 16,0 8 0-16,-1-2 0 0,-3 10 0 0,-2 5 0 15,-2 4 0-15,-4 9 0 0,-3 6 0 0,-2 0 0 32,-1 0 0-32,-5-5 0 0,-2 1 0 0,-5-5 0 15,3-1 0-15,-5-7 128 0,1-3-128 0,-1-3 128 16,-6-3 192-16,-2-3 64 0,0-1 0 0,-6-4 0 0,-5-5-112 0,1 1-16 15,1-7 0-15,3-2 0 0,-3-2-96 0,3-4-32 16,-3-2 0-16,3-5 0 0,6-2-128 0,2-4 0 16,6 2 0-16,3-8 0 15,6 8-704-15,2-6-192 0,6 6-16 0,7-2-16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16:30.62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11255 11374 4607 0,'2'-4'400'0,"2"-1"-400"0,0 3 0 0,-1 2 0 0,-1 0 1088 0,0 0 144 0,2-6 32 0,2 2 0 0,3-3 944 0,-1-1 192 0,1-1 32 0,-5 5 16 16,-2-5-576-16,-4 7-112 0,-2-4-32 0,-2 2 0 15,-3-1-400-15,-2 1-96 0,-1 2-16 0,-3-4 0 16,-4 6-288-16,-5-5-64 0,-4 3-16 0,-6 2 0 15,-2 0-512-15,-4 0-96 0,-7 0-32 0,-4 0 0 16,-5 0-64-16,-5-2-16 0,-5 0 0 0,-5-2 0 16,-3-3 176-16,-1-3 16 0,1-1 16 0,1 0 0 15,5 5 176-15,4 0 48 0,7 1 0 0,3 5 0 16,5 0-112-16,7 0-32 0,-1 5 0 0,7 3 0 16,2 1-416-16,6-1 0 0,5 1 0 0,6-3 0 15,4 0 0-15,4-3 0 0,7-1 128 0,7-2-128 0,5 0 0 16,5-2 192-16,9-1-192 0,3 1 192 0,7 2 96 0,7-4 32 15,6 2 0-15,6-2 0 0,4-3-64 0,9-1 0 16,7-3 0-16,6-2 0 0,6-4-32 0,-6 0-16 16,-7 2 0-16,1-4 0 0,3 2-208 0,5 0 176 15,6 0-176-15,-3 0 160 0,-6 2-160 0,-7 2 192 16,-7 5-192-16,-11-1 192 0,-4 5-192 0,-11-2 0 16,-4 4 0-16,-8 2 128 0,-9 0-128 0,-4 2 0 15,-5 0 0-15,-4 2 0 0,-8 0 0 0,-4 3 0 0,-3-1 0 0,-6 1 0 16,-9-1 0-16,-6 5 0 0,-10-1 0 0,-9 5 0 15,0-4 0-15,-9-1 0 0,-13 1 0 0,-5 0-176 16,-8 2-48-16,-1-3-16 0,-2-1 0 0,4-3 0 31,14-2-272-31,-3-2-64 0,-1-2-16 0,5 0 0 0,6-2 240 0,11 0 48 0,8 0 16 0,11 2 0 16,10 0 128-16,7 0 32 0,9 0 0 0,6 2 0 16,4 0 128-16,4 5 0 0,9-5 0 0,4 2 0 15,5-4 0-15,3 0 0 0,8-4 0 0,1 2 0 16,2-5-192-16,3 3 64 0,5 0 0 0,3 0-16080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18:28.7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30610 13545 11967 0,'-7'-6'1072'0,"1"2"-864"0,4-1-208 0,0 3 0 0,-1 0 0 0,1 0 0 0,-2-4-144 0,-4-5 144 0,-3-4 880 0,-2-2 272 0,2 0 48 0,3-2 16 16,2 2 240-16,1-2 48 0,1 4 16 0,2-6 0 0,0 4-80 0,2 0-16 15,0 2 0-15,-2-2 0 0,-1 6-208 0,1-4-64 16,0 4 0-16,-2 1 0 0,0 3-192 0,-1 3-32 16,3 2-16-16,0 2 0 0,4 0 80 0,-2 0 16 15,5 2 0-15,1 2 0 0,2 3-448 0,3 1-96 16,-11-8-16-16,0 0 0 0,47 19-96 0,-24-10-32 16,9-3 0-16,9 1 0 0,4-3-48 0,8 0-16 15,15-4 0-15,9-4 0 0,8-2-256 0,6-3 128 16,10-4-128-16,5-2 0 0,5-2 224 0,2 2-64 15,4 5-16-15,-4 1 0 0,-3 5 32 0,-7 2 0 0,-5 2 0 16,-7-2 0-16,-6 0-176 0,1 2 0 0,-1 2 0 0,-6-2 128 16,-11 2-128-16,-4 0 0 15,-9 4 0-15,-8-1 0 0,-9-1 0 0,-4 2 0 0,-4 1 0 0,-6-3 0 16,-7-4 0-16,-5 4 0 0,-5-2 0 0,-5 3 0 16,-6-1 0-16,-5 2 0 0,-6 1 0 0,-8-1 0 15,-5 0-320-15,-8 3 64 0,-9-7 16 0,-8 2 0 16,-9 3 80-16,-10 1 16 0,-11 1 0 0,-11 4 0 15,-10 4 144-15,-5-5 0 0,-2 3 0 0,3-4 0 16,5 2 0-16,1-3 0 0,-2 1-176 0,-5 4 176 16,1 2 0-16,5-4 0 0,12-1 128 0,12-1-128 15,15-2 0-15,9-1 0 0,10-8 0 0,7 2-144 0,10-2 144 16,11-2 0-16,8-4 0 0,9 1 0 0,7-5 144 0,12 1 16 16,11-4 0-16,10-4 0 0,11 0 32 0,9-2 16 15,6-2 0-15,11-2 0 0,12-5-208 0,7-4 0 16,8 4 0-16,1 1 0 15,5 7 160-15,-3 1-160 0,-3 9 160 0,-8-5-160 0,-2 4-144 0,-7 5-128 16,-2-1-32-16,-6 3-12208 16,0 8-2448-16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3:20:32.3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7438 8860 3679 0,'2'-5'320'0,"0"1"-320"0,0 2 0 0,0 2 0 0,1-4 576 0,-1 2 32 0,2-3 16 0,2-1 0 0,1 0 96 0,1-3 32 0,1 3 0 0,-3-1 0 16,1 3 128-16,-1 0 16 0,5-3 16 0,-3 3 0 16,3 0 48-16,-3 2 16 0,5-2 0 0,-2 1 0 15,1 3-256-15,1-4-48 0,2 2-16 0,0 0 0 16,0 0-208-16,0 2-32 0,2 0-16 0,-2 0 0 15,2 0-80-15,0 0-32 0,0 2 0 0,2 0 0 16,5 0-48-16,-1 2-16 0,0-4 0 0,3 3 0 16,2-3 160-16,1 0 48 0,1 2 0 0,2-2 0 15,-2 2 16-15,-2 0 0 0,4 0 0 0,-2 0 0 16,-3 2-240-16,-1-1-32 0,1 1-16 0,3 0 0 16,0 0-32-16,4 3 0 0,5-5 0 0,3 0 0 15,5 4-128-15,2-6 0 0,6 3 0 0,1-1 0 16,3 2 192-16,-1-2-32 0,4 4-16 0,-3-6 0 0,-5 0-144 0,3 5 160 15,5-5-160-15,0-5 160 0,4 5 400 0,0-8 80 16,6 4 0-16,0-1 16 0,5-3 32 0,0 6 0 16,0-7 0-16,-3 3 0 0,3-1-256 0,-1 1-48 15,1-2-16-15,4-1 0 0,2 1-112 0,2-3-32 16,3 4 0-16,-1-3 0 0,2 3-224 0,-3-3 0 16,-3 3 0-16,-5 3 0 0,1-4 0 0,2 1 0 15,7 1 0-15,-1 2 0 0,7 1 0 0,-3 3 0 0,-3 0 0 0,-1 0 0 16,-6 5 0-16,-5 1-128 0,1 1 128 15,0-5 0-15,-1 6 0 0,5-4 0 0,0 5 0 0,5-1 0 32,-1 3 0-32,-2-5 0 0,-4 5 0 0,-3 0 0 0,5-1 0 0,4-1-128 0,1-1 128 0,1 3 0 15,2 0 0-15,-1-1 0 0,-1 1 0 0,0 2 0 16,5-3 0-16,0 1 0 0,-3-2 0 0,1-1 0 16,1-1 0-16,3 1 0 0,6-2 0 15,0 1 0-15,-4 1 0 0,0-6 0 16,2 3 0-16,-5-1 0 0,5 2 0 0,3-6 0 0,3 5 0 0,2 1 0 15,1-6 0-15,4 2 0 0,2-4 0 0,2-2 0 16,2-3 0-16,4 1 176 0,5 0-176 0,2 1 160 0,-1-3-32 0,-3-1-128 31,-1 5 192-31,5-7-64 0,4 5-128 0,7-3 192 0,1 1-192 0,5-1 192 16,0 3-192-16,0 0 0 0,2 1 144 0,-2-3-144 0,2 4 0 0,4 2 0 16,4 2 0-16,3 0 128 0,2 6-128 0,-1-2 0 15,5 7 0-15,-2-3 0 0,2 3 0 0,2-3 0 16,5 1 0-16,3 0 0 0,5 1 0 0,0-1 0 15,-4-3 0-15,0 3 0 0,6 3 0 0,8-1 0 16,7 2 0-16,2 2 0 0,0 6 0 0,-2-6 0 0,-15-2 0 0,5 2 0 16,10 2 0-16,2 0-208 0,2-3 80 0,-4 4 128 31,-9-1-1072-31,5 4-80 0,4-4-32 0,-9 4-8096 0,-12 0-1600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31T22:33:53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1099 7891 7359 0,'-2'0'656'0,"0"-4"-528"15,2 2-128-15,0 0 0 0,-2 2 752 0,2 0 112 0,-2-3 32 0,0-1 0 0,-3 0 448 0,3 2 112 16,0-5 16-16,2 1 0 0,2 2-912 0,0-3-176 0,3-1-48 0,-1 1 0 16,2-1 304-16,1-1 48 0,-1-1 16 0,0 1 0 15,1 1 304-15,-3 3 64 0,0-1 16 0,-2 4 0 16,3 0 432-16,-3 4 80 0,0 0 32 0,0 4 0 15,0-1-736-15,-2 1-128 0,2 5-48 0,-2-11 0 16,0 0 16-16,0 0 0 0,0 0 0 0,0 0 0 16,-4 38 96-16,2-34 32 0,2 7 0 0,0 2 0 15,0 0-352-15,0 1-64 0,2 1 0 0,-2 2-16 0,0-2-176 16,2 4-48-16,0 1 0 0,0-1 0 0,3 0-80 0,-3 0-128 16,0 0 176-16,2-2-176 15,3 0 176-15,-3-2-176 16,2-2 160-16,3-2-160 0,1-7 192 0,3-2-48 0,4-4-16 0,-2-9 0 0,4-4-128 0,0-6 160 15,7-9-160 1,2-8 160-16,-1-5-160 0,5-14 192 0,7-11-192 0,1-3 192 0,1-5-192 0,1-1 0 16,1 3 0-16,-3 8 128 0,-3 6-128 0,-6 11-144 0,1 7 144 15,-4 10-18624-15</inkml:trace>
  <inkml:trace contextRef="#ctx0" brushRef="#br0" timeOffset="666.73">1365 9626 8287 0,'-2'-4'736'0,"0"-7"-592"0,2-4-144 0,0 3 0 0,0 1 1024 0,0 0 192 0,0-12 16 0,0-16 16 0,0-12 224 0,2-4 32 16,3 12 16-16,-3 9 0 0,4 9 32 0,-2 12 16 16,3 7 0-16,-1 8 0 0,3 6 224 0,-3 9 32 15,5 3 16-15,-1 5 0 0,-1 3-560 0,4 4-96 16,-1 6-32-16,-1 5 0 0,2 1-608 0,0 1-128 0,2 2-32 0,-1 4 0 15,1-4 48-15,-2-5 0 0,0-3 0 16,-5-12 0-16,1-10-64 0,2-10-16 0,-1-7 0 0,5-7 0 16,2-8 32-16,0-6 16 0,5-4 0 0,-1-9 0 15,2-3-256-15,1-1-144 0,-3 0 160 0,5-9-160 16,1-4 0-16,5-9 0 0,4-4 0 0,1-2 0 16,1 0 0-16,2 5 0 15,1 3 0-15,4 9-160 0,-1 9-1648 0,3 6-336 0</inkml:trace>
  <inkml:trace contextRef="#ctx0" brushRef="#br0" timeOffset="34917.69">1189 11063 15663 0,'-2'-8'1392'0,"-1"1"-1120"0,3 1-272 16,0-1 0-16,0 3 1600 0,0-2 256 0,0-7 48 0,0-6 16 0,3-2 448 0,-1-5 112 0,0 5 16 0,0 8 0 15,2-2-848-15,-2 9-176 0,3 4-16 0,-1 4-16 16,2 8-528-16,-2 3-96 0,5 6-32 0,0 5 0 16,-1 1-384-16,3 5-80 0,-1 6 0 0,1-2-16 15,0 2-160-15,-1-4-16 0,1 7-128 0,-3-1 192 16,1 0-192-16,-1-8 128 0,3 0-128 0,-2-9 0 15,1-4 256-15,-1-10-64 0,1-3 0 0,3-8 0 16,2-7 0-16,6-6 0 0,3-11 0 0,4-8 0 16,-5 6 0-16,9-12-16 0,4-7 0 0,7-11 0 0,1-6-176 15,1-4 0-15,2-5 0 0,-2 3 128 16,0 2-128-16,-3 6 0 0,-4 4 0 0,-3 9 0 0,-3 2 0 0,-3 5 0 16,-1 3 0-16,-2 5 0 15,-5 6-384-15,-2 9-96 0,-2 4-32 0,-2 4-18240 16</inkml:trace>
  <inkml:trace contextRef="#ctx0" brushRef="#br0" timeOffset="48005.2">1225 12645 10127 0,'-4'-2'896'0,"1"-5"-704"0,3 3-192 0,0 2 0 0,-2 2 896 0,0 0 160 16,0-4 32-16,-2-1 0 0,0 3 640 0,-3 0 144 0,1 4 32 0,2 5 0 15,1-3-560-15,1 2-128 0,0 5 0 0,0 2-16 16,2 2-176-16,0-3-16 0,0 8-16 0,0-3 0 16,2 4-192-16,0 2-32 0,0 5-16 0,1 4 0 15,-3 4-288-15,2 0-48 0,-2 3-16 0,0-3 0 16,0 0-160-16,0-8-48 0,2-1 0 0,0-14 0 16,4-2 336-16,1-7 64 0,3-10 16 0,3-7 0 15,2-4-160-15,2-7-48 0,2-3 0 0,0-5 0 0,3 4-80 0,1-10 0 16,9-7-16-16,2-6 0 0,7-6-304 0,-1-5 128 15,5-2-128-15,0 0 0 0,-1-4 128 16,-1 0-128-16,2-2 0 0,-7-1 0 0,-4 18 160 0,0 2-32 16,2-2 0-16,-6 8 0 0,-2 9-128 0,0 2 0 15,-1 6 0-15,-1 9 0 16,-1 10-1472-16,-6 5-160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9:52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6765 6580 2751 0,'-2'0'256'0,"0"0"-256"0,-1 0 0 0,3 0 0 0,0 0 1056 0,-2 0 160 0,-2-5 48 0,0 3 0 16,-3-2 656-16,1 0 128 15,0 2 16-15,1-7 16 0,-1 7-304 0,4-4-64 0,2 1-16 0,-2 1 0 16,0 0-416-16,2 2-96 0,0 2-16 0,0 0 0 16,0 0-336-16,0 2-80 0,0 0-16 0,2 0 0 31,2 2-176-31,0-4-48 0,3 0 0 0,-1 2 0 16,3 1-128-16,1-3-16 0,1 2-16 0,2-2 0 15,-1-2-48-15,3 2-16 0,0-3 0 0,2 1 0 0,0-2-32 16,0 0 0-16,0 2 0 0,-2 2 0 0,2 0-96 15,-2 0-32-15,2 0 0 0,-2 2 0 0,0-2-128 0,4 2 0 16,0-2 0-16,3 2 0 0,1 2 0 0,1-4 0 16,1 0-144-16,1-4 144 0,-3 4 0 0,3-2 0 15,-1 2 0-15,3 0 0 0,-2 2 0 0,1-2 0 16,-1 4 0-16,1-4 0 0,-3 0 0 0,1 2 0 16,5-2 0-16,0 0 0 0,4-2 0 0,-2-4 0 15,4 2 0-15,3-7 0 0,-3 5 0 0,2-3 0 16,1 3 0-16,-3-1 0 0,2-1 400 0,5-1-16 0,4-1 0 0,6-5 0 15,4 0-96-15,7-4-32 0,4-7 0 0,7 3 0 16,4-9 304-16,-3 4 48 0,-1-2 16 0,-9 7 0 16,-9 6-48-16,-5 6-16 0,-8-2 0 0,-1 5 0 15,-5 4-368-15,1 2-192 0,-3 2 192 0,-2 0-192 16,-2 0 192-16,0 2-192 0,-2 2 192 0,-1 0-192 16,-1 3 144-16,-2-1-144 0,-3 0 0 0,1 3 144 15,-5-3-144-15,0 1 128 0,0 1-128 0,-4-1 128 16,-2-3-128-16,0 2 0 0,-3 1 0 0,-1-3 0 15,-1 0 0-15,1-2-272 0,-5 3 64 0,-2-5 16 32,0 2-1216-32,-2-4-224 0</inkml:trace>
  <inkml:trace contextRef="#ctx0" brushRef="#br0" timeOffset="1">20586 6429 6447 0,'-6'0'576'0,"-1"0"-576"0,5 4 0 0,0-4 0 0,2 0 1568 0,-2 0 208 0,-2 0 32 0,-3 0 16 0,1-4 448 0,-1 1 96 0,3 1 0 16,4-4 16-16,0 4-416 0,2-9-96 0,5 0-16 15,-1 3 0-15,0 2-304 0,1-1-64 0,-1 1-16 0,3-1 0 16,-3 3-640-16,3 4-128 0,-1-4-16 0,3 4-16 31,0 0-336-31,-1 0-64 0,3 4-16 0,6-4 0 0,0 4-64 0,5-1-32 0,1 1 0 0,5 2 0 16,2-4-160-16,6 3 192 16,3-1-192-16,4 0 192 0,6-2-192 0,4-2 0 0,5 0 144 0,6-2-144 15,6 0 256-15,11 0-32 16,7-7 0-16,3 1 0 0,3-3 96 0,0-4 32 0,2-2 0 0,0 0 0 15,4 0-96-15,15-8 0 0,11-1-16 0,0-2 0 16,-17 7 16-16,-3 2 0 0,7 2 0 0,-4 2 0 0,2 4 0 0,-6 5 0 31,-3-5 0-31,-6 11 0 0,-4 0-256 0,-11 7-128 0,-13-1 128 0,0 3-208 16,3 1 208-16,-1 1 0 16,-2 6 0-16,-4-6 0 0,0 1 0 0,-4-1 0 0,-6 0 0 0,-7-1 0 0,-5 1 0 0,-7 0 0 15,-8-1 0-15,-5 1 0 0,-5-1 0 0,-6-1 0 16,-3 2 0-16,-3-3 0 0,-5-1 0 0,-2-1 0 15,-4 2-128-15,-3-1 128 16,-1-3-176-16,-3 2 16 0,0-3 0 0,1-1 0 16,-3 0-352-16,0 2-64 0,3-4 0 0,-5 0-17376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09:53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10539 7265 11055 0,'0'0'976'0,"0"-4"-784"0,0 2-192 0,0 0 0 0,0 0 512 0,0 2 48 0,0-7 16 0,0 3 0 0,0-3 1104 0,0-3 240 0,0-1 32 0,2 1 16 15,-2-1-448-15,2 0-96 0,3-2-16 0,-3 1 0 16,2-1-208-16,0 0-48 0,3-2-16 0,1-2 0 16,1 2-304-16,-1 0-64 0,3-2-16 0,2 0 0 15,-1 5-224-15,1-3-32 0,6-2-16 0,3-5 0 16,5 1-48-16,1-2-16 0,4 4 0 0,-4-1 0 16,-1 10-64-16,-3 5-16 0,-3 5 0 0,0 5 0 0,-6 7-208 15,0 3-128-15,-4 9 128 0,-5 1-128 0,-4 9 208 0,-2 0-16 16,-2 9-16-16,-4 4 0 0,-3 2-176 0,-3-2 192 15,-5 2-192-15,0-3 192 0,-3 3-192 0,-1-6 0 16,6-7 0-16,-4 5 128 0,0-3-128 0,-3-4 0 16,5-2 144-16,0-6-144 0,0 3 0 0,0-1 128 15,2-2-128-15,5-3 0 0,1-4 0 0,7-2 0 16,2-4 0-16,7-2 128 0,1-5-128 0,3-2 0 0,1 0 0 0,1-4 0 16,4 0 0-16,2-4 0 0,1-2 0 0,-3-1 128 15,4-1 48-15,0-1 16 0,-2-1 0 0,5-1 0 31,-1 0-608-31,1-6-112 0,1 5-32 0,-1-1-16208 0</inkml:trace>
  <inkml:trace contextRef="#ctx0" brushRef="#br0" timeOffset="1">11208 6748 6447 0,'-4'-4'272'0,"-1"1"80"0,3 1-352 0,0 0 0 0,0 2 0 0,2 0 0 0,-2 0 1072 0,2-4 144 0,-2 0 16 0,-3 2 16 0,3 2 32 0,0-5 0 0,0 5 0 0,0 5 0 16,0-5-400-16,0 6-80 0,2 0-16 0,0 3 0 15,-2 1 544-15,2 3 96 0,0 2 32 0,2-4 0 16,0 2-336-16,0 1-64 0,2 4-16 0,0 3 0 16,1 0-400-16,-1-4-64 0,2-4-32 0,1 0 0 15,-1-5-176-15,1 1-48 0,1-7 0 0,3-2 0 16,-1-2 128-16,3-5 32 0,0-1 0 0,-2 1 0 15,-3-3 144-15,1 1 16 0,-1 1 16 0,-1-3 0 0,-3 0-480 0,-2 3-176 16,0-1 0-16,-2-1 144 0,0-1-144 0,0 0 0 16,-2 1 0-16,-2-5 0 0,-3 4 0 0,-1-1 0 15,-3-6 0-15,-2 4 0 0,1 1 0 0,-3 0-176 16,2 2 176-16,2 3-192 0,-2-1 192 0,1 1-160 16,-1 4 160-1,2-1-160-15,1 3-736 0,1 0-128 0,3 2-48 0,1 4-12992 0</inkml:trace>
  <inkml:trace contextRef="#ctx0" brushRef="#br0" timeOffset="2">11777 7237 8287 0,'-9'0'368'0,"5"-4"80"0,0 2-448 0,1 2 0 0,3 0 0 0,0 0 0 0,0-2 2016 0,3 2 320 16,1-2 64-16,2 2 16 0,3 0 528 0,-9 0 96 0,0 0 32 0,40-7 0 15,-23 5-1088-15,2 0-192 0,3-2-64 0,-1-2 0 16,5 1-608-16,-1-1-128 0,1-5-32 0,-1 5 0 16,1-1-464-16,-5 3-112 0,0-4 0 0,-1 6-16 15,-6-5-368-15,1 7 0 0,-4 2 0 0,-2 3-128 31,-3-5-1280-31,-4 4-256 0,-4 2-64 0,0-6 0 16,0 2-1312-16,-3 3-272 0,-1-5-48 0,-2 0-7760 0</inkml:trace>
  <inkml:trace contextRef="#ctx0" brushRef="#br0" timeOffset="3">11907 7054 1839 0,'0'0'160'16,"0"0"-160"-16,0 0 0 0,0 5 0 15,0-5 2384-15,0 4 448 0,0 4 96 0,0 7 16 0,2 9 272 0,-4 8 64 16,2 4 16-16,0-4 0 0,0 2-1120 0,-3-2-208 15,6-5-48-15,-3 1-16 0,2-2-864 0,2-3-160 16,-2 1-48-16,2-1 0 16,1 0-832-16,-3-1-128 0,2-5-64 0,0 0-14784 0</inkml:trace>
  <inkml:trace contextRef="#ctx0" brushRef="#br0" timeOffset="4">12392 7033 6447 0,'-8'-2'272'0,"3"-2"80"0,1 2-352 0,2-3 0 0,0 5 0 0,2-4 0 0,0 0 2192 0,0-3 368 16,2 1 80-16,2-9 16 0,3 2-272 0,1-6-48 15,1 11-16-15,-3-3 0 0,5-4-832 0,1 0-160 16,6 0-48-16,3 0 0 16,2-4-224-16,3 4-48 0,-1 0-16 0,1 5 0 15,-3 1-192-15,1 3-32 0,-3 4-16 0,0 2 0 16,-4 4-384-16,-2 5-80 0,-2 1-16 0,-4 7 0 0,-3 2-272 0,-2 5 0 0,-4 4-208 0,-4-1 80 15,-2 3-64-15,-5 0 0 0,0 6 0 0,-6-2 0 16,-2 9 320-16,-6-3 64 0,1 3 16 0,1-3 0 16,1-4 48-16,-1 3 16 0,0 7 0 0,-3-5 0 15,5-1-272 1,-1 1 160-16,3-1-160 0,2-4 128 0,4-4-128 0,3-4 0 0,3 0 0 0,3-7 0 16,4-6 176-16,2-4-48 15,5-5-128-15,3-2 192 0,5-8 400 0,2 0 80 0,0 2 16 0,7-9 0 16,6-4-416-16,6-4-80 0,0 0 0 0,0 2-16 15,-4 0-176-15,0 6 0 0,-4-6-192 0,-3 6 192 16,-1 1-1280-16,-5 1-144 0,0 1-32 0,-6 1 0 16,0-1-1808-16,-1 1-384 0</inkml:trace>
  <inkml:trace contextRef="#ctx0" brushRef="#br0" timeOffset="5">13008 6556 15663 0,'0'-4'1392'0,"0"4"-1120"0,0 2-272 0,0 0 0 0,0 0 896 0,0 3 112 0,-2 1 16 0,-1 5 16 16,1 6 1760-16,0 4 336 0,-2 5 80 0,0 1 16 15,-1 1-2144-15,3 2-416 0,0-5-96 0,0 7 0 16,2-4-704-16,0-5-144 0,2 5-32 0,2 2-14096 16</inkml:trace>
  <inkml:trace contextRef="#ctx0" brushRef="#br0" timeOffset="6">13476 7048 19343 0,'2'-6'848'0,"1"-3"192"0,-1 7-832 0,0-4-208 0,0 3 0 0,2 1 0 16,0 2 2464-16,3-6 448 0,6 2 96 0,4-3 0 15,4 3-560-15,2-2-112 0,3-1-32 0,0 5 0 16,-3 2-1344-16,-2 0-288 0,1 4-48 0,-3 1-16 0,2 1-432 16,-4-2-176-16,0 3 128 0,-2-1-128 0,-2-2 0 0,2 1 0 15,0-5 0-15,2-3 0 0,-2 3-208 0,-1-2-80 16,1 2-16-16,-2-6 0 15,-2 4-1648-15,-3 0-336 0,-1 2-64 0,-5 0-12960 0</inkml:trace>
  <inkml:trace contextRef="#ctx0" brushRef="#br0" timeOffset="7">13738 6767 9215 0,'2'-11'400'0,"1"7"96"0,-3 0-496 0,0 4 0 0,0 0 0 0,0 0 0 16,0 4 2208-16,0 5 352 15,-3 6 64-15,1-1 0 0,0 14 432 0,-2 4 80 0,2 6 0 0,0 3 16 16,0 1-976-16,-3 1-208 0,3 2-48 0,-2-3 0 16,2-1-912-16,-3-3-192 0,3 0-48 0,0-1 0 15,0-6-512-15,0-3-128 0,0 0 0 0,0-5-128 16,4-1-512-16,0-5-192 0,2 2-64 0,5-9-16304 16</inkml:trace>
  <inkml:trace contextRef="#ctx0" brushRef="#br0" timeOffset="8">14203 6884 15663 0,'-3'-8'688'0,"1"1"144"0,2 1-656 0,0-1-176 0,0 3 0 0,2 2 0 15,1-2 2368-15,1-5 448 0,2-1 96 0,3-3 16 16,1-8-624-16,5-1-128 0,2 3-32 0,0 4 0 16,3-4-816-16,-1 4-176 15,2 4-16-15,2 1-16 16,1 1-464-16,-3 5-80 0,1 2-32 0,-3 2 0 0,-2 4-320 15,-2 3-64-15,0 5-16 0,-3 5 0 0,-3 3-144 0,-5 1 0 16,-4 7 0-16,-2 3 0 0,-7 8 0 0,-3-1 0 16,-3 3 0-16,-4-1 0 0,2 0 0 0,-5 3 0 15,-3 0 0-15,-1 6 0 0,-2-5 0 0,1 1 0 16,3-7 0-16,1 1 0 0,-3 1 0 0,3 1 0 16,2-3 128-16,1-2-128 0,1 2 0 0,4-4 128 15,7-4-128-15,4-6 0 0,4-9 0 0,8-5 0 16,9-3 0-16,7-12 0 0,3-1 0 0,3-9 128 0,2 0-128 0,0-2 0 15,2 0 0-15,0 0 0 0,-4 2-144 16,-2 2 144 0,-3 3-800-16,-3-3-48 0,-3 4-16 0,-4 3-16272 0</inkml:trace>
  <inkml:trace contextRef="#ctx0" brushRef="#br0" timeOffset="9">14675 6394 10127 0,'7'-6'896'0,"-3"2"-704"0,0 4-192 0,-2-4 0 0,1 4 1968 0,1-5 352 0,4 3 80 0,5-4 16 0,4-5 2000 0,-4 7 384 15,-2 4 96-15,-3 4 16 0,-4 7-3152 0,-4-3-624 16,3 5-128-16,-3 4-32 0,0 0-592 0,0-2-128 16,-3 6-32-16,1 3 0 0,-2 1-224 0,-2 1 0 0,-1 4 0 0,1-3 0 15,-1-3 0-15,-1 1-128 0,-3 3 128 0,-1 0 0 16,3-5 0-16,-2 0 0 0,3 1 0 0,-1-9 0 16,5 2 0-16,2-9 0 0,4 1 0 0,4-5 0 15,5-2 0-15,6-6 0 0,2-5 0 0,3-1 0 16,5-7 0-16,-1 2-128 0,-3 0 128 0,1 2 0 31,1-4-576-31,-1 2-64 0,-3 2-16 0,-2 5-10944 0,-4 4-2192 0</inkml:trace>
  <inkml:trace contextRef="#ctx0" brushRef="#br0" timeOffset="10">15180 7265 17503 0,'0'-4'1552'0,"0"2"-1232"0,2 0-320 0,-2 0 0 0,3 2 1088 0,1-5 144 0,4 1 48 0,5-5 0 0,6-5 1984 0,7 1 384 16,1 0 96-16,3 5 16 0,2-1-2016 0,0 3-400 15,2-1-64-15,0 1-32 0,0 4-784 0,-2 0-144 16,-2-3-48-16,-4 3 0 0,-1 2-272 0,-5-2 0 16,-1 0-208-16,-4 2 80 15,-3 0-1664-15,-3-6-320 0,-3 6-64 0,-1-7-13728 0</inkml:trace>
  <inkml:trace contextRef="#ctx0" brushRef="#br0" timeOffset="11">15544 6982 12895 0,'-2'0'576'0,"2"0"112"16,0 0-560-16,0 0-128 0,-2 2 0 0,2 0 0 15,0 0 1728-15,0 5 320 0,0 3 64 0,0 5 16 16,2 2-1568-16,0 5-320 0,3-1-64 0,1 2-16 15,3 3-2784-15,8 2-544 0,6-3-112 0,3-1-32 16</inkml:trace>
  <inkml:trace contextRef="#ctx0" brushRef="#br0" timeOffset="12">16075 7414 23039 0,'-7'-8'1024'0,"5"3"192"0,0 1-960 0,0 0-256 15,0 2 0-15,2 2 0 0,0-4 1280 0,2-1 192 0,2-3 64 0,3-1 0 32,5 1-1680-32,1-1-336 0,4 3-64 0,2 6-16 0,-1 0 416 0,3 4 144 0,2 5 0 0</inkml:trace>
  <inkml:trace contextRef="#ctx0" brushRef="#br0" timeOffset="13">16535 7348 11967 0,'-2'0'528'0,"0"0"112"0,2 0-512 0,-2 4-128 0,-1-4 0 0,1 0 0 0,2 0 1024 16,-2 0 192-16,0 3 16 0,0-1 16 0,4 0-48 0,-2-2-16 16,0 0 0-16,0 0 0 15,0 0-3104-15,51 4-608 0,-27-4-128 0,1-4-32 0</inkml:trace>
  <inkml:trace contextRef="#ctx0" brushRef="#br0" timeOffset="14">16946 7276 32255 0,'0'-4'2864'0,"2"1"-2288"0,-2 3-576 0,0 0 0 15,-2-2 256-15,2 0-64 0,0-2-16 0,0 0 0 16,-2 2-176-16,2-5 0 0,0 5 0 0,0 2 0 16,0 0 0-16,0 0 0 15</inkml:trace>
  <inkml:trace contextRef="#ctx0" brushRef="#br0" timeOffset="15">17391 6999 19343 0,'7'-6'1728'0,"-3"1"-1392"0,0 3-336 0,-2 0 0 0,2 0 2480 0,1 2 416 0,3-8 96 0,5-1 16 0,4-2-832 0,4-4-144 16,1 3-48-16,1-3 0 0,-4 4-1216 0,-2-2-256 16,2 3-64-16,-4-1 0 0,2 3-320 0,-2-1-128 15,2 1 0-15,-2 3 0 16,0 3-512-16,-4 2-192 0,-3 0-32 0,-3 0-10384 15,-3 4-2064-15</inkml:trace>
  <inkml:trace contextRef="#ctx0" brushRef="#br0" timeOffset="16">17489 6793 2751 0,'0'-13'256'0,"0"4"-256"16,0 3 0-16,0-1 0 0,0 5 1808 0,0 2 320 0,2 0 64 0,0 2 16 15,1 1 1312-15,-1 5 272 0,2 3 48 0,0 6 16 16,-2 10-1520-16,0 1-304 0,1 10-64 0,-1 5-16 15,-2 0-928-15,0 1-176 0,2-3-32 0,0 1-16 16,2 1-464-16,0-5-80 0,1-4-32 0,-1-2 0 16,2-6-224-16,1-7-256 0,-1 0 48 0,1-8 16 15,-1-7-2032 1,0-2-400-16,1-2-64 0,-1-2-32 0</inkml:trace>
  <inkml:trace contextRef="#ctx0" brushRef="#br0" timeOffset="17">17853 6780 15663 0,'0'-13'688'0,"0"7"144"0,0-1-656 0,2 1-176 15,1-1 0-15,-1 3 0 0,4-2 2720 0,1-3 512 0,7-3 96 0,6-6 32 16,3-1-912-16,0 0-176 0,3 6-32 0,-3 1-16 15,1 3-1424-15,-3 7-288 0,-2 2-48 0,-2 2-16 16,-4 7-160-16,-4 1-32 0,-3 7-16 0,-2 5 0 16,-2-1-32-16,-4 0 0 0,-2 9 0 0,-2 6 0 15,-1-8-208-15,1 4 176 0,-3 2-176 0,1 4 160 16,-5 7-160-16,0 2 0 0,-2 4 0 0,-2 0 128 16,2 4-128-16,-2-6 0 0,0-6 0 0,2 1 0 15,-2-5 0-15,2-1 0 0,3-6 0 0,5-4 0 16,3-7 0-16,4-2 0 0,2 0 128 0,7-8-128 15,1 0 128-15,7-9-128 0,5-2 128 0,3-7-128 16,3 1 144-16,4-9-144 0,0-2 160 0,-2 0-160 16,-1 2 0-16,-3-2-240 0,0 0 32 0,-1-2 0 15,1 2-1312-15,-3-2-256 0,1 4-48 0,-1-2-13824 16</inkml:trace>
  <inkml:trace contextRef="#ctx0" brushRef="#br0" timeOffset="18">18482 6482 12895 0,'0'0'1152'0,"0"0"-928"0,0 0-224 0,0 4 0 16,2 2-400-16,-2-3-128 0,2 5-32 0,2 3 0 15,0 6 3760-15,3 4 736 0,-1 7 160 0,3-5 16 16,-1 3-1600-16,1-1-320 15,-1-1-64-15,3-1-16 0,0-2-896 0,-3-4-176 0,-1-6-32 0,-3-5-16 16,4-1-656-16,-1-1-128 0,1-11-16 0,1 1-16 16,-3 2-176-16,1-11 0 0,-1 2 0 0,0-2 0 0,3-2-272 0,-3-4-48 15,3-7 0-15,1 3 0 16,3 1-16-16,-2-3-16 0,2-3 0 0,-1 6 0 0,1 3 144 0,2 4 16 16,0 0 16-16,0 6 0 15,2 1 176-15,0 1 0 0,-2 7 0 0,0 2-128 0,0 7 128 0,0 3 0 16,-3 7 160-16,1 4-160 15,-2 5 976-15,-1 2 112 0,-1 4 0 0,2-3 16 0,-1-3-336 0,1-5-80 16,0 1-16-16,1-5 0 0,3-7-384 0,2-6-80 16,9-6-16-16,4-8 0 0,4-7-320 0,2-7-80 0,-2 3-16 15,7-7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0:38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3881 7725 8287 0,'-9'4'736'0,"3"1"-592"0,2-3-144 0,2-2 0 0,-1 0 464 0,1 0 64 0,-2 0 16 0,-4 2 0 15,-3 0 416-15,-2-2 96 0,-2 0 16 0,0-2 0 16,0-2-528-16,0 4-96 0,1-7-32 0,-3 5 0 16,2 0 288-16,-2-2 48 0,0 1 16 0,0-3 0 15,4 4-48-15,-6 0 0 0,-1-5 0 0,1 3 0 16,2-2-192-16,2 2-32 0,-2-5-16 0,2 1 0 16,3 1 480-16,1-4 80 0,0 3 32 0,3 2 0 0,-1-5 400 0,3-2 64 15,-1 9 32-15,3-7 0 0,0 5-240 0,2 2-48 16,0-3-16-16,0 3 0 0,4-2-496 0,0 1-80 15,0 1-32-15,2 2 0 0,3 2-224 0,-1-4-48 16,5 2-16-16,-3 2 0 0,7 0-176 0,0 0-48 16,4 0 0-16,0-3 0 0,0 3-144 0,7 0 128 15,8-2-128-15,2 2 128 0,5-4-128 0,3 0 0 16,5-3 144-16,3 5-144 0,-1 0 0 0,2 0 0 16,0 2 0-16,-2-2 128 0,0 4-128 0,-2-2 0 0,3 2 0 0,-6-4 0 15,-3 0 176-15,4-2-48 0,8-5 0 0,7-2 0 16,2-1 16-16,2-1 0 0,0 0 0 0,-2 0 0 15,-2 3 48-15,-7 1 16 0,-2 5 0 0,1 0 0 16,1-3-208-16,0 3 176 0,-6 0-176 0,-2-3 160 16,2 1-160-16,-2 2 0 0,-2-3 0 0,-3 3 0 15,1 2 0-15,-3 0 128 0,1 0-128 0,-7 2 128 16,0-5 0-16,-6 5 0 0,-3 0 0 0,-3 5 0 16,-3-5-128-16,-7 4 0 0,-3 0 144 0,-3 5-144 0,-3-3 0 0,-6 5 0 15,-3-1 0-15,-3-1 0 0,-1-1 0 0,-5 1 0 16,-2 0 0-16,-4-1 0 15,-7-2 0-15,-4 1 176 0,-11 1-176 0,-3-1 192 0,-3 3-192 0,-9-3 0 16,-4 1-160-16,-4 1 160 0,2-3-144 0,-6 3 144 16,-13-5-128-16,-2 2 128 15,0-4 0-15,-1 3 0 0,-1-1 0 0,4 2-128 0,2 1 128 0,2 3 0 16,0 5 0-16,1-4 0 0,1 6 0 0,9-6-160 16,6-1 160-16,2 1-208 0,-1 0 80 0,-8-1 128 0,1 1-208 0,0-1 80 15,6 1 128-15,11-5 0 0,4 1 0 0,7-3 128 16,12-2-128-16,5 3 0 15,6-5 0-15,6 0-128 0,7 0 128 0,8-7 0 0,9 3 0 0,4-3 0 16,13-1 0-16,4 2 0 0,2-1 0 0,13-3 0 16,13-1 0-16,8-2 0 0,9 2 0 0,4 1 128 15,6 1-128-15,3-3 0 0,-3 1 0 0,3-4 0 16,4 0 0-16,-5 0 0 16,-5 5 0-16,-1-1 128 0,2 2-128 0,-4 5 128 0,-10 0-128 0,-3 4 128 15,0 2-128-15,-10 0 0 0,-11-2 0 0,-4 2 0 16,-3-2-448-16,-1 2-64 0,-7 3-16 0,-7 1-12128 15,-3 3-2416-15</inkml:trace>
  <inkml:trace contextRef="#ctx0" brushRef="#br0" timeOffset="1">7638 7870 4607 0,'-2'0'400'0,"2"0"-400"0,0 0 0 0,0 0 0 0,0-4 352 0,0 4-16 0,2-3 0 0,-2 3 0 0,2-6 960 0,0 2 192 0,1-3 48 0,-3 7 0 31,0 0 192-31,0 0 32 0,0 0 16 0,0 0 0 16,0 0 80-16,14-32 32 0,-14 28 0 0,0 2 0 0,0 2-320 0,0-2-64 0,0 2-16 0,0 0 0 15,0 0-576-15,3-2-112 16,-1 2-32-16,2 0 0 0,0 0-336 0,-4 0-80 0,0 0-16 0,0 0 0 15,0 0 160-15,41-9 16 16,-31 7 16-16,-1 2 0 0,-1 0-144 0,3 0-48 0,0 0 0 0,1-4 0 16,-1 4-32-16,2 4-16 0,-5-4 0 0,3 2 0 0,-2 3-32 0,-3-1 0 15,2 0 0-15,-1 2 0 0,1 1-64 0,1-3 0 16,2 2-16-16,1-1 0 0,1 1-176 0,0-4 0 31,4 0 0-31,2 5 0 0,0-7 272 0,0 0-16 16,5 2-16-16,-3 0 0 0,0 0-240 0,-1-2 144 15,3 0-144-15,-2 0 128 0,3 0-128 0,-3-2 128 16,-2 2-128-16,0-2 128 0,3 0-128 0,-1-3 128 16,0 1-128-16,5 2 128 0,-1-9-128 0,3 5 192 0,-2 2-192 15,-3-3 192-15,3-1-192 0,-1 2 0 0,-1-1 144 0,-1 1-144 16,-2 1 0-16,-1 1 128 0,-3 2-128 0,2-2 0 16,-4 4 0-16,2-4 0 0,2 1 0 0,-2-3 128 15,2 2-128-15,0 4 0 0,0-7 0 0,1 5 0 16,-1 0 0-16,-2-2 0 0,2 0 0 0,-2 2 128 15,4-3-128-15,1 1 0 0,-1 2 0 0,2-5 0 16,-1 7 128-16,-1-4-128 0,7 2 128 0,-1 0-128 16,5 2 192-16,2-2-48 0,5 2 0 0,1 0 0 0,-6 2-144 15,5-2 0-15,1 2 0 0,5 0 0 0,2 2 0 0,0 3 0 16,-1-3 0-16,-1 3 0 0,-4-1 0 0,-5 0 0 16,4 3 0-16,1-3 0 0,1 5 0 0,3-5 0 15,4 3 0-15,0-1 0 0,0 3 0 0,-2-3 0 16,2 1 0-16,0 2 0 0,0-1 0 0,0-1 0 15,-2 1 0-15,-3-3 0 0,-1 3 0 0,-3 1 0 16,1 0 0-16,-3-5 0 0,3 5 0 0,-3-1 0 0,-2-3 0 16,3-1 0-16,1 3 0 0,1-5 0 0,1 2 0 15,1 1 0-15,-3-5 0 0,1 0 0 16,-1 4 0-16,-1-6 0 0,1 0 0 0,-4 0 0 16,5 0 0-16,-3 0 0 0,-2 0 0 0,-2 0 0 0,3-4 0 0,-1 2 0 15,2 0 0-15,0 0 0 0,-1-3 0 0,-1 3 0 16,4 2 0-16,-1-4 0 0,-1 2 0 0,0 2 0 15,1 0 0-15,1 0 0 0,-2 0 0 0,1 0 0 16,-1 0 0-16,-2 2 0 0,1 2 0 0,-1-4 0 16,0 0 0-16,2 2 0 0,1-2 0 0,1 0 0 15,1 0 0-15,-1 5 0 0,3-5 0 0,-3 0 0 16,-2 0 0-16,1 0 0 0,-1 0 0 0,5 2 0 0,1 0 0 16,3-2 0-16,-2 2 0 0,2 2 0 0,-5-4 0 0,3 0 0 15,2 0 0-15,0-4 0 0,0 4 0 0,2-2 0 16,-2 0 0-16,-3 2 0 0,-1 0 0 0,2 0 0 15,-1 0 0-15,-1-2 0 16,0 2 0-16,-1 0 0 0,3-5 0 0,-2 5 0 0,1 0 0 0,-1 5 0 16,-5-5 0-16,3 0 0 0,-3 2 0 0,3-2 0 15,-7 2 0-15,2-2 0 0,4 2 0 0,-1 2 0 0,1-4 0 16,-2 0 0-16,-1 0 0 0,1 2 0 0,-2 1 0 0,-2-1 0 16,5 2 0-16,-3 0 0 0,4 3 0 0,-1-7 0 15,1 0 0-15,1 2 0 16,3 0 0-16,5-2 0 0,-2 2 0 0,0-2 0 0,2 0 0 0,0 4 0 15,-2-4 0-15,0 0 0 0,2 2 0 0,0 3 0 16,0-5 0-16,-3 2 192 0,6 0-192 0,-6 4 192 16,-1-6-192-16,-2 2 0 0,2-2 144 0,-3 0-144 15,1 0 0-15,4 0 144 0,6-2-144 0,2-4 0 16,1 2 208-16,-1-3-64 0,-4-1-16 0,2-1 0 16,3 1-128-16,-3-3 0 0,-2 5 0 0,-4-7 0 15,-2 4 0-15,-3 3 0 0,-1-5 128 0,-3 5-128 16,-8 2 0-16,-2-1 160 0,-1 3-160 0,-3 2 160 0,-3-4-160 0,-4 2 0 15,-4 4 0-15,-3 2 128 0,1-4-128 0,-4 0 0 16,-3 7 0-16,2-5 0 0,-2 2 0 0,1 0-224 16,-3 3 80-16,0-3 16 31,0 7-448-31,-2-7-64 0,2 4-32 0,-2 1-11936 0,2 2-2400 0</inkml:trace>
  <inkml:trace contextRef="#ctx0" brushRef="#br0" timeOffset="2">5561 8921 10127 0,'3'-2'896'0,"-1"2"-704"0,0 0-192 0,0-4 0 0,-2 2 960 0,2 0 144 0,0 0 48 0,2-3 0 0,5-1 304 0,0 2 64 16,3-3 16-16,1 1 0 0,0 0-720 0,2-3-144 0,0 7-32 15,2-2 0-15,2-3 192 0,-2 3 48 16,2 0 0-16,0 0 0 0,3-3-192 0,-3 3-48 0,0 0 0 0,0-1 0 16,4-1-192-16,1 2-64 0,1-5 0 0,3 1 0 15,4-3 128-15,2 0 32 0,-4 1 0 0,4-1 0 16,4 3 32-16,1-1 16 0,-1 1 0 0,0 1 0 15,-6 3-336-15,5-2-64 0,3-1 0 0,3-1-16 16,1 1-176-16,-1 1 0 0,2 2 0 0,-5 1 128 16,3-1 48-16,-5 2 0 0,5 0 0 0,-1 2 0 15,1 2 32-15,2-2 16 0,-1 2 0 0,-1 2 0 16,0-1 80-16,1 1 16 0,3 0 0 0,-2 3 0 16,0-5-64-16,8 0-16 0,7 0 0 0,6 2 0 15,-5-4-16-15,7-4 0 0,11 2 0 0,2-2 0 16,-4-3 0-16,-5 1 0 0,5 1 0 0,2-3 0 15,-3-1 48-15,1 5 16 0,2-6 0 0,-2 3 0 0,1 1-288 0,3 2 160 16,0-5-160-16,-6 7 128 0,-3-2-128 0,5-1 0 16,6 3 0-16,0-4 0 0,2 2 0 0,1-1 192 15,1 3-192-15,0 2 192 0,-8-4-192 0,-7 8 0 16,3-4-192-16,-1 7 192 0,5-5 0 0,4 6 0 16,-2-4 0-16,2 3 0 0,0-1-128 0,3-1 128 0,1 1 0 0,0-2 0 15,3-2 0-15,-5 3 0 16,-6-3 0-16,4 0 0 0,4 0 0 0,5 2 128 0,4-4-128 0,2 0 192 15,-3 0-192-15,1-4 0 0,2 4 144 0,-13 4-144 16,-10-4 128-16,2 0-128 0,8 2 160 0,4 0-160 16,7 1 0-16,2 1 0 0,2-4 0 0,-2 2 0 15,-4 2 0-15,-2 0 0 0,-1-1 0 0,-1-1 0 16,-9 4 0-16,2-6 0 16,4 7 0-16,2-3 0 0,-6 2 0 0,1 5 0 0,-4-5 0 0,-3 5 0 15,-7-1 0-15,5 1 0 0,6 2 0 0,0 0 0 16,2-1 0-16,2-1 0 0,0 2 0 0,0 0 0 0,1 2 0 15,-3-3 0-15,-9 1 0 0,7-2 0 0,4 2 0 0,3-5 0 16,1 3 0-16,1-1 0 0,-1-3 0 0,-4 3 0 16,1 3 0-16,-1-2 0 15,-4 4 0-15,2-9 0 0,2-2 0 0,-2 1 0 16,-4-3 0-16,4 2 0 0,4-2 0 0,7 0 0 0,2 0 0 0,0 3 0 16,-1-5 0-16,-1-5 0 0,-4 1 0 0,3-2 0 15,5 4 0-15,2-3 0 0,3 5 0 0,-3 0 0 0,0 0 0 16,-2-4 0-16,0 4 0 0,-2-4 0 0,2 2 0 15,-5 2 0-15,1 0 0 0,4 0 0 0,4 4 0 0,1 2 0 16,-5-1 0-16,-3-3 0 16,3 2 128-16,-6-4-128 15,0 0 0-15,3 2 0 0,8 2 0 0,1 1 0 16,0-1 144-16,-4-4-144 0,1-2 128 0,1 0-128 0,4 2 160 0,1 0-160 0,4 0 192 0,-3 0-192 31,-1 2 160-31,-3-2-160 0,-2 0 128 0,-8 0-128 16,-2 0 0-16,-3 0 0 0,1 2 0 0,-3 4 0 15,2 3 0-15,-8-1 128 0,-8-3-128 0,-5 1 0 16,-4-4 0-16,-7-2 0 0,-8-2 0 0,-4-2 0 0,-2 2 144 16,-7-1-144-16,0 3 160 0,-6-2-160 15,-5 2 0-15,-3-4 0 0,-3 0 0 0,-6 2-160 0,-3-5 160 0,-3 3-160 16,-3-2 160-16,-6 1-160 16,-5-1-784-16,-3 2-144 0</inkml:trace>
  <inkml:trace contextRef="#ctx0" brushRef="#br0" timeOffset="3">1470 9741 19343 0,'-4'-11'1728'0,"-1"3"-1392"0,3 2-336 0,0 1 0 0,0 3 768 0,-2-4 64 0,-3-5 32 0,-3-10 0 0,-1-5 1472 0,0-1 288 0,3 5 64 0,1 5 16 15,3 4-1840-15,0 5-368 0,4 6-80 0,0 4-16 16,2 6 32-16,0 5 0 16,0 4 0-16,3 5 0 0,-3 5-32 0,2 1 0 0,0 0 0 0,3-3 0 31,1 1-32-31,1-9-16 0,1-2 0 0,-1-7 0 15,1-4-16-15,1-4 0 0,-2-6 0 0,-3-2 0 16,0-5-16-16,-1-2 0 0,-1 2 0 0,-6-4 0 16,0 2-128-16,-3-2-16 0,-1 2-16 0,-3 0 0 15,1 5-160-15,-3-3 0 0,-1 0 0 0,-1 5 0 16,0 1 0-16,0 1 0 0,3 4 128 0,-3 2-128 0,2 0 0 0,3 2 0 16,-1 0 0-16,5 2 0 0,0-2 0 0,1 3 0 15,3-1 0-15,3 2 0 0,3 9 0 0,0-4-256 16</inkml:trace>
  <inkml:trace contextRef="#ctx0" brushRef="#br0" timeOffset="4">1521 11276 15663 0,'0'0'1392'0,"0"0"-1120"0,2-4-272 0,-2 2 0 0,0-1 1216 0,0 1 176 0,2-6 32 0,0-3 16 15,-2-4 416-15,2 0 96 0,-2-4 16 0,-2 2 0 16,-2 4-1040-16,-2-6-208 0,-1 4-32 0,-1 3-16 16,-1-1 144-16,-1 2 16 0,-3 1 16 0,0 3 0 15,0 3-208-15,0 2-64 16,1 4 0-16,-1 2 0 0,2 3-288 0,3 3-64 0,-1 1-16 0,5-1 0 0,2 3-208 0,2 2 144 15,4-4-144-15,2 2 128 0,3-1-128 0,4 1 0 16,0-2 144-16,4-7-144 0,2 2 192 0,2-1-16 16,0-3-16-16,-1-4 0 0,-1 0 0 0,-2-5 0 15,-2 1 0-15,-5-3 0 0,-1 1 240 16,-3-3 48-16,-2 0 16 0,-4 1 0 0,0-1-208 0,-4-2-64 16,-2 3 0-16,-1 1 0 0,1 3-192 0,-2-5 144 0,-1 5-144 0,0-3 128 15,3 3-128-15,-2-1 0 0,1 3 0 0,3 0 0 16,4 2-128-16,-2 2-64 0</inkml:trace>
  <inkml:trace contextRef="#ctx0" brushRef="#br0" timeOffset="5">1270 12849 1839 0,'4'-6'160'0,"-2"2"-160"0,0-1 0 0,0 3 0 0,-2-4 992 0,2 2 160 0,0-1 48 0,3-1 0 0,1-11 1648 0,5-2 336 16,-1 0 64-16,1-1 16 0,-2 1-1088 0,-1 4-192 0,-4 0-64 15,-1 3 0-15,-3 1-448 0,-3 3-80 0,1 1-32 0,-2 3 0 16,0 2-272-16,-1 2-64 0,-1 0-16 0,0 4 0 15,-1 7-560-15,-1 6-128 0,-1 0 0 0,1 6-16 16,1 3-112-16,-1 1-32 0,1 5 0 0,1 0 0 16,2 2 96-16,2-2 32 0,4-6 0 0,4-3 0 15,5-6 96-15,4-2 32 0,6-6 0 16,2-5 0-16,5-4-160 0,0-4-16 0,4-9-16 0,0-4 0 16,0-4-224-16,-5-5 0 0,3 3 0 0,-6-5 0 15,-1 0 0-15,-6-4 0 0,0 0 0 0,-4 0 0 16,-5 5 0-16,-5-3 0 0,-3 4 0 0,-7 1 0 15,-3 6 0-15,-5 4 0 0,-2 4 0 0,-5 5 0 0,3 6 0 16,-6 2 0-16,-1 6 0 0,0 5 0 0,-1 6 320 0,1 0 0 16,7 3 16-16,2-1 0 0,4 0 96 0,9 1 16 15,4-5 0-15,6-2 0 0,3-5-304 0,4 1-144 16,4-3 160-16,10 3-18528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0:13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23033 6869 20271 0,'0'-2'1792'0,"0"2"-1424"0,0 0-368 0,0 0 0 0,0 0 1312 0,0 0 192 0,2 2 32 0,5 2 16 16,1-4 944-16,9 3 192 0,5 1 48 0,5-4 0 16,12 0-1408-16,6-2-288 0,8-3-48 0,4-5-16 15,3-5-400-15,-3-2-64 16,-3 2-32-16,1-4 0 0,3 0-160 0,-5-3-16 0,0 3-16 0,-8 2 0 16,-7 4-288-16,-6 5 128 0,-6 1-128 0,-7 3 0 15,-6 4-208-15,-7 7-160 0,-6 1-16 0,-9 7-11872 16,-8 8-2368-16</inkml:trace>
  <inkml:trace contextRef="#ctx0" brushRef="#br0" timeOffset="1">23061 7146 2751 0,'0'-11'128'0,"0"7"16"0,0 2-144 0,0-2 0 0,0 2 0 16,-2 2 0-16,2 0 1824 0,-2-3 336 0,-2 3 64 0,-1 0 16 15,-1 3 1408-15,6-3 304 0,0 0 48 0,0 0 16 16,0 0-1184-16,0 0-224 0,0 0-48 0,-9 34-16 16,11-24-1056-16,-2-3-208 0,0 8-32 0,0-7-16 15,-2 5-704-15,-2 4-144 0,-2-4-16 0,-3 6-16 16,-1 0-112-16,-5 0-32 0,0 2 0 0,0-4 0 16,0 3 0-16,0-1 0 0,-2-2 0 0,2-2 0 15,2 2-16-15,3-7 0 16,3 7 0-16,3-6 0 0,2 0-48 0,4-5-16 0,6 0 0 0,3-1 0 15,4-3-128-15,2 0 0 0,4 0 0 0,3-2 0 16,6 0 128-16,6 0 0 0,6 0 0 0,3-2 0 16,-4 0-128-16,6 0 0 0,6-3 0 0,2 1 0 0,-2 2 0 15,-2 0 0-15,-4 0 0 0,-6 4 0 0,-3 0 0 0,-8 2 0 16,-4 3 0-16,-5 3 0 16,-4 1 0-16,-4 0 0 0,-5 6 0 0,-4-2 0 0,-4 8 0 0,0-2 0 15,-6 7 0-15,-7 4 0 0,-2-4 0 0,-6 6 0 16,-5 6 0-16,-3 1 0 15,-5 1 0-15,-5-4 0 0,-1 3 0 0,-3-1 0 0,1-1-128 0,1-5 128 0,3-2 0 16,2-7 0 0,6-1 0-16,4-7 0 0,1-2 0 0,5-3 0 0,3-1 0 0,3-5 0 0,3 3 0 0,2-7 0 31,3 2 0-31,0 0 0 0,1-1 0 0,3-3 0 0,0 2 0 0,2-2 0 0,2 0 0 0,2 0 0 16,3 0 0-16,1-5 0 0,5 5 0 0,-13 0 128 15,36-10-128-15,-14 1 128 0,5 1-128 0,5-3 128 16,4 1-128-16,3-5 0 0,3 0 144 0,1-2-144 31,0 4 0-31,-1 2 144 0,3 1-144 0,0-3 0 16,-3 2 0-16,1 1 0 0,4 1 0 0,0-2 0 0,-1 1 0 0,1-1 0 0,0 0 0 0,2-1 0 31,-2 1-336-31,-2-2-80 0,2 3-16 0,-5 1 0 16,-8 3-240-16,0-1-48 0,-2 3-16 0,-6 4-17264 15</inkml:trace>
  <inkml:trace contextRef="#ctx0" brushRef="#br0" timeOffset="2">22867 9066 15663 0,'-4'7'688'0,"2"-5"144"0,0 2-656 0,0 0-176 0,2-4 0 0,0 0 0 0,0 2 2240 0,2 3 432 0,4-1 80 0,0 2 0 0,5 1-576 0,2-3-112 16,2 0-16-16,2-8-16 0,0 0-640 0,2-3-128 15,-2 1-32-15,2-5 0 16,-2-6-320-16,0 2-64 0,0 0-16 0,-2-4 0 0,0-2-528 0,-2 0-112 0,-2-3-32 0,-3-1 0 16,1-3-160-16,-1 0 128 15,1-1-128-15,-3 3 128 0,1 5-128 0,-3-1 0 0,0 1 0 0,-2 4 0 16,-2 2 0-16,0 5 0 0,-2 3 0 0,-2-1 0 15,0 8-128-15,-3 2 128 0,3 4-160 0,0 1 160 16,1 7-144-16,1 3 144 0,2-2-128 0,0 7 128 16,5 5-176-16,1 1 176 15,3 4-208-15,1 2 80 0,7 0 128 0,2-2 0 0,5 2 0 0,1-6 0 16,-3-5 0-16,1-4 0 0,5-2 0 0,-1-8 0 16,3-5 0-16,-2-6 0 0,0-4 128 0,-1-5-128 15,1-2 0-15,-5-2-160 0,-1-2 16 0,-3 2 0 16,-4 3-1040-16,-5-5-208 0</inkml:trace>
  <inkml:trace contextRef="#ctx0" brushRef="#br0" timeOffset="3">23287 8508 12895 0,'-13'-10'576'0,"7"3"112"16,-1 5-560-16,3-4-128 0,0 4 0 0,2 0 0 0,2 2 2688 0,-3 0 496 0,1-7 96 0,0 3 32 15,4-2-1776-15,5 3-336 0,3 1-80 0,3 4-16 32,4 3-2432-32,2 1-480 0,1 5-112 0,1 4 0 0</inkml:trace>
  <inkml:trace contextRef="#ctx0" brushRef="#br0" timeOffset="4">23811 8706 17503 0,'-4'-4'1552'0,"-1"4"-1232"16,3 0-320-16,2 0 0 0,0 0 1744 0,0 0 304 0,0-4 48 0,0 0 16 0,0-3 992 0,2 5 208 16,3-6 32-16,3 1 16 0,5 1-2208 0,0-1-432 15,2 3-80-15,2-4-32 16,2 1-432-16,2-1-176 0,0 4 128 0,1-5-128 0,1 0 0 0,-2 5-192 15,3 0 0-15,-5 2 16 32,0 0-1664-32,-4 4-336 0</inkml:trace>
  <inkml:trace contextRef="#ctx0" brushRef="#br0" timeOffset="5">23851 8911 13823 0,'-8'2'608'0,"3"0"128"0,3 2-592 0,0-4-144 0,0 0 0 0,4-4 0 15,0 4 2032-15,3-2 368 0,3-2 80 0,7-3 16 16,4-3 320-16,3-3 80 0,-1 0 16 0,2 0 0 16,-1 1-2112-16,1-1-416 0,0 0-96 0,1 0-16 15,-1 3-1840-15,-1-1-368 0,1 2-80 0,-2 1-11184 16</inkml:trace>
  <inkml:trace contextRef="#ctx0" brushRef="#br0" timeOffset="6">24552 8472 9215 0,'-4'2'816'0,"-1"3"-656"0,1-5-160 0,2 2 0 16,0 2 1824-16,-2 0 336 0,-5 9 64 0,-6 2 16 16,-2 6 2176-16,-4 7 448 0,0 4 96 0,4 0 16 15,2 2-2672-15,4-4-512 0,7-1-128 0,2-5 0 16,4-3-1008-16,4-6-192 0,5-2-32 0,2-7-16 15,4-2-192-15,2-6-32 0,4-2-16 0,3-11 0 16,-1 2-48-16,1-4 0 0,-1 2 0 0,-1-6 0 16,-5 4-304-16,-2-4-64 0,0 0-16 0,-6-1 0 15,-3 1-96-15,-8 0-32 0,-2 4 0 0,-6 4 0 16,-7-4 112-16,-4 6 16 0,-7 1 0 0,-4-1 0 16,5 2 256-16,-1 3 0 0,-2 2 0 0,1 2 0 0,3-5 128 0,5 3 96 15,8 0 16-15,7-5 0 16,8 1-528-16,11-5-96 0,5-2-32 0,9-2 0 0</inkml:trace>
  <inkml:trace contextRef="#ctx0" brushRef="#br0" timeOffset="7">23246 6260 2751 0,'0'-6'256'0,"0"0"-256"0,0 1 0 0,-2 1 0 0,2 2 1168 0,0 2 192 0,-2-6 48 0,2 1 0 0,-2-1 1376 0,0-5 288 16,0 1 48-16,-3-5 16 0,3 4-1024 0,-2 0-192 15,-2 3-32-15,1-1-16 0,1 3-400 0,0 0-96 16,0-1-16-16,-3 5 0 0,1 0-384 0,-3 2-80 16,3 0 0-16,-5 2-16 0,3 2-176 0,-3 3-48 15,-2 3 0-15,3 5 0 0,-1 2-80 0,0 5 0 16,3 1-16-16,1 7 0 0,3 4-80 0,0-2-16 16,4 0 0-16,0 2 0 0,2-9-128 0,2 1-16 15,5 4-16-15,4-7 0 0,2 3-96 0,2-7-16 0,4 0 0 16,2-8 0-16,1-5-32 0,1-4-16 0,5-4 0 15,4-4 0-15,0-5-16 0,3-6-128 0,-1 2 192 0,-2-6-64 16,-2 4-128-16,-7 0 0 0,1-5 0 0,-5 1 0 16,-4-2 0-16,-6 1-224 0,-5 1 48 0,-4 0 16 15,-4-5-48-15,-6 3-16 16,-3-1 0-16,-4 1 0 0,0 4 224 0,-4 0-144 0,0 2 144 0,-2 4-128 16,-3-2 128-16,1 0 0 0,-5 4 0 0,5 3 0 15,-3-3 0-15,7 1 176 0,2 3-176 0,4 3 192 16,2-2-192-16,5 1 0 0,4 3 0 0,2 0-12304 31,2 0-2416-31</inkml:trace>
  <inkml:trace contextRef="#ctx0" brushRef="#br0" timeOffset="8">24616 7178 11967 0,'-4'0'1072'0,"-1"0"-864"0,3 0-208 0,0 0 0 0,0-4 944 0,0 1 144 0,-2 1 16 0,-3-6 16 0,3-3 1776 0,2 1 368 16,4-10 64-16,9-1 0 0,1-4-1152 0,10-1-256 15,3-8-32-15,5 2-16 0,0 0-528 0,4 0-96 16,6-2-32-16,3 4 0 0,0 11-496 0,-5 0-96 16,-2 10-32-16,-6 7 0 15,-2 7-416-15,-7 5-176 0,-4 5 128 0,-4 9-128 0,-5 3 0 0,-3 9 128 16,-5 3-128-16,-3 3 0 0,-5 5 0 0,-3 4 0 15,-6 5 0-15,-4-5 0 0,-2 2 0 0,-3 2 0 16,-4-2 0-16,-2 1 0 0,2-3 0 0,3-4 0 16,1-3 0-16,3-1 0 0,1-5 0 0,5 1 0 0,5-8 0 15,1-3 0-15,7-4 0 0,4-10 0 0,6-3 0 0,5-7 0 16,1-4 0-16,8-4 0 0,1-7 144 0,5-6-16 16,5-4-128-16,8-7 192 0,-7 7-64 0,6-6 0 15,5-1-128-15,1-2 0 0,1 2 0 0,-2 5 128 31,-3-3-624-31,-6 7-112 0,-4 4-32 0,-2 0 0 0</inkml:trace>
  <inkml:trace contextRef="#ctx0" brushRef="#br0" timeOffset="9">25327 6952 17503 0,'0'-2'1552'0,"2"2"-1232"16,1 0-320-16,-1 0 0 0,-2-4 1104 0,2 2 176 15,2 2 16-15,2-9 16 0,3 1 1872 0,2-3 368 16,1-2 80-16,1-4 16 0,2 4-2432 0,0-8-464 16,0 4-112-16,0-2 0 0,-2 0-384 0,-3 0-80 0,1-1-16 15,-3 1 0-15,3 0-160 0,-2-2 0 0,-3 0 0 0,0-3 0 16,1-1 0-16,-5 3 0 0,2 5 0 0,-2-2 0 15,-2 4 0-15,-2 2-304 0,0 5 48 0,2 4 16 32,-2-1-192-32,0 5-32 0,2 5-16 0,0-5 0 0,4 10 480 0,0-3 0 0,1 1 0 0,3 5 0 15,1 2 176-15,3 4-32 0,1 0 0 0,2 0 0 16,2 1 16-16,0-3 0 0,2-3 0 0,3-3 0 16,-1-2-160-16,0-5 0 15,1-4 0-15,-3 0 0 0,-2-4 0 0,-2-1 0 0,0-1-144 0,-5 0 144 16,-1-1-1664-16,-3-3-240 0,-2 1-32 0,-4 1-12400 15</inkml:trace>
  <inkml:trace contextRef="#ctx0" brushRef="#br0" timeOffset="10">25626 6182 15663 0,'-15'-11'1392'0,"6"2"-1120"15,-2 7-272-15,5-2 0 0,2 2 2000 0,2 2 352 0,0 0 64 0,-3 0 16 16,1 0 64-16,-2 2 32 0,3 2 0 0,6 3 0 31,5 3-3728-31,3 1-736 0,8 4-160 0,0-2-16 0</inkml:trace>
  <inkml:trace contextRef="#ctx0" brushRef="#br0" timeOffset="11">26403 7233 16575 0,'2'-4'1472'0,"0"2"-1168"0,2-5-304 0,1 3 0 0,1 0 2256 0,3-2 400 0,6-5 80 0,10-10 16 0,9-5-288 0,7 1-48 15,-3 3-16-15,0 1 0 0,1 4-1376 0,-7 4-256 16,-5 7-64-16,-3-1-16 0,-3 7-560 0,-4 0-128 16,-2 5 0-16,-4 1 0 15,-3 5-1664-15,-4-5-384 0</inkml:trace>
  <inkml:trace contextRef="#ctx0" brushRef="#br0" timeOffset="12">26418 7453 15663 0,'-2'4'1392'0,"0"0"-1120"0,2-4-272 0,2 0 0 16,0 0 2688-16,0-4 496 0,4 4 80 0,3-2 32 16,6 0-256-16,6-5-48 0,5 1-16 0,3-5 0 15,3 5-1984-15,-2-5-400 0,0 0-80 0,2 5 0 16,0 2-928-16,0 4-176 0</inkml:trace>
  <inkml:trace contextRef="#ctx0" brushRef="#br0" timeOffset="13">27496 6912 6447 0,'0'-7'576'0,"2"3"-576"0,0-2 0 0,-2 6 0 0,0 0 272 0,0-5-48 0,0 1-16 0,0-4 0 15,0-1 1280-15,-2-1 256 0,0-1 48 0,-3 5 16 16,1-1 128-16,-2 3 32 0,1 0 0 0,-1 4 0 16,2-3 32-16,-3 3 16 0,1 0 0 0,0 0 0 15,-1 3-384-15,1-3-80 0,-1 0-16 0,3 0 0 16,2-3-304-16,-2 3-64 0,2-4-16 0,0 0 0 16,2 2-416-16,-3-7-96 0,3 5 0 0,3 0-16 15,1-7-272-15,2 1-48 0,5-1-16 0,2 0 0 0,2 1-160 0,2 3-128 16,0-3 192-16,0 3-192 0,4 3 144 0,0 0-144 15,1 4 0-15,-1 0 144 0,-4 4-144 0,-2 2 0 16,2 5 144-16,-2 6-144 0,-2 0 0 0,-5 6 0 16,1 7 0-16,-3 4 128 0,0 7-128 0,-4-1 0 15,-2 9 0-15,0 2 128 0,-2 5-128 0,-4 3 0 16,-5 3 0-16,-4 2 0 0,0-13 0 0,-4 2 0 16,-6 7-160-16,-5-9 160 0,0 2-368 0,-2-6 48 0,2-7 0 0,3-3 0 15,-1-10 64-15,2-3 32 0,1-9 0 0,4-5 0 16,-1-10 32-16,7 0 16 0,3-6 0 0,-1 2 0 15,2-11 176-15,3-2-128 0,1 0 128 0,3-5-128 16,0 1 256-16,2 0 64 0,2-1 16 0,0 3 0 16,2 0-208-16,0 0 176 0,6 4-176 0,3-2 160 15,4 6-160-15,0-4 192 0,4 5-192 0,4 1 192 16,3 5-192-16,2-2 128 0,4 4-128 0,2 4 128 16,2 0-128-16,-2 4 0 0,4 3 144 0,1-1-144 15,-5 1 0-15,-4-3 0 0,-5 0 0 0,-1 3 0 16,1-5-352-16,-1 3-96 0,-3-5 0 0,0-2-16 15,0 0-944-15,-1-2-192 0,-3-5-48 0,2 3-13968 16</inkml:trace>
  <inkml:trace contextRef="#ctx0" brushRef="#br0" timeOffset="14">27892 6590 8287 0,'0'-8'736'0,"2"1"-592"0,0 5-144 0,0 2 0 0,0 0 1120 0,3-2 192 0,-1 2 32 0,2-2 16 15,5-4 1392-15,2 6 288 0,2 2 48 0,-1 4 16 16,1 5-2144-16,-2 4-416 16,-2 2-96-16,2 4 0 0,-3 5 624 0,1-5 128 0,-3 4 16 0,1 1 16 15,-3-7 64-15,-1-2 16 0,1 2 0 0,0-4 0 16,1-4-480-16,-1-1-80 0,3-7-32 0,-1-3 0 15,3-3-208-15,-3-5-32 0,-1 6-16 0,-1-11 0 0,0 2-272 0,1-3-64 16,-1-8-128-16,-1-1 192 0,-3-1-192 0,-2-1 0 16,0 4 0-16,-5-1 0 15,1 3 0-15,-4 0 0 0,-5 2 0 0,-2 2 0 0,-4-2 208 16,-3 2 0-16,-1 4 0 0,-3 1 0 16,1 1 48-16,1 5 0 0,5 4 0 0,2-4 0 0,7 2-256 0,1 0 176 15,7-1-176-15,4 3-12240 16,4-8-2544-16</inkml:trace>
  <inkml:trace contextRef="#ctx0" brushRef="#br0" timeOffset="15">28648 7069 12895 0,'-4'-4'1152'0,"2"2"-928"0,2 0-224 0,0 0 0 0,0 2 1504 0,2 0 256 0,-2-9 48 0,2 3 16 0,2-5 1024 0,5-2 208 0,1 3 32 0,3-1 16 16,4-2-1616-16,2 1-320 0,0-1-64 0,5 2-16 15,1-2-160-15,-1 3-32 0,-3 1-16 0,0 3 0 16,5-3-512-16,-1 1-112 0,3 3 0 0,-2 1-16 31,-1 2-816-31,-1 2-144 0,-5 2-48 0,0 0 0 0,-4 5-2016 0,-2-5-416 0,0 4-64 16,-3 3-9360-16</inkml:trace>
  <inkml:trace contextRef="#ctx0" brushRef="#br0" timeOffset="16">28737 7406 13823 0,'-2'0'1216'15,"0"0"-960"-15,4 0-256 0,0-2 0 16,0 2 768-16,3-3 128 0,1-1 0 0,5-2 16 0,4-3 1472 0,8-4 304 16,5-4 48-16,2 0 16 0,2 0-1184 0,0 2-224 15,-1 5-64-15,-1-1-10048 16,2 5-2000-16</inkml:trace>
  <inkml:trace contextRef="#ctx0" brushRef="#br0" timeOffset="17">29502 7037 4607 0,'-6'0'400'0,"1"0"-400"0,3 0 0 0,0-2 0 0,0 2 2048 0,2-2 320 0,0 0 64 0,0-2 0 0,2-3 96 16,0-3 16-16,2-5 0 0,3-2 0 0,1 0-240 0,3-5-64 15,4-3 0-15,0-3 0 16,2-4-688-16,2 2-144 0,2-4-16 0,-1 2-16 0,-6 5-656 0,3-1-128 16,-2 3-16-16,-2-3-16 0,-2 7-416 0,-1-1-144 15,-3 5 0-15,-1 7 144 0,-4-1-144 0,3 5 160 16,-5-1-160-16,2 5 160 0,0 0 64 0,2 4 16 15,-4 7 0-15,4-1 0 0,1 7-96 0,-1 2-16 16,0 9 0-16,0-1 0 0,1 3-128 0,-1 2 0 16,0 6 0-16,1 4 0 0,-1 3 0 0,2 4 128 0,-2 2-128 0,1 2 0 15,-1 4 0-15,2-2 0 0,-1 1 128 0,-1-5-128 16,0-7 0-16,-2-4 0 0,0-4 0 0,0-2 0 16,3-4 0-16,-3-9 0 0,0 3 0 0,-2-3 0 15,2 0 0-15,0 0 0 0,-2 0 0 0,2 0 0 31,-2-2-784-31,0-4-144 0,-2 0-32 0,0-2 0 16,-2 1-272-16,-3-1-64 0,-1 0-16 0,-1-5 0 0,-1 3 416 0,-3-1 64 0,0 1 32 16,-2-3 0-16,-2 0 336 0,0-1 64 0,0-1 16 0,-2 2 0 15,0-6-208-15,0 2-48 0,2-2 0 0,2 0 0 16,2 0 640-16,2 0 0 0,3 0 224 0,1 0-64 16,5-2 1392-16,2 2 288 0,2 0 48 0,3-4 16 0,1 4-512 15,3-2-112-15,3 0 0 0,3 2-16 16,2-2-288-16,2 2-48 0,3 0-16 0,1-7 0 15,7 5-512-15,0-4-96 0,2-1-32 0,2 1 0 0,-4-5-32 0,0 3-16 16,6-3 0-16,0-2 0 0,0 3-224 0,-2-1 128 16,-2 5-128-16,-2-7 0 0,0 9 0 0,-5-3-160 31,1 5 0-31,-5 2-18336 0</inkml:trace>
  <inkml:trace contextRef="#ctx0" brushRef="#br0" timeOffset="18">30742 6886 1839 0,'0'-10'160'0,"-2"3"-160"0,2 1 0 0,0-3 0 0,0 5 3072 0,0 0 592 0,0 4 112 0,0-11 32 0,2 0-224 0,0-3-64 0,2 1 0 16,2-6 0-16,1 6-992 0,1 0-208 0,1 2-32 0,1 1-16 16,3 6-1136-16,2-5-240 0,2 7-32 0,0-2-16 15,5 2-528-15,-1-1-96 0,-2 3-32 0,0-2 0 16,0 0-192-16,1-2-288 0,3 4 64 0,0-7 16 31,-1 3-1472-31,-3 0-304 0,-2 2-48 0,-2 0-16 16,-5 4-1184-16,1 0-240 0</inkml:trace>
  <inkml:trace contextRef="#ctx0" brushRef="#br0" timeOffset="19">30782 7099 8975 0,'-11'9'192'0,"7"-5"32"0,0-2 16 0,4-2 32 0,0 0-272 0,4-2 0 0,0 0 0 0,7 0 0 16,6-7 3376-16,7-4 608 0,10-2 128 0,4-2 32 0,5-2-1648 0,-1 4-320 15,1-2-64-15,-7 7 0 0,-4 1-1264 0,-2 7-240 16,-3-4-48-16,-1 6-15088 0</inkml:trace>
  <inkml:trace contextRef="#ctx0" brushRef="#br0" timeOffset="20">28258 9124 6447 0,'-6'-2'576'0,"4"2"-576"0,-1-5 0 0,1 3 0 0,0 2 688 0,0-4 16 0,0 4 16 0,0-4 0 0,0 2 1680 0,-5-7 336 0,5 0 64 0,0-3 16 16,2-1-640-16,2-2-128 0,2 2-32 0,3-4 0 16,1 0-464-16,1 2-80 0,4-2-32 0,-1 0 0 15,3 2-336-15,2-2-64 0,3-2-16 0,-1 6 0 16,2-4-288-16,-2 7-64 15,2 1-16-15,-1 1 0 0,3 6-336 0,-4 2-64 0,3 8 0 0,-3 3-16 32,0 4-112-32,-2 8 0 0,0 3-128 0,-6 8 192 0,-1 4-192 0,-1 0 0 15,-5 7 0-15,-2 0 0 0,-4 4 0 0,0 0 0 16,-7 2-128-16,1 4 128 0,-3-2-256 0,-6 13 48 16,-2 2 16-16,-4 5 0 0,-3-1-48 0,0-10 0 15,1-2 0-15,-1-12 0 0,1-1 240 0,1-15-176 16,1-2 176-16,4-11-160 15,2-2-256-15,0-10-48 0,2-3-16 0,0-4 0 16,2-4-32-16,0-7-16 0,5 0 0 0,-1-1 0 0,5-3 528 0,0-2 128 0,-1 2 0 0,5 2 16 16,0-6 48-16,3 6 16 0,1-2 0 0,2 2 0 15,5 3 16-15,0-1 0 0,6 0 0 0,2 1 0 16,0 3 64-16,4 1 16 0,3 2 0 0,4-1 0 16,0 3-112-16,2 2-32 0,2-2 0 0,0 2 0 15,0-2 96-15,-2-2 0 0,-2 2 16 0,-3-3 0 16,1 5 160-16,-3-4 16 0,3 2 16 0,-2 2 0 15,-3 0-336-15,1 2-128 0,-3 2 0 0,0-1 0 16,0 1-416-16,-1 0-176 0,1 0-48 0,-4-4-16352 16</inkml:trace>
  <inkml:trace contextRef="#ctx0" brushRef="#br0" timeOffset="21">28833 8464 6447 0,'0'-2'576'0,"0"-3"-576"0,0 5 0 0,0-4 0 0,0 4-544 0,0-2-224 0,0-2-32 0,0-3-16 0,0-3 1456 0,0-1 272 15,0 0 64-15,0-4 16 0,2 5 480 0,-2-1 80 0,2 1 32 16,3-1 0-16,-3 2-128 0,0-1-32 0,2-1 0 0,1 0 0 16,-1 1-464-16,0-1-112 0,0 1-16 0,1 3 0 15,-3-4-320-15,0 3-64 0,0 2 0 0,-2-1-16 16,2 3 368-16,-4 2 80 0,0-2 16 0,0 4 0 16,-3 0 64-16,1 4 0 0,0-2 16 0,0 2 0 15,-3 3-240-15,1 1-48 0,-1 1-16 0,3 1 0 16,-2 5-288-16,-3 0-64 0,3 4-16 0,0 0 0 15,1-2 16-15,1 5 16 0,0-1 0 0,-3 7 0 16,5-7-80-16,-2 7 0 0,2-1-16 0,0 5 0 16,0-2-80-16,4 0-16 0,2 0 0 0,0-5 0 15,7-1 112-15,0-5 0 0,3-6 16 0,1-3 0 0,5-6 64 0,-1-4 16 16,2-4 0-16,0-2 0 16,-2-3-96-16,1-3 0 0,-1-3-16 0,0-2 0 0,0 0-240 15,-4-7 0-15,-2 5 128 0,-3 0-128 0,-1 0 0 0,-1 2 0 16,-3-9 0-16,-1-2 0 0,-2 5 0 0,-4-5 0 15,0 7 0-15,-2-5 0 0,-3 7 0 0,-1-2 0 16,-3 4 0-16,-2 2 0 0,-2-2 0 0,-4 2 0 16,0 2 0-16,-2 3 0 0,2-1 0 0,-1 7 0 15,3-3 0-15,0 1 0 0,7 2-224 0,-1 4 64 0,3 0 16 0,3-4 0 32,5 4-768-32,2 0-160 0,3 4-16 0,3-4-9472 0,3 2-1872 15</inkml:trace>
  <inkml:trace contextRef="#ctx0" brushRef="#br0" timeOffset="22">29306 8481 18431 0,'-6'-11'816'0,"4"5"160"0,2-1-784 0,0 3-192 0,0 2 0 0,0 0 0 0,2 0 2640 0,0-5 496 0,6 1 80 0,3-5 32 0,2 1-1056 0,4-1-208 16,0 0-32-16,2 1-16 0,0 3-1136 0,-2-1-224 16,2 1-64-16,-4 3 0 0,0 0-336 0,0 2-176 0,-2-5 160 0,0 7-160 15,-1 0-144-15,-3 3-128 0,-1 1-32 0,-1-4 0 31,-5 4-1552-31,0 2-320 0,-2 5-64 0,-4 0-12464 0</inkml:trace>
  <inkml:trace contextRef="#ctx0" brushRef="#br0" timeOffset="23">29366 8276 9215 0,'0'-12'400'0,"0"3"96"15,0 5-496-15,0-3 0 0,0 7 0 0,2-4 0 16,-2 2 2688-16,2 0 432 0,0 0 80 0,2 2 32 0,3 0 48 0,1 4 16 15,-1 5 0-15,1 5 0 0,1 1-1504 16,-1 5-288-16,1 5-64 0,-3-1-16 0,0 5-816 0,1 1-160 16,-3 0-48-16,0-2 0 15,-1-1-400-15,-1 1 128 0,2-7-128 0,-2 3 0 0,0-5-144 0,2-2-112 16,-1 0-32-16,-1-6 0 16,2-1-1632-16,-2-3-336 0,2-1-64 0,-2-2-12400 0</inkml:trace>
  <inkml:trace contextRef="#ctx0" brushRef="#br0" timeOffset="24">29715 8104 911 0,'4'-15'0'0,"-2"9"0"0,1-1 0 0,-3 3 0 16,0 2 1584-16,0 2 224 0,2 0 48 0,-2 2 16 15,2 2 2288-15,0 3 464 0,0 8 96 0,0 2 16 16,0-3-1808-16,0 8-368 0,1 1-64 0,-1 1 0 15,0 1-1024-15,2-4-192 0,-2 1-32 0,0-1-16 16,3-2-704-16,-1 2-144 16,0 1-16-16,0-1-16 15,5 0-896-15,-3-1-176 0</inkml:trace>
  <inkml:trace contextRef="#ctx0" brushRef="#br0" timeOffset="25">30352 8998 6447 0,'-2'0'576'0,"0"-2"-576"0,2 2 0 0,-3 0 0 15,3 0 1280-15,0 0 160 0,-2 0 32 0,0 0 0 16,-2 2 1728-16,0 0 336 0,-1 0 80 0,5-2 16 16,0 0-1216-16,0 0-240 0,0 0-64 0,0 0 0 15,0 0-448-15,0 0-80 0,0 0-32 0,0 0 0 16,41-10-656-16,-28 5-144 0,-1 3-32 0,3-4 0 0,0 4-448 0,-2 0-80 15,4-3-32-15,-2 3 0 0,2 2-160 0,0-4 0 16,0-2 0-16,0 1 128 0,0-1-128 0,0 2 0 16,0-3 0-16,-2 1 0 15,0 2-160-15,0-3-16 0,0 3 0 0,0 0 0 16,-5-3-1504-16,3 3-304 0</inkml:trace>
  <inkml:trace contextRef="#ctx0" brushRef="#br0" timeOffset="26">31227 8251 10127 0,'-2'-11'896'0,"0"5"-704"0,2-1-192 0,0 3 0 16,0 4 2288-16,-2 0 416 0,2 0 96 0,-2 0 16 15,2 0 400-15,-2 4 96 0,2 5 16 0,0-9 0 0,-5 36-1424 0,3-15-288 16,2 7-48-16,0 4-16 0,0 6-496 16,0 5-96-16,2 2-32 0,3-1 0 0,-1-7-320 0,0 3-64 15,5 5-16-15,-1 2 0 0,3-5-176 0,-3-4-32 16,3 5-16-16,-2-3 0 0,1 3-160 0,-1-3-16 16,-3 1-128-16,0-1 192 15,1-1-192-15,-3-1-128 0,2 5 128 0,-1-1-208 16,-1-1-176-16,0-1-16 0,3-8-16 0,-1-2 0 15,0-9-480-15,1-4-80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1T00:10:38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10107 9611 12895 0,'2'-8'1152'0,"-2"3"-928"0,0 3-224 0,0 0 0 0,0 2 1568 0,-2 0 272 0,2-8 48 0,-2-1 16 0,-1-4-240 0,-3 1-32 15,-2-1-16-15,-1 2 0 0,-4 7-528 0,-2-2-128 16,-4 3 0-16,0 3-16 0,-4 9-176 0,-3-3-16 16,-2 9-16-16,-4 2 0 0,3 0-160 0,-3 7-48 15,-5 1 0-15,3 3 0 0,2-3 96 0,3-1 16 0,5-3 0 16,5 0 0-16,6-4-64 0,7-2-16 0,4 2 0 0,6-6 0 15,7 0-176-15,3-7-48 0,8 4 0 0,-1-3 0 16,3-1-192-16,1 2-144 0,5-3 192 0,0 5-192 16,0-2 128-16,-1 5-128 0,1 4 0 15,-6-2 0-15,-3 4 128 0,-6 2-128 0,-2 0 0 0,-5 2 0 16,1 5 0-16,-7-1 0 0,-2 3 0 0,-7-4 0 16,3-3 0-16,-4 0-192 0,-3-4 192 0,0 0-192 15,1-2 192-15,-7 2-176 16,-3-4 176-16,-1 2-160 0,-4 2 160 0,-3-2-160 0,0 0 160 0,3-3-160 15,3-1-672-15,3-5-128 16,2 1-16-16,4-7-16 0,5 0-992 0,1-2-192 0,3-5-32 0,4-1-16 16,0-3-224-16,2 1-48 0,5-3-16 0,3-6-6960 15</inkml:trace>
  <inkml:trace contextRef="#ctx0" brushRef="#br0" timeOffset="1">10194 9456 12895 0,'2'-9'576'0,"0"9"112"0,0 0-560 0,-2 0-128 0,3 2 0 15,-3 3 0-15,0 5 2288 0,0 3 416 0,-3 13 96 0,-1 10 16 16,2 13 688-16,-2 8 144 0,0 3 16 0,1-5 16 16,1 3-2016-16,0-9-416 0,2 0-80 0,0 0-16 31,0-7-720-31,0 3-160 0,2-3-16 0,0-5-16 0,1-8-240 0,-1 3 128 0,0 0-128 0,0-2 0 16,0-4 0-16,0-7 0 0,0-4 0 0,-2-7 0 15,2-1 0-15,3-5 0 0,-3-4 0 0,2-5 0 16,0-1 0-16,3-7 0 0,-1-6 0 0,5-3 0 31,-1-1 0-31,3-9 0 0,6-11 0 0,3-4 0 16,1 2-144-16,-2 2 144 0,1 1-208 0,-3 7 80 15,0 5-128-15,-2 7-32 0,-2 6 0 0,-2 6 0 0,2 4 288 16,-3 7-128-16,-1 2 128 0,0 2 0 0,-3 9-128 0,1 6 128 16,-1 4 0-16,-1 5 0 0,-1 6 0 0,-4-2-128 15,2 0 128-15,-1 4 0 0,-1 2 0 0,0 0 128 16,2 2-128-16,-2-2 192 0,5-1-192 0,-1-6 0 15,0-5 0-15,3-3 0 16,2-4-1504-16,1-2-192 0,3-4-32 0,0-5-14208 0</inkml:trace>
  <inkml:trace contextRef="#ctx0" brushRef="#br0" timeOffset="2">10897 9807 11055 0,'-19'15'480'0,"8"-4"112"0,0 1-464 0,3-1-128 0,4-5 0 0,2 3 0 16,-3 2 2640-16,1 8 512 0,-4 13 112 0,-1 10 0 15,5 7 96-15,-1-6 16 0,5 1 0 0,3-3 0 16,3-5-1840-16,3-12-384 0,1-7-64 0,5-7 0 16,0-6-560-16,0-4-96 0,2-2-32 0,2-8 0 15,0-1-272-15,3-10-128 0,-3 2 0 0,-2-1 128 0,-2-1-128 16,-7-2-176-16,1 4 48 0,-7-1 0 0,0 1-128 0,-4-2 0 15,-2 0-16-15,-5 2 0 0,-2 2 16 0,-1 2 0 16,-3-2 0-16,-2 6 0 0,0-4 96 0,-5 2 32 16,3 5 0-16,0 1 0 0,0 3-32 0,4 2 0 15,0 2 0-15,7 0 0 16,1 2-160-16,3 2-48 0,2-4 0 0,4 5 0 16,0-3-64-16,4 2-16 0,5 0 0 0,0-2 0 15,4 3-64-15,2-5-32 0,6-5 0 0,0 1 0 16,3 2-112-16,4-9-32 0,2 1 0 0,2 3 0 15,-2-3-336-15,-2-5-80 0,-3 8-16 0,-1 1 0 16,-7 2 432-16,-2 4 96 0,-4 4 16 0,-2 5 0 0,-3 3 832 0,-4 5 160 0,1-4 32 0,-3 4 16 16,0 9 704-16,-2-3 144 0,-2 3 32 0,2-3 0 15,-2 0-352-15,2 1-64 0,0-3-16 0,-3-4 0 16,3 4-32-16,3-3-16 0,-1-1 0 0,2-3 0 16,0-3-144-16,3-9-16 0,1 0-16 0,1-2 0 15,-1-4-336-15,1-2-64 0,1-5-16 0,-1-2 0 16,2 1-96-16,-3-3-32 0,1-5 0 0,-1 1 0 15,-2 2-144-15,1 0 0 0,1-8 0 0,-1 1 0 0,-1 1 0 0,-2 2-256 16,3 1 64-16,-3 8 16 0,0-3 176 0,1 8-128 16,-3 1 128-16,2 6-128 0,-2 0-96 0,0 0-16 15,0 6 0-15,3 1 0 0,-3 1-32 0,2 3-16 16,2-3 0-16,-1 7 0 0,5 2 288 0,-1 9 0 16,4 2 0-16,-1-1 0 0,1 5 448 0,0-4 0 15,0-7 0-15,4 0 0 16,2-1-128-16,2-6-48 0,3-7 0 0,1-7 0 0,3-7-112 0,-3-3-32 0,1-7 0 0,-3-7 0 15,1-1 0-15,-5-3 0 0,-2-2 0 0,-4 1 0 16,-2-3-128-16,-5 4 0 0,0-6 144 0,-4 8-144 16,-2-1 0-16,-2-1 0 0,0 7 0 0,-2-5 128 15,-2 7-128-15,-3 0 0 0,1 6-128 0,-1-2 128 32,3 9-848-32,-1-5-96 0</inkml:trace>
  <inkml:trace contextRef="#ctx0" brushRef="#br0" timeOffset="3">12899 9437 18431 0,'0'-7'1632'0,"0"3"-1312"0,0 4-320 0,0 0 0 0,0 0 880 0,0 0 96 0,2 0 32 0,0 0 0 0,3 11 1344 0,1 1 272 16,3 14 48-16,-3 4 16 0,2 10-928 0,-1 9-176 31,-1 9-48-31,1 1 0 0,-1 5-480 0,-2-4-96 15,3-1-32-15,-5-10 0 0,0-4-608 0,-2-2-112 16,2-1-16-16,-2-4-16 0,0 1-176 0,0-9 0 16,2-7 0-16,-2-6 0 0,4-4-256 0,-1-7-64 15,-1-6-32-15,0-2 0 16,0 2-1424-16,-2-11-272 0,0-3-64 0,0-3-13536 0</inkml:trace>
  <inkml:trace contextRef="#ctx0" brushRef="#br0" timeOffset="4">12731 9452 14735 0,'4'-13'640'0,"0"6"160"0,3 1-640 0,-1 0-160 0,-2 1 0 0,3 1 0 16,1 2 2784-16,7-7 528 0,9-1 96 0,12-3 32 15,9-2-432-15,4 2-64 0,4 3-32 0,-2 5 0 16,-6 5-1824-16,-5 7-384 0,1 8-64 0,-7 6 0 15,-7 2-384-15,-3 5-64 0,-7 8 0 0,-7 3-16 0,-3 3-176 16,-7 1 0-16,-7 1 0 0,-3 5 0 0,-7-6 0 0,-2-3 0 16,-3-3 0-16,-1-5 0 0,2-7 0 0,-3-4 0 15,1-4 0-15,-1-2 0 0,1-4 0 0,-1 0 0 16,7-5 0-16,-2-2 0 16,0-4-1008-16,2-4-224 0,2-2-48 0,4-1-16 15,5 1-848-15,2-5-160 0,2 3-48 0,4-3-6848 16,2-2-1360-16</inkml:trace>
  <inkml:trace contextRef="#ctx0" brushRef="#br0" timeOffset="5">13706 9279 6447 0,'7'-11'272'0,"-5"7"80"0,0 2-352 0,0-4 0 0,-2 4 0 0,0-1 0 16,0 3 2816-16,-2-4 512 0,0 2 80 0,0 0 32 15,-5 6-240-15,-3 3-64 0,-1 7 0 0,-4 1 0 16,0 13-768-16,-4 2-176 0,-2 10-16 0,-1 9-16 16,3 7-1040-16,0 3-208 0,4 7-32 0,0 0-16 15,5-2-368-15,1-2-80 0,5 2-16 0,2-13 0 0,2-4-160 0,4-3-48 16,5 5 0-16,3 0 0 0,5 0-192 0,0-6 0 16,5-9 128-16,-3-6-128 0,2-3 0 0,0-8 0 15,1-2-192-15,-1-2 192 16,-2-3-576-16,0-3-16 0,3-3 0 0,-5 0-11760 15,2-8-2368-15</inkml:trace>
  <inkml:trace contextRef="#ctx0" brushRef="#br0" timeOffset="6">14049 9584 5519 0,'-2'-7'240'0,"0"5"64"0,0 2-304 0,0 0 0 0,0 0 0 0,2 0 0 16,-3 2 2448-16,1 5 432 0,-2 3 96 0,-2 3 16 16,-1 6 160-16,1 7 48 0,0 3 0 0,-1 1 0 15,3 6-704-15,2 3-128 0,2 3-16 0,0-3-16 16,2-1-816-16,2 0-176 0,0 5-16 0,5-1-16 16,-1 3-864-16,1-7-160 0,2-3-32 0,-1-6-16 15,1-5-96-15,2-9-16 0,2-3 0 0,4-5 0 0,-4-3-128 0,2-4 160 16,4-8-160-16,0-7 160 0,-4 0-160 0,0-4 128 15,3-9-128-15,-3-6 128 16,0-4-128-16,-2-1 0 0,-7 1 0 0,1-5 0 0,-7 3 0 0,-2 2-144 16,-2 1 0-16,-7 1 0 15,-2 2-48-15,-1 6-16 0,-3 1 0 0,-2-1 0 0,2 9 208 0,-2 2-176 16,0 4 176-16,0-4-160 0,2 6 160 0,2 1-160 0,4 1 160 16,1 3-160-1,4 2-176-15,-1 2-48 0,3 2 0 0,4 0 0 31,3 0-1280-31,1 0-256 0,7 4-48 0,0-2-13648 0</inkml:trace>
  <inkml:trace contextRef="#ctx0" brushRef="#br0" timeOffset="7">14399 9247 11967 0,'2'-2'528'0,"0"2"112"0,0 0-512 0,2 0-128 0,0 2 0 0,-1 2 0 16,1 3 2800-16,7 3 528 0,6 12 96 0,4 5 32 0,4 5-288 15,-1 11-48-15,1 4-16 0,-1 4 0 16,-1 4-1344-16,-4-2-272 0,1 9-48 0,-5-2-16 0,-3 2-720 0,-5-3-160 31,-3-1-32-31,-2-3 0 0,-4-6-96 0,-2 2-32 0,-5 11 0 0,-1 4 0 16,-1 4-192-16,-4 0-64 16,2 3 0-16,-2-12 0 0,2-3-128 0,5-13 0 15,2-7 0-15,6-13 0 16,2-8-368-16,6-10-48 0,3-3-16 0,6-15-18848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20.png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2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27.xml"/><Relationship Id="rId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31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/>
              <a:t>Autumn 2025</a:t>
            </a:r>
            <a:br>
              <a:rPr lang="en-US" dirty="0"/>
            </a:br>
            <a:r>
              <a:rPr lang="en-US"/>
              <a:t>Lecture 17</a:t>
            </a:r>
            <a:endParaRPr lang="en-US" dirty="0"/>
          </a:p>
        </p:txBody>
      </p:sp>
      <p:pic>
        <p:nvPicPr>
          <p:cNvPr id="1026" name="Picture 2" descr="Calvin and Hobbes comic strip: &#10;pane 1: Calvin sitting at a table with an open book &quot;You know, I don't think math is a science. I think it's a religion.&quot; Hobbes looking puzzled &quot;A religion?&quot; &#10;pane 2: Calvin explaining &quot;Yeah. All these equations are like miracles. You take two numbers and when you add them, they magically become one *new* number! No one can say how it happens. You either believe it or you don't.&quot; &#10;pane 3: Calvin gesturing to book &quot;This whole book is full of things that have to be accepted on faith! It's a religion!&quot; Hobbes listening attentively&#10;pane 4: Hobbes looking over Calvin's shoulder &quot;And in the public schools no less. Call a lawyer.&quot; Calvin looking at the book &quot;As a math atheist, I should be excused from this.&quot; ">
            <a:extLst>
              <a:ext uri="{FF2B5EF4-FFF2-40B4-BE49-F238E27FC236}">
                <a16:creationId xmlns:a16="http://schemas.microsoft.com/office/drawing/2014/main" id="{5C6DE052-C4B1-431F-9EFB-5C45BC92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3" y="242727"/>
            <a:ext cx="3970801" cy="49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  <a:endParaRPr lang="en-US" dirty="0"/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r>
                  <a:rPr lang="en-US" b="1" dirty="0"/>
                  <a:t>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</a:p>
              <a:p>
                <a:endParaRPr lang="en-US" b="1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/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5E3907-D04A-495F-B454-D56B26CE24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31360" y="609120"/>
              <a:ext cx="10254600" cy="332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5E3907-D04A-495F-B454-D56B26CE24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599760"/>
                <a:ext cx="10273320" cy="33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Goal: P(k+1) = &quot;g(k+1) is even&quot;">
                <a:extLst>
                  <a:ext uri="{FF2B5EF4-FFF2-40B4-BE49-F238E27FC236}">
                    <a16:creationId xmlns:a16="http://schemas.microsoft.com/office/drawing/2014/main" id="{4307C79F-31AB-4E96-973E-3CA877059066}"/>
                  </a:ext>
                </a:extLst>
              </p14:cNvPr>
              <p14:cNvContentPartPr/>
              <p14:nvPr/>
            </p14:nvContentPartPr>
            <p14:xfrm>
              <a:off x="3258720" y="3734280"/>
              <a:ext cx="6607080" cy="684720"/>
            </p14:xfrm>
          </p:contentPart>
        </mc:Choice>
        <mc:Fallback>
          <p:pic>
            <p:nvPicPr>
              <p:cNvPr id="7" name="Ink 6" descr="Goal: P(k+1) = &quot;g(k+1) is even&quot;">
                <a:extLst>
                  <a:ext uri="{FF2B5EF4-FFF2-40B4-BE49-F238E27FC236}">
                    <a16:creationId xmlns:a16="http://schemas.microsoft.com/office/drawing/2014/main" id="{4307C79F-31AB-4E96-973E-3CA8770590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9360" y="3724920"/>
                <a:ext cx="6625800" cy="7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"Another Induction Proof" Complete!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06D02C-1177-4C68-BC0C-FF80DB6257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5240" y="1728000"/>
              <a:ext cx="10003680" cy="458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06D02C-1177-4C68-BC0C-FF80DB6257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880" y="1718640"/>
                <a:ext cx="10022400" cy="46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1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 (v2)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A78CE0-186D-4329-8D47-8660FCB331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793320" y="3030840"/>
              <a:ext cx="536400" cy="11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A78CE0-186D-4329-8D47-8660FCB331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3960" y="3021480"/>
                <a:ext cx="55512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Yet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FD8386-07B3-44EB-9D42-D66DAF128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14520" y="5439600"/>
              <a:ext cx="2626560" cy="144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FD8386-07B3-44EB-9D42-D66DAF128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5160" y="5430240"/>
                <a:ext cx="264528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54B5-A998-4854-A9C8-CF274795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Factorizations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Some 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35=5⋅7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Notice, for prime numbers the product is just the one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8F23D6-72DD-4959-91D1-21EDD9FA66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115040" y="1490400"/>
              <a:ext cx="1147320" cy="56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8F23D6-72DD-4959-91D1-21EDD9FA66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05680" y="1481040"/>
                <a:ext cx="1166040" cy="5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10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(first try)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E5FD1C-D20B-417F-B747-0FEED61170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5240" y="2285280"/>
              <a:ext cx="11327040" cy="249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E5FD1C-D20B-417F-B747-0FEED61170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880" y="2275920"/>
                <a:ext cx="11345760" cy="25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Goal: P(k+1) = &quot;k+1 can be written as prod of primes&quot;">
                <a:extLst>
                  <a:ext uri="{FF2B5EF4-FFF2-40B4-BE49-F238E27FC236}">
                    <a16:creationId xmlns:a16="http://schemas.microsoft.com/office/drawing/2014/main" id="{2FBF5A27-9714-427E-91B1-8AADF58A6532}"/>
                  </a:ext>
                </a:extLst>
              </p14:cNvPr>
              <p14:cNvContentPartPr/>
              <p14:nvPr/>
            </p14:nvContentPartPr>
            <p14:xfrm>
              <a:off x="2918520" y="2939040"/>
              <a:ext cx="9271440" cy="1060200"/>
            </p14:xfrm>
          </p:contentPart>
        </mc:Choice>
        <mc:Fallback>
          <p:pic>
            <p:nvPicPr>
              <p:cNvPr id="6" name="Ink 5" descr="Goal: P(k+1) = &quot;k+1 can be written as prod of primes&quot;">
                <a:extLst>
                  <a:ext uri="{FF2B5EF4-FFF2-40B4-BE49-F238E27FC236}">
                    <a16:creationId xmlns:a16="http://schemas.microsoft.com/office/drawing/2014/main" id="{2FBF5A27-9714-427E-91B1-8AADF58A65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9160" y="2929680"/>
                <a:ext cx="929016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P(2) checkmark">
                <a:extLst>
                  <a:ext uri="{FF2B5EF4-FFF2-40B4-BE49-F238E27FC236}">
                    <a16:creationId xmlns:a16="http://schemas.microsoft.com/office/drawing/2014/main" id="{8A53CB74-02CB-45F9-9787-5FC5CE1C562F}"/>
                  </a:ext>
                </a:extLst>
              </p14:cNvPr>
              <p14:cNvContentPartPr/>
              <p14:nvPr/>
            </p14:nvContentPartPr>
            <p14:xfrm>
              <a:off x="9397800" y="1605240"/>
              <a:ext cx="1533960" cy="829080"/>
            </p14:xfrm>
          </p:contentPart>
        </mc:Choice>
        <mc:Fallback>
          <p:pic>
            <p:nvPicPr>
              <p:cNvPr id="8" name="Ink 7" descr="P(2) checkmark">
                <a:extLst>
                  <a:ext uri="{FF2B5EF4-FFF2-40B4-BE49-F238E27FC236}">
                    <a16:creationId xmlns:a16="http://schemas.microsoft.com/office/drawing/2014/main" id="{8A53CB74-02CB-45F9-9787-5FC5CE1C56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88440" y="1595880"/>
                <a:ext cx="1552680" cy="8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P(2) RIGHT-ARROW P(3)&#10;P(3) RIGHT-ARROW P(4)&#10;...&#10;P(k) RIGHT-ARROW P(k+1)">
                <a:extLst>
                  <a:ext uri="{FF2B5EF4-FFF2-40B4-BE49-F238E27FC236}">
                    <a16:creationId xmlns:a16="http://schemas.microsoft.com/office/drawing/2014/main" id="{EE24F572-C2C6-4D06-ABD1-23E1AEC062F3}"/>
                  </a:ext>
                </a:extLst>
              </p14:cNvPr>
              <p14:cNvContentPartPr/>
              <p14:nvPr/>
            </p14:nvContentPartPr>
            <p14:xfrm>
              <a:off x="7502400" y="2007000"/>
              <a:ext cx="4458240" cy="4449240"/>
            </p14:xfrm>
          </p:contentPart>
        </mc:Choice>
        <mc:Fallback>
          <p:pic>
            <p:nvPicPr>
              <p:cNvPr id="4" name="Ink 3" descr="P(2) RIGHT-ARROW P(3)&#10;P(3) RIGHT-ARROW P(4)&#10;...&#10;P(k) RIGHT-ARROW P(k+1)">
                <a:extLst>
                  <a:ext uri="{FF2B5EF4-FFF2-40B4-BE49-F238E27FC236}">
                    <a16:creationId xmlns:a16="http://schemas.microsoft.com/office/drawing/2014/main" id="{EE24F572-C2C6-4D06-ABD1-23E1AEC062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3040" y="1997640"/>
                <a:ext cx="4476960" cy="44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(revised)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 descr="Suppose P(2), P(3), ..., P(k) hold for arb int k &gt;= 2">
                <a:extLst>
                  <a:ext uri="{FF2B5EF4-FFF2-40B4-BE49-F238E27FC236}">
                    <a16:creationId xmlns:a16="http://schemas.microsoft.com/office/drawing/2014/main" id="{4C0800F2-2354-4654-96CC-A81789940361}"/>
                  </a:ext>
                </a:extLst>
              </p14:cNvPr>
              <p14:cNvContentPartPr/>
              <p14:nvPr/>
            </p14:nvContentPartPr>
            <p14:xfrm>
              <a:off x="3577680" y="2770920"/>
              <a:ext cx="8460360" cy="952200"/>
            </p14:xfrm>
          </p:contentPart>
        </mc:Choice>
        <mc:Fallback>
          <p:pic>
            <p:nvPicPr>
              <p:cNvPr id="4" name="Ink 3" descr="Suppose P(2), P(3), ..., P(k) hold for arb int k &gt;= 2">
                <a:extLst>
                  <a:ext uri="{FF2B5EF4-FFF2-40B4-BE49-F238E27FC236}">
                    <a16:creationId xmlns:a16="http://schemas.microsoft.com/office/drawing/2014/main" id="{4C0800F2-2354-4654-96CC-A81789940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8320" y="2761560"/>
                <a:ext cx="8479080" cy="9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233905-6451-48BE-AA30-FF475BF9FF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57200" y="3787200"/>
              <a:ext cx="6636600" cy="2204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233905-6451-48BE-AA30-FF475BF9FF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840" y="3777840"/>
                <a:ext cx="6655320" cy="22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30A3E4-C1BD-4CA9-B4BE-F51581C59A9B}"/>
                  </a:ext>
                </a:extLst>
              </p14:cNvPr>
              <p14:cNvContentPartPr/>
              <p14:nvPr/>
            </p14:nvContentPartPr>
            <p14:xfrm>
              <a:off x="2136240" y="3003120"/>
              <a:ext cx="990360" cy="14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30A3E4-C1BD-4CA9-B4BE-F51581C59A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0400" y="2939760"/>
                <a:ext cx="10216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4A67CA-0C9F-4A2F-8067-C00FBB095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669120" y="914760"/>
              <a:ext cx="4818600" cy="2563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4A67CA-0C9F-4A2F-8067-C00FBB095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9760" y="905400"/>
                <a:ext cx="4837320" cy="25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P(0) RIGHT-ARROW P(1)&#10;P(1) RIGHT-ARROW P(2)&#10;P(2) RIGHT-ARROW P(3)&#10;...&#10;...k">
                <a:extLst>
                  <a:ext uri="{FF2B5EF4-FFF2-40B4-BE49-F238E27FC236}">
                    <a16:creationId xmlns:a16="http://schemas.microsoft.com/office/drawing/2014/main" id="{5572D58A-1F25-4321-9A67-B93AD5618626}"/>
                  </a:ext>
                </a:extLst>
              </p14:cNvPr>
              <p14:cNvContentPartPr/>
              <p14:nvPr/>
            </p14:nvContentPartPr>
            <p14:xfrm>
              <a:off x="7863480" y="1201320"/>
              <a:ext cx="3106440" cy="3364200"/>
            </p14:xfrm>
          </p:contentPart>
        </mc:Choice>
        <mc:Fallback>
          <p:pic>
            <p:nvPicPr>
              <p:cNvPr id="7" name="Ink 6" descr="P(0) RIGHT-ARROW P(1)&#10;P(1) RIGHT-ARROW P(2)&#10;P(2) RIGHT-ARROW P(3)&#10;...&#10;...k">
                <a:extLst>
                  <a:ext uri="{FF2B5EF4-FFF2-40B4-BE49-F238E27FC236}">
                    <a16:creationId xmlns:a16="http://schemas.microsoft.com/office/drawing/2014/main" id="{5572D58A-1F25-4321-9A67-B93AD56186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4120" y="1191960"/>
                <a:ext cx="3125160" cy="33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>
                <a:solidFill>
                  <a:schemeClr val="accent5"/>
                </a:solidFill>
              </a:rPr>
              <a:t>Strong</a:t>
            </a:r>
            <a:r>
              <a:rPr lang="en-US" dirty="0"/>
              <a:t>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653087-79E8-4A7C-A70F-BE7F4E75E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918760" y="3561840"/>
              <a:ext cx="3373560" cy="75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653087-79E8-4A7C-A70F-BE7F4E75E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9400" y="3552480"/>
                <a:ext cx="3392280" cy="7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 descr="34 = 6 x 5 cents 4 cent">
                <a:extLst>
                  <a:ext uri="{FF2B5EF4-FFF2-40B4-BE49-F238E27FC236}">
                    <a16:creationId xmlns:a16="http://schemas.microsoft.com/office/drawing/2014/main" id="{3A7D23B6-65E9-4B6A-89C0-7D2F73101DE5}"/>
                  </a:ext>
                </a:extLst>
              </p14:cNvPr>
              <p14:cNvContentPartPr/>
              <p14:nvPr/>
            </p14:nvContentPartPr>
            <p14:xfrm>
              <a:off x="887040" y="4151160"/>
              <a:ext cx="2761560" cy="1666800"/>
            </p14:xfrm>
          </p:contentPart>
        </mc:Choice>
        <mc:Fallback>
          <p:pic>
            <p:nvPicPr>
              <p:cNvPr id="4" name="Ink 3" descr="34 = 6 x 5 cents 4 cent">
                <a:extLst>
                  <a:ext uri="{FF2B5EF4-FFF2-40B4-BE49-F238E27FC236}">
                    <a16:creationId xmlns:a16="http://schemas.microsoft.com/office/drawing/2014/main" id="{3A7D23B6-65E9-4B6A-89C0-7D2F73101D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680" y="4141800"/>
                <a:ext cx="2780280" cy="16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EEF050-F21E-42BD-857F-B443CC30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936080" y="936360"/>
              <a:ext cx="8109000" cy="312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EEF050-F21E-42BD-857F-B443CC30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6720" y="927000"/>
                <a:ext cx="8127720" cy="31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Show P(12)">
                <a:extLst>
                  <a:ext uri="{FF2B5EF4-FFF2-40B4-BE49-F238E27FC236}">
                    <a16:creationId xmlns:a16="http://schemas.microsoft.com/office/drawing/2014/main" id="{56FA82A4-8148-4556-B372-F1A09E897FA1}"/>
                  </a:ext>
                </a:extLst>
              </p14:cNvPr>
              <p14:cNvContentPartPr/>
              <p14:nvPr/>
            </p14:nvContentPartPr>
            <p14:xfrm>
              <a:off x="2700720" y="2427840"/>
              <a:ext cx="2303640" cy="621000"/>
            </p14:xfrm>
          </p:contentPart>
        </mc:Choice>
        <mc:Fallback>
          <p:pic>
            <p:nvPicPr>
              <p:cNvPr id="6" name="Ink 5" descr="Show P(12)">
                <a:extLst>
                  <a:ext uri="{FF2B5EF4-FFF2-40B4-BE49-F238E27FC236}">
                    <a16:creationId xmlns:a16="http://schemas.microsoft.com/office/drawing/2014/main" id="{56FA82A4-8148-4556-B372-F1A09E897F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1360" y="2418480"/>
                <a:ext cx="232236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P(k+1) = I can make k+1 cents using 4 and 5">
                <a:extLst>
                  <a:ext uri="{FF2B5EF4-FFF2-40B4-BE49-F238E27FC236}">
                    <a16:creationId xmlns:a16="http://schemas.microsoft.com/office/drawing/2014/main" id="{5B444E8F-6388-44F2-8148-F3FD4FC15DF8}"/>
                  </a:ext>
                </a:extLst>
              </p14:cNvPr>
              <p14:cNvContentPartPr/>
              <p14:nvPr/>
            </p14:nvContentPartPr>
            <p14:xfrm>
              <a:off x="3037320" y="4030200"/>
              <a:ext cx="8398080" cy="973080"/>
            </p14:xfrm>
          </p:contentPart>
        </mc:Choice>
        <mc:Fallback>
          <p:pic>
            <p:nvPicPr>
              <p:cNvPr id="8" name="Ink 7" descr="P(k+1) = I can make k+1 cents using 4 and 5">
                <a:extLst>
                  <a:ext uri="{FF2B5EF4-FFF2-40B4-BE49-F238E27FC236}">
                    <a16:creationId xmlns:a16="http://schemas.microsoft.com/office/drawing/2014/main" id="{5B444E8F-6388-44F2-8148-F3FD4FC15D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7960" y="4020840"/>
                <a:ext cx="8416800" cy="9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 descr="k=13">
                <a:extLst>
                  <a:ext uri="{FF2B5EF4-FFF2-40B4-BE49-F238E27FC236}">
                    <a16:creationId xmlns:a16="http://schemas.microsoft.com/office/drawing/2014/main" id="{0BE6ED80-370E-4119-B706-18EED7028A53}"/>
                  </a:ext>
                </a:extLst>
              </p14:cNvPr>
              <p14:cNvContentPartPr/>
              <p14:nvPr/>
            </p14:nvContentPartPr>
            <p14:xfrm>
              <a:off x="7995240" y="5754600"/>
              <a:ext cx="954360" cy="677880"/>
            </p14:xfrm>
          </p:contentPart>
        </mc:Choice>
        <mc:Fallback>
          <p:pic>
            <p:nvPicPr>
              <p:cNvPr id="10" name="Ink 9" descr="k=13">
                <a:extLst>
                  <a:ext uri="{FF2B5EF4-FFF2-40B4-BE49-F238E27FC236}">
                    <a16:creationId xmlns:a16="http://schemas.microsoft.com/office/drawing/2014/main" id="{0BE6ED80-370E-4119-B706-18EED7028A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85880" y="5745240"/>
                <a:ext cx="973080" cy="6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Collection…wait a second…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A8F562-C3DB-4909-B961-F51634F45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559320" y="3968280"/>
              <a:ext cx="584640" cy="12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A8F562-C3DB-4909-B961-F51634F45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9960" y="3958920"/>
                <a:ext cx="60336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(corrected)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AE1A08-CF72-4531-BBA3-16387D0D2F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975680" y="4737600"/>
              <a:ext cx="860760" cy="138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AE1A08-CF72-4531-BBA3-16387D0D2F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6320" y="4728240"/>
                <a:ext cx="87948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</a:t>
            </a:r>
            <a:r>
              <a:rPr lang="en-US" dirty="0">
                <a:solidFill>
                  <a:schemeClr val="accent5"/>
                </a:solidFill>
              </a:rPr>
              <a:t>Strong</a:t>
            </a:r>
            <a:r>
              <a:rPr lang="en-US" dirty="0"/>
              <a:t> Induction Proofs Pretty</a:t>
            </a:r>
            <a:br>
              <a:rPr lang="en-US" dirty="0"/>
            </a:br>
            <a:r>
              <a:rPr lang="en-US" dirty="0"/>
              <a:t>(with multiple base cases)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000B3E-CF29-4D78-9BAA-9EC7183D05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677680" y="3122640"/>
              <a:ext cx="5583240" cy="19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000B3E-CF29-4D78-9BAA-9EC7183D05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8320" y="3113280"/>
                <a:ext cx="5601960" cy="2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 (v1)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7E306A-F1BD-4C94-8B1D-6E3DB5CDF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88800" y="2630160"/>
              <a:ext cx="396720" cy="208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7E306A-F1BD-4C94-8B1D-6E3DB5CDF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40" y="2620800"/>
                <a:ext cx="415440" cy="21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19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(goal)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4E818A-8B72-4CAD-9F50-25EAC59831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16320" y="2199960"/>
              <a:ext cx="6310080" cy="16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4E818A-8B72-4CAD-9F50-25EAC59831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960" y="2190600"/>
                <a:ext cx="63288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2^0 + 2^1 + 2^2 + ... + 2^n">
                <a:extLst>
                  <a:ext uri="{FF2B5EF4-FFF2-40B4-BE49-F238E27FC236}">
                    <a16:creationId xmlns:a16="http://schemas.microsoft.com/office/drawing/2014/main" id="{A201D483-E7AF-472E-BB5E-4AEA5F2FDD0B}"/>
                  </a:ext>
                </a:extLst>
              </p14:cNvPr>
              <p14:cNvContentPartPr/>
              <p14:nvPr/>
            </p14:nvContentPartPr>
            <p14:xfrm>
              <a:off x="3794040" y="2286720"/>
              <a:ext cx="3124440" cy="515160"/>
            </p14:xfrm>
          </p:contentPart>
        </mc:Choice>
        <mc:Fallback>
          <p:pic>
            <p:nvPicPr>
              <p:cNvPr id="6" name="Ink 5" descr="2^0 + 2^1 + 2^2 + ... + 2^n">
                <a:extLst>
                  <a:ext uri="{FF2B5EF4-FFF2-40B4-BE49-F238E27FC236}">
                    <a16:creationId xmlns:a16="http://schemas.microsoft.com/office/drawing/2014/main" id="{A201D483-E7AF-472E-BB5E-4AEA5F2FDD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4680" y="2277360"/>
                <a:ext cx="3143160" cy="5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A2EA7B-778C-4652-A55B-CFDF79C4D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51800" y="2652840"/>
              <a:ext cx="6893640" cy="2024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A2EA7B-778C-4652-A55B-CFDF79C4D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40" y="2643480"/>
                <a:ext cx="6912360" cy="20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sum from i=0 to 0 of 2^i = 2^0 = 1 = 2^{0+1} - 1">
                <a:extLst>
                  <a:ext uri="{FF2B5EF4-FFF2-40B4-BE49-F238E27FC236}">
                    <a16:creationId xmlns:a16="http://schemas.microsoft.com/office/drawing/2014/main" id="{AFD19BE5-2F37-418B-B822-0D9E0280254A}"/>
                  </a:ext>
                </a:extLst>
              </p14:cNvPr>
              <p14:cNvContentPartPr/>
              <p14:nvPr/>
            </p14:nvContentPartPr>
            <p14:xfrm>
              <a:off x="8228520" y="2186280"/>
              <a:ext cx="3064320" cy="1409040"/>
            </p14:xfrm>
          </p:contentPart>
        </mc:Choice>
        <mc:Fallback>
          <p:pic>
            <p:nvPicPr>
              <p:cNvPr id="6" name="Ink 5" descr="sum from i=0 to 0 of 2^i = 2^0 = 1 = 2^{0+1} - 1">
                <a:extLst>
                  <a:ext uri="{FF2B5EF4-FFF2-40B4-BE49-F238E27FC236}">
                    <a16:creationId xmlns:a16="http://schemas.microsoft.com/office/drawing/2014/main" id="{AFD19BE5-2F37-418B-B822-0D9E028025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9160" y="2176920"/>
                <a:ext cx="3083040" cy="14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show P(0)">
                <a:extLst>
                  <a:ext uri="{FF2B5EF4-FFF2-40B4-BE49-F238E27FC236}">
                    <a16:creationId xmlns:a16="http://schemas.microsoft.com/office/drawing/2014/main" id="{BF1D6A7B-2A22-4656-9089-BF57C92ABB89}"/>
                  </a:ext>
                </a:extLst>
              </p14:cNvPr>
              <p14:cNvContentPartPr/>
              <p14:nvPr/>
            </p14:nvContentPartPr>
            <p14:xfrm>
              <a:off x="3472920" y="3327480"/>
              <a:ext cx="1808280" cy="506880"/>
            </p14:xfrm>
          </p:contentPart>
        </mc:Choice>
        <mc:Fallback>
          <p:pic>
            <p:nvPicPr>
              <p:cNvPr id="8" name="Ink 7" descr="show P(0)">
                <a:extLst>
                  <a:ext uri="{FF2B5EF4-FFF2-40B4-BE49-F238E27FC236}">
                    <a16:creationId xmlns:a16="http://schemas.microsoft.com/office/drawing/2014/main" id="{BF1D6A7B-2A22-4656-9089-BF57C92ABB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3560" y="3318120"/>
                <a:ext cx="1827000" cy="5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FD5B32-39A7-48E4-B622-0BADA84B09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8160" y="3151080"/>
              <a:ext cx="10614600" cy="331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FD5B32-39A7-48E4-B622-0BADA84B09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800" y="3141720"/>
                <a:ext cx="10633320" cy="33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P(0) RIGHT-ARROW P(1)&#10;P(1) RIGHT-ARROW P(2)&#10;...&#10;P(k) RIGHT-ARROW P(k+1)">
                <a:extLst>
                  <a:ext uri="{FF2B5EF4-FFF2-40B4-BE49-F238E27FC236}">
                    <a16:creationId xmlns:a16="http://schemas.microsoft.com/office/drawing/2014/main" id="{9532490B-1293-4553-B032-5307752E2713}"/>
                  </a:ext>
                </a:extLst>
              </p14:cNvPr>
              <p14:cNvContentPartPr/>
              <p14:nvPr/>
            </p14:nvContentPartPr>
            <p14:xfrm>
              <a:off x="9007560" y="188280"/>
              <a:ext cx="3444480" cy="2592360"/>
            </p14:xfrm>
          </p:contentPart>
        </mc:Choice>
        <mc:Fallback>
          <p:pic>
            <p:nvPicPr>
              <p:cNvPr id="6" name="Ink 5" descr="P(0) RIGHT-ARROW P(1)&#10;P(1) RIGHT-ARROW P(2)&#10;...&#10;P(k) RIGHT-ARROW P(k+1)">
                <a:extLst>
                  <a:ext uri="{FF2B5EF4-FFF2-40B4-BE49-F238E27FC236}">
                    <a16:creationId xmlns:a16="http://schemas.microsoft.com/office/drawing/2014/main" id="{9532490B-1293-4553-B032-5307752E27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8200" y="178920"/>
                <a:ext cx="3463200" cy="26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 descr="sum from i=0 to k of 2^i = 2^{k+1} - 1">
                <a:extLst>
                  <a:ext uri="{FF2B5EF4-FFF2-40B4-BE49-F238E27FC236}">
                    <a16:creationId xmlns:a16="http://schemas.microsoft.com/office/drawing/2014/main" id="{9402EFBF-7626-45E4-AF03-8AAA4C4B2004}"/>
                  </a:ext>
                </a:extLst>
              </p14:cNvPr>
              <p14:cNvContentPartPr/>
              <p14:nvPr/>
            </p14:nvContentPartPr>
            <p14:xfrm>
              <a:off x="8833320" y="2880720"/>
              <a:ext cx="3182400" cy="1096920"/>
            </p14:xfrm>
          </p:contentPart>
        </mc:Choice>
        <mc:Fallback>
          <p:pic>
            <p:nvPicPr>
              <p:cNvPr id="8" name="Ink 7" descr="sum from i=0 to k of 2^i = 2^{k+1} - 1">
                <a:extLst>
                  <a:ext uri="{FF2B5EF4-FFF2-40B4-BE49-F238E27FC236}">
                    <a16:creationId xmlns:a16="http://schemas.microsoft.com/office/drawing/2014/main" id="{9402EFBF-7626-45E4-AF03-8AAA4C4B20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23960" y="2871360"/>
                <a:ext cx="320112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 descr="target: &#10;sum from i=0 to k+1 of 2^i = 2^{k+1+1} - 1">
                <a:extLst>
                  <a:ext uri="{FF2B5EF4-FFF2-40B4-BE49-F238E27FC236}">
                    <a16:creationId xmlns:a16="http://schemas.microsoft.com/office/drawing/2014/main" id="{F7B5F084-2C91-42E1-9F24-453A9A9BE2E8}"/>
                  </a:ext>
                </a:extLst>
              </p14:cNvPr>
              <p14:cNvContentPartPr/>
              <p14:nvPr/>
            </p14:nvContentPartPr>
            <p14:xfrm>
              <a:off x="9659160" y="4917600"/>
              <a:ext cx="2563560" cy="1912680"/>
            </p14:xfrm>
          </p:contentPart>
        </mc:Choice>
        <mc:Fallback>
          <p:pic>
            <p:nvPicPr>
              <p:cNvPr id="10" name="Ink 9" descr="target: &#10;sum from i=0 to k+1 of 2^i = 2^{k+1+1} - 1">
                <a:extLst>
                  <a:ext uri="{FF2B5EF4-FFF2-40B4-BE49-F238E27FC236}">
                    <a16:creationId xmlns:a16="http://schemas.microsoft.com/office/drawing/2014/main" id="{F7B5F084-2C91-42E1-9F24-453A9A9BE2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49800" y="4908240"/>
                <a:ext cx="2582280" cy="19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383FD6-BDD7-4CAD-B176-7F719915F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02720" y="1482120"/>
              <a:ext cx="4061880" cy="163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383FD6-BDD7-4CAD-B176-7F719915F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3360" y="1472760"/>
                <a:ext cx="4080600" cy="16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What is P(n)? &#10;What is base case? &#10;What is inductive hypothesis?">
                <a:extLst>
                  <a:ext uri="{FF2B5EF4-FFF2-40B4-BE49-F238E27FC236}">
                    <a16:creationId xmlns:a16="http://schemas.microsoft.com/office/drawing/2014/main" id="{F0C7664C-9520-4CAA-9092-F7705B841303}"/>
                  </a:ext>
                </a:extLst>
              </p14:cNvPr>
              <p14:cNvContentPartPr/>
              <p14:nvPr/>
            </p14:nvContentPartPr>
            <p14:xfrm>
              <a:off x="548280" y="4154400"/>
              <a:ext cx="8644320" cy="2248920"/>
            </p14:xfrm>
          </p:contentPart>
        </mc:Choice>
        <mc:Fallback>
          <p:pic>
            <p:nvPicPr>
              <p:cNvPr id="6" name="Ink 5" descr="What is P(n)? &#10;What is base case? &#10;What is inductive hypothesis?">
                <a:extLst>
                  <a:ext uri="{FF2B5EF4-FFF2-40B4-BE49-F238E27FC236}">
                    <a16:creationId xmlns:a16="http://schemas.microsoft.com/office/drawing/2014/main" id="{F0C7664C-9520-4CAA-9092-F7705B8413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920" y="4145040"/>
                <a:ext cx="8663040" cy="22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scratchwork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5608</TotalTime>
  <Words>3747</Words>
  <Application>Microsoft Office PowerPoint</Application>
  <PresentationFormat>Widescreen</PresentationFormat>
  <Paragraphs>298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How do we know recursion works?</vt:lpstr>
      <vt:lpstr>Making Induction Proofs Pretty (v1)</vt:lpstr>
      <vt:lpstr>More Induction (goal)</vt:lpstr>
      <vt:lpstr>More Induction (setup)</vt:lpstr>
      <vt:lpstr>More Induction (complete)</vt:lpstr>
      <vt:lpstr>Algebra Block Formatting</vt:lpstr>
      <vt:lpstr>Let’s Try Another Induction Proof</vt:lpstr>
      <vt:lpstr>Setup scratchwork</vt:lpstr>
      <vt:lpstr>Setup</vt:lpstr>
      <vt:lpstr>"Another Induction Proof" Complete!</vt:lpstr>
      <vt:lpstr>Making Induction Proofs Pretty (v2)</vt:lpstr>
      <vt:lpstr>Let’s Try Yet Another Induction Proof</vt:lpstr>
      <vt:lpstr>Prime Factorizations</vt:lpstr>
      <vt:lpstr>Induction on Primes (first try)</vt:lpstr>
      <vt:lpstr>We’re Stuck</vt:lpstr>
      <vt:lpstr>Induction on Primes (revised)</vt:lpstr>
      <vt:lpstr>Induction on Primes (complete)</vt:lpstr>
      <vt:lpstr>Strong Induction</vt:lpstr>
      <vt:lpstr>Making Strong Induction Proofs Pretty</vt:lpstr>
      <vt:lpstr>Strong Induction vs. Weak Induction</vt:lpstr>
      <vt:lpstr>Let’s Try Another! Stamp Collecting</vt:lpstr>
      <vt:lpstr>Stamp Collection (attempt)</vt:lpstr>
      <vt:lpstr>Stamp Collection…wait a second…</vt:lpstr>
      <vt:lpstr>Stamp Collection (corrected)</vt:lpstr>
      <vt:lpstr>A good last check</vt:lpstr>
      <vt:lpstr>Practical Advice</vt:lpstr>
      <vt:lpstr>Making Strong Induction Proofs Pretty (with multiple base cases)</vt:lpstr>
      <vt:lpstr>Stamp Collection, Done Wrong</vt:lpstr>
      <vt:lpstr>Stamp Collection, Done Wrong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mnats</cp:lastModifiedBy>
  <cp:revision>73</cp:revision>
  <cp:lastPrinted>2024-10-29T17:36:08Z</cp:lastPrinted>
  <dcterms:created xsi:type="dcterms:W3CDTF">2020-11-02T20:45:34Z</dcterms:created>
  <dcterms:modified xsi:type="dcterms:W3CDTF">2025-11-01T00:15:42Z</dcterms:modified>
</cp:coreProperties>
</file>