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5" r:id="rId4"/>
    <p:sldId id="267" r:id="rId5"/>
    <p:sldId id="271" r:id="rId6"/>
    <p:sldId id="270" r:id="rId7"/>
    <p:sldId id="308" r:id="rId8"/>
    <p:sldId id="258" r:id="rId9"/>
    <p:sldId id="273" r:id="rId10"/>
    <p:sldId id="274" r:id="rId11"/>
    <p:sldId id="306" r:id="rId12"/>
    <p:sldId id="279" r:id="rId13"/>
    <p:sldId id="257" r:id="rId14"/>
    <p:sldId id="307" r:id="rId15"/>
    <p:sldId id="272" r:id="rId16"/>
    <p:sldId id="276" r:id="rId17"/>
    <p:sldId id="275" r:id="rId18"/>
    <p:sldId id="277" r:id="rId19"/>
    <p:sldId id="278" r:id="rId20"/>
    <p:sldId id="280" r:id="rId21"/>
    <p:sldId id="295" r:id="rId22"/>
    <p:sldId id="297" r:id="rId23"/>
    <p:sldId id="299" r:id="rId24"/>
    <p:sldId id="300" r:id="rId25"/>
    <p:sldId id="301" r:id="rId26"/>
    <p:sldId id="302" r:id="rId27"/>
    <p:sldId id="296" r:id="rId28"/>
    <p:sldId id="303" r:id="rId29"/>
    <p:sldId id="291" r:id="rId30"/>
    <p:sldId id="292" r:id="rId31"/>
    <p:sldId id="259" r:id="rId32"/>
    <p:sldId id="262" r:id="rId33"/>
    <p:sldId id="263" r:id="rId34"/>
    <p:sldId id="264" r:id="rId35"/>
    <p:sldId id="305" r:id="rId36"/>
    <p:sldId id="282" r:id="rId37"/>
    <p:sldId id="290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28" autoAdjust="0"/>
  </p:normalViewPr>
  <p:slideViewPr>
    <p:cSldViewPr snapToGrid="0">
      <p:cViewPr varScale="1">
        <p:scale>
          <a:sx n="76" d="100"/>
          <a:sy n="76" d="100"/>
        </p:scale>
        <p:origin x="51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A27A687B-192C-4D71-BFFD-B86F3083418D}"/>
    <pc:docChg chg="undo custSel modSld">
      <pc:chgData name="mnats" userId="2d5df061-6255-4755-935c-bfd826af269a" providerId="ADAL" clId="{A27A687B-192C-4D71-BFFD-B86F3083418D}" dt="2025-11-01T00:08:35.371" v="1183" actId="962"/>
      <pc:docMkLst>
        <pc:docMk/>
      </pc:docMkLst>
      <pc:sldChg chg="addSp modSp mod">
        <pc:chgData name="mnats" userId="2d5df061-6255-4755-935c-bfd826af269a" providerId="ADAL" clId="{A27A687B-192C-4D71-BFFD-B86F3083418D}" dt="2025-11-01T00:02:52.820" v="561" actId="962"/>
        <pc:sldMkLst>
          <pc:docMk/>
          <pc:sldMk cId="264808219" sldId="257"/>
        </pc:sldMkLst>
        <pc:inkChg chg="add mod">
          <ac:chgData name="mnats" userId="2d5df061-6255-4755-935c-bfd826af269a" providerId="ADAL" clId="{A27A687B-192C-4D71-BFFD-B86F3083418D}" dt="2025-11-01T00:02:52.820" v="561" actId="962"/>
          <ac:inkMkLst>
            <pc:docMk/>
            <pc:sldMk cId="264808219" sldId="257"/>
            <ac:inkMk id="7" creationId="{A6A7E401-4AA2-4B27-9230-89ADF3D30918}"/>
          </ac:inkMkLst>
        </pc:inkChg>
      </pc:sldChg>
      <pc:sldChg chg="addSp modSp mod">
        <pc:chgData name="mnats" userId="2d5df061-6255-4755-935c-bfd826af269a" providerId="ADAL" clId="{A27A687B-192C-4D71-BFFD-B86F3083418D}" dt="2025-11-01T00:02:10.945" v="518" actId="962"/>
        <pc:sldMkLst>
          <pc:docMk/>
          <pc:sldMk cId="1715763548" sldId="258"/>
        </pc:sldMkLst>
        <pc:inkChg chg="add mod">
          <ac:chgData name="mnats" userId="2d5df061-6255-4755-935c-bfd826af269a" providerId="ADAL" clId="{A27A687B-192C-4D71-BFFD-B86F3083418D}" dt="2025-11-01T00:02:10.945" v="518" actId="962"/>
          <ac:inkMkLst>
            <pc:docMk/>
            <pc:sldMk cId="1715763548" sldId="258"/>
            <ac:inkMk id="4" creationId="{06D44959-EA0F-43B4-B711-3BAB8BD06CB5}"/>
          </ac:inkMkLst>
        </pc:inkChg>
      </pc:sldChg>
      <pc:sldChg chg="addSp modSp mod">
        <pc:chgData name="mnats" userId="2d5df061-6255-4755-935c-bfd826af269a" providerId="ADAL" clId="{A27A687B-192C-4D71-BFFD-B86F3083418D}" dt="2025-11-01T00:00:01.583" v="127" actId="962"/>
        <pc:sldMkLst>
          <pc:docMk/>
          <pc:sldMk cId="2373044026" sldId="265"/>
        </pc:sldMkLst>
        <pc:inkChg chg="add mod">
          <ac:chgData name="mnats" userId="2d5df061-6255-4755-935c-bfd826af269a" providerId="ADAL" clId="{A27A687B-192C-4D71-BFFD-B86F3083418D}" dt="2025-11-01T00:00:01.583" v="127" actId="962"/>
          <ac:inkMkLst>
            <pc:docMk/>
            <pc:sldMk cId="2373044026" sldId="265"/>
            <ac:inkMk id="4" creationId="{34199F61-7FDF-4671-B633-348A8C8A7B68}"/>
          </ac:inkMkLst>
        </pc:inkChg>
      </pc:sldChg>
      <pc:sldChg chg="addSp modSp mod">
        <pc:chgData name="mnats" userId="2d5df061-6255-4755-935c-bfd826af269a" providerId="ADAL" clId="{A27A687B-192C-4D71-BFFD-B86F3083418D}" dt="2025-11-01T00:00:05.915" v="128" actId="962"/>
        <pc:sldMkLst>
          <pc:docMk/>
          <pc:sldMk cId="1354851295" sldId="267"/>
        </pc:sldMkLst>
        <pc:inkChg chg="add mod">
          <ac:chgData name="mnats" userId="2d5df061-6255-4755-935c-bfd826af269a" providerId="ADAL" clId="{A27A687B-192C-4D71-BFFD-B86F3083418D}" dt="2025-11-01T00:00:05.915" v="128" actId="962"/>
          <ac:inkMkLst>
            <pc:docMk/>
            <pc:sldMk cId="1354851295" sldId="267"/>
            <ac:inkMk id="4" creationId="{075F3FF3-7661-4633-990B-3B6649050EF0}"/>
          </ac:inkMkLst>
        </pc:inkChg>
      </pc:sldChg>
      <pc:sldChg chg="addSp modSp mod">
        <pc:chgData name="mnats" userId="2d5df061-6255-4755-935c-bfd826af269a" providerId="ADAL" clId="{A27A687B-192C-4D71-BFFD-B86F3083418D}" dt="2025-11-01T00:01:40.715" v="410" actId="962"/>
        <pc:sldMkLst>
          <pc:docMk/>
          <pc:sldMk cId="846725289" sldId="270"/>
        </pc:sldMkLst>
        <pc:inkChg chg="add mod">
          <ac:chgData name="mnats" userId="2d5df061-6255-4755-935c-bfd826af269a" providerId="ADAL" clId="{A27A687B-192C-4D71-BFFD-B86F3083418D}" dt="2025-11-01T00:01:40.715" v="410" actId="962"/>
          <ac:inkMkLst>
            <pc:docMk/>
            <pc:sldMk cId="846725289" sldId="270"/>
            <ac:inkMk id="4" creationId="{EF723613-2240-4C95-A735-14562B3D8BAA}"/>
          </ac:inkMkLst>
        </pc:inkChg>
        <pc:inkChg chg="add mod">
          <ac:chgData name="mnats" userId="2d5df061-6255-4755-935c-bfd826af269a" providerId="ADAL" clId="{A27A687B-192C-4D71-BFFD-B86F3083418D}" dt="2025-11-01T00:00:50.512" v="249" actId="962"/>
          <ac:inkMkLst>
            <pc:docMk/>
            <pc:sldMk cId="846725289" sldId="270"/>
            <ac:inkMk id="6" creationId="{2C7B865F-AB24-4540-9209-FF01100070A9}"/>
          </ac:inkMkLst>
        </pc:inkChg>
        <pc:inkChg chg="add mod">
          <ac:chgData name="mnats" userId="2d5df061-6255-4755-935c-bfd826af269a" providerId="ADAL" clId="{A27A687B-192C-4D71-BFFD-B86F3083418D}" dt="2025-11-01T00:01:11.123" v="315" actId="962"/>
          <ac:inkMkLst>
            <pc:docMk/>
            <pc:sldMk cId="846725289" sldId="270"/>
            <ac:inkMk id="8" creationId="{9F986260-44A4-4E2F-A9E5-8FBC27B7C584}"/>
          </ac:inkMkLst>
        </pc:inkChg>
        <pc:inkChg chg="add mod">
          <ac:chgData name="mnats" userId="2d5df061-6255-4755-935c-bfd826af269a" providerId="ADAL" clId="{A27A687B-192C-4D71-BFFD-B86F3083418D}" dt="2025-11-01T00:01:33.668" v="409" actId="962"/>
          <ac:inkMkLst>
            <pc:docMk/>
            <pc:sldMk cId="846725289" sldId="270"/>
            <ac:inkMk id="10" creationId="{8AF29160-1B0C-4CFD-8D30-58A0A51F2003}"/>
          </ac:inkMkLst>
        </pc:inkChg>
      </pc:sldChg>
      <pc:sldChg chg="addSp modSp mod">
        <pc:chgData name="mnats" userId="2d5df061-6255-4755-935c-bfd826af269a" providerId="ADAL" clId="{A27A687B-192C-4D71-BFFD-B86F3083418D}" dt="2025-11-01T00:00:27.089" v="149" actId="962"/>
        <pc:sldMkLst>
          <pc:docMk/>
          <pc:sldMk cId="2138874053" sldId="271"/>
        </pc:sldMkLst>
        <pc:spChg chg="mod">
          <ac:chgData name="mnats" userId="2d5df061-6255-4755-935c-bfd826af269a" providerId="ADAL" clId="{A27A687B-192C-4D71-BFFD-B86F3083418D}" dt="2025-11-01T00:00:14.810" v="130" actId="1076"/>
          <ac:spMkLst>
            <pc:docMk/>
            <pc:sldMk cId="2138874053" sldId="271"/>
            <ac:spMk id="3" creationId="{AB7EAF93-292E-4FD0-82AA-133FCCCACB78}"/>
          </ac:spMkLst>
        </pc:spChg>
        <pc:inkChg chg="add mod">
          <ac:chgData name="mnats" userId="2d5df061-6255-4755-935c-bfd826af269a" providerId="ADAL" clId="{A27A687B-192C-4D71-BFFD-B86F3083418D}" dt="2025-11-01T00:00:27.089" v="149" actId="962"/>
          <ac:inkMkLst>
            <pc:docMk/>
            <pc:sldMk cId="2138874053" sldId="271"/>
            <ac:inkMk id="4" creationId="{B72D9A1E-EBAB-4784-A3C4-6D0703A85A96}"/>
          </ac:inkMkLst>
        </pc:inkChg>
        <pc:inkChg chg="add mod">
          <ac:chgData name="mnats" userId="2d5df061-6255-4755-935c-bfd826af269a" providerId="ADAL" clId="{A27A687B-192C-4D71-BFFD-B86F3083418D}" dt="2025-11-01T00:00:23.311" v="148" actId="962"/>
          <ac:inkMkLst>
            <pc:docMk/>
            <pc:sldMk cId="2138874053" sldId="271"/>
            <ac:inkMk id="6" creationId="{6CB2ADB4-EF26-4107-8E3A-A0687043C8D6}"/>
          </ac:inkMkLst>
        </pc:inkChg>
      </pc:sldChg>
      <pc:sldChg chg="addSp modSp mod">
        <pc:chgData name="mnats" userId="2d5df061-6255-4755-935c-bfd826af269a" providerId="ADAL" clId="{A27A687B-192C-4D71-BFFD-B86F3083418D}" dt="2025-11-01T00:06:32.485" v="673" actId="962"/>
        <pc:sldMkLst>
          <pc:docMk/>
          <pc:sldMk cId="2523788289" sldId="272"/>
        </pc:sldMkLst>
        <pc:inkChg chg="add mod">
          <ac:chgData name="mnats" userId="2d5df061-6255-4755-935c-bfd826af269a" providerId="ADAL" clId="{A27A687B-192C-4D71-BFFD-B86F3083418D}" dt="2025-11-01T00:06:32.485" v="673" actId="962"/>
          <ac:inkMkLst>
            <pc:docMk/>
            <pc:sldMk cId="2523788289" sldId="272"/>
            <ac:inkMk id="4" creationId="{D390A603-84B6-4057-99C9-CB3F162148B2}"/>
          </ac:inkMkLst>
        </pc:inkChg>
        <pc:inkChg chg="add mod">
          <ac:chgData name="mnats" userId="2d5df061-6255-4755-935c-bfd826af269a" providerId="ADAL" clId="{A27A687B-192C-4D71-BFFD-B86F3083418D}" dt="2025-11-01T00:06:10.890" v="588" actId="962"/>
          <ac:inkMkLst>
            <pc:docMk/>
            <pc:sldMk cId="2523788289" sldId="272"/>
            <ac:inkMk id="6" creationId="{FFD00F41-DB86-4549-9F71-C5FB5F5C8AA0}"/>
          </ac:inkMkLst>
        </pc:inkChg>
        <pc:inkChg chg="add mod">
          <ac:chgData name="mnats" userId="2d5df061-6255-4755-935c-bfd826af269a" providerId="ADAL" clId="{A27A687B-192C-4D71-BFFD-B86F3083418D}" dt="2025-11-01T00:06:29.870" v="672" actId="962"/>
          <ac:inkMkLst>
            <pc:docMk/>
            <pc:sldMk cId="2523788289" sldId="272"/>
            <ac:inkMk id="8" creationId="{1E59B40E-6846-4781-AFB0-1BD069D7A752}"/>
          </ac:inkMkLst>
        </pc:inkChg>
      </pc:sldChg>
      <pc:sldChg chg="addSp modSp mod">
        <pc:chgData name="mnats" userId="2d5df061-6255-4755-935c-bfd826af269a" providerId="ADAL" clId="{A27A687B-192C-4D71-BFFD-B86F3083418D}" dt="2025-11-01T00:02:28.976" v="543" actId="962"/>
        <pc:sldMkLst>
          <pc:docMk/>
          <pc:sldMk cId="611649147" sldId="273"/>
        </pc:sldMkLst>
        <pc:inkChg chg="add mod">
          <ac:chgData name="mnats" userId="2d5df061-6255-4755-935c-bfd826af269a" providerId="ADAL" clId="{A27A687B-192C-4D71-BFFD-B86F3083418D}" dt="2025-11-01T00:02:28.976" v="543" actId="962"/>
          <ac:inkMkLst>
            <pc:docMk/>
            <pc:sldMk cId="611649147" sldId="273"/>
            <ac:inkMk id="4" creationId="{67FFA5F0-918F-40E6-BDB3-E6A0BD112D61}"/>
          </ac:inkMkLst>
        </pc:inkChg>
        <pc:inkChg chg="add mod">
          <ac:chgData name="mnats" userId="2d5df061-6255-4755-935c-bfd826af269a" providerId="ADAL" clId="{A27A687B-192C-4D71-BFFD-B86F3083418D}" dt="2025-11-01T00:02:19.470" v="532" actId="962"/>
          <ac:inkMkLst>
            <pc:docMk/>
            <pc:sldMk cId="611649147" sldId="273"/>
            <ac:inkMk id="6" creationId="{236536C9-700D-4710-A415-E25161912C79}"/>
          </ac:inkMkLst>
        </pc:inkChg>
        <pc:inkChg chg="add mod">
          <ac:chgData name="mnats" userId="2d5df061-6255-4755-935c-bfd826af269a" providerId="ADAL" clId="{A27A687B-192C-4D71-BFFD-B86F3083418D}" dt="2025-11-01T00:02:26.727" v="542" actId="962"/>
          <ac:inkMkLst>
            <pc:docMk/>
            <pc:sldMk cId="611649147" sldId="273"/>
            <ac:inkMk id="8" creationId="{9BDB73ED-D20F-409C-B0B5-D3CF30B3E6BF}"/>
          </ac:inkMkLst>
        </pc:inkChg>
      </pc:sldChg>
      <pc:sldChg chg="addSp modSp mod">
        <pc:chgData name="mnats" userId="2d5df061-6255-4755-935c-bfd826af269a" providerId="ADAL" clId="{A27A687B-192C-4D71-BFFD-B86F3083418D}" dt="2025-11-01T00:02:43.091" v="558" actId="962"/>
        <pc:sldMkLst>
          <pc:docMk/>
          <pc:sldMk cId="443255842" sldId="274"/>
        </pc:sldMkLst>
        <pc:inkChg chg="add mod">
          <ac:chgData name="mnats" userId="2d5df061-6255-4755-935c-bfd826af269a" providerId="ADAL" clId="{A27A687B-192C-4D71-BFFD-B86F3083418D}" dt="2025-11-01T00:02:43.091" v="558" actId="962"/>
          <ac:inkMkLst>
            <pc:docMk/>
            <pc:sldMk cId="443255842" sldId="274"/>
            <ac:inkMk id="4" creationId="{A34A0422-49AF-417F-A0EA-527CB89419E5}"/>
          </ac:inkMkLst>
        </pc:inkChg>
        <pc:inkChg chg="add mod">
          <ac:chgData name="mnats" userId="2d5df061-6255-4755-935c-bfd826af269a" providerId="ADAL" clId="{A27A687B-192C-4D71-BFFD-B86F3083418D}" dt="2025-11-01T00:02:40.547" v="557" actId="962"/>
          <ac:inkMkLst>
            <pc:docMk/>
            <pc:sldMk cId="443255842" sldId="274"/>
            <ac:inkMk id="7" creationId="{30BDD27A-139D-4C95-97B0-5E559A9DA4E0}"/>
          </ac:inkMkLst>
        </pc:inkChg>
      </pc:sldChg>
      <pc:sldChg chg="addSp delSp modSp mod">
        <pc:chgData name="mnats" userId="2d5df061-6255-4755-935c-bfd826af269a" providerId="ADAL" clId="{A27A687B-192C-4D71-BFFD-B86F3083418D}" dt="2025-11-01T00:07:56.636" v="1151" actId="962"/>
        <pc:sldMkLst>
          <pc:docMk/>
          <pc:sldMk cId="4285903105" sldId="275"/>
        </pc:sldMkLst>
        <pc:inkChg chg="add del mod">
          <ac:chgData name="mnats" userId="2d5df061-6255-4755-935c-bfd826af269a" providerId="ADAL" clId="{A27A687B-192C-4D71-BFFD-B86F3083418D}" dt="2025-11-01T00:07:48.544" v="1100" actId="478"/>
          <ac:inkMkLst>
            <pc:docMk/>
            <pc:sldMk cId="4285903105" sldId="275"/>
            <ac:inkMk id="4" creationId="{1F3D9121-6B23-4A89-92D7-F3A4F8059439}"/>
          </ac:inkMkLst>
        </pc:inkChg>
        <pc:inkChg chg="add mod">
          <ac:chgData name="mnats" userId="2d5df061-6255-4755-935c-bfd826af269a" providerId="ADAL" clId="{A27A687B-192C-4D71-BFFD-B86F3083418D}" dt="2025-11-01T00:07:17.596" v="941" actId="962"/>
          <ac:inkMkLst>
            <pc:docMk/>
            <pc:sldMk cId="4285903105" sldId="275"/>
            <ac:inkMk id="6" creationId="{3F22E5F1-28F5-4653-A2ED-A3DA510E4C28}"/>
          </ac:inkMkLst>
        </pc:inkChg>
        <pc:inkChg chg="add mod">
          <ac:chgData name="mnats" userId="2d5df061-6255-4755-935c-bfd826af269a" providerId="ADAL" clId="{A27A687B-192C-4D71-BFFD-B86F3083418D}" dt="2025-11-01T00:07:43.215" v="1099" actId="962"/>
          <ac:inkMkLst>
            <pc:docMk/>
            <pc:sldMk cId="4285903105" sldId="275"/>
            <ac:inkMk id="8" creationId="{34FC1E29-2ED9-44D1-9351-CB2F7CF3F82D}"/>
          </ac:inkMkLst>
        </pc:inkChg>
        <pc:inkChg chg="add mod">
          <ac:chgData name="mnats" userId="2d5df061-6255-4755-935c-bfd826af269a" providerId="ADAL" clId="{A27A687B-192C-4D71-BFFD-B86F3083418D}" dt="2025-11-01T00:07:56.636" v="1151" actId="962"/>
          <ac:inkMkLst>
            <pc:docMk/>
            <pc:sldMk cId="4285903105" sldId="275"/>
            <ac:inkMk id="9" creationId="{5E0C9935-A467-4898-A3E0-F7D95A2F87FB}"/>
          </ac:inkMkLst>
        </pc:inkChg>
      </pc:sldChg>
      <pc:sldChg chg="addSp modSp mod">
        <pc:chgData name="mnats" userId="2d5df061-6255-4755-935c-bfd826af269a" providerId="ADAL" clId="{A27A687B-192C-4D71-BFFD-B86F3083418D}" dt="2025-11-01T00:07:05.319" v="879" actId="962"/>
        <pc:sldMkLst>
          <pc:docMk/>
          <pc:sldMk cId="3489573454" sldId="276"/>
        </pc:sldMkLst>
        <pc:inkChg chg="add mod">
          <ac:chgData name="mnats" userId="2d5df061-6255-4755-935c-bfd826af269a" providerId="ADAL" clId="{A27A687B-192C-4D71-BFFD-B86F3083418D}" dt="2025-11-01T00:07:05.319" v="879" actId="962"/>
          <ac:inkMkLst>
            <pc:docMk/>
            <pc:sldMk cId="3489573454" sldId="276"/>
            <ac:inkMk id="4" creationId="{1C777290-FB3B-47D6-AAEB-C8E71AF24B0A}"/>
          </ac:inkMkLst>
        </pc:inkChg>
      </pc:sldChg>
      <pc:sldChg chg="addSp modSp mod">
        <pc:chgData name="mnats" userId="2d5df061-6255-4755-935c-bfd826af269a" providerId="ADAL" clId="{A27A687B-192C-4D71-BFFD-B86F3083418D}" dt="2025-11-01T00:08:01.615" v="1152" actId="962"/>
        <pc:sldMkLst>
          <pc:docMk/>
          <pc:sldMk cId="1998166376" sldId="277"/>
        </pc:sldMkLst>
        <pc:inkChg chg="add mod">
          <ac:chgData name="mnats" userId="2d5df061-6255-4755-935c-bfd826af269a" providerId="ADAL" clId="{A27A687B-192C-4D71-BFFD-B86F3083418D}" dt="2025-11-01T00:08:01.615" v="1152" actId="962"/>
          <ac:inkMkLst>
            <pc:docMk/>
            <pc:sldMk cId="1998166376" sldId="277"/>
            <ac:inkMk id="4" creationId="{CDC375C5-76AE-4204-8358-D866DE35A300}"/>
          </ac:inkMkLst>
        </pc:inkChg>
      </pc:sldChg>
      <pc:sldChg chg="addSp modSp mod">
        <pc:chgData name="mnats" userId="2d5df061-6255-4755-935c-bfd826af269a" providerId="ADAL" clId="{A27A687B-192C-4D71-BFFD-B86F3083418D}" dt="2025-11-01T00:08:11.718" v="1167" actId="962"/>
        <pc:sldMkLst>
          <pc:docMk/>
          <pc:sldMk cId="2221655831" sldId="278"/>
        </pc:sldMkLst>
        <pc:inkChg chg="add mod">
          <ac:chgData name="mnats" userId="2d5df061-6255-4755-935c-bfd826af269a" providerId="ADAL" clId="{A27A687B-192C-4D71-BFFD-B86F3083418D}" dt="2025-11-01T00:08:11.718" v="1167" actId="962"/>
          <ac:inkMkLst>
            <pc:docMk/>
            <pc:sldMk cId="2221655831" sldId="278"/>
            <ac:inkMk id="6" creationId="{22AF53B3-7BC6-445B-BF69-078A34179E6E}"/>
          </ac:inkMkLst>
        </pc:inkChg>
        <pc:inkChg chg="add mod">
          <ac:chgData name="mnats" userId="2d5df061-6255-4755-935c-bfd826af269a" providerId="ADAL" clId="{A27A687B-192C-4D71-BFFD-B86F3083418D}" dt="2025-11-01T00:08:08.598" v="1166" actId="962"/>
          <ac:inkMkLst>
            <pc:docMk/>
            <pc:sldMk cId="2221655831" sldId="278"/>
            <ac:inkMk id="8" creationId="{2F4B0D1C-1CEC-4FB4-AEE4-954AAC4B7FA0}"/>
          </ac:inkMkLst>
        </pc:inkChg>
      </pc:sldChg>
      <pc:sldChg chg="addSp modSp mod">
        <pc:chgData name="mnats" userId="2d5df061-6255-4755-935c-bfd826af269a" providerId="ADAL" clId="{A27A687B-192C-4D71-BFFD-B86F3083418D}" dt="2025-11-01T00:02:48.980" v="560" actId="962"/>
        <pc:sldMkLst>
          <pc:docMk/>
          <pc:sldMk cId="3833716484" sldId="279"/>
        </pc:sldMkLst>
        <pc:inkChg chg="add mod">
          <ac:chgData name="mnats" userId="2d5df061-6255-4755-935c-bfd826af269a" providerId="ADAL" clId="{A27A687B-192C-4D71-BFFD-B86F3083418D}" dt="2025-11-01T00:02:48.980" v="560" actId="962"/>
          <ac:inkMkLst>
            <pc:docMk/>
            <pc:sldMk cId="3833716484" sldId="279"/>
            <ac:inkMk id="4" creationId="{BA3BCDF1-62FD-4311-B228-E02F5F4A9C9A}"/>
          </ac:inkMkLst>
        </pc:inkChg>
      </pc:sldChg>
      <pc:sldChg chg="addSp modSp mod">
        <pc:chgData name="mnats" userId="2d5df061-6255-4755-935c-bfd826af269a" providerId="ADAL" clId="{A27A687B-192C-4D71-BFFD-B86F3083418D}" dt="2025-11-01T00:08:14.744" v="1168" actId="962"/>
        <pc:sldMkLst>
          <pc:docMk/>
          <pc:sldMk cId="3202706531" sldId="280"/>
        </pc:sldMkLst>
        <pc:inkChg chg="add mod">
          <ac:chgData name="mnats" userId="2d5df061-6255-4755-935c-bfd826af269a" providerId="ADAL" clId="{A27A687B-192C-4D71-BFFD-B86F3083418D}" dt="2025-11-01T00:08:14.744" v="1168" actId="962"/>
          <ac:inkMkLst>
            <pc:docMk/>
            <pc:sldMk cId="3202706531" sldId="280"/>
            <ac:inkMk id="4" creationId="{957601BC-49CA-4681-A50A-6072BDC20830}"/>
          </ac:inkMkLst>
        </pc:inkChg>
      </pc:sldChg>
      <pc:sldChg chg="addSp modSp mod">
        <pc:chgData name="mnats" userId="2d5df061-6255-4755-935c-bfd826af269a" providerId="ADAL" clId="{A27A687B-192C-4D71-BFFD-B86F3083418D}" dt="2025-10-31T23:59:56.855" v="126" actId="962"/>
        <pc:sldMkLst>
          <pc:docMk/>
          <pc:sldMk cId="928761914" sldId="294"/>
        </pc:sldMkLst>
        <pc:inkChg chg="add mod">
          <ac:chgData name="mnats" userId="2d5df061-6255-4755-935c-bfd826af269a" providerId="ADAL" clId="{A27A687B-192C-4D71-BFFD-B86F3083418D}" dt="2025-10-31T23:59:56.855" v="126" actId="962"/>
          <ac:inkMkLst>
            <pc:docMk/>
            <pc:sldMk cId="928761914" sldId="294"/>
            <ac:inkMk id="4" creationId="{57BDC91D-B7C0-4340-BD09-786B1E0BBF85}"/>
          </ac:inkMkLst>
        </pc:inkChg>
      </pc:sldChg>
      <pc:sldChg chg="addSp modSp mod">
        <pc:chgData name="mnats" userId="2d5df061-6255-4755-935c-bfd826af269a" providerId="ADAL" clId="{A27A687B-192C-4D71-BFFD-B86F3083418D}" dt="2025-11-01T00:08:25.034" v="1179" actId="962"/>
        <pc:sldMkLst>
          <pc:docMk/>
          <pc:sldMk cId="259061520" sldId="299"/>
        </pc:sldMkLst>
        <pc:inkChg chg="add mod">
          <ac:chgData name="mnats" userId="2d5df061-6255-4755-935c-bfd826af269a" providerId="ADAL" clId="{A27A687B-192C-4D71-BFFD-B86F3083418D}" dt="2025-11-01T00:08:25.034" v="1179" actId="962"/>
          <ac:inkMkLst>
            <pc:docMk/>
            <pc:sldMk cId="259061520" sldId="299"/>
            <ac:inkMk id="4" creationId="{33A41D8B-29B3-4F33-8B0E-186261AC1EB9}"/>
          </ac:inkMkLst>
        </pc:inkChg>
        <pc:inkChg chg="add mod">
          <ac:chgData name="mnats" userId="2d5df061-6255-4755-935c-bfd826af269a" providerId="ADAL" clId="{A27A687B-192C-4D71-BFFD-B86F3083418D}" dt="2025-11-01T00:08:22.467" v="1178" actId="962"/>
          <ac:inkMkLst>
            <pc:docMk/>
            <pc:sldMk cId="259061520" sldId="299"/>
            <ac:inkMk id="6" creationId="{2BF843EB-7625-4FB8-A655-704723C3E83D}"/>
          </ac:inkMkLst>
        </pc:inkChg>
      </pc:sldChg>
      <pc:sldChg chg="addSp modSp mod">
        <pc:chgData name="mnats" userId="2d5df061-6255-4755-935c-bfd826af269a" providerId="ADAL" clId="{A27A687B-192C-4D71-BFFD-B86F3083418D}" dt="2025-11-01T00:08:28.126" v="1180" actId="962"/>
        <pc:sldMkLst>
          <pc:docMk/>
          <pc:sldMk cId="4078680536" sldId="300"/>
        </pc:sldMkLst>
        <pc:inkChg chg="add mod">
          <ac:chgData name="mnats" userId="2d5df061-6255-4755-935c-bfd826af269a" providerId="ADAL" clId="{A27A687B-192C-4D71-BFFD-B86F3083418D}" dt="2025-11-01T00:08:28.126" v="1180" actId="962"/>
          <ac:inkMkLst>
            <pc:docMk/>
            <pc:sldMk cId="4078680536" sldId="300"/>
            <ac:inkMk id="4" creationId="{F6BBE546-AA3F-481E-9C90-9E94B84E86F8}"/>
          </ac:inkMkLst>
        </pc:inkChg>
      </pc:sldChg>
      <pc:sldChg chg="addSp modSp mod">
        <pc:chgData name="mnats" userId="2d5df061-6255-4755-935c-bfd826af269a" providerId="ADAL" clId="{A27A687B-192C-4D71-BFFD-B86F3083418D}" dt="2025-11-01T00:08:35.371" v="1183" actId="962"/>
        <pc:sldMkLst>
          <pc:docMk/>
          <pc:sldMk cId="183703524" sldId="301"/>
        </pc:sldMkLst>
        <pc:inkChg chg="add mod">
          <ac:chgData name="mnats" userId="2d5df061-6255-4755-935c-bfd826af269a" providerId="ADAL" clId="{A27A687B-192C-4D71-BFFD-B86F3083418D}" dt="2025-11-01T00:08:35.371" v="1183" actId="962"/>
          <ac:inkMkLst>
            <pc:docMk/>
            <pc:sldMk cId="183703524" sldId="301"/>
            <ac:inkMk id="4" creationId="{3803215E-0552-434E-80B0-477CD1467CF2}"/>
          </ac:inkMkLst>
        </pc:inkChg>
      </pc:sldChg>
      <pc:sldChg chg="addSp modSp mod">
        <pc:chgData name="mnats" userId="2d5df061-6255-4755-935c-bfd826af269a" providerId="ADAL" clId="{A27A687B-192C-4D71-BFFD-B86F3083418D}" dt="2025-11-01T00:02:46.293" v="559" actId="962"/>
        <pc:sldMkLst>
          <pc:docMk/>
          <pc:sldMk cId="376119694" sldId="306"/>
        </pc:sldMkLst>
        <pc:inkChg chg="add mod">
          <ac:chgData name="mnats" userId="2d5df061-6255-4755-935c-bfd826af269a" providerId="ADAL" clId="{A27A687B-192C-4D71-BFFD-B86F3083418D}" dt="2025-11-01T00:02:46.293" v="559" actId="962"/>
          <ac:inkMkLst>
            <pc:docMk/>
            <pc:sldMk cId="376119694" sldId="306"/>
            <ac:inkMk id="4" creationId="{12875856-3415-43B0-80DC-C62138E2FE16}"/>
          </ac:inkMkLst>
        </pc:inkChg>
      </pc:sldChg>
      <pc:sldChg chg="addSp modSp mod">
        <pc:chgData name="mnats" userId="2d5df061-6255-4755-935c-bfd826af269a" providerId="ADAL" clId="{A27A687B-192C-4D71-BFFD-B86F3083418D}" dt="2025-11-01T00:02:56.512" v="562" actId="962"/>
        <pc:sldMkLst>
          <pc:docMk/>
          <pc:sldMk cId="2023107384" sldId="307"/>
        </pc:sldMkLst>
        <pc:inkChg chg="add mod">
          <ac:chgData name="mnats" userId="2d5df061-6255-4755-935c-bfd826af269a" providerId="ADAL" clId="{A27A687B-192C-4D71-BFFD-B86F3083418D}" dt="2025-11-01T00:02:56.512" v="562" actId="962"/>
          <ac:inkMkLst>
            <pc:docMk/>
            <pc:sldMk cId="2023107384" sldId="307"/>
            <ac:inkMk id="4" creationId="{22A9FABC-B8FA-4035-864A-B9500908A5A4}"/>
          </ac:inkMkLst>
        </pc:inkChg>
      </pc:sldChg>
      <pc:sldChg chg="addSp modSp mod">
        <pc:chgData name="mnats" userId="2d5df061-6255-4755-935c-bfd826af269a" providerId="ADAL" clId="{A27A687B-192C-4D71-BFFD-B86F3083418D}" dt="2025-11-01T00:02:06.921" v="517" actId="962"/>
        <pc:sldMkLst>
          <pc:docMk/>
          <pc:sldMk cId="1779564158" sldId="308"/>
        </pc:sldMkLst>
        <pc:inkChg chg="add mod">
          <ac:chgData name="mnats" userId="2d5df061-6255-4755-935c-bfd826af269a" providerId="ADAL" clId="{A27A687B-192C-4D71-BFFD-B86F3083418D}" dt="2025-11-01T00:02:06.921" v="517" actId="962"/>
          <ac:inkMkLst>
            <pc:docMk/>
            <pc:sldMk cId="1779564158" sldId="308"/>
            <ac:inkMk id="4" creationId="{488CD14F-92EA-4424-925A-4357246348D7}"/>
          </ac:inkMkLst>
        </pc:inkChg>
        <pc:inkChg chg="add mod">
          <ac:chgData name="mnats" userId="2d5df061-6255-4755-935c-bfd826af269a" providerId="ADAL" clId="{A27A687B-192C-4D71-BFFD-B86F3083418D}" dt="2025-11-01T00:02:04.383" v="516" actId="962"/>
          <ac:inkMkLst>
            <pc:docMk/>
            <pc:sldMk cId="1779564158" sldId="308"/>
            <ac:inkMk id="6" creationId="{17A011F7-0B1C-4535-AAC9-403CB3A987A8}"/>
          </ac:inkMkLst>
        </pc:inkChg>
      </pc:sldChg>
    </pc:docChg>
  </pc:docChgLst>
  <pc:docChgLst>
    <pc:chgData name="mnats" userId="2d5df061-6255-4755-935c-bfd826af269a" providerId="ADAL" clId="{D8EC57A3-205D-405D-A91C-D5C2E46A8661}"/>
    <pc:docChg chg="undo custSel delSld modSld sldOrd">
      <pc:chgData name="mnats" userId="2d5df061-6255-4755-935c-bfd826af269a" providerId="ADAL" clId="{D8EC57A3-205D-405D-A91C-D5C2E46A8661}" dt="2025-10-31T20:10:06.301" v="2122" actId="20577"/>
      <pc:docMkLst>
        <pc:docMk/>
      </pc:docMkLst>
      <pc:sldChg chg="addSp modSp mod">
        <pc:chgData name="mnats" userId="2d5df061-6255-4755-935c-bfd826af269a" providerId="ADAL" clId="{D8EC57A3-205D-405D-A91C-D5C2E46A8661}" dt="2025-10-31T03:52:11.032" v="1845" actId="962"/>
        <pc:sldMkLst>
          <pc:docMk/>
          <pc:sldMk cId="373638334" sldId="256"/>
        </pc:sldMkLst>
        <pc:spChg chg="mod">
          <ac:chgData name="mnats" userId="2d5df061-6255-4755-935c-bfd826af269a" providerId="ADAL" clId="{D8EC57A3-205D-405D-A91C-D5C2E46A8661}" dt="2025-10-31T03:45:24.210" v="3" actId="20577"/>
          <ac:spMkLst>
            <pc:docMk/>
            <pc:sldMk cId="373638334" sldId="256"/>
            <ac:spMk id="3" creationId="{EE622FE6-6BF2-44A8-8A56-9017D015D53D}"/>
          </ac:spMkLst>
        </pc:spChg>
        <pc:picChg chg="add mod">
          <ac:chgData name="mnats" userId="2d5df061-6255-4755-935c-bfd826af269a" providerId="ADAL" clId="{D8EC57A3-205D-405D-A91C-D5C2E46A8661}" dt="2025-10-31T03:52:11.032" v="1845" actId="962"/>
          <ac:picMkLst>
            <pc:docMk/>
            <pc:sldMk cId="373638334" sldId="256"/>
            <ac:picMk id="1026" creationId="{5C6DE052-C4B1-431F-9EFB-5C45BC920FDD}"/>
          </ac:picMkLst>
        </pc:picChg>
      </pc:sldChg>
      <pc:sldChg chg="modSp mod">
        <pc:chgData name="mnats" userId="2d5df061-6255-4755-935c-bfd826af269a" providerId="ADAL" clId="{D8EC57A3-205D-405D-A91C-D5C2E46A8661}" dt="2025-10-31T20:10:06.301" v="2122" actId="20577"/>
        <pc:sldMkLst>
          <pc:docMk/>
          <pc:sldMk cId="264808219" sldId="257"/>
        </pc:sldMkLst>
        <pc:spChg chg="mod">
          <ac:chgData name="mnats" userId="2d5df061-6255-4755-935c-bfd826af269a" providerId="ADAL" clId="{D8EC57A3-205D-405D-A91C-D5C2E46A8661}" dt="2025-10-31T20:10:06.301" v="2122" actId="20577"/>
          <ac:spMkLst>
            <pc:docMk/>
            <pc:sldMk cId="264808219" sldId="257"/>
            <ac:spMk id="2" creationId="{ABE2F054-07A8-4CFA-B110-C743D6A1F67B}"/>
          </ac:spMkLst>
        </pc:spChg>
      </pc:sldChg>
      <pc:sldChg chg="modSp mod">
        <pc:chgData name="mnats" userId="2d5df061-6255-4755-935c-bfd826af269a" providerId="ADAL" clId="{D8EC57A3-205D-405D-A91C-D5C2E46A8661}" dt="2025-10-31T04:17:12.110" v="1946" actId="20577"/>
        <pc:sldMkLst>
          <pc:docMk/>
          <pc:sldMk cId="2373044026" sldId="265"/>
        </pc:sldMkLst>
        <pc:spChg chg="mod">
          <ac:chgData name="mnats" userId="2d5df061-6255-4755-935c-bfd826af269a" providerId="ADAL" clId="{D8EC57A3-205D-405D-A91C-D5C2E46A8661}" dt="2025-10-31T04:17:12.110" v="1946" actId="20577"/>
          <ac:spMkLst>
            <pc:docMk/>
            <pc:sldMk cId="2373044026" sldId="265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17:53:20.975" v="2018" actId="20577"/>
        <pc:sldMkLst>
          <pc:docMk/>
          <pc:sldMk cId="1354851295" sldId="267"/>
        </pc:sldMkLst>
        <pc:spChg chg="mod">
          <ac:chgData name="mnats" userId="2d5df061-6255-4755-935c-bfd826af269a" providerId="ADAL" clId="{D8EC57A3-205D-405D-A91C-D5C2E46A8661}" dt="2025-10-31T17:53:20.975" v="2018" actId="20577"/>
          <ac:spMkLst>
            <pc:docMk/>
            <pc:sldMk cId="1354851295" sldId="267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17:53:30.512" v="2022" actId="20577"/>
        <pc:sldMkLst>
          <pc:docMk/>
          <pc:sldMk cId="846725289" sldId="270"/>
        </pc:sldMkLst>
        <pc:spChg chg="mod">
          <ac:chgData name="mnats" userId="2d5df061-6255-4755-935c-bfd826af269a" providerId="ADAL" clId="{D8EC57A3-205D-405D-A91C-D5C2E46A8661}" dt="2025-10-31T17:53:30.512" v="2022" actId="20577"/>
          <ac:spMkLst>
            <pc:docMk/>
            <pc:sldMk cId="846725289" sldId="270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17:53:25.682" v="2020" actId="20577"/>
        <pc:sldMkLst>
          <pc:docMk/>
          <pc:sldMk cId="2138874053" sldId="271"/>
        </pc:sldMkLst>
        <pc:spChg chg="mod">
          <ac:chgData name="mnats" userId="2d5df061-6255-4755-935c-bfd826af269a" providerId="ADAL" clId="{D8EC57A3-205D-405D-A91C-D5C2E46A8661}" dt="2025-10-31T17:53:25.682" v="2020" actId="20577"/>
          <ac:spMkLst>
            <pc:docMk/>
            <pc:sldMk cId="2138874053" sldId="271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04:39:30.452" v="1973" actId="20577"/>
        <pc:sldMkLst>
          <pc:docMk/>
          <pc:sldMk cId="2523788289" sldId="272"/>
        </pc:sldMkLst>
        <pc:spChg chg="mod">
          <ac:chgData name="mnats" userId="2d5df061-6255-4755-935c-bfd826af269a" providerId="ADAL" clId="{D8EC57A3-205D-405D-A91C-D5C2E46A8661}" dt="2025-10-31T04:39:30.452" v="1973" actId="20577"/>
          <ac:spMkLst>
            <pc:docMk/>
            <pc:sldMk cId="2523788289" sldId="272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16:18.710" v="1886" actId="20577"/>
        <pc:sldMkLst>
          <pc:docMk/>
          <pc:sldMk cId="611649147" sldId="273"/>
        </pc:sldMkLst>
        <pc:spChg chg="mod">
          <ac:chgData name="mnats" userId="2d5df061-6255-4755-935c-bfd826af269a" providerId="ADAL" clId="{D8EC57A3-205D-405D-A91C-D5C2E46A8661}" dt="2025-10-31T04:16:18.710" v="1886" actId="20577"/>
          <ac:spMkLst>
            <pc:docMk/>
            <pc:sldMk cId="611649147" sldId="273"/>
            <ac:spMk id="2" creationId="{5EC568B9-077C-48E7-91A7-0E39B378AEF5}"/>
          </ac:spMkLst>
        </pc:spChg>
      </pc:sldChg>
      <pc:sldChg chg="modSp mod">
        <pc:chgData name="mnats" userId="2d5df061-6255-4755-935c-bfd826af269a" providerId="ADAL" clId="{D8EC57A3-205D-405D-A91C-D5C2E46A8661}" dt="2025-10-31T04:39:38.175" v="1987" actId="20577"/>
        <pc:sldMkLst>
          <pc:docMk/>
          <pc:sldMk cId="4285903105" sldId="275"/>
        </pc:sldMkLst>
        <pc:spChg chg="mod">
          <ac:chgData name="mnats" userId="2d5df061-6255-4755-935c-bfd826af269a" providerId="ADAL" clId="{D8EC57A3-205D-405D-A91C-D5C2E46A8661}" dt="2025-10-31T04:39:38.175" v="1987" actId="20577"/>
          <ac:spMkLst>
            <pc:docMk/>
            <pc:sldMk cId="4285903105" sldId="275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39:45.516" v="1998" actId="20577"/>
        <pc:sldMkLst>
          <pc:docMk/>
          <pc:sldMk cId="1998166376" sldId="277"/>
        </pc:sldMkLst>
        <pc:spChg chg="mod">
          <ac:chgData name="mnats" userId="2d5df061-6255-4755-935c-bfd826af269a" providerId="ADAL" clId="{D8EC57A3-205D-405D-A91C-D5C2E46A8661}" dt="2025-10-31T04:39:45.516" v="1998" actId="20577"/>
          <ac:spMkLst>
            <pc:docMk/>
            <pc:sldMk cId="1998166376" sldId="277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17:19.108" v="1951" actId="20577"/>
        <pc:sldMkLst>
          <pc:docMk/>
          <pc:sldMk cId="3833716484" sldId="279"/>
        </pc:sldMkLst>
        <pc:spChg chg="mod">
          <ac:chgData name="mnats" userId="2d5df061-6255-4755-935c-bfd826af269a" providerId="ADAL" clId="{D8EC57A3-205D-405D-A91C-D5C2E46A8661}" dt="2025-10-31T04:17:19.108" v="1951" actId="20577"/>
          <ac:spMkLst>
            <pc:docMk/>
            <pc:sldMk cId="3833716484" sldId="279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04:45:44.716" v="2016" actId="207"/>
        <pc:sldMkLst>
          <pc:docMk/>
          <pc:sldMk cId="3202706531" sldId="280"/>
        </pc:sldMkLst>
        <pc:spChg chg="mod">
          <ac:chgData name="mnats" userId="2d5df061-6255-4755-935c-bfd826af269a" providerId="ADAL" clId="{D8EC57A3-205D-405D-A91C-D5C2E46A8661}" dt="2025-10-31T04:45:44.716" v="2016" actId="207"/>
          <ac:spMkLst>
            <pc:docMk/>
            <pc:sldMk cId="3202706531" sldId="280"/>
            <ac:spMk id="2" creationId="{01B2B8C0-5D94-4A66-9A62-86E441833397}"/>
          </ac:spMkLst>
        </pc:spChg>
      </pc:sldChg>
      <pc:sldChg chg="ord">
        <pc:chgData name="mnats" userId="2d5df061-6255-4755-935c-bfd826af269a" providerId="ADAL" clId="{D8EC57A3-205D-405D-A91C-D5C2E46A8661}" dt="2025-10-31T19:08:04.733" v="2034"/>
        <pc:sldMkLst>
          <pc:docMk/>
          <pc:sldMk cId="2144237434" sldId="296"/>
        </pc:sldMkLst>
      </pc:sldChg>
      <pc:sldChg chg="modSp mod">
        <pc:chgData name="mnats" userId="2d5df061-6255-4755-935c-bfd826af269a" providerId="ADAL" clId="{D8EC57A3-205D-405D-A91C-D5C2E46A8661}" dt="2025-10-31T19:49:47.224" v="2063" actId="5793"/>
        <pc:sldMkLst>
          <pc:docMk/>
          <pc:sldMk cId="4078680536" sldId="300"/>
        </pc:sldMkLst>
        <pc:spChg chg="mod">
          <ac:chgData name="mnats" userId="2d5df061-6255-4755-935c-bfd826af269a" providerId="ADAL" clId="{D8EC57A3-205D-405D-A91C-D5C2E46A8661}" dt="2025-10-31T19:49:47.224" v="2063" actId="5793"/>
          <ac:spMkLst>
            <pc:docMk/>
            <pc:sldMk cId="4078680536" sldId="300"/>
            <ac:spMk id="2" creationId="{C536C06B-3F19-4403-9202-B3FE9228ED1C}"/>
          </ac:spMkLst>
        </pc:spChg>
      </pc:sldChg>
      <pc:sldChg chg="modSp mod">
        <pc:chgData name="mnats" userId="2d5df061-6255-4755-935c-bfd826af269a" providerId="ADAL" clId="{D8EC57A3-205D-405D-A91C-D5C2E46A8661}" dt="2025-10-31T19:58:46.576" v="2075" actId="20577"/>
        <pc:sldMkLst>
          <pc:docMk/>
          <pc:sldMk cId="183703524" sldId="301"/>
        </pc:sldMkLst>
        <pc:spChg chg="mod">
          <ac:chgData name="mnats" userId="2d5df061-6255-4755-935c-bfd826af269a" providerId="ADAL" clId="{D8EC57A3-205D-405D-A91C-D5C2E46A8661}" dt="2025-10-31T19:58:46.576" v="2075" actId="20577"/>
          <ac:spMkLst>
            <pc:docMk/>
            <pc:sldMk cId="183703524" sldId="301"/>
            <ac:spMk id="2" creationId="{5FFED03B-F587-4BA1-B339-B7A031CD2F3B}"/>
          </ac:spMkLst>
        </pc:spChg>
      </pc:sldChg>
      <pc:sldChg chg="modSp mod">
        <pc:chgData name="mnats" userId="2d5df061-6255-4755-935c-bfd826af269a" providerId="ADAL" clId="{D8EC57A3-205D-405D-A91C-D5C2E46A8661}" dt="2025-10-31T20:08:45.716" v="2118" actId="20577"/>
        <pc:sldMkLst>
          <pc:docMk/>
          <pc:sldMk cId="53366860" sldId="303"/>
        </pc:sldMkLst>
        <pc:spChg chg="mod">
          <ac:chgData name="mnats" userId="2d5df061-6255-4755-935c-bfd826af269a" providerId="ADAL" clId="{D8EC57A3-205D-405D-A91C-D5C2E46A8661}" dt="2025-10-31T20:08:45.716" v="2118" actId="20577"/>
          <ac:spMkLst>
            <pc:docMk/>
            <pc:sldMk cId="53366860" sldId="303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04:16:40.407" v="1937" actId="20577"/>
        <pc:sldMkLst>
          <pc:docMk/>
          <pc:sldMk cId="376119694" sldId="306"/>
        </pc:sldMkLst>
        <pc:spChg chg="mod">
          <ac:chgData name="mnats" userId="2d5df061-6255-4755-935c-bfd826af269a" providerId="ADAL" clId="{D8EC57A3-205D-405D-A91C-D5C2E46A8661}" dt="2025-10-31T04:16:40.407" v="1937" actId="20577"/>
          <ac:spMkLst>
            <pc:docMk/>
            <pc:sldMk cId="376119694" sldId="306"/>
            <ac:spMk id="2" creationId="{5EC568B9-077C-48E7-91A7-0E39B378AEF5}"/>
          </ac:spMkLst>
        </pc:spChg>
      </pc:sldChg>
      <pc:sldChg chg="del">
        <pc:chgData name="mnats" userId="2d5df061-6255-4755-935c-bfd826af269a" providerId="ADAL" clId="{D8EC57A3-205D-405D-A91C-D5C2E46A8661}" dt="2025-10-31T03:46:23.263" v="4" actId="47"/>
        <pc:sldMkLst>
          <pc:docMk/>
          <pc:sldMk cId="2315254111" sldId="30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0:33:30.48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22678 7286 11967 0,'0'-19'1072'0,"0"9"-864"0,0-1-208 0,0 2 0 0,-2 3 1088 16,2 2 192-16,-3 4 16 0,1-9 16 0,-2 3 1488 0,-2 0 288 0,-1-1 64 0,1 9 16 15,4 5-1232-15,-3 5-240 0,1 12-48 0,0-3-16 16,0 7-96-16,-1 4 0 0,1 10-16 0,2 3 0 16,0 4-784-16,2 4-160 0,0 3-16 0,2-1-16 15,2-6-544-15,3-4 0 0,1 8 0 0,3-4 0 16,2 4 0-16,2-2-176 0,-1-4 0 0,-1-2 32 16,0-9 384-16,-4-8 80 0,-1-7 0 0,1-4 48 15,-3-7-368-15,-4-3 0 0,2-3 0 0,-4-4-192 16,0 0-544-16,0-4-112 0,-2-7-32 0,2 1-16800 15</inkml:trace>
  <inkml:trace contextRef="#ctx0" brushRef="#br0" timeOffset="349.25">22552 7295 21183 0,'2'-17'944'0,"-2"6"192"0,4-1-912 0,1 1-224 0,-3 4 0 0,2-3 0 15,2 1 960-15,7-8 128 0,4-6 48 0,13-7 0 16,6 0 1216-16,7 3 240 0,4-1 48 0,2 9 16 16,0 6-1184-16,-2 2-224 0,-1 7-48 0,-1 8-16 15,-2 3-704-15,-7 8-144 0,-2 6-16 0,-8 7-16 16,-5 4-304-16,-8 2 0 0,-3 4 0 0,-10 4 0 15,-6-3 0-15,-5-1 0 0,-4-8 0 0,-6 4 0 0,-4 0 128 0,-7-4-128 32,-3 0 0-32,4-3 0 0,-1-10 0 0,-2 0 0 0,-5 3 0 0,1-3 0 0,6 0 128 0,0-7-128 15,0 3 0-15,2-4 0 16,7-7-336-16,4-2-176 0,4-2-48 0,6-3 0 16,7-1-2064-16,2-3-432 0,6-1-80 0,7-3-10816 0</inkml:trace>
  <inkml:trace contextRef="#ctx0" brushRef="#br0" timeOffset="666.28">23743 6978 3679 0,'-9'-7'320'0,"3"1"-320"0,-1 2 0 0,3-1 0 15,0 3 1392-15,2 2 208 0,-3 0 32 0,-3 0 16 16,-3 0 608-16,-4 7 128 0,-4-3 32 0,0 7 0 16,0 6-416-16,2 6-80 0,-2 5 0 0,-1 8-16 15,1 4-656-15,0 7-128 0,2 6-32 0,0 3 0 16,6-7 304-16,1 2 48 0,5 4 16 0,3 3 0 0,2 1-32 0,2-10 0 16,3-8 0-16,3 6 0 0,7 6-832 0,6 4-160 15,5 5-48-15,2 0 0 0,2-7-256 0,-1-6-128 16,1-6 0-16,-4-11 128 0,-1-5-128 0,-3-12 0 15,-1-2 0-15,-2-7 0 16,0-6-1200-16,0-4-112 0,-2-2-32 0,0-5-15456 0</inkml:trace>
  <inkml:trace contextRef="#ctx0" brushRef="#br0" timeOffset="903.12">24132 7208 24879 0,'-8'2'1088'0,"4"0"256"0,2 2-1088 0,-1 0-256 0,3-1 0 0,0 1 0 15,0 2 1936-15,0 5 336 0,3 6 64 0,1 8 16 16,2 3-192-16,-2 4-48 0,3 4 0 0,-1 0 0 16,1 1-1408-16,-3 3-272 0,0 3-64 0,-2-3-16 15,0-4-224-15,-2 0-128 0,0 5 128 0,0 2-128 0,0-5 0 0,2-4 0 16,1-2 0-16,1-7 0 0,2-5 0 15,-1-8-208-15,3-3 48 0,-2-7 16 16,1 0-912-16,-3-4-176 0,0-2-48 0,1-3-16048 0</inkml:trace>
  <inkml:trace contextRef="#ctx0" brushRef="#br0" timeOffset="1215.08">24454 6824 2751 0,'0'3'256'0,"2"1"-256"16,0 2 0-16,3-1 0 0,-1-1 2176 0,0 2 400 0,9 7 80 0,2 8 16 16,8 9 1056-16,9 8 224 0,6 7 32 0,5 4 16 15,2 0-816-15,-3 0-176 0,1 0-16 0,-5-7-16 16,-4 7-1504-16,-4-4-288 0,-4-2-64 0,-5 1-16 15,-2 3-592-15,-6 4-128 0,-2 3-32 0,-7 3 0 16,-4 13-96-16,-9 5 0 0,-8 1-16 0,-6 5 0 0,-9 0-240 16,0-13 0-16,0-10 128 0,2-9-128 0,3-11 208 0,5-6 0 15,10-8 0-15,-1-7 0 0,6-9-48 0,3-2-16 16,2-10 0-16,2-2-13392 16,4-9-2688-16</inkml:trace>
  <inkml:trace contextRef="#ctx0" brushRef="#br0" timeOffset="3539">18492 7870 18431 0,'0'0'1632'0,"-2"0"-1312"16,2 2-320-16,0 0 0 0,-2 4 1600 0,2 1 240 0,0 3 48 0,-2 12 16 0,2 10 240 0,-2 10 48 0,2 7 16 0,2 2 0 0,0-2-608 0,2-2-128 0,3 2-32 0,-1-4 0 31,3-1-704-31,-1-1-144 0,3 2-16 0,2-1-16 16,-3 3-368-16,1-6-192 0,0-1 192 0,-3 1-192 0,1-3 0 0,-3-6 0 0,0-4 0 0,-1-3 0 47,-3-10-336-47,2-4-80 0,-2-7-16 0,-2-4 0 0,0-9-1728 15,0-5-336-15</inkml:trace>
  <inkml:trace contextRef="#ctx0" brushRef="#br0" timeOffset="3825.65">18362 7887 17503 0,'7'-2'768'0,"-3"0"176"0,2-1-752 0,1 3-192 15,-1 0 0-15,1 0 0 0,1-4 2144 0,7 0 400 16,13-2 80-16,12-3 0 0,11-6-128 0,7-2-16 16,8-2-16-16,0 0 0 0,0 4-1040 0,-4 8-208 0,-7 3-32 0,-8 11-16 15,-2 3-784-15,-11 5-176 0,-4 9-16 0,-9 1-16 16,-8 7-176-16,-9 6 0 0,-8 3 0 0,-7 6 0 15,-6-3-160-15,-4 3 160 0,-5-2 0 0,-4 0-144 16,-4-3 144-16,0-8 0 0,4-2 0 0,3-6 0 16,1-5 0-16,0-6 0 0,3-2 0 0,6-7 0 15,2-6 0-15,7-6-320 0,8-5 64 0,6-6-11584 16,5 2-2336-16</inkml:trace>
  <inkml:trace contextRef="#ctx0" brushRef="#br0" timeOffset="4063.48">19449 7533 22111 0,'0'-8'1968'0,"-2"4"-1584"0,2-1-384 0,-3 3 0 0,1 2-128 0,0 2-128 16,0 3 0-16,-2-3-16 0,-3 8 2304 0,-1 5 464 16,-5 13 80-16,0 4 32 0,-4 10-1056 0,2 7-208 15,-2 9-32-15,0 6-16 0,-2 6-64 0,2 7-16 16,2-5 0-16,2 3 0 0,7-9-560 0,2-3-112 15,6-1-32-15,4-4 0 0,1-11-512 0,8-1 0 0,4 3 0 0,8-8 0 16,1-5 0-16,2-4 0 0,4-11 0 0,0-8 0 31,0-2-448-31,2-7-32 0,3-4-16 0,-3 0-17344 0</inkml:trace>
  <inkml:trace contextRef="#ctx0" brushRef="#br0" timeOffset="4411.89">19936 7912 8287 0,'-8'7'368'0,"4"-1"80"0,2 1-448 0,-1 1 0 0,1-2 0 0,2 3 0 0,-2 4 1856 0,2 8 272 16,-2 9 64-16,4 12 16 0,0 5 928 0,5 2 192 15,3 0 48-15,-1-2 0 0,-1-7-1152 0,1-1-240 16,-1-7-32-16,1-3-16 0,-1-1-768 0,1-7-144 15,2-1-48-15,1-8 0 0,1-5-416 0,0-5-96 16,0-6-16-16,-1-5 0 0,1-4-144 0,2-4-48 16,0-4 0-16,0-7 0 0,-2-1-128 0,0-1-128 0,-5 0 192 0,1 0-192 15,-3-4 128-15,-2 4-128 0,-2 0 0 0,-6 3 0 16,0 1 0-16,-7 1 0 0,-2 3 0 0,-6 1 0 16,-2 4 0-16,-2 4 0 0,-5 3 0 0,0-1 0 15,0 7-192-15,1 2 192 0,1-3-208 0,5 3 80 31,6 2 128-31,6-2-192 0,5 2 192 0,6-2-192 16,5 2-448-16,3-6-112 0,5 3-16 0,2 1 0 0,7-6-1856 0,-1 1-368 0</inkml:trace>
  <inkml:trace contextRef="#ctx0" brushRef="#br0" timeOffset="4683.16">20239 7559 8287 0,'-9'0'368'0,"5"0"80"0,2 0-448 0,2 2 0 16,2 2 0-16,0 1 0 0,0 1 2352 0,7 0 384 0,4 9 80 0,4 7 0 15,8 5 448-15,7 3 96 0,2 6 16 0,2 3 0 16,3 3-1456-16,-5 7-304 0,-2 0-48 0,-2 6-16 16,-5 9-400-16,-6-8-64 0,-4 3-32 0,-6-3 0 15,-5-3-672-15,-6 0-128 0,-4 2-16 0,-5-6-16 16,2-10 48-16,-6-1 16 0,-4 0 0 0,-4 1 0 15,-1-7-112-15,1-3-32 0,-3 1 0 0,5-9 0 16,4-4-144-16,6-6 0 0,7-11 0 0,4 0 0 16,9-8-368-1,6-9-48-15,8 0-16 0,5-11-17952 0</inkml:trace>
  <inkml:trace contextRef="#ctx0" brushRef="#br0" timeOffset="5220.85">21344 8115 2751 0,'-6'-17'256'0,"4"8"-256"16,2 1 0-16,2 3 0 0,0-3 3248 0,0 6 592 0,0-5 128 0,5 1 32 15,5-7 880-15,6 0 176 0,1-4 48 0,2 7 0 16,2 3-2672-16,1 3-512 0,1 6-128 0,1 2 0 16,4 7-1184-16,2 2-224 0,2 6-64 0,2-4 0 15,0 2-96-15,3 0-32 0,3-2 0 0,-1-2 0 16,1-3 0-16,5 1 0 0,2-7 0 0,0-2 0 16,0 3 0-16,-2-10-16 0,0 3 0 0,-5-2 0 15,-1-3-176-15,-5-1 0 0,-4 2 144 0,-6-3-144 16,-5 1 0-16,-8-1 0 0,-3 1 0 0,-8-3 0 0,-2 0-224 15,-4 1-16-15,-9-5 0 0,-4 0 0 0,-4 0 0 16,-7 0 0-16,1-2 0 0,-7 2 0 0,-3-2 32 0,1 0 0 16,2 0 0-16,2 2 0 15,4 0-48-15,3-2-16 0,6 2 0 0,4 2 0 0,4 3 272 0,5 3 0 16,2-3 0-16,1-1 0 0,6 5 0 0,3 1 0 16,2 1 0-16,3 2 0 15,2 2 0-15,6 0 192 0,2 2-16 0,3 2-16 0,1 3 160 0,1 1 48 0,-1 3 0 16,1 2 0-16,2 2-176 0,-5 4-48 0,-2 0 0 0,-1 2 0 15,-6 5-144-15,-3-1 0 0,0 7 0 0,-7 0 0 16,-4 7 240-16,-2-7-48 0,0 2 0 0,-5-2 0 16,1-3 16-16,-3 1 0 0,3-2 0 0,0-1 0 15,1-5-80-15,1-3 0 0,-2 0-128 16,2 2 192-16,-1-4-192 0,1 0 0 0,-2-2 0 0,-1-4 0 16,-1 6-320-16,-3-6-64 0,0 1-16 0,5 3-19632 15</inkml:trace>
  <inkml:trace contextRef="#ctx0" brushRef="#br0" timeOffset="12142.54">18537 9535 19343 0,'-6'-9'1728'0,"4"7"-1392"0,-1-4-336 0,3 3 0 0,0 3 768 0,0 5 64 0,3-1 32 0,1 7 0 0,2 1 2512 0,1 14 496 0,5 6 96 0,-3 17 32 15,2 6-2368-15,-3 0-480 0,1 1-80 0,-3-3-32 16,5 0-496-16,-3-2-96 16,-4-4-32-16,3-6 0 0,-1 5-224 0,1-1-64 0,1 0 0 0,-2-7 0 15,3-4-128-15,-3-6 0 0,3-9 0 0,-5-8 0 16,3-5-320-16,-5-8-64 15,0-2 0-15,-4-9 0 0,2-6-2240 0,-5-7-448 0</inkml:trace>
  <inkml:trace contextRef="#ctx0" brushRef="#br0" timeOffset="12428.83">18435 9496 16575 0,'-2'0'1472'0,"2"0"-1168"16,4-4-304-16,-2 2 0 0,2 0 1632 0,1 0 272 15,3-3 48-15,7-1 16 0,4-3 1360 0,7 1 256 16,8-1 64-16,0 7 16 16,0 4-2128-16,-2 3-416 0,0 7-96 0,0 3 0 0,0 7-704 0,-5 1-128 15,1 3-16-15,-4-1-16 0,-3 3-32 0,-2-1-128 0,-6 1 192 16,-7 4-64-16,-4-2-128 0,-8 0 128 0,-5-3-128 0,-4 3 128 16,-8 0 48-16,-3-2 0 0,-1-1 0 0,-1-1 0 15,0-3-48-15,-1-1-128 0,1-1 192 0,2-4-64 16,5-4-128-16,2-5 0 15,6-1 0-15,7-3 0 16,1-8 0-16,5-3-304 0,7-3 48 0,3-10 16 0,5 1-752 0,7-6-160 0,3 1-16 0,5-8-16288 16</inkml:trace>
  <inkml:trace contextRef="#ctx0" brushRef="#br0" timeOffset="12652.15">19206 9398 21183 0,'11'-21'944'0,"-5"10"192"0,0 1-912 0,-1 3-224 16,-5 3 0-16,0 2 0 0,0 2 1472 0,2 0 240 16,-2-2 48-16,0 4 16 0,-2 6 208 0,-5 7 32 15,1 7 16-15,-5 5 0 0,3 7-736 0,-5 5-144 16,0 8-16-16,0 4-16 0,0 2-480 0,5 0-80 0,2-4-32 0,3 0 0 16,6 0-128-16,3-6-16 0,5-5-16 0,-1-2 0 15,5 0-368-15,2-2 144 0,7 3-144 0,-3-8 0 16,2 1 0-16,1-9 0 0,-1 3 0 0,1-3 0 15,-1-8 0-15,-4 0-176 0,3-3 32 0,-5-3 0 16,2-1-656 0,-2-6-128-16,0 0-32 0,-4-6-16640 0</inkml:trace>
  <inkml:trace contextRef="#ctx0" brushRef="#br0" timeOffset="12858.65">19664 9711 3679 0,'0'-2'320'0,"0"-4"-320"15,0 6 0-15,0 0 0 0,0 2 2720 0,0 2 480 16,0-4 80-16,2 7 32 16,-2 3 528-16,4 11 96 0,-2 5 32 0,3 8 0 0,-1-2-1280 0,-2 0-240 15,4 6-48-15,-1 1-16 0,-1 5-1344 0,0-1-272 16,0-5-48-16,-1 0-16 0,1-3-448 0,-2 1-112 0,2-4-16 0,0-3 0 16,1-1-128-16,1-7-192 0,-2-6 32 0,3-4 16 31,-3-5-1824-31,2-6-352 0</inkml:trace>
  <inkml:trace contextRef="#ctx0" brushRef="#br0" timeOffset="13128.82">19919 9334 4607 0,'3'-2'400'0,"-1"2"-400"0,0 0 0 15,0 0 0-15,4 2 1200 0,-1 3 144 0,1-1 48 0,7 4 0 0,4 10 2784 0,2 5 560 16,0 11 128-16,-2 4 0 0,-2 5-1856 0,0 8-384 16,-2 6-80-16,0 9-16 0,-1-4-880 0,-3 2-176 15,-5-4-48-15,0-5 0 0,-4 9-784 0,-2-5-144 16,-2 7-48-16,0-12 0 16,-1-7-192-16,1-1-64 0,0-3 0 0,-2-5 0 0,3-2-192 0,1-6 144 0,4-13-144 0,3-6 128 15,5-11-336-15,3-17-80 0,4-4-16 0,2-22-18928 16</inkml:trace>
  <inkml:trace contextRef="#ctx0" brushRef="#br0" timeOffset="13827.11">21014 9807 14735 0,'-2'-4'1312'0,"0"2"-1056"0,2 2-256 0,0-2 0 0,2 2 2304 0,-2-3 384 0,4-1 96 0,3 2 16 15,1-6-160-15,7 5-16 0,2-3-16 0,4 6 0 16,3 2-1008-16,4 2-192 0,-1 1-32 0,3 1-16 0,2 0-704 0,2 1-144 16,2 1-16-16,1-1-16 0,-3-5-320 0,0-2-160 15,0 0 160-15,0-2-160 0,-4-3 128 0,-1-1-128 16,-1-2 0-16,-4-1 144 16,-1-6-144-16,-4 2 0 0,-2 1 0 0,-2-3 0 0,-2 0 0 0,-7 4 0 15,1-6 0-15,-5 6 0 16,-6 1-512-16,-5-1-48 0,1 5 0 0,-7 2 0 15,-7-3-720-15,-3 7-128 0,-5 0-48 0,-2-4 0 0,2 4 864 0,3-2 160 16,1-3 48-16,5-1 0 0,4-2 736 0,2 1 160 0,6-3 16 16,5-1 16-16,4 0 400 0,6 5 80 0,3-5 0 0,1 5 16 15,8 2-352-15,1 1-80 0,8 1-16 0,1 4 0 16,4 5-224-16,0 6-48 0,-2 4-16 0,0 4 0 16,-3 4-176-16,1 7-128 0,-2 2 192 0,-3-2-192 15,-2-2 144-15,-2 0-144 0,-2-2 0 0,1-5 144 16,1-4-144-16,-4-2 192 0,0 0-192 0,-5-6 192 15,1 0-64-15,-5-1 0 0,1 1 0 0,-5-3 0 16,0 5 0-16,-4-2 0 0,0 2 0 0,-5 2 0 16,-1 6-128-16,-7 2-224 0,2-1 48 0,-4 5 16 15,-2 1-352-15,0 6-80 0,-1-2-16 0,8 0-17760 16</inkml:trace>
  <inkml:trace contextRef="#ctx0" brushRef="#br0" timeOffset="14255.67">22648 9366 17503 0,'-11'-15'768'0,"7"5"176"0,0-1-752 0,2 3-192 0,2 3 0 0,0 1 0 0,2 2 1712 0,-2-6 304 0,4-1 64 0,-2 5 16 0,2-1 1216 0,-2 16 240 16,3 10 48-16,-3 7 16 0,0 10-2144 0,2 11-416 15,0 9-96-15,3 8 0 0,-1 10-384 0,1 5-64 16,-1-2 0-16,-2-2-16 0,1-9-304 0,-3-11-48 0,2 1-16 0,-2-9 0 16,0 2-128-16,2-11 0 0,1-6 0 0,1-8 0 31,1-7-512-31,1-12-144 0,3-7-32 0,-1-9-11856 0,1-10-2368 0</inkml:trace>
  <inkml:trace contextRef="#ctx0" brushRef="#br0" timeOffset="14525.07">22624 9283 20271 0,'-12'9'896'15,"7"-5"192"-15,3 0-880 0,0-1-208 0,4-3 0 0,0 0 0 0,3 2 1744 0,3-2 304 16,9 2 64-16,9-2 16 0,10 0 688 0,4 0 128 16,5 4 16-16,0-4 16 0,0 2-1904 0,-5 5-384 15,-6 3-80-15,-4 1-16 0,-4 4-400 0,-3 6-192 16,-4 5 160-16,-6 1-160 0,-5 7 0 0,-5-2 0 16,-8-2 0-16,-3 0 0 0,-5 2 0 0,-4-5 0 15,-2 1 0-15,-2-7 0 0,-1-4 0 0,-3-4 0 16,-1-2 0-16,-4-3 0 0,0 1-320 0,1-5-48 15,-3 0-16-15,2-8 0 16,0 4-704-16,9-4-160 0,2 2-32 0,10-9 0 16,7 3-1024-16,6-5-192 0</inkml:trace>
  <inkml:trace contextRef="#ctx0" brushRef="#br0" timeOffset="14763.59">23585 9185 14735 0,'-6'-4'640'0,"1"-2"160"0,3 2-640 0,-2 4-160 0,2-5 0 0,-2 10 0 0,-1-5 1936 0,-1 4 368 16,-7 2 64-16,-2 9 0 0,-6 4 464 0,0 9 96 15,-3 4 16-15,1 4 0 0,1 2-1056 0,1 5-208 16,0 6-32-16,2 2-16 0,2 4-864 0,4 1-192 16,2 3-16-16,7-1-16 0,8 1-224 0,7-3-64 15,4-1 0-15,6-2 0 0,5 3-256 0,1-3 0 16,3-8-208-16,0-7 80 15,2-6-832-15,2-9-176 0,0-4-16 0,2-12-10688 16,3-3-2112-16</inkml:trace>
  <inkml:trace contextRef="#ctx0" brushRef="#br0" timeOffset="15114.11">23909 9622 20271 0,'-9'2'896'0,"5"-2"192"0,2-2-880 0,2 2-208 0,0-4 0 0,2 1 0 0,2-1 1968 0,5-2 336 15,6-5 80-15,6-10 16 0,7 0-480 0,4-3-112 16,2 3-16-16,2 0 0 0,-2 6-960 0,-4 4-192 16,0 5-32-16,-5 6-16 0,-4 4-432 0,-3 7-160 15,-6 6 0-15,-3 2 144 16,-5 4 304-16,-6 5 64 0,-2 4 16 0,-3 4 0 0,-3 2-48 0,-5 5-16 15,-2 4 0-15,-7 2 0 0,-1 0-144 0,1-3-48 16,3-5 0-16,4-7 0 0,4 0-144 0,3-4-128 16,7-2 192-16,6-11-192 0,3-5 0 0,5-3 0 0,3-7 0 0,8-4 0 15,3-9-128-15,5-10-48 0,2 0 0 0,2-3 0 16,-4-1-112 0,0 1-32-16,2-3 0 0,-5 5 0 15,1 1-1296-15,-2 0-272 0,-1 4-48 0,1-5-14192 0</inkml:trace>
  <inkml:trace contextRef="#ctx0" brushRef="#br0" timeOffset="15351.87">24722 9083 25791 0,'0'0'2304'0,"3"0"-1856"0,1 2-448 0,0 0 0 0,-2 5 1728 0,2-3 240 16,3 7 48-16,6 6 16 0,4 10 336 0,4 8 64 31,0 7 0-31,3 9 16 0,-3 0-1488 0,0 7-288 16,3 1-64-16,-5 5-16 0,0-8-96 0,-6 1-32 15,0 5 0-15,-5-3 0 0,-1-5-240 0,-7 1-48 0,-3-6-16 0,-1 0 0 16,-2 0-160-16,-3-7 0 0,1 3 0 16,-1-6 0-16,-1-8 0 0,-1 4 0 0,-2-6-192 0,0-1 192 31,1-9-704-31,-1-8-32 0,4-7 0 0,3-17-18960 0</inkml:trace>
  <inkml:trace contextRef="#ctx0" brushRef="#br0" timeOffset="31878.16">18407 8958 17503 0,'9'2'1552'0,"-1"-2"-1232"0,-1 0-320 0,1-2 0 0,1 2 1600 0,6 0 272 0,10-7 48 0,18 3 16 16,18-7 560-16,18-4 96 0,11 3 32 0,-1 1 0 15,3 0-928-15,-7 3-176 0,-2 4-48 0,-4 1 0 16,0 6-800-16,-3 1-160 0,-3 0-48 0,-3 3 0 15,-2 1-336-15,0 3-128 0,-2-5 0 0,-4 3 0 16,0-1 0-16,-7-2 128 0,-4-1-128 0,1-5 0 0,-12 0 0 0,-2-5 0 16,-1 3 0-16,-8-10 0 0,-1 3 192 0,-7-4-64 15,-2 3-128-15,-4-5 192 0,-2 2 0 0,-4-2 0 16,-5 0 0-16,-6-2 0 0,-2 6-192 16,-9-1 144-16,-9-1-144 0,-7 0 128 0,-14 7-128 15,-10 6 0-15,-11 0 0 0,-11 6 128 0,-6 9-128 0,-12 4-176 0,-10 3 48 0,-3 3 0 31,-1 1 128-31,3-3 0 0,2 3-144 0,4-3 144 16,8-2 0-16,10-2 0 0,7-4 0 0,16-4 0 0,12 0 0 0,11-7 0 0,12 2 0 0,10-4 0 16,7 1 128-16,10-3 0 15,7 0 0-15,10-3 0 0,10 1-128 0,8-2 192 0,9 0-192 0,4-5 192 16,7-1-64-16,10-1-128 0,13-8 192 0,7 0-64 16,4 2 112-16,-1-3 16 0,-1 3 0 0,0 0 0 15,1 2-64-15,-10 3-16 0,-8 1 0 0,-11 5 0 16,-7 4-176-16,-8-1 0 0,2 8 0 0,-10 1 0 15,-5-2 0-15,-8 5 0 0,-7 1 0 0,-6 1 0 16,-7 0 0-16,-3-1 0 0,-10 1 0 0,-7 0 0 0,-8 1 0 16,-9 1 0-16,-10 0 0 0,-8 2 0 15,-12 2-192-15,-7-6 192 0,-7-1-192 0,-3-3 192 0,-9-1-224 0,-7-2 80 16,-2-2 16-16,3-2 0 0,8-2 128 0,6 2 0 16,9-8 0-16,10-1 0 0,13-1 0 0,14-7-288 15,11-3 48-15,14-1 16 16,8-2-480-16,9-1-80 0,8 3-32 0,4 2-17552 0</inkml:trace>
  <inkml:trace contextRef="#ctx0" brushRef="#br0" timeOffset="36552.11">18505 10867 13823 0,'-4'-4'1216'0,"0"0"-960"0,1-1-256 0,1 3 0 0,0 0 640 0,-2 0 96 0,-2-4 16 0,-5-1 0 0,-6-3 2112 0,0-1 416 0,0 5 96 0,0 1 16 15,4 5-1104-15,0 0-224 0,5 5-32 0,1-3-16 16,3 2-816-16,2-4-176 0,4 4-16 0,2-2-16 16,5 3-640-16,4-3-128 0,6 0-32 0,6-2 0 15,5 2-48-15,6-2-16 0,9 0 0 0,8-2 0 16,7 0-128-16,6 0 0 0,9 2 0 0,8-11 0 16,6 5 0-16,3-11 0 0,-3 2 0 0,7-2 128 0,8-2-128 15,3 1 192-15,8 6-192 0,0 1 192 0,2 0-192 0,0-3 128 16,2 1-128-16,1-2 128 0,5 2-128 0,10 0 0 15,9-2 0-15,10 0 0 0,5-6 160 0,8-2-160 16,-6-1 192-16,18-3-192 0,13-1 208 0,2 0-64 16,-5 5-16-16,3-3 0 0,2 3-128 0,0 2 0 15,4 2 0-15,-6 6 128 16,-3 6 0-16,-12 1 0 0,-7 6 0 0,-8 6 0 0,-6-1 0 0,-9 5-128 0,-9 3 192 16,-12-2-64-16,-13 1 64 0,-13 3 16 0,-11-2 0 0,-14 0 0 15,-7-2-48-15,-13 1-16 0,-6-5 0 0,-10 1 0 16,-7 3-144-16,-7-3 192 0,-6 1-192 0,-10-3 192 15,-7 1-192-15,-6-1 0 0,-7 3 144 0,-2-7-144 32,-4 2-400-32,-4 0-160 0,-2-2-16 0,-3 3-12416 0,7-1-2496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1:47.14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9544 10669 6447 0,'-4'-13'576'0,"0"3"-576"0,0-1 0 0,2 5 0 0,-1-1 0 0,1 3-144 0,2-2-16 0,-2-5 0 0,0-6 928 0,0-4 176 0,0 0 32 0,2-5 16 15,-2 9-352-15,2 0-64 0,0 0 0 0,0 2-16 16,2 2 544-16,0 3 112 0,0 5 32 0,2-1 0 15,-2 6 160-15,1 0 16 0,-1 0 16 0,0 6 0 16,0 1-640-16,0 1-128 0,0 3-32 0,0 2 0 16,0 4-224-16,1-2-48 0,-3 2-16 0,2-3 0 15,0 4-160-15,0-6-16 0,0 3-16 0,0-4 0 0,2-1-32 0,-1 3-128 16,1-2 192-16,-2 0-64 16,-2-1-128-16,2 1 0 0,-2 4 0 0,-2-5-176 0,0 1 176 0,0 0 0 15,0-3-144-15,-1 1 144 0,3-3 0 0,3 0 0 16,-1 1 0-16,0-5 0 0,2 4 0 0,3-6 0 15,-1 3 0-15,0-3 0 0,3 0 0 0,1-3 0 16,3 3 0-16,0-6 0 0,4 2 0 0,0-5 208 16,2 3-16-16,3-1-16 0,-1 1 352 0,-2 2 80 0,2-3 16 15,-2 3 0-15,5 2-432 0,-3 0-192 0,3 0 160 0,-3 2-160 16,2 0 128-16,3 0-128 0,0 0 0 0,3 0 0 16,-1-4 144-16,2 1-144 0,2 1 128 0,0 0-128 15,4 2 192-15,-4-6-64 0,0 6 0 0,0-7 0 16,2 3-128-16,-4 4 0 0,0-4 0 0,-3 4 128 15,-3 0-128-15,-1 4 0 0,-4-4 0 0,0 2 0 16,3 0 0-16,1 0 0 0,-2 3 0 0,3-5 0 16,-1 0 0-16,3 0 0 0,2-5 0 0,-1 5 0 15,3 0 0-15,-2 0 0 0,-3 0 0 0,-1 5 0 16,1-5 0-16,-1 2 0 0,-1 2 0 0,1-2 0 16,1 0 0-16,1 5 0 0,-1-7 0 0,-1 2 0 0,3 0 160 0,-3 0 48 15,-3 2 16-15,-2-4 0 0,3 5-48 0,-1-3-16 16,2 2 0-16,3-4 0 15,-3 2-160-15,3-2 0 0,-1-2 0 0,1-4 0 0,2 1 224 0,-1-1-32 16,-1 2-16-16,-1-7 0 0,3 5 112 0,0 1 32 16,0-1 0-16,-5 0 0 0,3 1-144 0,-3-1-32 15,0 2 0-15,-1 4 0 0,-1-7 176 0,0 3 48 16,3 4 0-16,1-6 0 0,3-1-64 0,-3 3-16 0,1 0 0 0,2 0 0 16,2 1-96-16,-1-1-32 0,-1 4 0 0,0 4 0 15,-1-4-160-15,1 5 0 0,2 1 0 0,-4-2 0 31,1 3 0-31,-1-1 0 0,-1-4 0 0,-1 3 0 0,-1-1 0 0,-2-2 192 0,-3 0-192 0,-4 4 192 16,3-3 144 0,-4 1 48-16,2 4 0 0,0-1 0 0,2-1-48 0,0-4 0 0,0 0 0 0,0 1 0 15,-2 1-336-15,2-4 144 0,0 0-144 0,0 0 0 16,-2-4 0-16,0 1 0 16,0-1 0-16,-4-2 0 0,-1-1 0 0,1-1 0 0,-3 1 0 0,-3-3 0 0,-1-1 144 0,-2-2-16 15,0 3-128-15,0-3 192 0,-2 0 192 0,0-2 16 16,0 3 16-16,0-3 0 15,0 2-160-15,-2 2-16 0,2 1-16 0,-2-5 0 0,0 4-224 0,2 0 0 32,-2 1 0-32,2-1 0 0,0 3 0 0,0-1-160 0,0 7 32 0,0-4 0 15,0 1-1024-15,-2 5-192 0</inkml:trace>
  <inkml:trace contextRef="#ctx0" brushRef="#br0" timeOffset="1">9694 11847 18431 0,'-13'2'1632'0,"6"-2"-1312"0,-1 0-320 0,4 0 0 0,1 0-832 0,1 0-224 0,0 0-48 0,0 0-16 16,0 0 2320-16,0-2 464 0,2-1 80 0,0 1 32 16,2-2-240-16,2 0-64 0,0 2 0 0,-1-3 0 15,-3 5-224-15,0 0-48 0,0 0-16 0,0 0 0 16,0 0-240-16,0 0-48 0,12 43-16 0,-14-22 0 16,0 3-640-16,-2 8-240 15,2 4 176-15,-3-2-176 0,1-2 128 0,4-5-128 0,-2-5 0 0,4-5 0 0,2-2 128 0,1-3-128 16,1-5 0-16,3-5 0 0,1 0 160 0,3-4-160 15,2-2 160-15,2-1-160 0,-4-1 400 0,4 0-16 16,2 1 0-16,2-5 0 0,3 3 0 0,-1 1-16 16,1 2 0-16,-1-3 0 0,3 3-176 0,1-2-16 15,1 1-16-15,0-1 0 16,-1 4-160-16,1 0 0 0,4 2 0 0,0-4 128 0,0 1-128 0,0 3 0 0,2-4 0 16,0 4 0-16,2-2 192 0,3 2 16 0,1 2 0 0,-2 2 0 15,3 3-64-15,-5 3-16 0,0 1 0 16,-2 0 0-16,5-1-128 0,1-1 0 0,1 2 0 0,-1-3 0 15,-2-4 0-15,1 3 0 0,3-3 0 0,1-2 0 16,-1 2 0-16,-1-4 0 0,-1 0 128 0,-1 0-128 31,1-4 0-31,1 0 0 0,3 2 0 0,-1-7 0 16,-5 3 0-16,-1-1 0 0,-5 1 0 0,4-2 0 16,2-1 0-16,-2 0 0 0,-6 3 0 0,2-2 0 15,6-3 0-15,3 2 0 0,-3 1 0 0,-2-1 0 16,-2 5 0-16,1-2 192 0,-1 1-192 0,2 5 192 15,-2 0-192-15,2-4 0 0,-2 4 0 0,2-2 128 16,1 2-128-16,-1-2 0 0,0 0 0 0,0 2 0 0,0 0 0 0,1 0 0 16,-3 0 0-16,0 0 0 0,-2 0 0 0,-2 2 0 15,-5 0 0-15,1 4 0 0,-1-1 0 0,1 3 128 16,2 1-128-16,1 1 192 0,-1-3-192 0,2 3 192 16,0-3-192-16,0 1 192 0,-1-1-192 0,1-3 160 15,-2 2-160-15,4 1 160 0,-5-7-32 0,1 2-128 0,2 0 192 16,-2-4-64-16,-3 0 48 0,-1 2 0 0,-3 0 0 15,-2-4 0-15,2 4 0 0,-4-3 0 0,1 3 0 0,-4 3 0 16,1-3-176-16,-2 4 160 0,2-4-160 0,-4 2 160 16,1 2-160-16,3 0 160 0,-6-4-160 0,-1 0 160 15,1 3-160-15,-1-3 0 0,1 0 0 0,-5 0 128 16,3 0-128-16,-1 0 0 0,0-3 0 0,-1 3 128 16,-1 0-128-16,0-6 128 0,0 4-128 0,1-4 128 15,-3-1-128-15,0 1 0 0,0-3 0 0,-2 3 0 16,0-1 0-16,0-1 0 0,0-1 0 0,0-1 0 15,0-1 0-15,0 0-224 0,4 1 48 0,1-3 16 16,1 0-80-16,-2 3-16 0,3-1 0 0,-1 2 0 16,3-5-448-16,-1 1-112 0,3 4-16 0,-1-1 0 15,-1 3-1232-15,-1 1-256 0,-1 6-48 0,-1-4-12432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1:47.2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21632 6405 17503 0,'0'-11'1552'0,"0"1"-1232"0,0 1-320 0,-2 7 0 0,2 2 2160 0,0-6 368 0,0-5 80 0,-2-6 16 0,2 4-416 16,0 5-80-16,2-1-16 0,-2 11 0 0,4 7-688 16,0 8-144-16,1 6-16 0,1 5-16 0,0 6-496 0,1 0-112 15,-3 9 0-15,2-1-16 0,-1 7-304 0,-1 0-48 16,0 2-16-16,3 9 0 0,-3 4-80 0,2-2-32 15,3 1 0-15,-3-3 0 0,3-7-144 0,-3-6 0 16,0-6 0-16,-1-14 0 0,-1-5 0 0,0-10 0 16,-2-7 0-16,3-5 0 0,-3-9-256 0,-2 1-64 15,0-10-32-15,2-1 0 16,-2-2-1056-16,-2-2-192 0,0-5-64 0,2-4-15104 0</inkml:trace>
  <inkml:trace contextRef="#ctx0" brushRef="#br0" timeOffset="1">21353 6405 911 0,'6'-21'0'0,"1"10"0"0,1-4 0 0,3 2 0 0,-1 3 2656 0,1-1 448 16,6-4 96-16,13-8 0 0,17-15 1472 0,15-11 304 15,6 2 48-15,-2 8 16 0,-9 16-2144 0,-3 6-416 16,-5 6-96-16,-5 11-16 0,-1 7-1520 0,-7 8-304 16,-2 6-64-16,-6 7-16 0,-7 10-272 0,-6-4-48 15,-4 9-16-15,-7-5 0 16,-4 4-128-16,-2-1 0 0,-7-3 0 0,-6-2 0 16,0 3 0-16,-6-7 0 0,-2 2 0 0,-9 0 0 0,-7 2 0 0,-3-2 0 0,-5 2 0 15,0-8 128-15,2-7-128 0,7-6 0 16,6-2 0-16,9-9 0 0,8-6 0 0,6-7 0 0,9-1-192 0,5-11 192 31,1 10-1728-31,5-4-240 0,10 2-32 0,9-6-8960 0,4 0-1792 0</inkml:trace>
  <inkml:trace contextRef="#ctx0" brushRef="#br0" timeOffset="2">22622 5847 18431 0,'-4'-2'1632'0,"2"2"-1312"15,0 0-320-15,0 2 0 0,-3 3 336 0,1-1 0 16,-7 6 0-16,-6 1 0 0,-4 13 3312 0,-7 5 672 0,-6 12 128 15,0 6 32-15,2 8-2384 0,-2 0-480 0,2 11-80 0,2 9-32 16,5-3-672-16,4 3-144 0,4-5-32 0,6-4 0 16,5-6-192-16,6 6-32 0,4 6-16 0,9 5 0 15,4-3-192-15,2-1-32 0,8 1-16 0,1-4 0 16,6 1-176-16,-4-14 0 0,2-6-192 0,-4-10 192 31,-5-12-640-31,1-5 0 0,-1-9 0 0,0-7 0 0,-3-8 16 0,-1-8 0 16,2-7 0-16,-2-7-11744 0,3-5-2352 0</inkml:trace>
  <inkml:trace contextRef="#ctx0" brushRef="#br0" timeOffset="3">22780 6258 26719 0,'0'4'2368'0,"0"5"-1888"15,2-1-480-15,0 1 0 0,0 0 1216 0,0 5 128 16,5 16 48-16,1 13 0 0,5 12 992 0,2 15 208 31,0 3 32-31,0 1 16 0,2-1-1664 0,-2-5-336 0,0-6-64 0,0 1 0 16,0-3-336-16,-5-7-64 0,1-6-16 0,-3-6 0 15,-3-3-160-15,-3-4 128 0,0-6-128 0,-2-7 128 32,0-6-576-32,0-7-112 0,-2-3-16 0,-3-5-16 15,3-7-1840-15,-4-1-384 0</inkml:trace>
  <inkml:trace contextRef="#ctx0" brushRef="#br0" timeOffset="4">23266 6456 17503 0,'4'9'768'16,"-4"-7"176"-16,0 2-752 0,0 0-192 0,-2-2 0 0,0 3 0 0,-3-1 3296 0,-1 5 624 16,-7 3 128-16,-4 12 32 0,-4-1-1392 0,-7 7-288 15,-2 6-48-15,-2 5-16 0,-2-1-1376 0,2 3-256 16,2-5-64-16,3 0-16 0,3-2-320 0,9-6-64 15,5-4-16-15,3-5 0 0,7-2-96 0,5 0-128 16,3-6 176-16,5 2-176 0,2-4 128 0,4-1-128 0,2 5 0 16,1-2 0-16,1 0 0 0,3 2 0 0,-3 0 0 15,0-3 0-15,-1 3 0 0,-1-2 0 0,-4 2 0 0,-2-2 0 16,2-1-240-16,-4-3-48 0,2 0-16 0,0-9 0 31,0 0-576-31,-1-9-112 0,1-2-32 0,0-1-17024 0</inkml:trace>
  <inkml:trace contextRef="#ctx0" brushRef="#br0" timeOffset="5">23321 6124 15663 0,'0'-6'688'0,"2"4"144"0,0-1-656 0,2 1-176 15,1 2 0-15,-1 2 0 0,2 1 3600 0,7 3 688 16,11 5 144-16,7 6 32 0,12 10-1328 0,0 5-272 15,1 17-48-15,-5 2-16 0,-3 7-1648 0,-6-1-336 16,-5 3-64-16,-3 8-16 0,-3-2-144 0,-4 4-16 16,-2 3-16-16,-3-5 0 0,-1 4-128 0,-5-2-32 15,-2 1 0-15,0-3 0 0,-4 0-144 0,-2-9-16 0,2-3-16 16,0-7 0-16,-3-11-368 0,3 0-80 0,0-6-16 0,0-6-14048 16,6-9-2816-16</inkml:trace>
  <inkml:trace contextRef="#ctx0" brushRef="#br0" timeOffset="6">24586 6620 20271 0,'-2'0'1792'0,"0"0"-1424"0,0 2-368 0,2-2 0 0,0 0 1744 0,0 0 288 0,0-2 48 0,0 0 16 0,4 2 848 0,0-6 192 16,5-1 16-16,-9 7 16 15,0 0-1888-15,38-23-384 0,-21 14-80 0,0 1-16 0,0 1-416 0,2 1-64 16,1-3-32-16,1 3 0 0,0 2-288 0,-2-3 0 16,0 3 0-16,1 2 0 0,-3-4-240 0,2 1-96 15,-2 3-32-15,0-2 0 16,0 0-528-16,-2 2-96 0,-2 2-32 0,-3 0-16528 0</inkml:trace>
  <inkml:trace contextRef="#ctx0" brushRef="#br0" timeOffset="7">24624 6820 18431 0,'-2'4'1632'0,"2"-4"-1312"0,2 0-320 0,1 0 0 16,-1-4 1520-16,2 4 224 0,0-2 48 0,7-2 16 15,6-3 1344-15,4 1 272 0,7-5 48 0,2 1 16 16,0 1-1952-16,1 3-384 0,-1-1-64 0,-2 3-32 16,2 2-1184-16,-3 0-256 0</inkml:trace>
  <inkml:trace contextRef="#ctx0" brushRef="#br0" timeOffset="8">25148 6139 21183 0,'-4'11'944'0,"2"-9"192"0,2 2-912 0,2 0-224 0,0 1 0 0,-2-3 0 16,5 4 2368-16,-1 3 416 0,6 3 96 0,3 5 0 15,0 5-1424-15,4-3-304 0,-2 0-48 0,-2-4-16 32,0-2-2128-32,-1-5-432 0,1-1-96 0,-2-3-8016 15,-3-4-1600-15</inkml:trace>
  <inkml:trace contextRef="#ctx0" brushRef="#br0" timeOffset="9">25325 6105 23039 0,'-4'0'1024'0,"2"0"192"0,2 0-960 0,0 0-256 15,0 0 0-15,0 0 0 0,2 0 2224 0,0 0 400 0,4 2 64 0,1 2 32 0,3 3-1088 0,3 3-224 16,0 1-32-16,4 4-16 0,2 2-1232 0,3 0-256 16,3-2-64-16,1 2-16384 15</inkml:trace>
  <inkml:trace contextRef="#ctx0" brushRef="#br0" timeOffset="10">26228 5852 13823 0,'-8'6'1216'0,"4"-4"-960"0,1 4-256 0,1-6 0 0,2 3 1360 0,0-3 240 15,2 0 32-15,3 0 16 0,1 2 2208 0,5-4 448 16,8-1 96-16,9-3 16 0,6-5-2288 0,6 1-448 16,9-7-80-16,2 2-32 0,5-6-720 0,1 4-144 15,-2-3-16-15,-6 5-16 0,-2 1-336 0,-4 3-64 16,-3 0-16-16,-8-1 0 0,-2 7-256 0,-4-1 0 0,-3 4-128 0,-6 2 128 31,-2 0-640-31,-2 2-16 0,-2 0-16 0,-3 2 0 16,-2 1-192-16,-3 1-32 0,-3 0-16 0,-7 5-16816 0</inkml:trace>
  <inkml:trace contextRef="#ctx0" brushRef="#br0" timeOffset="11">26262 5992 12895 0,'-10'4'576'0,"5"-4"112"16,1 2-560-16,0-2-128 0,2 0 0 0,2 5 0 0,-2-5 3072 0,0 2 592 15,-1 0 112-15,-1 4 32 0,0 5-1232 0,0-2-240 16,-1 3-48-16,5 1-16 0,5 2-688 0,-1-2-144 16,4 2-32-16,3-3 0 0,2 3-784 0,6-2-176 0,2 2-16 0,5 0-16 15,-1-2-16-15,5 2 0 0,0-5 0 0,4 3 0 16,2 2-400-16,3-4 0 0,-1-1 128 0,0 1-128 15,-1-3 0-15,-1 3 128 0,-4-2-128 0,-2 1 128 16,-7 1-128-16,-6-5 0 0,-6 5 0 0,-7 2 0 16,-4-1 0-16,-4 1 0 0,-3 2 128 0,-3 2-128 15,-7 2 144-15,-3 3 0 0,1-3 0 0,-6 0 0 16,-3 6-144-16,0-3 160 0,3-1-160 0,-1-4 160 16,-4 4-160-16,1 1 0 0,-6 1 0 0,6-2 0 15,-1 1 0-15,4-1 0 0,3-4 0 0,4 0 0 0,6 2 0 16,7-6 0-16,3-7 0 0,6 1 0 0,5-5 0 0,3 0 0 15,1-4 0-15,3 0 0 0,0 0 144 0,9-9 0 16,3 0 0-16,12-6 0 0,3 0-16 0,5-4-128 16,6 0 192-16,3-5-64 0,3 3 96 0,3-5 16 15,-4 2 0-15,-7 3 0 0,-6 6 16 0,-5 2 0 16,-4 2 0-16,0 3 0 0,-1 1-480 0,-3 3-96 0,-5 6 0 0,1-7-16 31,2 9-688-31,-7 3-144 0</inkml:trace>
  <inkml:trace contextRef="#ctx0" brushRef="#br0" timeOffset="12">26382 7580 15663 0,'0'0'1392'0,"0"-2"-1120"0,0 2-272 0,0-2 0 0,2 2 1584 0,0-4 256 0,0 2 48 0,4-7 16 0,3-2 1568 0,4-1 320 15,2-3 64-15,2 2 16 0,2-6-2144 0,0 0-448 16,0 0-64-16,2-1-32 0,-1-1-800 0,-3 0-144 16,0-3-48-16,-4 3 0 0,-1 2-192 0,-3-2 144 15,-1 1-144-15,-3-1 128 0,-1 0-128 0,-4 0 0 16,0 4 0-16,-2 2 0 0,0 4 0 0,-3 5-192 15,1 1 64-15,-2 3 128 0,-1 4-352 0,3 0 48 0,-2 5 16 0,-1 4 0 16,3-1-64-16,2 7-16 0,0 0 0 0,2 5 0 16,4-1 368-16,2 0-176 0,5 0 176 0,2 5-128 15,4 4 384-15,4-3 96 0,3 1 16 0,1-4 0 16,3-1-112-16,2-4-32 0,-1-4 0 0,1-13 0 16,-2 0-224-16,-2-6 0 0,-1-7 0 0,-1-8 0 15,1 2-544-15,-6-4-96 0,-2 2-32 0,-6-7-16736 16</inkml:trace>
  <inkml:trace contextRef="#ctx0" brushRef="#br0" timeOffset="13">26537 6993 27647 0,'-2'-11'1216'0,"0"7"256"0,2 2-1168 0,0-3-304 16,0 5 0-16,0 0 0 15,2 0-416-15,0-4-144 0,2 2-16 0,1 0-16 0,3 0 848 0,3 2 192 0,-1-7 16 0,3 5 16 32,0 0-2880-32,4 2-576 0,0 0-112 0,4-4-32 0</inkml:trace>
  <inkml:trace contextRef="#ctx0" brushRef="#br0" timeOffset="14">27031 7229 20271 0,'-10'0'1792'0,"5"0"-1424"0,1-2-368 0,2 2 0 16,2 0 1392-16,2-4 208 0,2 1 32 0,3-1 16 16,3-6 1616-16,7-1 320 0,7-6 64 0,4-4 0 15,-1 4-2368-15,1 0-464 0,-3 2-112 0,3 0 0 0,-2 2-704 16,-5 2 0-16,-2 1 0 0,-2 5 0 16,-2 3-1344-16,-6 2-288 0,-1 7-64 0,-6 3-15152 15</inkml:trace>
  <inkml:trace contextRef="#ctx0" brushRef="#br0" timeOffset="15">27097 7384 15951 0,'-2'3'336'0,"2"1"80"0,0-4 16 0,2 0 32 0,0-4-464 0,3 1 0 0,1 1 0 15,7-4 0-15,6-7 3200 0,7-2 528 0,3-2 112 0,1 0 32 16,-4 0-1712-16,-1 0-352 0,-1 2-64 0,-3 0-16 31,0 2-2032-31,-1-1-400 0,-1 3-96 0,-2 0-14432 0</inkml:trace>
  <inkml:trace contextRef="#ctx0" brushRef="#br0" timeOffset="16">27591 7003 19343 0,'-10'11'848'15,"6"-5"192"-15,1-4-832 0,1 3-208 0,2-1 0 0,0 0 0 0,0 3 3584 0,2 3 688 16,5 7 128-16,-3 7 16 0,2 12-2176 0,3-6-448 15,2 2-96-15,-1-3-16 0,3-3-960 0,2-7-192 16,0-4-32-16,2-6-16 0,0-5-240 0,0-11-48 16,2-3-16-16,-2-1 0 0,0-8-176 0,-4 0 0 15,0-9 144-15,-3 0-144 0,-3-1 0 0,-3 1 0 16,-6 0-192-16,-2 1 64 0,-3-1 128 0,1 2-192 0,-5 3 192 0,-2-3-192 16,-4 3 192-16,-2 2 0 0,2 4-144 0,0 0 144 15,0 4 0-15,2 4 0 0,0 5 160 0,3 0-160 16,-5 4 320-16,2 4-32 0,0 0-16 0,2 3 0 31,4-5-592-31,5-2-128 0</inkml:trace>
  <inkml:trace contextRef="#ctx0" brushRef="#br0" timeOffset="17">26669 5011 20271 0,'0'2'1792'0,"2"2"-1424"0,0-2-368 0,1 2 0 0,-1 1 1552 0,0 1 240 15,2 5 64-15,5 10 0 0,3 7 1280 0,3 6 256 16,2 8 48-16,3 1 16 0,-3-5-2320 0,0 1-464 0,0-5-96 16,-2-5 0-16,-3-1-304 0,-1-7-48 0,-5-1-16 0,1-6 0 15,-3 1-208-15,0-6 0 0,-4-3 0 0,0-1-160 31,-4-1-912-31,0-8-176 0,-1 1-32 0,-1-1-16064 0</inkml:trace>
  <inkml:trace contextRef="#ctx0" brushRef="#br0" timeOffset="18">26918 5034 5871 0,'15'-21'128'0,"-6"10"16"0,-1 1 16 0,-3 3 16 0,-1 1-176 0,-2 6 0 0,0 0 0 0,2-2 0 0,1 2 4928 15,1 0 960-15,0 4 192 0,-1 4 48 0,-5 9-2576 0,-2-4-512 16,-3 6-96-16,-1 3-32 0,-3 3-1728 0,-1 5-352 15,-1-2-64-15,-2-1 0 0,1 1-496 0,-1-5-80 16,2-1-32-16,3-3 0 0,1-8-160 0,3-3 0 16,4-4 144-16,4 1-144 0,0-5 0 0,5 0 0 15,-1 0 0-15,3 0-128 0,2 0 128 0,0 2 0 16,4 0 0-16,2 4 0 0,2-4 224 0,0 5 80 16,3 1 16-16,-1-4 0 0,-3 5 224 0,-1 0 48 0,-2 1 16 0,-2 1 0 15,0-1-352-15,2-1-80 0,-3 2-16 0,1-3 0 31,2 1-592-31,-2 1-112 0,-2 1-32 0,2 2-19088 0</inkml:trace>
  <inkml:trace contextRef="#ctx0" brushRef="#br0" timeOffset="19">27934 5967 12895 0,'-4'0'1152'0,"2"-3"-928"0,4 3-224 0,-2 0 0 0,0-4 1264 0,0 0 208 0,-2-2 32 0,0-5 16 0,2-2 1232 0,-2-6 240 16,4 0 48-16,0-9 16 0,2 7-1056 0,3 0-208 16,-1-1-32-16,3 1-16 0,1 4-320 0,3-4-64 15,0 6-16-15,0 2 0 0,1 2-768 0,3-1-176 16,1 7-16-16,1-1-16 0,2 8-144 0,-2 2-32 16,-4 7 0-16,2 0 0 0,-4 6-192 0,0 6 0 15,-3 5 128-15,-3 1-128 0,-3 10 0 0,-4-1-192 16,0 0 48-16,-2 3 0 0,-5 6 144 0,-1 2 0 0,-3 0-144 15,1-5 144-15,-1 5 0 0,2-6 0 0,3-5 0 0,4-10 0 16,0-3 0-16,4-5 0 0,2-5 0 0,0-5 0 16,3-3 0-16,1-3 0 0,1-2 0 0,-1 0 0 15,1-4 0-15,2 0 0 0,-1-5 0 0,1-1 0 32,2-1-480-32,2-6-32 0,-1 1 0 0,4-8 0 15,1-1-1456-15,0-5-288 0</inkml:trace>
  <inkml:trace contextRef="#ctx0" brushRef="#br0" timeOffset="20">28507 5809 16575 0,'0'4'736'0,"2"-4"160"0,1 5-720 0,1-10-176 16,-2 3 0-16,0-2 0 0,2-3 2064 0,3-3 384 15,6-7 80-15,1-7 16 0,6-5 320 0,-3-5 64 0,0-3 16 0,-2 1 0 16,-3-2-1728-16,-1 0-352 0,-2-1-64 0,-3 5-16 16,-4-2-464-16,0 6-112 0,-2 5-16 0,0 3 0 15,-2 3-192-15,0 6 0 0,0 3 128 0,-2 1-128 16,1 5 0-16,1 2 0 16,-2 0 0-16,4 4 0 0,0 4-128 0,2 1 128 0,5 3 0 0,1 5 0 15,3 2 128-15,1 0 128 0,6 4 16 0,1 1 16 16,2 5-32-16,2-5-16 0,1 1 0 0,-1-2 0 15,1-8-112-15,-1-4 0 0,-2-5-128 0,-1-4 192 16,-1-4-576-16,-2-7-128 0,-4 0-32 0,-3-6-11568 16,-1-4-2320-16</inkml:trace>
  <inkml:trace contextRef="#ctx0" brushRef="#br0" timeOffset="21">28669 5058 23951 0,'-10'-7'1056'0,"5"3"224"0,3 2-1024 0,0-3-256 15,2 5 0-15,0 0 0 0,2 0 1072 0,0 0 144 0,3 0 48 16,1 0 0 0,5 0 304-16,-11 0 64 0,34 5 16 0,-13-5 0 15,7 2-3072-15,1 0-624 0</inkml:trace>
  <inkml:trace contextRef="#ctx0" brushRef="#br0" timeOffset="22">29606 5564 25791 0,'0'-2'2304'0,"0"-4"-1856"32,3 4-448-32,-1-1 0 0,0 3 1648 0,2-6 224 0,2-2 48 0,5-5 16 0,2-2 320 0,4-4 64 15,0 4 16-15,0 0 0 0,-2 2-1808 0,-2 5-352 31,-1 5-176-31,1-3 160 0,-2 4-160 0,0 4 0 16,-1-2 0-16,1 2 0 0,-3 2-496 0,1-1-80 0,-3 5 0 0,1-4-11344 31,-5 9-2272-31</inkml:trace>
  <inkml:trace contextRef="#ctx0" brushRef="#br0" timeOffset="23">29662 5822 31327 0,'-2'2'2784'0,"2"-2"-2224"0,2 0-560 0,0-2 0 15,0 2 1376-15,2-2 160 0,3 0 48 0,3-3 0 16,5-1 0-16,2-1 0 0,2-1 0 0,3 2 0 16,-3-1-1008-16,4-1-192 0,1-1-32 0,3-1-16 15,3-1-976-15,6-4-208 0</inkml:trace>
  <inkml:trace contextRef="#ctx0" brushRef="#br0" timeOffset="24">30352 5158 23951 0,'0'-3'2128'0,"0"1"-1696"0,0-4-432 0,2 4 0 0,0 0 2400 0,0-7 400 0,5 3 80 0,-1-11 0 0,9-9-944 0,2-4-192 15,4-6-32-15,5 2-16 0,2-4-1024 0,1-1-208 16,5 1-32-16,3 6-16 0,1 5-128 0,-2 1-32 16,5 5 0-16,-3 8 0 0,-4 4-80 0,-2 7-32 0,-4 9 0 0,-3 3 0 15,-1 5-144-15,-7 7 0 0,-4 5 0 0,-3 1 128 16,-6 4-128-16,-1 6 0 0,-6 5-160 0,-3 4 160 15,-5 2-144-15,-1 2 144 0,-5 4-128 0,-5 2 128 16,1 3 0-16,-2 4 0 0,-1-2 0 0,3-3 0 16,2-1 0-16,-1-14 0 0,6-1 128 0,1-5-128 15,4-6 0-15,5-4 144 0,4-5-144 0,4-6 0 16,5-6 128-16,4-2-128 0,6-9 0 0,2-5 0 16,5-1 176-16,1-9-32 0,3 2 0 0,-2-4 0 15,2 2-144-15,-5-2 0 0,1 2 0 0,-3-2 0 16,-4 0-464-16,-2 0-32 0,0 2 0 0,-2-8-12224 15,2 2-2448-15</inkml:trace>
  <inkml:trace contextRef="#ctx0" brushRef="#br0" timeOffset="25">30970 4402 19583 0,'-3'-4'432'0,"3"-1"80"0,0 3 32 0,0-2 0 0,3 2-544 0,-3 2 0 0,0 2 0 0,2 2 0 0,2-4 3840 0,0 9 640 0,3 1 144 0,-1 9 32 0,0 1-2832 0,-1 1-560 16,1 4-112-16,-2 1-32 0,5 0-752 31,-7-3-160-31,4 0-16 0,-1-1-16 0,-1-5-48 16,-2-2 0-16,2-5 0 0,0-1 0 0,1-5-128 0,-3 0 0 16,0-4 0-16,0-4 0 0,-4 0 0 0,0 2-272 15,0-3 64-15,-3 1 16 0,-1 2 64 0,0-4 128 16,6 6-208-16,0 0 80 0,0 0 128 0,-26-41 0 15,20 22 0-15,-1-2 0 0,3-1 192 0,-2-5 0 16,1-5 16-16,1-2 0 0,0 2-208 0,2-6 128 16,0 6-128-16,0 0 0 0,-1 0 0 0,3 4 128 0,0 5-128 0,0 6 0 15,0 2 0-15,0 8 0 0,0 1 0 0,0 4 0 16,3 6 128-16,-1 2 48 0,2 5 0 0,2 4 0 16,1 2 96-16,1 4 32 0,1 3 0 0,1 6 0 15,1-1-96-15,-2 8-16 0,1-8 0 0,1 8 0 16,0-3-48-16,-3 2-16 0,1-2 0 0,1 2 0 15,-1-2-128-15,-3-2 0 0,1-4 0 0,-3-7 128 16,0 0-368-16,-2-8-80 0,0-2 0 0,-4-3-16 16,0-1-768-16,-2-7-160 0,0 0-16 0,-7-9-16608 15</inkml:trace>
  <inkml:trace contextRef="#ctx0" brushRef="#br0" timeOffset="26">31283 4253 23951 0,'-5'15'1056'0,"1"-7"224"0,2 1-1024 0,-2-1-256 15,2-1 0-15,-3-1 0 0,1 3 2880 0,-4 3 512 0,-3 10 96 0,-6 10 32 16,-4 2-2016-16,-1 2-400 0,1-4-80 0,4-5 0 16,4-3-704-16,3-3-128 0,3-8-16 0,5-2-16 15,0-5-160-15,4-2 0 16,2 0 0-16,5-4-176 15,-1 0-240-15,5-4-48 0,0 2-16 0,2 0 0 0,2 2 240 0,-2 0 48 0,0 4 16 0,-3 0 0 16,5 7 176-16,-6 2 0 0,0 0 0 0,2 4 0 16,-1 0 400-16,1-2 16 0,2-1 0 0,-2-3 0 15,0 0-416-15,-1-3 128 0,3-6-128 0,-4 3 0 16,0-3 0-16,-1-2 0 0,-1 0-192 0,-1-2-17472 16</inkml:trace>
  <inkml:trace contextRef="#ctx0" brushRef="#br0" timeOffset="27">31513 4325 25791 0,'2'2'2304'0,"2"-4"-1856"16,0 0-448-16,1 0 0 0,-1 2 1904 0,2-6 272 0,7-3 64 0,4 3 16 15,4-7-16-15,5-2-16 0,-1 4 0 0,1-6 0 16,-3 7-1728-16,-1-1-352 0,-3 0-144 0,-2 1 128 31,-4-1-512-31,-3 5-128 0,-1 1 0 0,-5 1-11664 16,0 2-2336-16</inkml:trace>
  <inkml:trace contextRef="#ctx0" brushRef="#br0" timeOffset="28">31598 4082 15663 0,'2'5'1392'15,"0"-5"-1120"-15,0 2-272 0,0 2 0 0,1 0 2272 0,-1 3 400 16,2 3 80-16,4 5 0 15,3 9 1136-15,2 3 208 0,2 7 64 0,0 3 0 0,-3-3-2896 0,1-2-576 16,2 0-112-16,-2-5-32 0,0-1-352 0,-1-7-192 16,3-6 192-16,0-5-192 15,0-3-432-15,0-10-192 0,0-3-32 0,0-7-17744 0</inkml:trace>
  <inkml:trace contextRef="#ctx0" brushRef="#br0" timeOffset="29">31937 3810 20271 0,'8'-6'896'0,"-4"6"192"0,1 0-880 0,-1 0-208 0,0 2 0 0,-2 2 0 15,0 7 3376-15,5 1 624 0,3 8 128 0,1 9 32 16,2 8-1984-16,0 3-400 0,-3 3-80 0,1-1-16 16,-3 1-976-16,3-3-192 0,0 1-32 0,2-7-16 15,-3-2-720-15,1-5-128 0,2-1-48 16,-1-3-18240-16</inkml:trace>
  <inkml:trace contextRef="#ctx0" brushRef="#br0" timeOffset="30">32586 4706 4607 0,'0'-4'400'0,"0"-2"-400"16,2 1 0-16,3 5 0 0,-3-4 7488 0,0 2 1424 0,0 0 288 0,4-2 48 16,3-5-5792-16,4 3-1168 0,2-9-240 0,2 2-32 15,-3 2-1184-15,4-4-256 0,-1 3-32 0,2-1-16 16,0 0-400-16,2 0-128 0,3 1 0 0,-3 3 0 31,2-6-512-31,-1 5-176 0,-1-3-16 0,0 2-16 16,-2-6-368-16,-2 2-64 0,1-2 0 0,-4-8-17472 0</inkml:trace>
  <inkml:trace contextRef="#ctx0" brushRef="#br0" timeOffset="31">33117 3857 19343 0,'-3'-2'1728'0,"3"2"-1392"0,3 2-336 0,1-2 0 0,0 2 2864 0,-2 2 496 16,2-2 96-16,5 7 32 0,6 8-368 0,4 4-80 15,4 11-16-15,3 9 0 16,0 5-1488-16,-1 5-320 0,-1 7-48 0,-1-1-16 0,0 7-304 0,-1-4-64 15,-1 2-16-15,-2-5 0 0,-2-2-416 0,0-12-96 16,-4-5 0-16,2-8-16 0,0-6-240 0,0-9 0 16,0-7-192-16,2-8-14752 0,-2-11-2960 0</inkml:trace>
  <inkml:trace contextRef="#ctx0" brushRef="#br0" timeOffset="32">33323 3523 16575 0,'0'6'1472'0,"0"-2"-1168"0,2 3-304 0,0-3 0 0,1 0 1792 0,-3 0 288 0,2 3 64 0,0-3 16 0,0 9 784 0,4-3 176 0,1 12 16 0,-1-5 16 16,0 4-1632-16,3-8-336 0,-3 2-64 0,3-5-16 16,-1 1-1488-16,1-9-320 15,2 2-48-15,-1-4-16112 0</inkml:trace>
  <inkml:trace contextRef="#ctx0" brushRef="#br0" timeOffset="33">33491 3482 20271 0,'3'-2'896'0,"1"0"192"0,2 2-880 15,-2 0-208-15,1 2 0 0,-3 2 0 0,2 3 2288 0,0 1 400 16,5 3 96-16,4 6 16 0,-1 4-784 0,1 7-160 16,0-1-16-16,2 5-16 15,0-4-1824-15,4-5-608 0,2-3 0 0</inkml:trace>
  <inkml:trace contextRef="#ctx0" brushRef="#br0" timeOffset="34">27159 7968 7359 0,'-4'-5'656'15,"0"3"-528"-15,1-2-128 0,1 4 0 0,2-2 1600 0,0 0 272 0,-2 0 64 0,0-5 16 0,0-1 32 0,0 1 16 0,2-3 0 0,0 3 0 16,2-3-656-16,0 1-144 0,2 3-32 0,3 2 0 16,-3 1 16-16,2-1 0 0,1 8 0 0,-1-4 0 15,0 5-528-15,1 1-96 0,-1 5-32 0,1-1 0 16,-1 1-16-16,3 2 0 0,-1 2 0 0,1-3 0 16,-5 3-192-16,4-4-32 0,-1 2-16 0,1-3 0 15,-1 1-272-15,-1-2 128 0,0-3-128 0,1 0 0 16,1-1 0-16,-1-5 0 0,1 2 0 0,1-2 0 0,-1-2 0 0,3 2 0 15,0-5 0-15,-1 1 0 0,1 2 0 0,0-2 0 16,-1 2 0-16,3-3 0 0,0 5 0 0,2-4 0 16,0 0 0-16,4-3 0 0,0 1 0 0,2-5 0 15,3 5 0-15,-1-5-192 0,5 1 192 0,-3-5 0 16,-1 2 0-16,1 2 0 0,3-6 128 0,0 2 0 16,-1 1 16-16,-1 3 0 0,-3-2 48 0,5 2 0 15,0 1 0-15,2-3 0 0,2 2-192 0,-1 1-224 0,-1-1 48 16,2 0 16-16,2-3 160 0,3 3 0 0,-3-2 0 0,0 3 0 15,-2-5 0-15,4 2 0 16,4-4 0-16,1 2-192 0,-5 0 192 0,4 2 0 0,7-4 0 0,4-2 0 16,-2 2 0-16,-2 0 0 0,2 0 160 0,-4 0-160 15,-5 0 0-15,1 2 128 0,2-4-128 0,-1 0 0 16,5 2 128-16,2-3 0 0,0 3-128 0,-2 0 192 16,0 0-192-16,0 2 0 0,2 1 0 0,0-3-160 15,0 4 160-15,-3-2 0 0,1 2 128 0,-2-2-128 16,2 0 0-16,-5-2 144 0,3 4-144 0,0-8 0 15,0 4 272-15,-1-4-48 0,5 0-16 0,-4-3 0 16,0 5-16-16,0-4 0 0,4 1 0 0,0-3 0 0,4 1 0 16,-4-1-16-16,-5 6 0 0,3-3 0 0,2 1 16 0,-2 2 16 15,2 0 0-15,-4 2 0 0,-2 2-208 0,-3 0 0 16,5 2 0-16,-7-4 0 0,-4 4 0 0,2-2 0 16,9-6 0-16,4 0 0 15,2 0 128-15,-2-5-128 0,4 5 0 0,-1 2 0 0,-10 2 272 0,3-3-32 16,2 3-16-16,2 0 0 0,0-4-96 0,0 4 0 15,2-4-128-15,0-1 192 0,0-1-192 0,0 2 144 16,2-1-144-16,3-3 128 0,1 1-128 0,-1-3 0 0,-1 1 0 16,0 3 0-16,-1-5 0 0,1 3 0 0,0-3 0 0,-3 2 0 15,-3 3 208-15,0 0-32 16,4-3-16-16,0 0 0 0,0 3-160 0,-2-3 0 0,-2 3 144 0,-4 2-144 16,-4-1 0-16,1 3 128 0,1 4-128 0,2-6 0 15,1-2 0-15,3 1 0 0,2 3 0 0,-4 0 128 16,0 4-128-16,-2-2 0 0,0 0 0 0,-3 2 0 15,1-2 128-15,-1 0-128 0,1 2 160 0,0-2-160 16,-3-2 192-16,1 2-48 0,-1 4-16 0,-2-6 0 16,-1 6-128-16,-3-4 0 0,-5 2 144 0,-1 3-144 15,-2 1 144-15,-5 0-144 0,2-4 192 0,-3 5-192 16,-1-1 0-16,-4-2 0 0,0 3 0 0,0-1 0 16,-3-4 128-16,3 2-128 0,-2-4 0 0,2-2 0 15,0-2 128-15,4-2-128 16,-2-3 0-16,0 0 0 0,0 1 144 0,-2-1-144 0,0 3 0 0,-4-3 144 0,1 3-144 0,-3 2 160 15,-3 4-160-15,1-5 160 16,-1 5-32-16,-2 0-128 0,1 2 192 0,-1 0-64 0,-2 3-128 0,-2 1 0 16,0-4 0-16,-2 5 128 0,0 1-128 0,0 0 0 15,-3 5 0-15,1 2-176 16,0-4-464-16,2 6-112 0,0 2-16 0,-1 2-17920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0:46:57.8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23268 4653 3679 0,'4'-11'320'0,"-4"7"-320"0,0 0 0 0,0 0 0 0,2 1 976 0,-2 1 128 0,0-2 32 0,2-2 0 0,0-5 1472 0,0 0 288 0,1-6 64 0,1 2 16 0,0 3-560 0,-2 1-112 0,2 3-32 0,1 5 0 16,-1-1-352-16,0 8-80 0,1-4-16 0,1 11 0 31,0-2-416-31,-1 3-64 0,1 5-32 0,0 5 0 16,1 1-592-16,-1 1-112 0,1 1-32 0,-1-2 0 15,0-1-352-15,1-1-80 0,1-2-16 0,-1-2 0 0,-1 0-128 0,0-6 0 16,3 0 0-16,-3-7 0 0,3 2 0 0,-1 1 0 15,1-7 0-15,1 0 0 0,1 0 0 0,-2-7 0 16,-1 1 0-16,3 2 0 0,-1-7 0 0,5-8 160 16,2-5-32-16,7-5-128 0,-1-8 320 0,7-1-64 15,0-9 0-15,0 2 0 0,-3 3-80 0,3-3-32 16,0-6 0-16,4-2 0 0,-2-2-144 0,0 1 160 0,-2 7-160 0,-2 7 160 16,-7 2-160-16,-2 8 0 0,-2 6 0 0,-4 7 0 31,-5 7-592-31,-1 3-48 0,-3 3-16 0,-2 8-17568 0</inkml:trace>
  <inkml:trace contextRef="#ctx0" brushRef="#br0" timeOffset="8058.28">22989 5790 10127 0,'0'0'896'0,"0"-4"-704"0,2 4-192 0,-2 0 0 0,0-3 1024 0,0 3 160 0,2-2 32 0,0 0 16 0,2-6 432 0,1 1 64 0,1 1 32 0,0-3 0 16,1 3-416-16,-1 4-64 0,0-5-32 0,3 5 0 15,-3 0-192-15,1 4-32 0,-1 0-16 0,1 5 0 16,-3-1-80-16,2 1-16 0,-2 3 0 0,1 1 0 15,-3 0-256-15,2 3-48 0,-2 4-16 0,0-1 0 16,3 4-240-16,-3-8-48 0,0 2-16 0,0-3 0 16,2-1-128-16,3-3-32 0,-1-3 0 0,3-3 0 15,-1-2-128-15,3-7 128 0,-1 1-128 0,1-5 128 16,4 1 256-16,-2-7 32 0,2 2 16 0,0-2 0 16,-1-4 80-16,4-1 32 0,-1-1 0 0,0-3 0 15,6 1-96-15,-2-5-32 0,5-2 0 0,-1-4 0 0,3-3-208 0,0 1-32 16,2-2-16-16,-3 1 0 0,-1 7-160 0,-1 1 0 15,-1 3 0-15,-3 0 128 16,-2 7-128-16,1-3 0 0,-1 3 0 0,-2 0 0 16,0 4-352-16,0 2-48 0,0-2-16 0,0 2-17760 0</inkml:trace>
  <inkml:trace contextRef="#ctx0" brushRef="#br0" timeOffset="9871.86">7847 6846 2751 0,'2'-9'256'0,"0"3"-256"0,0-1 0 0,0 3 0 0,1 2 832 0,-1-2 128 0,0-5 32 0,4-6 0 0,3-4 400 0,-1-4 80 16,3 2 0-16,-3-1 16 0,-1 5-496 0,-3 2-96 16,0 5-32-16,1 1 0 0,-5 5 176 0,2-2 48 15,-2 1 0-15,-2 5 0 0,4 0 32 0,-2-4 16 16,4 2 0-16,2 0 0 0,1 0-464 0,-1-3-96 0,5-1 0 15,2 2-16-15,1-3-208 0,6 1-32 0,-3-3-16 0,2 1 0 16,4 4 0-16,-1-3 0 0,3 3 0 0,-1 4 0 16,-1-4-304-16,0 8 0 0,-3-4 0 0,-1 4 0 15,0 3 0-15,0-1 0 0,0-2 0 0,-2 3 0 16,2-1 0-16,3 3 0 0,1-3 0 0,1 5 0 16,-1-7 0-16,3 2 128 0,3 1-128 0,5-3 0 15,1-4 0-15,1-4 0 0,4-1 0 0,-6-1 0 16,0 0 144-16,3-3 80 0,3 3 16 0,3-1 0 15,1 1 144-15,-1 6 48 0,-3-4 0 0,-1 4 0 16,1 4-432-16,3-4 0 0,2 6 0 0,-1 1 0 0,1-1 0 0,0 3 0 16,4 1 0-16,0 1 0 0,-2 0 0 0,-1-5 0 15,-5-4 0-15,2 2 0 0,3-4 0 0,1 5 0 16,2-10 0-16,-2 5 0 0,0-2 0 0,-4 0 0 16,-1 0 0-16,3-2 0 0,0 2 0 0,-1 2 0 15,5-5 0-15,0 3 0 0,7 0 0 0,1 0 128 16,3 2-128-16,2-9 0 0,2 7 1136 0,-1-6 144 15,1 1 16-15,2 1 16 0,5-7-928 0,1 3-192 0,0 1-48 16,5-2 0-16,-2 5-144 0,1-5 0 0,5 5 0 0,-6 0 0 16,-20 1 128-16,9-1-128 15,9 2 128-15,5-7-128 0,5 5 144 0,1-3-144 0,-4 7 160 0,1-4-160 16,-6 6 192-16,-1-2-64 0,3 4-128 0,0-2 192 16,0 2-192-16,-5 2 128 0,0-2-128 0,1 2 0 15,1 3 0-15,-1 1 128 0,1 3-128 0,-3 2 0 16,-8-3 0-16,1 5 0 0,7 2 0 0,-5-2 0 15,-2 0 0-15,-1 0 0 0,1-4 0 0,-4-1 0 16,-5 1 0-16,1-5 0 0,3 3 0 0,5-1 0 16,-2 3 0-16,0 0 0 0,-2 4 0 0,-3-3 0 0,3 5 0 15,-1 3 0-15,-5-8 0 0,-3 1 0 0,-2 0 0 0,0-3 0 16,2 1 0-16,-2 0 0 0,-7-5 0 0,5 1 176 16,4-3-48-16,7 2-128 0,4-2 0 0,4 1 0 15,-2 1 0-15,2-4-144 0,-5 2 144 0,3 1 0 16,2-5 0-16,0 0 0 15,0 0 0-15,-2 0 0 0,-4 0 0 0,4-5 128 16,4 3 320-16,4-2 64 0,3 0 0 0,-3 0 16 0,-6 1-288 0,5-3-64 0,3 2-16 16,1-5 0-16,-7 5-160 0,-2 0 0 0,0-3 144 0,6 3-144 15,5-4 0-15,2 1 0 0,2 3 0 0,2 2 128 16,2-5-128-16,-2 3 0 0,-11 0 0 0,-3-2 128 16,1 1-128-16,7-1 0 15,10 0 0-15,5-5 0 0,8 4 0 0,-2 1 128 0,2 4-128 0,-9 0 0 16,-5 2 208-16,-10 0-16 0,-8 0-16 0,-4 2 0 15,2 2 0-15,-8 0 0 0,-9 3 0 0,-4-1 0 16,1 3-176-16,-1 1 0 0,0 5 0 0,-5-2 0 16,-6-2 0-16,-6 2 0 0,-2-5 0 0,-7 5 0 15,-4-9 0-15,-5 5 0 0,-1-1 0 0,-3-6 0 16,-1 2 0-16,-1 1 0 0,-2-5 0 0,0 0 0 0,-2 0-128 0,-2 0 128 16,2 0 0-16,-2 0 0 15,-2 0-640-15,-1 0-48 0</inkml:trace>
  <inkml:trace contextRef="#ctx0" brushRef="#br0" timeOffset="22015.42">12923 8296 9215 0,'0'-3'816'0,"-3"3"-656"0,3 0-160 0,-2 0 0 0,2 3 1280 0,0-3 240 0,-2 4 32 0,0-4 16 0,0 4-192 0,0-2-32 15,-3 5-16-15,5-7 0 0,0 0-688 0,0 0-128 16,0 0-16-16,-10 40-16 0,8-29-96 0,-3-1-32 16,3 3 0-16,-2-2 0 0,2 2-80 15,-2-1-16-15,-1 1 0 0,1 0 0 16,2-3 48-16,2-1 0 0,-2-3 0 0,2-1 0 0,0-1 144 0,2-4 48 0,0 2 0 0,0-4 0 31,3-2 160-31,-1-1 48 0,4 1 0 0,3-2 0 16,-3-1-128-16,3 1-32 0,2-3 0 0,0 3 0 0,2 0-192 0,0-3-32 0,-3 3-16 0,3 2 0 31,-2 1-144-31,2-3-32 0,2 2 0 0,0-1 0 0,4 3-128 0,-2-4 0 0,5 4 0 0,-3 0 0 16,0 2 0-16,3-5 0 0,4 3 0 0,-1-2 0 15,1 4 0-15,2-6 0 0,0 1-144 0,-1 5 144 16,3-6 0-16,0 4 0 0,-2 0 0 0,0 2 0 16,-2 0 0-16,-1 2 0 0,1 0 0 0,2 4 0 0,-2-3 0 15,-1 5 0-15,3-4 0 0,0 3 0 0,2-1 0 0,0 0 128 31,-5 1-128-31,1-3 0 0,2 0 256 0,2 1-32 0,2-3-16 0,0 2 0 0,0-4-208 0,2 2 176 16,5-2-176-16,4 2 160 0,-1 0-160 0,3-2 0 16,0 5 0-16,0-5 128 0,4 0-128 0,4 0 0 31,1 0 0-31,-1-5 128 0,-4 5-128 0,2 0 0 16,-1-2 0-16,-3 2 0 0,-9 0 0 0,-2-2 0 15,3 2 0-15,-5 0 0 0,0 0 0 0,-2 2 0 0,0 0 0 0,1 3 128 16,-1-3 112-16,-5 0 16 0,1 4 0 0,0-4 0 15,-2 5-128-15,-3-3-128 0,1 0 176 0,-3-2-176 16,1 3 480-16,-3-1-16 0,0-2 0 0,-2 0 0 16,3 5 128-16,-1-7 32 0,0 0 0 0,-1 0 0 15,-6 0-336-15,1 0-64 0,-2 0-16 0,-2 0 0 16,-3-5-208-16,1 1 0 0,-3 2 0 0,-2-9 0 16,1 1 0-16,-3-1 128 0,0-2-128 0,0-2 0 15,-2-2 304-15,0-4-48 0,0 2 0 0,0 0 0 16,-2 2-256-16,0 2 128 0,2-6-128 0,-2 3 0 15,2 1 0-15,2 0 0 0,-2 7 0 0,2 1-18240 16</inkml:trace>
  <inkml:trace contextRef="#ctx0" brushRef="#br0" timeOffset="25737.71">4626 8393 1839 0,'0'-6'160'0,"0"2"-160"0,3 2 0 0,-6 2 0 0,3 0 992 0,0-5 160 0,0 1 48 0,-2-2 0 15,2-1 416-15,-2-3 96 0,2-5 16 0,0 4 0 0,0 1-224 0,0-1-32 16,2 2-16-16,-2 3 0 0,2 4-352 0,1 0-64 16,-1 2-16-16,0 4 0 0,2 2-592 0,-2 1-128 15,2 3-32-15,-1 5 0 0,-1 5-32 0,-2-1-16 0,2 2 0 0,0 2 0 16,0-1 112-16,0-1 32 0,0 7 0 0,3-1 0 15,-1 1-176-15,-2 0-16 0,0-3-16 16,0-4 0-16,0 1-160 0,-2-3 160 0,3-2-160 0,-3 2 160 16,0-6-160-16,0 2 0 0,0-5-160 0,-3-5 160 15,3 1 0-15,0-4 0 0,0 2 0 0,3-4 0 16,-1 0 144-16,2 0 32 0,0-4 0 0,3 2 0 16,-1 2-176-16,0-4 0 0,5 0 0 0,0 1 128 15,-1-1-128-15,1 0 0 0,0 2 0 0,1-5 128 16,3 3 160-16,2 0 32 0,-2 0 0 0,2 2 0 15,0-3-128-15,0 3 0 0,0 2-16 0,0 2 0 0,0 3-176 0,3-5 0 16,-1 4 0-16,0 2 0 0,0-4 0 0,-2 0 0 16,0 5 0-16,0-7 0 15,2 2 0-15,3 0 0 0,1-2 0 0,1 0 0 0,-1 2 0 0,3-2 160 16,-5 0-160-16,4-2 160 0,1 4 240 0,2-2 48 16,-5 0 16-16,3 0 0 15,3 0-320-15,1-2-144 0,2 2 128 0,2-2-128 0,0 0 0 0,0-2 0 16,3 1 128-16,-1-1-128 0,-2 0 256 0,2 2 32 15,0-2 0-15,-2 4 0 0,1-5-80 0,-3 3-16 0,2 2 0 16,0-4 0-16,0 4-192 0,0-2 0 0,-2 2 0 0,-2 0 0 16,-1 2 0-16,1-2 0 0,0 4 0 0,-4-4 0 15,-3 0 0-15,3 0 0 0,1 2 0 0,1 3 0 16,2-5 0-16,-5 2 0 0,-1 0 0 0,-3 0 0 16,5 2 128-16,-1-2-128 0,1 3 0 0,1-1 0 15,1-4 0-15,0 0 0 0,-3 0 0 0,7-7 0 16,-2 3 0-16,2 0 0 0,0 0 0 0,0 2 0 15,-4-5 0-15,2 3 0 16,-1 0 0-16,1 1 0 0,-4-1 0 0,-1 0 0 0,1 2 0 0,2-5 0 16,-1 5 144-16,-1 0-144 15,1-2 128-15,-1 2-128 0,-3 0 0 0,3 0 0 0,0-3 128 0,-1 3-128 0,3 2 240 0,-3-6 16 16,3 4 0-16,0 2 0 0,-3-2 96 0,-1 2 32 16,1 0 0-16,-1 0 0 15,1-5-208-15,3 5-48 0,2 5 0 0,-3-5 0 0,1 0 112 0,0 0 16 16,0 0 0-16,-3 2 0 0,3 0-256 0,2 0 0 15,-1 2 128-15,1 3-128 16,0-5 0-16,0 2 0 0,-5 2 0 0,5-1 0 0,0-1 0 0,4-4 0 31,-6 0 0-31,0 0 0 0,-1 0 0 0,5-4 0 16,2 1 0-16,2-1 144 0,1 0 304 0,-3 0 64 0,-2 2 16 0,0 2 0 16,0 0-208-16,0-7-64 0,0 7 0 0,-1 0 0 15,-5 0-256-15,4-4 0 0,0 0 0 0,-1 2 0 16,1 2 0-16,0-7 0 0,4 3 128 0,0 0-128 15,-2 1 0-15,2-1 0 0,0-2 0 0,-2 2 0 16,-4 4 256-16,-2-7-48 0,1 7-16 0,1-4 0 16,2 0 0-16,0 2 0 0,-1-3 0 0,-1 3 0 15,0 0-192-15,2 0 0 0,-1-2 128 0,3-1-128 16,0 3 0-16,2-2 0 0,0 0 0 0,3 2 0 16,5-5 128-16,-1 3-128 0,-1 0 0 0,-4 2 144 15,-6 2-144-15,0-5 160 0,2 3-160 0,0 2 160 16,-2 0-160-16,0 0 0 0,-1 2 0 0,6-2 0 0,-1 5 0 0,0-5 0 15,-2 4 0-15,0-2 0 0,2 2 0 0,2 3 0 16,-2-1 0-16,2 0 0 0,-2 3 0 0,-2-3 0 16,-4 1 0-16,2 1 0 0,-5-1 0 0,1-1 0 15,-1 0 0-15,-3-1 0 0,-1-1 0 0,2-4 128 16,-1 0-128-16,-1 0 0 0,0-4 272 0,-2-1-16 16,-2 3-16-16,1-2 0 0,-4 2-240 0,-1 0 144 15,-2 0-144-15,-3 2 128 0,-1 0-128 0,-3 0 0 16,0-5 0-16,-2 3 0 0,-2 2 0 0,-2-6 0 0,2 2 0 0,-2-3 0 15,0 3 0-15,0-11 0 0,0 4 144 0,0-1-144 16,0-3 320-16,2-2 0 0,-3 0 0 0,3-3 0 16,0 1-160-16,0-2-32 0,0 0-128 0,0 4 192 15,3 0-192-15,-3 4 0 0,-3 4 0 0,1-1 0 16,0 1 0-16,-6 7-256 0,-1 2 48 0,-4 0 16 16,-4 6-624-16,0 3-112 0,0 0-32 0,2 5-17376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2:24.51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7702 8890 8287 0,'-6'8'736'0,"-1"-4"-592"0,5-2-144 0,2 3 0 0,0-5 832 0,0 0 144 0,-2 2 32 0,2 2 0 16,4 0 1568-16,5-10 320 0,8-3 64 0,6-5 16 0,7-4-576 0,6-5-112 15,11-5-32-15,8-8 0 0,5-2-320 0,10-3-64 16,1 1-16-16,3 0 0 0,11 1-784 0,7-1-176 31,4 6-16-31,-2 4-16 0,-16 6-528 0,-3 5-96 0,2 0-32 16,-1 6 0-16,-1 3-208 0,-5 3 0 0,-2 3 0 0,-6 0 0 15,-4 4 0-15,-7 0 0 0,-2 2 0 0,-7 0 0 16,-5 2 0-16,-8-4 0 0,-5 2 0 0,-9 3 0 16,-3-3 0-16,-5 0 0 0,-5 4 0 0,-8-3 0 15,-3 1 0-15,-6 0 0 0,-6-2 0 0,-9 2 0 16,-8 1 0-16,-7-5 0 0,7 0 0 0,6 2 144 15,4-2-144-15,-8 2 0 0,-20 0 0 0,-18 2 0 16,-20 3 0-16,-10 5-192 0,-7 1 64 0,2 4 128 16,9 0-384-16,7 0 64 0,9 5 0 0,8-1 0 0,6 0 160 15,6-2 160-15,8 1-208 0,7-3 80 16,15-7 128-16,9-3 0 0,8-1 0 0,8-4 0 0,9 0 288 0,9-4-16 16,5 0 0-16,12 0 0 0,15-7 48 0,12-3 0 15,13-5 0-15,8-5 0 16,18-5-64-16,4-3-16 0,-17 4 0 0,4 1 0 0,4-3 16 0,-2 0 0 15,-12 7 0-15,-5 0 0 0,0 4-256 0,-6 6 176 16,-7 0-176-16,-6 5 160 0,-8 4-160 0,-7 0 0 16,0 4 0-16,-5 2 0 15,-5 3-416-15,-7 1-64 0,-2-2-16 0,-7 9-18416 0</inkml:trace>
  <inkml:trace contextRef="#ctx0" brushRef="#br0" timeOffset="1">14556 9039 10127 0,'-8'0'896'0,"3"-3"-704"0,1 3-192 0,2-2 0 0,2 2 336 0,-2-6 48 0,2 2 0 0,-2-3 0 0,-3-8 448 0,-1-2 80 15,-2-8 32-15,-3-3 0 0,0 0-800 0,-1 1-144 16,-3 1 0-16,-2-1 0 15,0-1-656-15,2 4-48 0,0 7-16 0,-2 2 0 0,-7-2 1680 0,-3 0 352 16,-5 5 64-16,0 5 16 0,2 5 304 0,-2-2 64 16,2 2 16-16,2 4 0 0,1 2 80 0,8-4 32 15,8 0 0-15,9 0 0 0,6 0-160 0,9-8-16 16,10 1-16-16,11-3 0 0,9-3-560 0,12 2-112 16,11-6-32-16,13 2 0 0,2 0-592 0,0 3-112 0,4-3-32 0,2 2 0 15,-1-2 80-15,3 4 16 16,1 5 0-16,-3 2 0 0,-6 4-32 0,-4 0-16 0,-5 4 0 0,-2-2 0 15,-4 2-176-15,-8 1-128 0,-7-1 192 0,-11 2-192 16,-3-6 176-16,-8 7-176 0,-3-3 160 0,-5-2-160 16,-6 2 0-16,-8 1 0 0,-7-3 0 0,-9 2 0 15,-8 2 0-15,-4-1 0 0,-7 1 0 0,-6 0 0 16,-11 1 0-16,-10 1 0 0,-15-1-144 0,-9-1 144 16,11-2-208-16,-11 3 48 0,-15-3 16 0,-8 2 0 15,-3 1 144-15,-1-3-128 0,2 7 128 0,1 3-128 16,3 4 128-16,7-1 0 0,1 4 0 0,9 2-128 0,10 3 128 0,14-3 0 15,10-1-144-15,15-5 144 0,12-3 0 0,16-3 0 16,10-5 0-16,18 1 0 0,7-3 0 0,16-4 0 16,13 0 0-16,14-6 0 15,15-5 0-15,16-6 0 0,7-4 0 16,3-5 128-16,-10 3-128 0,1-5 0 0,7 0 144 0,-5-3-144 0,-4 3 0 0,-8 0 144 16,-7 7-144-16,-12 0 0 0,-11 4 0 0,-15 6 0 0,-11 5 0 15,-12 1 0-15,-7 5 0 0,-11 2 0 0,-8 3 0 16,-8 1 0-16,-9 5-336 0,-9-1 16 0,-6 7 16 0,-10 3 0 15,-5-3 112-15,-11 6 32 0,-10 3 0 0,-6 5 0 16,-3-3 160-16,0 0 0 16,-1-3-144-16,5-3 144 0,9-3 0 0,11-4 0 0,6-5 0 0,9-1 0 15,10-1-272-15,7-5 64 0,8 1 16 0,9 0-17856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2:16.10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20120 4489 15663 0,'0'2'1392'0,"0"5"-1120"0,2 1-272 0,-2-4 0 0,0 3 768 0,0 6 80 0,0 8 32 0,0 11 0 16,2 10 1856-16,2 7 368 0,0 2 80 0,-1 5 16 15,1-7-1520-15,-2-2-288 0,2 2-64 0,3-1-16 16,-3-5-560-16,2-5-112 0,1 1-32 0,1-9 0 15,1-7-368-15,1-4-80 0,-1-4-16 0,1-4 0 16,-3-9 256-16,-1-4 48 0,1-5 16 0,-3-3 0 16,0-5-144-16,-2-2-16 0,-2-9-16 0,2 3 0 15,-2-9-288-15,3 0 0 0,-1-2 128 0,0-11-128 16,4 2 128-16,1-3-128 0,5-5 192 0,3-7-192 16,2 3 0-16,5-1 0 0,1 1 0 0,-2 6 0 15,5 2 0-15,-1 3 0 0,3 1 0 0,2 0 0 0,2 3 0 0,0 4 0 16,-7 6 0-16,3 2 0 15,2 3 0-15,2-1 0 0,-4 7-128 0,-3 8 128 0,-1 1 0 0,-7 5 0 16,0 10 0-16,-7 1 0 0,1 5 0 0,-5 4 0 16,-1 4 0-16,-5 6 0 0,0 7 0 0,-3 11 0 15,-1 12 0-15,0 3 0 0,-5 10 0 0,3 2 0 16,2 2 0-16,-3-1 0 0,3-5 0 0,2-7 0 16,2-5 0-16,4-10 0 0,3-5 0 0,8-8 0 0,4-9 0 15,6-9 0-15,3-5 128 0,4-12-128 0,4-3 0 16,-2-7 0-16,-2-1 176 0,-2-2-32 0,2-5 0 0,0-1 0 15,-7 6-144-15,1-4 192 0,2-7-192 0,1 0 192 16,3-4-400-16,0-4-80 0,2 6-16 0,-2-2 0 31,0 5-1168-31,-6-1-224 0,-3 7-48 0,-8 10-16 0,-4 0-1872 0,-5 11-368 16</inkml:trace>
  <inkml:trace contextRef="#ctx0" brushRef="#br0" timeOffset="1">21721 3963 10127 0,'-8'5'896'0,"4"-5"-704"0,4 0-192 0,4 0 0 0,0 0 640 0,5 0 80 0,1 0 32 0,12 0 0 16,9-7 2896-16,16 1 576 0,11-3 112 0,8 3 16 15,4-9-1488-15,3 9-304 0,-5-1-64 0,-2 3-16 16,-4 2-1424-16,-5 2-288 0,-6-2-48 0,-4 4-16 16,-7 0-464-16,-3 0-112 0,-10 2 0 0,-3 5-128 15,-7-1 128-15,-9 3-128 0,-3 4 0 0,-10 2 0 16,-5 2 0-16,-5 0 160 15,-2 0-160-15,-7 1 128 0,-5 5 48 0,-10-1 0 0,-3 1 0 0,-3-2 0 16,7 3-176-16,-5-9 192 0,0 4-192 0,3 1 192 0,4-5-192 0,4 0 0 16,4-2 0-16,7-3 0 0,4 3 0 0,2-4 0 31,6 0 0-31,3-5-176 0,4 5-1152 0,4-1-224 0,2-3-48 0,2 1-15232 0</inkml:trace>
  <inkml:trace contextRef="#ctx0" brushRef="#br0" timeOffset="2">22103 4860 18431 0,'-15'-7'816'0,"6"3"160"0,5 0-784 0,0-1-192 0,4 3 0 0,0 2 0 15,2-6 2672-15,0 2 480 0,4-3 112 0,5-8 0 16,4 3-576-16,2-3-128 0,4 0-32 0,0 4 0 15,3 3-1808-15,-1 3-352 0,5-1-80 0,4 0-16 16,4 1-272-16,5-1-304 0,6-3 64 0,6-1 16 16,6-5-1472-16,1-4-288 0,0 0-64 0,-1-1-13456 15</inkml:trace>
  <inkml:trace contextRef="#ctx0" brushRef="#br0" timeOffset="3">23474 3929 13823 0,'-8'-6'1216'0,"1"2"-960"0,5-1-256 0,2 1 0 16,0 2 832-16,0-4 112 0,-2-5 16 0,0-10 16 15,4-7 2160-15,7-6 416 0,3 0 96 0,3 0 0 16,4 4-1920-16,1-2-400 0,3 2-80 0,3 3-16 16,-1-1-464-16,3 4-80 0,2-1-32 0,4 1 0 15,2 3-256-15,2 0-48 0,1 4-16 0,1 6 0 16,1 3-336-16,-3 6 0 0,2 4 0 0,-3 6 0 16,-5 7 0-16,-5 9 0 0,-3-1 0 0,-5 9 0 15,-4 10 128-15,-7 3 0 0,-6 10 0 0,-4 3 0 16,-4 2 64-16,-7-5 0 0,-2 5 16 0,-4-1 0 0,0-10-80 0,-5 4-128 15,-3 5 176-15,-9 8-176 16,-7 6 0-16,-4 3 0 0,-2-3 0 0,0-6 0 0,2-11 0 0,3-10 0 16,3-9-192-16,7-14 48 0,6-10 144 0,5-7 0 15,6-12 0-15,2-5 0 0,6-6 0 0,3-5 144 16,4-5-16-16,0 3-128 16,6-3 0-16,2 0 0 0,5-3 0 0,2-1 0 0,4 2 0 0,4-2-320 0,0 4 32 0,3 3 16 15,1 1 272-15,3 3-160 0,2 4 160 0,2 6-128 16,2 1 480-16,2-1 96 0,5 7 32 0,-1 2 0 15,5 4 0-15,-5-2 0 0,-3 4 0 0,1-2 0 16,2 7-144-16,3-3-16 0,-3 5-16 0,-3-1 0 16,-5 1-144-16,-5 0-32 0,-3-1 0 0,-3 1 0 15,-4 0-448-15,-4 6-112 0,0-7-16 0,-1-3-18560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2:24.64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17728 10948 11055 0,'-2'-4'976'0,"-1"-5"-784"0,3 7-192 0,0-2 0 0,0 4 768 0,-2 0 128 0,0-2 0 0,0-2 16 16,0-5 1600-16,0 3 320 0,0-1 64 0,2 5 16 16,0 4-848-16,2 5-160 0,0 3-48 0,4 7 0 15,1 5-16-15,-1 5-16 0,0 5 0 0,3 4 0 16,2 13-896-16,-3 7-176 0,1-1-48 0,-1 9 0 15,-1-4-384-15,1 6-64 0,-2-5-32 0,1 1 0 16,-1-7-96-16,1 1-128 0,-1-1 176 0,0 0-176 16,-1 3 0-16,1-5 0 0,-2-2 0 0,1-4 0 15,-1-2 0-15,0-13 0 0,-2-5 0 0,0-10 0 16,3-6-368-16,-3-11-80 0,2-6 0 0,0-7-16 31,1-4-1088-31,-1-7-224 0,0-3-32 0,-2-9-14128 0</inkml:trace>
  <inkml:trace contextRef="#ctx0" brushRef="#br0" timeOffset="1">17583 11063 5519 0,'-11'-13'240'0,"5"7"64"0,2 0-304 0,-1-1 0 0,3 3 0 0,0 0 0 16,0-3 1360-16,0 1 224 15,0-11 32-15,2-4 16 0,2-5 1168 0,4-2 224 0,7 1 48 0,4-1 16 16,4-4-1232-16,9 0-256 0,2 0-64 0,6 2 0 16,7-2 272-16,2 5 48 0,2 3 16 0,0 9 0 15,0 1-544-15,-2 11-112 0,2 6-32 0,-2 5 0 16,-5 11-688-16,-3 3-144 0,-3 3-32 0,-9 3 0 0,-1 6-320 15,-9 2 128-15,-2 2-128 0,-4 1 0 16,-5 3 0-16,-4 3 0 0,-4 6 0 0,-7 2 0 0,-3 0-256 0,-7-4 48 16,-7 3 0-16,-4-6 0 0,-2-7 208 0,-4-5 0 15,-4-4-160-15,-5-7 160 0,2-2 192 0,1-6 128 16,-3-2 0-16,4-2 16 0,5-9-144 0,4-2-48 16,7-9 0-16,6-1 0 0,4-1-144 0,8-4-256 0,5-2 64 15,6 0 16 1,7-4-1360-16,6 4-288 0,4-5-48 0,9 3-14160 15</inkml:trace>
  <inkml:trace contextRef="#ctx0" brushRef="#br0" timeOffset="2">18991 10482 11967 0,'-15'-21'528'0,"8"8"112"0,1 2-512 16,0 3-128-16,-1 3 0 0,3 3 0 15,-2 2 2368-15,-3-6 448 0,-6 6 96 0,-4-4 16 16,-2 8-464-16,-3 2-96 0,3 9 0 0,0 9-16 0,2 8-432 0,-1 6-96 16,3 7-16-16,2 8 0 0,0 0-848 0,1 5-160 31,3-1-32-31,0 3-16 0,1-1-304 0,1 18-64 15,1 10-16-15,3 7 0 0,3 8-48 0,4-4-16 16,9-7 0-16,2-8 0 0,6-8-160 0,2-3-16 16,7-6-128-16,-3-4 192 0,-1-11-192 0,-5-4 0 0,0-4 0 0,0-1 0 15,3-6-256-15,-3-2-64 0,2-12 0 0,-2-5 0 32,3-7-528-32,1-5-112 0,5-10-32 0,4-5 0 0</inkml:trace>
  <inkml:trace contextRef="#ctx0" brushRef="#br0" timeOffset="3">19306 11248 21183 0,'-13'-10'944'0,"7"1"192"0,2 1-912 0,1-1-224 16,1 3 0-16,2-1 0 0,2-3 2304 0,5-7 400 16,1-9 96-16,7-16 16 0,4-3-896 0,5-4-160 0,1 0-32 15,1 6-16-15,-1 5-1232 0,1 4-240 0,0 4-48 0,-1 7-16 16,3 6-48-16,-3 6 0 0,3 5 0 0,2-1 0 16,0 14 128-16,-5-5 32 15,3 8 0-15,-5 5 0 0,-3 7-96 0,-5 1 0 0,-5 3-16 0,-3 3 0 16,-3 8-32-16,-4 5 0 0,-4 3 0 0,-5 6 0 15,-4 6-144-15,-4 7 0 0,-6 2 144 0,-5 2-144 16,-2 1 0-16,0-1 0 0,-1-4 0 0,1-5 128 16,6-8 0-16,3-6 16 0,4 0 0 0,4-7 0 15,7-4-16-15,1-6-128 0,3-7 192 0,2-2-64 16,5-4-128-16,1-6 0 0,3 1 0 0,1-10 0 16,1 0 0-16,2 0 0 0,2-8 0 0,2-3 0 0,0 3 0 15,4-9 0-15,0-3 0 0,5 1 0 0,-1-2 0 0,1 0 0 16,2-1 0-16,-3 1 0 15,5 0-464-15,-2 4-32 0,4 0 0 0,-5-2 0 16,5 6-1232-16,-8-2-240 0,1 4-48 0,-6 1-13744 0</inkml:trace>
  <inkml:trace contextRef="#ctx0" brushRef="#br0" timeOffset="4">19964 10160 6447 0,'-8'-10'576'0,"3"6"-576"0,3-1 0 0,4 3 0 0,0 2 2432 0,1 0 384 0,3 0 80 0,5 0 16 0,6 4 1888 0,6 5 384 0,5 2 80 0,6 8 16 15,4 8-2992-15,7 3-608 0,2 11-112 0,4 6-32 16,2 6-720-16,0 0-160 0,3 7-16 0,-1 3-16 0,-4 6-240 0,-6-1-64 15,-9-9 0-15,-6 3 0 0,-4 2-320 0,-5 4 0 16,-4 7 0-16,-6 1 128 0,-5 1-128 0,-4 4 0 16,-4 6 0-16,0-2 0 15,-2 0 0-15,-5-8 0 0,3-9 0 0,-3-13 0 0,5-1 0 0,0-14 0 16,2-4 0-16,-1-12 0 0,6-3 0 0,-3-6 0 16,2-2 0-16,0-7-19984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2:36.22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14878 7025 5519 0,'-4'-3'496'0,"-1"1"-496"0,3 2 0 0,2 0 0 0,0 0 1408 0,0 0 176 0,-2-4 32 0,0 0 16 0,0 2 576 0,0-5 112 16,2 3 32-16,2 0 0 0,4 2-720 0,1-3-144 15,3 1-16-15,3 2-16 0,2 2-288 0,0 0-48 16,6-4-16-16,3 4 0 16,-1 0-192-16,-4 4-32 0,0-4-16 0,5 0 0 0,8 2-160 0,15-2-48 0,10 0 0 0,13 0 0 15,9-2-176-15,4-2-32 0,5-3-16 0,3-3 0 16,3-1-256-16,-5-2-48 0,-1-2-128 0,7 1 192 16,6-4 256-16,-1 4 64 0,-2 1 0 0,-9 0 0 15,-4 2-288-15,-10 3-48 0,-9 1-16 0,0 1 0 31,4 2-160-31,0 0 192 0,-3 1-192 0,-10 6 192 0,-6 1-192 0,-4-2 0 0,-2 2 0 0,-5 0 0 32,-1 3 0-32,-10-3 0 0,-5 0 0 0,-5-1 0 15,-6 1 0-15,-7-4 128 0,-4 2-128 0,-4 2 192 16,-6-2-192-16,-5 0 0 0,0 5 0 0,-4-7 0 16,-11 2 0-16,-8 0 0 0,-6 4 144 0,-10-3-16 0,-1 1-128 15,-6 2 128-15,-10-2-128 0,-9 3 128 0,-10-1-128 0,-10 3 0 16,-6 1 0-16,-7 5 0 0,-2 0 0 0,-2 4 0 15,-2-4-144-15,2 0 144 0,2 0 0 0,5 0 0 16,3-4 0-16,5-1 0 0,11 1 0 0,6 0 0 16,10-3-144-16,9 1 144 0,11-7 0 0,8-2 0 15,7 0 0-15,10-2 0 0,7-3 0 0,8-1 0 16,11-3 128-16,8 1-128 0,11-1 0 0,13-3 128 16,9 1-128-16,7-6 0 0,10 2 192 0,18-2-16 0,22-2 0 0,11 0 0 15,-7 2 16-15,-9 2 0 0,-1 4 0 0,4 0 0 16,-1 5-192-16,10-2 0 0,5 5 0 0,3 3 0 15,2 3 0-15,-5 5 0 0,-1-2 0 0,-5 5 0 16,-4 2 0-16,-6 2 0 0,-5 0 0 0,-8-5 0 16,-7 7 0-16,-8-6 0 0,-8 6 0 0,-10-4 0 15,-9-3 0-15,-12 1 0 0,-6-2 0 0,-8-3 0 16,-5-2 0-16,-6-4 0 0,-4 0 0 0,-9-2 0 16,-6-4 0-16,-8-1 0 0,-10 3 0 0,-5-2 0 15,-1 1 0-15,-12-1 0 0,-16 0 0 0,-9-3 0 16,-8 1 0-16,5 1-224 0,4 3 80 0,-12-4 16 15,-18 1-112-15,-12 5-16 0,-1 4 0 0,5 2 0 0,2 3-96 16,9 3-32-16,6 1 0 0,6 0 0 0,6-1 240 16,12 3 144-16,10 2-192 0,15-4 192 0,12 1 0 0,14-3 0 15,12 4 0-15,13-5 0 0,8-1 0 0,12-1 0 16,9-2 0-16,12-4 0 0,10 0-192 0,4 0 192 16,1-8-192-16,6-1 192 0,12-1 0 0,11-7 0 15,7-5 0-15,10-3 0 0,7-3 0 0,-7 5 0 16,-6 3 0-16,-2 8 0 15,1 3-448-15,-7 9-144 0</inkml:trace>
  <inkml:trace contextRef="#ctx0" brushRef="#br0" timeOffset="1">3018 8611 7359 0,'-2'-5'656'0,"0"3"-528"0,2 2-128 0,-2 0 0 0,2 2 0 0,-2-2-224 0,2 2 48 0,0 1 16 0,2 1 1312 0,0-4 272 0,0 2 48 0,-2-2 16 0,0 0-48 16,0 0-16-16,45 2 0 0,-28-6 0 0,0 4 16 0,2-4 0 15,5 1 0-15,3-1 0 0,1 0-608 0,4 0-128 16,-4 2-32-16,6-5 0 0,8-1-160 0,7-3-48 16,4 0 0-16,-1 1 0 0,-12 1 64 0,5 1 16 15,4-5 0-15,6 2 0 16,7-4 352-16,2 3 64 0,2 1 0 0,2 0 16 0,0 1-208 0,2 3-64 15,-1-1 0-15,-1 6 0 0,-2-5-512 0,-2 3-192 16,2-2 0-16,-2 1 144 0,2-1-144 0,0-3 0 16,4 7 0-16,7-6 0 0,8 6 0 0,0 2 0 0,2 0 176 15,-1 0-176-15,-3 0 336 0,-7 0-16 16,-1 4-16-16,-1 2 0 0,-3 1-16 0,-1-1 0 16,5 3 0-16,-1 1 0 0,3 3 0 0,4 0 0 0,4 2 0 0,-2 0 0 15,-13-9 48-15,1 5 16 0,1-5 0 0,0 3 0 16,-3-3-144-16,1 0-16 0,7 1-16 0,-1 1 0 15,-1-1 64-15,-5-5 16 0,-4 6 0 0,-11-6 0 16,-1 7-256-16,-10-7 176 0,-3 2-176 0,-5 1 160 16,2 5-160-16,-10-8 0 0,-9 3 0 0,0-3 128 15,5 0-128-15,-1 4 0 16,5-4 0-16,-7 3 128 0,1-1 96 0,-5 2 16 16,-5 1 0-16,-1 1 0 0,0-1-240 0,-3-1 0 0,-1 0-192 0,-1-1 192 0,-2 1 0 0,1-2 0 15,-3 0 128-15,-2 1-128 31,0 1-320-31,-5-4-144 0,1 3-48 0,-4-1-17792 0</inkml:trace>
  <inkml:trace contextRef="#ctx0" brushRef="#br0" timeOffset="2">15052 1996 14735 0,'0'-2'1312'0,"-4"0"-1056"0,2-4-256 0,2 3 0 0,0 1 1680 0,0-2 288 0,0 2 48 0,0-9 16 16,0 1 528-16,2-1 96 0,2 0 32 0,3 5 0 16,1 0-1168-16,3 3-240 0,0 6-32 0,4 3-16 15,2 0-320-15,2 7-64 0,4 2-16 0,3 4 0 16,1 5-384-16,-1-3-96 0,2-2-16 0,-5 2 0 16,1 5-160-16,-3-9-48 0,-2-2 0 0,-2-2 0 0,-2-5 16 15,0-2 0-15,0-3 0 0,0-6 0 0,0-3 192 0,0-5 48 16,-1-3 0-16,1-4 0 0,0-3-48 0,2-6 0 15,-2-1 0-15,2-4 0 0,0-2-80 0,2-2 0 16,1-3-16-16,1 1 0 16,0-5-48-16,3-6-16 0,1-4 0 0,5-8 0 0,0-3-176 0,4-2 0 15,0-5-192-15,0 1 192 0,2 2-224 0,-4 0 80 16,-2 8 16-16,-6 9 0 16,-3 9-784-16,-2 8-160 0,-2-1-16 0,-4 12-17664 0</inkml:trace>
  <inkml:trace contextRef="#ctx0" brushRef="#br0" timeOffset="3">3721 10380 9215 0,'2'-5'816'0,"3"3"-656"0,-1-2-160 0,-2 2 0 0,0 2 896 0,2-6 128 0,5 1 48 0,1-3 0 16,8-5 784-16,3-2 176 0,7-2 16 0,3 0 16 0,6-4-656 15,1 4-144-15,0 2-32 0,1 2 0 16,3-2-192-16,3 5-32 0,6-1-16 0,2 2 0 0,1 1-240 0,-1 1-48 15,4 1-16-15,12-2 0 0,11-3 32 0,12 0 16 16,6 1 0-16,9-1 0 16,5 2 16-16,8-1 0 0,-7-7 0 0,10-2 0 0,16-5 48 0,3 3 16 15,7 4 0-15,-4 0 0 0,-8 2-272 0,-10 4-48 16,-7 5-16-16,-3 0 0 0,-4 6-288 0,2 2-64 16,0 8-128-16,-7-3 192 0,-8 3-192 0,-4-3 176 15,-6 1-176-15,-7-1 160 0,-4 3-160 0,-3 1 0 16,1 2 0-16,-5 2 128 0,-10-3-128 0,-4 1 0 0,-5-2 0 0,-6-3 0 15,-3 1 0-15,-5-9 0 0,-3 0 0 0,-8-4 0 16,-5 1 0-16,-6-1 0 0,0 0 144 0,-4-2-144 16,-2-5 0-16,-5 0 0 0,-2 5 0 0,-2-3 0 31,-2-1-960-31,-4 1-128 0,0 1 0 0,0 1-16400 0</inkml:trace>
  <inkml:trace contextRef="#ctx0" brushRef="#br0" timeOffset="4">26569 10258 6447 0,'-2'-4'576'0,"0"2"-576"0,2 2 0 0,0-2 0 0,-2 2 1376 0,2-2 160 0,0-3 48 0,0 1 0 0,0-2 176 0,0-3 32 0,2 5 16 0,0-7 0 16,0 7-368-16,2 0-80 0,1-2-16 0,-1 3 0 16,0 1-256-16,3 2-48 0,-3 0-16 0,2 0 0 15,1 2-256-15,-1 1-48 0,2 1-16 0,3 0 0 16,4 2 16-16,0-3 0 0,4 5 0 0,5-6 0 15,1 5-96-15,5 1-32 0,6-6 0 0,0 2 0 16,-2-4-208-16,7 5-32 0,8-10-16 0,10 3 0 16,8-2 144-16,3-2 32 0,4 1 0 0,3 1 0 15,10 2-64-15,5-6-16 0,2 1 0 0,6 1 0 0,4-5-128 0,5-4-32 16,10 2 0-16,2-1 0 16,3 3 0-16,-3 0 0 0,1 3 0 0,1-7 0 0,1 0 48 0,-5-2 0 15,-8 4 0-15,-7 2 0 16,-4 7-32-16,-12-2 0 0,-12-1 0 0,-10 3 0 0,-10-2-288 0,-9 2 160 15,-7-1-160-15,-8 1 128 0,-6 2-128 0,-7-2 0 16,-6 4 0-16,-7-2 0 0,-4 2 0 0,-6 0-176 0,-3 0 176 0,-5 2-192 31,-1 2-384-31,-4 0-64 0,-2 3-32 0,-3 3-17776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2:37.7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9928 10895 3679 0,'-2'-21'320'0,"0"4"-320"0,-1 2 0 0,3 2 0 0,0 4 1984 0,0 5 320 0,0-4 64 0,-2-7 0 0,2-7 1344 0,-2-5 256 0,2-5 48 0,0 4 16 15,0 7-1520-15,2 4-288 0,-2 6-64 0,2 5-16 16,3 6-800-16,-1 0-176 0,2 4-16 0,1 5-16 15,-1 3-512-15,1 5-112 0,-1 5 0 0,0 5-16 16,1 3-144-16,-3 8-32 0,0 11 0 0,0-2 0 16,1 2-64-16,-3 4-32 0,0 16 0 0,0 5 0 15,2 5-224-15,1-5 128 0,1-1-128 0,0-11 0 16,1-7 0-16,-1-15 0 0,3-4 0 0,-3-10 0 0,3-3 0 0,-3-12 0 16,0 0 0-16,-1-9 0 0,-1 0-128 0,-2-6-80 15,-2-1-16-15,2-1 0 16,-2-2-1360-16,-4-5-272 0</inkml:trace>
  <inkml:trace contextRef="#ctx0" brushRef="#br0" timeOffset="1">9715 10782 9215 0,'-9'-13'400'0,"5"3"96"0,2-1-496 0,2 3 0 0,2 1 0 0,2 1 0 16,1-3 1968-16,5-6 288 0,7-8 64 0,9-7 16 15,8-8 1040-15,11-3 208 0,-1 5 32 0,7 0 16 16,9 2-1312-16,2 2-256 0,6 0-48 0,0 6-16 16,-4 12-864-16,-4 5-176 0,-9 9-48 0,-2 9 0 15,-7 5-608-15,-3 8-128 0,-5 8-32 0,-6 4 0 16,-5 2-144-16,-6 4 0 0,-6 5 0 0,-9 2 0 15,-6-5 0-15,-3-3 0 0,1-5 0 0,-11 2 128 16,-7 9-128-16,-8-1-144 0,-8 3 144 0,-3-8-208 0,7-8 208 16,-7-3 0-1,1 0 0-15,-1-11-144 0,5-2 144 0,2-5 0 0,4-3 0 0,2-7 0 16,7 0-128-16,10-11-64 0,6-6 0 0,16-2 0 31,4-4-2112-31,12-5-416 0</inkml:trace>
  <inkml:trace contextRef="#ctx0" brushRef="#br0" timeOffset="2">11261 10399 12895 0,'0'-2'1152'0,"0"2"-928"0,-2 0-224 0,2 0 0 0,-2 0 672 0,0-2 96 0,0 2 0 0,-3 0 16 0,1-5 2128 0,-2 3 416 0,1-2 96 0,-1 4 16 16,0-4-1696-16,-3 2-336 0,3-1-64 16,-3 3 0-16,3 0-128 0,-5 3-32 15,1 3 0-15,-1-2 0 0,-2 7-416 0,-2 2-96 0,2 4-16 0,-1 8 0 16,-1 3-256-16,-5 10-48 0,1 5-16 0,2 6 0 15,-2 2-128-15,4 2-16 0,2-4-16 0,1 6 0 16,3 9-32-16,5 0 0 0,2-2 0 0,6 8 0 16,2 9-144-16,9 6 160 0,7-2-160 0,1 2 160 15,7-4-160-15,0-8 0 0,-1-12 0 0,1-3 0 16,-4-9 0-16,-5-9 0 0,-4-6 0 0,-2-6 0 16,0 0 0-16,-2-11 0 0,-3-7-128 0,3-5-12352 15,0 1-2448-15</inkml:trace>
  <inkml:trace contextRef="#ctx0" brushRef="#br0" timeOffset="3">11517 10842 11967 0,'2'-7'1072'0,"-2"-3"-864"0,2 5-208 0,0 3 0 15,-2 2 960-15,4 0 128 0,3-2 48 0,3 0 0 16,5 2 2976-16,5 4 608 0,-1 9 112 0,2 8 32 16,0 11-2560-16,1 7-496 0,1 3-96 0,-4 7-32 15,2 6-864-15,-6-3-176 0,0-3-48 0,-6 2 0 16,-1 0-352-16,-3 2-80 0,-3-4-16 0,-4 0 0 15,-3 0-144-15,-1-9 0 0,0-4 0 0,-3-4 0 16,1-4 0-16,1-11 0 0,-1-2-160 0,-1-4 160 16,3-5-1280-16,-3-4-176 0,-1-2-16 0,1-8-15712 15</inkml:trace>
  <inkml:trace contextRef="#ctx0" brushRef="#br0" timeOffset="4">11900 10993 12895 0,'21'-19'576'0,"-10"10"112"0,0 5-560 0,-3-2-128 15,-3 3 0-15,-3 6 0 0,0-1 2240 0,0 2 432 0,2 0 80 0,-4 5 0 16,-2 10 16-16,-9 0 0 16,-1 4 0-16,-5 3 0 0,-3 4-1600 0,-3-3-320 0,-5 8-64 0,-2 1-16 15,1-4-416-15,-1 2-96 16,2-7 0-16,9-5-16 0,4-1-240 0,7-10 0 0,3-3 128 0,7-6-128 16,5-4 0-16,6 0-192 0,4-9 48 0,4 1 0 15,4-1-48-15,1 5 0 0,0-3 0 0,1 7 0 16,3-2 592-16,0 4 112 0,0 4 32 0,0 7 0 15,-3-1-32-15,1 3 0 0,-3 4 0 0,-1-2 0 16,-3 0-160-16,-4 2-32 0,2-2-16 0,-2 2 0 16,3 4-160-16,-3-4-16 0,0-2-128 0,-2-2 192 15,-3 0-192-15,1-3-128 0,0 1 128 0,0-5-12080 16,0 3-2288-16</inkml:trace>
  <inkml:trace contextRef="#ctx0" brushRef="#br0" timeOffset="5">12537 11123 25791 0,'-2'0'2304'0,"2"-2"-1856"0,2 2-448 0,-2 0 0 16,2 0 160-16,0 0-160 0,3 0 160 0,1 0-160 15,7 0 3008-15,2 0 496 16,6 0 96-16,4-3 32 0,3 3-2560 0,-2 0-512 0,-1-4-112 0,-1 4 0 15,1 0-304-15,-3-2-144 0,1 2 160 0,-4 0-160 32,-2 2-544-32,-2-2-208 0,-2 4-32 0,-7-4-16 15,1 0-2080-15,-5 0-432 0</inkml:trace>
  <inkml:trace contextRef="#ctx0" brushRef="#br0" timeOffset="6">12722 10897 20271 0,'2'2'896'0,"1"0"192"0,1 0-880 0,0 3-208 0,0-1 0 0,-2 0 0 0,3 5 2064 0,1 6 368 16,3 10 80-16,3 11 16 0,-1 11 320 0,-2-2 64 16,-5 8 16-16,-2-4 0 0,-2 2-1904 0,0 0-368 15,0-4-80-15,-2 0 0 16,6-4-320-16,-2-5-64 0,0-10-16 0,3-7 0 0,1-4-176 0,0-7 0 31,3-3-192-31,2-9 192 16,1-7-1600-16,1-8-192 0</inkml:trace>
  <inkml:trace contextRef="#ctx0" brushRef="#br0" timeOffset="7">13199 10765 19343 0,'0'13'848'0,"3"-5"192"0,-1 3-832 0,0-5-208 0,0 5 0 0,-2-7 0 15,0 7 2256-15,2 8 416 0,0 13 80 0,2 11 0 16,1 10 16-16,-3 2 0 0,2 1 0 0,-2-3 0 15,0-4-1936-15,0 0-400 0,3-5-80 0,-3-1-16 16,2-9-336-16,0-2 0 0,1-9 0 0,-1-3 0 16,0-8-848-16,3-5-240 15</inkml:trace>
  <inkml:trace contextRef="#ctx0" brushRef="#br0" timeOffset="8">13451 10188 12895 0,'10'2'576'0,"-3"-2"112"0,1 2-560 0,1 1-128 0,-3 1 0 16,1-2 0-16,3 6 3472 0,9-1 672 0,9 10 128 0,10 8 16 16,11 14-1072-16,3 1-208 15,3 11-64-15,-6 5 0 0,-2 3-1584 0,-5 3-320 0,-3 8-64 0,-3 0-16 16,-4 1-480-16,-4-1-96 0,-7-8-32 0,-4 6 0 15,-4 6-176-15,-7 7-48 0,-4 4 0 0,-6 5 0 16,0 1-128-16,-7 1 0 0,-4-9 0 0,-2 2 0 16,-2-4 0-16,2-11 0 0,4-12 0 0,2-3 0 15,5-8 0-15,4-15-176 0,4-11 48 0,2-10-12896 16,1-9-2576-16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0:52:28.7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3348 11832 6447 0,'0'0'576'0,"0"0"-576"0,0 2 0 0,0-2 0 0,0 0 928 0,0-2 80 0,0 2 16 0,0-5 0 0,-2-1 1456 0,2 0 288 16,0-5 64-16,0 0 16 0,0 1-624 0,-2-1-128 15,0 0-32-15,-2 5 0 0,0-3-832 0,-5 3-160 16,3 4-48-16,-7 0 0 0,0 4-64 0,-2 0 0 15,-6 2-16-15,-3 1 0 0,-5 1-64 0,-1 0-16 16,0 1 0-16,-2-3 0 0,-2 2-528 0,-4-1-96 0,-1-1-32 16,-3 2 0-16,-5-4 256 0,-6 3 48 0,-3-1 16 0,-1 2 0 15,1 1-368-15,1 1-160 0,-3 5 128 0,3-2-128 16,2 4 0-16,4-5 0 0,4 3 0 0,7 2 0 16,6-4 0-16,6-3 0 0,5 1 0 0,8 1 0 15,2-6 0-15,3 3 128 0,8-3-128 0,2-2 0 16,9-2 128-16,4-2-128 0,8-2 128 0,5-7-128 15,4 1 192-15,8-5-32 0,1 2-16 0,3 2 0 16,3-6 48-16,2 7 0 0,2-1 0 0,0 2 0 16,-4 7-192-16,2 2 0 0,2 5 0 0,1 1 0 15,-6 5 0-15,-3-5 160 0,-3 5-160 0,3-1 160 16,4 3-160-16,-2 2 0 0,-3-2 0 0,-3-1 0 0,-3 1 0 16,-4-2 0-16,-7-5 0 0,-3-1 0 0,-3-5 0 0,-6 0 0 15,-1 0 0-15,-7 0 0 0,-3 0 0 0,-7 0 0 16,-3-5 0-16,-9 3 0 0,-7 0-144 0,-5 0 144 15,-1 2 0-15,-2-4 0 0,0 1-320 0,-11-1 32 16,-10 0 16-16,-11-2 0 0,-6 3-32 0,-5 1 0 16,-3 2 0-16,-1 2 0 0,6 5 48 0,3-5 0 15,6 0 0-15,7 0 0 0,12-2 256 0,7 0-128 16,3-2 128-16,8-2 0 0,3-3 0 0,9 3 0 0,11-6 0 16,8 1 0-16,9 1 192 0,6-3 80 15,9 0 32-15,4 1 0 0,8-1-112 0,3-4 0 0,-2 2-16 0,5-2 0 16,8 3-16-16,5-10 0 0,5 5 0 0,-2 0 0 15,-7 2-160-15,3 5 0 0,6-1 144 0,-2 0-144 16,-1 9 0-16,-1 2-128 0,0 7 0 0,-7-1-18336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0:53:48.58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11402 8626 4607 0,'2'0'400'0,"0"-5"-400"0,0 3 0 0,-2 0 0 0,2 0 656 0,0 2 48 0,3-7 16 0,1 3 0 16,0-4 624-16,7-1 128 0,-2-1 32 0,-3-5 0 31,1 8 32-31,-1-3 0 0,-3 5 0 0,-1 3 0 16,-2-2-112-16,-2 2-16 0,-2 2 0 0,0 2 0 15,-5 2-320-15,1-2-64 0,-5 5 0 0,-1 1-16 16,-1-3-496-16,-2 3-80 0,-2 1-32 0,-7-3 0 16,1 0-16-16,-5 1 0 0,1-3 0 0,-5 0 0 15,2 0 176-15,-4 3 16 0,-5-5 16 0,-1 0 0 0,6 5-240 0,-4-3-48 16,-3 2-16-16,1-4 0 0,-1 5 64 15,3-3 16-15,4 0 0 0,4-4 0 0,4 2-224 0,5-4-144 16,6 2 192-16,2-6-192 0,7 4 352 0,2-5-32 16,4 5-16-16,4-8 0 0,7 1-32 0,6-2 0 15,4-1 0-15,9-3 0 0,4 2 80 0,6 2 16 16,5 1 0-16,0-1 0 0,0 5-368 0,-1-1 0 16,5 3 0-16,2-5 0 0,3 7 0 0,1-6 0 0,7 1 0 0,0 1 128 15,-7 2-128-15,0 2 0 0,-1 2 0 0,-5 0 0 16,-9 2 0-16,3 2 0 0,-3 0 0 0,-2 3 0 15,-1-3 0-15,-5 2 0 0,-7-4 0 0,-4 3 0 16,-6-1 0-16,-2 0 0 0,-7-2 0 0,-3 3 128 16,-6 1-128-16,-3-2 0 0,-5 3 0 0,-1-5 128 15,-5 2-128-15,-7 0 0 0,-3-4 0 0,-10 2 0 16,-3 1 0-16,-7-1 0 0,-6 2 0 0,-7-4 0 16,-2 0 0-16,-2 0 0 0,7 0 0 0,-5 0 0 15,0 2 0-15,3 0 0 0,1 0 0 0,7 3-128 16,6-5 128-16,7 2 0 0,6 0 0 0,7 0 0 0,10 2 0 15,2-2 0-15,6 3 0 0,7-3-128 0,0 0 128 0,7-2 0 16,8 2 0-16,6 2 0 0,7-4 0 0,6 0 0 16,2-4 0-16,4 0 128 0,3-3 128 0,4-1 16 15,8-3 16-15,-1-2 0 0,1 1 256 0,5-1 48 16,-1 0 16-16,-1 2 0 0,-5 3-416 0,-4-1-192 16,-4 7 160-16,-7-4-160 0,-6 6 0 0,-6 0 0 15,-7 2 0-15,-6 2 0 0,-7-2 0 0,-4 5 0 0,-8 1 0 0,-9 3 0 16,-4 2 0-16,-7 2-192 0,-6 2 192 0,-6 2-208 15,-7 0 208-15,-8 2-192 16,-5 3 192-16,-6-3-192 0,7-2 16 0,-5-2 16 0,-2 0 0 0,7-2 0 16,8-2 160-16,6-5 0 0,9-1-144 0,8-5 144 15,9 2 0-15,7-4 0 0,8 0 0 0,6-4 0 32,9-2-800-32,4-1-32 0,6-4-16 0,3 5-16048 0</inkml:trace>
  <inkml:trace contextRef="#ctx0" brushRef="#br0" timeOffset="11578.7">25231 10269 1839 0,'-8'-8'160'0,"2"1"-160"0,1 1 0 0,3 1 0 0,0 3 1168 0,2 2 208 0,0-2 32 0,0 0 16 31,0-4 208-31,0-3 32 0,2-1 16 0,0-3 0 16,5 2 192-16,3-4 48 0,3 5 0 0,4-3 0 15,2 4-80-15,3 1-16 0,1 1 0 0,5 3 0 16,-1-4-416-16,3 5-96 0,4 3-16 0,5-4 0 15,3 4-224-15,7 4-48 0,9-4-16 0,8 5 0 0,13-3-320 16,10-2-64-16,7-4-16 0,4-3 0 0,-2-3-144 16,2 3-16-16,9-3-16 0,1 3 0 0,6 7-176 0,-6 0-16 15,-8 2-16-15,-8 3 0 0,-9-1-32 0,-4-2-16 16,-2 2 0-16,-4 3 0 0,-9-1-176 0,-4 2 0 16,-3 3 0-16,-10-2 0 0,-4-1 0 0,-13 3 0 15,-9-5-144-15,-6 1 144 0,-8 1-320 0,-7-6 64 16,-6 5 0-16,-3-3 0 15,-1 0-176-15,-9-4-16 0,-9 2-16 0,-8-4 0 0,-11 2 96 0,-10-6 32 0,2 1 0 0,-11 1 0 16,-11 2 64-16,-8-2 16 0,-8 4 0 0,-5-4 0 16,8 1 96-16,-3-3 32 0,-5 2 0 0,-4-3 0 15,10 7 128-15,-1 0 0 0,-7 7 0 0,-2-3 0 16,-7 2 0-16,7 1-128 0,6-3 128 0,11 0 0 16,9-2 0-16,14 1 0 0,7 1 0 0,4 0 0 15,0-4 0-15,2 2 0 0,7 0 0 0,6-2 0 16,6 0 0-16,7-4 0 0,6 0 0 0,6-5 128 15,5 5-128-15,8-4 0 0,3-1 0 0,3 5 128 16,5-5 512-16,4 3 128 0,13-3 0 0,7 1 16 16,7 1-160-16,10-1-48 0,10 2 0 0,13 1 0 15,10 3-352-15,5-4-80 0,8-1-16 0,2-1 0 0,5-3 0 0,-7 5 0 16,-6-1 0-16,2 3 0 0,6 4-128 0,-3 0 0 16,-10 0 0-16,-8-4 0 0,-12 2 0 0,-5 2 0 15,-5-4 0-15,-5 4 0 0,-9-3 0 0,-7 3 0 16,-4 0 0-16,-10 0 0 0,-7 3 0 0,-8-3 0 15,-5 4 0-15,-8 2 0 0,-5-4 0 0,-7 0 0 16,-10 5 0-16,-6-3 0 16,-8 3-320-16,-13 3-80 0,-13-3-32 0,-15 3 0 15,-10-3-352-15,-7-3-80 0,-6-2-16 0,-9-2 0 16,-8 2 320-16,-7 0 64 0,-2 2 16 0,7 3 0 0,6-1 480 0,12-4 0 0,23 1 0 0,7 1 0 16,7 2 0-16,11-6 0 0,10 4 0 0,9-1 0 15,12 1 0-15,9-4 0 0,13-4 0 0,11-1 0 16,4 3 128-16,10-6-128 0,20-1 144 0,14-2-144 15,16 1 352-15,12-7-32 0,13-2 0 0,10-3 0 16,7 3-320-16,3-2 0 0,-1 6 0 0,0 7 0 16,-2 5-528-16,-2 6-176 0,-3 5-48 15,-3 3-14352-15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31T20:32:30.51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31T20:32:31.256"/>
    </inkml:context>
  </inkml:definitions>
  <inkml:trace contextRef="#ctx0" brushRef="#br0">26616 15738 0,'62'107'0,"61"223"0,-44 117 15,-92-94-15,-55-191 0,-9-117 16,-23-35-1</inkml:trace>
  <inkml:trace contextRef="#ctx1" brushRef="#br0">10243 8645 9215 0,'-2'-2'816'0,"0"2"-656"0,0-5-160 0,2 5 0 0,0 0 0 0,-2-2 0 0,-1 2 0 0,1-6 0 0,0 2 1472 0,0-3 256 0,2 3 48 0,-2-3 16 16,4 3-496-16,0-2-80 0,0 2-32 0,3-1 0 15,-3 3 512-15,2 2 96 0,0 0 32 0,0-4 0 16,3 2-496-16,-1 0-112 0,3 2 0 0,1-2-16 16,3 2-320-16,2 0-64 0,2 0-16 0,-2 0 0 15,2 0-480-15,4-5-112 0,5 3-16 0,2-2 0 0,6 4 176 0,0-6 16 16,-2 3 16-16,2 1 0 0,4 2-96 0,0 0-32 16,5 0 0-16,2 2 0 15,2 1-64-15,0 3-16 0,2-4 0 0,4 0 0 0,2 0 192 0,3-4 48 16,-1 0 0-16,-1-4 0 0,-1-1-128 0,9-3-32 15,12-12 0-15,5-1 0 16,2-3-16-16,-2 1-16 0,-2 6 0 0,-2-7 0 16,0 7 16-16,-1 4 16 0,-5 0 0 0,-8 2 0 0,-9 5-32 0,-3 1-16 15,-2 3 0-15,-7 2 0 0,-3 2-224 0,-5 0 128 16,2 0-128-16,-6 2 0 0,-2 7 0 0,-5-5 128 0,-4 2-128 0,-4 3 0 16,-2-5 0-16,-3 3 0 15,-3 1 0-15,-3-6 0 0,-2 2 0 0,-2 1 128 16,0-3-128-16,-2-2 0 0,-2 2 0 0,0-2 0 0,-1 2 0 0,1-2-160 15,-2 0-112-15,6 0-32 0,0 0 0 0,0 0-18416 16</inkml:trace>
  <inkml:trace contextRef="#ctx1" brushRef="#br0" timeOffset="119752.52">3427 11678 1839 0,'-2'0'160'0,"2"0"-160"0,0 0 0 0,0 0 0 0,0 0 1024 0,0-2 192 0,2 2 16 0,-2-4 16 0,4 2 112 0,3-5 32 16,-1 1 0-16,1-2 0 0,-1 1-96 0,0 1-16 16,3-3 0-16,-1 3 0 0,1 4-96 0,0-5-32 15,-1 7 0-15,1-2 0 16,1 4-192-16,-1 0-64 0,1 3 0 0,1-3 0 0,4 2-96 0,-2 0-32 15,2 3 0-15,2-5 0 0,4 6-128 0,2-5-16 16,1 1-16-16,6 0 0 0,4-2 32 0,6 0 0 16,5-2 0-16,2 0 0 15,6 0-336-15,2-2-64 0,7 2-16 0,0-2 0 0,4-2-224 0,-2 0 0 0,0 1 128 0,0 3-128 16,6 0 0-16,2 3 0 0,-8 1 0 0,2 0 0 16,7 2 128-16,3 3-128 0,7 4 0 0,5-3 144 15,-3 1 48-15,2 0 0 0,3-5 0 0,-1-4 0 16,1 0 256-16,-7 0 48 0,-4 3 16 0,-1-1 0 15,3 2-64-15,-2 1-16 0,2 1 0 0,-4 5 0 16,-3-2-144-16,-3-5-32 0,-10 3 0 0,3-3 0 16,0 5-256-16,-4-1 0 0,-9 3 128 0,0 2-128 15,2 2 0-15,-4-2 0 16,0 2 0-16,-2 0 0 0,-2-2 0 0,-3-2 0 0,-1 1 0 0,-5-5 0 16,0 0 0-16,-6-3 0 0,-6 0 128 0,-5-1-128 15,-6-1 0-15,-5-4 0 0,-2 0 0 0,-3 0 0 0,-3 0 128 0,-3 0-128 16,-1 0 0-16,-4 2 0 15,-3 0-320-15,-4 4-112 0</inkml:trace>
  <inkml:trace contextRef="#ctx1" brushRef="#br0" timeOffset="133308.51">4160 13450 8287 0,'-11'-3'736'0,"7"3"-592"0,2-4-144 0,0 2 0 0,2 0-240 0,0 0-80 0,2 2 0 0,0-7-16 0,2-1 544 0,5-3 112 0,4-2 32 0,-1-1 0 15,5-1 960-15,0 0 192 0,0 4 32 0,-2 1 16 16,0 5 752-16,0 1 160 0,-2 2 32 0,0 4 0 31,-3 2-1216-31,3 1-256 0,0 1-32 0,0-2-16 16,0-2-608-16,1 3-128 0,3-3-32 0,5-2 0 15,1-2 176-15,3 2 48 0,1-7 0 0,5 3 0 16,2-5 80-16,1 7 0 0,-3 2 16 0,-3 0 0 16,5 0 0-16,0 7 0 0,7 3 0 0,2 5 0 15,3-2-528-15,6 2 0 0,3 0 0 0,5 0 0 16,3 0 0-16,3-5 0 0,3-3 0 0,3-3 0 0,9-4 0 0,4-4 208 16,3 1-64-16,9-3-16 0,10 2 432 0,4-5 80 15,2 1 0-15,2-3 16 0,2-6-336 0,2 2-64 16,2 5 0-16,7-1-16 0,2 5-240 0,2-1 128 15,5 3-128-15,-5-2 0 0,2 1 0 0,-2 5 0 16,0 0 0-16,2 0 0 0,0 0 0 0,-2-4 0 0,-4-2 0 16,-2-1 0-16,2 3 0 0,2 0 0 0,8 2 0 15,-8-3 0-15,-24 3 0 0,12 0 0 0,5 0 0 0,7 2 0 16,0 4 0-16,-4 3 0 0,-7-5 0 0,-4 2 0 16,-2 0 128-16,-2-2-128 0,1 5 176 0,-1 1-176 15,2 3 448-15,-2-7-32 0,-7-2 0 0,-2-2 0 16,1-4-288-16,5 2-128 0,5-9 128 0,2 5-128 15,2 2 176-15,-4-3-48 0,-2-3-128 0,-7 1 192 16,-4 1-64-16,-4-1 0 0,-6 5-128 0,-5 2 192 16,-4 2-192-16,-7 4 0 0,-7 2 0 0,-10-1 0 15,-10 1 0-15,-7-2 0 0,-6 3 0 0,-6-1 0 16,-4 0-512-16,-5-1 16 0,0 5 0 0,-4 1-10736 16,0-5-2144-16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0:54:45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1583 14699 6447 0,'-2'-10'576'0,"-1"3"-576"0,1 3 0 0,0 4 0 0,0-4-144 0,0-1-144 0,-4-3-32 0,-3-3 0 0,0 1 2000 0,-1-5 400 0,1 8 80 0,1 7 16 0,-1 2-384 0,5 9-80 15,0 4-16-15,2 6 0 0,2 1-528 0,0 5-96 16,0-1-32-16,4-1 0 0,2-3 16 0,3-3 0 15,-1-6 0-15,1-5 0 0,1-1-640 0,-1-7-128 16,2 0-32-16,-3-5 0 16,1-1 544-16,-3-5 96 0,3-2 32 0,-3-1 0 0,0-8-544 0,1-1-128 15,-3-1 0-15,0 1-16 0,1 0-240 0,-3 1 0 16,-2 1-192-16,0-5 192 0,0 5 0 0,-2-2 256 0,-3-1-32 16,-1 3 0-1,-3 6-224-15,-1-2 0 0,-1 4 0 0,-2 9 0 0,-2 0 0 0,0 8 0 0,3 0 0 0,-3 5 0 16,2 6 0-16,-2 2 176 0,4 4-48 0,-1 0-128 15,3 7 448-15,3 0 0 16,-1-1-16-16,5 5 0 0,4-6-144 0,3-3-32 0,3-1 0 0,1-5 0 16,6-5 288-16,-1-3 48 0,6-9 16 0,-1-4 0 15,2-3-288-15,-2-10-64 0,0 0-16 0,-4-2 0 16,0 0-240-16,-6 4 176 0,-1-2-176 0,-3 0 160 16,-3 2-160-16,-2-2 0 0,-5 0 0 0,1 2 0 15,-4-2 0-15,-1 0 0 0,-1 6 0 0,-5 3-176 16,0 4-112-16,-4 6-32 0,-5 4 0 0,1 9 0 15,-1 2 320-15,1 6-128 16,-1 3 128-16,3 2 0 0,0 4 0 0,4 2 224 0,2-2-16 0,4 0 0 0,3-3 144 0,6-3 32 16,2-3 0-16,4-6 0 0,4-2-384 0,3-4 0 15,2-3 0-15,2-1-192 0,4-7 192 0,-2 0 0 16,2-7 0-16,2 3-11520 16,1-11-2304-16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0:55:04.28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2876 6952 6447 0,'0'0'576'0,"0"0"-576"0,2 0 0 0,-2 0 0 0,0 0 832 0,0 0 64 0,0 0 16 0,0-2 0 16,2 2 1024-16,-2 0 208 0,0 0 32 0,0 0 16 16,0 0-560-16,0 0-112 0,0 0-32 0,0 0 0 15,0 0-336-15,0 0-80 0,0 0-16 0,-36 6 0 16,25-1-80-16,-4-3-16 16,2 2 0-16,-6 0 0 0,-2-1-96 0,-5-1-32 0,-4 0 0 0,-2-2 0 0,1 0-64 0,-4 0-32 15,-5 0 0-15,0-2 0 16,1 0-160-16,1-1-16 0,-1 3-16 0,5 0 0 0,7 0-32 0,1 3 0 15,-2-1 0-15,5 0 0 0,4-2-320 0,4 0-192 16,4 0 192-16,3 0-192 16,4-2 0-16,1 2 0 0,3-2 0 0,3-1 0 15,3 3-688-15,2-6-144 0</inkml:trace>
  <inkml:trace contextRef="#ctx0" brushRef="#br0" timeOffset="617.47">2090 8483 7359 0,'0'0'656'0,"0"-2"-528"0,0 0-128 0,2 2 0 0,0 0 1472 0,0 0 256 0,2-5 48 0,5 1 16 0,4 2 1216 0,1-7 240 16,14-1 48-16,8-3 16 0,7-2-1024 0,8 2-208 15,4-4-32-15,3-4-16 0,-5 4-496 0,-2 0-80 16,0 2-32-16,-4-2 0 0,-4 6-624 0,-5 1-128 15,1-1-32-15,-10 0 0 0,-3 7-512 0,-3-2-128 16,-1 6 0-16,-7 0 0 0,0 0 0 0,-7 2-176 0,-2 0 48 0,-1 4 0 31,-3 1-1152-31,-2-1-240 0,-2 3-32 0,0-3-14672 0</inkml:trace>
  <inkml:trace contextRef="#ctx0" brushRef="#br0" timeOffset="1107.8">2058 10160 10127 0,'-7'3'896'0,"1"-1"-704"0,4 0-192 0,0 2 0 0,2-4 1200 0,-3 0 208 0,-1 2 32 0,-2 2 16 0,2 1 1328 0,-1 1 272 0,7-6 48 0,7 0 16 16,4-6-1040-16,6-1-208 0,4-1-32 0,5-3-16 15,6 1-224-15,4-3-64 0,7 2 0 0,0 0 0 16,6 5-736-16,0 2-160 0,0-3-16 0,0 3-16 16,5 0-336-16,-5 2-64 0,-2-2-16 0,-4-1 0 15,-3 3-192-15,-1 2 176 0,1-4-176 0,-1 8 160 16,-5-4-160-16,-2 2 0 0,-4 0 0 0,-5-2 0 0,-1 3 0 15,-3-6 0-15,3 3 0 0,-7-4 0 16,0 4-448-16,-2-4-64 0,-3 2 0 0,-1 0-17552 16</inkml:trace>
  <inkml:trace contextRef="#ctx0" brushRef="#br0" timeOffset="11540.44">4386 7206 5519 0,'-7'0'496'0,"1"0"-496"0,4 0 0 0,0 0 0 0,2 0 1760 0,0 0 256 0,-2-5 48 0,-3 3 16 16,1 0 912-16,6-4 176 0,2-3 32 0,-4 9 16 15,0 0-688-15,47-32-144 0,-21 22-16 0,2-5-16 16,1 8-800-16,1-3-144 0,-2 3-48 0,2 3 0 16,-1-2-800-16,1 1-176 0,-2 3-16 0,-2-2-16 15,-1 4-160-15,3-6-48 0,-1 3 0 0,-1 1 0 16,0 2-144-16,-3 0 192 0,-2 0-192 0,1 0 192 0,-1 0-192 0,-4 0 0 16,-4 2 0-16,-5 1 0 0,-1-1 0 0,-5 2 0 15,-2 0 0-15,-4 3 0 0,-5-1 0 0,-4 5 0 16,0-5 0-16,-6 5 0 0,0-3 0 0,-2-1 0 15,4-1 0-15,-2-4 0 0,-3 2 0 0,1 1 0 16,-5-5 0-16,-1 0 0 0,-3 2 0 0,-2 2 0 0,-2 0 0 16,0-2 0-16,0 7 0 0,0-5 0 15,4 3 0-15,0-1 0 0,7-6-208 0,3 4 80 0,8-4 128 0,1 0-208 16,7-2 208-16,6-4 0 0,2-1 0 0,9 1 0 16,8-5 0-16,5-4 0 0,1 3 0 0,-3 1 0 15,-3 2 0-15,5-1 128 0,10-3-128 0,7-4 160 16,6-4-160-16,0-3 128 0,-3 3-128 0,-3 2 128 15,0 0-128-15,-5-1 192 0,-2 1-192 0,-4 4 192 16,-2-2-192-16,-9 7 0 0,-4 1 0 0,-4 3 0 16,-7 4-208-16,-3 2-80 0,-3 2-16 0,-7 4 0 15,1 3-720-15,-7 1-128 0,-2 3-48 0,-4 4 0 16,-2-2-368-16,-3 2-80 0,3 0-16 0,-3 0-12224 16</inkml:trace>
  <inkml:trace contextRef="#ctx0" brushRef="#br0" timeOffset="12828.88">6441 7218 911 0,'-11'-2'0'0,"5"-4"0"0,2 2 0 0,0 4 0 0,1-5 1488 0,1 1 224 15,0 2 32-15,2-9 16 0,-2-4 480 0,2-4 80 0,0-2 32 0,4 0 0 16,1-5-368-16,1 5-64 0,2 2 0 0,1-3-16 16,-1 5-832-16,1 2-176 0,-3 1-16 0,1 3-16 15,-5 0 80-15,0 5 16 0,-4-1 0 0,-4 5 0 16,-1 0 112-16,-4 2 16 0,1 2 16 0,-3-2 0 0,-4 2-48 0,-2 3-16 15,-2-3 0-15,-1 2 0 0,-1-2-368 0,-1 2-80 16,1 3-16-16,2-3 0 16,1 3-208-16,1-3-48 0,2 0-16 0,7 0 0 0,3-2-144 0,5 3-32 15,6-10 0-15,5 5 0 0,4 0-128 0,2-2 0 16,6-2 0-16,2 0 0 0,-1 0 128 0,-1 1-128 16,0-3 0-16,3 2 128 0,-3-3-128 0,2 5 0 15,1 0 0-15,-3-2 0 0,0 4 0 0,-1-2 0 16,-1 2 0-16,-2 0 0 0,0 0 0 0,-2 0 0 0,-5 0 0 0,1 0 0 15,2 0 0-15,-3-5 0 0,1 3 0 0,-5 0 0 16,-1 0 0-16,-7 2 0 0,-1 0 0 0,-7 0 0 16,-3 0 0-16,-4 4 0 0,-6 3-144 0,-7-1 144 15,-2 5 0-15,-4 2 0 16,-5 6 0-16,-1-2 0 0,-1-5 0 0,5 1 0 0,1 0 0 0,8-2 0 16,7-7 0-16,5 2 0 0,7-6 0 0,7-4 0 15,6 0 0-15,5-5 0 16,9-1 0-16,4-5 0 0,5 0-336 0,0 2 32 0,-1-2 16 0,9 2-17392 15</inkml:trace>
  <inkml:trace contextRef="#ctx0" brushRef="#br0" timeOffset="14610.34">4629 8619 7359 0,'6'-4'656'0,"-4"-3"-528"0,-2 3-128 0,0 4 0 0,0 0 1408 0,0-4 256 0,0 0 64 0,2-3 0 0,-2-3 128 0,0-1 48 16,-4-2 0-16,-5-2 0 0,1 7-240 0,-3-1-64 16,-6 3 0-16,-2-3 0 0,0 7-96 0,-5-2-32 0,-3 4 0 0,-3 4 0 15,0-2-448-15,2 7-112 0,5-5-16 0,2 3 0 16,6-1-576-16,2-2-128 0,4 3-32 0,3-3 0 16,6 2-160-16,4-1 128 15,5 1-128-15,4 0 128 0,4-1-128 0,6-1 192 0,3 2-192 0,3-6 192 16,-1 7 128-16,4-7 16 0,2 4 16 0,2-2 0 15,1 2-352-15,-1-8 144 0,-2 4-144 0,0-4 0 16,-4 2 0-16,-3-3 0 0,-5 3 0 0,-3 2 0 16,0-4 0-16,-2 0 0 0,-4 2 0 0,-5 2 0 15,-1 0 0-15,-7-5 0 0,-2 5 0 0,-7 0 0 16,-4 0 0-16,-6 5 0 0,0-5 0 0,-4 0 0 16,-5 4 0-16,-6 2 0 0,-7 1 0 0,-1-5 0 15,1 2 0-15,3 0 0 0,2-4 0 0,4 0 0 16,4-4 128-16,5 0-128 0,4-3 0 0,8 1 0 0,5 0 0 0,6-5 0 15,4 0 0-15,6 1 0 16,5 3-944-16,5-1-144 0,1-1-16 0,9 5-9264 16,8-5-1856-16</inkml:trace>
  <inkml:trace contextRef="#ctx0" brushRef="#br0" timeOffset="15049.55">5736 8626 4607 0,'0'-11'400'0,"0"2"-400"0,2 7 0 0,-2-2 0 0,0 4 1296 0,2-2 176 0,0-2 48 0,3-3 0 0,1-3 1936 15,3-5 384-15,3 4 64 0,1 0 32 0,0 5-1952 0,2 2-400 16,2 2-80-16,0 2-16 0,-2 0-304 0,0 2-64 16,4 2-16-16,2 2 0 15,-2 1-464-15,-2 1-112 16,1-6-16-16,-4 3 0 0,-3-1-512 0,0-2 0 0,-3 0 0 0,-4-2 0 0,1 0 0 0,-3 0 0 16,-2-2 0-16,-4 2-144 15,-3-2 144-15,-3 2 0 0,-7 2 0 0,-5 0 0 16,-10 5 0-16,-8-3 0 0,-7 4 0 0,-6 1 128 15,6 1-128-15,-4 1 144 0,-5 0-144 0,-1 2 160 16,4-3 32-16,4-3 0 0,6-1 0 0,11-4 0 0,11-2 16 0,8-2 16 0,9-4 0 0,6-1 0 16,6-3 96-16,7-3 0 0,11-2 16 0,6-4 0 15,4 0-208-15,4 2-128 16,5 2 160-16,0 0-160 0,-9 4 0 0,7 3-192 16,6 3 16-16,4-1 0 15,4 6-1168-15,-5 2-256 0,-16 2-32 0,-2 3-13600 0</inkml:trace>
  <inkml:trace contextRef="#ctx0" brushRef="#br0" timeOffset="17451.98">4562 10126 7359 0,'-8'-2'656'0,"4"0"-528"0,2-2-128 0,-1 2 0 0,1 2 1200 0,2-2 208 0,0 2 32 0,-2-3 16 0,2-1 1872 0,-2-2 384 15,2-1 80-15,0-1 16 0,4 2-816 0,1-1-176 16,1-3-16-16,2 3-16 16,3 3-1328-16,4 0-272 0,4 1-48 0,3 3-16 0,3 3-704 0,5 1-144 15,2 0-16-15,4 3-16 0,5-1-240 0,1 2 128 16,3 1-128-16,0 2 0 0,-3-1 0 0,-1-3 0 16,-5-3 0-16,0-4 0 0,-4 0 0 0,-6-4 0 15,-3 1 0-15,-6-1 0 0,-2 2 0 0,-7-2 0 16,-3 4 0-16,-7-4 0 0,-5 1 0 0,-3 3 0 15,-5 3 0-15,-9 1 0 0,-8-4 0 0,-8 4 0 0,-11 2 0 16,-3 5 0-16,8-7 0 0,-10 5 0 0,-3 6 0 0,-7-5 0 16,0 3 0-16,2 2 0 0,6-4 0 0,3 2 0 15,1-1 0-15,10-3 0 0,10-1 0 0,12-1 0 16,7-5 0-16,7 0 0 0,10-2 0 0,7-2 0 16,3 0 160-16,5-3-160 0,5 1 160 0,3-2-160 15,7-3 192-15,7 1-64 16,3-3-128-16,5-2 192 0,0 3-192 0,-2 1 0 0,-3 1 0 0,3 3-18752 15</inkml:trace>
  <inkml:trace contextRef="#ctx0" brushRef="#br0" timeOffset="18482">6818 10152 6447 0,'4'-2'576'0,"-2"-5"-576"0,-2 5 0 0,-2 2 0 0,0-2 400 0,-2 2-16 0,-2 0-16 0,-3-6 0 0,-6 4 1408 0,-6-3 272 15,-7 5 64-15,-4 0 16 0,-4 3-768 0,-2-1-144 16,-3 2-48-16,1 2 0 0,1-1 224 0,1 1 32 15,2 2 16-15,0-3 0 0,4 1-128 0,4-2-32 16,2 1 0-16,5 3 0 0,4-6-304 0,2 3-64 0,5-1-16 16,3-2 0-16,3 2 0 0,2 0 0 0,4-4 0 0,6 5 0 15,5-3-256-15,4 2-64 0,2-4-16 0,5 0 0 16,6-4-192-16,4 0-48 0,8-3 0 0,7 1 0 16,5-5-128-16,1 3-16 0,2-1-16 0,-3 3 0 15,-5 1-160-15,-2-1 0 0,-7 4 0 0,-6 0 128 16,-8 2-128-16,-5 0 0 0,-6 0 0 0,-4-4 0 15,-5 8 0-15,-4-4 0 0,-4 2 176 0,-4 0-176 16,-1 4 0-16,-6-6 0 0,-4 3 0 0,-2 1 0 16,-4 0 0-16,-7 0 0 0,-6 1 0 0,-5-1 0 0,7 0 0 0,-4 0 0 15,-9 3 0-15,-6-1 0 0,-3 3 0 0,1-1 0 16,0 3 0-16,6-1 0 16,6-1 0-16,9 0 0 0,4 1 0 0,4-3 144 15,9 1-144-15,7-4 0 0,6 3 0 0,1-7 0 16,10 0 0-16,6 0 208 0,4-5-48 0,6 1-16 0,3 2-144 0,3-6 0 15,6 1 0-15,3-1 0 0,9 3-192 0,2-1-64 16,4 6 0-16,2 2-17472 0</inkml:trace>
  <inkml:trace contextRef="#ctx0" brushRef="#br0" timeOffset="34063.82">2109 11678 10127 0,'-15'-4'896'0,"6"2"-704"0,1 0-192 0,1 0 0 0,3 2 400 0,0 0 48 0,0 0 16 0,-3-5 0 0,-1 3 1552 0,-3-2 304 0,0-4 64 0,5-1 16 15,2 5-208-15,6-11-32 0,2 4-16 0,5-2 0 16,3 3-736-16,3-3-128 0,7 0-48 0,1 0 0 16,3 3-272-16,4-3-48 0,4 9-16 0,0-5 0 15,4 7-448-15,2 2-112 0,5 0-16 0,2 2 0 16,6 0-80-16,3 1-32 0,1 1 0 0,3-8 0 16,-1 1-64-16,5-1-16 0,7 0 0 0,3 0 0 15,1 2 160-15,1 2 32 0,1 0 0 0,2 0 0 16,-2 0-144-16,-1 0-32 15,1-5 0-15,-5 1 0 0,-1-2 80 0,-1-3 16 0,2 1 0 0,-3-3 0 0,-3 5-96 16,0-5-16-16,2 5 0 0,0-1 0 0,-4 3 0 0,-5-2-128 16,-1 1 192-16,-5-3-64 0,-6 1-128 0,-4 3 0 15,-7-2 0-15,-2 4 0 16,-4-3 0-16,-3-1 0 0,-3 0 0 0,-7 1 0 0,-2-3 0 0,-5 1 0 16,-1 1 0-16,-3 0 0 0,-1-1 0 0,-3 3 0 15,-2-2 0-15,-4 3 0 0,-1 1 0 0,-1 4-192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6:19.22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5779 6710 3679 0,'-5'0'320'0,"1"-3"-320"0,0 1 0 0,2 0 0 0,2 2 1024 0,0-2 128 0,-2 0 16 0,-3-5 16 15,1 3 160-15,0-6 48 0,-3-5 0 0,3 2 0 16,2 2-304-16,0 1-48 0,0 1-16 0,2 3 0 0,-2 4-32 0,4 2-16 16,-2 0 0-16,4 6 0 15,-2-6-240-15,5 4-48 0,-1 3-16 0,5-1 0 0,1-2-64 0,1 3-16 16,9-3 0-16,1 0 0 0,9-2-112 0,2 3-32 15,4-5 0-15,1 0 0 0,-1 0 0 0,7 0 0 16,2 0 0-16,4-7 0 0,2 5-224 0,0 0-48 16,-6 2-16-16,0 2 0 15,2-2-160-15,2 2 0 0,-11 5 0 0,5-5 128 0,2 2 288 0,6 7 48 16,1-5 16-16,1 2 0 0,-2 1-32 0,-4-3 0 0,-4 3 0 0,-5-7 0 16,-3 0-64-16,-8 0 0 0,-1-2-16 0,-2 0 0 15,-3 0 176-15,-4-2 32 0,-4 0 16 0,-2 2 0 31,-2-2-64-31,-5 2-16 0,-2 0 0 0,-2 0 0 0,-2 0-304 0,0 0-64 0,2 0-16 0,-4-4 0 16,4 2-128-16,-2-3 0 0,0 1 0 0,3 2 0 31,-3-2-1088-31,0-1-192 0,0 5-32 0,0 0-14112 0</inkml:trace>
  <inkml:trace contextRef="#ctx0" brushRef="#br0" timeOffset="1">13167 6688 2751 0,'-12'-6'256'0,"1"4"-256"0,5 0 0 0,1 2 0 0,3 0 832 0,-2-5 112 0,-7 5 16 0,-4-6 16 16,-6 0 960-16,0-3 192 0,-5-2 48 0,7 1 0 16,6-1-768-16,1 3-160 0,5-3-32 0,1 2 0 15,2 1-224-15,-1-1-48 16,3 3-16-16,0 0 0 16,4-3 80-16,-2 3 16 0,4 1 0 0,1 3 0 15,1 2-48-15,0-4 0 0,1 8 0 0,6-4 0 16,-3 2-320-16,5 1-64 0,2-1-16 0,4 2 0 0,5 0 112 15,4 3 16-15,4-7 0 0,2 0 0 16,0 0 32-16,5 0 16 0,6-5 0 0,4 3 0 0,4 0-240 0,3 0-32 16,3 2-16-16,3 0 0 0,0-6-144 0,4 1-16 15,5-1-16-15,1-3 0 0,-8 3 32 0,3 0 0 16,3-3 0-16,0 7 0 0,3-2-160 0,-3 0-32 16,3 4 0-16,-3-3 0 0,-1 6-128 0,-1-1 128 15,-4-2-128-15,-6 0 128 0,-3 0-128 0,-8-2 192 16,0-1-192-16,-6 3 192 0,-3-8-192 0,-2 6 0 0,1-9 0 15,-3 5 128-15,0-3-128 0,-4 1 128 0,0-3-128 0,-2 0 128 16,-2 1-128-16,-5-1 0 0,-2 0 0 0,-6 1 128 16,-4 1-128-16,-5 1 0 0,-1 1 0 0,-8 3 0 15,-3 4-144-15,-2 0-16 0,-5 2 0 0,-2 7-12080 16,-2-3-2416-16</inkml:trace>
  <inkml:trace contextRef="#ctx0" brushRef="#br0" timeOffset="2">1333 7404 911 0,'3'-24'0'0,"-1"7"0"0,0 2 0 0,-2 5 0 0,2 1 640 0,-2 5 64 0,2-7 0 0,0-4 0 0,3-8 128 0,1-9 16 0,0-4 16 0,1-1 0 16,-1 6-576-16,0 3-112 0,-1 7-32 0,-1-1 0 16,0 5 64-16,-2 2 16 0,1 0 0 0,-3 3 0 15,2-5 736-15,0 2 128 0,0 4 48 0,0 0 0 16,2 1 0-16,-2 1 0 0,1 1 0 0,-1 1 0 16,-2 7-272-16,-2 0-48 0,2 3-16 0,-3 5 0 15,1 5-96-15,-2 8-32 0,2 5 0 0,-2 6 0 16,-1 14 96-16,1 8 32 0,0 10 0 0,0 2 0 0,-1-11-32 0,3 4 0 15,-2 14 0-15,2 6 0 0,-2 4-304 0,1 2-64 16,-1 4-16-16,-2-1 0 0,4-3-240 0,0-15-144 16,-1-8 160-16,1-9-160 0,0-13 128 0,0-1-128 15,0-3 0-15,0-8 0 0,0-5 416 0,-3-4-16 16,3-8 0-16,0-11 0 0,0 0 112 0,0-15 32 16,0-2 0-16,2-11 0 0,2-10 304 0,0-5 64 0,4-1 16 0,1-14 0 15,1 1-480-15,1-1-80 0,1 5-32 0,-1 2 0 16,2-5-208-16,1-10-128 0,3-14 128 0,0-10-128 15,0 5 0-15,-6 0 0 0,-1 6 0 0,-1 5 128 16,-3-1-128-16,-2 9 0 0,0 11 0 0,0 8 0 16,-2 6 0-16,2 5 0 0,0 2 0 0,-2 6-128 15,3 3 128-15,-1 8-128 0,0 6 128 0,0 5-128 16,0 6-256 0,-2 0-32-16,0 10-16 0,-2 8 0 0,2 3-192 0,-2 6-32 0,-2 16-16 0,1 8 0 15,-1 13 336-15,2 8 64 0,2 7 16 0,0 4 0 16,0-13 80-16,0 18 32 0,-4 10 0 0,2 14 0 15,-3 10 144-15,3-3 0 0,0 2 0 0,2-12 0 16,0-17 0-16,4-22 0 0,1-17 0 0,-1-17 128 0,0-10-128 0,0-16 0 16,1-7 0-16,-3-12 0 0,2-10 0 0,0-11 144 15,1-2 0-15,-1-13 0 0,2-12 528 0,1-15 96 16,-1-14 32-16,3 3 0 0,-3 7-384 0,5-12-80 16,-1-16-16-16,5-13 0 15,0-9-320-15,-2 5 0 0,-2 15 0 0,-5 12 0 16,0 17 0-16,-6 9 0 0,-2 17-160 0,0 17 160 15,0 13-512-15,-2 4 16 0,-1 12 0 0,-3 16 0 16,-3 6 48-16,-2 15 0 0,1 6 0 0,-1 13 0 0,-2 13 192 0,0 11 64 0,2 8 0 0,3 0 0 16,1 6 192-16,3 5 208 0,4-2-32 0,-1 5-16 15,6 8-160-15,3 3 192 0,0 3-192 0,5-7 192 32,0-16-1056-32,4-3-208 0</inkml:trace>
  <inkml:trace contextRef="#ctx0" brushRef="#br0" timeOffset="3">13204 10056 2751 0,'-5'0'256'0,"1"0"-256"0,2 0 0 0,0 0 0 0,2 0 896 0,-2 0 128 0,0-2 16 0,-1 2 16 0,1-2 1312 0,7 2 272 0,3-4 48 0,-8 4 16 0,38-7-848 0,-12 3-192 15,2 2-16-15,4-5-16 16,2 5-304-16,4 0-64 0,5 2-16 0,-1 0 0 0,-1 0-208 0,1 2-32 16,7 3-16-16,2 1 0 0,3 0-208 0,1-1-32 15,0-1-16-15,1 0 0 0,3 3 176 0,1-7 48 16,0 0 0-16,4-5 0 0,4 1-176 0,4 2-16 16,5-7-16-16,-3 7 0 0,-5-2-192 0,-8 2-48 0,-5 2 0 31,-5 0 0-31,-4 2-368 0,-5-4-144 0,-3 2 0 0,-3-4 144 15,-6 1-144-15,0-1 0 0,-5 4 0 0,-4-4 0 16,-4 4 0-16,-2-2 0 0,-4 2 0 0,-5 0 0 16,-1 0 0-16,-5 2 0 0,-2 2 0 0,-1-4 0 15,-1 0 0-15,-2 2 0 0,-3 3 0 0,-1-1-176 16,-1 2-1280 0,0-4-256-16</inkml:trace>
  <inkml:trace contextRef="#ctx0" brushRef="#br0" timeOffset="4">25564 10397 9215 0,'-2'0'816'0,"-1"0"-656"0,6 0-160 0,-1 0 0 0,0 0 1216 0,2-2 192 0,5 2 64 0,8-7 0 0,8 3 896 0,14-7 176 16,12 1 32-16,8-5 16 15,5 2-1120-15,4 0-208 0,5 3-48 0,-3-1-16 0,3 0-720 0,-1 1-144 16,5-1-16-16,1 3-16 0,-1 1 464 0,10 3 80 15,11 2 32-15,9-5 0 0,-7 5-16 0,11-4 0 16,12-1 0-16,7 1 0 0,7-2 96 0,-3 1 32 0,-6 1 0 16,-7-1 0-16,-6-3-336 0,-11-1-64 0,-14 5-16 0,-11-3 0 15,-9 3-96-15,-10-3-32 16,-11 7 0-16,-7-4 0 0,-4 2-448 0,-6-1 0 0,-6 3 0 0,-9 2 0 16,-6-4 0-16,-9 2 0 0,-9 2 0 0,-5-2 0 15,-5 2 0-15,-5-3 0 0,-5 3 0 0,-3-4 0 16,-2 2 0-16,0 2-240 0,2-2 32 0,2 2-12352 15,5 2-2480-15</inkml:trace>
  <inkml:trace contextRef="#ctx0" brushRef="#br0" timeOffset="5">1519 11329 11967 0,'-2'-8'1072'0,"0"1"-864"0,-1 3-208 0,1 4 0 0,2 0 0 0,-2 0-208 0,-2-2 32 0,-3-2 16 0,1 4 1200 0,-2 0 240 15,-1 2 64-15,1 6 0 0,-1 3-672 0,1 6-128 16,1-4-32-16,1 2 0 0,4 2 576 0,-1 2 96 15,3 0 32-15,5 0 0 0,1 2-256 0,3 3-64 16,3-7 0-16,-1 0 0 0,4 0-400 0,-2-4-96 0,4-5-16 0,-2 1 0 16,0-7-112-16,0-4-16 0,-3-2-16 15,-3-3 0-15,1 1 240 0,-5-3 48 0,-1-1 16 0,0-3 0 16,-4-4-224-16,0-2-64 0,-2-5 0 0,-2 3 0 16,2-5-256-16,-5-1 0 0,-1-3 0 0,-1 2 0 31,1 3-480-31,-1 1 0 0,1 9 0 0,-3 5 0 0,0 1-160 15,-1 7-16-15,-3 6-16 0,0 7 0 0,-2 6 880 0,-2 2 176 0,-1 7 48 0,3 6 0 16,0-5 784-16,5 5 144 0,1-2 48 0,5 0 0 16,6-7-544-16,2-1-96 0,6-5-32 0,3-7 0 15,4-3-496-15,4-10-112 0,4-1 0 0,1-2-128 16,3-5-224-16,-1 1-160 0,2 3-16 0,-5-1-15264 16</inkml:trace>
  <inkml:trace contextRef="#ctx0" brushRef="#br0" timeOffset="6">31728 11135 15663 0,'-4'-4'1392'0,"1"-2"-1120"0,3 2-272 0,0 1 0 0,3-1 1232 0,-3 0 192 0,0-7 48 0,0-4 0 15,0-6 1360-15,4 0 288 0,2 2 48 0,1 2 16 16,1 4-1792-16,3 2-368 0,-1 5-64 0,1 4 0 16,4 2-256-16,-2 8-32 0,0 3-16 0,-3 6 0 15,3-2-208-15,-2 8-64 0,1 3 0 0,1 4 0 16,0 1-384-16,2 1 128 0,-2 0-128 0,2 0 0 0,-3 2 0 0,1 0 0 16,0-2 0-16,-2 0 0 0,-3-4 0 0,3-5 0 15,-3-1 0-15,-1-7 0 0,1-5 0 0,1-6 0 16,-1-4 0-16,3-8 0 0,2-7 384 0,-1-8 0 15,5-3 0-15,3-8 0 0,-1 0-48 0,4-11-16 16,11-12 0-16,5-13 0 0,7-9-192 0,8-9-128 16,-3 8 128-16,4-10-128 0,5-6 144 0,-1 1-144 15,1-6 192-15,-9 14-192 16,-8 11-224-16,-3 3-160 0,-1 7-16 0,1 4-18208 0</inkml:trace>
  <inkml:trace contextRef="#ctx0" brushRef="#br0" timeOffset="7">4859 13513 11967 0,'-3'0'1072'0,"3"-4"-864"0,0 2-208 0,0 2 0 0,0-4 1392 0,0 2 224 0,3-3 48 0,-1-1 16 15,4-5 1040-15,0 3 208 0,5-3 32 0,2 3 16 16,2 3-1312-16,2-5-256 0,2 3-48 0,2 3-16 16,3-2-208-16,3 2-48 0,8-3-16 0,1 1 0 15,6-3-496-15,5-1-112 0,6-3-16 0,1 2 0 16,-1 1-32-16,9-1-16 0,4 2 0 0,4 3 0 15,5 2-400-15,-1 2 0 0,-1 6 0 0,3 2 0 16,3-1 0-16,-4 1 128 0,-3-2-128 0,-2 3 0 16,5-5 256-16,-1 0-16 0,-3-2-16 0,-7 0 0 15,-9 2-224-15,5 2 0 0,-3 3 0 0,-2-3 0 32,-1 2 0-32,-12 1 0 0,-1-3 0 0,-5 0 0 0,-4-2 0 0,-7-2 0 0,-1-4 0 0,-7-7 0 0,0 1 0 0,-4-7 0 15,-5 4 0-15,-1-6 0 0,-1 0 144 0,-4-3-144 16,0-1 128-16,-4 2-128 0,0 6 0 0,-4-2-256 15,1 0 48-15,1 6-18128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6:08.0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13587 10269 8287 0,'-4'-6'736'0,"0"4"-592"0,1-1-144 0,1 3 0 0,0 0 752 0,0 0 112 0,-2 0 32 0,0 0 0 0,-3 0 1472 0,-1 3 320 0,-3 1 48 0,-2 0 16 0,0 2-720 0,1 1-144 0,1 1-32 0,-2 5 0 16,0 2-224-16,3-2-48 0,-1 6-16 0,-2 4 0 16,1 5-400-16,1 6-80 0,-2 2 0 0,5 7-16 15,-1-3-432-15,3 1-64 0,6 3-32 0,2-5 0 16,2-12-256-16,2 5-48 0,7-8-16 0,0 1 0 31,2-1-224-31,2-3 0 0,0-2 0 0,2-4 0 16,0-2-512-16,3-5-160 0,-1 1-32 0,0-7-16528 15</inkml:trace>
  <inkml:trace contextRef="#ctx0" brushRef="#br0" timeOffset="1">14179 10554 10127 0,'-10'-6'448'0,"1"2"96"0,0 2-544 0,3-3 0 0,2 3 0 0,0 0 0 16,-1 0 1024-16,-3 2 80 0,-7-7 32 0,-4 3 0 16,-3 4 1296-16,-1 0 272 0,0 4 48 0,-1 7 16 15,3 8-1376-15,0 0-288 0,3 5-48 0,1-1-16 16,5 3 256-16,1 2 48 0,5-1 16 0,4 1 0 15,4-5-592-15,2 1-112 0,4-3-16 0,5-4-16 16,2 4-416-16,2-10-80 0,0-3 0 0,2-3-128 16,3-1 192-16,1-8-192 0,1-3 192 0,-1-3-192 15,-2-3 0-15,1-6 0 0,-3 0 0 0,-4-5 0 16,0 1 0-16,-5-5 0 0,1 3 0 0,-7 1 0 16,0-4 0-16,-2 3 0 0,-2 1 0 0,-2-1 0 0,0 4 0 0,-2 4 0 15,0 6 0-15,-1 0 0 0,3 9 0 0,-2 2 0 16,2 0 0-16,0 7-144 0,2 3 144 0,2 1 0 15,2 0 0-15,7 6 0 0,2 4 320 0,2 4 0 16,2 1 0-16,0-1 0 0,0 3-128 0,2 4-16 16,-2 2-16-16,0 2 0 0,-2-4-160 0,0 4 0 15,-3 7 0-15,-3 4 0 0,0-2 0 0,-7-1-144 16,0-1 144-16,-9 2 0 0,-1 1 0 0,-5 3 0 0,-4-10 0 16,-2-5 0-16,2-2 0 0,-4-7 0 0,-1-6 0 0,1-4 0 15,2-4 0-15,0-11 0 0,4-4 0 0,0-7 0 31,2-2-464-31,2-8-192 0,5-5-48 0,2 5 0 16,6 2-1648-16,0-2-336 0</inkml:trace>
  <inkml:trace contextRef="#ctx0" brushRef="#br0" timeOffset="2">14690 10546 7359 0,'-8'6'320'0,"4"-2"80"0,-1 3-400 0,3-1 0 0,0-2 0 0,0 3 0 0,0 3 1664 0,0 8 256 0,0 9 64 0,-3 9 0 0,5 5 1056 0,0-1 224 16,0 1 32-16,7-7 16 0,3-2-1136 0,3-7-240 16,0-8-32-16,4-4-16 0,0-4-992 0,0-7-192 15,0-4-32-15,-2-3-16 0,-4 1-352 0,-3-4-80 16,3-3-16-16,-1-4 0 0,-1-2-208 0,-5 0 128 15,-2-4-128-15,-2 4 0 0,-4-3 256 0,0 1-32 0,-5 0-16 0,1-2 0 16,-3 2 240-16,-2 0 32 16,3-3 16-16,-5 3 0 0,2 2-368 0,0 2-128 0,3 5 0 0,-1 3 144 31,5-1-784-31,3 5-176 0,1 3-16 0,2 0-16 16,7 3-1120-16,3-1-208 0,3 0-64 0,2 2-7120 0,2-4-1440 0</inkml:trace>
  <inkml:trace contextRef="#ctx0" brushRef="#br0" timeOffset="3">15161 10603 3679 0,'-2'5'320'0,"0"-1"-320"0,0-4 0 0,0 2 0 0,-1-2 960 0,1 4 112 15,-2-4 16-15,0 4 16 0,-3 3 1120 0,-3 3 208 16,-1 5 64-16,-2 2 0 0,1 5-352 0,-1 1-64 16,0 5-16-16,2 4 0 0,-1 0 320 0,3 0 64 31,1-3 16-31,1 1 0 0,5 4-752 0,2-6-160 0,4-7-16 0,3-6-16 0,-1-2-864 0,3-7-160 15,1-1-48-15,3-10 0 0,2-1-320 0,2-9-128 16,2-6 0-16,0-3 144 0,0-3-144 0,1-5 0 16,1-5 0-16,-4 1-176 0,2 0-128 0,-6 4-16 0,-2 4-16 15,-3 5 0-15,-6 2 32 0,0 4 16 0,-2 2 0 0,-4 8 0 16,0 1 288-16,0 4 0 16,-1 4-128-16,3 4 128 0,0-3 128 0,2 5 64 0,4-2 32 0,1 5 0 15,3 0-224-15,3 4 0 0,-1-3 128 0,1 3-128 16,2 5 0-16,0 5 0 0,1-4 0 0,-1 7 0 15,0-2 0-15,0-1 0 0,0-4 0 0,-1-1 144 16,5-3 48-16,0-7 16 0,1-8 0 0,-1-4 0 16,0-4 80-16,2-5 16 0,0-8 0 0,0-4 0 15,-2-5-176-15,0-8-128 0,0 2 192 0,-4-2-192 16,0-5 128-16,-3-4-128 0,1 3 0 0,-5-1 0 16,1 5 0-16,-3-5 0 0,-2 3 0 0,0-3 0 0,-2 5-256 0,0-2 0 15,-2 10 0-15,0 2 0 0,0 0 0 0,0 7-16 16,-2 2 0-16,1 6 0 0,-1 2 80 0,0 9 32 15,0 4 0-15,-3 9 0 0,-1 10 32 0,-1 1 0 16,1 12 0 0,-1 8 0-16,-1 12 128 0,3 7 128 15,1 1-128-15,4 8 176 0,6 5 272 0,0-11 64 16,5-7 16-16,1-8 0 0,5-2-112 0,0-9-32 16,0-10 0-16,2-5 0 0,4-6-192 0,3-8-64 0,1-9 0 15,3-15 0-15,2-4-128 0,-2-7-192 0,-1 1 32 16,-3-5-12192-16,1 0-2432 0</inkml:trace>
  <inkml:trace contextRef="#ctx0" brushRef="#br0" timeOffset="4">16183 10369 28559 0,'-6'-2'1264'0,"4"-2"272"0,0 2-1232 0,0-1-304 0,0 3 0 0,-1-2 0 0,3 2 1232 0,0 0 192 0,-2 0 48 0,2 0 0 0,0 0-736 0,0 0-144 15,0 0-16-15,0 0-16 16,0 0-1440-16,0 0-272 0,28 24-64 0,-22-16-16 0</inkml:trace>
  <inkml:trace contextRef="#ctx0" brushRef="#br0" timeOffset="5">16249 10701 35007 0,'-8'9'1552'0,"4"-9"320"0,-1 2-1488 0,3-2-384 16,0 4 0-16,0-4 0 0,0-4 1472 0,0 2 208 15,0-5 48-15,2-1 16 0,2-3-1344 0,2-4-272 16,2 0-128-16,5 0 128 16,2-6-2832-16,6-2-576 0</inkml:trace>
  <inkml:trace contextRef="#ctx0" brushRef="#br0" timeOffset="6">17070 10111 21183 0,'2'-10'944'0,"0"1"192"0,0 7-912 0,0-2-224 0,0 4 0 0,-2 4 0 0,0 0 1344 0,2 7 240 0,-2 6 32 0,2 7 16 15,3 14 1168-15,-5 7 224 0,6 6 48 0,-4 4 16 16,0 5-1872-16,3-7-368 0,1 2-80 0,0-4 0 16,3-4-448-16,-1-6-96 0,1-5-16 0,-1-11 0 15,-1-1-208-15,-3-11 0 0,2-1 0 0,-3-3 0 16,1-3-544 0,-4-4-160-16,2-2-16 0,0-2-17056 0</inkml:trace>
  <inkml:trace contextRef="#ctx0" brushRef="#br0" timeOffset="7">16937 10073 12895 0,'7'0'1152'0,"-3"2"-928"0,3-2-224 16,-1 2 0-16,-2-2 1008 0,0 0 144 0,5 3 48 0,4 1 0 15,8 2 2400-15,9 1 496 0,6-1 80 0,2 2 32 16,3 3-2464-16,-1-7-480 0,1 5-112 0,-5-1 0 15,-2 3-512-15,-8 2-80 0,-7-3-32 0,-6 1 0 16,-3 4-528-16,-6 2 0 16,-4-4 0-16,-4 6 0 0,-6 2-288 0,-7 5-16 0,-3-1 0 0,-3-1 0 15,0-3 304-15,1-2 256 0,-1-2-64 0,-1-4 0 32,1-4-192-32,2-3 0 0,-1-4 0 0,3-2 0 15,2 0-1040-15,2-2-304 0,5-2-64 0,3-1-16 16,7-1-1120-16,4 4-208 0</inkml:trace>
  <inkml:trace contextRef="#ctx0" brushRef="#br0" timeOffset="8">17762 10043 12895 0,'-11'-6'1152'0,"5"4"-928"0,1 2-224 16,1-4 0-16,2 1 704 0,-2 3 80 0,2 3 32 0,-5 1 0 15,1-2 1552-15,-7 6 304 0,0 3 64 0,-4 8 16 16,0 7-1984-16,-2 2-400 0,-2 10-80 0,2-2-16 16,-1 2 848-16,3 7 160 0,2-4 48 0,5 5 0 15,-1 3 288-15,5-6 64 0,4 2 16 0,4-3 0 16,6-1-816-16,3-5-176 0,6 2-16 0,0-10-16 16,4 4-432-16,1-9-96 0,-3 3-16 0,0-5 0 31,2 0-464-31,1-4-112 0,-1 0 0 0,-2-2-16 0,-2-4-1952 0,-2-5-384 0</inkml:trace>
  <inkml:trace contextRef="#ctx0" brushRef="#br0" timeOffset="9">18064 10182 10127 0,'0'6'896'0,"0"-2"-704"16,2 3-192-16,-2-3 0 0,0 2 1360 0,2 5 240 15,1 6 64-15,-1 11 0 0,2 14 1792 0,0 7 352 16,-2 7 80-16,1-3 16 0,-1-4-2032 0,0 0-400 0,-2 0-64 0,0-11-32 16,0-6-720-16,0-4-144 0,2-7-16 0,-2-4-16 31,0-11-928-31,0 1-176 0,0-3-32 0,0-8-15056 0</inkml:trace>
  <inkml:trace contextRef="#ctx0" brushRef="#br0" timeOffset="10">18350 10297 7359 0,'-3'0'320'0,"1"0"80"16,0 2-400-16,0 0 0 0,0 0 0 0,-2 2 0 0,-1 1 2560 0,-3 1 416 15,-3 5 96-15,-6 6 0 0,-6 4 704 0,-3 2 144 16,-1 3 32-16,-1 2 0 0,0-7-1712 0,3 0-352 16,1 0-64-16,5-1-16 0,6-5-1072 0,5-3-224 15,3-1-32-15,8-5-16 16,3 3-288-16,7-7-176 0,4 2 192 0,4 0-192 0,3 1 0 0,-1 1 0 15,0-2 0-15,1 5 0 0,-5 2 0 0,-2 3 0 16,-2-1 0-16,0 2 0 0,-2 2 0 0,-3-2 0 16,1-4 0-16,0-3 0 0,1 1 0 0,3-9 0 0,2 2 0 15,2-4 0 1,-1 2-720-16,-1-7-48 0,-3 3-16 0,1 4-16672 16</inkml:trace>
  <inkml:trace contextRef="#ctx0" brushRef="#br0" timeOffset="11">18695 10454 16575 0,'-9'7'736'0,"5"-3"160"0,2 2-720 0,0-6-176 0,2 2 0 0,0-2 0 0,4 3 2240 0,0-1 400 15,7 2 96-15,6 0 16 0,2-2-992 0,4-2-192 16,1-2-32-16,1-2-16 0,1-2-624 0,-3-3-112 15,-1 0-16-15,-5 5-16 0,-2-4-368 0,-3 6-80 16,-1-3-16-16,-5 3 0 16,-3 2-736-16,-1 2-160 0,-2 3-32 0,-5-1-9552 15,-1 2-1920-15</inkml:trace>
  <inkml:trace contextRef="#ctx0" brushRef="#br0" timeOffset="12">18799 10254 19343 0,'-4'0'848'0,"2"0"192"0,2 4-832 0,0-4-208 0,0 3 0 0,0 1 0 0,0 2 2304 0,2 5 400 0,2 8 96 0,0 9 16 16,3 10-608-16,1 2-112 0,1 3-32 0,1 0 0 31,1-5-832-31,-2 2-160 0,1-3-48 0,1-3 0 16,-3-7-640-16,1-5-144 0,-1-3-32 0,-1-7 0 15,-3-1-208-15,-2-4-208 0,0-3 32 0,0-6-11984 16,1-3-2384-16</inkml:trace>
  <inkml:trace contextRef="#ctx0" brushRef="#br0" timeOffset="13">19202 10129 12895 0,'-3'12'1152'0,"3"1"-928"0,0-2-224 16,0-3 0-16,3 1 1488 0,-1 8 256 0,0 6 48 0,0 20 16 15,2 12 2304-15,3 9 464 0,-1-9 96 0,5 1 0 16,-3-14-3024-16,3-6-624 0,-3-8-112 0,-1-7-16 16,-1-4-896-16,1-6 0 0,-1-7 0 0,0-4-128 31,-1-2-1696-31,-1-6-336 0</inkml:trace>
  <inkml:trace contextRef="#ctx0" brushRef="#br0" timeOffset="14">19332 9862 13823 0,'8'5'608'0,"-4"-5"128"0,3 0-592 16,-1 2-144-16,0 0 0 0,-1 0 0 0,3 2 2528 0,7 7 480 16,6 0 80-16,9 8 32 0,6 6 320 0,1 7 64 15,-1 2 16-15,-4 9 0 0,-4-1-1904 0,-3 5-368 16,-6 2-80-16,-4 2-16 0,-2 5-560 0,-7 3-112 15,-1 1-32-15,-5 6 0 0,-5-2-96 0,-1 2-32 16,-3 0 0-16,3-7 0 0,0-3-320 0,1-1 0 0,1 5 0 16,0-7 128-16,0-2-128 0,1-13 0 0,3-8 0 0,0-13 0 15,3-10-336-15,1-10-48 0,0-7 0 0,0-12-19072 16</inkml:trace>
  <inkml:trace contextRef="#ctx0" brushRef="#br0" timeOffset="15">20273 9884 6447 0,'-4'-5'576'0,"-3"3"-576"0,3-2 0 0,0 2 0 16,2 0-640-16,-3 0-256 0,-3-3-32 0,-7-1-16 0,-2-2 944 0,2-1 0 16,2-2 160-16,3 1-16 0,3-1-400 0,3 0-96 15,2-3-16-15,-2 1 0 16,-1 2 656-16,-1 0 128 0,-3 5 32 0,1-5 0 0,-3 5 768 0,3 2 144 15,-5-3 48-15,2 3 0 0,3 0 384 0,-1-3 96 0,5 3 16 16,2 2 0-16,4-2 608 0,4 0 128 0,3 1 32 0,4-1 0 16,4 8-416-16,0-1-80 0,4 7 0 0,-2 7-16 15,2 7-1008-15,-1 10-192 0,-1 4-32 0,-4 0-16 16,-5 5-32-16,1 6-16 0,-2 6 0 0,-1 5 0 31,-2 2-304-31,-3 6-64 0,-1 13-16 0,-4 4 0 0,-3 0-96 0,-3-8-32 0,-1-1 0 0,-6-1 0 16,0-14-224-16,-2 3-128 0,0-10 128 0,2-5-128 15,3-5 0-15,-1-1 0 0,0-5 0 0,7-10 0 16,2-11-240-16,8-15-112 0,4-11-32 0,9-12-18240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6:19.37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16972 12849 14735 0,'-3'-6'1312'0,"1"2"-1056"0,2-3-256 0,0 3 0 0,0 2 752 0,0-2 80 0,0-5 32 0,-2-2 0 0,2-1 1888 0,0-1 368 16,0 4 80-16,2 5 0 0,-2 4-1424 0,2 9-304 16,3-3-48-16,-1 9-16 0,0 8-96 0,0 5-32 15,-1 8 0-15,1 9 0 0,-4 4-656 0,4 6-144 16,0 9-32-16,1 0 0 0,1 2-304 0,-2 0-144 15,3 4 128-15,-3-4-128 0,0 4 0 0,0-10 0 16,1 2 0-16,-3-7 0 0,0-6 0 0,0-2 0 16,0-7 0-16,-2-3 0 0,4-5 0 0,-1-13 0 0,-1-7 0 15,2-5 0-15,-2-7 0 0,2-9-144 0,1-1 144 0,-1-9-12128 16,0-7-2336-16</inkml:trace>
  <inkml:trace contextRef="#ctx0" brushRef="#br0" timeOffset="1">17400 12862 11967 0,'-5'11'1072'16,"1"-1"-864"-16,0-1-208 0,0-3 0 0,-1 1 1920 16,-3 7 320-16,-7 14 80 0,-8 13 16 0,-5 16 720 15,-6 5 144-15,2 2 16 0,2-13 16 0,2-2-2112 0,5-7-416 16,4-5-96-16,2-6-16 0,4-3-256 0,4-11-48 15,5-2-16-15,4-9 0 0,2-6 80 0,5-4 16 16,-1-2 0-16,5-9 0 0,-1 4-64 0,1-2-16 16,4-4 0-16,0 3 0 0,4-1-288 0,2-4 160 15,5-1-160-15,-1-1 128 16,5 0 0-16,0 2-128 0,0-1 192 0,0 8-64 0,-1 1-128 0,1 5 160 0,2 6-160 16,-2 4 160-16,-2 4-160 0,-5 7 0 0,1 2 0 0,-3 7 0 31,-4 1 0-31,-2 7-272 0,-2 0 64 0,-5 6 16 0,1 1 576 0,-5 6 128 0,2 8 32 0,-4 0 0 15,3-4-224-15,-3-4-32 0,2-7-16 0,0-6 0 16,5-4-272-16,-3-9 128 0,3-6-128 0,-3-7 0 31,5-4-704-31,-3-8-256 0,3-7-64 0,0-6-16096 0</inkml:trace>
  <inkml:trace contextRef="#ctx0" brushRef="#br0" timeOffset="2">18198 13077 13823 0,'3'-2'1216'0,"-1"2"-960"16,0 0-256-16,0 0 0 0,0 0 1872 0,0 0 336 15,5 2 64-15,1-2 16 0,7 2 1232 0,4 2 240 16,2-1 48-16,3-1 16 0,-1-2-2224 0,3-2-448 15,-1-1-96-15,1 3-16 0,2-6-624 0,-5 4-128 16,3 2-32-16,-5 0 0 16,-4 2-256-16,-2 0 0 0,-2 2 0 0,-3 7 0 15,-3-5-1408-15,-1 9-320 0,-4 2-80 0,-2-2-9088 0,0 9-1824 16</inkml:trace>
  <inkml:trace contextRef="#ctx0" brushRef="#br0" timeOffset="3">18256 13562 11967 0,'-17'11'1072'0,"8"-5"-864"0,3 1-208 0,2-5 0 16,4 0 2688-16,0-2 512 16,2 0 80-16,2 0 32 0,5-2 208 0,3-2 64 15,8-3 0-15,1 3 0 0,4-7-1936 0,1 5-384 0,2-2-80 0,-1 1-16 16,1 3-720-16,0 2-160 0,-1-5-32 0,-1 5 0 0,0 0-256 16,1 2-176-16,-1 0 32 0,1 0-18352 31</inkml:trace>
  <inkml:trace contextRef="#ctx0" brushRef="#br0" timeOffset="4">19549 13164 11055 0,'-9'-6'976'0,"5"2"-784"0,2-1-192 0,0 1 0 16,0 2 1664-16,-1-4 272 0,1 1 64 0,0-10 16 15,-2-2 1504-15,0-4 320 0,-3-2 48 0,-1-5 16 16,-1 7-2128-16,-4-1-432 0,1 5-64 0,-1 7-32 16,-4-1-368-16,-2 1-80 0,-3 5-16 0,1 3 0 15,0 4-336-15,-7 5-80 0,0 5-16 0,-4 1 0 16,3 8-176-16,-1-3-48 0,2 3 0 0,3 0 0 15,5 0-128-15,3-4 0 0,7-2 0 0,3 2 0 0,7-6-176 0,7 0 176 16,1-3-128-16,5 1 128 0,6 1 0 0,0-3 0 16,5-1 0-16,-1 5 0 0,1-1 0 0,1 1 0 15,1 2 192-15,4 2-64 0,-3 0-128 0,1-3 0 16,0 3 0-16,-1 2 0 0,-1 5 0 0,-3-1 0 16,-3 0 0-16,-1 0 0 0,-2 7 0 0,-2 0 0 0,-5-1 0 15,-1-1 128-15,-3-3-128 0,-2-1 0 0,-4-1 0 0,-2-2 0 16,-2 0 0-16,-4-2 0 0,-3-6 0 0,-6-5 0 15,2 1 0-15,-4-5 0 0,-3-2 128 0,-5-2-128 16,-3 0 160-16,-2 2-32 0,4-7-128 0,-1 5 192 16,-3 0-64-16,-3-6-128 0,6 1 176 0,1 1-176 15,9 1 192-15,6-3-192 0,2-3 192 0,7 3-192 16,4-3-192-16,4-2-160 0,7 3-32 0,4-1-12064 16,4 0-2416-16</inkml:trace>
  <inkml:trace contextRef="#ctx0" brushRef="#br0" timeOffset="5">20092 13230 7359 0,'-4'-10'656'0,"2"3"-528"0,-1 3-128 0,1 2 0 0,0 0 496 0,0 2 64 0,0 2 16 0,-2-4 0 0,-3 2 1888 0,-1 0 384 0,-1 2 80 0,1 4 16 16,1 1-896-16,1 3-192 0,4 1-16 0,0-5-16 15,2 5-544-15,0 0-128 0,4-1 0 0,0 1-16 16,3 0-144-16,-1-1-32 0,2 1 0 0,-1-3 0 16,1 1-496-16,1-3-96 0,-1 1-32 0,1-5 0 31,-3 4-48-31,1-6-16 0,1 0 0 0,-1 0 0 0,1 0-128 0,-1-6-16 0,-1 2-128 0,-2-3 192 15,3 3 0-15,-5-2 0 0,0-3 0 0,-2-2 0 32,0-1-192-32,-2-3 0 0,-3 0 0 0,1 0 0 15,-2 0 0-15,-1 0 0 0,-1 4 0 0,1 3 0 16,-1 4-144-16,-3-3 144 0,3 7 0 0,-3 0-144 0,0 7 144 0,3-1 0 16,-1 5 0-16,1-5 0 0,4 3 0 0,2-3 0 15,2 0 192-15,0 1-64 0,4 1-128 0,2-6 0 16,3 3 128-16,-1-5-128 15,5 0-1376-15,0-7-352 0</inkml:trace>
  <inkml:trace contextRef="#ctx0" brushRef="#br0" timeOffset="6">20567 12790 6447 0,'0'0'576'0,"-2"2"-576"0,2 0 0 0,0 0 0 15,0 2 2048-15,0-2 320 0,-2 7 48 0,2 2 16 16,0 1 1472-16,0 8 320 0,4-1 48 0,-2 0 16 16,2 2-1984-16,3 3-400 0,-1-1-80 0,-2 5-16 15,3 1-800-15,-3 1-176 0,4 6-16 0,-5 3-16 0,-1 3-464 0,0 1-80 16,-2 2-32-16,2-7 0 0,0-8-48 0,2 6-16 15,5 6 0-15,-1-3 0 0,5 1 16 0,0-4 0 16,0 1 0-16,0-10 0 0,-3-3-176 0,3-3 0 16,0-10 0-16,0-7 0 0,1 2 0 0,-1-12 0 15,4 2 0-15,0-11 0 0,0-2-288 0,0-5 16 16,0 1 0-16,-2 0 0 16,0 0-480-16,-2 1-80 0,-2-1-32 0,-3 4-16480 15</inkml:trace>
  <inkml:trace contextRef="#ctx0" brushRef="#br0" timeOffset="7">20516 13047 14735 0,'-15'0'1312'0,"8"0"-1056"0,1 0-256 0,2 2 0 16,2 0 3456-16,2 3 640 0,0-5 128 0,0 4 32 15,2 2-1200-15,0 3-240 0,6-1-64 0,3-1 0 16,4-3-1888-16,2-2-384 0,6-4-80 0,5-6-16 15,2-1-384-15,6-6 0 0,3-2 0 0,-1-4-18368 16</inkml:trace>
  <inkml:trace contextRef="#ctx0" brushRef="#br0" timeOffset="8">23236 12628 14735 0,'-2'-2'1312'0,"-1"2"-1056"0,3-5-256 0,0 3 0 0,0 0 1152 0,-2 0 192 0,0-6 16 0,0-5 16 16,-2-2 352-16,-5-2 64 0,-1 0 0 0,-1-4 16 15,-4 3-1360-15,0 1-288 0,0 0-160 0,0 5 192 0,-2-1 384 0,0 0 64 16,0 5 32-16,0 1 0 0,4 3 96 0,1 4 0 16,-1 4 16-16,2 3 0 0,1 3-560 0,3 5-224 15,3 6 176-15,0 3-176 0,4 4 144 0,2 6-144 16,4 6 128-16,1 7-128 16,3 6 528-16,3 5 32 0,4 8 0 0,0 2 0 0,2 4 352 0,-2 7 80 15,2 6 16-15,1-2 0 0,-5 0-496 0,-3-6-80 16,-1 1-32-16,0-9 0 0,-3-6-400 0,-1-7 0 15,-3-9 0-15,0-7-176 0,-2-4-144 0,-2-8-16 0,0 0-16 0,0-3 0 32,0-8-352-32,-4-4-64 0,0-4 0 0,-1-9-9984 0,1 0-1984 0</inkml:trace>
  <inkml:trace contextRef="#ctx0" brushRef="#br0" timeOffset="9">22846 13262 19343 0,'4'0'848'0,"0"-4"192"0,3 2-832 0,-1 0-208 0,-4 2 0 0,3-2 0 0,3 2 1536 0,9-9 256 16,13 1 48-16,8-5 16 0,9-4 704 0,-2 0 128 15,0 2 48-15,-5 0 0 0,-4 2-1776 0,-4 0-336 16,-2 5-80-16,-4 1-16 0,-5 5-16 0,-2 2-16 15,-2 0 0-15,-4 7 0 0,-2-3-240 0,-5 5-32 16,0 1-16-16,-3 5 0 0,-1 6-208 0,-2 1 144 16,0-1-144-16,-5 2 128 0,1 5-128 0,-2 0 0 15,-1 2 0-15,-1 4 0 0,-3 0 0 0,3 4 0 0,1 0 0 0,3 1 0 16,4 1 0-16,4-2 160 0,5-8-160 0,4-2 160 16,-1-7-32-16,3-2-128 0,2-10 192 0,2-1-64 15,5-8-128-15,-3-4 0 0,5-4 0 0,-5-5 0 16,-6 0 0-16,2-4 128 0,4-9-128 0,1-3 0 15,-3-5 0-15,-4-3 0 0,-3 5 128 0,-5 0-128 16,-3 1 0-16,-4 1 0 0,-2 4 0 0,-4 1 0 16,-5 1 0-16,-2 7 0 0,-2-4 0 0,-2 6 0 15,-2 2-256-15,2-4 0 16,2 7 16-16,0-1 0 0,7 2-112 0,-1-1-32 0,7-1 0 0,2 0 0 0,6 5 384 0,5 2 0 16,0 2 0-16,4-5 0 0,6 7 0 0,2 0 0 15,3 2 0-15,2 3 0 0,4 5 0 0,2-5 0 16,2 5 0-16,0 7 0 0,-2 0 0 0,-2 5 0 15,-4-1 0-15,-5 2 0 0,-4 1-256 0,-2 6 80 16,0-3 16-16,-6-1 0 0,0-1-80 0,-3 1-16 16,-1-3 0-16,-5-1 0 0,0-3 256 0,-4-2 208 0,2-7-32 0,-2 1-16 15,0-9 400-15,2 2 80 0,-3-4 0 0,1-4 16 16,0 2-400-16,-2-6-64 0,0-1-32 0,-1-6 0 16,1 0-160-16,-2-6 0 0,1 0 0 0,1-5 128 15,0 1 0-15,2-10 0 16,0 4 0-16,2-6 0 0,2 3-128 0,4-4 192 0,3-5-192 0,1 3 192 31,5 4-192-31,-2 2 0 0,2 4 0 0,2 6 0 0,0-1 0 0,2 4 0 0,5 4-224 0,-1 4-12176 16,0 2-2432-16</inkml:trace>
  <inkml:trace contextRef="#ctx0" brushRef="#br0" timeOffset="10">24916 12968 25791 0,'-13'-14'1152'0,"7"7"224"0,2-3-1104 0,2 1-272 0,0 5 0 0,-1 2 0 0,1 2 320 0,-2-3 0 0,-4-1 0 0,-1 4 0 16,-2 4 960-16,-1 3 208 0,1 4 48 0,2 6 0 15,3 4-416-15,4 2-80 0,4 5-16 0,2 2 0 16,5 0-112-16,4 1-16 0,6 6-16 0,0-5 0 15,4 2-448-15,1 2-96 0,1-2-16 0,-1 0 0 16,-3 2-320-16,-6-2 144 0,-2 0-144 0,-5-4 0 0,-3 4 0 16,-5-2 0-16,0-6 0 0,-5-1 0 0,1-1 0 0,-2-5 0 15,-5-2 0-15,-4-2 0 0,-2-5 0 0,-4 1 0 16,-5 0 0-16,-2-1 0 16,-3-8-880-16,3 3-128 0,0-5-16 0,3-5-16 15,1 3-896-15,3-8-176 0,4-5-48 0,8 0 0 16,7-4-1024-16,11-3-208 0</inkml:trace>
  <inkml:trace contextRef="#ctx0" brushRef="#br0" timeOffset="11">25389 13056 6447 0,'-6'6'576'0,"1"1"-576"0,1-1 0 0,2-2 0 15,0 3 1552-15,0 3 208 0,-5 9 32 0,-3 13 16 16,-1 13 1728-16,-2 4 352 0,7-4 64 0,4-3 16 15,2-1-1440-15,4-5-288 0,2-2-48 0,5-4-16 16,0-3-784-16,-1-5-176 0,5-5-16 0,0-7-16 16,2-5-672-16,2-5-128 0,3-5-16 0,1-5-16 0,-2-7-224 0,-1 0-128 15,-1-5 160-15,-2 1-160 16,-4-4 0-16,-7 3 0 0,-2 1-176 0,-6 0 176 0,-2 2-272 0,-5 2 64 16,-3 2 16-16,-5 2 0 0,-3 2 192 0,-1 1-176 15,-4 1 176-15,-1 3-160 16,0-1-240-16,-1 7-48 0,1 0-16 0,1 0 0 15,1 0-288-15,3 2-48 0,6 3-16 0,2-5 0 16,7 0 288-16,4 0 48 0,4 0 16 0,2-5 0 0,5 3 640 0,5-8 128 0,8-1 16 0,8-8 16 16,4 0-16-16,2-1 0 0,4 1 0 0,-1 0 0 15,3 6-192-15,-3-4-128 16,-5 9 160-16,0-1-160 0,-2 7 0 0,-2 2 0 0,-3 2 0 0,-1 0 0 31,-3 5 432-31,-4 1-16 0,1-1 0 0,-3 3 0 0,-5 1 96 0,1 2 0 0,-4 4 16 0,-3 2 0 16,-2-2-336-16,-2 4-192 0,-2 3 192 0,-4 1-192 15,0-3 240-15,-5 1-64 0,3 5-16 0,-2-3 0 16,-1 1 64-16,5-7 16 0,-1-2 0 0,5-4 0 16,0-7-240-16,5 0 0 0,3-10 128 0,3-4-128 0,0-1 0 15,1-8 0-15,5 0 0 0,3-11-160 0,-1-3 32 0,0-6 0 16,0 3 0-16,-4-4 0 0,-2 0 128 0,0 1-128 16,-1 6 128-16,-1 1-128 0,0 4 128 0,-3 5 0 15,5 2 0-15,-2 2 0 16,-1 4 0-16,1 4-160 0,-3 5 160 0,1 4 0 0,-1 4-208 0,-1 3 64 15,1 6 16-15,-3 1 0 16,1 3 0-16,-2 7 0 0,0 1 0 0,1 7 0 0,-3 2 128 0,-2 3 0 0,2 1 0 16,0-8 0-16,2 0 0 0,1-3 0 15,-1-3 0 1,2 1 0-16,1-4 0 0,1-8 0 0,-1-4 0 0,1-3 0 16,-1-4 0-16,1-2 0 0,1-2 0 0,-1-8 0 15,1 3 176-15,-1-8-48 0,1 2 0 0,-3 1 0 16,3-5-128-16,-1-2 128 0,1-1-128 0,-3-3 128 15,2 2-128-15,1-3 0 0,0 1 0 0,-1-3 0 16,3 5 0-16,-3 0 0 0,3-1 0 0,0-1 0 16,-3 8 0-16,1 0-224 0,-3 5 48 0,0 3 16 15,-1 3-320-15,-1 4-64 0,-2 2-16 0,-2 4 0 16,2 5 416-16,-2 6 144 0,0 6 0 0,0 3-144 16,0 6 448-16,2 6 80 0,2-4 32 0,1 0 0 0,-1-2-176 15,5 0-48-15,1 0 0 0,3-4 0 0,4-5 128 0,2-4 0 16,5-6 16-16,1-4 0 0,3-3-128 0,4-12-16 15,0-3-16-15,-2-1 0 0,-1-7-176 16,-1 0 192-16,-2-1-192 0,-3-7 192 0,0 2-192 0,-1-3 0 16,-5 3 0-16,-2-7 0 0,-2 2 0 0,-3-2 0 15,-1-8 0-15,-5 6 0 0,2-4 0 0,-4-2 0 16,1-1 0-16,-1 5 0 16,-4 0-480-16,2 11 32 0,-5 6 0 0,1 6 0 15,-2 9-352-15,-3 4-64 0,1 9-16 0,-3 8 0 0,0 11 880 0,-1 6 0 0,-1 13 0 0,0 6 128 16,2 15 592-16,3 1 112 0,4-3 32 0,4-7 0 15,4-5-272-15,9-7-48 0,6 0-16 0,4-11 0 16,5-6-368-16,4-15-160 0,6-13 128 0,7-8-18816 16</inkml:trace>
  <inkml:trace contextRef="#ctx0" brushRef="#br0" timeOffset="12">28648 13075 17503 0,'-4'-2'768'0,"2"0"176"0,-1 0-752 0,1-1-192 0,0-1 0 0,0 2 0 0,0 0 2656 0,0-5 496 0,-5-3 112 0,1-5 0 0,-3-2-528 0,1-2-112 0,-1 0-32 0,-1-1 0 0,1 6-1600 0,-4-1-320 15,-1 2-64-15,-4 6-16 16,1 3-400-16,-2 4-64 0,0 0-128 0,-2 7 176 0,-3 3-176 0,-1 3 0 16,-1 6 0-16,1-4 0 0,3 4 0 0,3 0 0 15,2 3 0-15,4 1 0 16,7-2 0-16,4-4 0 0,8 5 0 0,3-5 128 0,6 4-128 0,4 0 192 16,4 1-192-16,3-1 192 0,2 2-192 0,-1-1 0 15,3-3 0-15,-2 0 0 0,-3-2 0 0,-1 4 0 0,-1-6 0 16,-4 9 0-16,-4-3 0 0,-6 0 0 0,-5 3 0 15,-4 1 0-15,-2-6 0 0,-7 3 0 0,-1 3 0 0,-7-4 0 16,0-1 0-16,-3-1 0 0,-1-2 0 0,0-4 0 16,2-3 0-16,0-1 0 0,2-7 0 0,-1-2 0 15,8 0-160-15,-1-2 160 16,3-3-208-16,-1-1 80 16,7 0-640-16,0 1-112 0,4-1-16 0,4 0-16 0,7-3-1696 0,2 3-336 0,6-5-64 15,5 3-10752-15</inkml:trace>
  <inkml:trace contextRef="#ctx0" brushRef="#br0" timeOffset="13">29029 13345 10127 0,'2'-4'448'0,"-2"2"96"0,2-4-544 0,1 1 0 15,-1 5 0-15,0 0 0 0,0-4 2480 0,4 2 384 16,5 0 80-16,4 0 0 0,0 2 128 0,0 4 0 15,0 4 16-15,-5 5 0 0,-3 4-1328 0,-3 4-272 16,-2 1-48-16,-4 3-16 0,0 5-416 0,-5-2-96 0,1-1-16 0,-3 5 0 16,-1-4-608-16,-1 0-128 0,1-1-32 0,-1-5 0 31,4-1-832-31,1-10-160 0,2-5-32 0,0-2-16304 0</inkml:trace>
  <inkml:trace contextRef="#ctx0" brushRef="#br0" timeOffset="14">29657 12587 7359 0,'-6'0'320'0,"4"3"80"0,0 1-400 0,0-2 0 15,0 0 0-15,-1 0 0 0,1 5 3072 0,0 1 512 16,0 5 128-16,-2 8 0 0,2 7 48 0,-3 8 0 16,1-4 0-16,0 6 0 0,0 3-1600 0,2 1-320 15,-1 5-64-15,-1 0-16 0,4 2-944 0,-2 0-192 16,2 2-48-16,0 0 0 0,2-2-304 0,5-2-64 0,5-7-16 0,5-6 0 16,0-4-192-16,5-9 0 0,5-4 0 0,3-4 0 15,4-6 144-15,-2-5-144 0,2-2 128 0,-4-4-128 16,2-3-128-16,-4-8-128 0,-1 5 0 0,-3-3-16 31,-3-2-512-31,-2-2-112 0,-4 0 0 0,-2 0-17200 0</inkml:trace>
  <inkml:trace contextRef="#ctx0" brushRef="#br0" timeOffset="15">29493 13041 25791 0,'-4'-2'2304'0,"4"-3"-1856"0,2-1-448 0,3 2 0 0,-1 0 208 0,0 1-48 16,5-7-16-16,6-1 0 0,12-12 3136 0,12-3 624 16,3-8 128-16,3 4 32 0,-2 3-2848 0,-5 3-560 15,0 7-112-15,-4 4-12976 16,-4 7-2608-16</inkml:trace>
  <inkml:trace contextRef="#ctx0" brushRef="#br0" timeOffset="16">30963 12839 12895 0,'9'-7'1152'0,"-3"-1"-928"0,-2 1-224 0,-2 5 0 0,-2 0 896 0,3 0 128 0,1-7 16 0,2-3 16 0,3-3 1856 0,-3 2 368 15,-4-2 80-15,-6 4 16 0,0 3-1168 0,-7 8-224 16,-2 6-64-16,-4 3 0 0,0 6-704 0,-4 2-128 16,0 8-48-16,-3 3 0 0,5 4-592 0,0 0-112 15,0 13-16-15,4-3-16 0,6 3-48 0,5 0-16 0,8-5 0 0,7-2 0 16,8-2 16-16,2-4 0 0,5-4 0 0,2-2 0 15,1-9-256-15,-1-2 0 0,0-5 0 0,0-3 0 16,-1-7-256 0,-1 0-128-16,1-5-48 0,-5-1 0 0,1 2-1520 0,-6-5-304 15,0 1-64-15,-6-3-13520 0</inkml:trace>
  <inkml:trace contextRef="#ctx0" brushRef="#br0" timeOffset="17">30799 13034 5519 0,'0'-6'496'0,"2"2"-496"0,3-3 0 0,1 3 0 0,-2 2 3280 0,3 0 560 16,1 2 128-16,7-6 0 15,13-1-560-15,6-4-112 0,4 1-32 0,3 3 0 0,1-3-2592 0,-1 6-528 16,-1-1-144-16,-4 5-14032 0</inkml:trace>
  <inkml:trace contextRef="#ctx0" brushRef="#br0" timeOffset="18">31745 12475 19343 0,'0'0'1728'0,"2"-3"-1392"0,2 1-336 0,0 0 0 16,3 2 1312-16,1 0 192 0,7-6 32 0,13-3 16 15,12-1 1520-15,9-1 320 0,3-2 48 0,-1 3 16 16,0-1-2112-16,-4 5-400 0,0-5-96 0,-3 5-16 16,-1 1-448-16,-3-1-112 0,1 2-16 0,-5-1 0 0,-2 3-128 0,-4 0-128 15,-2 2 192-15,-5 0-192 0,-4 2 144 0,-4 5-144 16,-2-5 0-16,-5 6 144 0,-1-1-144 0,-3 1 0 16,-2 1 144-16,-2 1-144 15,0 5 0-15,-2-4 144 0,0 2-144 0,-2 2 0 0,-5 2 128 0,-4 4-128 16,-2 7 0-16,-2-1 0 0,-4 3 128 0,-4 4-128 15,-7 9 0-15,-5 6 0 0,-5 8 0 0,1 1 0 16,3 1 128-16,2-8-128 0,6 2 0 0,4-4 0 0,7-6 0 16,4-5 0-16,7 1 0 0,1-12-256 0,7-5 64 0,3-5 0 31,3-11-1104-31,2-2-224 0,3-12-32 0,2-5-15440 0</inkml:trace>
  <inkml:trace contextRef="#ctx0" brushRef="#br0" timeOffset="19">32098 12468 11055 0,'0'13'480'0,"-2"-5"112"0,2 3-464 0,-2-2-128 0,0-1 0 0,0-4 0 0,0 7 2512 0,-2 6 496 15,-3 11 80-15,-4 10 32 0,1 3-64 0,-5-1-16 16,0-2 0-16,-2 1 0 0,0-1-928 0,-2 0-192 15,-5 1-48-15,3 1 0 0,-2 0-1120 0,-3-1-240 16,3-1-32-16,-3 3-16 0,0 1-288 0,3 1-176 16,2-1 192-16,4-3-192 0,2-1 128 0,8-4-128 15,3-6 0-15,6-3 0 0,5-1 0 0,8-5 128 0,4-6-128 0,4-3 0 16,7-3 144-16,2-5-144 0,6-2 0 0,1-5 144 16,-5 1-144-16,6-2 0 0,5-5 0 0,2 1 0 15,2-8-160-15,2-3 160 0,6 4-208 0,1-4 80 16,6-7 128-16,-2 7 0 0,4-7 0 0,-3 7 0 31,1 0-528-31,-2 4-80 0,0-3-16 0,-5 8 0 0,-5 5-1856 16,-8 3-368-16,-5 8-80 0,-7 5-11728 0</inkml:trace>
  <inkml:trace contextRef="#ctx0" brushRef="#br0" timeOffset="20">25225 15134 3679 0,'-6'-13'320'0,"1"4"-320"0,3 1 0 0,0 1 0 0,0 1 704 0,2 2 80 0,-2-3 16 0,2-3 0 0,-2-9 384 0,-2-7 80 0,1-2 16 0,1 5 0 31,-2 4 1280-31,2 2 272 0,2 6 48 0,0 0 16 16,0 9-208-16,2 0-32 0,0 6-16 0,0 3 0 15,3 6-816-15,-1 1-160 0,4 10-48 0,1 6 0 16,-1 4-592-16,3 4-128 0,0 11-32 0,-5 11 0 0,3 10-368 16,-3 4-80-16,2 5-16 0,1 2 0 0,2 2-16 0,-3-4-16 15,3-7 0-15,-3-10 0 0,1-9-192 0,-1-10-48 16,-1-11 0-16,1-9 0 0,-1-4-128 0,-1-4 0 15,-2-4 0-15,1-3 0 0,1-8 0 0,0-6-176 16,-1-5 48-16,-3-6 0 16,2 2-1120-16,-4-12-224 0</inkml:trace>
  <inkml:trace contextRef="#ctx0" brushRef="#br0" timeOffset="21">24927 15076 11055 0,'0'-13'480'0,"0"5"112"0,2-3-464 0,2 0-128 0,-2 5 0 0,3 0 0 16,3-5 2480-16,7-17 464 0,11-8 112 0,12-13 16 16,7-2 240-16,-1 6 48 0,1 9 16 0,-2 4 0 15,2 11-1568-15,-3 8-304 0,1 3-64 0,-1 10-16 16,-1 4-832-16,-3 4-160 0,-2 9-48 0,-2 5 0 15,-2 5-240-15,-4 3-144 0,-5 4 160 0,-5 0-160 0,-6 7 144 0,-5-7-144 16,-7 2 128-16,-2-2-128 0,-7 0 0 0,-2-2 0 16,-6 0 128-16,-4-6-128 0,-2 1 0 0,-5-3 0 15,-2-3 0-15,0-6 0 0,0 2 0 0,-1-9 0 16,1 1 0-16,2-5 0 0,5 3-160 0,3-7-64 16,8 0-16-16,3 0 0 15,7 0-1200-15,4 0-240 0,2 0-48 0,5-5-9216 16,2 5-1856-16</inkml:trace>
  <inkml:trace contextRef="#ctx0" brushRef="#br0" timeOffset="22">26282 14476 7359 0,'-15'-2'656'0,"8"-1"-528"0,1 3-128 0,-1 0 0 16,3 0 1248-16,0 0 224 0,0 0 32 0,-5 3 16 0,-6 1 2048 0,-2 4 400 16,-4 9 96-16,-3 0 16 15,1 9-1664-15,2 8-336 0,-1 4-64 0,1 11-16 0,2 7-336 0,2 8-80 16,0 8-16-16,4 5 0 0,0 3-896 0,5 1-176 16,1 5-48-16,3-1 0 0,4 4-96 0,4-2-32 15,3 3 0-15,3-5 0 0,5 2-128 0,0-10-16 16,4-11-16-16,-2-7 0 0,3-12-160 0,-1-8 0 15,0-5 0-15,2-7 0 0,1-3 0 0,-1-5-176 16,2-8 48-16,1-5 0 16,-5-2-480-16,0-4-96 0,0-4 0 0,0-9-17808 0</inkml:trace>
  <inkml:trace contextRef="#ctx0" brushRef="#br0" timeOffset="23">26891 15104 8287 0,'-7'-2'368'0,"3"-1"80"0,0-1-448 0,0 2 0 0,-1 0 0 0,1 2 0 0,-2 0 2704 0,-5-4 464 16,-4 2 96-16,-6-1 0 0,-7 3-384 0,-2 5-64 31,-2 1-32-31,2 3 0 0,3 8-752 0,-1-2-160 0,0 8-16 0,3-2-16 0,1 7-624 0,3 0-128 16,2-1-32-16,4 1 0 0,4-2-592 0,5-3-112 15,4-6-32-15,4-2 0 0,4 0-144 0,7-7-48 0,6 1 0 0,3-5 0 16,5 2-128-16,3-3 0 0,6-1 0 0,-4 4 0 16,2-2 0-16,-6 5 0 0,0-1 0 0,-3 3 0 15,1 6-144-15,-5 0 144 0,-2 4 0 0,-6 7 0 16,0-5-176-16,-2 5 176 0,-5 2-160 0,-2-2 160 15,-4-1-144-15,-4 1 144 0,-5-2-128 0,-3 1 128 32,-1 1 0-32,-4-3-160 0,2-1 160 0,-2-11 0 15,0-1-160-15,-2-5 160 0,4-1-128 0,-4-6 128 16,2 0-864-16,-3-4-96 0,1-5 0 0,2-6-16 16,4-4-1440-16,3-4-272 0,5-5-64 0,3-4-11136 15</inkml:trace>
  <inkml:trace contextRef="#ctx0" brushRef="#br0" timeOffset="24">26972 14629 8287 0,'-2'-4'736'0,"-1"2"-592"0,3-1-144 0,3 3 0 16,-3 0 1024-16,2 3 192 0,2-3 16 0,2 6 16 15,7-2 2400-15,6 9 464 0,5 8 112 0,1 1 0 16,3 5-1344-16,2 5-256 0,0 2-64 0,1 5-16 16,1 3-1152-16,-2 7-240 0,-2-4-32 0,-5 2-16 15,-3 2-592-15,-6 0-128 0,-1 2-32 0,-8 2 0 16,-3 7-112-16,-7-1-32 0,-1 1 0 0,-5-1 0 16,-1 7-80-16,-3-6-128 0,-2 0 176 0,0-5-176 15,2-6 0-15,4-9 0 0,2-8 0 0,5-6 0 16,6-11-256-16,3-9-144 0,3-6-48 0,7-15-18448 15</inkml:trace>
  <inkml:trace contextRef="#ctx0" brushRef="#br0" timeOffset="25">28424 14829 21183 0,'-10'-8'944'0,"5"3"192"0,1 3-912 0,2-2-224 0,0 4 0 0,2 0 0 0,0 4 2208 0,0 0 400 0,2 9 80 0,2 6 0 0,5 11-256 0,-1 6-48 15,5 9-16-15,2 4 0 0,4 0-1392 0,-4 2-272 16,4 9-64-16,-4 1-16 0,2-5-160 0,-4 1-16 16,0 7-16-16,-5 0 0 0,-1-4-432 0,-1-5 128 15,0-10-128-15,1-7 0 0,-3-8 0 0,0-9 0 0,1-6 0 0,-1-6 0 31,-2-7-192-31,-2-4-64 0,2-13 0 0,-4-7-12416 0,2-5-2496 0</inkml:trace>
  <inkml:trace contextRef="#ctx0" brushRef="#br0" timeOffset="26">28235 14661 7359 0,'-2'-4'656'15,"-1"2"-528"-15,3-1-128 0,0 1 0 16,3 2 1792-16,-3-4 320 0,2 2 64 0,2-2 0 0,2-5 2016 0,7 1 400 16,8-1 80-16,3-2 0 0,6 3-2240 0,2 4-464 15,6-7-96-15,5 5-16 0,3 1-976 16,1 1-208 0,2 2-32-16,-2 4-16 0,-4 2-368 0,-3 7-64 15,-1 0 0-15,-5 4-16 0,-5 4-176 0,-5 6 0 0,-5-3 0 0,-6 7 0 0,-5-1 0 0,-8 2 0 16,-2 2 0-16,-8 2 0 0,-5 4 0 0,-5-6 0 15,-5 6 0-15,-3-6 0 0,-4 0 0 0,0-4 160 16,-2-2-32-16,-2-3-128 0,2-2 176 0,0-4-176 0,0 0 160 16,4-6-160-1,4-5 0-15,5-4 0 0,4-2 0 16,6-2 0-16,7-4-192 0,6-3-64 0,7-3-32 0,6-3 0 31,4-2-1232-31,9 0-240 0,4-5-48 0,2 5-14704 0</inkml:trace>
  <inkml:trace contextRef="#ctx0" brushRef="#br0" timeOffset="27">29398 14450 15663 0,'-7'-4'688'0,"5"2"144"0,0 2-656 16,0-4-176-16,0 1 0 0,0 3 0 0,-1-2 2176 0,-1 2 416 15,-4 0 80-15,-5 2 16 0,-4 7-160 0,-2 4-32 16,-3 6 0-16,-1 6 0 0,0 3-1216 0,-1 6-240 16,-1 9-48-16,3 10-16 0,3 2-80 0,4 5 0 15,2 0-16-15,3 3 0 0,3 1-352 0,3 0-64 16,4-4-16-16,6 1 0 0,3 1-48 0,6 4-16 0,4-4 0 0,2-2 0 16,3-3-160-16,1-6-32 15,5-6-16-15,-2-5 0 0,4-1-176 0,0-10 0 0,0-3 0 0,-2-11 0 16,-5-2 0-16,1-7 0 0,-3-2 0 0,-4-6 0 31,3-2-448-31,-3-7-128 0,-2-6-32 0,0-2-18624 0</inkml:trace>
  <inkml:trace contextRef="#ctx0" brushRef="#br0" timeOffset="28">29581 14559 21183 0,'-4'0'944'0,"-1"0"192"0,3 4-912 0,2-2-224 16,0 2 0-16,2-1 0 0,-2 5 1856 0,5 7 320 15,-1 10 64-15,2 12 0 0,5 12 800 0,0 4 160 0,-1 4 16 16,3 1 16-16,0 1-2048 0,-3 1-416 0,3-7-64 16,-4 3-32-16,-1-1-80 0,1-2-16 0,-1 3 0 0,1-3 0 15,1 2-320-15,3-10-80 0,0-3-16 0,4-3 0 16,-2-7-160-16,0-11 0 0,2-4 0 0,2-11 0 15,2 1-144-15,1-9-64 0,1-5-16 0,5-8 0 16,-1-6-272-16,3-7-48 16,0 1-16-16,-2-10 0 0,-1 3-208 0,-3 0-32 0,1 2-16 0,-5 3 0 15,-3 1-1168-15,-7 5-224 0,-3 3-48 0,-7 1-13360 16</inkml:trace>
  <inkml:trace contextRef="#ctx0" brushRef="#br0" timeOffset="29">29483 15108 19343 0,'8'-6'848'0,"-1"-1"192"0,3 3-832 0,1-7-208 0,-2 5 0 0,-1 2 0 16,7-7 2688-16,8-4 480 0,16-8 96 0,8-9 32 16,2 0-592-16,0 0-112 0,-5 2-32 0,-5 2 0 15,-5 7-2176-15,-7 0-384 0,-3 0-208 0,-7-1-17600 16</inkml:trace>
  <inkml:trace contextRef="#ctx0" brushRef="#br0" timeOffset="30">29951 14318 11967 0,'-2'2'528'0,"2"0"112"15,5 1-512-15,-1 1-128 0,0-2 0 0,0 2 0 0,3 3 3488 0,6 7 672 16,8 8 128-16,9 10 16 0,6 15-704 0,4 4-144 15,1 10-16-15,-1 3-16 0,3 7-1840 0,-3 1-368 16,-1 2-80-16,-5-1-16 0,-4-3-96 0,-3-4-32 16,-3 0 0-16,-5-2 0 0,-4-2-368 0,-5 4-80 15,3 2-16-15,-6-2 0 0,-5-7-288 0,-4 1-64 16,-3-5-16-16,-1-6 0 0,-5-2-160 0,1-6 0 0,-3-5 0 0,2-9-176 16,5-7-16-16,2-10-16 0,1-1 0 0,3-14 0 31,3 3-1248-31,-1-10-240 0</inkml:trace>
  <inkml:trace contextRef="#ctx0" brushRef="#br0" timeOffset="31">17532 13047 15663 0,'2'-2'1392'0,"2"-4"-1120"0,0 4-272 0,1-1 0 0,-1 3 320 0,2-4 0 0,7 0 0 0,6-5 0 15,9-1 1408-15,4-5 304 0,2 2 48 0,-2-2 16 16,2 0-1328-16,-4 3-256 0,-3-6-48 0,-3 1-16 0,-1 3 96 0,-3-1 16 16,-6 4 0-16,-3-2 0 0,-2 3-560 0,-3-1 0 15,-2 7 0-15,-4 2-8208 16,-2 2-1712-16</inkml:trace>
  <inkml:trace contextRef="#ctx0" brushRef="#br0" timeOffset="32">17672 12824 6447 0,'-4'-9'272'0,"2"5"80"0,0-2-352 0,2 1 0 0,0 5 0 0,0-4 0 16,2 2 2544-16,2 0 432 0,0-5 96 0,5 5 0 16,-1-4 160-16,1 6 32 0,0 2 0 0,-1 9 0 15,-2-1-1552-15,1 5-304 0,-1 2-64 0,-2 5-16 16,1 1-432-16,-1 2-64 0,2 1-32 0,-1 4 0 16,-1-3-448-16,2 5-96 0,1-2 0 15,-3 0-16 1,2 0-528-16,1-5-96 0,-1 1-32 0,-2-3-10544 0,3-6-2112 0</inkml:trace>
  <inkml:trace contextRef="#ctx0" brushRef="#br0" timeOffset="33">17896 12419 13823 0,'-4'0'1216'0,"2"0"-960"0,2 0-256 0,0 0 0 0,0 0 448 0,0 0 32 16,2 2 16-16,2 7 0 0,2-3 2880 0,3 9 576 16,4 6 112-16,2 5 32 15,-3 6-1856-15,3 4-384 0,0-4-64 0,0 6 0 0,2 1-704 0,-2-5-144 16,2 2-32-16,-2-4 0 0,-2-2-544 0,0-3-112 16,-1-1-32-16,1-5 0 0,-4-10-224 0,-1-3 0 0,1 1 0 0,-1-9-12096 15,1 0-2400-15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1:02:30.51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21242 6895 21183 0,'-4'0'1888'0,"4"2"-1504"0,0 2-384 0,0-2 0 16,0 3-400-16,0 1-160 0,-2 5-16 0,0 8-16 0,-1 8 3088 0,1 3 608 0,2 13 128 0,-2 4 32 15,4 8-1104-15,3-6-224 0,-1 0-32 0,2-7-16 16,3 1-848-16,-1-3-160 0,-1 3-48 0,-1-5 0 31,-2 3-560-31,1-7-112 0,-3 0-32 0,-2-2 0 0,-2 2-128 0,-1 0 0 0,-1-2 0 0,-2 0 0 16,-1-4-336-16,-1-5-48 0,-1-2-16 0,3-2 0 15,0-12-1904-15,3-7-384 0</inkml:trace>
  <inkml:trace contextRef="#ctx0" brushRef="#br0" timeOffset="302.4">21129 6727 6447 0,'0'-11'576'0,"2"-2"-576"16,0 5 0-16,3 1 0 0,1-1 336 0,0 6-32 0,1-5-16 0,6-1 0 16,6-3 2336-16,11-2 448 0,8-6 112 0,11 2 16 15,4 4-560-15,-4 3-96 0,2 1-32 0,-6 7 0 16,0 2-912-16,-3 4-176 0,-1 5-32 0,-5 1-16 16,-4 5-784-16,-6 2-144 0,-5 9-48 0,-4 2 0 15,-6 6-208-15,-9 2-32 0,-4-4-16 0,-7 2 0 16,-6-2-144-16,-10 6 0 0,-9 7-192 0,-9 0 192 15,-4-3 0-15,-4 1 0 0,-4-5 224 0,-1-6-64 16,5-9 560-16,4-6 112 0,7-4 32 0,6-6 0 16,6-7-496-16,11-7-112 0,6-4 0 0,9-1-16 15,6-5-1424-15,7-2-288 0,6-5-48 0,11 5-14320 16</inkml:trace>
  <inkml:trace contextRef="#ctx0" brushRef="#br0" timeOffset="551.72">22226 6475 9215 0,'-6'-8'400'0,"-1"6"96"0,3-5-496 0,-2 5 0 0,1 2 0 0,1 2 0 16,0 0 1536-16,-5 3 192 16,-6 3 64-16,-4 5 0 0,-6 8 1568 0,-3 7 320 15,-2 6 64-15,0 9 16 0,3 6-1424 0,1 6-288 0,3 9-48 0,-1 4-16 16,5 6-656-16,0 3-144 0,6 6-32 0,3 2 0 15,3-8-768-15,5-11-144 0,4-7-48 0,7 1 0 16,1 0-192-16,7-1 128 0,3-8-128 0,-1-8 0 16,0-7 0-16,2-6 0 0,3-4 0 0,1-5 0 15,1-8-496-15,-3-7 16 0,5-6 0 0,-3-6-17312 16</inkml:trace>
  <inkml:trace contextRef="#ctx0" brushRef="#br0" timeOffset="911.44">22377 7033 11967 0,'-8'-6'1072'0,"6"1"-864"0,2 3-208 0,2-4 0 0,2 2 2416 0,0-1 432 0,3 3 96 0,1-2 0 15,7-7 176-15,4 1 16 0,7-3 16 0,4 0 0 16,2 0-1680-16,-3 3-320 0,-3 3-80 0,-3 3-16 31,3 4-576-31,-5 0-112 0,1 7-32 0,-7 3 0 0,-3 7-208 0,-5 2-128 0,-7 9 128 0,-5 4-128 16,-3 6 256-16,-7 1-32 0,-4 5 0 0,-5 3 0 15,1 0 32-15,-3-4 16 0,3-5 0 0,-3 2 0 16,1 5-80-16,1-11-32 16,5 0 0-16,4-4 0 0,3 0-160 0,-1 0 0 0,6-3 0 0,5-5 0 0,2-3 0 0,5-4 0 31,3-5 0-31,3 1 0 0,4-9 0 0,2 0 0 0,0-2 0 0,0-4 0 0,2-2-256 0,0-3 80 31,0 0 16-31,0-5 0 0,3-1-640 0,-1-4-128 0,0-3-32 0,1 1 0 31,-1 0-1616-31,2-7-336 0,3-6-64 0,-1-2-16 0</inkml:trace>
  <inkml:trace contextRef="#ctx0" brushRef="#br0" timeOffset="1145.73">23006 6503 21183 0,'19'0'944'0,"-9"2"192"0,5 0-912 0,-4 5-224 0,-5-1 0 0,1-2 0 16,3 7 3136-16,8 6 576 0,7 13 112 0,5 10 16 0,6 20-1760 0,-4 6-352 16,-4 6-80-16,-9 5-16 0,-4 0-992 0,-7-1-192 0,-6 3-32 0,-2-7-16 31,-6-4-80-31,-5-6 0 0,1-11-16 0,-3-4 0 0,-4-4-160 0,-2 1-16 0,-5-1-128 0,-1-3 192 15,-1 1-192-15,-1-7 0 16,3-6 0-16,-1-3 0 0,3-6-256 0,1-4-64 16,4-4 0-16,6-7-18832 0</inkml:trace>
  <inkml:trace contextRef="#ctx0" brushRef="#br0" timeOffset="1845.94">24135 7335 17503 0,'6'-4'1552'0,"-2"0"-1232"0,0 2-320 0,-1 2 0 0,3 0 2336 0,2-4 416 0,5-3 64 0,11 1 32 16,8-3 48-16,8-1 16 0,3 3 0 0,1 1 0 16,1-1-1712-16,0 3-352 0,2-2-64 0,0 2-16 15,-3-5-464-15,1 0-112 0,-4 1 0 0,-3-5-16 16,0 3-176-16,-4-7 0 0,-2-1 144 0,-2 4-144 15,-4-3 0-15,-5-5 0 0,-2 1 0 0,-6 0 0 16,-5-3-400-16,-3 5-48 0,-3 0-16 0,-6 4 0 31,-3-6-992-31,-6 4-192 0,-2 0-32 0,-4 0-16 0,-6 2-688 0,-5-2-144 0,0 6-32 0,-2 0 0 16,-2 1 896-16,-2 1 160 0,2 3 32 0,2 4 16 0,8-2 1648 0,5 4 320 16,0 0 64-16,6 4 0 0,7-4 1664 0,6 2 320 15,4 2 64-15,9 0 0 0,0 3-528 0,8-5-112 16,2 2-32-16,9 0 0 0,5-1-928 0,5 1-192 0,9 0-48 0,5 0 0 31,-3 3-288-31,-2 1-64 0,-2 1-16 0,-6 4 0 16,-5 1-144-16,-10 3-16 0,-5 5-16 0,-8 3 0 15,-4 3-240-15,-7 4 0 0,-6 6 0 0,-5 3 0 16,-3 1 128-16,-5 1-128 0,-4-1 0 0,0-3 144 16,-3-3-144-16,-1-4 128 0,4-2-128 0,-1-5 128 15,3-3-128-15,-2 1 128 0,2 0-128 0,0-1 128 16,2-5-288-16,5-5-64 0,3-1-16 0,5-7-19088 15</inkml:trace>
  <inkml:trace contextRef="#ctx0" brushRef="#br0" timeOffset="2259.06">25828 6901 18431 0,'8'-25'1632'0,"-5"12"-1312"0,1 0-320 0,-2 2 0 0,0 3 336 0,-2 4 0 0,2 1 0 0,-2-7 0 0,4-3 1984 0,1 0 400 0,-1 5 80 0,0 4 16 0,3 10-784 0,-5 9-160 16,2 6-16-16,-2 11-16 0,0 6-496 0,0 7-80 16,0 8-32-16,-2 9 0 0,3 2-672 0,-1 2-144 15,-2-4-32-15,2-5 0 0,2-6-256 0,-2-4-128 16,5-7 128-16,-1-3-128 0,0-8 0 15,3-3 0-15,-3-5 0 0,-1-4-176 16,1-2-560-16,-2-4-112 0,1-5-32 0,-1-4-11088 0,0-4-2208 0</inkml:trace>
  <inkml:trace contextRef="#ctx0" brushRef="#br0" timeOffset="2545.59">25749 6552 13823 0,'4'4'608'0,"1"-2"128"16,1 3-592-16,0-5-144 0,-1 2 0 0,1 2 0 0,3-4 1536 0,8 0 256 15,12 4 64-15,12 3 16 0,12-5 880 0,5 2 192 16,1 2 16-16,-1-1 16 0,1-1-1472 0,-5 7-288 16,-5-5-64-16,-9 5-16 15,-8 1-384-15,-6 1-80 0,-7 4-16 0,-4 2 0 0,-9 7-448 0,-6-3-80 16,-8 9-128-16,-7-2 176 0,-7 4-176 0,-7 4-176 15,-12 1 48-15,-6-1 0 0,0 5 128 0,-6-9 0 16,0 0 0-16,0-4-128 0,6-3 128 0,6-10 0 0,9-4 160 16,9-9-160-1,6-4-320-15,8-6-176 0,9-7-16 0,7-2-15760 0</inkml:trace>
  <inkml:trace contextRef="#ctx0" brushRef="#br0" timeOffset="2767.58">26923 6345 11967 0,'0'-6'528'0,"0"4"112"0,-2 2-512 0,-1 2-128 0,1 0 0 0,-2 2 0 16,0 1 2304-16,-7 8 448 0,-2 8 64 0,-6 6 32 0,-6 12-32 0,-1 6-16 16,-2 6 0-16,3 6 0 0,-1 1-832 0,3 8-176 15,-1 8-16-15,3 3-16 0,6-5-864 0,2 0-160 16,5 3-32-16,6-5-16 0,6-8-496 0,4-9-192 15,5-14 176-15,4-3-176 0,9-6 0 0,2-5 0 16,4-2-208-16,-1-5 64 16,-3-6-432-16,0-1-64 0,2-3-32 0,-1-3-11056 15,1-5-2224-15</inkml:trace>
  <inkml:trace contextRef="#ctx0" brushRef="#br0" timeOffset="3181.28">27214 6718 30399 0,'-4'-13'1344'0,"2"7"288"0,4-1-1312 0,0 3-320 0,3-2 0 0,-1 4 0 16,2 0 1104-16,3-5 160 0,8-1 16 0,8-5 16 15,7 2 464-15,7-4 96 0,1 5 0 0,-4 3 16 16,-4 5-1296-16,-6 4-272 0,-9 5-48 0,-6 3-16 0,-5 7-240 0,-8 9 0 15,-7 6 0-15,-6 0 0 0,0-2-256 0,-8 6-64 16,-7 9 0-16,-4 3 0 16,4-1 80-16,0-2 16 0,5-7 0 0,6 1 0 0,8-16 224 0,7-4 0 15,6-6-160-15,6-7 160 16,7-3-752-16,5-8-80 0,7-1 0 0,5-3-16 16,4 3 320-16,5-5 64 0,-1-1 16 0,1 1 0 15,-3 7-48-15,-6-3 0 0,-4 7 0 0,-9 7 0 0,-6 3 496 0,-9 1 0 0,-4 10-128 0,-9 7 128 16,-5 2 320-16,-6 0 96 0,-1 1 32 0,-4-1 0 15,-3 0 560-15,-2 0 112 0,2-5 32 0,1-1 0 16,1-3-576-16,-2 0-96 0,-1 3-32 0,-3-3 0 16,0 5-224-16,6-5-48 15,5-4-16-15,2-4 0 0,4 2-160 0,6-9-256 0,3-2 64 0,12-4 16 16,1-10-1536-16,12-7-304 0</inkml:trace>
  <inkml:trace contextRef="#ctx0" brushRef="#br0" timeOffset="3403.64">27772 6307 21183 0,'13'-4'1888'0,"2"4"-1504"16,-2 0-384-16,-5 4 0 0,3-4 1472 0,6 4 240 16,13 3 32-16,19 6 16 0,11 6 1584 0,4 6 320 15,-9 7 64-15,-8 4 16 0,-11 3-2400 0,-8 5-464 0,-7 10-112 16,-8 5 0-16,-3 3-240 0,-7 2-32 0,-8 2-16 0,-8 6 0 15,-4 7-320-15,-6 0-160 0,-3 0 160 0,3-11-160 16,0 0 0-16,3-19-160 0,10-7 0 0,1-8 0 31,9-6-624-31,2-7-128 0,7-10-32 0,4-7-18192 0</inkml:trace>
  <inkml:trace contextRef="#ctx0" brushRef="#br0" timeOffset="3864.45">21387 9153 13823 0,'-11'-25'608'0,"5"12"128"0,2-6-592 0,-1 6-144 0,3 5 0 0,0 1 0 0,0-1 576 0,0-5 96 0,-2-6 16 0,-3-2 0 16,3-1 2064-16,0 7 432 0,2 9 80 0,-1 10 0 0,3 5-464 15,0 10-112-15,3 9 0 0,-1 4-16 16,2 6-1392-16,0 7-256 0,0 10-64 0,3 9-16 0,-3 2-400 0,0 2-80 16,1 4-16-16,-3-6 0 0,0 2-448 0,0 1 0 15,-2-6 0-15,0-9 0 0,0-10 0 0,0-10 0 16,2-8 0-16,0-9 0 0,3-4-256 0,-1-5-80 15,2-6-32-15,-2-4-18240 0</inkml:trace>
  <inkml:trace contextRef="#ctx0" brushRef="#br0" timeOffset="4118.46">21242 8998 20271 0,'9'-11'1792'0,"3"1"-1424"0,1 3-368 0,-4 5 0 15,3-4 2080-15,5-5 352 0,18-4 64 0,16-12 0 16,17-7 528-16,2 8 112 0,-6 5 0 0,-9 10 16 16,-6 9-2320-16,-10 11-448 0,-7 5-112 0,-9 8-16 15,-4 5-256-15,-6 7 0 0,-9 5 0 0,-4-3 0 16,-4 2 0-16,-7 5 0 0,-6 4 0 0,-4 0-144 0,-2-3 144 16,-3-3 0-16,1-7-144 0,1-4 144 15,5-9 0-15,-2-2 0 0,-3 0-144 0,-1-6 144 0,3-5-272 0,1 1 0 16,-2-9 0-16,1 0 0 15,5-6-752-15,2-3-160 0,5-4-32 0,3-2-9920 16,5-10-2000-16</inkml:trace>
  <inkml:trace contextRef="#ctx0" brushRef="#br0" timeOffset="4357.46">22307 8517 15663 0,'-8'-4'688'0,"3"4"144"0,-1 4-656 0,-1-2-176 0,1 2 0 0,0 1 0 15,-1 5 2384-15,-3 1 448 0,-7 17 96 0,-11 6 16 16,-6 19 128-16,0 6 16 0,0 10 16 0,4 3 0 16,2 0-1664-16,9 1-336 0,4 1-64 0,4-4-16 15,5 7-448-15,2-7-80 0,4 1-32 0,2-3 0 16,6-2-272-16,5 2-48 0,4-13-16 0,0 1 0 16,7-10-128-16,-3-12 0 0,5-2 0 0,-3-6-176 0,3-3-144 0,-1-12-16 15,1 0-16-15,-1-11 0 31,-1 0-1040-31,-1-11-208 0</inkml:trace>
  <inkml:trace contextRef="#ctx0" brushRef="#br0" timeOffset="4767.71">22520 8921 20271 0,'4'0'1792'0,"1"-2"-1424"0,-1 2-368 0,0 0 0 16,0 0 1856-16,1 0 288 16,5 0 64-16,7 0 16 0,7 0 1040 0,1 0 192 0,1 0 64 0,-3 0 0 31,1 2-2496-31,-3-2-480 0,0 5-96 0,-6-1-32 16,0 4-160-16,-6 5-16 0,-3 4-16 0,-8 0 0 15,-4 9-224-15,-9 8 0 0,-11 0 0 0,-4 11 0 16,-6 2 0-16,0-3-288 0,-3 3 64 0,5-9 16 0,2 3 208 0,3-3 0 15,1-2 0-15,9-8-144 0,8-7 144 0,9-10 0 16,11 0 0-16,8-11-128 0,8 0-192 0,5-11-48 16,10 0 0-16,1-6 0 15,-5 2-112-15,7 0-32 0,6-2 0 0,2 0 0 16,-7 3 0-16,-1 5 0 0,-5 3 0 0,-10 6 0 16,-7 6 32-16,-8-4 0 0,-4 7 0 0,-7 3 0 0,-4 5 480 0,-9 3 192 15,-4 3-16-15,-6 9 0 0,-5-2 720 0,-8 10 128 16,-6-1 48-16,-5 3 0 0,0 5-592 0,1-4-112 15,1-1-32-15,9-10 0 0,8-4-144 0,9-7-16 16,7-12-16-16,10-5 0 0,6-8-160 0,9-5-144 0,4-8 144 0,5-9-208 31,3-1-752-31,7-12-160 0</inkml:trace>
  <inkml:trace contextRef="#ctx0" brushRef="#br0" timeOffset="5005.51">23106 8579 17503 0,'2'-7'1552'0,"-2"5"-1232"0,2 2-320 0,2 2 0 16,-2 3 1744-16,1-3 304 0,1 6 48 0,2 3 16 15,7 12 992-15,4 9 208 0,6 13 32 0,-1 10 16 0,-1 13-1824 16,-4 1-352-16,-4-1-80 0,-2 0-16 0,-3 2-576 0,-2 0-128 16,-3 5-32-16,-6-3 0 0,1-8-48 0,-6 2-16 15,-3 4 0-15,-2-8 0 16,-2 0-16-16,3-15 0 0,1-7 0 0,0-6 0 15,3-13-144-15,-1-4-128 0,5-4 144 0,0-9-144 16,0 1-288-16,1-12-160 0,1 3-16 0,0-4-18928 0</inkml:trace>
  <inkml:trace contextRef="#ctx0" brushRef="#br0" timeOffset="5577.55">24130 9356 24879 0,'-19'-13'2208'0,"11"9"-1760"0,-1-3-448 0,3 3 0 0,1 4 0 0,3 0-272 0,0 0 32 0,0 0 16 0,2-4 2944 0,6 2 592 0,9 0 112 0,9-1 32 16,14-3-1792-16,9-5-336 0,10 1-80 0,3-5-16 15,4 2-576-15,2-2-112 0,-6 5-32 0,-9-1 0 16,-4 4-352-16,2-5-160 15,8 7 128-15,-4-3-128 0,-4 6-192 0,-8-2-128 0,-7 4-32 0,-9 0 0 16,-5 0-1184 0,-8-3-256-16,-5-1-32 0,-9-4-16 15,-5-1-592-15,-5-2-112 0,-8-6-16 0,-5-2-16 0,4 7 1392 16,-7-10 288-16,-6 5 48 0,0 0 16 0,-5 2 832 0,3 0 0 0,2 9 176 0,4 2-32 16,5 2 496-16,3 2 112 0,10 0 16 0,3 0 0 15,11 0 832-15,5 0 160 0,5 0 32 0,10 0 16 16,5 0-416-16,10 2-96 0,3 2-16 0,3 0 0 0,-3 3-512 0,9-3-96 15,4 7-32-15,1-1 0 0,1 1-256 0,-8 4-64 16,-11 4-16 0,-6-2 0-16,-2 6-304 0,-7-1 128 0,-6-3-128 0,-5 4 0 0,-3 5 0 0,-9 4 0 15,-5 6 0-15,-8 5 0 32,-4-3-368-32,-2 3-80 0,0-5 0 0,-1-2-16 0,1-8-480 0,4-7-80 0,4-4-32 0,7-10 0 15,4-3-912-15,6-11-176 0</inkml:trace>
  <inkml:trace contextRef="#ctx0" brushRef="#br0" timeOffset="5767.51">25723 8706 24879 0,'5'3'2208'0,"-3"1"-1760"0,2 6-448 0,-2 1 0 16,-2 2-512-16,-2-2-176 0,0 3-32 15,2 6-16-15,-2 20 3744 0,0 20 736 0,-5 10 160 0,1-4 16 16,0 0-2128-16,-1-4-416 0,1-3-96 0,-1-1 0 15,1 1-704-15,0-3-128 0,-1-3-16 0,3-8-16 16,0-5-416-16,2-4 128 0,2-12-128 0,0-3 0 16,2-10-544-16,-2-3-192 0,0-6-32 0,0-4-17376 15</inkml:trace>
  <inkml:trace contextRef="#ctx0" brushRef="#br0" timeOffset="5990.13">25479 8783 12895 0,'8'-17'1152'0,"-2"9"-928"0,5-3-224 16,2 4 0-16,-2 1 1584 0,-1 2 272 0,5 2 48 0,11-7 16 16,16-1 2224-16,18-3 448 0,17 2 80 0,-3 0 32 15,-4 7-2688-15,-10 8-544 0,-9 3-96 0,-10 8-32 16,-9 8-944-16,-9 5-192 0,-8 2-32 0,-9 6-16 16,-6 11-160-16,-8-3 0 0,-5 1 0 0,-4-2 128 15,-4-1-128-15,-5-1-272 0,1-1 64 0,-3-2 16 16,0-6 0-16,3-2 0 0,1-4 0 0,1-5 0 15,-1-4-768 1,5-6-160-16,4-5-32 0,2-6-15872 0</inkml:trace>
  <inkml:trace contextRef="#ctx0" brushRef="#br0" timeOffset="6229.67">26725 8332 14735 0,'0'0'1312'0,"-3"2"-1056"15,-1 2-256-15,0 3 0 0,0-1 480 0,-3 5 32 0,-3 8 16 0,-7 8 0 16,-9 18 3328-16,-8 19 672 0,0 6 128 0,2 7 16 16,6 10-2288-16,7-6-464 0,9-4-80 15,7-7-32-15,8-4-848 0,3-6-192 0,7-1-16 0,4 1-16 16,5-1-416-16,3-3-64 0,7-7-32 0,-2-7 0 16,2-6-224-16,-2-6 0 0,3-11 128 0,-6-8-128 15,-3-2-256-15,-3-9-112 0,1-7-16 0,-5-3-12288 16,0-5-2480-16</inkml:trace>
  <inkml:trace contextRef="#ctx0" brushRef="#br0" timeOffset="6515.52">27440 8459 19519 0,'0'0'432'0,"0"3"80"0,-2 3 32 0,0-2 0 0,0 3-544 0,-2-5 0 16,-1 8 0-16,-5 5 0 15,-10 13 4224-15,-5 8 720 0,-9 9 160 0,-4 4 16 0,-3-4-3200 0,-2-1-656 0,-1 3-128 0,-3-6-32 16,4-3-528-16,3-6-96 0,8-5-32 16,4-5 0-16,9-7-192 0,8-5-32 0,7-3-16 0,4-3 0 15,6-4-208-15,7 0-208 0,4 0 32 0,7 0 16 16,6-6-48-16,1 6-16 0,1 0 0 0,3 2 0 16,1 2 224-16,-2 0 0 0,0 3-160 0,-6 3 160 31,-5-3 0-31,0 3 0 0,-3 3 0 0,-1-2 0 0,0-1-512 0,-2-3 32 0,2 1 0 15,0-8 0 1,0-6-816-16,1-3-176 0,-1-1-16 0,0-7-15232 0</inkml:trace>
  <inkml:trace contextRef="#ctx0" brushRef="#br0" timeOffset="6675">27530 8579 5519 0,'2'8'240'0,"0"-6"64"0,2 5-304 0,-2 1 0 16,-2-4 0-16,2 5 0 0,1 2 3856 0,-1 8 720 15,2 15 144-15,2 15 16 0,-1 15-592 0,-1 4-128 16,-2 0-32-16,-2-6 0 0,0-5-2272 0,0-1-464 16,-2-8-96-16,0 1 0 0,0-4-752 0,2-7-144 15,2-3-16-15,0-14-16 0,4-6-224 0,-1-9-256 0,1-8 48 0,5-9 16 32,-1-6-1472-32,3-8-272 0</inkml:trace>
  <inkml:trace contextRef="#ctx0" brushRef="#br0" timeOffset="6885.25">27979 8178 13823 0,'32'-4'608'0,"-15"4"128"0,4 0-592 0,-6 0-144 0,-4 4 0 0,-5 3 0 16,3-3 3776-16,6 9 736 0,12 8 144 0,8 13 16 0,1 11-1312 0,-2 8-272 16,0 11-48-16,-6 2-16 0,-7 6-1616 0,-2 7-320 15,-6 0-64-15,-5 2 0 0,-6-5-336 0,-6-1-64 16,-2-3-16-16,-5-6 0 0,1-6-464 0,-3-3-144 15,2-3 0-15,-2-3 0 16,1-4-448-16,-1-3-192 0,-2-10-32 0,0-2-12992 16,0-8-2592-16</inkml:trace>
  <inkml:trace contextRef="#ctx0" brushRef="#br0" timeOffset="7183.36">23498 11031 35007 0,'-7'-15'1552'0,"5"9"320"0,2 2-1488 0,-2-1-384 16,0 5 0-16,0 0 0 0,0 0 736 0,-3 2 80 16,1 1 16-16,-2 1 0 0,-1-4-64 0,1 4 0 15,2 5 0-15,-1 1 0 32,5 5-1968-32,0-2-400 0,5 2-64 0,3 6-32 0</inkml:trace>
  <inkml:trace contextRef="#ctx0" brushRef="#br0" timeOffset="7311.46">23662 11531 23951 0,'-5'-2'2128'0,"3"0"-1696"0,0 0-432 0,2 2 0 16,0 0 1792-16,-2 0 256 0,0 0 64 0,0-2 16 15,0 0-528-15,0-2-128 0,2-1 0 0,0 5-16 16,0 0-1024-16,0 0-208 0,0 0-32 0,0 0-16768 16</inkml:trace>
  <inkml:trace contextRef="#ctx0" brushRef="#br0" timeOffset="7438.17">23715 11676 1839 0,'-2'9'160'0,"0"-5"-160"0,2 2 0 0,-2-3 0 0,-1 1 2432 0,1 0 448 16,0-4 80-16,-2 4 32 0,0 5 2000 0,-3 6 416 31,-1-5 80-31,3 1 16 0,3 0-4352 0,2-5-880 16,7 0-272-16,1-1-14384 0</inkml:trace>
  <inkml:trace contextRef="#ctx0" brushRef="#br0" timeOffset="7581.42">23887 12121 32255 0,'-10'4'1424'0,"3"-4"304"0,3 0-1392 0,0 0-336 0,0 3 0 0,-1-3 0 16,1 2 976-16,-2 0 128 0,-3-2 32 0,1 4 0 16,-1-4-96-16,3 0-16 0,2-6 0 0,6 1 0 15,0 1-1744-15,6-2-368 0,3-1-64 0,2 3-15472 16</inkml:trace>
  <inkml:trace contextRef="#ctx0" brushRef="#br0" timeOffset="7724.69">23915 12419 15663 0,'-15'7'1392'0,"9"-3"-1120"0,-1-2-272 0,3 0 0 0,0 0 2720 0,2 2 480 16,-2-4 112-16,-1 3 16 0,1 1-1216 0,0 0-256 15,2 3-32-15,4-5-16 16,4 0-3760-16,1 4-752 0,5-6-160 0,-3 4-16 0</inkml:trace>
  <inkml:trace contextRef="#ctx0" brushRef="#br0" timeOffset="7820.19">24079 12500 34095 0,'2'-2'3024'0,"-2"2"-2416"0,0 0-480 0,2 0-128 15,-2-2 0-15,5 2 192 0,1-7-64 0,-2-1 0 16,1-1 624-16,-1-1 128 0,-4 6 16 0,0-5 16 16,-2 7-1264-1,-3-2-256-15,1 4-48 0,-2 4-16 0</inkml:trace>
  <inkml:trace contextRef="#ctx0" brushRef="#br0" timeOffset="8236.21">21444 14597 12895 0,'0'-25'576'0,"3"10"112"15,-1 0-560-15,0 4-128 16,2 3 0-16,-2 5 0 0,2-3 1600 0,3-5 304 0,4-6 48 0,3 2 16 0,1 3 1536 0,2 7 304 16,-2 5 64-16,0 11 16 15,-2 10-1616-15,-2 7-320 0,-1 12-64 0,-3 7-16 0,3 13-1088 0,-5 6-208 32,-1 8-64-32,0-1 0 0,-2-3-208 0,-2-8-48 15,2-3-16-15,-2-5 0 0,2-5-240 0,-2-11 176 16,3-6-176-16,-3-4 160 0,2-11-160 0,0-5-144 0,0-3 144 15,0-9-208 1,0 0-560-16,0-11-128 0,3-6 0 0,-3-4-17456 0</inkml:trace>
  <inkml:trace contextRef="#ctx0" brushRef="#br0" timeOffset="8522.99">21317 14435 20271 0,'-7'-10'896'0,"7"1"192"0,2 1-880 0,3-3-208 0,1 5 0 0,3-1 0 0,8-6 2432 0,8-6 432 16,20-11 80-16,19-12 32 0,12-5-160 0,-3 4-48 15,-5 14 0-15,-4 1 0 0,-7 11-1888 0,-3 6-384 16,-5 11-80-16,-7 7-16 0,-3 5-208 0,-10 8-32 16,-3 7-16-16,-9-3 0 0,-2 8-144 0,-9 0 0 15,-1 6 0-15,-10 2 0 0,-3 7 0 0,-11 2 0 16,-5 6 0-16,-10 3 0 0,-4 2 0 0,-5-3 0 0,-6-2 0 0,-2-6 128 15,2-6-128-15,4-5 0 0,5-10 0 0,8-9 0 16,6-6 0-16,11-9-192 0,5-4 0 0,8-13 16 31,6 1-496-31,11-8-96 0,8-1-32 0,9-4-17264 0</inkml:trace>
  <inkml:trace contextRef="#ctx0" brushRef="#br0" timeOffset="8810.09">22605 13971 10127 0,'-2'-6'896'0,"0"-3"-704"15,0 7-192-15,2-2 0 0,-2 4 1472 0,0-4 256 16,-5 1 48-16,-1-7 16 0,-5 3 2224 0,0 3 448 16,-2 8 80-16,0 7 32 0,-2 8-2448 0,0 11-480 15,0 8-112-15,0 3 0 0,2 6-752 0,5 6-144 16,1 4-16-16,5 3-16 0,0-3-144 0,4 9-16 0,2-2-16 0,4 4 0 15,0 1-80-15,5-1-16 0,0 0 0 0,-1 0 0 32,1 0-208-32,-2-2-128 0,-1-11 128 0,1-6-128 0,-3-6 0 0,3-9 0 0,1-2 0 0,-1-11 0 31,1-8-384-31,1-2-32 0,0-7-16 0,-1-4 0 0,3 0-1056 0,-4-6-224 0,-1-3-32 0,-4 3-15184 16</inkml:trace>
  <inkml:trace contextRef="#ctx0" brushRef="#br0" timeOffset="9064.54">22984 14135 9215 0,'-2'15'400'0,"2"-4"96"0,0-1-496 0,0 1 0 16,-2-3 0-16,2 3 0 0,0 8 3856 0,0 9 688 0,0 15 128 0,4 18 16 16,1 12-768-16,-1 5-144 0,2-5-48 0,1-5 0 15,-1-2-2528-15,-4-11-512 0,2-4-112 0,-1-8 0 16,-3-5-256-16,2-8-32 0,-2-7-16 0,-2-8 0 16,2-4-272-16,-3-5 0 0,3-3 0 0,-2-6-12656 15,0-3-2432-15</inkml:trace>
  <inkml:trace contextRef="#ctx0" brushRef="#br0" timeOffset="9336.07">23440 14233 18431 0,'-17'17'1632'0,"6"-6"-1312"0,1 1-320 0,-3 1 0 0,5-2 1376 0,-3 0 208 15,-2 1 32-15,-10 14 16 0,-11 12 1808 0,-9 11 352 16,-4 4 80-16,2-2 16 0,9-4-2384 0,6-8-480 15,9-5-80-15,6-7-32 0,7-1-528 0,8-7-96 0,6 0-32 0,5-6 0 16,4 2-64-16,6-4 0 16,2-1-16-16,3 1 0 0,2-1-176 0,-1 1 0 0,3 0 0 0,0-1-176 15,0 3 176-15,-3-2 0 0,5-1 0 0,-4 1 0 16,-2-5-352-16,-3-1 16 0,-2-3 0 0,1-4 0 31,-3-7-1328-31,0-4-256 0,2-4-48 0,-2-4-14544 0</inkml:trace>
  <inkml:trace contextRef="#ctx0" brushRef="#br0" timeOffset="9558.99">23568 13878 19343 0,'4'-5'848'0,"-2"3"192"0,3 2-832 0,-1 0-208 16,0 7 0-16,0-5 0 0,3 6 1664 0,3 3 272 15,10 10 64-15,7 13 16 16,7 11 1120-16,-2 8 208 0,0-4 48 0,-4 4 16 0,-2 3-2064 0,-5-3-432 15,-2 2-80-15,-4 1 0 0,-2-3-272 0,-7 2-48 0,-2-2-16 16,-6 3 0-16,-2-1-160 0,-7-2-16 0,1 0-16 0,1-8 0 16,-6-2-160-16,0-9-16 0,-2-2-128 0,-2-9 192 15,0-2-384-15,-2 1-64 0,-3-5-32 0,3-2-12896 32,2-3-2592-32</inkml:trace>
  <inkml:trace contextRef="#ctx0" brushRef="#br0" timeOffset="10164.86">24742 14273 24879 0,'-17'-4'1088'0,"6"-2"256"0,2 2-1088 0,1-1-256 0,1 5 0 0,3 0 0 0,0 0 1904 0,-5 0 320 0,-1 0 64 0,-3 0 16 16,0 0-240-16,9 0-32 0,2 5-16 0,8-5 0 16,7 0-1136-16,6 0-240 0,7 0-32 0,6 0-16 15,10 0-128-15,5 0-16 0,6 0-16 0,1 0 0 16,-1-5-304-16,2 1-128 0,1 2 128 0,-3-4-128 0,0-3 0 16,-6 1 0-16,-2-3 0 0,-5 0 0 15,-4 1-384 1,-2-1-64-16,-2-4-16 0,-8 2 0 0,-3-2-128 0,-8 3-32 0,-7-1 0 0,-6 0 0 15,-6 2-560-15,-7-4-112 0,-4 5-32 0,-4-3 0 16,-3 2 512-16,-5-1 112 0,-1-1 0 0,-2 0 16 0,0-2 336 0,2 5 64 16,0-1 16-16,5-2 0 0,3 5 272 0,3-1-128 0,2 3 128 15,4 1 0-15,7 5 720 0,2-4 256 0,6 2 48 0,4 2 16 16,7-2 288-16,4 2 48 0,6 0 16 0,1 2 0 16,6 0-864-16,-3 2-160 0,5 3-48 0,-4 3 0 15,-2-3-192-15,1 8-128 0,3-2 160 0,-4 4-160 16,1 2 0-16,-3 2 0 0,1-4 0 0,-5 6 0 15,-3-1 0-15,-7-1 0 0,-1 2 0 0,-5 3 0 16,-4 6 176-16,-6 2-176 0,-5 6 192 0,-6 5-192 16,-4-2 240-16,-1-3-64 0,3-1-16 0,-2-3 0 15,2 2-160-15,0-4 0 0,8-6-160 0,2-7-12560 16,9-6-2512-16</inkml:trace>
  <inkml:trace contextRef="#ctx0" brushRef="#br0" timeOffset="10435.74">25911 13784 15663 0,'0'0'688'0,"0"0"144"0,2 2-656 0,0 2-176 0,0 3 0 0,0-5 0 0,1 8 2368 0,3 5 448 0,7 11 96 0,2 12 16 15,4 7 352-15,0 8 80 0,0 2 16 0,-4-1 0 16,0 1-2160-16,-4-6-416 0,-1 0-96 0,-1-6 0 16,-1 1-384-16,-1-5-80 0,1-1-16 0,-4-6 0 15,1-7-224-15,-3-1 0 0,2-9 0 0,-4 0 0 16,2-7-544-16,-4-4-160 0,2-2-16 0,-2-6-11184 16,0-4-2224-16</inkml:trace>
  <inkml:trace contextRef="#ctx0" brushRef="#br0" timeOffset="10722.7">25798 13733 21183 0,'-4'-2'1888'0,"2"-5"-1504"0,2 5-384 0,2 0 0 16,0 2 1056-16,2-4 144 0,3-3 16 0,5-5 16 15,10-8 1904-15,12-1 384 0,6 0 80 0,9-3 16 16,2 3-2336-16,3 4-480 0,1 2-96 0,-2 5 0 15,0 7-432-15,-6 3-80 0,-2 11 0 0,-7 2-16 16,-8 6-176-16,-4 7 0 0,-7 5 144 0,-8 6-144 16,-5 1 128-16,-6-4-128 0,-2 2 128 0,-7-2-128 15,-6 5 192-15,-6-1-16 0,-7-2-16 0,-4 2 0 16,-4-6 96-16,-4 2 0 0,-1-6 16 0,3-4 0 16,2-5-272-16,0-4 0 0,4-3 0 0,4-10-144 15,7 1-496-15,1-6-80 0,10 1-32 0,6-4 0 16,6-3-976-16,6-1-208 0,11-3-48 0,7-4-14144 15</inkml:trace>
  <inkml:trace contextRef="#ctx0" brushRef="#br0" timeOffset="10962.09">27004 13362 3679 0,'-7'-12'160'0,"3"3"32"0,-2 3-192 0,-1-1 0 0,3 7 0 0,0 0 0 16,-3 0 2304-16,-3 0 400 0,-10 2 96 0,-3 7 16 15,-9 4 1472-15,0 8 288 0,2 11 64 0,0 2 16 16,1 4-1952-16,1 5-384 0,2 10-80 0,5 0 0 16,0 3-1088-16,6-3-224 0,2 2-32 0,7 3-16 15,4-1-320-15,8-4-64 0,5 3-16 0,6-7 0 16,2 2-192-16,2-4-32 0,5 2-16 0,-3-9 0 16,1-4-240-16,-3 0 0 0,4-2-192 0,3-6 192 31,-2-7-688-31,-1-6-16 0,1-2-16 0,-5-11-11888 0,-2-2-2384 0</inkml:trace>
  <inkml:trace contextRef="#ctx0" brushRef="#br0" timeOffset="11184.83">27153 13486 25791 0,'0'6'2304'0,"0"3"-1856"0,0-1-448 0,0-1 0 16,2 1 1280-16,-2 5 176 0,2 12 16 0,0 9 16 15,4 22 1104-15,1 8 224 0,-1 4 32 0,1 0 16 16,-3 0-1840-16,2-2-384 0,-1-11-64 0,1-6 0 16,2-6-288-16,5-5-48 0,-6-8-16 0,1-4 0 31,1-5-224-31,-3-8 0 0,3-5-192 16,-3-6 192-16,0-2-1072 0,1-2-96 0</inkml:trace>
  <inkml:trace contextRef="#ctx0" brushRef="#br0" timeOffset="11439.12">27596 13626 21183 0,'0'7'944'0,"0"-3"192"0,0 2-912 0,-5-1-224 15,1 1 0-15,0 0 0 0,0 1 2704 0,-7 10 496 0,-6 8 112 0,-11 12 16 16,-6 7-1136-16,-6 5-208 0,-3 0-64 0,-2 0 0 31,3-6-1136-31,-1-3-224 0,3 3-48 0,4-13-16 16,6-1 16-16,8-1 0 0,5-7 0 0,9-4 0 15,6-6-320-15,4 0-48 0,4-5-16 0,7 0 0 16,4-1-128-16,2-1 0 0,7-2 0 0,-1 2-176 16,-5-4 176-16,5 2-192 0,5 1 192 0,4 3-192 15,-2-4 192-15,4 7 0 0,0-5 0 0,1 2 0 16,-3 1-256-16,-2-3 48 0,0 2 0 0,-3-6 0 16,5 0-432-16,-4 0-64 15,-2-4-32-15,-2 2-11504 0,-3-2-2304 0</inkml:trace>
  <inkml:trace contextRef="#ctx0" brushRef="#br0" timeOffset="11691.06">28105 13820 28559 0,'-9'0'1264'0,"7"0"272"0,0 0-1232 0,0 0-304 15,2 0 0-15,2 0 0 0,2 0 1712 0,3-2 272 0,5 2 64 0,5-4 16 16,11 2-496-16,4-3-96 0,6-5-32 0,1 3 0 16,3-3-1104-16,3-1-208 0,0-4-128 0,0 2 128 15,-3-2-128-15,-4 0 0 0,-1 1 0 16,-7 1 0 0,-3 0-416-16,-8 2-96 0,-4 1-32 0,-6 3-11408 0,-5-1-2272 0</inkml:trace>
  <inkml:trace contextRef="#ctx0" brushRef="#br0" timeOffset="11865.47">28320 13477 33167 0,'-2'5'1472'0,"4"-1"304"15,2 0-1424-15,-2 2-352 0,0-1 0 0,-2 1 0 0,3 0 1504 0,3 11 224 16,5 11 64-16,1 10 0 0,1 11-720 0,0 5-144 16,-2 5-32-16,-3-3 0 0,-2-1-432 0,-3-2-80 15,-1-4-32-15,0-2 0 0,-2-7-144 0,2-3-16 16,0-8-16-16,0-3 0 0,5-11-368 0,1-4-80 15,3-5-16-15,2-6-12800 16,2-6-2560-16</inkml:trace>
  <inkml:trace contextRef="#ctx0" brushRef="#br0" timeOffset="12059.1">28799 13439 1839 0,'4'-13'160'0,"-4"5"-160"0,3 1 0 0,-3 5 0 15,-3 2 752-15,3 2 112 0,-2 3 32 0,0 1 0 16,2 5 4256-16,0 10 864 0,0 7 160 0,0 3 32 15,2 8-2400-15,3 3-480 0,-1 3-112 0,0 4-16 16,2 0-1824-16,1 0-368 0,-1 0-80 0,3-2-16 16,-3-7-368-16,1-1-80 0,1-3-16 0,-2-4 0 15,3-5-448-15,-3 1 128 0,5-11-128 0,2-4 0 16,0-3-512-16,-1-5-160 0,1-1-32 0,0-13-11888 16,0 3-2384-16</inkml:trace>
  <inkml:trace contextRef="#ctx0" brushRef="#br0" timeOffset="12326.22">29332 12783 25791 0,'4'-4'2304'0,"2"4"-1856"0,1 0-448 0,-3 4 0 0,0-2 1472 0,3 3 208 0,3 5 48 0,12 3 0 15,3 13 864-15,7 10 176 0,0 11 48 0,-4 8 0 16,-3 9-1568-16,-3 4-304 0,-3 0-64 0,-4 7-16 15,-3-3-32-15,-5 7 0 0,-3 6 0 0,-4 2 0 16,-2 9-128-16,-2-4-16 0,-1 3-16 0,-1 1 0 16,2-6-240-16,-5-7-48 0,3-7-16 0,-7-3 0 15,0-3-368-15,-2-4 0 0,0-4 0 0,-2-1 0 16,-4-3-144-16,4-11-112 0,0-9 0 0,2-21-16 31,7-8-1024-31,1-18-208 0,5-12-32 0,6-18-19600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7:12.55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23425 823 9215 0,'2'-6'816'0,"1"-1"-656"0,-1 7-160 0,0-6 0 0,0 4 1248 0,0 0 224 0,2-5 32 0,5-3 16 0,-1-5 1824 0,5-2 368 15,2 0 80-15,-2-2 16 0,0-1-1392 0,-1 1-288 16,-1 2-48-16,-5 2-16 0,1 3-1152 0,-7-1-224 16,-2 2-48-16,-7 7-16 15,-1-3-416-15,-8 3-80 0,-5 6 0 0,-5 3-128 0,-4 3 144 0,-4 1-144 0,-4 6 0 16,-1-1 144-16,3 3-144 0,-3 1 0 0,1 3 0 0,0 2 0 16,5 3 0-16,3-5 0 0,7-2 0 0,1 5 0 15,7-1 0-15,5-2 0 0,7-4 0 0,5 0 0 16,7 0 0-16,6-2 0 0,8-2 0 0,4 0 0 15,10-5 0-15,3 1 0 0,11-3 0 0,2-4 0 16,4 1 0-16,-8 3 0 0,-6-2 0 0,-1 3 0 16,1 3 0-16,-7 1 0 0,-4 6 0 0,-11 0 0 15,-4 4-144-15,-11-4 144 0,-8 7 0 0,-7-1 0 0,-6 5 0 0,-7 2 0 32,3-1 0-32,-9 1 0 0,1 2 0 0,-6-4 0 0,-1 2 0 0,0-5 0 0,0 1 0 0,4-5 0 15,2-4 0-15,5-2 0 0,1-4 0 0,5-1 0 16,4-3 0-16,6-7 0 15,5 0-1344-15,6-5-256 0,5-1-48 0,6-9-13776 0</inkml:trace>
  <inkml:trace contextRef="#ctx0" brushRef="#br0" timeOffset="1">23736 1045 19343 0,'-19'31'848'0,"6"-7"192"0,1-1-832 0,3-4-208 0,5-6 0 0,2-4 0 15,-1 4 2848-15,-1 6 528 0,0 11 96 0,0 6 32 16,2 4-2112-16,6-4-432 0,4-6-64 0,5-9-32 16,8-6-464-16,3-10-80 0,1-8-32 0,5-5 0 15,4-7-288-15,0-6 128 0,0-3-128 0,1-8 0 16,-3-2 0-16,-1 2-272 16,-3-4 16-16,-7 4 16 0,-4 7-928 0,-6 3-192 0,-4 5-48 0,-5 5 0 0,-2 5 960 0,-7 1 192 15,1 6 48-15,-5 2 0 0,1 7 464 0,-3 1 112 16,2 1 16-16,0 2 0 0,5 1 112 0,0 4 16 15,4 3 16-15,2-4 0 0,2 4-272 0,2 0-48 32,2 1-16-32,3 1 0 0,-1 5 64 0,5-3 16 15,2 3 0-15,0-7 0 0,0 1 64 0,4-5 16 16,2-2 0-16,1-7 0 0,3-4 48 0,-1-4 16 16,-1-6 0-16,-2-9 0 0,-1 0 160 0,-1-4 48 0,0-2 0 0,-2-5 0 15,0 3-432-15,-2-9-64 0,-2 4-128 0,-3 0 176 16,-1 1-176-16,-3 5 0 0,1 3 0 0,-5 9 0 15,0 1 0-15,-2 9-192 0,0 4 0 0,0 9 16 16,0 2 176-16,0 4 0 0,2 9 0 0,0 2-128 16,0 4 128-16,5-2 144 0,-1 2-16 0,0-2-128 15,3 0 192-15,-1 0-192 0,5 12 192 0,-2-1-192 16,-5-9 176-16,3 4-176 0,1 15 160 0,1 3-160 16,4 3 0-16,-6 1 0 0,-1-11 0 0,-2-4 0 15,-1-9 192-15,-3-8-64 0,0-7-128 0,-2-8 192 16,0-7 0-16,0-6-16 0,0-2 0 0,0-13 0 15,0 2-176-15,-2-8 160 0,2-5-160 0,-2 3 160 0,-3-5-160 16,3-8 0-16,-2-2 0 0,0-7 0 0,0-8-128 16,-1-3-16-16,1 1 0 0,2-4 0 0,0-1 0 0,0 0 0 15,0 5 0-15,-1 0 0 0,6 3-112 0,1 6 0 16,4 3-16-16,3 11 0 0,4 4 272 0,2 7 0 16,4 4 0-16,3-2 0 0,8 6 240 0,-3 7 96 15,-5 6 32-15,-3 0 0 0,0 6-80 0,-1 5-16 16,-1 0 0-16,-4 6 0 0,0 6-128 0,-5 0-16 0,-3 5-128 15,-5 0 192-15,-4-1-192 0,-3 1 0 0,-5-2 0 0,-3-1 0 16,-2-1 0-16,-4-1 0 0,0-2 0 0,-5 1 0 16,1-3 0-16,-3-4 0 0,1 2 128 0,-1-2-128 15,3-5 0-15,4-3 0 0,-1-1 0 0,5-2 0 32,3 3-400-32,1-3-80 0,0-2-16 0,5 0 0 0,4 0-2176 0,2 3-432 0</inkml:trace>
  <inkml:trace contextRef="#ctx0" brushRef="#br0" timeOffset="2">24944 1230 17503 0,'-4'21'1552'0,"2"-4"-1232"0,-1-2-320 0,1 2 0 0,2-6 976 0,0 1 144 0,0 5 32 0,0 11 0 0,2 15 2480 0,1 14 496 15,-1 13 96-15,0 5 32 0,0-1-2800 0,0-1-560 16,0-5-128-16,-2-6 0 0,2-5-336 0,-2-10-64 15,0-11-16-15,2-8 0 0,-2-7-112 0,0-8-32 0,3-5 0 0,-3-12 0 16,2-2-16-16,-2-5 0 0,0-4 0 0,0-2 0 16,-2-4-64-16,-3-2 0 0,1-5-128 0,0-4 192 15,-3 0-192-15,1-2 0 0,0-11 0 0,-3-4 0 16,-2-2 0-16,1-4 0 0,1-1 0 0,5-1 0 16,0-3-256-16,6 3 48 0,4-1 16 0,9 1 0 15,6 4 16-15,5 4 16 0,4 6 0 0,0 9 0 16,2 4-32-16,-5 11-16 15,3 2 0-15,-2 9 0 0,0 3 208 0,-1 3 0 0,3 6 0 0,-4 5-144 16,-3 0 272-16,-2 3 64 0,-4 5 16 0,-2 2 0 0,-4 1-208 0,-3 1 144 16,-3 4-144-16,-5-1 128 0,-5 1-128 0,-3 1 0 15,-7 2 0-15,-4-1 0 16,0 1-192-16,-7-5 192 0,-4 5-192 0,-2-2 192 16,-4-1-272-16,0-1 64 0,2-3 16 0,0 0 0 0,4-4 192 0,2-6-176 15,7 0 176-15,4-9-160 16,8 0-1120-16,9-6-240 0</inkml:trace>
  <inkml:trace contextRef="#ctx0" brushRef="#br0" timeOffset="3">25481 1219 11967 0,'-26'17'528'0,"13"-6"112"0,3-1-512 0,1 1-128 0,5-7 0 0,2 3 0 15,0 3 1760-15,-3 1 320 0,-1 10 64 0,0 7 16 16,1 0 592-16,5-1 128 0,5 1 32 0,3-5 0 16,5-3-1344-16,2-8-272 0,0-1-48 0,2-7-16 15,0-4-576-15,0-4-112 0,0-2-32 0,0-5 0 16,-2-4-32-16,0-2-16 0,-2-2 0 0,-3-5 0 16,-1 1-880-16,-3 0-176 0,-4-3-48 0,-2 3 0 15,-2 1-1024-15,-6 3-192 0,-1 0-64 0,-2 4 0 16,-4 2 384-16,3 3 64 0,-3 3 0 0,0 3 16 0,2-2 1280 0,2 6 176 15,3 0 192-15,2 6-32 0,1-4 0 0,3 2 0 16,6 3 0-16,5-3-11104 0</inkml:trace>
  <inkml:trace contextRef="#ctx0" brushRef="#br0" timeOffset="4">25943 1117 4607 0,'0'-13'192'0,"0"7"64"0,0 2-256 0,-2-1 0 0,0 1 0 0,-1 2 0 15,-1 2 1456-15,0-4 240 0,-5-1 48 0,-3 3 16 16,-1-2 1120-16,2 2 240 0,3 8 32 0,3-4 16 16,5 9-752-16,5 2-160 0,5 2-16 0,3 4-16 15,2 6-720-15,2 5-144 0,0 2-16 0,-2-4-16 16,-2 4-544-16,-5-5-96 0,1 1-32 0,-5 0 0 16,0 2-512-16,-1-1-144 0,-6-1 0 0,-1-2 0 15,-2-5 144-15,-3-2-144 0,1-4 192 0,-3 0-192 16,3-7 640-16,-1 1 0 0,0-7 16 0,1 0 0 0,2-4-400 0,1 0-64 15,-1-2-32-15,2-3 0 0,-1 1-160 0,-1-3 0 16,0 3-192-16,-1 0 192 16,1-5-1056-16,2 2-96 0,1 1 0 0,3-1-16 15,5 1 96-15,3-3 32 0,3 7 0 0,4-11 0 16,4 2 96-16,0-2 32 0,5-2 0 0,1 0 0 0,3-4 576 0,-1-7 112 0,3 3 32 16,0-3 0-16,2 0 16 0,-4 1 16 0,-5 5 0 0,1-1 0 15,1 0 624-15,-1-1 128 0,-5 3 32 0,0 2 0 16,-6 4 448-16,-3 4 80 0,-1 1 32 0,-7 5 0 15,-4 5-432-15,-2 9-96 0,-5 1-16 0,-2 10 0 16,-1 5-288-16,-3 7-64 16,-4 6-16-16,-1 1 0 0,3 1 496 0,3 1 80 0,1-1 32 0,4-2 0 15,5-1-400-15,4-8-80 0,6-3-16 0,5-5 0 16,8-6-224-16,5-6-160 0,5-7 192 0,8-4-192 16,3-9-176-16,5-2-144 0,2-4-16 0,2-4-18288 15</inkml:trace>
  <inkml:trace contextRef="#ctx0" brushRef="#br0" timeOffset="5">27200 859 23951 0,'-18'24'1056'0,"10"-9"224"0,-1 6-1024 0,3-8-256 0,2 2 0 0,0-9 0 0,-1 9 3424 0,-1 8 624 0,-5 20 128 0,-2 8 32 0,1 11-2784 0,3-5-544 0,3-1-112 0,4-7-32 16,2-3-384-16,2-9-80 0,0-3-16 0,2-11 0 15,0-2-256-15,-1-6 0 0,1-4 0 0,-2-5 0 16,0-4-224-16,-2-4-96 0,2-4-32 0,-2-5-18272 16</inkml:trace>
  <inkml:trace contextRef="#ctx0" brushRef="#br0" timeOffset="6">27059 789 14735 0,'4'-6'1312'0,"0"4"-1056"0,5 2-256 0,0 0 0 16,-1-3 2304-16,1 3 384 16,1 0 96-16,9 0 16 0,11 3 1040 0,11 1 192 0,12 2 64 0,4 3 0 15,5-3-2624-15,-6 5-512 0,-7 2-96 0,-7 1-32 0,-8 3-336 0,-10 5-80 16,-7 3-16 0,-11-3 0-16,-4 5-400 0,-10 3 0 0,-9 2 0 0,-9-2 0 0,-6 4 0 0,-8-6 0 15,-5 3 0-15,-4-1 0 0,-2 0 0 0,2-11 0 16,4 0-128-16,9-6 128 0,10-2 0 0,5-3 0 0,6-1 0 31,7-7 0-15,8-7-1024-16,4-1-144 0,9-3-32 0,8-6-17040 0</inkml:trace>
  <inkml:trace contextRef="#ctx0" brushRef="#br0" timeOffset="7">27894 600 6447 0,'6'-7'576'0,"-1"1"-576"0,-1 2 0 0,-4 1 0 15,0 1 1904-15,-2 2 272 0,0 2 48 0,-1 3 16 16,-1 3 1296-16,-4 3 272 0,-5 6 48 0,-4 6 16 16,2 3-1328-16,-2 2-272 0,-4 10-48 0,-3 9-16 15,-1 8-704-15,1 5-144 0,1 6-16 0,4 4-16 0,4 4-688 16,6-5-144-16,9-6-32 0,9-12 0 0,10-4-176 0,6-8-32 16,7-10-16-16,5 1 0 0,3-11-112 0,3-4 0 15,-3-4-128-15,1-3 192 16,-3-1-192-16,0-7-240 0,-2-4 48 0,1-3 16 15,-5-3-1136-15,-3-7-224 0,-1 0-64 0,-7-5-16128 0</inkml:trace>
  <inkml:trace contextRef="#ctx0" brushRef="#br0" timeOffset="8">28192 887 24879 0,'9'11'2208'0,"-3"-1"-1760"0,5-3-448 0,-3 3 0 15,-1-3 1216-15,-5-1 144 0,2 5 48 0,7 8 0 16,4 9 1200-16,4 10 240 0,0 7 48 0,-4 4 16 15,-2 0-1920-15,-7-7-384 0,-2-1-80 0,-6-7-16 16,-2 0-64-16,-5-11-32 0,-1 3 0 0,-3-9 0 16,-2 0-240-16,-2-7-48 0,2-1-128 0,-4-3 192 15,2-6-960-15,2 0-208 0,2-8-48 16,0 1 0-16</inkml:trace>
  <inkml:trace contextRef="#ctx0" brushRef="#br0" timeOffset="9">28661 979 20271 0,'-9'8'896'0,"3"1"192"0,-1-5-880 0,1 2-208 0,0-2 0 0,-1 3 0 0,-1-1 1600 0,-7 5 288 15,-11 4 48-15,-10 10 16 0,-7 5 704 0,-3 0 144 16,3 0 16-16,2 0 16 0,7-3-1504 0,7-1-304 16,3-3-64-16,7-2-16 0,4-1-592 0,7-3-112 15,6-2-32-15,4-1 0 0,5 6-208 0,8-10 0 0,2 1 0 0,2-3 0 16,5 1 0-16,-1-5 0 0,3 3-192 0,0-7 192 31,-3 0-544-31,1-7 0 0,0 3 0 0,-1-7 0 16,1-4-1136-16,-1-4-240 0,1-2-32 0,-1-9-16 0,-1-4-16 15,-1-8-16-15</inkml:trace>
  <inkml:trace contextRef="#ctx0" brushRef="#br0" timeOffset="10">28970 653 21183 0,'8'6'1888'0,"-2"-2"-1504"0,3 1-384 0,-1 1 0 0,-1 1 1904 0,-3-3 304 15,3 4 64-15,5 5 16 0,7 10 416 0,7 12 96 16,8 11 16-16,0 5 0 0,0 13-1408 0,-2-4-288 16,-4 4-48-16,-7-5-16 0,-6-1-256 0,-9-5-48 15,-8-4-16-15,-4-8 0 0,-7-1-464 0,-4-2-80 16,-4-4-32-16,-5-2 0 16,-4-4-160-16,-4 0 0 0,-2-1 0 0,0-1 0 15,0-1-896-15,2-1-96 0</inkml:trace>
  <inkml:trace contextRef="#ctx0" brushRef="#br0" timeOffset="11">25817 2792 12895 0,'-2'-4'1152'0,"0"2"-928"0,2-4-224 0,0 1 0 0,0 5 1152 0,-2-8 176 0,2-1 32 0,-2-6 16 16,0-6 1824-16,-1-2 352 0,1-3 80 0,0 3 16 15,2-5-1328-15,-4 7-256 0,2-5-48 0,-2 3-16 16,-1-3-1104-16,-3 3-240 0,-3 4-32 0,0 0-16 15,-3-3-336-15,-4 1-64 0,1 4-16 0,-4-2 0 16,-2 2-192-16,-1 4 144 0,1 2-144 0,-5 5 128 16,3 2-128-16,1-1 0 0,5 5 0 0,0 5 128 15,0 1-128-15,2 9 0 0,6 4 0 0,2 11 0 16,9 0 0-16,3 8 0 0,7 9 0 0,3 4 0 16,6 9 208-16,5 8-32 0,-1 4-16 0,0 5 0 0,1-3 0 0,-7 3 0 15,0-7 0-15,-4 0 0 0,-3-8-160 0,-1 2 0 16,-1-2 0-16,-1-3 128 0,-3-5-128 0,-2-5 0 15,0-9 0-15,-4-4 0 0,0-4 0 0,-2-11 0 16,-3-1 0-16,1-6 0 16,-2 1-416-16,-1-8-16 0,1-7 0 0,-3 0 0 15,0-5-1552-15,-2-1-320 0</inkml:trace>
  <inkml:trace contextRef="#ctx0" brushRef="#br0" timeOffset="12">25287 3022 23039 0,'19'2'1024'0,"-8"1"192"0,1-3-960 0,-1 4-256 0,-2-4 0 0,-3 0 0 16,5 0 2688-16,4 0 480 0,12 0 96 0,12 0 32 15,5 0-1056-15,7-4-192 0,-2-3-64 0,0 3 0 0,-2-2-1328 0,-4-1-272 16,-3 3-48-16,-8 0-16 0,-6 4-320 0,-5 4 0 15,-6 0 0-15,-4 5 0 0,-5 1-288 0,-6 5 32 16,0 2 0-16,-2 5 0 0,0 1 16 0,-2 7 16 16,4-7 0-16,0 5 0 0,2 2 224 0,2-3 0 15,2 3-160-15,5-4 160 0,2-1 0 0,-3-6 0 16,1-4 0-16,0-4 0 0,-1 0-192 0,1-5 16 16,-2-4 16-16,-3 0 0 15,-2-4-240-15,0-2-48 0,1-5-16 0,-1-1 0 0,-2-3 464 16,-2-2 0-16,0 2 0 0,2-2 0 0,0-4 0 0,1 2 0 0,3 0 144 0,-2 0-144 15,3 2 128-15,-3 2-128 0,2 3 0 0,1-3 144 16,-1 9 112-16,-2-3 0 16,0 5 16-16,-1 0 0 0,3 2-32 0,-2 2-16 0,5 0 0 0,-3 5 0 15,3-5-64-15,-3 2-16 0,3 2 0 0,-1 3 0 16,-1-3-144-16,1 5 0 0,-4 0 0 0,1 1 0 16,-1 3 0-16,-2-2 0 0,-2 2-144 0,0 0 144 15,0-2-224-15,-2-5 64 0,2 1 16 0,0-5 0 16,0-2 144-16,0-4 0 0,0-4 0 0,2-5 0 15,0 0 0-15,4-12 0 0,3-1 0 0,2-3 128 16,1-3 48-16,3-2 16 0,5 0 0 0,-1-2 0 0,0 4-192 0,0 3 0 16,-2 5-160-16,-4 3 160 0,-3 4-208 0,-1 5 48 15,-3 5 16-15,-1 3-12064 16,-3 6-2400 0</inkml:trace>
  <inkml:trace contextRef="#ctx0" brushRef="#br0" timeOffset="13">27046 2852 11967 0,'-28'0'528'0,"14"0"112"0,-3 0-512 0,2 2-128 0,4 0 0 0,2 0 0 0,-3 3 3152 0,-7 5 608 0,-13 3 112 0,-5 8 32 16,-1 5-1280-16,8 2-256 0,13-7-64 0,9-4 0 15,8 4-752-15,8-4-144 0,9 4-48 0,2-6 0 16,7 5-736-16,2-3-160 0,-5-3-16 0,0 1-16 16,3 2-304-16,-3-2-128 0,1 2 0 0,-5 2 128 0,-4 1-304 15,-7-3-64-15,-1 0-16 0,-7 2 0 32,-2-2-192-32,-5 0-64 0,-3 0 0 0,-3-2 0 0,-2-2 512 0,-2 2 0 15,-4-7 0-15,-1 3 160 0,1-3 80 0,0-4 16 16,2-4 0-16,4 0 0 0,0-4-256 0,4-2 0 15,5-3-192-15,-1-1 192 16,5-3-2352-16,4-2-352 0,3-2-80 0,7-4-16 16,3-3-384-16,9 3-80 0,3-7 0 0,3 7-6336 0</inkml:trace>
  <inkml:trace contextRef="#ctx0" brushRef="#br0" timeOffset="14">27231 3024 11967 0,'3'-2'528'0,"-1"2"112"0,0 0-512 0,-2 0-128 0,2 0 0 0,-2 0 0 16,2 0 1632-16,0 2 288 0,3 5 64 0,-3-1 16 15,0 5-144-15,0 2-16 0,-4 6-16 0,2 0 0 16,-2 2 0-16,-3 1 0 0,3 3 0 0,0-4 0 16,0 1 352-16,2-1 80 0,0-2 16 0,2-2 0 15,0-4-1344-15,5 0-272 0,1-7-48 0,1-2-16 16,3-4-208-16,-1-4-64 0,2-2 0 0,-2-5 0 0,1-4-160 16,-1-2-32-16,2-2-128 0,-5 0 192 0,-1-3-320 0,-3 3-80 15,-2-2-16-15,-4 0 0 0,-4-1-128 0,-1 1-32 16,-3 0 0-16,-1 0 0 15,2-3-32-15,3 3-16 0,2 0 0 0,2 4 0 16,4 0-416-16,0 6-96 0,2 0-16 0,2 5 0 16,1 4 384-16,1 2 80 0,3 2 16 0,2 4 0 0,0 5 832 0,-1 0 160 15,3 6 48-15,-2-3 0 0,0 6 144 0,-3-1 16 0,1 4 16 16,-2 1 0-16,-3-1-288 0,0 0-64 0,1-1-16 0,-1 1 0 16,1-4-96-16,-1 0-16 0,0-2 0 0,1-4 0 15,1-2-64-15,1-5-32 0,1 1 0 0,-1-7 0 16,-1 0-160-16,3-9 0 0,2 1 0 0,-2-3 0 15,3-6 0-15,-1 2 0 0,2-2 128 0,-2-4-128 16,2 4 0-16,0-5 0 0,0 5 0 0,-3-2 0 16,-1 2-144-16,0 4 144 0,-1 5 0 0,1-1 0 15,0 5 0-15,-3 0 0 0,3 2 0 0,0 2 0 16,-1 0 0-16,3 0 0 0,2 0 144 0,0 2-144 16,0 2 0-16,0-2 0 0,-3 7 0 0,1-5 0 0,0 5 0 15,-2-1 0-15,-3 5 0 0,1-2 0 16,-3 3 208-16,-2-1-32 0,1 2-16 0,-3-4 0 0,2-1 144 0,-2-1 16 15,2-1 16-15,3-3 0 0,-3-3-96 0,4-2-32 16,1-2 0-16,0-3 0 0,1 1-208 16,1-2 0-16,2-1 0 0,-3-3 0 0,1 1 0 0,-3 1-256 15,1-1 16-15,-3 3 16 0,1-1-32 0,-5 3-16 16,0 0 0-16,-2 2 0 0,0-2 272 0,0 1 144 0,0-1-16 16,4 0 0-16,1 0 0 0,3-3-128 15,3 1 192-15,-1 2-64 0,3 1-128 0,0-1-144 0,0 4 144 0,-1 4-208 16,1 3 48-16,-2-1 16 0,-3 5 0 0,1 4 0 15,-1-2 144-15,1 4 176 0,-1 2-48 0,1-2 0 16,4-4 144-16,2-1 32 0,2-1 0 0,4-5 0 16,5-6-128-16,1-6-32 0,5-5 0 0,4-8 0 15,1-4 16-15,1-9 0 16,2-4 0-16,-1-5 0 0,-5-1-160 0,-9 1 0 16,-3 1 0-16,-10 6 0 0,-5 0 0 0,-5 8 0 0,-6-2 0 0,-7 7 0 15,0 4-352-15,-6 6 0 0,0 1 0 0,0 10 0 16,0 6 208-16,2 5 144 0,0 6-192 0,5 8 192 15,-3 7 0-15,5 9 0 0,-1 6 0 0,3 8 0 0,1 0 0 0,1 5 192 16,2-7 0-16,2-4 0 16,2 2 176-16,4-4 16 0,5-9 16 0,4-10 0 0,6-7-400 0,9-6 0 31,9-8 0-31,5-18-20752 0</inkml:trace>
  <inkml:trace contextRef="#ctx0" brushRef="#br0" timeOffset="15">29905 2496 28559 0,'4'-10'2544'0,"0"1"-2032"0,0 5-512 0,-2 4 0 0,1 2 1520 0,1 0 208 0,2 3 32 0,5-5 16 16,4 4-48-16,4 9 0 0,0 8 0 0,2 11 0 16,-1 6-1056-16,-1 3-224 0,0 10-32 0,-4 4-16 15,0 0-224-15,-7 5-48 0,-3-5-128 0,-8 1 192 16,-1-5-192-16,-2-2 0 0,-5 0 0 0,-2-5 0 16,-2 1 0-16,3-2 0 0,-3-7 0 0,4-6-160 31,0-7-864-31,5-8-160 0</inkml:trace>
  <inkml:trace contextRef="#ctx0" brushRef="#br0" timeOffset="16">30495 2565 8287 0,'6'-3'736'0,"-2"1"-592"16,-2 2-144-16,-4 2 0 0,0 1 2016 0,0 1 368 16,0-2 80-16,-2 6 16 0,-5 7 1472 0,-6 5 288 15,-4 7 64-15,-7 9 16 0,-3 3-2272 0,-8 5-448 16,1 3-80-16,-2 4-32 0,2-2-496 0,2-2-96 15,6-2-32-15,7-9 0 0,4-2-320 0,8-4-64 16,5-5-16-16,8-3 0 0,7-1-192 0,4-6-32 16,6-2-16-16,4-1 0 0,3-3 0 0,4-3 0 15,2 1 0-15,0-3 0 0,-4-2-384 0,0-2-80 0,2-2-16 0,-5 2 0 32,1-2-608-32,-2 0-128 0,-1 0-32 0,-1-5-17328 0</inkml:trace>
  <inkml:trace contextRef="#ctx0" brushRef="#br0" timeOffset="17">30901 2548 31327 0,'5'-7'1392'0,"-3"7"272"0,0 0-1328 15,0 0-336-15,0 0 0 0,0 0 0 0,0 4 640 0,5 3 48 16,1-1 16-16,7 7 0 0,2 6 992 0,7-4 208 15,1 4 32-15,5-4 16 0,2 2-1344 0,0-4-272 16,4 2-48-16,-2-7-16 0,2 1-64 0,-4-3-16 16,0 3 0-16,-2-5 0 0,-4 4-192 0,-5 1 0 15,-2-5 0-15,-2 5 0 16,-6-1 0-16,-3 1 0 0,-5 1 0 0,-6-1 0 16,-1 2 0-16,-4-3-128 0,-5 1 128 0,-6 1-208 0,0 1 208 0,-7 0 0 0,-2-1 0 0,-2 1 0 15,1 0 128-15,-3-1-128 0,0 3 192 0,-2-2-192 16,2-1 144-16,0 3-144 0,0 2 0 0,2-4 144 15,2 1-368-15,5 1-80 0,6 0-16 0,6-2-12160 16,3-1-2448-16</inkml:trace>
  <inkml:trace contextRef="#ctx0" brushRef="#br0" timeOffset="18">31076 3276 37775 0,'-4'0'3360'0,"2"-5"-2688"16,4 5-544-16,0 0-128 0,0 0 448 0,0-2 64 15,2 2 16-15,3-4 0 0,6 0 272 0,4-3 48 16,4-1 16-16,7-1 0 16,-1 3-1328-16,5-5-272 0,9-2-48 0,1 1-16 15,7-1-2256-15,-2-2-448 0</inkml:trace>
  <inkml:trace contextRef="#ctx0" brushRef="#br0" timeOffset="19">32005 2579 17503 0,'-19'0'1552'0,"10"0"-1232"0,3-4-320 0,1 2 0 0,3 0 1616 16,4 2 272-16,0-2 48 0,3 2 16 0,5-7 1392 0,5 1 288 15,9-2 48-15,8-5 16 0,8 2-2480 0,7-4-480 16,2 2-96-16,0 3-32 0,0 1 16 0,-4 5 0 16,-7 2 0-16,-6 4 0 0,-11 2-80 0,-8 5-16 15,-4 8 0-15,-9 0 0 0,-9 8-528 0,-8 9 0 16,-9 5-192-16,-5 3 48 0,-8 7 16 0,-6 7 0 16,3-3 0-16,-1 4 0 0,5-3 128 0,10-1 0 15,5-8 0-15,8-3 0 0,6-4 0 0,7-6 0 16,7-8 0-16,3-3 0 0,5-4 0 0,6-6 0 0,2-1 0 15,3-5 128-15,-1-1 144 0,3-4 48 0,4-4 0 16,1-1 0-16,4-1-320 0,3-5 0 0,4 1 0 0,5-5 0 16,0 2-160-16,0-2-96 15,0 2 0-15,-4-2-12800 0,-1 3-2544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7:24.52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10524 8636 11967 0,'2'0'1072'0,"0"0"-864"0,1 0-208 0,-1 0 0 0,-2 0 1536 0,0 2 272 0,4-2 48 0,0 5 16 16,0-5 880-16,1 4 192 0,-3-2 16 0,-2-2 16 16,0 0-1488-16,0 0-288 0,0 0-64 0,0 0-16 15,0 0-240-15,0 0-48 0,0 0-16 0,-32-21 0 16,19 14-528-16,-2 3-96 0,-2-2-32 0,-4 1 0 0,-3 3-32 0,-3 2-128 15,-3 4 192-15,-4 3-64 0,4 4 0 0,-6-1 0 16,0 7 0-16,2 4 0 0,6-1 144 0,2 1 32 16,5 0 0-16,6 5 0 0,2-7-304 0,7 2 0 15,4 3 0-15,6-1 0 0,7-2 0 0,4 1 0 16,6 1 0-16,4-2 0 0,7 1 0 0,3-1 0 16,1 0-128-16,0 3 128 0,-4-1 0 0,-2 3 0 0,-5-5 0 0,-1 2 160 15,-3 7-160-15,-4 4 0 0,-2 0 0 0,-7 2 128 16,-1-6-128-16,-7 6 0 0,0-4 0 0,-7 2 0 15,-1 0 0-15,-5-4 0 16,-2-2 0-16,-2-7 0 0,-2-4 0 0,-4-4 0 0,-1-2 0 0,-3-3 0 16,3-4 0-16,-1-4 0 0,-1-2 0 0,0-6 0 31,3-1-320-31,2-3-112 0,4-3-16 0,6 0 0 0,2 2-832 16,5-6-192-16,4 4-16 0,2 0-16 0,3-2-416 0,3 2-64 0,5-2-32 15,4 0-10208-15</inkml:trace>
  <inkml:trace contextRef="#ctx0" brushRef="#br0" timeOffset="1">10788 9094 2127 0,'13'2'0'0,"-7"-2"192"0,1 2-192 0,-3 0 0 16,-2 3 0-16,0-5 0 0,1 2 0 0,-1 6 0 16,0-1 0-16,2 7 0 0,-4 8 3120 0,0 3 592 15,-4 5 112-15,0 0 16 16,-3 6 176-16,-1-2 16 0,1 7 16 0,1-1 0 0,-1 3-1904 0,5-9-384 15,4-2-80-15,3-5-16 16,3-5-1056-16,5-10-224 0,4-3-32 0,2-9-16 0,5-7-192 0,-5-3-144 0,2-1 192 0,0-8-192 16,7-2 0-16,-7-5 0 0,-1 5 0 0,-1-5-192 15,-2-1-48-15,0 1 0 0,-4 1 0 0,-1 1 0 16,-3 1-32-16,-1 1-16 0,-1 5 0 0,-3 0 0 16,-2 3 288-16,0 7-160 0,-2-1 160 0,0 5-128 15,2-1 128-15,-2 4 192 16,0 4-32-16,0 3-16 0,0 8 128 0,0 0 32 0,0 8 0 0,0 5 0 15,3 4-176-15,-1 6-128 16,0 0 144-16,2-4-144 0,5 3 256 0,1-8-64 0,5-5 0 0,2-7 0 0,2-4-48 0,3-9-16 16,-1-8 0-16,0-3 0 15,-4-3-128-15,2-3 0 0,1-8-160 0,-1-1 160 0,-2-10-192 0,2 0 48 16,0-2 16-16,-2-2 0 16,-2 6 128-16,-2 1-128 0,0 1 128 0,-3 4-128 0,-1 3 128 0,-3 6 0 31,1 7 128-31,-5 3-128 0,-2 1 176 0,0 8-48 15,0 7 0-15,2 2 0 0,-2 6 464 0,4 4 96 0,0 3 16 0,3 8 0 16,-1 4-496-16,1 1-80 0,1 5-128 0,-4 5 176 16,3 5-176-16,-3 5 0 0,-2 11 0 0,0 1 0 15,-2-3 0-15,-2 0 0 0,-2 4 0 0,2-6 0 16,-2-8 0-16,-1-7 0 0,3-4 0 0,0-7 0 16,0-4-256-16,2-12 80 0,0-7 16 0,0-9 0 15,0-8-928 1,0-8-176-16,2-9-32 0,2-11-15408 0</inkml:trace>
  <inkml:trace contextRef="#ctx0" brushRef="#br0" timeOffset="2">11472 9313 19343 0,'0'-6'1728'0,"0"-1"-1392"0,2 1-336 0,0 2 0 0,3-1 1280 0,1-1 192 0,5-11 48 0,6-4 0 0,8-11 1664 0,5 0 336 15,4 0 64-15,0 4 0 0,4 7-2064 0,-6 4-432 16,-2 11-64-16,-4 1-32 0,-5 10-432 0,-6 1-96 16,-2 5-16-16,-7 4 0 0,-4 6-208 0,-2 6-48 15,-6 1-16-15,-3 4 0 0,-3 0-176 0,-5 2 0 0,2-6 0 0,-4 4 0 16,-5 2 0-16,-6 2 0 0,-2 2 0 0,-2-8 0 16,-2 0 0-16,4-2 0 0,2-5 0 0,5-8 128 31,8-2-464-31,4-9-112 0,7 0 0 0,6-10-16 15,6-3-656-15,7-1-128 0,4-3-32 0,2-4 0 0,2 2-1984 16,5-4-416-16,-1 0-80 0,3-3-16 0,0-3 128 0,-1 6 32 0,-7 2 0 0,1 2-3360 16</inkml:trace>
  <inkml:trace contextRef="#ctx0" brushRef="#br0" timeOffset="3">11853 9313 4607 0,'0'0'400'0,"0"0"-400"0,0 0 0 0,2 4 0 0,1-4 2912 16,1 7 496-16,0 8 112 0,5 6 0 0,1 13 640 0,1 11 128 15,-3 4 32-15,1 4 0 0,2 2-2224 0,-5 9-448 16,2-8-96-16,-1 1-16 0,-1-2-672 0,-1-4-144 15,-1-4-16-15,-2-2-16 0,0 0-368 0,-2-7-64 16,0-2 0-16,-2-2-16 0,0-4 16 0,2-2 0 16,-2-5 0-16,0-4 0 0,2-4-256 0,-3-6 0 15,1-5 128-15,2-2-128 16,-2-4-352-16,2-7-112 0,-2-3-32 0,2-7 0 16,2-5-208-16,-2-4-32 0,0-6-16 0,-2-2 0 15,0-2 176-15,0-7 16 0,-3-4 16 0,1-4 0 16,-2-11 224-16,2-4 32 0,1 11 16 0,1-5 0 0,4-6 272 0,3-3 0 0,1 3 0 0,0-2 0 15,1 15 0-15,4 1 0 0,-1 5 0 0,5 3 0 16,2 5 448-16,2 9 32 0,0 7 16 16,1 6 0-16,-1 2 400 0,0 8 96 0,-4 3 16 0,2 6 0 15,-2 4-560-15,2 2-128 0,0 5 0 0,-2 2-16 16,0 4-304-16,-2 2 160 0,-5-2-160 0,1 6 128 16,-5 3-128-16,-4 6 0 0,-2-5 0 0,-5 5 0 15,-1 2 0-15,-7-2 0 16,2-4 0-16,-6 0-176 0,0 2 176 0,-3-5 0 15,1-1 0-15,2-5-128 0,0-4 128 0,0-5 0 0,2-3 0 0,0-3 0 16,4 2-464-16,2-6-64 0,5-4-16 0,4 0-11536 16,4-1-2304-16</inkml:trace>
  <inkml:trace contextRef="#ctx0" brushRef="#br0" timeOffset="4">12445 9194 7359 0,'-2'-2'656'0,"2"-2"-528"0,0 1-128 0,0 1 0 0,0 2 2192 0,-2 0 416 0,2 0 80 0,-2 2 0 0,2 1 384 0,-2 1 80 0,0 6 16 0,2-10 0 15,0 0-2288-15,-7 49-464 0,7-27-96 0,0 5 0 16,0 1 640-16,2 0 128 16,-2 4 16-16,0 0 16 0,3 0 368 0,-1 2 80 0,0-7 16 0,0-5 0 15,4-5-704-15,3-7-144 0,4-6-32 0,-1-4 0 16,3-8-560-16,0-5-144 0,0-4 0 0,-2-4 0 15,0 0 0-15,-3-9 0 0,-1 0-160 0,-1 2 160 16,-3-4-160-16,-5-2 160 0,-2 9-160 0,-5-1 160 16,1 7 0-16,-5-2 0 0,-2-1 0 0,1 5 0 15,1 3 0-15,0 1 0 0,1 2 0 0,-1 0 0 0,0 1 0 0,5 3 0 16,2 3 0-16,2 4 0 0,2-4-144 0,2 4 144 16,2 0-128-16,2 4 128 0,3-2-368 0,-1 7 16 15,3-5 0-15,2 2 0 16,2 5-32-16,0-4-16 0,4-3 0 0,0 2 0 15,2-6-192-15,1 0-48 0,1 0 0 0,-2-6 0 16,1 2-192-16,-1-11-64 16,0 2 0-16,-2-2 0 0,-4 2 896 0,-2-4 0 0,0 2 0 0,-7 0 192 0,1 5 832 0,-3-1 192 0,-2 5 16 0,0-1 16 15,-2-1-368-15,-2 6-80 0,0-5-16 0,2 7 0 32,-2 0-464-32,0 2-112 0,4 3-16 0,2 1 0 15,2 3-192-15,5 1 144 0,2 7-144 0,2 0 128 16,0 5-128-16,0 1 0 0,-3 5 0 0,1 1 0 15,-4-1 0-15,-1 2 128 0,1 2-128 0,-5-4 128 16,-2-3-128-16,-2-2 0 0,-4 7 0 0,0 4 0 16,-5-2 0-16,-4-4 0 0,3-7 0 0,-5 1 0 15,-7 5 0-15,-1-3 0 0,-5 1-144 0,1-1 144 16,1 1-192-16,5-8 192 0,2-2-192 0,4-6 192 16,6-5-160-16,7-4 160 0,2-4-128 0,6-5 128 0,1 1-272 0,6-5 16 15,1 2 16-15,6-8 0 0,-5 6 240 0,4-4 0 16,0 0 0-16,4-2 0 0,1-2 0 0,-1-1 192 15,1-1-16-15,-3 0 0 0,2 1 16 0,-3-5 16 16,1 1 0-16,-4 3 0 0,0 1 176 0,-2-5 16 16,2-1 16-16,-2-2 0 0,2-2-208 0,-2 2-32 15,0-1-16-15,0-1 0 0,-1 2-160 0,-1 4 0 0,-4 3 0 0,-3 4 0 16,-4 6 0-16,-2 4-176 0,-2 7 48 0,-4 2 0 16,-1 7-80-16,-1-3-16 0,-3 9 0 0,1 2 0 15,1 8 224-15,0 3 208 0,3 3-32 0,0 8-16 16,4-1 48-16,-3 0 16 0,3 0 0 0,0 7 0 15,2 6 32-15,0 0 0 0,2 0 0 0,2-5 0 16,5-10-48-16,4-6 0 0,4-9 0 0,6-12 0 16,5-10-560-1,2-7-112-15,-5-5-32 0,5-9-19088 0</inkml:trace>
  <inkml:trace contextRef="#ctx0" brushRef="#br0" timeOffset="5">13898 8828 13823 0,'-4'-7'1216'0,"0"3"-960"0,4 0-256 0,0 2 0 0,0 2 928 0,0 0 144 0,-3-7 16 0,1 3 16 15,2 0 2304-15,2 8 464 0,3 7 96 0,1 6 0 16,3 10-1856-16,-1 8-384 0,3 7-80 0,-3 5-16 15,1 2-656-15,-3 6-128 0,1-2-16 0,-5 3-16 32,0-1-560-32,0-6-96 0,-4-4-32 0,2 2 0 15,-2 2-128-15,-3-11 0 0,1 0 0 0,0-12 0 16,-3-7 0-16,3-4-176 0,-2-13 176 0,-1-4-128 16,1-7-960-16,0-3-192 0,-3-5-48 15,1-11-15600-15</inkml:trace>
  <inkml:trace contextRef="#ctx0" brushRef="#br0" timeOffset="6">13696 8851 20271 0,'2'-8'896'0,"2"3"192"0,2-3-880 0,1 2-208 16,-3 3 0-16,0-3 0 0,5 2 2976 0,6-5 544 15,12-4 128-15,8-4 0 0,3 0-1360 0,0 2-288 16,1 5-48-16,-3 3-16 0,-2 3-1264 0,-2 4-256 15,0 4-48-15,-5 7-16 0,1-2-224 0,-4 1-128 0,-1 5 160 16,-2 2-160-16,-4-2 0 0,-4 6 0 0,-2 3 0 0,-5 1 0 16,-6 7-224-16,-6-2-32 0,-5 0-16 0,-6-2 0 15,-2 1 112-15,-5-3 32 0,-1 2 0 0,-1-5 0 16,-1-2 128-16,1 1 0 0,-2-1 0 0,7-6 0 16,4-5-208-16,4-1-64 0,5-7-16 0,6-4 0 15,8-7-1792-15,7-3-352 16,6-8-80-16,9-7-12496 0</inkml:trace>
  <inkml:trace contextRef="#ctx0" brushRef="#br0" timeOffset="7">14665 8528 14735 0,'-9'6'640'0,"3"-2"160"0,0-4-640 0,-1 7-160 16,3-7 0-16,0 2 0 0,-3 6 2752 0,-1-1 528 15,-9 10 112-15,-3 8 0 0,-5 9-640 0,-1 5-128 16,1 7-16-16,-1-1-16 0,7 4-1312 0,2 4-272 15,4-2-48-15,7-2-16 0,2-2-432 0,1 2-96 16,6-6-16-16,1 1 0 0,4 5-400 0,5-6 128 16,4 4-128-16,5-5 0 0,1 1 0 0,0-9 0 0,3-8-224 15,-1-5 80 1,1-4-736-16,2-6-144 0,-3-9-16 0,-1-4-16 16,-1-3-1312-16,1-7-256 0</inkml:trace>
  <inkml:trace contextRef="#ctx0" brushRef="#br0" timeOffset="8">14788 8992 14735 0,'9'-5'640'0,"-3"3"160"16,5-4-640-16,-3 2-160 0,1-1 0 0,-3 3 0 0,3 2 2240 0,10-8 432 15,9-3 80-15,6-2 0 0,2 3-192 0,-4 3-64 16,-4 1 0-16,-7 4 0 0,-2 2-1408 0,-6 4-272 15,-2 2-64-15,-5 3-16 0,-2 2-32 0,-4 6-16 16,-4 0 0-16,-2 0 0 0,-5 4-256 0,-2 2-48 0,-2 3-16 16,-6 6 0-16,-5 0-112 0,1 6-32 0,-1-8 0 0,-1 8 0 15,-5 5-224-15,2-1 0 0,6-3 0 0,7-7 0 16,5-5 0-16,5-3 0 0,7-7 128 0,9-4-128 16,1-7 0-16,7-6 0 0,9-6 0 0,6-9 0 15,4-2-160-15,5-9 32 16,1-2 0-16,-1 5 0 0,-3-7-112 0,-4 7-16 0,-4 1 0 0,-2 5 0 15,-5 5-1456 1,-4-1-288-16,-4 2-64 0,0 1-13440 0</inkml:trace>
  <inkml:trace contextRef="#ctx0" brushRef="#br0" timeOffset="9">15344 8532 4607 0,'2'-4'400'0,"-2"-3"-400"0,3 3 0 0,-3 4 0 0,2-4 2112 0,0 4 320 16,0 0 80-16,2 0 16 0,7 4 1536 0,2-4 304 16,4 6 64-16,4 1 16 0,2 3-2000 0,1 5-400 31,-3 2-64-31,-2 5-32 0,3 5-672 0,-5 7-144 16,0 5-32-16,-2 3 0 0,-5 5-608 0,-1 4-128 0,-5 2-32 0,-4-2 0 15,0-2-208-15,-4-2-128 0,-3-8 128 0,-1 3-128 16,-5 7 0-16,-6-4 128 0,-2 4-128 0,-3-2 0 15,-1-3 128-15,-3-3-128 0,0-3 160 0,1-2-160 16,-1-8 128-16,4-5-128 0,7-3 0 0,5-10 0 16,3-6 0-16,5-8-192 0,6-6 16 0,4-7-12368 15,1-5-2464-15</inkml:trace>
  <inkml:trace contextRef="#ctx0" brushRef="#br0" timeOffset="10">15890 9381 23039 0,'4'2'2048'0,"0"-2"-1648"0,-2 5-400 0,-2-5 0 0,2 2 1888 0,0 0 288 0,3 4 64 0,1 7 16 0,5 4-576 0,-5 4-112 0,1 7-32 16,-3 4 0-16,-4 4-1008 0,0-2-208 16,-4 5-32-16,-3-1-16 0,-1-2-272 0,-1-4 0 0,1-2 128 0,-1-5-128 31,1-8-704-31,1 0-192 0,-1 0-32 0,1-6-14928 0</inkml:trace>
  <inkml:trace contextRef="#ctx0" brushRef="#br0" timeOffset="11">16324 8702 11055 0,'-17'2'480'0,"8"-2"112"0,3-2-464 0,0 2-128 16,4 0 0-16,2 0 0 0,0 0 2352 0,0 0 448 15,2 0 80-15,0 2 32 0,6 3 928 0,1 1 176 16,2 5 32-16,1 3 16 0,1 8-2432 0,-2-1-480 16,-1 9-112-16,-1 6-16 0,-1 7-576 0,-5 6-112 0,-3 2-16 0,-5 2-16 15,-1-8-112-15,0 8 0 16,-5 2-16-16,0-2 0 0,5-12-176 0,-3-1 0 0,3 1 0 0,2-5 128 16,2-6-128-16,2-11-192 15,0-6 32-15,2-7 16 16,2-6-928-16,2-8-176 0,-1-7-32 0,-1-2-15744 0</inkml:trace>
  <inkml:trace contextRef="#ctx0" brushRef="#br0" timeOffset="12">16286 8666 19343 0,'8'-6'848'0,"1"1"192"0,1-1-832 0,-1 2-208 0,-1 2 0 0,1-3 0 0,2 3 2608 0,8-6 464 16,13-1 112-16,8 1 16 0,5 1-432 0,-7 7-80 15,-2 0 0-15,-6 2-16 0,-4 7-1968 0,-5 2-400 16,0 6-80-16,-6 0-16 0,0 8-80 0,-6-1 0 16,-3 7-128-16,-4 4 192 0,-4 3-192 0,-6 0 0 15,-3 9 0-15,-8-4 0 0,-5-5 0 0,-3 0 0 16,-1-6-144-16,-2 2 144 0,0-8-144 0,1-3 144 16,1-2-128-16,2-8 128 0,3-2 0 0,4-5-160 0,6-6 160 0,2-2 0 31,9-8-1072-31,4-1-96 0,9-4-32 0,2-2-15808 0</inkml:trace>
  <inkml:trace contextRef="#ctx0" brushRef="#br0" timeOffset="13">17148 8491 17503 0,'0'-2'1552'0,"0"2"-1232"15,0 0-320-15,-2 0 0 0,-2 0 1088 0,0 7 176 0,-3-5 16 0,-3 6 16 16,-7 9 1712-16,-9 9 352 0,-2 6 64 0,1 4 16 0,1 4-1856 0,5 1-368 15,4 4-80-15,4 1-16 0,4-3-336 0,7 4-64 16,2 0-16-16,2-5 0 0,3 3-448 0,1-2-112 16,1-5-16-16,-1 2 0 0,2 3-128 0,1 2 0 15,4 1-160-15,-1-11 160 32,6 1-480-32,-1-13 0 0,0-2 0 0,2-10 0 0,2-7-1040 0,3-4-208 0,-5-6-32 0,0-3-14048 0</inkml:trace>
  <inkml:trace contextRef="#ctx0" brushRef="#br0" timeOffset="14">17457 8751 23039 0,'7'-4'1024'0,"-3"2"192"15,0 0-960-15,-2 2-256 0,0 0 0 0,-2 0 0 0,2 2 2768 16,1 0 512-16,3 2 112 0,-2 0 0 0,3 5-1552 0,-3 2-320 16,-2-1-64-16,0 1-16 0,0-1-1040 0,-2 5-208 15,0-6-32-15,0 4-16 0,0-1-144 0,-2 3 0 16,0 2 0-16,-2-4 0 0,2 6 0 0,-5-2 0 16,3 0 0-16,-2-2 0 15,1 2-432-15,3-4-16 0,2-2 0 0,0-3 0 0,2-1 96 16,3-1 16-16,1-2 0 0,3 1 0 0,1 1-16 0,1-6 0 0,2 2 0 15,-1-2 0-15,3 0 48 0,0 0 16 16,2 0 0-16,-2 0 0 0,-2 0 144 0,0 0 144 0,-1 4-208 0,-3 1 80 16,0 1 128-16,-3 5 0 0,-2-1 0 0,-4 1 0 15,0 0 0-15,-2 1 144 0,-2 3-16 0,-5 2-128 16,1 0 496-16,-5 0-16 0,0 2 0 0,-2 1 0 16,0-1 32-16,0 2 0 0,1-4 0 0,1 0 0 15,0-2-512-15,2-2 0 0,3-3-208 0,-1-1 64 16,1-1-2272-16,1 1-448 0,-1-3-80 15,1-3-32-15</inkml:trace>
  <inkml:trace contextRef="#ctx0" brushRef="#br0" timeOffset="15">17721 8434 13823 0,'11'-4'608'0,"-5"4"128"0,3 0-592 0,-3 0-144 16,-2 0 0-16,1 2 0 0,1 2 2336 0,7 2 432 16,6 5 96-16,7 10 16 0,6 3-304 0,-3 6-48 0,-1 2-16 0,-2 4 0 15,-5 4-672-15,-6 5-144 16,-2 8-32-16,-9-2 0 0,-2 9-960 0,-6-1-192 0,-5-1-32 0,-4-1-16 16,-4-1-208-16,-2 1-64 0,2-16 0 0,0-1 0 15,0-2 0-15,0 1 0 0,2-9 0 0,0-1 0 16,3-5-192-16,1-5 176 0,2-2-176 0,3-4 160 15,2-7-416-15,4-2-64 0,0-6-32 0,4 0 0 16,2-4-1584-16,5-1-320 16</inkml:trace>
  <inkml:trace contextRef="#ctx0" brushRef="#br0" timeOffset="16">18279 9192 21183 0,'0'0'944'0,"0"0"192"0,0 0-912 0,0 0-224 0,0 0 0 0,0 2 0 31,0 2 3264-31,2 0 592 0,-2 7 128 0,3 0 32 16,-3 6-1968-16,2 4-384 0,-2 7-64 0,-2-1-32 15,-1-1-960-15,-1 4-192 0,-2 2-32 0,-3 2-16 16,-1 2-368-16,-1-4 128 0,-2 2-128 0,0-2 0 16,1-9 0-16,-1-4-256 0,2-2 32 0,3-6 16 15,3-9-528 1,3-4-96-16,4-9-32 0,5-6-16928 0</inkml:trace>
  <inkml:trace contextRef="#ctx0" brushRef="#br0" timeOffset="17">18582 9305 4607 0,'-2'6'400'0,"2"-4"-400"15,0 2 0-15,0-1 0 0,-2-1 1328 0,2 0 176 16,-3 2 32-16,3-2 16 0,-2 2 2192 0,-2 5 432 0,2-1 96 0,0 1 16 16,0-3-2944-16,-1 1-592 0,1-3-112 0,4-4-12640 15</inkml:trace>
  <inkml:trace contextRef="#ctx0" brushRef="#br0" timeOffset="18">18782 9339 25791 0,'-2'0'2304'0,"2"0"-1856"0,0 0-448 0,0 0 0 16,-2 0 0-16,2 0-320 0,0 0 64 0,-2-5 0 15,2 3 2608-15,-3 0 528 0,6 0 96 0,-3 2 32 16,0 0-4000-16,0 0-800 0,0 0-144 0,0 0-48 15</inkml:trace>
  <inkml:trace contextRef="#ctx0" brushRef="#br0" timeOffset="19">19033 9330 8287 0,'-4'9'736'0,"4"-9"-592"16,0 2-144-16,0 0 0 0,0 0 0 0,0-2 0 15,0 0 0-15,2 0 0 0,2 0 2944 0,1 0 640 0,3 0 144 16,-8 0 32-16,0 0-1552 0,0 0-304 0,0 0-64 15,43-13-13312-15</inkml:trace>
  <inkml:trace contextRef="#ctx0" brushRef="#br0" timeOffset="20">19606 9273 5519 0,'-8'-2'496'0,"6"-1"-496"0,0 3 0 0,2-4 0 0,0 2 4304 0,2 2 768 0,0 0 160 0,0-4 16 15,4 0-1568-15,3 1-320 16,-1 3-64-16,-8 0-16 0,0 0-1744 0,0 0-336 0,19 39-80 0,-21-22-16 16,-2 4-720-16,-4 0-160 0,-1 7-32 0,-4 4 0 0,-2 6-192 0,-4 1 0 15,0-1 0-15,0-6 0 16,2 0-528-16,2-7-48 0,4-6-16 0,5-8-11152 16,2-11-2224-16</inkml:trace>
  <inkml:trace contextRef="#ctx0" brushRef="#br0" timeOffset="21">19911 8606 9215 0,'2'-10'816'0,"0"3"-656"0,0 1-160 0,-2 6 0 16,-2 0 2656-16,2 0 496 0,2-2 112 0,-2 0 0 15,2 2 896-15,1 8 160 0,-1 3 32 0,-2-11 16 16,4 47-2576-16,2-13-512 0,-4 6-96 0,1 7-32 15,-3 8-672-15,2-1-144 0,-2 7-16 0,2-7-16 16,0 1-304-16,-2-13 128 0,2-3-128 0,2-1 0 16,-4 0 0-16,2-10-272 0,-2-2 16 0,3-11 16 15,-1-7-848-15,0-6-160 0,0-2-32 0,0-8-10176 16,0-3-2048-16</inkml:trace>
  <inkml:trace contextRef="#ctx0" brushRef="#br0" timeOffset="22">19800 8489 19343 0,'13'-10'848'0,"-5"1"192"0,1 3-832 0,-1 1-208 0,-1 3 0 16,-1 2 0-16,3-6 3280 0,8 2 624 0,8-7 112 0,14-2 16 16,3-2-1664-16,3 5-320 0,0-1-80 0,-5 5-16 15,-1 6-1264-15,-8 0-256 0,-3 6-48 0,-4 5-16 16,-5 6-368-16,-4 4 128 0,-7 2-128 0,-4 7 0 15,-4 4 0-15,-6 5 0 0,-7 5-160 0,-6 3 160 16,-2 2-160-16,-7 0 160 0,-4-4-128 0,-4 4 128 16,-2-4 0-16,-1-5 0 0,5-6 0 0,2-8 0 15,9-5 0-15,4-8 0 0,4-9 0 0,8-6 0 16,5-5-576-16,7-3-96 0,7-9-16 0,5-3-17232 16</inkml:trace>
  <inkml:trace contextRef="#ctx0" brushRef="#br0" timeOffset="23">20767 8234 5519 0,'2'-11'496'0,"-4"3"-496"16,0 6 0-16,0-5 0 0,0 5 2688 0,-3 2 432 0,-1 2 80 0,0 0 32 31,-7 3 32-31,-2 5 16 0,-4 5 0 0,-5 8 0 0,1 3-1472 0,-3 8-288 0,3 4-64 0,0 1-16 16,-3 10-288-16,0 4-64 0,1 7-16 0,4 1 0 15,-1 10-464-15,9-5-96 0,5 0 0 0,4-3-16 16,8-3-192-16,2-7-48 0,5-6 0 0,2-4 0 16,4-1-256-16,4-8 128 0,3-2-128 0,-3-4 0 15,2-7 0-15,-4-6 0 0,3-2 0 0,-5-7 0 16,2-4-672 0,0-4-192-16,-2-4-32 0,0-1-16352 0</inkml:trace>
  <inkml:trace contextRef="#ctx0" brushRef="#br0" timeOffset="24">20931 8604 9215 0,'0'11'400'0,"0"0"96"0,2-5-496 0,0 5 0 0,-2-5 0 0,0 0 0 0,0 5 3344 0,0 4 576 15,2 10 112-15,-2 14 32 0,3 16-912 0,-3-6-176 0,0 2-32 0,-3-4-16 16,3-9-1584-16,-4-6-320 0,2-4-64 0,0-7-16 31,0-2-1072-31,0-6-224 0,2-4-32 0,2-7-10576 0,0 0-2112 0</inkml:trace>
  <inkml:trace contextRef="#ctx0" brushRef="#br0" timeOffset="25">21312 8596 6447 0,'-6'12'576'0,"2"-5"-576"0,-1-1 0 0,1 1 0 0,0 1 1312 0,-2-1 160 16,-1-1 16-16,-3 9 16 0,-10 6 2400 0,-7 9 496 16,-5 8 80-16,-9 1 32 0,-1-1-2192 0,-1-2-432 15,0-4-96-15,5-2 0 0,2 0-464 0,8-9-96 16,7-4-16-16,6-4 0 0,9-5-768 0,3 1-144 16,8-5-48-16,3 2 0 0,7-1-256 0,6-1 0 15,3-2 0-15,4 2 0 0,-1 3 0 0,1-3 0 16,-5 2-144-16,3 3 144 0,2 1 0 0,-3 3 0 15,-1-2 0-15,-3 2-128 16,0-1-640-16,1 1-128 0,-3-2-32 0,0-5-15680 0</inkml:trace>
  <inkml:trace contextRef="#ctx0" brushRef="#br0" timeOffset="26">21493 8359 17503 0,'11'7'768'0,"-5"-3"176"16,5-2-752-16,-2 7-192 0,-3-7 0 0,0 2 0 0,3 7 3200 0,4-1 624 15,8 12 112-15,9 12 32 0,2 8-1072 0,-5 7-208 16,-5 4-32-16,-5 3-16 0,-4 3-1728 0,-7-1-336 16,-6 6-80-16,-4-5-16 0,-5 1-96 0,-4-5-32 15,1-1 0-15,-5-5 0 0,2-7-224 0,-4-1-128 16,-5 1 128-16,-1 1-128 0,-3-9 0 0,4-7-240 15,5-1 48-15,-4-5-12896 16,-1-4-2576-16</inkml:trace>
  <inkml:trace contextRef="#ctx0" brushRef="#br0" timeOffset="27">22350 8568 16575 0,'-2'-13'1472'0,"2"3"-1168"0,2-3-304 0,0 4 0 0,0 3 752 0,-2 2 80 0,4-1 32 0,0-3 0 0,7-3 1216 0,2-4 240 0,2 3 48 0,0 7 16 16,0 5-1056-16,0 11-224 15,-3 4-32-15,-1 8-16 0,0 9 176 0,-1 9 48 0,-1 12 0 0,-1 11 0 16,1 4-512-16,-3 2-80 0,1 7-32 0,-3-3 0 0,0-12-400 16,-2-2-64-1,2-3-32-15,-4-8 0 0,3-4-160 0,-3-7 0 0,0-4 0 0,0-8 0 0,0-5 128 0,0-10-128 16,0-5 192-16,0-2-64 0,0-10 0 0,2-3 0 31,2-5 0-31,-2-4 0 0,5-5 0 0,-3-5-128 0,4-4 192 0,1-4-64 0,1-2-128 0,1 4-144 16,2 2 144-16,-2 2-208 0,1 7-64 0,1-1-16 15,2 7 0-15,-2 7 0 0,0-3 288 0,1 4-160 16,-1 7 160 0,0 2-128-16,0 2 128 0,-3 5 0 0,1 1 0 0,-2 3 0 15,-1 6-144-15,1 4 0 0,-1 7 0 0,-1 0 0 16,-3-7-208-16,0 2-32 0,0 9-16 0,1 2 0 31,1 2-432-31,-2-10-64 0,3-3-32 0,-1-6 0 16,3-2-1632-16,-3-4-336 0,0-9-64 0,5 2-16 0</inkml:trace>
  <inkml:trace contextRef="#ctx0" brushRef="#br0" timeOffset="28">23133 8962 2751 0,'-2'6'128'0,"0"1"16"0,0-3-144 16,0 2 0-16,2 1 0 0,-2-1 0 0,2 5 2672 0,-4 6 496 16,1 13 96-16,-1 8 32 0,-2 11 352 0,4 0 64 15,0 0 0-15,2-7 16 0,0-1-768 0,4-3-144 16,2-2-48-16,5-8 0 0,2-11-1616 0,2-2-320 16,-1-7-64-16,1-8 0 0,2-2-544 0,0-6-96 15,-2-1-128-15,-2-8 176 0,-2 2-176 0,-3-2 0 0,-3-2 0 0,-3 0 0 16,-2-2 0-16,-5-1 0 0,3 1 0 0,-4-2 0 15,2-3 0-15,-3 1 0 0,1-1 0 0,-3 1 0 16,1 7 0-16,-3-3 0 0,-2 0 0 0,-2 6 0 16,1 2-192-16,-3 5 16 15,-1 1 16-15,1 5 0 0,3-2-528 16,-1 8-96-16,4-4-32 0,2 7 0 0,5-5-368 0,0 6-80 0,4-4-16 16,4 3 0-16,5-3-1472 0,1-2-288 0</inkml:trace>
  <inkml:trace contextRef="#ctx0" brushRef="#br0" timeOffset="29">23566 8566 10127 0,'2'-6'448'0,"-2"6"96"0,0 0-544 0,0 2 0 15,0 4 0-15,0 3 0 0,-2 1 3808 0,0 7 656 16,-3 11 128-16,-1 17 16 0,0 14-1264 0,-3 9-256 16,1 3-48-16,1-3-16 0,3-4-1568 0,2-5-320 15,2-10-64-15,2 0-16 0,2-11-656 0,3-3-128 16,1-4-16-16,1-7-16 0,-1-5-240 0,3-2-288 15,2-6 64-15,2-1-18400 0</inkml:trace>
  <inkml:trace contextRef="#ctx0" brushRef="#br0" timeOffset="30">24303 9090 15663 0,'-17'-5'688'0,"6"3"144"0,0-2-656 0,3 2-176 0,-1 0 0 0,3 0 0 0,-2 2 2928 0,-12-5 544 16,-7 3 112-16,-7-6 32 0,-3 6-1056 0,3-3-192 16,-2 10-64-16,2-1 0 0,0 4-1248 0,6 3-256 15,3 4-48-15,3-2-16 0,5 2-384 0,2 2-80 16,5 4-16-16,3 2 0 0,5 3-256 0,2-1 0 16,5 5 0-16,1-4 0 0,2 1 0 15,-1-5 0-15,3-1 0 0,1-2 0 0,2-6 0 0,2 0 0 16,2-7 0-16,6-2 0 0,1-10 0 0,1-5 0 15,3-6 0-15,-2-4 0 0,1-5-224 0,-1-5 0 16,-1-1 0-16,-1-5 0 0,-3 1-32 0,-4-2-16 0,0 0 0 0,-2-1 0 31,-2 3 32-31,-3-4 16 0,1-7 0 0,-2 0 0 0,1-2 224 0,-3 6 0 0,-1 3 0 0,-2 6 0 16,1 4-256-16,-3 5 0 0,-2-1 0 0,2 9 0 31,-2 6 384-31,-2 5 80 0,2 6 16 0,-2 6 0 0,2 9 448 0,-3 2 96 0,3 9 0 0,0 6 16 31,3 8-320-31,-3 7-64 0,2 8-16 0,-2 5 0 16,0-3-32-16,0-8-16 0,0-2 0 0,-2-6 0 16,2 1-64-16,0-1-16 0,2 3 0 0,2-10 0 15,2-2-256-15,3-10 0 0,4-10 0 0,-1-3 0 16,1-7-384-16,2-4-192 0,0-4-48 0,2 1-18368 16</inkml:trace>
  <inkml:trace contextRef="#ctx0" brushRef="#br0" timeOffset="31">25340 8657 3679 0,'-8'0'160'0,"3"0"32"0,1 0-192 0,0 0 0 0,2 0 0 0,0 0 0 0,-1 0 2096 0,-1 0 368 0,-2 0 80 0,-1-2 16 0,1 0 1744 0,0-2 368 15,3 0 64-15,3-5 0 0,3-1-1792 0,1-5-352 0,0 0-80 0,2-2-16 16,-3 4-1568-16,1-4-320 0,0-2-64 0,0-3-16 16,-1 3-400-16,-3-8-128 0,-3 5 0 0,-3-5 0 15,0 5 192-15,-1 1-64 0,-1 2 0 0,-5 0-128 16,2 2 0-16,-1 2 0 0,-3 2 0 0,0 5 0 15,0 3 0-15,2 3 0 0,0 4 0 0,3 3-144 16,-1 3 144-16,0 5 0 0,5 4 0 0,2 8 0 16,1-3 0-16,1 7 0 0,4 12 0 0,3 6-128 15,-1 12 128-15,0 7 0 0,3 9 0 0,-1 6 0 16,0 8 0-16,1 3 176 0,-1-5-48 0,-2-10 0 0,1-13 64 0,-1 2 0 16,2 0 0-16,-1-3 0 15,1-3-192-15,-2-9 0 0,3-4 0 0,-1-13 128 16,-2 2-128-16,-2-12-224 0,3 1 48 0,-5-8 16 15,0-6-240-15,0-5-48 0,0 3-16 0,-2-7-11616 16,2-2-2320-16</inkml:trace>
  <inkml:trace contextRef="#ctx0" brushRef="#br0" timeOffset="32">25001 9047 14735 0,'5'9'640'0,"-1"-9"160"0,0 2-640 0,0 0-160 0,1 4 0 0,-1-6 0 0,0 2 2816 0,7 3 512 0,8 1 128 0,5 0 0 0,5 3-528 0,1-7-112 16,4-2-32-16,0-2 0 0,0-5-1360 0,5-3-272 15,3-5-48-15,3-2-16 0,0-4-688 0,0-1-144 16,-1 5-16-16,-3-4-16 0,-5 4-96 0,-4 6-128 16,-7 3 176-16,-8 8-176 0,-2 2 0 0,-6 9 0 15,-3-1 0-15,-8 9 0 0,-2 7 0 0,-5 2 0 16,1-3-208-16,-1 9 80 0,-1 0-48 0,1 2 0 0,3-1 0 16,2-4 0-16,-1-5 176 0,1 4 0 0,2 2 0 0,0 0-128 15,2-2 128-15,-2 1 0 0,4-5 0 0,-2-5-128 16,0 1 128-16,2-5 0 0,2-7 0 0,0-3 0 15,5-3 0-15,2-6 0 0,-1-3 144 0,5-7-144 16,2-1 240-16,0-8-64 0,0 4-16 0,0-3 0 16,2-5-160-16,3-1 0 0,1-8 0 0,-4 5 0 15,-6 1 0-15,-2 4-224 0,-1-1 32 0,-5 4 0 16,-5-1-64-16,0 3-16 0,-2 4 0 0,-3 2 0 16,1 5 272-16,2 2 0 0,2-1 0 0,4 1 0 15,5 2 256-15,3-1 0 0,5 3 0 0,3 2 0 16,1 7-256-16,2-3 0 0,1 4 0 0,-3 1 0 15,-4 1 0-15,0 1 0 0,2 6 0 0,-2 0 0 0,-2 4-192 0,-2-1-16 16,-2 1-16-16,-5 0 0 0,1 0 96 0,-5 1 128 16,-2-1-208-16,0-6 80 0,0-4 288 0,0 1 64 15,-2-5 16-15,2-1 0 0,-3-2-48 0,3-4 0 16,3-2 0-16,-3-2 0 0,2-4-192 0,2-7 176 16,0 0-176-16,5-7 160 0,-1-3-160 0,1-3 192 15,4-2-192-15,1-2 192 0,6-6-32 0,-3-2 0 0,4-1 0 0,-4-3 0 16,0 5 80-16,-2 3 16 15,-2 8 0-15,-3 1 0 16,-1 1-672-16,-1 5-128 0</inkml:trace>
  <inkml:trace contextRef="#ctx0" brushRef="#br0" timeOffset="33">27542 8785 6447 0,'-4'0'576'0,"2"-2"-576"0,0 2 0 0,0-2 0 0,0 2 2240 0,0-2 320 0,2 0 80 0,-3 0 16 0,3-5 816 0,-2 1 176 0,0-9 16 0,2 2 16 15,2-8-1280-15,0 0-256 0,1-3-48 0,-1 1-16 16,2 4-1056-16,-4-3-192 15,0 5-64-15,-2 7 0 0,-2-1-576 0,-5 7-192 0,-2 8 128 0,-6 0-128 0,2 9 0 0,-4 4 0 16,0 4 0-16,-2 7 0 0,-1 8 0 0,-1 7-192 16,4 4 0-16,2 2 0 15,2 4 192-15,6-4 0 0,5 0 0 0,2-5-144 0,4-3 144 0,5-7 0 32,3-6 0-32,3-5 0 0,4-4-128 0,6-10 128 0,5-7-128 0,2-6 128 15,0-9-192-15,0-2 64 0,-1-6 0 0,-3-5 0 0,0 3 128 0,-5-5 256 16,0 7-64-16,-6-7-16 0,-2 7-176 0,-5-3 0 15,3-6 0-15,-5-1 128 0,-1 3-128 0,-3 0 0 0,0 5 0 32,-4 4 0-32,0 4 0 0,-3 4 0 0,1 3 0 0,0 1 0 15,0 7 0-15,-1 0 0 0,1 4 0 0,-2 7 0 16,-1 4 272-16,1 4 32 0,0 5 0 0,-1 5 0 16,3 5-160-16,2 3-16 0,2-3-128 0,4-5 192 15,2 1-192-15,5-11 0 0,4 1 128 0,0-10-128 16,4-3 0-16,0-7 0 0,0 0 0 0,3-11 0 15,1 0 0-15,1-6-192 0,-1 0 192 0,-4-4-208 16,-4 4-112-16,2-4-32 0,-4-5 0 0,0 3 0 16,-5-5-64-16,-4 7-16 0,1-1 0 15,-3 5 0-15,-2 0 304 0,0 2 128 0,0-2-128 0,0 3 128 0,2 1-352 0,0 2 16 16,0 3 0-16,0-1 0 0,0 5 16 0,3 4 16 16,-1 0 0-16,0 6 0 0,-2 9 304 0,0 2 0 15,3 4 128-15,-5 7-128 0,4 10 752 0,0 1 48 16,1 3 16-16,-1-1 0 0,0-3-464 0,2-2-96 15,1 3 0-15,-1-12-16 0,1 1-240 0,1-7 0 16,1-6 0-16,-1-8 0 0,3-5 0 0,-1-9 0 16,3-3 0-16,0-3 0 0,2-8 128 0,0-5 48 15,0-4 0-15,0-2 0 0,-3-4-32 0,1 0 0 0,0 0 0 0,-2 2 0 16,-1 2-144-16,1 0 0 0,0 4 0 0,-3 5 0 16,1 1 0-16,-1 7 0 0,1-2 0 0,-3 3 0 15,3 7 0-15,-5 3 0 0,0 4 0 0,0 6 0 16,1 3 368-16,1 4 32 0,0 6 16 15,1 8 0-15,-1 1-32 0,3 10-16 0,1 5 0 0,-3 4 0 16,1 0-160-16,-1-5-16 0,-3-1-16 0,2-5 0 16,3-8-176-16,-1-5 0 0,7-4 0 0,0-8-12896 15,6-5-2496-15</inkml:trace>
  <inkml:trace contextRef="#ctx0" brushRef="#br0" timeOffset="34">29312 8894 20271 0,'-6'-17'896'0,"4"6"192"0,0-2-880 0,0 3-208 0,0 5 0 0,2-3 0 0,-3 2 1376 0,1-7 224 0,0-9 64 0,0-5 0 0,0-7 304 0,-2 4 64 16,-1 6 16-16,-1 7 0 0,0 5-1040 0,-1 5-208 15,-1 7-32-15,-1 5-16 0,-4 5 32 0,1 7 16 16,-1 5 0-16,-2 3 0 0,2 5-448 0,-2 6-96 16,2 7 0-16,3 1-16 15,1 5-240-15,5 0 128 0,2 0-128 0,2-10 0 0,4-1 0 0,3 0 0 16,3-4 0-16,3-2 0 0,2 0 0 0,2-11 0 16,2-1 0-16,5-10 0 0,-3-6 0 0,4-6-160 0,7-6 160 0,2-9-192 15,3-4 64-15,-3-3 0 0,-2-4 0 0,-5 1 0 47,-1-5-368-47,-7 4-64 0,-2 3-16 0,-8-1 0 0,-3 7-112 0,-6 0-16 0,-2 6-16 0,-5-4 0 0,-1 2 720 0,-1 2 160 0,1 3 32 0,-1-1 0 16,-1 2 576-16,1 1 128 0,3 4 32 0,-3 4 0 15,5 0-528-15,2 4-96 0,2 2-32 0,0 5 0 32,6 6-272-32,1-2 0 0,1 4 128 0,3 7-128 0,0 1 0 0,-1 5 0 0,3 0 0 0,-2-4 0 31,1-7 0-31,1-2 0 0,4-2 0 0,5-6 0 15,-1-9-128-15,0-6 128 0,0-7 0 0,5-4-144 16,0-8-272-16,3-9-48 0,3-2-16 0,-2-7 0 16,-2 1-448-16,-5 2-96 0,-1-5 0 0,-5 5-16 15,-5 2-16-15,-3 6 0 0,-3 2 0 0,-4 7 0 0,3 2 784 0,-5 10 272 16,2-2-192-16,-2 11 192 0,2 3 0 0,0 5 0 16,0 1 0-16,2 6 160 0,1 6 432 0,-1 4 96 15,2 9 16-15,-1-2 0 0,1 7-224 0,-4-1-32 0,2 2-16 0,-1 1 0 16,-1-3-112-16,0-6-32 0,-2 2 0 0,-2-8 0 15,0-1-96-15,-1-6 0 0,1-2-16 0,0-10 0 16,2-1 400-16,0-4 64 0,0-6 32 0,2-4 0 16,3-5-208-16,1-4-32 0,0-2-16 0,3-5 0 15,-1-1-256-15,1-5-160 0,4-2 192 0,-3 0-192 16,3-2 192-16,0 2-192 0,0 0 192 0,-3 4-192 16,3 3 368-16,-4 1-48 0,-1 7 0 0,-2 3 0 15,-1 1-320-15,-1 4 144 0,-2 3-144 0,0-1 0 16,3 7-352-16,1-6-176 0,0 6-48 0,1-2-17456 15</inkml:trace>
  <inkml:trace contextRef="#ctx0" brushRef="#br0" timeOffset="35">30352 8464 8287 0,'4'4'736'0,"0"-4"-592"0,1 2-144 0,-3 2 0 0,0 3 944 0,-2 1 144 0,0-1 48 0,2 10 0 0,2 15 2064 0,1 10 400 15,-1 14 96-15,0 3 16 0,-2 1-1504 0,-2-5-288 0,2 0-64 0,-2-3-16 16,0-6-608-16,-2-5-112 0,4-5-32 0,-4-6 0 16,2-2-208-16,0-11-48 0,0 0-16 0,2-9 0 15,0-2-512-15,3-3-112 0,1-6 0 0,3-7-16 16,1-7-176-16,3-2-224 0,0-3 48 0,2-3 16 16,2-1-160-16,2-8-16 0,2 2-16 0,1 0 0 15,1 5 352-15,0-3 0 16,5 2 0-16,-2 5 0 0,1 6 0 0,-1-2 0 0,-1 6 0 0,1 6 0 15,-5-1 0-15,1 6 0 0,3 2-144 0,-4 4 144 0,-1 2 0 0,-3 5 0 16,2 6 0-16,-4 0 0 16,-2 4 128-16,-5 3 64 0,-4 6 32 0,-4-1 0 0,-6 1 0 0,-7 0 0 15,-2-2 0-15,-6-3 0 16,0 1-224-16,-7-3 144 0,-2 3-144 0,-4-7 128 16,0 0 128-16,2-2 32 0,-2-8 0 0,0-1 0 0,-2-1-16 0,-3-3 0 15,5-2 0-15,2-2 0 0,7-2-272 0,3-9 0 16,5 1-208-16,2-5-18272 0</inkml:trace>
  <inkml:trace contextRef="#ctx0" brushRef="#br0" timeOffset="36">29587 9650 21183 0,'-2'-13'944'0,"0"8"192"0,2-1-912 0,0 6-224 0,0 2 0 0,0 2 0 0,2 1 960 16,0 1 160-16,5 11 32 0,1 4 0 0,3 9 1152 0,-1 9 256 0,3 7 32 0,0-3 16 16,-2 2-1200-16,-3-1-224 0,3 5-48 0,-5 2-16 15,-2-2-416-15,1-2-64 0,-3 0-32 0,0-9 0 16,0 3-448-16,-2-3-160 0,0-2 0 0,0-4 144 15,0-4-144-15,-2-7-192 0,0-10 32 0,2 0 16 16,-2-5-1232-16,-3-10-240 16,3-1-48-16,-2-3-14720 0</inkml:trace>
  <inkml:trace contextRef="#ctx0" brushRef="#br0" timeOffset="37">30011 9752 3679 0,'17'-2'160'0,"-11"2"32"0,3 0-192 0,-5 2 0 16,1 0 0-16,-5 2 0 0,2-4 2144 0,0 6 384 15,2 3 80-15,-2 8 16 0,-4 0 1024 0,-2 4 192 16,-7-4 64-16,-2 5 0 0,-4-1-1360 0,-6 2-272 16,-3 5-48-16,-3 2-16 0,-6 4-1152 0,1-2-224 15,2-4-64-15,0 1 0 0,5 1-544 0,5-9-224 16,8-1 176-16,3-6-176 0,5-1 0 0,3-4 0 16,10-3 0-16,3-2 0 0,7-1 288 0,7-1-32 0,6-2-16 0,4 2 0 15,0 2-16-15,2-2 0 0,-2 5 0 0,2 1 0 16,3 3-224-16,-5-1 0 0,-2 3 0 0,-7 2 0 15,-1-4 0-15,-3-1 0 0,2 1 0 0,-1-2-160 16,-1-1-1040 0,-2-4-208-16,5-2-32 0,-3-6-14720 0</inkml:trace>
  <inkml:trace contextRef="#ctx0" brushRef="#br0" timeOffset="38">30522 9786 23951 0,'-8'4'1056'0,"3"-2"224"0,3 2-1024 0,0-4-256 15,2 5 0-15,2-3 0 16,0 2 2528-16,5-2 448 0,6 7 96 0,6-5 0 0,6 2-1152 0,5-1-256 16,4 1-32-16,0-6-16 0,3 0-1104 0,-3 0-208 15,2 0-48-15,-2 0-16 0,2 2-80 0,-4-2-16 0,-2 0 0 0,-5 4 0 16,-3-4-144-16,-5 0 0 0,-2 3 0 0,-7 1 0 15,-1 0 0-15,-5 0 0 0,-2 3 0 0,-5-3 0 16,-1 2 0-16,-5 5 0 0,-3-3 0 0,-4 5 0 16,-3 0 0-16,-4 2 0 0,-3 2 0 0,0 0 0 15,1-2 0-15,1-2 0 0,0 2 0 0,5-5 0 16,2 1 0-16,2-1 0 16,2-3 0-16,0-1 0 0,4 1-496 0,3-3 32 15,2 0 0-15,-1 3 0 0,3-1-1840 0,2 0-352 0</inkml:trace>
  <inkml:trace contextRef="#ctx0" brushRef="#br0" timeOffset="39">30654 10399 23951 0,'-6'0'2128'0,"2"0"-1696"16,4 0-432-16,0-2 0 15,2 2 1440-15,-2 0 208 0,0-2 32 0,0 2 16 0,4-7 1056 0,2 3 224 16,5 0 32-16,2-1 16 16,4 3-2000-16,4-4-416 0,3 0-80 0,3-3-16 0,7-2-512 0,-8 5 0 0,-7-2-160 0,5-1 160 31,10-2-480-31,10-6 32 0,7-2 0 0,7-2-17952 16</inkml:trace>
  <inkml:trace contextRef="#ctx0" brushRef="#br0" timeOffset="40">31540 9624 28559 0,'-8'-9'1264'0,"6"5"272"0,2-4-1232 0,0 3-304 0,2 1 0 0,0 0 0 0,2 0 1664 0,3-5 256 0,5-4 64 0,5-4 16 15,5-2-672-15,1 0-144 0,1 6-32 0,-1 3 0 16,0-1-768-16,3 5-176 0,-5 6-16 0,1 2-16 16,-3 4-176-16,-2 3 160 0,-2 1-160 0,-2 7 160 15,-3 0-160-15,-1 5 160 0,-5 5-160 0,-4-1 160 16,-2 6-160-16,-9 2 0 0,-4 4 0 0,-4-4 0 0,-6 7 0 0,-3-1 0 15,-2-2 0-15,2-6 0 16,5 0 0-16,2-4 0 0,1-2 0 0,3-1 0 16,7-4 288-16,3-2-32 0,3-1 0 0,4-8 0 0,4 1-128 0,5-5-128 15,6-6 144-15,0 0-144 0,4-4 0 0,2-2 0 16,5-1 0-16,1-3-160 0,1-1-112 0,2-4-32 16,0 2 0-16,0-8 0 15,-1 4-1200-15,1-4-240 0,2 1-48 0,-2-7-14640 0</inkml:trace>
  <inkml:trace contextRef="#ctx0" brushRef="#br0" timeOffset="41">31828 8496 16575 0,'-6'-7'736'0,"3"7"160"0,1 0-720 16,0 0-176-16,0-4 0 0,2 4 0 15,0 4 2624-15,0-4 480 0,2 7 96 0,0-1 32 0,3 5-608 0,-1 4-128 16,2 4-32-16,3 2 0 16,-1 5-1200-16,1 1-240 0,-1 7-64 0,1-2 0 0,-3 4-608 0,1-4-128 15,-5-2-32-15,2 0 0 0,-4-4-192 0,-2-3-192 16,-2 0 48-16,1-10 0 15,3-4-1904-15,0-3-368 0</inkml:trace>
  <inkml:trace contextRef="#ctx0" brushRef="#br0" timeOffset="42">31762 8332 18431 0,'-9'-17'816'0,"5"8"160"0,2 3-784 0,0-1-192 0,2 3 0 0,0 4 0 15,4-2 1648-15,0 0 272 0,3 0 64 0,3 2 16 16,3 0-1472-16,2 4-288 0,4 9-64 0,-2-3-16 15,5 7-3088-15,-3 1-608 0,2 1-128 0,5 2-32 16</inkml:trace>
  <inkml:trace contextRef="#ctx0" brushRef="#br0" timeOffset="43">32241 8566 17503 0,'7'13'768'0,"-3"-5"176"0,0 1-752 0,-2-1-192 15,-2-4 0-15,0 3 0 0,0-1 2800 0,0 9 528 16,-2 2 96-16,2 15 32 0,-4 0-976 15,0 4-192-15,-3 0-48 0,1-4 0 0,-1-2-1232 0,1-2-256 16,2-7-48-16,2-2-16 0,-1-2-368 0,3-6-64 16,3-7 0-16,1 3-16 0,4-7-240 0,1-9 0 15,4-2 0-15,2-3 0 16,-1-1 0-16,1-7-128 0,5-3 128 0,-1-5-208 0,0 2-48 0,2-8 0 0,3-2 0 0,-1 0 0 31,-4 3-128-31,0 6-16 0,1-3-16 0,-3 8 0 16,0 7-256-16,-5 0-48 0,1 9-16 0,-6 6 0 0,3 4 400 0,-3 8 80 0,-1 7 0 0,-2 9 16 15,-2 6 688-15,-2 6 144 0,0 1 32 0,0 3 0 16,-2-1 0-16,0-1 0 0,2-2 0 0,2-4 0 16,3-12-432-16,1-5-192 0,2-5 160 0,1-3-160 31,2-9-256-31,4-9-128 0,2 1-48 0,-3-7-11088 16,-1 0-2240-16</inkml:trace>
  <inkml:trace contextRef="#ctx0" brushRef="#br0" timeOffset="44">32904 8170 11055 0,'2'4'480'0,"-2"0"112"0,2 3-464 0,0-1-128 0,0 1 0 0,-2 1 0 0,0 5 1984 0,0 8 384 15,2 15 80-15,-2 15 16 0,2 7 2000 0,-2 4 400 32,-2-3 64-32,2 1 32 0,0-7-3168 0,0-2-624 15,2-4-128-15,-2-9-16 0,2-4-688 0,-2-8-128 0,3-3-16 16,-1-10-16-1,-2-2-496-15,4-3-112 0,-4-8-16 0,2-6-17792 0</inkml:trace>
  <inkml:trace contextRef="#ctx0" brushRef="#br0" timeOffset="45">32714 8432 29487 0,'-2'4'1296'0,"2"0"288"15,4-4-1264-15,2 2-320 0,1 3 0 0,-3-3 0 16,5 0 1536-16,6 0 240 0,10 2 48 0,9-4 16 15,11 0-48-15,4-4 0 0,0-2 0 0,0-9 0 0,-2 2-1168 0,-3-2-240 16,-5 2-64-16,-3 3 0 0,0-1-320 0,-4 0 0 16,0 5 0-16,-2 2-19440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7:48.67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14426 12421 11967 0,'0'-8'1072'0,"2"-3"-864"0,-2 5-208 0,0 2 0 0,0-3 1024 0,3-1 176 0,-1-7 16 0,0-4 16 0,0-9 1888 0,0 7 368 16,2 1 80-16,-2 10 16 0,-2 8-1392 0,3 2-272 16,1 6-48-16,0 9-16 0,2 6-704 0,-1 9-160 15,1 6-32-15,-2 5 0 0,3 6-512 0,-3 6-96 16,0 4-32-16,1 3 0 0,-3-7-176 0,0-4-144 16,2 4 192-16,-2-4-192 15,0 2 128-15,3-4-128 0,-3-4 0 0,0-5 0 16,2-2 0-16,-4-10 0 0,2-5 0 0,-2-10 0 0,0-5-192 0,0-6-32 15,2-4-16-15,-2-5-11744 16,0-3-2352-16</inkml:trace>
  <inkml:trace contextRef="#ctx0" brushRef="#br0" timeOffset="1">15065 12223 18431 0,'-2'7'816'0,"0"-1"160"0,-2 3-784 0,-1-3-192 0,1 5 0 0,-2-5 0 15,-5 9 2592-15,-6 8 480 0,-11 18 80 0,-10 10 32 16,-7 11-1312-16,3-1-256 0,-1-1-48 0,5-5-16 16,4-6-608-16,6-6-128 0,2-5-32 0,7-10 0 0,7-5-544 0,3-8-112 15,7-6-128-15,4-9 176 0,7-9-384 0,3-6-80 16,1-2-16-16,6-6 0 16,5-9-112-1,3 0-32-15,3-4 0 0,0 2 0 0,-2 6 448 0,-1 3 304 0,3 5-48 0,0 8-16 0,0 3 368 0,0 7 80 16,0 4 16-16,-3 4 0 0,-3 5-336 0,1 0-64 15,1 8-16-15,-5 4 0 16,0 1-96-16,-1 3 0 0,-1 5-16 0,-2 0 0 0,0 2 0 0,-4 3 0 0,-1-3 0 0,-1-2 0 16,2-5-48-16,-3-1 0 0,3-3 0 0,0-2 0 15,2-8-128-15,-2-2-192 0,2 0 32 0,-5-7-18416 16</inkml:trace>
  <inkml:trace contextRef="#ctx0" brushRef="#br0" timeOffset="2">15730 12643 7359 0,'-11'10'656'0,"7"-5"-528"0,0 1-128 0,1-4 0 0,3 0 3216 0,3 0 624 31,1 3 112-31,2-1 16 0,7 2-272 0,6 3-64 0,7 1-16 0,6-1 0 0,2-3-2032 0,2 1-416 16,0-3-80-16,3 0 0 0,-7-4-448 0,-1 0-96 15,6 0-16-15,-3 0 0 16,0 0-528-16,-6 0 0 0,-7 0-160 0,-4 0-11776 16,-4 0-2352-16</inkml:trace>
  <inkml:trace contextRef="#ctx0" brushRef="#br0" timeOffset="3">15956 12517 26719 0,'-3'0'2368'0,"3"2"-1888"0,3 3-480 0,-3-1 0 15,2-2 912-15,0 6 96 16,0 1 16-16,2 10 0 0,0 2 1200 0,5 11 240 0,-3 7 48 0,3 5 16 16,-3-3-1856-16,3-1-368 0,-1 1-80 0,1-3-16 31,1 2-16-31,1-1 0 0,0-5 0 0,-1-2 0 16,3-5-448-16,0-3-80 0,2-3-32 0,-2-6-11536 15,2-4-2320-15</inkml:trace>
  <inkml:trace contextRef="#ctx0" brushRef="#br0" timeOffset="4">16516 12236 15663 0,'0'0'1392'0,"0"2"-1120"16,2 5-272-16,0-3 0 0,0 2 1424 0,-2 3 240 0,2 4 32 0,0 10 16 15,3 13 2240-15,1 15 448 0,0 9 80 0,-1-1 32 16,1 1-2880-16,-2 0-576 0,3-7-112 0,-1-4-32 15,3-2-464-15,-3-5-80 0,0 1-32 0,1-1 0 16,-3-3-336-16,2-3 0 0,-1-4 0 0,1-7-18832 16</inkml:trace>
  <inkml:trace contextRef="#ctx0" brushRef="#br0" timeOffset="5">17772 12649 2751 0,'3'-13'256'0,"-1"5"-256"0,2-1 0 0,2 5 0 0,5-2 4832 0,-5 1 928 0,5 1 176 0,6-2 32 0,13-9-2288 0,10 2-464 16,7-4-80-16,2 6-32 0,-2 5-1568 0,-4 6-304 15,-5 2-64-15,-4 2-16 0,-2 3-896 0,-4 3-256 16,-3 1 0-16,-3 0 0 16,-1-1 0-16,-4 3-176 0,-2 2 16 0,-5-4 0 15,1-1-1568-15,-2 3-304 0</inkml:trace>
  <inkml:trace contextRef="#ctx0" brushRef="#br0" timeOffset="6">17949 13007 26719 0,'-8'10'1184'0,"3"-7"240"0,3-3-1136 0,4 0-288 0,3 0 0 0,-1-3 0 16,2 3 1088-16,5-8 176 0,10-1 16 0,7-3 16 16,6-3 992-16,0 0 192 0,2 4 32 0,1 1 16 15,-3 3-1824-15,-2 5-384 0,0 0-64 0,2 4 0 16,2 2-736-16,-2 3-144 0</inkml:trace>
  <inkml:trace contextRef="#ctx0" brushRef="#br0" timeOffset="7">19274 12517 30399 0,'-11'-11'1344'0,"5"5"288"0,0 2-1312 0,1-3-320 15,3 1 0-15,-2 2 0 0,0-3 832 0,-3-3 112 16,-3-5 16-16,-7-6 0 0,0-1 672 0,-3 3 144 31,1 4 16-31,-2 5 16 0,0 5-1376 0,-3 3-288 16,3 4-144-16,-5 3 160 0,1 5-16 0,1 1 0 0,3 4 0 16,4-2 0-16,4-1-144 0,3 1 128 0,7 2-128 0,6 4 128 15,3-6-128-15,2 4 0 0,7 6 0 0,2 1 0 16,7 1 0-16,1-1 0 0,3-1 0 0,0-2 0 15,4 1 0-15,0-3 0 0,-2 0 0 0,-3-2 0 16,1 2 0-16,-3-2 0 0,1 0 0 0,-5 0 0 16,-4 3 0-16,-4-1 0 0,-4 2 0 0,-7 0 0 15,-4 3 0-15,-7 1 0 0,-4 3 0 0,-6 0 0 16,-2-1 0-16,-3 1 128 0,-3 2-128 0,-3-11 128 16,0 2-128-16,2-6 0 0,3-2 144 0,-1-2-144 0,7-3 0 15,2-8 0-15,6-4 0 0,5-3 0 16,4-3-448-16,4-3-48 0,9-2-16 0,1-2 0 15,10-2-1936-15,-1 0-400 0</inkml:trace>
  <inkml:trace contextRef="#ctx0" brushRef="#br0" timeOffset="8">19870 12653 15263 0,'-4'0'320'0,"2"0"80"0,0 0 16 0,2 0 32 0,0 0-448 0,-2 0 0 0,2 3 0 0,-2 1 0 15,-1 0 3392-15,3 7 576 0,-2-5 128 0,2 5 32 16,0-1-1568-16,2 1-320 0,1-5-64 0,-1 3-16 16,4-3-976-16,1-6-192 0,1 0-32 0,3-6-16 15,-3 2-560-15,1-1-128 0,-1-1 0 0,1-5-16 16,-1 3-240-16,1-1 0 0,-3-8 0 0,1 2 0 16,-1 0 0-16,-6 3-128 0,-2 1-16 0,-5 0 0 15,1 3-64-15,-5 2-16 0,-3 3 0 0,-1-1 0 16,4 2 224-16,-2 2 0 0,-2 6-160 0,0-3 160 15,3 3 0-15,-3 2 0 0,2 3 192 0,2 2-64 0,3-3-128 0,1 1 0 16,1 4 144-16,4 0-144 16,0 2-288-16,2 0-128 0,4-6-32 0,4-1-17456 0</inkml:trace>
  <inkml:trace contextRef="#ctx0" brushRef="#br0" timeOffset="9">20509 12177 14911 0,'0'-3'320'0,"0"-1"80"0,0 0 16 0,0 2 0 0,3 2-416 0,-3 0 0 0,2-5 0 0,0 5 0 16,2 0 3520-16,0 5 608 0,1-1 128 0,-5-4 32 16,0 0-2208-16,8 47-432 0,-6-24-96 0,-4 5-16 15,0 6-320-15,0 2-64 0,-5 9 0 0,1-3-16 16,-2 3-432-16,-1 0-96 0,3 2-16 0,1-3 0 15,3-5-224-15,2-1-48 0,4 5-16 0,5-3 0 0,4-4-144 16,6-4-32-16,9-4 0 0,6-5 0 0,2-4 0 16,0-8-128-16,0-5 192 0,-4-6-64 15,2 0-128-15,-4-10 0 0,-2-1 0 0,-5-6 0 0,-1 7-320 0,-1-12 48 16,2-1 16-16,1-7 0 16,-3 0-384-16,-2 0-80 0,-4 7-16 0,-2-9-17632 0</inkml:trace>
  <inkml:trace contextRef="#ctx0" brushRef="#br0" timeOffset="10">20467 12413 39615 0,'-4'2'1760'0,"4"-2"352"0,2 4-1680 0,2-4-432 0,0 0 0 0,0 0 0 16,5 0 464-16,8-4 16 0,11 0 0 0,12 2 0 31,5-7 752-31,0 5 160 0,-5 2 16 0,-6 2 16 15,-2 2-1232-15,-4 4-192 0,-3 7-176 0,1 4-20368 16</inkml:trace>
  <inkml:trace contextRef="#ctx0" brushRef="#br0" timeOffset="11">22827 13946 20271 0,'-2'-15'1792'0,"-1"2"-1424"0,1 2-368 0,2 5 0 0,-2 0 976 0,0-1 128 15,0-14 32-15,-2-7 0 0,-3-8 1296 0,1 6 272 0,0 9 48 0,-1 10 16 16,3 11-1040-16,0 9-224 0,-1 10-32 0,3 13-16 16,2 13-672-16,0 4-128 0,2 10-16 0,1 3-16 15,1 0-240-15,2-5-32 0,3-2-16 0,1-1 0 16,-1-1-112-16,-1-8-32 0,3 1 0 0,-2-1 0 15,-1-7-192-15,1-1 0 0,-3-3 0 0,0-4 0 16,3-7-240-16,-3-6-80 0,1-6-32 0,1-5 0 16,-1-6-608-16,-3-4-112 0,0-3-16 0,-2-8-16688 15</inkml:trace>
  <inkml:trace contextRef="#ctx0" brushRef="#br0" timeOffset="12">22641 13731 21183 0,'-12'-7'944'0,"5"3"192"0,3-5-912 0,4 3-224 15,2 2 0-15,0-3 0 0,5 1 1216 0,5-9 208 0,10-8 48 0,12-11 0 16,13-7 1296-16,8 1 272 0,5 1 48 0,1 3 16 16,3 13-1712-16,-4 6-352 15,-5 8-64-15,-6 9-16 0,-4 5-640 0,-4 7-128 0,-3 7-16 0,-6 5-16 16,-7 6-32-16,-5 4 0 0,-8 4 0 0,-3 0 0 15,-7 3-128-15,-4 1 0 0,-9 5 0 0,-4-4 128 16,-4 4-128-16,-6 0 0 0,-5-5 0 0,-2-1 0 16,-2-3 0-16,-2-2 0 0,-1-8 0 0,3-7 0 15,-2-2-192-15,2-4-32 0,4-4 0 0,5-1 0 16,5-5-432-16,6 1-96 0,3-6-16 0,7 0 0 16,-1 0-1600-16,7 0-336 0</inkml:trace>
  <inkml:trace contextRef="#ctx0" brushRef="#br0" timeOffset="13">23870 13369 19343 0,'13'-30'1728'0,"-6"15"-1392"16,-1 2-336-16,-2-2 0 16,-2 9 1888-16,-2 0 304 0,0 1 64 0,0-5 16 0,0-5-608 0,-4 2-112 15,-4 2-16-15,-5 7-16 0,-4 10-464 0,-5 7-96 0,1 11 0 0,-4 1-16 16,1 9-256-16,-1 7-48 0,-1 6-16 0,1 1 0 15,1 16 80-15,3 4 0 16,4-2 16-16,4 7 0 0,4 6-320 0,5 2-64 0,8 2-16 0,7-5 0 16,2-10-64-16,4 1 0 0,6-3-16 0,-1 0 0 15,1-7-240-15,-4-6 0 0,3-6 0 0,-1 0 0 32,0-9-400-32,3-4-80 0,-3-8-16 0,0-5 0 0,0-10-352 0,3-5-80 0,1-6-16 0,-1 0-16528 15</inkml:trace>
  <inkml:trace contextRef="#ctx0" brushRef="#br0" timeOffset="14">24584 13724 14735 0,'-13'-10'1312'0,"7"5"-1056"16,-1-3-256-16,1 4 0 0,4 4 1120 0,-5-3 160 15,1 3 48-15,-2 0 0 0,-7-2 1312 0,-4 2 272 0,-5 2 48 0,-1 5 16 16,-1 1-1408-16,-2 3-288 0,5 4-48 0,-1 0-16 16,5 4 48-16,2-4 0 0,4 2 0 0,5 2 0 15,8 0-544-15,6-2-96 0,7-2-32 0,6 2 0 16,5 0-304-16,3-4-64 0,3 2-16 0,2 0 0 16,0 2-208-16,-2 0 0 0,2 0 0 0,-2 0 0 15,-3 2-320-15,-3-2 64 0,-1 4 0 0,-4-1 0 16,-4-1 112-16,-6-2 144 0,-5 0-208 0,-6 0 80 15,-4 2 128-15,-9 2 0 0,-9 7 128 0,-3-5-128 16,-1 5 320-16,-2 0-16 0,-2-1 0 0,-4 3 0 16,-5 2-304-16,3 2 0 0,6-10-128 0,7-10 128 15,5-3-640-15,8-9-48 0,3-4 0 0,5-9 0 16,4-1-1392-16,6-10-288 0,7 1-48 0,2-9-12528 16</inkml:trace>
  <inkml:trace contextRef="#ctx0" brushRef="#br0" timeOffset="15">24765 13377 15663 0,'-4'0'1392'0,"-1"0"-1120"0,5 0-272 0,0 0 0 16,3 2 1696-16,-3 3 288 0,2-1 48 0,2 6 16 15,5 8 1168-15,3 3 240 0,7 2 64 0,5 7 0 16,6 4-2080-16,2 4-416 15,4-4-64-15,2 5-32 0,3-3-208 0,-5 2-32 0,4 5-16 0,-3 2 0 16,-8-3-128-16,-3 1-32 0,-7 4 0 0,-8 2 0 16,-7 2-256-16,-8 4-48 0,-5 2-16 0,-8 1 0 15,-2 4-192-15,-4-5 0 0,1-8 0 0,-1 0 0 16,-1-8-336 0,5-5-176-16,7-15-16 0,3-4-18512 0</inkml:trace>
  <inkml:trace contextRef="#ctx0" brushRef="#br0" timeOffset="16">26708 13711 17503 0,'0'-8'1552'0,"2"2"-1232"0,-2 1-320 0,0 5 0 0,0 0 2608 0,2 0 464 0,0-6 80 0,2 2 32 16,3 4-96-16,-1 0-16 0,0 10 0 0,3 7 0 15,-5 5-1984-15,0 1-384 0,3 7-96 0,-3 4-16 16,2 4-128-16,1 1-16 0,1 3-16 0,-1 3 0 16,-1 8-128-16,-2-2-32 15,1-2 0-15,-1 4 0 0,-2-4-272 0,0 0 0 0,0-8 0 0,3-5 0 16,1-4-208-16,5-9-112 0,-1-6 0 0,3-12-16 15,4-8-352-15,-4-9-64 0,2-8-16 16,0-11-17792-16</inkml:trace>
  <inkml:trace contextRef="#ctx0" brushRef="#br0" timeOffset="17">26680 13354 4607 0,'-11'-2'400'0,"7"0"-400"16,2 2 0-16,2 0 0 0,2 0 6784 0,2 0 1280 16,3 0 256-16,1-5 64 0,11 5-5184 0,7 0-1024 0,10 5-192 15,2-1-64-15,3 4-1264 0,1 3-256 0,-1 4-48 16,2 0-16-16,-1 2-208 0,-4 4-128 0,-3 2 128 0,-1-1-128 16,-2 1 0-16,-7 3 128 0,-4-5-128 0,-4 0 0 15,3 7 0-15,-5 6 0 0,-5 9 0 0,-6-3 0 16,-6 7-128-16,-8-7-112 0,-7 7-16 0,-7-6 0 15,-4-1 128-15,-3-6 128 0,-6-2-208 0,1 0 80 16,0-11 128-16,2 3 0 0,6-9 0 0,3-5 0 16,3-3 0-16,5-7-160 0,2 2 160 0,3-4-208 15,1-7-496-15,2 7-80 0,5-4-32 16,4 1 0-16,2-1-1248 0,9-5-256 16,4-4-48-16,4 1-12432 0</inkml:trace>
  <inkml:trace contextRef="#ctx0" brushRef="#br0" timeOffset="18">27670 13292 17503 0,'11'-13'768'0,"-7"7"176"0,0 2-752 0,-1-1-192 15,-1 5 0-15,-2 0 0 0,-2 5 2192 0,-1-1 416 16,1 4 80-16,-2 7 0 0,-2 7-16 0,-1 3-16 16,-1 9 0-16,1-2 0 0,1 2-1248 0,0 9-240 15,1 6-48-15,3 0-16 0,0-7-496 0,2 9-96 16,0 7-32-16,0 6 0 0,2 4-224 0,2 2-32 0,3-2-16 15,3 0 0-15,3-8-208 0,2-9 0 0,2-4 0 0,0-5 0 16,2-5 0-16,1-10 0 0,-1-5 0 0,4-12 0 31,3-5-528-31,-1-12 0 0,-1-1 0 0,3-12 0 16,7-5-1632-16,-2-3-320 0</inkml:trace>
  <inkml:trace contextRef="#ctx0" brushRef="#br0" timeOffset="19">28262 13311 17503 0,'-4'13'768'0,"0"-7"176"15,2 3-752-15,0 2-192 0,-1-5 0 0,3 5 0 0,-2-1 1440 0,0 11 256 16,-4 11 48-16,2 15 16 0,-1 11 1888 0,1 1 384 16,2 3 80-16,0-2 16 0,4-1-2656 0,2-3-544 15,3-5-96-15,3-4-32 0,5-1-320 0,0-5-64 16,4-3-16-16,0-2 0 0,1-12-240 0,7-3-160 15,3-4 192-15,2-6-192 0,0-3 0 0,2-8 0 16,0 0 0-16,-4-8 0 0,2-3-272 0,-7-2-64 16,1-2-16-16,-5-2 0 15,-2 0-640-15,-4 0-128 0,-2-4-32 0,-6 4 0 16,-1-2-1600-16,-6 2-320 0,-2-2-64 0,-7 4-10528 0</inkml:trace>
  <inkml:trace contextRef="#ctx0" brushRef="#br0" timeOffset="20">27988 13954 30399 0,'2'-4'2704'16,"4"-3"-2160"-16,3 3-544 0,-3-2 0 15,3 2-800-15,3-5-272 0,10-6-48 0,14-10-16 0,13-9 2864 16,8-5 560-16,3 5 112 0,-5 2 32 0,-4 0-2048 16,-2 5-384-16,-2-3-128 0,-4 4-10192 15,-5 5-2032-15</inkml:trace>
  <inkml:trace contextRef="#ctx0" brushRef="#br0" timeOffset="21">28629 13132 11967 0,'15'-8'1072'0,"-7"6"-864"16,5-3-208-16,-2 3 0 16,-3 2 736-16,1 2 96 0,3 3 32 0,12 5 0 0,12 3 3808 0,13 8 752 0,9 9 144 0,-3 4 48 15,-4 5-3104-15,-4-1-608 0,-5 7-128 0,-3 4-32 31,-5 8-848-31,-4 3-160 0,-9 1-32 0,-4 3-16 0,-8 2-128 0,-7-2-32 0,-7 4 0 0,-7 3 0 16,-7 3-96-16,-7-6-32 0,-4 0 0 0,5-6 0 16,1-4-224-16,9-14-48 0,7-5-128 0,1-8 192 31,9-3-800-31,-2-13-160 0,5-9-48 0,3-10-19616 0</inkml:trace>
  <inkml:trace contextRef="#ctx0" brushRef="#br0" timeOffset="22">22558 15140 2751 0,'-8'19'256'16,"4"-10"-256"-16,-1 1 0 0,3-3 0 0,2-3 2944 0,0 2 560 0,0-1 96 0,0 7 32 0,-2 3-1056 0,2 7-208 0,0 1-32 0,0 0-16 15,0-1-1488-15,2-1-288 0,-4 0-64 0,2-4-16 16,0 2 624-16,0-2 128 0,0-6 32 0,-2-5 0 16,4 1 336-16,-2-3 64 0,4-4 16 0,3 0 0 15,-1-4-832-15,3-3-176 0,3 1-16 0,3 0-16 16,5-3-464-16,1-1-160 0,6-1 0 0,5-2 144 15,5 2-144-15,3-6 0 0,5 3 0 0,6-1 128 16,6 2-128-16,3-2 0 0,2 6 0 0,4 5 0 0,0 0 272 16,2 2 32-16,-2 2 0 0,-4 0 0 0,-7-2-304 0,5 0 0 15,10-5 0-15,3 3 0 0,1 0 0 0,1-1 0 16,-3 3 0-16,5 2 0 0,-3 2 224 0,-1-2 96 16,-1 0 0-16,-6 0 16 15,-4 0-944-15,-4-2-192 0,-7 2-32 16,-5 0-16-16,1 0 528 0,0-4 96 0,4 2 32 0,3 2 0 0,-3-7 192 0,0 3 0 15,4 0 0-15,3-2 0 0,1-3 0 0,-1-2 0 16,-3-1 0-16,-4-3 0 0,-6 2-208 0,-9-2-48 16,-2 2-16-16,-6 3 0 0,-2-1 0 0,-3-4 0 15,0 4 0-15,-1 1 0 0,-3-3 976 0,0 0 192 16,0 3 32-16,-6-3 16 0,0 2-288 0,-3 1-48 0,1-3-16 0,-2-2 0 16,1 2-208-16,-1-8-64 0,1 4 0 0,1-11 0 15,-4 7 320-15,-1-11 48 0,2-2 16 0,1-9 0 31,2-4-1024-31,-5-2-208 0,2 3-48 0,-1-3 0 0,1-5 576 0,1 3 0 0,-3 2 0 0,-1 9-18944 16</inkml:trace>
  <inkml:trace contextRef="#ctx0" brushRef="#br0" timeOffset="23">26548 14850 18431 0,'0'-10'1632'0,"-2"-1"-1312"0,0 7-320 0,2 0 0 0,0 1 1824 0,-3-1 288 0,1-9 64 0,0-1 16 16,0-8-160-16,0 5-48 0,0 2 0 0,2 9 0 16,2 6-832-16,2 11-160 0,0-1-32 0,1 9-16 15,3 5-176-15,-1 6-16 0,1 6-16 0,-2-2 0 16,3 4-352-16,0-2-80 0,1-2-16 0,-1-2 0 0,-1-4-128 15,1-2-32-15,-1-1 0 0,1-4 0 0,-1-1-128 0,1-3 0 16,-1-2 0-16,1-1 0 0,-3-3 0 0,-2 0 0 16,3-3 0-16,-3-1 0 15,0-3 0-15,1-2 0 0,-3-2 0 0,2-2 0 0,-2-2 0 0,5-3 0 16,-3-1 0-16,4-3 0 0,1 0 0 0,4-3 0 16,4-1 0-16,4-7 0 0,2 1 0 0,5 0 0 15,-2 2 128-15,3-1-128 0,6 3 0 0,-1 2 0 16,6 3 0-16,5 1 0 0,6-2 0 0,4 3 0 0,13-1 0 0,3 0 0 15,5 3 0-15,8-1 0 0,5 1 0 0,0-3 0 16,3 1 0-16,-3-1 0 0,3-2 0 0,-9 5 0 16,-4 5 0-16,6-1 0 0,2 8 0 0,1-4 0 15,1 7 0-15,-1-1 0 0,-10 5 0 0,-1-3 0 16,-5 3 0-16,-3-5 0 0,-5-1 0 0,4 1-176 16,6-6 16-16,3 0 0 0,2 0 0 0,-7-4 0 15,-6 0 160-15,-8-5 0 0,-9-2 0 0,-13 1 0 16,-4-7 0-16,-11 2 144 0,-4-2-16 0,-4-4-128 15,-5-1 336-15,-1-5-32 0,-3-5-16 0,0-2 0 16,-1-3 64-16,-1-3 16 0,-2-9 0 0,0 0 0 16,0 6-144-16,-2-6-32 0,-1 3 0 0,-1 5 0 0,2 1-192 15,-4 10 0-15,-1 2 0 0,-1 9 0 0,1 6 0 0,3 1-288 16,0 7 64-16,4-1-19040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1:05:16.1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6073 7376 10127 0,'-3'-2'896'0,"1"-5"-704"0,2 5-192 0,0 2 0 0,0 0 1456 0,0-2 256 32,0 2 48-32,0-8 16 0,5 1 704 0,1 1 144 15,7-5 16-15,4 1 16 0,0 3-1104 0,4-4-208 16,0 5-64-16,3 2 0 0,-1-3-352 0,1 3-80 16,-1 2-16-16,1-2 0 0,-1 4-144 0,0 0-48 15,-3 0 0-15,1 0 0 0,2 0-64 0,3 0 0 0,4 0-16 0,0-4 0 16,6 1-80-16,2 1-16 0,7 0 0 0,-3-6 0 15,-1 6-96-15,6-5-32 0,2 3 0 0,4-3 0 16,2 3-112-16,1 0-32 0,-3 2 0 0,-2-5 0 16,-2 5 0-16,0 2-16 0,0-2 0 0,0 2 0 15,-4 2-176-15,0 0 0 0,-7 7 0 0,7-1 128 16,1 1-128-16,3 2-144 0,3 1 144 0,1-1-208 16,2 2 208-16,1-7 0 0,-3 1 0 0,-6-5 0 15,0 0-224-15,-1-2 48 0,-1-2 16 0,-2 0 0 16,-3-1 160-16,-6-1-192 0,0 0 192 0,-2 2-192 15,-2-5 192-15,-4-1-128 0,-7 6 128 0,-2-7-128 0,-2 3 128 0,-7 0 0 16,-1-1 0-16,-3 3 0 0,-4-3 0 0,-4 3 0 16,-1 2 0-16,-1 0 0 0,0 2 0 0,-5 0 0 15,-2 2 128-15,3 0-128 0,-5 2-240 0,2 3-112 16,2-5-32-16,1 7-11520 16,3-5-2304-16</inkml:trace>
  <inkml:trace contextRef="#ctx0" brushRef="#br0" timeOffset="4045.82">28946 9437 4607 0,'-2'-7'400'0,"2"3"-400"0,0 4 0 0,-2-4 0 0,2 4 576 0,-2-2 48 0,0-3 0 0,-1 1 0 0,-1-4 64 0,-2-1 16 0,-3 3 0 0,1-1 0 15,-1 3-128-15,1-2 0 0,1 4-16 0,-1-1 0 16,1 3 736-16,1-4 160 0,2 4 16 0,-3 0 16 31,3 4-272-31,0-4-48 0,-3 5-16 0,1-3 0 16,0 2 384-16,-1 0 80 0,3 3 16 0,-2-3 0 15,4 2-208-15,-1-1-32 0,3 1-16 0,3-4 0 0,3 2-256 16,2-2-48-16,5 1-16 0,4-1 0 0,5 2-304 0,5-2-64 16,5-2-16-16,4 2 0 0,7 0-272 0,4-2-48 15,10 5-16-15,3-5 0 0,4 2-96 0,2 0-32 16,2 0 0-16,2 2 0 0,-4-4-208 0,11 0 144 15,13 2-144-15,-1-2 128 0,-4 0 48 0,7-2 0 16,8 2 0-16,2-6 0 0,-4 2-48 0,-2-7 0 16,-7 5 0-16,-6-5 0 0,-6 5 64 0,4-3 0 0,4 3 0 0,-2-5 0 15,-8 3 32-15,-15 5 16 0,-11-3 0 0,-7 0 0 16,-4 3-96-16,-3 1-16 0,-4 2 0 0,-7 0 0 16,-5 0-128-16,-6 0-144 0,-7 5 144 0,-4-3-208 15,-6 2-64-15,-4 2-16 0,-7 1 0 0,-2-1 0 31,0 3-288-31,0 1-48 0,0 1-16 0,-3-5-11360 0,3 5-2272 0</inkml:trace>
  <inkml:trace contextRef="#ctx0" brushRef="#br0" timeOffset="8969.33">16671 9618 5519 0,'0'-3'496'0,"0"1"-496"0,0 0 0 0,2 2 0 0,-2 0 304 0,2-4-48 0,1 2 0 0,1-5 0 16,4 3 1488-16,3-6 304 0,4 1 48 0,2 3 16 15,2-1-352-15,2-3-64 0,5 3-16 0,0 1 0 16,3 2-48-16,3-3-16 16,5 3 0-16,5-5 0 0,3 3-208 0,6 0-64 0,9-1 0 0,1-1 0 15,3 1-512-15,7 1-96 0,7-5-32 0,1-1 0 16,4 1-128-16,-6 0-48 15,-5-2 0-15,-1 5 0 0,-5-3 48 0,-7 5 0 0,-3 2 0 0,-12-1 0 0,-5 3-240 0,-3 2-32 16,-4 0-16-16,-7 2 0 16,-5 3-288-16,-8-5 0 0,-3 6 128 0,-7-2-128 15,-4 1 0-15,-7 3 0 0,-3 1 128 0,-10-1-128 0,-1 1 176 16,-7 1-32-16,-6 1 0 0,-7 0 0 16,-4 1-144-16,-6 3 0 0,-9-4 144 0,-6 6-144 15,-4-6 0-15,-5 1-288 0,-4-1 48 0,0-3 16 16,5-1 32-16,-1-3 0 0,2 3 0 0,3-7 0 0,4 4 192 0,6-2-176 15,7 2 176-15,6-2-160 0,8-2 160 0,7 0 0 0,4-2-144 0,7-2 144 32,6 0 0-32,4 2 0 0,5-5 0 0,5 5 0 15,8 0 192-15,5-7 128 0,9 1 0 0,7-1 16 16,8 1 80-16,9-3 16 0,6 1 0 0,4-3 0 16,0 4-224-16,-2 1-32 0,3 1-16 0,-3 1 0 15,2 2-160-15,2-1 160 0,-1 3-160 0,-5 2 160 16,-3 0-160-16,-1 0 0 0,2 0 0 0,-4 0 0 15,-3 2 0-15,-4 1 0 0,-6-3 0 0,-4 2 0 0,-7 2 0 16,-4-2 0-16,-5 2 0 0,-3 1 0 0,-7-1 0 0,-4 2-144 16,-5 1 144-16,-6 3-160 0,-4-3-96 0,-7 1-32 15,-6 5 0-15,-6-2 0 16,-5-1-416-16,-8 1-96 0,-4 0-16 0,-7-1 0 16,-4-1 288-16,0-1 48 0,0-4 16 0,4 3 0 0,7-1 464 0,6-2-144 15,9 1 144-15,5 1 0 0,8-6 0 0,5 0 0 16,8 0 0-16,5 0 176 0,5 0-176 0,6-6 0 0,2 1-160 0,7 1 160 31,4 0-496-31,6 2 0 0,5-7 0 0,10 3 0 16,9 0-464-16,10-1-112 0,13-3-16 0,13-1-12480 0</inkml:trace>
  <inkml:trace contextRef="#ctx0" brushRef="#br0" timeOffset="10606.18">17425 7416 12895 0,'2'-4'1152'0,"0"0"-928"0,1 0-224 0,-3 1 0 0,2 3 0 0,0-4-256 0,0-2 48 0,2-7 16 31,3-2 1152-31,1-6 256 0,-1 4 32 0,-1 0 16 16,0 2 320-16,-4 0 64 0,1 2 16 0,-6 3 0 0,1-1-512 0,-2-4-112 16,-2 2-16-16,-1 3 0 0,-1-1-16 0,-5 0-16 15,0 1 0-15,-4-1 0 0,0-2-272 0,-2 3-48 16,-2-7-16-16,2 4 0 0,-1 0-48 0,-1-4-16 15,0 0 0-15,-5-2 0 0,-2-3-80 0,1 3 0 16,-1 0-16-16,0 2 0 0,-4 0-144 0,-4-4-32 16,0 4 0-16,2-5 0 0,4 8-128 0,-6-3-48 15,-5-5 0-15,-3 3 0 0,5 2-144 0,-3-2 192 0,-7-5-192 16,-7 5 192-16,1 0-192 0,-2 0 0 0,-3 2 0 0,2 0 128 16,3 0-128-16,-2 0 192 0,-1 2-192 15,3-6 192-15,-3 6-192 0,5 2 0 0,4 0 0 0,-6 3 0 16,-3 5 0-16,-6-1 0 0,-4 4 0 0,-7 4 0 15,-1 4 0-15,-5-4-192 0,4 3 32 0,-2-1 16 16,5 2 144-16,-1 1-208 0,7 3 80 0,-7 5 128 16,-3 2-224-16,-5 5 80 0,-3 1 16 0,-5 3 0 15,-3-3-208-15,0 3-48 0,16-9 0 0,-1 0 0 16,0 0 192-16,-10 2 48 0,-20 4 0 0,-4 3 0 16,17-9 144-16,2 0 0 0,-1 0 0 0,3-2 0 0,3 6 0 15,5-4 0-15,4 4 0 0,3 1 0 0,2 5 0 0,3-5 0 16,2 1 0-16,-1 3 0 0,3 6 0 0,2 2 0 15,4-2 0-15,1 6 0 0,1-6 0 0,2 2 0 16,3-2 0-16,6 0 0 0,4-2 0 0,1 6 0 16,-1-2 0-16,0 4 0 0,7 5 0 0,2-3-160 15,-1 3 160-15,3 4 0 16,2 1 0-16,-2 1-128 0,2 7 128 0,0 3 0 16,3 1 0-16,1 6 0 0,0 4 0 0,3 1 0 0,1-5 0 0,5-3 128 0,2 3 0 0,2 0 16 15,4-4 528-15,5 8 96 0,2 11 32 0,2 2 0 16,4 7-432-16,4-5-96 0,5-4-16 0,4-5 0 15,6-3 0-15,5-1-16 16,3-2 0-16,1-4 0 0,0-6-80 0,6 4-16 0,7 4 0 0,2 2 0 16,4 3-144-16,2-5 160 0,0-2-160 0,4-4 160 15,-2-9-160-15,3 0 160 0,1 0-160 0,1 3 160 16,1-8-160-16,8 4 0 0,5 1 0 0,5 0 0 16,4-2 144-16,2-4-144 0,4-9 160 0,5-4-160 15,1-2 0-15,1 0 0 0,2-4 0 0,0-5 0 16,2 3 0-16,-3-5 0 0,-3-4 0 0,-2-2 0 15,-1 2 0-15,0-4 0 0,-1 2 144 0,1-5-144 0,3 5 0 0,-1-2 0 16,3-2-224-16,-4-7 80 16,-7 2 144-16,0 1 0 0,-2-3 0 0,-5 0-128 0,-5 3 128 0,-1-1 0 15,4-2 0-15,1 3 0 0,6-7 0 0,0 0 0 16,2-5 0-16,-2-5-128 16,-2-3 128-16,2 2 0 0,0-8 0 0,-3 4 0 0,3 0 0 0,0-4-128 15,0 2 128-15,0-2 0 16,-2 0 0-16,2-5 0 0,-7 3 0 0,1-4 0 0,2 3 0 0,4-3 0 15,4-1 192-15,-2 1-64 0,-6 1-128 0,1-1 0 0,1 1 0 0,-2-3 0 16,-15 3 128-16,1 1-128 0,6-1 160 0,-3-3-160 16,-9 3 304-16,5-1-48 0,4-3 0 0,2-2 0 15,0 5-64-15,-2-1-32 16,-2 1 0-16,-4 1 0 0,-3-1-32 0,-3-3-128 0,-3 0 192 0,-2-4-64 16,-5 3 16-16,-1-3 0 0,0-2 0 0,-3-3 0 15,-4 3 16-15,-4-4 0 16,-4 0 0-16,-5-3 0 0,-3 1-160 0,-3-7 160 0,-2-6-160 0,-1-9 160 15,1-4-160-15,0-4 0 0,2 0 0 0,0-1-176 16,2-1 176-16,1-5 0 0,-1-2 160 0,-2 3-160 0,-4 6 0 16,-7-3 0-16,-6 3 0 0,-4-7-160 15,-7-4 160-15,-6 1 0 0,-4 5 128 0,-7 0-128 0,-4-1 144 0,-6-5-144 16,-3 0 192-16,-1 4-192 16,1 11 128-16,-3-4-128 15,-5 0 0-15,-11 0 0 0,-4 4 0 0,-8 6 0 0,-3 5 0 0,-4 6 0 0,-2 6 0 0,3 9 0 16,3 2-208-16,3 4 80 0,6 11 128 0,4 3 0 15,2 3 0-15,0 5 0 0,3 1-128 0,2 1-64 0,3 4 0 16,3 0 0 0,5 0-368-16,3 2-80 0,3 5 0 0,2-3-18448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0:36:35.66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20441 6407 8287 0,'0'-2'736'0,"-2"-2"-592"0,2 2-144 0,-2 0 0 0,2 2 720 0,0-3 112 0,0 3 32 0,0-8 0 16,-2 2 688-16,2-1 144 0,2-3 32 0,0 3 0 15,2-1-112-15,1 1-16 0,3 1 0 0,-1-1 0 16,5 3-336-16,-1-2-80 0,4 2-16 0,0-1 0 15,2 3-352-15,0-2-80 0,2 0-16 0,4 2 0 0,1-3-144 16,4 1-48-16,1 2 0 0,1-2 0 0,2 4 112 16,-2 0 32-16,4 4 0 0,0-4 0 0,2 2-352 0,1 0-64 15,-1 0 0-15,6-2-16 0,7 0-240 0,2-2 0 16,1 2 0-16,3-2 0 0,5 0 0 0,6-7 128 16,4 1-128-16,2-1 0 0,7 1 224 0,2 4 0 15,2-5 0-15,2 3 0 0,-2 4 96 0,-2-1 0 16,-6 3 16-16,2 3 0 0,-1-3-336 0,5 2 128 15,4-2-128-15,1 4 0 0,-5 0 0 0,2 3 0 0,0-3 0 16,4 4 0-16,-2 1 0 0,-2-3 0 0,2 5 0 16,-6-5 0-16,-4 3 176 0,-1-3 64 0,3 5 16 0,-5-5 0 15,-3-2-112-15,1-1-16 0,2 1 0 0,1-4 0 16,-7 2 208-16,-2 0 48 0,2 0 0 0,-7 2 0 16,-5 3-224-16,-8-1-32 0,-3 3-128 0,-5-3 192 15,1 1-192-15,-5-1 0 16,0 2 0-16,-4-1 0 0,-5-3 0 0,1 2 0 0,-7-1 0 0,-2 1 0 15,-6-2 0-15,-3-1 0 0,-4 1 0 0,-4-2 0 16,-2 0 0-16,-2-2 176 0,-2 2-176 0,-5-2 160 16,0 4-160-16,1-4 0 0,-3 3 0 0,-2 1-12096 15,2 0-2464-15</inkml:trace>
  <inkml:trace contextRef="#ctx0" brushRef="#br0" timeOffset="7380.65">11020 6509 5519 0,'-6'-10'496'0,"2"3"-496"0,2 3 0 0,0 0 0 0,2 2 0 0,0 2-240 0,0 0 32 16,0-5 0-16,-3 3 208 0,3-2-176 0,-2 0 176 0,2 2-160 15,0-5 352-15,2 3 80 0,-2 4 16 0,3-6 0 16,-1 4 272-16,0-1 48 0,0-1 16 0,0 2 0 15,2 0 208-15,1 2 32 0,1 0 16 0,0 0 0 16,3 0-416-16,-3 0-80 0,3 0 0 0,-1-2-16 16,1 2-368-16,2 0 144 0,-1-4-144 0,1 1 0 15,4 1 224-15,0 0-64 0,0 2-16 0,2-4 0 0,0 2 496 16,2 2 112-16,0-5 16 0,0 5 0 0,0-2-208 16,-2 0-48-16,5 2 0 0,-1-2 0 0,-2 2-176 0,2-6-32 15,1 4-16-15,1-1 0 0,-2-1 224 0,5 2 64 16,0-2 0-16,-1 4 0 0,3-7-208 15,-3 5-48-15,3 0 0 0,0-4 0 16,2 2-96-16,-1-1-32 0,1 3 0 0,2-2 0 0,0 2-16 0,2 0-16 16,2-1 0-16,3 3 0 0,-1-4-160 0,0 0 0 0,-4 2 144 0,5 2-144 15,1-4 0-15,1-1 128 0,-3 3-128 0,0 2 0 16,3 0 0-16,1 0 0 0,-3 0 0 0,1-4 128 16,-1 4-128-16,1 0 0 0,1-2 0 0,-3 2 0 15,5 0 0-15,-3 0 0 0,3-4 0 0,1 1 0 16,-3 1 0-16,1 2 0 0,3 0 0 0,-2 0 0 15,-3 0 464-15,3 2 80 0,-3 1 16 0,3 1 0 16,2-4-32-16,1 0 0 0,1 0 0 0,0 0 0 16,-2 0-384-16,-3 0-144 0,3-4 0 0,-2 4 144 15,-1-3 112-15,1 3 0 0,0-2 16 0,-3 2 0 16,-2 2-272-16,1 1 0 16,3 1 0-16,-1-2 0 0,-1 2 0 0,1 3 0 0,3-3 128 0,1 2-128 0,0-2 0 0,0-1 0 15,2 1 0-15,-1-4 0 0,-5 0 0 0,4-2 0 16,6 0 128-16,0-1-128 0,2-1 0 0,0 0 0 15,3 2 0-15,-1-5 0 0,3 3 576 0,-1 0 48 16,-4 2 16-16,1-5 0 0,-10 5-128 0,3 0 0 16,0-2-16-16,-2 4 0 15,-1 0-272-15,-3 0-48 0,-3 4-16 0,3-4 0 0,4 2-160 0,-5 0 0 16,-2 5 0-16,3-5 0 0,-1 2 0 0,1 0 0 0,-1-1 0 0,1 1 0 16,3-4 0-16,-1 0 0 0,0 2 0 0,-3-2 0 15,-2 2 0-15,3-2 0 0,1 2 0 16,1-2 128-16,0 4-128 0,-1-4 0 0,1 0 0 0,2 0 128 15,-1 5-128-15,-1 1 0 0,2-4 144 0,-1 3-144 16,-3-1 0-16,4 2 0 0,4-2 0 0,0 3 0 16,0-3 0-16,0 2 0 0,2-6 0 0,-2 3 0 15,-3-1 0-15,1-4 0 0,2 2 0 0,-2-3 128 16,0-5-128-16,4 2 0 0,2-1 0 0,3-6 0 31,-3 9 432-31,0-7 16 0,3 5 0 0,1 2 0 16,1-5-80-16,-1 1-16 0,-1 1 0 0,-1-1 0 0,0 2-352 15,-4-3 144-15,1 7-144 0,-3-5 0 0,-3 5 192 0,-5 0-64 16,-1-2 0-16,-1 4-128 0,3 0 224 0,-1 0-64 16,-3 0-16-16,-2 0 0 0,7 4-144 0,-3-4 160 15,5 0-160-15,-2 0 160 0,1 4-160 0,-1-4 0 16,0 0 0-16,1-2-176 0,5 0 176 0,0-4 0 16,-8 6 0-16,-3-4 0 0,3 1 0 0,-3 3 0 15,-2 3 0-15,-2-3 0 0,-2 0 0 0,-2 0 0 0,0 0 0 0,-7 0 0 16,1 0 0-16,-3 0 0 0,0-3 0 0,1 3 0 15,-5-2 0-15,0 2 0 0,-2 2 0 0,-5 1-128 16,1 1 128-16,-3-2 0 0,-1 4-144 0,-3 3 144 31,-2-5-1536-31,5 5-256 0,-5-1-32 0,0-4-13088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8:07.0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9046 6722 7359 0,'9'-6'656'0,"-3"0"-528"0,0 1-128 0,-1 3 0 0,-1 0 672 0,2 0 96 0,5-5 32 0,8-3 0 16,7-3 800-16,6 0 144 0,0-2 48 0,2 3 0 15,-2 1-112-15,-3 5-16 0,3-5 0 0,0 5 0 16,0 1-192-16,0-1-32 0,0 2-16 0,2-3 0 15,2 3-352-15,3-2-80 0,1 1-16 0,5-1 0 0,-2 0-304 16,1 1-64-16,1 1-16 0,-2 2 0 0,1 0-128 0,3 2-16 16,0-2-16-16,4 4 0 0,7 2-48 0,3 0 0 15,5-2 0-15,3 1 0 0,1 3 16 0,-4-6 0 16,-2 0 0-16,2 2 0 0,6 2-272 0,3 1-128 16,-5 1 0-16,3 0 128 0,3 5-128 0,7 0 0 15,9-1 0-15,-1-3 0 0,-12-1 0 0,2-4 0 16,7 0 0-16,-1-4 0 0,-10 2 0 0,3-2 0 0,6 2 0 0,3 0 0 15,1 2 0-15,-5 0 0 0,-4 3 0 0,-7-5 0 16,-10 2 0-16,2-2-144 0,7 2 144 0,-1 4 0 16,0-4-192-16,-1 7 192 0,-3-5-192 0,4 3 192 15,5-1 0-15,2-2 0 0,-3 3 0 0,-3-5 0 16,-1 2 0-16,-1 0 144 0,-1 7 16 0,-2-7 0 16,2 3-160-16,1 3 192 0,5 3-192 0,-1 2 192 15,-5-5-192-15,3 3 0 0,1-4 144 0,1-3-144 16,-3-2 0-16,5 3 0 0,12-7 0 0,3 2 0 15,-13-2 0-15,4 0 0 0,2 2 0 0,-8-2 0 16,-16 0 256-16,3-2 96 0,6 0 16 0,3-2 0 0,4-1-48 16,-1-1-16-16,-3 2 0 0,8-3 0 15,6 3-176-15,5-2-128 0,-5 1 144 0,0-1-144 0,-6 0 160 0,4-1-160 16,3-3 160-16,3 1-160 0,7 1 192 0,2 1-48 16,0 3-16-16,1-3 0 0,-3 3 32 0,2-6 0 15,-2 3 0-15,0-3 0 0,-7 1 64 0,-1 7 16 16,-1-2 0-16,3 8 0 0,-3-2-96 0,-4 2-16 15,1-4 0-15,-6 0 0 0,1-4-128 0,0 2 0 16,5 2 0-16,-1-4 0 0,0 4 0 0,7 4 0 0,5 0 0 0,1 3 0 16,3-7 0-16,-3 0 0 0,-7 0 144 0,5-7-16 15,4 5-128-15,2 2 144 0,1 0-144 0,-5 0 160 16,-5 2-160-16,-1-4 0 0,-3 0 0 0,-1-4 0 16,-5 1 0-16,-2-3 0 0,2 1 0 0,4 5 0 15,15 0 0-15,-8 2 0 0,-9-2 0 0,-12 2 0 16,-12-4 0-16,-3 2 0 0,-7-7 0 0,0 7 0 15,0-2 0-15,0 2 0 0,-4-1 0 0,4 1 0 16,5 7 0-16,-3-3 0 0,2 4 0 0,-4-2 0 16,-4 3 0-16,-6-3 0 0,-1 0 0 0,-6 3 0 15,-6-5 0-15,0 0 0 0,-3 0 0 0,-1 2 0 16,-3-4 0-16,-4 0 0 0,0-4 0 0,-2 2 0 0,-2 0 0 0,-5 0-176 16,-3-3 176-16,-1 3-13120 15,-6-2-2528-15</inkml:trace>
  <inkml:trace contextRef="#ctx0" brushRef="#br0" timeOffset="1">1323 11983 5519 0,'0'2'496'0,"0"-2"-496"0,0 0 0 0,-2 0 0 0,2 0 816 16,0 4 64-16,0-4 16 0,-2 2 0 0,2 7 128 0,-3-5 16 0,3 2 16 0,-2 1 0 15,0-1-160-15,0 1-16 0,0 1-16 0,0-1 0 16,2-1 432-16,-2 2 96 0,2 1 16 0,-2 4 0 15,-1-1-416-15,3 6-80 0,-2 1-16 0,0 4 0 16,0 3-288-16,0 1-64 0,2 3-16 0,0 2 0 0,0 4 144 0,0 3 32 16,0-1 0-16,0 2 0 15,0-1-128-15,0 1-32 0,2 1 0 0,-2-1 0 0,2 0-208 0,0 5-32 16,0 2-16-16,1 4 0 0,1 2 272 0,-2 3 48 16,0-1 16-16,2 2 0 0,1-1-160 0,-1 1-16 15,2-1-16-15,1-3 0 0,-3 2-240 0,2-6-64 16,-1-8 0-16,1 1 0 0,-2 5-128 0,0 0 0 0,1 2 0 15,-1 2 0-15,-2 4 160 0,0-1 0 0,-2 7 0 0,0-1 0 16,0 0 80 0,0-1 16-16,2 7 0 0,-2 0 0 0,0 0-64 0,2-2 0 0,-2-4 0 0,3-1 0 15,-3-10-48-15,2 4-16 0,-2 11 0 0,0 4 0 16,-2-2 128-16,2 0 0 0,-3-2 16 0,1 2 0 16,-2-6-112-16,2-1-32 0,-2 3 0 0,-1-4 0 15,1-3-128-15,0-4 0 0,0 2 0 0,2 1 0 16,-3-5 336-16,3 4 48 0,0 4 0 0,2 3 0 15,0-3-256-15,0-1-128 0,2 3 160 0,-2-3-160 16,2-1 0-16,-2-4 0 0,5-2 0 0,-3-4 0 16,0-7 0-16,0 0 0 0,0-6 0 0,0 0 0 15,0-2 0-15,0-2 0 0,1 2 0 0,-1-7 0 0,0-6 0 0,-2 0 0 16,2-6 0-16,0-5 0 0,0-4-192 0,2-6-64 16,1-2-32-16,-1-5-17808 15</inkml:trace>
  <inkml:trace contextRef="#ctx0" brushRef="#br0" timeOffset="2">18022 13926 6447 0,'-5'0'576'0,"3"0"-576"0,0 0 0 0,0 0 0 0,0 0 1088 0,0 0 96 0,-3 0 32 0,-1 0 0 0,-2-4 720 0,1-2 160 16,3-1 16-16,4-1 16 0,0-3-672 0,2 1-144 16,0-1-32-16,5 0 0 0,-1 3-288 0,0 4-64 0,3-3-16 15,-1 7 0-15,1 0-240 0,-1 2-48 0,3 9-16 0,-2 4 0 16,1 0 112-16,3 8 32 0,0-2 0 0,2 1 0 15,0 1-112-15,4-2-32 0,2 1 0 0,0-7 0 16,1 2-160-16,-1-5-16 0,2 3-16 0,1-8 0 16,-1 3-160-16,5-5-48 15,0-3 0-15,1-2 0 0,1-2-208 0,2-3 0 0,2-1 0 0,0 2 0 16,5-3 0-16,-3 3 128 0,0 0-128 0,0 4 0 16,1-2 0-16,-1 2 0 0,0 2 0 0,0-4 0 15,3 2 144-15,1-5-144 0,3-1 128 0,1-2-128 16,-1-1 224-16,-1-2-32 0,-1-6-16 0,-1 5 0 0,3 3-32 0,0-2 0 15,-1 1 0-15,3 1 0 0,0 7-144 0,2 2 0 16,4 0 0-16,2 0 0 0,2 0 0 0,1-4 0 16,3 4 0-16,1-4 0 15,2 1 0-15,-5-1 0 0,-8 2 0 0,4 2 0 0,-1-4 0 0,-3 2 0 16,-3 2 0-16,1-2 0 0,0 2 0 0,-2-3 0 16,-3-3 0-16,1-2 0 0,2-3 0 0,-3-2 0 15,3-2 0-15,2-2 128 0,-4 2 48 0,1 3 0 16,1-3 0-16,-2 2 0 0,-1 4-16 0,-3 1 0 15,-3 4 0-15,-2-1 0 0,-4 5-160 0,-3 0 192 0,1 5-192 0,-5-5 192 16,1 4-32-16,-1 2 0 0,1-4 0 0,-1 5 0 16,1-3 144-16,1 0 16 0,1-2 16 0,-3 1 0 15,3 3-80-15,-3-6-32 0,1 0 0 0,-5-4 0 16,2 4-64-16,-6 0-16 0,0 0 0 0,0 0 0 16,-2-2-144-16,-3 2 128 15,-1-3-128-15,-3 3 128 0,-2 0-128 0,1 0 0 0,-3-2 0 0,0 2 0 16,-2 2 0-16,0-2-176 0,0 5 176 0,0-1-18752 15</inkml:trace>
  <inkml:trace contextRef="#ctx0" brushRef="#br0" timeOffset="3">22871 15140 3679 0,'-2'2'320'0,"0"-2"-320"0,0 0 0 0,-2 0 0 0,2 2 1536 0,0-2 224 0,-3 2 48 0,-3 0 16 0,-3 3 1312 0,-8 1 256 0,-2 3 48 15,-7 1 16-15,2-3-768 0,-3 3-128 16,-1 1-48-16,0-5 0 0,0 3-720 0,0-3-160 0,1-2-32 0,1 3 0 16,-2-7-560-16,0 0-112 0,-4 0-32 0,-2-4 0 15,2-1-448-15,-5-3-80 0,-1-1-32 0,-5 3 0 16,-4-5-112-16,0 5-32 0,-2-5 0 0,-4 5 0 15,-5 2-192-15,-4-1 176 0,0 3-176 0,3 0 160 16,1 4 48-16,2 0 16 0,3 3 0 0,2-5 0 16,4 0-48-16,2-7-16 0,7 3 0 0,3-2 0 15,5-1-160-15,5-1 0 0,1-3 144 0,1 5-144 16,3-5 0-16,3-2 0 0,2 5 0 0,4-3 128 16,5 5-320-16,1-3-48 0,3 3-16 0,2 4 0 15,2 0-832-15,2 2-160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8:07.22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15973 10007 12895 0,'0'-4'1152'0,"0"-5"-928"0,2 3-224 0,-2 4 0 0,0-2 1264 0,0-1 208 0,-2-3 32 0,2-7 16 0,-3-2 720 0,-1 0 160 0,-2 6 32 0,-3 3 0 16,-1 3-1152-16,-1 8-208 0,-2 3-48 0,-2 0-16 16,-4 9-48-16,-2 2-16 0,-3 7 0 0,-3 1 0 15,-1 7-496-15,0-2-80 0,5 0-32 0,-3-3 0 16,1 5-16-16,1 0 0 0,7-8 0 16,2-1 0-16,3-2 32 0,5-3 0 15,5-6 0-15,6-3 0 0,3-3-32 0,6-4 0 0,4-6 0 0,6 0 0 0,0-5-128 0,7-1-48 16,4-3 0-16,7 0 0 15,-1-2-144-15,1 5 0 0,-7 1 0 0,0 5 0 0,0 0 0 0,-6 4 0 16,-5 4 0-16,-2 0 0 0,-1 5 0 0,-3 3-176 16,-5 3 176-16,-5 4-128 15,-3 1 128-15,-4 1 0 0,-4 4 0 0,-7 3 0 0,-2 4 0 0,-4 0 0 16,-2 0 192-16,-4-4-64 0,1-1-128 0,-3 1 176 0,1-5-176 0,1-6 192 16,4-4-192-16,2-7 0 0,2-1 144 0,4-7-144 15,3-1 0-15,1-3-240 0,3-2 48 0,2-3 0 31,2-2-1568-31,2-4-304 0,0 2-64 0,2-2-13184 0</inkml:trace>
  <inkml:trace contextRef="#ctx0" brushRef="#br0" timeOffset="1">16267 9735 11055 0,'-7'-2'480'0,"3"2"112"16,2 0-464-16,0 2-128 0,-1 4 0 0,3-6 0 15,0 6 1600-15,-2 5 320 0,0 10 48 0,0 3 16 0,2 6 1600 0,0 4 320 16,4 4 64-16,3-4 0 0,-1 2-1808 0,3-8-368 16,1 4-80-16,3-4-16 15,-2-1-928-15,-1-3-192 0,1 1-48 0,0-1 0 0,-5-3-400 0,0-2-128 16,1 2 0-16,-3 3 0 0,-2 1 0 0,0 5-320 16,-4 2 32-16,0-6 16 15,0 1-912-15,0 1-176 0,-2-7-48 0,-1-2 0 31,1-2-832-31,0-8-160 0</inkml:trace>
  <inkml:trace contextRef="#ctx0" brushRef="#br0" timeOffset="2">15979 10250 5519 0,'4'-2'240'0,"-2"-5"64"0,3 5-304 0,-1 0 0 0,0-2 0 0,0 2 0 15,3-3 2224-15,1-1 384 0,9-2 80 0,5-5 0 16,5-4 608-16,5-2 112 0,-2-1 32 0,0 3 0 16,-2 2-1520-16,-1 5-320 0,-1-1-48 0,-1 5-16 15,5 2-656-15,-2 4-144 0,4 4-32 0,-7 2 0 0,-3 5-240 16,-3-1-48-16,0 3-16 0,-2 4 0 0,-2 2-208 0,-2-2-64 16,-3 5 0-16,-3-9 0 0,-1 4-128 0,1 2 0 15,-3 2 0-15,-2 7 128 0,0-5-128 0,-2 3 0 16,-2-5 0-16,-2 2 0 0,2-3 0 0,-3-6-176 15,3-1 48-15,2-6 0 0,0-7-208 0,0 0-48 16,2-9 0-16,1-2 0 0,1-3 112 0,-2-1 16 16,2-7 0-16,3 1 0 0,1-4 256 0,1-3 144 15,1 0-16-15,1-2 0 0,4 1 0 0,0-6-128 0,2 4 192 0,0-1-64 16,0 2-128-16,-2 4 0 0,2 3 0 0,-2 2 0 31,2 1-400-31,0 3-16 0,0 5 0 0,-4 1 0 16,-1 0-240-16,1 5-48 0,-2 2-16 0,-1 2 0 0,-1 4 400 0,-1 2 64 0,-1 4 32 0,-1 3 0 15,-1 4-32-15,-1 0 0 0,0 2 0 0,0-2 0 16,-2 4-144 0,1 2-48-16,-1 1 0 0,-2 3 0 0,2 5 144 0,-2 2 32 0,2-4 0 0,-2 1 0 15,4 1 400-15,0 2 96 0,1 0 16 0,-1-4 0 16,2-5 400-16,1-4 64 0,1-2 32 0,1-4 0 16,-1-7 32-16,1-3 0 0,4-8 0 0,-1-5 0 15,-1-1 0-15,4-4 16 0,0-4 0 0,0-9 0 0,0-2-528 16,0-1-128-16,-3-6 0 0,-1 5-128 15,-2 0-576-15,-5 5-240 0,-2-1-32 0,-4 0-16 16,-2 7-256-16,-3 0-48 0,-1-3-16 0,-5 5 0 16,-2 2 656-16,-2 2 128 0,-2 7 16 0,-5 4 16 0,3-1 368 0,2 5 208 15,0 5-16-15,0 1-16 0,6 0-176 0,0 3 160 16,0 4-160-16,5 2 160 0,1-3-160 0,3 3-144 16,2 2 144-16,4-2-208 0,2-2 208 0,3 2 0 0,1-5 0 15,3-3 0-15,-3 1 320 0,3-1 16 0,2-1 0 0,2-6 0 16,4-4 416-16,0 0 80 0,0-5 0 0,5-2 16 15,-1-6-160-15,5-2-48 0,2-2 0 0,-3 2 0 16,1-7-352-16,-3 5-80 0,1 2-16 0,-5 4 0 16,-1 4-192-16,-6 1 0 0,1 5-144 0,-2 3 144 15,-4 7-160-15,-3 1 160 0,3 5-160 0,-3 6 160 16,0-5 0-16,-1 5 0 0,-1 3 128 0,2-6-128 16,-1 10 384-16,-1-3-48 0,0 0 0 0,0 1 0 15,3-7-80-15,-3 4 0 0,2-4-16 0,1-3 0 16,-1 1-112-16,-2-2 0 0,-2-3-128 0,3-1 192 15,-3-1-192-15,0-2 0 0,0 1 0 0,0-5 0 16,3-2 128-16,-3-3-128 0,0 1 0 0,2-11 144 16,0 0-144-16,1-4 0 0,1 2 0 0,-2-6 0 0,0-3 0 0,1 1-176 15,1-3 16-15,1 0 0 16,1 1-240-16,-2 5-48 0,3 1-16 0,-3 4 0 16,1 6 80-16,-3-4 32 0,2 9 0 0,3-3 0 0,-1 7-16 0,1-4 0 15,2 6 0-15,-3 0 0 0,3 2 0 0,-3 4 0 16,1 5 0-16,-3 4 0 15,1 2 144-15,-1 2 32 0,-2 0 0 0,3 1 0 16,-3 3 192-16,4-2 0 0,1 1 0 0,4-1-144 0,2-4 144 0,2-7 0 16,0 3 0-16,0-6 128 0,2-7-128 0,-4-2 0 0,2-5 128 0,2-4-128 15,0-3 320-15,5-6-16 0,-3-3 0 0,2 0 0 16,-1-5-304-16,1 0 0 0,-2-2 0 0,-1 3 0 16,-3-1 0-16,-5 0 0 0,-1 5-240 0,-5-3 80 15,1 5 160-15,-7 2 0 0,-2 4 0 0,-5 4 0 16,-3-3 0-16,-3 7 0 0,-2 3 160 0,-2 4-160 15,-4 8 384-15,-3 3-32 0,3 2 0 0,0 4 0 16,1-2-352-16,5 6 0 16,3-4 0-16,-1 4-128 0,4 1 128 0,1-1-208 0,1-2 80 0,3 0 128 15,0 3-144-15,4-3 144 0,2 0 0 0,2-2 0 0,5-4 0 0,2-1 128 16,3-5 0-16,6-7 16 0,3 0 112 16,0-11 32-16,3-4 0 0,0-2 0 0,-1 0-48 0,-4-8-16 15,1 1 0-15,-1-8 0 0,-2 5-224 0,-4-7 144 16,-2 0-144-16,-2-1 128 15,-1 1 32-15,-3 2 0 0,1 7 0 0,-1 4 0 0,-1 1 144 0,0 3 16 16,1 5 16-16,-1 3 0 0,5 5-336 0,-3 4 128 16,3 4-128-16,2 5 0 15,2 3 208-15,2 5-16 0,0 7-16 0,0 4 0 0,2 4 144 0,0 6 16 0,0 4 16 0,-2 1 0 16,0-3-64-16,0-3-16 0,-4-8 0 0,2 6 0 16,2 3-272-16,-4 2 160 0,-3 7-160 0,-3-2 128 15,-1-3-128-15,-4 3 0 0,-2 4 0 0,-4 0 0 16,-2-6 0-16,-5-5 0 0,-2-4 0 0,-6-2 0 15,0-7 0-15,-4-1 0 0,-3-9 0 0,0-5 0 16,-1-3 0-16,1-7 0 0,3-4 0 0,-1-3 0 16,3-8 0-16,2-2 0 0,6-4 0 0,5-7 0 31,3-6 0-31,7-6 0 0,5 4 0 0,3-7 0 16,7-6-384-16,5 0-128 0,1 2 0 0,3 3-16 15,1 1-624-15,1 2-112 0,0 3-16 0,-3 6-16 16,-1 5 144-16,-3 5 48 0,-2 1 0 0,-6 10 0 15,-4 5-1184-15,-7 2-224 0,-2 4-48 0,-2 4-16 0</inkml:trace>
  <inkml:trace contextRef="#ctx0" brushRef="#br0" timeOffset="3">15383 11297 10127 0,'-7'-10'448'0,"5"-1"96"0,2 5-544 0,0 1 0 0,2-1 0 0,0 2 0 0,3-3 1392 0,1-1 160 0,7-5 48 0,6-6 0 16,7 0 1472-16,5-3 288 0,4 5 64 0,3 0 16 15,4 2-1344-15,10-4-272 0,5 0-48 0,11-2-16 16,13-5-624-16,15-4-128 0,15-1-32 0,12-6 0 0,7 1-304 0,2-9-64 16,5-1-16-16,7-8 0 0,14 1-208 0,6-2-32 15,4-1-16-15,-8 1 0 0,-7 8-48 0,11-4-16 16,11 0 0-16,-13 6 0 0,-17 11-80 0,-15 2 0 16,-9 7-16-16,-12 4 0 0,-9 4-176 0,-9 4 0 15,-3 4 144-15,-12 3-144 16,-5 2 0-16,-9-1 0 0,-9 3 0 0,-15 0 0 0,-6 2 0 0,-6 0 0 0,-5 0 0 0,-6 0 0 15,-7 6-240-15,-8 1-16 0,-4-1 0 0,-7 3-12368 16,-1 1-2480-16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1:11:04.12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16573 10182 4607 0,'-4'0'400'0,"2"-2"-400"0,2 2 0 0,0-3 0 0,0 3 752 0,0-2 64 0,0 0 16 0,0 0 0 16,-2-4 1184-16,0 1 240 0,2-1 48 0,0 6 16 15,0 0-112-15,0 0-32 0,0 0 0 0,0 0 0 16,0 0-480-16,0 0-96 15,0 0-32-15,0 0 0 0,0 0-304 0,0 0-64 0,0 0-16 0,0 0 0 16,0 0-416-16,42 6-64 0,-27-6-32 0,2 0 0 16,2 0-288-16,0 0-48 0,3 3-16 0,-1 1 0 15,3 0-192-15,-3-2-128 0,2 2 128 0,1 1-128 16,1 1 176-16,3-6-48 0,-5 2 0 0,-1 0 0 16,3-2 128-16,3 0 32 0,4 0 0 0,0 0 0 15,2-2 0-15,2 0 0 0,2-2 0 0,3 2 0 16,-5-3-128-16,-2 3-32 0,-2 0 0 0,0 0 0 15,2 2-128-15,0-4 0 0,0 0 0 0,-2 1 0 16,0-3 0-16,0 2 0 0,4-7 0 0,5 3 0 0,1-1 0 0,1-2 192 16,6 1-32-16,0 1 0 0,0 1-160 0,-2-1 128 15,4 7-128-15,-2-4 128 0,4 4-128 0,-4 0 0 16,-2 2 144-16,-4 0-144 16,1 0 0-16,-1 0 0 0,2 2 0 0,-3 0 0 0,-8 0 0 0,5 2 0 15,3-2 0-15,3 3 0 0,2-1 0 0,0-2 0 16,-2 2 0-16,1-4 0 0,1 0 0 0,0 0 0 0,0 0 0 15,0 0 0-15,-7 0 0 0,3 0 0 0,4 0 0 0,0-4 128 16,4 2-128-16,-4-2 0 0,4 1 128 0,-4-1-128 16,-1 0 0-16,-1 2 144 15,4 0-144-15,0 0 0 0,0 2 128 0,-2 0-128 0,-4 2 0 0,1 2 0 32,3 2 0-32,-2 3 160 0,2-3-160 0,0 1 128 0,-1-1-128 0,1-2 0 0,-2 0 144 0,2-1-144 15,-7-1 0-15,5-4 0 0,4-1 0 0,-4-1 0 16,-13 2 0-16,2-2 0 0,8 0 0 0,10-3 128 15,-1 3-128-15,2 2 0 0,0 2 0 0,-2 0 0 16,-2 0 144-16,-2 2-144 0,2 2 192 0,-4 0-192 16,0-1 176-16,-1 1-176 15,1 0 160-15,4-2-160 0,4 2 0 0,1 1 0 0,-3 1 0 0,4-4 0 0,5 5 160 16,1 1-160 0,1-4 160-16,2 5-160 0,0-1 0 0,2-1 0 0,-2-3 0 0,0 0 0 0,4-2 0 0,-2 1 0 15,0-3 0-15,-6-3 0 0,-5 1 0 0,5-2 0 16,10 4 0-16,5-4 0 15,-5 2 0-15,2 0 0 0,3-1 0 0,1-1 0 0,-1 0 0 0,-9-2 0 16,-6 1 176-16,-11-1-176 0,-2 2 144 0,-3-1-144 0,3 1 0 0,-4-2 144 16,-5 4-144-16,-8-1 0 0,-5 3 0 0,-5-4 128 15,-3 2-128-15,-7 0 0 0,1 2 0 0,-3 0-176 16,1 0 176-16,-3 0 0 0,-1 2 0 0,-1-2 0 16,-2 2 0-16,-2-2 0 15,0 4 0-15,-2-1 0 0,0-1 0 0,-3 4 0 0,-1-4 0 0,-5 5 0 31,1 1 0-31,-5-4 0 0,0 5 0 0,-4-1 0 16,-2-1 0-16,-3 1 0 0,1-1 128 0,-3 1-128 16,1 1 0-16,-10-5-128 0,-5 2 0 0,-9 5 0 15,-4-7 128-15,-5 1 0 0,3-3 0 0,2 0 0 16,2-2-128-16,2 0 0 0,-3-2 0 0,8 0 0 16,5-1 128-16,1 1-208 0,-2 0 80 0,-1 0 128 0,-6-4 0 0,-2 1 0 15,-4-1 144-15,-7 2-16 0,1-3-128 0,-5 3-160 16,-4 0 160-16,-7 0-208 0,-4-1 208 0,-2 1 0 15,3-4 0-15,-8 1 0 0,-3 3 0 0,2 2-144 16,3 2 144-16,4 0-128 0,-4 2 128 0,6-2 0 16,3 2-144-16,7 0 144 0,6 2 0 0,0-4 0 15,-4-4 0-15,0 8 0 0,0-4-144 0,0 0 144 16,0 7 0-16,-4-1 0 0,-2 1 0 0,-1 1 0 0,11-1 0 16,5-1 0-16,-1 2 0 0,-3-5 0 0,-10 1 0 0,-1 0 0 15,-1 0 0-15,5-2-128 0,2 1 128 0,-4 1 0 16,0 0 0-16,-5-2 0 0,-2 2 0 0,3 1 0 15,2-1 0-15,1 2 0 0,5-3 0 0,0 1 0 16,0 2 0-16,0 3-128 0,0 1 128 0,0 3 0 16,9-2 0-16,-3 2 0 0,0-1 0 0,1-1 0 15,1-3 0-15,3 1 0 0,4-3 0 0,-3 5 0 16,3-7 0-16,-2 3 0 0,4-7 0 0,0 2 0 16,2 0 0-16,0-2 0 0,3-2 0 0,-5 0 0 15,0-3 0-15,-5 1 0 0,1 2 0 0,0-2 0 16,4-1 0-16,-2 3 0 0,0-2 0 0,0 2 0 0,6-2 0 0,-4 2 0 15,0-1 0-15,-2 1 0 0,0 2 0 0,-1 0 0 16,3-4 0-16,5 2 0 16,1 0 0-16,3 0 0 0,-1-3 0 0,1 1 0 0,1 2 0 0,1-2 0 15,0 2 0-15,2 0 0 0,1-1 0 0,3 3 0 16,7-2 128-16,4 0-128 0,1 0 128 0,6-2-128 16,3 2 176-16,0-3-176 0,5 5 144 0,-1-6-144 15,3 4 0-15,2 0 144 0,0-5-144 0,4 3 0 16,0-4 0-16,2 1 0 0,5-1-256 0,2-1-48 0,1-4 0 15,1 3-12048-15,0 1-2432 16</inkml:trace>
  <inkml:trace contextRef="#ctx0" brushRef="#br0" timeOffset="14292.64">18663 11608 7359 0,'2'-4'656'0,"0"2"-528"0,-2 2-128 0,0 0 0 0,0 0 944 0,0-2 144 0,0 2 48 16,0-3 0-16,0-1 336 0,-2 0 80 0,2 2 16 0,0 2 0 15,0 0-336-15,0 0-64 0,0 0-16 0,0 0 0 0,0 0-192 16,0 0-32-16,0 0-16 0,40 6 0 0,-27-2-176 16,4 1-32-16,0 1-16 0,4-4 0 0,5 2-240 0,4 5-64 15,4 0 0-15,0-1 0 0,2 1-32 0,5-1-16 16,3 3 0-16,8-7 0 0,-1 4 64 0,-2-1 16 15,-2 1 0-15,-1-5 0 0,3 5-64 0,7-6-16 16,5 7 0-16,8-3 0 0,1 0-96 0,4 3-32 0,10-1 0 16,3 1 0-16,2-9 96 0,7 0 16 0,-4-6 0 0,4 1 0 15,2-5 112-15,6 3 16 16,5 3 16-16,1-2 0 0,1-3-32 0,-2 1-16 0,-1-3 0 0,-1 0 0 16,1 1-224-16,-3 1-64 0,3 7 0 0,1-6 0 15,0 1-128-15,4 1 192 0,6-7-192 0,-4 2 192 16,-2 3-192-16,0 1 0 0,-3 1 144 0,1 2-144 15,-2-5 240-15,-3 3-32 0,-1 0 0 0,-3-1 0 16,-6-1-208-16,0 5 0 0,2 3 0 0,2 0 0 16,0 5 0-16,-4-3 0 0,-3 2 0 0,-10-4 0 0,-6 0 256 0,8 4 0 15,11 5 0-15,4-1 0 0,3 3-256 0,-1-2 0 16,0-5-144-16,0 0 144 16,3-8 0-16,-7 0 0 0,0-3 0 0,-3 1 0 0,-5-1 0 0,-1-1 0 15,1 2 0-15,-1-1 0 0,-4-4 0 0,-4 1 0 16,-4-1 0-16,-7 1 0 0,1 3 0 0,-10 1 0 15,-3 2 0-15,-7 4 0 16,-4-5 0-16,-7 5 0 0,-3 0 0 0,-5-2 0 0,-1 4 0 0,-5-2 0 16,-5 0 0-16,-2 5 0 0,-4-5 0 0,-6 0 0 0,-5 2 0 15,-4 0 0-15,-2 0-320 0,-2 2 16 0,-7 0 16 0,0 3 0 16,-3-3 288-16,-3 2 0 0,-3 1 0 0,-1 3 0 16,-4-5 0-16,-5 1 0 0,-4 1 0 0,0-3 0 15,-5 0-176-15,-6 0 176 16,-6 5-160-16,-6-3 160 0,-3 1-144 0,-12 1 144 0,-7-2-128 0,-8 3 128 15,-9-3 0-15,-6 1 0 0,1-5 0 0,1 2 0 16,2 0 0-16,-17 1 0 16,-15 5 0-16,-10 1 0 0,-3 2 0 0,7-7 0 0,6 1 0 0,-13 3 0 15,-12 5 0-15,-9 0 0 0,-2 2 128 0,-5 0-128 16,9-4 0-16,-12 6 0 0,-12 4 0 0,-5 3 0 16,-3-9-256-16,4 4-112 0,22 7-16 0,2-7-16 0,-5 3 80 0,-10 1 32 15,-4-4 0-15,0-1 0 16,8-1 160-16,9 0 128 0,6 0-192 0,6 2 192 0,9-4-192 0,0 5 192 31,3-5-192-31,7 4 192 0,7-4-128 0,9 0 128 16,6 2 0-16,8-4 0 15,5 4-576-15,6-6-16 0,7 4 0 0,8-4-9456 16,11-2-1904-16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8:20.95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17421 7037 12895 0,'6'-15'1152'0,"-1"3"-928"0,-3 3-224 0,0 7 0 0,0-4 1648 0,0-1 272 0,7-5 64 0,1-8 16 16,3-1 112-16,4-9 0 0,4 5 16 0,1 3 0 15,1 3-368-15,1 6-80 0,-3-1-16 0,4 3 0 16,7 2-416-16,5 1-96 0,5 2 0 0,3 6-16 15,8-5-512-15,7 3-112 0,4 2 0 0,8 0-16 16,9 0-240-16,11-4-64 0,6 0 0 0,6-3 0 16,13 3 16-16,2 4 0 0,1 6 0 0,-12-1 0 15,-16 1-48-15,2 3-16 0,6-5 0 0,0 2 0 16,0-4-144-16,-2 7 128 0,0-7-128 0,-13 4 128 0,-12-4-128 16,-1 1 0-16,7-6 0 0,-15 1-176 15,-17 0 176-15,-1-2 0 0,10-2 0 0,6-7 0 16,-1 0 0-16,-3 0 144 0,-7 0-16 0,-8 1-128 0,-9 1 144 0,-7 0-144 15,-3 5 0-15,-7-3 144 0,-7 5-144 0,-5 0 0 16,-3 0 0-16,-6 2 0 16,-3 2-864-16,-6 0-96 0</inkml:trace>
  <inkml:trace contextRef="#ctx0" brushRef="#br0" timeOffset="1">1468 9349 5519 0,'2'0'496'0,"0"-4"-496"0,0 4 0 0,-2 0 0 0,-2 0 368 0,2 0-32 0,0-2 0 0,2 0 0 0,0 0 416 0,0-3 80 15,3-1 0-15,-5 6 16 0,0 0 240 0,0 0 32 0,0 0 16 0,0 0 0 32,0 0 208-32,0 0 32 0,0 0 16 0,0 0 0 15,0 0-448-15,0 0-96 0,0 0-16 0,0 0 0 0,0 0 0 0,0 0-16 16,0 0 0-16,0 0 0 0,29-17 208 0,-20 17 64 16,-1 0 0-16,5 0 0 0,4 2-112 0,0 2-16 15,-2-1 0-15,0 1 0 16,4 0-240-16,3-2-48 0,5 2-16 0,3 3 0 0,4-3-272 0,-2 0-64 15,0-2-16-15,4 3 0 0,7-1-112 0,6 2 0 16,6-3-16-16,3 5 0 0,1-4-16 0,5 5 0 0,4-1 0 16,5 3 0-16,-3-5 96 0,11-1 0 0,6-3 16 0,7-2 0 15,2-5 176-15,0 3 16 0,-5-4 16 0,7-3 0 16,7 7-80-16,-1-6-16 0,-2 1 0 16,-8 1 0-16,-13 0-176 0,4-3-32 0,5-2-16 0,-5 3 0 15,-4 4-160-15,-4-5 192 0,-1 3-192 0,-1-1 192 16,-5 3-192-16,-6-2 0 0,0 2 0 0,-9-3 0 15,-12 3 0-15,-1 2 0 0,7-5 0 0,0 3 0 16,-4 4 128-16,-7 2 0 0,-3 2 0 0,-6 3 0 16,-5 1-128-16,-5-1-144 0,-2 3 144 0,-6-3-208 15,-1 1 208-15,-1 1 0 0,-3-1 0 0,-2-1 0 16,-1 3 0-16,-3-5 0 0,0 1 0 0,-3-2 0 0,-1 3 0 0,2-7 0 16,-2 4 0-16,2-2-18704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8:21.08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11006 12702 2751 0,'-5'-10'256'0,"3"3"-256"0,0-1 0 0,0 6 0 0,2-3 1088 0,0 3 160 0,0 0 32 0,0 0 16 0,2-4 816 0,0 1 176 15,2-5 16-15,1 5 16 0,1 3 128 0,0 2 32 16,1 7 0-16,-1 3 0 0,1 3-432 0,-1 6-64 15,0 9-32-15,-1 2 0 0,1 0-544 0,0-1-96 16,1 8-32-16,-1 1 0 16,3 7-480-16,-3 1-96 0,3-1-32 0,-3 2 0 0,3-2-320 0,-3 4-64 0,0-9-16 15,3 1 0-15,-3-5-272 0,-1-6 160 16,-3-3-160-16,0-3 128 0,0 3-128 0,-2-8 0 0,0-1 0 0,-2-6 0 16,2-3 0-16,-2-3 0 0,2-2 0 0,0-8 0 31,-2 0-592-31,-3-2-48 0,3-7-16 0,0-2-10768 15,0-2-2144-15</inkml:trace>
  <inkml:trace contextRef="#ctx0" brushRef="#br0" timeOffset="1">11302 12656 7359 0,'8'-20'320'0,"-4"10"80"15,1-1-400-15,-3 3 0 0,0 5 0 0,-2 3 0 0,0 3 2016 0,0-1 320 16,0 4 64-16,-4 7 16 0,-3 6 576 0,-1 9 112 15,-3-1 32-15,-4 5 0 0,0 7-1424 0,-2-5-288 16,0 8-48-16,-2 3-16 0,-2 0-384 0,2 1-80 16,-1-5 0-16,3-1-16 0,0-1-336 0,5-5-64 15,1 2-16-15,0-8 0 0,5-5-288 0,-3-6-176 16,5-4 192-16,2-7-192 0,2-6 0 0,2 0 0 16,0-10 0-16,2-5 0 0,5-2 192 0,2-5-64 15,1-1 0-15,1 2-128 0,0 2 224 0,2-1-64 0,0 3-16 0,0 2 0 16,0-2-144-16,2 2 0 0,2-2 144 0,4 0-144 15,3-2 0-15,-3 6 0 0,3-1 0 0,-1 3 0 16,-1 2 0-16,1 5 0 0,1 4 0 0,-3 4 0 16,-1 5 0-16,-3 4 0 0,-2 4 0 0,-4 4 0 15,-1 5 0-15,-3 3 0 0,-3 10 0 0,-1-5 0 16,-3 8 144-16,-2-3 64 0,2 3 16 0,-2-3 0 16,0-7-80-16,0-5-16 0,2 1 0 0,2-11 0 15,0-2-128-15,3-7 0 0,-1 1 0 0,3-9 0 16,-1 0-240-16,-1-4-80 0,1-1 0 0,1-5-16 15,-1 1-1776-15,-1-8-336 0</inkml:trace>
  <inkml:trace contextRef="#ctx0" brushRef="#br0" timeOffset="2">11926 12811 13823 0,'-2'0'1216'0,"2"0"-960"0,0 0-256 0,2 0 0 0,0 0 1600 0,0 0 288 0,0 0 48 0,2 0 16 16,5-4 1424-16,4 2 272 0,4-1 64 0,2 1 16 16,6-8-2064-16,3-1-400 0,0 0-96 0,-1 1-16 15,1-5-688-15,0 0-144 0,-3 0-16 0,-1 0-16 16,-3 4-288-16,-4 3-144 0,-2-1 16 0,-2 5 0 15,-7 4-1088-15,-1 2-224 0,-3 5-32 0,-2-3-16 16,-5 9-768-16,-1-3-160 0</inkml:trace>
  <inkml:trace contextRef="#ctx0" brushRef="#br0" timeOffset="3">11992 13147 7359 0,'2'-2'656'0,"0"0"-528"0,2 2-128 0,1-6 0 0,-3 6 2416 0,2-2 448 0,2-1 80 0,5-7 32 15,8-3 1056-15,5-2 192 0,5-4 64 0,-1 0 0 16,0 2-1920-16,-3 2-368 0,-1 2-80 0,-3 2 0 31,-2 7-1312-31,0-4-256 0,-4 5-48 0,-2 3-16 0,0 0-544 0,0-4-128 0,-3 4 0 0,1 0-17632 16</inkml:trace>
  <inkml:trace contextRef="#ctx0" brushRef="#br0" timeOffset="4">12656 12545 23951 0,'-2'4'1056'0,"2"-2"224"0,2 2-1024 0,0-1-256 16,-2 1 0-16,0 0 0 0,3 2 2240 0,-1 9 400 31,4 2 80-31,0 11 16 0,3 10-608 0,-1 1-112 16,-1-1-32-16,-3 0 0 0,0 3-1248 0,-1-1-256 15,-3 3-48-15,0 2-16 0,0-1-160 0,-3-1-48 0,3-5 0 16,0-2 0-16,7-4-208 0,-3-6 0 0,7-5 0 16,-1-6 0-16,3-4-256 0,0-9-80 0,2-4-32 0,0-3 0 31,-2-3-928-31,-1-7-192 0,1-2-48 0,0-4-15536 0</inkml:trace>
  <inkml:trace contextRef="#ctx0" brushRef="#br0" timeOffset="5">12974 12496 19343 0,'-2'-11'848'0,"4"5"192"0,0-1-832 0,2 3-208 16,-2-2 0-16,2 2 0 0,3-3 2736 0,6-4 496 15,8-8 96-15,11-4 32 0,2-3-592 0,4 3-112 16,-2 2-32-16,-1 4 0 0,-1 0-1600 0,-5 8-320 16,-5 3-64-16,-3 4 0 0,-4 4-288 0,-4 6-48 0,-4 5-16 0,-5 4 0 15,-6 4-288-15,-5 7 0 0,-1 0-128 0,-5 4 128 16,-6 4-288-16,-3 2 32 0,-1 0 16 0,0 5 0 16,-3-3-80-16,3 3 0 0,-3 2-16 0,5-9 0 15,4-4-32-15,2-4 0 0,6-5 0 0,7-10 0 16,6-5 176-16,3-8 48 0,3 0 0 0,5-10 0 15,0-1 144-15,7-4 0 0,3-4 0 0,3-2 0 16,2-1 0-16,-1 1 0 0,6 4-144 0,-3-2 144 16,-3 6 0-16,1 7 240 0,0-1-48 0,-2 7 0 15,-1 2 32-15,-1 5 0 0,-5 3 0 0,-4 5 0 16,0 2 32-16,-6 5 0 0,-5-1 0 0,-4 0 0 0,-4 9-80 16,-6 2-16-16,-5 6 0 0,-6 1 0 15,-5 3-160-15,-1 1 128 0,-1-3-128 0,-1 1 128 0,-1-3-128 0,2-4 128 16,3 0-128-16,0-8 128 0,3-9 0 0,1-2 0 15,0-5 0-15,4-3 0 0,0-3 0 0,2-6 0 16,1 0 0-16,-1-5 0 16,-2-1-720-16,0-3-160 0,0 0-16 0,-2-1-18096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1:18:47.90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9591 8692 13823 0,'-2'0'1216'0,"0"-5"-960"0,2 5-256 0,0 0 0 0,2 0 0 0,-2-2 0 0,4 2 0 0,1-4 0 0,1 0 1536 0,7 1 432 15,4-5 80-15,4 2 0 0,3 1-528 0,5 3-112 16,6-2-32-16,3 2 0 0,4 2 32 0,5 6 16 31,0-2 0-31,6 3 0 0,11 6-352 0,7-3-80 0,5 1-16 0,3-3 0 0,-6 1-272 0,3-1-48 32,14-5-16-32,5-6 0 0,6-1-48 0,3-6-16 15,7-1 0-15,-5-2 0 0,5-6-32 0,-9 2-16 16,-14 4 0-16,-12-2 0 0,-1 2-176 0,-3 1-32 15,-6-1-16-15,-2 2 0 0,-6 1-304 0,-7 3 160 0,-4-1-160 0,-9 1 128 16,-6 5-128-16,-7 2 0 0,-5 0 0 0,-10 0 0 16,-3 0 0-16,-9 7 0 0,-5-5 0 0,-8 2 0 15,-4 0 0-15,-9 3 0 0,-8 1 0 0,-11 1 0 16,-10 1 0-16,-16 5 0 0,-12-2 0 0,-13 6 0 16,0-2 0-16,-6-2 0 0,2 2 0 0,-5 2 0 15,9 0 0-15,-8-6-144 0,-12 6 144 0,-1-2-208 16,8-6 208-16,3-2 0 0,3-1-160 0,10-2 160 15,9-1 0-15,12-5 0 0,8-7 0 0,6 3 0 16,9-7 0-16,11 3 0 0,8-1 0 0,12-1 0 16,10 1 0-16,10-1 0 0,10 1 0 0,12-2 0 0,3 1 0 15,12-5 240-15,16 2-64 0,15-6-16 0,17 2 16 16,7-2 0-16,-5 4 0 0,7-2 0 0,14 0 128 0,14-4 16 16,14-1 16-16,5 5 0 0,-3 2-208 0,-4 0-128 15,1 3 160-15,-6-3-160 0,-7 2 224 0,-11 4-48 16,-16 3-16-16,-5 6 0 0,-7 0-160 0,-11 4 0 15,-12-2 0-15,-15 3-176 0,-9-5 16 0,-6 2 0 16,0 2 0-16,-9 0 0 16,-4 1-496-16,-6 1-112 0,-9 5 0 0,-6-7-18112 0</inkml:trace>
  <inkml:trace contextRef="#ctx0" brushRef="#br0" timeOffset="20371.5">16267 11272 2751 0,'8'-2'256'0,"-6"-1"-256"0,0 1 0 0,0 2 0 0,1 0 1200 0,-3 0 192 0,-3 0 32 0,3 0 16 0,-2 0-32 0,-2 0-16 0,-2 2 0 0,6-2 0 16,0 0-672-16,0 0-128 0,-39 9-16 0,24-7-16 16,1 0 112-16,-4-2 32 0,-1 2 0 0,-6-2 0 15,1 5 272-15,-8-5 64 0,-4 0 16 0,-6 0 0 16,-7 0 32-16,-7 0 16 0,-6 0 0 0,-1 0 0 15,-4 0-384-15,1 0-80 0,5-5 0 0,1 5-16 16,3 0 304-16,1 0 64 0,3 0 16 0,2 0 0 16,4-2-368-16,4 0-64 0,7-4 0 0,6-1-16 15,7-1 144-15,4-3 16 0,6 3 16 0,0-7 0 0,7 2-224 0,2 0-32 16,6 0-16-16,2-1 0 0,9 1-16 0,4-2 0 16,4 2 0-16,2 2 0 0,5 1-272 0,4 3-176 15,11-3 192-15,1 6-192 0,5 1 0 0,0 3 0 16,5 3 0-16,-1 1 0 0,2 2 0 0,3 5 0 15,4-5 0-15,-5 3 0 0,-8-3 0 0,6 5 0 16,9-5 0-16,4 5 0 0,5-1 0 0,-3-5 0 0,-2 3 0 0,-6 1 0 16,-2-7 0-16,-9 2 0 0,-4 0 0 0,-11-2 0 31,-6 3 0-31,-7-3 0 0,-6 2 0 0,-8 0 0 16,-5-1 0-16,-6-1 0 0,-7 0 0 0,-3 2 0 0,-5-2 0 0,-5 0 0 0,-5 5 0 0,-8-5 0 15,-1 4 0-15,-8-2 0 0,-12 5 0 0,-8-1 0 31,0 3 0-31,-10-2 0 0,-9 1 0 0,-9-1 0 0,-2-1 0 0,-6 3 0 0,-2-7 0 0,2 5 0 16,8-1 0-16,5-6 0 0,8 3 0 0,11 1-144 16,13-2 144-16,8 1 0 0,9 1 160 0,8-4-160 15,11 2 0-15,8 1 0 0,9-5 0 0,6 0 0 0,9 0 0 0,8-5 0 16,13 1 0-16,7-2 0 0,8-1 0 0,10-1 0 16,12-3 144-16,5-2-144 15,5-4 272-15,2 0-16 0,-2 0-16 0,9-2 0 0,10-2-112 0,-4 2-128 31,-11 4 176-31,-2 0-176 0,-2 6 128 0,-9 5-128 16,-6 4 0-16,-10 4 0 0,-10 3-128 0,-7 1-144 16,-7 7-32-16,-7 2-17568 0</inkml:trace>
  <inkml:trace contextRef="#ctx0" brushRef="#br0" timeOffset="24856.91">11406 11800 11055 0,'-13'-7'976'0,"9"1"-784"0,2 2-192 0,0-7 0 0,2 5-960 0,0-1-224 0,2-1-48 0,0-7-16 15,4-9 1248-15,5-3 208 0,4-12 64 0,2 1 16 16,4 0 1440-16,-2 2 272 0,3 6 64 0,-3 2 16 0,0 7-896 0,-6 0-176 15,0 4-48-15,-5 4 0 0,-1 0 464 0,-5 0 96 16,-2 3 16-16,-7-1 0 0,-3 2-192 0,-5 3-16 16,-7 0-16-16,-5-1 0 0,-5 3 80 0,-13 4 16 15,-8 2 0-15,-11 2 0 0,2 3-32 0,-10 1 0 16,-9 3 0-16,-4 0 0 0,-1-3-416 0,8-4-96 16,-1 1-16-16,0-5 0 0,2 0-464 0,1-7-112 0,1 3-16 0,0 4 0 15,5-6-256-15,4 3 0 0,0 3 0 0,9 5 0 0,8 1 0 0,4 3 0 16,7-1 0-16,6 3 0 0,6-1 0 0,9-1 0 15,11-5 0-15,8 3 0 0,11-7 160 0,12 0-32 16,11 0 0-16,13-7 0 0,15 3-128 0,15-13 160 16,13 2-160-16,6-6 160 0,-7 4-160 0,5 0 0 15,2-3 144-15,15-1-144 0,4 2 0 0,0-2 0 16,-6-1 0-16,-5 5 0 0,-5-4 0 0,-10 0 0 0,-10 4 0 0,-9 0 0 16,-5 2-288-16,-12 0-32 0,-4 4 0 0,-15 3 0 15,-8-1 64-15,-15 7 16 0,-5 2 0 0,-12 0 0 16,-5 0 240-16,-10 0 0 0,-11 2 0 0,-8 3-144 31,-9 1 144-31,-8 0 128 0,-7 3-128 0,-10-5 176 16,-5 2-176-16,-8-1 192 0,-3 1-192 0,-1 0 192 15,2 1-192-15,-11 4 0 0,-9 3 0 0,1-3 0 16,6 0 128-16,4-1-128 0,8 1 0 0,12 0 128 16,10 1 0-16,15-1 0 0,14 0 0 0,14-5 0 15,14 3 0-15,12-3 0 0,9 5 0 0,10-5 0 16,12 0-128-16,6 3 0 0,7-1 0 0,8 1 0 15,11-7-128-15,15-2 128 0,11-6-160 0,6-7 160 16,8-6-448-16,7-5 0 0,9-3 0 0,3-5-18176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1:20:07.82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1255 8195 5519 0,'-15'0'496'0,"8"0"-496"0,1 0 0 0,0 0 0 0,3 0 336 0,1 0-16 0,2 0-16 0,-2 0 0 0,2 0 1744 0,2 0 368 0,3-6 64 0,1 2 16 16,5 0-416-16,-1-3-80 0,7 1-16 0,0-3 0 16,5-1-80-16,-1-3-32 0,5-8 0 0,1-1 0 15,1 1-176-15,2-2-32 0,0 1-16 0,-3 5 0 16,-1-2-832-16,-1 2-176 0,1 4-16 0,-5 3-16 16,-4-1-464-16,-2 0-144 0,-2 5 0 0,-5 2 0 15,-1-3 0-15,-7 7 0 0,0 0 0 0,-4 2 0 16,-3 3 0-16,-3-3 0 0,-3 6 0 0,-6 3 0 15,2 0 0-15,-5-1 0 0,1-1 0 0,-5 1 0 16,3 3 0-16,0 0 0 0,-1 0-128 0,1-3 128 16,1 3 0-16,1-4 0 0,0-1 0 0,2 1 0 0,-1-1 0 0,1-1-144 15,2 1 144-15,2 1 0 0,3-1 0 0,-3 1-128 16,2 3 128-16,-2 1 0 0,4 0 0 0,-4 0-160 16,3 4 160-16,-3-2 0 0,2 2 0 0,2-4-128 15,1 1 128-15,1-3 0 0,1 0 0 0,1-1 0 16,1-1 0-16,4-1 0 15,0-1 0-15,-1-5 0 0,3 0 0 0,3 4 0 0,-3-6 0 0,2 0 0 0,-2 3 176 0,2-1-176 16,-2 0 0-16,0 2 0 0,0-2 0 0,0 2 0 16,0 1 192-16,0-1 128 0,-2 2 16 0,2-3 16 15,-2 3-32-15,-1 2-16 16,1-1 0-16,-2 1 0 0,2-1-112 0,0 3-32 0,0-1 0 0,0 2 0 16,-1 1-32-16,1 5-128 0,2-4 192 0,0 6-64 15,0 0-128-15,0 7 0 0,0-9 0 0,0 6-176 16,-2 7 176-16,0 2 0 0,0 4 0 0,-2-4 0 15,1 4 0-15,-1-4 0 0,2 2 0 0,-2-2 0 16,4-4 0-16,-2 2 144 0,0 0-16 0,-1-1-128 16,1 1 176-16,0-2-176 0,0 0 160 0,0 4-160 15,0-3 0-15,0 3 0 0,0-2 0 0,-1 4 0 0,1 0 0 0,0 5 128 16,2 1-128-16,0 5 0 0,2-5 0 0,3 3 0 16,1 1 0-16,2-1 0 0,-1 0 128 0,-1-1-128 15,1-4 0-15,-1 5 144 0,0-2-144 0,-1 1 0 16,-1-4 0-16,-2-6 0 0,0-8 0 0,0 6 0 15,3 6 0-15,-5 2 0 0,0 3 0 0,0 3 0 16,0-1 0-16,-3-9 0 0,3 2 0 0,-2 2 0 16,2 3 0-16,0 1 0 15,0 1 0-15,0 0 0 0,0 1 0 0,2-5 0 0,-2 1 0 0,0-4 0 0,0 3 0 0,-2-3 0 16,0 0 0-16,-2 0 0 0,0-4 0 0,-1 2 0 16,3-2 0-16,-2 0 0 0,0 2 0 0,2-2 0 15,-3 0 0-15,1 0 192 16,2 2-192-16,-2-2 192 0,2-4-192 0,-3 3 0 0,3 8 0 0,0-5 128 15,0 8-128-15,2-8 0 0,0 3 0 0,2-5 0 16,0-9 0-16,0 0 0 0,0 7 0 0,3 2 0 16,-3 2 0-16,0 0 0 0,0 9 0 0,0-9 0 15,-2 2 0-15,2-2 0 0,-2-4 0 0,2 0 0 16,-2 2 0-16,3 0 0 0,-3-3 128 0,0 3-128 16,0 5 0-16,2-10 0 0,-2 1 0 0,2-5 0 0,2-3 0 0,-2-3 0 15,3-3 0-15,-1-1 0 0,2-2 0 0,1-5 0 16,-1 1 0-16,0-3 128 0,1 0-128 0,-1-4 0 15,3 2 144-15,-1-2-144 0,1 5 128 0,1-1-128 16,1-2 160-16,2 2-160 0,0 0 0 0,-1-1 128 16,3 1-128-16,0-2 0 0,2 0 0 0,2-2 0 15,3 0 0-15,-1 2 0 16,2-2-192-16,-1 0-48 0,1 4 0 0,-2-4-18320 0</inkml:trace>
  <inkml:trace contextRef="#ctx0" brushRef="#br0" timeOffset="46521.86">1421 8219 5519 0,'-2'-4'496'0,"0"2"-496"0,2-3 0 0,0 3 0 0,0 0 400 0,-3-2-16 0,3-1 0 0,-4-9 0 0,2-1 576 15,-2 0 128-15,0 0 0 0,-3 4 16 0,3 1-416 0,-3 1-96 16,-1 5-16-16,2 0 0 0,-5 6 656 0,0 0 128 16,-2 4 32-16,-4 3 0 0,0-1-240 0,-2 3-32 15,0 0-16-15,0-5 0 0,4 5-128 0,0-7-16 16,0 2-16-16,0-4 0 0,0 3-448 0,-2-1-96 16,2-4-16-16,3 0 0 0,-1 0-192 0,2-4-32 15,3-1-16-15,3 3 0 0,1-2 80 0,2-2 16 16,2 1 0-16,2 1 0 0,2 0-240 0,1 0 176 15,3-1-176-15,1 1 160 0,-1 2-160 0,3-7 0 0,2 7 144 16,-1-6-144-16,3 1 0 0,0 1 0 0,-2 0 0 0,2-1 0 16,-2 3 0-16,2-5 0 15,-3 1 0-15,3-1 0 0,-2 1 0 0,-2-3 0 0,2 3 0 0,-5 1 0 16,1 1 0-16,-5 2 0 0,-2-1 0 0,-2 5 0 16,0 0 0-16,-4 5 0 0,-1-3 0 0,-1 6 0 15,-5-3 0-15,-1 3 0 0,-3 3 0 0,-2-1 0 16,2 5 0-16,-4-4 0 0,-1 2 0 0,6-3 0 15,-1 1 0-15,-2 0 0 0,0 4 0 0,-3 2 0 16,3-5 0-16,-2 1 0 0,2 0 0 0,2-2-128 16,2-1 128-16,1-3 0 0,1-1 0 0,0-2 0 15,5 0 0-15,2-4 0 0,-1-4 0 0,3 2 0 16,2 0 0-16,0 2 0 0,2-2 0 0,1 2 0 0,-1 2 176 16,2-2-48-16,-4 0 0 0,0 0 0 0,0 0 192 15,0 0 48-15,17 36 0 0,-13-25 0 0,1 2-112 0,-3 1-32 16,0 8 0-16,-2-1 0 15,0 7-96-15,-2-5 0 0,0 3-128 0,-1-3 192 0,1 3-32 0,0 3-16 16,0 8 0-16,0-3 0 0,2 4 0 0,-2 0 0 16,2 3 0-16,-2-1 0 0,2 3-144 0,0 2 0 15,0 1 0-15,0-3 0 0,0 2 0 0,0 4 0 16,-3-5 0-16,3 3 0 0,0 2 0 0,0 0 0 0,0 0 0 0,3 6 0 16,1 1 0-16,0 3 0 0,3 1 0 15,-1 2 0-15,2-1 0 0,-1 3 0 0,-1 0 0 0,1-4 0 16,-3-1 0-16,0-3 0 0,0-3 0 0,-1-4 0 15,-1 2 0-15,-2 2 0 0,0 0 0 0,-2 7 0 16,2-5 336-16,-3 5-16 0,1 0 0 0,0-1 0 16,0-3-128-16,2-1-48 0,-2-2 0 0,2 0 0 15,0-2 0-15,0-2 0 0,0 5 0 0,0-10 0 16,-2 3-144-16,2 2 0 16,0 0 0-16,-2 2 128 0,2 5-128 0,0-3 0 0,-3 2 0 0,3 3 0 15,-2-9 0-15,0 6 0 0,-2-2 0 0,0-2 0 0,-3-6 0 16,3-5 0-16,-2-1 0 0,-1-12 0 0,3 1 0 0,2-7 128 15,2 1-128-15,0-5 128 0,2 0 240 0,2 0 32 16,1 2 16-16,-1 2 0 0,0-2-416 0,2 1 0 16,-1-1 128-16,-1-2-128 15,0 2 0-15,3-2 0 0,-1-6 0 0,0-1 0 0,3-3 0 0,-1-3 0 16,3-4 128-16,-2 2-128 0,1-4 272 0,1 2-16 16,2-7-16-16,-1 3 0 0,1 0-48 0,0 0 0 15,0 2 0-15,2-7 0 0,0 7-16 0,0-2-16 16,-3 2 0-16,3 2 0 15,-2 0-160-15,0 0 0 0,0 2 0 0,-1 2 0 0,1 2 0 0,-2 1 0 0,2 3 0 0,1 1 0 16,1 0 0-16,2-1 0 0,-2 5 0 0,0-4 0 16,2 6 0-16,-4-4 0 0,0 2 0 0,-3 2 0 15,-1 0 0-15,-5-3 0 0,-2 4 0 0,-4-4 0 16,-2-3 0-16,-2 0 0 0,-5-1 0 0,-4 1 0 16,-2-2 0-16,-4-1 0 0,-3 3 0 0,-1-7 128 15,-1 2-128-15,-4-6 0 0,0 2 0 0,-1-4 0 16,-1-2 0-16,0-2 0 15,0-5 144-15,0-6-144 16,4 0 160-16,0-2-32 0,5-5-128 0,0-3 192 16,1-1-64-16,1-2-128 0,0-4 176 0,4-2-176 0,2 6 0 15,0 0 0-15,6 7 0 0,1-5 0 0,3 7 0 0,3-2 0 16,0-1 0-16,4 1 0 0,0-1 0 0,1 3 0 16,1-5 0-16,2 3 0 0,1-5 0 0,-1 1 0 15,-2-5 0-15,3-7 0 0,-3-1 128 0,0 2-128 16,0-3 0-16,1-1 0 0,-1-3 0 0,0-10 0 15,3-14 0-15,-3-9 0 0,2-3 0 0,-1-6 128 16,-1 6-128-16,0-5 160 0,0-1-160 0,-4 4 128 0,2 2-128 16,-4 9 128-16,0 6-128 0,0-4 0 0,0-7 0 0,0-4 0 15,-2 0 0-15,-3-2 0 0,3 7 0 0,-5 1 0 16,1 3 0-16,-3 4 0 16,1 4 0-16,1 0 0 0,-2 4 0 0,1-4 0 0,-1-12 0 0,5-12 0 15,1 1 0-15,3 2 0 0,0 6 0 0,2 9 0 16,4 4 0-16,1 8 0 0,1 3 0 0,0 6 0 15,1 11 0-15,-1-1 0 0,3-3 0 0,-1 10 0 16,-3 9 0-16,1-7 0 0,2 0 0 0,1-8-176 16,2-1 176-16,-1 1 0 0,1 2 128 0,0 2-128 15,-1 2 0-15,1 4 0 0,0 3 0 0,-3 1 0 16,1 5 0-16,-1 0-128 0,1 4 0 0,-1 2 0 16,1 3-448-16,1-5-96 0,-1 2-16 0,1 4 0 15,1 3-672-15,-2 0-144 0</inkml:trace>
  <inkml:trace contextRef="#ctx0" brushRef="#br0" timeOffset="66945.16">14162 13192 6447 0,'-2'-6'576'0,"0"3"-576"0,2 1 0 0,0 2 0 0,0 0 176 0,0 0-176 0,0 2 160 0,-2 1-160 0,2 3 1152 0,0 0 144 15,-2 5 32-15,2-11 0 0,0 0-240 0,-5 43-64 16,1-31 0-16,0 5 0 0,0 3-176 0,-3-3-32 16,1 0-16-16,-1 4 0 0,3 0-16 0,-2 3 0 15,-1 1 0-15,3-4 0 0,0-4-416 0,2 5-96 0,0-7-16 16,2 4 0-16,-3-2-96 0,6-2-32 0,-3 2 0 0,4-7 0 31,0 5 336-31,3-10 64 0,1 1 16 0,1 0 0 0,1-6 0 0,5 0 0 0,0-4 0 0,2-2 0 16,4-1 80-16,3 1 16 0,1-5 0 0,3 3 0 15,0-3-320-15,4 1-64 0,2-3-16 0,2 2 0 16,-2 0 144-16,0-1 16 0,4 1 16 0,-1 7 0 16,1-3-32-16,-4 5-16 15,0 0 0-15,0 2 0 0,0 2-368 0,0 0 0 0,0 1 0 0,3 1 0 16,-1-4 0-16,4 2 0 0,5 0 0 0,0 0-128 0,4-2 128 0,0 4 0 16,0-4 0-16,2 0 0 0,0 5 0 0,2-3 0 15,1 4 0-15,1-2 0 0,0 1 0 0,5 1 0 16,2 0 0-16,2-1 0 0,-5-1 0 0,1 2 0 15,2-3 0-15,6-1 0 0,6 4 832 16,5-6 80-16,0 6 32 0,0-1 0 0,4 1-256 0,0-2-48 16,-4 3-16-16,0-5 0 0,-3 0-448 0,-1 0-176 15,-1 2 128-15,5-4-128 0,2 0 0 0,0 2 0 0,-2 1 0 16,2-3 0-16,2 0 0 0,-2-3 0 0,-2 1 0 0,-3-4 0 16,5 2 0-16,-4-3 0 0,0 3 0 0,1-4 0 31,5 5 0-31,0 3 0 0,1-4 128 0,-10 4-128 15,-8-2 0-15,0 2 0 0,4-4 0 0,1 2 128 16,1 0-128-16,1-1 0 0,-1 3 144 0,-2 0-144 0,3 3 160 0,-5-1-32 0,-2 4-128 0,0-6 192 16,0 2-64-16,0-2-128 0,0 4 176 0,-2-1-176 15,2-1 0-15,-2 0 0 0,-7 2 0 0,1 0 0 16,6 3 0-16,-3-3 0 0,3 4 0 0,-4 1 0 31,-11-3 0-31,0 1 0 0,4 1 0 0,3-1 0 16,3-1 0-16,1 0 0 0,4 1 0 0,-2-3 0 0,-1 2 0 0,-3-1 0 15,1 1 0-15,-1-2 0 0,-1 3 0 0,3-3 0 16,0 2 0-16,-5 1 0 0,1-3 0 0,-1 0 0 16,0 1 0-16,3 1 0 0,-1-6 0 0,-1 2 0 15,1-2 0-15,-1 0 0 0,-1 2 288 0,5-2-48 16,3 0-16-16,-1 0 0 0,2 0-64 0,0 0-16 16,-2-2 0-16,-3 2 0 0,-7-2-144 0,-1 2 0 15,0 0 0-15,0-6 128 0,0 3-128 0,0 1 0 16,-2-2 0-16,0 0 0 0,-2 0 0 0,-2-1 0 0,2 1 0 15,-3-2 0-15,5-1 0 0,-2 3 0 0,0-5 0 0,2 3 0 16,2 0 128-16,-2-1-128 0,-4 1 128 0,2-3-128 16,2 3 0-16,0-2 0 0,0 1 0 0,0 1 0 15,0-1 0-15,0 1 0 0,-5 2 0 0,1-1 0 16,2 3 0-16,2 0 0 0,-2 0 0 0,0 2 0 16,-5 0 128-16,3 2-128 0,2 2 0 0,-2 1 128 15,-3-1-128-15,1 2 0 0,-3-6 0 0,-1 5 0 16,-1-3 0-16,-6 2 0 0,2-4 0 0,-9 6 0 15,-3-6 0-15,-1 3 0 0,5-1 0 0,-1 0 0 16,1 2 0-16,-1-4 0 0,1 2 0 0,2-2 0 16,-3-2 160-16,3 2 0 0,2-6 0 0,-3 4 0 0,-1-1-32 0,-3-1-128 15,-3 2 192-15,-3-4-64 0,-5 1-128 0,1-1 0 16,-4 2 0-16,-1-7 0 0,1 0 0 0,-5-1 0 16,2-3 0-16,-4-2 0 0,3 2 0 0,-3-2 0 15,-2-5 144-15,0-3-144 0,2 2 128 0,-2-1-128 16,0 1 128-16,4-1-128 0,-4 1 0 0,0 2 0 15,-2-1 0-15,0 7 0 0,-2 3-160 0,-3 7-96 16,1 5-32-16,-5 9-18240 0</inkml:trace>
  <inkml:trace contextRef="#ctx0" brushRef="#br0" timeOffset="68197.25">30201 13341 10127 0,'-5'-13'896'0,"3"7"-704"0,0 2-192 0,0-3 0 0,2 1 272 0,-2 4 32 0,2 0 0 0,-2-3 0 16,0-1 1424-16,-3 0 304 0,1 1 48 0,0 5 16 16,2 0-432-16,-3 5-64 0,1 1-32 0,2 5 0 31,2-1-368-31,-2 1-80 0,0 6-16 0,2 0 0 15,0 0-64-15,0 2-16 0,0 0 0 0,0 0 0 16,0-2-400-16,0 3-96 0,-2 1-16 0,2-2 0 16,0 0-304-16,-2 0-64 0,2-6-16 0,2 2 0 0,0 0-128 15,2-7 0-15,0 1 144 0,3-3-144 0,-1-3 192 0,3-3-48 16,-1-3 0-16,5 3 0 0,0-6 80 0,-1 0 16 16,1 1 0-16,2-3 0 0,2-1-80 0,0 1-16 15,-4 1 0-15,4 1 0 0,0 0-144 0,2 1 192 16,0 5-192-16,3-4 192 0,-3 4-192 0,2 0 0 15,3 4 0-15,-1-4 0 0,0 3 0 0,1-1 0 16,4 0 0-16,-1 2 0 0,7-4 0 0,3 0 0 0,-3 0 0 16,4 0 0-16,2 0 0 0,1 0 0 0,4 0 0 0,-5 0 0 15,1 0 0-15,-1 0 0 0,5 0 128 0,-3 0-128 16,1 0 0-16,-3 2 128 0,-5-2-128 0,-1 0 0 16,4 4 0-16,0-4 0 0,3 0 0 0,-3 0 0 15,-2 0 0-15,1-4 0 0,-1 2 0 0,2-2 0 16,-2 0 0-16,-2 1 0 0,3-3 0 0,-1 4 0 15,2 0 0-15,0 2 0 0,-1 0 0 0,-3 0 0 16,0 0 0-16,0 0 128 0,2 0-128 0,0 0 0 16,-6 0 256-16,0 0-16 0,0 0-16 0,0 2 0 15,-1-2-96-15,-1 0 0 0,2 2-128 0,-2 0 192 16,-3-2-32-16,3 4-16 0,2-1 0 0,-1-1 0 0,1 4 32 0,0 0 0 16,0 1 0-16,0 1 0 0,-3 1-176 0,-3-1 0 15,1-1 144-15,-3-1-144 0,-1-2 192 0,-2 1-48 16,-2-3 0-16,-2 2 0 0,2-4 64 0,0 2 16 15,2 0 0-15,1 0 0 0,3 3 48 0,0-5 16 16,3 0 0-16,0 2 0 0,3 0-288 0,-3-2 0 16,-3 0 128-16,1 0-128 0,-5-2 0 0,0 0 128 0,0-7-128 15,-2 3 0-15,-2-5 128 0,-2 0-128 0,2-1 0 0,-2-7 0 16,0-1 208-16,-3 1-64 0,1-4-16 0,-1 2 0 16,3-3-128-16,-2-4 160 0,2-1-160 0,-3 1 160 15,-1 5-160-15,-3 1 0 0,-2-3 0 0,1 3 0 16,-5 3 0-16,0 4 0 0,-2 0 0 0,-3 5 0 15,3 1-224-15,0 3 32 0,0 2 0 0,2-1 0 16,2 3-176-16,2 0-16 0,5 0-16 0,2-4-18080 16</inkml:trace>
  <inkml:trace contextRef="#ctx0" brushRef="#br0" timeOffset="79222.81">1248 8176 911 0,'-2'-6'0'0,"0"2"0"0,0 2 0 0,-2-5 0 0,2 5 528 0,-1 2 32 0,1-2 0 0,-4-2 0 0,-3-3 512 0,-1-3 96 0,-1-1 32 0,0-2 0 16,3-4 144-16,-1 2 48 0,3-2 0 0,2 2 0 15,-1 3-336-15,3 3-64 0,0 3-16 0,0-1 0 16,0 3-688-16,0-2-144 0,2 6-16 0,0-5-128 16,2 10 768-16,2-5 32 0,5 2 16 0,-1 2 0 15,7 2 304-15,0 3 64 0,2-1 16 0,2 1 0 16,3 2-544-16,-3-3-96 0,2 1-32 0,0-5 0 0,-4 2-176 0,3-6-32 15,-6 2-16-15,-3-4 0 0,0 2 80 0,-7-4 0 16,0 0 16-16,-4 2 0 16,-2-3 48-16,-4 3 16 0,-1-2 0 0,-5 4 0 0,-3-2-80 0,-5 2-32 15,1 0 0-15,-2 0 0 16,0 0-352-16,-1 2 0 0,1 0 0 0,0-2 0 0,2 2 0 0,-3 0 0 16,-1 3 0-16,-1-5 0 0,3 4 0 0,-2 2 0 0,-1-1 0 15,1 1 0-15,-1-2 0 0,3 3 0 0,2-1 0 0,2-2 0 16,4 3 0-16,3-7 0 0,1 2 0 0,5 0 0 15,4-2 0-15,2 2 0 0,2-2 0 0,0 0 0 16,5 0 0-16,-3 4 0 0,3-2 0 0,-1 7 0 16,1-3 0-16,-1 7 0 0,1 2 0 0,-3 2 0 15,-1 0 0-15,-1 2 0 0,-2 9 0 0,-2-5 0 16,0 7 304-16,-2 0-16 0,2 2 0 0,-4 2 0 16,-1 6-16-16,1 1 0 0,0 1 0 0,0 3 0 15,1 2-272-15,-1 2 160 0,4 0-160 0,-2 0 128 16,4 0-128-16,-2 0 0 0,4-5 0 0,-1 3 0 0,1-2 0 0,-2 0 0 15,2 4 0-15,-4-3 0 0,2 3 0 0,-2 0 0 16,-2 7 0-16,0-5 0 0,-2-2 0 0,2 2 0 16,-3 4 0-16,1 1 0 0,0 5 0 0,4 1 192 15,-2-2-192-15,2-5 192 0,2 0-192 0,0-4 0 16,0 3 144-16,0-1-144 0,0-4 0 0,-2 0 0 16,3 0 0-16,-1 6 0 0,-2 5 0 0,0 4 0 15,0 6 0-15,-2 2 0 16,-3 1 0-16,1-3 0 0,0 0 0 0,-3-6 0 0,3-11 0 0,0-4 0 0,0-4 0 0,-1 4 0 15,-1 0 0-15,2 2 0 0,-3-4 0 0,3 2 128 16,2-5-128-16,0 1 0 0,-3-2 0 0,1-1 128 16,2-3-128-16,-4-1 0 0,1 5 0 0,3-5 0 15,0 2 0-15,4-4 0 0,0-6 0 0,1-6 0 16,3-7 256-16,0-4 48 0,5 1 0 0,2-3 0 16,4-5 336-16,0 3 80 0,0-3 16 0,2 1 0 15,2-1-416-15,5 1-64 0,4 1-32 0,-3 3 0 16,1-5-224-16,-2 5 0 0,4-1 0 0,-1 5 0 15,3 4 0-15,2 1 0 0,0-1 0 0,-2-2 0 16,-4-4-1120-16,-2-3-112 0,1 3-32 0,-1-7-9280 16,-1 3-1856-16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0:19.46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7446 8100 9215 0,'-12'4'816'0,"3"-2"-656"0,3 0-160 0,1 0 0 0,3-2-176 0,2 5-64 0,-2-5-16 0,2 0 0 15,-2 0 800-15,0 2 160 0,2-2 16 0,4 0 16 16,-2-2 256-16,5-3 48 0,1 3 16 0,-8 2 0 16,0 0-32-16,32-10-16 0,-21 10 0 0,2-5 0 15,-1 5-560-15,-1-2-128 0,0 2 0 0,1 0-16 16,-1 0 208-16,0 0 64 0,4 0 0 0,0 0 0 0,2 0 256 0,2-2 48 15,2 0 16-15,0 2 0 0,7-4-416 0,-2-3-80 16,-3 3-16-16,3-2 0 16,1-1-80-16,1-1-32 0,0-1 0 0,2-1 0 0,-1-1 240 0,1 0 64 15,-2 3 0-15,2-1 0 0,2 1-144 0,0 1-32 16,0 1 0-16,-3 2 0 16,1-1-272-16,0 3-128 0,4-2 0 0,2 0 128 0,3 2 0 0,-1-5 0 15,-2 5 0-15,-2 0 0 0,2 2 288 0,3-6 48 0,-1 4 16 16,-2-1 0-16,3-1-16 0,1-2 0 0,5 1 0 0,0-3 0 15,1 4-48-15,-1-5-16 0,0 3 0 0,2-1 0 16,0 1-224-16,4 2-48 0,2-7-128 0,5 5 192 31,-1-3-192-31,-2 7 144 0,3-6-144 0,-5 5 128 0,0-1 0 0,-4 4 0 0,-2-2 0 0,-4 4 0 16,2-2-128-16,-1 4 160 0,3-4-160 0,2 0 160 16,0 3-160-16,2-3 128 0,0 0-128 0,5-3 128 15,3 3 64-15,5-8 0 0,4 2 0 0,1-3 0 16,-1 5 80-16,-4-5 32 0,-3 7 0 0,-9-4 0 15,-8 4-160-15,1-1-16 0,6 3-128 0,2 0 192 16,1 0-192-16,3 0 0 0,3 3 128 0,-1 1-128 0,1 0 0 0,0 0 0 16,8 3 0-16,-2-3 0 0,0 2 0 0,0-6 0 15,-2 3 0-15,2-3 0 16,0 0 0-16,0 4 0 0,2-4 0 0,-2 0 0 16,-2 0 0-16,2 0 0 0,2 0 0 0,0 0 0 0,1 0 0 0,1 0 0 15,-2-7 0-15,-2 7 0 0,0-6 0 0,2 2 192 31,7-5-16-31,1 1-16 0,-10 3-32 0,7-3 0 16,6 2 0-16,-5-1 0 0,-3 3 0 0,-8 2-128 0,1 2 192 16,-4 0-64-16,-7-4-128 0,7 8 0 0,2-4 0 0,1 0 0 15,-3 6 0-15,4 1 0 0,0-1 0 0,2 2 0 16,6-1 0-16,-1 1 0 0,-3 3 0 0,0-2 0 16,0-1 0-16,-2 1 0 0,4-1 0 0,1-6 0 15,-1 2 0-15,-2-4 0 0,5-2 0 0,-1-2 0 16,7-4 0-16,-5-1 0 0,-8 1 0 0,-4 1 0 15,-4 3 0-15,-1-2 0 0,3 1 0 0,-3 3 0 16,-1 2 192-16,-3-4-64 0,-4 8 0 0,0-4 0 16,2 2-128-16,2 0 0 0,1 1 0 0,-3 1 0 15,-2 0 0-15,-5 2 0 0,-3-3 0 0,-7 1 0 16,-2-2 0-16,-9 0 0 0,1 4 0 0,-5-6 0 16,0 0 0-16,2 3 0 0,-1-3 0 0,-3 0 0 0,0 2 0 0,0-2 0 15,-2 0-128-15,-3 0 128 16,-1 2-496-16,-2-2-16 0,-3 4-16 0,-6 0-17456 0</inkml:trace>
  <inkml:trace contextRef="#ctx0" brushRef="#br0" timeOffset="1">1497 8481 3679 0,'-2'-2'320'0,"0"2"-320"0,0-5 0 0,0 5 0 0,2 0 464 0,-2 0 32 0,0-2 0 0,-3 0 0 0,-1 0 1296 0,2 2 272 15,-3 0 48-15,5 2 16 0,0 2 32 0,2 3 0 16,0 3 0-16,0 5 0 0,4-4-592 0,-1 4-112 16,3 2-32-16,0 4 0 0,3 3-432 0,-1-3-96 15,3 7 0-15,2-7-16 0,-3 0-560 0,5-4-96 16,0-4-32-16,0-5 0 0,0-3 96 0,0-7 16 15,2-5 0-15,0-8 0 0,-2 3 144 0,-2-10 16 16,0-1 16-16,-5 2 0 0,-2-1-144 0,1-5-16 16,-5-5-16-16,-2-7 0 0,-2 12-304 0,-5-5 160 0,-1 4-160 0,-5 7 128 15,-2-1 0-15,-4 12 0 0,-2 3 0 16,-3 7 0-16,5 0 112 0,-4 7 16 0,-3 3 0 0,1 5 0 16,-1 2 192-16,1 5 32 0,5-3 16 0,3 2 0 15,5 5-32-15,3-5 0 0,3 0 0 0,6 3 0 16,2 1-16-16,8-4 0 0,7 1 0 0,5-7 0 15,5-5-320-15,3-8-128 0,4-6 0 0,-2-4 0 16,-4-5 0-16,-7-2 128 0,1-2-128 0,-8-2 0 16,-3 4 0-16,-7-4 0 0,-4 0 0 0,-8-1 0 15,-3 3 0-15,-6 0 0 0,0 5 0 0,-2 1 0 16,-2 2 0-16,-1 3 0 0,-1 4 0 0,2 4 0 16,1 2 0-16,-1 5 0 0,0 6 0 0,0 2-12000 15,4 0-2448-15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0:19.63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23251 2118 8287 0,'-5'-3'736'0,"3"1"-592"16,4 0-144-16,0-4 0 0,1 1 688 0,-1-1 96 0,2-7 32 0,0-6 0 0,7-13 80 0,0-6 32 0,1 2 0 0,-1-3 0 0,2 3-480 16,0 0-112-16,-1-7-16 0,1 1 0 15,0 1 720-15,0-3 144 0,-1 1 32 0,-1 5 0 16,0 6 640-16,-5 0 128 0,3 9 16 0,-5 1 16 0,2 7-640 0,-4 5-128 16,3 3-32-16,-1 1 0 0,0 6-592 0,-2 2-128 15,3 4-32-15,-1 5 0 0,0 8 224 0,-2-2 32 16,0 9 16-16,-2 4 0 0,0-3 32 0,-2 9 16 15,0 13 0-15,-2 3 0 0,2 9-480 0,-3 3-112 16,3 4 0-16,2-2-16 16,0 0-176-16,0-8 0 0,2-3 0 0,-2-6 0 0,3-9 0 0,-3-3 0 0,0-5 0 0,-3-5 0 15,3-5 0-15,0-5 0 0,-2-7 128 0,2-8-128 16,0-2 368-16,0-2-16 0,0-8 0 0,2-7 0 16,1-9-16-16,3-2 0 0,0-6 0 0,3-4 0 15,4-5-208-15,2-3-128 0,4-6 160 0,2-5-160 16,5-7 0-16,-1 7 0 0,-10 23 0 0,4-3 0 15,3 3 0-15,1-4-160 0,0 2 32 0,3 2 0 16,4 0 128-16,0 2-160 0,-1 4 160 0,-1 7-160 16,2 0 160-16,0 10 0 0,-5 0 0 0,1 5-128 15,-3 6 128-15,-4 2 0 0,3 6-144 0,-5 5 144 16,-2 6-176-16,-2 5 48 0,-3-3 0 0,-1 7 0 0,-1 4 128 0,-1 6-128 31,1 5 128-31,-1 6-128 0,-1 6 128 0,-2 5 0 0,3 6 0 0,-3-7 0 0,2 1 0 0,1-5 0 16,1-6 0-16,1-4 0 0,3-7 0 0,3-2 0 15,7-6 0-15,-1-6 0 0,4-7 0 0,3-7 128 16,0-3-128-16,2-7 0 0,-1-9 160 0,6-6-32 16,-3-4-128-16,-1-4 192 0,1-3-192 0,2-8 0 15,5-11 128-15,3-4-128 16,3-4-176-16,-4-7-80 0,-3 5 0 0,-6 4-16 16,-2 2-2144-16,-5 4-416 0</inkml:trace>
  <inkml:trace contextRef="#ctx0" brushRef="#br0" timeOffset="1">25208 1481 13823 0,'-15'-4'608'0,"9"2"128"0,-1 2-592 0,5 0-144 0,2 0 0 0,0 0 0 0,2 0 1280 0,3 2 208 0,3 0 48 0,7 4 16 0,8-4 800 0,7 7 144 0,9-7 48 16,1 4 0-16,11 3-368 0,2-7-64 0,9 7 0 0,4-3-16 15,5 0-688-15,1 3-144 16,0-1-32-16,-3 1 0 0,1-3-784 0,-8-1-144 0,-5-1-48 0,-8 2 0 15,-4 1-256-15,-7-1 128 0,1 2-128 0,-10 1 0 16,-3-1 128-16,-7 3-128 0,-2 0 0 0,-4-3 0 16,-7 3 0-16,-4 2 0 0,-6-3 128 0,-4 5-128 15,-7-2 192-15,-2 4 0 0,-7-4-16 0,-6 4 0 16,-4 2-176-16,-6-2 128 0,-1-2-128 0,-1 2 128 16,-3-4-128-16,2 2 0 0,3 0 0 0,2-1 0 15,4-3 0-15,4 2-224 0,6-5 80 0,5 3 16 16,4-2-560-16,7-3-96 0,6 5-32 0,-1-7-11184 15,10 4-2240-15</inkml:trace>
  <inkml:trace contextRef="#ctx0" brushRef="#br0" timeOffset="2">25436 2590 6447 0,'-15'-8'576'0,"7"1"-576"0,1 3 0 0,3 2 0 16,4-2 1808-16,0 1 256 0,2 1 48 0,2-2 16 15,1 0 1456-15,5-7 272 0,5 1 64 0,6-1 16 16,5-4-640-16,2 6-128 0,-9 5-32 0,6 0 0 16,12 0-2128-16,9 2-432 0,6-3-96 0,7 1-16 15,3 2-240-15,2-2-48 0,4-3-16 0,2 1 0 16,3-1-16-16,-1-1 0 0,-2 2 0 0,-4-3 0 15,-4 3-144-15,-4 4 0 0,-1 2 0 0,-8-5 0 32,-4 10-384-32,-7-3-128 0,-6 2 0 0,-6 7-17792 0</inkml:trace>
  <inkml:trace contextRef="#ctx0" brushRef="#br0" timeOffset="3">27730 1319 7823 0,'-11'-2'160'0,"3"-4"32"0,1 6 16 0,3 0 48 0,0 2-256 0,-3 2 0 0,-7-4 0 0,-10 2 0 16,-6 2 2176-16,-6 7 400 0,0 6 80 0,2 4 16 15,8 5-800-15,3-3-144 0,4 9-48 0,-1 0 0 16,3 7-80-16,0 5-32 0,2-1 0 0,1 6 0 0,3 13-496 0,-2 6-112 16,2 2 0-16,5 7-16 0,4-1 208 0,4-6 64 15,4 1 0-15,3-5 0 16,4-11-592-16,4 0-112 16,8 5-32-16,5-5 0 0,9-1-80 0,3-12-16 0,7-4 0 0,2-10 0 0,-2-7 0 0,7-10-16 31,5-7 0-31,8-4 0 0,1-10-80 0,0-5-16 15,0-11 0-15,5-4 0 0,6-8-112 0,-4-4-32 16,-3-5 0-16,-6 0 0 0,-4-4-128 0,-11 0 0 16,-8-3 0-16,-11-1 0 0,-10 0 160 0,-14-5-160 0,-5 3 192 15,-10 6-192-15,-5 2 432 0,-12-5-32 0,-5 1 0 0,-12 2 0 16,-3 2-16-16,-7 0-16 0,-2 0 0 0,-3 7 0 16,3 8-80-16,2-1-16 0,7 12 0 0,1 4 0 15,5 2-272-15,0 8-144 0,6 7 16 0,2 2 0 31,7 7-320-31,-2-1-48 0,3 9-16 0,-1 2 0 0,6 4-640 0,0 7-128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1:20.3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7003 10448 3679 0,'-4'-2'320'0,"2"0"-320"0,-2 2 0 0,2 0 0 0,2 0 464 0,0 0 32 0,0 0 0 0,0-5 0 15,0 3 1168-15,0-2 224 0,0 0 48 0,0 4 16 16,0 0-224-16,0 0-64 0,0 0 0 0,17-32 0 16,-13 30-256-16,2-5-48 0,1 3-16 0,-1 4 0 15,3-4-560-15,-1 2-112 0,1 2-32 0,1 2 0 0,1 2-176 16,2-2-32-16,2 7-16 0,4-7 0 0,0 0-96 0,2 0 0 16,3-2-16-16,6-2 0 0,6-2 128 0,6-3 16 15,3-1 16-15,4 1 0 0,0-5 192 0,0-1 48 16,4 2 0-16,1 1 0 0,-8 1-320 0,6-2-48 15,5 3-16-15,3-1 0 0,-1 5 48 0,1-4 0 16,-7 3 0-16,3 1 0 0,3 0-176 0,5 2-48 0,2 0 0 16,0 2 0-16,-4 0-144 0,0 0 0 0,6 2 0 0,-2 0 0 15,-4-4 320-15,-5 0 0 0,-1-1-16 0,-3-1 0 16,-2 0 208-16,0 2 64 0,2 2 0 0,-2 0 0 16,-6 2-160-16,-4 0-32 0,-3 0 0 0,-4 2 0 15,-4 3-384-15,-5-3 0 0,-3 5 0 0,-3-1-176 16,-4-6 176-16,-5 2 0 0,-3 1 0 0,-3-3 0 15,-2 0 0-15,-2-2 176 0,-2 2-48 0,-2-2 0 16,0 4 48-16,-3-4 0 0,-1 0 0 0,-1 0 0 16,1-4-176-16,1 4 0 0,3-2 0 0,-2 0 0 15,3 2-256-15,1 0-128 0,0 0-16 0,0 2-16 16,2 4-1872-16,0-1-368 0</inkml:trace>
  <inkml:trace contextRef="#ctx0" brushRef="#br0" timeOffset="1">12024 10712 2751 0,'-2'-2'256'0,"-1"2"-256"0,3-5 0 0,0 3 0 0,0 0 1104 0,3 0 176 0,-6-4 48 0,1-3 0 15,0-1 240-15,-2 3 48 0,2-4 16 0,2 5 0 16,0 0-640-16,0 1-128 0,0 5-32 0,0 0 0 15,0 0-128-15,2 0-16 0,2 0-16 0,3 0 0 16,1 0 208-16,5 0 32 0,2-4 16 0,4 0 0 16,2 2-48-16,1-5-16 0,5 3 0 0,1 0 0 15,0 2-320-15,1 2-64 0,3 0-16 0,-2 0 0 16,0 0-80-16,0 0 0 0,-2 0-16 0,-3 0 0 0,-2 0-176 0,-1 0-16 16,-1 0-16-16,-4-4 0 0,-2 1-160 0,-4 1 0 15,-3 2 0-15,-4-2 0 0,1 2 448 0,-7 0 176 16,2-4 16-16,-7 4 16 0,1-2-64 0,-3 2-16 15,-3-2 0-15,-3-1 0 0,4 3-224 0,-6-4-48 16,-7 0-16-16,-5 2 0 0,1-5-32 0,-2 3-16 0,2 0 0 0,1 2 0 16,-1-2 16-16,3 4 16 0,3-3 0 0,1 1 0 15,2 2-144-15,2 0-128 0,2 0 192 0,2 0-192 16,2 0 192-16,3 0-64 0,1 2 0 0,3 1-128 16,2 1 0-16,2 2 0 0,4-4 0 0,5 0-10896 15,2 5-2144-15</inkml:trace>
  <inkml:trace contextRef="#ctx0" brushRef="#br0" timeOffset="2">14237 10554 911 0,'0'-2'0'0,"0"2"0"0,0-4 0 0,0 2 0 0,0 0 672 0,0 2 48 0,0 0 16 0,0-2 0 0,0 2 624 0,0-5 128 16,2 3 32-16,-2 2 0 0,0 0 48 0,0 0 16 16,0 0 0-16,0 0 0 0,0 0 448 0,0 0 80 15,0 0 32-15,0 0 0 0,0 0-544 0,32-15-96 16,-30 11-32-16,0 4 0 0,-2-2-800 0,-2 4-160 16,-2-2-48-16,-5 4 0 0,1-2 208 0,-7 3 32 15,-2 1 16-15,-3-2 0 0,-3 3 96 0,-3 1 16 0,-1-4 0 16,-3 3 0-16,2-1-128 0,1-2 0 0,3 3-16 15,3-3 0-15,4-2-96 0,4 2-16 0,7-4 0 0,1 3 0 16,8-1-320-16,1 0-64 0,2 2 0 0,5-2-16 16,4 0-176-16,4 5 160 0,2-5-160 0,3 2 160 15,-1-2-32-15,5 0 0 0,-1-2 0 0,1 3 0 16,-4-6-128-16,-3 3 0 0,-2-2 0 0,-2 0-176 16,-2-2 176-16,-4 2 0 0,-1 2 0 0,-1-4 0 15,-3 1 0-15,1-1 0 0,-5-2 0 0,2 1 0 16,-4-5 0-16,0 1 0 0,0 1 0 0,0-3 0 0,-2 1 0 0,-2-1-160 15,1 4 160-15,-3 3-160 16,0 0-352-16,-3 4-64 0,1 6 0 0,-1 5-16816 16</inkml:trace>
  <inkml:trace contextRef="#ctx0" brushRef="#br0" timeOffset="3">19304 10682 13823 0,'-2'-4'1216'0,"2"-5"-960"0,0 7-256 0,2-4 0 16,-2 1-672-16,2-1-176 0,-2-5-48 0,2-10 0 0,2-2 2368 0,-2-1 448 0,3 5 112 0,-1 4 16 16,-2 5-656-16,0 3-128 0,-2 1-32 0,2 2 0 15,-2 1-160-15,3 3-48 0,-3 0 0 0,2 3 0 16,2 1 160-16,0-4 32 0,5 0 0 0,-1 0 0 15,5 2-368-15,2-2-64 0,2 0-16 0,2 0 0 16,-2 0-288-16,0 0-64 0,4 4-16 0,1-2 0 16,1 3-80-16,1-1 0 0,-3 2-16 0,2-1 0 15,1 1-32-15,3-2 0 0,1 0 0 0,6-4 0 16,2 0 144-16,5-2 32 0,2 0 0 0,-1-6 0 16,5 1-128-16,2 1 0 0,-6-3-16 0,1 1 0 15,3-1-176-15,4-1-128 0,5-3 144 0,1 2-144 0,-1-4 192 16,3 3-48-16,5-5-16 0,2 6 0 15,0 0 0-15,0-4-128 0,4 9 192 0,-4-5-64 0,-4 5-128 0,4-3 0 16,7-1 144-16,-3 1-144 16,-6 5 0-16,6-7 0 0,9 5 0 0,2 0 0 0,-2 3 0 0,0 1 0 15,1 2 0-15,-3 0 0 0,-15 0 128 0,0 5-128 16,4 1 160-16,2-4-160 0,0 7 128 0,-2-3-128 16,0 5 0-16,0-7 0 0,-2 2 0 0,0 1 0 15,-7-3 0-15,1 2 0 0,-1-1 0 0,1 1 0 0,-3 5 0 16,-1-5 0-16,-1 5 192 0,-2-1-64 15,-4 3-128-15,-2-2 192 0,-3-1-64 0,1 1-128 0,-5-5 176 0,0-1-176 16,-1-1 160-16,-1-10-160 0,-6 1 128 0,-1-1-128 16,1-3 192-16,-2-1-32 0,0-1-16 0,-5 0 0 15,-6 5-144-15,-2 0 160 0,-4 1-160 0,-3 3 160 16,-4-2-160-16,-4 2 0 16,-2 2 0-16,-4 2 0 0,-5 2-176 0,3-2-64 0,-5 3-16 0,0 1 0 15,-2 5-832-15,-4-1-192 0</inkml:trace>
  <inkml:trace contextRef="#ctx0" brushRef="#br0" timeOffset="4">14275 10699 6447 0,'6'-8'576'0,"-1"1"-576"0,-1 3 0 0,-4 2 0 0,2 2 1056 0,0-7 96 0,2 3 32 0,3-9 0 16,1 3 608-16,1-3 128 0,-3 2 32 0,-4 3 0 16,1 4-704-16,-6-1-144 0,-1 3-16 0,-2 2-16 15,-1-4 80-15,-3 4 0 0,-1 4 16 0,-4-4 0 0,-2 2-176 0,-2 3-32 16,0-1-16-16,-3-2 0 16,1 2-304-16,-2-2-48 0,-3 0-16 0,1-2 0 0,1 0-320 0,1 0-64 15,1 0 0-15,1 0-16 0,4 0-176 0,0 0 0 16,6 0 0-16,1 3 128 0,3 1-128 0,5-2 0 15,2 0 0-15,7 0 0 0,1 2 0 0,7-4 0 16,6 0 0-16,5 0 0 0,4-4 432 0,4 0 0 16,2-2 0-16,-8-1 0 0,-5 7-112 0,5-6-32 15,4-5 0-15,6 0 0 0,1-6 0 0,-3 7 0 16,-4-7 0-16,-3 4 0 0,-5 2-48 0,-5 3-16 16,-2-1 0-16,-8 7 0 0,-3-2-224 0,-4 2 0 0,-2 2 0 0,-4 0 0 15,-2 2 176-15,-3 2-176 0,-2-2 192 0,-1 3-192 16,-3-1 224-16,-2-2-64 0,-3 2-16 0,-1 0 0 15,0 3-144-15,-3-3 0 0,-1 5 144 0,-1-1-144 16,3 3 0-16,-5-5 0 0,0 5 0 0,3-1-128 16,-3 1 128-16,7-4-160 0,2-1 160 0,4 0-160 15,8 3 160-15,3-7 0 0,4 0 0 0,4 0 0 16,3-2 0-16,6 4 0 0,2-4 0 0,6 0-128 16,2 0 128-16,3 0 144 0,2-4-16 0,1 0-128 0,1-2 192 0,2-1-64 15,0-3 0-15,-4-1-128 0,2 4 320 0,-5-3-64 16,-1 1 0-16,-3 1 0 0,-4 1-128 0,-4-1-128 15,-3 4 144-15,-3 2-144 0,-5-5 0 0,0 5 128 16,-4 0-128-16,0 2 0 16,-3 0 0-16,-3 0 0 0,-1 0 0 0,-5 0 0 0,-4 4 0 0,-1 3 0 15,-4 3 0-15,-3 1 0 0,-6-1-368 0,-2 3 48 16,-2 2 0-16,2-4 0 0,2-1 48 0,2-3 16 16,7 3 0-16,4-7 0 15,6-1 256-15,4-2 0 0,5 0 0 0,2 0 144 0,4-2-144 0,2-1 0 0,3 3 0 0,1-4 0 16,5 2 0-16,-2-2 0 15,1 0-128-15,5-1-10816 0,1 3-2176 0</inkml:trace>
  <inkml:trace contextRef="#ctx0" brushRef="#br0" timeOffset="5">26823 11825 8287 0,'-5'0'736'0,"3"0"-592"0,0 2-144 0,0-2 0 0,2 0 480 0,0 5 64 0,-2-5 16 0,-3 0 0 0,3 0 768 0,-2 2 144 16,4 0 48-16,0-2 0 0,0 0 16 0,0 0 0 16,0 0 0-16,0 0 0 0,38 0-256 0,-21-4-32 0,3-1-16 0,1 1 0 15,2 2 16-15,3-2 0 0,-3 2 0 0,5-3 0 16,4 3-416-16,2-2-96 0,7 4-16 0,1 0 0 16,3 0-176-16,2 0-32 0,-3 0-16 0,5 0 0 15,5 2-272-15,-1 0-48 0,4-2-16 0,5 2 0 16,4-4-32-16,5 0 0 0,1 0 0 0,3-4 0 15,1 1 400-15,-1-3 80 0,1 1 16 0,-3 3 0 16,-1 2-208-16,1 2-32 0,-3 4-16 0,-2 3 0 16,-2-5-128-16,-2 2-32 0,-2 0 0 0,-5-2 0 15,-3-2-208-15,1 0 0 0,5-2 0 0,-3 2 0 0,1 0 0 0,-7-4 128 16,-4 4-128-16,-5 0 0 0,1 4 256 0,-7-4-32 16,-4 2-16-16,-4-2 0 0,-7 3-208 0,-8-1 0 15,-1 2 0-15,-5-4 0 0,-7 2 0 0,-2-2 0 16,-3 2 0-16,-1 0 0 0,-5-2 0 0,-3 0 0 15,-1 0 0-15,-2-2 0 16,2 2-1104-16,-2 0-176 0</inkml:trace>
  <inkml:trace contextRef="#ctx0" brushRef="#br0" timeOffset="6">28030 4442 2751 0,'-10'-8'256'0,"5"3"-256"0,3-3 0 0,0 6 0 15,2-2 5984-15,0 1 1152 0,0 1 224 0,0 0 64 16,2-2-4480-16,-2-2-880 0,2 1-176 0,-2 3-32 15,2 2-1696-15,1 2-336 0,-1 3-64 0,0 5-10304 16,-2-10-2064-16</inkml:trace>
  <inkml:trace contextRef="#ctx0" brushRef="#br0" timeOffset="7">28115 4926 26719 0,'-2'2'1184'0,"0"-2"240"0,2 0-1136 15,-2 0-288-15,0 0 0 0,2 2 0 0,-2 4 2176 0,0-6 384 16,0 2 80-16,-1 3 16 16,1-1-3440-16,2 2-688 0,0 3-144 0,2-3-32 15,5 3-2944-15,-1 1-592 0,3 1-112 0,1 2-16 0</inkml:trace>
  <inkml:trace contextRef="#ctx0" brushRef="#br0" timeOffset="8">28079 5594 43311 0,'-21'-6'1920'0,"10"1"384"0,5-3-1840 0,-1 6-464 0,3-5 0 0,0 3 0 31,0 0-880-31,-1-3-272 0,1 1-48 0,2-5-10896 0,4 5-2192 0</inkml:trace>
  <inkml:trace contextRef="#ctx0" brushRef="#br0" timeOffset="9">27606 13471 6447 0,'0'0'576'0,"0"0"-576"0,-2 0 0 0,2 0 0 0,0 0 1120 0,0 0 112 0,0 0 32 0,0 4 0 0,2-4 272 0,3-4 48 0,-1 2 16 0,-4 2 0 15,0 0-256-15,0 0-64 0,34-11 0 0,-26 11 0 16,3-4-16-16,0 4-16 0,2 0 0 0,-1 0 0 16,3 0-128-16,-2 4-32 0,0-2 0 0,0 2 0 15,-3-1-752-15,1-1-144 16,-5 4-48-16,5-4 0 0,2 0 224 0,2 1 32 0,0-3 16 0,2 4 0 16,0-4 336-16,0 0 64 0,0 0 16 0,4 0 0 0,0 2-288 15,1 0-48-15,-1 0-16 0,4 2 0 0,1-4-224 0,2 3-64 16,-1 1 0-16,1 0 0 0,0-2-48 0,-1 2-16 15,3-1 0-15,-2 1 0 0,2 0 208 0,0 0 48 16,2 3 0-16,-1-7 0 16,-1 0-32-16,7 0 0 0,3 0 0 0,3-7 0 0,3 3-208 0,1-7-144 15,-2 1 192-15,2-3-192 0,2 2 160 0,0-1-160 16,4-1 128-16,-2 2-128 16,-2 5 0-16,-2 2 128 0,0-1-128 0,-2 5 0 0,-1 0 0 0,1 5 0 0,-2 1 0 0,-3 2 0 15,5-3 0-15,-5 1 0 0,1 0 0 0,-3-1 0 16,-4-3 0-16,-2 2 0 0,2-2 0 0,-2-2 0 31,2 0 176-31,0 2-48 0,-2-2-128 0,-4 0 192 0,0 0-192 0,-1 0 0 0,3 3 0 0,-4-3 0 16,-3 0 0-16,1 0-128 0,-3-3 128 0,-2 3-208 15,0-2 208-15,-4 0 0 0,-2 2 0 0,-4 2 0 16,-1-2 128-16,-2 2 32 0,1 1 0 0,-3-3 0 16,0 4-160-16,-2-4 128 0,-2 0-128 0,3 0 128 15,-1 0-128-15,0 2 0 16,-2-2 0-16,2 2 128 0,0-2-128 0,-2 0 0 0,0 0 0 0,0 0 0 31,0 0-432-31,0 0-64 0,0 0-16 0,0 0-17600 16</inkml:trace>
  <inkml:trace contextRef="#ctx0" brushRef="#br0" timeOffset="10">5001 14591 2751 0,'0'-5'256'0,"0"3"-256"0,0 0 0 0,0 0 0 0,0 2 1248 0,0-6 208 0,2-3 32 0,-2-2 16 0,3-1 288 0,-3-7 48 16,2 2 16-16,0-1 0 0,-2 6-256 0,2 3-64 15,-2 3 0-15,0 2 0 0,2 1-176 0,-2 6-32 16,2-1-16-16,0 4 0 16,0 3-160-16,1 1-16 0,-1 5-16 0,0 0 0 0,2-2-368 0,-2 2-80 0,0 2-16 15,-2-2 0-15,2 2-304 0,-2-2-64 0,3-3-16 0,-3 1 0 16,-3-4-112-16,3 1-32 0,0 1 0 0,0-5 0 15,0 1-128-15,0 1 0 0,0-1 144 0,0-1-144 16,0 3 0-16,0-1 0 0,-2 3 0 0,0-1-128 16,0-1 128-16,2-1 0 0,-2 1 0 0,2-3 0 15,0-6 0-15,2 2 0 0,2-4 0 0,1 2 0 16,1-6 288-16,0-1 96 0,3 3 0 0,-3-4 16 16,3 1 48-16,-1 5 16 0,3 0 0 0,-3 0 0 15,5 4-240-15,-2 0-48 0,0 5-16 0,3-3 0 16,-1 2-160-16,4 1 0 0,0 3 144 0,0-5-144 15,3 3 128-15,-1-4-128 0,4 1 128 0,1-1-128 16,1 2 0-16,3-6 0 0,-5 4 0 0,3-1 128 0,-1 1-128 0,1-4 0 16,-3 2-176-16,1-2 176 0,-1 4 0 0,3-4 0 15,-1 0-128-15,-1 0 128 0,1 2 0 0,-1 3 0 16,1-1 0-16,-3-2 0 0,-1 0 0 0,-2 0 0 16,2 3 0-16,1-5 0 0,-1 2 0 0,0-2 0 15,3 0 0-15,1-2 0 0,1 2 128 0,-1-7 0 16,1 3 16-16,0-3 0 0,-1 3 16 15,1-2 0-15,-1-5 0 0,1 5 0 0,-1-3-32 0,1 3 0 0,-1-3 0 0,1 1 0 16,-3 1-128-16,1-1 0 0,-1 4 144 0,-1-3-144 16,-3 3 0-16,2 2 0 0,0-4 0 0,1 1 0 15,-3 5 0-15,0 0 0 0,0-4 0 0,0 8 128 16,0-4-128-16,5 0 0 0,-5 2 128 0,0 1-128 16,3-1 128-16,-3 2-128 15,4-4 160-15,3 0-160 0,-1 0 128 0,1-4-128 0,-3 4 0 0,1-2 0 16,1 2 0-16,1-3 0 0,-1 3 0 0,1 3 0 15,-5 3 0-15,3-6 128 0,-3 4-128 0,2 3 0 16,-1-3 0-16,-3 2 0 0,2-2 0 0,-2 3 0 16,3-1 0-16,-1-1 128 0,2 1-128 0,1-4 0 15,1 0 192-15,-1 0-64 0,-1-2-128 0,1 0 192 16,1 0-192-16,1-2 0 16,-1 0 0-16,-1 0 0 0,-1-2 144 0,-2 2-144 0,3-1 128 0,-3 1-128 0,0 2 0 0,1-4 0 15,-1 2 0-15,-2 2 0 0,0-4 0 0,1 4 240 16,-1 4-48-16,-2-4 0 0,2 2-64 0,0 2 0 15,0-2-128-15,5 1 192 0,-1 3-192 0,-2-6 0 16,1 6 0-16,-1-1 0 0,0-3 0 0,3 2 0 16,-3 2 0-16,0 3 0 0,1-3 0 0,-3 5 0 15,2 0 0-15,-2-1 0 0,3 1 0 0,-3-3 0 0,0 5 0 0,0 0 0 16,0 2 0-16,-2-7 0 0,0 3 0 0,-2-3 0 16,2-1 0-16,-2-3 0 0,0-2 0 0,0 0 0 15,0-4 0-15,-2 0 0 0,-3 2 0 0,1-6 0 16,2 4 224-16,-5-1-48 0,1-3-16 0,-3 2 0 15,1 0 16-15,-1-3 0 0,-2 1 0 0,1-1 0 16,-1 3-176-16,-2-2 192 0,0 1-192 0,0 1 192 16,0 2-48-16,0-2 0 0,1-3 0 0,-1 3 0 15,0-6-16-15,0-3-128 0,0 2 192 0,0-4-64 16,0-2 0-16,1-2 0 0,-1 0 0 0,0 2 0 16,0-2 16-16,-2 6 0 0,0-2 0 0,0 2 0 15,0 3-144-15,-2 1 0 0,-2 3 0 0,1-1 0 16,-1 3 0-16,2 2 0 15,-2 0-160-15,-1 2 160 0,1 0-400 16,0 0 16-16,2 2 0 0,0 0-12480 16,0 2-2496-16</inkml:trace>
  <inkml:trace contextRef="#ctx0" brushRef="#br0" timeOffset="11">12448 14422 5039 0,'0'-2'448'0,"0"0"-448"0,0 0 0 0,0 2 0 0,0-4 256 0,0 2-16 0,0-3-16 0,0-1 32 0,0-2 320 0,0-3 80 15,0 0 16-15,-3 3 32 0,3-1 512 0,0 3 96 16,-2-3 32-16,0 3 0 0,2 4 384 0,-2 0 64 16,0 0 0-16,0 2 48 0,2 0-752 0,-2 0-160 15,2 0-32-15,0 2 32 0,0 0-96 0,0-2-32 16,0 0 0-16,0 0 32 0,0 0 48 0,0 0 16 16,0 0 0-16,0 0 16 15,0 0-224-15,-5 38-48 0,5-34-16 0,0 5 16 0,2 2-288 0,-2-1-64 0,3 5-16 16,-3-4 32-16,2 6-304 0,-2-7 0 0,2 1 0 0,-2 0 0 15,0-1 0-15,0 3 0 0,0-6-128 0,0 1 128 32,-2-2 0-32,2 1 0 0,-2-3 0 0,2 2 0 0,0-1 272 0,-3-1-16 0,3 2 0 0,0-6 0 15,0 0-256-15,0 0 160 0,0 0-160 0,0 0 128 16,3 0 64-16,-3-4 0 0,2 0 0 0,0 2 0 16,0 2 272-16,-2 0 64 0,0 0 16 0,0 0 0 15,0 0-224-15,0 0-64 0,0 0 0 0,0 0 0 16,0 0 32-16,0 0 0 0,0 0 0 0,0 0 0 15,0 0-144-15,0 0-16 0,36-11-128 0,-32 11 192 0,3 0-16 16,-1 0-16-16,1 0 0 0,1 0 0 0,1 0-160 0,-1 0 160 31,1 0-160-31,-1 0 160 0,3 0-160 0,-3 0 0 0,-1 0 0 0,1-4 0 0,3 4 0 0,2-2 0 16,0 0 0-16,-3 2 0 0,3-3 0 0,2 3 128 16,0 0-128-16,-2-4 128 0,4 4-128 0,-2-2 0 15,2 2 0-15,0 0 0 0,2-4 0 0,0 2 0 16,0 0 0-16,-2-1-176 0,0 3 176 0,2-4 0 15,-2 2 0-15,3-2 0 16,-6-1 0-16,4 1 0 0,-1 2 0 0,-5 2 0 0,3-4 0 0,0 4 0 0,0-2 0 0,0 0 0 16,0-3 0-16,0 1 0 0,2 0 0 0,-2-3 0 15,2 3 0-15,0-2 0 0,0 2 0 0,0-1 0 32,0 3 0-32,0-2 0 0,2 0 0 0,0-1 0 0,0 3 0 0,3 0 0 0,-1-2 0 0,0 2 0 15,1-3 0-15,1 5 0 0,-2-4 0 0,1 2 0 31,-1 2 0-31,-2 0 0 0,0 0 0 0,1 2 0 16,-1 2 0-16,0-4 0 0,0 5 0 0,0-3 0 16,0 2 0-16,1-2 0 0,3 2 0 0,-2-1 0 15,5 1 0-15,-1 0 0 0,3-4 0 0,-2 0 0 16,-1 0 0-16,1 0 0 0,1 0 0 0,-1-6 0 0,2 4 0 0,-5-3 0 16,3 3 0-16,-5 0 0 0,-4 2 0 0,2-4 0 15,2 2 0-15,-1 0 128 0,1-1 112 0,-2 3 16 16,2 0 16-16,1-4 0 0,-3 2-272 0,2-2 128 15,3 4-128-15,-1-4 0 0,3 1 0 0,-1 1 0 16,1 2 0-16,-3 0 0 0,-2 2 0 0,-1 1 0 16,-1 1 0-16,-2-2 0 0,0 2 0 0,-2 0 0 15,0 1 0-15,-3 1 0 0,1-6 0 0,2 2 0 16,4 2 0-16,1-4 0 0,1 3 176 0,0-1-176 0,-2 0 160 16,-2-2-160-16,5 0 128 0,-7 0-128 0,-1 4 0 0,1-4 144 15,2 0-144-15,-2 0 0 0,-2 2 0 0,0-2 0 16,2 2 0-16,-2 1 0 0,1 1 0 0,-1-4 0 15,2 4 0-15,-2-2 0 0,2 2 0 0,0 1 0 16,0 1 0-16,-3-4 0 0,3 0 0 0,2 0 0 16,-2-2 0-16,0 0 0 0,2-2 0 0,0 0 128 15,5 0 16-15,-3-2 0 0,-2 2 0 0,2-3 0 16,0 5-144-16,2 0 0 0,3-4 0 0,-3 4 128 16,5 0-128-16,-3 0 0 0,-2 0 0 0,1 0 0 15,-1 4 0-15,2-4 0 0,1 0 0 0,-1 3 0 0,1-1 0 16,-1 0 0-16,3 2 0 0,-1-2 0 0,-1 2 0 0,-1-1 0 15,3-1 0-15,-1-2 0 16,-1 2 0-16,-1-2 0 0,3 0 0 0,-3-2 0 0,1 4 0 0,1-2 0 16,1-2 0-16,-1-3 0 0,-1 3 0 0,-1 0 0 15,1 0 0-15,-1-4 0 0,0 4 0 0,1-1 0 16,-3 3 0-16,-2 0 0 0,3-4 272 0,-1 4-16 16,0-2-16-16,0 2 0 0,1 0-240 0,-1 2 0 15,-2 2 0-15,-2-4 0 0,2 5 0 0,1 1 0 16,-5-4 0-16,-1 5 0 0,3 1 0 0,-2-4 0 0,2 5 0 15,-2-1 0-15,0-3 0 0,-2 1 0 0,0 0 0 0,-5 1 0 16,1-1 0-16,2 3 0 0,-3-5 0 0,1 2 0 16,-1-4 0-16,1 3 0 0,-1-1 128 0,1-2-128 15,-1 2 0-15,1-1 176 0,1-3-176 0,1 2 160 16,-3 0-160-16,1-2 0 0,-3 4 0 0,-1-4 0 16,-1 0 0-16,-2 2 0 0,0 0 128 0,-2-4-128 15,-2 0 0-15,0-2 0 0,2 0 0 0,-2-3 0 16,2 7 256-16,0 0-16 0,2-34-16 0,0 17 0 15,2 0 32-15,1-9 16 0,-1 1 0 0,0-1 0 16,0 1-80-16,-2-3 0 0,3 3-16 0,-5 1 0 0,2 3-176 0,0 4 0 16,-2 0 0-16,-2 2 0 0,0 4 0 0,0 5 0 15,-3-3 0-15,1 7 0 0,-2 2-272 0,-1 5-48 16,3 1 0-16,0 0-13040 16,2 5-2608-16</inkml:trace>
  <inkml:trace contextRef="#ctx0" brushRef="#br0" timeOffset="12">2043 17173 6447 0,'-7'0'576'0,"3"-2"-576"0,0 0 0 0,2 2 0 0,0 0-336 0,-1-2-176 0,3 2-48 0,-2-2 0 0,-2 2 1248 0,-2-7 240 16,1 3 48-16,1-3 16 0,0 3-96 0,2 0 0 15,0 0-16-15,0 2 0 0,2-3 384 0,2 5 80 16,-2-2 0-16,2 0 16 0,4 0-160 0,-2 0-48 16,1 0 0-16,1 0 0 0,0-3-112 0,3 3-16 15,-1-2-16-15,3 0 0 0,0-3-32 0,2 1 0 16,-1-3 0-16,3 1 0 0,0-1-192 0,4-1-32 0,1-1-16 15,-1-2 0-15,2 3-64 0,0-1-16 16,3 0 0-16,-1 1 0 0,3 3-192 0,-5 1-32 0,0 2-16 0,-2 4 0 16,3 0-416-16,-3 0 0 0,2 0 0 0,-2 0 0 15,3 0 0-15,-3 0 0 0,4 0 144 0,-1-7-144 16,1 5 448-16,-2-4 32 0,5-1 0 0,-3-3 0 16,-1 3-112-16,1-3-32 0,5-1 0 0,-1 0 0 15,-1 1-80-15,2 3-32 0,-3-3 0 0,1 3 0 16,1 3-224-16,-1-2 0 0,2 1 0 0,-3 5 0 15,3-6 0-15,-2 6 0 0,1-2 0 0,-1 2 0 16,-1 0 0-16,3 2 0 0,2-2 0 0,0 0 0 16,0 0 128-16,-1 0 64 0,-1 0 32 0,0 2 0 15,4-2-48-15,-3 4-16 0,1 1 0 0,-2 1 0 0,0 0-160 16,-3 3 0-16,3 4 0 0,0 0 0 0,-3-1 0 0,-1-3 0 16,-1-1 0-16,3-1 0 0,-1-3 0 0,1 2 0 15,-1-4 0-15,3-2 0 0,0 0 0 0,-1 0 0 16,1-2 0-16,-2 2 0 0,1-6 128 0,-1 4-128 15,2 0 192-15,1 2-64 0,-1 0 64 0,2 0 0 16,-2 0 0-16,-1 2 0 0,1 6-192 0,0-3 128 16,-3 1-128-16,1 0 128 0,-1 3-128 0,3-3 0 0,0 3 0 0,-1-1 0 15,1-3 0-15,-2 1 0 0,-1-2 0 0,3 3 0 16,0-3 0-16,-1 2 0 0,-3-6 0 0,1 2 0 16,1-2 0-16,-1 5 0 0,-3-5 0 0,1 0 0 15,3 0 0-15,-3 0 128 0,-4 2-128 0,5-2 0 16,-1 2 0-16,3-2 0 15,-1 2 0-15,3 2 0 0,2-4 160 0,-3 2-160 0,3 3 192 0,0-1-192 16,2 0 128-16,2 3-128 0,-2-3 0 0,2 0 0 16,0-2 128-16,0 5-128 0,5-7 0 0,-1 0 0 15,-2 0 144-15,-4-5-16 0,2 1-128 0,2-2 192 16,3-5-48-16,3-2-16 0,3-2 0 0,0-2 0 16,2 0-128-16,-3-4 0 0,-3 6 0 0,1 2 0 15,1-2 0-15,0 7 0 0,-3 4 0 0,1-1 0 0,-1 5 0 0,-2 5 0 16,-1-5 0-16,-1 6 0 0,-2-2 0 0,-2 3 0 15,-5-3 0-15,5 2 0 0,-2 1 0 0,2 1 0 16,-2 3 0-16,0 2 0 0,0 2 0 0,-1-3 0 16,-1 3 0-16,2-2 0 0,4 2 0 0,4-2 0 15,3 2 0-15,1-5 0 0,5 1 0 0,0-7 0 16,2-2 0-16,-2-2 0 0,0 0 0 0,-4-6 192 0,-3 0-64 16,-2 1 0-16,-1-5 0 0,-6-3-128 0,-5 4 192 0,0-1-64 15,-5-1 32-15,-2 0 0 0,-2 5 0 0,-4 0 0 16,-5 1-160-16,-1 3 0 0,-5 0 0 0,0 4 0 15,-4 0 0-15,0 3-176 0,0 1 48 0,-3-2 0 32,3 3-512-32,-4-3-112 0,2 4-16 0,-5 1-17472 15</inkml:trace>
  <inkml:trace contextRef="#ctx0" brushRef="#br0" timeOffset="13">1257 17937 12895 0,'-7'0'1152'0,"1"0"-928"0,4 2-224 0,0-2 0 0,0 3 1648 0,-3-1 272 0,-3 2 64 0,-3 2 16 0,-2 5 48 0,3-5 0 16,1 5 0-16,5 0 0 0,6-1-768 0,5-3-160 16,3 1-32-16,3-1 0 0,2-3-208 0,2 2-48 15,2-6-16-15,0 2 0 0,-2 3-544 0,-4-5-96 16,-4-5-32-16,-1 3 0 0,1-4-144 0,-7-5 160 0,0-2-160 0,-4 1 160 15,0-5 176-15,-1 2 48 0,-1-4 0 0,0-3 0 16,-2 3-208-16,-3-2-48 16,1 4 0-16,-1 0 0 0,0 4-128 0,1 2 160 0,-1 3-160 0,1 6 160 15,-1 2-160-15,1 6 0 0,-1-2-160 0,1 5 160 16,-1 4 0-16,1 4 320 0,1 2-64 0,3 0 0 16,2-2 0-16,0 0-16 0,0-2 0 0,2-2 0 15,2 2-240-15,0-11 0 0,2 2 0 0,-2-4 0 16,7 3 0-16,-1-10 0 0,5 3 0 0,2-2 0 15,0-2 0-15,0-1 0 0,2 3 0 0,-2 0 0 16,0-1 0-16,-7 5-160 0,1 0 160 0,-5 5-192 16,-2 3-560-16,-6 3-112 0,0 6-32 0,-5 4 0 0,1 5 704 0,-3 4 192 15,0-3 0-15,1 1 0 16,-1 0 464-16,5-7 176 0,1 0 16 0,5-14-11456 16,3-3-2288-16</inkml:trace>
  <inkml:trace contextRef="#ctx0" brushRef="#br0" timeOffset="14">31792 11723 16575 0,'-5'-13'1472'0,"1"5"-1168"0,2 4-304 0,2 4 0 0,0 0 1984 0,0 2 320 0,0-4 80 0,0 2 16 16,0 4 560-16,2 4 112 0,5 11 32 0,-7-19 0 0,21 60-1552 0,-6-24-304 15,2 9-64-15,0-2-16 0,2-1-656 0,0 3-128 16,2 0-16-16,3-3-16 0,-5-8-160 0,-2-2-16 16,-2-4-16-16,-2-7 0 0,-3 0-160 0,-1-10 0 15,-3-5 0-15,1-1 128 0,-5-5 0 0,0-7-128 0,-2-1 192 0,-4-7-64 16,-3-2-128-16,-5 0 0 15,-1-5 0-15,-8 1 128 0,-5 0-320 0,-4-3-64 0,-6 7 0 0,-2 0-16 32,-1 7-368-32,-3-1-64 0,-9 0 0 0,2 1-16 0,0 3 32 15,4 1 16-15,2 2 0 0,7-5 0 16,6 7 320-16,7 2 64 0,8 0 16 0,4 2 0 0,5 0 272 0,6 5 144 0,4-7-16 0,7 4 0 16,4-2 448-16,4 2 64 0,4-4 32 0,7 0 0 31,8-6-48-31,5-2-16 0,6-3 0 0,2-6 0 0,2 0-240 15,1-9-48-15,-5 3-16 0,-3-7 0 0,-1 0-32 0,-6 3 0 16,-5 1 0-16,-9 5 0 0,-6 2-112 0,-2 6-32 16,-8 2 0-16,-5 5 0 0,-4 4-128 0,-4 4 0 15,-2 4 0-15,-5 5-176 0,-4 8-144 0,-2 0-16 16,-2 5-16-16,-3 1 0 0,1 5 0 0,-4 2 0 16,-10 13 0-16,1 4 0 0,9-15 16 0,-1 6 0 0,-4 11 0 15,3 2 0-15,1-2 336 0,7-6-144 0,4-4 144 0,9-12 0 16,1-7 0-16,5-7 0 0,3-5 0 0,3-14 0 15,3-2 0-15,-1-9 0 0,5-7 160 0,0-5-32 16,-1-3 224-16,3-8 48 0,-2-5 16 0,2-6 0 16,-4-4-176-16,-1 0-48 0,-3 2 0 0,-3-5 0 15,-2 7-192-15,-4 2 0 0,-2 9 0 0,-5 6 0 16,-1 9 0-16,-3 6-192 0,-4 6 16 0,-2 5 0 16,-3 6-368-16,1 8-80 0,-5 7-16 0,3 6-17200 15</inkml:trace>
  <inkml:trace contextRef="#ctx0" brushRef="#br0" timeOffset="15">1242 13418 10127 0,'-11'-7'896'0,"3"1"-704"0,3 2-192 0,3 1 0 0,0 3 0 0,-2-6 128 0,-5-2-128 0,-3-7 128 16,-1-2 704-16,0-2 128 0,5 4 16 0,3-2 16 15,3 6 288-15,4 0 48 0,3 5 16 0,1 4 0 16,5 0 496-16,4 4 96 0,-1 0 32 0,3 4 0 16,3-1-464-16,-1 3-96 0,4 3 0 0,1 4-16 15,-3-5-640-15,2 1-128 0,1 4-32 0,-1-2 0 16,-4-1-64-16,-2 1-16 0,-2 0 0 0,-2-2 0 0,-6-1-80 0,-3-3-32 15,-2 1 0-15,-4-2 0 0,-2-3-48 16,-5 1-16-16,-2 0 0 0,-1 2 0 0,-5-1-144 0,0 1-16 16,-3 1-16-16,-1 3 0 15,-7 5-624-15,-1 2-128 0,-1 4-32 0,-2 1 0 16,4 1-400-16,0 1-64 0,3-3-32 0,-5 4 0 16,0 1 336-16,0-3 64 0,5-1 16 0,-1-3 0 0,7-6 416 0,4-3 96 15,2-3 0-15,7-5 16 0,4-2 176 0,2-2 0 0,4-5 0 16,0-1 0-16,5-3 0 0,2-2 0 0,1-4 0 0,5-4 0 15,3 0 960-15,1-7 128 0,7-2 32 0,-1 0 0 16,-1-2 240-16,1-6 48 0,1 4 16 0,2-2 0 16,-2 0-640-16,-1 2-128 0,1 4-16 0,-5 4-16 15,-3 3-368-15,-3 4-64 16,-5 6 0-16,-3 2-16 0,-3 11-176 0,-3 0 0 0,-3 2 0 0,-5 7 0 16,3 4 0-16,-4 4 0 0,-3 4-224 0,1 5 80 15,-1-7-192-15,3 6-48 0,-3 7 0 0,1 6 0 16,-1 5 240-16,1 0 144 0,-1 1-192 0,5-1 192 15,-2 4 0-15,1 0-128 0,1-9 128 0,0 0 0 0,4-6 0 16,-2 0 0-16,4-2 0 0,-2-5 0 16,0-8 0-16,0-6 0 0,2-11 0 0,-2-4 0 0,0-9 128 0,-2-6 16 15,0-9 16-15,-3-4 0 0,-1-2 272 0,0-6 48 16,-3-9 16-16,-2-4 0 0,-1-5-320 0,-1-4-176 16,-2 1 192-16,0-3-192 15,-2 4 0-15,2 7 0 0,2 8-192 0,3 9 48 16,3 13-976-16,3 12-192 0,4 11-32 0,2 13-15488 0</inkml:trace>
  <inkml:trace contextRef="#ctx0" brushRef="#br0" timeOffset="16">29813 13633 16575 0,'0'-5'1472'0,"-2"3"-1168"0,0 0-304 0,2 2 0 0,0 0 1552 0,-2-2 256 0,2-2 48 0,-3-3 16 16,3-3-144-16,0-1-16 0,3 5-16 0,-1-5 0 0,0 0-416 0,2 1-96 16,2-1-16-16,-1 5 0 0,-1-5 16 0,0 7 0 15,-2 2 0-15,-2 2 0 16,3 6-352-16,-3-2-80 0,0 3-16 0,0 6 0 0,0 4-384 0,0 2-80 16,0-2-16-16,-3 8 0 15,6 9-96-15,-3 5-32 0,4 5 0 0,0 10 0 0,7 1-128 0,-1 9 192 0,3-2-192 0,0 1 192 16,4 1-192-16,0-2 128 0,4 4-128 0,3 0 128 15,1 2-128-15,3 0 192 0,2 5-192 0,-3-5 192 16,1 2-192-16,0-4 0 0,0 2 0 0,-3 0 0 16,1-4 0-16,-5-4-176 0,-2-16 48 0,-4-1 0 15,0-5 128-15,-4-4 0 0,-3-6 0 0,3-2 0 16,-5-5 0-16,-2 0 224 0,1-4-48 0,-3-6-16 16,-2 0-160-16,0-1 0 0,-2-3 0 0,-3-1 0 15,3-2 0-15,-4 3 0 0,-3-1 0 0,1-2 0 16,1 1-352-16,-1-3-48 0,2-2-16 0,-3-2 0 15,3 2-1568-15,-3 0-304 0,1-7-64 0,-1 3-13680 16</inkml:trace>
  <inkml:trace contextRef="#ctx0" brushRef="#br0" timeOffset="17">24829 18427 7359 0,'4'-11'656'0,"-2"5"-528"0,0 4-128 0,1 0 0 0,-3 2 1328 0,2 0 224 0,2-9 48 0,2 1 16 0,-1 3 1792 0,-3-1 368 16,0 0 64-16,-4 8 0 0,0 2-1264 0,-5 4-256 0,1 1-48 0,-3 2-16 16,-1 1-1184-16,-3 3-240 0,0-2-64 0,-2 6 0 15,-2-6-496-15,-2 2-96 0,0 0-32 0,0 0 0 16,-3 0-144-16,1 0 0 0,0-3 0 0,2 3 0 15,-3-2 0-15,3 0 0 0,0-3 0 0,0-1 0 32,4-1-416-32,2-1-16 0,2-7 0 0,5 0 0 0,4 2 48 0,0-4 0 0,2 4 0 0,4-2 0 15,2 2 384-15,1 0-160 0,3 2 160 0,3-4 0 16,2 5 240-16,0-3 144 0,2 2 48 0,0-8 0 16,4 4 128-16,1-4 16 0,-1 1 16 0,2-3 0 15,3 2-128-15,0-7-16 0,-1 5-16 0,-4 4 0 16,1-3-432-16,-5 5 0 0,0 5 128 0,-2-1-128 15,-5 4 128-15,-1 1-128 0,-1 4 192 0,-3 0-64 16,-1-1-128-16,-2 3 0 0,-2 0 0 0,0-2 0 16,-2 2 0-16,-2-5-144 0,-3 3 144 0,-1 2-208 15,-3 0 208-15,0 4 0 0,-1 0-160 0,-3 3 160 16,0 1-400-16,0-2-16 0,0 1 0 0,-2-1 0 0,2-2 48 0,2-2 16 16,1-2 0-16,1-4 0 0,2-1 96 0,3-8 32 15,2 3 0-15,4-5 0 0,2 0 224 0,2 0 0 16,3-2 0-16,1-3 0 0,5 1 240 0,0 2 80 15,4-5 32-15,2 3 0 0,0-2-48 0,4 2-16 0,1-3 0 0,1 3 0 16,1-5-128-16,-1 1-32 0,3-1 0 0,0 1 0 16,-3-1-128-16,-1 3 0 0,-1-3 0 0,-6 1 0 15,3 2-256-15,-3 1-16 0,-3 1-16 0,1 2 0 32,-2 0-1600-32,-2 0-320 0,2 2-64 0,-5-7-12544 0</inkml:trace>
  <inkml:trace contextRef="#ctx0" brushRef="#br0" timeOffset="18">24403 18016 5519 0,'-2'-6'496'0,"0"-1"-496"0,2 7 0 0,0-4 0 0,0 4 1104 0,0 0 128 0,0-4 32 0,2 2 0 15,0-5 1168-15,2 3 256 0,5 8 32 0,3 3 16 16,3 3-176-16,2 3-16 0,3 6-16 0,-1-2 0 16,4 7-608-16,-2 1-112 15,1-1-16-15,-1 1-16 0,0 3-752 0,-4-5-160 0,0-1-32 0,-6-3 0 16,-4-2-400-16,-3-7-96 0,-4 1-16 0,-2-2 0 16,0-5-320-16,-3 0 0 0,1-4 0 0,-5 0-128 15,5-4-896-15,-4 0-192 0,-1 1-16 0,-1-3-15008 16</inkml:trace>
  <inkml:trace contextRef="#ctx0" brushRef="#br0" timeOffset="19">24563 17905 3679 0,'0'-17'320'0,"0"2"-320"0,2 3 0 0,-2 3 0 0,0 3 2048 0,2 4 320 16,0-3 80-16,0-1 16 0,2-5 960 0,3 1 192 15,-1-3 32-15,1 4 16 0,-3 5-1328 0,0 2-272 0,-2 8-48 16,0-1-16-16,1 7-1088 0,-3-1-208 0,0 6-64 0,0 4 0 15,0 1-384-15,-3-3-64 0,3 6-32 0,0-1 0 16,-2-1-160-16,2 1 0 16,2 1 0-16,1 3 0 15,-1 0-720-15,2-9-32 0,2 2 0 0,1-2 0 0,1-6 336 0,1-2 64 0,6-1 16 0,-3 1 0 16,3 0 688-16,0-5 144 0,2 2 16 0,-2 1 16 16,2 2 448-16,0 3 96 0,-2-3 16 0,0 2 0 15,-2 0-544-15,0-1-96 0,-1-1-32 0,-1-9 0 16,0-2-272-16,-1-2-144 0,-1-6 160 0,4-1-17584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0:41.06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24252 827 13823 0,'0'-10'1216'0,"0"3"-960"0,0 1-256 0,0 2 0 0,2 4 208 0,-2 0 0 0,0 0 0 0,2 0 0 0,0 0 2544 0,0 4 512 15,0 4 112-15,-2-8 16 0,2 39-832 0,1-12-176 16,-3 3-16-16,0 9-16 0,2-1-912 0,-2 5-176 16,0 5-48-16,2 4 0 0,-2 1-704 0,0 0-160 15,0-2-32-15,0 2 0 0,-2-8-320 0,-3 0 0 16,1 2 0-16,0-9 0 0,0-6 0 0,-3 0-160 16,3-7 16-16,-2-3 0 15,4-3-944-15,-1-11-192 0,1 1-48 0,2-9-15248 0</inkml:trace>
  <inkml:trace contextRef="#ctx0" brushRef="#br0" timeOffset="1">24175 736 11055 0,'23'-17'480'0,"-10"6"112"0,4-2-464 0,-2 3-128 0,-4 6 0 0,-3-3 0 0,5-1 2944 0,6-1 576 16,15-6 128-16,13-2 0 0,6 0-1264 0,-1 4-256 15,-3 7-48-15,-9 6-16 0,-8 8-1088 0,-9 10-208 16,-6-1-64-16,-8 8 0 0,-9 3-464 0,-4 2-112 16,-5 6 0-16,-8-2-128 15,-4 4 544-15,-5 0 0 0,-6 3 0 0,-4-1 0 0,0-3 160 0,-2-3 16 16,4-2 16-16,2-9 0 15,2-2-384-15,4-6-80 0,7-4-16 0,8-5 0 0,5-6-496 0,10-6-96 0,7 2-32 0,6-7-11296 16,6-2-2272-16</inkml:trace>
  <inkml:trace contextRef="#ctx0" brushRef="#br0" timeOffset="2">25253 446 6447 0,'-15'2'576'0,"6"-2"-576"0,1 0 0 0,-1 3 0 0,3-1 1344 0,0 2 176 0,-1-4 16 0,-6 6 16 0,-6 5 1888 0,-11 6 368 16,-2 4 80-16,-2 7 16 0,-2 8-1744 0,0 7-352 16,2 4-64-16,2 6-16 0,0 6-272 0,2 5-64 15,0 7-16-15,3 7 0 0,5 5-464 0,7-2-80 16,9-6-32-16,4-9 0 0,6-5-416 0,5-1-64 15,3-2-32-15,3-7 0 16,2-4-288-16,5-7 0 16,3-2 0-16,3-4 0 15,4-4-320-15,0-4-80 0,4-7-16 0,-2-6 0 16,2-1-1488-16,-2-7-288 0,3-3-64 0,-1-4-16 0</inkml:trace>
  <inkml:trace contextRef="#ctx0" brushRef="#br0" timeOffset="3">25562 979 7647 0,'2'-5'160'0,"-2"-1"32"0,0 2 16 0,0 8 32 0,0-4-240 0,-2 0 0 0,2 0 0 0,-5 0 0 0,1 0 2432 0,-2 2 448 15,-3 7 96-15,-1 3 16 0,-3 7-256 0,-4 5-48 16,2 8-16-16,0 0 0 0,0 6-448 0,0 7-96 15,7-3-16-15,1 3 0 0,3-7-704 0,4-4-160 16,0 3-32-16,4 1 0 0,3 2-704 0,3-6-160 16,3 1-32-16,4-8 0 0,2-5-96 0,5-10-32 15,3-1 0-15,3-7 0 0,-2-4-192 0,2-6 0 16,2-5 0-16,0-4 0 0,-1-6 0 0,-1-2-192 16,-2-5 192-16,-5-2-160 0,-1 0-96 0,-5-2 0 0,-7 5-16 15,-3-7 0 1,-7 4-144-16,-4-2-32 0,-9 2 0 0,-6 2 0 15,-9 1-64-15,-4 3 0 0,-2 5-16 0,-7 0 0 0,-5 6 528 0,-1 0 0 0,4 5 0 0,5 2 0 16,6-5-192-16,4 7 64 0,9-3 128 0,6 3-208 31,7-2-352-31,10-1-64 0,7 3-16 0,6-2-9808 0,8-5-1968 0</inkml:trace>
  <inkml:trace contextRef="#ctx0" brushRef="#br0" timeOffset="4">25941 676 11055 0,'10'-2'480'0,"-1"2"112"16,2-4-464-16,-3 4-128 0,-2 0 0 0,-1 4 0 0,3-2 2416 0,3 5 464 16,8 3 80-16,7 9 32 0,6 3-240 0,2 8-64 15,2 8 0-15,-4 9 0 0,2 2-928 0,-6 4-192 16,-1 4-32-16,-5 7-16 0,-5 0-688 0,-11-2-128 0,-4 0-16 15,-8-5-16-15,-3-4-288 0,-8 5-64 0,-4 1-16 0,-5-1 0 16,-1-7-144-16,-1 2-32 0,-2-4 0 0,5-6 0 16,1-5 0-16,9-8 0 0,2-5 0 0,9-3 0 15,4-12-384-15,4-3-64 0,7-3-32 0,2-4-17696 16</inkml:trace>
  <inkml:trace contextRef="#ctx0" brushRef="#br0" timeOffset="5">26908 1421 22111 0,'-2'-2'1968'0,"2"0"-1584"16,0 0-384-16,0 2 0 15,2 0 1680-15,0 0 256 0,0 0 48 0,4-6 16 0,5 3 832 0,4 1 176 16,6-2 16-16,5 4 16 0,1 0-2288 0,5 0-464 0,5 0-96 0,1-2 0 31,-2 2-48-31,3-4 0 0,1-1 0 0,3-3 0 0,1 4-144 0,-3-7 0 0,-11 0 0 0,-5 5 0 16,-4-5 0-16,-1-4 0 0,-5 3 0 0,-3-3 0 16,-3 0 0-16,-5-2 0 0,-6-2 0 0,-4 4 0 31,-7 0-832-31,-4 2-32 0,-5-2-16 0,-3 5 0 0,-5 3-720 15,0-1-128-15,0 1-48 0,3 5 0 0,3-2 1200 0,5 4 256 0,4 0 32 0,7 4 16 16,6-4 1216-16,4 2 240 0,8 0 48 0,5 1 16 16,9 1-224-16,3-2-64 0,5 2 0 0,5-4 0 15,5 2-576-15,3 0-112 16,4-2-16-16,-2 7-16 0,-3-1-48 0,-7 5 0 0,-5 4 0 0,-11 2 0 0,-4 0 160 0,-6 4 32 16,-7 7 0-16,-4 4 0 0,-4 0-128 0,-7 2 0 15,-2 2-16-15,-2-2 0 0,-2-2-16 0,-2-4 0 16,0-1 0-16,2 1 0 15,0 0-96-15,2-3-128 0,4-1 176 0,5-3-176 32,2 0-368-32,1-10-176 0</inkml:trace>
  <inkml:trace contextRef="#ctx0" brushRef="#br0" timeOffset="6">28196 789 11967 0,'2'-6'1072'0,"1"1"-864"0,1-1-208 0,0 6 0 0,-2 0 2288 0,3 0 400 0,1 0 96 0,2-4 16 16,7 8-96-16,0-2-16 0,4 13 0 0,-2 6 0 16,0 9-896-16,-4 8-192 0,0 9-48 0,-4 4 0 15,-3 11-560-15,0 4-112 0,-4 0-32 0,1-2 0 16,1-2-480-16,0-3-112 0,0-8 0 0,-1 3-16 16,1-5-240-16,0-7 176 0,-2-8-176 0,2-4 160 15,-4-6-160-15,3-7 0 0,-3-7-192 0,-3-6 192 31,3-4-1200-31,-2-6-112 0,-2-5-32 0,0-6-15616 0</inkml:trace>
  <inkml:trace contextRef="#ctx0" brushRef="#br0" timeOffset="7">28209 732 23951 0,'7'-3'1056'0,"-3"-1"224"0,4 2-1024 0,3-2-256 15,-3 2 0-15,3 0 0 0,4-1 2832 0,11-1 512 16,8-2 112-16,10-1 0 0,16 3-1744 0,8-4-368 0,2 6-64 0,-3 2 0 16,-10 2-960-16,-8 6-176 0,-9 3-144 0,-8-1 192 15,-4 10-192-15,-9-1 0 0,-6 4 0 0,-7 3 0 16,-8 4 0-16,-4 1 0 16,-9 6 0-16,-8 1 0 0,-7 0-144 0,-6-6 144 0,-7 2 0 0,-4-2 0 15,-2-4 0-15,-4-5 0 0,0 1 0 0,4-7 144 16,4-4-144-16,9-7 0 0,8-4 0 0,11-4 0 15,8-4-832-15,9-5-112 0,11-2-16 16,8-6-10688-16,9 0-2128 0</inkml:trace>
  <inkml:trace contextRef="#ctx0" brushRef="#br0" timeOffset="8">29532 642 11967 0,'-17'-4'528'0,"8"4"112"0,-1 0-512 0,-1 0-128 16,5 4 0-16,-1-4 0 0,-1 2 3072 0,-7 7 576 15,-9 1 112-15,-8 8 16 0,-2 3-896 0,-4 6-176 0,-3 12-32 16,7 3-16-16,11-1-1120 0,6-1-240 0,2 5-32 0,7 4-16 16,8 4-576-16,2 3-112 0,6 3-32 0,5-4 0 15,0 5-272-15,2-11-48 0,0-4-16 0,2 2 0 31,0-1-192-31,2-5 0 0,0-7 0 0,2-2-160 0,3-7-144 0,1-1-16 0,3-14-16 0,0 1 0 32,1-11-576-32,-1 0-112 0,2-6-32 0,2-3 0 0</inkml:trace>
  <inkml:trace contextRef="#ctx0" brushRef="#br0" timeOffset="9">29964 900 15663 0,'-6'4'688'0,"2"0"144"0,1-2-656 0,1 3-176 0,2-1 0 0,0 2 0 0,0-1 1392 0,0 7 240 16,2 8 48-16,3 14 16 0,-1 4 1056 0,2 11 224 15,1 0 32-15,-1 0 16 0,3 0-1904 0,-3-7-384 16,0-5-80-16,-1-1-16 0,1-4-224 0,-4-5-48 16,5-3-16-16,-3-5 0 15,0-6-352-15,0-3-240 0,3-1 48 0,-3-7-15728 0</inkml:trace>
  <inkml:trace contextRef="#ctx0" brushRef="#br0" timeOffset="10">30405 663 22111 0,'11'0'976'0,"-5"0"208"16,5 0-944-16,-1 0-240 0,-1 0 0 0,-1 3 0 15,1 1 1856-15,6 2 320 0,10 9 64 0,7 0 0 16,7 13 496-16,-3 4 80 0,0 6 32 0,-4 7 0 0,-4 4-2032 0,-7 2-416 16,-4 6-80-16,-8 5 0 0,-7 2 0 0,-4 0 16 15,-7 0 0-15,-4-5 0 0,-2-1-160 0,1-5-48 16,1-4 0-16,0 0 0 0,2-4-320 0,5-7-64 16,2-6 0-16,-1-2-18704 0</inkml:trace>
  <inkml:trace contextRef="#ctx0" brushRef="#br0" timeOffset="11">24250 2992 26719 0,'-9'11'1184'0,"5"-4"240"0,2 3-1136 0,0-3-288 0,4-1 0 0,-2 2 0 0,2 5 704 0,2 6 64 0,0 11 32 0,5 13 0 0,-1 8 1168 0,1 0 224 0,2 0 48 0,-5 2 16 16,0-2-1088-16,1 3-208 0,-3 3-64 0,-2-2 0 15,0 3-736-15,0-5-160 0,0-8 0 0,1-5 0 31,-3-12-640-31,2-7-64 0,-4-4-32 0,2-6-16672 0</inkml:trace>
  <inkml:trace contextRef="#ctx0" brushRef="#br0" timeOffset="12">24250 2837 911 0,'14'2'0'0,"-3"-2"0"0,2 0 0 0,-2 0 0 0,-3 0 6464 0,1 0 1200 16,3 0 240-16,10 0 48 0,14-2-4048 0,11 2-800 16,8 0-160-16,-2 4-48 0,-4 1-1936 0,-6 5-400 15,-9 7-80-15,-8 5-16 0,-7 1-464 0,-11 3 0 16,-3 1 0-16,-12 3 0 0,-6 2-192 0,-4 0-96 16,-4-4-16-16,-5-1 0 0,1 1-80 0,-5 2 0 15,2-7-16-15,-1 3 0 16,3-7-624-16,3 0-128 0,1-6-32 0,3-3-9696 0,6-3-1920 15</inkml:trace>
  <inkml:trace contextRef="#ctx0" brushRef="#br0" timeOffset="13">25176 2737 21183 0,'-6'0'944'0,"1"2"192"16,1 2-912-16,-2 1-224 0,2 1 0 0,1-4 0 15,-1 7 1376-15,-4 6 224 0,-7 10 64 0,-4 11 0 0,-5 11 688 0,-4 4 144 16,3 2 16-16,-1 3 16 0,3-5-1344 0,2 0-272 16,6 0-48-16,2-6-16 15,9 2-608-15,1 2-240 0,10-5 176 0,6 1-176 0,6 2 0 0,6-13-128 16,7 2-16-16,7-8 0 16,3-7-704-16,1-4-144 0,2-4-32 0,-3-2-9936 15,1-3-2000-15</inkml:trace>
  <inkml:trace contextRef="#ctx0" brushRef="#br0" timeOffset="14">25790 2999 12895 0,'-3'4'1152'0,"1"7"-928"0,0-3-224 0,0 1 0 15,2 1 1936-15,0-1 352 0,-2 12 64 0,0 15 16 16,0 9 832-16,-1 8 192 15,6 3 16-15,-1-3 16 0,4-10-1984 0,1 1-400 0,-1-12-80 0,2-4 0 16,1-5-960-16,2-6-176 0,-1-6-32 0,1-3-16080 16</inkml:trace>
  <inkml:trace contextRef="#ctx0" brushRef="#br0" timeOffset="15">26137 2775 24879 0,'30'7'1088'0,"-16"-3"256"0,6 0-1088 0,-5 3-256 15,-7-1 0-15,-2-2 0 0,3 3 2704 0,8 8 496 0,6 8 80 16,9 9 32-16,-2 10-1648 0,-2 3-320 16,-7 4-64-16,-6 0 0 0,-6 0-816 0,-5 0-144 0,-6 2-48 0,-7-2 0 15,1 9-112-15,-11-5-32 0,-3 9 0 0,-3-7 0 16,1-2-128-16,3-8 0 0,4-7 0 0,4-6-12752 15,5-6-2432-15</inkml:trace>
  <inkml:trace contextRef="#ctx0" brushRef="#br0" timeOffset="16">27185 3231 23039 0,'0'-13'1024'0,"2"7"192"0,2 1-960 0,0 3-256 0,3-4 0 0,-3 4 0 16,2 0 1152-16,9 2 176 0,4-7 32 0,13-1 16 16,9 1 1632-16,4 1 320 0,-1 0 64 0,1 1 0 0,-2-1-2416 0,-3 2-480 31,-4 0-112-31,-4-3 0 0,-2 1-384 0,-4-5 128 0,-5 5-128 0,-2-5 0 16,-4 0 0-16,0 1 0 0,-7-1 0 0,-1-4 0 15,-3 2-464-15,-6-1-112 0,-2-1-32 0,-5-2 0 31,-1-3-1696-31,-5 6-320 0,-7-3-80 0,-1 2-16 0,-3 2 80 0,1 2 16 0,1 3 0 0,3 1 0 0,4 1 1856 0,2 6 368 0,7-4 80 0,3 4 0 16,7 0 1920-16,7 0 384 0,8 4 80 0,6-4 16 16,5 4 32-16,4 3 16 0,4-1 0 0,5-4 0 31,1 7-768-31,3-5-144 0,-2 4-48 0,-5 3 0 16,-2 0-384-16,-4 4-80 0,-4-1 0 0,-5 3-16 15,-1 1-560-15,-8 3-128 0,-1-4 0 0,-4 4 0 16,-5 0 128-16,-4 3 0 0,-4 4 0 0,-5 3 0 15,-6 3-128-15,-2-2 0 0,2 0 0 0,-4 0 0 16,2 0 0-16,2-2 0 0,5-4 0 0,3-9 0 16,7 0-432-16,2-7-64 0,5-3-16 0,6-5-17344 15</inkml:trace>
  <inkml:trace contextRef="#ctx0" brushRef="#br0" timeOffset="17">28509 2824 22623 0,'-6'17'496'0,"2"-2"96"0,4 2 32 0,0-10 16 0,0 1-512 0,0 1-128 0,2 6 0 0,0 8 0 0,2 15 3328 0,1 11 640 0,1 9 128 0,0 1 32 16,5 7-2784-16,-2-6-544 0,-5-15-112 0,0-7-32 16,0-4-400-16,-2 0-64 0,1 0-32 0,-1-6 0 15,0 0-160-15,2-7-224 0,-2 0 48 0,0-8-11712 16,5-5-2336-16</inkml:trace>
  <inkml:trace contextRef="#ctx0" brushRef="#br0" timeOffset="18">28392 2722 23039 0,'7'0'1024'0,"-1"0"192"0,3 0-960 0,-1 0-256 16,1 0 0-16,-1 0 0 0,5 0 3168 0,10 0 592 0,16 0 112 0,12 4 32 15,11-4-2112-15,1 7-400 0,-3 1-96 0,-7 1-16 16,-4 6-832-16,-10 0-160 0,-5 4-32 0,-11 2-16 16,-6 5-240-16,-8 3-240 0,-9-1 48 0,-9 4 16 15,-6 4-80-15,-4-8 0 0,-2 4-16 0,-7-5 0 32,-4 1-304-32,-2 4-48 0,-2-4-16 0,2-7 0 0,2 0 272 0,4-4 48 0,7-6 16 0,6-5-10960 15,4-1-2208-15</inkml:trace>
  <inkml:trace contextRef="#ctx0" brushRef="#br0" timeOffset="19">29653 2533 14735 0,'-21'10'640'0,"6"-1"160"0,0 1-640 0,0 1-160 15,2-2 0-15,5-1 0 0,-5 7 2560 0,-8 8 464 16,-11 18 112-16,-11 18 0 0,-1 16-320 0,9-5-64 15,8 1 0-15,12-5-16 0,6-7-1200 0,7-6-224 16,6-4-48 0,3-4-16-16,1-7-832 0,5 1-160 0,0-7-48 0,4-9 0 0,2-2-208 0,2-4 0 0,5-2 0 0,0-11-160 47,6-1-976-47,-1-8-192 0,-1 3-32 0,4-8-15472 0</inkml:trace>
  <inkml:trace contextRef="#ctx0" brushRef="#br0" timeOffset="20">29815 2863 24879 0,'4'-5'2208'16,"3"1"-1760"-16,-1 2-448 0,1 2 0 0,-1-4 1792 0,5 2 288 16,6-7 48-16,8-2 16 0,11-1 224 0,5 1 64 15,-3-2 0-15,-4 5 0 0,-4 6-1632 0,-6 2-320 16,-7 6-64-16,-7 5-16 0,-3-1-400 0,-7 7 0 15,-7 5 0-15,-1 5 0 0,-5 1 0 0,-4 4 0 16,-4 2-192-16,-1 0 192 0,3-4-256 0,0 2 64 16,2-2 0-16,2-1 16 0,4 1 176 0,3-2 0 15,4-1-144-15,1-3 144 0,8-1-160 0,1-12 160 16,7 0-208-16,6-7 80 16,2-2-464-16,5-2-96 0,4-4-16 0,0-3 0 15,1 1 0-15,4-5-16 0,-4 1 0 0,4-5 0 16,-3-2-1392-16,2 0-288 0</inkml:trace>
  <inkml:trace contextRef="#ctx0" brushRef="#br0" timeOffset="21">30582 2471 11967 0,'6'0'1072'16,"3"0"-864"-16,-1 0-208 0,-1 2 0 0,-3 0 1472 0,2 0 240 15,9 3 48-15,7 5 16 0,7 1 2784 0,10 6 560 16,5 6 128-16,-1 5 0 0,0 4-2768 0,-5 6-560 15,-4 9-128-15,-8 2 0 0,-7 4-1184 0,-6 3-224 16,-5 3-64-16,-8-1 0 16,-4-7-320-16,-7 0 144 0,-6 2-144 0,-4 0 0 0,0-4 0 15,-1-4 0-15,7-11 0 0,-2 4 0 16,0 1-288-16,0-1-160 0,4-2-48 0,3-6-19024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0:58.4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29347 6254 18431 0,'0'-6'1632'0,"0"-1"-1312"0,0 3-320 0,0 4 0 0,-3 0 0 0,1 0 0 0,2 0 0 0,-2-4 0 0,-2 4 2048 0,0 0 400 15,-3 0 80-15,7 0 16 0,0 0-1184 0,0 0-224 16,0 0-48-16,-40 25-16 0,25-18-400 0,-2 3-80 15,-2 1-16-15,-5 2 0 0,-3-3 0 0,-3 5 0 16,-2-4 0-16,0-1 0 0,0 1-16 0,-2-4-16 16,4 3 0-16,-2-3 0 0,0 3-96 0,0 1-32 15,-2-1 0-15,0 3 0 0,2-2-416 0,2 0 0 16,2 1 0-16,7-3 0 0,2-1 0 0,2 1 0 0,2 2 0 16,7-3 0-16,1 3 0 0,5-3 0 0,4 1 0 0,2-3 0 15,3-2 0-15,1 1 0 0,5 1 0 0,2-2 0 16,2 3 0-16,2-7 192 0,3 6 0 0,1-6 0 15,-2 4-64-15,7-4 0 0,6 2 0 0,2-2 0 16,9 0 32-16,0 0 0 0,4 0 0 0,2 5 0 16,-2-3-160-16,-4 2 0 0,-7 2 0 0,-4 3 128 15,-4 2-128-15,-5-1 0 0,-3 3 0 0,-7 2 0 16,-5 2 0-16,-8-2 0 0,-2 4 0 0,-8 7 0 16,-1-5 0-16,-4-4 0 0,-4 6 0 0,0-1 0 15,0-3-256-15,-6 4 0 0,-11 11 16 0,-9 5 0 16,-4 3-256-16,-2 1-48 0,0-5-16 0,3-6 0 0,-1-2 224 15,2 0 32-15,2-7 16 0,5-4 0 0,2-2 288 0,4-4 0 16,6-2 0-16,7-1 0 0,6 1 0 0,3-7 0 16,5-2 0-16,8 3 0 0,1-5 512 0,6 2 0 15,5-2 0-15,7-2 0 0,1 2 0 0,7-7 16 16,10 3 0-16,7-7 0 0,7 5-336 0,1-5-192 16,-2 3 192-16,-2 6-192 0,-2-3 224 0,-6 10-64 15,-1-3-16-15,-5 6 0 0,-3-4-144 0,-4 3-192 16,-7-3 32-16,-2 2 16 15,-4 3-1264-15,-4 0-256 0</inkml:trace>
  <inkml:trace contextRef="#ctx0" brushRef="#br0" timeOffset="1">28780 7765 9215 0,'0'-6'400'0,"0"4"96"0,0 0-496 0,-2 2 0 0,0 2 0 0,0 0 0 0,-1 4 2176 0,-1 1 352 0,0-1 64 0,-2 9 16 16,-3 6 352-16,5-4 80 15,2 0 16-15,4-2 0 0,2-4-1120 0,5-2-208 0,1-5-64 0,5-6 0 16,0-3-576-16,0-5-112 0,-2 3-16 0,2-3-16 15,2-5-432-15,4-6-64 0,0-3-32 0,-2 3 0 16,-2-3-416-16,-2 3 0 0,-2 0 0 0,-4 0 0 0,-1 4 0 0,-6 6 0 16,0 0-224-16,1 3 80 15,-3 6-448-15,-3-5-96 16,1 9-16-16,0 3 0 16,-2-3 64-16,2 6 0 0,0 3 0 0,2 0 0 0,2 1 384 0,0 3 96 0,4-2 16 0,1-2 0 0,1 4 144 0,1-5 0 15,1 1 0-15,1-1 0 0,2-3 0 0,-3-1 0 16,1 1 0-16,0-3 0 15,-1 0-944-15,-1-2-96 0,-3 0-32 0,-1 1 0 16,-1 1-1056-16,-2 0-224 0</inkml:trace>
  <inkml:trace contextRef="#ctx0" brushRef="#br0" timeOffset="2">29065 7435 5407 0,'20'5'480'0,"-12"-5"-480"0,1 4 0 0</inkml:trace>
  <inkml:trace contextRef="#ctx0" brushRef="#br0" timeOffset="3">29402 7631 9215 0,'-2'0'816'0,"2"0"-656"16,0 0-160-16,0 0 0 0,0-2 592 0,2 2 96 0,0 0 16 0,4-2 0 16,5 2 1696-16,4-2 352 0,6-2 64 0,3-3 0 15,8 1-1504-15,-3-3-304 0,3 3-64 0,-4 0-16 16,-4 1-736-16,-5 3-192 15,-2 0 0-15,-4 4-7456 0,-5 5-1520 0</inkml:trace>
  <inkml:trace contextRef="#ctx0" brushRef="#br0" timeOffset="4">29383 7825 7359 0,'-7'0'320'0,"5"0"80"0,0 0-400 0,0-2 0 0,2 2 0 0,2 0 0 15,0-2 2432-15,2 2 416 0,5-4 80 0,2 1 16 16,4-1-736-16,2 0-144 0,2 2-16 0,2-2-16 0,0-1-1616 0,1 3-416 15,-1-4 0-15,0 4-11152 16</inkml:trace>
  <inkml:trace contextRef="#ctx0" brushRef="#br0" timeOffset="5">29800 7657 2751 0,'-4'4'256'0,"2"-4"-256"16,0 0 0-16,0 2 0 0,-1 3 2032 0,3-5 352 0,0 2 80 0,-2 2 16 15,2 7 1440-15,-2-1 304 0,2 11 48 0,0-1 16 16,0 3-1408-16,2 0-288 0,0-1-48 0,5-1-16 16,3-4-1280-16,1-2-256 0,4-2-48 0,2-7-16 15,2-2-432-15,0-10-96 0,5-5-16 0,-3 1 0 16,-2-9-256-16,0-1-128 0,-1-5 128 0,-6-3-128 16,-1 3 0-16,-7-1 0 0,0 7 0 0,-6-2 0 15,-4-3 0-15,-3 3 0 0,-3-7 0 0,-8 7 0 16,3 4 0-16,-2 0 0 0,-4 4 0 0,-1 5 0 15,1-1 0-15,-3 7 0 0,3-4 0 0,4 3 0 16,4 1-720-16,6-8-176 0,12-1-48 0,11-6 0 0</inkml:trace>
  <inkml:trace contextRef="#ctx0" brushRef="#br0" timeOffset="6">29044 5749 8287 0,'0'-2'736'0,"0"-4"-592"0,0 6-144 0,0 0 0 0,0 0 1184 0,0 0 208 0,2 0 32 0,0 0 16 15,0 0 2192-15,1 6 432 0,-1 5 96 0,-2-11 0 16,0 0-1680-16,4 49-352 0,-4-24-64 0,0-1-16 16,0-3-1040-16,-2 3-224 0,0 1-32 0,0-1-16 15,-3 1-368-15,-1-2-80 0,2 3-16 0,-3-3 0 31,1 3-464-31,-3-5-80 0,3 3-32 0,-3-3 0 0,3-4-2576 0,0-2-512 0,1-2-96 16,3-5-32-16</inkml:trace>
  <inkml:trace contextRef="#ctx0" brushRef="#br0" timeOffset="7">29347 5698 9215 0,'-7'7'400'0,"3"-3"96"0,0 2-496 0,-3 1 0 15,3-3 0-15,-2 0 0 0,-1 7 2752 0,-6-3 448 16,-6 12 80-16,-6 7 32 0,-7 1-240 0,-2 8-64 16,0-2 0-16,-1-2 0 0,6 0-1024 0,3 2-224 15,5-6-32-15,2-1-16 0,8-1-944 0,7-5-192 16,8 1-48-16,9-8 0 0,4 1-320 0,8-6-64 16,7-1-16-16,5 1 0 0,-6-7-128 0,4 2 0 15,-1-2 144-15,0 3-144 0,-4 1 0 0,-3 5-208 0</inkml:trace>
  <inkml:trace contextRef="#ctx0" brushRef="#br0" timeOffset="8">30235 6790 13823 0,'2'-4'1216'0,"0"-4"-960"0,0 6-256 0,0-5 0 0,0 5 2016 0,3-4 352 0,1-5 80 0,5-6 16 16,6-6 208-16,4-7 32 0,2 2 16 0,3 5 0 16,2-5-800-16,-1 9-144 0,3 2-48 0,-4 4 0 15,-3 7-880-15,1 3-176 0,-3 6-32 0,0 3-16 16,-2 7-496-16,-2 4-128 0,-4 2 0 0,-2 2 0 0,-3 9 0 16,-3 6 0-16,-5-2 0 0,-5 5 0 15,-1-1 0-15,-5 5 0 0,-6 5 0 0,-6 6 0 0,-5 1 0 0,-2-2 0 16,-2 3 0-16,3-5 0 0,1-4 0 0,4-9 0 15,7-4 0-15,9-9 0 0,4-3 0 0,4-9 0 16,8-3 0-16,5-3 0 0,6-3 0 0,7-4 0 16,-1-4 0-16,3-5 0 15,4 1 0-15,2-5 0 0,0 2 0 0,-2-4 0 0,-4 5 0 0,-7 1 0 0,-4 5 0 16,-2-5 0 0,0 3-832-16,-2 0-192 0,-1-5-48 0,1-4-16064 0</inkml:trace>
  <inkml:trace contextRef="#ctx0" brushRef="#br0" timeOffset="9">31014 6654 8287 0,'-6'9'368'0,"4"-5"80"0,0 0-448 0,-1 3 0 16,3-7 0-16,0 2 0 0,3 0 2256 0,-1 0 368 0,0 2 80 0,2 0 16 0,3 3-96 0,-1-5-32 16,2 2 0-16,3-4 0 0,0-2-400 0,-1 0-80 15,5-4 0-15,0-1-16 0,0-3-912 0,0-5-176 16,-2 4-48-16,0-2 0 0,-3 3-656 0,-3-1-144 16,-1 5-32-16,-4-3 0 15,0 7-128-15,-2-4 0 0,-2 3 144 0,0 1-144 0,-2 2 352 0,2 0 0 0,-1 0 0 16,1 0 0-16,2 0-96 0,0 0 0 0,0 0-16 0,0 0 0 31,0 0-240-31,0 0 144 0,0 0-144 0,0 0 128 0,0 0-128 0,30-21 0 0,-26 15 0 0,-1 1 0 16,-3 3 0-16,0 0 0 0,-3 0 0 0,1 2 0 15,0 2 0-15,0-2 0 0,-2 4 0 0,0 1 0 32,1-5 0-32,3 0 0 0,0 0 0 0,0 0 0 15,0 0 0-15,0 0 0 0,0 0 0 0,0 0 0 16,0 0 0-16,17-43 0 0,-10 30 0 0,1 1 0 15,-1-1 0-15,1-4 0 0,-1 6-144 0,-5-4 144 16,0 9-160-16,-4-1 32 0,0 5 0 0,-3 2 0 0,1 5 128 0,-2-1 0 16,1 6 0-16,1 1-128 0,0 2 128 0,0 4 0 15,2 4 0-15,2-4 0 0,2 2 0 0,-2-4 0 16,2 9 0-16,2-3-128 0,0-4 128 0,5-2 0 16,-1 2 0-16,3 0 0 0,6 0 0 0,4 0 0 15,1-2 0-15,1-2 0 0,1-1 0 0,-3-1 0 16,-2 2 0-16,-2-2 0 15,-4-1-512-15,0 1-80 0,-1-5-16 0,-1-2-16784 0</inkml:trace>
  <inkml:trace contextRef="#ctx0" brushRef="#br0" timeOffset="10">31325 6054 31327 0,'-13'-13'1392'0,"7"2"272"0,2 5-1328 0,0 0-336 0,1 4 0 0,3-1 0 0,0 3 0 0,3 0 0 0,3-6 0 0,2 2-128 15,5-5-1408-15,6 3-256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1:20.45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26918 17160 12895 0,'-4'-10'1152'0,"0"3"-928"0,2-1-224 0,2 6 0 0,0 2 752 0,-2-7 96 0,-1-3 32 0,-1-7 0 0,0-5 352 0,0-3 80 15,-1 3 16-15,5 5 0 0,3 7-176 0,-1 3-16 16,2-1-16-16,0 6 0 0,3 4 768 0,-1 2 160 0,3 5 16 16,1 3 16-16,1 10-288 0,4 1-64 0,2 13-16 0,0 5 0 15,2 8-896-15,0 4-176 0,2 2-48 0,-1 3 0 16,1 1-272-16,-4-3-64 0,2-5-16 0,-2-4 0 16,-2-11-112-16,2-2 0 0,-4-6-128 0,-5-7 192 15,1 0-192-15,-3-8 0 0,1-2 0 0,-1-1 0 31,-2-6-672-31,-2-1-128 0</inkml:trace>
  <inkml:trace contextRef="#ctx0" brushRef="#br0" timeOffset="1">27511 17497 12895 0,'2'-5'1152'0,"0"1"-928"16,2 2-224-16,0-4 0 0,3 1 1280 0,1-3 192 0,9-5 64 0,9-4 0 15,4-11 1408-15,4 7 272 0,0 0 64 16,-7 4 16-16,-1 0-2160 0,-5 4-432 0,-2 4-96 0,-6-1-16 16,-2 3-400-16,-5 3-64 0,-1 0-128 0,-3 4 176 31,-2 0-496-31,-2 0-80 0,-5 0-32 0,1 0-13712 0</inkml:trace>
  <inkml:trace contextRef="#ctx0" brushRef="#br0" timeOffset="2">27572 17128 18431 0,'2'0'1632'16,"1"5"-1312"0,-1-5-320-16,0 2 0 0,-2 2 1472 0,2 2 240 0,2 7 32 0,5 11 16 15,-1 7 1184-15,5 8 256 0,0 5 32 0,0 10 16 0,1 1-1680 0,1 0-336 16,-2-1-64-16,2-5-16 0,2-7-832 0,0-10-192 15,0-4-128-15,0-9 192 0,-2-6-416 0,0-5-80 16,2-3-16-16,0-10-17552 16</inkml:trace>
  <inkml:trace contextRef="#ctx0" brushRef="#br0" timeOffset="3">28017 16973 16575 0,'0'-2'1472'0,"-2"0"-1168"16,2 2-304-16,0-5 0 15,2 3 1408-15,1 0 208 0,-1-4 48 0,0-5 16 0,6-2 992 0,3-8 192 0,2 4 32 0,2-2 16 16,2 6-1280-16,0-4-256 0,0 6-48 0,0 7-16 0,0 2-768 16,-2 8-160-16,0 1-16 0,-5 8-16 0,1 6-176 0,-2 2-48 31,-1 11 0-31,-6 7 0 0,0 6-128 0,-2 6 0 0,-2 2 0 0,-2 5 0 0,0 0 0 0,-3-1 0 16,3 1 0-16,4-9 0 0,4-4 128 0,7-13 0 15,4-7 0-15,2-7 0 0,2-3 0 0,2-5 0 16,1-7 0-16,1-1 0 0,-4-8-128 0,3-3 0 15,-3-3 0-15,-2-3 0 0,2-2 0 0,-2-4 0 0,0 0 0 0,-2-3 0 16,-2 1 0-16,-1 4 0 0,3 0 0 0,-4 0 0 31,2 2-2096-31,-3 0-448 0</inkml:trace>
  <inkml:trace contextRef="#ctx0" brushRef="#br0" timeOffset="4">28727 17086 12895 0,'-2'-2'576'0,"-1"2"112"16,1-5-560-16,2 5-128 0,0 0 0 0,2 0 0 0,1 0 2880 0,1-2 560 16,6 0 96-16,5-2 32 0,5 0-832 0,1-7-176 15,4 0-16-15,1 1-16 0,0-5-1408 0,1-2-288 16,1-5-48-16,0 3-16 0,-5 0-416 0,-2 0-96 15,-1 4 0-15,-3-6-16 0,0 4-240 0,-7 0-192 16,1 4 48-16,-7 0 0 16,3 0-1776-16,-7 3-368 0</inkml:trace>
  <inkml:trace contextRef="#ctx0" brushRef="#br0" timeOffset="5">28812 16849 9215 0,'0'7'816'0,"0"-3"-656"0,2-4-160 0,2 2 0 16,1 0 2688-16,-3 0 496 0,4 3 96 0,3-5 32 15,6 6 448-15,2 5 80 0,4-1 32 0,0 7 0 16,0 5-2096-16,-4-1-432 0,1 7-64 0,-4-3-32 16,1 5-816-16,-4 2-176 0,2 0-16 0,-3 0-16 15,1 0-224-15,0-2 0 0,-1-3 128 0,-1-1-128 16,2-9-1024-16,-1-2-256 0</inkml:trace>
  <inkml:trace contextRef="#ctx0" brushRef="#br0" timeOffset="6">29515 17013 22111 0,'-7'7'976'0,"3"-5"208"0,2 0-944 16,0-2-240-16,2 0 0 0,0 0 0 15,0 0-1024-15,0 0-256 0,0 0-64 0,2 0 0 16,2-2-144-16,-4 2-48 0,0 0 0 0,41-15 0 0</inkml:trace>
  <inkml:trace contextRef="#ctx0" brushRef="#br0" timeOffset="7">29794 16941 26719 0,'-11'6'2368'0,"7"-4"-1888"0,0 1-480 0,2-3 0 16,2 2 528-16,-3-2 16 0,3 4 0 0,0-4 0 15,0 0-272-15,0 0-48 0,3 0-16 0,-3 0 0 16,0 0-208-16,0 0-192 0,25-32 48 0,-12 19 0 0</inkml:trace>
  <inkml:trace contextRef="#ctx0" brushRef="#br0" timeOffset="8">30126 16794 27647 0,'-8'6'1216'0,"3"-6"256"0,3 0-1168 0,2 3-304 15,0-3 0-15,0 2 0 0,0 0-224 0,0-2-96 0,4 4-32 0,1-4 0 31,5-4 512-31,-10 4 96 0,0 0 32 0,45-32 0 0</inkml:trace>
  <inkml:trace contextRef="#ctx0" brushRef="#br0" timeOffset="9">30341 16734 35935 0,'-17'24'1600'0,"9"-13"320"0,1-1-1536 16,1-3-384-16,4-3 0 0,0-2 0 0,-1 0-128 0,1-2-112 0,4-2-16 0,5-11 0 15,10-12 256-15</inkml:trace>
  <inkml:trace contextRef="#ctx0" brushRef="#br0" timeOffset="10">30633 16419 25791 0,'9'-17'2304'0,"-1"2"-1856"16,1 9-448-16,-3 2 0 0,0 2 592 0,3-3 32 15,8-5 0-15,11-14 0 0,6-1 480 0,2 1 112 16,-2 3 0-16,-6 2 16 0,-7 8-560 0,-4 3-112 15,-4-1-32-15,-5 3 0 0,-1 0-736 0,-7-1-160 16,0 3-16-16,-7-7-14512 0</inkml:trace>
  <inkml:trace contextRef="#ctx0" brushRef="#br0" timeOffset="11">30635 16021 35935 0,'0'17'1600'0,"2"-12"320"0,3 1-1536 0,-3 5-384 0,0-5 0 0,0 0 0 16,2 3 320-16,5 8 0 0,3 11 0 0,8 6 0 15,3 13 304-15,-4-5 48 0,-2-4 16 0,2-4 0 16,-2-2-560-16,5-10-128 0,-3-5 0 0,0-5-17552 16</inkml:trace>
  <inkml:trace contextRef="#ctx0" brushRef="#br0" timeOffset="12">30946 15838 8287 0,'-17'4'736'0,"9"-4"-592"0,1-4-144 0,3 2 0 15,2 0 1040-15,0 0 176 0,0-5 48 0,-1-3 0 16,1-9 1936-16,2-7 400 0,5-4 80 0,1-4 16 15,2 0-896-15,5-2-176 0,4 0-48 0,2 0 0 16,5-1-1040-16,-1 3-192 16,5 5-64-16,-2 5 0 0,-1 3-832 0,1 6-160 0,-3 9-32 0,-2 6-16 15,-1 6-240-15,-3 7 0 0,-3 6 0 0,-1 11 0 16,-2 6 192-16,0 11-48 0,-5 2-16 0,-2 2 0 16,0 6-128-16,-6-1 0 0,2-3 0 0,-4 0 0 0,0 4 0 15,-3 3 0-15,1 0 0 0,0-3 0 0,1-6 0 0,3-2 0 16,7-2-192-16,1-9 192 15,7-4 0-15,2-12 0 16,2-5 0-16,-2-4 192 0,-1-5-192 0,3-6-176 0,3-10 48 0,1-11 0 0,0-9-208 0,1-6-48 16,-1-5 0-16,-2 3 0 0,0-2 96 0,-2 4 16 15,2-2 0-15,-2 4-11296 16,-4 2-2256-16</inkml:trace>
  <inkml:trace contextRef="#ctx0" brushRef="#br0" timeOffset="13">31255 14955 19343 0,'-4'6'848'0,"2"-6"192"0,2 2-832 0,0 0-208 0,2 5 0 0,0-7 0 15,0 4 2688-15,6 5 512 0,5 3 80 0,6 3 32 0,5 4-1392 16,-1 1-256-16,-1-1-64 0,1-4-16 0,-2-1-1072 0,-4-1-224 15,3 0-32-15,-6 2-16 16,-1-4-656-16,-2-1-128 0,-5 1-32 0,-1-5-15664 16</inkml:trace>
  <inkml:trace contextRef="#ctx0" brushRef="#br0" timeOffset="14">31574 14776 10127 0,'-4'11'896'0,"2"-9"-704"0,0 6-192 15,0-4 0-15,0 3 1440 0,0-5 256 0,-1 6 48 0,-1 5 16 16,-4 13 2048-16,-3 4 416 0,-2 6 64 0,3-2 32 16,1-2-1776-16,3-5-368 0,4-1-64 0,4-7 0 15,2-4-1472-15,4-6-272 0,3-3-64 0,2-4-16 16,4-4-288-16,2-4 0 0,2-5 0 0,3-4 0 16,1-2 0-16,1-2 0 0,2 2 0 0,-1 0 0 15,1 2-256-15,-5 2 0 0,1 0 0 0,-3 9-11584 16,-2-2-2304-16</inkml:trace>
  <inkml:trace contextRef="#ctx0" brushRef="#br0" timeOffset="15">32164 15423 21183 0,'-10'-4'1888'0,"3"2"-1504"0,3 0-384 16,2-1 0-16,0 3 1728 0,2-4 288 0,0 2 48 0,2-2 16 15,2-3 832-15,3-3 160 0,5-7 48 0,3 2 0 16,5-2-2128-16,1 0-416 0,0 2-96 0,0-2-16 15,3 2-464-15,-3 0 0 0,0 2 0 0,1-2 0 16,-3 5-800-16,-2-1-208 0,0 0-32 0,-6 3-10624 16,-1-1-2128-16</inkml:trace>
  <inkml:trace contextRef="#ctx0" brushRef="#br0" timeOffset="16">32184 15206 26719 0,'10'11'1184'0,"-3"-5"240"0,1 2-1136 0,-1 1-288 0,-1-3 0 16,-2 3 0 0,3 2 2400-16,5 1 416 0,5 14 96 0,7 8 16 0,4 6-1776 0,-3 1-368 0,-1-3-64 0,-3-4-16 15,0-4-704-15,-4-2-160 0,0-7-32 0,-2-4-17296 16</inkml:trace>
  <inkml:trace contextRef="#ctx0" brushRef="#br0" timeOffset="17">32518 14880 15663 0,'-9'-10'1392'0,"7"3"-1120"16,2-6-272-16,0 3 0 0,0 1 352 0,0 3 16 0,2-3 0 0,3-8 0 16,1-6 1936-16,5-9 384 0,2-2 64 0,-1 2 32 15,1 6-1568-15,0 5-304 0,2 8-64 0,-2-2-16 16,-1 9-384-16,3 2-64 0,0 6-32 0,2 4 0 16,-2 5-128-16,0 6-32 0,0 4 0 0,-2 9 0 15,-3 6-192-15,1 7 128 0,2 2-128 0,-5 8 0 16,7 2 432-16,-4-6-16 0,0 0 0 0,-1-6 0 15,-1-1 496-15,-1 3 112 0,-1-7 0 0,-1 1 16 16,3 1-448-16,-3-8-80 0,0-4-32 0,1-9 0 16,1-6-32-16,1-9 0 0,1-4 0 0,1-7 0 15,2-3-144-15,2-9-48 0,0-5 0 0,0-3 0 16,2-8-256-16,-2 4 160 0,-3-1-160 0,-1 0 128 16,0 4-608-16,-3-4-128 0,-2 4-32 0,-1 5 0 15,-3 0-1712-15,-4 3-336 0,0-1-80 0,-5 4-12032 16</inkml:trace>
  <inkml:trace contextRef="#ctx0" brushRef="#br0" timeOffset="18">32595 14201 22111 0,'-7'-2'1968'0,"7"2"-1584"0,2-4-384 15,1 2 0-15,-1 2 784 0,2 0 80 0,2 2 16 0,5 2 0 16,12 0 2192-16,5 7 448 0,4 6 96 0,2 2 16 15,-4 2-2368-15,-2 5-480 0,-5-3-80 0,-2 3-32 16,-1 4-480-16,-8-1-192 16,1-1 176-16,-7-2-176 0,-1-7-128 0,-5 0-128 0,0-8-32 0,0-3-11712 15,0-4-2336-15</inkml:trace>
  <inkml:trace contextRef="#ctx0" brushRef="#br0" timeOffset="19">32869 14084 13823 0,'-6'6'608'0,"4"-3"128"0,0 1-592 0,0 0-144 16,0 0 0-16,-1 3 0 0,-1-3 3392 0,0 7 656 15,-2 8 128-15,-3 6 32 0,0 3-1328 0,3-5-256 16,2 3-48-16,4-5-16 0,4-8-1424 0,5 2-304 16,1-9-48-16,3 1-16 0,6-3-608 0,0-4-160 0,1-2 0 0,1-2 0 15,2-7 0-15,-1 0-144 0,-3 1 144 0,-2-1-208 16,0 0 48-16,-4 5 16 0,-1-3 0 0,-3 3 0 31,-3 4-656-31,1-4-128 0,-3 3-32 0,0 1-15872 0</inkml:trace>
  <inkml:trace contextRef="#ctx0" brushRef="#br0" timeOffset="20">33010 13992 20271 0,'0'0'1792'16,"2"-4"-1424"-16,2 2-368 0,-1 2 0 0,1-6 1184 0,0 1 160 15,5-3 48-15,5-5 0 0,8-10 1744 0,3-1 368 16,-1-1 64-16,-1 1 16 16,-1 5-2336-16,-3-2-464 0,-2 6-80 0,-4 2-32 0,-3 5-672 0,-1 1 0 15,-3 3 0-15,-2 2 0 16,-4 2-2192-16,-2 2-480 0</inkml:trace>
  <inkml:trace contextRef="#ctx0" brushRef="#br0" timeOffset="21">33040 13780 18367 0,'2'2'400'0,"0"-2"96"0,2 2 16 0,1 0 0 0,-1 2-512 0,-2-2 0 0,2 5 0 0,5 1 0 16,6 9 3264-16,4 7 576 0,2 6 96 0,-2 1 32 15,3 3-1904-15,-5 1-368 0,0-4-80 0,0 1-16 16,-2-8-912-16,-3-3-192 0,1-2-48 0,-2-8 0 31,4-3-1328-31,-5-5-272 0</inkml:trace>
  <inkml:trace contextRef="#ctx0" brushRef="#br0" timeOffset="22">33306 13360 29487 0,'4'7'2624'0,"3"-3"-2112"16,-1 2-512-16,-4 1 0 0,3 1 1024 0,-1 5 112 15,9 10 16-15,4 9 0 0,8 15 880 0,3 2 176 16,2 0 32-16,-1-4 16 0,3-7-1728 0,-2-10-336 15,-4-3-192-15,-1-14-18560 0</inkml:trace>
  <inkml:trace contextRef="#ctx0" brushRef="#br0" timeOffset="23">26531 18772 9903 0,'-2'-7'208'0,"-1"1"48"0,3-2 16 0,0-1 16 0,0 5-288 0,3-5 0 0,-3 1 0 0,2-7 0 0,2-11 2448 0,2-4 432 0,1-1 96 0,1 7 16 0,1 9-688 0,-3 2-128 16,3 13-16-16,-1 7-16 0,1 10-560 0,-3 4-112 0,3 9-32 16,-1 8 0-16,1-2 64 0,-1 7 16 0,3 8 0 0,0 4 0 15,1-1-848-15,1 1-160 0,0-4-48 0,2-6 0 16,2-7-336-16,-2-6-128 0,0-13 0 0,0-6 144 15,-3-7-144-15,3-12 0 0,-2-2 0 0,0-5 0 32,2-9-1280-32,-3 3-352 0</inkml:trace>
  <inkml:trace contextRef="#ctx0" brushRef="#br0" timeOffset="24">27110 18738 11055 0,'-4'6'480'0,"4"-2"112"0,0-4-464 0,0 0-128 15,2 0 0-15,2 0 0 16,3 0 2192-16,1-4 432 0,9-2 64 0,7-3 32 0,5-4-96 0,3-4 0 16,-2-4-16-16,0-2 0 0,0 1-944 0,-5 3-176 15,-3 0-32-15,-3 4-16 0,-4 5-1024 0,-5 3-208 16,-1 3-32-16,-7 4-10768 15,-2 6-2144-15</inkml:trace>
  <inkml:trace contextRef="#ctx0" brushRef="#br0" timeOffset="25">27200 18546 20271 0,'-3'-4'896'0,"3"4"192"0,3-4-880 0,-1 8-208 0,0-4 0 0,0 4 0 15,0 3 2432-15,4 3 432 0,5 7 80 0,0 7 32 0,4 12-800 0,2-4-144 16,0 6-48-16,-2-6 0 0,2-2-1088 0,-2-5-208 15,2-3-48-15,0-5-16 0,0-7-480 0,0-8-144 16,0-2 0-16,2-6-11904 16,-2-5-2480-16</inkml:trace>
  <inkml:trace contextRef="#ctx0" brushRef="#br0" timeOffset="26">27647 18542 13823 0,'6'2'608'0,"-2"-2"128"0,1 0-592 0,-1 0-144 0,-2 0 0 0,2-2 0 16,3-2 1664-16,3-3 288 0,7-6 64 0,9-1 16 15,2-8 480-15,2-3 112 0,-1 1 0 0,-1 3 16 16,-2 6-1200-16,-5 2-240 0,-4 9-48 0,0 4-16 15,-6 9-560-15,-5 8-96 0,-2-2-32 0,-4 10 0 16,-2 11-304-16,-4 0-144 0,-3 9 128 0,1-4-128 0,-1 5 448 16,1-7 0-16,1-1 0 0,3-4 0 0,4 2 64 15,2-6 32-15,5-6 0 0,3-1 0 0,1-10-352 0,2-5-192 16,2 3 192-16,-3-9-192 0,3 2 144 0,-2-4-144 16,2 0 0-16,-2-4 144 0,-1 2-144 0,1-2 0 15,0-1 0-15,2-1 0 0,0 2 0 0,0-5-224 16,-2 5 32-16,-1-7-11776 15,7-10-2336-15</inkml:trace>
  <inkml:trace contextRef="#ctx0" brushRef="#br0" timeOffset="27">28509 18504 19343 0,'-6'-5'848'0,"4"1"192"0,2 2-832 0,0-2-208 0,0 4 0 0,0 0 0 15,2-2 2416-15,0-1 432 0,5 1 96 0,3-2 0 16,1 0-608-16,0 0-128 0,3 1-32 0,-1 1 0 16,2-2-1248-16,-2-2-256 0,4-1-48 0,-4-1-16 15,4-3-480-15,-4 0-128 0,-1 1 0 0,-3-1 0 0,1 0-208 16,-3 3-64-16,-5-1-16 0,-2 3 0 16,0 2-2208-16,-4 2-432 0,-3-5-80 15,1 3-11280-15</inkml:trace>
  <inkml:trace contextRef="#ctx0" brushRef="#br0" timeOffset="28">28554 18289 11967 0,'-28'-9'528'0,"22"9"112"0,4-4-512 0,2 4-128 0,0 0 0 16,0-2 0-16,2-3 2368 0,2 1 448 0,1 0 96 0,3 2 16 16,3 6 528-16,2 7 96 0,-1 4 32 0,1 4 0 15,2 4-2128-15,-4 3-432 0,-1 1-64 0,-1-3-32 16,2 1-560-16,-3-3-112 0,5-1-32 0,-3-4 0 16,5-2-384-16,-2-7-80 0,4 1-16 0,2-3-17072 15</inkml:trace>
  <inkml:trace contextRef="#ctx0" brushRef="#br0" timeOffset="29">29180 18289 35935 0,'-15'10'1600'0,"9"-6"320"0,2 3-1536 16,-3-3-384-16,5 0 0 0,0-2 0 15,-2 1-544-15,0 3-176 0,-1 0-48 0,3 1 0 0,2-1 768 0,5-6 368 16,1 0-48-16,7-6 0 15,-1-1-1984-15,8 1-384 0,-1-5-96 0,2 1-16 0</inkml:trace>
  <inkml:trace contextRef="#ctx0" brushRef="#br0" timeOffset="30">29436 18329 7359 0,'0'0'656'0,"0"-4"-528"0,0 2-128 0,0 2 0 31,0 0 1696-31,0 0 304 0,0 0 64 0,2 2 16 0,-2 2-64 0,2-4-16 0,-2 2 0 0,0-2 0 31,0 0-1488-31,0 0-320 0,0 0-48 0,0 0-6752 0,43 4-1360 0</inkml:trace>
  <inkml:trace contextRef="#ctx0" brushRef="#br0" timeOffset="31">29700 18220 23039 0,'0'-4'2048'0,"0"0"-1648"31,2 2-400-31,0-2 0 0,0 1 1472 0,-2 1 224 16,3-4 32-16,1 0 16 0,0-5 272 0,0 4 48 15,3-1 16-15,-1 2 0 16,5 1-2080-16,-1-1-528 0,3 2-48 0,2-3-16 0</inkml:trace>
  <inkml:trace contextRef="#ctx0" brushRef="#br0" timeOffset="32">30111 18003 3679 0,'-15'7'320'0,"7"-3"-320"0,3-4 0 0,3 0 0 16,2 0 4352-16,0 0 784 0,2-4 176 0,5-1 16 16,1 3-2000-16,7-8-416 0,7-1-80 0,3 0-16 15,5-1-1264-15,2-3-256 0,0 0-48 0,2-2-16 16,2-2-656-16,-2 4-144 0,-2-7-32 0,-2 5 0 16,-2-2-400-16,-5 2 0 0,-4 4 0 0,-2 3 0 15,-6 1 0-15,-2 3-192 0,-5 6 0 0,-4 4-11232 16,-4 0-2256-16</inkml:trace>
  <inkml:trace contextRef="#ctx0" brushRef="#br0" timeOffset="33">30250 17682 28559 0,'-5'-9'2544'0,"3"3"-2032"16,2 2-512-16,0 4 0 0,2 0 2176 0,-2 0 352 16,2-2 64-16,3 2 16 0,3 0-1328 0,3 10-272 15,4 3-48-15,0 8-16 0,2 7-416 0,0 2-80 16,2 6 0-16,-2-2-16 0,0 2-112 0,0 0-32 15,-2-4 0-15,-2 2 0 0,0-2-288 0,-3-8 0 0,1-3 0 0,0-4 0 32,-3-4-224-32,7-7-160 0,-2-6-16 0,4-4-18736 0</inkml:trace>
  <inkml:trace contextRef="#ctx0" brushRef="#br0" timeOffset="34">30646 17705 12895 0,'-26'5'1152'0,"13"-5"-928"0,5-5-224 0,2 3 0 15,1 2 1664-15,3-6 272 0,0 1 64 0,2-3 16 0,2-5 352 0,0-8 80 16,7-3 16-16,4-1 0 0,6-1 0 0,0 3 0 16,2 2 0-16,1-1 0 0,-1 3-1360 0,0 4-272 15,0 0-48-15,1 7-16 0,-3 6-384 0,-2 4-96 16,0 6-16-16,-2 7 0 0,2 2-128 0,-9 7-16 0,-1 6-128 15,-5-1 192-15,0 8-192 0,-2-5 0 16,0 2 0-16,0 0 0 0,0-2 0 0,2-3 0 0,2-1 0 0,3 0 0 16,-1 2 0-16,3-1 128 0,1-1-128 0,-1-7 144 15,4 7-144-15,-1-11 192 0,1 4-192 0,2-10 192 16,2 0-192-16,0-11 0 0,2-5 0 0,1-1 0 16,-1-9 0-16,-2-2 0 0,-2-4 0 0,0-3 0 15,0-6-224-15,-3 1-128 0,-1-3-32 0,-3 0 0 16,-1-2-1600-16,-3-2-336 15</inkml:trace>
  <inkml:trace contextRef="#ctx0" brushRef="#br0" timeOffset="35">30982 17231 18431 0,'-8'-18'816'0,"6"10"160"16,2-1-784-16,0 5-192 0,2 0 0 0,-2 4 0 15,4 0 976-15,2 0 160 0,7 0 16 0,6 4 16 0,5 0 1392 0,-3 7 256 16,0 2 64-16,-4 2 16 15,1 2-944-15,-4 4-192 0,-1 0-32 0,-2 3-16 16,-3-1-992-16,1-2-192 0,-3 5-32 0,1-5-16 16,1 7-480-16,-4-11 0 0,1 4 0 0,-3-6-18112 0</inkml:trace>
  <inkml:trace contextRef="#ctx0" brushRef="#br0" timeOffset="36">31225 16947 17503 0,'-8'13'768'0,"3"-4"176"0,3 1-752 0,0-3-192 0,0 3 0 0,0-5 0 0,-2 5 2384 0,-1 7 448 0,-1 13 96 0,-3 11 16 15,1 3-16-15,1-3 0 0,5-3 0 0,2-4 0 16,7-6-1680-16,6-7-336 0,1-2-64 0,6-4-16 16,-1-4-384-16,4-9-64 15,3-2-32-15,1-7 0 16,1-3 16-16,2-5 0 0,2-4 0 0,-2 0 0 0,-3-1-176 15,3 1-48-15,-2 2 0 0,0 4 0 16,-1 3-912-16,-3 6-192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22.png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2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0.png"/><Relationship Id="rId7" Type="http://schemas.openxmlformats.org/officeDocument/2006/relationships/customXml" Target="../ink/ink31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30.xml"/><Relationship Id="rId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7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/>
              <a:t>Autumn 2025</a:t>
            </a:r>
            <a:br>
              <a:rPr lang="en-US" dirty="0"/>
            </a:br>
            <a:r>
              <a:rPr lang="en-US"/>
              <a:t>Lecture 17</a:t>
            </a:r>
            <a:endParaRPr lang="en-US" dirty="0"/>
          </a:p>
        </p:txBody>
      </p:sp>
      <p:pic>
        <p:nvPicPr>
          <p:cNvPr id="1026" name="Picture 2" descr="Calvin and Hobbes comic strip: &#10;pane 1: Calvin sitting at a table with an open book &quot;You know, I don't think math is a science. I think it's a religion.&quot; Hobbes looking puzzled &quot;A religion?&quot; &#10;pane 2: Calvin explaining &quot;Yeah. All these equations are like miracles. You take two numbers and when you add them, they magically become one *new* number! No one can say how it happens. You either believe it or you don't.&quot; &#10;pane 3: Calvin gesturing to book &quot;This whole book is full of things that have to be accepted on faith! It's a religion!&quot; Hobbes listening attentively&#10;pane 4: Hobbes looking over Calvin's shoulder &quot;And in the public schools no less. Call a lawyer.&quot; Calvin looking at the book &quot;As a math atheist, I should be excused from this.&quot; ">
            <a:extLst>
              <a:ext uri="{FF2B5EF4-FFF2-40B4-BE49-F238E27FC236}">
                <a16:creationId xmlns:a16="http://schemas.microsoft.com/office/drawing/2014/main" id="{5C6DE052-C4B1-431F-9EFB-5C45BC92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3" y="242727"/>
            <a:ext cx="3970801" cy="49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  <a:endParaRPr lang="en-US" dirty="0"/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r>
                  <a:rPr lang="en-US" b="1" dirty="0"/>
                  <a:t>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</a:p>
              <a:p>
                <a:endParaRPr lang="en-US" b="1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/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4A0422-49AF-417F-A0EA-527CB8941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83600" y="355320"/>
              <a:ext cx="9591120" cy="338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4A0422-49AF-417F-A0EA-527CB8941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240" y="345960"/>
                <a:ext cx="9609840" cy="34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P(k+1)">
                <a:extLst>
                  <a:ext uri="{FF2B5EF4-FFF2-40B4-BE49-F238E27FC236}">
                    <a16:creationId xmlns:a16="http://schemas.microsoft.com/office/drawing/2014/main" id="{30BDD27A-139D-4C95-97B0-5E559A9DA4E0}"/>
                  </a:ext>
                </a:extLst>
              </p14:cNvPr>
              <p14:cNvContentPartPr/>
              <p14:nvPr/>
            </p14:nvContentPartPr>
            <p14:xfrm>
              <a:off x="3492000" y="3667680"/>
              <a:ext cx="1577520" cy="664920"/>
            </p14:xfrm>
          </p:contentPart>
        </mc:Choice>
        <mc:Fallback>
          <p:pic>
            <p:nvPicPr>
              <p:cNvPr id="7" name="Ink 6" descr="P(k+1)">
                <a:extLst>
                  <a:ext uri="{FF2B5EF4-FFF2-40B4-BE49-F238E27FC236}">
                    <a16:creationId xmlns:a16="http://schemas.microsoft.com/office/drawing/2014/main" id="{30BDD27A-139D-4C95-97B0-5E559A9DA4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2640" y="3658320"/>
                <a:ext cx="1596240" cy="6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"Another Induction Proof" Complete!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875856-3415-43B0-80DC-C62138E2F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01360" y="4215600"/>
              <a:ext cx="412200" cy="9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875856-3415-43B0-80DC-C62138E2F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000" y="4206240"/>
                <a:ext cx="43092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 (v2)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3BCDF1-62FD-4311-B228-E02F5F4A9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868560" y="3052440"/>
              <a:ext cx="6061680" cy="64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3BCDF1-62FD-4311-B228-E02F5F4A9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0" y="3043080"/>
                <a:ext cx="6080400" cy="6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Yet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A7E401-4AA2-4B27-9230-89ADF3D30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86360" y="5205960"/>
              <a:ext cx="107640" cy="160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A7E401-4AA2-4B27-9230-89ADF3D30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000" y="5196600"/>
                <a:ext cx="12636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54B5-A998-4854-A9C8-CF274795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Factorizations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Some 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35=5⋅7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Notice, for prime numbers the product is just the one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A9FABC-B8FA-4035-864A-B9500908A5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23960" y="2476080"/>
              <a:ext cx="1777680" cy="172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A9FABC-B8FA-4035-864A-B9500908A5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600" y="2466720"/>
                <a:ext cx="1796400" cy="17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10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(first try)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90A603-84B6-4057-99C9-CB3F16214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75560" y="2288160"/>
              <a:ext cx="11343960" cy="257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90A603-84B6-4057-99C9-CB3F16214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200" y="2278800"/>
                <a:ext cx="11362680" cy="25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goal: P(k+1)">
                <a:extLst>
                  <a:ext uri="{FF2B5EF4-FFF2-40B4-BE49-F238E27FC236}">
                    <a16:creationId xmlns:a16="http://schemas.microsoft.com/office/drawing/2014/main" id="{FFD00F41-DB86-4549-9F71-C5FB5F5C8AA0}"/>
                  </a:ext>
                </a:extLst>
              </p14:cNvPr>
              <p14:cNvContentPartPr/>
              <p14:nvPr/>
            </p14:nvContentPartPr>
            <p14:xfrm>
              <a:off x="4812480" y="3483720"/>
              <a:ext cx="2490840" cy="617400"/>
            </p14:xfrm>
          </p:contentPart>
        </mc:Choice>
        <mc:Fallback>
          <p:pic>
            <p:nvPicPr>
              <p:cNvPr id="6" name="Ink 5" descr="goal: P(k+1)">
                <a:extLst>
                  <a:ext uri="{FF2B5EF4-FFF2-40B4-BE49-F238E27FC236}">
                    <a16:creationId xmlns:a16="http://schemas.microsoft.com/office/drawing/2014/main" id="{FFD00F41-DB86-4549-9F71-C5FB5F5C8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3120" y="3474360"/>
                <a:ext cx="250956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k+1 = s*t for some s,t in Z&#10;P(s) P(t)">
                <a:extLst>
                  <a:ext uri="{FF2B5EF4-FFF2-40B4-BE49-F238E27FC236}">
                    <a16:creationId xmlns:a16="http://schemas.microsoft.com/office/drawing/2014/main" id="{1E59B40E-6846-4781-AFB0-1BD069D7A752}"/>
                  </a:ext>
                </a:extLst>
              </p14:cNvPr>
              <p14:cNvContentPartPr/>
              <p14:nvPr/>
            </p14:nvContentPartPr>
            <p14:xfrm>
              <a:off x="6107400" y="4446360"/>
              <a:ext cx="5762160" cy="1356840"/>
            </p14:xfrm>
          </p:contentPart>
        </mc:Choice>
        <mc:Fallback>
          <p:pic>
            <p:nvPicPr>
              <p:cNvPr id="8" name="Ink 7" descr="k+1 = s*t for some s,t in Z&#10;P(s) P(t)">
                <a:extLst>
                  <a:ext uri="{FF2B5EF4-FFF2-40B4-BE49-F238E27FC236}">
                    <a16:creationId xmlns:a16="http://schemas.microsoft.com/office/drawing/2014/main" id="{1E59B40E-6846-4781-AFB0-1BD069D7A7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8040" y="4437000"/>
                <a:ext cx="5780880" cy="13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P(2) RIGHT-ARROW P(3)&#10;P(3) RIGHT-ARROW P(4)&#10;...&#10;P(k) RIGHT-ARROW P(k+1)">
                <a:extLst>
                  <a:ext uri="{FF2B5EF4-FFF2-40B4-BE49-F238E27FC236}">
                    <a16:creationId xmlns:a16="http://schemas.microsoft.com/office/drawing/2014/main" id="{1C777290-FB3B-47D6-AAEB-C8E71AF24B0A}"/>
                  </a:ext>
                </a:extLst>
              </p14:cNvPr>
              <p14:cNvContentPartPr/>
              <p14:nvPr/>
            </p14:nvContentPartPr>
            <p14:xfrm>
              <a:off x="7606440" y="2269080"/>
              <a:ext cx="3056040" cy="3240720"/>
            </p14:xfrm>
          </p:contentPart>
        </mc:Choice>
        <mc:Fallback>
          <p:pic>
            <p:nvPicPr>
              <p:cNvPr id="4" name="Ink 3" descr="P(2) RIGHT-ARROW P(3)&#10;P(3) RIGHT-ARROW P(4)&#10;...&#10;P(k) RIGHT-ARROW P(k+1)">
                <a:extLst>
                  <a:ext uri="{FF2B5EF4-FFF2-40B4-BE49-F238E27FC236}">
                    <a16:creationId xmlns:a16="http://schemas.microsoft.com/office/drawing/2014/main" id="{1C777290-FB3B-47D6-AAEB-C8E71AF24B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7080" y="2259720"/>
                <a:ext cx="3074760" cy="32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(revised)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 descr="Suppose P(k) for some k &gt;= 2">
                <a:extLst>
                  <a:ext uri="{FF2B5EF4-FFF2-40B4-BE49-F238E27FC236}">
                    <a16:creationId xmlns:a16="http://schemas.microsoft.com/office/drawing/2014/main" id="{3F22E5F1-28F5-4653-A2ED-A3DA510E4C28}"/>
                  </a:ext>
                </a:extLst>
              </p14:cNvPr>
              <p14:cNvContentPartPr/>
              <p14:nvPr/>
            </p14:nvContentPartPr>
            <p14:xfrm>
              <a:off x="8280360" y="208080"/>
              <a:ext cx="3480120" cy="1114920"/>
            </p14:xfrm>
          </p:contentPart>
        </mc:Choice>
        <mc:Fallback>
          <p:pic>
            <p:nvPicPr>
              <p:cNvPr id="6" name="Ink 5" descr="Suppose P(k) for some k &gt;= 2">
                <a:extLst>
                  <a:ext uri="{FF2B5EF4-FFF2-40B4-BE49-F238E27FC236}">
                    <a16:creationId xmlns:a16="http://schemas.microsoft.com/office/drawing/2014/main" id="{3F22E5F1-28F5-4653-A2ED-A3DA510E4C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1000" y="198720"/>
                <a:ext cx="349884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 descr="Suppose P(2), P(3), ..., P(k) hold for an arbitrary int k&gt;=2">
                <a:extLst>
                  <a:ext uri="{FF2B5EF4-FFF2-40B4-BE49-F238E27FC236}">
                    <a16:creationId xmlns:a16="http://schemas.microsoft.com/office/drawing/2014/main" id="{34FC1E29-2ED9-44D1-9351-CB2F7CF3F82D}"/>
                  </a:ext>
                </a:extLst>
              </p14:cNvPr>
              <p14:cNvContentPartPr/>
              <p14:nvPr/>
            </p14:nvContentPartPr>
            <p14:xfrm>
              <a:off x="3633120" y="2941200"/>
              <a:ext cx="8356680" cy="815040"/>
            </p14:xfrm>
          </p:contentPart>
        </mc:Choice>
        <mc:Fallback>
          <p:pic>
            <p:nvPicPr>
              <p:cNvPr id="8" name="Ink 7" descr="Suppose P(2), P(3), ..., P(k) hold for an arbitrary int k&gt;=2">
                <a:extLst>
                  <a:ext uri="{FF2B5EF4-FFF2-40B4-BE49-F238E27FC236}">
                    <a16:creationId xmlns:a16="http://schemas.microsoft.com/office/drawing/2014/main" id="{34FC1E29-2ED9-44D1-9351-CB2F7CF3F8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3760" y="2931840"/>
                <a:ext cx="837540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 descr="k+1 = s*t&#10;P(s) P(t)">
                <a:extLst>
                  <a:ext uri="{FF2B5EF4-FFF2-40B4-BE49-F238E27FC236}">
                    <a16:creationId xmlns:a16="http://schemas.microsoft.com/office/drawing/2014/main" id="{5E0C9935-A467-4898-A3E0-F7D95A2F87FB}"/>
                  </a:ext>
                </a:extLst>
              </p14:cNvPr>
              <p14:cNvContentPartPr/>
              <p14:nvPr/>
            </p14:nvContentPartPr>
            <p14:xfrm>
              <a:off x="5193360" y="4377240"/>
              <a:ext cx="5449320" cy="1181520"/>
            </p14:xfrm>
          </p:contentPart>
        </mc:Choice>
        <mc:Fallback>
          <p:pic>
            <p:nvPicPr>
              <p:cNvPr id="9" name="Ink 8" descr="k+1 = s*t&#10;P(s) P(t)">
                <a:extLst>
                  <a:ext uri="{FF2B5EF4-FFF2-40B4-BE49-F238E27FC236}">
                    <a16:creationId xmlns:a16="http://schemas.microsoft.com/office/drawing/2014/main" id="{5E0C9935-A467-4898-A3E0-F7D95A2F87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4000" y="4367880"/>
                <a:ext cx="5468040" cy="12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C375C5-76AE-4204-8358-D866DE35A3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184480" y="2351880"/>
              <a:ext cx="9058320" cy="152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C375C5-76AE-4204-8358-D866DE35A3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5120" y="2342520"/>
                <a:ext cx="9077040" cy="15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AF53B3-7BC6-445B-BF69-078A34179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64760" y="2351160"/>
              <a:ext cx="7769160" cy="3487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AF53B3-7BC6-445B-BF69-078A34179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400" y="2341800"/>
                <a:ext cx="7787880" cy="35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strong">
                <a:extLst>
                  <a:ext uri="{FF2B5EF4-FFF2-40B4-BE49-F238E27FC236}">
                    <a16:creationId xmlns:a16="http://schemas.microsoft.com/office/drawing/2014/main" id="{2F4B0D1C-1CEC-4FB4-AEE4-954AAC4B7FA0}"/>
                  </a:ext>
                </a:extLst>
              </p14:cNvPr>
              <p14:cNvContentPartPr/>
              <p14:nvPr/>
            </p14:nvContentPartPr>
            <p14:xfrm>
              <a:off x="5534640" y="3452400"/>
              <a:ext cx="1382760" cy="614880"/>
            </p14:xfrm>
          </p:contentPart>
        </mc:Choice>
        <mc:Fallback>
          <p:pic>
            <p:nvPicPr>
              <p:cNvPr id="8" name="Ink 7" descr="strong">
                <a:extLst>
                  <a:ext uri="{FF2B5EF4-FFF2-40B4-BE49-F238E27FC236}">
                    <a16:creationId xmlns:a16="http://schemas.microsoft.com/office/drawing/2014/main" id="{2F4B0D1C-1CEC-4FB4-AEE4-954AAC4B7F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5280" y="3443040"/>
                <a:ext cx="1401480" cy="6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 descr="P(0) RIGHT-ARROW P(1)&#10;P(1) RIGHT-ARROW P(2)">
                <a:extLst>
                  <a:ext uri="{FF2B5EF4-FFF2-40B4-BE49-F238E27FC236}">
                    <a16:creationId xmlns:a16="http://schemas.microsoft.com/office/drawing/2014/main" id="{57BDC91D-B7C0-4340-BD09-786B1E0BBF85}"/>
                  </a:ext>
                </a:extLst>
              </p14:cNvPr>
              <p14:cNvContentPartPr/>
              <p14:nvPr/>
            </p14:nvContentPartPr>
            <p14:xfrm>
              <a:off x="6607440" y="2456640"/>
              <a:ext cx="2388240" cy="1455840"/>
            </p14:xfrm>
          </p:contentPart>
        </mc:Choice>
        <mc:Fallback>
          <p:pic>
            <p:nvPicPr>
              <p:cNvPr id="4" name="Ink 3" descr="P(0) RIGHT-ARROW P(1)&#10;P(1) RIGHT-ARROW P(2)">
                <a:extLst>
                  <a:ext uri="{FF2B5EF4-FFF2-40B4-BE49-F238E27FC236}">
                    <a16:creationId xmlns:a16="http://schemas.microsoft.com/office/drawing/2014/main" id="{57BDC91D-B7C0-4340-BD09-786B1E0BBF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8080" y="2447280"/>
                <a:ext cx="2406960" cy="14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>
                <a:solidFill>
                  <a:schemeClr val="accent5"/>
                </a:solidFill>
              </a:rPr>
              <a:t>Strong</a:t>
            </a:r>
            <a:r>
              <a:rPr lang="en-US" dirty="0"/>
              <a:t>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7601BC-49CA-4681-A50A-6072BDC20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99680" y="3622680"/>
              <a:ext cx="3430080" cy="81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7601BC-49CA-4681-A50A-6072BDC20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0320" y="3613320"/>
                <a:ext cx="3448800" cy="8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A41D8B-29B3-4F33-8B0E-186261AC1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8480" y="2404080"/>
              <a:ext cx="6840000" cy="98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A41D8B-29B3-4F33-8B0E-186261AC1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120" y="2394720"/>
                <a:ext cx="685872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k=13">
                <a:extLst>
                  <a:ext uri="{FF2B5EF4-FFF2-40B4-BE49-F238E27FC236}">
                    <a16:creationId xmlns:a16="http://schemas.microsoft.com/office/drawing/2014/main" id="{2BF843EB-7625-4FB8-A655-704723C3E83D}"/>
                  </a:ext>
                </a:extLst>
              </p14:cNvPr>
              <p14:cNvContentPartPr/>
              <p14:nvPr/>
            </p14:nvContentPartPr>
            <p14:xfrm>
              <a:off x="3958200" y="4419720"/>
              <a:ext cx="935640" cy="421560"/>
            </p14:xfrm>
          </p:contentPart>
        </mc:Choice>
        <mc:Fallback>
          <p:pic>
            <p:nvPicPr>
              <p:cNvPr id="6" name="Ink 5" descr="k=13">
                <a:extLst>
                  <a:ext uri="{FF2B5EF4-FFF2-40B4-BE49-F238E27FC236}">
                    <a16:creationId xmlns:a16="http://schemas.microsoft.com/office/drawing/2014/main" id="{2BF843EB-7625-4FB8-A655-704723C3E8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8840" y="4410360"/>
                <a:ext cx="95436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Collection…wait a second…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BBE546-AA3F-481E-9C90-9E94B84E86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51320" y="3036960"/>
              <a:ext cx="2496240" cy="121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BBE546-AA3F-481E-9C90-9E94B84E86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1960" y="3027600"/>
                <a:ext cx="2514960" cy="12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(corrected)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03215E-0552-434E-80B0-477CD1467C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12840" y="2848320"/>
              <a:ext cx="11609640" cy="209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03215E-0552-434E-80B0-477CD1467C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" y="2838960"/>
                <a:ext cx="11628360" cy="21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dirty="0">
                <a:solidFill>
                  <a:schemeClr val="accent5"/>
                </a:solidFill>
              </a:rPr>
              <a:t>Strong</a:t>
            </a:r>
            <a:r>
              <a:rPr lang="en-US" dirty="0"/>
              <a:t> Induction Proofs Pretty</a:t>
            </a:r>
            <a:br>
              <a:rPr lang="en-US" dirty="0"/>
            </a:br>
            <a:r>
              <a:rPr lang="en-US" dirty="0"/>
              <a:t>(with multiple base cases)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 (v1)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199F61-7FDF-4671-B633-348A8C8A7B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233000" y="2995560"/>
              <a:ext cx="8444160" cy="319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199F61-7FDF-4671-B633-348A8C8A7B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640" y="2986200"/>
                <a:ext cx="8462880" cy="32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19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(goal)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5F3FF3-7661-4633-990B-3B6649050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60360" y="2242080"/>
              <a:ext cx="4810320" cy="10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5F3FF3-7661-4633-990B-3B6649050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1000" y="2232720"/>
                <a:ext cx="4829040" cy="1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(setup)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2D9A1E-EBAB-4784-A3C4-6D0703A85A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98600" y="2790360"/>
              <a:ext cx="5147640" cy="35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2D9A1E-EBAB-4784-A3C4-6D0703A85A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240" y="2781000"/>
                <a:ext cx="51663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n &gt;= 0">
                <a:extLst>
                  <a:ext uri="{FF2B5EF4-FFF2-40B4-BE49-F238E27FC236}">
                    <a16:creationId xmlns:a16="http://schemas.microsoft.com/office/drawing/2014/main" id="{6CB2ADB4-EF26-4107-8E3A-A0687043C8D6}"/>
                  </a:ext>
                </a:extLst>
              </p14:cNvPr>
              <p14:cNvContentPartPr/>
              <p14:nvPr/>
            </p14:nvContentPartPr>
            <p14:xfrm>
              <a:off x="8367840" y="471960"/>
              <a:ext cx="1949760" cy="479880"/>
            </p14:xfrm>
          </p:contentPart>
        </mc:Choice>
        <mc:Fallback>
          <p:pic>
            <p:nvPicPr>
              <p:cNvPr id="6" name="Ink 5" descr="n &gt;= 0">
                <a:extLst>
                  <a:ext uri="{FF2B5EF4-FFF2-40B4-BE49-F238E27FC236}">
                    <a16:creationId xmlns:a16="http://schemas.microsoft.com/office/drawing/2014/main" id="{6CB2ADB4-EF26-4107-8E3A-A0687043C8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8480" y="462600"/>
                <a:ext cx="1968480" cy="4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723613-2240-4C95-A735-14562B3D8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6680" y="1580760"/>
              <a:ext cx="11207520" cy="526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723613-2240-4C95-A735-14562B3D8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20" y="1571400"/>
                <a:ext cx="11226240" cy="52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P(0) RIGHT-ARROW P(1)&#10;P(1) RIGHT-ARROW P(2)">
                <a:extLst>
                  <a:ext uri="{FF2B5EF4-FFF2-40B4-BE49-F238E27FC236}">
                    <a16:creationId xmlns:a16="http://schemas.microsoft.com/office/drawing/2014/main" id="{2C7B865F-AB24-4540-9209-FF01100070A9}"/>
                  </a:ext>
                </a:extLst>
              </p14:cNvPr>
              <p14:cNvContentPartPr/>
              <p14:nvPr/>
            </p14:nvContentPartPr>
            <p14:xfrm>
              <a:off x="8703000" y="160560"/>
              <a:ext cx="2455560" cy="1222920"/>
            </p14:xfrm>
          </p:contentPart>
        </mc:Choice>
        <mc:Fallback>
          <p:pic>
            <p:nvPicPr>
              <p:cNvPr id="6" name="Ink 5" descr="P(0) RIGHT-ARROW P(1)&#10;P(1) RIGHT-ARROW P(2)">
                <a:extLst>
                  <a:ext uri="{FF2B5EF4-FFF2-40B4-BE49-F238E27FC236}">
                    <a16:creationId xmlns:a16="http://schemas.microsoft.com/office/drawing/2014/main" id="{2C7B865F-AB24-4540-9209-FF01100070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93640" y="151200"/>
                <a:ext cx="247428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SUM from i=0 to k of 2^i">
                <a:extLst>
                  <a:ext uri="{FF2B5EF4-FFF2-40B4-BE49-F238E27FC236}">
                    <a16:creationId xmlns:a16="http://schemas.microsoft.com/office/drawing/2014/main" id="{9F986260-44A4-4E2F-A9E5-8FBC27B7C584}"/>
                  </a:ext>
                </a:extLst>
              </p14:cNvPr>
              <p14:cNvContentPartPr/>
              <p14:nvPr/>
            </p14:nvContentPartPr>
            <p14:xfrm>
              <a:off x="10314000" y="2051280"/>
              <a:ext cx="1009440" cy="788400"/>
            </p14:xfrm>
          </p:contentPart>
        </mc:Choice>
        <mc:Fallback>
          <p:pic>
            <p:nvPicPr>
              <p:cNvPr id="8" name="Ink 7" descr="SUM from i=0 to k of 2^i">
                <a:extLst>
                  <a:ext uri="{FF2B5EF4-FFF2-40B4-BE49-F238E27FC236}">
                    <a16:creationId xmlns:a16="http://schemas.microsoft.com/office/drawing/2014/main" id="{9F986260-44A4-4E2F-A9E5-8FBC27B7C5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04640" y="2041920"/>
                <a:ext cx="102816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 descr="1 + 2 + ... + 2^k + 2^{k+1}&#10;1 + 2 + ... + 2^k ">
                <a:extLst>
                  <a:ext uri="{FF2B5EF4-FFF2-40B4-BE49-F238E27FC236}">
                    <a16:creationId xmlns:a16="http://schemas.microsoft.com/office/drawing/2014/main" id="{8AF29160-1B0C-4CFD-8D30-58A0A51F2003}"/>
                  </a:ext>
                </a:extLst>
              </p14:cNvPr>
              <p14:cNvContentPartPr/>
              <p14:nvPr/>
            </p14:nvContentPartPr>
            <p14:xfrm>
              <a:off x="9549360" y="4809600"/>
              <a:ext cx="2543040" cy="2094840"/>
            </p14:xfrm>
          </p:contentPart>
        </mc:Choice>
        <mc:Fallback>
          <p:pic>
            <p:nvPicPr>
              <p:cNvPr id="10" name="Ink 9" descr="1 + 2 + ... + 2^k + 2^{k+1}&#10;1 + 2 + ... + 2^k ">
                <a:extLst>
                  <a:ext uri="{FF2B5EF4-FFF2-40B4-BE49-F238E27FC236}">
                    <a16:creationId xmlns:a16="http://schemas.microsoft.com/office/drawing/2014/main" id="{8AF29160-1B0C-4CFD-8D30-58A0A51F20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40000" y="4800240"/>
                <a:ext cx="2561760" cy="21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8CD14F-92EA-4424-925A-435724634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25400" y="3745800"/>
              <a:ext cx="1331280" cy="63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8CD14F-92EA-4424-925A-435724634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6040" y="3736440"/>
                <a:ext cx="135000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P(k) = &quot;SUM from i=0 to k of 2^i = 2^{k+1} - 1">
                <a:extLst>
                  <a:ext uri="{FF2B5EF4-FFF2-40B4-BE49-F238E27FC236}">
                    <a16:creationId xmlns:a16="http://schemas.microsoft.com/office/drawing/2014/main" id="{17A011F7-0B1C-4535-AAC9-403CB3A987A8}"/>
                  </a:ext>
                </a:extLst>
              </p14:cNvPr>
              <p14:cNvContentPartPr/>
              <p14:nvPr/>
            </p14:nvContentPartPr>
            <p14:xfrm>
              <a:off x="7687080" y="1252080"/>
              <a:ext cx="4438440" cy="1646640"/>
            </p14:xfrm>
          </p:contentPart>
        </mc:Choice>
        <mc:Fallback>
          <p:pic>
            <p:nvPicPr>
              <p:cNvPr id="6" name="Ink 5" descr="P(k) = &quot;SUM from i=0 to k of 2^i = 2^{k+1} - 1">
                <a:extLst>
                  <a:ext uri="{FF2B5EF4-FFF2-40B4-BE49-F238E27FC236}">
                    <a16:creationId xmlns:a16="http://schemas.microsoft.com/office/drawing/2014/main" id="{17A011F7-0B1C-4535-AAC9-403CB3A987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7720" y="1242720"/>
                <a:ext cx="4457160" cy="16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D44959-EA0F-43B4-B711-3BAB8BD06C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63920" y="1455840"/>
              <a:ext cx="6981120" cy="169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D44959-EA0F-43B4-B711-3BAB8BD06C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4560" y="1446480"/>
                <a:ext cx="699984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scratchwork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FFA5F0-918F-40E6-BDB3-E6A0BD112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766600" y="3005640"/>
              <a:ext cx="2901240" cy="248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FFA5F0-918F-40E6-BDB3-E6A0BD112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240" y="2996280"/>
                <a:ext cx="2919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n &gt;= 2">
                <a:extLst>
                  <a:ext uri="{FF2B5EF4-FFF2-40B4-BE49-F238E27FC236}">
                    <a16:creationId xmlns:a16="http://schemas.microsoft.com/office/drawing/2014/main" id="{236536C9-700D-4710-A415-E25161912C79}"/>
                  </a:ext>
                </a:extLst>
              </p14:cNvPr>
              <p14:cNvContentPartPr/>
              <p14:nvPr/>
            </p14:nvContentPartPr>
            <p14:xfrm>
              <a:off x="7243200" y="1238400"/>
              <a:ext cx="1532880" cy="631800"/>
            </p14:xfrm>
          </p:contentPart>
        </mc:Choice>
        <mc:Fallback>
          <p:pic>
            <p:nvPicPr>
              <p:cNvPr id="6" name="Ink 5" descr="n &gt;= 2">
                <a:extLst>
                  <a:ext uri="{FF2B5EF4-FFF2-40B4-BE49-F238E27FC236}">
                    <a16:creationId xmlns:a16="http://schemas.microsoft.com/office/drawing/2014/main" id="{236536C9-700D-4710-A415-E25161912C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3840" y="1229040"/>
                <a:ext cx="15516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P(2)">
                <a:extLst>
                  <a:ext uri="{FF2B5EF4-FFF2-40B4-BE49-F238E27FC236}">
                    <a16:creationId xmlns:a16="http://schemas.microsoft.com/office/drawing/2014/main" id="{9BDB73ED-D20F-409C-B0B5-D3CF30B3E6BF}"/>
                  </a:ext>
                </a:extLst>
              </p14:cNvPr>
              <p14:cNvContentPartPr/>
              <p14:nvPr/>
            </p14:nvContentPartPr>
            <p14:xfrm>
              <a:off x="6316920" y="3650040"/>
              <a:ext cx="1141920" cy="717120"/>
            </p14:xfrm>
          </p:contentPart>
        </mc:Choice>
        <mc:Fallback>
          <p:pic>
            <p:nvPicPr>
              <p:cNvPr id="8" name="Ink 7" descr="P(2)">
                <a:extLst>
                  <a:ext uri="{FF2B5EF4-FFF2-40B4-BE49-F238E27FC236}">
                    <a16:creationId xmlns:a16="http://schemas.microsoft.com/office/drawing/2014/main" id="{9BDB73ED-D20F-409C-B0B5-D3CF30B3E6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7560" y="3640680"/>
                <a:ext cx="1160640" cy="7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5634</TotalTime>
  <Words>3747</Words>
  <Application>Microsoft Office PowerPoint</Application>
  <PresentationFormat>Widescreen</PresentationFormat>
  <Paragraphs>298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How do we know recursion works?</vt:lpstr>
      <vt:lpstr>Making Induction Proofs Pretty (v1)</vt:lpstr>
      <vt:lpstr>More Induction (goal)</vt:lpstr>
      <vt:lpstr>More Induction (setup)</vt:lpstr>
      <vt:lpstr>More Induction (complete)</vt:lpstr>
      <vt:lpstr>Algebra Block Formatting</vt:lpstr>
      <vt:lpstr>Let’s Try Another Induction Proof</vt:lpstr>
      <vt:lpstr>Setup scratchwork</vt:lpstr>
      <vt:lpstr>Setup</vt:lpstr>
      <vt:lpstr>"Another Induction Proof" Complete!</vt:lpstr>
      <vt:lpstr>Making Induction Proofs Pretty (v2)</vt:lpstr>
      <vt:lpstr>Let’s Try Yet Another Induction Proof</vt:lpstr>
      <vt:lpstr>Prime Factorizations</vt:lpstr>
      <vt:lpstr>Induction on Primes (first try)</vt:lpstr>
      <vt:lpstr>We’re Stuck</vt:lpstr>
      <vt:lpstr>Induction on Primes (revised)</vt:lpstr>
      <vt:lpstr>Induction on Primes (complete)</vt:lpstr>
      <vt:lpstr>Strong Induction</vt:lpstr>
      <vt:lpstr>Making Strong Induction Proofs Pretty</vt:lpstr>
      <vt:lpstr>Strong Induction vs. Weak Induction</vt:lpstr>
      <vt:lpstr>Let’s Try Another! Stamp Collecting</vt:lpstr>
      <vt:lpstr>Stamp Collection (attempt)</vt:lpstr>
      <vt:lpstr>Stamp Collection…wait a second…</vt:lpstr>
      <vt:lpstr>Stamp Collection (corrected)</vt:lpstr>
      <vt:lpstr>A good last check</vt:lpstr>
      <vt:lpstr>Practical Advice</vt:lpstr>
      <vt:lpstr>Making Strong Induction Proofs Pretty (with multiple base cases)</vt:lpstr>
      <vt:lpstr>Stamp Collection, Done Wrong</vt:lpstr>
      <vt:lpstr>Stamp Collection, Done Wrong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mnats</cp:lastModifiedBy>
  <cp:revision>73</cp:revision>
  <cp:lastPrinted>2024-10-29T17:36:08Z</cp:lastPrinted>
  <dcterms:created xsi:type="dcterms:W3CDTF">2020-11-02T20:45:34Z</dcterms:created>
  <dcterms:modified xsi:type="dcterms:W3CDTF">2025-11-01T00:08:43Z</dcterms:modified>
</cp:coreProperties>
</file>