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98" r:id="rId15"/>
    <p:sldId id="267" r:id="rId16"/>
    <p:sldId id="271" r:id="rId17"/>
    <p:sldId id="270" r:id="rId18"/>
    <p:sldId id="30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35:26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27021 15770 1673 0,'20'-24'89'0,"-3"9"21"0,-1-1-20 0,-7 5-23 0,2 4-14 0,-6 0-13 0,2 1-3 0,-3 6 3 0,3 0 2 16,-2 6-2-16,1 4-4 0,3 5-4 15,-4 11-4-15,4 3-5 0,-2 4-5 16,3 8-4-16,5 7-6 0,-1 7-3 16,5 7-2-16,-3 9-2 0,4 9 2 15,-4 5 5-15,0 3 3 0,5 12 3 16,-2-3-1-16,-1 2-6 0,0-1 4 15,-6 1-6-15,1 2 1 0,-1 2 0 0,1 7-1 16,-5-7 2-16,5 0 8 16,-1-2 12-16,-1-4-4 0,0-6 4 0,-1-4-10 15,-1-6-11-15,-4-10-1 0,4-9-4 16,-5-14-1-16,1-7 1 0,2-11-11 16,-3-9-28-16,3-10-42 15,-4-4-49-15,3-7-32 0,1 0-3 0,-2-14 601 16,-1-8-342-16</inkml:trace>
  <inkml:trace contextRef="#ctx0" brushRef="#br0" timeOffset="780.16">27057 16129 1424 0,'9'-5'99'0,"3"2"53"0,4 3-62 0,-2 0-42 0,6 1-17 0,3 3-11 0,0-1-8 15,3-1-2-15,-1 0 1 16,2-2-1-16,5-2 1 0,7-7 1 0,5-1 1 16,6-6 8-16,12-2 12 0,7 0 8 15,5-7 5-15,6 1-3 0,3-6 2 0,4-6-5 16,4-1-10-16,12 0-8 0,7-6-16 16,10 2-4-16,-8 0 1 0,1 8 0 15,-10 4 0-15,-9 5-1 0,4 8-2 16,-3 5 2-16,-2 7 1 0,1 6-1 15,-8 5 5-15,-6 2 6 16,-7 5 6-16,-8 2 10 0,-8 6-2 0,-9-3-5 0,-2 6-9 16,-3 0-8-16,-6 0-3 0,-5 5-1 15,-6 2 1-15,-4 0 2 0,-1-2 3 16,-7 9 0-16,0 5 1 0,-6 6 3 16,-1 10 1-1,1 6 1-15,0-1-2 0,0 11-5 0,1-1-3 0,4-1-3 0,1 3 0 16,-2-7-1-1,2-2-4-15,1-8-4 0,-8 0-2 0,2-1 2 0,-4-1 0 16,4-1 1-16,-4-4 0 0,2-3-2 16,-7-9 6-16,2-4 4 15,-2-3 1-15,0-8 2 0,-5 1 0 16,-1-9-3-16,-4-2-1 0,-6-4 1 0,-4 0 1 16,-6-8 3-16,-8-2 0 0,-7-2 1 0,-5 0-4 15,-9 0 0-15,-2-4-1 0,-3 4 0 16,-7-2 0-16,5 2 0 0,-6 6 0 15,-3-1 0-15,-8 0 1 0,-8 4 1 16,-13-3-1-16,3 4 0 0,-2-4-1 16,5 4 0-1,1-5 0-15,5 4-3 0,6-3 0 0,1-3 0 0,-3 3 0 16,8-6 2 0,5 0 1-16,6-8 3 0,8 1-21 0,9 0-34 0,7-2-42 0,11 1-27 15,3-3 3-15,8 4 18 0,10 0 163 16,2 0-58-16</inkml:trace>
  <inkml:trace contextRef="#ctx0" brushRef="#br0" timeOffset="1390.41">27555 16665 1780 0,'0'0'81'0,"0"0"0"0,0 0-14 0,2 2-19 0,0-2-9 0,-1-2-5 0,5 2-4 16,-1 0-6-16,7 0-3 0,-1 0-2 16,8-5-1-16,8 3-7 0,-4-5-6 0,7 0-5 15,-1 0-4-15,-1-6-1 0,9 6-2 16,0-2 3-16,2 6 2 0,0-6 1 15,-7 7-2-15,-1 2-4 0,-5 0-1 16,-1 5-3-16,-7 4-5 0,-1 5-4 16,-2 1-3-16,-5 6 3 0,-3 7 7 15,-1-1 6-15,-10 5 3 0,-3 5-2 16,-5-3-4-16,-8 3-3 0,-5 0-1 16,-3-3-2-16,-2-9 3 0,-2-2 2 0,2-6 3 15,-2-1 3-15,5-3 4 0,2-1 1 16,2-1 7-16,7-4 3 0,-1 2 2 15,6-6 2-15,4 4-3 0,7-5 2 16,2-2 10-16,-1 2 11 0,1-2 15 16,7 2 14-16,0-2 6 0,7 0-3 15,5 0-7-15,6 1-15 0,1-1-15 0,1 0-9 16,2-1-9-16,1-1-7 0,-3 0-4 16,3 2-8-16,-6-2-11 0,3-3-17 15,-3 2-31-15,-1-1-38 0,3-1-23 16,-6-1 259-16,1-1-127 0</inkml:trace>
  <inkml:trace contextRef="#ctx0" brushRef="#br0" timeOffset="1781.26">27922 16360 1831 0,'18'-9'108'0,"-6"-2"-20"0,2 4-47 0,4 0 18 0,-6 0-57 15,13-3-5-15,5 4-5 0,2-4-4 0,4 4 1 16,-3-4-6-16,3 6-6 0,-1 1-5 16,3 6-4-16,-3 2 6 0,2 8 3 15,-5 1-1-15,-5 4-2 0,-4 7-3 16,-9 5 6-16,-5 3 6 0,-2 5 7 0,-9-1 8 15,-7-2 1-15,-10-3 0 0,-9-5 0 16,-6-11 0-16,-5-4 1 0,-5-10 2 16,-1-2 6-16,-1-5 4 0,5-6 3 15,1-10 1-15,1-1 3 0,-2-4 5 16,2-6 6-16,7 0 2 0,3-7-2 0,12 0-10 16,4 4-8-1,8 1-7-15,5 2-6 0,7 2-12 0,9 0-17 0,7 0-15 16,2 1-7-16,5 3 2 0,4 6 210 15,-1 1-123-15</inkml:trace>
  <inkml:trace contextRef="#ctx0" brushRef="#br0" timeOffset="2112.94">28603 16615 1357 0,'-2'7'157'0,"-1"-3"220"0,3-1-286 0,0-1-38 0,0-2-10 0,1 0-23 0,8 4-11 15,2-4-4-15,7-6-2 0,3 5 0 16,4-5-2 0,3 5-1-16,0-3-2 0,3 2-4 0,-5-3-13 0,-6 3-13 15,3 0-17-15,-6 1-15 16,1 1-163-16,-4 0 149 0</inkml:trace>
  <inkml:trace contextRef="#ctx0" brushRef="#br0" timeOffset="2296.02">28638 16793 1707 0,'6'5'181'16,"-17"-5"188"0,82 42-369-16,-71-59 3 15,23 17-2-15,2 0-8 0,0-2-18 16,-1-7-20-16,-1 4-20 0,2-6-13 15,0-3 0-15,0-4 7 0,-6-3-162 16,3 1 158-16</inkml:trace>
  <inkml:trace contextRef="#ctx0" brushRef="#br0" timeOffset="2514.81">29301 16291 2048 0,'2'23'100'0,"-2"2"4"0,4 10-33 15,-4 1-42-15,0 8-22 0,7 9-10 16,-5 2-4-16,6 0 1 0,0 7-4 16,2 0-12-16,-1 7-29 0,2 0-35 15,-1-3 531-15,5 0-352 0</inkml:trace>
  <inkml:trace contextRef="#ctx0" brushRef="#br0" timeOffset="4052.22">29537 15784 1747 0,'-5'-4'84'15,"0"4"2"-15,-1-2-29 0,3-1-19 0,1 1-18 0,2 0-4 0,0-5 0 0,2 2-3 0,3 0 0 16,4-6-3-16,9 4-5 0,5 0-2 0,7-9-1 16,2 2-2-16,7-8 0 0,0 1 1 15,9-4 1-15,1-1 0 0,10-10-1 16,-1-6 0-16,6-12-1 0,-4-6-1 15,-1-7 2-15,-2-8 0 0,-1-4 0 16,-8-5 0-16,-2-3-1 0,-3 0 1 16,-6 1-1-16,-3-3-1 0,-2-3 1 15,-7-8-2-15,-1 5 1 0,-6-6 1 0,-4-6-1 16,1 10 1-16,-5-1 0 0,-10 10-2 16,0 1-5-16,-3 3 2 0,-3 1 0 15,1 0-1-15,-4 3 6 16,2 5 0-16,-5 5-1 0,-3 4 1 0,1 9 0 15,-2 11 0-15,2 7-1 0,0 14-2 16,-2 2-2-16,-4 9-2 0,6 5-2 16,-3 9 0-16,-1 6-2 0,-7 9 0 15,-3 7 1-15,-6 6 1 0,-9 11 3 0,-1 7 2 16,0 7 2-16,-4 2 0 0,9-7 1 16,2-3 0-16,5-6 0 0,7-11 0 15,7 0 1-15,4-6 1 16,3-10 3-16,4 0 3 0,7-12 3 15,6 2 18-15,6-2 18 0,13-7 1 0,5-5-3 0,14-11-17 16,4 3-7-16,4-5 9 0,-3-3 9 16,3 0 10-16,-3-6-7 0,6-5-4 15,0 3-13-15,-7-3-8 0,-4 6-6 16,-5 1-7 0,-8 3-2-16,-3 10 2 0,-9 7-1 0,1 6 2 0,-9 3-3 15,-3 3-4-15,3 3-9 0,-9 8-2 0,0 7-2 16,1 15-1-16,-1 6 2 0,-2 11 2 15,2 1-7-15,-2 6-16 0,0 0-45 16,0-4-18-16,-2-2 45 0</inkml:trace>
  <inkml:trace contextRef="#ctx0" brushRef="#br0" timeOffset="4608.66">30489 14489 1706 0,'0'-23'91'0,"0"2"12"0,2-2-30 0,7 5-32 0,3-1-22 0,6-4-13 0,7 2-2 16,7-4-2-16,3 7 0 0,6-9 1 15,11 10-1-15,-3-1 0 0,1-3 0 16,-6 6 1-16,-7 3-2 0,-1 1-1 15,-2 10-6-15,3 8-7 0,-9 9-5 16,1 12-5-16,-6 7 3 0,-2 15 6 16,-5 2 5-16,-4 6-1 0,-10 4-2 0,-7-3-2 15,-6-6 0-15,-12-2 3 16,-5-1 0-16,-6-6-1 0,-9-1 1 0,-1-8 4 16,-4-5 5-16,0-1 3 0,2-12 8 15,0-1 7-15,7-5 8 0,-2-6 8 16,1-5 4-16,2-5 2 0,5-4-1 15,8-1-1-15,9-3-3 0,3 1-6 16,12 3-1-16,2 2-1 0,14 1-5 0,2 1-2 16,13 2-9-16,8 3-5 0,1 0-2 15,5 5-1-15,6 4 0 16,5-6-3-16,-4 3-7 0,8 1-11 0,-4-7-19 16,0 0-24-16,3 0 37 0,-3 0 0 15</inkml:trace>
  <inkml:trace contextRef="#ctx0" brushRef="#br0" timeOffset="4847.95">31410 14147 1972 0,'3'14'60'0,"1"6"-19"0,5-2-29 0,-1-2-5 0,-2 1-13 0,4 5-16 0,6-1-16 0,4 4-9 15,5-2-2-15,5 0 5 0,-5-4 4 16,-2-4-1-16,-2 6 245 0,-2-5-156 16</inkml:trace>
  <inkml:trace contextRef="#ctx0" brushRef="#br0" timeOffset="5039.47">31541 14287 1742 0,'-18'36'77'0,"4"-3"-1"0,0 5-31 15,-2-5-27-15,3-1-11 0,-3 4-4 0,0-3-2 16,-1-1 0-16,-3-5-4 0,2-8-11 15,-3-1-17-15,0-4 340 0,-2-5-235 0</inkml:trace>
  <inkml:trace contextRef="#ctx0" brushRef="#br0" timeOffset="5246.87">31365 14163 1608 0,'18'-10'84'0,"-2"1"3"0,-4 7 2 0,1 7-43 16,-1 9-14-16,1 9-11 0,-3 9-10 15,-3 9 0-15,0 3 1 0,1 4 2 0,-8 2-2 16,1-6-5-16,-4-6-3 16,-6-8 10-16,4-4 229 0,5-6-172 0</inkml:trace>
  <inkml:trace contextRef="#ctx0" brushRef="#br0" timeOffset="6769.42">27959 10936 1663 0,'0'39'75'0,"0"0"1"0,0 13-24 0,0-1-20 0,0 13-15 0,0 10-6 16,6 12-1-16,2 2-1 0,-2 4 2 15,3-5 2-15,-2-5-2 0,0-8-3 0,-4-5-4 16,-1-3-2-16,2-2-1 0,1-7 1 16,-3-1-5-16,-2-13-15 0,3-9-16 15,-1-8-12-15,-2-13 1 0,4-10-221 16,1-5 186-16</inkml:trace>
  <inkml:trace contextRef="#ctx0" brushRef="#br0" timeOffset="7447.71">27887 10910 1734 0,'115'23'440'0,"-69"-14"-436"0,4 1-2 16,4-3-2-16,21 2-7 0,8-2 1 16,9 0 1-16,6-5 5 0,-4-2 8 15,-4-5 1 1,3-6 7-16,-3-3 2 0,8 2-1 16,-3-1 1-16,-8 3-5 0,-5 1-4 0,-4-4-4 0,-6 8-4 15,-6 0-1 1,-4 3-1-16,-7 4 1 0,-7 3 0 0,-2-1 0 0,-3 6 0 0,-6-3 1 15,-3 4 2-15,-4-2 1 0,-7 3 0 16,-4 2-2-16,1 1-2 16,-10 1-4-16,5 5-3 0,-3 0-1 15,0 4 0-15,1 5 0 0,3 6 1 0,-2 1 1 16,4 7 1 0,-2 0 2-16,-2 6 2 0,5-6 0 0,-8 1 3 0,7 3 2 0,-4-4 0 15,0-2 2-15,2-1-4 0,-2 0-1 16,0-6 0-16,4 1-1 0,0-2 1 15,0 1 0-15,5-1 0 0,0-1-1 16,-6 1 2-16,5 0-1 0,-6-2 0 16,1 5 0-16,-1 6-1 15,-2-6 0-15,1 2-1 0,-5 2 1 0,-1-6-2 16,-4-1-1 0,-1-1-1-16,-4-1-4 0,0-3 0 0,0 1-1 0,-7-2 0 0,-4-1 0 31,1-1 0-31,-3 1 1 0,-3-4 4 0,2 0 1 0,-5-5 2 0,-3-1 1 15,1-2-3-15,-4-3-1 16,-3 2-1-16,-2-1 0 0,-6-1 0 0,1 1 1 0,-4-5 1 16,-9-1-1-16,-2-1 2 0,-6 1 1 15,-10-5 1-15,-1 1 0 0,-11 3-1 16,-2-6-2 0,-5 0-1-16,-2-8-2 0,0-4 2 0,-4 0 1 0,5-3 2 15,-1 3 1-15,10 3 1 16,5-5 0-16,4 3 1 15,8 1 2-15,3 3-1 16,13-4 1-16,0 7 0 0,10-3-2 0,13 2 0 16,5 3-2-16,16 2-27 0,0 0-32 15,-2-7-125-15,18 2 105 0</inkml:trace>
  <inkml:trace contextRef="#ctx0" brushRef="#br0" timeOffset="8507.37">29778 10972 1582 0,'45'12'64'0,"-3"-3"-16"0,1-4 2 0,-2-3-7 0,-4-2-6 0,0 0 1 0,6-5 4 16,-6-6 1-16,7-1-3 0,6-2 0 15,-1-2-1-15,6-2-12 0,4-10-22 16,-4-1-2-16,-2-3-8 0,-5 2-4 16,-9 2 17-16,-7-8-9 0,2 3-4 15,-4-5-1-15,-2-2-1 0,0 2 2 16,-3-2 3-16,-5-1-1 0,-1 4 2 15,-5-2-2-15,-3-2 3 0,2 2 0 0,-5 0-1 16,-6-2-1-16,3-2 1 0,-1 6 0 16,-2 2 1-16,1-2 1 0,1 5-6 15,3 1 3-15,-3 3 3 0,-3 3 0 16,-1 4 8-16,0-2-2 0,0 3-2 16,2 3-1-16,3-3-1 0,-3 3-1 15,2-1 0-15,-3 2-1 16,3-5-1-16,0 1 0 0,-4 2 0 0,0-5-2 0,0 6 0 15,0-7 2-15,1 7 0 0,-1-3 0 16,2 1 2-16,-2-1 0 0,-2 3-1 16,-3-5 1-16,-2 3-2 0,5 3 0 15,0-4 0-15,-1 3 0 0,-1-1 0 16,-1 2 0-16,5-5-2 0,-12-1-1 16,3-4 0-16,-5-6-1 0,-10-5-1 0,3-6 0 15,-5-1 1-15,-3-4 1 0,4 0 1 16,-3-3 1-16,0 3 1 0,1 3 2 15,0 5 0-15,4 4 0 0,2 8 0 16,3 5 2-16,4 7 2 0,0 0 2 16,3 5 1-16,1 2-2 0,1 4-4 15,0 5-2-15,-2 0-4 0,1 7 0 0,-4 4 0 16,-6 12-1-16,-1 5 3 0,-2 4-1 16,-6 11-1-1,-4 4 3-15,-5 7 0 0,1 4 0 0,0 2-1 0,2-3-3 16,6-2-3-16,3-3-2 0,4-6 0 15,12-11 2-15,-3-7 3 16,6-5 2-16,7-8 2 16,0-10 4-16,0-5 7 0,5 2 4 0,6-6 0 0,9-10-5 0,8-2-8 15,0-11-5-15,2-3-1 0,1-5 2 16,2-2 4-16,3-6 2 16,-1-1 2-16,2-6 3 0,2 2 1 15,2 0 5-15,0-1 0 0,-4 4-2 0,-3 3-4 16,-6 8-4-16,-1 8-1 15,0 6 0-15,-6 2 1 0,0 9 1 0,-5-1 3 16,4 8 0-16,-1 4 1 0,1 1-2 0,1 10-4 16,-2 10-4-16,-3 5-4 0,4 13-1 15,3 5 0-15,-2 6 2 0,2-1-2 16,-2-5-5-16,-5-9-9 0,0-7-13 16,2-10-18-1,-11-4-11-15,2-7 70 0,-2-9-21 0</inkml:trace>
  <inkml:trace contextRef="#ctx0" brushRef="#br0" timeOffset="8965.66">31074 9782 1638 0,'0'-3'91'16,"4"-5"22"-16,5-2-43 0,-2-3-45 0,9-4-13 0,0-1-3 0,5 0 3 0,2-1 5 0,4 3 11 0,3 0 0 16,5 0-6-16,-4 2-7 0,2 1-13 15,-1 1-6-15,0 7-3 0,-7 1-4 16,-2 4-6-16,-2 4-1 0,-7 8-3 15,-1 2 2-15,-3 4 7 0,-4 8 5 16,-6 3 3-16,-2 1-3 0,-12 4-3 0,-2-2-7 16,-5 3-4-16,-6-5-1 0,0-3-1 15,-1-6 0-15,1-5 2 0,-1-4-1 16,5 1 6-16,-4-4 7 0,4-4 9 16,2 2 8-16,7-5 8 0,0-2 11 15,5 2 16-15,9-2 19 0,0 0 20 16,0 0 13-16,0-2 8 0,9 0-4 0,0-3-17 15,7-1-21-15,7-2-25 0,1 1-21 16,5-2-12-16,4 2-6 0,1-4-7 16,2 4-5-16,-1 0-3 0,1 5-4 15,-5-7-2-15,3 4-6 0,-5-1-5 16,-1 1-21-16,6 0-22 0,-8-4 13 16,11 4 21-16</inkml:trace>
  <inkml:trace contextRef="#ctx0" brushRef="#br0" timeOffset="9476.16">31984 9286 1901 0,'-5'30'45'0,"1"-2"-36"0,-1 8-8 0,3-3-2 0,2 6-1 0,0-3 1 0,2 1 0 15,0-5-2-15,1-5-6 0,-1-1-5 16,-2-6-5-16,0-6-6 0,0-2-9 16,0-1-9-16,0-11-9 0,0 2 105 15,0-2-388-15,0 0-4 0,-4-9 17 16,3 3-84-16,-1-6 424 0,0 7 38 0,-5-1 16 16,2 3 12-16,-2 3 29 0,0 0 50 15,-1 5 2-15,1 4-6 0,-2 3-38 16,2 1-60-16,-3 1-12 0,-1 2-11 15,2 0-10-15,-5 0-10 0,2 0-7 16,-1 0-6-16,-1 2 0 16,2 1-1-16,1-3-2 0,2 0 0 0,0-2 0 15,4-1-1-15,-6-1 2 0,6-7 0 0,-2 4 0 16,2-7 1-16,3 2 1 0,-4-1 1 16,6-3 3-16,0 0 2 0,0 0 4 15,0 0 4-15,0 0 15 0,6 2 12 16,1-2 2-16,5-4-2 0,2 1-14 15,4 1-9-15,2 0-2 0,-4-7 2 16,1 4 2-16,1-7-2 0,3 4-6 0,-3 1-10 16,2-3-16-16,1-1-17 0,0-5-12 15,2-3 54-15,4-3-19 0</inkml:trace>
  <inkml:trace contextRef="#ctx0" brushRef="#br0" timeOffset="9652.08">32209 9869 1518 0,'0'5'68'0,"-9"6"-41"0,2-6-20 0,-2 2 4 0,9-5-6 0,-5 0-1 15,3 1 0-15,-3-3 2 0,5 2-1 16,0-2-8-16,-2 2 18 0,2-2-285 15,2 0 198-15</inkml:trace>
  <inkml:trace contextRef="#ctx0" brushRef="#br0" timeOffset="9922.33">31933 9603 1336 0,'7'23'139'0,"16"20"55"16,-7-17-121-16,-2-3-42 0,7 6-6 15,4 8-12-15,2 0-4 0,1 0-3 16,4-3-1-16,-2 0-1 0,0-2-1 15,6-2 0-15,-1 3-3 0,-1-4-8 16,-2-6-12-16,-11-9 14 0,-7-12-3 0</inkml:trace>
  <inkml:trace contextRef="#ctx0" brushRef="#br0" timeOffset="10098.56">32142 9543 1562 0,'14'55'50'0,"-365"9"-21"47,376-50 441-47,-75-43-337 16</inkml:trace>
  <inkml:trace contextRef="#ctx0" brushRef="#br0" timeOffset="10751.28">27434 7252 1704 0,'7'-21'99'0,"1"-4"84"0,0 5-151 0,0 8-19 0,-1 1 3 0,-2 6 1 16,0 5-11-16,-1 0-19 0,6 14-5 15,6 13-6-15,6 8 4 0,1 20 14 16,3 7-3-16,-6 9 1 0,-2 9 0 16,-2 3-1-16,-4 10 3 0,-1 6 2 0,-4 7 2 15,-2 4 1-15,0-5 1 0,-5-2 2 16,-1-6 2-16,-5-5-8 0,1-8-12 16,1-13-11-16,-1-20-14 0,1-16 276 15,3-15-179-15</inkml:trace>
  <inkml:trace contextRef="#ctx0" brushRef="#br0" timeOffset="11385.44">27676 7288 1894 0,'24'-8'146'0,"-1"3"156"0,11 2-271 15,9-3-66-15,8 4 3 0,13 1 4 16,5-1 3-16,9 2 13 0,-2-4 9 16,13-4 25-16,3-1 18 0,-1-7 0 15,1 0-2-15,-2-4-19 0,-1 2-11 16,-2-1-2-16,-2-2-2 0,-5 7-2 0,-1-1 0 16,-8 5 0-16,-3 6-2 0,-1 4-2 15,-8 2-3 1,3 10-5-16,-4 3-2 0,-8 2 1 0,-1 10-1 0,-6 3 2 15,-2 0-2-15,-4 9-1 0,-3-5 1 16,-6 5 2-16,-1 7 0 16,-1 0 1-16,-1 0 1 0,0 2 0 15,-2-5 2-15,-4-1 1 0,-1 1 0 0,3 1 1 16,1 0 2-16,-1 1 0 0,-1 3 0 16,-3-4 0-16,5-2 0 0,-8 1-1 15,-2-6-1-15,2 0-2 0,-7 2-4 0,2-3 1 16,-2-1 4-16,0 1 0 0,1-1 6 15,-1-3-1-15,0 7 1 0,3-3 2 0,-4 1 1 16,3-3 0-16,-8-3-1 0,1-2-1 16,-2-6-1-16,-5-2-1 0,5-1-4 15,-9-4 1-15,4-2-1 0,-4 2 1 16,-2-4 3-16,8 4 1 0,-5-2 0 16,1 0 1-16,4 4-2 0,-11-4 0 0,1 2-3 15,1 6-2-15,-8-5-2 0,4 3-2 31,-8 3-6-31,-5-2 0 0,-5 2 1 0,-15 0 1 0,-10-3 5 0,-15-6-1 16,-15-2 4 0,-12-6 4-16,-18-5 6 0,-12-2 5 0,-11-1-1 0,-1-10 0 31,4 1-3-31,10-5 0 0,-2-5 0 0,1-6 0 16,4 0 0-16,15-1 1 0,6 2 0 15,24-1-3-15,20 2-4 0,10-2-16 16,19 3-12-16,9-1 13 0</inkml:trace>
  <inkml:trace contextRef="#ctx0" brushRef="#br0" timeOffset="13077.32">29734 7014 1230 0,'28'15'114'0,"-6"-3"76"0,4-1-72 0,-3-1-49 16,7 1-24-16,-1 1-14 0,1-5-3 16,4 1 8-16,-2-7 12 0,3-1 8 0,1-1 5 15,-6-8-1-15,5 2 1 0,-3-4-9 16,2-5-17-16,5-5-15 0,-2-2-18 16,0-6-3-16,-1-4 3 0,-3-3 5 15,5 2-2-15,-7-5-2 0,-4 4 0 16,-2-2 1-16,-6-4 5 0,-3 2-2 15,0-4-7-15,-3 4-4 0,-1-8-9 16,-5 0 3-16,0 3 5 0,-3-2 2 0,-1 11 5 16,-1-1 0-16,-2 6-2 0,0 5-1 15,0 4 0-15,0 1-2 0,-3 6 0 16,1 5 0-16,-2-1-4 0,4 4-3 16,0-1-4-16,0 7 1 0,0-1 5 15,0-1 5-15,0 0 6 16,0 2 7-16,0 0 0 0,0 0 1 15,0 0-4-15,0 0-5 0,0 0-3 0,0 0-5 0,0 0-3 16,0 0-6-16,0 0-4 0,0 0-3 16,-10 4 0-16,1-1 5 0,0 2 6 15,-7-1 4-15,-3-1 3 0,-1 6 1 16,-3-7 0-16,2 5 2 0,-1 0-1 16,1-1 0-16,3 2-1 0,-1 1-1 0,1-2-1 15,4 4 3-15,-2-4 0 0,2 4 1 16,0-1-2-16,-1-2-5 0,-2 2-2 15,1 1-8-15,3-2-6 0,-1 0-3 16,5-6 2-16,2 1 4 0,7-4 5 16,-7 0 1-16,7 0-2 0,0-2 1 15,-2 0 9-15,-1-5 11 0,3 0 16 0,2 0 12 16,3-6 6-16,4-6-3 0,3-6-11 16,2-5-6-16,4-6-7 0,0 3 4 15,3-4 4-15,-1 3 3 0,3-5-1 16,-7 3-7-16,1-3-6 0,3-1-4 15,-2-1-4 1,-4 4 0-16,-4 3 0 0,-1 9 0 0,-3 2-2 16,-1 7-1-16,-5 4-1 0,0 5-2 0,0-2-4 15,0 9-10-15,0 0-4 0,0 0-3 0,-5 3-2 16,-1 3 7 0,3-3 0-16,-6 2 2 0,4 3 8 0,-6-1 4 0,0 2 5 15,2 1 2-15,-1 6-1 16,-3-2 1-16,1 2 0 0,1 0 1 0,-1-2 0 15,-2 1-1-15,-4-5 1 0,2-1-1 16,-2 2 0-16,4 1 1 0,2-1 0 16,-1-6 0-16,3 2 0 0,-1 0 0 15,4 0 1-15,0-1 1 0,5-5 0 0,2-1 1 16,0 2 3-16,0-2 1 0,0 0 3 16,0 0 4-16,0 0 0 0,2 0 1 15,-2 0-2 1,2 0-5-16,-2-2-6 0,0 1-2 15,0 1-2-15,0-2 0 0,0-2 1 16,1 1 0-16,-1 3 0 0,0 0 0 16,-1-2-1-16,1 2 0 0,0 0 0 15,0 0 0-15,-2 0-2 0,0 0 0 16,2 2 0-16,0-2-1 0,0 2 2 0,0-2 1 16,0 1 2-16,0-1 3 0,0 0 0 15,0 0 2-15,0 0 2 0,0 0 4 16,0 0 6-16,0 0 2 0,0-1 0 15,0-1-1-15,0-4-2 0,0-1-2 16,0 4 4-16,2-2 0 0,0-4 2 16,3 2-1-16,2-4-2 0,-3 4-5 15,-1-2-5-15,2-3-1 0,1 3-4 16,3-4-1-16,-4 4-1 0,-2-3 0 16,-1 1 0-16,2 6 0 0,-2-6-2 0,-1 6-5 15,1 5-7-15,-2-2-9 0,0-1-7 16,0 3 2-16,0-2 2 0,0 2 0 15,2 0 4-15,0 2-4 0,-2 1 3 16,-2 1 4-16,-2-1 3 0,1 8 4 16,-4-2 2-16,0 3 2 0,-2 8 2 0,-4-1 2 15,-4 4 1-15,-1 0 0 0,-7 0-1 16,2 4-3-16,7-4 1 0,-5 2 2 16,-1-4 2-16,-1 1 2 0,-3-5 0 15,8 1 2-15,2 0 0 0,2-9 0 16,3-1 0-16,2-2 1 0,9-6 3 15,0 0 4-15,-1 0 6 0,4-2 7 0,3 0 8 16,-6 2 16-16,3-9-10 0,8 0-11 16,1-10-11-16,11-4-19 0,0-5 4 15,0-4 5-15,-3-4 2 0,-4 2 5 16,5-3 9-16,-1 4 6 0,3-5 5 16,0 6 0-16,-2 2-6 0,-2 5-5 15,1 2-3-15,-2 2-3 0,-4 7 6 16,0 0 4-16,-5 10-17 0,2 4-2 15,-3 4-20-15,5 12-13 0,6 19 5 0,6 13 0 16,7 21 8-16,3 13 6 0,-1-4 8 16,2-2 0-16,-13-10-13 0,-2-17-30 15,-5-10-31-15,-2-12-15 0,-5-18 38 16</inkml:trace>
  <inkml:trace contextRef="#ctx0" brushRef="#br0" timeOffset="13778.96">31041 6059 1869 0,'0'0'92'0,"3"0"15"0,1-5-7 0,3 1-23 0,7 2-25 0,11-7-24 0,0 2-8 15,7-2-5-15,5 2 11 0,-7-2 0 16,4 4-6-16,-2 0-9 0,-2 1-8 0,-4 2-6 16,1 4-5-16,-2 4-11 0,-4 1-25 15,-3 7-11-15,-4 4-4 0,-3 6-17 16,-2 7 21-16,-9 9 4 16,-6 3 4-16,-8 5 28 0,-7 1-3 0,-6 3 3 15,-1 3 0-15,-4-7-2 0,4 3 4 16,-1-7 6-16,4-3 2 0,-1-5 1 15,3-10 5-15,5-5 4 0,4-3 4 16,3-11 16 0,8 0 18-16,3-5 22 0,0 0 29 15,0-2 23-15,-4 3 5 0,9-3-2 16,2 0-10-16,8 0-28 0,6-1-23 16,2-1-18-16,11 2-23 0,1-7-6 15,2 0-2-15,6 0-4 0,-6-2-3 0,6-2-9 16,-6 1-13-16,-3 2-18 0,5 0-27 15,-7-7-32-15,14 5-45 0,0-10 135 16,2 1-31-16</inkml:trace>
  <inkml:trace contextRef="#ctx0" brushRef="#br0" timeOffset="14315.13">31918 5869 2067 0,'0'9'37'0,"2"2"-39"16,4 5-23-16,-5 3 2 0,12 9 8 0,-3 3 7 15,8 2 2-15,0-3 5 0,-4-10 1 16,-2-2-1-16,-4-6-5 0,-1-3-6 16,-4-6-11-16,-1 1-7 0,-2-4-9 15,0 0-10-15,0 0-2 0,0 0 2 16,0-2 10-16,-2 0 11 0,2 2 15 0,-2-1 6 15,1 1 5-15,1 0-1 0,-9-2-6 16,3 5-3-16,1 6-2 0,-4 0-1 16,-3 5 0-16,-1 8-3 0,-1-3-8 15,-3 8 2-15,-1 1 0 0,-5 0-6 16,0 1-1-16,0-1-10 0,1-5 1 16,1 2 10-16,3-9 15 0,-3 0 13 15,7-2 6-15,7-7 10 0,3-5 14 0,4 0 20 16,0-2 38-16,-2-2 23 15,8 0 15-15,-3 2 7 0,1-9-42 0,7 2-29 16,1-5-31-16,2-2-24 0,2 3 4 16,-4 0 3-16,1 6 6 0,-4 2 4 15,1-8 3-15,-3 7 7 16,2-3 2-16,-3 2-3 0,-1 5-3 0,2 2-12 0,0 0-10 16,-2 5-9-16,4-4-10 0,-2 3-1 15,8 4 0-15,2 4 3 0,3 4 6 16,3 5 2-16,-4 0 1 0,3 0 1 15,-1 0-5-15,0-1-18 0,2-3-17 16,-5 2-21-16,0-5-14 0,-2-3 1 16,-4-8-7-16,-5-5-26 0,-1-2 217 15,2-1-106-15</inkml:trace>
  <inkml:trace contextRef="#ctx0" brushRef="#br0" timeOffset="14378.12">32245 6429 1409 0</inkml:trace>
  <inkml:trace contextRef="#ctx0" brushRef="#br0" timeOffset="14441.73">31645 6344 1928 0</inkml:trace>
  <inkml:trace contextRef="#ctx0" brushRef="#br0" timeOffset="39180.19">26885 3337 1349 0,'5'-10'142'0,"-3"3"224"0,1-1-287 0,4 10-12 0,-3 2-9 0,3 5-25 0,4 12-12 0,-1 2 0 16,6 14 1-16,-9 6 5 0,8 1-4 31,-5 6-9-31,-4 5-7 0,1 3-10 0,-4 10-7 0,6 6 4 0,-5 9-3 16,6 6 1-16,-1 3 4 0,0 2-6 15,-2 0 4 1,-2 2 2-16,-3-6 1 0,-2-5 3 0,2-5 1 15,-2-14-2-15,0-11-15 0,0-9-24 0,-4-9-24 0,4-17 547 16,-1-10-369-16</inkml:trace>
  <inkml:trace contextRef="#ctx0" brushRef="#br0" timeOffset="39800.71">26911 3616 1988 0,'0'-2'71'0,"0"2"-9"16,2-2-3-16,5 0-6 0,2-1-14 0,7-8-21 16,16 2-22-16,0 0-6 0,3 1 1 15,8 2-1-15,3 1 1 0,7 1-3 16,18 1-6-16,12-3-4 0,11-2 7 15,15-1 4-15,0 0 21 0,10-12 17 16,-7-1 1-16,-4-6 4 0,6-7-8 0,-1 1-1 16,4 2 4-16,-2-2-5 0,1 4-10 15,-17 7-1-15,-9-4-1 0,3 6 2 16,-3 2 1-16,4 1-4 0,-4-2-5 16,-10 6 2-16,-9 4 7 0,-16-1 10 15,-11 2 8-15,1 2-6 0,-12 0-8 16,-3 3-10-16,-8 3-7 0,-4 2-3 0,-8 6-5 15,-6 1-10-15,1 4-29 0,-3 13-10 16,1 7-2-16,-3 16 7 0,-5 7 27 16,0 5 3-16,1 7-1 0,-5 6 2 15,6 7 1-15,-3 1 11 0,5 1 5 16,1-4 3-16,1 3 1 0,3-6 0 0,1-4 0 16,4-11 0-16,-4-5 1 0,6-5 2 15,2-3 8-15,-6-7 7 16,3-5 5-16,-3-3 8 0,0-6-4 0,-5-10-1 15,-2-3 3-15,0-4-8 0,-7-4-8 16,0-3-7-16,-5 1-6 0,-6-3 4 16,-5 0 3-16,-7-3 3 0,-6-4-3 0,-6-2-5 15,-8-2-1-15,-1 1-2 0,-8 1-3 16,-8-4-1-16,-2 6-1 0,-6 2-2 16,-3 3 0-16,-7 2 4 0,-2 0 1 15,-5 5 3-15,-4 1 1 0,-3-1-1 16,-15-3 1-16,1 0-1 0,-1-2 0 0,1-6 11 15,10 3-42-15,-5-6-43 0,-9-4 47 16</inkml:trace>
  <inkml:trace contextRef="#ctx0" brushRef="#br0" timeOffset="41087.37">28291 4031 1819 0</inkml:trace>
  <inkml:trace contextRef="#ctx0" brushRef="#br0" timeOffset="42657.86">27305 938 2101 0,'7'2'74'0,"0"2"-17"0,2 10-26 0,2 12-9 0,-1 12-12 0,3 11-9 0,3 8-7 16,3 7-4-16,-1 9 0 0,0 8-1 15,-2 8 7-15,0 8-2 0,-6 4-2 16,1 0-21-16,-1-3-26 15,-6-6-26-15,-2-7 547 0,-2-5-359 0</inkml:trace>
  <inkml:trace contextRef="#ctx0" brushRef="#br0" timeOffset="43162.09">27367 1087 1962 0,'39'-24'123'16,"-4"4"48"-16,8 2-74 16,-6 1-48-16,13 8-33 0,7-6-21 0,3-2-1 0,9-3 1 15,2-3-1-15,-4-2-4 16,10 9-3-16,-8-1 1 0,3 3 6 0,8 1 5 16,2-1 3-16,1 0 8 0,-1 3 1 15,-10 2 4-15,-6 0 7 0,-13 2 4 16,-5 2 3-16,-5 3 4 15,-6 0-6-15,0 1-7 0,-3 4-8 0,-4-1-9 16,-2 10-8-16,-3 3-9 0,0-1-4 16,-6 12-3-16,6 6-9 0,-3 11-2 0,4 8 0 15,-1 4 3-15,0 2 9 0,-2-4 4 16,-7-3 3-16,-6-1 1 0,-4-4 4 16,-1-1 3-16,-1-7 2 0,3 2 1 15,-2-5-2-15,-1 0 0 0,-3 1-3 16,-1 1-1-16,0-1 1 0,-1 4-1 15,-8 2 4-15,0-4 3 16,-5-1 1-16,-2-5 0 0,-7 3 0 0,-2 0-2 0,0-2-2 16,-10 0-1-16,-6-4-1 0,-11 4-2 15,-10 0 1-15,-7-4 2 0,-11 4 0 16,-1-5 0-16,-13 1 2 0,-14 0 0 16,-8-1 0-1,-6-6 5-15,2-7 2 0,10-8 2 0,5-4 1 0,-1-6-2 16,10-3 3-16,2-2-32 15,11-5-28-15,17 1 30 0</inkml:trace>
  <inkml:trace contextRef="#ctx0" brushRef="#br0" timeOffset="44637.89">29683 3194 1195 0,'7'35'167'16,"-2"-21"-137"-16,4-5 37 0,0 4-3 15,7-1-11-15,3-7-3 0,3 4-12 16,6-7-2-16,7-2 1 0,10-9-2 0,-1-7 0 31,11-2-7-31,0-3 2 0,-4-9 4 0,4-4-3 0,-3-6 3 0,-3-8-1 16,-1-2-9-16,-3-1-5 0,-5-8-4 15,-1-1-6-15,-5-6-4 0,-7-1-2 16,-3 1-2-16,-9-5 0 0,-8 4 3 16,2 1-5-16,-9-5-4 0,-7 0-4 0,-1-1 0 15,-8-3-8 1,-7-3 5-16,-5 0-2 0,-6 2-11 0,-3 2 9 0,2 8-3 16,-8 7 4-16,4 8-8 0,0 7 13 15,-3 8 0-15,4 8 2 0,-1 5 12 16,0 9-9-16,-3 7-3 0,-4 3-9 31,-2 9-4-31,-4 10-1 0,3 11 2 0,3 6 11 16,1 4 5-16,3 8 1 0,3-3 0 15,5 3 0-15,-1 0 1 0,4-7 2 16,7-5 2-16,8-7-2 0,7-11 0 16,-2 1 2-16,8-10-2 0,-3 0-1 15,3-8 2-15,1-3 14 0,2 5 27 16,5-14 10-16,4-1 0 0,9-19-13 0,7-13-27 15,7-7-3-15,5 0 6 0,-5 4 28 16,-2 6 26-16,-5 3 15 0,-4 6-6 16,2 6-21-16,-3 4-15 0,1 4-1 15,-7 6 14-15,2 2 0 0,-2 5 0 16,0 4-16-16,2 5-21 0,-2 2-9 16,6 10-12-16,5 11-6 0,7 15 3 0,7 17-4 15,3 3-4-15,-3 6-2 0,2 1-36 16,3-2-69-16,1-1 74 0</inkml:trace>
  <inkml:trace contextRef="#ctx0" brushRef="#br0" timeOffset="48036.03">28048 1430 1633 0,'0'-4'84'0,"-2"0"14"0,2 3-17 0,0 1-20 0,0-2-11 15,0 0-1-15,0 2 6 0,0 0 2 16,0 0-8-16,2 0-15 0,-2 0-19 0,0 2-15 16,2 0-7-16,-1 8-4 15,1-6-3-15,4 8 1 0,-5 4 4 0,3 7 3 16,1 7 5-16,0 4 1 0,1 7 0 15,-3-2 0-15,3 0-1 0,-1-4 0 16,-1-6 1-16,-3-8 0 0,3 0 0 16,-4-7 1-16,0-5 2 0,0 0-1 15,0-5 1-15,0-4 7 0,0 0 7 0,0-4 21 16,0 2 7-16,3-6-7 0,4-5-9 16,8-8-22-16,4-11-10 0,1-5-3 15,3-1-3-15,2 1-1 0,-1-5-1 16,5 1 3-16,-3 2-1 0,-1 2 0 15,-2-2 0-15,-2 7 0 16,-5 2 4-16,-1 5 3 0,-1 5 2 0,-2 1 0 0,-3 8 1 16,-2 2 0-16,-5 6 2 15,-2 3 7-15,3-7 4 0,-3 7-5 0,8 0-10 16,-7 1-14-16,1 6-8 0,2 6 1 16,-4 3 7-16,1 10 5 0,7 10 0 15,-3 14 3-15,4 5 3 0,-6 1 4 0,1-3 0 16,-2-8 0-16,3-6 2 0,-5-9 8 15,2-5-40-15,-2-8 25 0</inkml:trace>
  <inkml:trace contextRef="#ctx0" brushRef="#br0" timeOffset="50349.52">10220 11984 750 0</inkml:trace>
  <inkml:trace contextRef="#ctx0" brushRef="#br0" timeOffset="50635.03">9863 11913 2315 0,'231'-7'57'15,"-57"9"-32"-15,3 0-12 0,-119 8-13 0,12 6 1 16,4 7 0-16,8-7 1 0,1 6 1 16,2 1 0-16,-9-4-2 0,-7 6 2 15,-14-7 0 1,-10-2-1-16,-12-2 1 0,-10-4-4 0,-12-2-4 16,-11-1-5-16,-9-7-2 0,-12 0 6 0,-11-11 5 0,-16-1 16 15,-24-8 6-15,-26-3 4 0,-12-2 1 16,-11-1-4-16,8 1 0 15,1 0-1-15,9 4 0 0,17 3-1 0,9-3 7 16,17 8 2-16,12 6 5 16,15-3 9-16,15 6 4 15,16 4 3-15,2 2 1 0,9 0-13 0,7-2-15 0,10 0-17 0,10 1-11 32,-1 3-5-32,11 1-8 0,2 1-15 15,0-6-29-15,5 0-36 0,-8-2-44 16,-3-9-36-16,6 2 392 0,0-1-199 15</inkml:trace>
  <inkml:trace contextRef="#ctx0" brushRef="#br0" timeOffset="51554.63">11810 11415 1945 0,'-3'7'48'0,"-8"6"-29"0,0 4-16 0,3 10-5 0,-5 10 2 0,2 6 0 16,4 13 3-16,7 1 0 0,2 3 0 15,12-1-1-15,2 1 0 0,6 8-1 16,4-8 1-16,-1 4 2 0,2 0 2 15,3-6 9-15,0 2 6 0,4-5 4 0,8-3 2 16,8-3-6-16,3-6-5 0,9-8-5 16,0 1-4-16,13-6-1 0,6 0 0 15,4-9-3-15,4-1 0 0,3-4-1 16,4-4-2-16,-4-5-3 0,13 2-3 16,5-9-3-16,14-2 1 0,5-8-1 0,2-3 3 15,-1 1 2-15,1-6 3 0,13 2-21 16,-1-10 1-16,4 3-5 0,-10 1 7 15,-8-2 26-15,2-3-1 0,-1-3 8 16,6-4-9-16,-4 0-3 0,-1-3 0 16,7-2-1-16,8 2-1 0,1 1 2 15,-2 3-6-15,-3 4 2 0,-11 10 3 0,2-4 1 16,0 7 6-16,2 0-2 0,-2 4 3 16,0 1 3-16,5 11 2 0,4 9 2 15,-6-2-3-15,3 12-2 16,-8-1 2-16,-16 9-1 0,-8 5-1 15,-5 8 0-15,-2-2-5 0,-10 8-3 16,-12-7 0-16,-16 3 0 0,-16-4 1 16,-7-7 8-16,2-4 3 0,-5-7 5 15,-3-6 5-15,-3-4-4 0,-7-3 7 16,-1-1 18-16,-1-6 13 0,0-6 17 0,6-2-1 0,5-7-21 16,9-6-19-16,5-4-19 0,9-8-9 15,3-3-3-15,10-5 0 0,-1 1-2 16,0-3 0-16,4 2-1 0,4 2 1 15,10-2-1-15,16 11 0 0,9 0-1 0,9 5 0 16,-2 9 0-16,-6 8 0 0,3 8 0 16,-3 8-1-16,14 14 1 0,15 6-2 15,2 8 2 1,-1-3 0-16,-2 6 0 0,-1-3 0 0,13 3 1 0,3 1-1 16,-2-2 1-16,-1-1 0 0,2-3 1 0,4-1 2 15,5-8-1-15,1 2 2 16,-2-2 1-16,-1 1 2 0,1-5 1 0,-3-5-1 15,-6-9-15-15,-10-7-8 0,-11-14-15 16,-6-12-27-16,-21-6-34 16,1-20 50-16</inkml:trace>
  <inkml:trace contextRef="#ctx0" brushRef="#br0" timeOffset="54155.99">27532 3694 1668 0,'37'-4'76'0,"-16"4"26"0,22-2 17 0,-103 2-146 15,56-5 85-15,13 3-13 0,5-3 11 0,6 1 9 16,-4-1 5-16,0 0-2 0,-4 1-18 16,4 2-27-16,-4 1-20 0,4 1-9 15,-1 3-1-15,-1 1 3 0,0 1 1 16,0 0-1-16,-5 4 0 0,2-3-4 15,-8 2-3-15,2-2-6 0,-5 4-10 0,0-3-16 16,-3 2-4-16,-4 2 2 16,-2-4 8-16,-2 4 18 0,-1-4 4 0,-1 2 3 15,3-4 0-15,3 0-1 0,-2-1 3 16,4-4 4-16,-3 0 5 0,8 0 1 16,0-2 2-16,4 0 8 0,5 1-8 15,2-5 3-15,8 3 0 0,8-1-5 16,-3-3 12-16,0 3 8 0,2 3 13 15,-3-1 9-15,0 2 4 0,-2 0-7 0,-1 0-6 16,-2 0-10-16,1 3-11 0,-5 6-7 16,1 0-8-16,-1 12-9 0,-4 6-4 15,-1 5 0-15,2 5-1 0,-9 4 6 16,-2-4-3-16,-4-3-2 0,-10-2 4 16,-7-4-2-16,1-3 5 0,-6 2 4 0,-5-11 1 15,3-4 3-15,-4 0 1 0,6-10 2 16,-1 2 2-16,4-4-6 0,9 0-5 15,-2-6-18-15,10-4 504 0,3-6-354 16</inkml:trace>
  <inkml:trace contextRef="#ctx0" brushRef="#br0" timeOffset="58084.59">28018 7928 1467 0,'439'-22'713'63,"-424"26"-616"-47,27 1-78-16,-6 4-18 0,-3 5-1 15,-4-1-3-15,-4 3-4 0,-2 5-10 16,-9 5-8-16,-4 10-6 0,-4 5-14 15,-6 7-12-15,-7-2 4 0,-9 7 5 16,-13-5 13-16,-6-6 18 0,-4-3 3 0,-16-7 5 16,2-9 6-16,-6-1 3 0,-3-8 4 15,7-11 8-15,9-3 11 0,7-2 16 16,18-3 5 0,7-5 8-16,5-1 23 0,9 0 13 0,10 2 10 0,6-3-4 15,7-2-20-15,16 3-31 0,11 6-20 16,10-4-8-16,11 9-17 0,2 2 1 0,0 5 1 15,-2 3 1-15,-6 1 0 0,8 5-10 16,5 4-51 0,2 6-44-16,7 3-34 0,-2 2-9 15,-2 3 118-15,-3 3 2 0</inkml:trace>
  <inkml:trace contextRef="#ctx0" brushRef="#br0" timeOffset="59858.66">28862 11404 1912 0,'14'-24'102'0,"5"15"-16"0,-12 9-59 0,1 0-17 0,-7 9-4 0,-1-9-6 15,2 0-1-15,-2 0-1 0,0 0 1 16,0 0 1-16,-2 5 4 0,1-2 4 15,-5 6 3-15,3-3 6 0,-1 8 5 16,-1 11 0-16,3 7-1 0,2 15-5 16,5 14-4-16,-1 4-3 0,8 4 0 15,1-10-3-15,-4-2-3 0,-1-9 1 16,0-4-20-16,-3-5-44 0,-5-7 507 0,0-2-352 16</inkml:trace>
  <inkml:trace contextRef="#ctx0" brushRef="#br0" timeOffset="93318.2">32583 14000 2035 0,'7'-11'109'0,"-1"4"27"0,1-2-24 0,-5 6-34 0,-1 3-13 16,3-2-13-16,-1 2-13 0,1 0-8 0,-4 0-10 16,0 0-9-16,2 2-11 0,-2 5-3 15,0 4-3-15,0 5 1 0,0 8 1 16,0 8 4-16,0 6-1 0,-2 6 0 16,2 7 6-16,-5 6 0 0,1 9 6 15,4 8 6-15,0 2 0 0,0 2-1 16,2-3-3-16,-2-1-7 0,0-1-2 0,0 0-2 15,0-2-1-15,0-9 0 0,0-11 1 16,0-10-11-16,0-13-35 0,3-14-82 16,1-8 449-16,0-10-282 0</inkml:trace>
  <inkml:trace contextRef="#ctx0" brushRef="#br0" timeOffset="100257.53">28027 11243 1263 0,'-9'-28'73'0,"2"3"21"0,3 4-17 0,4-2-8 0,4 3 4 0,6 2 6 0,3-1 4 16,4 3 0-16,1 0 0 0,2 5-4 15,1-3-1 1,0 5-5-16,-3-1-21 0,1 1-11 0,-4 3-13 0,-1 5-12 16,-7-1-4-16,-2 2-6 0,-5 0-6 0,0 0-8 15,2 5-6-15,0 9-3 16,-2 13-2-16,2 14 3 0,-2 7 1 0,0 17 3 15,3 8 4-15,-3 8 4 0,4 10 2 16,-1 1 2-16,1 6 0 16,-1-6 0-16,-1 5 0 0,0-10-3 0,0-2-2 15,1-5 1-15,-3-4 2 0,0-7-2 0,0-5-5 16,-5-14-10-16,1-11-16 0,-1-11-14 16,0-10-14-16,1-7-16 0,1-10 10 15,-3-4 32-15</inkml:trace>
  <inkml:trace contextRef="#ctx0" brushRef="#br0" timeOffset="100795.29">27661 11307 1868 0,'0'-5'-317'16,"522"-114"1368"46,-577 128-1044-62,165-32-4 0,1 1-2 16,3-1-1-16,-10-3 0 15,-1-4 1-15,7-4 2 0,-5-3 3 0,12-2-3 16,-2 3-2-16,-5-3-3 0,-7 7-6 16,-15 4-5-16,-1 3 2 0,-3 9-1 15,-12 7 5-15,1 7 3 0,-9 2 1 16,-4 8-2-16,-10-3-3 0,-4 6-5 15,-4 3-2-15,-8 0-2 0,0 2-1 0,-13 2-4 16,0 5-6-16,-5 0-1 0,2 5 1 16,2 7 5-16,-4-1 4 0,-2 5 3 15,0 4 2-15,0-6 3 0,-1 7 6 16,1 6 2-16,-4-2 3 0,1 3 3 16,-6-5 3-16,6 2-1 0,-6 4-2 15,4-5-1-15,-4 7-1 0,-1 1-1 0,3-4 0 16,4 2 0-16,-4-5-1 0,3 4 0 15,3-3 1-15,1 4 0 0,0 1 0 16,2-3 2-16,4 2 0 0,-3-5 0 16,3 2 1-16,-6-13-4 0,-3 2 11 15,-6-5 6-15,-1-2 12 0,-8-6 17 0,-10-1 2 16,-9 0 7-16,-13-8-2 0,-13 1-7 16,-15-2-4-16,-7-2-11 0,-5-3-10 15,-15 1-6-15,-4-6-9 0,-14 3-3 16,-4-2-2-16,3 0 0 0,2 5-1 15,3-3 1-15,-1 2-8 0,-9 1-44 16,-10-1-37-16,5-8 43 0</inkml:trace>
  <inkml:trace contextRef="#ctx0" brushRef="#br0" timeOffset="108732.7">32468 9500 1215 0,'5'68'397'0,"1"208"243"16,45-622-637-1,-60 272 10-15,25 53-4 0,7 1-2 16,6 2 0 0,1-1-2-16,2 1-2 0,1 4-1 15,5 5-6-15,1 0-3 0,3 9-2 16,-1 11-2-16,2 1 1 0,4 10-1 16,1 6 0-16,-5 11 1 0,1 5-11 15,-3 6-19-15,2 3-11 0,-6 4-12 16,-5 0 0-16,-6 3 7 0,-6 4 7 0,-6 0 11 15,-11-6 10-15,-6-5 5 0,-13-8-17 16,-12-12 4-16,-10-3 14 0,-4-5 19 16,-8-5 37-16,-15-6 9 0,1-3-6 15,-4-10-5-15,1-1-11 0,7-5-6 16,8-4 1-16,10 0 6 0,6 0 15 16,13-1 28-16,4-1 29 0,10 4 32 0,4-2 24 15,10 4-1-15,5-2-17 0,10 0-31 16,7-4-36-16,3 4-25 0,9-2-17 15,7 7-10-15,5 1-6 0,6 1 0 16,-2 0-1-16,0 1-4 0,-4 3-2 16,-6 3-4-16,-3-3-6 0,-5 1-13 15,-3 4-24-15,-4-4-33 0,-3 4-65 16,1-4 415-16,1 6-235 0</inkml:trace>
  <inkml:trace contextRef="#ctx0" brushRef="#br0" timeOffset="113570.94">32592 5491 1675 0,'6'39'139'0,"-6"-35"-83"0,-8 5-49 0,-2 9-2 0,-4-22-6 16,1 38 0-16,4 8-4 0,0 10 1 16,4 6 3-16,0 3 0 0,3 4 2 15,0-3 3-15,1-12-1 0,1-8 4 16,0-10 0-16,1-10 3 0,3-10 1 15,3-10 20-15,5-2 47 16,3-2 32-16,4-7-6 0,9-3-19 0,4-6-44 16,6 0-21-16,1-5 13 0,0 2 7 15,-2-4 5-15,-4 2-14 0,-6 2-12 0,-6 3-6 16,-1 0-9 0,-4 8-1-16,-4-3-2 0,-3 6-2 0,-4 2 0 0,-5 5-5 15,0 0-5-15,2 2-8 0,-2 10-7 16,0 15 1-16,-2 13 0 0,-3 15 2 15,2 16 2-15,-3 14 7 0,6 9-4 16,0 9 2-16,0 11-7 0,2-4-22 0,0 1-23 16,0-1-17-16,-1-16 42 0</inkml:trace>
  <inkml:trace contextRef="#ctx0" brushRef="#br0" timeOffset="115694.37">30888 2444 1817 0,'-1'0'113'0,"1"0"41"0,0 0-42 0,0-2-42 0,0 2-18 0,1 0-15 0,3 0-11 15,5 0-11-15,-6-4-8 0,4-1-11 16,0 3-5-16,-7 2-2 0,2 0-5 16,0 2-7-16,2 3-15 15,1 1-13-15,-5 8-24 0,-5 7 4 16,-3 4 9-16,-9 7 12 0,-1 3 29 0,0 1 2 0,-5 5-3 16,-2 6 1-16,2 5 3 0,-3-2 5 15,1 4 8-15,4-2-1 0,-1-2-5 16,8-1 0-16,0-5-1 15,2-3-2-15,6-3 0 0,1-7-6 0,7 1 1 16,3-12 6-16,6-2 9 0,-1-8 17 0,8-6 8 16,-4-1 7-16,4-3 24 0,1-1 12 15,-4-5-8 1,6-8-7-16,6-4-30 0,-4-15-42 0,-2-12 0 0,0-1-1 16,-8 0 1-16,-6 5 19 0,-6 6-3 15,-8-4 0-15,-7 5 1 16,-7-5 1-16,-9 0 2 0,-4 4 0 0,-7-4 1 0,-1 7 2 15,-1-4 2-15,1 4 1 0,1 4 1 16,7 1-2-16,6 6 2 16,15 3 3-16,8 4-13 0,12 0 6 0</inkml:trace>
  <inkml:trace contextRef="#ctx0" brushRef="#br0" timeOffset="117738.53">29268 1075 702 0,'0'3'131'0,"-2"1"42"0,-2-4 10 16,6 0-9-16,-4-4-83 0,2 4-28 0,0 0-10 0,-1 0-6 16,1 0-5-16,1 0-6 0,1 0-4 15,-2-1-4-15,0 1-8 0,-2 0-5 16,2 0-3-16,2-2-1 0,-2 2 2 16,0 0-1-16,0 2 3 0,0-2 5 15,0 0 2-15,2 0 2 0,-2-4-2 0,0 4-4 16,0 0-2-16,0 0 0 0,0 0-1 15,0 0-1 1,0 0-6-16,0 0-2 0,0 0-4 0,-2 0 1 0,-3-3 0 16,5 3-1-1,0 0-1-15,0 0 2 0,0 0 0 0,0-6 0 16,0 6 2-16,0 4-1 0,-2-4 3 16,2 0-9-16,0 0-15 0,2 0 8 15,7-9-4-15</inkml:trace>
  <inkml:trace contextRef="#ctx0" brushRef="#br0" timeOffset="118927.78">29473 1518 1232 0,'0'46'250'0,"15"-5"-706"0,-1 28 1172 0,-55-195-1430 16,9 84 1120-16,20 38-85 0,1-1-312 15,6 3 4-15,-1 0 3 0,6 2 2 16,0 0 8-16,-1-1 10 0,1-1 12 16,-2 0 11-16,4 0 12 0,5-3-4 15,-4 0-14-15,4-2-13 0,8-8-13 0,2 1-10 16,3-4-3-16,5-1-1 16,-1-2-7-16,10-1-2 0,9 5 3 0,1-5 6 15,7 3 3-15,13-2 0 0,7 1 0 16,7 1-6-16,18-4-6 0,5 5-1 15,7-3-2-15,14 5-1 0,13 3-5 16,11 4-3-16,4-1 0 0,-8-1 2 16,-7 2 6-16,-6-3 2 0,-8 1-2 15,7 4 0-15,-3-4 1 0,-2-1-1 0,3 3 3 16,-8 0-3-16,8 4 1 0,6 3-27 16,2 2-28-16,-2 5 12 0,-14 3 4 15,-11 6 28-15,-8 2 25 0,0 3-6 16,6-1-9-16,-4-2-3 0,-11 3-5 0,-8 1-1 15,-11-4 3-15,-14 0 3 16,-9-7 5-16,-17 3-5 0,-11-5-15 0,-11-2-7 16,-4-3-17-16,-5-2-31 0,0-2 7 15,-7 1-6-15,-7-3 15 0,-9-3 33 16,-16-5 8-16,-13-8 13 16,-11-8 0-16,-8-6 2 0,-4-5 0 0,-10-3 0 15,2-5 0-15,5 7 0 0,5-3 1 16,16 9 0-16,15 4 0 0,12 2 0 15,15 14 1-15,1-2 9 0,12 3 17 0,-1 12 29 16,6-5 50-16,5 5-16 0,13-1-17 16,12 2-31-16,22 7-59 0,16 5 18 15,18 13 4-15,3 12 8 0,4 9 12 0,-2 11-13 16,-4 3-7-16,-8 8-5 0,-6-3-11 16,-12 6 1-16,-11-2 3 0,-8 4-12 15,-17-4-2-15,-10-3-14 0,-18-2-23 16,-15-4 5-16,-16-5 7 0,-14-11 9 15,-12-10 12-15,-15-11 2 0,-19-14 33 16,-6-13-16-16</inkml:trace>
  <inkml:trace contextRef="#ctx0" brushRef="#br0" timeOffset="119781.97">31002 1352 1543 0,'2'0'136'0,"6"8"318"16,-4-2-449-1,7 4-2-15,8 10-5 0,9 14-2 16,6 10-3-16,9 9-4 0,1 13 0 16,-1 5-1-16,3 5 0 0,-4 5 4 15,-1 6 2-15,-2 0 4 0,-5 4 2 0,-1-3 0 16,-1-3-11-16,-2-3-19 0,-8-11-16 15,1-13-13-15,-7-8 8 0,-4-13 27 16,1-10 12-16</inkml:trace>
  <inkml:trace contextRef="#ctx0" brushRef="#br0" timeOffset="120209.73">31968 1224 1848 0,'11'0'78'0,"-146"344"-200"62,123-279 89-62,4 6-14 16,0-5-15-16,6 0-7 0,2-8 20 0,9-8 24 15,0-6 20-15,7-7 11 0,5-5 15 16,2-5 6-16,3-1 14 0,1-8 28 0,1-2 6 16,3-5 4-16,0-6-3 0,7-3-16 15,1-2-11-15,-6-6-1 0,1 1 0 16,-9-7 10-16,-6-2 5 0,1-1-11 16,-11-1-14-16,3 2-23 0,-5 2-18 15,-7-2-6-15,0 1 2 0,-12 1-8 0,-2 3 0 16,-9-2-5-16,-6 8-8 0,-8 3 1 15,-11 0-7-15,0 7-4 0,-1 7-8 16,-1 2-3-16,6 5 3 0,-1-1 1 16,10 5 9-16,-1-4-128 0,10 2 112 15</inkml:trace>
  <inkml:trace contextRef="#ctx0" brushRef="#br0" timeOffset="-205203.33">21830 12023 1588 0,'12'23'107'0,"-67"-51"164"31,59 21-220-16,10 7-20-15,13-6-19 16,20 1-15-16,19 0-2 0,10 1 7 16,16 4-2-16,8-1 6 0,6 1 0 15,-5 0 10-15,0 0 5 0,-7 0-3 0,-5 0 0 16,-2-4-10-16,-6 4-6 16,-3 11-1-16,-9-1-1 0,-10 6-4 0,-11 0-1 0,-18-2-1 15,-16 1-7-15,-10-5 2 0,-8-5 1 0,-17 4 4 16,-7-7 11-1,-20-2 5-15,-18-2 4 0,-15-15 0 0,-6-5 0 0,-22-4-1 16,3-6-1-16,-6 0 0 0,-8-4 9 16,5 6 0-16,-1 2 3 0,6 7 2 15,18-1-10-15,5 5-4 0,11 1-1 16,7 0 0-16,12 0 5 0,16 3 1 16,9-1-1-1,18 9-4-15,14 1 16 0,-5-3 6 0,17 7 0 0,15 0-5 0,12 0-25 16,21 7-6-16,24 4-1 0,8 5-3 15,18 5 4-15,7 0-1 0,12 4 1 16,2 4 5 0,4-3 1-16,-4-1-2 0,-8 0 1 15,-3-2 0-15,-6-4 0 0,-15-3-1 0,-14-3 1 16,-28-3-1-16,-22-2-1 0,-12-8-4 0,-19 1-9 16,-6-1 0-16,-10 0 0 0,-17-3 4 0,-17-3 12 15,-18-4 3-15,-19-3 5 0,-14-3-1 16,-8 0-3-16,-8 1-2 0,-5-1 0 15,-6 1 2-15,-3 3 0 16,-1 1 0-16,2 6 0 0,7 0-5 0,13 3 0 31,16 0-2-31,15 2-1 0,6-2 2 0,18 2 1 0,6 0 0 0,13 0 0 16,15 0 1-16,8 2 1 0,9 2 5 0,9 1 0 16,12 2-2-16,9 0-3 0,21 7-5 31,20 8-8-31,14 1 2 0,16 2 2 15,15 1-1-15,13 8 7 0,4-2-1 16,5 3 0-16,-1 2-1 0,-8 4-1 0,-1 2-2 16,-22 1 2-16,-12-3-1 0,-30-9-1 15,-27-7-5-15,-19-8-12 0,-20-6-1 16,-21-7 4-16,-23 1 7 0,-26-5 17 16,-28-9 15-16,-29-12 12 0,-18-11 0 15,-27-9-6-15,-5-3-13 0,2 1-12 0,-1 1-2 16,19 6-1-16,3-3 0 0,19 11 2 15,17 5-15-15,22 7-18 0,18 9-57 16,22-4-64-16,15 11 83 0</inkml:trace>
  <inkml:trace contextRef="#ctx0" brushRef="#br0" timeOffset="81658.36">2477 10275 1609 0,'-4'0'73'0,"-3"0"7"0,2 0-24 0,5 0-26 0,-2 0-1 0,2 0 4 0,0 0 10 0,2 0 7 0,-2 0 7 0,2-2 1 16,3 0-9-16,2 2-10 15,-3-5-9-15,6 3-9 16,-3-1-6-16,4-4-3 0,3 3-1 15,0 1-3-15,1-4 1 0,0 3 3 16,3-1 3-16,2-2 1 0,-3 0 1 16,5 1-2-16,-1 3-3 0,7-3-4 15,-1 1-6-15,3-2-1 0,9-2-2 16,4 2-2-16,8-4 1 0,6 1 1 0,1 1 1 16,3-2 1-16,1 1 0 0,0 2 0 15,-2-2 0-15,-5 4 0 0,-5-2 0 16,-8 4 1-16,-3-5-1 0,-9 6 1 15,0-1-1-15,-5-3 1 0,-5 5-1 16,-6-1 2-16,-2 1-1 0,-1 0 1 16,-6-1 2-16,6 3-3 0,-6 0 1 15,1 0-1-15,-3 0-3 0,-3 0-12 16,0 0-1-16,0 0-4 0,0 3-2 16,-5-3 6-16,3-3 1 0,2 3 3 0,0-2 3 15,-3-3 6-15,1-4 0 0,-7 0 0 16,-4-5-1-16,-4-9-2 0,-8 3-1 15,0-3 1-15,-3 5 1 0,1 2 0 16,4 2 2-16,0 0-1 0,-2 3 2 16,7 1 0-16,3 3 0 0,2 3 1 15,2-3 1-15,11 7 1 0,0 0 5 0,-3-4-2 16,8 3 7-16,4-1 4 0,5-2-6 16,4 4 1-16,7 0-9 0,3 0-6 15,4 4-3-15,5-1-1 0,-1 1 2 16,5 7 2-16,-9-6 3 0,8 7 0 15,1-1 0-15,-2 3 1 0,5 4-1 16,-6-2 1-16,1 7 0 0,-9-5 0 0,-9 1 1 16,-7 1 2-16,-5-3 2 0,-4-2-2 15,-3-1 0-15,-2 0-3 0,-3 2-2 16,-4 2 0-16,-6-1-3 0,-8 5 0 16,-6-8 0-16,-3 4 3 0,-2-3-1 15,2-2 2-15,2 1 1 0,3-3-1 16,4-6-8-16,5-1-31 0,1 3-48 15,3-6 168-15,0-1-92 0</inkml:trace>
  <inkml:trace contextRef="#ctx0" brushRef="#br0" timeOffset="86707.17">11468 11718 1228 0,'30'-28'361'0,"-19"15"-309"0,-1 1-11 0,3 0-1 0,-3-3 6 15,1 5 3-15,0-1 7 0,1 1 3 16,-5 4-6-16,2-3-5 0,2 4-4 16,-6-2-5-16,4 2-6 0,-2 1-5 15,2-1-3-15,-6-1-5 0,8 5-1 16,-6-1-2-16,1-3 2 0,1 3 3 0,-4 2-3 16,1 0-6-16,-4 0-6 0,3 0-7 15,-3 0 0-15,4 2 0 0,1 3-3 16,1-3-1-16,-1 3-1 0,4 2-1 15,-4 0 0-15,6 2 1 0,-4 3 0 16,3-1 1-16,1 3 2 0,3 4-1 16,-3 0 2-16,3-1 1 15,0 7 0-15,4-3 0 0,-2 4 1 0,0-4 0 0,5 7 0 16,-5-3 0-16,5 5 0 0,4 2 0 16,-5 2 2-16,14 1 2 0,-1-1 2 15,1 5 2-15,1 0 2 16,-1-4-1-16,-7 3 1 0,-3-5 0 0,3-1-1 15,1 0 0-15,1 0-1 0,-3 0-2 0,3-2-1 16,-1 0-2-16,4-1 0 0,0-6-2 16,2 0 2-16,-2-2 0 0,-1-5 4 15,3 0 2-15,0-2 0 0,-4 0-2 16,-3 2-3-16,-3-2-2 0,3 1 0 16,3-5 0-16,4-3 0 15,1 0 0-15,3-1-1 0,-1 6-2 16,-2-3 1-16,2-4-1 0,2 6 0 0,6-7 0 0,3 1 0 15,3 2-1-15,4 4 1 16,2-10 2-16,0 6 1 0,-8-5-1 0,-1-2 2 16,-2 4-2-16,-3-8 1 0,1 2 1 15,0-1-3-15,4-1 2 0,-2 3-2 0,6-6-1 16,4 1 1-16,7-6-1 16,11-1-1-16,4 3-13 0,-2 1-6 0,9-4-1 15,-5 1 1-15,0-4 13 0,-4 2 7 16,-7 1 3-16,2-2 3 0,-5-1 0 15,3-2 0-15,-3-3-2 0,-6 1 1 16,-2-5 0-16,-4 4-2 0,-3-4-1 16,-1 2-2-16,-2 0 0 0,5-2-1 0,-4 0 1 15,6 2 1 1,0-3 0-16,4 3-1 0,3 3 0 0,3-1 0 16,6 1-1-16,-1 3 1 0,-3-6 0 0,0 3 0 15,-3-3 0-15,0 2 0 0,-4 0 1 16,-3 3 1-1,0 4 0-15,-6-1 0 0,8 3 0 0,-1-4-1 0,-5 2 0 0,2 1 0 16,-3 5-1-16,3 1 0 0,5 1-1 16,2 1-2-16,-3-2 1 0,3 5-1 15,0 2 0-15,3-5-1 16,-1 5 2-16,5-2 0 0,4-2-2 0,3 3-1 16,0-1-2-16,-5-2 1 0,-5-1-2 15,0 5 3 1,-4 2 0-16,-2 5 1 0,-7-2 3 0,-5-1-1 15,3 8-2-15,6 2-2 0,-4 2 0 0,2 6 1 0,-3-3 1 16,-10 2 1-16,1 2 1 0,-8 4-1 16,-5 0 2-16,6 4 0 0,-11 0 0 15,3-1-1-15,-1 3 1 0,-4-10 0 16,-4-1 1-16,2-3 0 0,-5-3 0 0,-3-2 2 16,-4-3-1-16,-2 1 0 0,-5-6 1 15,3 3-1-15,2-2 1 0,-2 0 0 16,4-2-1-16,-5-1 1 0,-1 1 0 15,1-1 1 1,-1 1 0-16,1 2 1 16,-1-5 0-16,-1 3 0 0,4-1-2 15,-5-3 0-15,5 1 1 0,1 0 2 0,-4-2 1 16,3 0 3-16,1 0 1 0,0 0 2 16,3 0 2-16,1-2 2 0,-2 0 7 15,3-5 0-15,1 2-1 0,-1-4-5 16,2 2-9-16,-1-4-2 0,1 1-2 15,0-3-1-15,-1-3-1 0,2 0-1 16,0-3-1-16,2-6-1 0,8 0-1 0,-4 0-5 16,4-1-2-16,-2-1-2 0,2 1-2 15,4 4-1-15,-5-2 1 0,3 1-5 16,-4 3-3-16,0 2 0 0,4 4 1 16,3 3 7-16,-2 1 1 0,4 4 2 15,4 5 0-15,-3 1 1 0,4 5 4 16,-3 4 2-16,0 2 1 0,0 1-1 15,-1 0 2-15,4 8 0 0,1-6 0 0,-1 4 1 16,4 3 0-16,-4-7 0 0,4 6 0 16,-9-10 2-16,1-1 1 0,5 5 1 15,-8-1 2-15,2 1 1 0,-4-3 0 16,0-2 2-16,6-1 1 0,-6-2 0 16,1 1 3-16,-3-4-1 0,3 4 1 15,1-1-1-15,2 1 0 0,1 2-2 16,-2-6-3-16,-1 6-2 0,-4-5-2 0,5 5 0 15,2-2-2-15,3 3 1 0,1-4-2 16,5 2 1-16,-3 1 1 0,6 0-1 16,-3 2 1-16,-1-4 0 0,2 2 1 15,-1 1 2-15,3-2 0 0,2 2 0 16,7-3 0-16,2 4-2 0,1 0-1 0,2-3-1 16,-1 1-1-16,2 2 2 0,11-2-2 15,-5 0 1-15,-4-1 0 0,-2-4 0 16,-1 0 1-16,1-3 0 0,2 1 1 15,4 2-1-15,3-3-1 0,5 1-1 16,6-2 1-16,2 4-1 16,-3-4 0-16,-4 0 2 0,-1 0-1 0,-4-4 0 0,2 1 0 15,1-4 0-15,3 3-1 0,6-5 0 16,3 4 2-16,9-2-3 0,0-2 0 16,0-2 3-16,0-1-3 0,-4-2 1 15,-3-4 1-15,0 0-1 0,-5-10 9 16,-10-1 4-16,-1-2 0 0,-12-10 1 0,-15 4-7 15,-7-8-5-15,-10 1-2 0,-6-2-1 16,-3 5-12-16,-4 6-32 16,-2-6-67-16,-3-2 63 0</inkml:trace>
  <inkml:trace contextRef="#ctx0" brushRef="#br0" timeOffset="106109.7">11550 11537 1860 0,'0'0'334'0,"1"-3"-290"0,-1 1-32 0,4 0-3 0,1-5-5 0,-1 2-4 16,3 1 0-16,0-1 3 0,-2 1 4 15,-3 3 0-15,3 1 5 0,1 0-1 16,1 1-1-16,-2 7-1 0,0-1-1 16,2 5-3-16,4 8-2 0,0 4-1 15,-1 5-1-15,6 8-1 0,-1-3 0 16,6 6-2-16,2 5 1 0,0 1-3 0,0 5 3 15,2 1-1-15,0 1 0 16,-4 4 1-16,9-1 0 0,2 3 0 0,-2-2 1 16,7-4 0-16,6 4 0 0,-1-6 0 15,5 0-1-15,0-1 1 0,1-4 0 16,-2 0 0-16,4-3 0 0,-2-1 0 16,5-3 0-16,-2-7-1 0,3-3 1 0,-5-5 1 15,-6-4 4-15,-6-2 6 0,2-1 3 16,-5-6 2-16,5 3 1 0,7-1-5 15,0-1-3-15,7-1-3 0,-3-8-1 0,5 3-2 16,2 1 2-16,-1-7 0 0,3-2-1 16,-1-5 1-16,3 1-2 15,4-2-1-15,-3-1 2 0,7-4 1 0,2-3 1 16,-10 2-1-16,6 0 1 0,-7 2-1 16,2-3 2-16,4-1-2 0,1-3-1 15,4-4-1-15,-5 0-1 0,5 0-3 16,1-4-13-16,-1-1 1 0,2-2 0 0,0 0 6 15,-1 1 10-15,1 4 2 0,2 8 3 16,-6-3-2-16,-4 1 5 0,1-1-2 16,-4-3-3-16,4 4 0 0,-4-6-3 15,-4 5-1-15,4-6 0 16,-3 1 0-16,6 0-1 0,3 0 0 16,-1-1-1-16,9 3 0 0,-10 3 0 0,0-3 1 0,-4 3 0 15,-2 5 0-15,6-5 0 0,-1 9-1 16,3-5-4-16,1 4-1 0,2-4-3 15,-2 2 0-15,7-4 0 0,-3 0 1 16,3 2 1-16,-3-8 2 0,-6 2 3 16,4 1 1-16,-7-2 0 0,8 9-1 15,-2-2 1-15,1 3-1 0,7 3-1 16,-8 5-1-16,1 3-1 0,-5 2 1 0,-4 2 0 16,5 5 2-16,-1 7 0 0,0-2 0 15,-4 8 0-15,-4-1 0 0,4 4 0 16,0 0 0-16,2 4 0 0,2-6-1 15,-15 0 0 1,-1 10 0-16,-6-7 1 0,-10 1 1 0,3 2 2 0,-7-1 0 0,-3-3 0 16,-2-1-1-16,-6-3-2 0,-5-1-2 15,0-2 2 1,-10-7 0-16,1 3 1 0,-5-3 0 0,0 2-1 0,0-6-2 16,-5 0-2-16,3 2-2 0,-7-5 0 15,4 0 1-15,0-2 2 0,-1 2 3 16,6-2 1-16,0 0 4 0,0 0 2 0,2-2 4 15,2-2 3-15,1 3 3 0,4-8-2 16,2 2-3-16,3-4-3 0,2-3 0 16,-2 2 0-1,2-1-2-15,0-3-1 0,3 0-2 16,4 0 0-16,11-9-2 0,3-3-14 0,13-4-24 0,-2 0-3 0,3-1 9 16,-3 9 14-16,7 10 21 15,-2 0 3-15,4 5-2 0,-4-5-1 0,4 5-2 16,3-3 0-16,6 5-3 0,1 8-1 31,4 3-2-31,0 3-1 0,2 4 0 0,-4 1 1 0,4 4 2 0,-4-2 1 16,-5 0 1-16,-6-1 0 0,-8-4 0 15,-1 1 3-15,-1 3 0 16,0-3 2-16,-4-4 2 0,-5 4 2 0,0-1 0 0,2 4 0 16,-2 3-4-16,2 0-3 0,2 1-2 15,-6 1-1-15,4-2 0 0,-2 2 0 31,1 3 0-31,-6-7 0 0,-4 0 0 16,-1 1 3-16,-3-7 4 0,4 5 3 16,4-3 4-16,1 3 0 0,3-6-2 0,-3 2-2 15,6-2-4-15,-4 0-1 0,6 0-1 16,6 2-1-16,5-4-1 0,9 4-1 16,8 2 0-16,-3-2 0 0,10 1 0 15,0 3-1-15,1-4 1 0,14 3 0 0,-1-3 1 16,12 1 0-16,3-4 8 0,-4-1 11 15,-4-1 9-15,-1-4 9 0,-10-7-5 16,3-4-6-16,1-3-8 0,0-6-6 16,6-5-7-16,-5-6-6 0,0-5-6 15,-12-8-1-15,-5-4 1 0,-3-2-3 16,-11-1-14-16,-7-1-7 0,-5-11-23 16,-2 0-29-16,-4-9 195 0,0-15-107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3:08:14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22277 9156 1952 0,'28'7'51'0,"-10"0"-35"0,-2 2-3 0,-6-7-6 0,-8 2-1 0,-2-3-5 0,-7 3 3 15,0-1 5-15,-6 1 12 16,-1 3 19-16,-5 0 13 0,-6 2 9 0,0-4 0 15,-1 4-6-15,1-3-11 0,2-1-12 0,1 2-6 16,-2-2-5 0,-3 2-1-16,2-5-2 0,0 3-6 0,-7 3 0 0,-7-5-2 15,-5 1 1-15,-6-3 1 0,-5-1-4 16,-1 0-3-16,-12-3-1 16,-17-1-1-16,-12 1 1 0,-10-4-1 0,-8 3-3 15,2 2-2-15,-6 2 1 0,-14 0 11 16,-7 0-1-16,-6 0 1 0,-8 0-2 15,7-1-8-15,-11-6 3 0,-1-1 2 16,-1-4-1-16,-3 0 8 0,16-1 5 0,1 1 0 16,8 3 9-1,0-2 25-15,-2-1 4 0,5-1 0 0,7 1-9 0,13 0-37 16,16 3-8-16,15 0-1 16,17 4 0-16,14 1 1 0,7-5 1 0,10 6 1 0,13-6 7 15,0 5 6-15,11 2 5 0,6-3 2 16,5 5-6-16,1 0 0 0,0-2-3 15,0-3 2-15,1 3-2 0,6 1-5 16,1-5-9 0,2-1-16-16,-1 0-17 0,2 0-20 15,3-5-25-15,0 3-27 0,2-2-45 0,4-1-57 16,3-3-369-16,3-9 361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3:12:11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9388 6538 1549 0,'6'1'81'0,"-3"1"30"0,-3 0-56 0,0 1-27 0,0 4-6 0,-7-5 1 0,3 11 4 15,-4-10 0-15,-7 8 4 0,-2-2-1 16,-3-2 0-16,-3 3 5 0,-2-6 1 16,0 3-1-16,-3 0-5 0,-6-3-5 15,-3 5-1-15,-7-8 0 0,-8 3 3 16,-6-4-1-16,-4 0-3 0,-4 0-5 15,-10 0-7-15,-7 0-3 0,-13 0-3 16,-10-2-1-16,-11 2 2 0,-4 0-2 16,-7 0 0-16,-15 2-1 0,-5 0-1 0,-9-1 1 15,-3 5 3-15,1-4 2 0,-12-2 3 16,3 0 22-16,-4-2 5 0,14-5 0 16,11-2-4-16,7-11 8 0,9 3 5 15,7 1 1-15,15 0-2 0,26 5-27 16,23 0-15-16,19 1 15 0,16 1 13 0,6 4 3 15,10-1 3-15,9 6-14 0,0 0-10 16,-7-3 0-16,7 3 0 16,0 0-1-16,0 0-2 0,0 0-4 0,0 0-3 15,0 0-2-15,0 0-2 0,0 0 0 16,0 0-4-16,1 0-13 0,3 0-19 16,-4 0-21-16,0 0-30 0,-5 0-39 0,5 0-47 15,0 0 286-15,0-4-130 0</inkml:trace>
  <inkml:trace contextRef="#ctx0" brushRef="#br0" timeOffset="11057.97">7197 5442 1240 0,'0'0'114'0,"0"0"118"0,0 3-160 0,0-1-35 0,1 2-9 0,1-1-5 16,-2-3-4-16,4 0-2 0,-4 0 0 15,0 2 0-15,0-2-1 0,2 0 2 16,-1 2 3-16,3-2 5 0,-2 0 7 16,-2 0 5-16,7-2-1 0,-7 2 0 15,0 0-9-15,0-5-9 0,-6 1-1 16,6-1-2-16,-1-4 2 0,1 4 2 0,-2-8-2 15,-2 3-1-15,3-3 6 0,-1 3 2 16,-2-3 2-16,2-1-4 0,1 2-8 16,2-3-4-16,-1 1-2 0,0-2 1 15,6-2 0-15,-10-1-2 0,1-1-2 16,-3 5 2-16,1 0 2 0,0 3 1 16,1 1 1-16,2 2-3 0,-5-1-4 15,4 1-3-15,-4 2-2 0,0-6 1 16,3 5 0-16,-5-1-1 0,7-4 3 0,-1 1 6 15,-4 1 4-15,3 4 3 0,1-4-2 16,-4 10-6-16,-1-8-7 0,3 5-1 16,-2-1-4-16,0-2-2 0,2 7-1 15,-4 0-2-15,-2 0 0 0,-3 3 0 16,-7-3 0-16,-1 0 0 0,-1 4 2 16,-1-2 0-16,-1 1 3 0,-2 1-2 0,2 3 0 15,-1-5 1-15,-1-1-2 0,2 5 2 16,-3-3 1-16,3-1 1 0,7 0 1 15,2 1-1-15,6-1 1 0,1 5-1 16,0-3-1-16,2 1-1 0,2 2 0 16,1-3 0-16,-1 5 3 15,-1-6 1-15,5 8 3 0,-5-8 1 0,1 3 0 16,1-1 0-16,-6-1 1 0,6-1-2 16,3 1 1-16,-3 1 1 0,2-3-1 0,-3 1 1 15,1 1 1-15,1 1-2 0,-1-3 2 16,4-2 2-16,-3 4 1 0,3-1 1 15,1 4-1-15,-1-7-3 0,4 5 0 16,1 4-2-16,-1-3-2 0,-1 3 1 16,6-1 0-16,-7 1 0 0,5 2 1 15,4 1 0-15,-1-1-1 0,1 1 1 0,-2 3 0 16,0-1-1-16,1 0-1 16,1 0-1-16,0-3 0 0,-1 1 0 0,3 2 0 15,-6-5 0-15,4 2 1 0,-1 1 1 16,1 1-1-16,1 1 2 0,4 0-1 15,-3 0 0-15,-3 2 0 0,1 2 0 16,-8-4-1-16,1 2 1 0,-2-5 0 0,-2 1 0 16,0-5 1-16,0 0 2 0,-2-3-2 15,2-1 2-15,0 3-2 0,0-3-1 16,-4 4 1-16,4 0-2 0,-3-1 0 16,-1 8 0-16,1-2-1 0,-4 8-1 15,0-2 0-15,-1-3-1 0,-2 1-2 16,-1 0 1-16,4 9-2 0,-5-9 1 15,-1 2 2-15,-1 1 2 0,-4-1 1 0,2 0 2 16,-3 3 1-16,3 0-2 0,-2-5 0 16,2 2 0-16,-1-4 1 0,-3-1-1 15,8 1 1-15,1-2-2 0,2 1 1 16,-2-3 1-16,4 3-1 0,-1-1 0 16,-7 1 1-16,8-1-2 0,-7 0 2 15,3-4-1-15,6 0-2 16,-7 1 1-16,3-2 0 0,9-1 0 0,-7 1 1 15,5-4-1-15,-5 3 0 0,-6-1 2 0,8 2 1 16,2 2 0 0,-3-2 0-16,3 2 0 0,-1 1-3 0,-1-1 1 0,0 0-1 15,-1 2-1-15,1-2 1 0,0 0 0 16,3 3-1-16,0-5 2 16,-3 2 0-16,5-6 0 0,-7 5 1 15,7-7 0-15,0 3-1 0,0-4 1 0,0 0 5 0,1 3 3 16,-1-3 4-1,2 0 3-15,7 2 3 0,-9-2 3 0,2 0 5 0,5-3 10 16,-2 1 6-16,4 0-3 0,4 0-6 16,2-7-12-16,7 6-12 0,3-9-7 0,3 3-2 15,6 2-2-15,3 3-2 0,0-1 1 16,2 1-1 0,-3 2 0-16,1 2 1 0,0 0 0 0,2 2-1 0,2 0 0 15,-7 5 0-15,-3-5 0 16,0 1 0-16,-5 3 1 0,-1-1 0 0,-4-3 0 0,-1 5-1 31,1 0-2-31,-1 4 0 0,-6-8 0 16,-4 4-1-16,-1 0 0 0,-2 0 1 15,0-1-1-15,-3-5 0 0,-4-1 0 16,2 0-1-16,-2 0 2 0,0 0 1 16,2 0 2-16,1 2 2 0,-3-2 5 15,0 0 0-15,0 0 0 0,0 0 4 0,-3-9-3 16,3 2-1-16,-2-3-1 0,0-6-4 15,4 0 3-15,-2-2 2 0,0-7 1 16,7 7 0-16,-2-5-7 0,6 7-11 16,1-1-15-16,-3-5-35 0,0-1-41 0,2-19-214 15,1-22 194-15</inkml:trace>
  <inkml:trace contextRef="#ctx0" brushRef="#br0" timeOffset="13174.85">7473 6343 1480 0,'-1'-2'59'0,"1"0"1"0,-2 0-14 0,0 0-13 0,0-3-4 0,0 3-4 0,2 1-3 0,-3-1 4 16,3 2 3-16,0 0-1 0,-4-4-3 15,1 4-8-15,-1-2-6 0,2 2-6 16,-1 0-2-16,1 0-3 0,2 0 1 15,-2 0 1-15,1 0 3 0,1 0 2 16,-2 0 8-16,2 0 9 0,0 0 4 0,-2 0 3 16,2 2-2-16,4 2-7 0,1-4-4 15,0 2 0-15,6-2-3 0,0 0-1 16,-1 1 0-16,3-2-1 0,-1 1 4 16,-5-2 4-16,5-2 2 0,3 4-2 15,-1-5-3-15,2 1-5 0,0 1-5 16,1-1-1-16,3-1-1 0,0 5-2 0,3-4 0 15,1 3-2-15,3 1-2 0,-4-2 0 16,2-3 0-16,-9 3 1 0,-2 2 0 16,-5 0 0-16,-4-2 1 0,-5 2-2 15,0-2-1-15,-7 0-8 0,0 2-5 16,-7-1 3-16,-7-1 0 0,-10-5 9 0,-4 3 3 16,-8 1 4-16,-5-3 0 15,2 5 0-15,6-1 0 0,2 0-1 16,14 2 1-16,8 2 0 0,5-2 1 15,6 3 15-15,5-3 12 0,1-1 5 0,3 1 2 16,3 0-11-16,2 0-9 0,5-2-5 16,7 2-2-16,8-2-3 0,4 0-4 15,5 2-3-15,1 2 0 0,-2 0-1 0,2 7-1 16,-2-6 1-16,-1 3-1 0,-8 2-1 16,-7 0 0-16,-3-3 2 0,-7-2-1 15,-3 1-1-15,-8-2-2 0,0 1-6 16,-1-1-1-16,-6-2-3 0,1 5-5 15,-3-5-6-15,-3 2 1 0,-4-2 2 16,-3 0 3-16,1 5-9 0,-5-5-34 0,-4-7-44 16,-1 2-351-16,-8-14 295 0</inkml:trace>
  <inkml:trace contextRef="#ctx0" brushRef="#br0" timeOffset="17441.24">7922 6249 1062 0,'11'1'146'0,"1"1"226"0,0 2-320 0,13 4-25 0,-4-4 3 16,8 5 0-16,4-2 5 0,1 0 0 15,-4 0-4-15,8 0-2 16,1-5-11-16,0 3-8 0,3 4-3 0,-8-5 1 15,-4 1-2-15,-2 4 0 0,-5-4 1 0,-7 1 3 16,-1-5 1-16,-8 1 2 16,-6-2-7-16,3 0-6 0,-4 0-1 0,0 0-5 15,0 0-1-15,0 0-1 0,-11 4 0 16,8-3 1-16,-10 5 8 0,-1-4 7 16,-2 1 3-16,-5-3 1 0,-2 4-4 15,-2-6-5-15,-2 0-1 0,3 4-1 16,1-2 1-16,1 0 0 15,6 2 2-15,0-2 2 0,6-4 7 0,-1 2 9 0,0 1 8 16,4-3 8-16,6 4 9 0,1 0 8 16,0 0 11-16,0 0 10 0,0-4 2 15,-6-1-10-15,6 3-14 0,4 2-19 16,-1-1-16-16,6 1-8 0,2-2-4 16,3-2-2-16,4 4-1 0,1-3-2 15,8 5-2-15,3-1-1 0,0 6 0 0,4-1 1 16,-9 3 0-16,0 1-1 0,-8-6 0 15,-3-1-2-15,-5 3-5 0,-3-1-1 16,-6-3-4 0,0-1-13-16,0-1-18 0,-6 0-31 15,-4-1-31-15,-8-6 59 0,-14-16 7 16</inkml:trace>
  <inkml:trace contextRef="#ctx0" brushRef="#br0" timeOffset="19654.16">6363 4929 925 0,'0'0'93'0,"0"2"39"0,-1-2 10 0,1 0-54 0,-2 0-7 0,0-3-2 0,0 3-6 0,0-2-7 0,2 2-8 15,-7-2-11-15,6-1-7 0,1 3-6 16,0 0-1-16,-6-9 1 0,5 5 7 16,-3-5 3-16,0 4 1 0,4 1 0 15,0-1-1 1,0 0 2-16,0-4-1 0,0 4-3 0,0-8-3 16,2 4-2-16,5 0-3 0,-3-1-2 0,1 1-5 0,2 0-7 15,4 0-6-15,-2-5-4 0,1-2-1 16,3 0-3-1,1-2-1-15,2-3 0 0,9-4-51 0,5-7 23 0,2-1-1 16,-2 4-1-16,0 12 51 0,-7-1-24 16,-5 4-1-16,7 1 2 0,-6 3-2 15,1 6 2-15,3-3 2 16,-4 5-3-16,-3-1-1 0,4 3-2 0,1-2-3 0,2 2-1 16,0 0-1-16,-2 0 2 0,-1 3 2 15,1 3 1-15,-1-1 4 0,-1 0-2 16,2 6-1-16,1 3 0 0,-1 0-6 15,4 2-1-15,-6 2 0 0,6 3 0 0,-5-5 2 32,-1 2 2-32,1 0 0 0,-1 3 2 0,-1-5 0 0,1 4 0 0,-4 1 0 31,-7-3 1-31,8-3 0 0,-3 1 0 16,8-1 1-16,-12-1-1 0,0 4 1 15,3-2 0-15,-8 1-1 0,10 1 1 16,-3-6 0-16,-4 3-1 0,0-5 0 0,-2-1 0 15,2 2 0-15,-5 1 0 0,0-1 2 16,1-2 0-16,1 1 2 0,1 3 0 16,0-8-1-16,-1 2 1 0,3 4 1 15,-7-8 1-15,0-3 1 0,0 7-2 16,0-5-1-16,0 0 0 0,0 0 0 16,0 3 1-16,-2-5 0 0,2 0-1 0,0 0 0 15,-12-7-1-15,5 3 1 16,-7-3-1-16,3 2 0 0,-1 1-2 0,-8-6 0 15,2 6 1-15,-3-6 1 0,0 4-1 16,1-6 2-16,-3 1-2 0,2 8 0 16,0-8 1-16,-2 6-2 0,1-6 0 15,3 2 0-15,1 0 2 0,8 0 0 16,2 8 1-16,3 1 2 0,3 0-2 16,-1 0 2-16,3 0 1 0,0 0-1 0,2-4 2 15,-2 4-3-15,1 0-4 0,3 0-2 16,-1 4-9-16,3-3 0 0,-3 1-1 15,6 5 2-15,0-5 6 0,3 9 1 16,10-2 2-16,-1-1 1 0,2 7 0 16,5-1 0-16,-3 2 1 0,7 2-1 0,-11-8 1 15,4 3 0-15,-3-5 0 0,-1 1 2 16,-2-3 6-16,-1-3 13 0,-4-6 18 16,2 1 15-16,4-2 16 0,-6 1 6 15,0-4-8-15,-5-6-17 0,2-1-20 16,-1-2-19-16,-3-2-10 0,2 1-1 15,2-6-22-15,-4 1-39 0,5-1-39 0,6-9 125 16,7-5-53-16</inkml:trace>
  <inkml:trace contextRef="#ctx0" brushRef="#br0" timeOffset="24812.96">8475 5672 1766 0,'43'-46'163'15,"-42"43"-159"1,5 3-2-16,1 0 4 0,-5 0 5 16,-1 3 6-16,1 1 6 0,-2-1 3 15,0-3-4-15,0 2-6 0,-2 3-10 16,-1-1-4-16,-1 5-2 0,1-2 0 15,-3 5 2-15,5 2 0 0,-6-5 0 0,-1 13 1 16,1-1-2-16,4 0 1 0,-1 8 0 16,4-1-1-16,0-7 0 0,0 6 0 15,0 1 1-15,-2 1 0 0,-1 2 0 16,-1 0-1-16,1-1 1 0,-4-2-2 16,0-3 0-16,-2-2-1 0,0-2-1 0,-2 2-1 15,4-3 1-15,0 3 0 0,2-4 0 16,-2-1 0-16,1-2 1 15,6 4-2-15,0-8 0 0,0-3 6 0,2 1 6 16,2-2 9-16,-1 0 11 0,3 3 0 16,1-6-3-16,0 4-4 0,0-2-9 15,0 0-3-15,4-1-3 0,-3-4 2 16,7 3 13-16,2-2 10 16,5-4 7-16,6-1 1 0,4-2-8 0,9 4-6 0,1-3-5 15,-3 3-3-15,6 0-7 0,-14-2-3 16,7 2-3-16,-8-2-1 0,0 2-1 15,4 0 0-15,-4 0 0 0,5 0 0 16,-6 0-1-16,-3 0 2 0,-1 0-1 16,-4 0 3-16,2 0 5 0,2 0 1 15,0 0 1-15,0 0-1 0,1 2-5 0,1 0-2 16,-4 1-2-16,4 4-1 0,-1-5-1 16,3 0 1-16,-3 1-2 0,1 1 2 15,-8-4 1-15,-1-4 0 0,2 3 2 16,-6-6 4-16,2 0 5 0,0 1 7 15,-2-4 8-15,-2-1 1 0,-1-3 0 16,1-2 1-16,-1 0 0 0,3-4-6 0,-1-1-9 16,-6-2-16-16,-2 2-23 0,0-2-50 15,6-4-24-15,-2-12 44 0</inkml:trace>
  <inkml:trace contextRef="#ctx0" brushRef="#br0" timeOffset="30676.55">11243 6222 1532 0,'25'18'87'0,"-4"-2"9"0,-3 0 7 0,-6-2-29 0,-1-4-11 0,-4 1-6 0,0-2-1 0,-4 0-5 16,1 3-5-16,-4 2-8 0,0-1-15 15,0 3-10-15,-4-4-4 0,1 4-2 16,-2 0 2-16,-4 0 4 0,-5 2 3 16,-1-2 4-16,-13-4-3 0,-8-1-6 15,-1 3 0-15,-16-3-3 0,-9-8 3 16,-7 4 0-16,-14-7-3 0,-10 0-6 16,-4 0 7-16,-8-7 0 0,-3 4 0 0,2-6 16 15,-2-2 17 1,5 2 1-16,10-3 0 0,12-1-14 0,19 5-25 0,18-1-2 15,17 0 2-15,15 2-3 0,8-4-10 16,8 0-27-16,6 1-29 0,10-4-61 16,15-4 31-16,13-2 37 0</inkml:trace>
  <inkml:trace contextRef="#ctx0" brushRef="#br0" timeOffset="31834.83">11885 6241 1308 0,'16'9'223'0,"-15"7"221"47,-2-14-370-47,-1-2-46 16,0 2-12-16,-1 0-3 0,3 5 0 0,0-6-1 15,-2 10-1-15,-4-2-6 0,-10 3-6 16,-3 6-5-16,-2 5 1 16,-17 4 2-16,-6 1 4 0,-21 2 4 0,-15-1 0 15,-11-1-1-15,-6-1 1 0,-10-3-3 16,3 5 3-16,-10-1 13 0,-4-1 5 16,-1-2 8-16,0-9 2 0,4-2-7 0,10-4-2 15,18-3-1-15,7-5 2 0,17-2-1 16,13-2-4-16,9-3 0 0,9-4 1 15,9 2 5-15,9-3 9 0,9-1 5 16,5 2 0-16,1-3-9 0,5-3-21 0,3-4-28 16,7-4-45-16,5-14-68 0,5-9 196 15,10-9-89 1</inkml:trace>
  <inkml:trace contextRef="#ctx0" brushRef="#br0" timeOffset="32594.24">13103 6282 1720 0,'5'0'70'0,"0"0"-7"0,1 2-13 0,-1 0-26 0,-1 0-6 0,1 3-5 0,-5-2 1 15,0-3-2-15,-2 6-6 0,2 1 0 16,-3 0-2-16,1 4-2 0,0-1 8 16,-2-3 4-16,1 4 7 0,-6 0 9 15,-5 3 0-15,-4 0 2 0,-7-5-2 0,-5 1-4 16,-9 1-1-16,-3 0-7 16,-6-2-3-16,-5-4-3 0,-1-5-1 0,-2 0 1 15,-1-9 6-15,5 0 11 0,3 2 6 16,-8-7 5-16,7 7-7 0,3-2-12 15,4-3-8-15,9 6-6 0,6-4-4 16,5 1 1-16,3 3-1 0,6-1 1 16,5 2 0-16,2 1 1 0,7 4 5 0,-1-8 5 15,1 8 5-15,0-2 2 0,1 0-10 16,1-9-27-16,-2 8-29 0,0-1-45 16,-2-8-30-16,-3-2 516 0,-2-11-322 15</inkml:trace>
  <inkml:trace contextRef="#ctx0" brushRef="#br0" timeOffset="33275.83">15078 6124 1499 0,'0'11'218'0,"-4"-11"-188"0,3 5-4 0,-3 4 12 15,1-3 2-15,-3 2 13 0,-4 1 4 16,-1 2 0-16,-7 3-4 0,-5-1-9 16,-2 4-3-16,-7-1-6 0,4-2-9 31,-7 8-9-31,-8-8-6 0,-8 2 2 0,-8 0 3 15,-10-6 3-15,-7-2 1 0,-1-1-5 16,-1-6-1-16,11 1-1 0,0-4 16 16,-2 2 16-16,3-8 10 0,-3 2 12 15,3-3-13-15,4-5-15 0,5 0-12 16,4-2-14-16,14 0-4 0,4 0-1 16,8 0 5-16,6 2 7 0,7-2 4 0,5 2-1 15,5-2-5-15,3-4-7 0,1 3-4 16,3-1-5-16,6 2-14 0,5 0-34 15,0-2-42-15,8 1-57 0,2-3-40 16,5 4 4-16,4 2 328 0,6 0-137 16</inkml:trace>
  <inkml:trace contextRef="#ctx0" brushRef="#br0" timeOffset="34084.48">16154 6380 1360 0,'55'51'133'0,"-30"-37"16"15,32 48-37-15,-151-173-132 16,88 104 59-16,10 10-4 0,-4-1 3 0,0-2-3 16,0 2-6-16,0-2-8 0,0 1-10 0,-5 1-3 15,1-2-3 1,-3 2 2-16,3 5 4 0,-10-2 4 15,-2 3 7-15,-7-3-1 0,-3 5-3 0,-4-6-3 16,-4 5-2-16,-9-6 1 0,-8-1 3 0,1 7-2 16,-5-5-1-16,0-4 3 0,6 0 3 15,-6-7 9-15,9 1 18 0,5 3 3 16,5-3 2-16,6 5-6 0,7-5-1 16,2-1 6-16,8-2 8 0,5 4 4 0,1-2-9 15,3 3-8-15,-1-6-7 0,1 1-8 31,-1 4-9-31,3-1-8 0,0-3-6 0,0 8-4 16,2-8-2-16,-5 3 0 0,5-1-1 0,0 2-1 0,0 5-8 16,0-2-15-16,-2-7-26 0,2 4-49 0,0-4-34 15,-3 2-40-15,-1-5 397 0,-6-4-196 16</inkml:trace>
  <inkml:trace contextRef="#ctx0" brushRef="#br0" timeOffset="37038.01">19154 6011 1696 0,'0'0'74'0,"0"2"34"0,0 3-94 0,0-3-12 0,0 3-2 0,-2 4-2 16,1-5 2-16,-1 4 0 0,2-4 0 15,-2 1 6-15,2 1 18 0,0-6 27 16,0 1 28-16,0-1 18 0,0 0-6 16,0 0-19-16,0 0-11 15,0 0-14-15,0 2-10 0,2 0-6 16,1 1-15-16,-1 3-9 0,0-3-5 16,2 1-2-16,-4-1-3 0,0 3-2 15,0 1 0-15,-4 0-1 0,0 2-2 0,-1 1-1 16,-6 3 1-16,-4 1 1 0,-3 2 3 15,-11 2 2-15,-6-2 2 0,-2 5 0 16,-11-3 1-16,-2-1 1 0,-7 5-2 0,-3-1 1 0,-5 0 1 16,-1 1 0-16,-10-1 1 15,-4-5 2-15,-7 3 0 0,-7-3 7 0,-2 0 8 16,2-2-2-16,7-7 2 16,8-3-7-16,2-2-7 0,1-4-2 0,5-2 1 15,7-3 9-15,11 0 11 0,20-7 18 0,6 7 6 16,11-2-9-16,4 2-7 0,8 0-14 15,4-4-5-15,2-3-23 0,5-21-199 16,14-36 143-16</inkml:trace>
  <inkml:trace contextRef="#ctx0" brushRef="#br0" timeOffset="57960.72">9846 6481 1696 0,'1'0'75'0,"47"9"123"0,-46 42-188 0,5-56 39 16,-2 10-6-16,3-1 3 0,-8 3-3 16,0-4-1-16,0 1-4 0,0 5-6 15,-2-8-5-15,-5 1 1 0,0 5 3 16,-8-3 4-16,-4-2 4 0,-2 8-3 15,-4-6-10-15,-4 6-6 0,1-2-5 16,-6 0-4-16,-3 0-2 0,5-1-2 16,-1 1-2-16,-5 1-3 0,-1 2-1 15,-7-7-2-15,-5 1 0 0,-13-2 1 0,-2-1 2 16,-15-2 2-16,-8 0 2 0,-8 0-1 16,-8 2-1-16,2-2-1 0,-1 0-3 15,-1 0 2-15,2-4-1 0,-7 4 0 16,2 2 1-16,0 0 0 0,-7 3-1 15,-9-3 1-15,-8 3-1 0,-8-1 0 0,-3 1 0 16,8 2-1-16,-2-1 0 0,8 1 1 16,8-2-1-16,4 0 0 0,11 2 22 15,12-3 4-15,12 0 3 0,11-4 6 16,-1 0-19-16,12 0-3 0,-4-2 0 16,7-2-1-16,11 1 4 0,3-3 6 15,10 3 4-15,6-1 3 0,2 2-2 0,6 1-1 16,-1-3-7-16,2 2-6 0,2 2-5 15,1 0-6-15,-7-1 0 16,3 1-1-16,3-2-1 0,-4 0 0 0,6 0 0 16,2 2 0-16,1 0 1 0,-1 0 0 15,5 0 0-15,-1 0-1 0,1-1 3 16,2-3-2-16,1 2 0 0,4 2 2 16,-8-3-2-16,4 3 2 0,1-4 1 0,-6 1-1 15,9-3 1-15,-4 1 2 0,2-2-1 16,2 2 1-16,-5-1 0 0,0-6-2 15,-2-2-1-15,1-1 0 0,-1-6-4 16,-2 2-1-16,6-6-1 0,-11-4-2 16,7 3 0-16,-6 1 1 0,10-2-2 15,-3 3 1-15,-3-7 3 0,2-2-2 0,-5 3 4 16,-1-6-1-16,3 2-2 0,3 6 1 16,-2-4-1-16,2 0-2 0,-4 0 2 15,4 4 1-15,4-4-1 0,1 2 2 16,-2-4-1-16,-1-5 0 0,1-2 0 15,-3-3 1-15,7 3 0 0,0 1 1 16,-3 2 1-16,3 3-1 0,-4-4 0 16,-3-7-1-16,-4-7-20 0,-1-11-11 0,-6 4 1 15,1 3 2-15,2 9 18 16,-2 12 11-16,8 6 1 0,3 7 1 0,-1 0 3 16,4 5 0-16,3 3 2 0,-6 0 2 15,8 3-1-15,-2 0 0 0,0 1-1 16,0 2-4-16,0-5-1 0,0 5-1 0,-2-3 0 15,1 4 0-15,-1-4 2 0,2 7 0 16,0-6 4-16,0 0 1 0,-2 6 0 16,0-4 0-16,2 9-1 0,0-7-2 15,0-2-1-15,0 0 0 0,2 2-1 16,-2-2 1-16,0 4 1 0,-2-4-1 0,1 2 1 16,1 5-1-16,0-6 1 0,0 4 2 15,0-5-1-15,0 4-1 0,0-6 0 16,0 8-3-16,1-1-2 0,3-3-4 15,-1 5-3 1,3-1-3-16,-1 1 1 0,0-3-1 0,4 1 2 16,2-1 1-16,1-2-1 0,4 0 0 0,6-6-2 15,6 3-1-15,7-5-3 0,-3 3 3 0,-2-2 1 16,4 1 1-16,3-1 5 0,18 3 3 16,13-6 0-16,3 6-1 0,7-1-3 15,-11 3-1-15,-3 4-2 16,-6-4 4-16,13-4 2 0,14-1 2 0,6 3 0 15,3-3 0-15,-4 0 0 0,-15 2 0 16,-1-1 0-16,8 3 0 0,5 1 0 0,7-2 0 16,0 8 0-16,-9-6 0 0,-11 5-1 31,1-3 0-31,-6 2 1 0,5-2-1 16,2 3 1-16,4-1 0 0,-5 5 0 15,5-2 1-15,-11-2-1 0,-9 1 0 16,4-1 1-16,-9 1 0 0,-6-4-1 15,8 1 0-15,-4 5 1 0,6-8-1 16,-2 5 0-16,6 1 0 0,5-6 0 0,6 7 0 16,-3-2 0-16,-9-3 0 0,-3 6 0 15,-4-1 0-15,3 0 0 0,4 2 0 16,6 0 0-16,1 4 1 0,3 1 0 16,-1 2 0-16,-7 0-1 0,-9 0 0 15,-10-1 2-15,-6 2-2 0,-6-4 0 0,-6 3 1 16,-2-3-1-16,-2-1 0 0,-4 2 0 15,1 1-1-15,-4-1 1 0,-7 2 0 16,5-5-3-16,0 5 3 0,0 0-1 16,4 0-1-16,-4 0 2 0,0 2 0 15,2 2-2-15,0-1 0 0,-2 5-1 16,0-1-2-16,-1 2-2 0,-1 3-2 16,1 4-2-16,-4 6-1 0,-1 4 0 0,5 6-1 15,-6 4 2-15,4 7 3 16,-3 1 1-16,0 9 1 0,-1 1 2 15,-4 2-1-15,1-1 0 0,-4 2 1 0,0 2 0 16,0 5 1-16,0 2 1 0,-2-4 1 0,0-2 1 16,2-1 0-16,0-8 1 0,0 2-1 15,4-1 1-15,-1-6-1 16,3-1 1-16,-3-3-1 0,2-3 1 0,3 7-1 16,-1-6 2-16,1-1-1 0,3-4 0 15,-6-3 1-15,6-3-1 0,-6-4 0 0,4 0 0 16,-2-4-1-16,0-9 1 0,-5 3 1 15,0-3 2-15,-2-5 6 0,0-1 4 16,0-6 2-16,-4 3-1 0,3-2-5 16,-5 0-3-16,-1-4-4 0,0-2-1 15,0 5-1-15,-2-7 0 0,-1 5 1 16,-1 2-2-16,-3-5 1 0,-6 2-1 0,-3-1 0 16,-12 4-1-16,-8 0 1 0,-8 2 0 15,-10 4 0-15,-13-6 1 0,-8 3 0 16,-12-1-1-16,-5 0-2 0,-4 3-1 15,-5 1 0-15,0 5-1 16,0-1 1-16,-2 1-1 0,4 0 0 0,5-4-1 16,-1 0 1-16,16 0 2 0,2-1 0 15,10-6 1-15,-4 3 0 0,5 3 0 16,6-6 1-16,1 4 0 0,6-3-1 16,5-4-1-16,7 1 2 0,-2 1 0 0,6-5 0 15,1 1 0-15,6 0 0 0,0 2 0 16,1-1 0-16,-4 2 0 0,1-3 1 15,1 3 0-15,-1 1 0 0,4-1 0 16,0 0-1-16,4 3 1 0,-1 2 1 16,1-6-1-16,-3 6-1 0,-5-4 1 0,0 3 0 15,-9-4-1-15,5 6 0 0,3-4 1 16,-1 1-1-16,4-2 0 0,5 3 0 16,0-6 0-16,-5 3 0 0,3-1 0 15,-2-5 0-15,5 3 1 0,4-3-1 16,2-1 0-16,2 1 0 0,-2-2 0 15,2 2 0-15,0-2 0 16,-2-5 1-16,8 5-1 0,-1-1 2 0,0-3-1 0,4 1 1 16,-6 1-1-16,3-3 1 0,3 2-1 15,-6 2 0-15,4-5 1 16,-3 5-2-16,-3-2 0 0,5-3 1 0,-8 5-1 16,3-6 1-16,1 2 0 0,-2-2 0 15,2-2 2-15,0 1-1 0,-2-8 0 16,-1 6 0-16,-2-6 1 0,1 0-1 0,0 0 1 15,-1 1 3-15,-1-10-1 0,-1-3 2 16,-6-13-1-16,2-3-3 0,-11-16 0 16,4-2 0-16,0-6-1 0,2-5 0 15,0 4-1-15,2-3-1 0,-1 5 0 16,6 12 5-16,7 11 5 0,-2 7 7 16,7 7 2-16,-3-5-4 0,5 3-5 0,4 2-5 31,-1-5-2-31,4 5 3 0,1 2 1 15,4 0 3-15,4-1 3 0,0 3 1 0,0-9-2 16,4 5-2-16,4-2-7 0,-2-5-12 0,4 2-10 0,3 0-12 16,1-6-10-16,2 8-12 0,0 1-15 0,0 6-20 15,0 5-38 1,-4 7-46-16,-6 1 91 0</inkml:trace>
  <inkml:trace contextRef="#ctx0" brushRef="#br0" timeOffset="71891.89">25177 4593 1599 0,'0'0'98'0,"2"0"62"0,-2 1-79 0,0-1-31 0,0 0-1 0,-2 0 0 0,2 0 1 0,-1 0 7 0,1 0-4 15,0 0-9-15,0 0-6 16,0 0-4-16,0 0-7 0,0 0-4 0,0 0 3 16,0 0 2-16,0 0-4 0,0 0-6 0,0 0-7 0,0 0-5 15,0 0-2 1,0 0 2-16,0 0-1 0,0 0-4 16,0 0-1-16,0 0-4 0,0 0-4 15,-2 0-2-15,-11-1 1 0,4-1-1 16,-5 2 2-16,-3-2 3 0,-5-2 1 0,-1 4 2 15,2-1 0-15,0-1-1 0,-1 2 0 16,-1-2-2-16,0 0-2 16,-5 1 1-16,0 1 0 0,-3 0 2 0,1 0 1 15,2-2 2-15,-2-3 1 0,-2 3-1 16,-4 0 1-16,-1-2-1 0,-5 4 0 16,1 0 1-16,-4-3-1 0,-2-1 0 15,-1 3 0-15,2-1 0 0,3 0 0 0,2 0-1 16,-3 2 1-16,3-2 0 0,-3 1 1 15,-4-5-1-15,0 5 1 0,0-3-1 16,2 2 0-16,0 0 0 0,-5-3 1 16,-10 2 1-16,1-1 0 0,-2 4 0 15,7-5-2-15,4 5 1 0,-6-2 0 0,4 2-1 16,-2 0 1-16,9 0 0 0,-2 0 0 16,2 0 0-16,1 0 0 0,-1 0 0 15,5 2 0-15,1 1 1 0,2-1-1 16,-1 0 1-16,0 0-1 0,-3-1 0 15,-1 3 1-15,-1 1-1 0,-4-3 0 16,-5-2 0-16,-4 0 0 0,-5 2-1 0,-5-2 1 16,1-2 0-16,-5 2 0 0,-1-2 0 15,-3 2 0-15,-3 0 0 0,11-2 0 16,1 2 0-16,16 0 0 0,1 2 0 16,3-2 0-16,1 2 0 0,3-2 1 15,8 0-1-15,-3 0 1 0,5 0 0 16,0 2 0-16,-2 0-1 0,1-2 0 15,-1 0 0-15,-5 0 0 0,-9 0 0 0,-9-2-1 16,-5 0 0-16,-5 2 0 0,-2-4-1 16,1 1 0-16,-4 1 2 15,1-1-1-15,7 1 0 0,4 0 1 0,3-3 0 16,6 3 0-16,1 0 1 0,7 0-2 16,8-1 14-16,6 3 8 0,6-2 5 15,7 2 8-15,2 0-14 0,4-3-3 0,1 3-6 16,0-2-4-16,0 2-3 0,2 0-2 15,-5 0-1-15,1 0 0 0,-1 0-1 16,1 0 0-16,0 0 0 16,2 0 0-16,4 2 0 0,-7-2 0 0,3 0 1 15,2 3-1-15,-2-3 0 0,5 2 0 16,3-2 0-16,-7 0 1 0,5 2-1 16,-2-2 0-16,-3 1 0 0,1 3 0 0,-7-4 0 15,-2 7 0-15,-5-5 0 0,-4 3 0 16,0 4-1-16,-3-5 1 0,1 3 0 15,-1-2-1-15,-2 0 1 0,3 2 0 16,9-1 0-16,-1 1-1 0,10-4 1 16,-3 4-1-16,-4 1-2 0,3-3 2 15,3 2 0-15,3 0 1 0,-2 0 0 0,3-2 1 16,-1 3-1-16,0-5 0 0,0 4 0 16,0 0 0-16,-7-1 0 15,3 2 0-15,1-2 0 0,1 3 1 0,3-2 0 16,-6 0-1-16,5-5 1 0,-2 1 0 15,0-1-1-15,7 3 2 0,-3-3-1 0,3-2-1 16,2 0 1-16,-1 2 0 0,-1 0 0 16,0-1 0-16,2-1 1 0,-2 2 1 15,2 0 0-15,0 1-1 0,0-1-2 16,0-2-1-16,0 2-1 0,0 0 0 16,0 0 0-16,-3 6 1 0,3-4-1 15,-2 1 2-15,2 6-1 0,-4 0 1 0,3 1 0 16,-1 4 0-16,0 0 0 0,-3 2 0 31,1 3-1-31,-1-3 0 0,5 1-1 0,-7 8 1 0,3 1 0 0,1 2 1 16,-8 7 0-1,4-5 0-15,-2 4 0 0,-2-1 0 0,4 2 0 0,-3 3 1 0,-1 0-1 16,0 5 0-16,3 6 1 0,-3-1 0 16,0 5-1-16,-1 3 1 0,1 1-1 15,1-3 0-15,-3-4 0 0,8-3 0 16,-8-2-2-1,6-1-1-15,4 5-1 0,-1 0 0 0,2 6 3 16,2-2 0-16,-1-2-1 0,1-7 0 0,0-3-3 16,0 0 1-16,1-1 2 0,3 2 1 0,0 1 1 31,3-4 2-31,-6-4-1 0,3-4-1 16,-2-2 0-16,3-5 0 0,-1 4 0 15,3 0 2-15,0 1 2 0,3 1 0 16,-4-4 1-16,4-1 1 0,-4-1-1 15,3-5 0-15,-6-5 0 0,2-3-2 0,1-4 0 16,-4-2-1-16,1 0-2 0,-1-5-1 16,0 1-1-16,-2-3 0 0,7 5 1 15,-4-3 1-15,-1-2 0 0,7 2 2 16,-4-2 4-16,2 0-2 0,2 2 1 16,0-2 2-16,3 2-1 0,3-2 0 15,-5 0-1-15,10 0-1 0,-4 0-1 16,3 0 0-16,3-2 0 0,1 0 0 0,-2 0-1 15,-2-3 0-15,8 0 1 0,1-1-1 16,6-3 0-16,3-1-1 0,-1 3 0 16,6-6-2-16,3 3 1 0,4-3 1 15,10-1 0-15,10 3 2 0,9-1-3 0,9-2-1 16,3 0-1-16,2 1 0 0,-6 1-2 16,2 3 3-16,11-2 1 0,10 1-2 15,8 8 2-15,5-2 0 0,-5-1-2 16,-4 3 1-16,3 0 0 0,-1 2 0 15,14 6 0-15,6-1 1 0,3 0-1 16,-5 6 0-16,2-6 1 0,5 11 0 0,7-3 0 16,1 1 0-16,-12 0-1 15,-14-5 0-15,-8-2 1 0,-4 4 0 0,-2-2 0 16,4-4 1-16,-15 0-1 0,-12-5 0 16,-17 2 0-16,-13-2-1 0,-4-2 2 15,-3 0 0-15,-5 1 0 0,-8-1 6 16,-7 0 8-16,1-1 9 0,-8-3 8 0,-1 1-3 15,1 3-5-15,-2-3-7 0,1 1-7 16,-1 1-5-16,-1 3-3 0,0 0 1 16,-2 0-3-16,0-2 2 0,1 0-1 15,-1-3 0-15,-1 3-1 0,1 0 1 16,-1 1-1-16,0-1 0 0,-3-4 0 16,2 5 0-16,0-5 0 0,1 6 0 15,-1-1 0-15,0-5 0 0,-3 3 0 0,-2-1 0 16,5 2 1-16,-4 1 0 0,-3-5 0 15,6 1 0-15,-4 3 1 0,5-7-1 16,-3 4 0-16,-3-2 1 0,3 0 1 16,-4 0 0-16,2 1 1 0,-2 1 1 15,-2 0 0-15,-1-1 1 0,5 5 0 0,-7-1 2 16,1-7-1-16,2 9-3 0,-5 0 0 16,6-3-1-16,-6 3-4 15,2 0-2-15,-1 0-3 0,-1 0-7 0,0 0-4 16,0-2-4-16,0-2-3 0,0 2 3 15,4-1 4-15,1 5 5 0,-1 1 6 16,1 1 4-16,2-2 1 0,-3-4 2 16,-1-2 2-16,-1 4 11 0,3-9 14 0,-1 9 13 15,-4-10 9-15,7-1-1 0,-2 2-9 16,2-3-7 0,6-4-5-16,-1-7-6 0,-1-6-4 0,3 1-4 0,-5-2-5 15,0 2 0-15,1-3 0 0,-4-2-3 16,-1-8-3-16,-1-2-2 0,-3 1-1 0,3 1 0 15,1-3 2-15,1-2 1 0,-1-8-1 16,-3-2 0-16,3-3 1 0,-3 1-2 16,1-1 2-1,3-1 0-15,-1-6-2 0,0-1 1 0,-1-2 0 0,3 10-2 16,-2 4 0 0,2 13 0-16,0 6-2 0,4-1-1 15,0 5 0-15,-1-3-3 0,8 3 0 16,-4-2-8-16,2-5-32 0,-2-11 14 0,4-20 139 0,-2-32-93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3:17:27.7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5319 7711 1484 0,'25'0'57'0,"-9"0"-11"0,-2 0-9 0,-5 2-26 0,1-2-5 0,-1 0-2 0,-5 0 1 0,-2 0 9 16,-4 0 6-16,-3-4 12 16,-8 3 12-16,-3-6 1 0,-10-2 5 0,-10-4-2 15,-8 3-6-15,-8 3-1 0,-6-4-1 16,-8 2-6-16,2 2-7 0,-14 3-3 15,-7-4-5-15,-9 2-4 0,-3-1-2 0,-10 0-5 16,6-2-2-16,0 0-5 0,0-1 2 16,4-3-1-16,1-1 2 0,-3 0 2 15,3 2 0-15,9-1 2 0,14 1-1 16,8 3 1-16,15-2-2 16,9 4-1-16,9 0 0 0,8 3 1 15,6 1-1-15,4-2-1 0,7 5 6 16,3 0 0-16,8 0 0 0,3 0-3 0,2 1-6 15,10 6-3-15,11 1 1 0,15 2 1 0,15 3 2 16,9-5 2-16,16 5-1 0,4-1 0 16,8 3 1-1,1-3-2-15,3 0-2 0,3 3 2 0,1-1 0 0,9 0 1 16,1-2 0-16,2 2 0 0,-4-3-3 16,-8 0 1-16,-8-1-1 0,-6-4 1 15,-4 4 0-15,-6 1 3 0,-3-2-1 0,-19 1 2 16,-17-1 0-16,-11-5-4 0,-14-2 3 15,-3-1-3-15,-5 1-1 0,-9-2-7 16,4 2-6-16,-13-2-1 0,-5 0 6 16,-15 0 8-16,-22 0 14 0,-22-2 1 15,-19-1-3-15,-7 3-5 0,-4-2-4 16,2 2 0-16,0 0 3 0,0 0 8 0,3 0 3 31,-1 0 3-31,9 2 0 0,3-2 7 0,3 0 5 0,15-4-2 0,11-5 0 16,10-1-15-16,18 1-6 0,3 2 7 15,11 0 9-15,7 1 9 0,4 1 10 16,7 0 2-16,8-4-9 0,6-2-14 16,13-3-21-16,15-2-13 0,11-2-4 15,19 2 1 1,15 2 2-16,9 3-2 0,4 6-4 0,1-2 3 0,-5 4 4 0,-11-1 7 16,-11 2 4-1,-18-3 3-15,-11 1-1 0,-7 3 0 0,-8-1 1 0,2 0-2 16,-11 0 0-16,-9-3-1 0,-7 3-8 15,-7 2-7-15,0-2 0 0,-7 2-2 16,-5 0 10-16,-11 0 8 0,-15 0 2 16,-18 0 6-16,-17-1 1 0,-14-1-2 0,-5-4-1 15,-9 5-5 1,2-3 0-16,-1 4-1 0,10-2-1 0,14 2-1 0,15 0-7 16,10 0-25-1,3-1-50-15,-3-6-93 0,-8-9 95 0</inkml:trace>
  <inkml:trace contextRef="#ctx0" brushRef="#br0" timeOffset="64207.79">15840 7605 1369 0,'11'-7'189'0,"30"9"1143"0,-59 54-2221 32,18-49 937-17,-7 0 0-15,2-1-8 0,-6-3-6 16,0 1-9-16,-5-2-5 0,-1 3-3 0,-5-5-3 15,-6 2-4 1,0-2-4-16,-2 0-1 0,1 0-1 0,-6 2 0 0,1 1-2 0,-3 1-1 16,0 1-1-16,-4 0-1 0,-4 2-2 15,-4-1 2 1,1 3 1-16,-2-4-3 0,-5 0 0 0,4 2 0 16,-6-5-1-16,-1 2 3 0,-6-1 1 0,0 2-1 15,0-3 0-15,6 2-3 16,-3-4 1-16,3 3 1 15,-10 3 0-15,-2-3 2 0,6 1 0 0,-7 1 0 0,5-3 1 0,2 0-1 16,-1 5 1-16,4 0-1 16,6 3 1-16,1 1 0 0,-3 1-1 0,-2-1 2 31,-3 2-2-31,5-6 0 0,6 0-1 0,-2 0-2 0,0-2-1 0,-8-3 2 16,-1-2 0-16,-10 2 0 0,1-2 2 15,-4-4-2-15,-1-3 2 0,-2 2 0 0,4-4 0 16,-4 5 0-16,3 3 0 0,1-5 0 15,1 3 1-15,2-1 1 0,0 4 0 16,2-2-1 0,2 1 0-16,-3-5-1 0,5 1 0 0,-3 1 2 0,-1-1-2 15,-3-2 0 1,-10 0-1-16,4 0-1 0,-2-2 1 0,-7 0-1 16,-3-3 1-16,-11-1 1 0,-11-3 0 0,6 4-3 0,-1-1 2 31,10 1-3-31,1 7 1 0,-3-6 3 15,-6 6 0-15,1-2 0 0,-1 5 0 16,2 0 0-16,7 2 1 0,2 2 0 16,-3 1 3-16,6 3-3 0,3-4-1 15,-8 1 2-15,9 4-2 0,-1-3 0 16,4 1 0-16,-1 4 0 0,-5-6 0 16,-10 6 1-16,-8-5 0 0,-3 1-1 0,1 2 0 15,-2-1 0-15,4 2 0 0,0-2 2 16,3 3-1-16,9-4 0 0,0-2 0 15,8 3-1-15,1-4 1 0,4-1-1 16,-1-1 0-16,3 0 0 0,1-3 0 16,0 1 0-16,-7-7-1 0,-3 4 1 0,-4-4 1 15,3 0-1-15,-8 0 4 0,12-5 2 16,-12 0 2-16,0-2 3 0,-4 0 15 16,-11-5 0-16,17 5-1 0,10 2-4 15,23 6-14-15,22 0-1 0,3 4 5 16,7-5 6-16,3 6 5 0,12-1 2 15,-5-3-2-15,12 3-3 0,3 4-1 0,1-3 2 16,6 3 3-16,-3 0 1 0,1-4-6 16,2 4-4-16,0-1-7 0,0-1-3 15,0 0-2-15,0 2 0 0,0 0-9 16,-2-3-19-16,6 3-51 0,-1 0-53 16,-3 0 66-16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3:19:28.0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6282 10649 1620 0,'0'0'64'0,"0"0"-1"0,0 5-16 15,-4 3-14-15,4 0 1 0,4 3-2 0,-1 1-7 16,3 3-8-16,-1-1-7 0,-1-2-4 15,-1-1 0-15,6 1 4 0,-2-3 5 16,2 5 6-16,5-3 5 0,2 3 4 16,9 2 4-16,3 2 3 0,6 8 0 15,5 1-1-15,-5 3-4 0,3 0-8 16,7 0-9-16,-5 1-11 0,7-3-7 16,-1-1-6-16,-1 3-1 0,2 2 2 0,4-6 2 15,-1 3 1-15,-1-8 3 0,5 2 1 16,2 3 1-16,0-4 2 0,-5-6 0 15,-4-7 2-15,-5 3-1 0,-7-8 1 16,-1 4 0-16,-6-6 0 0,5-2 0 16,-4 0-1-16,4 0 0 0,5-2-1 15,-1 1-1-15,1-5 2 0,0 3 0 0,2-1 1 16,0-5-1-16,9-1 1 0,5 1-1 16,9-5 1-16,-3 1-2 0,-2-3-2 15,-6 2 0-15,-3 2 0 0,-7-1 1 16,7 3 2-16,-6 3-3 0,2-8-1 15,11 1 1-15,-7 0 0 0,2-2 2 16,5-5 1-16,0 1 0 0,0 3-2 0,3 1 3 16,-3 3 1-16,-7-1 2 0,-5 2 1 15,-1-1 0-15,-1-1-3 0,-9 0-2 16,9 1-2-16,-8-1-1 0,6 2-2 16,2-2-1-16,-5 1 0 0,1-6 1 15,0 3 1-15,0 0 1 0,1-2 0 16,4-1 2-16,2-1-1 15,10-1 2-15,4-4-2 0,6 2 2 0,0 2-3 16,5-2-9-16,2 5-1 0,2 2-2 0,-2 5 4 16,-4 6 5-16,4 5 2 0,1-2-4 15,-6 2-1-15,-2 2-3 0,-9-2 0 16,-4 2 2-16,3-1 2 0,-3 1 2 16,4-2 1-16,2 2 2 0,1 0 0 15,-1-2 1-15,-4 3-1 0,-2-1 1 0,-3-2-1 16,6 4 2-1,1-1-2-15,1 3 1 0,3-3 0 0,-8 1-1 0,8 6 0 16,3-3 2-16,5 6-2 0,9 1 1 16,-6-2-1-16,2 3 0 0,-6-3-1 15,3 0-1-15,5 3 1 0,1 1 0 16,1-2 1-16,-3 3-5 0,-9-1 1 16,-4-5-1-16,-3 0-1 0,-2-6 4 0,-6 0 1 15,3 2 0-15,-8-1 0 0,-3-1 1 16,-2-3-1-16,-5 0 0 0,-4-2 1 15,2 1 0-15,-4-1 0 0,0-1 1 16,-5-1 0-16,0-4 1 0,2 3-1 0,-3-1 0 16,2 3 0-1,1-8-1-15,4 2 0 0,1-6-3 0,3 1-2 0,3 1-2 16,-4-3 1-16,7 0 3 0,-6-2 2 16,6 0 1-16,-1 0 0 0,4 0 0 15,8-4 0-15,-2 5 0 0,1-3 0 16,6 0 0-16,6 2 0 0,1-3-1 15,-2 3 1-15,0 3-1 0,-1 3-1 16,8-3 2-16,-5 4-1 0,7 4-1 0,6-4 1 16,6 6-1-16,10 1 0 0,-1 0 1 15,4 0 0-15,-7-3-1 0,-7 0 2 16,3 1 0-16,4-5 0 0,7 6 0 16,9 3 0-16,5 0 0 0,0 3-1 15,-7-3-1-15,-9 2 0 0,-3 0 0 0,-2 3-1 16,7 2 2-1,5 4-2-15,1 3 0 0,-5 0 0 0,-2 0 0 0,-10 1 0 16,9-1 3-16,4 5 0 0,5 6 1 16,3-4 0-16,-6 4-1 0,1-2 0 15,2-3-5-15,-3 3 0 0,-2-5 1 16,-8-4 0-16,-4-2 4 0,-3-5 0 0,-1 2 0 16,3-2 0-16,-3-2 0 15,2-3 1-15,1-2 0 0,-14-2 0 0,-2-5 0 16,-6 2-1-16,-3-4 0 0,6 2 0 15,-5-5 0-15,1 3 1 0,0 0-1 16,-5-3 0-16,-5-1 1 0,-2 1-1 16,-11 1 1-16,0-3 3 0,7-2-1 15,6 2 1-15,12-2-1 0,0 0-1 16,-3 2-2-16,-1-1 1 0,3 5-1 0,1 1 0 16,0 0-1-16,1 6 1 0,1 1-2 15,-3 2 2-15,10 0-1 0,-1 2-1 16,7 5 2-16,-5 0 0 0,3 2-1 15,3-2 1-15,2 3 1 0,-1-1-1 16,-6 0 0-16,-2 2-1 0,-11-1 1 16,4 1-1-1,0 0 0-15,-2 3 0 0,0-5 1 0,5 3-1 0,3 0 1 0,1 1 0 16,7-1 1-16,-4 3 0 0,4-1 0 16,-3 0 0-16,-5-5-1 0,-2 0 1 15,1 1-1-15,11-4 0 0,7 2 0 16,5-2 0-16,4 3 0 0,3-4-1 15,-5 2 3-15,5-3 0 0,9-1 3 16,9 4 0-16,9-3-1 0,14-1 0 0,13-1 2 16,6 0-15-16,20 0 48 0,8 1-7 31,-1-1 9-31,-4 0 17 0,-1-2-48 16,2-2 2-16,8-9-69 0,13-3-388 15,13-7 299-15</inkml:trace>
  <inkml:trace contextRef="#ctx0" brushRef="#br0" timeOffset="21974.81">10193 7747 1470 0,'27'-4'64'0,"-4"1"0"0,2-1 8 0,-8 2-15 0,5 1-3 0,-8-5-2 16,0 3 2-16,-2 1 5 0,-1 2-1 15,1 0-10-15,-1 0 3 0,0 0-4 16,-4 0 1-16,0 2-1 0,-5-1-17 16,3-1-7-16,-5 0-7 0,0 0 2 15,0 2 0-15,0 0 1 0,0 2 0 16,-5-3-2-16,3 1 4 0,-9 0 4 0,1 1 3 16,-3 4 3-1,-4-1-2-15,-3-1-3 0,-8 2-4 0,1-1-5 16,-5 1-2-16,4-6-3 0,-2 5-4 0,-4-1 0 15,-3-1-5-15,-1 1 0 0,-1 2-2 16,-1-3-1 0,-1 1 0-16,-3 2 0 0,3-2 0 0,-4 1 0 15,1-3 0-15,-4 2 0 0,2 1 0 16,0 1 2-16,-4 4-1 0,1-6 0 16,-1 4 0-16,-7-2-1 0,2 0 0 0,-3 0 0 15,-2 2 0-15,-4-2 0 0,-2 0 0 16,-1-3 0-16,-1 3 0 0,1-2 0 15,5 0-1-15,0-1 2 0,-11-4 1 0,-1 0-1 16,-15 0 2-16,-3 0 0 0,-6 2 3 16,-10-1 8-16,2-1 5 15,-6-3-1-15,6-2-4 0,-1-1-6 0,12 3-6 0,1-1 0 16,9-1 0-16,7 3-1 0,0-2 0 16,5-3 1-16,5 2-2 0,-2-6 2 15,-1 3 0-15,-2-3 0 0,4 0 1 16,7 1 2-16,7 3 1 0,9-2 3 0,3 3 0 15,4-1-2-15,7 2-2 0,9 1-3 32,4-3 0-32,1 4 0 0,-2 1 0 0,4 0 5 15,2-3 8-15,4 1 4 0,1 3 4 16,2 1 1-16,0-2-1 0,7 2-1 16,-8-2 1-16,5-2-2 0,-2 4-3 0,-1-1-4 0,3 1-3 0,3 0-5 15,0 0 0 1,0 0-2-16,0-2-2 0,0 2 1 0,0 0 1 15,-2 0-2-15,4-2 1 16,-2 0-1-16,0 2-2 0,2-1-6 0,-2 1-11 16,-4-2-12-16,6 2-26 15,-2 0-22-15,-2-5-32 0,-3 1-31 16,-2 0-31-16,-9-12 76 0,-4-10 29 16</inkml:trace>
  <inkml:trace contextRef="#ctx0" brushRef="#br0" timeOffset="30079.61">11278 10899 1425 0,'11'-2'68'0,"1"1"13"0,3 1-42 0,-1 0-23 0,0 0-10 0,4 0-4 0,3 1 0 16,2-1-1-16,2 2 1 15,-2 0 5-15,0-2 9 0,2 0 10 16,-4-2 5-16,2-1-1 0,-7 1-3 0,2-4 1 16,-2 5 3-16,1-1 6 0,1-2 5 15,-2 4-6-15,-5-1 1 0,-2 1-3 16,-8 0-6-1,1 0-3-15,-2 0-9 0,0 0-6 0,-5 0-5 16,-8 0 0-16,-6 0-1 16,-9 1 1-16,-10-1 1 0,-6 0-1 0,-13 0 2 15,-8 0 3-15,-10-1-1 0,-5-1-4 0,-3-5-2 0,-9 3-4 16,-9 1 1 0,-7-6 2-16,-2 5 10 0,-9-3 0 15,-3 2 19-15,-1-2 2 0,1-2-3 0,14 0-1 16,10 0-24-16,4-1 25 0,4 2 11 15,6 1 4-15,8-3 8 0,18 4-28 16,10-4-12-16,14 1-4 0,8 2-2 0,8 0 1 0,5 1 0 16,12 6 11-16,-1-1 7 15,0-3 4-15,7 4-3 0,8 0-13 16,6 0-7-16,10 2-5 0,22 3 0 0,11 6 3 16,23 5-5-1,11-2 0-15,10 2-1 0,6 2 0 16,3 1 2-16,4-3 0 0,3-2-3 0,-1-1-5 15,7-3 2-15,1 1-1 0,2 0 6 0,2-1 3 0,0-4 0 16,-3-1 3-16,-10 0-1 0,-4-1 1 31,-19 1-2-31,-14 4 1 0,-15-4 1 16,-27 2 1-16,-24-7 4 0,-15 0-2 0,0 0-9 16,-4 4-13-16,-7-1-3 0,-14 4 6 15,-16 6 10-15,-25-8 13 0,-21 4 0 16,-7-5-5-16,-11-1-5 0,0 1-2 15,-3 3 1-15,-9-5 0 0,-9-1-1 16,5-1 0-16,7-1 0 0,15 1-1 16,10 0 1-16,7 0 0 0,7-2 0 15,13-5 1-15,12 5-1 0,13-2 2 0,10 1-2 16,5-2 14-16,4-3 13 0,9 7 13 16,0-5 15-16,7 1-5 0,-3 1-6 15,1 4-13-15,2 0-12 0,0-1-9 16,0-3-7-16,0 2-4 0,0-1 0 15,0 3 0-15,0 0-3 0,0 0 2 16,-2 0-2-16,4-2-1 0,0 0-9 0,-2 1-14 16,-6-5-25-16,3 3-27 0,1-1-54 15,2-1-47-15,0-9-141 0,-2-9 177 16</inkml:trace>
  <inkml:trace contextRef="#ctx0" brushRef="#br0" timeOffset="48335.59">13801 10534 1637 0,'-298'2'245'16,"265"-4"-221"-16,11 2 5 16,3-5 11-16,5 1 9 0,1-1 3 15,8-1-1-15,3 1 1 0,2 2-4 16,6-8-6-16,4 0-8 0,13 1-8 0,7-10-10 16,6 4-5-16,17 4-3 0,6 3-4 15,12-2-3-15,14 8-1 0,7-6 1 16,5 2 0-16,4-2 1 0,-1 4 0 15,-12-6-1-15,-3 4-1 0,-10 1 0 16,-4 3 0-16,-2-6 0 0,-10 4 2 16,-6-1-2-16,-14 3 0 0,-13 3 2 15,-13-2-5-15,-10 2-8 0,-8 4-5 16,-15 3-2-16,-17-2 6 0,-23 4 11 0,-22-9 2 16,-12-5 3-16,-8-2-2 0,-3-2-2 15,-7 0 0-15,-5 0-3 0,-2 0 3 16,10-2 2-16,6-1 3 0,10 0 3 15,15 1 1-15,11 2 4 0,3-2 6 16,25 3 5-16,7 1 5 0,13-2 3 16,17 5 7-16,-1-3 6 0,3 2 9 0,14 1-4 15,9-5-13-15,16 4-14 0,17-2-18 16,14 2-5-16,9 3-2 0,8 2 1 16,9 2 1-16,3 1 0 0,4 6 1 15,-5-5 0-15,-3 4 0 0,-13-4 1 16,-11 1-1-16,-5 4 0 0,-13-4 2 0,-2 3-2 15,-3-1 2-15,-9-2-1 0,-7 0-1 16,-14-1-1-16,-9-2-9 16,-9 1-8-16,-8-1-6 0,-9 0 0 0,-15 3 5 15,-13 7 7-15,-20-1 7 16,-11-6 3-16,-8 2 1 0,-8-3 0 0,-2 1 1 16,-9 1 3-16,0-5 2 0,8-1-1 15,10-1 1-15,17 1-2 0,15 0 0 16,18 0 0-16,8 1 7 0,13-1 8 15,14 0 18-15,5 0 15 0,11 0-4 0,21 0-6 16,20-1-19-16,28 1-18 16,27 3-3-16,24 8-1 0,15-4 0 15,-2 2 1-15,2 7-1 0,-8-6-1 16,-8-1 1-16,-14 0 1 0,-29-7 1 0,-18 1 1 0,-15-3 0 16,-11 6-1-16,-18-3 0 0,-14-3-4 15,-11 6-6-15,-10-5-5 0,-11 5-4 16,-16 1 4-16,-30-5 3 0,-14 5 6 15,-27-7 2-15,-14-6 1 16,-7 3 0-16,-8-8 5 0,7 6-18 16,6-2-26-16,-2-4-103 0,6 0 445 0,7-5-265 15</inkml:trace>
  <inkml:trace contextRef="#ctx0" brushRef="#br0" timeOffset="55636.39">11214 6655 562 0,'2'5'42'0,"0"0"34"0,2-1 32 0,-3-2 23 0,-2-1 26 16,1 3-8-16,-2-1-12 0,2-1-28 16,0-2-32-16,0 2-21 0,0-2-18 0,0 2-14 15,0-1-10-15,2 1-6 0,-2 0-4 16,0-2 0-16,0 0 2 0,1 0-1 16,1-7 1-16,-2 5 5 0,4 0 5 15,-4-3 1-15,5 5 3 0,-2-2-6 16,3 2-6-16,-6 0-2 0,2 0 0 15,-1 0-1-15,5 2 4 0,-5-2 3 0,5 5 5 16,-6-5 1-16,0 0-3 0,0 0-2 16,0 0 0-16,-9 0 2 0,4-3 0 15,-3-1 3-15,1 1 1 0,-1-1 3 16,-3-3 5-16,0 4 2 0,1-6 0 16,1 3-3-16,-2-1-6 0,2-2-3 15,-1 1-1-15,-3-5 4 0,6 4 5 16,-4-3 1-16,-1-2-2 0,3-2-6 0,-1 0-6 15,1-4-1-15,0 4-1 0,-4-1 4 16,-3-3 4-16,1-5 0 0,-5 0-2 16,-1 4-4-16,5-5-7 0,2 3-2 15,-6-1 2-15,4 0 4 16,0 6 5-16,6-2 5 0,1 4 2 0,5 4 5 16,-1 1 3-16,5-1 2 0,2 3 1 0,3 4-7 15,2-4-8-15,2 5-7 0,3 3-7 16,2-5-1-16,-5 3 0 0,4-1-1 15,-4 2 0-15,3 1 0 0,-8-1 1 16,1-3 0-16,0 1-1 0,-3 2 0 0,3 2 0 16,2-3 2-16,-5-4 1 15,3 3 1-15,1-7 3 0,4 6-1 0,6-6 2 16,4 1 1-16,-4 1-2 0,5-5-2 16,6 1-2-16,-1-1-1 0,13-2-1 15,-3-3 1-15,8 3 0 0,6-4-4 16,1 4 0-16,6 2 0 0,8 0 1 15,3 0 0-15,8 1 0 0,-1 1-2 0,-4 1 0 16,-1 2 1 0,-8 1 0-16,8 0 1 0,1-2 2 0,3 5 0 0,0-3 0 15,1 1 0-15,10 0 0 0,4 2-2 16,-6-6 2-16,-3 8-2 0,-11-6 0 16,0 4 0-16,9-1-2 0,7 3 2 0,11 3-1 15,3-6 1-15,8 6 0 0,-8 0 1 16,0-1 0-1,-3 1 0-15,-4 1 0 0,11 1 1 0,11 5-2 0,6 0-2 16,-5-1 2-16,-7 1-2 0,-19-5 2 16,-16-2 0-16,-4 0-1 0,0 0 1 15,-7 0 0-15,6 0 1 0,-5 0 1 0,-4 0-1 16,-11 0 0-16,-7 0 1 0,-6 0 0 16,-7 0 0-16,1 0 2 0,-10 0 0 15,-5 1 2-15,-1 3-1 0,-6-4-1 31,4 0-1-31,-3 0-2 0,1 0-2 0,0 2 1 0,-2-2 0 0,-1 5-2 16,1-3 1-16,-2-2 0 0,0 3-2 0,-3 1 1 16,5 3-1-16,0 0-2 0,-3 0 0 15,3 0-2-15,0 0 1 0,0 6-1 16,4 1 1 0,-4 2-2-16,2 3 0 0,0 6-1 0,3 3-1 0,-3 1 3 15,7 3 0-15,-4 0 2 0,2 5 0 0,1-2 0 16,-3 4-1-16,0 4-1 0,3 3-1 31,-5 0-3-31,-1 6-1 0,0-3-1 16,-4 3 1-16,-1 6 3 0,-1-1 3 15,-1 3 2-15,-2-1 2 0,0-8 0 16,0-8 0-16,-3-8 2 0,1 2 0 16,-2-1 1-16,3 6 1 0,-3-1-1 0,0-4-1 15,4-3 1-15,-3 1 0 0,3 3 0 16,2-3 0-16,1 1-1 0,-1-8 1 15,3-8 0-15,-5 3 1 0,2-7-2 16,0-2 1-16,0-2 0 0,1-1-1 16,2-1 2-16,-5 3-1 0,6-1-1 0,-4-5 2 15,3 6-2-15,-3-4 1 0,-2-2 0 16,0 2 2-16,0-4 1 0,0 4 1 16,0 1 1-16,-2-3-4 0,-2 2-1 15,-1-3 1-15,1 2-1 0,-3-2 2 16,-5 4 2-16,1-4 1 0,-10 3-1 15,2-4-2-15,-4 2-1 0,-6 0 0 0,-1 4-1 16,-11-4-1-16,-3 2-1 0,-4 3 1 16,-7-3 0-16,-5 3 0 0,-13 4 1 15,-28 4 5-15,-12-4 0 0,-1-2-1 16,-1-2-3-16,24-3-4 0,3-2-2 16,-4 6-1-16,-4-6 2 0,-14 4 3 0,-7 1 0 15,-2-3 1 1,2 1 0-16,-4-1-2 0,4-3-1 0,9-3 1 0,0 2 0 15,9-3 1-15,5 4 1 0,5 1 2 16,-5-6 1-16,-3 3-1 0,-1 0 0 16,2 1-1-16,6-2 0 0,10 3-1 15,2-1 0-15,7-3 1 0,6 0-2 0,11-1 2 16,7 3-1-16,2-4-1 16,10 0 2-16,-2 0-1 0,3 0 0 15,9 2 1-15,-2-2-2 0,6 3 1 16,2-1-1-16,-1-2 1 0,6 0-1 0,-2 0 1 15,7 0 0-15,0 2 0 0,0-2 1 16,4 2-1-16,-4-1-1 0,4 3 1 16,-4-4 0-16,2 3-1 0,-2-3 1 0,4 0 0 15,-2 2 0-15,0 0-1 0,1-2 2 16,-3 0-1-16,1 0 0 0,2 0 2 16,-3-2 2-16,4-3 5 0,-2 1 3 15,0 1 6-15,2 3 0 0,1-4-2 0,-1-5-2 16,-2 0-1-16,-2-5 1 0,-5-3 0 15,-1-6 1-15,1-11 2 0,0-3 0 16,-2-15 3 0,4-6 0-16,-1-17-7 0,3-10-2 0,-5-4-4 0,3 4-3 15,1 14 0-15,-1 13-3 0,0 3-2 16,3 0 0-16,0 2 0 0,0-2-12 16,4-2-27-16,-1 6-13 0,3-1-63 0,1-6-92 15,2-8 127-15</inkml:trace>
  <inkml:trace contextRef="#ctx0" brushRef="#br0" timeOffset="60660.94">19867 10665 1535 0,'-11'-32'21'15,"4"6"-37"-15,0 3-2 0,4 8 16 0,-3 6 3 0,5-1 2 0,-1 1 0 0,2 2 2 16,-2 2 6-16,2 5 6 0,0-2 7 16,0 0 7-16,0 2-5 0,0-2-8 15,0 0-7-15,0 1-9 0,0 1-2 16,0 0-1-16,0 0-4 0,0 0 1 0,0 0 2 16,-9-6 1-16,4 3 1 0,-1-4 1 15,-2-4-1-15,4 0 0 0,-5-1 1 16,4 3 0-16,0-1-1 0,-3 1 2 15,5 2 1-15,-2-1 3 0,1 3 3 16,0 0 1-16,3-2-1 0,-8 0-1 16,4-4-3-16,-4 0-3 0,-6-5 0 0,0-1-2 15,-1-5-6-15,0-1-12 16,-4 2-20-16,4 0-8 0,4-4 5 0,3 9 13 16,2 0 20-16,1 5 8 0,5 4 2 15,-1-1 2-15,2 4-1 0,-2 0 0 16,2 4 1-16,-3 0-29 0,1 0-155 0,-5-5 122 15</inkml:trace>
  <inkml:trace contextRef="#ctx0" brushRef="#br0" timeOffset="61535.01">19308 10133 1905 0,'0'0'83'0,"2"2"-2"0,0-2-25 0,0 0-34 0,-2 2-11 0,0-2-2 0,-2 1 2 0,2-1-2 16,2 0 3-16,-2 0 2 0,2 0 3 15,3 4 5-15,-5-4 3 0,0 0 4 16,0 0-2-16,0 0-3 0,0 0-8 16,0 0-8-16,-2 4-7 0,2 3-2 15,0 10-2-15,-3 5 1 0,-3 10 1 0,1 8 2 16,-2 3 1 0,5 3-1-16,0-3 0 0,1-1-1 0,-1-3 0 0,2-2 0 15,-4-1 0-15,2 3 0 0,1-5-1 16,-3-1 1-16,1 1-1 0,-8-9-1 15,6 0-1-15,-6-2 0 16,-1-4 1-16,8 1 1 0,-5-4 1 0,4 1 0 16,3-3 3-16,-2-3-2 0,4-2 6 15,6 3 6-15,3-6 3 0,5 3 7 0,4 1-3 16,-2-4-3-16,3 1-3 0,4 0-2 16,2-4-3-16,7-1 0 0,-2-2-2 15,0 0-1-15,-2-5-1 0,3 1 1 16,1-5 0-16,5 4 1 0,0-4 1 15,6 2-1 1,6-4-1-16,4 3 1 0,6-1-4 16,8-2-1-16,6 0 1 0,9 4-2 0,4-2 2 0,0 4 0 0,-3-4-1 15,-2 6-1-15,1-4-1 0,3 3-2 16,-2 1 0-16,8 1 2 0,3 2-1 16,0 2 1-16,-9 1-2 0,-7 4-2 15,-5-7 2-15,-1 4 1 16,8-4 1-1,2 1 3-15,5 1-1 0,5 4-1 0,-4-1 1 16,-1 0 1-16,-3 4-2 0,-6-4 2 16,3 2-2-16,1 2-1 0,10 0 2 15,13 4-6-15,10 1-25 0,0-2 2 16,-1-1-3-16,-13 3 9 0,-9-5 23 0,0-2 0 16,0-2 1-16,-3-1-2 0,-1 1 1 15,-2-5-1-15,-14 5 1 0,-1-5 0 16,-3 4-2-16,-5 0 1 0,3-3 0 15,-2 5 0-15,-6-6 0 0,1 1 1 16,-8-1 1-16,-5 0 2 0,-3 0 3 0,-15-3 3 16,-3-6 3-16,-9 4-1 0,-5-8 0 15,-8-1 0-15,1-5-1 0,-8-4-2 16,-3-4-1-16,-7-1-2 0,-5-4 1 16,3 2 0-16,-8-8 0 0,1 1-2 15,-5-2-2-15,-6-2 0 0,10 8-2 16,4-1 3-16,15 9-29 0,5 0-56 0,16-1 49 15</inkml:trace>
  <inkml:trace contextRef="#ctx0" brushRef="#br0" timeOffset="65414.83">17929 10493 936 0,'2'0'128'0,"-2"-2"63"0,0 4-34 0,0-2-62 0,-2 0-30 16,0 0-5-16,2 0-3 0,2 0-10 0,-2 0-8 15,2 0-8-15,1 0-6 0,-3 0-2 16,0 0 0-16,-9 4 2 16,9-4 0-16,0 0-1 0,-3 0-1 0,6 0-2 15,-4 1-3-15,1-1 0 0,-2 0-2 16,2 0-3-16,-12-1 2 0,1 4 2 15,0 1 0-15,-8-4 3 0,-3 0-1 0,-9-4-4 16,-7 2-2-16,-6 2-1 0,0-1-1 16,-4-1 1-16,2 2-3 0,3 0-1 15,1 2-3-15,-6 7-3 0,-4-8 0 16,-4 3 0-16,-8-1 0 0,2 3 5 16,-11-6 7-16,-7 0 0 0,0-2-2 15,-12-7 26-15,4 0 19 0,1-1 0 16,3-3 5-16,13 1-23 0,6 1-9 0,13 6 6 15,10-6 7-15,12 6-10 0,0 3-3 16,8-2-3-16,8 4-2 0,0-3-1 16,5 5-9-16,4-2-7 0,5 0-2 15,-4 0-2-15,4 0-1 0,0 0 0 16,-5 5 0-16,5-3-2 0,0-2-1 16,2 7 0-16,1-5-1 15,1 3-3-15,-4-3-3 0,0-2-16 0,0 0-20 0,0 0-45 16,1 5-56-16,-2-5-40 15,-6 0 366-15,0 5-178 0</inkml:trace>
  <inkml:trace contextRef="#ctx0" brushRef="#br0" timeOffset="67096.39">15204 10550 1726 0,'0'3'50'0,"2"-1"-24"0,-2 0-8 0,0 1-15 0,-2-3 2 15,-2 0 2-15,-1 2 0 0,-4-2 4 16,-3 0-3-16,-10 0-1 0,-4-2 2 15,-13-6 0-15,-11 6-1 0,-12 0 0 16,-7 0-1-16,-7 2 6 0,-8-3 14 16,-8 3 2-16,2 0 1 0,-1 0-5 15,6-2-15-15,-2 2-4 0,8-2-1 16,-12-3-2-16,-5-4-2 0,-5-3 20 0,-9-6 10 16,2 0 2-16,7-5 8 0,9 4-2 15,10 1-8-15,10-3-1 0,17 12-6 0,14-2-17 16,9 4-2-16,16 5 13 0,5 2 19 15,8-2 20-15,6 1 15 0,3 1 2 32,-3-2-10-32,8 2-17 0,5 0-15 0,14-4-19 0,20-5-13 0,17 6-5 15,18-6-2 1,20 4 5-16,21 5 4 0,17 0 2 16,20 7 2-16,4 2-1 0,-2 1-1 15,0 1 2-15,-16 0-1 0,-4-1 0 0,-15-3 1 0,-24 0 3 0,-14-3-3 16,-26 1-1-1,-17 1 3-15,-11-1 1 0,-19-2 0 0,-8 3 0 0,-11-3-13 16,-7 1-14-16,-11 3-5 0,-25 0 0 31,-26 9 10-31,-21 5 10 0,-38-3 4 0,-24-4 2 16,-17-1-1-16,-17-6-1 0,9-2 1 16,19-1-1-16,16-3 0 0,18 3 0 15,21 3 0-15,20-3 4 0,19 3 16 16,22-4 15-16,13-1 20 0,15-2 10 15,12 0-1-15,2 0-4 0,4 0-15 16,8 0-11-16,9-4-14 0,11-4-15 16,2 0-12-16,7-2-19 0,-4-6-23 0,0 3-27 15,-7-2-24-15,-3 0-72 0,-11 1-14 16,-2-12 93-16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38:52.3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12126 4282 1670 0,'-4'0'104'0,"-10"6"102"0,0-1-130 0,-7 7 1 0,-2 6-12 0,-9 7-23 0,0 3-12 0,-6 6-10 0,1 3-6 0,-5 6-7 16,-6 1-8-16,-5 4-5 0,-15 7 1 15,3 2-2-15,-6 10 0 0,3 2 0 16,8 7 0-16,2-1 1 0,10-1 2 16,5-1 1-16,8 1 0 0,1 1 3 15,2 1 9-15,5-1 5 0,4 3 7 0,15 3 2 16,8-10-6-16,3-5 4 0,13-4 2 16,9-9 3-16,3 2 10 0,15-4 14 15,6-6 3-15,8-5 3 16,5-9-12-16,4-10-19 0,3-7-9 0,-2-5-5 15,3-7-1-15,-5-2-2 0,-6-2-11 16,-3-7-49-16,1-3-57 0,5-4 450 16,11-6-291-16</inkml:trace>
  <inkml:trace contextRef="#ctx0" brushRef="#br0" timeOffset="461.06">14275 4288 1820 0,'0'0'69'0,"2"3"-13"0,-6-1-20 0,4 7-23 0,-11 0-11 0,-3 12 1 0,-4 13 16 0,-8 10 24 16,1 13 5-16,-3 1-3 0,-1 2-18 0,4 4-22 16,-1-3-9-16,1 11-3 0,6 8 0 15,4 7 3-15,1 3 1 0,5 3 0 16,9 6 2-16,2 2 2 16,9-2-1-16,1-1 2 0,6-13-3 0,8-13-11 15,-1-8-12-15,11-7-25 0,6-4-20 0,3-8-11 16,10-12-11-16,5-10 51 0</inkml:trace>
  <inkml:trace contextRef="#ctx0" brushRef="#br0" timeOffset="970.45">15124 4309 2227 0,'0'37'54'16,"-2"-1"-41"-16,2 15 0 0,0-1 2 0,4 1-2 15,-1-5-6-15,6 6-2 16,-7-6-1-16,2-4-1 0,3 1 0 16,-6-1 0-16,5-4 0 0,-3-3 0 0,4-5 0 15,0-12 0-15,1 0-2 0,-3-6-1 16,2-1 1-16,2-6 2 0,1 0 5 15,3-5 4-15,3-3 2 0,2 1 2 0,1-5-4 16,1-4-4-16,6-3-4 16,3 0-3-16,2-2-2 0,1-2-3 0,-9-7-5 15,0-5-13-15,1-2-6 0,-5-8-13 16,1-3-9-16,-3 0 8 0,-3 3 4 16,-1 6 16-16,-1-1 14 0,-8 3 2 0,-4 3 1 15,0 10 4-15,2 3 5 0,1 3 14 16,-1 10 15-16,1 3 13 0,-1 0 2 15,0-6-6-15,0 8-14 0,-6 4-16 16,2-1-13-16,-5 11-7 16,6 12-4-16,-3 13 2 0,2 16 4 15,2 14 5-15,-5 3 9 0,14 11 12 16,3 6 7-16,4-8-1 0,0-5-6 16,-5-9-10-16,-2-10-6 0,1-4-2 0,1-4 0 0,-2-5 2 15,3-10 1-15,-5-5 0 0,0-7-2 16,2-7 0-16,-7-4-15 0,2-6-27 15,3-7-53-15,-7 0-39 0,5-7 34 0,0-6 30 16</inkml:trace>
  <inkml:trace contextRef="#ctx0" brushRef="#br0" timeOffset="1347.5">15686 3928 2098 0,'4'-4'148'0,"-1"-7"105"0,4 4-131 0,2 2-42 15,0 2-21-15,5 1-35 0,4 4 3 32,7 1-11-32,1 9-11 0,12 6-3 0,2 7-3 15,6 7-2-15,8 9-3 0,4 8 1 16,10 17 1-16,-3 7 1 0,3 12 0 15,-5 2 0-15,-6 5 0 0,-5 18 8 16,-8 9 2-16,-9 6 0 0,-8-4-1 16,-11-9-8-16,-13-18-1 0,-8 0 2 15,-9-6 1-15,-7 1 3 0,-1-9 2 0,-1-15-1 16,-5-10-2-16,-2-10-2 0,-6-10-5 16,1-14-5-16,-1-5 0 0,-1-9 0 15,-4-7 0-15,6-5-7 0,8-4-27 16,2-3-26-16,4-6-32 0,2-9-22 15,-1-15-3-15,8-13-480 0,8-14 415 0</inkml:trace>
  <inkml:trace contextRef="#ctx0" brushRef="#br0" timeOffset="1689.72">16785 4711 1376 0,'0'82'377'0,"-1"-82"-181"0,1 0-150 15,0 0-19-15,0-85 76 0,1 85 4 16,1 0 12-16,2 0-13 0,3 0-31 15,0 0-37-15,9-2-26 0,5 2-11 16,11-9-1-16,14 4-1 0,6-6-1 0,10 6 2 16,1-4-1-16,-9 5 0 0,1-3 1 15,-4 2-3-15,-1 3 1 0,1 1 1 16,-3-1-1-16,-7 2 2 0,-6 0-15 16,-1 2-39-16,-9-1-51 0,3-1 343 15,8 7-212-15</inkml:trace>
  <inkml:trace contextRef="#ctx0" brushRef="#br0" timeOffset="1912.94">17115 5266 2450 0,'-2'0'114'0,"6"0"14"0,8 0-43 15,4-3-24-15,2-1-17 0,5-3-10 16,5-5-9-16,8-2-10 0,10-4-9 16,7-3-12-16,0 3-12 0,-1-5-17 0,-1 1-22 15,4 1-15-15,2 0-43 0,10-9 432 32,11-6-254-32</inkml:trace>
  <inkml:trace contextRef="#ctx0" brushRef="#br0" timeOffset="3932.57">18557 3564 1839 0,'14'60'43'0,"0"-3"-39"0,-2 16-1 0,4 0 2 0,2 12-2 0,-4 0 2 16,4 2 0-16,-6-4-1 0,-3 2-2 15,0 2-2-15,-2 7 0 0,-3 0 0 16,5-2 1-16,-6-1-1 0,3-12 1 16,1-11 0-16,-6-8-1 0,-1-12 0 0,2-4 1 15,-2-7 1-15,0-3-2 0,2-7-11 16,-2-15-16 0,-2-5-29-16,2-7 602 0,0-9-411 15</inkml:trace>
  <inkml:trace contextRef="#ctx0" brushRef="#br0" timeOffset="4305.77">19622 3828 1697 0,'-19'41'35'0,"-2"2"-39"16,-15 13 10-16,-1 5 10 0,-2-3-2 0,-11 11-4 15,-3-1-3-15,-7 4-2 0,1 6 0 16,2-3-2 0,13-1-1-16,7-1-2 0,5 2-1 0,11-6-4 0,8-2 0 31,8-7 3-31,10-5 0 0,4-9 2 0,9-5 0 0,5-9 3 0,4-5 3 0,3-6 16 16,9-3 10-16,5-9 8 0,7-6 26 15,-1-8 10-15,1-11 7 16,3-11 9-16,-10-14-21 0,4-3-25 15,-11-2-20-15,-7 0-21 0,-7 3-16 0,-14 6-10 0,-2 2-23 32,-14-3-2-32,-5 3 1 0,-11-6 0 15,-13 2 19-15,-6 4-2 0,-12-2 7 16,1 5 4-16,-5 0 2 0,1 5 1 16,2 4 0-16,-2 0 2 0,13 7-3 15,1 2-9-15,13 5-17 0,9 9 27 16,7 0-2-16</inkml:trace>
  <inkml:trace contextRef="#ctx0" brushRef="#br0" timeOffset="4718.17">19835 3805 2116 0,'12'-10'93'0,"10"-12"46"0,13-6-119 0,15-6-7 0,8-10-5 0,1-7-2 0,3 1-1 16,-2-1 1-16,-5 4-2 0,2 8-3 15,-2 6-2-15,-9 8-4 0,-2 7-4 16,-6 9-8-16,-8 4-5 0,-2 7-5 15,-3 7-11-15,-4-2-4 0,-3 12-8 16,-2 1 2-16,-6 10 9 0,-1 4 10 16,-9 8 8-16,-10 8 7 0,-6 1 3 0,-9 6 5 15,-3 0 3-15,-6 1 3 0,-7 1 14 16,0-3 8-16,1-2 3 16,4 1-2-16,6-11-12 0,2-7-8 15,3 0-1-15,5-3 0 0,6 2-1 0,3-5 0 16,8 1-1-16,3-1 2 0,-5-3-18 15,1 0-9-15,9 1 13 0</inkml:trace>
  <inkml:trace contextRef="#ctx0" brushRef="#br0" timeOffset="4845.85">20136 4775 2648 0,'0'27'67'0,"-1"6"-36"0,-3 10-22 15,1 1-5-15,3-1-70 0,0-8 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40:08.6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4941 14631 1419 0,'94'-5'77'0,"2"-4"116"15,-105 7-141-15,18-3-12 0,-21 5 1 16,17-2 6-16,-1 2 1 0,-4 0 10 16,-4-2-1-16,4 2-12 0,-2 0-10 15,0 0-16-15,1 0-11 0,-10 0-6 16,7 0 0-16,-8 0-1 0,-2 2 0 16,-6 5-1-16,-10-3-3 0,-5 7-1 0,-8-1-1 15,-1 8 2-15,0 0 1 0,-4 3 0 16,3 2 2-16,10 2 2 0,3-6 2 15,5-1 2-15,4 3 2 0,-1-5-1 16,4 4-1-16,1-4-1 0,3 0-2 16,5-2-1-16,4-2 0 0,3 1 0 15,-1-3 1-15,3-1 0 0,2-2 2 0,0 4 2 16,6-4-1-16,-3 2 5 0,6 5 2 16,3 2 3-1,8 5 4-15,-1 1 2 0,8 6 3 0,0 0-3 0,1 1-3 16,-3 3-6-16,0-1-9 15,-2 1-4-15,-6 4-5 0,1-2-6 0,-7 1 0 16,1 0 2-16,-8 4 2 0,-4 6 3 0,-2-1-1 16,-11 2-1-16,-1 2-1 0,-3 5-2 15,-8-1 0-15,3-3 1 16,-4-3 4-16,-1-5 1 0,6-2 1 0,-4-5 3 16,0-2 1-16,6 3 0 0,-2-6 0 15,6-1 0-15,7 0 0 0,-5-8 0 16,2 1-1-16,8-3 0 0,-4-2 1 0,2 0 0 15,5-4-1-15,-2 2 2 0,2-7 0 16,0 1-1-16,0-1 2 0,0 0-2 16,0 5-1-16,0-1 1 0,-7 1-1 15,3 1-1-15,1-1 2 0,-5 4 0 16,1 0-2-16,-3 2 2 0,-3 3-2 16,-1 6 0-16,0 3 0 0,-2 7 0 15,-4 2 0-15,-1 2 1 0,5-1 0 0,-3 5 0 16,3-4 1-1,3-2 0-15,3 0 1 0,4 0 5 16,-1 1 8-16,0-2 9 0,7 2 7 0,-2 5 0 0,2-5-7 16,2 1-8-16,7 2-8 15,4-6-5-15,6 4-3 0,-3-2-1 0,12 3-8 0,15-6-48 16,10 1 38-16</inkml:trace>
  <inkml:trace contextRef="#ctx0" brushRef="#br0" timeOffset="996.76">27621 14989 1994 0,'70'-23'78'0,"-4"0"4"0,1-12-26 0,-10 5-22 0,2 0-11 16,-4 3-17-16,-2 9-5 0,2 6-1 16,-4 10 0-16,2 4-4 0,4 8 0 15,0 6 0-15,0 0-1 16,-8 11 2-16,3 1 2 0,-4 4 0 0,-2 11 1 15,-6 1 0-15,-6 0 0 0,0 3-1 16,-11 6-2-16,-4-4-1 0,-4 3-3 0,-15-3-1 16,0 1-2-16,-16 0 0 0,-6 3 2 15,-4 4 3-15,-11-4 2 0,-1 9 3 16,-8-4 3-16,-2-3 5 0,-1-1 3 16,-5-7 6-16,5-2 7 0,-3-3 10 0,6-4 9 15,0 1 1-15,11 0-10 0,-1-2-12 16,6 0-11-16,4-3-7 0,4 5-2 15,-1-4 0-15,7 4 0 0,6 0 0 16,4 6 1-16,10-1 1 0,6 11-1 16,8 3 1-16,7-1-1 0,2-2-2 15,3-5 3-15,2-2 2 0,-4 1 3 0,-1-4 2 16,1 2-5 0,-1 1-4-16,-3 2-2 0,1-2 1 0,-2 5 0 0,-3-3 1 15,-6 1-2-15,-3-5-2 0,-2-5-2 16,-4-4-1-16,-5-1-2 0,-7-8 6 15,-9 2 4-15,-14 0 15 0,-13-3 26 16,-12-2 15-16,-10-8 5 0,-8-2-9 16,-9-1-22-16,-1-11-18 15,1 3-8-15,1 1-3 0,6-2-3 0,6 11 6 16,4 7-17-16,11 16-52 0,12 14-261 0,26 16 205 16</inkml:trace>
  <inkml:trace contextRef="#ctx0" brushRef="#br0" timeOffset="25328.74">7108 5041 1591 0,'0'11'49'0,"-11"3"17"0,6 2-66 0,-4 0 12 0,2-2 15 15,-12 2 9 1,-6 2 10-16,-12 1 8 0,-8 1 4 0,-4 3-1 0,-8-5-12 15,-7 1-16-15,-2 2-9 0,1-3-1 16,1 0 10 0,0-2 3-16,0-2 3 0,0-2-2 15,4-1-10-15,5 1-1 0,7-5-1 0,4 1-1 0,3-1-2 0,6 0-7 16,-2 0-5-16,6 0-2 16,3-2-2-16,1 4 0 0,4-5 1 0,2 3 0 15,3 2 1-15,2 3 6 0,4-3 6 16,0 3 6-16,5 2 1 15,-2 6-5-15,3 1-6 0,-3 6-6 0,4 5-5 16,-2 0-1-16,2 5-2 0,8 5-3 0,-1-6 1 16,0 3-1-16,-2 3 3 0,-2-1 1 15,-3 4 2-15,1 1 1 0,-6 0 0 16,-1 5-2-16,6 1 0 0,-11 3-1 16,-2 5-1-16,-2 4 0 0,-1 7 0 15,2 0-1-15,-3 1 0 0,-1 1-1 16,-2-6 0-16,1 1-1 0,-3-6 1 15,2 2 2 1,0-4 0-16,4-5 2 0,3-6 0 0,4-8-1 16,4-4 0-16,-1-8 1 0,4-4 0 0,5-1-1 0,-5-8 1 15,5-1-1 1,2-5 1-16,0-3 8 0,4 4 15 16,3-4 12-16,-4-5 2 0,8 0 14 0,3-2 1 0,15 5-7 31,15-5 0-31,13-2-17 0,19-9-16 0,9-4-3 0,21-1-4 0,11-4-4 15,8-3 1-15,16 2-19 0,15-13-62 16,18-1-97-16,19 1 94 16</inkml:trace>
  <inkml:trace contextRef="#ctx0" brushRef="#br0" timeOffset="26168.95">17193 5708 1538 0,'27'2'229'0,"-4"-41"28"0,-7 60-35 0,-16-115-266 0,19 60 98 0,-1 6-16 16,2 3-10-16,-5 0 1 0,0 0 7 16,1 8 7-16,-2 2-5 0,5 5-9 15,1 3-13-15,-4-4-11 0,-2 7-2 16,0-4 0-16,6 4-2 0,3 1 0 0,-4-5 0 16,4 7-1-16,-3 1 2 0,1-2 0 15,2 2-1-15,2 2 4 16,-4-2 0-16,4 3-1 15,2 4 0-15,-6-3-4 0,0 6-6 0,2-1-4 0,-3 11-6 16,-1 1-2-16,6 9 0 16,-4 9 0-16,8 7 2 0,-4 8 1 0,-6 2 2 0,1 5 1 15,-10 1 0-15,1 1 0 0,-2 5 1 16,-6 1 3-16,-1 5 2 16,2 6 2-16,-3 4 1 0,3-5-1 15,-4-2 0-15,-7-3-3 0,-6-14 1 16,3 2 4-16,-4-1 2 0,-6 4 10 0,1-1 15 15,-3 0 1-15,-3-7 0 0,6-11-7 16,8-11-15-16,-1 1-1 0,5-8-2 0,3-3 2 16,-1 1 2-16,5-2 4 0,0-1 5 15,2 0 10-15,1-4 7 0,-1 2 11 16,-2-6 6-16,-2-3 0 0,0-3-8 16,-5-2-14-16,-3 0-12 0,-12-2-14 15,-11-5-3-15,-19-3-9 0,-19-4 4 16,-19-9-78-16,-16-29 59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42:03.1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4550 9149 1460 0,'47'-39'234'16,"-47"36"-148"-16,45-20-96 15,-19 10 29-15,-3 6-1 0,0 0 0 16,2 3 2-16,4 1 4 0,-5 3 7 0,1 0 10 0,4-2 6 16,-6 2 1-16,0 0-2 0,2 2-3 15,-10 0-7 1,0-1-9-16,-6 1-8 0,-9-2-5 0,0 0-1 0,1 0 12 16,-2 0 0-16,-10 0-5 0,-5-2-6 15,-2 2-14-15,-14 0-4 0,-16-1 1 0,-19-1 0 16,-20 0 3-1,-10-5-2-15,-13 0 1 0,-2-2 2 16,2 4 1-16,4-8 8 0,6 4 7 0,10 2 9 16,3-7 5-16,14 5 1 0,4 0 1 0,9 1-1 15,5 2-1-15,7-4 0 0,16 6-7 16,2-5-7-16,11 6-2 0,8-3 2 16,-3 3-1-16,7 1 1 0,3-2 10 15,4 4-4-15,2 0-2 0,3 2 2 0,2 0-15 16,4 2-3-16,7 3-4 0,5-4-3 15,9 8 1-15,5-4 2 16,14 2 2-16,4 1 2 0,11-4-1 0,8 4-1 16,8-3-1-16,10 1 0 15,9-3 1-15,6-2 0 0,6 3-1 0,-5-3-1 16,2 1-1-16,-9 3 0 0,0-2 0 0,-1 1 0 16,-12 2 0-16,-10 1 0 0,-14-3 0 15,-13 3 0-15,-12-6-1 0,-7 4-1 16,-9 0-6-1,-14-3-10-15,-7 3-11 0,-13-2-1 0,-13 6 4 0,-23 1 11 16,-13-1 11-16,-36 0 5 0,-22-6 2 0,-12-2-1 16,-24-3 1-16,14-3 8 0,-4 3 8 15,-3-2 1-15,11 2 6 16,4 0-6-16,8 0-7 0,20 0 5 0,8 0-3 16,14 0-1-1,15 0 6-15,8-2-4 0,6-3-2 0,16 3 1 16,12-1-4-16,11-1 2 15,14 4 9-15,-2-2 8 0,4-1 5 0,10 3-5 0,3 0-15 0,9-7-13 16,17 5-9-16,11 0-4 0,13 2-1 16,13 7 3-16,9-3-1 0,14 8 1 15,6-5 2-15,17 6 2 0,0-3 3 16,3-1 2-16,1 2 2 0,-9-2 0 16,-2-4 0-16,-7 6-1 15,-7-4 0-15,-8 2 1 16,-13-2 0-16,-20-2-2 0,-18-5 2 15,-21 0-3-15,-19 0-10 0,-2-2-1 16,-18-8-2-16,-11 1-1 0,-15-7 9 16,-26-4 1-16,-22-5 2 0,-27-5 1 15,-14 0 0-15,-8-2 1 0,-1 2 1 16,0 4-1-16,4-3 0 0,12 8-2 16,10 7 0-16,13 0 1 0,19 3 3 15,12-2-17-15,13 3-35 0,14 5-58 0,1-4-93 16,4 2 110-16</inkml:trace>
  <inkml:trace contextRef="#ctx0" brushRef="#br0" timeOffset="23019.34">6927 8731 1157 0,'0'0'144'0,"0"0"188"0,0 0-249 0,0 2-37 0,0-4-10 0,4 2-10 0,-4 0-5 16,0 0-2-16,0 0-2 0,0 0 1 0,0 5 1 15,0-3-5-15,0 0-5 0,2 3-6 16,-1-2-4-16,3 3 1 0,3 3 1 16,4 3 3-16,1 2 2 0,4 2-3 15,5 2-1-15,6 3-1 0,1-3-1 16,2-2-1-16,0 3 0 0,1-3 1 16,-3 2 2-16,4-2 2 0,-4-2 1 15,4 0 3-15,4 1-3 0,1 1-1 0,11 0-2 16,-2-1-2-16,12 3 0 0,8 3 5 15,10-1-1-15,11 3-1 0,2-5 2 16,1-6-3-16,-3 2 3 0,9 1 1 16,7-1-2-16,-1 0-1 0,8 0-2 15,6-3 2-15,-8 3-2 0,0-3 1 0,-5-1-1 16,-2-3-1-16,3-1 3 0,10-5 1 16,3-1 2-16,0-1 6 0,-4-10-2 15,1-3 1-15,6-4-13 0,6-7-5 16,0 6 6-16,-7-6 7 0,-20 7 15 15,-15-5 0-15,-6 4-8 0,7-8-7 16,5 4-6-16,-1 2 2 0,1 3 2 0,-1-2 0 16,5 4 2-16,-2-1-3 15,-12 4-2-15,-14 6 0 0,-8-3 1 0,1 6-1 16,3-5 0-16,12 4 1 16,11 1-2-16,18 1 0 0,2 3 0 0,-11 0-1 15,-6 0 0-15,-1 0 5 0,12 0-8 0,10 7-4 16,1-2 1-16,-4 1-7 0,-17-1 11 15,-4-3 2-15,-7 3-1 16,1 2-1-16,-1 7 0 0,11-1 0 0,0 3 2 16,-4 0 0-16,0 3-1 0,-11-1 0 15,4 1 2-15,-1-1 0 0,-10 2 0 16,-3 1-1-16,-13-3-3 0,-3-3 0 16,-2 1 0-16,0 4-1 0,8 1 2 0,6 4 1 15,9 3 2-15,4 3 0 0,-2-3 0 16,-4-1 0-16,-8-8 0 0,-3 4 0 15,-6-5 0-15,0-6 1 0,-6 1 0 16,2-5 1-16,5 3 0 0,11 2 0 16,1-1-1-16,-1-3-1 0,-6-2 3 15,1-5-4-15,7-2-27 16,3-4-16-16,4-7-6 0,-3-3 4 0,-12 0 27 0,-11 0 19 16,-5 0 7-16,-2-2 4 15,2-9 0-15,12-2-2 0,6-3-4 0,8-2 7 16,1 2 26-1,-5 2 17-15,2 1 5 0,-2 2-9 0,2 2-26 0,5 9-14 16,-3 2-4-16,-2 10-1 0,0 2 2 16,-6 2-7-16,4 5-1 0,5 0 0 15,6 0-1-15,-2 4 1 0,2-2-1 0,1-2 1 16,6 1 0-16,-4 0 0 0,-1 0-2 16,-3 3 0-16,-1-4 1 15,6 4-1-15,4 1 3 0,4 2-1 0,-5-1 0 16,5-3 1-16,-3 3 1 15,5-1 2-15,12 2-4 0,4 4 8 0,3 2-1 16,-1-4 2-16,-8-4 11 0,-17-5 4 0,-5 4 24 16,-6-9 18-16,-6 1 7 0,5-3-2 15,-8-5-18-15,4-2-18 0,2 0-14 16,-3-6-10-16,1-3-6 0,-7 0-1 16,-6-10-6-16,3-4-24 0,1-11-61 15,-2-12 437 1,2-27-287-16</inkml:trace>
  <inkml:trace contextRef="#ctx0" brushRef="#br0" timeOffset="25320.65">22358 9215 1383 0,'-101'-61'543'15,"129"47"-160"32,-8 9-368-47,3-2-4 0,11 0-5 0,6-2 3 16,8 2-1-16,11 0-1 0,5 1-2 15,5 3-2-15,12-2-2 16,6 5-1-16,4 5 0 0,6 2 0 16,-10 5 0-16,-7 3-1 0,-9-1 1 0,-18 2 0 15,-7-4 0-15,-9 1-4 0,-14-6-6 16,-7 1-5-16,-7-6-12 0,-9-2-9 15,0 2 3-15,-12-2 3 0,-8-2 12 16,-19-3 15-16,-5-6 5 0,-16-5 7 16,-22-5 1-16,-12 0-1 0,-14-8 2 0,-6 3-2 15,6 3 0-15,7 3 0 0,6 6-2 16,8 3 3-16,7 3 5 0,4-3 5 16,10 2 1-16,13 4-1 0,19 1-5 15,11 2-4-15,16 2 0 0,3 0 6 16,10 2 5-16,6-2 5 0,6 4-4 0,16 1-9 15,19 2-7-15,16 6-6 16,11-6-1-16,8 5 1 0,8 2 2 0,3 4 0 16,6 3 1-16,3-3-1 0,-5 5-2 15,-14-5 2-15,-10-4 1 0,-15 0-2 16,-21-1 2-16,-13-8 0 0,-11-2-1 16,-11 3-2-16,-8-6 0 0,-8 0 0 15,-7 0 3-15,-12-6 8 0,-12 3 6 0,-18-2 6 16,-24-8 0-16,-10-3-4 15,-10-5-7-15,2 1-6 0,5 4-4 0,7 1-2 16,13 2 0-16,8-1 0 16,9 0 0-16,8 0 0 0,11 1-20 0,12 2-51 15,10 6-94-15,16-13 88 0</inkml:trace>
  <inkml:trace contextRef="#ctx0" brushRef="#br0" timeOffset="40704.5">9855 10420 1572 0,'-34'-1'63'0,"2"-1"2"0,2-3-10 0,7-1-17 0,7-1-8 0,3 2-11 0,4 1-7 0,-3-6-1 16,3 6 3-16,6-7 9 0,-1 4 12 15,-5-3 14-15,6 3 10 0,3 1 7 16,0 1 3 0,1-2 0-16,3 2-3 0,5-1-15 0,5 3-19 15,4 1-17-15,12 2-17 0,4 0 0 16,14 9-4-16,3-4-6 0,7 8-4 0,6 1-2 15,-7-4 1-15,2-1 10 0,-6 2 7 16,-4-2 3-16,-8-6 1 0,3 3-1 16,-6-3 1-16,1 1 0 15,0-3 2-15,-11-1 1 0,-5 0 11 0,-9 0 4 0,-5 0 1 0,-7 0-1 16,-2-1-22-16,-5-3-4 16,-1 1-7-16,-3 3-6 0,-5-2 8 15,-9-2-5-15,-9-3 1 0,-16-3 2 0,-12-1 1 16,-16-3 3-1,-18-2 4-15,-16-4 3 0,-21 4 3 0,-11 2 0 0,-16 0 2 16,0 5-6-16,8 0-4 0,13 9-2 0,18 2-2 16,13 5 6-16,5-2 3 0,2-1 5 15,12 5-1-15,14-6 0 0,18 4 6 16,25-3 7 0,16-4 9-16,14 2 8 0,5 0-5 15,11-2-6-15,12 3-8 0,17 1-10 16,17-3-5-16,18 5-1 0,13 1-1 15,14-2-2-15,8 8 4 0,-1 1 0 0,8 0-1 0,4 0 0 16,0 0-1-16,7 6 2 0,0 3-1 0,-2-5 2 16,-3 6 2-1,-3-4 1-15,1-2 4 0,-16 1-1 0,-3-8 0 16,-33-4-3-16,-19-4 2 0,-18-1 4 16,-12-4 0-16,-9-1-3 15,-5 3-3-15,-11-2-14 0,-2-7-9 16,-9 4-5-16,-6-8-4 0,-17-1 8 15,-12-3 2-15,-18-5 2 0,-19-1 9 16,-15-5 2-16,-15-6 4 0,-11 2 3 16,-13-1-1-16,-1 4 1 0,1 1 2 15,1-1 0-15,13 3-3 0,24 8-2 16,19 4-2-16,27 7 0 0,18 2 3 16,10 1 2-16,7-3 2 0,9 3 2 15,6 1 5-15,3 3 19 0,0 0 14 0,3-6 4 16,6 6-6-16,12 0-23 0,8-1-22 15,22-1-11-15,16 2-4 0,24 7-1 16,12 2 7-16,14 3-3 0,9 4 5 16,0 6 2-16,6-5 0 0,-6 8 7 15,-2-5-1-15,-12-1 2 0,-7 1 2 0,-9-6-2 16,-13 2 3-16,-3-2 1 0,-17-2 6 16,-13-5 15-16,-18-3 2 0,-16 1 0 15,-14-5-14-15,-6 2-17 0,-8-2 0 16,-9 0-2-16,-17 4 7 0,-11-1 3 15,-22 2-6-15,-16-1-1 0,-14-4 2 16,-11-4 2-16,-7-1 2 0,-5-2 0 0,4 5 1 16,10 2-2-16,12 0 1 0,17 0-14 15,11 0-53-15,8-5-72 0,11-2-191 16,0-9 182-16</inkml:trace>
  <inkml:trace contextRef="#ctx0" brushRef="#br0" timeOffset="67946.03">4037 11979 1593 0,'71'26'80'0,"-2"-2"35"0,18-1 1 15,-218-54-140-15,88 30 86 0,43 1-5 16,0 0 12-16,2-2 7 0,0 2-1 0,-2 0-2 0,0 0-6 16,0 0-11-16,0-4-14 15,0 3-10-15,2 1-12 0,-2 0-8 0,0 1-6 16,-2-1-5-16,-2-5-1 0,4 5-2 0,-7 0-2 16,4 0 0-16,-6 0 0 0,-5 0-1 15,-8-4 2-15,-8 4 2 16,-9-5 1-1,-9-2 3-15,-10 5 1 0,-6-10-3 0,-3-1-1 0,10 1-5 0,4 0-2 16,5 3-2-16,5 0 0 0,-14-2 1 16,-3-3 0-16,-11 3 2 0,-10-8 2 0,-4-1 3 15,-6 4 2-15,3-1 0 0,1-3 1 16,2 4 2-16,3-3-2 0,4 3 2 31,-9-4-1-31,-9 3-1 0,6-1 0 16,1 2-1-16,9 2-1 0,11 5-1 15,9 4 0-15,5 1 0 0,4 0 2 16,5 3-1-16,-11 1 1 0,2 0-1 16,9 0 1-16,-2 1-1 0,11 5 1 0,7-3 1 15,1 1-1-15,10 1 3 0,1-1 6 16,6-2 4-16,3 1 4 0,2 1-2 16,7-4-3-16,-2 3-4 0,0-3-2 15,0 2-2-15,0-2-1 0,-10 0 0 16,10 0 0-16,-7-5 2 0,4 3 2 0,-2-3 0 15,0 1 7-15,0-7 5 0,-2 2 3 16,0 2 3-16,0-5-1 0,2 1 0 16,0 2 1-16,2-8 4 0,1-1 4 15,2-2 2-15,2-8-4 0,0-4-10 16,0-9-10-16,0-10-11 0,4-9-4 16,1-2-3-16,2-9 1 0,-3 5 0 0,1 1 3 15,1 1 3-15,-3 5 0 0,-1 2 0 16,5 4 2-16,-4 2-2 0,3 3-1 15,1-3-1-15,2 1-5 0,0 6-2 16,1 1 2-16,1 6 2 0,-2 5 3 16,0 7 1-16,0 2 0 0,-1 2 0 15,3 1-1-15,-4 3 0 0,2-5 0 16,-4 5-2-16,4 1-2 0,-4 1-2 16,4 1-2-16,0 2-2 0,0-1-2 0,2 1 1 15,-2 5-4-15,1-4 1 0,1 6-1 16,1-4-5-16,-3 4 0 0,5-2-2 15,4 3 0-15,3 2 5 0,6-3 4 16,5 1 1-16,3-1 5 0,8-2 3 16,-1 4 2-16,8-1 3 0,0-5 1 0,8 2 0 15,10-5-1-15,1-1 1 0,2-1 3 16,1 0 2-16,8-2 1 0,3 0-2 16,8-2-2-16,-2 0-1 15,-3-1-1-15,5 1 1 0,-4 2 1 0,-6-3-2 16,1 5 0-16,-1 6 1 0,-3-2-1 15,-3 6 2-15,-8 1 1 0,-10 3 1 0,-4 0 4 16,-7 0 0-16,-1 3 0 0,-1-1 2 16,-3 7-4-16,-4-6-2 0,-2 5-3 15,-3-1-1-15,-3 0-1 0,-1 2 0 16,-1-2 2-16,1 3 1 0,0 1 0 16,-6 0 1-16,1-3-3 0,-2 5-1 15,0-2 1-15,-1 3-1 0,-2 0-1 0,-4-5 0 16,-2 3-2-16,-3 1-2 0,3 1-1 15,-5-2-1-15,-3 4 0 0,3 5 1 16,-7-3 0-16,0 5 1 0,7 4 0 16,-7 6 0-16,0 3 1 0,-5 6 0 15,-4 6 1-15,0 6 1 0,-3 4 1 16,1 8 1-16,4-1 0 0,-7 6 1 0,1 13 0 16,1 6-1-16,-4 7 2 0,0 1-1 15,2-9 0-15,-2-4-1 0,2-4 0 16,0 13 1-16,-1 4-1 15,3-4 0-15,-2 0 17 0,1-13 6 16,3-3 4-16,1-10 3 0,0-6-15 0,4-13-6 16,-1-3-4-16,3-8-1 0,3-10 3 15,2-7-21-15,1-8-17 0,1-4-122 0,3-9 90 16</inkml:trace>
  <inkml:trace contextRef="#ctx0" brushRef="#br0" timeOffset="89136.73">3544 11759 1506 0,'20'2'71'16,"-10"1"4"-16,1-1-3 0,-7-2-21 0,-1 0-7 0,-3-3-6 0,0 3-1 15,0-2-1-15,0 2 4 0,-2 0-2 16,-1 0-7-16,1 0-10 0,-3 0-10 16,1 0-8-16,-7-2-6 0,-6-3-6 15,-8-1-1-15,-14 1 3 0,-14-6 1 16,-9 3 5-16,-16-1 4 16,-7-4 3-16,-2 6 8 0,-6 0 3 0,3 2-1 15,-2-1-2-15,7 3-5 0,3-4-5 0,1 3 0 16,3 1 1-16,1 1 1 0,10-3 8 15,10 1 5-15,13 2 9 0,8 1 11 16,10 1 7-16,8 0 4 0,9 0 1 16,0 0-3-16,9 0-4 0,0 0-4 15,2-2-1-15,9 2-8 0,3 0-7 0,7 0-8 16,15 0-5-16,12 0-1 0,17 0 1 16,13 0-4-16,13 2-2 0,3-1-3 15,5 5-1 1,-3-1 0-16,3-3-1 0,4 1 1 0,-2-1 0 0,3 5 0 15,-10-5 0-15,-8 1 0 0,-19-3 0 16,-10 2 0-16,-13-2 2 0,-10-3 2 0,-1 1-2 16,-8-3 3-16,-7 3 8 15,-6-2 2-15,-12 4 4 0,2-3-7 0,-9 1-14 16,-5-3-10-16,-8-1-7 0,-15-4 2 16,-15 3 5-16,-17-6 6 0,-19 3 0 15,-18-1 3-15,-8 2 1 0,-7 2-1 16,8 2 1-1,13 3-2-15,8 2 1 0,15 0 2 16,13 2 1-16,0 1 2 0,13-1 2 0,8 3-1 0,7-3 1 0,18 0 1 16,4 0 5-16,12-2 4 0,0 1 7 15,3 1 4-15,8-2-11 0,8 0-6 16,11 0-5 0,17 0-7-16,15 0 4 0,12 0-1 15,15 2-1-15,10 3-1 0,7-3 2 0,10 2 0 0,1-1 0 0,-2 4 2 16,-9-3-2-16,-10 5 0 0,-13-2 0 15,-10 5-3-15,-5 2 0 0,-17 0 2 16,-10 1-3-16,-15-3 0 0,-12-5-1 16,-12-3-4-16,0-3-5 0,-2 1 8 15,-9 2 0-15,-17-2 4 0,-13-1 6 16,-22 3-2 0,-20-8-1-16,-11-3 1 0,-13 0-2 0,-7-2 0 0,-3-1 0 0,3 4-1 15,4-6 5-15,9 0-26 0,12-4-101 16,5-9 109-16,4-9-41 0</inkml:trace>
  <inkml:trace contextRef="#ctx0" brushRef="#br0" timeOffset="157495.69">8798 12814 1840 0,'0'0'68'0,"0"0"-13"0,-4-2-22 0,4 2-28 0,4 0-3 0,-8 0 2 0,10 2 5 0,-6 0 18 0,-6-1 17 16,6 5 19-1,-2-3 10-15,-5 1 2 0,2-1-4 0,1-1-11 0,-6 4-8 16,-1-3-10 0,-1 8-8-16,-6-8-6 0,0 3-3 0,1 1-1 15,-3-2-1-15,-3 6 1 0,-4-1 1 16,3 4 2-16,-5-1-1 0,-3 1-2 16,0-2-3-16,-7 1 0 0,-3 1 2 15,-6 2-1-15,-5-2 0 0,-9-1-1 0,-6-3-1 0,5-4-3 16,-5 1 0-16,-1-7-4 15,-5 1-2-15,-8-2 4 0,-1-5 1 0,1 3-3 16,-1-1 1-16,3 1-1 0,-3-3 1 0,5 3 3 16,8 1-1-16,0 0-4 15,-10-3-3-15,0 0-1 0,0-1-3 16,-7-4 0-16,8 3-3 0,-7-2 0 0,3 0-1 16,3 2 0-16,-1-6-1 0,-6 1 1 15,-4 1 1-15,-1 2-1 0,4 4 1 16,-3 0 0-16,6-2-2 0,5 3 1 0,2-1 0 15,-3-4-1-15,-4 5 2 0,-6 3-1 16,1-5 0-16,5 6 0 0,3 0-1 31,6 0 0-31,5 0 0 0,-2-1 1 0,2 1-1 0,-3-4 1 16,-6 2-1-16,2 1 0 0,5-5 1 0,4 6 0 31,9 0-1-31,0-3 0 0,8 4 0 0,10-2 0 16,8-1 1-16,11 2 10 0,3-2 11 15,6 0 8-15,2 1 3 0,3-5-10 16,2 1-10-16,3 5-6 0,4 0-4 16,-3 0 0-16,3 0-1 0,-9-2-1 15,9 2 1-15,-5-2 0 0,5-3-2 16,0 3 2-16,0 2-8 0,-4-2-19 16,4 2-20-16,0 0-26 0,-2 0-36 0,-3 0-35 15,-4 0-94-15,4-5-430 0,-15-9 421 16</inkml:trace>
  <inkml:trace contextRef="#ctx0" brushRef="#br0" timeOffset="179984.37">11934 13013 1693 0,'45'10'67'0,"-3"3"-14"0,3 3-5 0,-12-4-18 0,-1-1-6 0,-11-4-3 0,-6 0 0 0,-8-4-5 0,0 1 5 0,-7-4 16 0,0 0 5 16,0 3 5-16,-2-6-5 0,-7 1-12 16,-2 0-1-16,-8 1-3 0,-13-3 3 15,-19-8 9-15,-8 1 3 16,-10-1 1-16,-7-4-7 0,-6 7-8 0,-6-5-11 16,-6 3 0-16,-4 0 2 0,8 6-2 0,-4 3-4 15,7 2-5-15,5 0-6 0,1-3-2 16,-8 1 0-16,-7-3-1 0,4 3 1 15,-4-4 1-15,6 1 3 0,8 0 2 16,6-2 7-16,5 1 5 0,13 1 8 16,3 3 5-16,7-3 2 0,12 1-3 15,6 1-3-15,12 3-5 0,10 0-8 0,8 0-5 16,1 5-5-16,8-5 0 0,9 4-1 16,7 5 1-16,10-8-2 0,8 8 0 15,15-2-1-15,11 4-1 0,11 0 1 16,9 1 0-16,3 0-2 15,6 1-2-15,8 1-1 0,2-2-2 0,6 3 4 0,6-1 5 16,4 2 0-16,11-2 2 0,10 4 0 16,8-1-4-16,-6 5 4 0,-12-8-3 15,-20 2-4-15,-21-9 2 0,-21 0-6 16,-11-2 3-16,-14 1 3 0,-6-3 0 16,-8-1 1-16,-13 0 2 0,-7 0-2 15,-12-2-8-15,4 0-5 0,-19 0-7 0,-12-2 2 16,-21-2 6-16,-27 2 8 0,-28-3 4 15,-30 0 13-15,-19 1 13 0,-31-5-1 16,-9 2 2-16,6-5-11 0,10 5-13 16,21 0-1-16,11 0 4 0,13 1 1 15,7-1 3-15,12 2 4 0,16 0 3 0,9-6 1 32,16 6-2-32,21-4-6 0,10 3-3 0,17 1 0 0,14 3 0 0,5 1 3 31,8 1 4-31,8 0 0 0,5 0-2 0,19 0-2 0,11 1-5 0,20 1-4 15,13 5-1-15,14-3-2 0,12 1-1 16,12 4 2-16,4-4 1 0,13 4 2 16,7 4 0-16,8-5-3 15,17 7-2-15,-1-1 0 0,-3-2 0 0,-13-1 1 0,-22-2 2 16,-20-4 0-16,-13 0 0 0,-15 2-1 16,-22-3-1-16,-14-1 2 0,-21-1 0 31,-11 2-4-31,-5-4-6 0,-9 0-4 0,0 2-7 15,-11-2 0-15,-10-2 6 0,-29-2 4 16,-22-3 8-16,-31-3 4 0,-25 1 0 16,-10-4 3-16,1-1-1 0,-13 0 0 15,6 0 0-15,11 1-1 0,7 3-2 16,23 3 0-16,20-2 0 0,14 3 0 16,12-1 0-16,13 2 0 0,3 1-13 15,11-1-31-15,9 0-95 0,8 3-59 0,4-9 95 16</inkml:trace>
  <inkml:trace contextRef="#ctx0" brushRef="#br0" timeOffset="-210769.6">8808 14337 1760 0,'2'4'77'0,"2"-4"0"0,-3 0-7 0,-1 1-29 0,6-1-6 0,-6 0-2 0,0 0 2 15,2 0 3-15,1 6 6 0,-1 1-3 0,3-2-1 16,-3 0-1-16,0 2 6 0,3 1 6 16,-5-1 3-16,2-4 2 0,1 6-6 15,-6-7-4-15,1-2 0 0,-1 9-6 16,-3-6-3-16,-3 3-7 0,4 2-7 15,-16-6-4-15,-1 2-3 0,-2 5-6 16,-10-8-4-16,0 8-3 0,-8-2-3 16,-4-1 0-16,-4 2-1 0,-3 3-2 15,1-6 1-15,-1 6 1 16,-4-7 0-16,-6 8 1 0,-5-3 2 0,-3 0-1 0,0 1 4 16,-3-3 1-16,-11 2 4 0,-9-2 0 15,0-1-1-15,-5-1-3 0,5 2-3 16,3-3-2-16,-1 3 0 0,-7 0 1 0,-8-5 0 15,-3-1-1-15,-7 1 2 0,2-2-2 16,0-5 0-16,-6-2 1 0,-1 0 0 16,-6-4-1-16,-12-1-1 0,-7-4 6 15,-13-2 23-15,-8 2 4 16,0 0-1-16,-4 0-4 0,16 5-26 0,8 3-1 16,7 4-1-16,4 6 1 0,-3 0 0 15,-2 5 0-15,11-2-1 0,-2 4 0 16,7-4 9-16,9 6 12 15,2 1 5-15,14-5 4 0,19 2 1 16,18-3-3-16,15 1 0 0,13-6 3 0,8 6-2 16,7-1-5-16,6-4-6 0,7-1-5 15,-1-1-8-15,5 0-2 0,2 0-1 0,1 0-6 16,2 0-19-16,-1 0-32 0,0 0-40 0,0 0-22 16,2-3-113-16,9-4 139 0</inkml:trace>
  <inkml:trace contextRef="#ctx0" brushRef="#br0" timeOffset="-200354.75">12383 14546 1368 0,'9'-9'154'0,"0"2"174"0,1-7-207 0,4 5-48 0,-8 2-15 0,4 0-11 0,3 3-8 0,-10 3-1 16,10-1-1-16,-6 0-1 0,0 2-7 15,0 0 1-15,0 2-5 0,0-2-4 16,-5 0-3-16,0 0-6 0,1 0 4 16,-3 0-3-16,-5 2-2 0,-2-4-3 15,-2 2-5-15,4 2 0 0,-13-2 7 0,-9 0 4 16,-12 0 2-16,-7-4-2 0,-5-1-5 16,-1 1-4-16,-6 2-2 0,-9-1-1 15,-1 3-1-15,-3-4 0 0,-7 4 0 16,-3 0-1-16,-17-5 2 0,-12 3-1 15,6-1 0-15,3 3 0 0,14 2-1 0,5-2-1 16,6 1 1-16,1-1 0 0,-6 0 0 16,-1 0 0-16,-5-3 1 0,-7-4 1 15,-12 1 39-15,1-6 20 0,13 0 3 16,9 1-1-16,23 4-29 0,17 3-13 16,15 4-1-16,5-5 4 0,16 3-9 15,5 2-2-15,-4 0 0 16,14 2-1-16,0 0 1 0,5-4-1 0,13 0-5 15,13 0-1-15,18 2-2 0,21 2-2 0,9 2-2 16,11 3-2 0,6 2-6-16,4 3-1 0,2 0-2 0,0-3 2 0,9-2 5 15,9 2 2-15,22 4 2 0,14 3 0 16,-1 3 0-16,-9-1 0 0,-19-4-1 16,-11 0 1-16,-4-1 1 0,-1-1 1 15,-12 2 1-15,-15-1-1 16,-23-3 0-16,-27-6 2 0,-8-1 1 0,-11-1 4 15,-10-2-1-15,-6 0-2 16,-7 0-11-16,-2 0-18 0,-3 0-15 16,-15 0-1-16,-7-3 11 0,-20-1 13 0,-28-7 13 0,-24-5 3 15,-11-3 0-15,-7-2 0 16,-4 1 1-16,6-1-2 0,0 7 1 0,0 0-1 0,-2 5 0 16,0 2 1-16,5 1-1 0,5 6 0 15,15 6 0-15,14 1 0 0,7 5 0 16,13 2 0-16,8-5 0 0,11 7 0 15,11-5 0-15,12-1 0 0,3-1 0 16,8-2-2-16,5-7 1 16,4 4 4-16,1-4 3 0,14 0 6 0,6 2 0 15,16-2-3-15,14 0 0 0,18-4-4 0,21 2 1 16,16-5-2-16,23 4 1 0,5-1-2 16,-9 2-1-16,-13 1 0 0,-8-5 0 15,-13 6 2-15,-2 0-1 0,-1 0 0 16,-5 7 0-16,1-1 3 0,-6 4 2 15,-11 5-1-15,-20-5 0 0,-17-1-5 16,-11 0-3-16,-11-4-4 0,-6 4-11 0,-8-7-15 16,-10 3-8-16,-6 4-2 0,-19 3 8 15,-8-4 16-15,-29-1 10 0,-17-4 6 16,-15-3 2-16,-16-3 1 16,3-3 0-16,0 1 0 0,-7 1-1 15,6-4 1-15,3 6-2 16,8 2 1-16,14 2 13 0,10 6-92 15,7-4 186-15,-2 1-99 0</inkml:trace>
  <inkml:trace contextRef="#ctx0" brushRef="#br0" timeOffset="-175334.9">11482 15638 1718 0,'23'-9'53'0,"2"4"-16"0,2-4-16 0,5 8-9 0,-2-1 1 0,5 2-1 0,4 2 4 0,2-1 2 0,-6 8 7 32,3-4 2-32,-5 4 1 0,5 0-2 15,6 2-4-15,0 1 4 0,2 1 7 16,-5-6 10-16,-5 2 7 0,-10-2 0 15,-3 0-7-15,-5-4-4 0,-6-1-6 16,-5 0-2-16,-1-2-3 0,-4 0-6 0,-2 0-10 16,0 0-19-16,-2 5-20 0,-9-3-6 15,-5 0 1-15,-14 3 12 0,-21 0 16 16,-19-5 6-16,-4-5 0 0,-6 0 0 16,-10-6-2-16,-1 4 0 0,-1-2-1 15,-5 0-1-15,1 4 2 0,-2 0 3 16,-6-8 4-16,-4 3 1 0,3-1 0 15,0 2-1-15,10-2-2 0,8 3 0 0,3 1-1 16,15-1-2-16,5 1 4 0,11 4 13 16,14-6 11-16,11 5 5 0,17 3 3 15,11 1 7-15,-3-4 5 0,13 4 0 16,6 5-7-16,13-5-27 0,20 7-16 16,13 1-4-16,22 6 2 0,10-2 5 0,16 6-1 15,7-4 0-15,10 6 0 0,8 1-1 16,-4-3-1-16,2 3-2 0,4 2-1 15,3 2 1-15,-2-4 1 0,0 4-3 16,-13 0-2-16,-21-8 3 0,-17-1 3 16,-14-3 1-16,-15-6 5 0,-8 0 0 15,-15-2 5-15,-20-3-1 0,-14-2-5 16,1 0-15-16,-2 0-23 0,-18-2-3 16,-22 0 4-16,-21-1 14 0,-22-4 14 0,-15 0 4 15,-10-2 0-15,-7 4 0 0,0-8 0 16,-4 1 0-16,7 1 1 0,-7 0 0 15,-1-3 1-15,-1-3-2 0,-3-6 14 16,-2-2 2-16,9 3 1 0,11-1 0 16,17 7-9-16,20 2-1 0,16 0 2 15,12 3 2-15,11 3-2 0,14 0 6 0,9 3 17 16,7 0 12-16,14 1 5 0,6-3-6 16,13-3-20-16,17 1-19 0,14-4-11 15,16 4-13-15,19 2-4 16,2 0 6-16,9 2 5 0,0 5 11 0,-4 0 3 0,2 7-1 15,-5 7 0-15,-4 6-2 16,-5 4 2-16,-7 3-1 0,-14 1 0 16,-7 1 0-16,-11-1-2 0,-11-8-3 0,-12-1-1 15,-18-8-7-15,-14-2-15 0,-12-4 2 16,-19 2 3-16,-15-5 12 0,-16 1 18 16,-19-4 4-16,-19-3 1 0,-13-8-1 15,-8-1-2-15,-6 1-3 0,6-2 0 16,-3 3-2-16,-4-5 0 15,6 4 0-15,7 3-1 0,14 0 0 0,16 5-1 0,12 4 4 16,14 6-4-16,12-5-68 0,13-1 3 16,14-3 19-16</inkml:trace>
  <inkml:trace contextRef="#ctx0" brushRef="#br0" timeOffset="-159054.2">10652 17039 1655 0,'-1'4'153'0,"-6"-3"-107"0,5 3-10 0,-2 1 5 0,4-3 2 15,0-2 12-15,0 2 30 0,0-2 21 0,0 0-1 16,2 2-5-16,3-2-33 0,6 1-34 16,3 1-7-16,11 0-9 15,7 1 0-15,10-1 1 0,15 0-5 0,9 3-5 16,6 2-2-16,-1-1-2 0,2 4 0 16,-4-3-1-16,0 0-2 0,2 4-1 15,-7-4 1-15,3 6 1 0,-3-1-1 16,-2 2 2-16,-8 0-1 0,-12-5 0 15,-14 0-2-15,-15-4-5 0,-4 1-2 0,-9-4-8 32,0-1-10-32,-6 3-7 0,-2-4-2 0,0 5 5 0,-4-1 10 0,-4-3 12 15,-3 3 4-15,-13-2-1 0,-9-2 3 16,-5 0-2-16,-13-6-1 0,-5 3 1 16,-6-6-1-16,-8 2 0 0,-8-5 3 15,-18-4 1-15,-11-2 2 0,-2 2-1 0,-4 5-1 16,13 1 0-1,5 1 1-15,7 3 0 0,13-1-1 0,14 4 3 16,16-1 0 0,5 1 4-16,9-4 8 0,5 3 6 0,13 2 9 0,8-3 18 0,13 5 17 15,0-2 12-15,9 0-7 0,11-1-31 0,12 1-22 16,23-5-18-16,17 2-6 0,17 3 6 31,26 2-1-31,11 4-1 0,25 8 2 16,14 6 1-16,-4 5-2 0,-1 3-2 15,-8-1 0-15,-12 3-1 0,-3 1 2 16,-10-3 0-16,3 3 8 0,1 1-12 16,-7-2-4-16,-2 2 0 0,-19-3-9 0,-25-4 15 15,-16-5 1-15,-32-6-3 0,-26-10-8 16,1 0 6-16,-26-4 3 0,-18-5 5 16,-27-2 7-16,-20-7-4 0,-37-7 0 15,-12-2 0-15,-8 0-3 0,-4-3-1 16,3 3-1-16,0 0 0 0,4 6 1 15,9-2 2-15,9-1 0 0,5 5 0 0,10-5 3 16,13 3 0-16,20 3 0 0,23 0 1 16,12 2 1-16,19 1 4 0,6 6 12 15,10 2 11-15,10-2 7 0,6 2-6 16,9-1-19-16,22-3-18 0,22 6-19 16,24 3-1-16,21 7 5 0,9 5 6 15,5 6 8-15,2 5 1 0,5 4 1 16,9 1 1-16,-5 2 1 0,-11-1 1 0,-7-5-1 15,-5 1 4-15,-6 2 1 0,6 1-1 16,-8 1-1-16,-20-5-1 0,-20-2-1 16,-27-8-3-16,-23-4-10 0,-14 1-2 15,-16-9 4-15,-21 0 7 0,-23-4 12 16,-29-7 7-16,-23-3 1 0,-26-10 2 16,-13-3 4-16,-15-3-5 0,-6 2-4 0,5 2-4 15,7 0-5-15,17 6 0 0,10-3 0 16,3 3-1-16,17 2-2 15,10 2 0-15,20 3 2 0,17 4-1 0,18-2 1 16,14 6 1-16,13 1 0 0,9 2-2 0,10 0-10 16,0 0-19-16,0 0-121 0,20-4-447 15,18-6 382-15</inkml:trace>
  <inkml:trace contextRef="#ctx0" brushRef="#br0" timeOffset="-145849.74">2418 12043 1532 0,'0'-2'40'0,"-1"-2"-20"0,1 3-8 0,-6 1-10 0,4 0 4 0,-3 0 0 16,3-4 2-16,-5 4 0 0,2-3 3 15,1 3 5-15,-1 0 3 0,0 5 4 16,3-5 3-16,-3 0-4 0,5 0-5 16,-2 0-8-16,-7-2-7 0,0 4-5 15,-1 0-3-15,-5 5 0 0,-6 3 0 16,-6 3 0-16,-6-1 1 0,-15-3-1 15,-2 3-1-15,-6 1-2 0,-3-1-3 16,6 4 1-16,-4 2 1 0,-5 1 12 0,2 1 13 16,-1 3 2-16,6-2 2 0,11 4-8 15,3-5-5-15,9 3-3 0,8-6 5 16,6 1 14-16,5-4 11 0,5 0 4 16,2 1-3-16,5-5-11 0,-1 3-7 15,-4 1-2-15,5 0-2 0,-3-2 0 0,1-3 3 16,-3 0 3-16,4-2 7 0,1 0 9 15,1-3 2-15,0-2 14 0,1 5 5 16,8-5 1-16,-3-1 3 0,6 5-14 16,6 1-16-16,1 5-11 0,3-1-13 15,4 10-3-15,3 0-2 0,1 6-2 16,-2 8-5-16,-1 1-1 0,-10 5-2 16,-1 1-3-16,-5 3 1 0,-4 10 1 0,-3 3 1 15,-8-1 3-15,-3 5 3 0,-4 0 1 16,-1-5 0-16,-8 6 2 0,-1-1 0 15,-7 4 0-15,-4 7-1 0,-4-4 1 16,-1-3 0-16,2-3 0 0,-6-1 1 16,2-1 0-16,3-5 2 0,1 3-1 15,5-9 1-15,-2 1-1 0,5-7 0 16,6 1 0-16,3-5 0 0,9-4 0 0,2 1 1 16,6-9 0-16,-5 1 0 15,6-1 0-15,2-10-1 0,7 1 1 0,-2-3 0 16,4-1-1-16,1-1 3 0,4-2 3 15,0 1 2-15,11-3 5 0,-4 4-1 16,7-6-2-16,2 6-2 0,-7 7-5 0,3-2-4 16,-5 8-2-16,-2 5-2 0,-1 5 0 15,-6 6-1-15,-5 1 0 0,-4 11 0 16,-1 5 0-16,-4 4 2 16,-4 14 1-16,-5-3 1 0,2 12 0 0,-7-4-2 15,-4-3-1-15,0 7 0 0,-3-4 1 0,-5 2-1 16,-5 2 0-16,1 0 2 15,-7-2 0-15,7 2 2 0,-2-2 0 16,2 0 1-16,3-2 0 0,-1 8 1 16,12-4-1-16,-5-1 1 0,8 0-1 0,13-8 1 15,4-2 15-15,12-9 24 16,5-7 26-16,6-6 21 0,10-5-1 16,0 1-14-16,4-8-19 0,5-3-17 15,4-3-15-15,-6-8-8 0,4-8-8 16,0-4-4-16,0-7-1 0,-6-9-7 0,1-4-28 0,-8-8-65 15,2-8 143-15,10-15-68 16</inkml:trace>
  <inkml:trace contextRef="#ctx0" brushRef="#br0" timeOffset="-102298.42">2383 11825 1744 0,'7'0'74'0</inkml:trace>
  <inkml:trace contextRef="#ctx0" brushRef="#br0" timeOffset="-101429.4">2319 9424 2098 0,'-18'966'36'0,"-37"492"-14"16,57-1402-19-16,-101-141-2 15,42 89-1-15,7 21-1 16,-5-4-1-16,2 7 1 0,-3-3-3 0,-3 0-1 16,8 2 1-16,-4-6 0 0,5 9 3 15,-1-2 1-15,-3 2 0 0,3 2 0 16,0-7 0 0,6 4 0-16,4-1-1 0,2 2 0 0,4 2-1 0,3 2 1 15,4-1-1-15,10-1-1 0,0 6 0 16,8-7 0-1,-3 3 0-15,-1 3 0 0,3 4 0 0,1 2 0 0,6 1 1 0,1-1 2 16,-3-1 0-16,6-5 0 0,-1 2 0 16,-1-3 1-16,0 1 0 0,0 0-1 15,0-5 1-15,4 0 0 0,4 2 0 16,-1 1 0-16,4-6 0 16,0 3 0-16,3-4-1 0,2 0 0 15,2-1 2-15,5-4 0 0,4 4 2 0,2 3 1 0,1 3-1 16,2 1 0-16,4 1 1 0,1 3 0 31,-6-5 1-31,1 5 1 0,-2 1-1 16,-1-6 1-16,-6 8 1 0,2-5-1 15,-3 3 0-15,-1 5-2 0,-5 2-2 0,-1 5 0 16,-6-1 1-16,-7-4 0 0,-7 7 2 16,-6 1-1-16,-6 2-2 0,-4 5 0 15,-4 2 1-15,-8-8-1 0,3 0-1 16,-2-7-1-16,-3-3 1 0,3-1-2 15,1-2 1-15,-1-1 0 0,4-4 0 16,0-5 0-16,1-3 0 0,3-3 0 0,3-6 1 16,3-2-1-16,6-1 1 0,2-6 1 15,4-2 0-15,7-6 0 0,1-1-1 16,0 2 9-16,0-4 10 0,1 1 5 16,3-2 12-16,7-3-1 0,3-1-1 15,2-8 1-15,5-1-10 0,0-2-5 16,2-2-9-16,-1 4-6 0,4 0-3 0,-4 5-4 15,-1 7-3-15,-3 2-4 0,-1 11-3 16,3 3-2-16,1 4 1 0,6 10 2 16,-4 6 2-16,2 5 1 0,-2 4 1 15,-6 1 1-15,1 4-2 0,-6 5-5 16,3 4-5-16,-5 3-6 0,-4 7-7 16,-3-3-2-16,-1 2 1 0,-6 7 2 0,-3-8 4 15,-5 8 6-15,-4 5 3 0,-7 5 5 16,-6 0 3-16,-6 4 1 15,1 4 3-15,-5-6 0 0,-3-4 1 0,-1 5 2 16,-1-7 0-16,1-4 0 16,3 1 1-16,4-7 0 0,10-1-1 0,-1-10 1 15,11-12 0-15,2-3 2 0,5-6 5 16,7-9 5-16,6-1 5 0,3-2 3 0,7-4 3 16,4 2 2-16,7-3 6 0,-4-4 7 15,7 3 0-15,6-3-3 0,3-2-8 16,7 0-8-16,2 1-3 0,4-3 0 15,3-1 0-15,4-1-4 0,2-3-4 16,-1-3-3-16,-6-4-3 0,-6-2-13 16,-7-9-36-16,-4-3-48 0,-1-16 25 0,-2-12 14 15</inkml:trace>
  <inkml:trace contextRef="#ctx0" brushRef="#br0" timeOffset="-18055.19">12730 11738 1705 0,'2'0'113'0,"2"0"67"0,-1-2-100 0,4-2-42 16,4 1-16-16,-2-6-8 0,5 4-4 15,2-6 0-15,4 2 1 0,-3 0 5 16,5-3 0-16,1-6-3 0,7-3-4 0,9-9-4 16,12-7-3-16,11-4 0 0,2-2-1 15,3 1 0-15,-1 1 1 16,-4 11 4-16,-14 3 7 0,-6 11 4 0,-10 0 2 15,0 4-5-15,2 8-9 16,0-3-4-16,5 7-3 0,0 4-5 0,1 5-5 16,3 8-4-16,-2 8-8 0,0 9 0 0,-6 3-2 15,-7-1-4-15,-6 4 6 0,-8 5 2 16,-11 1 7-16,-3 9 9 0,-3 3 3 16,-8 1 0-16,-3 6-1 0,-4-8-2 15,-3 7 0-15,-6 10-1 0,3-1 3 16,-5 9 3-16,1-6 1 0,-2 2 0 15,1-5 2-15,-1 6 0 0,-7 8 0 16,3 5 0-16,1 8 0 0,-1 3 0 0,4 3-1 16,3-2 2-16,-5-2-1 0,-1-10 0 15,1-7 0-15,7-9-2 0,2-3 0 16,18-4 0-16,-8-5-2 0,11 1 2 16,2-6 2-16,-3-2 2 0,12-8 4 15,1-3 0-15,3-3-1 0,3-8 2 16,3-3-1-16,-1-5 1 0,5-9 5 0,-4-2 2 15,4-4 2-15,4-1 2 0,1-4-2 16,8 0-2-16,3-7-2 16,-2 0-2-16,4-7-3 0,-4 1-1 0,-3 3-2 15,-2-2-2-15,-4 3 0 0,-1 0-4 16,-6 4-3-16,-1 5-6 0,-5 2-2 0,1 7 0 16,0 5 2-16,2 7 0 0,-4 17 2 15,-1 10 2-15,-1 5-1 0,-5 7 2 16,2 1-3-1,-4-1-2-15,-5 4 2 0,-5 7 1 0,0 3 2 0,-1 10 2 16,-4 6 1-16,3 15 4 0,0-4 2 16,1 2 1-16,1-9-1 0,1-9-5 0,3 13 2 15,4 17 4-15,13 13 1 0,7-5-1 16,6-8-2-16,8-17-4 0,-3-3 0 16,-1 8 0-16,6-2-1 0,-10-7 1 15,1-14-3 1,-7-5 0-16,-9-11-2 0,-2 0-2 0,-1 1-1 0,-7-1-2 15,-4-5 4 1,-2 0 4-16,-12-6 3 0,-2-3 2 0,-9-1-1 0,-12-8-2 0,-1 0 4 16,-11-5 7-16,-3-1 4 0,-6-1 4 15,-4-2-3-15,0 4-2 0,3-6-2 16,6 2-3-16,-2 0-1 16,2-2 0-16,1-2 2 0,-4-3 4 0,4 0-2 15,-5-2-1-15,6 1-5 0,-13-5-3 0,0-1-2 16,4 0 1-16,-5-6 1 0,8 1-3 15,4-1-16-15,5-5-31 0,0 2-42 16,4-1 514 0,-1 1-337-16</inkml:trace>
  <inkml:trace contextRef="#ctx0" brushRef="#br0" timeOffset="-3743.44">8395 12697 1220 0,'25'21'135'0,"0"2"193"0,3 4-282 0,-6-6-10 0,2 4-8 0,-2-2-4 0,-3-3-1 0,-5-5 0 15,-5 0 3-15,-2-1 4 16,-3-2 1-16,-4-1-2 0,0 0-2 16,-2-1 1-16,-1 3 7 0,-6-1 11 0,-4 4 8 15,-3 0 5 1,-9-2-1-16,-5 2-2 0,-3 2-5 0,-6-1-5 0,-6 5-8 15,-4-3-9-15,-8 3-9 0,-5-3-7 16,-5 4-4-16,-6-5-1 0,-9-4 0 0,-10-3-1 16,-9-8-1-16,-20-3 2 0,-3 0 1 15,-7-9 2-15,-16-3 7 0,-6-6 0 16,-3-7-1-16,-8-5 0 16,-8-2-5-16,-13-1-3 15,-15-8 0-15,-15 0 4 0,-15-5-1 16,-8 2 0-16,-10-1-4 0,0 6-6 0,10 7-2 0,11 2-2 15,21 5 1 1,19 4 1-16,13-5 0 0,18 3 0 0,12 3 2 0,15-3 2 0,12 5 0 16,17 1 1-16,17 1-2 15,23 5 0-15,23 4 1 0,13 3-1 0,14 2 5 16,8 2-3-16,-1-3-9 16,11 3-35-16,5-7-39 0,5 0-52 0,6-7-51 0,14-1 413 15,9 1-214-15</inkml:trace>
  <inkml:trace contextRef="#ctx0" brushRef="#br0" timeOffset="-3093.83">8576 13965 1277 0,'29'26'80'0,"-8"-1"8"0,0-2 14 0,-7-10-22 0,-7-6-1 15,2 0 10-15,-7-4-10 0,0-3-2 16,-2 2-9-16,-4 0-4 0,4-2-4 16,0 0-6-16,-5 3 2 0,-6 1 1 15,-1 1-1-15,-9 1-5 0,-8 4-2 16,-10 1-2-16,-10 3-7 0,-10-2-10 16,-14 3-11-16,-3-5-14 0,-9 4-5 0,-14 1 0 15,-8-3-1-15,-17 4-1 0,-7-4 2 16,-11-3 2-16,-7-3 2 0,-19-5-1 15,-20-1 25-15,-14-3 0 0,-15-8 2 16,-4-1 1-16,-10-4-27 0,6 0 4 16,2 2 0-16,10-2-1 0,9 3 1 0,11-3-4 15,12 2-2-15,16 2-1 16,18-1 0-16,10 4 0 0,27-1 0 0,23-1 0 16,15 4-1-16,29-4 1 0,11 4 0 15,7-2 0-15,15 4-1 0,5-2-14 16,3 3-21-16,4 1-31 15,6-6-52-15,-8-7-38 0,16-9 51 0,0-7 29 0</inkml:trace>
  <inkml:trace contextRef="#ctx0" brushRef="#br0" timeOffset="-2504.86">8628 15757 1460 0,'-82'0'92'0,"9"0"47"0,-8 2-51 0,6 0-22 0,-6-2-23 16,-3-4-22-16,-6 4-10 0,-2-3-4 0,-16-1 12 0,-9 2 39 15,-13-3 33-15,-3-2 1 0,-3 0-13 16,-12-4-37-16,5 4-17 0,-8-5-1 16,0-1-6-16,4 3 33 0,-5-5-14 15,-10 1 10 1,-8-4 40-16,-2 3-30 0,-2-7-3 0,-3 1-10 0,14 5-35 15,14 0-4-15,21 4-3 0,24-1 0 0,13 8-1 16,12-4 1 0,11 5-1-16,12 3 0 0,11 1-1 0,13 0 1 0,11 0 0 15,5 1 0-15,7-1-1 0,7 0-22 16,-1 0-37-16,1-1-68 0,7-3-64 16,-1 2-357-16,8-10 337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49:57.8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21886 10178 1668 0,'22'-6'81'0,"3"-6"68"0,1 3-128 0,-3 4 0 0,-3 1-8 0,-6-1-5 0,-5 5-2 15,-2-2 0-15,-2 0 2 0,-3 2-1 0,-2 0 7 16,0 0 6-16,0 0 0 0,0 0 4 16,2 4-4-16,-2 3-3 0,5-2-1 15,2 8-3 1,6 6-3-16,1 2-2 0,5 8-2 0,6 1-3 0,2 4-2 15,3 3-1-15,7 4 0 0,0-1 1 16,8 8 1-16,2-2 1 0,-6 4-1 16,2-6 2-16,-8-1 1 0,6-1-1 0,-4-4 1 15,-1-5-1-15,6 1-3 0,1-4 0 16,1-5 1-16,4 2-1 16,0-4 2-16,2-2 4 0,6-5 6 0,1-4 6 15,5-5 4-15,0-5-3 0,4-2 0 16,-2-3-1-16,-1-10-3 0,3-6-4 15,0-4-6-15,5-4-3 0,1-1-1 0,1-4 3 16,5-4-1-16,5-3 0 0,1-2 2 16,-8-8-1-16,-7 1 2 0,0-2 1 31,-7-3-5-31,4 7 3 0,1 3-3 16,4 3 1-16,4 8-3 0,-1 3 2 15,6 3 5-15,-2 8-2 0,-2-1 1 16,-7 3-2-16,-1 1-5 0,-3 3-2 0,-10 3 0 15,5 4-2-15,-8 3-1 0,1 2 0 16,2 5 0-16,-5 1-1 0,3 6 0 16,-5 1-1-16,-7 2-1 0,-1 1-4 15,-13 2-2-15,3 0-2 0,-5 1 1 16,-4 4 2-16,4 0 4 0,-9 2 1 16,2-2 1-16,-4 2 1 0,0 2-1 0,-2-1 1 15,3-1 2-15,-1 0 0 0,0 0 2 16,2-4 2-16,0-1 2 0,-2-6-1 15,2-4 1-15,0 1-1 0,2-2 0 16,3 0 1-16,2 0 0 0,0-6 1 16,4 3 1-16,5-3 0 0,5-3 3 15,5-3 3-15,6-5 5 0,2-2 1 16,12-1 0-16,2-1-4 0,1-4-4 0,10-4-2 16,-2-1-2-16,13 3 0 0,8-5 2 15,18 0 1-15,16-2 2 0,5 1-2 16,5 4-2-16,-1 2-2 0,8 15-1 15,6-1 0-15,14 6-1 0,5 9 1 16,2 3-1-16,10 4 2 0,-4 6 5 0,6-1 13 16,-3 2 8-16,-2 0 31 0,-5-7 11 15,-22-6 0-15,-17-8-3 0,-16-4-32 16,-6 0-15-16,8-4-15 0,-2-6-3 16,-11-6-3-16,-9-2-11 15,-8-7-11-15,-5-5-86 0,12-18 66 0</inkml:trace>
  <inkml:trace contextRef="#ctx0" brushRef="#br0" timeOffset="12395.13">22250 10277 1838 0,'12'-23'50'0,"1"1"-21"0,-4-4-11 0,-6 6-3 0,1-3 7 16,-2 6 5-16,-2 2 5 0,1 8 5 16,1 2 1-16,-2 5 0 0,0 0 4 15,0 0-7-15,0 0-11 0,0 0-21 16,4 5-21-16,3 6-9 0,7 5 2 0,4 7 8 15,6 5 10-15,1 4 6 0,4 2 1 16,-1 1 2-16,4 1 0 0,-9-1 0 16,4-1 0-16,3 7-2 0,0-6 2 15,5 2-1-15,1 2 0 0,1-7 2 16,-3-1-2-16,6-3 2 0,1 0 1 16,2-8 3-16,8 3 3 0,6-9 1 15,9 0-2-15,1-1 4 0,2-8 7 16,0 0-2-16,6 2 3 0,1-7-4 15,4 0-6-15,3 0 3 0,-5-9 2 0,4 1 1 16,-3-7 1-16,-1-4 7 0,-3-1 1 16,-6-3 3-16,-2 2 0 15,-1-2-5-15,-6-4 0 0,-3 4-3 16,-4-3 0-16,-3-4-3 0,0 7-5 16,-1-2-2-16,3 0-4 0,-6 9-4 0,0-7-2 0,-7 7-1 15,0 0 2-15,-5 4 0 16,-4-1 1-16,2 1-1 0,1 3-2 0,6-2-1 15,0 6-3-15,4-2-3 0,-1 5-1 16,3 2 1-16,3 0 1 0,5 5 2 16,-5 1 1-16,5-4 0 0,-4 5 2 15,1 0 0-15,-6 0 0 0,-1 0-2 0,-9 0 0 16,-1 0 0-16,6-3 1 0,0 3 2 16,2-4 0-16,-7 1 0 0,-2-1 0 15,-2-1 0-15,-2 3 0 0,-1-3 1 16,-2-2-1-16,3 0 0 15,0 0 1-15,1 0-1 0,-1-2 1 0,1 2 1 16,1-5-1-16,0 2 0 0,5-1 1 16,4-1-1-16,2-2 1 0,0 1 0 15,-2-1-2-15,5 2 0 0,4 5 0 0,2-2-2 16,1 4-3-16,1 0 1 0,1 1-4 16,3 6 1-16,10 3-1 0,9 4 1 15,6 4 3-15,11 5 2 16,4 3-4-16,7 2 3 0,-11-1 2 0,0-1 2 15,-8-7 7-15,-8 1-3 16,5-8 0-16,3 2-3 0,3-4 0 0,-2-3-1 16,3 0 3-16,-1-4-1 15,0-5 7-15,0-3 4 0,0-3 3 0,5-8 6 0,4 0-2 16,1-2 0-16,-1-7-3 0,3 3-5 16,10-1-7-16,6 5-10 15,18 6-5-15,0 4-7 0,-2 4-22 0,-14 1 5 16,-2-10-79-16,8-1 67 0</inkml:trace>
  <inkml:trace contextRef="#ctx0" brushRef="#br0" timeOffset="21286.68">12488 17511 1763 0,'-6'-20'69'0,"-1"6"-1"0,0 0-15 0,3 8-16 0,-4 1-3 0,8 2-4 0,0 3-1 15,-2 0-4-15,4 0-7 0,-2 0-7 16,0 0-7-16,0 0-3 0,-2 1-2 16,2 5-3-16,2-3-2 0,1 6 1 15,2 0 0-15,3 9 3 16,-3 3 2-16,2 6 2 0,7 6 1 0,0 3 3 15,4 10 1-15,2-2 0 0,1 0-2 0,-3 1-5 16,1-4-1-16,1-2-4 0,-6 0 0 16,2-6 1-16,-2 1 2 15,0-4 1-15,2-2 1 0,0 1-2 0,5-6-1 16,-1 0-1 0,-2-4 3-16,1 1 1 0,1-4 9 0,3 0 11 15,-4 0 13-15,2 0 9 0,2-2 6 0,4 0-7 16,3-1-10-16,0-6-9 15,4 0-10-15,0 0-4 0,-1-2 0 16,-4-3-2-16,3 0 0 0,0-2 4 0,-1 0 3 16,1-2 5-16,-1 0 3 0,-7-5-2 0,3 0-1 15,7 0-5-15,-10 2-2 0,14-6-3 16,-6 4-1-16,1-7-1 0,5 1 0 0,1-1-1 16,-2-2-1-16,4-5 1 15,-4-1 3-15,5-1 2 16,1 0 0-16,1-3 1 0,9-3-3 0,-1 1-2 0,3 0-1 15,-4-1-4-15,-1 3-1 0,3 3-1 16,-2 3 0-16,4 2 0 0,4 2 0 16,3 1-1-1,12 0 0-15,6 3 0 0,4 3-1 0,-10 6-1 0,-8 1-1 0,-10-4 0 16,-4 5 1-16,-4-1 0 0,-2 0 0 16,2 0-2-16,-4 2 0 0,6-1 2 15,-4 1 0-15,0 1 3 0,-2 1 0 31,-1 0 0-31,-1 1-1 0,-1 3-1 0,2 3-3 16,-1-1-2-16,2 7-3 0,4-1 0 16,-3 4 3-16,-1 3 1 0,-7-3 3 15,0 1 2-15,-6 2-1 0,-1-3 1 16,-5-2 0-16,-4-2 0 0,-2-3 0 16,-3-2 2-16,-3-2 1 0,-3-2 1 0,-1 0 2 15,0-3 2-15,-2 2 1 0,2-4 0 16,-5 0 1-16,1 0 0 0,0-2 0 15,1 0 0-15,2-5-1 0,0 2-1 16,6-4 0-16,2 0-3 0,7-7-1 16,7-3-1-16,4-1-1 0,6-1 0 15,5 1 0-15,4 3-1 0,3-1 1 0,-3 0-1 16,5 2-2-16,-12 4 0 0,-3 1 0 16,4-1-3-16,1 5 1 0,11 1 0 15,7 3-1-15,5-3 3 0,6 6 0 16,2 0 1-16,-1 8 0 0,-1-5-1 15,-8 6 1-15,1-2 0 0,-4 5 0 0,-5 1 0 16,5 1 0-16,0 0 1 0,5 0 0 16,6-1 0-16,1-2 1 0,8 1-2 15,-1 0 1-15,5-1 0 0,-7 0 0 16,-8-6 1-16,0 4 1 0,-7-4-1 16,3 0 1-16,8 3 0 0,-1-1-1 0,3 1 0 15,1 0 0-15,-6-1 0 0,3 0 1 16,-6 0-1-16,-2 0 0 0,-1-2 1 15,1 2-1-15,-1 0 4 0,7-1 4 16,5 3 2-16,8-6 4 0,7 1-2 16,1-3 1-16,-4 3 1 15,-1-4-2-15,3-5-2 0,2-1-3 0,11-4 1 0,3-1 3 16,0-3 1-16,0 0 1 0,-5-6-2 16,1-1-4-16,-3-7 0 0,9-4 1 15,2-2 0-15,-7-5 0 0,-17 2 0 16,-17-2-1-16,-25 3 1 0,-5-3-11 15,2-7-107-15,3-28 76 0</inkml:trace>
  <inkml:trace contextRef="#ctx0" brushRef="#br0" timeOffset="48381.62">12488 17222 1766 0,'5'0'82'0,"0"0"10"16,-3 0-20-16,-2 0-28 0,3 0-16 0,-4 0-15 0,4 3-10 0,-1-1-1 0,0 0 1 0,1 3 3 0,-3 4 1 0,-5-4 0 31,3 8 0-31,0 3-3 0,-3 1-3 16,3 8-1-16,-6 0 0 0,4 9 1 15,4 5-1-15,0 0 1 0,0 7-1 16,0-4 0-16,4 3 0 0,1 1-1 16,7-2-1-16,2 2 0 0,2 2-1 15,7-4 2-15,2 1 0 0,-2-3 2 0,0-3 0 16,6 0-1-16,-1-2 0 0,4-5-1 15,3-5-3-15,-1-6-1 0,3 2 0 16,1-7 1-16,4-2 4 0,4 2 3 16,7-3 3-16,4-1 2 0,5-3-2 0,-1-2-2 15,2-3 2-15,-2-2 2 0,-3-6 2 16,4-3 4-16,4-2-2 0,1 0-1 16,4 2-1-16,-2-5 0 0,-1-1 1 15,4-1-1-15,1-2-1 0,0 0-4 16,-2-7-3-16,-4 0-2 0,0-5 0 15,4-6 1-15,4-1-2 0,6-3-3 0,4 3 1 16,-3-2-1-16,-2 1 4 16,-11-1-1-16,-7 3 5 0,-9-1 6 0,-14 5 4 15,4 1 4-15,-2 4-6 0,3-1-6 16,7 3-3-16,-1 5-3 0,5 4-2 16,-4 10-2-16,-1 4-2 0,1 4 5 15,-1 10-1-15,1 6 1 0,-1 3-1 0,-2 3-3 16,-2 4-1-16,-3-1-1 0,-13 1 0 15,0 2-3-15,-2 0 3 0,1 1 1 16,-1-1 3-16,2-2 3 0,-1 2 0 16,-1-3 2-16,0-4 0 0,1-4 2 15,-5-5-1-15,0-4 1 0,-3-3-2 16,-2 2 1-16,-3-10 1 0,0 3 2 0,-2-2 3 16,1-4 2-16,1 0 5 0,1-5 6 15,5 0 9 1,-1-4 3-16,4-3 0 0,3-2-5 0,6-1-5 15,5-5-4-15,1 1-3 0,5-2-4 16,-1 0-4-16,-3-4-3 0,1 1-2 0,3 1-2 0,3 0-1 16,7 0-1-16,0 0-1 0,5 4 0 15,9 0-1-15,7 7-2 16,16 1-2-16,-5 8-2 0,-3 5-1 0,-5 0 3 16,-6 5 1-16,5 2 1 0,6 4 1 15,11 5-3-15,-1 0-1 0,6 0 3 16,-3 2 0-16,-10-6 4 0,-2 0 0 0,2 1 3 15,5-3 3-15,7 3 6 0,11-1 5 16,2 1-3-16,7-1-3 0,1 0 2 16,6-4 1-16,5 0 4 15,8-4 2-15,3-2-8 0,-4-4 6 0,-5-5 11 16,-13-4 4-16,3-6 0 0,4-8-11 16,-1-2-16-16,-3-1-3 0,-6-6-10 0,7-8-57 15,7-19 44-15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50:48.40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4392 12360 1555 0,'0'0'102'0,"51"5"943"0,-58-5-1866 0,41 4 1804 0,-73-4-1524 0,10 0 127 15,35 0 446-15,-5 0 19 0,15-2 7 16,6-1 3-16,11-6-7 0,12 3-16 15,13-6-6-15,17-2-7 0,20 0-7 16,15-2-8-16,25 0-4 0,10 3-3 16,13 1 12-16,18 5 5 0,8 3 0 15,9 4-1-15,20 0-10 16,7 2-8-16,11 5-1 0,15-5-1 0,13 0 0 0,14 3-8 16,21 0-5-16,8-3-1 0,1-2-2 15,13 0 11-15,1-2 4 0,13-5 2 16,15 2-1-16,15 3-6 0,14 2 8 15,4 0-18-15,0 2 0 0,-9 9 6 16,-4 6-8-16,-5 6 22 0,-14 11 2 16,-8 1 16-16,-17 3 10 0,-18 6 2 0,8 0 15 15,-12 11-13-15,-12 6 12 0,-26-5 17 16,-36-13-13-16,-30-9-2 0,-30-11-21 16,-26-9-22-16,-33-5-4 0,-32-6-2 0,-26-10-10 15,-25 2-108-15,-16-25 80 0</inkml:trace>
  <inkml:trace contextRef="#ctx0" brushRef="#br0" timeOffset="1079.36">5335 10075 1584 0,'-5'0'134'0,"-4"0"-125"0,5 0 0 0,-1 0-2 0,3 0 2 0,0-2-5 16,2 2 19-16,0 0 22 0,0 0 19 15,-1-2 21-15,1 0 0 0,0-1-5 16,0 1-5-16,0 0-1 0,0 0-11 16,3-3-28-16,6 2-24 0,3 1-23 15,10 0-17-15,13 0 6 0,13 4 3 16,18 7 5-16,8 3 5 0,8 6 0 0,3 2 1 15,5 4 2-15,-3-4 0 0,0 5 4 16,0-4 2-16,-11 0 1 0,-3 1 1 16,-13-3 0-16,-10-3 0 0,-15-7 1 15,-12-4 7-15,-7 1 7 0,-9-5 12 16,-7-1 7-16,-5 2-6 16,1 2-13-16,-20-4-15 0,-10 0-6 0,-21 0-1 0,-27-6 1 15,-8 6 4-15,-15 0-1 0,-5 0 0 16,4-3 2-1,-7-1 0-15,4-1 0 0,5 0 1 0,1 1 0 0,9 0 0 16,7-3-1-16,16 2 1 0,13 0 1 16,6-2 1-16,15-2 0 0,5 3 15 0,9 3 8 15,9-2 7-15,9-2 11 16,1 5 0-16,4-4 0 0,0 5 13 0,4-3-11 16,8 2-31-16,9-3-12 0,13-2-22 15,16-2-2-15,10-2 16 16,16-1 2-16,6 0-1 0,12 4 3 0,5 1 1 15,2 6 0-15,-7 1 2 0,0 1 4 16,-7 3 0-16,0 5 3 0,-8-2 0 0,-8 2-1 16,-7 1 2-16,-18-4 0 0,-5-1-2 15,-16 0 2-15,-7-3 0 0,-9 0 0 16,-9-2-4-16,1 2 3 0,-6-2-6 16,-7 1-3-16,-8 1 0 0,-15 5-6 15,-19-7 3 1,-25 2-2-16,-14-4 3 0,-8-8 0 0,-5-4 1 0,0-1-1 0,-10 3 0 15,5-1 2 1,-6 3-1-16,7-3 2 0,14-1 0 0,4 2 0 0,17 1 0 16,13 2-7-16,5-1-46 0,11-4-62 15,-3-11-293-15,1-14 245 0</inkml:trace>
  <inkml:trace contextRef="#ctx0" brushRef="#br0" timeOffset="147757.28">15374 12046 1583 0,'2'-3'102'32,"-2"1"117"-32,0 2-203 0,2 0-8 0,-2 5-2 0,0-3-4 0,-2 0-4 0,0-2-2 15,2 0-5-15,-2 0-2 0,-1 0 2 16,-4 0 2-16,0 2 4 0,-4-1 3 0,0 3 0 15,-1 1 0-15,1-3 0 0,-3 9 0 16,-5-8 1-16,-5 4 0 0,-6 0 0 16,-2 2-1-16,-5 4 0 0,-2 1 0 15,-5 0 0-15,-4-2 0 0,-5 3-1 0,-7-5 0 16,-8 3-1-16,-8-6 2 0,-11 2 0 16,-3-4 0-16,-4 4-1 0,0-4 0 15,-2 4 0-15,-3-5 1 0,-4 1 0 16,-2 2-1-16,-5-2-2 0,7 4-1 15,4 5 2-15,-2-5 0 0,0 4 2 16,-9-1 0-16,-5 0 2 0,1 1-2 16,-8-1 1-16,3 1 1 0,-7-6 5 15,-5 3 2-15,-4-4 1 0,-7 3-3 0,4-4-6 16,3 4 1-16,6-2-2 0,-2 0 1 16,0 5 0-16,-6-5 0 0,2 4 0 15,9 0 0-15,9-2-1 0,-3 1 0 16,-8 3 0-16,1-1 2 0,-12 2 5 15,6-3 4-15,0 3 0 0,-7-2-1 0,0-3-4 16,-2 2-4-16,-3-8-2 0,3 3 1 16,-2 1-1-16,-3-4 0 0,-2-1 0 15,6 0-2-15,8 2-2 0,-5 1 0 16,-13-5 4-16,-4 2 2 0,-8-4 4 16,3 0 0-16,-1-3-2 0,-3-2 1 15,-8 0-2-15,-2-1 0 0,11-4 0 0,-5 0-2 16,5 5 0-16,-1-6-1 0,-1 1 1 15,0-4 0-15,-1 2-1 0,-1-1 0 16,1-1 0-16,8 0 0 0,-3-7 1 16,4 0 1-16,1-3 0 0,7-1-1 15,4-1 0-15,10-1 0 0,10 3-1 16,4 1 1-16,8 2-2 0,12-4 5 16,15 4 4-16,3 4-1 0,5-10 3 15,-4 5-6-15,-6-6-1 0,-2-2 1 16,-4-6 3-16,6-1-1 0,3-9 1 15,9 2-2-15,10 4-2 0,1 3-2 16,3 2 0-16,-1-4 0 0,8 0 1 0,2 0 1 16,11 2-1-16,6 0 0 0,5 0 0 15,10 4 3-15,1-1-1 0,6 1 1 16,2-1 0-16,5-1-3 0,-3-9 0 0,7 5-1 16,1 6 6-16,4 10 1 0,4 6 8 15,1-1 4-15,2 1-3 16,4-8 2-16,3 0-6 0,2 2-5 0,3 4-4 15,4-5-6-15,6 1-4 0,3 4-2 0,0-4-2 16,5 2 3-16,4 1 2 0,5-4 1 16,9 3 2-1,1 0 1-15,1 0 0 0,-5 1 1 0,-1-2 2 0,9 4 0 16,9-3-1-16,2 3 1 0,6 1-2 16,6 1 0-16,-5 2-2 0,5 4 0 15,-5-2-1-15,2 0 3 0,9-6-8 0,6-5-6 16,6 0 3-16,-8 4-5 0,-10 5 11 15,0 2 7-15,-6-2 0 16,-1-5 2-16,2-1-2 0,-13 1-2 0,10 2 1 16,-4 3 0-16,12-6 0 0,9 3 1 15,4-4-1-15,5 3 0 0,-2 1 0 16,1-4 0-16,-1 3 1 0,6-1-1 0,1 0 0 16,0 7-1-1,3-4 0-15,4-3 0 0,-5 3 1 0,-1 2-1 0,-3 0 0 16,6 2 0-16,9 0-1 0,5-1 1 15,5 1 0 1,-4 4-1-16,-5 1-1 0,-1 2 0 0,9 3 0 0,1-1 1 16,16 5 5-16,8 3-17 0,-4 1-3 0,-9-2-3 15,-4 3-3-15,-11-5 20 0,-7 0-1 32,-2-2 3-32,-6-1 1 0,7 1 0 15,12-5 2-15,6 3 1 0,3 2-2 0,-3 1 1 16,-2-1 1-16,2 0-3 0,1-5 1 15,11 2-9-15,-3-1-1 0,-2 3 3 16,-4 1-3-16,-1 2 12 0,-5 0-1 16,5 0-3-16,-2 0 3 0,7 0-3 0,12 4 1 0,5 3-1 0,6-6-2 31,2 7 6-31,-2-1-25 0,16 3-22 16,-9 3 0-16,-14 4-6 0,-6-1 24 15,-8 4 26-15,13 5-1 0,3-2 0 16,-9 10 2-16,1 5-1 0,1 6 1 15,5 7 2-15,-6-1-1 0,-10 0 3 0,-16-4 5 16,-6 5 1-16,1 4 3 0,-2 5-3 16,-8 1-4-16,-11-1-3 0,-10 0-3 15,-3 8 0-15,-9 4-1 0,4 1 1 16,4 7-2-16,1 10 0 0,-3 2 0 16,-6 6 0-16,-18 1 1 0,-18-10 1 0,-3 1-3 15,-10 1-1-15,-6-1-2 0,-4 1-1 16,-12 4-2-16,-7 3-3 0,-8 1-1 15,-10 0-3-15,-7-3 0 0,-5-14-19 16,-11-4-4-16,-16-13-1 0,-15-3 4 16,-22-5 18-16,-20-7 4 0,-17-2 22 15,-23-13 47-15,-22-8 9 0,-24-17 12 0,-18-10 11 16,-23-10-40-16,-11-8 1 0,5-2-2 16,-8-1-30-16,19 9-5 0,16-1-8 15,15-1-5-15,13 11 0 0,22-1 12 16,23 4-33-16,14 9 486 0,32 3-340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52:37.5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2445 7222 1593 0,'-25'-5'65'0,"9"1"-3"0,2 0-6 0,7 8-19 0,2-2-7 0,5 0-7 0,0-1 3 0,0 1-5 16,1-2 6-16,8 4 4 0,0 1-7 15,11 2-1-15,10 2-5 0,5-5-6 0,15 1 0 16,8 0 3-16,4-1-2 0,7 1-3 16,6 2-1-16,7 0-3 15,4 0-5-15,12-1 0 0,10 2-1 0,11 0 1 16,10 0 1-16,4 5 0 0,6 1 1 15,1 4 0-15,5 1 0 0,-3 3-1 16,-14-5-1-16,-4 1 0 0,-14 3-1 16,-16-7 2-16,-9 4-2 0,-18-5 1 0,-16-1 1 15,-13-5-1-15,-12 0-3 0,-12-5-11 16,-14 0-7-16,-5-2-2 0,-14 0 9 16,-13-2 12-16,-13 0 11 0,-26-8 8 15,-15-1-3-15,-24 2-3 0,-4-5-4 16,-19-4-3-16,-9 0 0 0,-3 1-1 15,-6-1-1-15,11-7-2 0,9 6 1 0,7-8 3 16,5 0 3-16,14 10 3 0,12 1 4 16,15 2 2-16,19 3 2 0,9 2 5 15,18 2 10-15,13 2 6 0,17 5 11 16,2 0-4-16,-3-6-4 0,13 6-15 16,8 0-22-16,16 0-2 0,12 4-10 15,18 3 1-15,21 0 4 0,23 7 1 0,16-3-1 16,12 3 2-16,8-2 1 0,0 1 1 15,3 3 1-15,-3-2-1 16,-4 0-1-16,-16 2 0 0,-16-3 0 0,-7-5-1 16,-20 3 2-16,-8-4-1 0,-11-3 0 15,-17-1 5-15,-14-3-9 0,-15-2-57 16,-14 2-66-16,-4-3 65 0</inkml:trace>
  <inkml:trace contextRef="#ctx0" brushRef="#br0" timeOffset="2204.42">24966 7137 1356 0,'0'49'106'0,"22"8"13"0,17 18-32 16,-89-198-97-16,36 72 24 0,14 51-6 16,2 2-2-16,-2-1-2 0,0-1 3 15,0 2 3-15,-6 0 3 0,4-2-1 16,-6 2-2-16,4-2-1 0,-1 0 1 0,-1 3 1 15,-2-3 1-15,-1 4-2 0,-4 1-1 16,1 2-5-16,-4-1-2 0,2 2 0 16,-4-2-2-1,-2 3 0-15,4-2 0 0,-1 2-1 0,-3 3 1 0,1-5-1 16,-4 2-1-16,-4 0-1 0,9-2 1 16,-10 4-1-16,0-10 0 0,-1 6 1 0,-6 2 1 15,-1-5 1-15,4 6 6 0,-5 1 3 16,-2-6 3-16,2 6 2 0,-4-6-2 15,4 6-3-15,1-2-3 16,1 0-3-16,-4 3-2 0,-2-1 0 0,-3-6-1 16,-2 6 2-16,0-4 1 0,-2 2-1 15,4-4 0-15,-1 2 0 0,4-5-2 0,-1 1 0 16,6-1 1-16,-1 2-1 0,2-1-1 16,1-1 8-16,0 0 6 0,1 0 1 15,-6-1 4-15,1 1-9 0,3 0-6 16,-2 3 1-16,-1-5-2 0,-1 2-1 15,4 2 1-15,-2-4-2 0,3 3 0 16,0 1 0-16,-1-4-1 0,-4 1 0 16,3-1 0-16,-3 0 0 0,-1 0 1 0,4 0 0 15,-8-5 0-15,5 3-1 0,2-1 2 16,-1 3 1-16,1-4 2 0,0-1-1 16,-6 0 0-1,1 1-1-15,-3 2 1 0,-2-5-2 0,-5 2 2 0,-3 1-1 16,-2-3-1-16,3 7-1 0,-3-3 1 15,-2 3-1-15,1-2 0 0,-3-3 0 16,8 5 0-16,0 0 0 0,-4 0 0 0,1 3 1 16,-8-3-1-16,5 4 1 0,1-4-1 15,-3 3 0-15,3 4 1 16,-4-3-1-16,-4-1 0 0,2 1 1 0,-3-2-1 16,5 3 1-16,-4-3-1 0,8 1 0 15,-6-1 0-15,0 3-1 0,0-5 1 16,-10 0 0-16,-6 4 0 0,-12-4 3 15,0 2-1-15,-4 1 1 0,0 3 0 0,4-3-1 16,-5 1 0-16,-1-2 0 0,-3-2-2 31,3 0-1-31,6-2 0 0,2 2-1 0,5 0 2 0,-4 0 0 0,2-2 0 16,0 0 1-16,-8 0-1 0,-3-6 0 16,-10 2 17-16,0-4 13 0,1 1 0 0,8 3 1 15,-2-1-15-15,0 2-13 0,0 0 0 16,-4-2-1-16,6 5-2 0,1-3 0 15,8 3 0 1,3-4 0-16,0 3 0 0,2 1 0 0,-7 0 0 0,0-1 0 31,0-3 0-31,6 6 0 0,1-3 1 16,7 1-1-16,4 2 0 0,-4 0 0 0,3 0 0 16,-8-2 1-16,-7 2 0 0,3 0 0 15,0 0 0-15,2 4 0 0,14-1-1 16,-2 3-1-16,6-3 1 0,3-1 0 15,-2 2 0-15,3 1 0 0,-8-1 1 16,-2 1-1-16,-3 4 1 0,3-2-1 16,7 2 0-16,8 1-2 0,1 1 0 0,2 1 1 15,0-1 1-15,0 1-1 0,-5 3 1 16,-4-3 2-16,-7-3-2 0,4 2 1 16,1-3-1-16,-1-2 1 0,3-1-1 15,-7 0 2-15,4-5 0 0,1 0-2 16,2 0 1-16,2-1-1 0,-10-7 0 15,-21 1 4-15,-6-5-1 0,-4 0 1 0,11-1-1 16,7 6-3-16,3-4-1 0,-3 1 0 16,-3-1 1-16,-6 2-1 0,-4-5 1 15,2 5 0-15,2 2 1 0,6-2-1 16,-4 4 0-16,-1-6 0 0,-11 1 0 16,-4 3 2-16,-6-4 0 0,-7 0 0 15,8 4-1-15,1-3-1 0,6-5 0 0,-2 3 0 16,7 5 0-16,3-2 0 0,6 5-1 15,3 3 0-15,10 1 1 0,2-2 0 16,5 4 0-16,11 1 0 0,-1 3-1 16,4 4 0-16,-1 1-1 15,6-4-1-15,5 5 0 0,4 1 1 16,1 3 2-16,1 1 1 0,8 3 1 0,6-6 1 0,3-5-1 16,4 2-1-16,1-1 0 0,4-4-1 15,0 4 1-15,-3-3 0 0,-1 0-1 16,-1 0 0-16,-4 1 0 0,-3-3 0 15,-2 2 0-15,-6-5 0 0,1 1-2 16,-10-1 0-16,-3 0 1 0,-8-2-1 0,-8 3 2 16,-7-3 0-16,-5 0 0 0,-11-5 0 15,-7 0 2-15,-2-6-2 0,-3 4 1 16,5-2-1-16,2 4-1 16,-1-4 0-16,-4 0 1 0,-2 0-1 0,-4-5 1 15,-12-2 0-15,-13-3 0 0,-2-1 1 16,-1 4 0-16,7 2 0 0,5-2 0 0,1 5-1 15,-5-5 0-15,1 0 0 0,-2 4 0 16,3 3 0-16,1 0 0 0,10 2 0 16,-13 0 0-16,-4-7 1 0,4 7 0 15,-4 2 0-15,15 1 0 0,16-5-1 16,9 6 0-16,0-1 0 0,2-3 1 0,6 7 0 16,4 0-1-1,13-4 2-15,7 3 6 0,13-8 4 0,3 5 5 0,7 1 7 16,1-1 2-16,8-1-1 0,4 3-5 15,5 2-6-15,3-9-6 0,2 6-2 16,4-1 4-16,0-3-8 0,1 2-17 16,4 3-23-16,0-9-9 0,-5-6 18 15</inkml:trace>
  <inkml:trace contextRef="#ctx0" brushRef="#br0" timeOffset="82109.74">1856 10323 1836 0,'-2'0'69'0,"1"74"-22"0,-5 84-28 0,6-330-15 0,-3 119-4 16,-6 53 0-16,0-4 4 0,-3-1-1 16,-2 5 4-16,-4-3 1 0,-2 1 4 15,1-4 1-15,1 3-2 0,-9-6-4 16,-4 0-3-16,-10-5-3 0,-5-2-1 15,-8 0-1-15,-1-5 0 0,1 5 0 16,0-2 1-16,3 4 0 0,7 2 0 16,3-1 1-16,5 2 1 0,1 3-1 15,3-1 1-15,2 3 0 0,7 6 0 0,0-5 1 16,1 3-2-16,3 1 0 0,1-3 0 16,-1 2 0-16,-1 0 0 0,4-1-1 15,4 1 2-15,1 2-2 0,4 0 5 16,2 0 9-16,1 5 5 0,1-3 7 0,1 0-3 15,2 3-6-15,-2 1-6 0,2 1-4 16,-2 3-3-16,-3 3-3 0,2 1 0 16,-1 2-1-16,-1 2 0 0,3 7-1 15,-2-6 0-15,4 6-1 0,-5 3-1 16,-2 1-1-16,2 2-3 0,-4 1 2 16,3 7-1-16,-2 4-1 0,0 3 3 15,-4 7-1-15,3-1 1 0,0 4 2 0,-3 3 0 16,-1 3 1-16,-1-2 0 0,-2 1-2 15,2 6 3-15,-2-7 0 0,-5 6 0 16,1-4 2-16,4-11-2 16,2 1 1-16,5-8-1 0,2-1 0 15,4-3 0-15,-1-2 0 0,4 4 6 0,0 1 2 0,2-4 4 16,0-4 1-16,3 2-2 16,-1-8 2-16,5-1 3 0,-4-1 7 0,4-10 12 15,0 1 19-15,-2-2 15 0,5-3 6 16,-3-3-16-16,0-5-4 0,3 3-8 0,-1-3-3 15,1-2 10 1,4 5-11-16,4-7-8 0,-4-1-7 0,3 4-8 0,6-4-8 16,3-2-7-16,8-1-10 0,5-3-10 15,8-1-30-15,10 0-46 0,15-7-80 16,26-7 89 0</inkml:trace>
  <inkml:trace contextRef="#ctx0" brushRef="#br0" timeOffset="83112.62">18808 10275 1818 0,'2'0'55'0,"4"2"-18"0,-3-2-6 0,2 0-3 0,1 0-3 0,3-2-2 16,5 2 0-16,5-7-3 0,3 0 5 15,2-6 11-15,5 1 4 0,-1-2 3 16,6-2 3-16,1-4-10 0,-1-1-5 15,5 0 3-15,-4 0 2 16,-3 3 4-16,-2 2 1 0,4 3-4 16,-11 1-8-16,4 3-2 0,-1-1-2 15,-3 2-3-15,-3 3-6 0,-2 3-10 16,-2-1-6-16,-4-1-5 0,2 4-5 16,-5 4-7-16,-4-1-7 0,6 4-11 0,-6 1-4 0,4 6 4 15,-5 2-1 1,-1 10 8-16,3 4 2 0,-3 13 3 15,3 3 7-15,-1 9 9 0,4 2 4 0,1 5 3 16,1 0 0-16,-2 0 0 0,0-11-1 0,-4 1-1 0,-5-6-2 16,4 0-1-1,-4 4 1-15,-6-4-1 0,3 2 1 0,-1 7 1 16,-3 3 3-16,0 2 9 16,-4 1 13-16,1-8 11 0,1-7 6 0,2-5-1 0,0-2-2 15,-4 1-1-15,6-1 3 16,-2-3-2-16,1 1-1 0,1 0-6 0,-2-1-4 0,3-1-5 15,-5-3-4-15,1-2-3 0,1-5-5 16,-6-4-2-16,4-1-2 0,0-6-2 16,-1-5 0-16,-3 2 1 0,6-2-2 15,-7-4 0-15,0 4 1 0,1-6-3 0,-4 1-23 16,-3-4-37-16,4 0-82 0,-3-2-354 16,5-7 313-16</inkml:trace>
  <inkml:trace contextRef="#ctx0" brushRef="#br0" timeOffset="90177.74">6225 16312 2038 0,'0'0'131'0,"0"0"23"0,0 0-30 0,0 0-56 0,2 0-25 0,-2 0-9 15,0 0-4-15,0 0-3 0,0 0 0 16,0 0 4-16,0 0 3 0,0 0-5 16,0 0-6-16,0 0-6 0,0 0-10 0,0 0-7 15,-7-3-1-15,-2 1-4 0,0 0 0 16,-7 2 2-16,-11-2-2 0,-6 2 1 15,-13 0 0-15,-16 2 1 0,0 0-1 16,-11 1 1-16,-2-1-1 0,-4-2-1 16,-3 0 0-16,-8 0-1 15,-3 0 0-15,-4-2 3 0,-9-1-1 0,1-1 2 0,-3-6 2 16,-4 1 0 0,0 0 3-16,-8-4 3 0,-11 1 1 15,8-2-2-15,3 5 0 0,4 0-2 16,6 0 0-16,1 4 0 0,-5-4 0 0,4 4-1 15,4 1-1-15,3-5-2 0,2 4-1 0,2-4 0 0,1 0 0 16,8 2 1-16,13-3 2 0,10 4 0 16,8-3 8-16,12 4 6 15,4 0 5-15,6-2 6 0,14 5-3 0,3 2-3 16,10-5-5-16,-1 3-4 0,7 0-4 16,4 2-1-16,0 0-1 0,-3 0 0 15,3 0 0-15,-2 0 1 0,0 0-2 16,2 2-2-16,0 0 0 0,2-2-1 15,0 0 2-15,1 0 1 16,-1-4-3-16,4 4-1 0,2 0-3 16,7 0-4-16,2-2 0 0,10 0-2 15,7-1 3-15,10-2 1 0,7 1 1 16,6 0 1-16,5 3 0 0,6-5 1 16,6 6-1-16,6-1 3 0,3 1 0 0,8 0-1 0,-3-2 1 0,8 2 0 15,10 3 0 1,4 4 0-16,2-3 0 0,-9 3-1 15,-18-3 1-15,-12-3 0 0,-6 3 0 16,-5 5 0-16,7-6 0 0,2 3 0 16,0 1 0-16,-12-2 2 0,-8 2-2 0,-1 6 0 15,-4-8 0-15,-2 7 0 0,4-5 0 16,2 2 0-16,-4 4 0 16,2-6-5-16,-4 3-4 0,-5 1-1 0,-2-6-4 0,-14 3 1 15,-9-7 1-15,-3-1-3 0,-4 2 0 16,-3-2 0-16,-4 0-1 0,-6 0-5 15,1-2-13-15,-2 2-7 0,-4-1 5 0,-12-3 8 16,-11 0 18-16,-13 3 10 0,-15 1 0 16,-15-2 0-16,-13 2 0 0,-13 0 0 15,-9 0 4 1,-3 2 7-16,-2 1 6 0,-5 3 1 0,-4-5 0 0,2-1-2 0,-2 0 3 31,0 0 6-31,11 0 6 0,5 0 2 16,3 0-5-16,12 0-8 0,-1 0-6 0,14 0-7 15,19 0-4-15,15 2 0 0,10 0-2 16,8-2 1-16,4 3 1 16,4-1 1-16,3 2-1 0,3-3 2 0,7 1 0 15,0-2 0-15,4 4 2 0,5-4 0 16,0 0-3-16,0 2 0 0,0-1 1 16,0 3 2-16,0-4 3 0,0 2 3 15,0-2-3-15,2 0-3 0,-2 0-1 16,0 0-4-16,0 0 0 0,0 0-1 0,1 0-7 15,-1 0-10-15,0 0-22 0,0 0-23 16,0-2-52-16,0-2-94 0,2-5 120 16</inkml:trace>
  <inkml:trace contextRef="#ctx0" brushRef="#br0" timeOffset="119314.57">2560 15789 1549 0,'32'41'106'0,"-30"-27"28"0,33 34-32 0,-95-149-118 0,65 81 56 0,-3 19-6 15,2 1 2 1,-4 0-4-16,1 0-2 0,1 0 1 0,0 1-1 0,2 1-2 16,-4 2-6-16,0-4-9 0,0 1-8 0,1 7-5 15,-1-3-2 1,0 5-2-16,-1 3-1 0,-5 3 0 16,3 0-1-16,-1 0 1 0,2 9-1 0,-8-6 1 0,1 6 0 15,0 3-1-15,-2-6 0 0,2 2 1 16,2 1-1-16,-5-2 2 0,0 2 2 15,1 0 0-15,0 1 1 0,1-2 1 16,-1-1 2-16,-1 3 1 0,-1-3-1 0,3 0-1 16,-5-3 0-16,5-4 1 0,-1-2 1 15,4-2 0-15,-5-1 0 16,3 0-2-16,2-3 1 0,0 1-1 0,1 2 1 16,3-6 1-16,-3 1 0 0,5 1 1 15,1-7 0-15,0 0 10 0,0 1 3 16,0 1 10-16,0-2 9 0,1 0 2 15,1 2 8 1,5 0-1-16,-1-2-2 0,1 0-8 16,7-2-9-16,2 0-8 0,5-1-4 0,6-1-4 0,5-7-2 0,7 8-5 15,3-6-3-15,4 4-3 0,4-2 0 32,-8 3 1-32,4 1 0 0,1-3-2 15,9 3 0-15,13-1 0 0,-1 2-1 16,12-3 1-16,7 3 8 0,17 2-17 0,18 0 4 15,3 4 1-15,-3 1-11 0,-21-1 18 16,-9-1-3-16,-5 3 0 0,-2-5 3 16,4 5 1-16,5 1-2 0,-9-4 2 15,4 4-1-15,-1 0 1 0,-3-3 1 16,6 3 2-16,-4-3-1 0,-6-1 1 16,-3-1 0-16,-5-2 0 0,-9 0 0 15,-8-4 0-15,1-1 0 0,3-4 0 0,3 0-1 16,4 2 0-16,-7 0-1 0,0 0 1 15,-5 4-1-15,4-6 1 0,3 5 0 16,-3-3 0-16,4 4 1 0,-6-1 1 16,2 4-1-16,-1 0 0 0,4 0-1 15,6 4-1-15,-6-3 0 0,-2 1 1 16,-5 5-2-16,-4-7 0 0,-6 4-1 0,-3-1-1 16,-5 3 2-16,2-5-1 0,2 1 1 15,-9 0 1-15,0 0 1 0,0-1 0 16,-9-1 1-16,-5 0 7 0,-17 0 11 15,3 0 6-15,-2-1 7 0,5-5-2 16,-2 5-7-16,1-3-1 0,-5 0-7 16,1 3-3-16,0-3-10 0,-2 2-3 15,0-5 0-15,-4 0-1 0,3-3 4 16,1-3-1-16,3-3 1 0,4 0-3 0,-5-9-1 16,0-5 0-16,-2-2-3 0,0-5 1 15,5-5 0-15,-3-5-6 0,3 0-2 16,-1 1-3-16,-4 3-1 0,1 2 6 15,-1 4 3-15,-3 2 2 0,1-1 1 16,0 6 2-16,-1 0-1 0,3 0 0 16,-2 3 0-16,-2-1-1 0,1 1 0 0,3 8-1 15,-2 1-3-15,2 9 1 0,0 7 0 16,0 2-5-16,0 0-1 0,0 0-9 16,0 0-15-16,0 0-9 0,0 7 1 15,0-3 3-15,4 3 11 0,-4 4 14 16,0 6 2-16,0 5 6 0,-4 4 3 15,4-1 2-15,0 9 0 0,0-1-2 0,0 6-1 16,-5-3-2-16,1 5-1 0,-3-1 0 16,-3 3 3-16,-1-1 1 0,-3-3 0 15,-2 0 2-15,3 0 0 0,-3 2 1 16,4-7 2-16,3 3 0 0,-3-10 0 16,3-2 1-16,4-2-1 0,-4-7 1 0,5 1-2 15,2-2 8-15,-5-5 3 16,7 3 7-16,-3-8 10 0,3 4 2 0,2-7 6 15,-1 1 1-15,-1-3-4 0,-3 2-3 16,3-2-5-16,-2 0-6 0,2 0-6 16,0 0-6-16,-2 0-5 0,-8 2-2 15,1-2-5-15,-2-2-3 16,-3 2-1-16,-11-2-2 0,-5 0 3 0,-7 1 6 0,-9-1 2 16,-9-2 3-16,-7 1 1 0,-6 1-1 15,-12 2-1-15,1-2-1 0,-10 2 0 16,-1-2-1-16,1 2 0 0,-9 0 0 15,-1 0 0-15,-7 0 0 0,-6 0 1 16,2 0-1-16,0 0 1 0,2 0-1 16,3 0 0-16,2 0 1 0,1 2 0 15,4-2-1-15,2 0 0 16,2 2 0-16,8-2 0 0,-1 2 1 0,0 1-1 0,-5 3 0 16,3-3 1-16,6 2-1 0,5 4 0 15,5 4 0-15,6-1 0 0,1 2 0 16,-3-5 1-16,1 4-1 0,3-1-2 15,8-1 1-15,0 1 0 0,11-3 0 16,0 2 1-16,9-1 0 0,7-5 0 16,1 4 1-16,6-5 1 0,7-1 0 0,2 5 1 15,4-7-1-15,1-1 0 0,2 0 0 16,1 0-1-16,-1-1-2 0,0 1 0 16,0-4 0-16,-2 4-1 0,-3 0 1 15,-2-2 1-15,-1 0 0 0,-1 1 1 16,0-3-1-16,0 2 0 0,2-5 0 0,-7 4 1 15,3-1 0-15,1-5 0 0,-7 2 1 16,5-5 2-16,-2-1 5 0,-1 1 5 16,6-2 4-16,-3-4 4 0,8 0 6 15,-1-7 4-15,0-5 0 0,-1-3-3 16,-3-6-9 0,-2-11-5-16,-1 0 2 0,1-1-5 0,0 1-2 0,4 6-2 15,4 3-1-15,-1 4 3 16,2 5 2-16,7 2-7 15,2-2-6-15,0 4-14 0,7-1-19 0,1-1-15 0,2-2-69 0,1-17-322 16,1-13 286-16</inkml:trace>
  <inkml:trace contextRef="#ctx0" brushRef="#br0" timeOffset="138672.31">14785 3873 1491 0,'-65'126'81'47,"65"-121"-54"-47,-9 6 6 0,4-1 7 0,-8 4-2 0,3 2-10 16,-3 2-12-16,-5 3-9 15,-1 1-3-15,-6 2-4 0,-3-2 0 16,-4 8-2-16,2-4-1 0,-4 1 0 0,9-4 1 15,-3 0 2-15,5 0 0 0,1-3 1 0,-2-1 0 16,6 1 0-16,-2-4 0 0,4-2 0 16,2 0 0-1,2 2 1-15,5-2-1 16,0-1-1-16,1-1 2 0,1-3 1 0,1 0 0 0,8-2 2 16,-4 0-2-16,4-2-3 15,3 4 0-15,2-7 3 0,1 1 2 0,6-1 4 0,2 0 4 16,5-2 1-16,0 0 7 0,-2 0 4 0,2-2 2 31,0-1 2-31,-3-1-1 0,6-3-2 16,3 0-4-16,1 2-3 0,0-3-4 15,-2 5-3-15,-3-4-3 0,0 2-3 16,-2 1 1-16,6-3-2 0,-1 3-1 16,2-5 1-16,4 4-3 0,-6-4 0 15,0 4 1-15,-3-4 0 0,2 2 1 0,1-2 1 16,2 2 0-16,-1-2 0 0,6 4-1 15,-3-6-1-15,9-1-2 0,7 1 0 16,-2-3 0-16,-2 5-1 0,-5-3 1 16,-7 1 0-16,0 4 0 0,2-2-1 15,1 0 1-15,1 0-1 0,3 2 1 16,-6-3-1-16,5-1 0 0,-3 0 1 0,-1 6-1 16,-4-6 0-16,0 6 0 0,-2-4 0 15,4 0 0-15,4 2 0 0,3-2 1 16,0 1-1-16,3-5 0 0,1 1 0 15,-1 3 1-15,8 0 0 0,-4-3-1 16,9-3 0-16,-5 3 0 0,-2 3 0 0,-6 2 0 16,3 4 0-16,-8-6-1 0,-2 3 1 15,8-3 0-15,-2 6 0 0,10 3-1 16,4-4 1-16,0 4-1 0,9 0 1 16,7 2 0-16,3 0 0 0,4 0 0 15,-9-2 1-15,-3 0-1 0,-18 1 0 16,-7-1 0-16,-4 0 1 0,-2 0-1 0,-3-5 0 15,-5-2 0-15,-1 2 0 0,-8 1 2 16,-2-3 0-16,-5 4 2 0,-6 3 0 16,2-2 18-16,-7 0 19 0,0 2 11 15,0-4 12-15,-3 3-20 0,-3-6-22 16,1 1-14-16,-4 1-13 0,-3-6-1 0,-6-5-2 16,-7 0-1-16,-5-3 1 0,0-2 1 15,0 1 3-15,1 4 1 0,4 2 2 16,4-2 1-16,0 2 2 0,7 1 1 15,5 3 2-15,2 3 4 0,5 0 6 16,2 7 6-16,0-2 1 0,0 0-5 16,0 0-8-16,0 2-12 0,0-1-9 0,2-3-6 15,8-1-6-15,-6 3 2 0,7 2 1 16,-1 0 5-16,-3 0 6 0,11 3 4 16,-4-1 1-1,8 5 2-15,-3-1-2 0,2 2 3 0,8 0 2 0,-8 0 0 16,6 7 3-16,-3-3-2 15,3 2 0-15,-6 2-1 0,-1 0-1 0,-3 4-1 0,-1 3-1 16,-7-4-1-16,-2 6-2 0,-3 2-2 16,-6-1-1-16,-3-1-1 15,-8 3-2-15,-3-1 2 0,-10-4 0 0,-4-5 4 16,-9 7 6-16,0-9 0 0,0-2 0 16,0 2 1-16,-6-9-1 0,-1 2 1 15,0-4 1-15,-3-5 1 0,10 0-4 0,7-2-34 16,7 2-29-16,5-2-348 15,10-3 267-15</inkml:trace>
  <inkml:trace contextRef="#ctx0" brushRef="#br0" timeOffset="143876.22">23794 5114 1447 0,'-1'0'80'0,"1"-2"-80"16,3 2-16-16,-1 2 5 0,-2-2 7 0,0 2 19 15,-2-4 21-15,4 0 11 0,0 2 11 16,-2 0-2-16,0 0-8 0,1-2-6 15,3 2-8 1,-4 0-13-16,0 2-8 0,0-2-8 0,0 0-8 0,0 2-7 16,3 3-3-16,3 0 0 0,-4 3 4 15,5 2 6-15,-4 3 3 0,6 1 1 0,0 0 0 16,-4 2-1-16,4-2-1 0,-2 2 0 16,0 0-2-16,6-2-3 0,-6 2 0 15,2-2 1-15,5 1 1 0,-2 0 5 16,4 0 6-16,-2 1 3 0,8 1 6 15,-8 1 2 1,5-2 1-16,6 0-1 0,-2 2-2 0,6 3-2 0,-6-7-1 0,1 2-2 16,1-3-2-16,-3-5 1 0,2 3 3 15,-2 1 6-15,1-1 4 0,-2-4 0 16,2 2-3-16,-7-5-5 0,2 4-3 16,-1-6-3-1,3 0 0-15,-2 3 1 0,1-3 0 16,3-2 2-16,-5 0 0 0,1 0 2 15,5-3 0-15,-7 1 2 0,3-2-1 16,-1 4 0-16,2-2-1 0,-1-3-1 0,-1 0 0 0,1 1 1 0,-4-3-3 16,2 2-2-16,3-4-2 0,-4 4-3 15,5-4-1-15,0 2-1 0,2-4-1 0,2 0-1 16,0-1 0-16,0 1-1 0,-2-1 0 16,5 5-3-16,1-2-2 0,1-2 0 31,2 3-1-31,0 0 1 0,5 0 0 15,-5 2 2-15,3-4 1 0,3 3 2 16,-1-4-1-16,-5 2 0 0,5 0 1 16,0-3 0-16,2 1 1 0,4 0-1 0,-10-3 1 15,6 4 0-15,-1-3-1 0,-3-1 1 16,1 2 0-16,1-1 0 0,-2-1 0 16,2 0 0-16,6 0 0 0,0-2 0 15,1 0 0-15,0 2 0 0,1-1-1 16,1 7-1-16,-4-1 1 0,4-2-1 15,4 2-1-15,3 2 1 0,-3-2-2 0,-1 4-1 16,1 1-1-16,-16-3-1 0,7 5 1 16,-4 2 0-16,-4 0 0 0,8 2 1 15,-7-2 1-15,1 7-2 0,6-3 1 16,4 1 0-16,4 6 0 0,1 1 0 16,3 2 2-16,-2 1 0 0,4 1 0 15,-3-2 1-15,-6 2 0 0,-5-4-1 16,-13 2 0-16,-1 1 0 0,-11-3 0 0,-2-3 0 15,4 0 0-15,1 3 0 16,-3-3 0-16,5 3 1 0,-8-1 0 0,-1 1 0 16,4 1 1-16,-2-4 0 0,0 1 1 15,-3 1 0-15,1 1 0 0,3-3 1 16,-1 2-1-16,2 1 1 0,-4-6 0 16,-1 2 0-16,-1-4 0 0,-2 0 1 15,-1 3-1-15,-2-7 1 0,0 3 2 0,1-1-2 16,-1-2 1-16,-2 2 0 0,3-2 0 15,-1 0 5-15,2 0 2 0,-1 0 2 16,4-2-1-16,3 2-2 0,-3-4-1 16,10 3-1-16,-4-6 0 0,7-1 0 0,2 1-2 15,10 0 0-15,2 0-2 0,4-2-1 16,7-1 1-16,-9-3-2 0,0 1 0 16,3 3-1-16,1-3 0 0,1 3 0 15,1 2 0-15,3-4 0 0,5 0-1 16,5 4 1-16,13-5-1 0,4 3 0 15,8 2 1-15,4 0-1 0,-6 0 0 16,-4 1 1-16,-8-1 0 0,-7 4 0 0,-4-4 0 16,-1 3 0-16,3 2 0 0,-1 1 1 15,3-1-1-15,4-2 0 16,3 4 0-16,-2 4 0 0,0-1 0 0,-4-1 0 16,0 5 0-16,-6 0-1 15,-7 0-1-15,6 4-1 0,-1 0 0 0,7 3 2 0,4 2-2 16,-7 0 5-16,-1-2 2 0,-8-2-1 15,-6 3 3-15,-3-3-3 0,-4-3-2 16,-3 1 0-16,-1 1 0 0,-4 1 3 16,5-4 4-16,-4 0 2 0,-2-2 1 15,0 3-1-15,4-8 7 0,0 1 9 16,4-2 7-16,1 0 8 0,5-2-4 16,6 1-7-16,7-3-4 0,9-3-9 0,7 3-6 15,7 1-5-15,5-4-1 0,-5 3-1 16,2 1 0-16,-4-6 0 0,11 7-2 15,4-1-1 1,8-5 0-16,-5 5-1 0,-4-4 1 0,-4 0 0 0,-8-4 0 16,0 0 1-16,-2 1-1 0,2-6 0 0,-2-2 1 15,-1-1 0-15,1-4 1 0,7 0-18 16,0-15 83-16,11-11-56 0</inkml:trace>
  <inkml:trace contextRef="#ctx0" brushRef="#br0" timeOffset="155134.76">6617 11734 1290 0,'44'6'48'0,"-12"-1"-5"0,4-3 4 0,-13 3 5 0,-2-3 9 0,-5 3 2 0,-2-3 7 15,-5 1 2-15,2 1-10 0,-4 1-10 16,-2-5-9-16,-3 0-12 0,5 2-6 16,-7-2-1-16,5 2 1 0,-1-2 4 15,-3 2 4-15,-1-2 5 0,0 0 6 16,0 0 3-16,0 0-2 0,0 0-3 16,0 0-8-16,0 0-6 0,0 0-8 0,-8-4-12 15,1-1-8-15,-9 1-10 0,-7 1-4 16,-11 1 1-16,-9-5 4 0,-10 1 5 15,-14 3 2-15,-13-4 2 0,-14 3 2 16,-9 2 1-16,-14-1-1 0,-5-1 2 16,1 1 1-16,4-1 1 0,-3 1 2 0,3-4 2 15,-4 1 0-15,4-1 1 0,4 2 1 16,15 3-3-16,6-3-2 0,5-2-2 16,9 0-4-16,2-2 2 0,10 0-1 15,6 4-2-15,12-4 7 0,11 5 10 16,7-1 13-16,12-1 19 0,7 3 13 15,11 3 1-15,-2 0 2 0,2-2-15 16,2-1-24-16,3 3-19 0,6 0-18 16,7-4-9-16,3 2 1 0,9 2 4 0,9-3 4 15,14 3 3-15,10-2 5 0,7 2 1 16,8-2 2-16,6 0 3 0,4-5 0 16,17 0 1-16,19 0 0 0,22 2-2 15,6 0-1-15,1 1-1 0,-3 4 0 16,1 0-1-16,0 7 1 0,-6-2-1 15,-10 6-1-15,-9-2 1 0,-11 3 0 0,-10 1 1 16,-4 3 0-16,-16-2 0 0,-9 2 1 16,-18-2 0-16,-22-3 1 0,-15-2 0 15,-19-6-4-15,-4 1-12 16,-3 3-3-16,-11-6 0 0,-12 1 5 0,-29 2 12 16,-18-2 3-16,-24-2-1 0,-13 0 1 15,1-6-2-15,-5 3 0 0,-2-6 0 16,-7-2 1-16,0 4 0 0,-10-5 7 15,5 3 3-15,6 0 1 0,2-3 2 16,3-3-6-16,4 3-4 0,3 0-3 0,13-1 0 16,16 4 0-16,17-3 0 0,16 1 1 15,15 2 0-15,12 0 7 0,10 1 11 16,13 4 8-16,0 2 5 0,0-1-4 16,6-3-16-16,3 1-15 0,10 3-12 15,11 1-8-15,11-3 3 0,14 4 5 16,9 0 4-16,16 0 3 0,7 5 3 0,5-3-2 15,16 2 2-15,-4-1 2 0,8 3 0 16,7-5 1-16,0 5 0 16,5-1-1-16,0-2 0 0,-5 3 0 0,-16 1 0 15,-9-5 1-15,-9-1 2 0,-9-1-2 16,-7 0 2-16,-14 2 0 0,-18-2-2 0,-17-2-2 16,-10 1-5-16,-10 1-19 0,-7-6-4 15,-5 5-2-15,-13-3-1 16,-16 0 19-16,-19 1 5 0,-25-4 2 0,-14 3 2 15,-18 1 0-15,-13-3-2 0,-1 5 1 16,-13 1 2-16,8 3 2 0,13 3 2 16,8-5 0-16,5 1 0 0,11 0 2 15,3 0-1-15,11 3-1 16,12-2 2-16,10 1-1 0,17-2 0 16,10 1 1-16,8 1 0 0,14-4-1 0,-1 0 2 0,3 0-1 15,10 0 0 1,-8-4-1-16,1 3-1 0,2-1 0 0,3 0 0 0,-5-2-1 15,6 3 1-15,1-1 0 0,-7-2 1 16,5 3-1-16,-3 1 0 0,0 0 0 16,2 0 0-16,3 0 1 0,-7-2 0 0,4 2-1 15,0 0 2-15,3 0 0 0,2 0 1 16,-2 0-1-16,2 0 1 0,0 0-2 16,0 0 1-16,-3-4-1 15,-6-3-2-15,7 2 0 0,-10-4-1 0,4 2 0 16,0-9 2-16,-7 2 2 15,8-2 3-15,2 0 11 0,3-5 3 0,0 1-2 0,-3-6-2 16,-2-6-12-16,0-9-6 0,5-4-4 16,-5-8-5-16,2-7-1 0,-4-6 2 15,-4 1 4-15,6-3 4 0,2 6 3 16,1 4 1-16,-1-1 1 0,-2 6 0 16,5 5 4-16,2-3 3 0,0 3 2 15,2-2 1-15,2 4 0 16,8 4 1-16,-1 4 2 0,3 3 1 0,-7 5-2 15,0 2-6-15,0 8-4 16,0-1-4-16,-1 5-3 0,4 3-1 0,-3 3 0 16,6 1 2-16,-4 5 0 15,-2-5 1-15,-2 4 0 0,0 0-1 16,1 1-1-16,-5 3-1 0,3 1-1 0,-1-2 0 0,1 2-1 16,3-2-1-16,2-2-1 0,0 1-1 0,3-2-1 15,2 1 2-15,6-7 0 0,7 1 1 16,8-6 2-16,11-2-1 0,2-5 0 15,7 2 2-15,5-8 1 0,9 3 3 16,4-1 4-16,12 1-1 0,-5 3 0 16,5-4 0-16,5 2 2 0,3-2-1 15,8 3-1 1,5-3 1-16,6 6-2 0,0 1-2 0,-10 6 0 0,-6 5-3 0,-5 2-5 16,-1 4-6-16,2 3-1 0,-1 0-1 15,-10 5 6-15,-8 4 6 0,-15-4 1 16,-8 6 0-16,-7-4-4 0,-13 5-3 15,-2 2-4-15,-7 2 3 0,-1 6 3 16,-6-5 1-16,-7 10 2 16,2 1-7-16,-7 6 1 0,-4 16 3 0,-7 12 6 0,-5 10 3 15,-4 3 1-15,0 3-2 0,-8 2 0 16,5-6-1-16,-1 4 1 0,-2 4 1 31,4 1 0-31,1-8 0 0,4 3 0 16,8-2 0-16,4-4 4 0,-6-4-1 15,7-4 1-15,0-13-2 0,0-8-2 0,2 5-1 16,-1-6 2-16,-3 1 8 0,4-4 1 16,0-2 2-16,0-5-2 0,-2-7-7 15,2-4 0-15,0-5-1 0,0-6 0 16,6-1 0-16,-5-5 3 0,-1-1-7 16,2-3-12-16,-2 0-10 0,0 0-95 0,0-12-359 15,-2-20 312-15</inkml:trace>
  <inkml:trace contextRef="#ctx0" brushRef="#br0" timeOffset="169261.16">27142 6121 1618 0,'-4'0'63'0,"3"0"0"0,-3 0 5 0,4 0-4 0,0 0-3 0,0 0-8 0,4 0-1 0,-4 0 4 0,0 0-3 16,0 0-8-16,0 0-13 0,0-2-12 15,0-10-10-15,0 5-6 0,8-4-2 16,-1-10-2-16,8-2 4 0,-1-4 6 16,-2-1 15-16,2 3 16 0,1 4 9 15,-3 1 4-15,2 2-8 0,0 2-10 16,4 2 2-16,-7 5-7 0,7 2-9 0,-4 5-6 16,-2 2-19-16,1 0-9 0,-1 2-4 15,2 0-30-15,7 5-23 16,1 7-18-16,8 9-41 0,9 16 23 0,7 7 24 15,2 11 19-15,0 7 30 0,-6 5-16 16,-8 14-1-16,-2 8-10 0,-11 6 35 16,-12-6-89-16,-9-10-33 0,-9-11 24 15,-16-17-17-15,-3-4 142 0,-9-6 60 0,-17-4 14 16,-4 0 10-16,-8 0-13 0,-3-7-12 16,7-6-20-16,4-8-10 0,1-5-17 15,4-6 19-15,3-2 13 16,11-5 11-16,7-5 15 0,18 1 0 0,5-3 17 15,6 2 29-15,11-1 18 0,-4-4-19 16,7-6-27-16,12-9-42 0,5-10-37 0,20-8-1 16,12-1-20-16,4-1-22 0,7 3 10 15,-5 12 2-15,4 3 14 16,-2 11 20-16,3-2-7 0,1 6-20 0,-4-2-22 16,1 1-26-16,-3 5-80 15,8 0 417-15,2-2-239 0</inkml:trace>
  <inkml:trace contextRef="#ctx0" brushRef="#br0" timeOffset="169561.84">28324 5362 1937 0,'0'2'61'0,"0"5"17"0,-1 0-90 0,-1 7 0 0,0 6 4 0,2 3 4 0,0 14 3 0,0 7 1 0,-3 9 1 0,6 6 1 16,-3-1-2-16,4 6-6 16,6 0-6-16,-3-5-6 0,4-1 0 0,-4-6 3 15,-2-3 3-15,1-6 0 16,-3-10-2-16,1-6-1 0,-2-6 0 0,-2-1 2 15,0-11-5-15,0-2-6 0,0-5 496 16,0-2-349-16</inkml:trace>
  <inkml:trace contextRef="#ctx0" brushRef="#br0" timeOffset="169847.75">28583 5949 1914 0,'0'0'102'0,"-1"-2"44"16,-1 2-81-16,2 0-51 0,-6 0-20 0,5 0-25 15,-5 4-3-15,-4-1 5 16,-4 4 7-16,-11 0 10 0,-5 6 7 0,-4-1 4 16,2 4 1-16,2 0 0 0,1 0 0 15,5 2-2 1,1-9-1-16,7 1-1 0,7 1 1 0,3-6-1 0,3 1 0 16,3-1 5-16,3-3 4 0,3 1 18 15,-3 1 22-15,8-1 25 0,-6-1 26 0,9 0 5 16,1 1 4-16,8-1-7 0,7 0-23 15,0-2-15-15,14-2-23 16,4-1-17-16,2 1-6 0,-1-5-6 16,3 1-4-16,-6 3-2 15,5 3 2-15,-3 0-13 0,0 0-59 0,-2 2 379 0,-5-1-254 0</inkml:trace>
  <inkml:trace contextRef="#ctx0" brushRef="#br0" timeOffset="170613.06">23465 5030 1182 0,'0'-5'114'0,"0"3"55"0,0 2-31 0,0 0-81 0,0 0-30 16,0 0-22-16,0-5-6 0</inkml:trace>
  <inkml:trace contextRef="#ctx0" brushRef="#br0" timeOffset="171527.63">23190 5266 1448 0,'-6'-3'335'0,"6"3"-346"0,2 0 34 0,2 0 4 15,-3 0 4-15,1 0 2 0,-2 0 2 16,0 0 6-16,0 0 12 0,2 0-4 16,-2 0-7-16,5 0-18 0,2 0-25 15,2 0-6-15,5-2-5 0,1 2 2 16,8 0 5-16,0 2 0 0,3 3 2 0,-1 0 2 15,-4 2 0-15,-1-1 0 0,-1-1 0 16,-4 2-4-16,-6-5-3 0,-6-2 0 16,-3 0-5-16,0 2-2 0,0-2 10 15,0 0 2-15,-7 2 5 0,-4-4 7 16,1 2-8-16,-8-2 3 0,-3 0 10 16,-4-5 4-16,-7 0 4 0,-7-2 0 15,-4 0-6-15,-4-3-1 0,0 1 0 0,7-1-3 16,6 5 4-16,11-4 11 15,9 8 19-15,7-3 31 0,7 6 21 16,0-3 10-16,1 1 4 0,5 2-29 0,1 0-30 16,0-2-27-16,5 2-30 0,4-3-8 15,9-1-3-15,3 2 0 0,11 2 3 16,4 0 2-16,0 6 2 0,-4-5 2 16,0 1 2-16,0 0 3 0,-2 1 1 0,2-1 1 15,-11 4 2-15,1-5 0 0,-6-1 1 16,-2 0 0-16,-9 0 11 0,-5 0 2 15,-7 0 8-15,0 0 4 0,-3 0-5 16,-4-1-4-16,-2-1-10 0,-7-4-13 16,-9 3-5-16,-14-6 1 0,-11 0 2 0,-8-7 7 15,-13-3 0-15,2 1-1 0,1 0 1 16,6 6 0-16,16-1 1 0,16 8 1 16,9 0 4-16,14 3-1 0,7 2 0 15,-2 0-18-15,6 0-26 0,6-2-46 16,6 2-33-16,20 0-1 0,19 4 49 15</inkml:trace>
  <inkml:trace contextRef="#ctx0" brushRef="#br0" timeOffset="178238.64">2346 15746 1720 0,'0'73'124'0,"3"16"831"0,-1-176-739 16,-2 25-912-16,0 62 659 15,0 0 108-15,-2 5-18 0,0-1-11 0,2-1-16 16,0-3-15-16,0 0-10 0,-3 4-7 16,-2 1-3-16,3 4 1 0,-4 3 0 15,1 3 2-15,-2 2 2 0,0 8 2 16,0 2 0-16,-4-4 1 0,-1 2 1 16,1-1-1-16,-1 0 1 15,-2 0-1-15,3 3 0 0,2 0 0 0,2-6 0 0,0 2 0 16,2 0 1-16,-1-2-1 0,1 4 1 15,3-5 0-15,0-1 0 0,2 2-1 16,2-5 1-16,5 0 0 16,-3-2 1-16,1-1 2 0,2-6 5 15,-2 0 3-15,4-2 5 0,4 2 1 16,-3-3 3-16,8 1 1 0,2 2-3 16,6-1-5-16,11 3-5 0,10-2-4 15,11 1-2-15,8 7 1 0,3-5-1 0,2 1-1 16,-6 1-1-16,-1-3 0 0,0 4-2 15,0-4 0-15,0 1 1 0,1 3 1 16,3 1 0-16,1-2 1 0,11 1 0 0,5-3 0 0,3 3 0 16,1 1 1-1,5 0-2-15,2 0 2 0,-1 0 0 0,3-3-4 16,-4-6 0-16,-7 2-1 0,-4-5-1 0,-5 2 4 16,7-3 1-16,9-1 2 0,0 0-3 15,0-3 7-15,-7 3 3 0,-14 0 0 16,-6 0 3-16,-3-2-7 0,-5 2-5 0,1-3 0 15,9-4-1-15,7 3-1 0,6-3 0 32,6 0-1-32,5-2 1 0,-1 0 0 0,0-3 2 0,-10 3 0 0,-15-4-1 15,-10 5 0 1,-2-5 0-16,-2-1-4 0,7 0 2 0,0-2-1 0,-6 0 0 16,-8-2 5-16,-13 7-1 0,-4-1 2 15,-10 1 1-15,-5 6 2 0,1-4 0 0,-8 2 4 16,0-2 5-1,0 4 0-15,0-6 2 0,-2 2-1 0,4 2-7 16,-4-5-2-16,1 0-4 0,1-4-4 0,-5-4-6 16,3-5-3-16,0-1-2 0,-3-4 1 15,3-1-6-15,1 1-9 0,1-5-11 16,2-1-16-16,0-6-84 0,3-19 87 16</inkml:trace>
  <inkml:trace contextRef="#ctx0" brushRef="#br0" timeOffset="207875.2">13667 15055 1714 0,'-8'14'54'15,"1"-1"-14"-15,2-1-9 0,0 2-2 0,3-3-4 0,0-2-4 0,2 1-4 0,-2 1-2 0,2-6 7 16,0 6 10-16,2-11 9 0,2 5 7 16,5 2 3-16,-1-5-7 0,7-2-10 0,6 0-10 15,4-2-10-15,12-5-7 0,13 0-3 16,13-2-2-16,16 0-1 0,7 4 1 15,10 3-1-15,2 1 0 0,3 4 0 16,14 6-1-16,9 2-3 0,7 8 2 16,13-1 0-16,-8 5-12 0,-8-5-5 15,-2-2-2-15,-5-2-5 0,-3 0 7 16,-6-3 5-16,-16-8 1 0,-15 1 7 0,-15-4 5 16,-16-4 8-16,-13-3 14 0,-18-2 16 15,-8-5 14-15,-11 3-2 16,-14-1-18-16,-15-2-18 0,-15-4-16 0,-18 2-4 15,-5-2 2-15,-20 4 3 16,-9-4 3-16,-9 11 4 0,-12-2 2 0,-1 6 0 0,1 1 0 16,-8 0 21-16,0 2 3 0,-8 0-1 15,7 0-1-15,10 0-24 0,10 4-3 16,12-4 2-16,7 0 0 0,9 0-1 16,6-2 0-16,4 0 0 0,11 2-1 15,10-7 0-15,16 4 1 16,17-1 0-16,11-3 3 0,20 2 2 15,15-4-1-15,23 0-1 0,18 0-4 0,28 9-3 0,14 0-2 16,20 9 0-16,25 0-1 0,6 3 0 16,6 8-2-16,-7-2 3 0,-7-4 1 15,0 0 1-15,-11 0 3 0,0-7-1 16,-9 6 0-16,-10-1 0 0,-13 4 1 16,-12 0 0-16,-20-4 0 0,-20-1 6 15,-24-7 7-15,-24-3 1 0,-13-1-10 0,0 0-8 16,-21 0-9-16,-20 0 4 0,-27-3 17 15,-26-1 5 1,-18-6-1-16,-9-1-9 0,-7-1-6 0,0 3-5 16,-1-4 2-16,-3 6 3 0,11 4 1 0,6 1 3 15,12 2 1-15,14-2-3 16,9 2-52-16,14 0-96 0,16 0 87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2:57:26.7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 4158 1210 0,'0'0'102'0,"0"0"64"0,0 0-82 0,2 0-63 0,-2 0-15 0,0 0-7 0,0 0 1 0,0 0 0 0,0 0 6 0,0 0 10 16,0 0 4-16,7-3 3 0,-2-3 3 15,-1 5 1-15,3-3 5 0,-3 2 7 16,-3 0-1-16,-1-1-13 0,0 1 3 16,0 2-11-16,-10-5-6 0,-1-4 3 0,-3 4-15 15,-7-6-6-15,-9 6-2 0,-4 5-3 16,-5-9-1-1,-9 5 2-15,-3 4 1 0,-3 0 2 16,5 6 3-16,-4 2 1 0,6 3 3 0,3 0 1 0,2-2 1 16,4 5 3-16,6-5 1 0,6-1 2 15,1 5 0-15,7-2-2 0,2-3-1 0,0-1-2 16,2-1 0-16,-2-1-1 0,4-1-1 16,-2-1 0-16,1 4 0 0,1-3 0 15,-1 6 0-15,3-4 0 0,-6 3 1 16,-4-2 2-16,-1 2 1 0,5-2 0 15,-3 3 2 1,6 3-1-16,4-6 1 0,-1 4 0 0,3 1-1 0,-4 0-1 0,4 3-1 16,3-1 0-16,1 2-1 0,1-2 1 31,-3 0-2-31,-1-2 0 0,-4 6 6 0,-3 7 1 16,3-6 0-16,-1 6 1 15,6-7-6-15,-4-4-2 0,0 8 0 16,-2 2 0-16,-1 1-1 0,-1 5 1 0,-1-1-1 15,4-1 1-15,-5 0-1 0,1 3 0 16,2-3 0-16,3 0 0 0,-5 1 0 16,5-6 0-16,4 2-2 0,-2-1-3 15,5-2 0-15,-2 1 0 0,2-2 2 0,1 4 1 16,1 0 1-16,-4-6 1 0,2 2 1 16,2-5 2-16,0 2-1 0,-1-2 1 15,1 0-1-15,-2 0 0 0,0-2 0 16,2 2 0-16,-2-2-2 0,2 0 1 15,0-1 1-15,-2-1 4 0,2-1 4 16,0 1 4-16,0 2 2 0,0-5 0 16,0 2 3-16,2 1-3 0,0-5 0 0,2 2 2 15,-4 2 3-15,3-6 10 0,2 6 11 16,-5-6 2-16,4 4-4 0,5 0-10 16,-4 2-11-16,6 1-8 0,3 0-4 15,0 3-2-15,0-1-1 0,6 0-1 16,3-2 3-16,-4-3 8 0,6 0 8 0,5-2 7 15,0-1 7-15,13-5-3 0,0-1-5 16,-1 0-10-16,8-1-10 0,1-5-4 16,20 1-12-16,16 0-34 0,14-6-41 15,14-5-165-15,2-7 145 0</inkml:trace>
  <inkml:trace contextRef="#ctx0" brushRef="#br0" timeOffset="1553.1">30057 3921 1534 0,'14'-8'66'0,"2"1"0"0,5 0-16 0,-7-2-14 0,4 6-2 0,0-6 3 0,0 2 0 15,1 3-2 1,1-4 0-16,-3 4 1 0,3-5 8 0,-6 4 3 0,2 3 1 0,-2-3-6 15,0 1-8 1,-1 1-11-16,1-1-8 0,-2-1-7 16,6 1-6-16,2 1-2 0,4-4 0 0,-1 1-1 0,2 3 1 15,-2-4 0 1,-3 3 2-16,-1 2 1 0,1 2 3 16,-1 0 0-16,-3 0 0 0,-2 0-1 0,1 0-2 0,-1 0-3 0,0 4 0 15,-2-1-4 1,1 4-2-16,-1-3-2 0,-1 5 0 0,1-2-2 0,1 2-2 15,-3-2-2-15,1 2-2 0,-6 0-1 16,-1 1-2-16,-2 4 2 0,3 2 1 16,-5 6 6-16,2-3 4 15,1 6 3-15,4 2 3 0,-7-3 0 0,0 10 0 0,0-4 0 16,-3 13 0-16,6-2 0 0,3 3 0 16,-5-5 0-16,3 0-1 0,3 4-1 15,-3-6 0-15,6 4 1 0,3 5 0 16,-6 0 1-16,2-2 0 0,-8 0 0 15,-1-1 0-15,6-1 0 0,1 5 0 16,-7 4 0 0,0 0 0-16,0 4 0 0,0 2 0 0,0 0 0 0,2 0 0 0,-1 1 0 15,1-8 0-15,2 1 0 0,-4-8 0 32,0-3 0-32,5-2 0 0,-1-1 0 0,-3-7 0 15,1 2 1-15,-2-2-1 16,-5-1 0-16,7-1-1 0,-4-5 0 15,-5-5 1-15,1-2-2 0,1-4 1 0,-2 2 3 16,7-8 5-16,-2 1 0 0,-7-6-2 16,-1-1-10-16,-13 4-2 0,-4-6 6 15,-7 0 12-15,-8-6 9 0,-11-1 0 16,-4 0-8-16,-3-5-9 0,-1 1-1 16,5-1 0-16,6 0 3 0,0 5-19 15,9 0-17-15,-5 4 18 0</inkml:trace>
  <inkml:trace contextRef="#ctx0" brushRef="#br0" timeOffset="61339.48">26019 6499 1414 0,'15'-6'36'16,"1"-6"-25"-16,3 1-9 0,-5-1-5 0,2-4 1 0,-2 0 6 0,2 0 13 0,-3 0 19 0,1 2 21 15,-3 3 12-15,-1 4 5 0,3-4-7 16,-1 4-20-16,1 4-11 16,-6-1-4-16,3 1-9 0,1 3-3 15,-6 0-5-15,1 1-10 0,2 3-3 0,-4-4-2 16,1 5 0-16,4 1 3 0,-9-5 1 0,2 6 2 15,1 1 1-15,-3-7-2 0,4 5-1 16,3 1-1-16,-7-7 3 0,0 3 10 16,-2-3 3-16,-1 0 3 0,3 0-1 15,0 2-11-15,-4 5-5 16,-10-5-3-16,-2 0-4 0,-5-1 1 16,-9-1 3-16,-6 2 0 0,-15-4-5 0,-8-1-1 0,-5-2-2 15,-5-2-2-15,0 1 7 0,-4-4 1 16,-10-3 0-16,-7 1 1 15,-11-6 1-15,-15 2-2 0,-4-3-1 0,-8 3 1 16,-1 1-1-16,3 1 1 0,-7 0 1 16,-5 3 1-16,3 1 1 0,5-1-1 0,19 8-2 15,8 1 1 1,7 2 2-16,9 2 0 0,6 3-1 0,8 0 4 0,2 1 17 16,2 2 30-16,1-1 7 0,10 4-4 15,8 0-20-15,15-4-28 0,12-4-8 16,9 4 0-16,5-3 3 0,5-2 3 0,4 5 2 15,2-5 5-15,7-2 7 0,0 1 9 16,7-1 3-16,5 0-2 0,11 0-11 16,19 0-9-16,11 0-5 15,22 2-5-15,4 2-3 0,1-4-4 16,3 0 0-16,0-2 1 0,2-2 0 0,16 1-4 16,18-1-4-16,17 4-3 0,11 0 1 15,-7 6 6-15,-5-1 5 16,0 4 4-16,10 5 1 0,0 6 1 0,4 4-1 0,-4 5 1 15,4-1 1-15,-2 0-3 0,-11-4-2 16,-17-5 0-16,-32-3-1 0,-15 0 3 16,-10-4 2-16,-9 3-1 15,-14-8 3-15,-12 1 0 0,-20-8 2 0,-15 0-5 0,1 2-13 16,-9-4-33-16,-9 2-15 16,-18 0 7-16,-17 0 11 0,-22 0 34 0,-14 0 10 15,-19-3 2-15,-25-9 4 0,-16-3 0 31,-8 1-1-31,-4 4 0 0,13 4-4 16,-4-3-1-16,-5 4 0 0,7-4-1 16,-3 6 0-16,16 1 1 0,2 0 0 15,-2-3 5-15,6 3 21 0,10 0 3 0,18 2 3 16,21 6-6-16,18 1-20 0,13 5-4 16,10-7 0-16,14-1 1 0,3 3 3 15,17-7 2-15,0 2 2 0,7 3 2 16,3-7-9-16,2 2-4 0,2 0-40 15,0-5-29-15,19-9 38 0</inkml:trace>
  <inkml:trace contextRef="#ctx0" brushRef="#br0" timeOffset="70818.84">28867 5068 1991 0,'0'0'66'0,"2"0"-21"0,-2 0-9 0,0 0-20 0,2 0-14 0,-1 1-6 0,-1-1-9 0,2 0 3 0,0 2 3 16,-2-2 1-16,0 2 8 0,0-2 7 0,0 0 5 16,0 0 3-16,0 0 4 15,0 0 3-15,0 0 4 0,0 0 4 0,0 0-9 16,0 0-6-16,0 0-8 0,0 2-7 15,0-2 2-15,0 0-1 0,0 3 0 16,-2-3 0-16,2 0-2 0,0 0 0 16,0 0 0-16,0 0-1 0,0 0 0 15,0 0 0-15,0 0 0 0,0 2 0 0,0-2-1 16,-2 0 0-16,1 2 1 0,1-2 0 16,0 0 4-16,-4 5 1 0,0 2 0 15,1-1 0-15,-1 2-1 0,1 0-2 16,-4 2-1-1,1 3-1-15,-1 1 0 0,-2 2 0 0,2 2 0 0,0 6-2 0,-5 3 1 16,-1 1-2-16,-2 4-1 16,-3 4 0-16,-2 3 0 0,-3 3-2 0,0 6 0 15,-9 4 0-15,0 4 3 0,-1 3 2 16,-6 3 1-16,1 5 0 0,5-5-1 16,-6-3 1-1,5-3-1-15,-1-2 0 0,-3-6 1 0,-1-1 1 0,6 1-1 16,-3-3 0-16,8-1 0 15,-1-2 0-15,3 1 2 0,1 1 0 16,2-1-1-16,2-2 0 0,-4-4 1 0,4 0-2 16,1-7 1-16,4-1 0 0,5-10-1 15,4-3 0-15,-3 4 1 0,1-10 0 16,5 3 1-16,1-3 0 0,1-4 2 0,2 1 1 16,0-5 1-16,0-2-2 0,0 0-17 15,0 0-43-15,0 0-35 16,2-15-13-16,3-9-71 0,4-26 110 15</inkml:trace>
  <inkml:trace contextRef="#ctx0" brushRef="#br0" timeOffset="71687.71">28972 4944 2193 0,'0'14'65'0,"3"-20"-99"0,1 12-51 0,1-1 108 0,0 29-59 0,8-8 8 16,6 1 4-16,3-6 5 15,6-3 8-15,4 0 7 0,2-9 7 16,6-1 21-16,-1-4 5 0,4-2 13 0,-2 0 13 15,-2-4-11-15,5 0 0 16,4-2-14-16,0-1-15 0,8 0-2 16,-1 1-3-16,0 4-3 0,0 0-2 0,0 6-5 0,2 2-2 31,7 5-2-31,-4 3 0 0,15 7-7 16,1 5-6-16,2 6 1 0,-5-4 1 15,-17-2 6-15,-8-8 6 0,-7-1 4 0,-6-1 4 16,-3-2 1-16,0-2 2 0,-3 2-3 15,-6 0 0-15,5 0 1 0,-1 7-1 16,-3-5 1-16,-2 0-2 0,-8 3-3 16,0-3 0-16,-5-2-1 0,-2 5-1 15,2 2 1-15,-7 0-1 0,3 2 1 16,-5-4 0-16,0 0-2 0,-4 2 2 0,-1-3 3 16,-5 3 2-16,-1 0-1 0,-3 4-3 15,-4-1 0-15,-2 4-2 0,-3-1 1 16,2 1 2-16,-2 4-1 0,4-4 7 15,-4 0 4-15,-2 0 2 0,2 0 4 16,0-1-1-16,1-1 0 0,8 0-1 16,0 1 0-16,2-1 4 0,1 0 6 15,0 2 4-15,4 1 2 0,2-1-4 0,-2 0-6 16,1 2-6-16,1-4-5 0,2-1-5 16,-1-2-3-16,2-4 1 0,1-5-1 15,-3 3 0-15,2-4-1 0,-1 0 1 16,1-2 0-16,2-4-1 0,0 0 2 15,0-4-1-15,0 4 3 0,-2-6-1 0,2 6 0 16,0-5-1-16,-5 1-1 0,5 2 0 16,-2-1-1-16,0 1 0 0,-1-6-1 15,1 3 0-15,0-1-1 0,-1 3 1 16,1-1-1-16,0-1 0 0,-5 3 0 16,0-7-1-16,0 3-1 0,-6 4 0 15,1-3 1-15,-6 1 1 0,-7 1-1 16,-1-1 1-16,-10 0-1 0,-13 2-1 0,-15-5 0 15,-18-2 1-15,-12 0 1 0,-12 0-1 16,-4-2 1-16,-2-3 1 0,-12 0 6 16,-14-2 4-16,-15-4 1 0,-3 4 0 15,13 0-5-15,22 0-4 0,17 1-1 16,4 3 0-16,6 1-1 0,6-2 0 16,10 4 1-16,12 0 0 0,15-1 0 15,10-3 4-15,14 4-15 0,10-3-52 0,15 3-52 16,2 0-53-16,0-9 497 0,19-5-277 15</inkml:trace>
  <inkml:trace contextRef="#ctx0" brushRef="#br0" timeOffset="96012.82">2159 6507 1609 0,'2'-3'75'0,"2"3"7"0,-2 0-7 0,-2 0-29 0,0 0-11 0,-4 0-13 16,4 5-10-16,-2-3 0 0,0 1 1 15,2-3-2-15,0 0-2 0,0 0-7 16,0 0 0-16,-1 0 1 0,-6 4 0 16,1 1 4-16,-1-1 0 0,-3 5-3 15,-5-2-2 1,-8 0-3-16,-3-2-1 0,3 4 0 0,-15-5 0 0,5 1 1 15,-10 2 0 1,-8-3 0-16,1 1 0 0,-3 0 1 0,0-3 0 0,0-2 0 0,-2 4 2 16,-2-1-1-1,4 2 1-15,3-1 0 0,4 3-1 0,3 2 1 0,6-4-1 16,3 2 1-16,8 0 0 0,3 1 1 16,1 2-2-16,7-4 2 0,0 2 3 15,-4-2 2-15,5-1 4 0,-1 2 3 0,0-2 3 16,2 4 0-16,-3-3-2 0,2 2-5 15,-2-2-4-15,-2 3-3 0,2-2 0 16,4 2 6-16,-1-4 8 0,6 2 4 16,-3-2 4-16,4 4 1 15,-4-3-3-15,3 4-2 0,1-5-4 0,1 4-5 16,-4 0-5-16,4 2-3 0,-6 1-2 0,2 4-1 16,1 5-1-16,-7-1 1 0,1 7-2 31,-2 3 1-31,2 2 0 0,-4 5-1 0,1-2 0 0,4 6-1 0,-5 2-2 15,4 3 3 1,2 2 0-16,-1 0-1 0,5 1 1 0,2-3-1 0,4 4-1 16,2 0 2-16,0 1-1 15,6 0 0-15,-4 6 1 0,-1 5 0 0,3-2 1 0,-1 3 1 16,-3-5-1-16,0 1 0 0,-1-8 0 16,-5-1-1-16,3 1 0 0,-4-3 0 31,1 5 1-31,5-3-1 0,-7-4 1 15,5 0-1-15,-1-4 0 0,-1-4 0 0,2 1 1 16,1-2-1-16,0 0 1 0,0 0 0 16,2-5 1-16,0-3 0 0,0 1 0 15,0-11-1-15,0 4 1 0,0-8-4 16,0-3 18-16,0-1 17 0,0-1 13 16,4 3 17-16,1-1-7 0,0 0-7 15,-3-3-6-15,5-2-7 0,0-1-6 16,-1 3-5-16,3-8-4 0,-2 3-3 0,0 5 2 15,5-9 2-15,-3 0 1 0,5 0 1 16,2-2-5-16,4-3-7 0,10-1-7 16,5 5-4-16,10-8-2 0,10 3-12 15,-2-2-14-15,3 0-33 0,-4-2-46 16,12 6-91-16,12-1 107 0</inkml:trace>
  <inkml:trace contextRef="#ctx0" brushRef="#br0" timeOffset="103873.8">8624 8190 910 0,'0'0'167'0,"0"-2"125"16,0 2-77-16,0-2-109 0,0 2-35 0,0-3-24 0,0 3-17 0,0 0-8 15,0 0-8-15,0 0-3 0,-2 0-3 16,-1 0-2-16,-8 0 0 0,0-2-1 15,-1-1 1-15,-4 1 3 0,-2 0 1 16,-5 0 2-16,2 2 1 0,-6-3-4 16,1 1-3-16,-1-3-3 0,1 1-1 0,-12 2-2 15,-4 1 2-15,-6-3 1 0,-11-5 2 16,-8 6 1-16,-2-8 0 0,-11-1 1 16,-7 1 0-16,-5-3 3 0,2 5 4 15,1-2 3-15,0 1 3 0,2 1 2 16,-7-4 5-16,2 3 1 0,-9-3-3 15,2 6-1-15,3-2-8 0,6 6-5 0,8-1 11 16,8-1 7-16,3 1 2 0,9 3 2 16,9 1-9-16,3 0-9 0,9 0-2 15,-1 0-3-15,-1-2-3 0,4 0-1 16,0 2-3-16,5 0 0 0,6 2-1 16,3-2 0-16,-1 0 0 0,4 0 1 15,4 0 0-15,4 0 0 0,2 0 8 0,5 0 6 16,1 0 2-16,6 0 3 0,0 0-7 15,0 0-4-15,-3-2 0 0,3 2-4 16,0 2-1-16,3-2 0 16,3 0-1-16,1 0 1 0,2 0 1 0,5 2-1 15,5 1-3-15,8-1-1 0,7 0-2 16,14-4-3-16,10 0-4 0,18 2 2 16,8 2 0-16,8-2 3 0,9 0 3 0,-4 0-1 15,15 0 0-15,3 0 0 0,1-2-1 16,1 0 1-16,-4-3-1 0,-6-2 0 15,2 3 1-15,1 3 0 0,11-3 0 16,-2 4 0-16,12-5-6 0,-2 1-5 16,-3 6 0-16,-9-2 0 0,-14 2 5 0,-18-1 6 15,-14-1 0-15,-23 0 0 0,-18-1 1 16,-9-1 2-16,-5 0 6 16,-10 2 8-16,-6 0-8 0,-4-2-12 0,-8-1-12 15,-6-4-12 1,2 7 4-16,-3 0 11 0,-13 0 4 0,-16 2 5 15,-20-1 3-15,-15-1 7 0,-9 0 6 0,-4 0 4 16,6-1 0-16,3-1-4 0,9-2-4 0,-2-3-2 16,11 4 2-16,-4-1 2 0,6 2-2 15,3 0-1-15,0-3-2 0,-3 2-3 16,5 1-2-16,-6 2 0 16,1 0 1-16,1 0-2 0,-8 0 2 0,-6-2-1 15,-3 2 0-15,-1 0 1 0,-1 0 2 16,6 2 3-16,6-2-1 0,9 0 2 0,14 2-5 15,4-2 0-15,11 1-1 0,1-1-1 16,-1 0 2-16,8 2 1 0,2 0 3 16,4-2 6-16,9 3 1 0,-3-3 2 15,3 0-4 1,5 0-3-16,3 0-2 0,3 2-1 16,-1-2 2-16,-4 4 0 0,6-4 3 0,0 2-1 0,0-1-3 0,0-1-2 15,0 0-2-15,-1 0-2 16,1 0 1-16,-4 0-1 15,4 0-4-15,0-1-11 0,-2-1-15 0,1 0-14 0,1 0-61 16,1 2-52 0,-2-7 509-16,-12-11-317 0</inkml:trace>
  <inkml:trace contextRef="#ctx0" brushRef="#br0" timeOffset="129070.57">25564 9089 1637 0,'16'7'60'0,"-131"32"139"31,99-37-178-31,-4-4 7 0,-1-3 10 0,-9-2 6 15,-1-6 0-15,-11-3-4 0,-8-3-5 32,-1-8-4-32,-6 1 0 0,-12-5-2 0,-7 1-3 0,-9 0-6 0,-13-7-9 15,-17 5-6 1,-16-5-1-16,-11 1-3 0,-9-1 0 16,-10 2 0-16,-18-1-1 0,-15-1 0 15,-8 1 0-15,-10 4-11 0,8 2-6 0,-7 6 0 0,-2 2 2 16,-12-1 9-16,-4 2 5 15,4 1 1-15,1 4-9 0,8 9 2 16,9 6 2-16,8 2-1 0,-1 6 14 0,8 4 14 0,11 2 0 16,20 1 1-16,32 2-5 0,22 1-13 0,24 5 2 15,12-6-2-15,14 1 2 0,15-1-2 16,11-2-3-16,8-3-18 0,6-6-37 31,8-3-37-31,7-2 41 0</inkml:trace>
  <inkml:trace contextRef="#ctx0" brushRef="#br0" timeOffset="146607.69">2007 9082 1105 0,'7'-32'73'0,"0"7"15"0,0 4 10 0,-3 7-28 0,5-1-5 0,-4 1-2 0,6 4-1 15,1 1-6-15,-1 2-10 16,1 3-10-16,0-1-6 0,-1 1-2 0,-2 2-2 0,0 2-3 15,0-1-4 1,-6 1-1-16,4 0-1 0,-7 0-2 16,0 0-2-16,0 0 3 0,-1 0 0 0,-5 0 11 15,-1 0 11-15,2 0-1 0,0 1 0 16,-10 1-9-16,1-2-9 0,-4 2-6 0,-3 0-5 16,-4-2-2-16,2 5-3 0,-10-3-2 15,-5-2-1-15,-10 5 0 0,-6-3-2 16,-9 3 1-16,0 1 0 0,-5 2 1 15,3 0 2-15,-6 4 4 0,-2-1 2 0,6-3 1 16,-1 5 1 0,1-1 2-16,0 1 1 0,-3 1 4 0,7-2 5 0,4 1 5 15,2-4 5-15,13 3 1 0,3 2 3 16,11-1 0-16,7-1-4 16,2 0-4-16,5-3-9 0,-2 0-7 0,2 2-5 0,0-6-3 31,2 4-1-31,2-6-1 0,1 3 1 15,0-1 9-15,2-1 9 0,2-1 7 0,0 4 4 16,-2-3-8-16,-3 8-3 0,3-5-2 0,-3 8-3 0,6 0-1 16,3 5-4-16,-3 0-6 0,6 6-1 0,-1 2-2 31,-1 4-1-31,0 6 1 0,2-6-2 16,0 5 0-16,2 0 0 0,1-2 0 15,3 4 0-15,-4 0 0 0,-1 4 1 16,-1 3 0-16,-3 7 0 0,-3 0 1 15,1 6-1-15,0 3 0 0,-4 0 0 16,0-2-1-16,-2 4 1 0,-1-5 0 16,5-11-1-16,-2-2 1 0,2-9-1 0,0-5 0 15,3-2 0-15,4-2 0 0,0-1-1 16,0-6 1-16,0-1 1 0,-3-6 0 16,1-5 0-16,4 1 1 0,-2-1 0 15,2-5 0-15,-4-2 1 0,2-2 0 16,0 0 9-16,-4 0 9 0,6 0 7 15,-2 0 6-15,0 0-3 0,0-2-7 0,0 2-3 16,0 0-4-16,0 0-1 0,0 0 1 16,0 0 0-16,2-2 0 0,5 4-4 15,-2-2-2-15,4 0-7 0,0-4-2 16,5 1-1-16,7 3-1 0,10-2 1 16,4 4 0-16,2 1-1 0,9-3 2 15,6 4 0-15,1-2-2 0,11 1 1 0,0 2-1 16,5-1-1-16,0 0 1 0,-5-1 0 15,1-3-1-15,1-3 1 0,1-1-11 16,-3-8-34-16,-2-3-60 16,-12-4-114-16,3-22 119 0</inkml:trace>
  <inkml:trace contextRef="#ctx0" brushRef="#br0" timeOffset="167678.91">1071 10855 1544 0,'5'-34'38'0,"-5"6"-19"0,5-2 6 0,3 5 5 0,-5 3 14 0,1 1 4 0,4 3-2 0,-4 4 4 0,0 2-1 16,3 5 3-16,-4 3 2 0,-1 4-7 15,-2 0-5-15,0 0-8 0,0 0-6 16,0 0-5-16,-9-5-8 0,2 3-7 16,-5-3-5-16,-3 1-1 0,-4 3 0 15,-6-1-1-15,-2 4 0 0,-3 5-2 16,-3 7-3-16,-8 7-2 0,2 4-1 15,3 5 2-15,-3 0 0 0,6 4 0 16,-6 3 1-16,0 0 0 0,-4 2 1 16,1 4-1-16,-3-1 0 0,6-6-1 0,-3-1-1 15,3 1 1-15,5 1 1 0,-1-3-2 16,4 1 1-16,7-1-3 0,-1 0 2 16,2 3 1-16,3-5 1 0,1 1 0 15,3 1 2-15,2-4-1 0,5 2 0 0,2-3-1 16,7-1-2-16,0-2 1 0,7-4 2 15,-4 1 3-15,3-2 3 0,2 0 2 16,3-5 1-16,-2 2 1 0,3-2 0 16,-3 0 0-16,4 2 1 0,-5-2 2 15,3 0-1-15,2 1-3 0,1 6-2 16,0-1-3-16,0 2 0 0,2 7 0 0,4 2-1 16,1 5-1-16,4 4 0 0,-4 1 0 15,9 6 1-15,-2 4 1 0,3 6 0 16,6 1 1-16,-5 1-1 0,3 2 0 15,1-2-1-15,-1 8 1 0,-3 2 0 16,0 3-1-16,-7 4 1 0,-2 4-1 0,-5 1 1 16,-4 6 0-16,-2 3 4 0,-3-2 3 15,-4 3-1-15,-5-3 0 0,-3 4-7 16,-8 2-2-16,-5 3 0 0,-7-1 1 16,-7-6 2-16,-7 0 0 0,-6-9-1 15,-6-1 0-15,1 1 0 0,0-8 1 0,0-6 0 16,5-5 0-16,6-6-1 15,7-7 0-15,3-3-1 0,6-5 1 0,-2-6 1 16,4-7 0-16,4-1 2 0,5-3-1 16,1-1 0-16,4 0 0 0,1 0 0 15,0-4 1-15,4 2 0 16,0-5 0-16,0-1 1 0,0-4 0 0,2-2 3 16,4 1-1-16,-6-7-2 0,3 6-1 0,1 3-3 15,3 0 0-15,3 0 0 0,1 8 1 16,0 1 0-16,1 2 1 0,1-1-1 15,1 5-1-15,-2-1 0 0,2 6 0 16,-5-2-1-16,0 1-1 0,-5 6-2 16,-4 6-1-16,-2 8 1 0,-4-2 0 0,1 8 1 15,0-2 1-15,-2-1 0 0,-4 3 0 16,0 6 0-16,4-1 2 0,0 5 0 16,-2 1 1-16,4-12-1 15,3-1 0-15,2-13 0 0,2 0 0 0,0-1 2 16,5 1-1-16,5-1 8 0,1-2 10 15,3-8 9-15,0 1 7 0,5 0-2 0,-2-2-7 16,5-4-6-16,-1 0-2 0,5-1 1 16,6-7 2-16,5-1 6 0,9-3 4 15,-2-5-2-15,3 1-6 0,1-7-9 16,1 4-8-16,4 0-5 0,4-5-11 16,6-4-28-16,-3 0-37 15,6 0-39-15,-4-11 508 0,1-1-318 16</inkml:trace>
  <inkml:trace contextRef="#ctx0" brushRef="#br0" timeOffset="200793">27314 16535 1847 0,'3'2'75'0,"4"2"-10"0,-3-2-13 0,1 3-27 0,2-3-10 0,-1-2-7 0,3 3 1 0,3 1 5 0,-1-2 4 0,8 1 7 16,-1-3 4-1,7 0-2-15,7 0-4 0,12-3-8 16,11 1-8-16,16 2-6 0,3 0-1 0,10 0 3 15,-6 5 15-15,5-3 8 0,4 0 2 16,10 3-4-16,6 0-15 16,7 1-6-16,0 4-3 0,-9-4 1 0,-10 1 0 0,-6-2-1 0,-7 0 0 15,-9 8 0-15,-7-3 0 16,-12 1-1-16,-13-6 1 16,-4 4 1-16,-6-7 5 0,-6 3 4 0,-3 4 7 0,-13-5 3 15,-1 6-3-15,-2-4-3 0,-2 4-1 16,-4 1-1-16,-3 7 5 0,-11-1 3 15,-3 10-1-15,-2 0-2 0,0-3-6 16,2 5-5-16,3 3-4 0,2 0-1 0,2-1 0 16,1 3-1-16,3 3 0 0,1 2-1 15,2 0-2-15,3 2 0 0,1 3-1 16,3 6 0-16,3 7 3 0,3 8 3 16,6 13 4-1,2 2 0-15,2 5 0 0,0-1-1 16,-3-5-1-16,-3-6 1 0,-5-7-3 0,1-8 0 0,-4-3-1 0,-1-5-1 31,5-6 0-31,-1-8-2 0,0-4 0 16,1-6 1-16,-3 3 1 0,1 2 0 15,1 1 1-15,0 4 1 0,4-11-1 16,-2-1 3-16,-3-2 2 0,1-3 4 16,0 1 5-16,-5-1 0 0,0-8-1 15,-5 0-3-15,2-1-2 0,-3 1-1 16,-1-4 2-16,0 4 3 0,-4-6 3 0,1 4 0 15,-3-2-2-15,3 0-3 0,-6 0-4 16,2 0-2-16,-4-3-2 0,-2 5 0 16,-3-6 0-16,-1 2 0 0,-10 2-1 15,-5-5 0-15,-4-2-3 0,-6-2-1 16,-5-3-2-16,-2 0-1 0,-10 0-4 16,-3-4-14-16,-4 0-48 0,-17 0-95 0,-9-3 95 15</inkml:trace>
  <inkml:trace contextRef="#ctx0" brushRef="#br0" timeOffset="202048.14">1619 16631 1287 0,'5'0'155'0,"-1"0"205"0,-1 0-271 0,-3 0-36 0,0 0-8 0,0 0-5 0,0 0 0 15,0 6-1-15,0-6-4 0,-2 1-6 0,2-1-6 16,0 2-5-16,-1-2 0 0,-10 2-2 16,6 0-5-16,1-2-2 0,-3 0-3 15,2 0-2-15,-4 1-2 16,-2 3-1 0,0-2-1-16,-3-1-1 0,-2 3 0 15,-9 0-2-15,-3 1 0 0,-11-2 1 16,-5 1 0-16,-9 5 2 0,-6-6 0 15,-7 1 0-15,-1 1 1 0,-6-3-1 0,1 2 1 16,3 4 0-16,7 0-1 0,8 4 1 16,6-1 6-16,6 1 5 0,8-3 10 15,1 0 4-15,11 3 0 0,6-3 0 16,4 0-2-16,1 2 1 0,4-6 5 16,-2 2 2-16,4-4 1 0,0 5-2 15,1-1-5-15,2-4-2 0,-1 3-3 0,1 1-3 16,2 0-2-16,-4 0-4 0,3-2-3 15,-3 2-2-15,1 2-5 0,-5 2-2 16,8 5-2-16,-1 5-2 0,1 0 0 16,0 8 2-16,-2 3-1 0,2 10 1 15,0 6 2-15,0 3-1 0,2 10 1 16,-2 4 0-16,-6 6-1 0,1 12 1 16,-4 1 1-16,-3-3-1 0,-4-4 0 0,3-10 0 15,6-10-3-15,-2-2 0 0,1-6 1 16,4 1 0-16,1-4 1 0,3-2 1 15,1-3-1-15,-1-11 0 0,2 0 1 16,0-10 0-16,-2-1 0 0,3-3 7 16,-1-8 9-16,2 0 8 0,3-4 11 15,-5-4 10-15,5 3-1 0,0-4-2 0,-2-1-10 16,4 0-16-16,-2-1-9 0,2-4-18 16,3-4-24-16,15-2-25 0,14-13-109 15,23-17 102-15</inkml:trace>
  <inkml:trace contextRef="#ctx0" brushRef="#br0" timeOffset="-163908.87">27569 17663 1568 0,'64'0'113'0,"-117"13"608"16,56-8-1011-16,-1 2 76 0,0 0 223 15,0 2 3-15,-1 0 2 0,-1 0 1 16,-1 3-1-16,-5-1-2 16,1 3-1-16,-2 0 2 0,-4 4 1 15,2-1 1-15,-3 1 1 0,-2 3 2 0,0-1 3 16,-8 3 2-16,5-2-2 0,-1 2-5 15,-5-1-6-15,3 1-6 0,1-2-3 0,1 2-1 16,0 2 0-16,2-4 0 16,-1 4-1-16,-3-6-2 0,1 3 1 0,3-3-2 15,-7 4 1-15,1-3 0 0,-1 1 1 16,-3 4 1-16,-3 0 3 0,-3 3 7 0,-3-5 4 16,-4 4 4-16,-5-4 0 0,-1-2-4 15,-8 0-1-15,-5-1 1 0,-1 6 10 16,-12 1 12-16,2 0 0 0,-4-6-3 15,1-5-13-15,6-2-12 0,-5-5-4 16,0-2-1-16,-10 0 2 0,-6-5 1 16,-5 1 1-16,-6-1 1 0,4 2-2 15,4-3 0-15,-8-1 0 0,-3 0 2 0,-11 0 0 16,-10 0-2-16,0-1 0 0,-8-6-3 16,10 3 0-16,1-8-1 0,-12-1-1 15,-4-1 0-15,-2-4-6 0,3 2-3 16,11 0 2-16,-1-3 0 0,-2 3 6 15,-1 0-2-15,-1 2-2 16,20 1 0-16,7 5-2 0,14-5 6 0,5-1 2 0,3 2 1 16,-5-4 2-1,-4 0 0-15,10 1-1 0,5 3-2 16,9 3 0-16,11 2-1 0,3-4 0 0,1 6 1 0,1-6-1 16,3 8 0-16,6-8 1 0,-1 1-1 15,1 1 1-15,-2-4 0 0,-2 3 0 16,-1 1 0-16,1 2 0 0,-1-2-1 0,1 4 0 15,4-4 0-15,0 2 0 0,2 0 0 16,-5-1 0-16,-3 1 0 0,-1 2 0 16,-3 1 1-16,2 3 1 0,1 1 0 15,4 0-1-15,-10 3 0 0,3 3-1 16,-6 2 1-16,-7 7-1 0,-4-3 0 16,-5 6 3-1,0 1 1-15,-5 4 1 0,0 6 2 0,3-4-2 0,6-6-2 16,6 2-2-16,-4-1-1 0,1-1 0 0,-7 3 0 15,-2-5-2-15,8-1 1 0,-3 0-1 16,1 2 1-16,5-2-1 0,3-4-1 16,6-1-2-1,7-2-2-15,2-7 0 0,0-1 2 0,-6-1 1 16,0 0 2-16,-14-1 1 0,2-5 0 0,-5-1 0 16,3 0 1-16,2 0-1 15,0-4 1-15,0 6 1 0,0-7 0 0,-4 1 0 0,-5 0 0 16,-5 1-1-16,-9-3 2 0,-11 1-1 15,1 1-1-15,-1 4 0 0,5-3-1 16,5 8-1-16,-3-2 2 0,-7-3-1 16,-5 2 1-16,-5-6 1 0,-4 2-1 0,7 2 0 15,5 0 0-15,8-4 3 0,1 1 7 16,2-3 9-16,-3 1 7 0,1 0 3 16,10 1-1-16,6-1 0 0,14-1 0 15,8 4 0-15,8-3-4 0,8 3-10 31,7-3-6-31,4 6-3 0,10-3 2 0,4 8-39 0,3-6-86 16,7-8 75-16</inkml:trace>
  <inkml:trace contextRef="#ctx0" brushRef="#br1" timeOffset="-57443.1">27904 8637 1682 0,'-10'10'49'0,"-1"1"-26"0,6-7 2 0,3-3-4 0,5 1 7 16,8-2-1-16,7 2-2 0,7 1-4 0,8 1 1 0,10-4 0 15,7 4 0 1,4-1-5-16,10 2-9 0,9 1-3 0,12 3 0 0,9-2-6 16,2 2 5-16,1-2 8 15,-6 0 7-15,-1-5 14 0,8 8-6 0,3-3-5 16,14 4-10-16,4 3-9 15,3 0-7-15,-1 0 1 0,-1 1 0 0,1-1 0 0,10 0 5 16,2 0-5 0,4-1 1-16,-3-5-2 0,1 8 0 0,2-1 4 15,1 1 0-15,4 1 0 0,3-8-6 0,1 7-2 16,-1 4-4-16,4-4 4 0,-6 1 8 16,-8-4 1-16,-4-1 6 15,-6-3-1-15,-3 3 3 0,-5 1 1 0,3 1 3 0,-4 2-1 16,-10 2-3-16,-1 1 2 0,-10-1 9 15,-2 1 1-15,-3 3 0 0,-7-5-1 32,-3 6-9-32,-11-5 3 0,-12 2 4 15,-9-1-1-15,-7-1 2 0,-6-4 0 16,-5 2-3-16,-8-2-2 0,-8-1-7 16,-2 1-7-16,-8-2-5 0,-1 2-5 0,-3 1-1 15,-5 2 2-15,-4 3 3 0,2 3 2 16,-7 0 1-16,1 4 0 0,-1-1 0 15,0 4 2-15,-2 6-1 0,2-3 1 16,-2 10-1-16,4 0-2 0,1 1 0 16,0 2-1-16,1 2 0 0,-3 1 2 15,-1 6 1-15,2-1 1 0,-4 1-1 0,0-2 0 16,2 4-1-16,-6-8-1 0,4 8 0 16,2 0 1-16,-2 1 3 0,0 10 0 15,-4 8 3-15,-6 7 5 0,1 2-1 16,0-7-1-16,6-7-4 0,1-9-2 15,-5-2-2-15,5 3 0 0,0-5 0 16,-1 2-1-16,3-1 1 0,-5-1 1 0,3 1 0 16,-5 5 1-16,3-2 0 0,-3 0 1 15,6 0 0-15,1 0-1 0,2 2 1 16,-1 7 1-16,-4 7 2 0,-1-2 0 16,1 5 0-16,-1-15-4 0,4 0-1 15,2-8-2-15,-2-1-2 0,0 1 1 16,0-1 2-16,0 2 1 0,2-1 1 15,-2 1 0-15,2-3 0 0,-2-1 0 0,-3-7 0 16,10 9 0-16,-5-2 0 0,3-2 1 16,0 2 0-16,-8-4-1 0,10-3 1 15,-4 0-1-15,5-3 0 0,-1 4 1 16,-2 3 0-16,4-1 0 0,3 2 0 16,-3-8 0-16,0-3-2 0,6 2 1 15,-5-3-2-15,3 0 2 0,3-2 0 0,0-2-1 16,0-3 1-16,-2-4 0 0,0 0-1 15,-3-3 0-15,3 1 1 0,0-1 0 16,-1-1 0-16,1-3 0 16,2-1 0-16,-7-1 0 0,2 2 0 15,1-2 1-15,-3 4-1 0,2 2 0 0,-3 1 0 16,1-1 0-16,0-3 1 0,-2 8 1 16,1-3-1-16,-1 1 1 0,-2-7 0 15,0 4 0-15,1 1 1 0,1 0-1 0,0 2 0 16,0-1 0-16,0 1 0 0,2 0-1 15,-2 0 1-15,-1 2-1 0,3-2-1 16,0 0 6-16,1 1 3 16,-1-1 2-16,2-2 0 0,-2 4-4 0,0 5-3 15,0 2-1-15,-1 4-1 0,3 1 0 0,0 2 0 16,-1-1-1 0,-1-6 0-16,0 1 0 0,-2 1 0 15,1-2 0-15,-1 2-1 0,0-4 2 0,0 6 0 0,-2-6-2 16,2-2 5-16,2 3 9 15,-3-7 8-15,1 8 7 0,0-3-1 16,4-1-7-16,-6-1-6 0,4-2-5 16,0 0-2-16,-4-2-3 0,8 4-3 0,-6-6 0 0,3 2 0 15,-2-3-2-15,2-2 1 16,1-1 0-16,0 0-1 0,-1-5 1 16,-1 1-1-16,2-1 1 0,-4-3 0 0,6-2-1 15,-5-3 0-15,3-2 1 0,0 0-1 16,-2-6 1-16,5 6 0 0,0-7 0 15,2 3 0-15,0-1 0 0,0 1-1 0,0-5 1 16,0 0 0-16,0 0 0 0,-2 2 0 16,2 1 0-16,0-3 4 0,0 0 3 15,0 0 5-15,0 0 2 0,2 0 0 16,-2 0-2-16,0 2-3 0,2-2-2 16,0 0-1-16,-2 0-3 0,0 0-1 15,1 0-1 1,1 0-1-16,-2 0 0 0,0 2-1 0,4 3 1 0,-4-5-1 0,0 2 0 15,5 3 1 1,-5 2-1-16,4 0 0 0,-3 4 0 16,3 1-1-16,-2-4 1 0,0 2 0 0,1 3 0 0,-3-1 0 15,4 4 0-15,-1 0 0 0,-3-4 0 16,0 2 0-16,-5-1 0 16,1-6 0-16,-1 7 0 0,1 0 0 15,4-1 0-15,-3 1 0 0,-1 0 0 0,4-1 0 16,-3 1 0-16,3 2 0 0,0 0 0 0,-4-2 0 15,4 2 0-15,0 0 1 0,0-2-1 16,0 2 0-16,-2-2 0 0,1-3 1 16,-1-1-1-16,0-3 0 0,0 1 0 15,-3-3-1-15,0 2 0 0,-1-4 1 16,5 3 0-16,-5 3 0 0,3-6 0 0,-1 6 0 16,2-5 0-16,2 5 0 0,-5-4 0 15,3 5 1-15,-1-4-1 0,1 4 0 16,0-4 0-16,-3 1 0 0,1-4-1 15,3 1 0 1,1-2-1-16,0-2-1 0,-2 5 0 16,-5-5 1-16,0 2 1 0,1-2 1 0,3 2 0 15,3-2 1-15,0 0 1 0,0 0-1 0,-6 0 0 0,5 0 1 16,1 0 1 0,-4 0 1-16,-3-8 2 0,4 5-1 0,-5-2-1 0,0-1-2 15,-3-1 0-15,-5 0-2 0,2-2 0 16,-6-3 0-16,-3-2 0 15,-3-1-1-15,-4 1 1 0,-8-2 0 16,-4 2 0-16,-3 0 0 0,-1 0 1 0,-7 0 0 16,3-1 0-16,-3 1 0 0,2 2 0 15,-4-2-1-15,-2-1 0 0,4 1 0 16,-2 2 0-16,0-2 2 0,-2-1-1 16,-7 1 0-16,-1-2 8 0,-8-1 5 0,-5 1 0 31,2 1 1-31,-2 1-9 0,0 4-4 0,2 1-2 15,3 0 2-15,4 7 0 0,-2 2-1 0,0 2 0 0,-2 1 0 0,2-1-1 32,-3 5 1-32,3-3-1 0,7 5 0 15,-9-4 2-15,11 6-1 0,-5-6-1 16,-2 4 1-16,-2-2 0 0,-4 2-1 16,3 1 0-16,1-2 0 0,2 2 0 15,0 1 0-15,1-6 0 0,-3 6 0 0,2-8 0 16,-4 1 0-16,-1-2-1 0,-6 1 1 15,-3-3 0-15,1-3 0 0,-1 1 0 16,0 0 0-16,3 0-1 0,-2 1 1 16,6 1 0-16,-4-2 0 0,0-4 0 15,-1 5 0-15,-4-1 0 0,0 0 0 16,1 0 0-16,3-1 0 0,-6-4 0 16,-5 1 1-16,-4-6-1 0,-5 0 1 0,-2-1 0 15,-2 3-1-15,6 1 0 0,5 0 0 16,4 3 0-16,-1-1 1 0,1 0 2 15,-2 4 0-15,-1-6 1 0,8 7 0 16,4 2-1-16,8-2-2 0,6 2 0 16,-1 2 0-16,10 0 0 0,-1 1 0 15,6 5 0-15,3-5 0 0,1 1 0 16,4 3-1-16,-2-4 0 0,8 3 0 0,3 1 1 16,8-2 0-16,7 4 0 0,1-6 0 15,4 6 0-15,4-2 0 0,1 2 1 16,0-2 8-16,4 2 5 0,2-2 1 15,0 2 1-15,-1 0-7 0,5-2-6 16,-1 2-1-16,-2-5 0 0,4-1-1 0,0 1 0 16,-2 1 0-16,2-5-1 0,0 2 0 15,0-2 0-15,0 0-1 0,0 0 0 16,0 0 2-16,0 0-11 0,0-2-21 16,6-3-15-16,-1-1-78 0,6 3-93 15,-1-13 126-15</inkml:trace>
  <inkml:trace contextRef="#ctx0" brushRef="#br1" timeOffset="-19291.28">28060 8653 1720 0,'-1'58'97'0</inkml:trace>
  <inkml:trace contextRef="#ctx0" brushRef="#br1" timeOffset="-18171.3">28188 8555 1899 0,'103'73'32'16,"-36"-109"-23"-16,-1 31 6 0,12-41 3 15,2 50 3-15,-1 3-2 0,5 5 3 16,3 4-11-16,8 5-7 0,5 1-4 15,2-1-11-15,3 2 6 0,5 0-9 0,3 2-1 16,4-2-6 0,13 5-7-16,6-1 11 0,5-8 2 0,0 1 12 0,-4-8 4 15,-9-5 1-15,5 6 3 16,3-3 1-16,-3 5 2 0,11 0-1 16,5 12 0-16,3 1 6 0,4 3 1 0,-9 1 6 15,-8-1 3-15,-10 8-2 0,-8-1 0 0,-4 2-2 16,-2 1-6-1,-14-2-5-15,0 2-2 0,-14-9-4 16,-11 0 0-16,-5-2 0 0,-12-5-2 0,-6-6 0 0,-7-1 2 16,-7-4 13-16,-7-1 11 15,-11-3 14-15,-7-1 3 0,-1-2-11 0,-6 4-11 0,-6 3-10 16,-1 0-7 0,-1 6 2-16,-6 6-2 0,-2 4-1 15,-4 6-2-15,-1-1-2 0,0 3-4 0,-2 2 2 16,-4 6-2-16,6 1 1 0,-2 4 0 0,4 4 1 15,3 9 0-15,0-4 1 0,2 6-2 16,0-1-2-16,2-3-1 0,3 4-1 16,-3 5 2-16,5 3 4 0,0 6 1 0,0 5 1 15,-2-1 0-15,0 1-1 0,-1 0 1 16,-1 3-3-16,-3 5 3 0,2 1-1 16,-4 0 1-16,-4 5 0 0,1 2 0 15,1 7 1-15,-3-5 0 0,0 5-1 16,3 2 3-16,1 2 0 0,1 1 1 15,-4-10-2-15,1-11-2 0,-1-7-2 16,-1 2-1-16,0-2 0 0,-2 2 0 0,0 2 2 16,0-2 0-16,2 0 0 15,0-2 1-15,-2-2 0 16,2-7 0-16,-4 6 0 0,0-4 0 0,9 9 2 0,-8-4-1 16,8-5 0-16,-2-2-1 15,-1-8 0-15,-2-1-1 0,-2-1 0 0,5-4 0 0,2 3 0 16,2-1 1-16,3 7 1 0,1-4 0 15,3 2 0-15,0-1 1 0,-2 1-1 16,2-2 1-16,0-1 1 16,2 3-2-16,3-7 2 0,-1 7 0 0,3-3-1 15,0 0-1-15,-2-1 0 0,4 1-1 16,2 3 0-16,-6 0 0 0,4-2 2 16,2-1-1-16,-8-2 1 0,1-4-4 0,-3 0 11 15,-4-8 6-15,-8 1 4 0,4 2 7 16,-7-4-9-1,0 3-2-15,3 2 3 16,-3 1 1-16,7-7-2 0,-7 1-3 0,5-8-7 0,-5-8-2 0,0 4-2 16,-4-9-1-1,2-1 0-15,0-1-1 0,-7-7 2 0,3 1-1 16,-5-6-1-16,4-4 1 0,0 0 0 0,0-5 2 0,-2 2 1 16,3-5 3-16,-5-1-1 15,6-1 1-15,-3-2-1 16,1-2-3-16,0 1-1 0,-9-5-2 0,-4 5 0 0,-14-7 1 15,-5 5-1-15,-13-1 0 0,-13-6 0 32,-19-6-1-32,-15 0 0 0,-20-11 0 15,-6-1 0-15,-10-2 0 0,-14-2 0 0,-18-4 1 16,-1 3-1-16,-13 1 0 0,-9-4 0 16,-9 3 1-16,2 4-1 0,-5 4 0 15,5 9 3-15,9 11 12 0,-9-6 9 16,-6 10 12-16,1-8 13 0,-2 5-9 15,-2 4-6-15,4 0-2 0,10 2-11 0,8 2-1 16,1 3-2-16,7-2-1 0,13 6 1 16,-1-1 0-16,19-4 0 0,10-1-9 15,7 6-4-15,16-1-3 0,18 1-2 16,23-4 0-16,23-2 0 0,12 1 0 16,17-5 1-16,11-1 1 0,8 2 0 15,14-2-2-15,-3 0-6 0,11-3-21 16,5-3-32-16,3-1-43 0,12-2-83 15,4 0 104-15</inkml:trace>
  <inkml:trace contextRef="#ctx0" brushRef="#br1" timeOffset="82316.32">24152 13044 1638 0,'-26'4'62'0,"6"1"-10"0,8 1-6 0,5-1-20 0,7-3-9 0,2 3-8 0,6-3-3 0,3-2-3 16,5-6 2-16,4-1-1 15,3-3-2-15,5-3 0 0,4-1 4 0,2 0 5 16,3-2 8-16,4 2 6 15,6 0 3 1,8 1 0-16,15 3-3 0,4-5-6 16,6 3-6-16,5 3-7 0,9 4-2 15,7 5-2-15,12 5-1 0,15 8-1 16,10-3-2-16,4 4-2 0,4-5-2 16,-4-2-1-16,5 0 2 0,7 2 0 0,-3 0 3 15,-1-4 1-15,-4 4 0 0,-3-5 1 16,-6 1 1-16,8 1 2 0,-6-3 2 15,-12 8 0-15,-4-4 6 0,-10 3 1 16,-8 5-1-16,-11-8-2 0,-16 3-6 0,-13 1-1 16,-13-6-1-16,-15 2 0 0,-10-3-3 15,-19-1-5-15,-8-1-11 0,-3 0-4 16,-15 2 0-16,-12-3 4 0,-13 1 12 16,-20 0 6-16,-23 0 2 0,-11-1 2 15,-17 5-1-15,-4-3-1 0,-8 6 0 16,-7 2-1-16,-9 1 0 0,-3 1-1 15,1-1 0-15,7-3 0 0,3-2-1 16,-5-3 1-16,-6-3 2 0,-2-1-1 0,7-1 1 16,16-3 3-16,1 0 1 0,1-4 3 15,-4-5 13-15,4-3 5 0,8-1 1 16,22 2-1-16,18-1-11 0,19 4 0 16,17 1 17-16,8 6 21 0,16-2 24 15,9 3 18-15,5 1-11 0,16 3-21 16,10-2-29-16,19 2-27 0,31 4-9 15,30 10 3-15,38 3 7 0,24 8-14 0,6 4 1 16,14-8-3-16,14 2-3 0,14 4 12 16,15 1-2-16,14 2-1 0,5 0-3 15,5 2 5-15,18 2 0 0,-11-2 1 16,-12-2 3-16,-8-5 5 0,-24-6 8 0,-27-3-2 16,-26-10 1-16,-36-8-8 0,-27-9-5 15,-30-5 0-15,-13 0-10 0,-17-3-49 16,-10-3-88-16,-9-10 82 0</inkml:trace>
  <inkml:trace contextRef="#ctx0" brushRef="#br1" timeOffset="83525.45">2106 13998 1490 0,'-49'0'98'0,"10"0"35"0,10 0-21 0,19-1-36 0,4 1-14 0,6-8-14 0,4 1-16 16,6-2-26-16,3-6-8 0,3-3-6 0,10-3 2 15,5-3 6-15,9-2-5 0,8 1-4 16,5 4-6-16,9-2-1 0,8 3 4 16,11 3 3-16,11-5 5 0,13 5 5 15,14-1 3-15,8-2 3 0,26 8 0 16,14 3-4-16,12-2 1 0,-2 8-4 0,6 3 0 16,-8 0 0-16,4 2 1 0,-9 3 1 15,-10 0-2-15,-16-1 1 16,-15 3-1-16,-8 2 1 0,-26 1 0 0,-13-4 0 15,-24 1 1-15,-20-4 1 0,-12-1 2 16,-24-2 6-16,3 2 8 0,-10 1 6 16,-18-3-4-16,-11 4-11 0,-26 0-1 15,-38-4-8-15,-26 0 3 0,-33 1 8 0,-14 3-11 16,-18 3 0-16,-12-2 0 0,10 6-10 16,-10 3 5-16,1 9-2 0,5 0-1 15,0 6 8-15,5 1-1 0,4 3 4 16,-4 6 0-16,2 2 4 0,4 2 12 15,16-1 0-15,15-5 5 16,11 1 6-16,18-1 8 0,20-10 8 0,20-1 4 16,24-5-2-16,17-5-11 0,19-3 1 0,15-8-5 15,9 4-8-15,14-6-22 0,16 3-8 16,25 1-3-16,34-2 1 0,40-1 14 16,36-1-3-16,34-6-2 0,24-4 1 15,16-2-3-15,13-5 2 0,11-2 0 16,-5-4-9-16,-20-1-1 0,-8 1 2 0,-10-3-1 15,-9 0 8-15,2-2 1 16,-18 1-3-16,-16 1 0 0,-23 5 0 0,-17-2 3 16,-28 6-1-16,-31 7 1 0,-25-4 0 15,-25 8 1-15,-14-2 5 0,-7 1-2 16,-9 4-12-16,-2-5 1 16,-12 5-8-16,-18-6-3 0,-25-1 14 0,-30-2-6 0,-28 1 5 15,-18-3 2 1,-12 7-1-16,5 4-2 0,3 0 1 0,3 6 0 15,6 3 0-15,7-2 2 0,2 5 0 0,13-1 0 16,14-2 2-16,7-1 0 0,5 1 0 16,11-3 0-16,3-1 0 0,6 2 0 0,3-2-1 15,2 1 11-15,9-3-35 0,2-3-83 16,5-2 116-16,5-5-60 16</inkml:trace>
  <inkml:trace contextRef="#ctx0" brushRef="#br1" timeOffset="131580.76">25911 10493 1085 0,'-142'55'364'0,"141"-53"-152"0,-88 19-238 15,47-17 71-15,18-1 0 0,5-3 9 16,3 0 7-16,2 0 6 0,1 0 1 0,6 0 4 16,7-2 5-16,0 2 7 0,7 0-8 15,2-1-16-15,0-3-18 0,9-3-23 16,8 3-11-16,12-6-6 15,8 1-3-15,12 0 0 0,11-3-4 0,9 5-1 16,16 0-2-16,8 1 1 0,0 1 3 16,-1 0-2-16,-7-6 2 0,-1 9-1 15,-1-1 1-15,4 4 4 0,8 6 0 16,3 4 0-16,-1 5-3 0,0 4-36 0,-10 3-7 16,-6 3-8-16,-6 3-7 15,1-3 22-15,0-1 2 0,-5-4 3 0,-4-1 9 16,-14-3 11-1,-14-6 4-15,-9-2 7 0,-16-7-1 0,-3 0-4 0,-20-2-1 16,1-4-3-16,-6 2 2 0,-9-3 2 16,-6 3 1-16,-13-1 2 0,-21 1 3 0,-22 2 2 15,-20 0 0 1,-10 0-1-16,-11 3-1 0,-2 1 1 0,-5-2 1 0,-16 1 1 16,-7-3 0-16,0-9 0 0,10 0 0 15,15-1-2-15,10-4 3 0,9-1 4 16,4 0 7-1,9-7 11-15,8 5 3 0,9-1 0 0,13-3-5 16,10 5-8-16,11 0-4 0,11 1-4 0,5 7 0 0,21 8 4 16,-1-8 4-1,4 7 8-15,12 1 0 0,1-6-3 0,11 3-5 0,9-2-8 16,10 5-5-16,11-8-2 0,12 8-2 16,11 0 0-16,11 0 1 0,1 0 2 15,6 2 2-15,-6 2-3 0,-6-2 0 16,15-2 0-16,0 5-1 0,18 4 5 0,15 3 1 15,-1 2-2-15,4 2 3 16,-8 0-5-16,-4-2 1 0,-8 1-4 0,-12-3-1 16,-13-7 1-1,-7 1 2-15,-12-6 3 0,-9 0 1 0,-3 3 0 0,-17-8 0 16,-10 1-1-16,-10-1-4 0,-17-4 0 16,-5 6-7-16,-5-6-6 0,-17 3-1 0,-13-2-3 15,-20-5 6 1,-21 2 7-16,-29-3 2 15,-26-7 2-15,-15 3 2 0,-4 2-1 0,-3 2 1 0,3 0-5 0,-1 3-2 16,-2 6-1-16,4-4 2 0,16 7 3 16,1-1 3-16,2-6 1 0,-3 4 2 15,5-6 2-15,15 9 0 0,17-1-2 16,15-3 0-16,10 1 0 0,3 0 0 16,19-1 0-16,10 3 1 15,7 1 1-15,19-5 1 0,3 5 4 0,10 0 13 0,2 1 13 16,5 1 1-16,7-2 2 0,7 2-13 15,7-4-14-15,11-1-4 0,16 1-8 16,2 1-1-16,9 3 0 0,6 0 0 16,6 2 3-16,9-2 0 0,13 5 0 15,1-3 0-15,2-2 0 0,-2 5-1 16,-13-3 1-16,6 0-2 0,-3 1 1 16,3 4 0-1,7-5 0-15,-4 5-1 0,-8 0 0 0,-8-1 1 0,-6 2-1 0,-2 5 2 16,3-3-1-16,2 5 1 0,-5-1 0 15,-1 0 1-15,-4-2 0 0,-13-1-1 16,-6-6-2-16,-15-3-5 0,-9 4-4 16,-11-6-2-1,-12 0-1-15,-2-6-4 0,-15 3-4 0,-8-3-1 0,-12-3-1 0,-25 1 6 16,-22-5 6-16,-17-1 1 16,-13 0 3-1,-8-2-3-15,-13 2 1 0,-13 1 3 16,-12-1-1-16,4 3 7 0,5 8 5 15,4-4 2-15,1 5 2 0,4 2 5 16,12 0 0-16,20 5-1 0,23-3 0 16,16 2-2-16,18-1 0 0,13 6 1 0,10-4 1 15,14 2 0-15,12-5-1 0,-3 2 6 16,14-2 3-16,5-1-4 0,12 5-1 16,15-6-9-16,11 1-6 0,20 1-1 15,22 2 0-15,22-1 0 0,13 1 2 16,11-2 0-16,-2-8-1 0,2 3 0 15,-5 1 1-15,5-2-1 0,2 4 0 0,-7 2-1 16,-9 2 0-16,-9 8 0 0,-9 4-1 16,-5 5 0-16,-11-1 0 0,-14-4 0 15,-20-2-2-15,-22-5-13 0,-17-7-26 16,-19-1-4-16,-17-2-4 0,-26-1 11 16,-30-10 25-16,-24-10 6 0,-20 3 10 0,-16-8 3 15,-20 6 0-15,-8-2-3 0,-11 3-3 16,4 4-2-16,13-3 0 0,5 10 6 15,6-3-30-15,0-3-29 0,8 3 34 16</inkml:trace>
  <inkml:trace contextRef="#ctx0" brushRef="#br1" timeOffset="182474.21">25629 10635 1466 0,'-1'-2'52'0,"1"-1"-8"0,-4 1 6 0,4-5-5 0,0-2-6 0,-2-7-15 0,4-2-6 0,5-5 4 15,-1 2 4-15,2-4 10 0,1-2-3 16,7 1 0-16,9 1-3 0,10-2-10 16,12 11-1-1,4-3-7-15,11 3-2 0,11 4 2 0,7 3 2 0,8 2-1 16,-1 3-4-16,0 2-2 0,0 1-2 0,3 1-3 16,11 5 0-16,11 4-2 0,9-2 0 15,-1 2 0-15,-3 5 1 0,-3-3 1 16,-12 3 0-16,3-5 1 0,0-1-1 15,-1-2-2-15,-3-4 1 16,-10-2 0-16,-15 0 0 0,-16-2 0 0,-6-4 11 16,-14-1 9-16,-10 2 13 0,-5 1 13 0,-12-3-4 31,-10 6-1-31,-3 1-19 0,-9-4-19 16,-8 2-4-16,-15-5-9 0,-18 0 4 15,-21-7 5-15,-25-7 0 0,-28 1 0 16,-12-6-4-16,-4 4-3 0,-2-3-4 15,7 4 4-15,-16-2 7 0,-12 0 1 16,5 2 3-16,10-2-1 0,23 10-4 16,23 4 0-16,9 1 1 0,10 2 0 0,21-1 2 15,12 2 0-15,24 3 3 0,17 0 6 16,9 2 20-16,-4-3 23 0,11 3 5 16,6-2-1-16,13 0-22 0,12 0-25 15,15 2-9-15,25 0-6 0,14 4 2 16,9 3 0-16,4 0 0 0,8 4 4 15,17 1-1-15,12 2 0 0,-4 2 1 0,-14-1-2 16,-18-5 0-16,-3-3 1 0,18 6 1 16,3 3-1-16,2 1 0 0,-2 3 1 15,-20-2-1-15,-4-1 1 0,-15 1 0 16,-12 2-1-16,-13-6 1 0,-12-5 0 16,-9 1 0-16,-14-1-6 0,-17-5-21 15,-1 1-25-15,-12 0-18 0,-4-1-11 16,-12 3 17-16,-13 0 22 0,-10 4 18 0,-13-2 16 15,-10-1 3-15,-15-4 2 0,-13-2 1 16,-15-2 1-16,-14-2 1 0,-11-2-1 16,-5-1 1-16,-4 0 0 0,-1 3-1 15,-15-2 1-15,-12 3 0 0,0-6 1 16,2 1 3-16,10-3 4 0,1 2 5 16,3 0 8-16,9 0 3 0,19-2-1 0,23 6 0 15,11-6-5-15,6 7 4 0,11 2 10 16,7 0 7-16,18 0-2 0,20-2-3 15,18 2-3-15,10 0-3 0,8 0 3 16,10-1-7-16,13-5-16 0,28 1-7 16,21 1-12-16,23-3-1 0,20 4 4 15,11-1-3-15,31 4-3 0,20 2 2 0,7 3 1 16,14 6 3-16,-2 0 5 0,-5 5 1 16,0 1 1-16,-5 8-1 0,0 3 0 15,-8 1-2-15,-4 1-8 0,-12 2-6 16,-27-2 0-16,-14-2 1 0,-23-3 8 15,-24-9 7-15,-31-5-7 0,-18-6-21 16,-27-5-20-16,-15 0-8 0,-22-3 7 16,-31-3 24-16,-23-3 28 0,-38-12 15 0,-24 0 18 15,-26-15-1-15,-22 1-6 0,-10 7 1 16,-7-3-15-16,1 8-4 0,9 2-3 16,13 5-5-16,19 0-1 0,24 6 0 15,17 2 0-15,14 3 2 0,25 2-2 16,27 3 1-16,26-2 1 0,18 2-2 15,12 0-6-15,11 0-39 0,5-4-42 0,13 2 29 16,19 2 4-16</inkml:trace>
  <inkml:trace contextRef="#ctx0" brushRef="#br1" timeOffset="-135018.85">13732 6034 1281 0,'7'-16'32'0,"-3"2"-16"0,5-2-5 0,-4 3 4 0,-1 3 5 16,3-1 7-16,2 4 3 0,-2 0 5 16,1 2 6-16,3 1-1 0,-4 2 3 15,2-1-3-15,-2 3 0 0,-2 0 4 0,-3 0 1 16,-2 0 1-16,2 0-4 0,-2 0-6 15,0 0-10-15,0 0-6 0,0 0-9 16,0 0-5-16,0 0 2 0,0 0 1 16,0 0 1-16,0 0-2 0,0 0-3 15,0 0-1-15,0 0 1 0,0 0 3 16,0 0 4-16,0 0 2 0,0 0 1 16,0 0-1-16,0 0-1 0,0 0-3 0,0 0 0 15,0 0-5-15,0 0-1 0,0 0-3 16,0 0-1-16,-2 0 1 0,-3 7-1 15,1-5 1-15,1 1 0 0,-1 6 2 16,1-4 2-16,-1 4-1 0,-1 4 4 16,1-6 0-16,-1 3 2 0,1 1 0 15,-1-4 1-15,0 4 0 0,3-1-2 0,-3-2-1 16,1 2-3-16,1-3 1 0,-3 0 0 16,-1 6 1-16,0-6-2 0,-2 4 0 15,-3 1 0-15,1 4-2 16,-1 0 2-16,3 2-2 0,-5-1 1 0,1 3-1 15,3-2-1-15,-1 1 0 0,0 2-2 16,-1-1 1-16,0-2-1 0,1 1 0 0,4 1 0 16,-7 1 0-16,3-3 1 0,-1-1 0 15,-1 3-1-15,4-1 1 0,-5 3-1 16,4-3 0-16,1-5 0 0,-4 4 0 0,3-4 1 16,-5-1 0-16,1 1 2 0,5-9 1 15,4 7 1-15,-2-4 1 0,5-5 0 16,-1 1-1-16,1-1 1 0,2 1 3 15,0 1 3-15,0-5 7 0,0 0 3 16,0 0 0-16,0 0 0 0,0 0-6 16,0 0-3-16,0 0-4 0,0 0-3 0,0 0-1 15,0 0-2-15,0-7 0 0,0 7 0 16,0 0-1-16,-2 2 0 0,2-2-2 16,0 0-5-1,2 0-11-15,-2 0-16 0,0-2-19 0,2 0-15 0,1 0-9 16,-3 1-1-16,2 1-2 15,0 0 3-15,3-2 574 0,2-9-377 0</inkml:trace>
  <inkml:trace contextRef="#ctx0" brushRef="#br1" timeOffset="-134431.12">12691 5896 1774 0,'9'0'122'0,"25"14"-79"0,-11-5-58 0,-51-16 26 16,-6-4-30-16,32 15 5 0,7 6 3 15,-5-1 3-15,0 5 2 0,0 0 1 0,-3 1 1 16,-2-3 2-16,3 6 0 0,0-2 3 16,-5 1 1-16,0 1 0 0,-2-2-1 15,-5 4 1-15,7 1-1 0,-7-2 0 16,-1 6 0-16,5-2-1 0,-3 2 0 16,8 2 0-16,-4-1 0 0,4-6 0 15,-6 1 0-15,2-1-1 0,0-3 1 16,8 3-1-16,-8-2 1 0,4-2 0 0,-3-1 0 15,1 0 1-15,0-1 0 0,4 4-1 16,-1-4 0-16,-1-2 1 0,1 1 0 16,-1-3-1-16,5 1 0 0,-7-1 5 15,0 3 7-15,5-1 3 0,-5-1 4 16,5-6-8-16,-1 6-3 0,-3-8-2 16,4-1 0-16,1-2 2 0,-1 0 0 0,-2 2 0 15,4-2 1-15,0 0 1 0,0 0-5 16,-5 0-22-16,10-4-24 0,-1-4 19 15</inkml:trace>
  <inkml:trace contextRef="#ctx0" brushRef="#br1" timeOffset="-133069.72">20553 6048 518 0,'-14'27'10'0,"2"-11"-14"0,1 3 3 0,0-3 3 0,2 0 37 0,4 2 121 0,2-2 49 0,3-6 29 0,-4 1-16 16,4-2-105-16,0-2-40 0,-2 2-23 16,2-6-18-16,-3 6-11 0,3-3-8 15,-2 4-6-15,0-3-4 16,0 0-2-1,-1 2-3-15,-3 2 1 0,1 1-1 16,-2 4 0-16,0 6 0 0,-2-5 0 0,-2 3 2 16,3 3 4-16,-7-4 1 0,3-1 0 15,3 2-2-15,2-11-5 0,0-1 0 16,0 8-1-16,0-5 3 0,1 3-1 16,1-5 2-16,2-2 1 0,-4 0 1 15,5 0 9-15,-5 4 8 0,0-8 4 16,5 5 2-16,-5-5-4 0,1 1-2 15,-4-1-2-15,1 1-4 0,-2-1-4 0,-1 1-3 16,-2 1-4-16,-1 4-3 0,-2 0-2 16,-10 0 0-16,2 1-2 0,-7-1 0 15,2 2 0-15,-7 1-2 0,2-1-1 16,-6-2 0-16,-2 0-1 0,-1 0 2 16,-6-4 2-16,-1 6-2 0,-2-6 0 15,-2 5-1-15,5-4-1 0,-1 1 2 0,1-2 1 16,-1 1 0-16,-6 1 1 0,2-2 1 15,-14 2-1-15,1-2 0 16,1 2-1-16,0-3-2 0,3 1 0 0,-2 4 3 16,2-5 0-16,2 1 0 0,0 0 1 15,-3-3-1-15,4 2 0 0,-1-1 0 16,-3 3-1-16,-5-6 0 0,-8 0 1 0,2 0 1 16,-7 0 1-16,0 0 0 0,3-2-2 15,-7-4 0-15,-5 3 2 0,-2-1-1 16,0 3-2-16,5-5-1 0,11 6-1 15,2-2-1-15,1 2 4 0,6 0-1 16,2 0 0-16,-1 0 1 0,6 0-1 16,-7 2 1-16,-5-2 0 15,-13 0 1-15,-7 0 1 0,-5-3 2 0,-4-3-1 0,4-2-2 16,-11-3 3-16,-2 0-1 0,2-1-1 16,0-2 0-16,-3 3-2 0,10 0 0 15,-2-1 1-15,-1-4 0 0,5 0-1 16,-2 4 0-16,-2 3-1 0,1 0 0 15,1 2 1-15,2 2 1 0,1-3-1 16,-1 1 2-16,-7 2-2 0,0-4 0 0,-4 4 0 16,-1 1 0-16,6-3-1 0,-1 4 2 15,-5-3 0-15,-2-3-1 0,-2-1 1 16,1-3-1-16,12 3 1 0,4-1 0 16,14 8 1-16,2-5 1 0,8-2 0 15,-4 1 4-15,0 0 4 0,2 4 3 16,11 3 0-16,1-3-5 0,8-2-4 15,5 3-2-15,5-3-1 0,3 0 0 0,8 7 0 16,5-4 0-16,6 3 1 0,4-1 1 16,-1-2 2-16,9 2 0 0,0-3 2 15,5 5-1-15,2-2 1 0,2 2 0 16,3-5 0-16,-2 3-5 0,8 1-29 16,-2-5-19-16,3-1 437 15,9-16-307-15</inkml:trace>
  <inkml:trace contextRef="#ctx0" brushRef="#br1" timeOffset="-130498.51">19449 4192 1536 0,'0'-5'105'0,"0"3"61"0,0-2-67 0,0 4-37 0,0 0-19 0,1-2-18 0,1-5-12 15,-2 0-7-15,7-2-3 0,-7-7-1 16,9-1-2 0,0 3-1-16,-2-1 1 0,4 5 2 15,1-4 2-15,-1-1-1 0,-1-1 0 0,3 2 0 16,1 0 0-16,-2 0 2 0,3 1 0 0,-3 1 0 0,2 3 0 31,0 2-1-31,0-2-1 0,2 6-1 16,-1-3-3-16,1 3-9 0,5 1-2 15,-2 0 1-15,1 0 0 0,5 2 5 16,-4 0 0-16,2 0-1 0,-2 0 0 16,2 4 2-16,2 3 1 0,-4-3 1 15,6 4-3-15,-2-2-7 0,0 4 0 16,-2-2 0-16,2 0 3 0,-1 5 8 16,-1-4 0-16,4 0-3 0,-2 5-1 0,-2 0-2 15,3 2 2-15,1 0 1 0,3 0 3 16,0 0 2-16,1 0 0 0,4 5 0 15,-5-2-1-15,2-1-1 0,0 2 0 16,-2-4 2-16,-2-2-1 0,-1 2 0 16,-2 0 1-16,-4 0 0 0,0 0-1 0,-5-2 0 15,4-2 0-15,-6 4 1 0,0 0 0 16,2 2 0-16,0 0 1 0,-2-4 0 16,-1 0 0-16,-3 2 0 0,3-4 0 15,-4 4-1-15,1-1 0 0,1-1 0 16,1 3 1-16,3 3-1 0,-1-1 1 15,2-3-1-15,-2-1-1 0,-2-3 0 0,-1-1 0 16,3 3 1-16,0-2 0 0,-1 2 0 16,-1 1 1-16,-3 1-1 0,0 3 0 15,1-3 0-15,-4 0-1 0,3 2-1 16,-6-4-1-16,3 4 0 0,-3 1-1 16,-1-3 2-16,7-2 1 0,-8 2-1 15,1-2 2-15,2 1 0 0,-1-1 0 16,4-2 0-16,-1 2 0 0,4-5 0 15,-6 4 0-15,5 1 1 0,-4-2 0 0,2 4-1 16,-3-5 1-16,-1-1-1 0,-1-4 0 16,5 3 1-16,-3 0-1 0,-1-1 0 15,-1 1 0-15,-2 2 0 0,0-2-1 16,4 0 0-16,-3 3-2 0,3 0 0 16,5 3 0-16,-9 1 0 0,2 1 1 15,-1 3 1-15,-1-4 1 0,2 0-1 0,-2 0 1 16,4-2 0-16,-3 0 0 0,5-2 2 15,-1 3-2-15,-5-3 0 0,4 0 1 16,-1-3-1-16,-3 0 0 0,4 4 1 16,-4-8-1-16,3 6 1 0,1-6 0 15,1 4 1-15,-1-4 0 0,-1 4-1 16,1-4 1-16,-1 2 0 0,1-3 0 0,-4 3 0 16,2 0 0-16,-2-5 0 0,3 3-1 15,-1 0 0 1,3-3 1-16,1 2 0 0,-5-2 0 0,1-2 0 15,-2 1 1-15,0-1 1 0,0 4 0 0,0-4 0 16,0 0-1-16,0 0 0 0,4 0 0 0,-4 0-1 16,1 0 0-16,-1 0 0 15,0 0 0-15,4 2-1 0,0-1 0 0,-4-1 1 16,0 0-1-16,0 0 0 0,0 0 1 16,0 2-2-16,0-2 0 0,1 0 1 15,-1 0 0-15,0 0 0 0,0 0-1 16,0 0 1-16,0 0-1 0,4 0 2 0,-4 0 1 15,0 0-1-15,0 0 0 0,0 0-1 16,-4 2 0-16,4-2 1 0,0 0-1 16,0 0-1-16,0 0 1 0,0 0-1 15,0 0-1-15,0 0 0 0,0 0 0 16,4 2 1-16,-4-2-1 0,0 2 1 16,2-2 2-16,-2 3-1 0,0-1 1 15,0 0-1 1,0-2 0-16,0 1-1 0,1 1 1 0,-1 0 0 15,2 0 0-15,0-2 0 0,-2 0 1 0,0 0 0 0,0 0 0 16,0 0 1-16,0 0 7 0,2 0 3 16,-1 0 10-16,3 0 9 15,-2 0 0-15,-2 0-2 0,2-7-10 0,1 3-8 16,4-7-2-16,-5 1-1 0,5-4 4 16,0-2-4-16,-2-2-3 0,4-3 0 15,-3-1-3-15,-1 6 1 0,0-3 0 16,-1 1-1-16,1 4 0 0,-1 2 0 0,-2-1-2 15,-2 4 1-15,0 2-1 0,1 0 0 16,1 4 1-16,0-3-1 0,-2 5-1 16,0-1 0-16,0 0 1 0,0 2-1 15,0 0 0-15,0-2 0 0,0 2-5 16,2 0 0 0,-2 0 0-16,0 0-2 0,0 0-1 0,0 0-2 0,0 0-2 0,0 2-3 15,0-2-1 1,1 5-2-16,-1 1 0 0,0-3 1 15,-1 4 4-15,1 4 4 0,-2 0 5 16,-2 3 3-16,3 0 1 0,-1-2 1 0,-4 2 1 0,3-5 0 0,-1 4-1 16,-1-3-1-1,-2 1 0-15,3-4-3 0,-5 4 1 0,1-4-1 0,-1 2-1 16,-4 1-1 0,1-3 0-16,0 2 0 0,-4-2-1 0,-2 2 3 15,-3 2-1-15,-1-6 2 0,-3 4 2 0,4-4-1 16,-5-1 2-16,1 3 0 0,5-5 0 15,-1 0 0 1,7 1 1-16,-2-1 0 0,0 0 0 16,5-2 1-16,-1-4-2 0,-1-3 1 15,-1-9-19-15,-12-18 12 0</inkml:trace>
  <inkml:trace contextRef="#ctx0" brushRef="#br1" timeOffset="-125899.16">23715 10780 1523 0,'-9'0'44'0,"2"4"-19"0,-2 3 6 0,3-2 1 0,1 4 4 0,2-5 2 16,1 1-6-16,2 4-6 0,0-6-4 15,2 6-1-15,-1-3 4 0,5 2 7 16,-3-2 3-16,4 4 1 16,-1-4-1-16,1 1 1 15,0-2 1-15,2 0 1 0,1 1-2 16,-1-3-2-16,7-1-7 0,4 2-8 0,-1-1-4 0,9 1-5 15,1-2-5-15,4 1-2 0,5 4-3 0,1-5-3 16,0 1-2 0,5 1 0-16,4-2 2 15,-2 1 3-15,4-3 0 0,-2-5 1 0,3 0 1 16,13-4 0-16,9-2 0 0,6-1-1 16,5-2 0-16,-3-1 1 0,3-1-1 15,1-3 5-15,7 1 1 0,7-1-2 16,6-3 0-16,1 1 1 0,-3-4 0 15,-13 1 4-15,-17-7 2 0,-7-2 4 16,-8-3-1-16,-1-1-3 0,-2-6-1 0,-7 4-6 16,-9 6 3-16,-7 3 1 0,-7 3 0 15,-8 4 1-15,-1 5-4 0,-3-1 0 16,-5 5 2-16,-2 1-4 0,-4 3 0 16,-2 4-2-16,0-4-5 0,-6 4-6 15,3-3-5-15,-6 4-5 0,2-2-1 16,-6 3 0-16,1 3 0 0,-2 1-1 15,-2 0-1-15,-9 0 1 0,0 0 0 0,-5 5 1 16,-2 4-2-16,-2 3 0 0,-5-1 1 16,-1 1 4-16,-1 1 1 0,4 3 3 15,-4-4 1-15,4 4 5 0,-1 0 3 16,8-7 3-16,4 1 1 0,4-6 0 16,8-2 1-16,5 1 3 0,7 3 2 15,2-6 11-15,2 0 12 0,2 0 11 16,-2-4 9-16,6-3-1 0,-4 5-4 0,5-8-3 15,-2-1-5-15,2 0-1 0,1-8-1 16,5 3-2-16,2-2-3 0,-1 2-6 16,0 2-7-16,-3 2-6 0,-4 3-7 15,-1 3-3-15,0 5-5 0,-5 1-5 16,6 0-3-16,0 5-6 0,1 4-3 0,1 1 2 16,0 8 4-16,5 9 2 0,5 8 6 15,-2 13 1-15,-3 5 0 0,-3 4 2 16,-13 2-2-16,-4-1-3 0,-10-5 1 15,-2-8-2-15,-7-6-29 0,-11-16-53 16,-8-9 218-16,-17-14-130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3:05:32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10840 8201 1752 0,'32'0'44'0,"-3"1"-23"0,1 3-10 0,-5-1-2 0,-9-3 2 0,3 2 1 0,-3-2 9 0,-2 2 17 16,-3 0 15-16,-1-2 7 0,-2 0 5 16,-3 0-1-16,0 0-7 0,-3 0-9 15,0 0-8-15,-2 0-8 0,0 0-5 16,-2 0-1-16,-3-4-13 0,3 4-14 0,-2 0-10 15,-5 0-3-15,2 0 3 0,-12 0 8 16,-8 0 4-16,-17 0 5 0,-13 0-1 16,-5 2-2-16,-9 0-4 0,4 1-6 15,-9 3 0-15,-8-6-2 0,-6 0 4 16,-13-6 1-16,-7 1 0 0,-7 3 4 16,0-8 0-16,5 4 3 0,6-3 4 0,0 4 27 15,-4-4 1-15,0-1-1 0,9 3-3 16,3-8-26-1,9 6-3-15,10 1-1 0,-3-5 2 16,15 3-2-16,10 4 0 0,11-1 1 0,10 2-1 0,-3 3 1 16,15-3 0-16,2 5 0 0,6 0 1 15,6 0 11-15,4 7 12 0,-2-7 8 16,9 0 4-16,3 0-2 0,3 0-10 0,0 0-5 16,-2 3-1-16,4-1-6 0,-5 0-3 15,-1 0-7 1,10 5 0-16,8-2-4 0,4 4-1 15,10 3 2-15,6-5-1 0,9 4 0 0,8 0 3 0,17-8 2 16,10 3-1-16,18-3 0 0,15-3-1 16,21-3-2-16,8-1 0 0,2 2 0 0,0 4-1 15,-11 0 0-15,-7 0 0 0,-10 1 0 16,-9-3 1-16,-11 0 1 0,-7 2-1 31,0 0 0-31,7 7 2 0,-2 1-3 0,-7-1 1 16,-21 0 1-16,-35-2-2 0,-13-2 3 0,-18 1-1 0,-3-5-3 15,-1 1-14-15,-6-2-19 0,2 6-5 16,-17 2 2-16,-1 5 14 0,-16 3 21 0,-20-2 5 16,-11 0 6-16,-17 0 1 0,-3-5 0 31,-17 2 2-31,-5-2 0 0,-7-8 2 0,-27-1 16 0,-6 2-2 0,-3-2 0 16,-4 2-4-1,18 5-18-15,-1-2-2 16,11 8-3-16,5-1 0 0,14 4 0 15,26-2 0-15,17 1-1 0,16 1 9 0,6-2-26 16,4 0-50-16,-1-3-105 0,-11-8-32 16,-15-14 87-16</inkml:trace>
  <inkml:trace contextRef="#ctx0" brushRef="#br0" timeOffset="71669.44">2060 9663 1554 0,'-19'11'60'0,"-4"1"-15"0,-6 1 2 0,-3-1-23 0,-5-5-8 15,-9 2-8-15,-7 5-5 16,0 1-1-16,-6-1 1 0,-5-5-1 0,2-1 1 0,-3 3-1 16,1-2 0-16,3 0-2 0,3 1 1 15,5-1-1-15,-6 4 1 0,-1 1-1 16,-6 2 2 0,1 3-1-16,1-1 0 0,9 2 1 0,7 3-1 0,13-4-1 15,6 4-1-15,13-2-2 0,6 3 2 16,6-3 1-16,1 2 0 0,8 3-2 0,2-4-7 15,7 4 1-15,2-1 3 0,7 5 5 16,9 6 6-16,5-1 0 0,2-1 0 16,-1 3 0-16,-5-7 1 0,-4 6 2 15,-3 3 0-15,-3 2-1 0,-5 3 7 16,-4 7 9-16,-3 1 8 0,-6 1 4 0,-7-5-9 16,-1-4-14-16,-8 0-10 0,-7 2-4 15,-1-3-1-15,-9 0 1 0,-6-3-1 16,-5 1 0-16,-5 2 1 0,-1-8 0 15,-1 1 1-15,2-3 1 0,3 1 1 16,0 1 1-16,4-4 1 0,3-1 0 16,4-2-1-16,7-1 0 0,-2 3-3 15,8-4 2-15,2 3 1 16,3 1 0-16,10-2 2 0,-5 2-1 0,5 1-1 0,2-3-1 16,0 4 0-16,0-4 0 0,0-3-1 15,2 3 0-15,0-3 2 0,3 0-3 16,-3 3 5-16,3 6 4 0,2-2 4 15,-3 2 10-15,7 8 4 0,-10 1 5 0,6 3 7 16,2 5 3-16,-5-1 8 16,3 3 2-16,-7 4 0 0,0 3-2 0,0 6-8 15,0-4-10-15,-4 2-11 0,1 1-10 16,-2-8 4-16,5 2-15 0,0-5 398 16,5-9-285-16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123D-4053-4577-9EA2-67936A2A9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EBED-F876-4800-959E-ECEAA5108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16</a:t>
            </a:r>
            <a:endParaRPr lang="en-US" dirty="0"/>
          </a:p>
        </p:txBody>
      </p:sp>
      <p:pic>
        <p:nvPicPr>
          <p:cNvPr id="5" name="Picture 2" descr="http://www.parabola.unsw.edu.au/vol44_no1/img36.png">
            <a:extLst>
              <a:ext uri="{FF2B5EF4-FFF2-40B4-BE49-F238E27FC236}">
                <a16:creationId xmlns:a16="http://schemas.microsoft.com/office/drawing/2014/main" id="{4C7F962C-44B3-462E-BFDF-4A8FB96F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" y="280952"/>
            <a:ext cx="5480124" cy="60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214" r="-1865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B12EB3-0CC3-6950-AFCB-22154920E327}"/>
                  </a:ext>
                </a:extLst>
              </p14:cNvPr>
              <p14:cNvContentPartPr/>
              <p14:nvPr/>
            </p14:nvContentPartPr>
            <p14:xfrm>
              <a:off x="62640" y="1361520"/>
              <a:ext cx="11957400" cy="533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B12EB3-0CC3-6950-AFCB-22154920E3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" y="1352160"/>
                <a:ext cx="11976120" cy="53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3DFC-4F25-43D6-B3ED-799111C5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Always state where you use the inductive hypothesis when you’re using it in the inductive step.</a:t>
                </a:r>
              </a:p>
              <a:p>
                <a:pPr marL="0" indent="0">
                  <a:buNone/>
                </a:pPr>
                <a:r>
                  <a:rPr lang="en-US" dirty="0"/>
                  <a:t>It’s usually the key step, and the reader really needs to focus on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 careful about what values you’re assuming the Inductive Hypothesis for – the smallest possible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should assume the base case but nothing more.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ED0180-F455-C721-498E-C426AB2B7F2F}"/>
                  </a:ext>
                </a:extLst>
              </p14:cNvPr>
              <p14:cNvContentPartPr/>
              <p14:nvPr/>
            </p14:nvContentPartPr>
            <p14:xfrm>
              <a:off x="186840" y="2907000"/>
              <a:ext cx="3822480" cy="169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ED0180-F455-C721-498E-C426AB2B7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80" y="2897640"/>
                <a:ext cx="3841200" cy="17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9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EE5CF-8367-4AD6-A8C6-8F035CE8B646}"/>
              </a:ext>
            </a:extLst>
          </p:cNvPr>
          <p:cNvSpPr txBox="1"/>
          <p:nvPr/>
        </p:nvSpPr>
        <p:spPr>
          <a:xfrm>
            <a:off x="2972568" y="2126252"/>
            <a:ext cx="1907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know: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B6E43-3D5C-42E3-BC74-88099145D00A}"/>
              </a:ext>
            </a:extLst>
          </p:cNvPr>
          <p:cNvSpPr txBox="1"/>
          <p:nvPr/>
        </p:nvSpPr>
        <p:spPr>
          <a:xfrm>
            <a:off x="3051984" y="2685730"/>
            <a:ext cx="24212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You can conclude: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CCCE7D-7331-144E-043A-9914BC1B79FC}"/>
                  </a:ext>
                </a:extLst>
              </p14:cNvPr>
              <p14:cNvContentPartPr/>
              <p14:nvPr/>
            </p14:nvContentPartPr>
            <p14:xfrm>
              <a:off x="6540120" y="3222360"/>
              <a:ext cx="1506600" cy="121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CCCE7D-7331-144E-043A-9914BC1B79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0760" y="3213000"/>
                <a:ext cx="15253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07A35-892E-479F-87A5-3FFA01B7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43844-3FD2-457E-A8EE-1B5D88C0C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CD748B-8777-A192-0AE2-42D7E684FB36}"/>
                  </a:ext>
                </a:extLst>
              </p14:cNvPr>
              <p14:cNvContentPartPr/>
              <p14:nvPr/>
            </p14:nvContentPartPr>
            <p14:xfrm>
              <a:off x="1976760" y="1618920"/>
              <a:ext cx="7093800" cy="91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CD748B-8777-A192-0AE2-42D7E68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400" y="1609560"/>
                <a:ext cx="7112520" cy="9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B5F9F7-6878-D141-45C1-3194A0387A6E}"/>
                  </a:ext>
                </a:extLst>
              </p14:cNvPr>
              <p14:cNvContentPartPr/>
              <p14:nvPr/>
            </p14:nvContentPartPr>
            <p14:xfrm>
              <a:off x="1245240" y="2682360"/>
              <a:ext cx="4476240" cy="16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B5F9F7-6878-D141-45C1-3194A0387A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880" y="2673000"/>
                <a:ext cx="449496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609297-6141-0798-8024-30367B998954}"/>
                  </a:ext>
                </a:extLst>
              </p14:cNvPr>
              <p14:cNvContentPartPr/>
              <p14:nvPr/>
            </p14:nvContentPartPr>
            <p14:xfrm>
              <a:off x="2260080" y="2077920"/>
              <a:ext cx="6369480" cy="200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609297-6141-0798-8024-30367B9989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720" y="2068560"/>
                <a:ext cx="638820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                                                                     .” </a:t>
                </a:r>
                <a:br>
                  <a:rPr lang="en-US" dirty="0"/>
                </a:br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en-US" dirty="0"/>
                  <a:t>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3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Convince the people around you!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75404E-FD27-80EE-D7B9-5E4C19E40E3E}"/>
                  </a:ext>
                </a:extLst>
              </p14:cNvPr>
              <p14:cNvContentPartPr/>
              <p14:nvPr/>
            </p14:nvContentPartPr>
            <p14:xfrm>
              <a:off x="885240" y="275400"/>
              <a:ext cx="11232720" cy="623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75404E-FD27-80EE-D7B9-5E4C19E40E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266040"/>
                <a:ext cx="11251440" cy="62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like this:</a:t>
            </a:r>
          </a:p>
          <a:p>
            <a:endParaRPr lang="en-US" dirty="0"/>
          </a:p>
          <a:p>
            <a:r>
              <a:rPr lang="en-US" dirty="0"/>
              <a:t>Well,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</a:t>
            </a:r>
            <a:r>
              <a:rPr lang="en-US" dirty="0"/>
              <a:t>, we get 16…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</a:t>
            </a:r>
          </a:p>
          <a:p>
            <a:r>
              <a:rPr lang="en-US" dirty="0"/>
              <a:t>And it is! Because that’s what the base case says.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3A1D24-3CD9-78D4-B48B-944E65066001}"/>
                  </a:ext>
                </a:extLst>
              </p14:cNvPr>
              <p14:cNvContentPartPr/>
              <p14:nvPr/>
            </p14:nvContentPartPr>
            <p14:xfrm>
              <a:off x="4006080" y="1202040"/>
              <a:ext cx="3426480" cy="99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3A1D24-3CD9-78D4-B48B-944E650660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720" y="1192680"/>
                <a:ext cx="344520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9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really only two cases.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 (which it should!)</a:t>
            </a:r>
            <a:endParaRPr lang="en-US" dirty="0"/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8,</a:t>
            </a:r>
            <a:r>
              <a:rPr lang="en-US" dirty="0"/>
              <a:t>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 = 16,</a:t>
            </a:r>
            <a:r>
              <a:rPr lang="en-US" dirty="0"/>
              <a:t> (like it should)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5C394-FBBB-44B6-89BE-CE94544FD116}"/>
              </a:ext>
            </a:extLst>
          </p:cNvPr>
          <p:cNvSpPr txBox="1"/>
          <p:nvPr/>
        </p:nvSpPr>
        <p:spPr>
          <a:xfrm>
            <a:off x="2314575" y="1981200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Base Case is Correct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3F77E-B2AF-440F-859D-FE2208758313}"/>
              </a:ext>
            </a:extLst>
          </p:cNvPr>
          <p:cNvSpPr txBox="1"/>
          <p:nvPr/>
        </p:nvSpPr>
        <p:spPr>
          <a:xfrm>
            <a:off x="1768659" y="5262177"/>
            <a:ext cx="835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recursive call we create gives the correct value THEN our value is correct.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22EF72-B4FD-87F6-D6D7-9DCEEF1FF0F5}"/>
                  </a:ext>
                </a:extLst>
              </p14:cNvPr>
              <p14:cNvContentPartPr/>
              <p14:nvPr/>
            </p14:nvContentPartPr>
            <p14:xfrm>
              <a:off x="1539360" y="1814760"/>
              <a:ext cx="8806680" cy="456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22EF72-B4FD-87F6-D6D7-9DCEEF1FF0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0000" y="1805400"/>
                <a:ext cx="8825400" cy="45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690C-AABF-4345-A30D-0304F63F1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has two big cases,</a:t>
            </a:r>
          </a:p>
          <a:p>
            <a:r>
              <a:rPr lang="en-US" dirty="0"/>
              <a:t>So our proof had two big cases</a:t>
            </a:r>
          </a:p>
          <a:p>
            <a:endParaRPr lang="en-US" dirty="0"/>
          </a:p>
          <a:p>
            <a:r>
              <a:rPr lang="en-US" dirty="0"/>
              <a:t>“The base case of the code produces the correct output”</a:t>
            </a:r>
          </a:p>
          <a:p>
            <a:r>
              <a:rPr lang="en-US" dirty="0"/>
              <a:t>“IF the calls we rely on produce the correct output, THEN the current call produces the right output” </a:t>
            </a:r>
          </a:p>
        </p:txBody>
      </p:sp>
    </p:spTree>
    <p:extLst>
      <p:ext uri="{BB962C8B-B14F-4D97-AF65-F5344CB8AC3E}">
        <p14:creationId xmlns:p14="http://schemas.microsoft.com/office/powerpoint/2010/main" val="423166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“The base case of the code produces the correct output”</a:t>
                </a:r>
              </a:p>
              <a:p>
                <a:r>
                  <a:rPr lang="en-US" dirty="0"/>
                  <a:t>“IF the calls we rely on produce the correct output THEN the current call produces the right output”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D6B51B-DCC2-406F-ACF4-2583E44D2A41}"/>
                  </a:ext>
                </a:extLst>
              </p14:cNvPr>
              <p14:cNvContentPartPr/>
              <p14:nvPr/>
            </p14:nvContentPartPr>
            <p14:xfrm>
              <a:off x="367560" y="3143160"/>
              <a:ext cx="8064000" cy="340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D6B51B-DCC2-406F-ACF4-2583E44D2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00" y="3133800"/>
                <a:ext cx="8082720" cy="34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10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912-5EE5-401D-B818-8D3B1FCE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works alright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(1000000000)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At this point, we’d need to show that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for A BUNCH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But the code is the same each time. </a:t>
                </a:r>
              </a:p>
              <a:p>
                <a:r>
                  <a:rPr lang="en-US" dirty="0"/>
                  <a:t>And so was the argument!</a:t>
                </a:r>
              </a:p>
              <a:p>
                <a:endParaRPr lang="en-US" dirty="0"/>
              </a:p>
              <a:p>
                <a:r>
                  <a:rPr lang="en-US" dirty="0"/>
                  <a:t>We should instead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793967-E9E8-EA53-CAE2-29A46B5D5E81}"/>
                  </a:ext>
                </a:extLst>
              </p14:cNvPr>
              <p14:cNvContentPartPr/>
              <p14:nvPr/>
            </p14:nvContentPartPr>
            <p14:xfrm>
              <a:off x="4483440" y="3642840"/>
              <a:ext cx="6454800" cy="293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793967-E9E8-EA53-CAE2-29A46B5D5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4080" y="3633480"/>
                <a:ext cx="6473520" cy="29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7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B0C-CC56-4B9E-9BE7-D77F9536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new favorite proof technique!</a:t>
                </a:r>
              </a:p>
              <a:p>
                <a:r>
                  <a:rPr lang="en-US" dirty="0"/>
                  <a:t>How do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52BC19-DD0B-3172-612F-0DC8CCEE89A0}"/>
                  </a:ext>
                </a:extLst>
              </p14:cNvPr>
              <p14:cNvContentPartPr/>
              <p14:nvPr/>
            </p14:nvContentPartPr>
            <p14:xfrm>
              <a:off x="1085040" y="3575160"/>
              <a:ext cx="4614480" cy="105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52BC19-DD0B-3172-612F-0DC8CCEE8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80" y="3565800"/>
                <a:ext cx="463320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0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  <a:blipFill>
                <a:blip r:embed="rId2"/>
                <a:stretch>
                  <a:fillRect l="-639" t="-2945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175236-A971-486B-B466-1D7C0A776B2D}"/>
              </a:ext>
            </a:extLst>
          </p:cNvPr>
          <p:cNvSpPr txBox="1"/>
          <p:nvPr/>
        </p:nvSpPr>
        <p:spPr>
          <a:xfrm>
            <a:off x="5381625" y="123781"/>
            <a:ext cx="66865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/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Consider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≥0,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+1≥1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we are in the else branch. By inductive hypothesis,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blipFill>
                <a:blip r:embed="rId3"/>
                <a:stretch>
                  <a:fillRect l="-809" t="-3518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E1C2D5-17CD-8091-A870-E6F8E764514F}"/>
                  </a:ext>
                </a:extLst>
              </p14:cNvPr>
              <p14:cNvContentPartPr/>
              <p14:nvPr/>
            </p14:nvContentPartPr>
            <p14:xfrm>
              <a:off x="218160" y="1357200"/>
              <a:ext cx="11438640" cy="4623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E1C2D5-17CD-8091-A870-E6F8E76451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800" y="1347840"/>
                <a:ext cx="11457360" cy="46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9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3421</TotalTime>
  <Words>1477</Words>
  <Application>Microsoft Office PowerPoint</Application>
  <PresentationFormat>Widescreen</PresentationFormat>
  <Paragraphs>156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Induction</vt:lpstr>
      <vt:lpstr>How do we know recursion works?</vt:lpstr>
      <vt:lpstr>How do we know recursion works?</vt:lpstr>
      <vt:lpstr>How do we know recursion works?</vt:lpstr>
      <vt:lpstr>How do we know recursion works?</vt:lpstr>
      <vt:lpstr>A bit more formally…</vt:lpstr>
      <vt:lpstr>A bit more formally…</vt:lpstr>
      <vt:lpstr>Induction</vt:lpstr>
      <vt:lpstr>Induction</vt:lpstr>
      <vt:lpstr>Making Induction Proofs Pretty</vt:lpstr>
      <vt:lpstr>Making Induction Proofs Pretty</vt:lpstr>
      <vt:lpstr>Some Other Notes</vt:lpstr>
      <vt:lpstr>The Principle of Induction (formally)</vt:lpstr>
      <vt:lpstr>More induction!</vt:lpstr>
      <vt:lpstr>More Induction</vt:lpstr>
      <vt:lpstr>More Induction</vt:lpstr>
      <vt:lpstr>More Induction</vt:lpstr>
      <vt:lpstr>Algebra Block Formatting</vt:lpstr>
      <vt:lpstr>Making Induction Proofs Pretty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</dc:title>
  <dc:creator>rtweber2</dc:creator>
  <cp:lastModifiedBy>Robbie Weber</cp:lastModifiedBy>
  <cp:revision>42</cp:revision>
  <cp:lastPrinted>2025-10-29T15:31:32Z</cp:lastPrinted>
  <dcterms:created xsi:type="dcterms:W3CDTF">2020-10-31T18:32:59Z</dcterms:created>
  <dcterms:modified xsi:type="dcterms:W3CDTF">2025-10-29T23:22:24Z</dcterms:modified>
</cp:coreProperties>
</file>