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8" r:id="rId11"/>
    <p:sldId id="265" r:id="rId12"/>
    <p:sldId id="269" r:id="rId13"/>
    <p:sldId id="266" r:id="rId14"/>
    <p:sldId id="298" r:id="rId15"/>
    <p:sldId id="267" r:id="rId16"/>
    <p:sldId id="271" r:id="rId17"/>
    <p:sldId id="270" r:id="rId18"/>
    <p:sldId id="301" r:id="rId19"/>
    <p:sldId id="3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9T20:32:12.143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29T20:32:23.004"/>
    </inkml:context>
  </inkml:definitions>
  <inkml:trace contextRef="#ctx0" brushRef="#br0">17130 8270 0,'0'0'0,"0"0"0,0 0 16,0 0-16,0 0 15,0 0 1,0 0-16,0 0 16,0 0-16,0 0 15,0 0-15,0 0 16,0 0-16,0 0 16,0 0-1,0 0-15,0 0 16,0 0-16,0 0 15,0 0-15,-49-14 16,9 6-16,-9-1 0,-4-5 16,-13 6-1,-19 3-15,1 1 16,-22-1-16,-5 1 16,9-1-16,0 1 15,18-5-15,-5 0 16,-8 5-16,-10-1 15,-8 1 1,4 0-16,14-5 0,4 4 16,4 1-16,-4 4 15,0 0-15,-36-5 16,1 1 0,-1-5-16,27 0 15,-9 5-15,5-1 16,-14 1-16,-17 4 15,4-5-15,18 1 16,0 0-16,13-5 16,-27 0-16,-13 0 15,0-4-15,9-5 16,0 0-16,-13 1 16,-9 3-16,-13 1 15,21-5 1,14 9-16,-9 0 15,-4 5-15,0-5 16,-9 5 0,13-5-16,-4 4 0,-14 5 15,-13-4-15,27 0 16,17-5-16,10 4 16,-5-4-16,-9 5 15,0 0-15,9-1 16,-9 1-1,-5-5-15,1 9 0,-32-9 16,-4-4 0,27-1-16,-13 5 15,-1 1-15,0-15 16,1 1-16,30 5 16,27-1-1,5 9-15,13 5 16,8-5-16,14 4 0,14 1 15,16 4-15,15 0 16,-1 0-16,9 0 31,9 0-31,-13 0 16,13 0-16,0-5 16</inkml:trace>
  <inkml:trace contextRef="#ctx1" brushRef="#br0">22152 5096 1868 0,'-5'30'56'0,"0"-3"-30"0,1 7-13 0,2-3-12 0,2 3-6 0,0 0-2 0,0 5 3 15,0-2 4-15,2 6 0 0,2 3 1 16,1 5 1-16,2 2-2 0,4-1-1 16,1-3 0-16,10-3 2 0,1-3 2 15,5-13 2-15,7 2 1 0,1-7-1 16,-1-6-1-16,4-4-2 0,0-8-4 16,0-11-9-16,11-7 58 0,1-15-39 0</inkml:trace>
  <inkml:trace contextRef="#ctx1" brushRef="#br0" timeOffset="159.09">22367 4546 2034 0,'-2'0'188'16,"0"0"291"-16,2-1-460 0,-1 1-13 15,-3 0-9-15,4-4-41 0,0 4-63 16,5-2-68-16,3-1-155 0,15-6 184 15</inkml:trace>
  <inkml:trace contextRef="#ctx1" brushRef="#br0" timeOffset="809.97">23344 5226 1912 0,'0'0'117'15,"0"0"137"-15,0 3-238 0,0-1-14 0,0 1 0 16,3 3-3 0,1-5 1-16,8 3 5 0,1 0 4 0,5-4-3 0,6 0-3 15,5 0-3-15,4-6-1 0,12 3 0 16,4-4 3-16,8 0 5 0,5-4 5 15,11 0 4-15,5 1 1 0,14-3-4 16,-1-1-5-16,-1 0-5 0,0 0 12 0,-6 1 8 16,6-1 4-16,-1-2 4 15,10 2-13-15,2-2-9 0,0 2-4 0,-7 3-4 16,0 6 0-16,-7-2 1 0,0 5-1 16,0 2 4-16,-9-2 0 0,-9 4-1 15,-12 1 1-15,-18-3 2 0,-16 2 2 0,-7-4-1 16,-4 1 1-16,-5 1-4 0,-1 0-8 15,-6 0-10-15,0 0-29 0,-4 0-38 16,-12-4-1-16,-9 1 8 0,-21-10 28 16,-25-5 38-16,-9-5 4 0,-6 4-6 15,0-4-2-15,14 5-2 0,6 6 3 16,15-1 6-16,6 8 2 0,10-6 2 0,10 8 1 16,6-2 1-16,4 1 3 0,10 0 6 15,3 3 19-15,4-1 28 0,3 2-13 16,3 0-10-1,9 2-21-15,17-2-30 0,10 1 11 0,18-1 3 0,15 8 3 16,9 2 7-16,14 8 1 0,1 5 2 16,2 5 1-16,-9 2-4 0,-18 1 0 0,-7 0-1 15,-16 0-3-15,-10 2-1 0,-8-3-3 16,-10 1-8-16,-11-3 1 0,-10 0-9 16,-10 1 0-16,-10-1 2 15,-12 2-1-15,-13 2 11 0,-10-4 4 0,0 1 4 16,-8-3 1-16,-1-8-1 0,5 0 7 15,-6-6-63-15,6-3 480 0,2-5-324 0</inkml:trace>
  <inkml:trace contextRef="#ctx1" brushRef="#br0" timeOffset="1476.69">26794 4718 1929 0,'0'0'136'0,"2"0"36"0,2-3-1 0,-4 3-53 0,1-2-25 0,3-5-23 15,3-5-21-15,11-8-30 0,7-14-11 16,7-1-7-16,1-2-2 0,3-1 0 15,3 1 3-15,7 5 3 0,7 2 2 0,-7 2-1 16,7 7 7-16,-8 3 2 0,6 7-1 16,6 9-4-16,8 11-10 0,8 5-7 15,2 17-7-15,-3 9-3 0,1 10-4 16,-6 17-2-16,-5 11 0 0,-1 9-11 16,-10 5-16-16,-3 2-13 0,-9 2-24 15,-12 3-15-15,-13 1 10 0,-14-6 5 0,-18 7 12 16,-12 3 31-16,-15-6 9 0,-4-8 9 15,-10-12 11-15,-6-16 0 0,-10-8 2 16,-13-10 4-16,-5-10 10 0,-2-10 8 16,6-8 7-16,11-10 11 0,5-6 25 15,8-9 30-15,1-7 22 0,7-11 4 0,15-1-19 16,11 0-25 0,14-1-6-16,13 6 0 0,6 2 0 0,16-9-16 0,19-6-22 15,9 3-21-15,18 2-9 0,7 7 10 16,7 4 7-16,12 2 6 0,9 1-1 15,11 11-9-15,2 3 0 0,3 3-2 16,-3 7-8-16,-4 2-5 0,-7 10-3 0,-9 3 3 16,-12-5 1-16,-11 1-20 15,-10-2-31-15,-9-5-68 0,-15-1-49 0,-1-4 92 16</inkml:trace>
  <inkml:trace contextRef="#ctx1" brushRef="#br0" timeOffset="1824.75">28204 3681 2070 0,'-9'34'33'0,"4"7"-50"0,-8 14-2 0,4 1 19 0,4 6-1 0,2 1 1 0,-1 2-1 0,4-1 0 15,4 2-1-15,1-4-2 0,4-2 2 16,1 4 4-16,6-4 8 0,7-3 5 16,8-8 26-16,4-8 14 15,-5-12 14-15,2-6 14 0,-5-9-17 0,-6-5-8 16,7-1-10-16,1-8-10 0,6 0-8 15,-1-1-9-15,0-10-6 0,3-1-17 16,-5-8-46-16,7-8-67 0,-2-17 62 16</inkml:trace>
  <inkml:trace contextRef="#ctx1" brushRef="#br0" timeOffset="1951.11">28098 3541 2702 0,'0'0'506'16,"1"-3"-448"-16,5 3 16 0,20-15-603 16,31-6 376-16</inkml:trace>
  <inkml:trace contextRef="#ctx1" brushRef="#br0" timeOffset="12229.7">8675 8330 1358 0,'15'-9'77'0,"-5"4"21"0,-4 0-16 0,1-3-14 0,-6 5-4 0,3-1-1 0,0-1-4 16,-1 1-2-16,-3 1-7 0,0 3-6 15,0 0 3-15,0 0 2 0,0 0 5 16,0 0 2-16,2-5-9 0,-2 5-9 15,0 3-10-15,2-3-9 0,3 2-6 16,-5-2-1-16,2 0-2 0,-2 0-1 0,0 0 0 16,-2 0 0-16,0 2-2 0,2-2 1 15,0 0 0-15,0 1 4 0,0-1 3 16,-3 2 1-16,-3 0 0 0,1 3-3 16,-6-1 1-16,-3 1 0 0,-12 2 1 15,-3-3-4-15,-1 5-6 0,-2-6-5 0,-3 1-2 16,-3-1-2-16,1 3 1 0,-4-5 3 15,-1 5 0-15,-6-1 4 0,-2-1 1 16,-12 1-1 0,0 2-1-16,0-2-1 0,-5 2-1 0,-1-3 0 15,-4 1 1-15,-8 4 0 0,-2-5-1 0,-3 1 2 16,-3 2-2-16,-1 0 2 0,2-1-1 0,2-1-1 16,3 2 1-16,4-5-2 0,2 0 1 15,3-1-1-15,6 1 1 0,5 0 0 16,-7 0-1-16,5 1 2 0,0-3-1 15,7 2-1-15,4-2 1 0,11 0-1 16,5-2 0-16,5 2 1 0,7-3 1 0,-4 1-1 16,12 2 0-16,-3 0 1 0,10-2 0 15,1 2 1-15,7 0 0 0,-5 0 0 16,3 0 1-16,-1-2 0 0,0 2-1 16,5 0 2-16,0 0-2 0,0 0 0 15,0 0-1-15,0 0 2 0,5 0-4 16,-3 0-1-16,3 0 0 0,4-1-6 0,2 1 4 15,-1 0-2-15,11 0 1 0,6 0 1 16,7 0 1-16,12 0 0 0,0 0 1 16,11-2 1-1,6 0 0-15,3-3 0 0,10 3-1 0,1-2-3 0,9 3 1 16,12 1 1-16,3-2 2 16,9 2 3-16,7 0 0 0,2 2 0 0,0-1-4 15,1 3-1-15,-5-2-1 0,-6-1 1 16,-23-1 1-16,-4 0 1 0,-6 0 1 0,-10-3 1 15,-1 1 2-15,-15 0 0 0,-14 1-1 16,-15 1 7-16,-9 0 6 0,-3-2 3 16,-9 2 3-16,0 0-6 0,0-6-14 15,-5 6-11-15,-4-1-3 0,-5-1-2 16,-9 0 7-16,-16-1 9 0,-15-1-1 0,-13 2-1 16,-9 2 0-16,-6-2 0 0,1 2-2 15,-8 2 2-15,-5 4 0 0,2-5 0 16,-4 1 1-16,-5 0 0 0,0-2 0 15,0 0 1-15,0 0-1 0,3-2-1 16,12 2 1-16,2 4 0 0,13-1-1 16,6 4 2-16,6-1-1 0,2 3 0 0,13-4 2 31,3 4-1-31,11-2 1 0,9 0 2 0,3 0 0 0,8 0-1 0,2-3-1 16,8 1-2-16,-5 0-1 0,5-3-1 15,0 0 1-15,0 1 0 0,7-1 3 16,-7-2 1-16,6 5 0 0,-6-5 1 15,0 0 0-15,1 2-1 0,-1-2 0 16,0 0-1-16,0 0 0 0,0 0-14 16,0 0-37-16,0 0-54 0,0 0-63 0,-1 2 184 15,-7 2-60-15</inkml:trace>
  <inkml:trace contextRef="#ctx1" brushRef="#br0" timeOffset="21439.62">11583 10231 1601 0,'-3'-7'77'0,"-1"3"12"0,-5-1-22 0,2-1-20 0,-2 5-5 0,-1-1-4 16,1 2-3-16,-2 0 3 0,-3 0 2 0,0-2 0 15,-2 2-1-15,-2-3-5 0,-8-6-6 16,-3 3-4-16,-6-6-8 0,-4 1-5 16,-9 1-2-16,-4-1-3 0,-6-1 0 0,-8-3 2 15,-13 1 1-15,-8 0 8 0,-13 0 5 16,-8-2 5-16,0 0 1 0,-7-2 5 15,-2 2 6-15,1 0-8 0,12 2-5 16,10 2-13-16,9 3-11 0,1-4 1 16,5 1 0-16,-3-2 2 0,4 0 24 15,0 0 3-15,14 3 2 0,11 2-1 0,14 0-16 16,14 6 5-16,8-1 7 0,6 4 5 16,11 0-5-16,0 0-10 0,0 0-9 15,3 2-9-15,-3 0-3 0,2-2-4 16,-2 0 2-16,2 7-4 0,2 0-23 15,-1-5-48-15,1 3-84 0,-1 0 487 16,-3-5-290-16</inkml:trace>
  <inkml:trace contextRef="#ctx1" brushRef="#br0" timeOffset="36000.62">11610 11970 766 0,'-16'53'86'0,"-14"-76"106"0,16-18-100 0,3 20-52 0,2-41-5 0,-3 48-16 0,5 5-6 16,1 2-4-16,4-2-7 0,1 5-2 15,-5-3 3-15,5 2 18 0,-3 0 23 0,2-4 24 16,-3 5 18-16,-2-5 0 0,0 4-4 15,0-2-7-15,3 2-7 0,4 5-1 16,-9-9-7-16,9 9-8 0,-2 0-7 16,1-2-8-16,-1 2-4 0,2-2-3 15,-4 2-5-15,1 0-6 0,-1 0-5 16,-6 0-7-16,8 4-3 0,-2 3 0 16,4-3 2-16,0 6 7 0,-1-3 8 15,2 6 8-15,3 1 5 0,5 4 4 0,-2 3-6 16,3-3-7-16,3 5-7 0,3-2-8 15,3 4-3-15,3 0 0 0,-1-2 0 16,-3 0 0-16,-4-2 3 0,0 0 4 16,-2-1 2-16,1 3 4 0,-1-4-1 0,6 6-1 15,0-4-4-15,7 4-4 0,-1 2-3 16,3-4-3-16,-2 2-1 0,0-2-2 16,-2 0 0-16,-2 2-1 0,4 1 0 15,-4 3 0-15,2-6 0 0,2-2 0 16,-6-2 0-16,8 1 0 0,3-4 2 15,2-2 1-15,4 0 3 0,-5 0 2 16,1 1 2-16,0-7-3 0,-2 3-3 0,2 0-2 16,0-4-2-16,2 2-2 0,1 0 1 15,-1-4 0-15,7 0-1 0,5 2 2 16,2-5 0-16,0 5 0 0,-6-2 0 16,-12-5 2-16,2 2-1 0,-2-2 1 0,-1 0 0 15,3-2-2-15,-6-5 1 0,4 6 0 16,4-1-1-16,-2 0 0 0,0 0 0 15,2-5 0-15,3 4 2 0,5-4 0 16,3-1-2-16,1 3 1 0,0-6 0 16,5 4-1-16,4 0 1 0,-3-5 0 15,-1 3 0-15,-8-2 0 0,-10-1 0 16,1 0 1-16,-4-1-1 0,4 6 1 0,-6-4 0 16,2-1 0-16,11 1-1 0,-4-3-1 15,10 0-1-15,4 0-1 0,9-2-2 16,8 2-2-16,6-4-4 0,2 2 1 15,-5 0 3-15,-5 0 4 0,-9-5 2 16,-4 1 0-16,-5 3 0 0,-2-5 0 16,-5 6-1-16,-2 0 1 0,3 2-2 0,1 2 1 15,-1-1 0-15,1 4 0 16,-2-1 0-16,5 3 0 0,3 0 0 0,-1 0-6 16,5-2-5-16,-5 0-2 0,0 4 1 15,4-4 7-15,-6 3 5 0,2-3 1 16,-1 2 0-16,5-3 0 0,-3 4 2 15,8-4 0-15,2 1-1 0,1 4 1 16,7-6-1-16,-8 6-1 0,-2-1 1 16,-4 1-1-16,0 0 0 15,9-2 0-15,4 1 0 0,-1 5-1 0,4 1 1 0,-1 0 0 16,4 1-1-16,7 3 1 0,0 5 0 16,1-4 0-16,3 4 0 0,3-2 0 15,-3 2 1-15,4 0 0 0,-9 3-1 16,-6 9 1-16,3-3-1 0,-1 7 0 15,-6-4 0-15,-1 2-1 16,-3 2 0-16,-2 3-4 0,-3 4 0 0,-10-3 0 0,-4-4-2 16,-8-1 4-1,-4 3 0-15,-4-6 3 0,-3 2 3 0,-1-1 1 0,-9-3 0 16,-2-3 0-16,-1-4-1 0,-4-3 4 16,0-2 1-16,1-1 1 0,-6 1 1 15,-1-5-3-15,-3-1 1 0,2-1-1 16,0 0 1-16,1 0 2 0,-1 0 0 0,-2 0 2 15,0-1 1-15,4-7-4 0,-1 3-2 16,4-4-5-16,0 0-5 16,2-5 1-16,4-5-1 0,-3 1 3 0,4-1 2 15,6-5 1-15,-6 3 0 0,2-2 0 16,2 4 1-16,0-6-2 0,3 5 1 0,-7-6-2 16,7 3-2-16,4 1 0 0,7-2-1 15,0 4-10 1,3-5 2-16,1 8-1 0,1-5-4 15,4 6 11-15,-7 9-1 0,3-5-1 0,-7-1 3 16,2 5 1-16,9-1 0 0,-4 2 2 0,7-1 0 16,4 1 0-1,4 0 3-15,-3 0-1 0,3 0 0 0,3 5-1 16,-13 2 1-16,4-5-2 0,4 5 0 0,-4 0 0 0,11 4 0 16,-1-1 0-16,5 4 0 0,1 2 0 15,2-2 0-15,1 6 0 0,6 1 1 16,-5 0 1-16,-1-2 3 0,-8 1-1 15,-6-3 0-15,-1 1 0 0,2 3-3 0,-1-1 1 16,2 3-2-16,-3-6 0 16,-2 3 1-16,-6-1-1 0,3-5 0 0,1 6 0 15,0-1 0-15,7 0 0 0,-2 3 0 16,-3-3 0-16,-3-5 0 0,-3 2 0 31,-1-2 3-31,3 2 0 0,2 2 2 16,9-3-1-16,4 5-1 0,-2-3-1 0,1 5 0 15,6-1-1-15,3 0 0 0,-1 0 0 16,10 0 0-16,-9 1 0 0,-3-3-1 16,9-3 0-16,-7 0 1 0,5-2-1 15,3-2 1-15,2-3 0 0,6 0 0 16,-2-1 1-16,-2-2 0 0,0-3 0 16,-4-1 2-16,1-2 2 0,-1 0 4 15,4-2 5-15,-3-2 4 0,-3 0 1 0,6-3-1 16,4-2-5-16,3-3-1 0,-4-2-1 15,-1-3 1-15,-4 0-2 0,-1-1-4 16,1-4-4-16,-3-1-2 0,-13-2 0 16,-3 0 1-16,-15 1-3 0,-4-7-7 15,-5 5-3-15,-11-3 1 0,-1 2-1 0,-10 4-11 16,1 2-29-16,-1 3-47 0,-1 6-60 16,4 4-298-16,1 1 285 0</inkml:trace>
  <inkml:trace contextRef="#ctx1" brushRef="#br0" timeOffset="39624.76">10695 11818 1515 0,'0'76'124'0,"0"-53"50"0,0 67-39 0,-4-249-152 0,4 143 48 0,4 19-9 0,-1 10 1 16,3-8-3-16,1 6-4 0,0-1 2 16,0-3 1-16,5 2 3 15,-4-2 3-15,2 0 4 0,3 0 1 0,1 1 0 16,2-7 1-16,7 6 0 0,2-1-1 16,5-1-4-16,5 2-7 0,-5-3-6 15,4 3-7-15,-6-2-5 0,-3 2 1 0,2 0-1 16,-13-5 1-16,0 3-1 0,-10-3-1 15,-1 0 0-15,-4-2 1 0,-5 0 0 16,-6-2-1 0,-9 2 0-16,-10-3 2 0,-9-3 6 0,-17-6 3 0,-5-2 2 15,-2 1-1-15,0 3 1 0,13 3 3 16,1-1 2-16,8 1 1 0,4 6-1 0,8-5-3 16,2 5-2-16,5-3-1 0,9 2-1 15,1 2-1-15,6-5 1 0,0 3 0 16,7 2 1-16,-2 0 2 15,2 0 4-15,2-5 4 0,5 3-2 0,-2 2-3 32,4-2-6-32,0 2-6 0,11-3-3 15,10 6 0-15,5 1-2 0,6 1-1 0,2 8 3 16,3-3 0-16,3 4 1 0,-4 1-1 16,-3-1 1-16,-3-4-2 0,-5-1-1 15,-15 0 5-15,-8-5 3 0,-11 1 3 16,-5 0 1-16,-6-3-5 0,-8-2-3 15,-10 0-2-15,-8 0 2 0,-9-2 3 16,-9-3-2-16,-4 1-1 0,-8-1-1 0,3 5-3 16,-1-7 0-16,3 0 0 15,12 5-1-15,6-9 1 0,3 10 1 0,9-3-4 16,9-1-16-16,0 1-32 0,10 3-50 16,6-8-77-16,-3 2 210 0,6-13-75 15</inkml:trace>
  <inkml:trace contextRef="#ctx1" brushRef="#br0" timeOffset="54130.24">16567 15328 1677 0,'2'0'84'15,"0"2"4"-15,0-2-12 0,3 0-42 0,-3 0-12 0,1 0-7 0,-1 0-7 16,3 0-3-16,-1 0-3 0,1 0 6 16,-1 0 10-16,-4 0 9 0,2 0 15 0,-2-2 16 15,3-5 11-15,-3 2 10 0,0 1 5 16,0 4-4-16,0 0-6 0,2-2-2 15,0-1-5-15,3 3-10 0,-5 0-9 16,0 0-13-16,0-4-10 0,0 4-8 16,-2 0-6-16,2 0-4 0,0 0-2 15,0 0 0-15,0 0 0 0,0 0 0 0,-7-2 0 16,-2-1-2-16,-1-1-1 0,-5-1 0 16,-2-4 0-16,-3-1-2 0,-6 1 2 15,-1-2 0 1,2-1-1-16,0-1 1 0,-3-1 0 0,0 5-2 0,1 2 2 15,0 0 0-15,1 7-1 0,-3-4 1 16,-2 4-1-16,-1-1-1 16,-2 1 2-16,2 3-1 0,-2-1 1 0,2 3-1 15,-3-3 0-15,1-2 0 0,-3 4 1 0,0-1 0 16,-2-3 0-16,0 0 0 16,3 0 1-16,-1 0 0 0,2-2 1 0,-3-1 0 15,3 1-1-15,-4-5 3 0,-5 3-1 16,-3-1 0-16,-2 3 0 0,-1-3-1 15,-1 1 0-15,5 3 1 0,0-1 0 0,-1 0-2 16,3-1-1-16,-4 3 1 0,-5 3 1 16,-9-1 15-16,-5-2 11 0,-11-2 1 15,-7-5-1-15,1 2-15 0,-12-4-12 16,6 4-1-16,3-6 0 0,-7 0-1 16,6 2 1-16,-3-5 0 0,-6 0-2 0,-1 0 1 15,4 1-1-15,-5 5 0 0,10 2 1 16,6 1 2-16,8-2-2 0,6 5 1 15,9 2-2-15,1 0-1 0,4 0 0 16,0 0 1-16,0 2-2 0,9 1 2 16,2 5-1-16,2-3 0 0,-1-3 1 15,0 5 1-15,3-7 0 0,2 1-1 16,1 3 0-16,2-4-1 16,-4 0-1-16,1 0 0 0,1 2 0 0,2 5 1 0,-2-7 0 15,6 3 0-15,-11 1 1 0,-2-4 0 16,3 7 0-16,-4-3 0 0,3 1 0 15,5 0 0-15,-1-3 0 0,3 2 0 16,-2-1 0-16,-4 2 0 0,4-3 0 16,-1 0-2-16,-4 2 0 0,1-3 1 15,-3-1-1-15,1 4 2 0,6-4 0 16,2 2 0-16,4-1 1 0,-4-1 0 0,-1 0 0 16,-6 0 0-16,-2 2 0 0,1-4-1 15,2 2 1-15,4 0 0 0,2 0-1 16,-3 2 0-16,3 2 0 0,-2 1 0 31,-1-3 0-31,-4 0 0 0,-2 1 0 16,-6-1 0-16,-2 7 2 0,-3-9 1 0,-5 0 1 15,-11 2 1-15,-7-4-2 16,4 2-2-16,5 0 0 0,7 0-1 0,3 0 0 16,-1 0 0-16,-8 0 0 0,-1 0 2 15,-7-2 0-15,5-2-2 0,7 3 0 16,6-3-1-16,-1 2-2 0,-5 1 2 15,-1-1 1-15,-1 0-1 0,4-2 0 0,4 3 0 16,-1 1 0-16,1 0 1 0,-10 0 1 16,10 0 0-16,-4 0 0 0,-9 0 0 15,-5 1-1-15,-2-1 1 0,3 0 0 16,8 4-1-16,5-4-1 0,1 0-1 16,6 2 0-16,-1-2-1 0,10 2 2 15,-9-2 0-15,1 1 0 0,-6-2 1 16,-9-1-2-16,3-4 0 0,-3 5-2 0,9-3 2 15,1 2 2-15,1-1 1 0,-6-4 2 16,-2 5 1-16,8 0-2 0,3 2-2 16,-2-3 1-16,8-1 0 0,-5 4 0 15,1-5 1-15,4 5-1 0,-1-2-1 16,6 2 0-16,5-2 0 0,3 2 0 0,2 0 0 16,-5 0 0-16,-1 0-1 0,-10 0 2 15,-9-2 3-15,-1-1-3 0,2-1 2 16,1 1-2-16,2-1-1 0,-7-3 1 15,0 2 0-15,0 3 4 0,5-5 5 16,-1 2 2-16,1-1 3 0,-9-2-2 16,-3 6-4-16,2-7-1 0,-4 5-2 15,7-3-2-15,2-2-1 0,-2 1 1 0,2-3-1 16,0 4 0-16,0-2 0 0,3 2-1 16,1-2-2-16,-4 2 0 0,5-2 0 15,-1 0-1-15,10 2 2 0,7 4 0 16,5-6 0-16,13 5 1 0,2 1-1 15,0-3 0-15,14 1 1 0,-7 5 3 16,14 0 2-16,-2 0 0 0,-2 0 0 16,2 0-6-16,2 0-4 0,0-2-11 0,-1 2-12 15,1-7-13-15,3 7-22 0,3-2-31 16,1 0-24-16,0 1-48 0,-5-3-60 16,3-8 386-16,4-8-177 0</inkml:trace>
  <inkml:trace contextRef="#ctx1" brushRef="#br0" timeOffset="61576.39">22511 15296 1463 0,'-2'0'138'0,"2"0"195"0,-2 0-272 0,2 0-19 0,0 0-6 16,2 2-11-16,-2 0-13 15,2-1-2-15,3 7 5 0,-5-8 8 0,2 1 5 0,1-1 5 16,-3 2 5-16,4 0 4 0,-4 0 6 15,0-2-2-15,2 1-6 0,-2-1-13 16,1 0-7-16,-1 0-7 0,0 4 2 16,-5 0-2-16,-4-1-6 0,-9 4-1 15,-8-3-5-15,-10 6 1 0,-19-4 2 16,-16-1 0-16,-12-3-1 0,-14-2 0 0,-6 0-2 16,-5-6 0-16,-8-1 1 0,-20-3-1 15,-10-4 1-15,-15-1 1 0,-9 1 1 16,-6-4-3-16,-3-1 0 0,-2 5 0 15,4 0-1-15,12 3 1 0,11 0 0 16,10-3 5-16,15 3 8 16,17 4 10-16,22-2 11 0,22 9 4 0,15-3 0 15,11 3-7-15,13-5-10 0,10 1-10 0,13 4-4 16,6-2 1-16,8 4 1 0,4 2-1 16,6-4-5-16,12 5-5 0,7-2-3 15,16 3 1-15,15 1 2 0,10-2-1 16,12 6 1-16,13 1 0 0,7 2-1 15,7 2 0-15,5-3 0 16,13-1-1-16,10 2 0 0,20-3 1 0,4 1-1 0,3 1 2 16,1-2 1-16,3-1-2 0,0-5 0 15,-8 1 1-15,-7-1-1 0,-5-3 2 16,-1 1 0-16,-15 6-2 0,-13-2 2 16,-19 2 0-16,-19 4 0 0,-13-6 1 15,-10 2-1-15,-16-6 0 0,-13 1-2 16,-19-3-1-16,-17-1-3 0,-18-3 3 0,-19-1 1 15,-15-3 1-15,-27 0 3 0,-18-2-1 32,-19 2 0-32,-24-5-1 15,-15 3 1-15,-7 4 0 0,-4-1 0 16,9 1 1-16,-4 1-1 0,1 3 0 0,6-3 1 0,6 1 0 16,14-3 5-16,5 3 3 0,1-4 1 15,6 1 0-15,11-1-2 0,13 0-3 16,15 0-1-16,15 0 0 0,14 0-4 15,19 3-1-15,13 1 1 0,1 1-1 16,15 2-15-16,3 0-5 0,7 0-21 16,18 4-66-16,6-3-70 0,15 1 93 15</inkml:trace>
  <inkml:trace contextRef="#ctx1" brushRef="#br0" timeOffset="-152656.27">26028 6653 1693 0,'6'-7'116'0,"1"0"95"0,-5 0-131 0,-1-2-38 0,3-4-9 0,-4 4-12 0,2 2-6 0,-1 0 0 0,-1 7-2 0,4 0-2 0,-1-3-2 16,1 3-6-16,0 3-4 0,-1 6-6 16,1 7-3-1,3 9-1-15,-2 5-1 0,-3 5-2 0,3 6 0 0,-5 2-3 16,0 3 3-1,0 7 1-15,0 7 1 0,0 9 3 16,-3 8 1-16,-3 8 4 0,-6 3 0 16,1 1 3-16,1-2 1 0,1-9-2 0,-5-4 1 15,3-4-1-15,-1 4-1 16,6 2 3-16,-4 6 1 0,4-6 1 0,-1-3 3 0,0-8-2 0,4-15-2 16,3-2 2-16,0-11 0 0,0-3 1 15,0-6 2-15,0-5 1 0,3-3-5 16,2-8-18-16,1-3-30 0,-3-9-33 15,1 0 18-15,6-11 20 0</inkml:trace>
  <inkml:trace contextRef="#ctx1" brushRef="#br0" timeOffset="-151890.02">25745 6883 1611 0,'24'25'126'16,"3"-20"40"-16,-6 2-56 0,-14-12-7 15,73-48-95 1,-51 46 15-16,-1-4-9 15,7 1-8-15,4 3-3 0,9-6-2 16,0 2 0-16,5-1-1 0,-3 1 3 16,-4-1 2-16,6-2 1 0,-1 0 15 15,2-2 1-15,-1-4 0 0,-3 4 12 0,8 2-8 16,-4 5 0-16,0-1-1 0,-1 2-8 16,-8 1-1-16,2 0-1 0,-5 2-2 15,5 1-5-15,-10 4-5 0,1 0-2 16,-4 0-2-16,-2 4-4 0,2 5 0 15,-3-4-1-15,2 4 2 0,-3-4 1 16,-3 8-2-16,-4-6 1 0,1 5-1 16,-7-1-1-16,1 1-3 0,-1 2-2 0,0 2-1 15,0 2 1-15,-2 0 1 0,-1 1-1 16,-1-3 0-16,-5 6-1 0,6 2 3 16,-1 8 4-16,1 9 2 0,1 3 2 15,-4 4 1-15,5 7-1 0,-5-2 0 16,-1 2 0-16,0-5 0 0,-4-7 0 15,2 1-1-15,0-3 1 0,-1 1 1 0,3 1 0 16,-4-4 0-16,6-2 1 0,-4 0 0 16,5-1 0-16,-1 1-1 0,-1-2 0 15,5 3 1-15,-10-5-1 0,5 3-1 16,-1-4 6-16,-2 1 4 0,1 3 0 16,-3-4 2-16,-3 0-6 0,1 0-3 15,2 3 0-15,-1-3 3 0,-2 2 6 16,-2-1 1-16,0-4 2 0,-2-6 1 0,-3 0-3 15,-1-2 2-15,1-1-2 0,-6-3-2 16,4-2-1-16,-7-1-1 0,-2 0 1 16,-3 0 4-16,-4-1-3 0,-6-3-1 15,-4 3-2-15,-14-1-5 0,-6-1 1 16,-5 1 2-16,-6-7 0 0,-12-3 1 16,-1 0 0-16,-13-4-1 0,-9-3-1 15,-4-9-1-15,-11-2 4 0,6-4 10 0,11 1 1 16,6 1-2-16,19 4-4 0,11 0-10 15,13 5-2-15,6 2 2 0,10 0-1 16,4 3 0-16,5 2 1 0,5 0 2 16,7-3-9-16,4 3-26 0,7 2-41 15,0-1-49-15,7 1-24 0,15-2-426 16,8-4 381-16</inkml:trace>
  <inkml:trace contextRef="#ctx1" brushRef="#br0" timeOffset="-151122">26761 7176 1692 0,'-4'10'63'0,"2"-6"-26"0,-1 5-3 0,-1-6-24 0,-1 10-8 16,0-6-1-16,-1 5 1 0,-3 3-2 15,4 0 0-15,-4 9-1 0,4-1 1 0,-6 7 0 16,4 3 0-16,0-2 2 16,2-1 1-16,-2-4-1 0,3 1 0 15,2-8 0-15,2-1-1 0,0 0 2 16,0 0 1-16,0-4 0 0,2 0 0 0,2-7 2 15,-1 4 0-15,3-4 0 0,-3 0 3 16,2-4 7-16,1-1 12 0,1 3 11 16,2-5 8-16,0 0 8 0,-1 0-5 0,3-5-9 15,-4 2-9-15,7 1-13 0,6-5-9 16,-6 0-5-16,4-2-6 0,3 0-16 31,0-5-22-31,2 0-11 0,-3-1-11 0,-2-1 2 0,-2-3 12 0,-1 1 10 16,0 0 6-1,6-6 2-15,-7-1 4 0,2 4 0 0,-5-1 8 0,-4 6 8 0,-7 2 5 16,3 7 4 0,-3-4 0-16,4 8 4 15,8 3 6-15,-15-7 7 0,3 7 8 16,-4-4 12-16,2 1-3 0,2 3-4 16,0 0-7-16,6 3-14 0,-6-3-10 15,-4 7-10-15,4 0-5 0,0 8 1 0,0 9 3 16,2-1 7-16,-6 9 1 0,1-2 2 15,3 2 2-15,0 2 0 0,0 3 0 16,0 1 0-16,3 2 0 0,1-2 0 16,-2-5 0-16,-2-3 1 0,-4-7 1 15,2-5-2-15,-1-2 3 0,-4-5-1 16,3-1 3-16,-3-6-5 0,2-2-12 16,5 3-11-16,0-1 9 0</inkml:trace>
  <inkml:trace contextRef="#ctx1" brushRef="#br0" timeOffset="-150581.85">26830 8227 1458 0,'0'0'92'0,"0"0"63"0,0 0-100 0,0 0-38 0,0 0-6 0,3 0-6 0,-3 0-2 0,0 0-1 16,0 0 1-16,2 0-2 0,-2 2 0 0,0-2-1 16,0 0 0-16,0 0 0 0,0 0 0 15,0 2-1-15,0 0 1 0,0-2 0 16,2 1 0-16,-2 3 0 0,0-2 0 16,0-1 0-16,0-1 0 0,0 0 1 15,0 0-1 1,0 2 0-16,-2 2-8 0,2-4 2 0,0 0 1 15</inkml:trace>
  <inkml:trace contextRef="#ctx1" brushRef="#br0" timeOffset="-149312.89">26693 8286 1611 0,'0'0'60'0,"0"0"-15"0,0 0-9 0,0 0-17 0,-2 1-6 0,1-1-2 15,1 2-3-15,-6 0-3 0,6-2-3 16,-7 5-1-16,6-3 0 0,-7 0-1 16,1 5 0-16,0-2-2 0,-2 4-1 0,-5 4-2 15,2 1 0-15,-8 5 2 0,3 3 3 16,1 4 3-16,0 6 12 0,-2 7 7 16,2-3 4-16,-9 6 0 0,7 1-12 15,-1-3-9-15,3 1-5 0,4-7-3 16,1 5-1-16,0-4 1 0,8 6 1 0,-1 2 1 15,-3 1 1-15,4 6 0 0,-1-1 1 16,2 6 2-16,8 2-1 0,-3 0-2 16,4-4-3-16,0 0-1 0,6 0-3 15,-6 2 4-15,5-3 1 16,4 1 2-16,0-2 1 0,4-1-1 0,-4-8-1 16,-1 3 1-16,1-3-1 0,-3-1 1 0,1-4 2 15,4 1 1-15,0-3 0 0,3 1 4 16,-3-6 2-16,-1-2 0 0,-3 0 0 15,-1-1-5-15,-3-4-1 0,-1 0 0 16,2-3-3-16,-2 3 1 0,0-7 1 16,-4 0-1-16,0-2 0 0,-1-2 0 15,1 1 0-15,1-5-1 0,-5 3 1 16,5 0 0-16,-5-4 1 0,-1 2 0 0,2 1 0 16,0-6 0-16,1 1 1 0,-3-5 4 15,0 2 4-15,0-2 7 0,0 0 4 16,0 0 0-16,0 0 4 0,0 0 1 15,0 0 5-15,0 0 1 0,0-5 5 16,0 1 2-16,0-1-7 0,2-4-5 0,4-4-14 16,-6-2-9-16,0-10-5 0,1 5-1 15,-1-6-1-15,4-1 1 0,-1 2 0 16,3 4 1-16,-4-6 3 0,3 8-1 16,-2-2 0-16,4 1 1 0,-1 4-2 15,1 2 1-15,-2 1 0 16,-1 5-1-16,1 2-1 0,-5 5-2 0,5-1-5 0,-1 2 0 15,0 0-7-15,-3 0-8 0,-1 3-2 16,2 3-5-16,0 1 4 0,1 5 6 16,3 4 7-16,-1 5 6 0,6 8 3 15,-8 3 3-15,10 3 0 0,-1-3 1 16,-5 0-1-16,6-4 0 0,-12-1 0 16,3-4-1-16,-1-5 0 0,-1 1 1 0,0-6-1 15,-2 1 1-15,0-4 0 0,0-3 2 31,0 1-2-31,0-8-1 0,2 3-4 0,-6-3 3 0,-3 0 1 0,0 2 1 16,-5-4 2-16,-3 0-4 0,-2 1-1 16,-10-7-1-16,0 1 3 0,-4-5 1 15,0-2 1 1,-4-2 4-16,-2-2 1 0,-4-5-1 16,2 5-1-16,3-1-1 0,8-1-2 0,7 6 1 0,3 0 0 0,2 7-2 15,2-6-14-15,3 6-17 0,4 0-24 16,2-2-21-16,-2 6 289 0,0-1-173 15</inkml:trace>
  <inkml:trace contextRef="#ctx1" brushRef="#br0" timeOffset="-148964.62">26351 10390 1673 0,'-3'6'47'0,"-1"6"-28"0,-3 6-3 0,7 7-14 0,0 14 1 16,-2 7 3-16,6 16 0 0,1 9 3 16,2 8-1-16,5 3-2 0,1 5 0 15,-1 5-2-15,-3-3-3 0,0 3 3 16,-5 4 1-16,3-6 0 0,2 0-1 16,-1-10 0-16,3-11-2 0,-2-15 1 15,-2-15 2-15,-2-11 1 0,2-14-4 0,-3-10-32 16,3-11 439-16,0-18-309 0</inkml:trace>
  <inkml:trace contextRef="#ctx1" brushRef="#br0" timeOffset="-148360.61">26477 10649 1456 0,'32'13'179'16,"-7"-8"234"-16,5 4-302 0,0-8-53 0,4 1-20 16,6-2-22-16,-1-3-7 0,2-4-1 15,5 0-1-15,4-6-2 0,5-1-1 16,-2-2-1-16,-3-7-3 0,-2-2 0 16,-4 4 0-16,0-4-2 0,-1 6 2 15,-2-6 0-15,-8 5 0 0,-1-3 1 16,-5 7 3-16,-2 6 5 0,-8 2 2 15,-1 7 4-15,-3-6-1 0,-3 3-5 0,-3 4-1 16,2 0-7-16,-7 2-8 0,3 8-9 16,1 3-7-16,-4 3-1 0,1 14 5 15,-1 4 6-15,-2 6 6 0,0 14 4 16,0 2 1-16,-2-2-1 0,0 9 2 16,2-4 0-16,6 5-1 0,4 0 1 15,3-6 1-15,-1-8 0 0,4 3 0 16,2-3 2-16,7 1-2 0,3-3 1 0,0-2 0 15,2 4 2-15,1-6-1 0,-8-3 0 16,-4-6-1-16,1-3 2 0,-8-7 5 16,-1 0 2-16,-4-6 4 0,0-1-2 0,-7-6-6 15,-2-1-2-15,-1 1-3 0,-6-5 6 16,2 4 2-16,-8-2 0 0,-8-2 0 16,-3 2-7-1,-11-4-2-15,-4 4 0 0,-5-5 1 16,-4 5-1-16,-1-6 0 0,1 4 1 15,-1 2-1-15,4 2 0 0,1-2 1 16,-5 5 0-16,5-4 0 0,-9-1 1 0,3-3-2 0,5-5 0 0,-3-6-1 16,6-2-2-16,-1-7-2 0,1-4-1 15,7 0-6 1,7-7-13-16,10 4-28 0,-1-4-33 0,5 6-19 0,2-6 564 16,1 4-357-16</inkml:trace>
  <inkml:trace contextRef="#ctx1" brushRef="#br0" timeOffset="-147757.33">26624 10956 1733 0,'30'25'201'0,"105"-25"-648"16,-123-43 866-1,17 29-96-15,3 14-327 0,-2 0-4 0,-2 0-2 16,1 2 1-16,-5 1 1 0,-1 6 2 16,-1-4 1-16,-5 4-2 0,-2 5-2 15,-8-5-3-15,2 0-3 0,-8 4-2 16,-1-1-1-16,-1 0 5 0,-14-1 4 16,7 3 2-16,-8 0 2 0,-4-1 0 15,1-2 1-15,-4-4 2 0,-4-2 2 0,9-3 0 16,-1-2-1-16,5 0 0 0,5-2 1 15,3 2-1-15,5 0-1 0,1 0-4 16,-2-5-3-16,9 5 1 0,7 3-1 16,-2-1 6-16,8 0 6 0,7 3 10 15,1 4 10-15,2 3 8 0,-2-3 3 16,1 2-1-16,-8-2-8 0,2 1-10 0,-2 10-9 16,1-4-9-16,-8 10-5 0,0-1 3 15,-10 4 4-15,-1 6 3 0,-1-1 3 16,-4 3-4-16,-5-3-1 0,-12 3 10 15,-10-9 12-15,-1 2 5 0,-7-7 2 0,-11 2-7 16,-3-5-10-16,-13-6-2 0,3-5 0 16,10-4-4-16,1-1 0 0,10-4-13 15,1 0-33-15,0-7-35 0,8 1-29 16,8-3 46-16</inkml:trace>
  <inkml:trace contextRef="#ctx1" brushRef="#br0" timeOffset="-146960.66">26867 12080 1404 0,'9'0'172'0,"-7"-2"216"0,-2 0-287 0,-7-3-58 0,5 2-9 0,0-1-7 0,-2 0-3 15,-3-1-4-15,-1 0-4 0,-7 1-8 16,-2-1-4-16,1 5-3 0,-2-2-2 16,-2 4-3-16,1 7-1 0,-2 1 1 15,-4 5-1-15,-4 2 4 0,-6-1-2 16,-2 6 3-16,1 2-1 0,1 5 1 0,3-1 0 15,-2 2-1-15,6 6 0 0,-1-4 0 32,3 10 0-32,3-1-3 0,0-2-2 0,9 4-1 15,5-3 0-15,5 8 4 0,2 4 2 16,8 1 1-16,3-4 0 0,3-1-2 0,4 4-4 0,3 1 0 0,-1-5-1 16,2 0 3-16,1 0 3 0,0-2 2 15,2 0 1-15,2 0 1 0,0-2-1 16,-7-5-1-16,6 2-1 0,-4 1 0 31,5-6 0-31,3 3 0 0,-3 2 0 16,-4-9 1-16,-1 1 0 0,-6-8 1 15,-3-11-1-15,1 2 1 0,-5-3 1 0,0-1-1 16,0 1 1-16,-1-10 2 0,-3 1 1 16,1-6 4-16,-1 0 4 0,1-1 4 15,-1-5 6-15,1 3-2 0,-1-2-5 16,3 0-5-16,-1-7-7 0,0-11-1 15,2-2-3-15,-1-6-1 0,3-5-2 16,-4 3 0-16,2-1 0 0,-5 1 0 0,1 5 1 16,-1 2 0-16,-2 1-1 0,7 9 0 15,-7 2 2-15,6 4-1 16,1-1-2-16,-4 3-3 0,8 3-4 0,-8 1-2 16,3 5 4-16,1 1 0 0,0 0-2 0,4 5 0 15,-1 2-4-15,4 4 3 16,1 3 3-16,1 4 3 0,7 6 2 0,-11 5 1 15,9 3-1-15,-10 8-2 16,-2-6 0-16,0 5-3 0,-8-7-1 16,1-2 1-16,-2-1-2 0,-2 1 0 0,-10-7 10 15,0-9 8-15,-4 2 7 0,-2-9 7 0,-2 2-3 16,-4-9-4-16,-10-4-2 0,2 3-3 16,-3-10-4-16,-3 0-1 0,8 1-2 15,4-3-4-15,6-5-19 0,6 4-33 16,1-5-30-16,6 3 73 0,2 0-20 15</inkml:trace>
  <inkml:trace contextRef="#ctx1" brushRef="#br0" timeOffset="-146642.55">27044 13319 1938 0,'-16'71'181'0,"4"-34"-151"15,7-1-27-15,1 8-1 0,4 13-2 16,5 7-1-16,4 5-1 0,5 4-2 15,-5 3-1 1,7 4 1-16,-2-1-3 0,6 5-6 0,-2-1-6 0,-1-5-11 0,1-7-11 16,2-12-10-16,-6-12-8 0,0-13 387 15,-2-7-250-15</inkml:trace>
  <inkml:trace contextRef="#ctx1" brushRef="#br0" timeOffset="-146099.45">27108 13449 1871 0,'29'106'108'16,"49"-83"70"-16,-107 108-17 15,153-393-182-15,-79 212 39 0,-3 27-6 16,2-3-7-16,1-5 1 0,1-2-3 16,-2 3-6-16,8 5-6 0,-8-2-2 0,-1 1 0 15,-8 3 10-15,-7 5 6 0,-1 0 5 16,-8 7 3-16,3 6 0 0,-5-2-4 16,-2 7-1-16,-5 2-3 0,4 5-3 15,1 4-2-15,-1-1-4 0,0 6-2 16,-7 4 1-16,2 3 0 0,-2 5 0 15,0 9-1-15,0 6 1 0,0 10 1 0,-1 7 3 16,-5-1 0-16,7 3-1 0,-3 4 1 16,2-6 0-16,2 4 1 0,1 1 1 15,5-6 0-15,4 1 1 0,1-1 1 16,1-1 1-16,2-1-1 0,0 0 2 16,-3-6-3-16,-5-5 4 0,1-2 3 15,-3-6 0-15,-1-1 0 0,-5-7-2 16,2 0 4-16,-2-2 4 0,-5-4 6 0,-5-5 3 15,-10 2 0-15,-3-5-4 0,-10 0-3 16,-3-2-5-16,-8 2-1 0,-11-1-1 16,-7-1 0-16,-12-2 2 0,-8-1-2 15,3 1-1-15,-12 1-4 0,-3-1-3 16,1 0 0-16,-5 1 0 0,8-10 0 0,12-1-1 16,2-5 0-16,7-8-1 0,5-7-9 15,5-5-43-15,13-9-70 0,6-9 494 16,13-8-320-16</inkml:trace>
  <inkml:trace contextRef="#ctx1" brushRef="#br0" timeOffset="-145582.16">27355 13933 1904 0,'-6'-18'119'0,"-8"-108"315"31,32 105-429-31,3 7-1 0,4-2-1 0,3 0-2 16,4 2-1-16,5-2-6 0,1 3-4 15,-1 13-2-15,-2 7-1 0,-1 9 2 16,-11 7 2-16,-2 6 3 0,-3-1 0 16,-7 7 1-16,-6 4 0 0,-5 2 0 15,-5 4 1-15,-6-3-2 0,-3-1 3 16,-2 0 7-16,-11-9 6 0,-6-4 7 0,-10-9 4 15,-7-3 6 1,4-5 8-16,4-6 7 0,1-5 6 0,4-5-3 0,8-6-3 16,6-1 0-16,9 3 1 0,9-5 10 15,5 3 7-15,7-3 4 0,14 2 0 16,4-2-8-16,11-1-13 0,6 3-14 16,4 1-14-16,7-1-10 0,-3 3-10 0,-4-2-35 15,-3 4-53-15,-8-3-96 0,-8-1-573 16,1-5 494-16</inkml:trace>
  <inkml:trace contextRef="#ctx1" brushRef="#br0" timeOffset="-123858.99">27083 14732 1552 0,'-32'-40'82'0,"6"9"11"0,6 1-3 0,6 9-12 0,9 0-20 0,-1-4-9 0,5-2-4 16,1 1-4-16,-2 3 0 0,-2 7 0 15,4 3-3-15,0 6 0 16,6 5-7-16,-3-1-13 0,-1 3-7 0,-2-2-9 16,-5 2-3-16,-2 4-4 0,-6 6 0 0,4 4 2 15,-7 2 2-15,-7 6 0 0,-1 1 1 16,-7 7 0-16,-2-2 0 0,1 6 1 15,3 0-1-15,1 6-2 0,3-1 1 16,-1 11 0-16,3 3 0 0,-6 11 2 16,3 7-1-16,3 0 1 0,5 2 1 0,2 1 0 15,3-3 0-15,5 2 0 0,-1-4-2 16,2-5 0-16,3 1 0 0,2-4 0 16,2-1 0-16,0 0 1 0,4 0 1 15,3-1 2-15,0-4 2 0,4-2-2 16,1-2-1-16,2-1-1 0,0-7 0 0,2-8-1 31,2-5 0-31,5-5 1 0,-5-5 0 0,7-8 0 0,-4-5 6 0,2-7 14 16,-2-9 13-16,2-7 11 0,0-9-1 15,-3-8-9-15,-1-6-12 0,-3-11-10 32,-1-5-7-32,-3-3-5 0,-1 1-1 0,-4 7-1 0,0-3-2 0,2 12 1 0,-2 6-1 15,-2 8 2 1,2 10-1-16,0 2 1 0,0 8-1 0,0 5-1 0,4 6-1 15,-6 10 0-15,8 9 0 0,-6 6 2 16,0 11 0-16,4 1-4 0,-1 9-5 31,6-2-6-31,-5 1-7 0,7-3 2 16,-4-3 6-16,2 0 6 0,3-8 7 0,6-5 2 16,2-5 0-16,1-6 9 0,-7-6 11 15,1-4 8-15,-6-9 10 0,-9 0 3 16,-4-4-5-16,-3-5-5 0,-2 6-8 15,-5-6-12-15,-3 5-7 0,-6 4-4 16,-2 0 0-16,-10 2 0 0,-1 3 0 16,-6 3-2-16,-2-3 0 0,-8 4 0 0,3 0-5 15,1-1-9-15,-5 1-16 0,5-7-21 16,2-2-25-16,4 0-19 0,6-2-23 16,3-5-5-16,8 2 7 0,0-6 8 15,9 4 64-15</inkml:trace>
  <inkml:trace contextRef="#ctx1" brushRef="#br0" timeOffset="-123489.45">27457 15970 1672 0,'11'55'101'0,"-6"0"45"0,-1 12-50 0,-4-3-5 0,-2 7-20 16,-1 10-16-16,1 3-9 16,0-3-3-16,2 6-15 0,0-9-15 0,0-5-10 15,7-6-6-15,0-3-9 0,-3-7-12 16,6 0-19-16,-1-13-19 0,5 0-14 16,2-10-1-16,0-7 5 0,-3-11 7 15,-4-9-7-15,5-14 40 0</inkml:trace>
  <inkml:trace contextRef="#ctx1" brushRef="#br0" timeOffset="-122975.58">27326 16225 1325 0,'272'-5'975'46,"-214"5"-972"-46,4-9 0 16,2-5-1-16,5-6-1 0,2-4-1 16,3-3 1-16,4 2-1 0,-3-2 0 0,-1 3 1 15,-4-1 1-15,-7 2 0 0,-9-2-1 16,-7 9 0-16,-4 7-1 16,-8 6 0-16,-1 6 1 0,-5 4 0 15,-8 6 3-15,2 6 0 0,-7 4-2 0,0 6 0 16,0 2-2-16,-7 5-1 0,1 7 0 0,-4 3 0 31,-3 3 0-31,2 3 0 0,-5 4 2 0,0 6 6 0,2-1 8 0,2 3 8 16,-1-2 6-16,4-4 3 0,-1-5-4 15,1-3-9-15,-4-7-4 0,3-8-7 32,-6 2-2-32,5-5-2 0,-5-2-2 0,0-1-2 0,-5-5 0 0,-4-4 0 0,-2-2-2 31,-5-2 3-31,-7-2 4 15,-3 0 5-15,-8-3 7 0,0 1 1 16,-7-1-3-16,-3-4-4 0,-6 2-5 0,1-8-3 16,3 8 0-16,-6-5 0 0,4-2-1 15,9 1 0-15,4-1 0 0,8 0-1 16,10-2 2-16,4 0-9 0,3 0-20 16,10 0-38-16,0 0-42 0,-4-4-36 15,8 1 501-15,1-3-293 0</inkml:trace>
  <inkml:trace contextRef="#ctx1" brushRef="#br0" timeOffset="-122729.42">28137 16707 1734 0,'0'-7'114'0,"-4"6"28"0,4-5-24 15,-2 6-41-15,2-1-29 0,0 1-13 0,0 3-11 0,2-3-9 16,-2 7-10-16,0 4-5 0,2 3-2 16,0 11 2-16,1-2 3 0,-3 12 1 0,2 3 0 15,1 2-2-15,-3 1-1 0,0-2-1 16,0-7-1-16,-3-2 3 0,1-3-28 16,0-1-30-16,-1-6-26 0,1-6 351 15,0-3-216-15</inkml:trace>
  <inkml:trace contextRef="#ctx1" brushRef="#br0" timeOffset="-121869.77">27465 16709 1749 0,'-11'0'106'0,"-3"2"19"0,-8 2-32 0,-1 4-42 0,-5 1-32 0,0 5-16 16,-1 6-4-16,1 3-5 0,0 9-1 15,1-5 0-15,2 6 1 0,4 1 0 16,-9 3 3-16,7 0 1 0,-2 4 1 16,4 2 1-16,5-1-2 0,1 1-3 0,10-1 1 15,0 1 2-15,1-8 2 0,8 6 2 16,-6-2 2-16,2-5-1 0,0 3 0 16,-2-9 0-1,2 1-1-15,6-1-2 0,4-3 0 0,-6 0-1 0,8 3 1 16,-3-1 2-16,0-1 1 0,7 3 0 15,0-4 0-15,5 6-2 16,-1-2 0-16,1-4 0 0,0 1-1 0,0-1 1 0,-5-7 0 16,2 0 0-16,-2-6 2 0,-4-3 0 15,3-4 2-15,-3-1 0 16,0-1 3-16,3-3 6 0,-6-7 13 0,-1 0 11 16,5-5 5-16,-4-4 1 0,-2-7-12 15,-2-6-12-15,0-4-9 0,-5-5-9 16,0 3-2-16,-8-6-1 0,2 4-1 0,-4 3 0 31,-1 4-2-31,0 7-1 0,2 3-1 16,2 12-2-16,0-1-1 0,5 3-3 15,2 6-2-15,-1 0-7 0,-5 6-2 16,8 1 2-16,3 3 3 0,1 15 8 0,3-2 4 16,-2 8 2-16,5 6 1 0,1 0 3 15,3-3 0-15,1 6-1 0,3-2-1 16,-4-3-2-16,1-5 0 0,-6-1 2 15,-2-1 1-15,-2-7 0 0,-7 2 0 16,0-5 0-16,0 2 0 0,-9-6-1 16,2 0-1-16,-7 0-2 0,0-3-3 0,0-1 2 15,-6-3 3-15,2 1 2 0,2-3 0 16,0 0-22-16,4-1-26 0,1-2-22 16,1-1 555-16,-3 3-369 0</inkml:trace>
  <inkml:trace contextRef="#ctx1" brushRef="#br0" timeOffset="-121567.28">27966 17762 1930 0,'-3'0'83'0,"1"2"-5"0,0 7-30 0,0 3-38 0,2 8-10 0,-3 8-1 16,3 4-3-16,-2 9 1 0,2 2 2 16,0 1 1-16,2 2 0 15,1 5 1-15,-1-5-1 0,2 2-1 0,1-7-2 16,2 2-17-16,-5-10-20 0,1-2-13 15,1 8-12-15,0-9 36 0,1 2 12 0</inkml:trace>
  <inkml:trace contextRef="#ctx1" brushRef="#br0" timeOffset="-121026.72">28060 17996 1725 0,'14'105'330'16,"31"-82"148"-1,17-151-476-15,-32 104 5 16,5 9-2-16,3-1-2 0,2-1 0 0,-1-3-6 0,-1-1-11 0,2 1-12 16,-2-1-10-16,-1 5-3 0,-2 2 4 31,-12 7 5-31,4 0 1 0,-4 7 4 0,-2 2 4 0,6 8 6 0,-4 4 10 15,-3 8 6-15,-1-1-1 0,-1 4 0 0,-2 5-4 32,-4 5-2-32,-3 4 0 0,-2 0-3 15,0 6 1-15,0-3 1 0,-3 1 0 0,1 1 3 0,0 1 1 0,1-3 1 16,-1-5 1-16,0-1 1 0,1-3 2 31,-3-1 1-31,1-3 3 0,-2-3-1 16,-2-3-1-16,1-1 0 0,1-6-1 15,-2-2-2-15,0-2 0 0,0-1-1 0,-2-1-3 16,-1-1 0-16,3 2-1 0,-7 0 1 16,0-3 3-16,-2 1 1 0,-4 2 2 15,-1 3 0-15,-2-1-4 0,-1-5 0 16,-7 3 4-16,1-2 3 0,-1-2 4 16,-7-3 2-16,5 1-5 0,1-3-1 0,2-2 0 15,0 0-3-15,-2 0 0 0,4-2 0 16,-2-3 1-16,3 1 1 0,8 0-1 15,-1 4 0-15,6-1 0 0,-5 1-4 16,5-2-18-16,5 2-30 0,0 0-33 16,1 0-19-16,-1 0 16 0,2 0 41 15</inkml:trace>
  <inkml:trace contextRef="#ctx1" brushRef="#br0" timeOffset="-120594.37">28330 18369 1337 0,'0'-2'139'0,"3"-5"154"0,-3 2-197 0,0 3-46 0,2 0-5 15,0-2-3-15,0 3 4 16,1 1 6-16,4 0-6 0,-3 0-5 0,5-2-13 16,-2 2-11-16,3-2-7 15,3 2-9-15,1 4 0 0,0 6-1 0,2 1-1 0,-2 5-4 16,4 0-3-16,-7 3-3 0,-2 10 0 16,-4 1-2-16,4-2 2 15,-6 1-3-15,-6-3 3 0,-4-1 4 0,-9-7 0 16,-6 1 4-16,3 1-1 0,-2-8-3 15,1-3 2-15,2-2-1 0,1-3 2 16,-5-3 4-16,1-2 1 0,2-3 9 0,-1-6 8 16,6 1 11-16,2 0 16 0,4-2 16 15,1 2 13-15,7 0 3 0,0 1-10 16,7 2-15-16,1-4-17 0,0 3-14 16,1-4-11-16,4 0-16 0,1-1-24 15,4-2-32-15,3-6-67 16,14-10 73-16</inkml:trace>
  <inkml:trace contextRef="#ctx1" brushRef="#br0" timeOffset="-116064.36">10798 9784 1529 0,'55'12'76'0,"32"68"-42"32,-79-69-22-17,1-1 7-15,-3-6 15 0,-6 1 7 16,0 2-3-16,0-3-12 16,-7 1-12-16,1 2 7 0,-8 4 2 15,-7-2 6-15,-9 5 14 0,-15-2 9 16,-19 1 12-16,-12-1 18 0,-19-5-6 15,-14 0-18-15,-6-7-7 0,-9 0-17 0,2 0-8 0,5-1 3 16,14-3-4-16,7 4-3 0,16-3 0 16,16-1-8-16,11 0 1 0,14-4 6 15,13 4 6-15,6-3 5 0,11 3 20 16,9 4 6-16,0-1 1 0,14-8-11 16,13 5-31-16,14 1-18 0,26-4-14 0,20 3-4 15,27 8 7-15,27 6 1 0,17 15 2 16,14 3 3-16,-5 4 2 0,-13 0 1 15,-14-3-1-15,-17-3 2 0,-33-1-1 16,-21-7 1 0,-26-2 1-16,-20-4 1 0,-9-5 0 15,-7 0 1-15,-5-3 2 0,-11-2-1 16,-7-1 0-16,-23 3 4 0,-20-2 0 0,-27-2 1 0,-31-2 2 0,-13-5-3 16,-19-6-1-16,7-1 0 15,2 0-2-15,13 0-3 0,20 7 0 0,15-4-1 16,21 8 3-16,18-5-21 15,10 5-122-15,6-1-520 0,9-3 422 0</inkml:trace>
  <inkml:trace contextRef="#ctx1" brushRef="#br0" timeOffset="-114638.56">28819 18204 1454 0,'0'0'284'0,"0"0"-222"16,0 0-35 0,0 0 1-16,-2 3-4 0,8-6 2 0,-5 3-2 0,10 0-7 15,7 0-7-15,-4 0-5 0,4 0-2 16,-1-4 0-16,5-1-2 0,-6-4-4 0,1 0-6 16,1-5-1-16,0-5 4 0,1-3 4 15,-3-3 4 1,4-3 1-16,1-4-1 0,-3-3 0 0,1-2-1 15,1-1 0-15,-4-6 0 0,-4-4 1 0,-5-5-1 16,2 1 0-16,-5-4 1 16,-4-3-1-16,0 1 1 0,-4-6 2 0,-6 5-2 0,-1 1 0 15,-7-1 0-15,-1-1-2 0,1 3 0 16,-2-1 0-16,3 3 0 0,6 7 0 16,-3-2 3-16,3 6 1 0,2 3 2 15,-1 4 4-15,4 3 2 0,-6 8-1 16,1 1-1-16,3 7-5 0,-3 4-5 15,0 3-1-15,6 10-3 0,-7 1-2 16,-1 1-1 0,1 5-3-16,-2 8 0 0,1 7 1 0,-1-1-1 0,2 6 0 0,-1 1 4 15,2 3-1-15,1 0 6 0,1 2 1 16,2-2 0 0,3-3 1-16,-3-2-1 0,4-6 0 0,3 2 0 0,0-5 0 15,1-1-1-15,1-7 1 0,5 1 3 16,-3 0 10-16,3-5 18 0,-2-4 20 15,2 0 9-15,0-2 0 0,-3-7-17 0,3-2-12 16,-2-3-11 0,3-2-13-16,-3-3-3 0,0-1-15 0,-3-5-11 15,0-5-9 1,-1 0-11-16,-1-5-4 0,-1 1 1 16,1-1 7-16,1 1 16 0,3 5 10 15,3 8 10-15,0 0 2 0,-1 9 6 0,2 4 6 16,-2 5 12-16,3 3 2 0,-2 0-2 15,3 3-3-15,3-1-12 0,-3 11-4 16,8 1-4-16,-2 4-2 0,5 10-4 16,1 2 1-16,6 4 0 0,0 5 0 15,4 0 2-15,-2-4-8 0,-5 1-22 16,4-8-16-16,-6-3 20 0</inkml:trace>
  <inkml:trace contextRef="#ctx1" brushRef="#br0" timeOffset="-114226.77">29443 17048 1584 0,'0'0'126'0,"-3"0"84"0,3 0-97 0,0 0-57 0,0 0-15 0,0 0-15 0,-2 2-9 15,2 1-6-15,0-1-5 0,0-2 0 16,5 5-6-16,-3 4 0 0,2 4-1 16,-4 3-3-16,3 1 1 0,-5 10 2 15,1 1 0-15,-3 4 3 0,2 9 2 16,-5 3 0-16,2 11 1 0,3 5 1 16,-3 10-1-16,5 2 1 0,5 3 8 0,0 3-21 15,11 0 254-15,2-11-179 0</inkml:trace>
  <inkml:trace contextRef="#ctx1" brushRef="#br0" timeOffset="-104969.14">11418 11628 1292 0,'0'9'79'0,"-1"1"25"0,1 6-22 0,0 0-27 0,3 2-15 0,-1 1-14 0,3 1-10 0,1 3-7 0,1-2-3 0,0 4 0 0,2 3 4 0,-1 3 5 0,3 4 7 16,1 1 5-16,-1 3 7 0,7-6 1 15,-2 1-1 1,0 1-6-16,0 3-5 0,1-1 0 0,5 4 2 0,-3-2 0 15,6-4-2-15,-4 1-5 16,2-3-8-16,6-3-5 0,-12-3-2 16,8-2-1-16,-5-2 0 0,-2-4 1 0,5 3-1 15,-4-5 8-15,4-1 7 0,4 4 3 16,3 1 3-16,5-3-5 0,8 0-5 16,-1-4-3-16,5-2-2 0,-5-1 0 0,-5-1-1 15,4-4 3-15,-9 3 1 0,2-6-2 16,1 2 0-16,-5 4-5 0,4-5-2 15,0 3-1-15,6-3-1 0,5 8 1 16,3-5-1-16,-4-2 0 16,0 1 1-16,-1-5 2 0,-6 1 4 15,0-2 4-15,4 0 6 0,-2 0 2 0,0 2 1 0,-2-2 0 16,-3 2-2-16,0 1 0 16,1-10-3-16,1 5-3 0,-1-1-3 0,-1-1-3 15,5-5-1-15,2 8-2 16,-2-8-1-16,5 4-1 0,-3 1-1 0,0-7 1 0,3 1-1 15,-2-1 0-15,5 2 0 0,2-5 0 16,-1 3 0 0,-4-1 1-16,2-2 0 0,-5 1 0 0,5-4 0 0,6 4 0 15,1-1-1-15,0 0 0 0,0 5-1 16,1-3-1-16,-3 4 2 16,2 1-1-16,2-1 1 0,-2 0 1 0,-3-4 1 0,0 0-1 15,-8 1 0-15,-1 2 0 0,5-3-1 16,4-1 1-16,-4 1 1 15,2-1-1-15,-4 1 0 0,-3-2 0 0,0 0 0 16,-6 0 0-16,0-6 1 0,1 2 0 16,-8 2 0-16,2-3 3 0,-1 5 6 15,-6-2 5 1,2 0 2-16,3 2-2 0,2-2-7 0,-3-2-5 0,-1 2-4 0,8-5 1 16,-4 3-1-16,11 7-1 0,2-5 0 15,-1 4 0 1,4-4 0-16,6 2 0 0,10 5 1 0,-2-4-1 0,-3 5 0 15,-1-7 0-15,-6 3 0 0,-4-2 1 16,4 3 0-16,-1 1 0 16,3 1-1-16,3 3 1 0,-6-3-1 0,-2 2 1 0,-1 7-1 15,2-5 0-15,-1 3-1 0,8 2 0 16,0 6-1 0,-1-3 1-16,-3 4 1 0,-1-1-2 0,5-1 1 0,0-2-1 15,12 10-1-15,-9-3 1 0,1-1 1 16,1 0 1-16,-7 0 1 0,6 5 0 15,-8-5 0-15,-6 9 0 0,-3-2-1 0,-1 0-2 16,-4 2-1-16,-5-4-1 0,-2 2-1 16,-5 1 0-16,3 6 1 15,-4 2 0 1,-1-2 3-16,1 2 0 0,-2 2 1 16,4-1 1-16,-1-3 0 0,3 4 0 15,-3 0 0-15,-3-3 0 0,4-2 0 16,-5 1 0-16,4-7 0 0,2 1 1 15,-6-2 1-15,0-3 0 0,1 0 0 0,-1-5 4 16,-3 1 2-16,1 0 2 0,2-2 2 16,-6 1-1-16,1-2-4 0,-2-3 0 15,0 0-2-15,0-1-3 0,0 1 2 16,4-2-2-16,-4 0 2 0,-1 0 0 16,1-3 0-16,-2 1 0 0,-1-7 1 15,3 4-1-15,-1-6 7 0,-1 6 10 0,2-6 6 16,-3-1 3-16,-2 1-6 0,-2 0-6 15,-4-6-7-15,4 3-4 0,-3-4-2 16,7 0-5-16,-6 2-1 0,-2 0 1 16,3 2 1-16,-5-2 2 0,3-3 2 15,5 4-4-15,0-1-2 0,1 2-4 16,3 0-3-16,1 0 4 0,-5 1 4 0,10-1 0 16,-3 5 3-16,4-5-3 0,3 2-2 15,-4-1 1-15,3 3 1 0,-3-1 0 16,1-3 0-16,-1 2 0 0,4-1-2 15,2 2 0-15,5 4 0 0,7-3-1 16,1-1 1-16,1 4 1 0,3-4-1 16,4 3 2-16,6 2-1 0,-3-3 0 0,3 6 0 15,-6-3-1-15,5 6 0 0,-3 0 0 16,0-5 0-16,5 9 0 0,-5-4 2 16,4 1 0-16,-1 3 0 0,-1 5 1 15,-6-7-1-15,4 10 0 0,3-8 0 16,1 10 0-16,-3-4 0 0,-1-6 0 0,-7 10 0 15,-4-9 0-15,6 4 0 16,-10-5 0-16,1-1 0 0,-2 3 1 16,-4-3-1-16,10 1 0 0,-6-1 1 0,1 3-1 15,3-1 0-15,-8 2 0 0,-3-2 1 16,1 1-1-16,1 1 0 0,1-4 0 0,3 6 0 16,-3-5 0-16,4 1 0 0,-2 2-1 15,4 0 1-15,3 2 0 16,-3-2 0-16,1 0 0 0,-3-1 1 0,0-5-1 15,2 5 2-15,-6-6 1 0,7 2 2 16,3-1 1-16,2 1 1 0,5 5-1 16,-3-5-1-16,4 0 0 0,1 1-3 15,4 6 1-15,7-4-2 0,3 4 0 0,6-2 1 16,-7 2 0-16,-1-5-1 0,-4 1 1 16,-2 0-1-16,4-3-1 15,0 2 2-15,3-2-1 16,2-2-1-16,-4 0 1 0,3-2 0 0,6-2-1 0,-5 4 1 15,0-2 1-15,-2-3-1 0,-3 0 1 0,-2-2 0 16,4-4-1-16,1 4 2 0,2 0 1 16,-2 0 0-16,-3 0 1 0,-2-2-2 15,-4 2-2 1,10-4 1-16,1-1-1 0,-4 1 3 0,1-5 3 0,-2-2 1 16,-8 1 0-1,1-5 1-15,-4 1 2 0,-2-2 1 0,-1 0 4 0,-2-4 4 0,-4 1 4 16,-2 1 5-16,-5-3-1 0,2-3-8 31,0 1-8-31,4-2-9 0,6 8-3 0,-10-5 0 16,5 8 0-16,-3-4-1 0,-6 0-1 0,-5 2-2 0,-7 0-7 0,-7 0-1 15,-7-2-6-15,-4 2-9 0,-7-3-12 32,-5 1-22-32,-2-3-26 0,-5 1-48 15,0 4-53-15,3 2-435 0,11-1 393 0</inkml:trace>
  <inkml:trace contextRef="#ctx1" brushRef="#br0" timeOffset="-102293.41">10530 12158 1757 0,'-4'0'100'0,"4"0"23"0,-1 0-31 0,1 0-41 0,3-2-22 0,1-3-16 15,6-8-7-15,1 3-4 0,3-3-1 16,-1 3 5-16,-3-1 3 0,10 0 4 16,-4 6 4-16,10-4 2 0,6 6 1 15,7 1 5-15,6 2 1 0,4 4 1 16,4 3-2-16,2-2-6 15,-1 6-4-15,-6-8-7 0,-6 4-4 0,-19 0 0 0,-5-3-2 16,-15-4 7-16,-1 2 5 0,-2-4 1 16,-5-2 3-1,-11 3-3-15,-20-12 1 0,-13 1-2 0,-19-2-2 16,-11-4-4-16,-1 0-2 0,-2-1-2 0,8 4 2 16,1 1 1-16,9 5 1 0,4 0 3 15,9 6-1-15,10 3-2 0,9-4-1 0,11 1-2 16,6-4 6-16,8 5 6 0,13-5 5 15,6 3-1-15,20 4-8 16,16 0-7-16,16 2-6 0,19 2 1 0,7 6 1 16,15 4 2-16,10 2 1 0,-1 6 3 15,-4-3 2-15,-16 1 5 0,-20-3 2 16,-15-2-3-16,-13-5-1 16,-16 1-5-16,-12 0-2 0,-8-6-2 0,-10 2-4 0,-10-5-2 15,-8 1-2-15,-21-3 2 0,-14-2 1 16,-18-8 2-16,-16-3 0 0,-18 5-1 15,-6-5 3-15,1 1-14 0,3 1-47 16,15 4-77-16,10-5 96 0,10-4-26 16</inkml:trace>
  <inkml:trace contextRef="#ctx1" brushRef="#br0" timeOffset="-95190.6">28707 16248 1532 0,'16'11'108'0,"-7"-4"-27"0,-7 0-46 0,2-3 13 0,-12-1-33 0,8-1-3 0,-1-2 0 15,1 0 5-15,0-2 2 16,1 0-2-1,7 1 0-15,-5-1-1 0,4-5 1 16,0 1 1-16,4-1-3 0,3 4-5 16,-3-1-2-16,8 2-4 0,4-3 1 15,0-2-2-15,4 0 0 0,0-4-1 0,-6-8 0 16,-2-2-2-16,-1-6-1 0,-2-1 0 16,0-3 0-16,0 1 1 0,-4 0 2 15,3 2 0-15,-1-8 1 0,-2 4 2 16,-1-1 7-16,-2-3 8 0,1 3 7 15,-3-6 2-15,0 1-5 0,-1-6-7 16,-6-6-8-16,0 3-4 0,-4-5-2 0,2 2-2 16,2-1 0-16,-7 1 0 0,2-1 1 15,-2 1 0-15,0-1 2 0,0 3 2 16,0 0-3-16,0-5 0 0,-4 0-2 16,2 1-1-16,4-3 1 0,-4 8-1 15,4-1 0-15,-4 3 0 0,2 1 0 0,-6 1 0 16,-1 6 1-16,-2-4-1 0,-5 2 0 15,-2 0 0-15,-4 0-1 0,-3-1 1 16,2-1 0-16,-1 4-1 0,1-1 1 16,1-1 0-16,-3 4-1 0,0-2 0 15,0 5 0-15,-4 3 0 0,2 5 0 16,-1-3 1-16,2 4 0 0,-8-2-1 16,6 6 1-16,-6-1-1 0,7 4 0 0,-2 2 0 15,2 2 0-15,0 3-1 0,0-2 1 16,8 8-1-16,4 1 0 15,1-4 0-15,3 5-2 0,3 1 0 0,4 1-1 16,0 7-2-16,6-7 2 0,1 6 3 16,0 0 2-16,-1 1 2 0,3 2 1 15,-2 1-2-15,0 1 1 0,1 1-2 16,-1 3 0-16,2 0 0 0,-2 1 0 0,2 6 0 16,0-1 1-16,4 2 0 0,-1-4 0 15,2 5 1-15,-1 1 0 0,3-8 0 16,2 9 0-16,2-10 0 0,-6-1 0 15,4 0 0-15,-4-5 0 0,-1-2-1 16,-3-4 1-16,-1-5-1 0,0 0-1 16,0 2-1-16,0-2 1 0,-1-4 3 15,-3-4 2-15,-1-7 0 0,-4-6-2 0,2 0-2 16,-4-4 0-16,2-2 0 0,2-1 0 16,-2 0 0-16,4-4-1 0,-4-2 1 15,6 4 0-15,-1 2 0 0,0 5 0 16,1-4 0-16,1 2 0 0,0 2-1 0,1 2 1 15,1 5 1-15,3 2-2 16,2-2 4-16,3 5-3 0,4 2 2 0,0 2 3 16,4 5 0-16,4 2 1 0,3 0-1 15,7 6-3-15,7 4-1 0,6 3 0 0,6 1-1 16,-4 0 1 0,1 2 4-16,2 2 0 0,-6-1 0 0,8 5-1 15,-7-8 0-15,-1-5-8 0,-3-2-44 0,0-7 501 16,2-2-348-16</inkml:trace>
  <inkml:trace contextRef="#ctx1" brushRef="#br0" timeOffset="-94510.64">29362 14807 1571 0,'-2'-9'69'0,"2"2"0"0,2-4-18 0,-1 1-10 0,3-6-21 32,1-2-12-32,-3 0-4 0,2-5-2 15,5 4 0-15,-6-6 4 0,2 4 4 16,6-3 6-16,0 0 2 0,5 1-2 15,3-4-5-15,1 0-3 0,-4 8 1 16,1-4 6-16,5 3 3 0,-1 6-1 16,9 2-2-16,-2 5-7 0,1 5-5 15,1 4 0-15,0 3-3 0,2 7 0 0,7-3-1 16,4 11-1-16,-3 3 2 0,5 5 0 16,-5 8-1-16,-2-3 1 0,1 6 0 15,-7 4 0-15,-6 1 0 0,-6 6 0 16,-13 5 0-16,-9 3-1 0,-10 10 0 15,-17-1-1-15,-13 4 0 0,-17-2 1 0,-15-7 1 16,-6-10 0-16,0-17 0 0,-1-12 0 16,4-9 0-16,5-5 2 0,6-5 0 15,9-4-1-15,11 0 5 0,21-2 0 16,8 2 4-16,15 0 20 0,4 2 5 16,6-1 1-16,14 3-2 0,8 5-20 15,5-4-5-15,1 4-2 0,1-4 3 16,2 4 2-16,2 4-1 0,7-4-1 15,0 5-3-15,7 2-1 0,7 1-5 0,5 3 0 16,4 5-1-16,3-2 1 0,1 5-1 16,-6-3 0-16,2 3 0 0,-9 1 4 15,2-4-22-15,1-4-33 0,-3 2 40 16,2-7-21-16</inkml:trace>
  <inkml:trace contextRef="#ctx1" brushRef="#br0" timeOffset="-67022.98">28305 13528 1497 0,'0'-1'79'0,"4"1"14"0,-1-2-24 0,-3 0-24 16,4 2-5-16,-1-2-3 0,2 2-1 15,4 0-7-15,-2-7-6 0,2 0-5 16,0-7-5-16,5 2 0 0,1-3 3 16,4-1 5-16,1 1 7 0,-1-3 3 15,-5-4 0-15,6-2 1 0,-6 1-4 0,2-6-3 16,2 1-4-16,-2-2-6 0,0 3-5 16,-1 1-4-16,0-3-1 0,2 1 1 15,-1-2 2-15,0-2 2 0,0 2 0 16,-2-2 1-16,1 0 3 0,-3 0 0 0,2-2-1 15,0 2-3-15,1-3-4 0,-1 1-2 16,-4 4 1-16,-1 0 5 16,0-7 0-16,-5 5 2 15,3-11-1-15,0 2-5 0,-4 2-2 0,1 2-2 0,1 2-1 16,-5 1 0-16,2 2-1 0,-2-2 0 16,0-1 0-16,0 1-1 0,-2-7 0 15,2 6 0-15,0-2 0 0,-1 3 0 0,-5-1-1 16,1 1 0-1,-2-3-1-15,-2-4-1 0,2 4 0 0,-2-11 0 0,-5 0-1 16,1 2-5-16,1-6-4 0,1 6-2 0,-1 2 2 16,5 3 5-16,-4 0 4 15,1 6 3-15,1-6 0 0,-7 2 1 0,-4 0 0 32,1-3-1-32,-4-1 1 0,1 1-1 0,-4-5 0 0,-4 0 1 15,-2 0-1 1,-9 1-2-16,2 4 2 0,-2 1-1 15,2 0 0-15,-3 6 2 0,6 3-1 0,6 0 1 16,7 7 0-16,3 2 1 0,4 5-1 16,4 4 0-16,5 5-2 0,-2 2 1 15,4 5 0-15,-1-1-1 0,-1 3-2 16,-1 3-3-16,-1 1-1 0,-6 3 1 16,0 2 2-16,-7 3 3 0,3 3 1 15,-1-1 0-15,1 0 0 0,5 4-1 0,-2-1 0 16,0 6-1-16,1-3 0 0,-2 5-1 15,6 0 0-15,2-2 2 16,4 5 1-16,1-3 3 0,-3 3 1 0,4-3 0 16,-1-5-1-16,-1-5 1 0,1-2 0 15,3-1 1-15,1-6-1 0,0 2 1 0,0-8 1 16,0 4 0-16,0-2 3 16,0-2 0-16,1 0-1 0,-1 0 1 0,2-2 1 15,-5-14 1-15,3 0 2 0,1-7-1 16,1-9-1-16,7 0-2 0,0-9-4 15,3 2-1-15,8 0 1 0,-1-1 0 16,1-3 1-16,1 1 0 0,0-3 2 0,1 6 3 16,1 4 3-16,-2-2 3 0,-3 6-2 15,-4 3-1-15,0 5-4 0,-2 3-1 16,-1 3 0-16,3 4-1 0,-5 4-3 16,0 2-2-16,3 6-2 0,-3 1-4 15,2 1-3-15,8 8-1 0,6 9 1 16,12 1 3-16,6 10 3 0,8 5 2 15,3 1 2-15,-1 0 1 0,-5 1-1 0,0-6 1 16,-11 0 0-16,-4-3 0 0,-6-9 5 16,-4-4-11-16,-2-7-52 15,2-2-18-15,-7-7 27 0</inkml:trace>
  <inkml:trace contextRef="#ctx1" brushRef="#br0" timeOffset="-66311.12">29232 11248 1459 0,'4'-7'109'0,"1"-2"81"0,-5 6-98 0,2 1-35 0,-2 2-16 0,2 2-19 16,-1 0-12-16,-1 7-7 0,0-4-3 15,0 9-1-15,-1 4-1 16,1 7 0-16,-2 8 1 16,2 8-1-16,2 5 2 0,1 4 0 0,1-1 0 0,1 3 0 15,-5-4 1-15,-2 0 0 0,-3-1 0 0,1-2 1 16,1-10-2-16,-4 2 1 0,0-8-1 15,1-8-2-15,3 2 6 0,3-3 11 16,-2-4 14-16,2-2 17 0,0-5 8 0,4-4 8 31,3 2 6-31,-7-7-1 16,7 4-6-16,0-3-8 0,7-2-8 0,4-1-8 16,-4-3-6-16,4-4-11 0,3 5-9 15,-5-5-5-15,5 2-3 0,1-3-1 16,-5-3-2-16,10-3-10 0,-8 2-27 15,6 0-33-15,4 0-36 0,1-2-30 16,9-2-4-16,-4-3-182 0,6 1 205 16</inkml:trace>
  <inkml:trace contextRef="#ctx1" brushRef="#br0" timeOffset="-65993.57">29810 11156 1803 0,'27'43'83'0,"-123"368"58"31,93-462-131-31,8 155 18 15,2-13 0-15,-3-4-2 0,3-9-6 16,-7-11-20-16,-4 2 2 0,1-3 10 0,1-1 15 16,0 1 15-16,2-9 3 0,0-6-7 15,0-8-14-15,0-8-14 0,-2-14-4 16,2-5 10-16,-2-7-34 0,2-9-336 0,-3-2 253 16</inkml:trace>
  <inkml:trace contextRef="#ctx1" brushRef="#br0" timeOffset="-52998.59">27803 10332 1536 0,'-2'2'85'0,"1"-2"15"0,-3 0-2 0,4 0-25 0,0-2 0 0,9 4-6 0,-4-2-6 16,1-2-9-16,2 2-10 0,1-6-8 15,2 1-3-15,-4 2-4 0,9-6-9 16,-2-2-10-16,6-5-13 0,-3-7 2 16,-1-11-1-16,0-1 3 0,0-6 11 15,0 0-4-15,0-3 5 0,2 0 11 16,-2-1 10-16,-2 1 3 0,0 0-3 0,2-1-7 16,2-1-10-1,1-5-7-15,5 1-4 0,-1-5-3 0,-4 0 2 0,2-1-2 16,2-6-1-16,0-9-4 0,-1-4-11 15,-1-5-1-15,-10 2 0 0,1 0 2 16,-3 6 9-16,0 1 2 0,3 3 1 16,-6-4 1-16,-3 3 1 0,1 1-1 15,-4 6 1-15,3 7 0 0,2 2-1 16,-1 3 1-16,0 4 0 0,1 2 3 16,-5 1 2-16,0 4 5 0,0 7 3 0,0 2 0 15,-4 2-3-15,1 3-5 0,-3-2-6 16,-2 1-3-16,-3 1-3 0,0-2 1 15,-6 1 2-15,-1 3 2 0,-5 0 2 16,-2-2 1-16,2 7-1 0,5-3 0 0,2 12-2 16,2 0-2-16,2 4 0 0,-3 3-2 15,3 2-3-15,3 2-2 0,-3 0 0 16,-1 1 1-16,-3 4 4 0,0-1 3 16,-5-1 1-16,0 2 1 0,0-5-1 15,-1 1-1-15,5-3 1 0,-1 0 0 16,-3 0 0-16,3 0 1 0,-2 0 1 0,3 0 1 15,6 0 1 1,2 0 1-16,4 0-1 0,0 0-1 0,5 2-6 0,3 3 2 16,4-3 3-16,-5 2 1 0,1 3 8 15,3 0-5-15,1 4-2 0,0-3 0 16,0 7 0 0,4-3 1-16,-8-1-1 0,3-1 0 0,1-4-1 0,-7 4-2 0,0-4-2 15,1 1 1-15,-1-6 1 16,0-1 1-16,0 0 1 0,0 0 6 0,0 0 6 15,-1-1 7-15,1-1 1 0,0-7-2 16,3 4-4-16,6-4-6 0,-4-7-4 16,1-2-7-16,3-8-5 0,-4-12-4 15,0 3-6-15,-1-8-1 16,-1 1-1-16,-1-3 1 0,3 3 6 16,-3-2 5-16,-2 3 4 0,4 9 1 15,1 2 2-15,0 7 0 0,1 9 1 0,1 1 9 0,-4 8 9 16,3 1 3-16,2 4-8 0,3 0-5 15,0 2-14-15,7 3-1 0,-3 6 5 0,3 3-3 16,0 6 3-16,0 4-5 0,1 5-1 31,-1-1 1-31,0 1 2 0,-1-1 4 16,-2-5 5-16,-3-2-28 0,4-7-44 16,2 1-36-16,-2-8-475 0,7 0 385 15</inkml:trace>
  <inkml:trace contextRef="#ctx1" brushRef="#br0" timeOffset="-52330.16">28954 8330 1673 0,'23'-2'132'0,"0"-1"111"0,7-4-140 0,2 1-51 0,4-4-9 0,-5 4-9 15,3-3-4-15,-7 4-3 0,1 0-8 16,-3 0-10-16,-7 3-9 0,-2 2-4 16,-8 5-9-16,1 6-12 0,2 1-14 15,0 2-8-15,-4 13-3 0,0 7 6 16,-7 10 10-16,0 11 5 16,-13 3 1-16,-4 12 5 0,2 2 6 0,-11 3 2 15,1 3 8-15,-9 1 2 16,-5-4-2-16,-5 1 2 0,0-3 0 0,10-4 1 0,2-3 4 15,11-10 0-15,8-8 2 0,10-2 0 0,6-7 8 16,10-1 8-16,13-5 4 0,6-8 2 16,23 2-6-16,2-8-8 0,7-5-2 15,-6-5 5-15,-4-7 8 0,-3-4 18 16,-5-5 9-16,-2-9-6 0,-5-9-16 16,-1 1-22-16,-12-10-11 0,-4-3-12 15,-15-2 2-15,-16-11-1 0,-13-1 2 16,-6-10 11-16,-13-3 5 0,-5-6 6 15,-12-3 4-15,-15 0 2 0,-12-1 1 0,-2 3 0 16,0 3 4-16,2 5-3 0,12 6 0 16,11 5-5-1,16 5 1-15,14 6 6 0,13 5 9 0,5-1 6 0,10 7 9 16,8 0 11-16,12 1 3 0,12 5-10 16,16-3-20-16,17 4-19 0,17 2-31 0,7 5-1 15,-4 3-8-15,-5 4-36 0,-3 1-43 16,-7 2 63-16</inkml:trace>
  <inkml:trace contextRef="#ctx1" brushRef="#br0" timeOffset="-42827.01">27594 7374 1445 0,'-7'0'78'0,"3"0"19"0,-3 0-23 0,7 0-17 0,0 2 3 16,0-2-4-16,2 0 7 0,-2 2-9 0,2-2-13 16,3-2-6-16,0 2-15 0,4 0-4 15,0-2-3-15,2 1-5 0,3-3-1 16,0-1-3-16,6 1-2 0,-1-5 1 16,1-3 2-16,3-2 1 0,7-6 3 0,2 1 0 15,5-6 5-15,-3 7 3 16,1-5 7-16,2 4 3 0,6-6-1 0,5-2-5 15,5-5-6-15,7 0-8 0,8-5 5 16,-3 0 6-16,4-2 10 0,-7 2 12 16,-7 1 7-16,-5-1-4 0,-11 2-9 15,7-6-10-15,-9-4-15 0,8-6 0 0,3-6 2 16,-8-1-3-16,7 5 2 0,-3 1 5 16,-5 11 0-16,3 6 2 15,-1-4-3-15,9 3-8 0,1-3-6 0,6 2-1 16,-2 0-1-1,-2 0 2-15,-1 3 0 0,3-7 0 0,1 8 0 0,-6-3 0 0,-8 4-1 32,-8 4 1-32,-4 3 1 0,-1 4-1 0,-1-6 0 0,-5 8-2 0,-2-3 0 15,-1 3 0-15,-2 1 2 0,3-7 0 16,0 4 0-16,2 2 1 0,-2 1 0 16,1 4-1-16,1-2 0 0,2 0 0 15,1-2-2 1,3 4 1-16,-5-2-1 0,5 5 1 0,-11-1 1 0,-3-1 0 15,1 3 1-15,-7 3 0 0,0 0-8 0,-4 1-10 16,3 1-13-16,-7 1-18 0,-1-1-5 16,0 5-10-1,0 0-6-15,-5-2 2 0,1 4-6 0,-6 0 4 0,-6 3 8 16,-7-5 12-16,-11 9 16 0,-10 2 15 16,-6-2 3-1,-3 3-2-15,-4-5 2 0,9-3 2 0,8-3 5 16,2-2 8-16,8 1 0 0,7 0 0 0,7-4 2 0,11 0 5 15,3 1 16-15,2 3 27 16,0-2 33 0,2-1-3-16,9 1-14 0,3-5-16 0,5 3-19 0,11-8 9 0,2 1 8 15,7-3-7 1,4-2-11-16,3 2-6 0,2-2-5 0,-6 2 0 0,-3 1-3 0,-1 1-5 16,-8 3-3-16,-2-2-4 0,0 8-2 31,3 3-2-31,1 0-8 0,-4 9-2 0,2 10-7 0,-2 1-3 0,4 12-2 15,0 3-1-15,2 9 4 0,-7 6 4 16,-3 3 4-16,1 8 4 0,0 2 3 0,-11-2 2 16,-5-1-1-16,-9-5 0 15,-9-7-2 1,-5-6 1-16,-11-1 3 0,-1-4 1 16,-5-3-1-16,1-6-1 0,-2-10 1 15,6-4 0-15,-3-1 0 0,10-6-32 16,1-2-42-16,8-5-40 0,10 0 388 15,-4-5-231-15</inkml:trace>
  <inkml:trace contextRef="#ctx1" brushRef="#br0" timeOffset="-42238.36">30443 4144 2030 0,'0'0'67'0,"-2"0"-12"0,2 2-30 0,0 0-23 0,2 1-9 0,-2 2-15 15,0-1-7 1,2 3-2-16,-2 4 4 0,0 10 7 0,0 4 5 0,2 12 5 16,5 7 3-16,-2 11 0 0,4 2 3 15,2 7 3-15,-1 1 0 16,1-2 1-16,1 4 0 0,-3-3 0 0,4 3 0 0,-3 4 1 15,3-7-1-15,-1 0-1 0,-7-9 0 16,6-2 0-16,-6-2-1 0,4-5 3 16,-2 2 2-16,2 2 1 0,-2-11 1 15,2-9-2-15,-3-9 1 0,-3-7-2 0,-1-8-7 16,0 3-15-16,1-9-17 0,-3 0-11 16,0 0 319-16,0 0-208 0</inkml:trace>
  <inkml:trace contextRef="#ctx1" brushRef="#br0" timeOffset="-41619.92">31566 3928 2197 0,'0'0'92'0,"0"0"-10"0,-2 0-32 0,-2 0-39 0,-1 1-30 16,0-1-23-1,-8 6 1-15,-4 4 9 0,-15 5 12 16,-11 9 14-16,-7 8 4 0,-1 9-3 0,0 2-20 0,4 8-26 0,1 2-5 16,7 6-2-16,0 6 17 0,6-3 25 15,-1 8 4-15,6-8 3 0,5 1 5 31,1 3 0-31,5 1 0 0,4-6-4 0,-1-3 0 0,7-3 0 0,7-5 3 32,2 1 4-32,10-6-2 0,2-1-2 15,-1-3-1-15,3-8 0 0,8 5 1 0,8-6 3 16,2-6 2-16,5-5 3 0,-2-5 0 16,4-7 1-16,-4-2 1 0,-3-7 14 15,-2-1 21-15,-2-5 20 0,-2-6 18 16,3-1 14-16,-5-4 0 0,1-5-9 15,-4-1-11-15,-7-1-21 0,0-3-21 16,-4 0-13-16,-7 2-15 0,-5-3-11 0,-3 2-4 16,-6 4-7-16,-5-1-8 0,0 5 6 15,-13-6 1-15,2 1-10 0,-12 5 11 16,3 0-6-16,4 6-4 0,-5-1 10 16,5 3-6-16,-2 3 1 0,3 3 2 15,6 4 7-15,4-5-5 0,3 7 4 16,-2 5 1-16,-1-2-1 0,1 4 11 0,-2 1 0 15,4-1 2-15,2 5 0 0,-7 1 0 16,7 1 0-16,0 5 4 0,-1-7 6 16,1 2 8-16,-4 2 4 0,1-1-2 15,1-1-5-15,-4 2-6 0,6-4-2 16,5-3 5-16,4 0-6 0,5-1-52 16,-2-6 363-16,4 1-249 0</inkml:trace>
  <inkml:trace contextRef="#ctx1" brushRef="#br0" timeOffset="10776.04">24597 17730 1472 0,'2'8'115'0,"0"4"169"0,-2 7-245 0,-2 10 2 16,-3 8 8-16,0 7 4 15,3 11-4-15,2 6-2 16,3 11-6-16,6 6-13 0,4 7-13 0,1 11 3 15,-3 11 13-15,3 6 5 0,2 4 4 16,1-9-6-16,-1-8-5 0,4-14 3 16,-8-9 1-16,1-3-4 0,-8-5-10 15,-1 0-10-15,3-5-6 0,0-7-1 16,2-11 2-16,-4-12-7 0,0-15-30 16,2-8-48-16,0-9-65 0,-3-8 536 15,7-13-330-15</inkml:trace>
  <inkml:trace contextRef="#ctx1" brushRef="#br0" timeOffset="12194.36">24170 17704 1939 0,'11'0'92'0,"-8"0"-1"0,8 0 1 0,-7-5-23 15,4 5-11-15,1-2-13 0,5 0-14 16,1 2-12-16,6-2-12 0,-5 2-5 16,5-2-2-16,4 2 0 0,3 0-3 15,6-1-1-15,5 1-2 0,2 0 0 16,3 0 1-16,4 0 0 0,3 0 2 15,-3 0 1-15,6 0 0 0,-7 3 2 0,7 1-1 16,-3-4-1-16,2 5-1 0,4-3 2 16,5 0 1-16,4 1 0 0,5-1 2 15,3 0 0-15,0-2-2 0,-3 0 1 16,-1-4 1-16,-3-1 0 16,-3-2 1-16,-2 0 0 0,3-2 1 0,-6 4 2 15,5-6 2-15,7 4-1 0,3-4-2 16,4 8-1-16,9-8-3 0,-2 7 1 0,-5-4 0 15,1 4 0-15,5 2 2 0,-1-3-1 16,3 3 0-16,6-1 1 0,-1 1-4 16,-7-3 1-16,-8 1-1 0,-5-1 0 15,-6-4 1-15,-8 2 0 16,-1-6 0-16,-3-3 1 0,2-3 0 16,-4-1 1-16,2 3-1 0,4-5 4 0,-2 1 5 15,-4-4 6-15,2 4 6 0,-9-4 6 0,2 6 0 16,-4-4 4-16,0 3-1 0,4-1-5 15,-2 0-8-15,9-1-9 0,0 1-5 16,9-2-3-16,7 3 1 0,7-1-2 0,2 3 0 16,5 1-1-16,-9-1-2 0,-3 0 0 15,-2 2 0 1,0-1-2-16,-4 1-3 0,2 0-5 16,2-2 1-16,2-2 1 0,7 1 5 15,-4-2 4-15,-2 1-1 0,-3 2 1 16,-9 1 0-16,0-1-1 0,-1 2-2 0,1 4 0 15,3 1-1-15,1-2 3 0,0 3 2 0,-4 3 1 0,-2-4 1 16,-9 0-1 0,-5 8 1-16,-8-6-1 0,-8 7 0 15,-4-1 1-15,-4-4-1 0,2 1-1 0,3 3 1 0,-2 3-1 32,2 0-1-32,-1 3-3 0,4 3-7 0,0 3-8 0,6 3-6 0,-6 2-2 0,4 7 1 15,-1 1 5-15,1 6 4 0,-2-1 1 16,0 3 5-16,0 2 2 0,0-2 2 15,-2-2 1-15,-11 1 0 16,-1-3-3-16,2 3-2 0,-12-3-2 0,8 1-1 16,-5-1 2-1,-4 4 2-15,-2-1 4 0,-1 6 2 0,3-5 2 0,0 6 2 0,0 3 5 32,4 5 3-32,-8 8-1 0,8 1 0 0,7 2-3 15,-8 0-1-15,10 0-2 0,-4-9-1 0,0-2-2 0,-2-3 0 16,0 1 0-16,-1-1 1 0,-1-5 0 15,-3 3 0-15,-2-9 1 0,0 0 0 0,-2-2 5 16,-3-3 8 0,0-4 5-16,-2 2 3 15,2-7-4-15,-2 0-3 0,-2 0-5 16,0 2-2-16,2-2 1 0,-2 4 0 16,-1-6 1-16,3 0 1 0,-2-2-1 0,2 3-2 15,-5-5 0-15,3 3-3 16,-3-1 2-16,-2 0 5 0,5 1 2 15,-11-4 2-15,3 0-3 0,-6 1-5 0,0-5-3 16,0 6-1-16,-2-4-1 0,-1 0 1 16,-8 6 1-16,2-6 0 0,-1 2-3 15,-6 5 2-15,-4-5-1 0,-4 8-1 16,-5-1 2-16,-4 2-1 0,-5 3-1 16,-8 1-1-16,-3-1 0 0,-8 0-4 15,-1-3 1-15,-4 1 1 0,-13 1 0 16,-10-6 3-16,-11 2 3 0,-17-2 1 0,1-1-2 15,6-1-2-15,3 1-1 0,-3 1 0 16,-15 3 3-16,2-1 0 0,-1 0-3 16,17-1-1-16,11-1-3 0,-13-2 1 15,-3-1 3-15,-12 1 0 0,-6 1 6 16,2-3 4-16,-9 1 2 0,0-2 0 0,5 1-5 16,10 3-4-16,-1-4-1 0,-3 1 10 15,-17 3 7-15,-8-3 2 0,4 5 0 16,3-7-11-16,-4-1-4 0,-1 6-1 15,-11-8 7-15,0 4 8 0,7-2 2 16,-2 0 2-16,0-1-7 0,4 4-6 16,2-4-4-16,10 2-1 0,-1 0 3 0,-1-1 0 15,10-2 0-15,15 2-1 0,23-3-6 16,15 8 0-16,8-3 0 0,4 5 0 16,8 6 1-16,9-5-1 0,10 3-2 15,19 2 1-15,14-1-2 0,8-5-27 16,10-7-18-16,10 2-28 0,4-3-41 15,6-3-59-15,8-5-137 0,13-12 174 16</inkml:trace>
  <inkml:trace contextRef="#ctx1" brushRef="#br0" timeOffset="87468.37">9915 10690 1549 0,'0'-7'111'0,"0"3"42"0,0 1-20 0,0-1-44 16,0 4-19-16,-4 0-19 0,4 0-21 0,0 4-17 0,0-1-13 15,0 3-4-15,0 6-3 0,0 6-1 16,0 5 2-16,4 10 2 0,-2 8 1 16,-1 14 2-16,3 9 2 0,-1 5 0 15,3 11-1-15,-1 0-1 0,4 7-2 16,-4 10 1-16,4 10 1 0,-4 8 1 0,-1 2 2 16,-4 2 0-16,-2-10 0 0,-1-7-1 15,-1-7 1-15,-1-10 1 0,3-7 0 16,2-3 2-16,0-8 3 0,2-8 2 15,3-11-15-15,0-15-34 0,4-17-33 16,-7-12-37 0,0-9 25-16,0-20 37 0</inkml:trace>
  <inkml:trace contextRef="#ctx1" brushRef="#br0" timeOffset="88766.35">9564 10842 2062 0,'-2'-1'66'16,"6"1"-24"-16,-8-2-24 0,13 2-32 15,-2 0-15-15,0 3-20 0,21 4-2 16,1-3 9-16,10 3 7 0,16 4 17 0,-4-2 8 15,6-2 4-15,16 2 5 0,5-4 1 16,12 2 4-16,6-5 16 0,-15-2 6 16,-8-4 3-16,1-5 0 0,-3 0-17 15,7 1-5-15,6-5-2 0,3-1-1 16,3 0 0-16,18-2-2 0,9 0-2 16,18-9 2-16,19 2-5 0,6 0-1 15,5 0 3-15,-22 5 0 0,-13 2 4 0,-8 2 2 16,8-2-5-16,20 0 0 0,13-2 1 15,2 2 0-15,5 1 2 0,-5 0-1 16,0-2-1-16,-5-1 0 0,-8-2-1 16,8 3 0-16,5 1 1 0,0 0 0 15,1 0 0-15,-3-2 2 0,1 0-2 16,13 2 1-16,9 7 0 0,2 1-2 0,5 4 0 16,11 4 2-16,4 0-2 0,4 4 0 15,-1-3 1-15,-3 5-1 0,-10-3 0 16,-1-3 0-16,-7 6-1 0,-2-5 1 15,-2-1 0-15,-7 0 0 0,2 2 0 16,-5 2 0-16,3-3 0 0,1 1 0 16,-2-2 0-16,-6-2 0 0,-4 1 0 0,-10-6 0 15,5-2 2-15,20 2 0 0,6 1 1 16,15-4-1-16,-3 6-2 0,-10-8 0 16,-5-1 0-16,-5 1 0 0,-2-4 2 15,4 2-2-15,0 0 1 16,-3-1 2-16,-9 1-3 0,-17 2 4 0,-7 3 3 15,-2-3 1-15,-1-1 2 0,7 2-2 0,19 6-4 16,7 0-1-16,8 8-3 0,-10 3 0 16,-15 4 1-16,-4 3-1 0,-4 1 0 15,-6 0-1-15,-3 4-5 0,3 0-4 16,-1 6-1-16,-8-1 1 0,-13-1 5 16,-13-5 5-16,-20 1 0 0,-8 2 0 15,-8-3 4-15,-6 3 8 16,-11 3 5-16,-1-2 0 0,-11 2-3 0,-3 4-7 0,-6-1-1 15,-5 3-3-15,-7 1-3 0,-6 4-3 16,-3 6-1-16,-2 3-1 0,1 8 2 16,0 6 1-16,0 9 1 0,-6-1 1 15,-4 4 1-15,-3 4 0 0,1 5 0 16,4 0 0-16,-1 6 1 0,-3 2 5 16,2 1 3-16,-5 0 2 0,2-2-1 0,2 0-4 15,-8-5-1-15,4 5 1 0,-5 4 7 16,-2-2 15-16,-6 0 5 0,-6-6-2 15,-6-8-5-15,-12-6-15 0,-11-6-1 16,-12-3 2-16,-13-3 3 0,-1-5 1 16,-10-6-3-16,-6-3-2 0,-8 0-1 0,-13-1 7 15,-12-6-3-15,-6 3-1 0,-2-5-3 16,-2-3-9-16,7 2 1 0,-11 0 2 16,-8-5-1-16,-4 3-1 0,-11-1 7 15,-3-1 2-15,-16-3 2 0,-2-1-2 16,-1-3-11-16,1-1-2 0,0-1-1 15,-12 2 1-15,1 1-1 0,-6 0-1 16,4-1-1-16,3-1 1 16,-4 1 1-16,3 3 1 0,-8 2 1 0,1-4-2 0,4 4 2 15,0-2-3-15,11 0-1 0,3 2 2 16,-7-4 1-16,0-3 1 0,-12 3 1 16,-4 0 0-16,-11-1 3 0,-13-1-3 15,-1-3 1-15,2 2-1 0,2 0-1 16,-8-2 1-16,-9-2 2 0,0-9 1 15,-18 6 0-15,4-6 1 0,12-3-4 0,-10 3-1 16,17-3-1-16,4 1 0 0,-15 5-1 16,-9-5 3-16,-20-1 6 0,-15-2-1 15,17 0-3-15,16-2-4 0,7 2-2 16,20 0-3-16,-9 0 5 0,-14 0 1 16,6-3-1-16,3-6-1 0,-2 5-3 0,10-1 5 15,13-1-5-15,-4 5 5 0,17-6 0 16,16 0-3-16,7 3 5 0,24-3-2 15,11 0 3-15,12 3 1 0,12-1-1 16,19 3 4-16,18 0 0 0,21 2 0 16,10 0-2-16,14 0-2 0,5 0-2 0,10 0 0 15,-1 0 2-15,9 0-2 0,6 0 0 16,3 0 5 0,7 2-10-16,-2-4-38 0,8 4-84 0,3-2-41 0,-8 2 69 15</inkml:trace>
  <inkml:trace contextRef="#ctx1" brushRef="#br0" timeOffset="93774.47">19860 8883 2014 0,'11'-35'76'0,"-1"5"-19"0,-5 3-15 0,-3 8-29 0,-2-5-11 16,0 7-3-16,-5-6-2 0,-4 3-1 15,-3-1 4-15,-1 1 4 16,-3 3 8-16,-3-3 13 0,-1 2 5 16,-6 2 3-16,-1 1-4 0,-1 4-8 0,1 4-6 15,-5 1-8-15,0 6-3 0,-1 4-4 16,-5 1-1-16,-2 8-3 0,1 1-2 15,-2 4 0-15,2 1-1 0,-4 1 3 16,-10 6 2-16,-5-1 2 0,-5 0 1 16,0 3-1-16,4 1-1 0,9-3-1 15,3 1-1-15,8-6-3 0,-6 4 2 0,3 2 0 16,6-3 0-16,-1 8 3 0,3 0-1 16,6 0 0-16,-2 7 3 0,9-2 2 15,-2 4 3-15,3-2 4 0,2 4 1 16,-3-1-1-16,5 1-3 0,0-2-5 15,0-2-2-15,0 0-3 0,-3 0 0 16,1-2 0-16,4 0 0 0,1-3-1 0,4-2 0 16,-1 1 1-16,1-3 1 0,0 1 1 15,2 2-1-15,0 3 0 0,0-1-1 16,3 4 0-16,1 2 2 0,3 5 0 16,0 2 1-16,0 3 1 0,2 1-1 15,-1-3 0-15,3-2-1 0,-2 2 1 16,-2 1 1-16,-2-2 1 0,-2-4-1 0,1-7 0 15,-3-5 1-15,1-5-2 16,2-2 2-16,-6-6-1 0,5-1-1 0,1-2 2 16,-3 0-1-16,3 1 0 15,-3-2 0-15,3 1-1 0,-2 0 1 16,3-2 0-16,0 0-1 0,0 2 0 0,2-2 1 16,0 0-1-16,0-1 1 0,-3-4-1 0,-1 1 3 15,1-5 6-15,-3 1 2 0,-3-4 2 16,6-1 1-16,-6-1-4 0,4 0 0 15,-6-1 1-15,0-1 1 0,-3-5 0 16,-2 0 1-16,0-4 0 0,0 0-2 16,0 1-4-16,0-4-1 0,2-4-2 15,-2 2-1-15,2 0 2 0,2 2 0 0,-2 0 2 16,1-1-1-16,2 1-1 0,4 0 0 16,-2 0-2-16,4 0 0 0,-4 1-1 15,4 6 0-15,-2-4 0 0,0 3-1 16,5 2 1-16,-3 1 3 0,3-2 4 15,5 3 4-15,-3 1 3 16,4 3-4-16,-4 0-4 0,0 0-5 16,0 0-7-16,2-4 0 0,1 6-4 0,3 0-5 0,4 1 1 15,-1 6-4-15,9 5 0 0,7 4 4 16,0 9 0 0,8 1 3-16,3 2 3 0,-1 0 2 0,4 2 1 0,2-2 2 15,-2-1 0-15,2-4 0 16,-6-4 1-16,2-2 2 0,1-10-1 15,-1-2 15-15,-2-7 18 0,-1-7 18 0,0-7 22 16,-4-4 5-16,7-7-4 0,-7-5-7 0,7-5-16 16,11-6-21-16,9-3-16 15,5-2-11-15,6 3-4 16,-6 4-2-16,-2 7-2 0,2 4-10 16,0-1-18-16,-14 5-31 0,-7 2-50 15,-1-4 191-15,-15-8-88 0</inkml:trace>
  <inkml:trace contextRef="#ctx1" brushRef="#br0" timeOffset="-15657.18">23113 11417 1491 0,'15'-2'95'0,"-10"2"60"0,4 0-83 0,-9 0-21 0,0 0-11 0,0 0-13 0,-4 0-11 16,2 0-12-16,2 0-3 0,0 0 0 16,0 0-1-16,0 0 2 0,0 2 2 15,-7 3 4-15,6 0 3 0,1-3 4 16,-6 2 5-16,5 3 3 0,1-4 1 15,1 3 0-15,-1 3-3 0,4-1-2 16,-4 3-2-16,-4 2-3 0,4-1-3 0,-7 4-3 16,0-2-2-16,-4 2-3 0,-6 2 1 15,-3-2-2-15,-5 3 1 0,1-5 7 16,-10 2 3-16,2-1 4 0,-2-1 1 16,4 0-3-16,-2 0 3 0,0 2 5 15,0 0 3-15,-1 2 0 0,-4 1-6 16,5-1-7-16,1-2-6 0,-6 3-2 0,2 3-1 15,-8-5-1-15,2 3-1 0,4-1-1 16,-2 1-1-16,0-2 0 0,-7-2-2 16,-5 1 7-16,1-2 5 0,-3-7 5 15,5 8 4-15,-2-1-6 0,4-1-6 16,-3 5-4-16,1-5-1 0,3 1-1 16,-3 1 1-16,6 0-1 0,-1-1-1 0,-5 0 1 15,6 2-1-15,-1-2 0 0,1-1 0 16,1-2 0-16,-5 1 0 0,0 1 0 15,-4-5-1-15,1 0 1 0,-6 1-1 16,0-5 1-16,-2-1 0 0,-2 0 2 16,1-4 0-16,-1-4-1 0,-3-1 2 0,-2 1-1 15,1-5 0-15,-3 2 1 0,4-3-1 16,2 2-1-16,1 0-1 0,2-1-1 16,4 2-1-16,-3-4 0 0,-5 2 1 15,6 2-1-15,-7-4 2 0,2 1-1 16,-7-1-2-16,-4-1 1 0,-2-2-1 15,2-1 1-15,2 3 2 0,1-2 1 0,5 1 0 16,6 3 1-16,6-4-1 0,6 5 0 16,1 2 0-16,-6 1 0 0,8 4 1 15,-3-6-1-15,-1 6 1 0,-2-3-2 16,-5-4 1-16,0 5-1 0,-4 1 1 16,-5-6 0-16,2 7 0 15,0-2-1-15,1-1 1 0,2 3-1 0,2-1 0 0,2 3 0 16,2 0 0-16,-13-2 0 0,4 2 0 15,-2 0 1-15,5-5-1 0,5 8 0 16,10-1 0-16,3 1-2 0,5 6 1 16,8-5-1-16,4-1 1 0,5 8-2 15,2-6-3-15,5 4-3 0,-1 5 0 16,2-5 1-16,-5 6 1 0,0 2 3 16,2-1 1-16,1 0-1 0,0 4 2 0,2 3 1 15,-1 0 1-15,-1 2 0 0,2-1 1 16,-1-1-1-16,-3-1 1 0,4-1-1 15,2 0 1-15,-5-3 1 0,5 0 0 16,-4-2 0-16,-1 1 2 0,3-2 3 16,0-1 2-1,0 0 3-15,2-3-1 0,-2 1-3 0,-3-1-1 0,-1 1-3 0,-4 0-2 16,1-3 0-16,1 2-2 0,-4 0 1 16,-1-4 0-16,1 3 0 0,1 3 0 15,2-4 0-15,-5-1 0 0,5 3-1 16,-4-2 2-16,1 0 0 0,3 2-2 0,-2-6 14 15,6-2 5 1,-1 1 4-16,1-1 11 0,1-3-7 0,3 0-2 0,-3 0-4 16,0-1-8-16,-1-1-7 0,-4-5-2 15,-5 0-2-15,-1-4 0 0,-2-5-1 16,-5 2 0-16,-3 0-1 0,-7-4 0 16,0 0 1-16,2 1-1 0,-2-3 1 0,4 1 1 15,-6-4-2-15,2 5 2 16,0-3-1-16,1 1 0 0,1 4 0 0,2-2 0 15,-2 4-1-15,3-2 1 0,6 6 0 32,-1-5 0-32,-1 1 0 0,0-4-1 15,1 2 0-15,-4-1 0 0,1-1 1 16,-4-3 0-16,-4 1-1 0,1 3 0 0,3 1 0 16,1-4 0-16,1 4 0 0,4 2-1 15,-2 5 0-15,5-2 1 0,-3 8-2 16,7-2 0-16,-3 5 0 0,-1 0-2 15,6 5-1-15,-6 0-3 0,8 8-2 16,-1 4 2-16,-3 1 2 0,2 3 3 0,1 2 2 16,1-1 1-16,-4 6 0 0,0-5-1 15,1 0 0-15,3 2 0 0,-2-7 1 16,-1 1 0-16,-4 2 0 0,1-5-1 16,-2 0 1-16,-1 0-2 0,-2-1 1 15,-2-1 1-15,0 2-1 0,-5 0 1 0,3 0-2 16,4 1-1-16,0-6 2 0,1 3-3 15,-4-3 2-15,-3 1 0 0,-3 2 2 16,-5 1 0-16,-6 0 0 0,1 5 2 16,-8 0-2-16,4-5 0 15,-4 3 1-15,-10 2 0 0,-6-3 1 0,-2-6 1 0,3 1-1 16,-10-3-2-16,-1-3 1 0,-9 4 0 16,-11-4 9-16,-4 1 8 0,-10-4 7 15,-3-1 2-15,-4-2-7 0,-6-4-8 16,4 3-7-16,6-6-2 0,3 0 0 15,0-8 5-15,-4-2 6 0,-6-8 1 16,-5 2-2-16,5 0-4 0,8 0-6 0,9-4-2 16,4-1 1-16,-8-6 0 0,6-9 8 15,3-1 12-15,10-4 7 0,13-3 10 16,9 3 1-16,11-9-1 0,13-1 2 16,8 1-4-16,9-3-7 0,-2-9-9 0,-1-2-11 15,5-4-6-15,-2 4-2 0,9 2 0 16,1 9 0-16,8 5 0 0,9 5-2 15,0 1-8-15,5 2-15 0,3 8-17 16,4 0-34-16,14-7-38 0,17-19 62 16</inkml:trace>
  <inkml:trace contextRef="#ctx1" brushRef="#br0" timeOffset="55556.29">11578 10131 1358 0,'18'15'315'16,"104"-31"-29"-16,-88-32-150 0,-49 41-108 0,-47-6-2 15,25 10 3-15,34 3-7 0,1 5-6 0,-5 7-3 16,-6 6-8-16,5 9-3 0,-7 12-1 16,1 9-3-16,0 7-2 15,-2 14 0-15,0 3-1 0,-3 14 3 0,1 16 4 16,2 10-2-16,5 7-1 0,4-6-1 15,-2-6-3-15,4-10-1 0,0 6 4 16,-1 14 6-16,-1 9-9 0,-2 12 43 16,0-1 6-16,2-17-7 0,-3-8 11 15,1-14-41-15,4-10-5 16,-1-1 1-16,-1-4 1 0,4-5-1 0,-1-1 0 16,4-8-1-16,0-4 0 0,0-11 1 15,2-10 2-15,0-3-6 0,-1-13-17 0,5-3-20 16,-6-7-26-16,5-9-27 0,-5-8-24 15,2-17 294-15,3-23-158 0</inkml:trace>
  <inkml:trace contextRef="#ctx1" brushRef="#br0" timeOffset="56993.68">11422 10052 2270 0,'3'-2'55'0,"3"2"-47"0,3 2-16 0,1 3-33 0,10-2-34 0,6 3-7 0,10 3 2 0,8-4 14 16,6 2 36-16,1-7 16 0,1-2 9 0,-1-5 13 15,4 0 8-15,-5-5 11 0,15-1 9 16,6-1-1-16,16 0 1 0,14-2-7 16,25 4-15-16,14 1-3 0,-5 4 4 15,-2-4-5-15,-13 6 7 0,-4-8-5 0,13 1-10 16,11-2 1-16,11 0-3 0,16 0-1 16,10 1 2-16,7-3-15 0,4-2-5 15,4 2 0-15,-8-3-2 16,0 1 14-16,-3 2 7 0,2-1 0 0,7 1 0 15,6 0 1-15,7-2-1 0,-1 4 0 16,-5 0 0-16,3 3-1 0,-5-3 1 16,0 1-2-16,2-1 2 0,8 2 0 0,8 3 0 15,11 2 0 1,-3 3 2-16,1 1 2 0,3 3-3 16,0 0 0-16,0 0 0 0,-10 0-1 0,-2 0 0 15,-9 0 2-15,-4-4-2 0,-1 2 0 0,-3-1 1 16,-4-6-1-16,-4 4 1 0,-4-10 0 15,-3 3-1-15,2 0 0 0,-4-6 3 0,2 4-1 16,3-2 1 0,-3-4 3-16,3 2-3 0,-5 1 9 0,-8 1 10 0,-12-2 8 15,-12 4 9-15,4-4-6 0,-2 2-11 16,-5 6-12-16,10-1-7 16,-5 2-1-16,-16 4 0 0,-6 5 1 0,-22-4-1 15,1 4-22 1,4 4-3-16,0 3 2 0,-3 11 6 0,-10-1 23 0,-12 3 3 0,-5 6-3 15,-11 5-6-15,-1 6-2 0,-10 5-5 16,-5-3-2-16,-5 4-1 0,-4 5-1 16,-1 0 1-16,-6 5-1 0,-1 2-1 15,-8 0-2-15,-1 0-6 0,-13 1 0 16,-9 5 0-16,-1 8 4 0,-4 12 14 16,-4-3 0-16,1 6 3 0,-8-6 0 15,7 2-6-15,-6 6 3 16,1 8 2-16,5 9 3 15,3 4 0-15,4 3 5 0,8 1 9 0,3 3 4 0,6 1 2 0,1-3 8 16,0-6-1-16,0-8 3 0,-6-10 3 16,-1-4-4-16,-9-12-5 0,4-3-7 15,-9-8-5 1,-2-10-4-16,-7-3-3 0,-1-2-1 0,-5-5-2 16,-6-7 0-16,-7-6-5 0,-4-2 1 15,-11-8 2-15,-6-5-1 0,-8-1 3 16,-7-8-1-16,-7-1 2 0,-3-3-1 15,-4-2 0-15,-2-3-2 0,-3 0-4 0,-4 1 1 0,-2 1-2 16,0 1 0-16,-8-3 1 0,3 5-1 0,3 3 0 16,-11-1 0-16,-12 3 2 0,-21-3 1 31,-12 0 0-31,-16 1 2 0,2-3-3 0,-1 2 1 0,-4 2-2 0,4 4-2 16,-2 0 0-16,4 4 0 0,0 0-1 15,-5 3 0-15,-1-3-1 0,-6-1 1 16,5 6 2-16,-10-6 0 0,5 3 0 15,-5 0 0-15,-1 0 0 0,3 2-1 0,-1 2-1 32,6-2-3-32,-2 0 2 0,-4 2 2 0,-1-2-1 15,-2 2 2-15,4 1 0 0,1-5 0 0,-5 2 0 0,-6-2 1 32,3 2 1-32,6-2-1 0,-8 2 1 15,3 7-1-15,0-7-1 0,4 4 2 16,10 3-2-16,2-5 1 0,2 8 0 15,3 1-1-15,8-4 0 0,1 2 0 0,-10-4 1 16,-2-1-1-16,-6-1 0 0,-1-5 0 16,-9-1-21-16,-16-1 60 0,-14-5 6 15,-13 0-1-15,2-7 23 0,6 0-61 16,-3-7-4-16,15 2 1 0,11-4-1 16,14-2 1-16,12-1 7 0,7 0 0 15,4 1 0-15,10 4-2 0,16 0-6 0,13 1 0 16,10 5-1-16,4-5 0 0,9 3-1 15,7-1 0-15,0 4 2 0,14 0 0 16,2 0 1-16,2 0 4 0,8 2 2 16,6 2 4-16,3 3 2 0,8-6-3 15,4 5-4-15,-2-3-3 0,8 3-4 0,-2-6 0 16,4 1 0-16,7-1-1 0,-6-1 1 16,5-7 2-16,1 0-2 0,5-5 2 15,5-3 2-15,6 2-2 0,0-7 1 16,4 1 15-16,3-1 7 0,0-9 4 15,5 5 2-15,0-7-15 0,2 0-9 16,2-1-5-16,-2-8-1 0,0-5-1 0,-5-4 0 16,-2-1-3-16,-2-1-15 15,-5 3-29-15,0-6-31 0,-3-6-112 16,4-24 110-16</inkml:trace>
  <inkml:trace contextRef="#ctx1" brushRef="#br0" timeOffset="178874.99">20324 5353 1679 0,'8'-12'48'0,"-5"3"-25"0,1 4-7 0,-4 1-7 0,5-1 0 15,-5 3 4-15,0 2 1 0,0 0 3 16,0 0 4-16,0 0-1 0,0 0-1 15,-2 2-4-15,-5 3-6 0,2-1-2 16,-8-1 6-16,-1 2 1 0,-11 4 1 0,-3 2-3 16,-2-4-8-16,-4 4-4 0,-7-1 0 15,-1-3-2-15,-6 2 0 0,-5 5 0 16,1-1 2-16,-1 3 0 16,5 2-1-16,4 1 0 0,7 4-2 15,-6 0-1-15,6-2 0 0,1 6-1 0,3 0-1 16,-1 1 3-16,4-3 0 0,2 1 2 0,3 1 0 15,3 1-1-15,5-3 0 0,-5 2 1 16,10-4-1-16,-2 2 1 0,9-1 1 16,1 1 0-16,-1-2 0 0,5 4 2 15,0 1 1-15,5-1 2 16,0-2 3-16,4 3 0 0,-4 2 0 0,6 4-1 16,3-4-1-16,0 2 0 0,-5-5-1 15,-3-1-3-15,-5-5 0 0,-1 1-2 0,8-5 0 16,-3-1 1-16,-2 0 0 0,3 0 0 15,-5 0 0-15,3 4 0 16,-4-8 1-16,9-5-1 0,-9 4 1 0,0-6 6 16,5 4 13-16,-10-2 6 0,5-5 1 0,0 3-5 15,0-5-13-15,0 0-7 0,0 0-1 16,0 0 0-16,-9-1-1 0,2-3 0 16,-5 2 1-16,1 0-2 0,-3 1-1 15,0-3 1-15,-8-3-1 0,1 0 0 16,-4 0 1-16,0 2-1 0,2 1 1 15,4-1 2-15,3 3 0 0,0-2 1 16,11 4 0-16,-4-1 0 0,9 1 2 0,-7 0-1 16,7 0 0-16,0 0 1 0,-6-4 0 15,12 6 1-15,-5-2 5 0,5 0 0 16,6 0 0-16,-1 2-2 0,5 1-4 16,5 8-1-16,0-4 0 0,8 3 0 15,-8 1-2-15,4-2 0 0,-4 2 0 16,-2-1 0-16,-1 1 2 0,7-4 8 0,-5 0 6 15,-3-3 11-15,3-4 16 0,-4 1 12 16,-2-2 21-16,0-6 14 0,0-9-3 16,0-2-17-16,2-5-38 0,-1-2-43 15,-1-5-35-15,4-11-65 16,6-10-21-16,6-10 66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1:10:51.83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11706 6442 1535 0,'40'37'105'0,"225"181"220"0,-565-422-312 0,256 169 57 16,40 40-17-16,2-3-6 0,-3 0-8 15,5-2-8-15,-7-2 1 0,2 0 5 16,-3-3 4-16,-2-1 1 0,-3 3-2 16,-4-8-10-16,-8 1-10 0,-7-1-9 15,-4 2-3-15,1-3-3 0,-2 8 0 16,-4-6 2-16,-2 8-1 0,-3 2-1 0,-3-2 0 16,-3 4-1-16,-4 1-2 0,-3 6 1 15,-14-4-1-15,-14 4-1 0,-7-2 1 16,-7 4-1-16,-3 1-1 0,-6 1-7 15,-14-2 54-15,-20-3 0 0,-7 5 0 0,1-1 11 16,8 2-59-16,9-3 0 0,-9 7 1 16,-10-4 0-16,-15 2 3 0,-3-4-2 15,-2-3 1-15,3 2 0 0,15-4-1 16,2 4 1-16,11 1-1 0,12-1 1 16,3-3-2-16,-3 0 4 15,1-3 1-15,-1 0 0 0,6-1 2 0,8-4-3 16,-4 0-2-16,8 0 1 0,2 0 0 15,14-2-1-15,8-3 3 0,7 1 13 0,7-1 6 16,-3-2 3-16,9 3-1 0,-1 1-12 16,-1 1-2-16,3-3 0 0,8 1 0 15,14 4 4-15,12-2 6 0,14 0 3 16,4 2 3-16,7 0-2 16,7 0-7-16,0 0-5 0,-4 0-4 15,2 0-5-15,1 0-2 0,1 0-1 0,0 0-1 16,0-1 0-16,0 1-1 0,0 0-7 15,0 0-11-15,0 0-16 0,0 0-21 16,0-4-17-16,0 4-13 0,0 0-91 0,-4-3-39 16,2 4 110-16</inkml:trace>
  <inkml:trace contextRef="#ctx0" brushRef="#br0" timeOffset="112933.1">1819 9566 1445 0,'12'-4'77'0,"1"2"9"0,5 1-2 0,-2-3-29 0,3 2-15 0,-1-3-12 0,1 0-11 16,1 1-7-16,-4 1-1 0,-7-1-2 16,-2 4-3-1,-7 0-3-15,1 0 3 0,-1 4 0 0,-8-3 2 0,-7-1 3 16,-9 0-1-16,-19 0 0 0,-5 0 1 16,-10 0-2-16,-8 2-3 0,-3 2-1 15,-6 6-1-15,3 5-2 0,-3 1 0 0,4 0 0 16,7-1 0-16,8 7-1 0,3-3 0 15,1 3 1-15,4 1 0 0,6 0 0 16,1-6 1-16,7 6-1 16,2 0 0-16,8 0-1 0,2 1 0 0,10-1-3 0,5 0 6 15,7 1 5-15,10 1 5 0,6 5 13 16,4 4 1-16,8 3 4 0,2 2 0 16,0-1-6-16,8 4-8 0,-5 2-9 15,5 1-5-15,-5-1-2 0,5 4 0 16,-8-2-1-16,-2 2-1 0,4 7 0 15,-5 3 2-15,1 4 0 0,-3 4 0 0,-4 0-1 16,-3-2 0-16,-9-2-2 0,-2-2 1 16,-7 2 0-1,-6-2-1-15,-1 2 2 0,-9 0 0 0,0 4 1 0,-8-2 3 16,-3 1-1-16,-5-1 2 0,-2-5 0 16,4-8-3-16,2-7 1 0,3-3 0 15,2-9-1-15,0 0 2 0,3-4-1 0,5-5 0 16,-3-3 0-16,9-4-1 0,-2-4 0 15,8 1 0-15,-4-3 0 16,3-1-1 0,4 0 0-16,0 3 0 0,4 1 2 15,3-4 0-15,0 1 3 0,7 3-1 16,0 3-1-16,7 7 0 0,-5-5-2 0,6 6-1 16,-1-2 0-16,-2 2 0 0,3 7-1 15,-6-3 1-15,-7 4-2 0,3 9-1 16,-5-2 1-16,-3 0-1 0,-3 3 2 15,-6-1 1-15,0 2 1 0,-1 1 1 16,-1 0 3-16,2 2 5 0,0 6 9 0,-1 3 20 16,6 7 13-16,4 5 5 0,1 4 10 15,6 7-5-15,3 5-12 0,2 1-9 16,2-5-18-16,-2-4-15 0,-4 5-3 16,-1-6 14-16,-11 4-31 0,0 2 342 15,0-14-236-15</inkml:trace>
  <inkml:trace contextRef="#ctx0" brushRef="#br0" timeOffset="114188.7">31693 9764 2134 0,'20'-24'62'0,"1"-3"-22"0,7 4-29 0,-3 7-5 0,2 0-6 16,1 5-1-16,2 3-3 0,-1 0 0 15,4 5 1-15,1 3 2 0,-4 0 1 16,4 3 1-16,3 5 1 0,0-3-1 0,-1 7-2 16,-4 1-2-16,-4 3-3 0,-3 0-1 15,-9 1-2-15,-9 3 0 0,2 1-3 16,-2 4 0-16,0-4 0 0,2 6-1 15,-6 1 0-15,-6 6 3 16,3 8 2-16,-2 8 3 0,2 1 2 0,0 4-2 16,-9-1 2-16,-5-5-3 0,-9 3-1 15,-5-3 3-15,-1 4 2 0,-15 4 4 0,-4-4 5 16,-9-6-1-16,1-10-1 0,1-9-2 16,1-3 0-16,8 0-1 0,6-4 0 15,2 2 3-15,10 4 5 0,3-4 5 16,9 5 3-16,7 6-1 0,2-1-4 15,7 8-1-15,6 2 0 0,4 1 0 16,6 0 0-16,5 3-1 0,3-3-2 0,4 9-3 16,9 4-2-16,0 1-2 0,2 4 0 15,9 4-1-15,0-6 0 0,-2 2-1 16,9-3-1-16,-2-1 1 16,2-3 0-16,0 4 2 0,-9-1 0 0,-1 1 0 15,-8-2-2-15,-9-6 0 0,-6-1 0 16,-12-1 0-16,-1-8-1 0,-9 9 0 0,-3-8-2 15,-12-6 2-15,-4-1-2 0,-10-5-1 16,-6-1 0-16,-13-6 1 0,-5 2 0 16,-9-1 1-16,-2-4 1 0,-2 1 2 15,-1-5 2-15,-2 0 1 16,9 0-1-16,1 3 9 0,10 3-22 16,11 6-51-16,6 9-302 0,13 6 228 0</inkml:trace>
  <inkml:trace contextRef="#ctx0" brushRef="#br0" timeOffset="124820.88">17041 12417 1613 0,'0'0'69'0,"1"0"-5"0,-1 0-9 0,2 0-15 0,-2 0-9 0,0 0-4 0,2 0-2 0,-2 0-3 0,0 0-1 0,0 0-3 15,-2 0-8-15,-5 2-6 0,2 3-4 16,-6-5-3-16,-3 2 2 0,-9-2 1 15,-12 0 2 1,-6-2 4-16,-7-5 7 0,-2 0 4 0,-5-2 3 0,-5 0-3 16,-7-2 5-16,-6-3 7 15,-3 5 5-15,-2 2 0 0,5-2-11 0,2 6-11 0,-2 1-5 16,8 0-2 0,3-1 1-16,7 1-2 0,2 2-2 0,6 0-1 0,3 0-1 15,3-2 1-15,6-1 0 0,6 1 0 16,6 0-1-16,7-3 15 0,4 1 12 15,5 1 11-15,7 3 18 0,0 0 4 16,-2-6 9-16,8 6-3 0,4-3-15 16,11-1-21-16,11 2-26 0,22 1-7 15,9 1-3-15,19 3 3 0,19 10 3 0,9 3 0 16,9 8 2-16,7 1-4 0,-6 4 2 16,-6-3 8-16,-17-1 3 0,-10-5 9 15,-7 1-5-15,-11-5-5 0,-12 1-4 16,-18-4-1-16,-18-2 1 0,-9-6-2 15,-10-2-4-15,-4-3-8 16,-10-1-2-16,-4-1-2 0,-19-3 2 0,-24-8 7 0,-24-3-1 16,-20-9 1-16,-19 2 1 0,-6 2 0 15,4-2 1-15,-6 2 1 0,6-4 3 16,4 5-1-16,3-1 3 0,12 5 1 16,23 6 0-16,28 1-2 0,18 7-1 15,20 2 0-15,7 0 3 0,6 0 10 0,3 0 10 16,3 0 1-1,8 2-3-15,10 3-10 0,11 4-13 0,25 5-1 0,14 2-2 0,10 5-1 16,6 2 0-16,-2 2-1 0,-1-4 0 16,-5 1 1-16,-2-5 3 0,-8-1-1 15,-7-3 1-15,-4-1 1 0,-10-7 2 16,-3 1 1-16,-10-3 3 0,-8-1-1 16,-11-2-2-16,-8 0 2 15,-4-5-5-15,-4 3-1 0,-4-3 0 0,-6 1-6 16,-4-5 2-16,-15 0-3 0,-20-7 2 15,-17-3 4-15,-12-1 2 0,-5-4 1 16,-6 2 0-16,0 3 0 0,8 6 0 0,-1 6 1 16,13 0 2-1,11 6-1-15,10 1 1 0,12 0-1 0,13 1-1 0,9 5 0 32,5-3-1-32,6-1-1 0,-1 3-2 0,4 1-14 0,2-1-21 0,0 2-46 15,10-2-100-15,-3 8 104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1:13:59.18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21823 9048 1679 0,'21'-14'66'0,"-3"0"-11"0,-11 0-21 0,-7-1-8 0,-6 1-16 0,-6-4-4 16,-9-5 1-16,-2 4 7 0,-7-2 11 16,3 6 11-16,6 8 6 0,-4-2 1 15,-4 6-2-15,5 3-1 0,-5 0 1 0,6 2-3 16,2 1-6-16,-2-3-9 0,-7 0-6 16,-11-2-5-16,-3-1-3 0,-11-4-4 15,-6 2-4-15,-9 1-1 0,-9-1 4 16,-14-1 1-16,-10 1 1 0,-11-6 0 15,-5 3-6-15,-3-1-2 0,7 2 0 16,1-2-2-16,4-4 4 0,-8-1 14 16,-8-5 2-16,-14 3 32 15,-8 1 16-15,3 5-3 0,1-1 0 16,3 1-31-16,11 6-19 0,11 4-9 0,15 2 1 0,22 8-2 16,8-1 0-16,13 4 0 0,22-1 0 15,9 2-1-15,13 0 0 16,6-1-2-16,4-2 1 0,2-6-2 15,5 4-7-15,1-4-30 0,5-3-59 0,1 1-39 16,-4-3 63-16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1:14:23.3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9948 6422 1200 0,'0'2'151'0,"2"2"219"0,-2-3-291 0,2-1-22 0,-2 2 2 0,2-2 0 0,0 5-1 0,1-3-4 0,1 2-3 0,-3 3-1 16,3-4-1-1,-2-3 2-15,3 4-1 0,-5 0-2 16,0-1-3-16,0-1-6 0,2 0-6 0,-2 1-6 0,-2 4-3 0,-5-5-3 31,0 2-2-31,-4 1 0 0,-1 2-3 16,-2 0 2-16,-6 4 3 0,-3-1 1 15,-3 8 1-15,-5-4-2 0,-1-1-3 16,4 3-5-16,-4-4-3 0,0 0-4 16,4-1-3-16,-2-2 0 0,-4 3 0 15,4-1-3-15,-6-4 2 0,-1 2-1 0,-5-5 0 16,-8 1 1-16,-1 2 1 0,-1-5 1 16,-5 1 1-16,1 3 0 0,-8-5-1 15,-4 1 1-15,-1 0-2 0,-3-2-1 16,6 0 0-16,4 0-1 0,-5 2-1 15,-4-1 1-15,-7 1-1 0,1 0 0 16,5 2 1-16,-6-3 1 0,5 1-2 0,-5 2 1 16,4-3-1-16,3 5 0 0,-13-5 1 15,-1-1-1-15,-11 0 1 0,2 0 1 16,-5 0-1-16,-2-1 3 0,-3-6-1 16,-8 0 11-16,-2-6 10 0,1-1 12 15,5 0 8-15,7 0-6 0,19-1-6 16,6-1-9-16,5 2-5 0,2 0-2 0,-2 0-3 15,5 0-3-15,2 1-3 0,13 1-1 16,12 1-3-16,9 4 2 0,5 0 0 16,4 3-2-16,-1-1 0 0,6 3-1 15,1-3-2-15,-1 0 1 0,3 3-1 16,1 0 0-16,1-1 0 0,0 3 0 0,1 0 0 16,1 0 0-16,0 3 0 15,2-6-7-15,7 3-11 0,-2 0-18 0,2 0-28 16,0 0-19-16,-3-4-32 0,4 1-76 15,1 3 0-15,2-2 84 0</inkml:trace>
  <inkml:trace contextRef="#ctx0" brushRef="#br0" timeOffset="9447.91">6025 6348 1589 0,'7'55'92'0,"-18"-185"102"31,2 120-115-31,4-3-19 0,-4 6-1 0,7 2-5 16,2 5-11-16,0-2-8 16,0 2-8-16,0 0-13 0,2-2-4 15,2 2-1-15,1 2-3 0,-1 0-2 0,-1 1-1 16,-1 5-5-16,5-3-2 0,-4 5 0 16,3-2-1-16,1 4 0 0,-2 2 0 15,2 2-3-15,-7 5-1 0,2-1 0 16,-2 5 0-16,2-2 2 0,-2 5 3 0,0-5 1 15,0 7 2-15,2-3 1 0,-1 1-1 16,1 1-1-16,0-8 0 0,1 2-1 16,-1-2 0-16,-2-1 1 0,2-4 1 15,-2 1 1-15,0-2 0 0,0 2 0 16,0 3 0-16,0-2 0 0,0-4 0 0,2 2 1 16,-2-4 2-16,2-3-1 0,1-2-3 15,1-3 15-15,-1-1 11 0,1 3 16 16,-1-6 21-16,1 0-11 0,1 1-5 15,6-1-2-15,1 0-6 0,-1 0 5 16,8-1-3-16,3 1-12 0,4-2-11 16,8-2-10-16,1 2-3 0,8 1 0 15,1 1-2-15,-1-2 1 0,6 2-2 0,-2 0 0 16,-7 0 1-16,3 0 3 0,-8 2 1 16,-3-2 2-16,9 0-1 15,2 0-2-15,6-2-1 0,6-2-2 0,2 3 3 16,-2-7 5-16,2 5 0 0,1-1-1 15,6-1-3-15,3 3-6 0,-1 1 0 16,-2 1 0-16,1 0 0 0,3 0 0 16,-10 0 0-16,3 0 0 0,-10 0 0 0,0 0 0 15,-1 0-1-15,1 0 1 0,6 1 0 16,-2-1 0-16,0-1 1 0,-3-1-1 16,-5 0 1-16,-4 0 0 0,1-3 0 15,4 1 0-15,5 1 0 0,4 3-1 16,-4-7 0-16,1 3 0 0,-1 1 0 15,3 1 1-15,1-3 0 0,5 1 0 0,6-1 0 32,-3-4 0-32,4 3 0 0,1-1 0 0,0 0 0 15,3 2-1-15,0 1 1 0,-2 3-1 16,0-3 2-16,-6 4-1 0,1 0 0 16,-6-2 1-16,0 1-2 0,-6-7 0 0,-5 5 2 15,4-6-1-15,-1 2 1 0,-2-2-1 0,-10 4 0 0,3-2 1 16,-11 3-1-16,0 1 5 0,-2 1 8 15,-4-5 6-15,-1 1 7 16,-3-1 2-16,-7 4-5 0,1-1-6 0,-3 2-8 16,-4-1-7-16,-7 3-4 0,-1-2-5 15,1 2-4-15,0-2-2 0,-2 2-1 0,0 0 1 16,0-1 2-16,0 1 2 16,0 0 0-16,0 0 1 0,0 0 0 15,0 0-1-15,0 0-2 0,-2 0 1 0,0 0 1 31,1 0 0-31,1 0 3 0,-2 0 4 0,2-2 0 0,-2 2 1 0,0 0 3 16,2-2-1 0,0 2 2-16,-7-9 0 15,7 7 0-15,0-1 2 0,0-4-1 0,0 0 1 16,0 0-2-16,0-2 0 0,-2-4-2 16,1-3 0-16,-3 0-1 0,-1-8-1 15,-2-5 0-15,-1-3 1 0,-2-3-2 16,-3-1 1-16,-1-4 1 0,-2 1-1 15,-1 0 1-15,2-2-1 0,1 4 1 0,4 1-1 16,-3 1 0-16,1 6 0 0,-1 4 0 16,6 1 0-16,-5 2 0 0,5 6 0 15,1 0 1-15,3 4 0 0,3 5 0 16,0-4 0-16,0 8-1 0,0-4 0 16,0 7 0-16,0-2 0 0,0 2-5 15,-5 0 1-15,5 5-1 0,5-1-3 16,-5-1 1-16,0 8-2 0,0 3 0 0,2 2 4 15,-1 4 2-15,3 3 3 0,-4 3 1 16,2-3 0-16,-2 4 1 0,2 1-1 16,3 4 1-16,-3 4-1 0,3 1-1 15,2-2 1-15,-5 3-1 0,3-1 0 16,2 0 0-16,-3-3 0 0,1-1 0 16,0 3 0-16,1-4 1 0,1-2 0 0,-4-4-1 15,1-1 2-15,-1-7 0 0,3-2-2 16,-6 0 2-16,2-4 2 0,-2 3 0 15,0-10 3-15,0 2 4 0,-2-3 0 16,-2-4 2-16,-1 1 1 0,0-1-2 16,-3-1 0-16,-6-1-3 0,-2-7-3 15,-5 4-2-15,-7-8-1 0,-8 1-2 0,-1-1 1 16,-16 1 0-16,1 3-2 0,-1-2 2 16,4 6-2-16,2-2-1 0,0 2 0 15,-1 3 0-15,-7-7 0 0,-2 5 1 16,0 3-1-16,-10 1 0 15,0 3 1-15,-8 1 0 0,2 3 0 0,-1-5 0 0,6 1 0 16,6 4-2-16,-1-1 2 0,-5-1 0 16,-3 0 0-16,0-1 0 0,9 1-1 15,4 2 1-15,-6-3 0 0,4 5 0 16,-1-8 0-16,3 3-1 0,10-2 1 16,-9-2-1-16,1 0 0 0,-6-2 0 15,-6-2 1-15,8 3 0 0,-6-5 0 16,4 6 1-16,-3-1-1 0,3 1 1 15,3 0-1-15,4 0 0 0,9 3 0 0,3 2 0 16,-3-3 1-16,-2 0-1 0,-5 2 1 16,-14-3 0-16,7 3 0 0,-4-2-1 15,7-2 1-15,2 0-1 0,-3-6 0 16,-3 3 0-16,6-1 0 0,4 1-1 16,3-4 1-16,0 1 1 0,9-3 0 0,-5 6 1 15,3-1 0-15,4-1-2 0,0 1 1 16,-1 1 0-16,5 3-1 0,-1 0 1 15,4 0-1-15,3 0 0 0,4 0 0 16,5 0 0-16,-1 0 0 0,5 0 1 16,5 0 0-16,-5 0-1 15,7 0 2-15,-1 0 0 0,1-2 0 16,7 2-1-16,-3-9 23 0,3 6 24 16,2-8 19-16,-2-3 17 0,3 0-15 0,2-8-18 0,-1-6-19 15,3-7-14 1,0-1-9-16,-1-5-5 0,-1 1-3 0,-2 6 1 15,-1-3-2-15,0 5-1 0,-2 3 0 0,-2 3-2 16,-1 3-1-16,1 1 1 0,-3 5 0 16,1 4 0-16,0 4 0 0,3 4-1 15,1 5-5-15,0-2-5 0,0 2-9 16,0 0-9-16,0 0-6 0,0 0-3 0,0 0 2 16,0 0 6-16,0 2 8 0,0 0 10 15,0 5 5-15,0-5 4 0,0 3-2 16,-4 2-1-1,2 0-2-15,2 6-1 0,-1 6 1 0,-1 6 3 0,-2 9 2 16,2 6 4-16,-1 10 2 0,-1 2 0 0,1 6 0 16,-1-1 0-16,3-4-1 0,-5 2-1 15,3-11 1-15,-1-1 0 0,-1-8 1 16,-1-3 0-16,3-3 0 0,-2-5 0 16,1-1 0-16,-1-7 0 15,3-1 1-15,-3-1 0 0,1-5 0 0,2-2 1 16,2-2 0-16,0-3 2 0,0-2 0 0,2 0 2 15,-2 0 3-15,2 0 5 0,7-2 4 16,-4-2 3-16,9 3-1 0,2-8-2 16,5 2-5-16,8-2-6 0,1 2-3 15,7-2-4-15,8 0-1 0,4 0 0 16,10-3-3-16,3 1 2 0,7-1-1 16,-2 5 3-16,-5-6 0 0,6 3 2 15,1 2 1-15,11-4-2 0,10 3 0 16,13 6-1-16,2-1 0 0,-1 1 0 15,4-6 0-15,-1 3 0 0,-6-2 1 0,0 2-1 16,0-3 0-16,-9 4 0 0,7-4 0 16,-10 0 0-1,0 0 0-15,-6 2 0 0,-3 0 1 0,-4 5-1 0,-12-5 0 16,0 2 1-16,-8-4 1 0,3 4-1 0,1-2 1 16,-7 1-1-16,-1 3 0 0,-6-2 0 15,-4 3-1-15,8 4-3 0,0 5 1 16,1-4-1-16,4 8 1 0,-11-6 2 15,-4 2 0-15,-3-3 0 16,-7 1 0-16,-5 0 0 0,-4-1 0 0,-2 1-2 16,-4 2-1-16,-1-3-11 0,-2 1-19 15,-1 1-20-15,-4-3-26 0,-2-3-18 0,1 0-40 32,-3 0-63-32,-3 0 282 0,6 2-120 15</inkml:trace>
  <inkml:trace contextRef="#ctx0" brushRef="#br0" timeOffset="16923.21">7956 5390 1455 0,'0'7'57'0,"5"-1"7"0,2 4-44 0,2-2-10 0,1 2-3 0,5 3 0 0,-5-1-2 15,-4-3-2-15,2 2-3 0,-8-1 8 16,0-5 17-16,9 4 10 0,-7-3 9 16,-2 1-6-16,-3-2-14 15,-5 6-9-15,-6-2 0 0,2 3-4 0,-2 2 1 16,-4-1-4-1,4 10-2-15,0-7-2 0,1 1 5 0,-1-1 3 0,0-2 4 0,0-1 3 16,1-1-6-16,-1 1-4 16,3-4 2-16,3-1 3 15,-5-2 11-15,-1 1 9 0,0-5 4 16,-6-1-2-16,-1 3-9 0,-4-4-10 16,-3 0-3-16,1 0 2 0,2-4 0 0,2 4 0 0,4-1-3 0,-6-1-6 15,2 2-2-15,-2-7 0 0,0 3-2 16,2-3 0-1,0 0 4-15,2 0 4 0,1-2 4 16,-3 0 2-16,4-1-2 0,-1-1-5 0,1-3 0 0,1 1-1 16,2 1 2-16,2-4 3 15,2 4-1-15,-8-3-3 0,1 1-3 16,1 0-5-16,-3-4-1 0,-2 2-1 0,-4 0 0 16,-5 2 0-16,0-2 1 0,0 4-1 15,4-2 0-15,1 5 0 0,9 2 0 16,-1-4 0-16,7 6 0 0,3-4 2 0,2 5 0 15,3-5 2-15,2 4 2 0,2-2 3 16,0 0 1 0,0-4-1-16,2 1-3 0,0-5-1 0,1-1-3 0,1-3-1 0,-1-1 3 31,3-6-2-31,1-2 0 0,-2-1 0 16,2 1-2-16,-1-2-1 0,-3 5 0 15,4 5 1-15,-3 1 0 0,1 3 3 16,4 2-3-16,5 1 0 0,0 3-4 0,8-3-6 15,4 1-1-15,3-1-3 16,1 3 0-16,0-1 4 0,2-3 5 16,0-4 4-16,3-1 2 0,8 1 2 0,3-5 0 15,9 3 0-15,-2 4-2 0,0 2 0 16,-9 5 0-16,-6 4-4 0,-3 5-1 16,-1 0-11-16,7 7-5 0,1 7-1 0,8 6-2 15,-1-2 5-15,-4 6 3 0,-1 1 3 16,0 4 5-16,-5 1 6 0,-5 2-13 15,-7-2-4-15,-11-2-6 0,-4 2-9 16,-7 0 12-16,-1-1 0 0,-4 1 1 16,-7-2 6-16,-2 1 3 0,-5-1 4 15,-4 0 6-15,-1-6 0 0,-8 1 0 16,-3-6 3-16,0-2 2 0,-4-1 3 16,-3-2 3-16,-6 1-2 0,4-6 0 15,4 3 0-15,5 1-2 0,3-4-2 0,6 2 0 16,5 0-1-16,5-4-1 0,4 1 3 15,4 1-1-15,1-4 0 0,2-3 2 16,0 2-3-16,0-2-2 0,0 0-12 16,0 0-31-16,-4-2-4 0,8-10 17 0</inkml:trace>
  <inkml:trace contextRef="#ctx0" brushRef="#br0" timeOffset="23315.39">11023 6218 1244 0,'-25'-3'59'0,"0"3"9"0,8 0-11 0,-3 0-1 0,9 3-5 0,3-1 1 0,2 0 8 0,3 1-5 16,3 1-8-16,-2 3-12 0,4-3-20 16,3 5-7-16,0-4 0 0,4 4 1 15,4 0 1-15,-5-2 2 0,7 2-3 16,6-1 3-16,-2 3 4 0,8 1 4 15,7-3 1-15,1 4-4 0,1-3-4 0,4 1-4 16,-1-2-3-16,-3 2-1 0,-1 1-2 16,-12-7 3-16,-1 2 8 15,-12-5 6-15,-4 0 3 0,-5-2-2 0,-1 0-13 16,0 2-4-16,-3-6-4 0,-4 2-1 16,0-1 1-16,-6-1 1 0,-3-1-1 0,-8-6 0 15,-5-3 0-15,-8 2 1 0,-4 3 2 16,-5-5 1-16,-2 1 0 15,7-1 2-15,2 2-1 0,2 3 2 0,5 2 0 16,2 1-1-16,11 3-2 0,-3-1 0 16,10 2-1-16,8 2 0 15,3 0 1-15,-3 0-3 0,2-1-6 0,8-5-19 0,-5 5-24 16,6-3-12-16,2-1 264 0,11-6-161 16</inkml:trace>
  <inkml:trace contextRef="#ctx0" brushRef="#br0" timeOffset="23967.62">12592 6192 1480 0,'0'0'97'0,"0"0"43"0,0 0-67 0,0 0-39 0,2 0-6 0,-2 2-1 15,0-1-3-15,5 1-1 0,-5-2 5 16,0 0 5-16,0 0 3 0,6 4 0 16,-1-1-7-16,13 1-6 0,5 3-8 15,7 3-7-15,11 3-5 0,1-1 0 16,2 1 2-16,-6-6 0 15,-8 2-1 1,-9-6 0-16,-3 1-2 0,-4 1-1 0,-3-1 1 16,-1-3 0-16,-1 1 0 0,-9-2 2 15,0 0-4-15,0 0-5 0,-7-2-4 16,2-1-6-16,-8 1 2 0,-1-3 4 16,-4-1 2-16,-17-2 5 0,-8 0 5 15,-6-6 3-15,3 5 2 0,3 2-1 0,13 0-4 16,10 5-1-16,8 2 7 0,12 0 7 15,0 0 7-15,0 2 7 0,0-2 0 16,-2 2-4-16,8 3-2 0,-3-3-8 16,10 0-7-16,6 0-5 0,-5 1 0 0,7 3-3 15,-5-5 1-15,2 1 0 0,3 0 1 16,3-2 0-16,0 2-1 0,-2-2-1 16,1-2-1-16,0 0-12 0,2 0-38 15,-2-1-37-15,7-3-28 0,3-1 47 16</inkml:trace>
  <inkml:trace contextRef="#ctx0" brushRef="#br0" timeOffset="24587.19">14232 6126 1321 0,'6'6'64'0,"-1"-3"45"0,0 1-95 0,4-1-10 0,-5 1-4 0,1-1 25 16,2-3 32-16,-3 2 28 0,1 0 25 16,0-2-13-16,9 2-25 0,1-1-26 15,2 3-21-15,8-1-14 0,0 3-7 0,3 3-4 16,6 5 0-16,1-2-1 0,8-1-1 15,-2 3 2-15,0-2 1 0,-10 1-1 16,-2-3 1-16,-4-1 0 0,-9-3-1 16,-2-1-3-16,-7-3-4 0,-5-2-4 15,-8-2-9-15,-3 0 3 0,1-1 1 16,-7 1 3-16,-1-3 8 16,-7-1 0-16,-3 1 2 0,-6-4 7 15,-7 0 6-15,3 2 3 0,6 0 6 0,2 2 0 0,14 3-1 16,3 2 7-16,9 0 6 0,1 0 10 15,1 0 8-15,1-2 3 0,6 0-8 16,2 2-15-16,5-5-9 0,10 3-14 16,6 2-5-1,7 0 0-15,4 0-1 0,1 4-1 0,-5-1-15 0,-3 1-32 0,-5-4-29 16,-10 0-22-16,1-7-77 0,3 0 108 16</inkml:trace>
  <inkml:trace contextRef="#ctx0" brushRef="#br0" timeOffset="25257.97">15830 6272 1503 0,'-9'78'67'0,"-48"-176"48"0,54 98-72 0,6-2 10 0,-3 1 13 16,2-1 17-16,5-2-1 0,0 4-14 16,4 0-25-16,3-2-28 0,4 2-12 15,10 2-5-15,7 4-2 0,3-1-2 16,6 5 0-16,0 5 0 0,1-3 3 15,-10-1 2-15,-5 1 1 0,-7-5 0 16,-14-5 3-16,-7-2-3 0,0 0-10 16,-2 2-6-16,-9-2-3 0,-4-2-1 0,-4-2 11 15,-12-4 3-15,-1-5 4 16,-5 3 2-16,-1-5 1 0,1 5 1 16,6-1 1-16,10 6-1 0,7-1 1 15,4 1 11-15,8 5 4 0,2-2 4 16,0 2-2-16,5 0-22 0,-2-1-34 0,1-3-23 0,3-3 26 15</inkml:trace>
  <inkml:trace contextRef="#ctx0" brushRef="#br0" timeOffset="26489.25">18340 6270 1450 0,'-53'21'134'32,"94"-7"357"14,-22-10-473-30,3 1-3-16,6 2-4 0,8 0-2 0,3 2 2 16,5 4 2-16,0-6 1 0,-5 2-1 0,4 3-3 15,3-1-4-15,0 3-4 0,2-2-2 16,-11-1 0-16,-5-1-1 0,-7-4 1 16,-6 3 1-16,-6-8 1 0,-4-1 3 15,-9 0 1-15,0 0-6 0,-9-1 0 0,3-5-1 16,-4 1-7-16,-6 1 5 0,-7-10 1 15,-20-2 0-15,-5-7 4 0,-12-2 1 16,-4 4-2-16,4 5-1 0,3 0 0 16,13 6 1-16,7 6 1 0,8-1 2 15,8 3 1-15,7 2 4 0,7 0 7 0,-2 0 3 16,9 0 2-16,0 0 10 0,0 0-2 16,7 0-2-1,-2 0-5-15,6 0-16 0,3 0-2 0,14 0 0 16,11 0-2-16,18 2 1 0,14 3-3 0,9-1-3 15,-4 3 2-15,-1 2 3 0,-10-1 1 16,-10 0 4-16,-2 0-2 0,-3-4-1 16,-14 5-1-16,-6-6 0 0,-16-3 2 15,-7 2-1-15,-7-2-2 0,0 0-8 16,-5 0-10-16,1 0-1 0,-1 0-2 16,-4-2 2-16,-5 2 6 0,-8-7-1 0,-4 2 3 15,-10 0 4-15,-1-6-3 0,-5 2-46 16,-3-5-31-16,1 0 43 0</inkml:trace>
  <inkml:trace contextRef="#ctx0" brushRef="#br0" timeOffset="33135.8">5562 6211 1604 0,'-2'2'201'0,"4"0"-105"15,0 3-107-15,10-3 41 0,-12 0 2 16,0-1 10-16,0-1 4 0,0 2 0 0,0 0-9 16,0-2-10-16,0 5-6 0,0-5-5 15,0 2 3-15,0-2 3 0,0 2-2 16,0 1-3-16,0 3-5 0,0-3-6 16,0 3-1-16,0 1-1 0,0-2 0 15,0 4 1-15,0-2-1 0,4 4-1 16,-3 1-1-16,3 2-2 0,0 4 0 15,-1 0-1-15,2 5 1 0,2-7 0 16,-1 3 1-16,1 2 0 0,-2-3 1 16,-1-2-2-16,-1 2 1 0,1-2-2 0,1 3-4 15,4 1 0-15,-4 3-1 0,6-4 2 16,-2 1 1-16,0-1 1 0,3 1-1 16,-1 1 2-16,3-3 1 0,4 0-1 15,3 1 1-15,2 4-2 0,-2 0 2 16,-1-5 0-16,-2-2 3 0,8 0 1 15,-5-2 0-15,4-3-1 0,0 5 1 0,-2-2-1 16,5 2 1-16,1 2-2 0,1 3 1 16,-2-5-1-16,-1 3-1 0,0-1 1 15,-1 0-2-15,4-2 1 0,0 1 0 16,1 1 1-16,2 0 0 16,4 3 1-16,1-1-3 0,-1-3 18 0,0 1 6 15,-5-7 1-15,-2 1 2 0,-10-3-15 0,1 2-6 16,-9-8 1-16,4-3 9 0,0 2 8 15,-3 0 7-15,3 0 12 0,0-1 3 16,-4-1-2-16,2-1-3 16,0-3-8-16,-3 0-7 0,3-4-2 0,0 2 0 0,-1-8-2 15,5 3-4-15,3-3-4 0,2-3-6 16,5-5-3-16,-5 1 0 16,2-4 2-16,0-1 2 0,2-3 0 0,-3-1-2 15,3 2-2-15,0-1-3 16,-3 8-1-16,-1 0-1 0,6 3 0 0,-3 4 0 15,5 0-1-15,1-1-1 0,-1 1 1 16,0-3-1-16,-3 1 1 0,4-2-2 0,-2-3 0 16,2 3-2-16,3 2-2 0,4 5-2 15,9 4-4-15,0 0-3 0,5 7 2 16,-3 4 0-16,3 6 1 0,4 8 1 16,0 2 2-16,1 1 3 0,1 4 1 15,-13-4 2-15,2 2-1 16,-9 2-1-16,-7-8-1 0,3 3 0 0,-14 1 0 0,1-5 0 15,-3 2 1-15,-7 0 2 0,1-6-1 16,-4 1 1 0,-4-3 1-16,0-5 2 0,4 3 0 0,-7-3 2 15,3-2 1-15,-1 3 0 0,-1-4 1 0,-3-2 0 16,0 0 0-16,2 0 1 0,-2 0-1 16,2 0 1-16,2-2 1 0,-1-2-1 15,2-1 3-15,-1 3 3 0,5-9 0 16,-2 4 0-16,5-7 0 0,6-7-4 15,3 1-3-15,4-3-3 0,2 4 0 0,-1 1-1 16,1 4 1-16,0 2-1 0,3 1-2 16,3 2-2-16,12 0-1 0,4 0 0 15,3 0 1-15,12-1 2 0,-4 6 1 16,0-3 0-16,0 4 1 0,-8 3 0 0,3 0-5 16,2 1-2-16,-2 8-1 0,-2-3-1 31,-5-1 6-31,1 2 1 0,-1-3 2 15,-2 3 1-15,-1-4 0 0,1 2 0 0,-7-3 0 0,1 0 0 0,1-2 2 0,-9-2-2 16,-4 0 11 0,-4-3 9-16,-3-2 8 0,4-2 9 0,5-10-1 0,3-4 3 15,14-7-4-15,-3-11-5 0,6-4-3 16,1-4-9 0,-3 10-4-16,-9 3-9 0,-4 10-6 0,-3 10-22 15,-7 2-26-15,-2 5-23 16,-2 0-33-16,-8 5-38 0,-3 4-41 15,-6 2 18-15,-4 3-452 0,-11 2 415 16</inkml:trace>
  <inkml:trace contextRef="#ctx0" brushRef="#br0" timeOffset="40217.36">24672 6199 1544 0,'2'0'62'0,"-4"2"-4"0,0-2-17 0,2 3-17 0,0-3-7 0,0 2-7 0,0-2-2 0,0 0-2 31,0 0-2-31,2 2-2 0,-2-2 0 16,-2 2 1-16,-5-1 2 0,5 1 2 0,-1 0 0 15,-3 3 3-15,3-3 1 0,-4 1 2 16,-2 1 1-16,4 3-3 0,-10-3-4 16,1 3-2-16,-2-2 0 0,-5 4-2 15,0-4 0-15,-2 6 0 0,1-6-3 16,-4 6 0-16,1-2 1 0,-2 0-1 15,1 1 0-15,1 4 0 0,0-5 0 0,7 2-1 16,-3 0 1-16,0-6-2 0,-2 6 2 16,-4-1 0-16,-3-3 0 0,2 6 0 15,-10-3 0-15,-2-1-1 0,8 4-1 16,-11-1 1-16,1-3 0 0,-1-2 1 16,-1 2 0-16,-9-4 0 0,7 6 0 15,-4-4 2-15,4 2-1 0,9 0 1 16,-4-4 1-16,-2 7-1 0,4-5 0 0,0 4-1 15,0 0 0-15,-2-4 0 0,-1 2 0 16,-4-6-1-16,-6 6 1 0,-4-7 1 16,-6 1 0-16,-9 4-1 0,-6-5-1 15,5-2 1-15,-5 2 0 0,3 2 0 16,0 3 3-16,1-4-4 0,11 3 0 0,3 1 0 16,8-4-1-16,-4 1 1 0,2-3 0 15,-4 7 0-15,6-8 0 0,4 3 0 16,5 1 1-16,3-4 0 0,2 3-1 15,-1 1 1-15,6-4 0 0,-5 0-1 16,2 2 1-16,3-2 1 0,-4-2-2 0,4 0 1 16,-5-3 1-16,4 1 0 0,-3-1 0 15,-3-2 0-15,0 0 0 0,-2-2-1 16,6 3 1-16,-1-1-2 0,3 0 0 16,1 2 0-16,-4 0 0 0,6-1 0 15,-4 1 0-15,3-2-1 16,-5 5 1-16,2-3-1 0,1 1-1 0,-6 1 2 15,0-1 0-15,-4-1 0 0,8 1 0 0,-3 2 0 16,3-5-1 0,7 2 1-16,-1 2 1 0,4-5 0 0,9 5 1 0,-3-2-1 15,-1-1 0-15,5 1 0 0,-3 1 1 16,0-3 0-16,-1 2-1 0,-3-2 2 16,-4 0-1-16,-1-4-1 0,-3 6-1 15,-4-4 0-15,4 4-1 0,2 3 1 0,-1-7 0 16,5 4 1-16,4-2 0 0,1 1 0 15,1 5 0-15,4-7 1 0,1 3 1 16,4 0-3-16,0-4 20 0,1-2 16 16,1 1 12-16,-2 1 10 0,0-4-20 15,-5-1-17-15,-2-7-12 0,-6-2-6 16,5-4-2-16,-3 1-1 0,-6-1-1 0,3 4-1 16,1-4-2-1,-1 6-1-15,7 0 0 0,0 5 1 16,4 2 1-16,3 3 3 0,0 0 0 0,2 4 0 0,2 4 1 15,1-4 2-15,-1 3 0 0,1-3 0 16,-1 0-2-16,-9-5-1 16,0-1-2-16,-9-1 1 0,-6-4 0 0,1 2-1 15,-4-5 2-15,9 3 0 0,2 1 0 16,3-1 0-16,-2-3 0 0,8 1 1 0,1-1 0 16,4 3 2-16,2-1 2 0,3-1 2 15,2-1 1-15,-2-4-2 0,-1 5-1 16,-1-3-3-16,1 6-2 0,-1-3 1 15,-3-5-1-15,2 6 0 0,3-6 1 16,-2 9 0-16,4-3 0 0,-1-3 3 0,1 3 3 16,1-6 11-16,5 0 2 0,-1 4 2 15,4-2-5-15,0 2-10 0,3-1-3 16,1 3-4-16,3-3-1 0,0 5-1 16,-1-1 3-16,5-3 7 0,-2 1 2 15,3 1 1 1,4-4-4-16,-4 3-5 0,2-3-2 0,0 2 0 15,0-4-1-15,4 0-1 0,-1 2 1 0,3-3-1 0,-1-3 0 16,2 4 1-16,2-5-1 0,2 4 0 16,1-1 0-16,4 2-1 0,4 0-2 15,0-1 0-15,3 6-2 16,0-6-1-16,0 3 1 0,3 1 2 16,3 3 1-16,3-2 2 15,5 5 1-15,-3 1 0 0,-4 0 0 0,-7 0-1 0,-7-1-1 0,7 2 1 16,2-4 0-16,7 3 0 0,5-3 2 15,2 2-1-15,11 0-1 0,5 0 1 16,7 2-1-16,4 1-1 0,-4 3 1 16,-2 4-2-16,-3-1 0 0,0 5-1 15,-4 2-2-15,4 2-1 0,5 5 2 16,4-1 1-16,1 3 1 0,6 3 4 0,-6-1-3 31,2 3 0-31,6 0-2 0,7 5-1 16,1-1 3-16,0 3-1 0,4 1-1 15,-7 3-4-15,-4-4-3 0,-3 4-3 16,5 5-12-16,9 3 1 0,-5 3 6 16,-6 1 2-16,-10-1 16 0,-17-6 2 0,-1 2 0 15,-9-2 10-15,-3-2 0 0,-4 4-2 16,2 2-2-16,1-4-7 0,2 0-1 16,-6-2 2-16,-1 3 0 0,-12-5 0 15,-4-3-2-15,-3 2-2 0,-8 2 1 16,-1 1 0-16,-4 0 1 0,-1 1 0 15,-3-1-1-15,-4-1 0 0,-1 1-2 16,-1-1 1-16,-4 8-2 0,2-3 2 16,-7 2 1-16,-2 1-1 0,0-3-1 0,-4-2 0 15,2 2 0-15,-5 4 2 0,2-6 2 16,-6 2 1-16,6 0 0 0,-4 1 1 16,2-4 0-16,-2 3-1 0,-2-6 1 15,3 1 0-15,-5-4-2 0,4 0 0 16,2 0-3-16,-7 0 1 0,0-2 0 15,-7 1 1-15,-1-1 1 0,3 0 3 0,-4 4 3 16,-7-4 7-16,-11 2 6 0,-5-3 3 16,-9-3 3-16,-2-2 2 0,-1-1-4 15,-3-5-5-15,3-2-4 0,-4 0-6 16,5-4-3-16,4 1-1 0,5-2-1 16,9 5 1-16,5-7 1 0,11 2 3 15,11-1 470-15,1-4-342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1:19:34.79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5516 7557 1594 0,'23'9'44'0,"-5"0"-27"0,1-2-3 0,-10 2-10 0,-5-6 0 0,-8 3 7 0,-7 1 15 15,-15-7 8-15,-11 0 6 0,-13 0-3 16,-9 0-7-16,-6 0-5 0,-6 1 1 16,-4 1-3-16,-8 0-7 0,-2-2-3 0,-11 2-6 15,-5-2-4-15,-7 3-1 16,-6-3-2-16,5 2 0 0,-1 0 1 0,3 0 3 15,10 3 7-15,5 0 6 0,1-3 10 16,10 0 10-16,1 0 2 0,16-1-2 16,2-1-10-16,14-3-10 0,14 1-8 15,4-2-2-15,14 1 0 0,7 1 8 16,9 2 19-16,0 0 14 0,-1-3 1 0,13-1-8 16,2-3-19-16,16 0-16 0,15-6-6 15,10-2-3-15,8 0-3 0,8 1 1 16,11-2 4-16,7 2 2 0,6-2 1 15,-1-5 12-15,4 5 1 0,-2-4-1 16,3 1 2-16,2 3-12 0,-7 0-2 16,-7 9 3-16,-9-4 1 0,-13 8 0 0,-1-3-2 15,-18 3-1-15,-3 1-2 0,-6 2 0 16,-10 0 1-16,-8 0 1 0,-5 0 3 16,-5-2 3-16,-9 0 2 0,0-1 0 15,0 3-10-15,0 0-4 0,-9 3-5 16,2-3-3-16,-18 0 7 0,-12-3 1 0,-9 1 3 15,-18-3 4-15,-8 3 0 0,-12-5 0 16,1 2-2-16,1 3 2 16,3 2 1-16,-3 3 2 0,-1 6 2 0,8-7-2 15,10 3-1-15,8-3-1 0,11 3-2 16,0-3-1-16,7-2 1 0,3 2-1 16,13 0 1-16,2 0 1 0,14-2 3 15,7 0 3-15,3 3 2 0,13 2-3 0,7-5-8 16,11 4-6-16,16-2-6 0,14-1-3 15,21 5 5-15,16-4 5 0,14-1 1 16,14 1 3-16,8 7 2 0,-6-5-1 16,-9 1-1-16,-15 0-2 0,-22-1 1 15,-18-3-1-15,-8 3 2 0,-15 1 0 16,-8-1 0-16,-6-2 0 0,-9-1 0 16,-7 3-2-16,-7-2 0 0,-7-2 2 0,0 3-8 15,-7-1 7 1,-3-2 0-16,-17 0 1 0,-16 0 10 0,-29 0-4 0,-29 0 0 15,-16-2-1-15,-20-1-2 0,-7-3 1 16,-4 6 0-16,-5 0 7 0,20 4 0 16,11 3-3-16,15-3 13 0,12 1-2 0,8 0-1 15,19 2 3-15,19 0-15 0,17-3-3 16,9 1-1-16,7 2 0 16,10-3-8-16,6-4-22 0,-3 3-33 0,8-3-47 15,2 0-52-15,13 0 84 0</inkml:trace>
  <inkml:trace contextRef="#ctx0" brushRef="#br0" timeOffset="11916.75">9766 7631 1651 0,'-4'0'58'0,"3"2"-9"0,-7 0-12 0,0 2-7 0,-3-1-2 0,-7 4-4 15,2-5-7-15,-9 2-7 0,1-3-4 16,1-1 2-16,-8 0 7 0,5 0 8 16,-3 0 11-16,-6 0 2 0,0-1-6 15,-4-3-7-15,-2 2-11 16,-2 0-5-16,-3-3-3 0,-4 3-3 0,-5 2 2 0,-7 2 1 16,-9 5-1-16,-5 2 1 0,7 3-2 15,-2 3-2-15,-2 1-1 0,3-2 0 16,-12 0 0-16,8-3 0 0,-3-3 1 15,-4-4 0-15,4-4 0 0,-1 0 2 16,-1-2 2-16,4 2 2 0,-6-3 5 16,-4-3-1-16,-4 3 1 0,2 1-2 0,0 0-3 15,-2 1-2-15,8-3-1 0,3 2 0 16,2 0-1-16,8 1 2 0,-8-3 2 16,2-1 0-16,8 1-1 0,9 1 0 15,13 1-4-15,16-3-1 0,-1 5 1 16,10-2 0-16,4 0-1 15,5 0 13-15,-3 1 13 0,5-1 7 16,2 0 12-16,6 2-4 0,0 0-4 0,0-4 6 0,2 4-8 16,2 0-7-16,3-1-6 0,2 1-19 15,6-4-3-15,10 1-6 0,14-3 0 16,20 1-1-16,17 0 3 16,13-2 0-16,3-1 0 0,0 0 3 0,-3 0 0 15,-2-2-1-15,-4-3 0 0,-1 5 0 16,-1 0 0-16,2 0 2 0,4 1 0 0,2 1 1 15,-2-1-2-15,3 4-1 0,-6-5 0 16,-8 7 1-16,-2-1 1 0,-8 0 0 16,-4 2 1-16,-3 0 1 0,-3 0-1 15,-6 0 0-15,-8 0 0 0,-3 0-1 16,-7 2 0-16,-3 0 1 0,1 1 0 0,-5-1 0 16,-8 2 1-16,-2-4 0 0,-3 1 1 15,0-1 1 1,-6 0 0-16,4 0 7 0,-3 0 3 0,-5 0 2 0,2 0 1 15,-4 0-9-15,0 0-4 0,0 0-4 16,0 0-4 0,0 0-10-16,-6 0-10 0,-1 0-1 0,6 0 0 0,-12 0 5 0,1 0 7 15,-4 2 1-15,-20 2 2 0,-10 3 4 16,-14-2 0-16,-22 6 2 0,-8-4 1 16,-8 3-1-16,-3 3 2 15,6 1 0-15,1 2 1 0,2 0 1 0,-4-2 0 16,4-1 2-16,-10-1-1 15,3-5 1-15,9 0-1 0,5-5 1 0,14-2 2 0,5 0 3 16,17-7 5-16,9 1 2 0,14 1 1 16,10-4 0-16,5 4-2 0,8 0 0 15,1-1 1-15,2 6 1 0,0-1 0 16,9-8-8 0,-6 7-9-16,8-2-10 15,5-3-3-15,9 0 2 0,14 0 6 0,18 0 4 16,13 0-2-16,14 3-2 0,4 1-2 15,3 3-1-15,-2 0 0 0,-6 0 4 16,2 0 2-16,0 0 2 0,9 3 2 16,5-1 0-16,4 0 0 0,5 3 1 15,-7-3-1-15,-10 0 0 0,-8 1 2 16,-10 3-1-16,-6-5 1 0,4 5 0 0,-11-1-2 16,-3 0 2-16,-14 2-1 0,-15-1-5 15,-10-4-6-15,-8 1-5 0,-10-3-7 16,0 0-5-16,0 2-5 0,-5 0 1 15,-2-1 3-15,-9 3 9 0,-10-2 7 16,-19-2 6-16,-17 5 3 0,-18-3 3 16,-15 3 3-16,-12-3 5 0,-12-2 3 0,4 0 0 15,0 0 0-15,5 2-4 16,7-1-3-16,0 3 1 0,0-2-1 0,2-2 1 16,2-4 0-16,12 2 3 0,15 1 1 15,6-1 2-15,15 2 0 0,1-2-2 16,7 2 0-16,11 0-2 0,6 0-1 15,8 2 1-15,7 0-2 0,4-2 0 0,-2 0 1 16,1 1-15-16,1-1-32 16,7 0-55-16,-2 0 49 0</inkml:trace>
  <inkml:trace contextRef="#ctx0" brushRef="#br0" timeOffset="16950.2">14686 7592 1260 0,'9'-1'125'0,"-5"-5"121"0,4 3-154 0,-4 3-31 0,-4 0-14 0,2 0-3 0,-1 0 3 15,3 0-2-15,-2 2 1 0,1-1-2 16,1 5-9-16,-2-3-2 0,3 1-5 16,-5 1-5-16,-2-1-2 15,-1-4 4-15,-6 1 9 0,-4 1-3 0,-3-2 8 16,-7 0 1-16,-5-3-8 0,-6-4 3 0,-6-1-11 16,-3 1-10-16,0 0-6 0,-1 4-6 15,2-4-3-15,-5 1-2 0,-6-1 0 16,-2 4 3-16,-10-3 0 0,-6-2 3 15,-5 2 0-15,-10-4 0 0,0-1 0 16,-3 4-1-16,4-4-1 16,3 2 1-16,6 0-1 0,-4-1 0 0,4 4 1 0,-4-4 1 15,-7-1 2-15,-3 2 2 0,-2-1 1 16,-4 3-1-16,9 1-2 0,9 5-3 16,5-1-1-16,4 2 0 0,0 0 0 15,5 0 0-15,-3 0 1 0,15 0-2 16,10 3 2-16,12 1 1 0,1-2-1 15,1 3 2-15,3-5-2 0,2 2 0 0,4 1-1 16,3 1 0-16,-4-4 1 0,4 0 1 16,2-2 1-16,0 0 1 0,7 2-2 15,7 0 16-15,-4 0 12 0,1-3 2 16,10 1 12-16,3-3-18 0,8 5-11 16,10-2-4-1,17 2-10-15,12 0-2 0,19 5-4 0,12-1-2 0,6 1-1 0,-1 0 1 16,-3 1 2-16,4 4 1 0,-2-4 2 15,13 4 1-15,5-3 1 0,14 0 1 16,2-3 1-16,8 0 0 0,14 3-1 16,8-2 2-16,5 6-2 0,4 3 2 15,-9 7-9-15,5 7-2 0,-3 6-3 16,-23-2 1-16,-23-9 12 0,-36-9 1 0,-32-5 3 16,-1 0-4-16,-15-4-2 0,2 4 0 15,-9-5-1-15,-6 1 0 0,-7-3-7 16,-8-2-8-16,-1 0-2 0,-13 3-5 15,-8-3 5-15,-24-3 5 0,-21-3 5 16,-27-6 3-16,-32-4 1 0,-7-2 0 0,-12 1 0 31,-1-1 0-31,4 2 0 0,-5 2 1 16,-2 0 2-16,4 1 0 0,7 4 0 16,8-1-1-16,1 4 1 0,-6-1 1 15,11 2 0-15,7 3-1 0,7 0 1 16,18-1-1-16,8 3 1 0,13 3 0 0,6 1-1 15,10 0 0-15,-2 4 0 0,13-2 0 16,5 4 0-16,10-3 1 0,1 1 0 16,1-3 0-16,8 2 2 0,-1-4 0 15,10-3-1-15,3 0 2 0,5 0 2 16,2 0 1-16,-2 0 9 0,2 0 11 16,0 0 3-16,5 0 4 0,6-1-5 15,9-6-19-15,13 0-5 0,12-4-8 0,18 0-6 16,12 4 6-16,15-2 1 0,4 4 1 15,2-6 1-15,9 8 2 0,6-1-1 16,19 4 1-16,6 0-1 0,6 4-1 16,-4-1-1-16,-3 8 0 0,4 3 1 15,-5 2 0-15,1 4 0 0,-13 3 0 0,-19-7 0 16,-14 3 0-16,-18-3-1 0,-4-4 1 16,-10-1 0-16,-18-6-3 0,-9 1-2 15,-18-6-8-15,-12 0-12 0,2 0-4 16,-11 0-3-16,-5-7 1 0,-20 1 8 15,-15-4 4-15,-24-6 3 0,-26-2 6 16,-20-10 5-16,-25-1 5 0,-13 3 4 16,-5 1 3-16,-8 4-2 0,2 3-1 0,-4 4 1 15,-4-1 2-15,6 3 3 0,5 0 7 16,4 3 4-16,5 0 9 0,12 2-3 16,20 2-8-16,28 5-8 0,29 0-9 15,22 5-2-15,17 4 1 0,10 3 0 16,6-7-1-16,8 4-1 0,-6-3-3 15,6 4-2-15,4-3 1 0,0 2 0 0,2 2-16 16,5-6-24-16,-2 6-63 16,2-6-46-16,2 6-11 0,-5-8 66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1:19:58.51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9411 10293 1438 0,'71'-11'75'0,"-16"4"17"0,-3-4-12 0,-13 8-22 15,-9-4-12-15,-2 5-10 0,2 0-5 16,-3 2-2-16,-4 2 2 0,0 5 1 0,-4 0 0 15,3 2 1-15,-12 0-1 0,3 0-6 16,-4 5-3-16,-8 0-3 0,-1 0-1 16,-3 2 0-16,-10 0 1 0,-10-2 9 15,-7 2 6-15,-12-3 8 0,-10 1 0 16,1 2-16-16,-9 0-13 0,-1 3-14 16,-6-4-5-16,-11 1-7 0,-2-1 6 0,-10 1 3 15,1 4 3-15,-9-6 7 0,3-1-3 16,-6-3 1-16,-11-6-23 0,-21-3 94 15,-18-2 6-15,-3-5 0 0,9-1 21 16,12 0-95-16,7 5-6 0,5-6 0 16,4 6-1-16,11 0 1 15,12 2-2-15,7 2 1 0,14 1 0 0,4 3 0 16,11-1 0-16,10 0-1 0,5 2 0 0,6 0 0 16,17 1 0-16,4-5 0 0,8 2 0 15,6 1 1-15,2-6-1 0,0 5 1 16,3-1 0-16,6 1 2 0,7-5 4 15,11 0 0-15,17 0-1 0,22 0-1 16,12-7-3-16,16 0-3 0,14-6 0 16,7 1 0-16,31 5 1 0,13-4 0 15,4 1-2-15,6 4 2 0,1-3-2 0,-5 6 2 16,1 3-3-16,-17 0-2 0,-3 0 4 16,-4 0 0-16,1 5 1 15,-1 6-1-15,-21-1 0 0,-15-2-1 0,-21 0 2 16,-14-1 1-16,-5 2 0 15,-17-2 1-15,-6 1-1 0,-11-5 3 16,-9 1 1-16,-9-4-2 0,-12 0-3 16,0 0-1-16,-2-4-8 0,-8 4-7 0,-6-2-7 0,-9-1-5 15,-16 3 9-15,-23-9 16 0,-21 4 9 16,-20-10 3-16,-7 7-1 0,-18-1-8 16,-8 0 0-16,-2 7 1 15,-4-5-1-15,12 2-1 0,-3 1 1 0,-9-8 0 16,-3 5 1-16,-6-1 0 0,15 1 0 0,13 4-1 15,8-2 2-15,5 3 0 0,11-2 2 16,9 1 1-16,8 3 1 0,15 1 0 16,10-1-1-16,13 2-2 0,12-2 1 15,12-2 1-15,4 1-1 0,13 1 5 16,-3 0 3-16,10 0 2 0,5-4 1 16,5 2-5-16,7-1-7 0,20-3-3 15,19 1 0-15,18 3 2 0,22 1 2 16,17 1-1-16,12 0-2 0,11 0 1 0,2 1-1 15,-2 3-1-15,2-1 0 0,3 6-2 16,-10 0 0-16,-2 0 0 0,0 3 2 16,4 6 0-1,19 7 1-15,3 3 1 0,-10 6 0 0,-21-6 1 0,-29-1 2 16,-23-4 1-16,-21-7 4 0,-19-5 2 16,-20-6-1-16,-15-5-5 0,-2 2-4 0,-15-2-5 15,-18-2 2-15,-17-5 5 0,-27-2 2 16,-18-7 2-16,-30-2-3 0,-9 1-5 15,-12 1 2-15,-7 1 3 16,-1 1-1-16,7 4 2 0,-7 1-2 0,8-2 7 16,-7 2 14-16,10 4 1 0,17 3-2 15,11-1-8-15,22-1-15 0,9 4-1 0,13 0 1 16,13 7-3-16,11-3-23 0,13 3-25 16,12-2-43-16,8 0-64 0,7 3-50 15,6-3 105-15</inkml:trace>
  <inkml:trace contextRef="#ctx0" brushRef="#br0" timeOffset="7738.56">11855 10784 1768 0,'0'0'69'0,"-2"0"-11"0,2 0-12 0,0 0-26 0,0 0-7 0,3 2-5 0,-3-2-2 0,-1 0 0 15,-1 0 8-15,2 0 12 0,0 0 6 0,-2 0-1 16,0 0-11-16,-8 0-6 0,-3 0 13 16,-8-2 4-16,-18-2 4 0,-9-3-8 15,-14 0-19-15,-11-4-5 16,-8-3-5-16,-20-2 25 0,-9 0 5 0,10 2-6 16,14 4 1-16,15 8-26 15,1 2 0-15,3 0 9 0,-4 2 5 0,0 3 2 0,13-2-7 16,1-1-3-16,2 4-1 0,2-1-1 15,3-2 1-15,4 1 1 0,18-2-2 16,-1-1 13-16,13 3 11 0,4-4 8 16,3 0 9-16,9 0-4 0,-2 2 2 15,2-2 0-15,0 0-2 0,0 0-4 16,2 0-13-16,9 0 2 0,3-2 0 16,13-3-4-16,10 1 0 0,19-1-9 0,12-4-7 15,15 2-1-15,13-4 1 0,10 2 1 16,4-3 2-16,0 1 2 0,-9-3 2 15,-10-4 1 1,6 4-1-16,4-2-3 0,4 2-3 0,1 3 0 0,-17 1-3 0,-16 3 0 16,-18 5 1-16,-20 2-3 0,-12 5-1 15,-11-3-12-15,-6 0-7 0,-6 0-9 16,-6 3-8-16,-6 4 10 16,-15 3 8-16,-13 1 11 0,-24-3 8 0,-23 1 1 15,-18-2 1-15,-10-2 0 16,-4 0 2-16,-1-5 1 0,6 1-1 0,1 4 0 0,12-3 1 15,12 3 5-15,13 0 2 0,19-3 1 32,13 3-1-32,15-4-3 0,10-3-3 15,10 0-1-15,9 0 0 0,-5 0 1 16,10 0 1-16,-1 0-7 0,1-2-17 0,4-6-69 16,3-3 401-16,6-12-258 0</inkml:trace>
  <inkml:trace contextRef="#ctx0" brushRef="#br0" timeOffset="12302.26">12195 10465 1116 0,'-9'-2'102'0,"4"2"50"0,-4 0-35 0,4 0-45 0,-1 0-25 0,3 0-5 16,1 2 3-16,2 1-3 0,2 4 8 15,-1-5 2-15,5 3-12 0,-4 1-4 16,3-3-8-16,4-3-9 16,0 2 0-16,7-2 3 0,1-2 1 15,3 2 3-15,5-1 2 0,-4-7 1 0,6 5 1 0,-1-1 1 16,8-3-2-16,3 4-4 0,0 1-4 16,6 2-7-16,-1 2-7 0,-3 1-4 15,2 6-3-15,-5-2 0 0,-1 4 0 16,-3 3 0-16,2-2 1 0,-9 1-1 15,-8-6 0-15,-4-2-2 0,-6-3-4 16,-7-2 6-16,0 0 0 0,-9-2 1 0,-5-3 8 16,-11 0-4-16,-5-2 2 0,-8-8 1 15,-15-2-4-15,-3-3-1 0,-6 4-2 16,3 2 1 0,2 0 0-16,13 5 2 0,5 4 3 0,9-1 5 15,9 1 8-15,1 1 6 0,6 3 3 0,5-3 0 16,9 4-3-16,-7-3-4 0,7-1 0 0,0 4 1 15,0-2 4-15,0 2 0 0,3-7-1 16,-1 7-2-16,5-5-4 0,-5 1-2 16,2-3-3-16,4 2-2 0,1 1-3 15,9-3-3 1,3 4-4-16,9 3-3 0,11 0 0 16,12 3-3-16,10 6 0 0,0-2 1 0,-1 2 0 0,-8 5 2 15,-7-7 0-15,0 4 2 0,-3 0 0 0,-9-6 1 16,-1 4 0-16,-18-6-3 0,-4-1 0 15,-12-2-7-15,0 0-5 0,0 2-1 16,0-2-2-16,-5 2 2 0,-4-6 3 16,-10-1 3-16,-6-4 4 0,-12-3 2 15,-4-1 1-15,-9-3 1 16,6 2 0-16,-4 0-1 0,0 3 1 16,4-1 0-16,1 3 0 0,2 4 0 0,4-1 1 0,9 3-1 15,3 1 1-15,11 2 0 0,9 0 0 16,1 0 1-16,2 0 2 0,2 0 3 31,2 3 4-31,5-3 6 0,9 0-2 0,9 6-2 16,7-4-5-16,12 5-5 0,11 2-2 0,5 1-1 0,2 1 0 0,4 1-1 15,-4-1 1-15,-3 1-1 0,-1-5 1 16,-6 0 1 0,-10-1 1-16,-1 3-1 0,-11-8 2 15,-10 1-1-15,-8-2-1 0,-10 0-10 0,-2 0 0 0,-2 0-4 16,-7-2-3-16,-7-1 9 15,-7-1-2-15,-18-1 5 0,-8 1 2 16,-10-3 1-16,-6 0 2 16,6-3-2-16,-7 4 2 0,17-4-1 15,6 8-1-15,1-7 2 0,17 4 0 16,5 1 1-16,-1-5 0 0,14 6 2 16,7 3 0-16,-5-2 1 0,10 2 1 15,-5 0-1-15,0-4-5 0,5-1-13 16,-1 2-16-16,5 1-18 0,1-2-23 0,-4 2-9 15,8-1-14-15,-4 3-5 0,5 0 2 16,-1 2-3-16,0 5 554 0,0 2-346 16</inkml:trace>
  <inkml:trace contextRef="#ctx0" brushRef="#br0" timeOffset="13318.3">14353 10658 1462 0,'-85'-50'137'31,"63"40"-68"-31,1 1-12 0,2-2-44 16,-1 4 15-16,1-2 17 16,3-3 5-16,3 3-3 0,3 2-9 0,-3-4-7 15,11 6-1-15,-3-2 14 0,5 2 19 16,9 5 17-16,-6-2-4 0,6-5-8 16,-2 3-22-16,8-1-28 0,6-2-8 0,-3 1-10 15,17 1-1-15,1 5 0 16,4 4 1-1,3-3 0-15,-4 1 2 0,-5 3-1 0,-4 1 2 16,-4-3-1-16,-6 4 0 0,-4-1-3 16,-7-4-6-16,-8-1-12 0,-1 1-1 0,-7-4-2 0,-2 1 1 0,-6-5 14 31,-7 3 2-31,-8-10 6 0,-5-1 4 0,-17-5-1 0,-3-1-3 0,-3-3 0 31,-1 3-1-31,11 5 0 0,6-3 3 0,3 4 3 0,3 5 2 0,10 2 1 16,3 5-1-1,10 0 4-15,12 2 7 0,1 0 8 0,0-3 6 0,8 3 3 0,3 3-5 32,5 1-7-32,7 3-8 0,12 2-9 15,15 3-4-15,10 8-1 0,6-1 1 16,7 1 2-16,1 1-1 0,-3 0 5 16,0-1 4-16,-4-1 3 0,-3-3 1 15,-12 0-4-15,-6-4-5 0,-14-1 2 16,-9-7 4-16,-16-1-4 0,-7-1-2 0,-4-2-10 15,-8-2-14-15,-6-3 0 0,-12-9-1 16,-25-2 10-16,-19-7-1 0,-19-6-34 16,-11 3-55-16,-12-10 50 0</inkml:trace>
  <inkml:trace contextRef="#ctx0" brushRef="#br0" timeOffset="17535.59">20358 6280 1760 0,'-241'57'117'31,"250"-57"-99"-15,7 0-5-16,9 4 17 0,10-1 8 15,15 1 8-15,14-1 26 0,6-3-5 16,8 4-2-16,4-1-1 16,5 1-20-16,5-2-5 0,4-2-8 0,8 2-11 0,1-2-7 15,1 0-8 1,4-2 0-16,4-4 1 0,5 1-2 0,5-4 0 0,2 0 1 16,5-5-1-16,2 0-1 0,5 0 2 15,2 1-3-15,4 3 1 0,-2 1-1 16,-4-2-1-16,-7 1-1 0,-1 3 1 15,-10-4 1-15,-6 4 0 0,-13 2 0 16,-20-1-1-16,-3-3 1 0,-7 6 0 16,-10 1-1-16,-3-2 0 0,-12 4-1 0,-5 0 0 15,-7 0-2-15,-4 4 0 0,-11-2-2 16,-5-2-3-16,-3 3-5 0,-11-1-8 16,0-2-12-16,0 2-4 0,-5-2-3 15,-11 2 4-15,-14 3 13 0,-25-5 9 0,-34 0 11 16,-19-5 1-16,-13-1-3 0,-19 3-4 15,-3 1-3-15,-1 2 3 16,-10 0 3-16,10 2-4 0,4 3 5 16,-7 2-1-16,3-1-1 0,1 4 6 0,-3-3 1 15,13 2-2-15,-5 2 1 0,3-6 2 16,9 4-4-16,4-4 3 0,19 2-1 0,9-1 2 16,7-5-1-16,11 1 2 0,16 0 1 15,12-2-1-15,18 0 5 0,14 0 10 16,9 0 15-16,3 0 18 0,2 0 6 15,8 2 3 1,8-2-7-16,0 0-15 0,14 2-12 0,22-2-13 0,17 0-11 0,22 0-4 16,12 3-1-16,11 1-1 0,10 1 3 15,18 4 4-15,4 1 3 0,8-1 1 16,3 0-3-16,2 5 8 0,0-7 6 16,-12 1 1-16,-14-3 5 0,-5 2-9 15,-5-2-9 1,17 6-2-16,2 3-3 0,2 0 1 0,-6 4-2 15,-17-2 1-15,-11 0 1 0,-17-5 1 16,-24-8 2-16,-19-1 1 0,-25-2 3 0,-12-5-9 0,-11 3-11 16,-9-9-16-16,-9-1-10 0,-17-8 6 31,-22-8 10-31,-30-11 12 0,-23-5 0 16,-25-4 5-16,-24 5 3 0,-15 13 0 0,-5 5 7 15,3 20-6-15,11 8-4 0,6 13 2 16,10 9-11-16,11 2-18 0,8 5-13 15,17 1-46-15,5 6-49 0,6-3 14 16,9-1 45-16</inkml:trace>
  <inkml:trace contextRef="#ctx0" brushRef="#br0" timeOffset="23112.32">18358 10731 1728 0,'57'-4'116'0,"-47"-10"-70"0,1 2-39 0,-2 3 2 16,-44-4-16-16,38 1 2 15,2 1 1-15,2-1 4 0,-3-2 2 0,1 3 8 16,1-1 9-16,-6-1 8 0,1 4 17 16,1 2 1-16,-2 7-8 0,0-2-10 0,0 2-17 15,0 0-11-15,0 0-7 0,0 0-2 16,-9-7-2-16,0 7 0 0,-5 0 3 31,-9 0 0-31,-10-3 2 0,-12 1 4 0,-12 0 3 0,-13 0 1 16,-1 4 4-16,-6-2 1 0,-2 0-1 0,6 2 1 15,-5-2-3 1,-2 4 1-16,2 3 13 0,-3-2 5 16,3 6 4-16,-6-3 1 0,-3 0 5 0,2-3-2 0,5 2-2 0,8-7-5 15,8 2-17-15,5-2-3 0,8-7-3 16,3 1 27-1,0-1 17-15,6-2 12 0,-1 1 11 0,-3-7-25 0,-5-1-15 16,-4-3-13-16,-4-2-7 0,2-1-3 16,6-1-2-16,-6 0 0 0,0 0 1 15,4 4 2-15,4-3 3 0,4 6 3 0,8 2 2 16,12 4 8-16,8 4 2 0,8 3-1 16,9 3 3-16,0 0-7 15,0 0-5 1,-2 0-6-16,7 2-11 0,1 1-4 0,2-1-2 0,-1 5 1 0,9-2 4 15,0 4 1-15,6-2 5 0,1 2 4 16,-4-2 3 0,3 2 0-16,-3-2-2 0,-3-2-1 15,-4-1-5-15,-8-2-17 0,-4-2-58 0,-2 0-72 16,-7-2-474-16,-3-2 390 16</inkml:trace>
  <inkml:trace contextRef="#ctx0" brushRef="#br0" timeOffset="23919.09">14677 10438 1948 0,'-2'4'40'0,"-3"1"-43"0,-4-3-3 0,-1 1 3 0,-5 1 3 0,-1 1 0 0,1-3 3 0,-1 3-1 15,-4 2-1-15,1-5 1 0,1 2 1 16,4-4 5-16,-1 0 14 0,7 0 15 15,6 0 16-15,2 0 19 16,0 0-8-16,3-2-8 0,6 0-15 0,4 2-24 16,10 0-8-16,5 0-8 0,9 4-1 15,8 3 0-15,4 0-2 0,1 2-1 16,-2-4 0-16,-2 6-2 0,-5-4 4 0,1 2 3 16,-3-2-1-16,-5 2 1 0,-2 1-1 15,-11-4 1-15,-7 1 2 16,-7-6-4-16,-7-1-4 0,-5-1 5 0,-6-6-1 15,-12 3 7 1,-19-10 11-16,-15 0-2 0,-17-2 2 0,-22-11-1 16,-12 8-7-16,5-3-5 0,2 6 0 0,12 11-2 15,15-4 9-15,8 6 12 16,13 1 10-16,12 2 6 0,11 0-2 0,14-4-10 0,2 4-9 16,3 0-5-16,11 4 5 0,-3-2 0 15,4-2-2-15,10 1-6 0,-6 3-7 16,1-1-5-16,4 3 2 15,6-3-26-15,7 3-74 0,20-3 65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0:40:49.4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28874 8426 1482 0,'32'3'78'0,"2"4"7"0,-11 1-35 0,2-3-12 16,-9 0-22-16,-2-1 3 0,-4-4 10 15,-4 1 3-15,-5-1 4 0,3 0 3 16,-4 0-3-16,0 0-2 0,0 2-3 16,-9 0-8-16,0 0-7 0,-7 1 1 15,-5-3-2-15,-13 2-1 0,-10 0-2 16,-7 0-4-16,-10 3 0 0,-6 2-2 0,-2-3-3 15,-15 1 5-15,-10 0 15 0,-15-5 4 16,-10 0 3-16,2 0-5 0,5-5-19 16,7 1-6-16,-3-1 1 0,-11-4 4 15,-1-5 2-15,8 0 2 0,15 0-2 16,26-1-6-16,18 3 1 0,10 3 6 16,13-3 21-16,7 3 20 0,12 4 20 0,9 3 12 15,4-2-4-15,12-1-20 0,8 1-20 16,10 3-19-16,15 1-17 0,5 1-2 15,10 5-1-15,7 1 0 0,7-2-1 16,8 4 3-16,3-2 1 0,3 4-1 16,-3-1-2-16,3-1 0 0,-1 2-2 15,12 0 4-15,20 3 3 0,4 2 0 0,5 1 0 16,-2 1 1-16,-11 0-2 16,-11-8 0-16,-9-1 2 0,-10 0-2 0,-18-5 0 15,-12-1-2-15,-12-1 0 0,-15 3-1 16,-9-5-2-16,-2 2-2 0,-17-2-7 15,-2 0-5-15,-7 0-2 0,-16-5 0 16,-12 1 7-16,-24-1 7 0,-21-7 4 16,-19 1 1-16,-16-1 3 0,1-1-1 0,-3 4 0 15,-3 0-1-15,-3 2-1 0,5 2 0 16,6-2 0-16,16 5 0 0,15-3 1 16,3-1 1-16,16 5 3 0,15-3 3 15,5-1 3-15,19 0 4 0,7 5 11 16,14 0 13-16,0-8 8 0,16 5-3 15,13-1-15-15,17 3-15 0,18 1-12 0,18 0-4 16,14 5 0-16,21-3 0 0,11-1 0 16,13 3 3-16,-3-4-1 0,-8 0 2 15,-8 0 1-15,-10 0-2 0,-5 4 2 16,-9-4-1-16,-27 3-2 0,-21 4-2 16,-20-5-1-16,-12 0-4 0,-11-1-5 15,-5-1-8-15,-1 0 0 0,-15 0 1 16,-15-1 7-16,-18-8 11 0,-19 0 1 15,-18-9 3-15,-10 0-1 0,4 1-2 0,5 3-2 16,9 3-1-16,12 4 0 0,2-2 0 16,6 5 5-16,1-3-4 0,7 4-28 15,11-3-62-15,9 6-85 0,9-5-160 16,9 0 180-16</inkml:trace>
  <inkml:trace contextRef="#ctx0" brushRef="#br0" timeOffset="56776.3">26076 13456 1662 0,'-16'21'51'0,"4"-9"-18"0,-4 6-3 0,0-7-3 0,0-4-6 0,0 2-8 0,0-4-4 15,-2-3 10-15,1 0 11 0,1-2 10 16,0 0 9-16,3 0 0 0,3-2-3 16,1 2-3-16,-4-2-6 0,3 2-5 15,-1-3-7-15,0 1-4 0,-3-4-7 16,0 3-5-16,-2-2-4 0,-3-1-3 0,-3-1-1 15,-6-3 0-15,1 6-1 0,-5 2 0 16,-12-3 0-16,2 3 0 0,-17-5 0 16,1-2 0-16,-13 2 0 0,-7-2 0 15,-2 6 2-15,-5-4-1 0,10 1-1 16,3 5 0-16,1 1-2 0,3 0 1 16,-3-2 0-16,8 0 6 0,-10-3 9 15,-3-1 5-15,-6-3 1 0,-1 2-4 0,-1-3-6 16,-3-1-6-16,-1-3-1 0,-4 0-1 15,-4 3-1-15,-2-3-1 0,-3 3 1 16,-3-3 1-16,-1 0 0 0,6 3 1 16,3-1 0-16,4 3-3 0,-9 0 1 15,-6 0 1-15,-3 2 2 0,2 4 3 16,13-3-2-16,-1 6 0 16,-2 0-3-16,-1 4-1 0,-11-1 0 0,-5-3 0 15,0 4-1-15,5 5-1 0,9-6-1 0,-4 4 0 16,0 1 1-16,-13-5 2 0,-7-3 1 15,8 2-1-15,2-2 0 0,9 2-1 16,7 1-1-16,1-1 0 0,-7-2 0 16,8 2 0-16,-2-2 0 0,6 1-1 15,5 1 1-15,6 5 1 0,-1-3 0 0,-1 1 0 16,1 2 1-16,-7-5-1 0,6 5 0 16,8 0 0-1,5 7-2-15,9-3-1 0,0-2 1 0,2 2 1 0,10 1 0 16,-5 0 1-16,0-1-2 0,0 0 2 15,-7-1-1-15,0 3 0 0,-3 1 1 16,-5 0 0 0,3-5 1-16,-9 7 0 0,1-5 0 0,1 1-1 0,-2 4 0 0,-4-5 0 15,-9-1 0-15,-8-6 0 0,-11-1 1 16,-6-1-1 0,-5-2 3-16,2-3 0 0,-5 1-1 0,-4-5 0 0,4 3-2 15,-4 1 0-15,3-1 0 0,6-1 1 0,-5-1-1 16,3 6 0-1,-3-1 0-15,0 1 0 16,3 1 0-16,-4-2 2 0,1-1 1 0,-14-3 4 0,-6 3 15 0,-11-2 0 16,-1 1-1-16,3-3-4 0,-8 1-15 31,10 3-3-31,-2-3 1 0,4-2-1 0,3-4 1 16,-6-3 0-16,-8 5 2 0,4-3-2 0,-3-1 2 0,12 1 0 15,1-2-2-15,10 0 3 0,8 1 3 0,5-3 10 16,13-2 12-16,11 2 5 0,-4-7 3 31,3 4-5-31,4-4-9 0,5 5-5 16,10 2-5-16,15 2-4 0,9 2-3 15,10 1-2-15,6-1-2 0,6 3 0 0,4-2 1 16,12 2-1-16,2 0 0 0,5 0-9 16,1 4-28-16,5-4-57 0,1 4-67 15,5-7 81-15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0:42:52.87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5723 14940 1730 0,'0'0'192'0,"0"-2"-159"0,-1-2-20 16,-1 4 5-16,-7-1 1 0,4-5 4 15,-10 3-1-15,1-1-3 0,-2-5-1 16,-5 4-3-16,1-4-5 0,-3 2-4 16,-5-5-3-16,-4-1-1 15,-2 1 3-15,-6-2 4 0,1 0 2 16,3 5 0-16,-3-2-3 0,5 4-5 0,-1 0-2 0,0 3 0 16,-3-1 0-16,3 1 3 15,-1 3 3-15,4-1 2 0,4 0 4 0,7 2 4 16,-2 0 10-16,3 0 11 15,6 2 9-15,-5 0 4 0,3-1-1 0,7 1-6 16,-5 0-7-16,5 5-8 16,5-5-9-16,-10 1-6 0,7 4-6 0,-11-3-3 0,2 3-3 15,-2 2-1-15,-3 2 0 16,2-3-1-16,-4 7 0 16,0-1 0-16,-4 5 0 0,4-1 1 0,0 0-1 0,3 1-2 15,1 4-1-15,1 4-1 0,-3 5-2 16,0 7 0-16,5 2 0 0,1-1-2 15,1 10 0-15,2-2 3 0,-1 9 1 0,-1 8 3 16,0-1 1-16,2 3 0 0,-2-1-3 16,3 0-2-16,2 3-1 0,-3 4 3 15,3 1 2-15,-5 0 2 0,5 8 1 16,0-4-1-16,2 2 0 0,-2-4-1 0,-2 7 1 16,2 4 0-1,0-2 1-15,-1 4-1 0,3-11 0 0,3-7 0 16,-5-2-1-16,6-10 0 15,1-3 0-15,-5-4 0 0,3-3-1 0,3 1 1 0,-10 0 0 16,7-6 0-16,3-1 0 0,-5-10 0 16,6-1 1-16,-1-3 1 0,-3-1 0 15,4-5-1-15,-7-4 1 0,7-1 0 16,0-5 0 0,-2-1 1-16,2-3 0 0,2-7 2 15,3 3 19-15,-5-3 22 0,0-2 17 16,4 3 4-16,-4-6-11 0,3 1-11 0,8 2-9 15,-2 0-2-15,10 0-9 0,11 0-10 16,9-5-8-16,18-2-5 0,-4 3-2 0,9-1 0 0,-14-1-3 0,-2 1-2 16,1 0-2-16,-10-2-7 15,2 1-11-15,0-1-17 0,-4 0-45 0,8-7-85 16,19-7 100-16</inkml:trace>
  <inkml:trace contextRef="#ctx0" brushRef="#br0" timeOffset="9502.29">18307 6807 1876 0,'10'0'49'0,"-1"-4"-31"0,0 3-8 0,-4-1-5 0,-3 0 3 16,0 2 8-16,-2-3 4 0,0-3 5 0,0 5-4 15,0-3-4-15,0 4 2 0,0-2 8 16,-5-8 6-16,5 8 2 0,0 2-3 16,0 0-10-16,-4-2-8 0,4 2-8 0,-2 0-10 15,-5-5-8-15,2 8-4 16,-6 1-2-16,-5-2 3 0,-7 3 6 0,-7 2 3 16,-2-2 2-16,-9 4 1 0,-5-2-3 15,-9 0 0-15,-1 0-2 0,-12 2 1 16,-8 4 4-16,-9-4-3 0,-13 1-2 15,4 4 0-15,-7-1-2 0,0 1 4 0,-7 0 2 16,-7 0 1-16,-15-1 3 0,-4-8 2 16,-14 4 1-16,-11-7 1 15,5 1-2-15,-6-3 0 0,-1-3 2 0,5 1-3 16,1-5-1-16,3 3 0 0,8 3-6 16,-1-1 6-16,1 2 0 0,1 0-2 15,1 0 5-15,-4 0-3 0,-4 0-1 16,-1 0 1-16,0 0 2 0,6 0-2 0,-2 2 0 15,0 1 0-15,1 1-1 0,-1 3 1 16,5 0 1-16,-3 3 1 0,-8 1 0 16,8 2 1-16,3 2-2 0,11 0 0 15,-2 4-1-15,2 2 1 16,0-1 0-16,-6-2-1 0,13 3-1 0,2-5 1 16,-1 0-3-16,-1-2 1 0,2 0 1 0,-11-7-3 15,9 2 0-15,-6-4-1 0,-8-1 3 16,-9-4 2-16,-4-5 0 0,-7 3 0 15,8-3-2-15,1-6 1 0,-6 0-1 16,5-1 2-16,-1 3 0 0,0-2 3 16,1 6-3-16,-1-6 1 15,-7 3 0-15,-5 1 1 0,9-4-1 0,-6 6 0 0,11-8-2 16,5 3-4-16,1 2 3 0,1-2-2 16,-18-3 12-16,-10-3 0 0,0 0-5 15,-2-5 3-15,9 2-10 0,3 1 2 16,-5-5 2-16,-1 3 3 0,10 3-2 15,1-5 3-15,7 5-1 0,7 1-3 16,3 2 2-16,11-1-2 0,13-1 1 16,8-5 1-16,12 2-2 0,10 3 2 0,12-4-1 15,8 4 3-15,9-2 5 16,11 3 5-16,10 0 10 0,9-1 7 0,9 2 6 16,4 0 3-16,6 2 6 0,-1-3 3 15,4 1-6-15,1-4-7 16,2-6-15-16,3-5-14 0,8-4-7 0,3-6-4 15,4-6-3-15,3-3-3 0,11-1 3 16,0-1 1-16,9 0 1 16,7 1 2-16,5 3-3 0,5-4-4 15,5 4-8-15,4 0-1 0,-1 2 3 16,12-1 4-16,-2 1 6 0,11 1 2 16,10 1 1-16,11 1-4 0,18-3-13 15,14 1-14-15,6 1-1 0,3-1 5 0,10 8 16 0,8 1 12 16,5 4 1-1,2 0 1-15,14 1-4 0,3 4-4 0,-1 2-2 16,-4-3-2-16,-3 3 4 0,-1 1 6 0,11 5 3 16,13 1-1-16,2 2 0 0,3 3 0 0,0-1 0 15,8 8 0 1,5-1 2-16,6 1 5 0,15 4-2 0,0 4 0 0,-2 1-2 0,1 2-4 16,10 4-1-16,-1-2-2 0,15 1-14 15,3 3-2-15,-6-3 0 0,1 3 3 16,1-1 14-16,-11-3 2 0,2 3 1 15,1 1 0-15,-21-1 0 0,10 2 0 16,4 1 1-16,-7-1-1 16,13 3-1-16,1 3-1 0,-19 1-2 0,-1 4 3 15,-1-4 1-15,-6 6 0 0,2 3 0 0,4 6 0 16,-4-1 2-16,1 8-6 0,10 1-3 16,-14-2 0-16,-8 5-3 0,2-5 7 15,-17-1 1-15,-12 1 2 0,-13-1-1 16,-18-2 1-16,-16 2-2 0,-6 3 3 15,-10 6 0-15,-19-2 0 0,-20 1-2 16,-28-2-5-16,-17-7 1 0,-13 6-2 0,-12-1-5 16,-11 1-7-16,-13 2-10 0,-14 1-7 15,-15-1 9-15,-10 0 8 0,-9-4 7 32,-21-1 10-32,-12-6-1 0,-27-3-2 15,-18-7 0-15,-11-3-2 0,-21-6 7 16,1-4 7-16,-26 0 5 0,-10-1 13 15,-4-8-5-15,-18 2 2 0,-1-5 12 0,3 0-7 16,2 0 3-16,7-1-14 0,8 5 31 16,4-1 16-16,6 2 0 0,17 2 8 15,12 2-46-15,15 1-18 0,18-5-1 16,8 2-2-16,30-2 8 0,15-2-32 16,21-5-58-16,22-3 53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0:44:25.3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1028 3694 1702 0,'-14'-4'66'0,"2"4"-7"15,-1 0-14-15,1 0-17 0,3 5-3 0,2-3 0 0,2 4-5 0,-1 2-5 0,1 3-6 0,-4-2-5 16,-2 3-4-16,3 2-2 0,-7 4-1 0,1 3 2 15,0 3 3-15,-2 0 6 0,-2 3 3 16,2 1-2-16,4-3-4 0,-2 0-3 16,3 2-3-16,0-1 0 0,3 1 1 15,-1 1-2-15,3-1 2 0,3-6 0 16,-1 0 0-16,3-3 0 16,1 0 0-16,-2-1 0 0,4-2 4 15,-2-5 11-15,3 4 6 0,1-1 4 16,1 1-3-16,0 0-8 0,4 0-5 0,-2 1-1 15,4-1-2-15,3 0 1 16,-2 4-3-16,6-1 1 0,-2 3 0 16,7-2 2-16,0-2 4 0,4 1 2 0,-1-1-1 15,1 0-3-15,1 6-1 0,6-3 0 16,7 6 2-16,0 0 1 0,3-8-1 16,-10-2-2-16,3-3-2 0,-7-3-2 0,4 2 0 15,3-1-1-15,-2-5 0 0,6 4 0 16,0-2 1-16,3 2-1 0,-3-2 0 15,-2 0-1-15,-5-5 1 0,-6 2 1 16,-12-4 1-16,-3 0 4 0,-8 0 9 16,-5 0 22-16,2 0 16 0,-1-6 23 15,-1-1 0-15,-1 0-30 0,-3-2-22 16,1-5-26-16,-6-5-9 0,0-3 8 16,0 1 4-16,-3-2 1 0,1 2 0 0,-3 3 1 15,1-1-3-15,4 3 0 0,-1 3-3 16,4 4-3-16,-1-3-2 0,2 3 0 15,3 2 4-15,-1-4-2 0,1 8 2 16,2 3-3-16,2-7-6 0,1 7-15 16,1 0 1-16,3 5-1 0,4-1 1 15,6 6 13-15,5 4-4 0,6 2 1 0,4 4 4 16,0 5 2-16,1 3 2 0,-8-1 3 16,0-4 1-16,-7 0 4 15,-9-2 1-15,-2-1 4 0,-7-4 3 0,0-4 1 16,-6-5 6-16,-2 4 6 0,-3-8 3 0,-7 4-1 15,4-3-8-15,-4-2-8 0,2-1-8 16,0-1-2-16,-1-1-1 0,1-1-5 16,-2-2-12-16,4-3-33 0,-2 4-51 15,-2-8-41-15,-1 0-416 0,-10-5 362 16</inkml:trace>
  <inkml:trace contextRef="#ctx0" brushRef="#br0" timeOffset="4707.66">675 5546 1777 0,'-1'0'59'0,"-1"0"-21"0,2 0-9 0,-2 2-24 0,2-2-2 0,0 0 0 15,2 0-2-15,-2 0-4 0,0 2 0 16,-5 0 0-16,3 1-1 0,-2 4-1 16,-1 4-1-16,-4 9-2 0,-2 3 2 15,3 3 1 1,-5 3 1-16,2-5 2 0,1 3 1 15,-3 0 1-15,3-3-2 0,1 3 2 0,4-8-3 0,3 1 0 0,2 1 0 16,0 1-1 0,-4-1 0-16,8 0 1 0,-4 2 1 15,2 0 1-15,3 2 2 0,4 0 2 0,0 0 0 16,5-4 2 0,-4 4-3-16,-1-4 0 0,6 6 0 15,-8-1-1-15,3 1 0 0,3 3-1 0,-6-5 0 16,3-2 0-16,1 0-2 0,0-2-1 15,1 2 2-15,2-5 1 0,-1 3 2 16,1-3 3-16,-2-2 1 0,2 0 1 16,-1-4 1-16,-1-1 2 0,2-8-1 15,-3 3 0-15,2-4 5 0,-3 1 7 16,1 1 8-16,-2-4 10 0,3 0 3 16,0 0-2-16,3 0-5 0,2 1-7 0,-1-1-7 15,4 0-4-15,1 2-3 0,4-2-2 16,7 0-4-16,0-3-3 0,5 3 0 15,2-7 5-15,-5-1 2 0,3 5 1 16,-3-8-1-16,-1-1-7 0,5-1-3 16,2-3 0-16,-2 6-1 0,1 1-1 15,1-3 1-15,-2 3 1 0,-5 0-1 16,-3-2 1-16,-7 4 1 0,-5 0 1 0,-11-2 4 16,2 4 1-16,-7-4 0 0,1 2-1 15,-1 2-3-15,2-3-2 0,-1 5-2 16,-3-4-1-16,0 0-1 0,0-4 1 15,0 6 4-15,0-4-21 0,-5 5 5 16,-4-6-3-16,-3-4-7 0,-4-4 18 0,-9 2-7 16,-3-7 0-16,-4 5 3 15,-6 2 4-15,1 0 4 0,-2 4 5 0,-2 1 4 16,6 2 2-16,1 2 3 16,9 2-1-16,13 0-1 0,10 5-5 0,-1 0-8 15,3 0-15-15,0-2 1 0,9 4 3 16,3 3 3-16,13-2 11 0,0 4-3 15,10 2-2-15,9 4 1 0,6-4 0 0,3 10 0 16,2-1 1-16,2 8 1 0,-11-3 1 16,-5 4 4-16,-7 0 8 0,-10-4 9 15,-9-4 5-15,-8-1 1 0,-7-2-4 16,-6 3-8-16,-4-3-7 0,-5 0-4 16,-2 0-4-16,-3 2-1 0,-6-4-3 15,-4 0-5-15,-6-5 1 0,-1-2 3 0,-4-1-22 16,-3-5-45-16,-1-9-279 0,-8-10 219 15</inkml:trace>
  <inkml:trace contextRef="#ctx0" brushRef="#br0" timeOffset="57639.19">4587 9041 1360 0,'0'0'91'0,"0"0"80"0,0 2-133 0,0-2-25 0,-2 0 3 16,2 0 3-16,-4-2 4 0,-1-3 7 15,2 1 6-15,-8-5 10 0,4 4 12 16,2-2 5-16,-8 5-7 0,4-1-12 16,-5 3-18-16,-2-2-13 0,0 0-8 0,-7-3-3 15,0 5-2-15,0-4 1 0,-4 2-1 16,4-1 2-16,-1-4 0 0,6 3 4 15,4 2 2-15,1-3 2 0,4 2 0 16,0-3-4-16,2 1 0 0,4 1-3 16,-1-1-1-16,4 3 1 0,-3-5 2 15,3 4 1-15,3-6 1 0,6 2-4 0,7-8 1 16,4 5-1-16,3-3 1 16,7 5 1-16,3-1-2 0,10 0-3 0,3 5-2 15,-2 1 0-15,3 1-2 16,-3 2 1-16,-2 0 3 0,1 0 0 15,3 2-1-15,-5 3 1 0,1-3 0 0,1 1 1 16,-9 1 0-16,-1-4 0 0,-6 2 0 16,-15-1 1-16,3-1-2 0,-12 0-3 15,1 8-3-15,-4-8-8 0,1 0 0 0,-1 3 3 16,-14-3 5-16,-11-2 10 0,-14 1 7 16,-14-7 1-16,-9 3 0 0,-9-5-2 15,-5 1-3-15,-7 3 3 16,-2 3 2-16,1 3 1 0,8 0 3 15,9 0-3-15,10 0 6 0,9-2 3 0,4-3 3 16,6 1 7-16,5 1-1 0,8 1 5 0,9-3 2 16,7-1 2-16,9 6 2 15,0-2-7-15,11 2-4 0,8 0-11 0,10 0-12 16,11 2-4-16,6 2-5 16,15 5 1-16,4-4 0 0,12 4 2 0,11-4 1 15,1 4-1-15,-4-2 0 16,-9 4-2-16,-1 3 1 0,-8-2 0 15,-10-1 0-15,-9-2 0 0,-9 0 0 0,-20-2-1 16,-3-2-3-16,-9-3 0 0,-7-2-1 16,-3 0-2-16,-4 0 2 0,-8 0-1 15,-9 0 3-15,-14-2 5 0,-18-7 3 0,-15 0 0 16,-7 0 0-16,0 2-4 0,1 4 1 16,7 3-1-16,2 0 1 0,11 0 3 0,20 0 3 15,5-4 3-15,9 3 0 0,16-5 3 16,-2 3 2-1,9-3 2-15,4-1-1 0,6 0-3 0,12-3-8 0,8 6-5 16,12-3-1-16,15 3-3 0,5 3-1 16,11 1 0-16,3 1 0 0,2 8 1 15,2 0 2-15,0 2 1 16,-6 5 0-16,-21-6-1 0,-10 4-2 0,-16-1-2 0,-20-8-5 16,2 4-7-16,-9-7 1 15,-2-2 1-15,0 2 5 16,-7-1 5-16,2 1 1 0,-5 2 0 15,-11-4 3-15,-4 0 1 0,-7-2 0 0,-10-2 1 16,5 3-1-16,-9-1 0 0,2-5 0 16,3 1 0-16,3 5 0 0,4-6-24 15,6 7-52-15,5-2-77 0,0-4-67 0,8 6 105 16</inkml:trace>
  <inkml:trace contextRef="#ctx0" brushRef="#br0" timeOffset="70651.21">5159 9078 1151 0,'13'-9'692'32,"-13"2"-660"-32,-2-3-13 15,2 1-4-15,-3 0-9 0,1-2-1 16,0 8 1-16,2 1 2 0,-2 0-1 15,-7-5-1-15,4 5-5 0,0 2-3 16,-6 0-3-16,-7 0-2 0,-8 0-1 16,-10 2 2-16,-13-2 6 0,-5 0 7 15,-11-2 7-15,-8-1 3 0,-8-4-2 0,-1 0 4 16,-7-6-1-16,-3 3 8 0,-7-5 20 16,-9 3-3-16,-4-6-8 0,4 2-10 15,0 2-25-15,7 5-2 0,8 2 2 16,5 0 3-16,4-2 2 0,5-3-1 15,-5 3-2-15,6 2 0 0,-3 0 0 0,6 1-2 16,15 3 2-16,0-2 0 0,14-1 0 16,3 4-3-16,8 2 31 0,8-1 17 15,8-1 14-15,6 2 21 0,11 0-28 16,-1-4-8-16,8 4-11 0,0 0-13 16,4 4-2-16,4-4-6 15,6 2-4-15,13-1-2 0,12-1-2 16,15 4-3-16,14 5-3 0,8-7-3 0,15-2 1 0,-2 0 0 15,3-7 4-15,3 1 1 0,4-3 1 16,6 2 3-16,16 4 0 0,7-1 1 16,2 9-1-16,9-1-2 0,-4 7-2 15,0 5 1-15,0-4 0 16,-16 4-1-16,-12-4 0 0,-18-5-1 16,-18 4-1-16,-12-6 1 0,-13-5-1 0,-12 2 0 0,-12-4 0 15,-13 1-2-15,-14 1-4 0,2-4-3 16,-17 4-5-16,-11 0-3 0,-22 0 0 15,-19 0 5-15,-24 2 5 0,-29-4 6 16,-17 2 2-16,-17-3 1 0,-8-5-2 16,12 5-1-16,-1-6-1 0,7 2 1 15,6 0 2-15,3 2 0 0,11 3 2 0,9-5-2 16,14 1-1-16,3-4 2 0,22 4 5 16,11-1 3-16,22 2 4 0,18 3 3 15,15 2 0-15,10 0-4 0,7 0-1 16,9 0-3-16,8 0-7 0,17 0-1 15,19 2-5 1,17 2-4-16,15 4 1 0,11 5 2 0,14-4 2 0,12 5 2 0,20 5 0 16,2-3 1-16,7 2 1 0,-9-2 0 15,-4 0 0 1,0 0 1-16,-12-2 2 0,-16 0 2 0,-19-3 3 0,-27 0 2 16,-14-10 1-16,-18-1 0 0,-18 0-2 15,-16 0-4-15,-3-7-4 16,-23 0-4-16,-11-2-5 0,-18-5-2 0,-16-7 1 0,-22-2 3 15,-22 0 4-15,-12-2 0 0,-20 4 3 16,3 5 0-16,10 2-3 0,5 5 2 16,12 0-2-16,11 7-1 0,9 2 1 15,12 4 0-15,20 4 0 0,14 5 0 16,8 3-27-16,12-2-101 0,5 2 24 16,6 0 25-1</inkml:trace>
  <inkml:trace contextRef="#ctx0" brushRef="#br0" timeOffset="73759.3">6571 8475 1697 0,'2'2'35'0,"-1"4"-35"0,-1-3 0 0,-1 6-2 0,-8 0 4 0,2 1 2 16,5-1-4-1,2 4 2-15,2-3 0 0,-2 6 7 0,1 0 10 0,-1 2 10 16,6 1 6-16,8 5-3 0,0-1-7 16,7 3-10-16,1 1-8 0,-5-2-5 15,6 7-3-15,2-4-2 0,0-2 2 16,2 6 1-16,3-3 0 0,-2 1 1 0,-1 2 0 16,-2-4 0-16,1 1 0 15,-6-1-1-15,5-5 0 0,-4 2 0 0,2-2 0 16,3-2 0-16,5 2 2 0,9-2 0 15,-1 2 6-15,4-7 4 0,-6 0 2 16,2-1 4-16,-7-3-3 0,0-1-6 16,0-4-2-16,3 2-3 0,-4-8 0 15,-1 3-1-15,-2-2 2 0,-1-2-1 0,-3 0 0 16,3-2 0-16,0-2-2 0,-3-3 1 16,-1 2 0-16,-1 0-1 0,4-4 0 15,-1 3 1-15,9-1-1 0,-2 2 1 16,7 0 0-16,3 3-1 15,3-2 0-15,3 4 0 0,8 0-1 0,6-1 1 0,2 1 0 16,-5 0-1-16,-3 0 1 0,-11 0 1 16,-1 0 0-1,4-2 0-15,3 0 0 0,8-3-2 0,5 1 0 0,5 1 0 16,2 1-1-16,-4-3 2 0,-3 1 0 16,-2 2 0-16,5-1 0 0,15-4 1 15,1 1 0-15,8-1-1 0,-3 2-2 16,-4 1 0-16,-8-3-2 0,0 0 0 15,-7-3 0 1,2-1 0-16,-2 0 1 0,2-3 1 0,6-7 1 0,6 1-1 0,2 4 0 16,-2-1-4-16,10 1 1 0,2-4 3 15,12 2-1-15,-1-3-1 0,4 3 0 16,5 6-1-16,4 5 3 0,7-4 0 16,-11 6 0-16,-10-6-1 0,-8 2 0 15,4 4 0-15,6 2 2 0,8-3 0 0,-5 4-1 31,-9-1 0-31,0-1 0 0,-2-1 0 16,6 5 0-16,1 0 0 0,4 7 1 16,2 2-1-16,-6-2 0 0,4 7 0 15,-5-3 0-15,7-2 0 0,3 7-1 16,2-4 1-16,5 4 0 0,1 0 0 0,-8-4 0 16,-11 4-1-16,-11-3-2 0,-6 1 1 15,-2 4 0-15,-2 0 0 0,-1-1 1 16,-10 1-1-16,-12 0-1 0,-5 3 0 15,-3-2 2-15,1 6 0 0,2 2 0 16,-5-2 1-16,3 1-1 0,-7-3-1 16,-2 4 0-16,-3-8 0 0,-4 1 1 0,-3-1 1 15,-6-3 0-15,1-1 1 0,-6-3 0 16,-4-5 1-16,3 0 2 0,-3-5 0 16,-3-2 4-16,-9 0 3 0,6-2 2 15,1-5 1-15,-4 0 1 0,5-5 1 16,-1-3-2-16,-2-1-1 0,4-3-6 15,5-2-5-15,1-4-2 0,10-2 0 16,1 4 0-16,6-5-1 0,6 5 0 0,1 0 1 16,3-4-1-16,10 2 0 0,6 1 3 15,13 0-5-15,9 0-4 0,0 1 0 16,0 3-4-16,4 2 2 0,6 4 4 16,2-2 0-16,11 11 2 0,2 0 3 15,-9 3 0-15,5 2 0 0,-5-2-1 16,1 4 1-16,10 1-2 0,6 6 1 0,3-2 0 15,6 4 0-15,1 1 0 0,-1 1 1 16,1 5-2-16,4 3-2 0,-1 0 0 16,-10 4-2-16,-12-4 4 15,-13 4 1-15,-4-2 0 0,5 2 1 16,-7 3-1-16,8 4 1 0,-6 2-1 0,-2-2 1 16,-4 1 0-16,-11-2-1 0,-6-3 0 0,-4 0 0 15,-1 1 0-15,-4-1 0 0,3 0 0 16,1-3 1-16,-4-4 0 15,7 1 0-15,-7-8 0 0,-5-2 0 0,1-5 3 16,-8-3 7-16,0 3 7 16,6-7 9-16,3 0 1 0,8-2-4 15,11-3-6-15,9 1-10 0,9 1-4 16,5-6-3-16,-2 0 0 0,6 0 0 16,10 0 0-16,13-5 1 0,5 0 0 0,9-2 0 15,5-2 0-15,-4 2 1 0,12 0-1 16,6 1 1-16,-1-9 0 0,4 5 0 15,-4 1-2-15,-8-3 1 0,5 1 0 16,2-4 0-16,1-1 1 0,3 2 0 16,2-4-2-16,-8 4 2 0,-11-2 0 15,-10-3 2-15,-8-8-2 0,0 1-51 16,1-6-9-16,6-3 23 0</inkml:trace>
  <inkml:trace contextRef="#ctx0" brushRef="#br0" timeOffset="79247.21">22291 8906 1588 0,'0'-26'49'0,"-39"-33"-18"31,9 33-23-31,23 20 13 0,3 4 7 0,4 2 3 16,-2 0 5-16,-3 2-9 0,1 9-1 15,4-4-2-15,4 9-8 0,3 0-7 16,4 5-2-16,8 8 2 0,8-6 2 0,12 3 1 16,10 1 3-16,8-1-1 15,0-4 11-15,1-1 8 0,3-3 2 0,2-2-4 16,8-2-13-16,0 0-10 0,2 0-5 15,0-3 1-15,-9 3-2 0,-2-7-1 16,-7 2 1-16,-18 2-2 0,-9-6 0 16,-10 4 0-16,-15-6-8 0,5 1 0 0,-10-1-1 15,-16 3-1-15,-3-3 10 0,-22 3 0 16,-8 1 0-16,-13-4 0 0,-12 1 0 16,-15-1 1-16,-15-3 2 0,-8-7 3 15,-11 0-4-15,0 0-2 0,12 2 0 16,8-2 0-16,13 1 1 0,12-4 3 15,9-3 1-15,11-1 7 0,9 0 11 16,10 0 12-16,9 3 2 0,11 0-4 16,8 1-1-16,13 6-9 0,9-3 0 0,14 4-1 15,20-1-12-15,15 4-2 16,20 4-5-16,22 8-6 0,15 4-2 0,13 2 2 16,4 3 0-16,7 0 4 0,-4 4 3 15,1 2-1-15,9 1-1 0,-10-1-1 16,-11-4 1-16,-23-2-1 0,-30-7 1 15,-19-9 0-15,-22-5-2 16,-11-1 0-16,-15-5 2 0,-6-6 3 0,-12-2-1 0,-14-8 0 16,-19-4-5-16,-23-8-5 0,-28 2-1 15,-23-5 3-15,-15 3 1 0,-1 4 1 16,6 2 2-16,7 7 0 0,4 3-1 16,6 4 1-16,11 5 1 0,18 0 0 0,23 7 1 15,23 2 0-15,18 0-1 16,19 0-2-16,-2 0 4 0,19 4 4 0,15-1 1 15,19 4 3 1,31 6-5-16,32 3-4 0,10 5-2 0,15 6 1 0,-6 3 1 0,2 2 0 16,0 1 1-16,-7-3-3 0,-23-1 1 15,-22-8 0-15,-22-1 0 16,-26-13 0-16,-10-4-2 0,-14-3 1 16,-12-5 6-16,-11-6-1 0,-20-8 4 0,-25-10-6 15,-33-4-2-15,-32-13 1 16,-25 0-2-16,-9 1 0 0,4 4-1 0,-14 4 0 0,8 4-1 15,8 6 0-15,15-1 10 0,32 5-25 16,10-2-58-16,13-7-416 0,18-7 316 16</inkml:trace>
  <inkml:trace contextRef="#ctx0" brushRef="#br0" timeOffset="93874.83">4099 11748 1662 0,'9'-1'87'0,"-5"1"8"0,1 0-19 0,-2 0-37 15,-1 0-13-15,2 0-6 0,5-2 1 0,-2 2 3 0,-2-2 2 16,2 2-1-16,-3-3-3 0,1 3-4 0,-3 3-3 16,0 1-1-16,-2 3-2 0,0 0-1 15,-2 2 0-15,-9-2 0 0,-5 3 12 16,-10-1 8-16,-10-2 7 0,-8 2 3 15,-9-2-9-15,-6-3-6 0,-1 5-5 0,-9-8-3 16,-2 1-2-16,2 0-5 16,-4-2-2-16,-7-2 0 15,-7 0-1-15,-9-8 1 0,-3 5 0 0,0-4-4 0,5 2-1 16,-7-2-1-16,0-2-1 0,-6-3 1 16,-4 0-1-16,-3-2-1 0,1 0 0 0,10 0 0 15,7-2-1-15,11 2 2 0,7 0-1 16,-2-2 0-16,6 4 0 0,5 4 0 15,3-3 1 1,8 1 0-16,10 5 0 0,9-2-2 0,10 4 2 0,4 1 0 16,2 0 2-16,2 3 0 0,-2 1-2 15,0 0-1-15,-2 0-1 0,0 1 0 16,-1 1 0-16,3 2 1 0,0 1 1 0,1-3-1 16,8-2 1-16,0 2-2 15,5-1 9-15,2 1 4 0,2 0 3 16,5-2 4-16,-2 2-7 0,0-2-3 0,0 0-2 15,1 0 0-15,-1 0-2 0,2 0 0 16,0 0 1-16,0 0 6 0,0 0 6 16,-4-9 4-1,4-5 1-15,-1-4-6 0,-1-10-7 0,-2-8-5 0,2-5-2 0,1-3-1 32,-1 0 2-32,-2-4 1 0,4 2 1 0,0-4 0 0,4 0-2 0,-2 8-2 15,1-2-2-15,4 3-1 0,0 7-1 16,4-3 0-16,-6 5-3 0,4 0-3 15,2 0-3-15,0 2 0 0,-1 2 3 16,3-1 2-16,-5 1-1 0,1-2 0 16,2-2-1-1,-4-2 1-15,-3-1 4 0,-1 1 2 0,-1 2 0 16,-2 4 0-16,2-2 1 0,-2 3-1 16,0 6 0-16,3-1 0 0,4 8-3 15,-5 2-4-15,2 6-2 0,5-4-2 0,-4 5 0 0,5-4 1 16,3 3 1-1,1-3 2-15,2 4 2 0,-2-4 3 16,4 4 0-16,1-4 2 0,3 4-1 0,1-4 0 16,7 0-1-16,4 0-1 0,10-7 0 15,11 0-1-15,7-5 0 0,14 0 2 16,8-2 0-16,13-2-6 0,-1 2 1 0,10-6 3 0,13 5-1 16,7-1 2-16,2 4 1 0,-3-1-5 0,-2 3 1 15,6 1 4-15,13 6 0 0,3 1 2 16,3 6 0-16,-7 5-4 0,-11-2 1 31,-10 2 0-31,6 0 0 0,-2 2 1 16,1-2 2-16,8 3-2 0,1 1 5 15,1 3 6-15,5-4-1 0,-14 3 0 16,-5-1-5-16,-6-1-3 0,-14-3 0 16,7 1 0-16,4 0 3 0,7 3-2 0,6 1 2 15,-4 1 0-15,-9-6-3 0,-2 1 1 16,-6 3 0-16,10 3-1 0,4 0 1 15,-2 3-1-15,-12 1 0 0,-11 3-1 16,-7 2 1-16,5 5-1 0,5-1 0 16,6 6 0-16,-6 1 0 0,-4-1 0 0,-15-1 1 15,-15-8 0-15,-11-2 0 0,-17 0 0 16,-6-6 0-16,-7 5-1 0,-13-3-2 16,-1-3-2-16,-2 3-2 15,-5-1-2-15,-2 3 0 0,-1 0-1 0,-12 0 2 16,3 4 4-16,-4 2 3 0,0 3 2 15,2 2 2-15,-4-8 0 0,8 3-1 16,-5 3 1-16,5-4-3 0,-1 3 0 0,8-1 0 16,1 5 0-16,2 3-1 0,5 1 2 15,2 7 0-15,-5-3 0 0,5 7 2 16,-2 3-1-16,-5 2-1 0,0-2 0 16,-3-1-1-16,-3 1 0 0,1 1 0 15,-4-5 0-15,4-1-1 0,-9-1-1 0,-6-3 0 16,4-3 0-16,-1 2 0 0,-3-2 1 15,-1-8 0-15,1 1 1 0,-8 0 0 16,0-2-1-16,-6 4 1 0,-5-4 0 16,2 3 0-16,3-4 0 0,2 2 0 15,-3-2 5-15,-3-1 6 0,-10 0 4 16,-5-1 1-16,-2-1-2 0,-7 1-4 0,-2 1 1 16,-8-1 3-16,-15-4 4 0,-12-4 5 15,-17-1 7-15,-8-10 1 0,-5-1-1 16,-8-5-3-16,-10-6-4 0,0-3 0 15,-11-2-3-15,-1 2 0 16,13 2-7-16,1-2-6 0,6-2-1 0,12 3-5 16,4 1 1-16,24 6-1 0,14 1 0 15,23 5 6-15,14 4-49 0,11 4-174 0,10 12 144 16</inkml:trace>
  <inkml:trace contextRef="#ctx0" brushRef="#br0" timeOffset="111044.36">8892 13057 1074 0,'10'-21'149'0,"-3"5"157"0,6 0-154 0,-6 7-47 0,0 3-17 0,-2 3-20 0,2 3-19 15,-5-2-9-15,-2 2-12 0,6-5-4 16,-3 5-7-16,8 2-2 15,-6 1 5-15,0 1 8 0,1-4 10 16,-5 3 5-16,1-1 0 0,-2-2 1 16,0 2-2-16,0-2-2 0,0 0-1 15,0 0-4-15,0 0-9 0,0 0-6 16,-7 0-7-16,-3-2-3 0,-3 7 1 0,-6-3 4 0,1 0 3 16,-7 0 0-1,2 1-1-15,-2-1-4 0,-1 5 0 16,4-2 0-16,-3 2 3 0,-1-3 3 15,-10 1 1-15,-1 2 0 0,-7-3-3 0,-8 5-2 0,-1-6-5 16,-7 4-2-16,-2-1-2 0,-5 1-1 0,-6 0 0 16,0-5-1-16,2 1-1 0,-1 1 0 15,-6-1-1-15,-2-3 0 0,-9-3-1 32,4-1 1-32,0 1-1 0,-6-4 0 0,3 0 1 15,-3 3 2-15,-4-5 2 0,-6 6 4 16,3-6 2-16,-1 3 0 0,1 5-1 15,8-6-3-15,6 5-4 0,-6 2-2 16,0-2-1-16,-8 2-1 0,-5-2 1 16,4 2 0-16,5 0-1 0,0-2 0 15,2-5 0-15,3 2 0 0,-1-4 0 0,-2 2 0 16,1-5 0-16,-5 1 6 0,4 6 7 16,4-6 4-16,4 6 6 0,11-1-4 15,15 1-5-15,7 3-4 0,8 2-4 16,13 0-2-16,3 0 0 0,8 0-1 0,6 0-1 15,1 0 1-15,5 2-1 0,0 0-2 16,0 0 1-16,-2 1-1 0,2-3 1 16,-6 4 0-16,4-4-1 0,4 0 0 15,-4-4 0-15,6 8 0 0,-1-4 0 16,-3 2 0-16,5-1-4 0,1-1-17 16,1 0-23-16,0 0-22 0,0 0-27 15,0 0-29-15,0 0-66 0,0 0 106 0</inkml:trace>
  <inkml:trace contextRef="#ctx0" brushRef="#br0" timeOffset="147680.16">8883 13028 1509 0,'30'0'81'0,"-7"2"14"0,-3-2-9 0,-6 0-16 0,-5 0-12 0,-4 0-10 0,-2 0-3 0,-1 0 1 15,-2 0 0-15,0 0 1 0,0 0-1 16,0 0-2-16,0 0 9 0,0 0 6 16,-3 0-1-16,3 0-4 0,-2 0-12 15,-7 0-8-15,0 0-1 0,-5 0 2 16,-2 0 3-16,-11 0 2 16,3 0-1-16,-5 0-5 0,-4 0-4 15,-6 0-6-15,-11 2-7 0,-9 2-3 0,-10-3-3 0,-2 1-4 16,2 2-2-16,-5-1-2 0,-1 3-2 15,-5 1 0-15,1-6 1 0,-5-1-2 16,1 0 1-16,-4-1 1 0,-10-5 0 16,4 5 5-16,-4-1 4 0,3 0 5 15,2 0 4-15,-4-1-1 0,-5-3-4 0,-7 1-4 16,-2 0-4-16,-11-1-4 0,8 1-1 16,1 5 0-16,-7-3-2 0,-1 3 1 15,-6-4 0-15,-9 4 0 0,2 0-1 16,5 0 0-16,10 4 0 0,-1-4 0 15,9 1 2-15,-2-1-2 0,8 0 7 16,1-5 6-16,7-2 4 0,6 0 3 0,8 0-5 16,4-4-1-1,5 6 6-15,6-6 4 0,5 6 3 0,7-4 0 0,11 4-5 16,1-4-3-16,11 3-2 0,4-1-3 16,-4 2-6-16,9 1-4 0,0-3-1 15,3 6-3-15,8-1 0 0,-8-2 0 16,6-1 0-1,5 3 1-15,8 2 0 0,-3 0-1 16,4 0 1-16,-2 0 2 0,-8 0-1 16,10 2 1-16,0 0-2 0,0 1-2 15,0-3-1-15,0 0-2 0,0 0 0 0,1 4-1 16,-1-2 1-16,2 1 1 0,-4-3 1 16,1 9-4-16,-1-7-9 0,2 1-17 15,2 4-25-15,-2-5-29 0,3 2-22 16,-6-1-51-16,1 3-59 0,2-5-61 15,-2-1 134-15</inkml:trace>
  <inkml:trace contextRef="#ctx0" brushRef="#br0" timeOffset="155201.22">3500 11731 1544 0,'34'28'60'0,"8"-90"1020"15,-31 55-1392-15,3 0-106 16,-2 1 487-16,-5 5-9 0,2 1 2 16,5 0-7-16,-1 1-19 0,5 8-6 15,-2-3-7-15,1 4 1 0,-1-1 6 16,-3-2-2-16,-4-1-2 0,-4-1-8 0,-5-5-5 15,-5 2-12-15,-8-1-12 0,-10-1 0 16,-14 0 5-16,-20 0 6 16,-14 0 10-16,-26-1 1 0,-15-6 4 0,-10 1 0 15,-11-1-5-15,5 2 11 0,7 0 6 0,1-4 10 16,12 0 12-16,8 0-7 0,14 0-3 16,15 4-8-16,12 1-4 0,11-3-6 15,9 5-9-15,9 1-2 0,7-1-1 16,11 2 2-16,12 0 5 0,-4 0 3 15,11 0-9-15,7 2-1 0,9 1-3 16,16 1-4-16,20 3 7 0,17-4-3 16,27 8-1-16,16-4-1 0,14 2-1 0,3-2-3 15,4-2 10-15,4-1 2 0,0-1 0 16,-1 3 3-16,-10-3-11 0,-10-3-2 16,-19 4 5-16,-15-2 3 0,-24 3-2 15,-8-3 6-15,-18-1-2 0,-18-1-4 16,-17 0-7-16,-4 2-13 0,-23-2-5 15,-18-2 2-15,-24 1 9 0,-29-8 10 16,-15 3 3-16,-16-6 0 16,-8 0-1-16,-4 3 0 0,6 0-2 0,8 2-1 0,10 2 0 15,17 3-1-15,11 0-1 16,11 0 1-16,12-3-1 0,8 3 0 16,7-1 1-16,9 3 1 0,12 0 0 0,8 0 1 15,7 0 0-15,6 0-2 0,5 0-2 16,0 0-12-16,0 0-21 0,0 0-21 15,0 0-63-15,0 0-76 0,0-9 109 16</inkml:trace>
  <inkml:trace contextRef="#ctx0" brushRef="#br0" timeOffset="158635.54">8931 13264 1337 0,'19'-3'219'0,"-3"-4"-53"0,0 1-91 0,-2 3-7 0,-3-4-44 16,-6 1 4-16,6 5 13 0,-6-6 3 15,-1 3-1-15,-4 2 1 0,-2-1-7 16,2 3-1-16,-2-4 1 0,-5-3-12 16,-5 7-7-16,-1-2-8 0,-8 0-5 15,-9 2-1-15,-4 0 0 0,-10 0 2 0,-11 0 2 16,-9-3 3-16,-26-1 9 0,-20-1 6 16,-18-6 1-16,-19 3-3 0,2-1-9 15,-13-4 0-15,-5 3-1 0,-4-3 0 16,-9 3 1-16,-8-5-4 0,-15-4-3 15,4-1-1-15,-14-1 2 0,2-2 7 16,-4-4 5-16,2 1 8 0,1-1 2 0,13 8-6 16,11 3-2-16,12 2 1 0,10 1-3 15,17 3-2-15,14 4-6 0,8 5-8 16,22 1-2-16,16 1-2 0,16 5 2 16,19-1 1-16,18-2 0 15,17 1 1-15,7 5-4 0,7-4-2 0,4 6-3 16,4-1 0-16,6 1 0 0,8 5 2 0,16 4 3 15,6-1 1-15,5-1 2 0,8-4 2 16,6-3 1-16,11-3 4 0,14-4 5 16,12-4 2-16,24 0 1 0,17 0-5 15,23-2-6-15,18 2-5 0,7 0 0 16,7 0-1-16,7 7-1 0,2 6 2 16,1-1-2-16,-4 6 1 0,-1-2 0 0,-3 5-2 15,-7-1 0-15,1 3 1 0,-12-4-1 16,6 6 0-16,-10-7 0 0,-17-2-1 15,-22 1 1-15,-29-6 1 0,-22-2 1 16,-18-7 0-16,-19-2-1 0,-11 0-2 16,-17 0-2-1,-8-2 1-15,-12 2-2 0,2-9 1 0,-13 6-3 0,-10-1-2 16,-16-7 2-16,-25 1 3 0,-23-3 3 16,-22-3 1-1,-18-1 1-15,-8-1-2 0,-8-3-1 0,1 3-4 0,2 0-2 0,-9 4 0 16,7-2 4-16,-14 0 3 0,-4 2 4 15,-4 1 1-15,-8-1-3 16,7 2-1-16,-7-1 1 0,0-1 1 0,-1 2 0 16,17-2 1-16,14 1-2 0,16-1 0 0,21-2-1 31,13 0 1-31,22 4 1 0,22 3 2 16,16-4 0-16,18 10 1 0,6-4 1 15,6 2-3-15,4 5-3 0,7-6-4 16,8 6-4-16,17 0 0 0,8 4 0 15,20 3 4-15,8 0-2 0,12 2-1 16,19 0 0-16,14 1 0 0,21 6-1 16,20-2-1-16,14 4 2 0,9 7 1 15,7-4 2-15,8 4 3 0,-2-2 0 0,-5 2 0 16,-3 0 1-16,-8 5-1 0,-10 0-4 16,-12-2 1-16,-30-1-1 0,-30-11 2 15,-32-4 2-15,-34 1-1 0,-25-11-1 16,-21 1-1-16,-26-3 3 0,-20-2 0 15,-27-7 4-15,-28 1 2 0,-23-7-1 16,-23-1-1-16,-4-1-2 0,2 1-2 0,-1 0-3 16,11 2-1-16,6-1 4 0,18 3-18 15,14 1-67-15,12-6-54 0,1 1-370 16,8-11 308-16</inkml:trace>
  <inkml:trace contextRef="#ctx0" brushRef="#br0" timeOffset="170581.3">10450 11690 1833 0,'-2'-7'96'0,"-5"0"3"0,2 0-8 0,-4 3-54 0,4 2-9 0,-2 2-7 0,1 2-8 0,5 2-5 16,-5 1-6-16,3 7-6 0,-4 3-3 0,3 6-4 15,1 11 0 1,1 8 4-16,2 15 5 0,0 15 7 0,2 8 2 0,-2 10 1 16,-4 8-1-16,1 3-5 0,-3 2 2 15,1 6 1-15,5-8-4 16,0-5 0-16,2-11-1 0,-2-10 0 0,-4-4 0 16,4-5 0-16,-2-13 1 0,4-5 0 15,0-7 2-15,-4-8 6 0,0-8-16 0,2-9-36 16,0-12-33-1,-5 3-31-15,3-23 52 0,-1-14 19 0</inkml:trace>
  <inkml:trace contextRef="#ctx0" brushRef="#br0" timeOffset="171230.43">10285 11674 2162 0,'20'-2'71'0,"1"-3"-24"16,2-2-3-16,-2 3-16 0,17-6 2 0,4-5 5 15,11-2 1-15,10-8 1 0,-1 0 27 16,1-2-13-16,3 4 11 0,7-1-2 16,8-3-42-1,10 6 2-15,6-6-18 16,-6 4 0-16,-1 5 2 0,-5 2-2 0,0 0 0 0,-1 4 1 0,2-4-2 0,3 2 0 15,0-2-1-15,-8 2 0 0,-6-2 0 16,-6 2 2-16,-16 1-1 0,-1-1 0 16,-8 7 1-16,-5 0-2 0,-4 0-1 15,1 5 0-15,-11 0-2 0,-2 0-1 16,-4 2-4-16,1 2-6 0,-6 2-6 16,0 3-5-16,-3 0 0 15,-2 3 1-15,1 6 3 0,3 7 2 16,-8 6 3-16,7 5 3 0,1 5 4 0,3 5 3 0,1 6 2 15,3 4 1-15,1 9 2 0,-1 4 1 16,1 7-1-16,-5-1 1 0,3 0 0 31,5-1 0-31,-5 6 0 0,2 0-1 16,-5 2 0-16,-2-5 0 0,1-4 0 16,-1-8 0-16,-5-6 1 0,0-4 1 15,3-1 1-15,-10-3-1 0,8 1 6 0,-4 2 4 16,-1-8 2-16,2 0 3 0,-7-5-4 15,0-14 0-15,-3 0-1 0,-10-4-2 16,3-3-4-16,-5 0-2 0,-4 5-1 16,-1-6 2-16,-3-1-1 0,-2 2 1 0,-5-4-1 15,-5 2 1-15,-13 0 0 0,-5 4 1 16,-11-6-1-16,-3 4-1 0,-1-1-1 16,-4-1 0-16,-14 0 7 0,-20 2 48 15,-20-7 26-15,-35-4 3 0,-2-7-9 16,0-7-48-16,17-4-26 0,31-1-3 15,17 6 0-15,11 3-1 0,11 3 0 16,4 1-1-16,-1 7 1 0,5-5-8 0,1 8-28 16,2-4-86-16,1 2-57 0,-2-4 85 15</inkml:trace>
  <inkml:trace contextRef="#ctx0" brushRef="#br0" timeOffset="-212206.3">10645 13220 1159 0,'-16'-44'60'0,"-1"8"63"0,-8 2-51 0,4 15 20 0,-6-2 12 0,4 7-13 0,5 1-3 16,2 4 7-16,4 2-3 0,6 2 0 0,-4 3-6 15,10 2-11-15,0 0 1 0,-2 0-9 16,2 0-18-16,0 0-13 0,0 0-18 15,-2 0-6-15,2 0-3 0,0 0-4 16,0 0-4-16,0 0 0 0,0 2 0 0,0 0 1 16,-7 8 3-16,2-1-3 0,-9 9 1 15,-1 3-2-15,-2 9 2 0,-5 8 0 16,7-1 1-16,0 12-1 0,8 12 1 16,-2 10-1-16,6 7 0 0,3 0-1 15,0 1-2 1,2 6 0-16,1 2 0 0,-5 0 0 0,-1-5 1 0,1-8-1 0,-3-3 1 15,3 0-1-15,2 7-4 0,-11 4 42 16,-5-4 3 0,0-9 1-16,-5-21 4 0,9-22-43 0,5-6 0 0,0-13 4 15,7-5-1-15,-2-2-19 16,0-2-26-16,4-9-54 0,5-17-67 0,9-24 87 16</inkml:trace>
  <inkml:trace contextRef="#ctx0" brushRef="#br0" timeOffset="-211339.67">10078 13066 1701 0,'69'0'131'0,"-126"-2"585"16,52 0-1142-16,5 0 406 15,5 2 58-15,2-1 0 0,2-1-5 0,4-2-9 16,1 1-3-16,7-1-4 0,6 2 0 16,10-3 2-16,7 2 3 0,1-3-3 15,11-3-4-15,10 2-6 0,5-3-4 16,10-1 0-16,3-1-2 0,4-3 1 15,8-1-1-15,11-5-2 0,1-4 1 0,2-3-2 16,-2-2 2-16,7 5-1 0,6 0 1 16,3 0 0-16,-4 1 2 0,-4 6-1 15,-1 4 3-15,-14 1-1 0,0 8-2 16,4-4-1-16,-1 6-1 16,-3 3-1-16,-3-2 5 0,-15 2 5 0,-10 2 7 15,-13 3 7-15,-10 4 4 0,-13-6-2 16,-9 6-4-16,-8-5-10 0,-6 1-9 15,-7-3-7-15,-5-2-6 0,-4 3-1 16,0 3 3-16,-7-3 3 0,4 8 5 16,-2-1 0-16,0-2 1 0,-4 7 1 0,2 0-2 15,1 8 1-15,0 3 0 0,3 4-1 16,-2 11 1-16,2-4-1 0,1 8 0 16,4-3 0-16,-2 6-1 0,-1-3 0 15,1-1 0-15,-1 6 1 0,3 1 0 0,-2 0 0 16,0 1-1-16,2-3-2 0,-5 5 1 15,5 2 0-15,0 5 1 0,0 6 1 16,0 2 0-16,5-7 2 0,0-3 0 16,4-6-1-16,-5-9-1 0,-2-7 0 15,5 2 0-15,-6 2 0 0,6-4 0 16,1 2 1-16,-7 0 0 0,5-7-1 0,-5 2 1 16,-1-11-1-16,0 2 5 0,-1-6 7 15,-1-3 3-15,0 6 4 16,-1-5-2-16,-3 1-5 0,1 0-2 0,1-2 0 15,-3 2 1-15,2-2-2 0,3-2-1 16,-5-2-3-16,2-1-2 0,1 1 1 16,-5-3 9-16,4 0 10 15,-4-2 8-15,-3-2 4 0,-1 2-1 0,-3 0-5 0,-7 2-5 16,-5-3-3-16,-13 3-9 0,-8-6-6 16,-13 6-2-16,-16-4-1 0,-13 4-3 15,-5-4 0-15,-5 4 0 0,-7 2 1 16,-7 3 4-16,-9 6 0 0,-20-3-2 15,1 6 0-15,-3-5-2 0,10 5-1 0,11 0 11 16,3-3 0-16,9 1-1 0,10-7 2 16,11-1-10-16,15-5-2 0,-2 1 0 15,-5 2 1-15,-1-6 6 0,-2-1-21 16,23-4-48-16,11-5-48 0,14-4-74 16,7-6-45-16,-5-6 124 0</inkml:trace>
  <inkml:trace contextRef="#ctx0" brushRef="#br0" timeOffset="-197024.36">10025 14204 1931 0,'23'69'96'0,"-2"-7"-7"0,4 9-13 0,-6-7-54 0,-4-2-16 0,-3 7-6 0,-1 6 9 0,1 10 7 0,-5 2 5 0,-2 3 3 16,-5 6 13-16,0-2 16 16,0 0-3-16,4-6-4 0,-2-4-18 0,1-10-20 15,4 1-4-15,-3-1 1 0,5-7 0 16,-4-12-3-16,0-19 2 0,1-13-8 15,-6-16-34-15,2 0-52 0,-2-7-58 0,-2-9 3 16,-5-14 60-16</inkml:trace>
  <inkml:trace contextRef="#ctx0" brushRef="#br0" timeOffset="-196417.68">10252 14507 2251 0,'24'4'141'0,"-2"1"69"0,10-3-134 0,-2-2-48 0,9-2-22 0,16 0-4 15,3-10-2-15,10-2-2 0,4-1-2 16,5-11-1-16,6-2 2 0,9-3 3 31,2-2 4-31,-7-5 9 0,-9 7 2 16,-4-1 5-16,5 5-2 0,0 2-7 15,13 6-4-15,10-1-6 0,4 10-2 0,6-1-3 16,-11 2-2-16,-7 4-1 0,-7 3 2 16,-6 0 2-16,2-1 2 0,-6 3 0 15,-5 0-1-15,-4 3 1 0,-8-1 1 16,-7 0 0-16,-8 5 0 0,-1 0 0 16,-9 4-3-16,-3-3-1 0,2 5 2 15,-6-1 0-15,-8 4-1 0,5 7-3 16,-4 6-2-16,-2 6 2 0,-1 11 2 0,0 7 4 15,-2 2 0-15,-2 4 1 0,-5-4-1 16,-2-7 0-16,0 5-2 0,-7-2 1 16,2 6 0-16,-4 0 1 0,-5-2 0 0,-2 0 2 15,0-2-1-15,4 4 6 0,-4 1 3 16,6-8-1-16,1-8 1 0,2-1-2 16,0-5 12-16,0 3 12 0,2-2 9 15,1-2 0-15,-1-3-12 0,-2-5-12 16,-2-1-7-16,-3-4-1 0,-1 2-1 15,-1 3 3-15,-2-6 0 0,-3 2-3 0,-2-1-1 16,-11-1-3-16,-3-3-2 0,-10 5 1 16,-8-6-1-16,-5 3 1 0,-8-2 5 15,-8-6 1-15,-13-1 4 0,-5-1 3 16,-16-1 1-16,-7-2-3 0,-7 2 0 16,-8-2 4-16,-6-5-3 0,-1 0 1 0,-2-4-3 15,-9 0 9-15,3-1 15 0,-2-6-3 16,0 5 0-16,16-6-14 0,16 8-30 15,16 2-56-15,17-2-162 0,9-5 136 16</inkml:trace>
  <inkml:trace contextRef="#ctx0" brushRef="#br0" timeOffset="-190580.14">10509 15559 1953 0,'3'5'212'0,"-3"2"-192"0,0 9-17 0,-3 2-11 15,-3 19 6-15,-1 13 10 0,0 15 0 16,2 4 0-16,0 6-5 0,1 1-4 15,-1 21 7-15,-1 19 5 0,6 13 7 16,0 6 9-16,0-9-9 0,4-11-2 16,-2-12-5-16,-2-7-9 0,0 6 3 15,-4 3-2-15,4 7 4 0,-2-9 3 0,-1-20-3 16,3-21 1-16,-4-21 0 16,3-22-39-16,-1-8-33 0,-2-6-35 0,4-8-25 15,-5-17-123-15,0-28 156 0</inkml:trace>
  <inkml:trace contextRef="#ctx0" brushRef="#br0" timeOffset="-189981.09">10486 15895 2095 0,'14'-1'143'16,"-3"-3"62"-16,4-1-105 0,0-2-60 15,1 1-26-15,3-2-10 0,6-5-1 0,2-3-2 16,12-5 0-16,5 1 1 0,13-3-1 16,15 2 4-16,10 0 16 0,-1-1 7 15,5 5 2-15,-3-3-4 0,2 3-12 16,13-5-7-16,6 5-3 0,11-5-1 16,9 1-3-16,8 5-6 0,2-5-3 15,1 3 1-15,-7 6-1 0,-6-3 7 16,-17 3 2-16,-22 3 0 0,-14-2 1 15,-14 8 1-15,-3 1-1 0,-12 2 0 16,-2 0-1-16,-10 4-1 0,-7 3-5 0,-3 3-5 16,-9 3-6-16,0 6-8 0,-2 13-1 15,-2 4 7-15,-3 12 6 0,-2 5 11 16,0 2 2-16,0 2-1 0,0 1-1 0,0 11 2 16,4 4-1-16,3 8 1 0,-6 12-4 15,6 11 11-15,1 13 15 0,-1-3-3 16,0-15 5-16,-7-21-12 0,-2-12-13 15,-7 3 1-15,0 3 0 0,2-2 0 16,-2-7-1-16,0-4-1 0,-3-2 1 16,-4-1 0-16,-3-4-1 0,-3-3-1 15,-1-4 2-15,2-3 0 16,-2-1 3-16,5-5 6 0,4-3 8 0,2 1 10 0,-1-6 8 16,6-3 2-16,-2 2-3 0,2-4-8 15,0 5-7-15,-4-8-7 0,-3 1-5 16,-5-3-3-16,-13-4-3 0,-18-4-1 15,-19-6 19-15,-36-4 25 0,-28-12 12 16,-16-6 1-16,-19-9-19 0,-22-1-22 0,-12 1-12 16,-18-5 3-16,-23 2-2 0,13 2-7 15,12 3 7-15,14 7-29 0,34 8-156 16,17-1 129-16</inkml:trace>
  <inkml:trace contextRef="#ctx0" brushRef="#br0" timeOffset="-120350.03">8537 13236 1648 0,'66'30'88'0,"-50"-48"51"0,55 63 5 16,-178-148-165-16,114 90 48 0,9 5-3 15,2-1 0-15,2 2 5 0,4 0 7 16,-1-1 8-16,-1 1 11 0,-1 0 5 16,-7 2 2-16,0 1 0 0,2-1-6 15,-3 3-4-15,-4-1-5 0,-2 1-10 0,-7 2-7 16,1 0-9-16,-1-2-8 0,0 2-5 15,0-5-3-15,0 5-1 0,-3 0-1 16,-6 0-1-16,-2 5-1 0,-12-3 0 16,-5 3 0-16,-15 4 0 0,-12-5 1 15,-7 3-1-15,-9-4 2 0,2 4 3 0,-3 1 2 16,-3-1 5-16,-12 1 3 0,-12 5 2 16,-7-4-2-16,-13 0 2 0,-4 3-4 15,-1 0-2-15,4-3-2 0,10 5-7 16,7-1 0-16,-2-2-2 0,-1 1-2 15,-4-3 0-15,-5 0-1 0,1 1-1 16,4-3 0-16,0 0 1 0,-1-5 0 16,8 4-2-16,5 1 3 0,12-6 0 15,4 5 0-15,4-6 1 0,7 0 0 16,4 2 0-16,-1 1 1 0,4-1-1 0,-1-2 1 16,-4 0 2-16,-4 0-2 0,2-5 2 15,4-1-1-15,1 3-2 0,8-8 0 16,6 6 0-16,6-4 1 0,9 4 0 15,1-4 1-15,-4 3-1 0,-1-3 1 16,-7 1-1-16,-5-1 1 0,-2-4 0 0,-4 1 0 16,3 1 0-16,1 2 0 0,0-3 0 15,-11-2 0-15,4-2 1 0,-7 2 0 16,3-6-2-16,-1 4 1 0,-13 0 0 16,-2 0-2-16,-1 4 2 15,3-1-1-15,13 5-2 0,8-1 1 0,5-2 0 16,4 2 0-16,9-1 0 15,0 3 3-15,1-6 0 0,6-3 0 16,-5-2 1-16,9 1 0 0,-2-1 0 0,3 2 0 0,1-2 0 16,0-5 0-16,5 6 4 0,3-5 6 15,6 3 7-15,-2 1 6 0,7-2-2 16,4 5-3-16,1-1-2 0,2 0 0 16,4-2 1-16,4-7-2 0,6 0-8 0,6-3-7 15,8-2-8 1,3 0-6-16,6-4 2 0,6 2-1 0,5 2 3 0,7-7 3 15,6 3 1-15,3-3-1 16,3 3-3-16,1 0-4 0,-2 8-4 0,-2-3 4 16,5-3 4-16,6 2 4 0,8-2 2 15,-1-1 0-15,4-8-2 0,10-2 3 16,3-3-1-16,6 4 0 0,5 1 1 0,-14 9-2 16,0-3 1-16,2 3 0 0,1 2 2 15,8 1-2-15,5 4 0 0,10 4 1 16,10 3-2-1,6-1 0-15,-1 3 1 0,0 2-1 0,-2 1 1 0,-4 6 0 16,-12-3-1-16,-1 6-1 0,-15-5 0 16,-2 4 1-16,-2 3 1 0,3-3 0 0,8 5-2 15,2 3 0-15,-4-1-1 0,-3 3 0 16,3 2 3-16,-3 1-1 16,5 2 1-16,6 4-1 0,-6 2-2 15,-2 4-3-15,-8 1 3 0,-6 6 0 0,-3-2 0 16,-4 3 3-16,-9 6-2 0,6-3 0 15,-3 7 2-15,8-1 0 0,-3 2 0 0,-12-9 2 16,-6-2 0-16,-13-1-2 0,-1-4 1 16,-5 4 0-16,-2-2-1 0,-6-6 0 15,0 2 0-15,-4-1-1 16,1 5 0-16,-6-4 0 0,-2 4-1 0,-5 3-1 16,2 4 1-16,2 2-1 0,-1 5 0 15,-4 0 0-15,-1 3-2 0,-10 3 0 16,-6-3 1-16,-5 8 0 0,0 1 1 0,-5 6-2 15,-6 1 1-15,-3 6 0 0,-2 2 2 16,-11-2 0-16,-7 0-1 0,3-10 0 16,-14 0 0-16,-3-10 1 0,-8 0 1 15,-14-5 1-15,0 0 0 0,-8-5 1 16,-16 0-2-16,-8-6 1 0,-7-5-2 16,-5-5 0-16,-1-2 2 0,0 2 0 0,6-4 0 15,5-4 0 1,8 1 1-16,6-7 0 0,12-3 0 15,10 6 1-15,15-5 0 0,10-2 0 16,8 4 0-16,3-2-1 0,7-2 1 0,8 0-1 16,1-2-9-16,7 2-30 15,9 0-64-15,-4-4-102 0,8 4 109 16</inkml:trace>
  <inkml:trace contextRef="#ctx0" brushRef="#br0" timeOffset="60000.01">8922 13137 1776 0,'0'0'77'0,"-5"0"2"0,5 0-13 0,0 1-18 0,3-1-13 0,-3 0-14 0,0 0-6 16,-5 0 0-16,5 0 2 0,-2 0 7 16,-10-1 8-16,-8-3 1 0,-6 1 7 15,-8-8 0-15,-11-2-1 0,-8-4 2 16,-19-5 0-16,-14-2-4 0,-13-3-3 15,-7 2 4-15,-11 6-8 0,-7 5-2 0,-6 1-5 16,1 10-13-16,-1 4-2 16,1 5-3-16,0 6 4 0,-8 2 14 0,-21-1 3 15,-7 1-1-15,-7-2-6 0,2-3-14 16,2 2-2-16,1-1 6 0,-1-1 14 16,10-3 11-16,12-3 9 0,5-3 6 15,15-2-4-15,7 1-3 0,5-5-8 0,22 5-9 16,11 1-9-16,19 1-6 0,12 3-2 15,14-2-2-15,10-1 0 0,13 3-2 16,8-1-1-16,5 3-3 0,0-4-5 16,4 1-11-16,1 1-24 0,-5-1-52 15,2 1-62-15,1-2-99 0,-3 1 130 16</inkml:trace>
  <inkml:trace contextRef="#ctx0" brushRef="#br0" timeOffset="61543.61">8697 14688 1913 0,'0'-14'87'0,"0"0"38"0,0-2-35 0,0 3-6 0,-4 4 6 0,-5 4-10 0,0-4-24 0,-5 2-19 0,-9-2-11 15,-3 6-8-15,-12-1-6 0,-11 4-3 16,-8 4-4-16,-16 3-2 0,-7 2-1 16,-15 1-2-16,-8-6 0 0,-14 1-1 15,-13 2 0-15,-8-7 0 0,-13 2 0 0,8 2 1 16,-13-3 0-16,-7 5 1 15,-6-5 0-15,-5 5 0 0,6 3 0 0,-7 0 7 16,10 1 4-16,-4 3 2 0,26-1 1 16,24 0-10-16,16-1-3 0,12 1-1 15,10-1 0-15,1 0 1 0,15-4 8 16,10-2-67-16,8-5-87 0,21-5-340 31,8-2 271-31</inkml:trace>
  <inkml:trace contextRef="#ctx0" brushRef="#br0" timeOffset="62270.62">8752 15757 1891 0,'-7'0'247'0,"1"2"-190"0,1 0-3 0,-4-1-10 16,-3-1-12-16,3 0-12 0,-4 0-10 16,-1-3-5-16,4 3 1 0,-8 2 2 15,0-1 3-15,-5 5 3 16,-5-3-2-16,-6 4-3 0,-9 4-2 0,-10 3-2 15,-9 2-1-15,-21 2-1 0,-8 1-2 16,-22-3 3-16,-16-1 4 0,-8-1 0 16,-17-5 1-16,-4-2 2 0,0 3 19 15,-14-4 20-15,0 6 5 0,0-7-5 0,7 2-22 16,0-1-17-16,15 3-6 0,-1-4-8 16,4 6 37-16,5-3 55 0,0 0 4 15,4-7 9-15,12 1-40 0,14-2-55 16,13-3-6-16,10 1 0 0,13-5 0 15,16 0-1-15,15 7 2 0,15-6-2 0,7 5 0 16,9 1 1-16,3 0 1 0,4 0-7 16,6 1-29-16,-7 3-24 0,14-2-44 15,-4-2-52 1,1 3-42-16,6-1-23 0,7 7 320 0,12 0-118 0</inkml:trace>
  <inkml:trace contextRef="#ctx0" brushRef="#br0" timeOffset="62808.34">8725 17229 1891 0,'-3'1'91'0,"1"1"-4"0,-5 2-3 0,0-1-34 0,-2 1-11 0,-11 1-4 15,-1 4-9-15,-11 0-8 0,-2 2-4 0,-14 1 9 16,-3 2 7 0,-7 0 4-16,-15 1 3 0,-11-3 13 0,-11 0-8 0,-17-6 0 15,-16-5 0-15,-17 1-18 0,-23-4-2 16,-6-3-10-16,-27-5 30 16,-20-5 3-16,-8-2 31 0,-23 1 9 0,4-6-42 15,14 5 11-15,9-1-30 0,19 4-4 0,29 5 5 16,17 5-23-16,26 3 1 0,24 1-2 15,23 1 1-15,14 1 3 0,9 0-1 16,15 0 2-16,11 3 2 0,12-3-1 16,12 1 0-16,6-1-1 0,5 3-3 31,3-1-3-31,3-2-6 0,1-1-8 16,0 3-4-16,1-2-10 0,-3 1-31 15,3-1-39-15,2-2-73 0,-5-2-80 0,5-10 135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0:51:53.0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22699 10408 1570 0,'-4'4'66'0,"-7"-3"5"0,2-1-37 0,-1 0-19 0,-3 0-7 0,-1-1-3 0,-2-1-2 15,-3 0-1-15,-1-2 7 0,3 3 10 16,-6-3 10-16,5 4 8 0,0 4-3 0,2-1-10 16,7 8-8-16,4-2-3 0,5 3 3 15,3 4 4-15,5 7 0 0,4-2 0 16,2 6-6-16,9 0-4 0,-2 5-1 15,6-2-2-15,5 0 1 0,-2-2 0 16,4-1 0-16,-4-4-1 16,7-4-1-16,0-3-1 0,2-3-2 0,8-3 1 0,-1-6 3 15,10-2 8-15,5-2 6 0,4-6 8 16,1-3 4-16,1-5-3 0,6-5-3 16,1-4-6-16,6 0-5 0,0-4-1 15,0 0-4-15,5-1-3 0,-4 0 0 0,-3-4 7 16,-7 2 2-16,-5-6 0 0,0 1-3 15,-4-8-10 1,5 1-4-16,-8-4 0 0,4 5 0 0,3 9 0 16,0-2-1-16,4 11 2 0,-4 9 1 0,-6 3 1 15,-1 8 7-15,-13 3-7 0,5 5-1 16,-5 6-3-16,-3 3-6 16,7 5 0-16,-2 4 2 0,-2 2 0 0,5-2 2 0,1 6 0 15,-3 1 1-15,-3-4 2 0,-1 1 0 16,-12-7 0-16,-3-1 0 0,6-3 0 15,-15 0 0-15,6-2 2 0,-2 2-1 16,-8-2 1-16,12-1-1 0,-6-1 0 16,5-3 0-16,-1 2 1 0,-2-3 0 15,1-2 0-15,4-4 0 0,0 1 0 0,2 1-1 32,6-3 0-32,2-1-1 0,-1 0 1 0,11 0 0 0,1 2 0 0,6-2 1 15,3 0 0-15,4-3-1 0,5-6 5 16,1 7 4-1,0-7 4-15,1 2 3 0,-1-2-4 16,9-3-2-16,10 5-6 0,21 0 2 16,14 0 0-16,0-1 1 0,-7 0 3 15,-14-1-3-15,-2 3 0 0,13 5 1 16,15 2 5-16,0 3-1 0,8 5-1 16,-1-6-4-16,-3 4-5 0,11 1-1 0,0-3-2 15,-13-2 6-15,-7-3-39 0,-5-1-23 16,-16-3-23-16,3-1-75 0,-3-15 100 15</inkml:trace>
  <inkml:trace contextRef="#ctx0" brushRef="#br0" timeOffset="86463.78">11917 17637 1370 0,'3'-41'67'0,"-1"7"27"0,1 2-38 0,-4 4-15 0,-1-1 0 0,-5 1-2 0,0 0 1 15,0 3 3-15,0 7 4 0,-1 4 8 16,1 9 5-16,7 5 0 0,0-4-4 16,-9 1-11-16,8 3-13 0,-5 0-9 15,1 1-8-15,5 5-7 0,-3-3-5 16,3 1-4-16,-4 5-2 0,2-2 2 0,2 9 1 16,-7 0 6-1,12 5 6-15,-5 4 4 0,2-6 6 0,5 8 3 16,0-4 1-16,4 5 3 0,0 2-2 0,-1 6 3 15,3-1 3-15,3 1-3 0,1-3-6 16,1 5-8-16,5-5-5 0,2 1-4 16,0 1-3-16,7-1-1 0,-9-4-2 15,2 4-1-15,-1-7 0 0,-1 1-1 16,8 4 1-16,4-7 0 0,-1 5 1 0,3-4-1 16,-3-1 2-16,5 2 0 15,3-8 1-15,3 4 1 0,-5-3 0 0,1-2 0 16,-2-1 0-16,0-8-1 0,2 5 0 15,-2 2 3-15,5-3-1 0,4 1 2 16,4-3-1-16,1-1-1 0,3-1 0 16,5-4-1-16,-4-1 0 0,-3-4-2 0,9-2 0 15,-5 0 0 1,8-3-3-16,-6 0 0 0,-5-8 0 0,2-4 1 0,-9-6 0 16,1 0 1-16,-1-2 8 0,-5-2 9 15,-1-1 7-15,-3-2 7 0,5-2-4 16,6-7-5-16,0 0-4 0,1-4-3 15,-1 1-2-15,-2 3-1 0,-4 0 1 0,-1 0-3 16,-1 3-3-16,2-5-5 16,3 2-2-16,6 2-1 0,-4 2 0 0,6 3 0 15,0 7 0-15,2 4-2 0,2 6 1 16,-1 1-3-16,2 2-1 0,10 1-2 16,-3 4-1-16,2 4-1 0,6 4-7 15,-3 5-2-15,8 6 1 0,-6 4 2 16,-1 0 6-16,-4 0 1 0,-3 5-2 15,1-1-2-15,-8 5 2 0,-1 3 2 0,-13-5 0 16,-10 5 4-16,-3 2 1 0,-7-1 1 16,5 3 2-16,-3-9-1 0,-10 0 0 15,1-4 0-15,-2-3 0 0,-5-2 1 16,1 1 0-16,-3-5 0 0,0 1 0 16,5-2 1-16,-3-2 1 0,3-2-1 0,-4-1 2 15,1-4 0 1,3 0 2-16,-1 0 4 0,1 0 2 0,0-2 2 0,2-2 0 15,2 1-3-15,3-4-3 0,2 0-1 16,5-2-2-16,10 2-2 0,4-6-1 16,8-1-1-16,3 2-2 0,4-1 0 15,3 1-1 1,6 3 1-16,6-2-1 0,1 1 1 16,12 3 1-16,0-2 1 0,11 3 1 15,7-2 0-15,-6 4 0 0,-1 2 1 16,-5-3-2-16,-5 5 2 0,3 0-1 15,9 4-1-15,3-1 0 0,1 2-1 16,0 6 0-16,-3 1 1 0,-3 1-1 16,-4 1 1-16,9 2-1 0,-4 2 1 0,4-1-1 15,0 5 1-15,-7-5-1 0,-1 3 0 16,-3-4 0-16,-1 3 1 0,6-3 0 16,10 2-1-16,9 3 2 0,3-3 1 15,-6-2-1-15,-8-2-3 0,-4-1 11 16,-12-8 6-16,4 4 8 0,4-7 10 15,1-2-7-15,4 0 4 0,-5-2-8 16,-1-7-8-16,6 4 10 0,9-10 4 0,12 1 3 16,14-7 5-16,5-13-31 0,11-10-6 15,-4-7 1-15,-4-6 0 0,-6-5 13 16,-1-6-17-16,-4-10-43 0,-1-3-30 16,-5 3-43-16,-4 5-83 0,0 6 124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0:53:44.69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13294 7358 1729 0,'13'2'44'0,"-12"0"-33"0,7 3 1 0,-3 1 1 0,-3-5 18 0,8 1 14 0,-10-2 8 0,2 0 5 16,-4 0-3-16,-3 0-3 0,1 0 7 15,3 0-1-15,1 0-5 0,-7 0-7 16,7 0-8-16,-4 4-9 0,-8-1-6 16,4 3-5-16,-6-5-3 0,0 3 4 0,-2-1 4 15,-9-3 4-15,-3 4 6 0,-6-4 1 16,-7 0 1-16,-1-5-4 16,-11-1-7-16,-4 5-6 0,-9-5-5 0,-6 3-1 15,-6 3-5-15,-2 0-2 16,-3 1-2-16,-4 1-3 0,-4 4 5 0,-4-5-1 0,-7 3 0 15,-2 3 2-15,-3-2-1 16,1-1 0-16,-11-2 6 0,-11-2 31 16,-6-4-1-16,-6 2 0 0,12 1-4 15,9-1-35-15,-7-4 2 0,-10 3 1 0,-6 1-4 16,0-1 1-16,14 1 0 0,6-4-2 16,1 3 2-16,4-1 1 0,0 4 0 15,2-1 1-15,9-3 1 0,12 4-1 16,9-2 1-16,14 2-2 0,12 2 0 0,3 2 1 15,8-3 1-15,7 1 1 0,7 2 0 16,11-1 1-16,9-3-2 16,7 6 0-16,5-5 2 0,2-1-2 15,0 0 1-15,0 0 1 0,0 0 2 0,0 0 4 16,0 0 6-16,0 0 4 0,0 0 3 0,0 0 0 16,5-7-5-16,4 7-4 0,4-5-9 15,8 1-8-15,13-3-4 0,14 0-5 16,10 0 0-16,13 0 0 0,2 0 3 15,14 2 1-15,1 1 4 0,11-1-4 16,15-1-3-16,-6 5-1 0,7-1 0 16,-5-5 4-16,4 1 4 0,3-1 2 0,2 2 0 15,24 3 1-15,4 2-1 0,8-1-1 16,-8-5 1-16,-9 4 0 0,6 2 0 16,-2-1 0-16,5 4 0 0,-4 1 0 15,-11 1-1-15,-10 0 1 0,6 4-1 16,-3 4 0-16,-6-3 1 0,2-3-1 15,-13 4 1 1,-5-4 0-16,-2 2-3 0,-4 3 0 0,-6-3-1 0,-8 0 2 0,-17 2 2 16,-13-9 0-16,-21-1 0 0,-7 1 0 15,1 2-1-15,-8 1-1 0,-4-5-3 16,-5 0-4-16,-9 0-5 16,4 2-6-16,-4-2-11 0,0 0-5 0,-4 1-2 0,-8 1 6 15,-8 0 10-15,-12 3 9 0,-23-1 5 16,-26-2 3-16,-20-2 4 0,-25 0-3 15,-9 1 1-15,-2 3-1 16,-1 1-1-16,-11-3 2 16,-3 3 0-16,-13 2 1 0,-2-1 1 0,-7-1 0 0,-3 2 1 15,2 0 0-15,-1 0 0 0,16-1-3 0,12 3-2 16,7-4 1-16,17 4 0 0,-2 1 7 16,6-4 2-16,12 1 0 0,12-2-1 31,32 0-3-31,16-1-2 0,16 1 1 0,8-5 0 0,4 0 0 0,1 0-1 31,-1 0 2-31,4 0-1 0,0-5 1 0,4 1 1 16,1 1 0-16,-1-1 0 0,3 1 0 15,2-1-1-15,-4 3 0 0,4-1 0 16,0 0 0-16,0 2-1 0,0 0 0 16,3-2-1-16,4 2 0 0,-3 0 1 15,1 0 0-15,0 0-2 0,0 0-10 16,0 0-17-16,2 0-28 0,0 0-36 0,-1-2-58 15,-6-8-19-15,5-1 188 0,-3-14-60 16</inkml:trace>
  <inkml:trace contextRef="#ctx0" brushRef="#br0" timeOffset="3932.13">10704 6979 776 0,'-14'0'132'0,"5"-2"52"0,3 2 3 0,3 2-87 0,3 2-25 0,-2-3-5 0,0 1 1 16,1-2-8-16,1 0-18 0,0 0-11 16,0 2 2-16,0-2 6 0,0 0 7 0,0 2 4 15,0-1-3 1,-2-1-3-16,2 2 1 0,0-2-3 0,0 0 2 15,0 4 3-15,0-2-5 0,0-1-3 16,0-1-10-16,0 0-11 0,3 7-10 16,4 2-5-16,6 7-6 0,8 0-4 0,0 9-1 15,4 0 0-15,4-2 1 0,4 9 3 0,13 3-1 16,11-1 1-16,7 7 1 0,2 1 0 16,4 3 4-16,1 2 4 0,6 3 1 15,2-6 0-15,7 1-1 0,2 1-2 16,3 3-3-16,-3-1 0 0,3 0-2 15,-13-2 0 1,-4-3 0-16,-1-4 1 0,-9-5-1 0,1-3 1 0,-4-6 0 0,-10 0 1 16,-1 0 1-16,-2-9-1 0,-4 0 0 15,-3-2 0-15,-11-5 3 0,-7-4 3 16,-13-1 2-16,5-4 12 0,-6 2 11 16,-9-2 5-1,0-4-5-15,-9 0-1 0,0-3-15 0,0-3-11 0,-7-13 2 16,-12-6-14-16,-10-6 2 0,-4-6-2 0,-3 0-1 15,3 4 1 1,6 5 0-16,1 6 3 0,3 4 3 0,7-1 2 0,6 7-1 16,8 4 2-16,4 5-3 0,7 7 3 15,0-2 9-15,0 2-4 16,0 0-14-16,9 5-5 0,9 9-12 0,3 10 1 16,16 7 14-16,7 14 1 0,17 15 3 15,13 9 3-15,-3-3 1 0,-3-2 1 16,-12-8 0-16,-19-11-1 0,-10-3 1 0,-2-12 3 31,-18-1 3-31,-2-6-2 0,-10-4-7 0,-11-5-12 0,-5 1-3 0,-13-6 4 16,-10-2-14-16,-24-7-48 0,-22-11-48 15,-18-10-200-15,-20-25 183 0</inkml:trace>
  <inkml:trace contextRef="#ctx0" brushRef="#br0" timeOffset="5376.77">13523 7621 2068 0,'4'0'153'0,"1"5"-37"0,-2 0-79 15,-3-1-37-15,-3 3-1 0,3 6 1 16,5 4 2-16,-1 5 0 0,6 4 0 16,-10-3 0-16,2 2 0 0,0 0-1 15,-2-7 1-15,0 1 6 0,0-5 9 16,0 0 15-16,0-3 22 0,0-6 11 0,0-1 11 15,0-2 4-15,0-2-4 0,0 0-5 16,-4-6-11-16,4 6-17 0,0-1-15 16,0-5-11-16,0 5-2 0,0-7 1 15,0 3-2-15,2 0-1 16,2-6-4-16,-1 4-6 0,3 2-4 0,-3 3-3 16,1-2-3-16,-3-1 0 0,5 3 1 0,-5 1 0 15,-1 1-1-15,2 0-2 0,0 0-9 16,-2 0-16-16,2 0-20 0,-2 0-27 15,0 0-29-15,0 0-79 16,2-4-29-16,3-1 107 0</inkml:trace>
  <inkml:trace contextRef="#ctx0" brushRef="#br0" timeOffset="6229.9">13369 7768 1350 0,'0'0'99'0,"1"0"36"0,-1 0-20 0,-1 2-37 0,1-2-9 16,0 2-11-16,0-2-12 0,1 0-12 15,-1 0-7-15,0 0 4 0,0 0 3 16,0 0 0-16,0 0-1 0,0 0 6 16,0 0 16-16,0 0 12 0,2-2 4 0,4 0-2 15,-5 0-13-15,1 0-10 0,5-3-9 16,0 2-11-16,-1 1-10 0,-5-2-7 16,5 1-5-16,-5-3-1 0,5 3-2 15,3 1-1-15,-2 0 0 0,-2 1-4 16,-5 1-5-16,0 0-4 0,2 0-4 0,-2 0-2 15,0 0-10-15,0-4-7 0,0 4-7 16,2 0 0-16,-2 0 10 0,0 0 9 16,-4 0 11-16,4 0 6 15,0 0 5-15,0 0 3 0,0 0 4 0,0 0-2 16,0 0 0-16,0 0-2 0,0 0-2 16,0 0-11-16,5 0-8 0,-5 0-19 15,2 0-39-15,0 0-16 0,1-4-15 16,1 4 16-16,3-3 53 0</inkml:trace>
  <inkml:trace contextRef="#ctx0" brushRef="#br0" timeOffset="6774.92">13495 7757 1437 0,'0'0'45'16,"0"0"-14"-16,0 0-15 0,0 0-1 0,0 0-5 15,-2 0 1-15,2 0 6 0,0 2 8 16,0-2 10-16,0 0 9 0,0 0 8 15,0 4 8-15,0-4 4 0,0 0 4 16,0 0 4-16,0 0 4 0,0 0 4 16,0 0 3-16,0 0-1 15,0 0 1-15,0-4-3 0,5 2-2 0,8-3-1 0,4-6-17 16,6-3-17-16,9-5-9 0,9 3-16 16,5-7-2-16,9 5-2 0,2 2-7 15,5 2-3-15,2 0-3 0,-2 1-1 0,-5 3-2 16,-6 4-1-16,-12 5-3 0,0 1-3 15,-16 1-3-15,-7 5-5 0,-5 1-7 16,-3 0-11-16,-4 2-4 0,3 5-3 16,-3 2-2-16,-4 10-8 0,-4 8-5 15,-12 16-4-15,-5 8 9 0,-9 11 19 16,-8 8 13-16,-4-3 8 0,-6-3 2 16,2-5 3-16,-11-3 1 0,0-4 3 0,3-1 0 15,6-10-1-15,5-3-1 0,6-5 0 16,1-2 1-1,-1-6-1-15,-2-2 7 0,2-2 14 0,1-1 19 0,8-8 16 16,3-1 10-16,6-6 3 0,10-3 3 16,-4-7 8-16,13-2 4 0,0 2-3 15,4 0-6-15,5-2-11 0,0 0-5 16,10-2-5-16,4-4-8 0,16-4-6 0,13-1-9 16,6-1-9-16,11 3-6 15,17-5-3-15,9 1-4 16,10 6-2-16,-6 2-3 0,-8 3 0 0,-12 4-1 0,-1 3-4 15,0 2-9 1,0 6-14-16,-1-4-25 0,-1-1-39 0,-3 3-31 0,-13-6-35 0,-5-1-53 16,-11-9 62-16,-10-10 59 0</inkml:trace>
  <inkml:trace contextRef="#ctx0" brushRef="#br0" timeOffset="7092.82">14633 7522 1684 0,'0'0'168'0,"0"1"264"0,-2 3-418 0,-1 3-5 0,-5 2-9 0,-2 10-3 0,-6 3 0 0,-4 13 1 16,-8 8 2-16,-2 4-1 0,-4 21 1 15,-1 8 0-15,-1 11 1 0,-1 10 0 16,-7-6 0-16,1-6 1 0,-1-2-2 16,1-10 1-16,6-11-1 0,-2-5-2 15,9-4 6-15,-4-7 4 0,1-3 1 0,8-10 2 16,0-2-4-16,9-8-3 0,11-9 2 16,-2-5 0-16,7-6-10 0,0-1-27 15,-2-2-34-15,12-12-13 0,10-15-126 16,17-16 128-16</inkml:trace>
  <inkml:trace contextRef="#ctx0" brushRef="#br0" timeOffset="7378.79">15209 6979 1688 0,'0'5'104'0,"-5"1"63"0,3 4-80 15,0 3-14-15,-3 3-1 0,5 12-10 16,-7 7-12-16,7 15-17 0,3-4-16 0,1 6-6 16,1-3-7-16,4-6-4 0,-7-1 1 15,3 1 1-15,-1-4 10 0,-4-2-38 16,0-3-44-16,-2 0-27 0,-5-11-21 15,-4-4 26-15,-1-5-6 0,-9-10 232 16,-4-4-119-16</inkml:trace>
  <inkml:trace contextRef="#ctx0" brushRef="#br0" timeOffset="7537.34">14752 7438 1789 0,'39'14'589'31,"-36"-14"-124"-31,10-10-551 0,-13-20 207 15,28 12-42-15,7-2-24 16,15-8-24-16,5 1-15 0,7 1-9 0,2-4-2 0,5 3-15 16,-7 0-6-16,4 4-13 0,-4 0-26 15,-9 7-20-15,2 2-51 0,-5 0-88 16,6 9 119-16</inkml:trace>
  <inkml:trace contextRef="#ctx0" brushRef="#br0" timeOffset="8430.91">17507 6788 2008 0,'-14'10'34'0,"-4"4"-46"0,-8 9-5 0,-6 18 12 0,-6 12 5 0,-2 22 3 0,2 15-1 16,3 10-1-16,3 9-2 0,7 7-1 15,9 4-2-15,11 8 2 0,5 5 1 16,3 5 1-16,12-10 1 0,2-9-1 15,13-6 5-15,11-5 0 0,4 0 4 16,4-1 4-16,6-11-1 0,-2-11-4 16,-1-20-1-16,-1-12-3 0,-1-12-5 15,-4-14-12-15,2-9-17 0,0-4-14 0,1-14 17 16</inkml:trace>
  <inkml:trace contextRef="#ctx0" brushRef="#br0" timeOffset="8713.58">18479 7220 1829 0,'-11'57'57'16,"0"3"-36"-16,1 18 5 0,4 2-7 16,5 16-11-16,1 5-4 0,0 5-1 15,5 8-1-15,-1-1-1 0,4-5 1 16,3-1 1-16,0-5 1 0,8 1 7 16,-3-5-15-16,-2-18-24 0,2-24-20 15,-5-18 15-15</inkml:trace>
  <inkml:trace contextRef="#ctx0" brushRef="#br0" timeOffset="8901.89">18695 7280 1896 0,'57'31'65'0,"-50"24"-41"15,9 14-7-15,5 7-4 16,-46 13-1-16,50-8-3 0,9 17 5 15,1 6 13-15,4-1-3 0,-3-4 3 32,-3-12-5-32,-1-5-14 0,-3-10 5 15,-3-9-24-15,-4-8-46 0,-8-16-18 0,-5-15 24 16</inkml:trace>
  <inkml:trace contextRef="#ctx0" brushRef="#br0" timeOffset="9267.86">18087 7250 2451 0,'10'4'63'0,"12"6"-49"0,13 8-5 15,11 7-5-15,22 16-7 0,3 3-3 0,10 11 0 16,11 4-5-16,4 1 0 0,10 7-12 15,1 1-12-15,8 3 1 0,-3-2-1 16,5 0 12-16,9-9 11 0,-6-5 3 16,6-5 7-16,-3-8 5 0,-3-4 1 15,-8-10 2-15,-8-9 5 0,-15-8 16 0,-18-13 23 16,-13-5 21-16,-15-9 18 0,-7-2 3 16,-13 1 1-16,-7-13-33 0,-4-9-23 15,-10-8-21-15,-6-15-24 0,-10-5 5 16,-14-7-3-16,-8-8-6 0,-8 2-2 15,-4 6 5-15,-3-1 4 0,1 4 1 0,2 8 3 16,11 4-19-16,12 15-24 0,5 3-39 16,12 5-50-16,4-6 5 0,4-11 51 15</inkml:trace>
  <inkml:trace contextRef="#ctx0" brushRef="#br0" timeOffset="9570.62">20424 6394 2344 0,'46'35'58'0,"2"10"-49"16,14 13-6-16,9 13-7 0,10 12-3 0,10 8 0 0,-8 8 4 0,4 11 1 15,-7 5-2-15,-9 13 3 0,-2-2 2 16,-13 0-1-16,-11-4 3 0,-12-5 2 16,-11 0 6-16,-17-5 16 0,-10-11 3 15,-17-11 14-15,-9-10-1 0,-12-14-13 16,-10-10-4-16,-6-9-17 0,-8-8-4 0,-11-13-1 16,-7-6 14-16,-9-8-81 0,7-12 51 15</inkml:trace>
  <inkml:trace contextRef="#ctx0" brushRef="#br0" timeOffset="18816.59">6328 10153 1555 0,'21'5'54'0,"2"-1"4"0,-3 1-43 0,-4 0-7 0,1-3 1 0,-11-2 2 0,3 0 16 0,-8 0 19 16,5 0 22-16,1-4 21 0,-5 1 5 16,-1-1-7-16,-2 1-18 0,1 3-20 15,0 0-22-15,0 0-15 0,0 0-9 16,0 0-3-16,-2 0-14 0,-4-2 0 15,-6 2 2-15,-9-2 1 0,-9-3 11 0,-15 0 3 16,-13 1 3-16,-20-3 2 16,-14 2 3-16,-13-2 0 0,-3 1-2 0,0 3 0 15,-6-3-2-15,-1 3 4 0,-14 1 11 16,3 0-2-16,5 2 13 0,8-2-4 16,10-1-8-16,9-1 0 0,9 1-13 15,10 3 0-15,11-2 2 0,8 2 1 16,10 0 2-16,5 2 0 0,11-2 6 0,5 3 3 15,7-1 1-15,6 0-1 16,5 1-7-16,5-3 0 0,0 2 0 0,0-2-2 16,0 0-1-16,2 0-7 0,2 2-5 15,4-2-6-15,6 4-3 0,9-3 4 16,8 5 0-16,10-5 6 0,14 5 2 0,12 1 0 16,13-4 2-16,20 8 0 15,8-2 0-15,4 2 0 0,0 1-2 0,0 0-1 16,-4 4 1-16,15 2 0 0,-2 7 0 15,5-6 1-15,-7-1-1 0,-14 3-2 16,-9-6 1-16,-14 1-2 0,-11-2 1 16,-13-7 2-16,-11 0 0 0,-13-2 1 15,-11-3 3-15,-10-2-1 0,-10 0-1 0,1 0-4 16,-9-2-12-16,-4 0-1 16,-8-1-1-16,-9 3 4 0,-15-4 9 0,-14 4 0 15,-19 0 2-15,-20-5 0 0,-7 0-1 16,-10-6-1-16,-4 4 1 0,-2-4-1 15,-7-1 0-15,9 1 1 16,4-5 1-16,13 2 1 0,1 0 0 0,5 5 1 16,9-2-1-16,11 4 0 0,10 0 0 0,16 6-1 15,18-7 1-15,5 5-2 0,16 1 15 16,7 2 7-16,1-2 1 0,8 2-4 16,0 0-25-16,7 2-12 0,9-2-3 15,11 4 3-15,21-1 10 0,28 4 4 16,14 0 0-16,26 0 3 0,10-3 0 0,12 0 0 15,11 1 7-15,4-2 3 0,8 3 4 16,-5 1 0-16,-10-2-3 0,-8 0-4 16,-15-3-2-16,-17-2 0 0,-24-5-2 15,-25 0 2-15,-18-1 4 0,-25-1 0 16,-9 0 2-16,-15 2-15 0,-8-1-10 16,-17 3-5-16,-16-2-2 0,-36 3 14 0,-39 2 6 15,-35 9 2-15,-34 0 0 0,-16 8 1 16,-16 5-1-16,-5 4-1 0,9 1 0 15,1 3 0 1,22-2 0-16,17 1 0 0,13-3 1 0,34-5-1 16,20-3 2-16,33-4-1 0,19-5-1 15,20-5 9-15,18-1-26 0,17-4-37 16,2-1-114-16,9-11 90 0</inkml:trace>
  <inkml:trace contextRef="#ctx0" brushRef="#br0" timeOffset="27926.54">4466 11573 1893 0,'0'0'57'0,"0"0"-27"0,0 0-8 0,0 2-17 0,0-2-5 0,4 1-6 0,-2 1-4 0,1 2-1 0,2 1 6 15,-1-1 5-15,5 4 4 0,-4-4 3 16,0 3 3-16,1 0 5 0,1 4 7 16,0-1 5-16,-5 3 1 0,-1 3-4 15,1 0-6-15,2 3-5 0,1 3-5 16,-1 2-2-16,1 5-3 0,0-1-3 0,4 4-1 15,4-2-2-15,8 7 1 0,0 4 2 16,4-4 0-16,-2 4 0 0,0-4 2 16,2 1 0-16,-2-1 2 0,2 0 1 15,0-1 2-15,1-3 1 0,-5-1 2 0,6 2 4 16,1-2 4-16,3 3 7 0,9 1 6 16,1-3 2-16,9 3-2 0,3-4-2 15,4 1-10-15,3 5 1 0,-2-3 2 16,6 1-2-16,-2-3 1 0,-1-1-8 15,-1-3-7-15,0-3-3 0,-3 1 0 16,-4-6-3-16,-5 0 8 0,-4-6 13 0,-3-7 16 16,-2-4 19-16,2-2 6 0,-6-8-4 15,3 1-6-15,1-6-9 0,3-3-14 16,2 0-11-16,4-5-9 0,11-5-6 16,1-4-3-16,9-9-2 0,8 0-5 15,4-9-2-15,-3-1-4 0,2-4 0 16,-6-6-2-16,-1 4 1 0,7-9 0 15,0 0 5-15,-4 0 2 16,2 2 4-16,-5 3 2 0,-8 0 1 0,-1 0 0 16,-4 8 1-16,4 4-1 0,4 10-2 0,6 7 2 15,8 5-5-15,4 7-2 0,8 5 0 16,-1 9-2-16,-7 4 3 0,-9 5-1 16,-3 7 0-16,8 4-3 0,-8 7 2 15,11 3 2-15,2 4 1 0,0 2 3 16,2 1-1-16,-8-5 1 0,-6 4 1 15,-10-4-1-15,1 6-1 0,-4-4 0 0,2 3 0 16,-2 4-1-16,-4 0 1 0,-1-2 0 16,0-3 2-16,-2-2 1 0,-5-5 0 15,-4-4 1-15,-11-4-1 0,-7-10-2 16,-4 0-6-16,-5-6-1 0,-3-1 0 16,0-2 2-16,3-5 7 0,-6-1 1 15,10-8 5-15,-5-3 2 0,6-5 0 0,10-3-1 16,5-3 0-16,5-2 1 0,8 0-1 15,6 1-1-15,10 5 0 0,12 1-6 16,-1 0 0-16,3 5-1 0,5 4-1 16,3 3 2-16,6 6-2 0,7 3 1 15,10 4 0-15,3 1 0 16,8 6 1-16,3 0 0 0,6 2 1 0,11 8 1 16,15 2 0-16,10 6 6 0,8-4 5 0,1 0 9 15,-10-7 1-15,0-2-1 0,-6-3-5 16,-12-8-2-16,-13 3 3 0,-13-6-1 15,-10-2-2-15,-12-2-5 0,-11-1-4 16,-17-4-3-16,-13 0 0 0,-14 0 0 16,-13 1-1-16,-5-1-16 0,-10 0-11 15,-10 4-29-15,-4-3-83 0,-1 5-38 0,-8-13 81 16</inkml:trace>
  <inkml:trace contextRef="#ctx0" brushRef="#br0" timeOffset="72714.92">4028 8982 1407 0,'55'0'136'0,"-49"6"-105"0,-72-6-50 0,54-4 52 16,8 4 4-16,-1 0 13 0,1 0 13 15,4 0 10-15,0 0 0 0,0 0-5 16,0 0-4-16,0-2-2 0,0 1-1 16,0-1 1-1,0 0-1-15,-3-7-1 0,4 2-1 0,5-2 0 16,-3-5-7-16,4-4-9 0,0-6-11 0,8-12-14 15,4-8-2-15,6-8-6 16,3-1-3-16,8 4 0 0,1-3-8 0,4 1-1 16,1-1-2-16,3-1 2 0,4 0 0 0,12 5 1 15,11-2 2 1,4 8-1-16,4 5 0 0,5 1 1 0,15 3-2 0,10 4-7 0,1 3 2 16,10 2 0-16,-4 12-1 0,-4 3 4 15,1 4-1 1,-4 5 1-16,-2 3-1 0,-3 3-3 0,1 8-2 0,2 4-5 15,-7 10-4-15,11 8-4 16,-8 4-2-16,-2 5 0 0,-3 1 4 16,-18 3 4-16,-1 8 5 0,3 9 1 0,-6 6-4 0,8 13-7 15,-11 6-3 1,-3-1 4-16,-10 1 2 0,-24-1 13 0,-12 2 2 16,-15 6 1-16,-3 5-4 0,-7-2-3 0,-14-4 3 31,-14 1-2-31,-15-10 3 0,-15-4 0 0,-10-8-1 0,-8-10 0 0,-9-3 2 15,-9-8 0-15,-11-5 4 0,-12-2 0 0,-9-6 1 16,-10-2 1-16,-15-7 0 16,1-4 1-16,-7-6 0 0,0-9 0 0,-6-4 1 31,-11-8 0-31,4-2-1 0,-4-9 1 0,11-3-1 16,1-6 0-16,8-3 2 0,16-6 3 0,15-1 5 0,8-4 14 15,14-5 4 1,5-4 4-16,6-7 11 0,14 0-1 0,8-8 4 0,12-8 20 0,11 2 15 31,12-9 9-31,10-16-3 0,12-18-24 16,9-21-25-16,13-7-17 0,8-3-4 15,15 15-4-15,14 4-10 0,9 6-6 16,6 6-11-16,5 6-5 0,4 15-10 16,3 13 4-16,7 13-33 0,6-1-17 15,3 12-6-15,11 4-30 0,7 11-6 0,8 7-58 16,10 9 94-16</inkml:trace>
  <inkml:trace contextRef="#ctx0" brushRef="#br0" timeOffset="83499.41">4521 11174 1583 0,'2'28'65'0,"-7"-28"12"0,1 0-19 0,2 0 8 0,-3-26-48 16,5 26-12-16,0 1-15 0,2 7-5 16,0-3 1-16,5 6 5 0,-2 1 8 0,-2 6 3 15,3-4 2-15,-3 2 0 0,-1 5-2 16,0-3 0-16,-2 3-1 0,2 4 3 15,-2 2 3-15,1 3 2 0,3 3 1 16,3 8-5-16,0 3-2 0,6 6-4 16,3 1 0-16,5 1 0 0,2-4 2 15,3 3 0-15,5-3 0 0,2 7-1 0,5 4 0 16,6-1 3-16,5 4-2 0,-4 2 2 16,3-4 0-16,-4 1 0 0,-7-5-2 15,8 3 0-15,-5-6 1 0,3-5 1 16,7 5 15-16,1-5 19 0,-1 0 10 15,6 1 3-15,-1-6-13 0,6-8-17 16,6 6-10-16,-1-2-6 0,3-3-1 16,0 3-1-16,-4-9 1 0,1 0 0 15,3-3 1-15,-8-6-3 0,1-2 9 0,-6-10 3 16,-4-2 6-16,-3-7 12 0,3-2 1 16,-4-8 1-16,-2-6-3 0,3-2-10 15,-4-8-10-15,8-10-3 0,0-1 3 16,4-11 1-16,1 0 1 0,-3 0-1 15,0-7-4-15,-3 4-4 0,1-1-3 16,0 1-2-16,6 7-5 0,-1-2-5 0,1 0-4 16,-4-4-2-16,-8 0 2 15,-4 2 5-15,-4-3 3 0,0 3 4 16,-2-5 2-16,2 5 1 0,0 0 1 16,-1 2 4-16,-7 9 3 0,3 0 4 0,-2 5 1 15,-2 2-3-15,2 1-4 16,4 3-3-16,-1 6-2 0,0-1-1 0,4 1 0 15,-5 6 0-15,2-2 0 0,-1 2-2 0,-5 0-1 16,-1 1 0-16,-1 3 1 0,-1-1 0 16,1 2 2-16,-1-3 2 15,-6 1-2-15,4-1 1 0,-1 3 1 0,5-2-1 16,5 6 0-16,-4-2 0 0,5 7-1 0,-1 0-1 16,3 3-1-16,-1 6-1 0,-3 4 0 15,3 4-1-15,-1 6-3 0,4-1-1 16,0 6-3-16,-7 0 0 0,0 3 1 15,0 1 2-15,0 3 2 0,-2 2 2 16,-2 2 3-16,2 0-2 0,-1 4 5 16,-6-6 3-16,0-2 1 0,-2 1 5 15,-1-6-4-15,-3 0 0 0,8-1-2 0,-3-1-2 16,-1 0-1-16,-3-5-1 0,-1 2 1 16,6-5-1-16,-3-3 2 15,-1-1 1-15,-1-3-2 0,-2-3 1 16,-2 1-1-16,0-6 0 0,1 1 1 0,-1-1 0 15,0-1 0-15,-5-1 2 0,-2-3 1 16,-2 0 6-16,-1-3 8 0,1-3 17 16,-1-6 10-16,4-4 1 0,1-4-6 0,6-1-19 15,2-7-12-15,6-2-9 0,2-6-2 16,4 1 1-16,8-4-1 0,2 1 0 16,7 3-1-16,-2 1-1 0,-5 6-1 15,4 7 0-15,-2 1-1 0,1 11-2 16,2 4-2-16,2 1 0 0,4 6-3 0,-2 2-1 15,2 6-1-15,5 5-4 0,0 2 2 16,5 6 3-16,-7 2 0 0,-2 7 2 16,1 0 1-1,-10-2 1-15,6 0 2 0,-5 2 5 0,-1-5 1 0,5 1 0 16,2-1 1-16,-1-2-1 0,2-2 1 16,5 1 0-16,3 1-1 0,8-2 2 15,5 0-1-15,-4-3 0 0,9-2-1 0,-10-4 0 16,1-5 0-16,13-1 0 0,-4-2 5 15,15-3 5-15,4 4 5 16,7-3 4-16,2 1 1 0,-5 2 2 0,4-7-4 16,-3 0-5-16,-1 0-2 0,2-8-4 15,0 0 2-15,2-13 12 0,-4-7 9 16,9-11 8-16,6-14 27 0,-4-6 12 0,5-8 4 16,-10-4-6-1,-4 5-28-15,-9-3-24 0,0 3-18 16,-7 6-5-16,-12-4-15 0,-8 8-28 0,-15-1-26 0,-6-2-135 15,-1-4 123-15</inkml:trace>
  <inkml:trace contextRef="#ctx0" brushRef="#br0" timeOffset="166577.85">13911 11911 1564 0,'2'0'53'0,"-2"0"-19"0,-2 0-17 0,2 2-16 16,-3-2-14-16,-1 4-4 0,2-1 14 16,-1-3 14-16,-8 4 21 0,-3-2 16 15,-5-1-5-15,-6 7-3 0,-2-8-7 16,-1 3-8-16,-2 1-10 0,-2-1-5 0,0 4-6 15,-4 0-4-15,-1-3 0 0,-7-1-2 16,-9-3 3-16,-8 4 4 0,-6-4 3 16,-8 4 0-16,-4-1-3 0,-3-3-4 15,-3 0-1-15,-2 5 0 0,0 3 0 16,-5-3 2-16,2 4 0 0,-11-8-1 16,-4 3 1-16,-3-4 0 0,-9 0 0 0,-4-2 2 15,4 0 0-15,-5 2-1 16,-6-5-1-16,-3 3 1 0,-2-3 14 15,0 3-1-15,5-3 0 0,8 5 0 0,-15-2-14 16,-2 2 5-16,-8-2 0 0,-9 1 1 16,10 1-2-16,-5 0-5 0,4 0 1 15,-4 0-1-15,4 5-1 0,4 0 0 0,-2-1 1 16,3-4-2-16,0 3 1 0,-2 4 1 16,9 1-1-16,2 0 1 0,-4 3 0 15,6-7-1-15,-10 3 1 0,3 2-1 16,-1 3 2-16,-1-5-2 0,-6 2 1 15,2-2-1-15,-1-2-2 0,-1 4 16 16,-1-3 6-16,-8-3 9 16,6-3 1-16,0 0-6 0,3-2 6 0,6-1-5 0,2-4 0 15,4 1-10 1,1-6-10-16,-2 0-2 0,9-1 0 0,-4-5-2 0,2 1 1 16,4-3-2-16,-7 1 1 0,5 1 2 15,3 0 1-15,4-5 5 0,-5 5 0 16,3-3-1-16,2 3 0 0,2 1-3 0,-1-8 0 15,-1 4 2-15,-3-8-2 0,-1 1 0 16,15-1-2-16,-1 1-3 0,12 0 0 16,15-1 0-16,2 1 1 0,5-2 7 15,0 0 3-15,-17-8 1 0,-6-1 2 16,-5 2-6-16,7 2-3 0,20 6-3 16,19 6-1-16,18 6 1 0,3-3 1 15,11 1-1-15,7 3 17 0,5-4 13 0,4 2 13 16,7 4 6-16,4-2-18 0,1 0-15 15,7 0-18 1,4-1-10-16,6-5 0 0,4 1 2 0,3-4 3 0,6 2 3 16,-1 0-1-16,8-3-1 0,3-1 1 15,1 0 1-15,3-1 1 0,8 0 1 16,-4-4 1-16,6 0-1 0,-2 2 1 16,-4 1 0-16,-2-1-1 0,-3 2 0 15,7-2 0-15,-2-4 0 0,9 4-1 16,-1 7 0-16,-3-4-3 0,6 2-2 0,-6 6-1 15,12 3-1-15,2-2 3 0,6 8-1 16,9-6 1-16,0-4 0 0,5 6-1 16,4-2-1-1,-6 9 3-15,8-6 2 0,-8 5 0 0,-1-5 1 0,-4 4 0 0,-3-5-1 16,-3 2 1-16,14 1 1 0,2-1 0 16,17 5 0-16,5-2 0 0,7 3-1 15,6 6-2-15,1 0-1 0,18 2-2 16,7 3 0-1,3 3 1-15,10 0 0 0,-2 3 3 0,10 1 1 0,0 3-1 0,-7-3 0 16,-1 2 2-16,1-5-16 16,-3 2-2-16,-8-4 1 0,-10-7-4 0,-21 0 18 15,1-4 2 1,11 1-1-16,-1-3 1 0,11-1 1 16,-4 0 0-16,3-3 0 0,5 3 1 0,2-4-1 0,-2 2 1 15,0 0-1-15,1-1 0 0,4 1 1 0,-1 3-1 16,2-1 0-16,1 4 1 0,9-1-1 15,6 2 0-15,-2 2 1 0,-6 0-1 16,-5-1 0 0,7 1 0-16,11 1 0 15,16 3 0-15,2 12 0 0,3-2 0 16,0 4-1-16,-9 3 1 0,6 0-1 16,-8 6 0-16,2 3 1 0,-8 0 0 15,-3 4 0-15,-4-2-2 0,-10 0 0 0,-8 1-2 16,-15 1 1-16,-3 0 0 0,0 5 2 15,-4-4 0-15,-5 3 0 0,-11 4 1 16,-10-1 0-16,2 5-1 0,4 2-1 16,1 5-6-16,4 4 0 0,-6-4-1 15,-9 9 2-15,-9-4 7 0,-5 3-1 16,-9-1 1-16,-12-3-1 0,-11 1 0 0,-7-1 0 16,-13-2-3-16,-8 2-1 0,-11-6-2 15,-7 4-3-15,-7-2 0 0,-5 2-2 16,-3 4 0-16,-2-6-2 0,-14-2 0 15,-4-1 2-15,-13 0 3 0,-7-8 6 16,-13-1 3-16,-17-6 0 0,-5-4-1 16,-13-3-2-16,-5 0-2 0,-6-3-1 0,-8 0 2 15,-4-4-5-15,-12 2 4 16,-1-5 1-16,-11 0-2 0,-5-1 5 0,1-1 1 16,-15-1 0-16,-19-1 3 0,-14-4-2 15,-21-2 13-15,-18-7 4 0,-8-1 0 16,3-5 2-16,-6 3-14 0,4 0-1 15,1-3 0-15,-20-2 6 0,-7-5 1 0,1-4 2 16,-25-2 4-16,4 0-3 0,1-7-2 16,-17 4 0-16,9-5 5 0,-1-3 1 15,6-1 11-15,19 2 1 0,6 1-9 16,16 2-3-16,19 6-11 0,14-3-6 16,18 3 0-16,20 3 2 0,19 0-3 15,21 5-36-15,38 6 430 0,19-7-301 16</inkml:trace>
  <inkml:trace contextRef="#ctx0" brushRef="#br0" timeOffset="-147120.81">14142 12005 1364 0,'-6'-1'73'0,"6"-3"28"0,0 2-40 15,0 2-21-15,0 0-12 0,0 2-10 0,0 2-7 0,-1-4-3 16,1 0 0-16,3 0-1 0,1 1-3 0,-4-1-2 0,-4 0-2 0,4 0-6 31,-9 2-4-31,9 2-2 0,-1-2-1 0,1-2 6 16,-9 5 7-16,2-2 4 0,0 3 8 0,-4 1 4 0,0 0 7 15,-1 2 9-15,-4 1 8 0,-7 1 1 0,0 0-5 16,0 1-8 0,-4 1-5-16,1-8-6 0,-8 4 5 0,-7-2-2 0,4 2-5 15,-4-4-2-15,0 4-8 0,1-7-5 31,-1 6-1-31,-2-4-2 0,1 1 1 16,-8 4 2-16,-1-2-1 0,-1 0 2 16,-6 2 9-16,-10 0 1 0,3 2-2 0,1-2-2 15,4 0-8-15,-3-1-1 0,0 1 2 16,-5 0 0-16,-6 2 2 0,-4-2 2 16,-4-1-2-16,-8 0-1 0,-4-1 0 15,-2-4-1-15,-10 6 0 0,1-5 1 16,2 1-1-16,-5 0 0 0,-7-1 1 15,-2-1 0-15,-7 4 0 0,-8-1 0 0,-6 3 1 16,5-2-1-16,-3 3 1 0,-1-4-2 16,4 1 0-16,-9-2 0 0,9 0 0 15,-3 1-1-15,-4-5-3 0,3-1 2 16,-8-1 2-16,-6-5 0 0,0 1 1 16,-3 0-2-16,2-6-2 0,-1 6 2 0,-1-6-3 15,12 8 2-15,-7-6 0 0,-3 3 1 16,-6-1 4-16,-11 0-1 15,10-2 0-15,-13 4 1 0,2-2-2 0,-2 3 2 16,-2 1 1-16,-3-4-2 0,-2 0 2 16,-2-6-2-16,-2 3 0 0,6-1 0 15,1 0-2-15,-6-3 1 0,1-5-1 0,-4-3 3 16,-3 1-3-16,2-2 1 0,0-4-1 16,7 3 0-16,5-3 0 0,2-1 0 15,-2-2 0-15,15-1 0 0,1-1 1 16,6 2 0-16,6-2 2 0,-1-5 3 15,11 5-1-15,1 0-2 0,9-5 1 16,2 7-4-16,-2-2 0 0,14 4 0 16,8-1 0-16,20 1-1 0,8 1 1 0,10 1 0 15,6-4 1-15,-4 0 1 0,-1-2 1 16,4 1-1-16,6 1 2 0,13 2 1 16,10 3 5-16,12 7 11 0,12 2 7 0,4 4 8 15,4-4 6-15,2-2-24 0,8 1-12 16,5-5-7-16,8-2-16 0,10-8 14 15,6-4 0-15,6 1-1 0,3-6 2 16,-4 2-1-16,-2 2 0 0,1-6 0 16,0-1 0-16,-4-1 1 0,3 1 0 15,6-2-1-15,0 3 1 0,9 3-1 16,3-1 2-16,4 2-1 0,1 5 2 0,8 4 1 16,16-4 1-16,12 2-2 15,7 4-4-15,0 0-2 0,2 5-4 16,-4 1 1-16,18 3 4 0,13-2 0 0,1-1 1 15,4 3 0-15,-12 1 0 0,-10 2-1 16,6 2 5-16,3-4 0 0,4 2-1 16,8 2-1-16,-1 0 0 15,9 2 0-15,12 1 1 0,6 2 0 16,10-2 1-16,11 3 0 0,0 0 0 16,3 1 1-16,-1 2-2 0,-2-4 0 0,0 2 1 0,0-4-3 15,-9-1-3 1,-7 3 0-16,2-5 1 0,5-4 6 0,3 1 1 0,-1-3-2 0,-2 2 1 15,-17-1-1-15,1 1 0 0,2 2 3 16,1 4-1-16,20-1 0 0,2 6 1 16,2 0-1-16,2 5-2 0,-8 2-2 0,7 6 1 15,12 4 1-15,8 3-2 0,0 3 0 16,-9 0-1 0,-4 3-2-16,-10-3 4 0,2 5 1 0,10 1 6 0,11-3-20 31,11 8-6-31,-4-6 1 0,-2 0-5 15,-6 2 19-15,-10-1 5 0,0 2 1 16,4-1-1-16,-2 4 0 0,-7 1 0 0,-3-1-2 16,-8-4 1-16,-6 2 1 0,6 5 0 15,-1 0 1-15,-4 4 0 0,3 1 3 16,-10 3 6-16,-7-3 6 0,-5 4 6 16,-8 4 4-16,4 6-3 0,7 8-2 15,2 9-5-15,-7 1-5 0,-7 2-3 16,-8 2-2-16,-4 2 0 0,-3 3 1 0,-6 5-2 15,-13 3-2-15,-4 1-1 0,-8 2-2 16,-8-6 0-16,-15 1 0 16,-9-9 0-16,-26-6-3 0,-13-5-3 0,-16-3-6 15,-18-3-4-15,-4-1-2 0,-13 2-4 16,-12-6-6-16,-15-1 2 0,-24-7 3 16,-18-6 8-16,-17-2 10 0,-18-5 4 0,-15-3 0 15,-29-6-1-15,-16-7 1 0,-21 1 1 16,-18-3-2-16,-3-1 2 0,-12-2-4 15,-2-2-1-15,-18 0 2 0,-3-2 2 16,-7-1 3-16,-17-3 14 0,-4 1 30 16,-22 0 5-16,-1 1 0 0,8-3-16 15,-2 0-29-15,28 2-6 0,-9-4-1 0,-17-5 0 16,1-3 7-16,-23-10 12 0,6 1 2 16,1-6 3-16,4 0-9 0,23 4-10 15,0-4-3-15,30 6 0 0,25-6 0 16,16 5-1-16,41-1 1 0,19 7 7 15,22 3-20-15,19 2-31 0,10-1 257 16,11-6-182-16</inkml:trace>
  <inkml:trace contextRef="#ctx0" brushRef="#br0" timeOffset="-27700.98">12963 11949 1618 0,'83'14'82'0,"-39"23"224"32,-38-30-282-32,-5-5-2 0,-1-2 0 15,-1 0 0-15,-5 0 3 0,-1 4-2 16,-2 1 0-16,-5-2 8 0,-7 1 10 16,-6 3 6-16,-5-3 3 0,-3 3-1 15,-8-4-4-15,-8 1-10 0,1-1-5 0,-8-1-9 16,-1 7-9-16,-6-5-4 0,-8-1-5 15,-9 4-3-15,-4-7 1 0,-8 2-1 16,-9 0 2-16,-12-2 0 0,-11 0 0 16,-7-6 1-16,-11-4 3 0,-8-1 0 15,-1 2 0-15,-3-1 0 0,-5-6 1 0,-8-4-2 16,-8 2 2-16,-9-1 0 0,1-2-2 16,-4 5 1-16,6 0-1 0,4 5-2 15,3 4 1-15,10 3-2 0,3 1 1 16,5 3-1-16,5 0 1 0,-12 0 2 15,-1-2 2-15,-8-1 0 16,-10-3-2-16,-1-4 2 0,-13-1-2 0,-4-3-2 0,12 0 0 16,4-2-3-1,12-2 0-15,16 2 1 0,-9 0 0 0,11 0 0 0,-3-3 2 16,-6 1 2-16,-2 0 4 0,1 4 11 16,11-2 0-16,12 4 3 0,11-3 7 15,7 1-4-15,15 4-2 0,17 2-4 16,21-2-11-16,17 6-8 0,14-3 1 15,7 4-1-15,13 3 0 0,2-2 1 16,3 2 0-16,7 2-1 0,-2-1 1 0,6 1-1 16,-1 0-1-16,1-2 2 0,3 0 2 15,2 0 2-15,0 0 1 0,0 2 3 16,13-2-1-16,-6 0-2 0,18 0 0 16,-2 0-3-16,18 0 2 0,17 0 0 15,20 3-3-15,36 1 3 0,20 1-3 0,17 4-3 16,12-5 0-16,0-1-5 0,6 1 1 15,4-1-1-15,8-3 0 0,5 4 2 16,18 3 1-16,11-4 1 0,8 3-1 16,24 3 2-16,6 3 0 0,3-1-2 15,2 3 0-15,-8-2-5 0,-17-3 0 16,-6 2 4-16,1-4 1 0,1 3 2 0,7 10 3 16,7 1-1-1,-4 0 0-15,-8 8 1 0,1 3-1 0,-12 5-1 0,-7 6 0 16,-8-1-1-16,-6 4 0 0,-8 6 1 15,-6-6-1-15,-13-4 0 0,-16-3 0 16,-9-1 0-16,-12-1 0 0,-13-5 0 16,-17-4 0-16,-22-8 0 0,-21-3 1 0,-14-4-1 15,-13-3-1-15,-15-4-2 16,-8-1-2-16,-10-3-9 0,-2-2-10 0,-2 0-6 16,-10 0-3-16,-13-2 8 0,-14-5 9 31,-28-6 7-31,-26-4 6 0,-31-10-6 15,-23-3 9-15,-21 0 2 0,-11-2 2 0,-15 4 6 16,-11-1-8-16,-6 3-1 0,-14-1-1 16,-15 6 1-16,-8-1-1 0,-9 1 0 15,-9 7 1-15,5 2-2 0,-1 1 1 16,-1 9 0-16,13 4-1 0,2 3 1 16,4 1 0-16,4-1 0 0,4 0 0 15,6-1 0-15,12 1 1 0,12 0-1 0,8 1 1 16,10-3 0-16,3 3 0 0,11-5 0 15,15 3 0-15,10-1 0 0,16 5 0 16,18-5 1-16,15 6-1 0,22 0-1 16,9 1 0-16,9 3 1 0,16 1 1 15,6 0 2-15,12 0 0 0,8 2-1 16,2 0-1-16,4 2-1 0,6 2 1 16,5-6 0-16,1-2 1 0,0 2 1 15,0-3 2-15,1 0-1 0,-2 1 0 0,2-7-1 16,5 4-2-16,1-5 1 0,-2-1 0 15,-1-1-1-15,-4-2 2 0,0 0 2 16,0 0-1-16,3 0 1 0,-1-3-1 16,0 1-5-16,-2-2-5 0,3-5-16 15,-1 4-24-15,5-6-40 0,0 1-69 0,7 1-44 16,9-4 97-16,6-1 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0:55:31.27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14872 73 1554 0,'-9'0'28'0,"-3"2"-41"0,-2-2-25 0,-2 3-12 0,-4 6-10 0,-4 2 32 0,-5 7 24 16,3 1 30-16,-3 6 20 0,4-2-16 15,4 0-4-15,-7-2-15 0,3 2-10 16,-2-3-21-16,-3 1-22 0,-2 8 4 15,-7-3 65-15,-3 4 27 0,4 0 15 16,-4-3-15-16,1-4-75 0,2 7-14 16,-3 6 19-16,-5 1 15 0,0 6 16 15,2-1 2-15,10-5-26 0,10 1-13 0,9-1 6 16,7 2 7-16,2 0 16 0,7 2 15 16,7-2-7-16,7 3 11 0,1-1 1 15,2-7 2-15,-4-6 1 0,4-1-13 16,3-4-2-16,-2-4-4 0,-1 2-3 15,-2 2-2-15,-1 6-5 0,3-1-1 0,-1 4 0 16,7 5 0-16,-1 4-1 0,1 7 0 16,0 0-1-16,-2 9 1 0,-3 5-1 15,-2 3 0-15,-6 8-2 0,-4-2-1 16,-6 2-3-16,-7-1-3 0,-9-3-7 16,-13-3-3-16,-8 1 1 0,-11-1 2 15,-3-2 11-15,-9-2 3 0,-4-4 2 0,-2-4 2 16,2-7 0-16,0-8 0 0,9-3 1 15,9-8 3-15,9-3 2 0,9 0 3 16,5-6-1-16,3 4 3 0,6-5 9 16,7 0 2-16,3-2-1 0,4-4-2 15,0-1-11-15,2 3 7 0,0-7 8 16,5 2 7-16,-3 2 12 0,4-6-1 16,0 6-4-16,0-4-8 0,5 5-10 0,-3 2-12 15,3 8-5-15,3 2-4 0,3 7-2 16,-3 8-1-16,4 5-1 0,-2 7 1 15,1 4 2-15,-5 6 1 0,-3-1 1 16,-2 7 0-16,-8-7 0 0,-2 4 0 16,-10 2 1-16,-8 5 0 0,-8 5 1 15,-5 9 1-15,-5 0 1 0,0-3-3 0,-6-4 1 16,2-5 0-16,2-4-1 0,2-4 2 16,2 4-2-16,6 1 1 0,6-1 0 15,2-4-1-15,7 1 0 0,1-4 0 16,4 5 0-16,1-6 3 0,6-3 3 15,2-3-2-15,9-16 3 0,-1-2 4 16,1-1 0-16,7-1 0 0,4 8 12 16,1-6 5-16,9 4 1 0,2-6 2 0,-7-6-14 15,5-6-10-15,0-4 2 0,-1-5 1 16,4-6 2-16,-3-1 1 0,4-7-1 16,10-7-30-16,19-11-320 0,18-19 239 15</inkml:trace>
  <inkml:trace contextRef="#ctx0" brushRef="#br0" timeOffset="7848.79">3815 7442 1236 0,'31'14'35'0,"-10"-2"-7"0,0-1 12 0,-8-2 13 0,-3-6 16 0,6-1 2 0,2 0 4 15,0 1-3-15,6-3-2 0,1 6 2 16,5-6-1-16,6 2 1 0,5-2 2 16,1 0-7-16,6 0-12 0,-2 0 4 0,6 0-14 15,-6-2-12-15,0 0-7 0,12 2-21 16,-1-4-3-16,3 4 1 0,-6 0-3 15,-10 0 0-15,-5 0 1 16,-11 0 0-16,-6 0 0 0,-8 0 2 0,-13 0 0 16,5-3-7-16,-15 1-1 15,-5 0-5-15,-11-10-3 0,-19-2 6 0,-22-4-7 16,-26-5 2-16,-23 4 3 0,-24-8 5 0,-17 2 5 16,-7 4 1-16,-4-2 0 0,18 9-3 15,1 1 0-15,7 3 1 0,12 1 0 16,0 3 3-16,6-1-1 15,10 2 1-15,3-4 0 0,7 2 0 16,11-4-2-16,16 8 0 0,17 1-1 16,18-2 2-16,15 3 21 0,10 1 22 0,9 1 12 0,7 7 2 15,0-8-24-15,7 0-20 0,5 0-18 16,6 0-1-16,12 1 5 0,20 3 3 16,15 5 11-16,22-6 0 0,20-1 1 15,13-2-1-15,10 2-2 0,8 3 0 16,7-1-4-1,-8 6-2-15,-1-3-2 0,-1 6-4 16,-9 3 1-16,10 9-1 0,-3-2-1 0,-12-2 0 0,-16-2 0 0,-15-3 0 16,-12-3 1-16,-18-3-1 0,-6 3 0 15,-21-8 0-15,-12-1 0 0,-3 1-3 16,-16-5-8-16,0 2-7 0,-6-2 0 16,-10 0 0-16,-7 0 7 15,-11-2 7-15,-16-7 1 0,-23 4 2 0,-14-8-1 16,-16 1 2-1,-14-6 4-15,-11 4 5 0,-7 2 1 0,2 1-2 0,10 6-3 0,6-4-3 16,3 2 0-16,4 0 1 0,5 3-2 16,11 4 1-16,7-2-2 0,10 1 12 15,13-3 13-15,16-1 13 0,18 3 12 16,10-2 1-16,9 4-4 0,7-7-12 16,4 4-9-16,9-1-12 0,8-3-14 0,15 4-5 15,17-3-4 1,20-3 0-16,25 8 5 0,25-3 2 15,12 4 1-15,16 0 0 0,-2 0 0 0,-2 0-1 0,-3 4 1 16,-11 5 1-16,0-4 0 0,-14 4 0 16,-7-4 0-1,-14 4 1-15,-21-6 0 0,-17-3 0 0,-26 2-1 0,-13 0-1 0,-17-2-6 16,0 0-7-16,-2 2-6 0,-11 0-4 31,-8-4 2-31,-17 2 8 0,-26-7 7 16,-26-6 2-16,-19-1 3 0,-20-2 1 15,-1 2-2-15,-1-6 3 0,-3 4 0 16,15 6 1-16,11-1 2 0,17 1-1 0,17 6 1 16,15-7-1-16,13 6 1 0,15 5 4 15,10-5 15-15,17 5 11 0,-2-4 4 16,8 4-7-16,7 0-16 0,3 2-21 16,12 3-7-16,13-3 2 0,14 7 0 15,18 0 10-15,11 3 3 0,14 4 0 16,10 0 1-16,9 7 0 0,1 0-2 0,-1 6 1 15,0-3-1-15,-7 1 1 0,-14-2 0 16,-9-6 0-16,-23-1-1 0,-16 1 0 16,-8-6-1-16,-17-4-1 0,-5 1 0 15,-7-6-2-15,-6-2-4 0,-4 1-4 16,-5 1-1-16,-6-3 2 0,-9-1 3 16,-13 0 5-16,-21 0 1 0,-23-1 2 0,-23-6-1 15,-16 1 1-15,-25-8 1 0,-3 2-1 16,-11 3 2-16,3 2-1 0,15 0-1 15,7 5 0-15,6 0-1 0,16 4 1 16,11 3 0-16,11-1 0 0,9 1 1 16,9 0 0-16,16-1 1 0,16 1-2 15,15 2 5-15,8-3-17 0,7-1-37 0,7-3-69 16,-2 0-74-16,2 2 96 0</inkml:trace>
  <inkml:trace contextRef="#ctx0" brushRef="#br0" timeOffset="41971.96">906 9988 1159 0,'-2'3'199'0,"-5"10"59"15,5-4-172-15,-3-8-25 0,3 3-6 0,0 1-10 16,-3 1-7-16,2-5-8 0,3-1-7 15,0 2-8-15,0 0-5 0,0-2 10 16,0 0 14-16,0 0 13 0,0 0 9 16,0 0 3-16,0 0-2 0,0 0-6 0,1 2-6 15,1-1-15-15,9 5-10 0,-6-6-5 16,4 2 4-16,3-2 2 0,4 0 2 16,6 1-3-16,4-1-6 0,6 2-5 15,5 0-2-15,8-2 0 0,6 0-3 16,-1 0 0-16,1 0-2 0,8 2 0 15,-1 1 2-15,13-1-1 0,5 0-1 16,2-2 1-16,2 1 0 0,7 1 0 0,2-2 1 16,6 0 0-16,5-2-1 0,2 1 1 15,7 1 0-15,11 0 1 0,3 0 2 16,1 0 1-16,-6 0 1 0,-2 0 1 16,-12-2 0-16,6-3-3 0,-2-2-5 15,2-2-1-15,2-4-1 0,-9-1 2 16,-9-4 4-16,-2 1 2 0,-7-1 1 0,-9-2 4 15,2 4-2-15,-12 0-1 0,-9 6-1 16,-8-1-3-16,-13-1 0 0,-6 6 0 16,-11 1-3-16,-6 3 4 0,-2 1-13 15,-11-3-29-15,0-1-45 0,-2 1-47 16,-2 4-34-16,-10-12 79 0</inkml:trace>
  <inkml:trace contextRef="#ctx0" brushRef="#br0" timeOffset="49672.53">12743 10284 1346 0,'57'-9'4'0,"-13"-3"-52"0,0-4-22 0,-12-9 21 16,0-2 58-16,-2-1 81 0,-3-2 41 0,-2 1 21 0,-2 6-6 0,-2 2-26 16,-3 9-23-16,-4 5 1 0,-5 5-24 15,-2 2-10-15,-2 0-8 0,0 2-14 16,1 3-15-16,-1 4-16 0,2-2-9 15,0 5 0-15,0 1-2 0,-3-1-3 0,-6 2-3 16,-7 0-3-16,-7-3-5 16,-9-2-1-16,-6 0 2 0,-17-7 3 0,-5-2-1 15,-15-2 1-15,-3-2 7 0,-5-3 5 16,-9 4 14-16,-9 1 5 0,-2-4 0 16,-1 6-3-16,-4 8-4 0,-4-3 0 15,-1 4-6-15,1 1 0 0,0-2 1 16,-1 0 5-16,-2-4 1 0,-4-4-1 15,6 0-2-15,10-2-9 0,13-7 0 0,15 4-1 16,6-6 1-16,16 4 1 0,9-3 1 16,0 2-1-16,12 3 0 0,7 3 16 15,6 1 7-15,12 1 9 0,0-2 5 16,5 2-13-16,9 2-6 16,6-1-5-16,19-1-5 0,9 4-3 0,12-2 0 15,20 5-3-15,7-2 0 0,21 6-2 16,18-1 1-16,10 3-3 0,6-1-1 0,2 1 1 15,-6-1-1-15,-5-1 1 0,-2-6 1 16,-12 2 0-16,-11-5 1 0,-3 0-2 16,-10-2 4-16,-8 0 5 0,0 0 3 15,-20 0 5-15,-4-2 4 0,-17 0 2 0,-14-1 3 16,-17 3-4-16,-13 0-15 0,-4-4-25 16,-10 4-22-16,-7-2-12 0,-15 0 3 15,-28-1 14-15,-20-4 13 0,-24 0 12 16,-15-6 3-16,-13-3 3 0,-12-5 4 15,-6 5 1-15,-6 0-1 0,11 2 1 16,7 2-2-16,10-1 0 0,15 6 1 0,9 0 0 16,17 3 0-16,9 3-1 0,18 1 0 15,16 0-1 1,3 0 4-16,19 0 3 0,11 3 1 0,6-1 2 0,7 3 3 16,9-1-1-16,10 1-2 0,17 4-2 15,22 3-5-15,24 4-3 0,24 2 1 16,31 7 0-16,12 3 0 15,12 2 1-15,2 1-1 0,-1-1-1 0,-6-2 0 16,-16-8 0-16,-14-1 0 16,-18-5 2-16,-16 0-1 0,-7 1 0 0,-17-5-1 0,-17 3 9 15,-17-6 15-15,-20 0 0 0,-7 0-2 16,-16-5-26-16,-10 1-13 0,-17-1-1 16,-22 5 10-16,-31-5 21 0,-17-2-1 15,-24 0 0-15,-22-11-3 0,-8 8-5 16,-8-1-2-16,13-3 1 0,24 5-54 0,7-1-64 15,19-6-73-15,8-3 244 0,10-10-93 16</inkml:trace>
  <inkml:trace contextRef="#ctx0" brushRef="#br0" timeOffset="100866.77">6060 16319 1311 0,'20'-14'107'0,"-4"0"34"0,0 1-19 0,-4 8-63 0,-3-2-10 0,3 3 0 0,-1 4 12 0,1 0 4 0,1-1-6 0,1 1-9 16,-5 1-9-16,0-1-9 0,3 4-8 16,-8-2-6-16,4 3-5 0,-4-3 0 31,-2 0-2-31,-2-2-3 0,0 0-6 15,0 0-6-15,0 0-9 0,-6 1 0 0,-1-1 4 16,-5 0 6-16,-8 0 7 0,-10 2 3 16,-10 0-1-16,-8-2-5 0,-9 0-4 15,-10-2-2-15,-10-1 2 0,-1 3 1 16,-5-2 1-16,-2 2-2 0,2 0-3 16,-3 0 1-16,3 2 3 0,-4-1 1 15,0 3 1-15,8 3 0 0,-7-5 0 16,7-2 0-16,-8 2 0 0,-2-2 0 0,-1 0 0 15,-4 0 1-15,2 0 1 0,-2-2 2 16,-2 2 2-16,0 0 1 0,-3-4 2 16,-1 1 0-16,5 1-5 0,-5 0 9 15,1 0 18-15,3 1 5 0,8-3 3 16,15-1-9-16,15 1-20 0,13 2 4 16,6-1 17-16,6-1 12 0,8 3 7 0,3-1-7 15,8 2-14-15,0-4-13 0,3 4-7 16,3-2-3-16,2 2-2 0,6 0 1 15,0 0-1-15,0 0 10 0,0 0 6 16,0 0 2-16,6-1-2 0,-1 2-9 16,4-1-8-16,3 0 0 0,8 2 1 15,6-2-2-15,13 0 1 0,13 0-3 0,6-2 0 16,2 1 0-16,13-3-1 0,2 1 1 16,15-1-3-16,9 2 2 0,9 1-2 15,10-3-2-15,9 2-1 0,4 2-1 16,6 0 0-16,7 2 1 0,-3 3 2 15,1-1-1-15,-11-1 3 0,2 4 1 16,-7-5 1-16,-5 4 1 0,5 2 0 16,-9-2 0-16,-9 3 1 0,-12 1-1 0,-15-3 1 15,-12 4 0-15,-12-6 1 16,-13 4 1-16,-8-2-1 0,-13 0 0 0,-4-1-3 16,-8-3 0-16,-6 3-7 0,-5-5-9 15,-7 1-13-15,-5 2-6 0,-6 3 6 16,-17-2 9-16,-15 6 14 15,-21-8 7-15,-10 4-1 0,-12-5-3 16,-11-7-2-16,-19-2 3 0,-17-4 0 0,-14-3 1 16,-13-2 2-16,-10-2-1 0,-13-1 1 0,-6 1 2 15,4-2-1-15,2 4 1 0,4 1-1 16,9 0 0-16,14 1 0 0,12 2 1 16,13 3-1-16,17 4 0 0,8 1-1 15,17 0 1-15,13 4 0 0,14 0 2 0,12 6 3 16,16-4 1-16,20 1 2 0,10 1 5 15,2 1 5-15,6-1 6 0,3 1 0 16,-2 0-4-16,2-1-6 16,2-1-9-16,-2 4-5 0,3-3-1 15,-1 1-1-15,5 2-1 0,-5-5-6 16,1 0-16-16,-3 0-19 0,0-2-39 0,0 0-53 0,0 0-5 16,0 0 60-16</inkml:trace>
  <inkml:trace contextRef="#ctx0" brushRef="#br0" timeOffset="125782.5">23161 5226 471 0,'-25'42'1127'46,"22"-42"-1015"-30,1-2-67-16,2 2-10 0,0-3 0 16,0 3 5-16,-2 0 5 0,2 0 0 15,0 0-3-15,0 0-7 0,-1 0-12 16,1 0-9-16,0 0-7 0,0 0-7 0,0 3-2 16,0-1-1-1,0-2-2-15,0 9 1 0,0-2-2 0,1 0 0 0,3 2 1 16,-4 2 3-16,2-3 1 0,1 3 3 15,1 0 2-15,-2 1 0 0,6-5 2 16,-2 2-1-16,3 0-1 0,0-2 0 16,-4-2-1-16,4 2-1 0,1-3-1 15,-3 1 2-15,4 2 0 0,7-3 0 16,-2 7 2-16,7-4-2 0,3 0 1 0,1 2 2 16,3 0 0-16,2 1 1 0,2-1-1 15,1 3-3-15,8 3-2 0,-4 1 0 16,3 3-1-16,-3-5 0 0,-5 0 0 15,-6-5 0-15,1 2 0 16,-4 3 0-16,1-1 3 0,1-8 4 16,-4 6 2-16,5-1 1 0,1-3-1 0,-5 4-2 0,5-6-3 15,-3 2-1-15,-3-3 0 0,0 1-2 16,2 0 4 0,0-5 1-16,9 0 1 0,1 0 0 0,-3 0-4 0,5-5 0 15,2 0-1-15,-5 0 1 0,5-6 0 16,-7 0 0-16,3 4 1 0,1-5 2 0,5 1 0 15,-4 4-1 1,4-5-1-16,1-1-2 0,4-3 0 0,4 2-1 0,1 0 0 16,-1 0 0-16,7-8-1 0,-6 5 0 15,4-3-2-15,4-1-1 0,-3 0 1 16,1-1 1-16,0 3 0 0,5-4 1 16,4 0 0-16,-6-4 0 0,5 2 0 15,-10 4 0-15,-1-4 0 0,1 8-1 0,-6-1 1 16,6 4 0-1,4 1-1-15,3 4 0 0,0 6-3 16,2 3-3-16,10 0-2 0,1 7 0 0,15 11-1 0,2-1 3 16,4 10 1-16,-4 3-1 0,6 2 1 15,-6 2-3-15,2-1 1 0,0-1 2 0,-9 0 0 16,7 7 4 0,-16-3 0-16,-6 1 0 0,-12-5 0 15,-14 0 2-15,6-6 0 0,-4 1 0 16,-3-2 1-16,-3-8-1 0,-11-2 0 0,-3-5 0 0,-3-4 0 15,-3-1 0-15,5 4 2 0,-4-9-1 16,-3 3 1-16,5 1 1 0,-4-6 2 0,1 0 0 16,-1-3 2-16,-4-4 3 0,-1 4 1 15,2 1 1-15,-2-5-1 16,4 4-3-16,8-7-3 0,4-3-2 0,6 1-1 31,10-5-1-31,7-2 0 0,7 3-1 16,13-3 1-16,5 5 0 0,4 5-1 15,1 2 0-15,-3 7 0 0,1-3-2 0,-3 1 1 16,0 1 0-16,-3-4 1 0,8 1 0 16,-7 3 0-16,8-6 0 0,6 4 0 15,1-4 1-15,-5 4-1 0,7-4 1 16,-14 2 0-16,-1-2-1 0,6 5 0 0,-6-1 0 16,3 3-1-16,10-1 0 0,5 3 1 15,1 0 0-15,6 1 0 0,-6 1 0 16,-6 0-2-16,-4 1 1 0,-9-1-1 15,-4-2 1-15,6 4 0 0,0-2-1 16,3 5 1-16,4-4 0 0,-7 1-1 16,1-1 2-16,3 3-1 0,-6-5 5 15,5-1 7-15,-5 0 10 0,-9-1 23 0,-1-8 15 16,-10 2 10-16,-3-8-1 0,-4-2-19 16,-1 1-19-16,-6-2-13 0,1 4-10 15,-3-2-3-15,-4 0-1 16,-5 0 0-16,1 0-6 0,1-7-35 0,3-2-58 15,15-10 54-15</inkml:trace>
  <inkml:trace contextRef="#ctx0" brushRef="#br0" timeOffset="135327.34">6686 11686 1549 0,'28'25'52'0,"95"-55"83"16,-102 28-53 0,-12-1-6-16,0 1 8 0,1 0 6 15,-2-3 3-15,4 1-10 0,0 1-16 16,1-1-18-16,1-1-20 0,-7 0-14 16,4 3-10-16,-4-4-3 15,-2 3-1-15,0 1 2 0,-1 0 0 0,-1 2-3 0,-3 0-6 16,0 0-13-16,-3 2-10 0,-4 0 5 15,-4 1 4-15,-8 3 11 0,-10-4 9 16,-15-1-1-16,-18-1 1 16,-5-1 4-16,-20-3 2 0,-11-5 8 0,-17 0 6 0,-18 0 12 15,-16-3 7-15,-3 1 4 0,-6 4 4 16,-4-5-5-16,-4-1-7 16,1 3-13-16,11-3-9 15,13 5-10-15,19-5-2 0,14 2 2 0,14-1 5 0,14 0 8 16,15 3 14-16,6-4 9 0,11 5 2 15,11 0-2-15,10 1-9 0,11 2-5 16,9 3 3-16,7 0 7 0,4-3 2 0,1 3 0 16,6 1-6-16,1-3-15 0,8-3-10 15,10 2-7-15,9-4-3 0,9 0-1 16,5 2 4-16,4 0 1 0,8 1 1 16,6 1 1-16,5 2 0 0,11 1-2 15,-3-5 3-15,3 3 0 0,1-1 0 16,3-1 0-16,15 6 0 0,11 6-3 0,7 4 1 15,6 3 0 1,-6-2-1-16,-2 3 2 0,2 0-2 16,-9 2 0-16,-3 2 1 0,-7-1 0 0,-13 1-1 0,-3-2 1 15,-6 0-1 1,-7-2 0-16,-5 0 0 0,-4 0 1 0,-8-1-1 16,-9-4 1-16,-6 1-2 0,-12-1 0 0,-13-3-3 15,-15-3-6-15,-4-1-6 0,0 3-6 0,-5-3 0 16,-8 0 6-1,-17 1 9-15,-13-1 5 0,-22-2 2 0,-11 0-1 16,-13-3 0-16,-21-3 0 0,2-4 1 0,-20 1 0 16,-3-2 1-16,3 0 0 0,-12-1 1 15,9 5-1-15,3-4 6 0,6 1 3 0,7-1-1 16,3 4 1-16,4-2-4 0,5 4-3 16,16 1 1-16,13-3 2 15,15 2-2 1,24 3 1-16,10-5 6 0,23 7 5 0,2 0 10 0,-2 0 7 0,-8-4-1 15,13 3-4-15,4 1-6 0,2 0-10 16,13 0-5-16,-3 0-5 0,20 0-4 31,18 0 1-31,16 0-1 0,15 1-1 0,15 3 3 16,7 3-2-16,11-2 2 0,8 6-1 16,4-2 1-16,11 3-1 0,6 1 1 15,10 3 0-15,-9 1 0 0,-1 3 1 16,-11-6 1-16,-10 2-2 0,-5-2 1 15,-17 2 0-15,-19-2-1 0,-19-1 1 0,-15-1 1 16,-12-5 0-16,-17 0 1 0,-13-5-3 16,-10-2-5-16,2 0-7 0,-15 2 2 15,-3 0 2-15,-15-2 5 0,-15 0 5 16,-16-4-2-16,-24-1 3 0,-20-4 0 16,-17-5-2-16,-10 0 1 0,0-1 0 15,-2 3-2-15,2 1 2 0,-1-1 1 0,3 1-2 16,7-1 2-16,15-1-1 0,19 3-2 15,13 3 2-15,15 0 0 0,7 1-2 16,14 6 2-16,7 0-2 0,5 0 2 16,13 2-15-16,2 0-35 0,6 0-40 15,6-2-50-15,-1 0-98 0,-3 0-458 16,2-4 442-16</inkml:trace>
  <inkml:trace contextRef="#ctx0" brushRef="#br0" timeOffset="146301.79">23660 5804 1694 0,'-8'15'35'0,"3"0"-34"0,3 4-3 0,2-3 3 0,0 2 3 0,0-8 2 0,2 1 0 16,2 0-1-16,-1-8 5 0,-3-1 13 16,0-2 31-16,0 0 42 0,0 0 28 15,0 0 6-15,0-2-20 0,0 1-36 0,2-12-30 16,3 8-14-16,-3-8-9 0,3 3-4 15,3-4-4-15,-3-2-2 0,4-2-3 16,-4-5 0-16,4 2-5 0,0-2-3 16,0 3 0-16,-2-3 0 0,2 2 4 15,1-4 3-15,-3-7 0 0,2 2-3 16,-2-11-2-16,0 0 0 0,6-1-2 0,-4-1 2 16,-4 2-2-16,2 4 2 0,0-2 4 15,0 4 2-15,2-6 0 0,-2-2-1 16,2 1-4-16,-4-8-3 15,1-1 0-15,-5-4-1 0,-1 0-1 0,0 0 1 16,4 7 0-16,1 7 2 0,-1 6 0 16,-4 5 1-16,2 1 0 0,-2 8 2 15,1 1 1-15,3 4-1 0,-2-1 0 0,-2-3-2 16,-2 3-2-16,0 1 1 0,0 0 0 16,4 1-1-16,-2 1 0 0,2 2 2 15,0 1 6-15,-2-1 11 0,1 3 12 16,3-2 2-16,-2 6-4 0,0-4-10 15,1 6-11-15,1-5-5 0,3 3-1 16,-5 2-3-16,-2-3-1 0,0 3-3 0,-4-1-6 16,4 1-1-16,0-3 2 0,0 1 2 15,0 3 7-15,0-3 3 0,2 1 1 16,-2 1-1-16,0 3-1 0,2 0-5 16,-1-2-5-16,8 0-2 0,-2-1 1 15,4 1 6-15,1-2 3 0,4 1 2 16,2-4 0-16,0 0 0 0,1-2 2 15,3-4 0-15,2-3 0 0,5 0 3 16,6-1 1-16,1-5 3 0,-1 1-2 0,6-4-3 16,0 4-3-16,7-4-2 0,1 8-1 15,4 1-3-15,11 1-1 0,0 1 0 16,2 0 0-16,-4 0 0 0,-2-2 2 16,6 2 1-16,-4-6 0 15,7 6 1-15,2-2 1 0,7 0-1 0,5 0 1 0,9 0 0 16,2 2 0-16,4-2 0 0,-4 2-1 15,0-2-1-15,1 0 0 0,17 2 0 16,14 1 0-16,7 3 0 0,-2 4-1 16,-5-2 1-16,7 4-6 0,11 4-15 0,10 4 1 15,-3 4-2 1,-18-4 8-16,-20-1 15 0,-6-1 1 0,-6 0 1 0,7-2 0 16,5 4 0-1,2-3-1-15,-8-1 0 0,-8 0-1 0,-1-1 1 0,4-5 1 16,7 3 0-16,-5-1 2 0,3-5 0 15,-10 4 0-15,1-7 0 0,-3 3-2 0,1 0-1 16,5-4 1-16,9 1 0 0,-5-2 0 16,-2 3 0-1,-8-3 0-15,-10 2 0 0,-7 3 0 0,4-5 1 0,0 3-1 16,4 0 0 0,1 2-1-16,-5-1 1 0,-1 4-1 0,-1-4 0 0,-2 3 0 15,-3 1 0-15,-1 3 1 0,1-6-1 16,-3 4 1-16,3-4-1 0,6 2 0 0,10-4 0 15,10-1 0-15,-4 1 0 16,-8 0-1-16,-7-1 1 0,-11-2 0 0,1 1 1 16,-4 3-1-16,-3-3 1 0,3 6-1 15,-1-3 0-15,-3 4 0 16,-4 5-1-16,-3-3 0 0,-2 8 1 0,2 1-2 0,-8 0 0 16,-1 4 0-16,-7 0-1 0,-6-4 1 15,-6 1 1-15,-1 1 0 0,2-4 0 31,0 2 1-31,11 3 0 0,-9-3 0 0,2 0 0 0,-8-1 1 16,-3 1-1-16,-3 2-4 16,-4-3-5-16,-6 5-6 0,-2-6-3 0,-3 8-3 0,-3-4-2 15,6 3 1-15,-2 8 1 0,1 7 5 0,0 3 5 16,2 3 5-16,1 9 3 0,3-2 2 16,-2 2-1-1,3 3-1-15,-5 3-3 0,7 4-3 0,1-1 1 0,-6 3-2 16,10 4 3-16,-3-2 0 0,1 2 2 15,1 1 2-15,-6-4-1 0,2 2-1 16,-5-5-3-16,-4 1-3 0,0-1 0 0,-5 3-2 16,-2-5 0-16,0 0 2 15,-2 2 1 1,-3-3 3-16,1 0 2 0,0 2 1 16,-1-6 1-16,2 1 2 0,-3-3-1 15,5-6 2-15,-3-3 1 0,4-3 0 16,-2-5 0-16,2-1 1 0,2-5 0 15,-2 0 0-15,0-6-1 0,-2 1 5 0,0-6 1 16,-1 0 2-16,1 0 1 0,0-2-3 16,-1-1-1-16,-1-1-2 0,1 1-2 15,1 3-1-15,-7-3-1 0,2 3 0 16,-7-2 0-16,0 4 0 0,-6-2 0 16,-3 4-2-16,-5-6-2 0,-1 4-2 0,-10 3-1 15,-5-8-1-15,-9 3-1 0,-13-2 1 16,-5-1 2-16,-5-3 1 0,-13 1 5 15,2-2 0-15,-8 0 0 0,-5 0 0 16,-2 0 0-16,-12 2 0 0,-5 3 1 16,-3-1 1-16,0 8 0 0,-2-1 0 15,3 3 0-15,-7 4-2 0,1 0 1 0,-6 6-1 16,-7-1 1-16,3 0-1 0,-14-1 0 16,-5-3-1-16,-5-5-1 0,-4 2 1 15,2-5 0-15,-7-4 1 0,-2 4 0 16,2-8 1-16,-1 4-1 15,3-3 0-15,-1-1 0 0,-11-1 0 0,1 2 1 0,3 1-1 16,-5-1 0-16,7 5 0 0,-12-6 1 16,-12 2 4-16,-4 4-3 0,10 4 0 15,13-1-2-15,7 4 0 0,-2-2 0 16,-3 0 0-16,0-3 1 0,13-4-2 16,-8-3-1-16,0-10 0 0,-1-2 0 15,1-10 1-15,0-5 3 0,-2 0 1 0,11-13 1 16,3 3-2-16,27 2-1 0,23 3 15 15,11 3-40-15,12-3 472 0,13-1-328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0:59:14.0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27195 17996 1212 0,'50'-17'95'0,"-10"3"43"0,-6-2-39 0,-7 3-34 0,-1 4-9 0,-1 2-2 0,4 2-9 0,-5 1-8 0,3 4-9 16,3-1-2-16,-3 1-2 0,1 0 0 15,-3 0 0-15,0 0 1 0,-8 0 7 16,-4 0 13-16,1 1 12 15,-9-1 9-15,1 0-3 0,-3 0-12 0,-3 0-17 16,0 0-14-16,2 0-10 0,-2 0-8 0,0 0-3 16,0 0-7-16,0 0-2 0,0 2 2 15,-5 5-1 1,-2-1 3-16,-4 4 2 0,-1 1 0 16,-3 3 1-16,1 0 1 0,-4 4 0 0,-1-2-1 0,-4 3 0 15,2 3-2 1,-4-5-1-16,-2 3-1 0,1 1-4 0,-3-3-2 0,-4 0 2 0,-1 1 3 15,-2-1 4-15,-4 0 3 0,-5 5 1 16,-6-6 3-16,-4 5-2 0,-11 1 14 16,-8-2 18-16,-10 0 13 15,-13-3 14-15,-11-2-6 0,1 0-13 0,5-2-16 0,1 0-10 16,-6 0-5-16,-12 6-3 0,-7-6 0 16,-5-3-1-1,0-1-2-15,2 1-2 0,-13-7 2 16,-5 3-2-16,-4-6-1 15,-5 1 0-15,12 2-1 0,2 3 3 0,-3-4 4 16,5 4 0-16,-2 2-1 16,11-2-6-16,5 1 0 0,-21-3 1 0,-9-3 4 0,-11-2 3 0,-1-2-5 0,-1-2 0 15,1 1 0-15,-6-3 0 16,0 5 0-16,13-1-2 0,-2 2-1 0,9 0-2 31,3 3-2-31,4 3-1 0,21-1 0 0,5-1 1 16,2-1 1-16,2-3 2 0,-1-7 1 15,2 2 0-15,6-8 1 0,1 1 6 0,-5-6 7 0,-1 2 1 16,5-3 0-16,11 3-8 0,10 3-5 31,16 6-2-31,8-3 0 0,8 4 1 0,11-3-1 16,5 4 1-16,7-2 1 0,1 2-1 16,2 1 1-16,7-5-2 0,-8 6 12 15,10-4 12-15,-4 0 9 0,-1-4 5 16,1 0-12-16,-10 2-13 0,3-5-8 15,-8 2-5-15,-7-1 1 0,-5-1 0 0,-13-3-1 16,-3-5 0-16,0 3 1 0,3 1-1 16,17 6 0-16,-6 3 0 0,10 2 0 15,1-2 0-15,-9 3 0 0,8-2 0 16,-1 2 0-16,-2 3 0 0,4-6-1 16,-2 5 6-16,3-6-17 0,8 4-29 15,-2-4-91-15,3-4 73 0</inkml:trace>
  <inkml:trace contextRef="#ctx0" brushRef="#br0" timeOffset="16157.67">8441 7928 1256 0,'77'10'485'47,"-21"49"-351"-31,-4-3-48-16,-152-158-102 16,90 82 42-16,6 20-2 0,4 0 1 15,-1 0 0-15,-7-5 0 0,0 3-3 16,2 2-5-1,-4 0-5-15,-1 0-5 0,4-2-4 0,-7 2-2 0,1 0-1 0,-3 0-2 16,0 2 0-16,0-2-1 0,-7 2 1 16,-1 1-1-1,-3-1 3-15,-5 2 3 0,-3-3 2 16,-3 3 4-16,-4 0 5 0,-3 3 5 0,-2-4 1 0,-5 1-2 16,1 3-4-16,-2-5-8 0,-1 1-4 15,1 1-1-15,-2-3-1 0,4 7-2 0,-1-3 2 16,3-3 0-16,-4 3 1 0,-8-5 1 15,6 0 1 1,-1 0 0-16,6-2 0 0,2-3 1 0,-7 3 1 0,-7-3 4 16,-5-1 3-1,-4 5 0-15,-2-3-2 0,-5 4-5 0,-2-2-3 0,0 2-1 16,-1 4 0-16,5-2 0 0,-8 5-4 16,-4-7 27-16,-8 0 8 0,4 0 2 15,-1-6 7-15,10 3-28 0,-2 1-6 16,5 0-4-16,4 1 1 0,-6-3-1 0,3-3-1 15,-14 3 1-15,5-4-1 0,-3 2-1 16,1-3 0-16,-4 0-1 0,-7-1 0 16,-2-1 6-16,-2 1 7 0,-3 1 6 15,0 0 3 1,0 4-7-16,-2-1-5 0,-3-1-7 16,3 4-1-16,2-6 0 0,-4 3 0 15,9-2-2-15,0 2 0 0,7-1 1 0,8 2 1 0,-1-2 0 0,-5 0 1 16,-5-2 0-1,-9 2-1-15,0 0 0 0,3 1-1 16,7 3 0-16,10-3-1 0,1 3 0 0,0-1 2 16,-3 1-1-16,-3-1-3 0,-2 1 19 15,-5 1 9-15,6 2 0 0,2 0 6 16,7-2-22-16,-4 2-7 0,-1 0 0 0,-6-2-1 0,9 2-1 16,15-1 0-16,11-3 1 15,10 4 9-15,7-2 14 0,8 0 8 0,2 1 3 16,10-1-6-16,-1 0-9 0,7 0-7 15,-1 2 0-15,4-3 1 16,5 3-1-16,-3 0 2 16,6-2 2-16,4 2 3 0,3 0 5 0,0 0 1 0,0 0-2 15,0 0-5 1,0 0-5-16,0 0-6 0,0 0-3 16,0 0-3-16,0-2-2 0,0 2 0 15,0-2-3-15,1 1-15 0,-1 1-33 16,2-2-34-16,-2 0-64 0,0-1 411 0,-7-17-227 15</inkml:trace>
  <inkml:trace contextRef="#ctx0" brushRef="#br0" timeOffset="19040.93">1567 8848 1724 0,'-5'0'41'0,"-4"2"-33"0,0 3-8 0,-7 0-4 0,-3 0-1 0,-10 6 3 16,-1 2 2-16,-5-1-1 0,-1-1 0 0,-6 5 0 0,-3 1-1 16,1-1-1-16,-4 0 1 15,0 0-1-15,0 4 0 0,1-1 1 16,-5 1-1-16,1 4 1 0,1 0 0 16,4 4 0-16,-2 2 1 0,2 2 0 0,2 0 0 15,1 3-1-15,4 3 1 0,4 2-2 16,1 3 0-16,6 1 2 15,1 1 0-15,8-1 1 0,1-2 0 0,0 3 0 0,4-1 0 16,0-1 2-16,3-1-2 0,-1 1 2 16,1-3 0-16,-3-1-1 0,0 1 0 0,1-1 0 15,1-6-1-15,-1 6 0 0,6-2 0 16,-3 1 0-16,3 2-1 0,1 1 1 31,4-4-3-31,2 4 1 0,11-2-2 16,-2-5-2-16,7 5 2 0,3-9 1 0,3-2 1 15,3 1 3-15,1-3 4 16,-6 3 0-16,3-3 0 0,-4 6 2 16,6 0-3-16,3 2-1 0,3 3 3 0,6 7-4 15,2-3 0-15,2 4-1 0,-1-1-2 16,3 4 0-16,-6 5 1 0,0 5 1 16,2 3 1-16,-7-1 1 0,-3 6-1 15,-6-4-1-15,-11 3-1 0,-5-1 0 16,-7 5-3-16,-10-5 0 0,-8 2-3 15,-12-8-3-15,-9-6 7 0,-4-3 0 16,-3-1 2-16,-4-2 5 0,-1 2-3 16,1-5 0-16,4-6 1 0,5 0-2 0,6-7 1 15,3 0 0-15,9-3-1 0,4-9 0 16,4-2 1-16,6 0 0 0,6-2 1 16,1-2 0-16,2-1-1 0,0 3 2 15,0-9 3-15,2 2 2 0,0-3 1 16,3-2 2-16,2 3 1 0,4 0 4 0,-2-5 7 15,5 7 3-15,2 1-2 0,3-1-6 16,1 3-7-16,-1 5-7 0,4 2-4 16,4 8-1-16,1 5-2 0,1 11 1 15,-5 3-2-15,1 9 1 0,0 6 0 16,-4 1 0-16,-3 11-1 0,-4 0 2 16,-5 4-2-16,0 8 1 0,-5-2-1 0,-3 3 1 15,-1-4 0-15,-5-4 1 0,0-3 0 16,-6 5 1-16,-1 5 0 15,-3 2 0-15,0 5 2 0,-7 4-1 0,1-5 0 16,0 0 0-16,-1-4 0 0,-4 0-1 16,-4-5-1-16,-2 5 1 0,-4 0 0 15,1-2 1-15,5-7 3 0,1-6-4 16,1-14 1-16,0-2-1 0,5-7 5 16,0 1 14-16,-2 5 16 0,0 2 20 0,4-3 5 15,-6 3-7-15,4-2-9 0,3-7-16 16,4 0-6-16,4-3 1 0,5-3 7 15,5 1 6-15,8-5 3 0,1 1-1 16,5-3-9-16,2 1-9 0,2-5-7 0,2-1-6 16,1-3-1-16,3-5-2 0,2 3 1 15,3-9 3-15,3 5 3 0,4-4 3 16,3-2 0-16,-5 0 1 16,2-3-3-16,-1-4-3 0,-8 0-4 0,0-3-3 15,-2-1 0-15,-3 1 2 0,-6-4-4 0,2-6-27 16,-2 1-94-16,-3 2-21 0,1-8 55 15</inkml:trace>
  <inkml:trace contextRef="#ctx0" brushRef="#br0" timeOffset="-50801.13">29504 6194 618 0,'28'1'169'0,"-9"-1"165"0,4 0-148 0,-7 0-77 0,2 0-49 0,-2 0-19 15,-2 0-5-15,-1 0-3 0,-4 4-1 0,-2 1-1 16,0-3 3-16,-4 3-1 0,3 2-2 16,-1-3-8-1,-3 1-3-15,-2 2-1 0,0-3-2 0,-2 5 0 0,-3-2-5 16,-1 3 1-16,-1-1 2 0,-2 4 4 15,-1 3 3 1,-1-2-1-16,-5 4-1 0,-3-4-5 0,-1-4-2 0,-3-1-6 0,5 4-3 16,-3-4-1-16,2 1-1 0,-3 4 1 15,-8-3 3 1,2 3 1-16,-2-1-1 0,-1-10 2 16,-2 8 1-16,-1-6 1 0,-3 2-1 0,-6-1-4 0,1-3-3 15,-3 1-1-15,3 1-2 0,5-3 1 0,-1 5-1 16,5-2 0-16,-6-1-3 0,-16-3 64 15,-6 1 24-15,-2-2 1 0,1-2 3 16,10-1-66-16,6 1-22 16,2 2-2-16,-2 0 1 0,-15 0 3 15,-18 0 2-15,-3-9-2 0,-1 2 0 0,14-2-2 16,10 6-1-16,6 3-1 0,0-2 2 16,-1 2 0-16,8 2 0 0,-7 0 0 15,5 1 0-15,-1 4 0 0,1-5 0 0,2 3 0 16,1 2 0-16,1-3 1 0,-2 7 0 15,7-4-1 1,-2 3 0-16,0 1 0 0,4-4 0 0,2 4-1 0,-3-6 0 16,1 2 1-16,-2-3-1 0,-7-3 0 15,0 3 1 1,-2-2 0-16,-3 3 0 0,-1-5 0 0,-6 0 0 0,-3 0 0 0,3-5 0 16,-8 5 0-16,1-2 0 0,-3 2 0 31,3 2 0-31,3 1 1 0,-6-1-1 15,-3 2 0-15,-7-3 1 0,-10-1 1 16,3 0-1-16,7 0-1 0,7-1 0 16,9 1-2-16,0 0 0 0,-6 0 0 15,-3 0 2-15,2 0 0 0,-2 0 0 0,0 0 0 16,-1 0 0-16,2 1 0 0,7 1 0 16,4 3 0-16,2-3 0 0,2 4 0 15,-1 1 0-15,-1-2 1 0,2 4-1 16,2-4 0-16,-9 4 0 0,3-7 0 15,-5 0 0-15,-10 1 0 0,1-3-1 16,-8-2-1-16,3 1 0 0,-7-3-1 0,-1-1 1 16,0 3 0-16,-8-3 2 0,-13 3 2 15,1-7 0-15,-8 4 1 0,6-2-1 16,9 1-2-16,5 6 1 0,5 0 0 16,-5 0-1-16,9 0 0 0,-3 2 0 15,-3 2 0-15,6-1 1 0,-4 2 0 16,6-1 0-16,5 1-2 0,-2 1 0 15,2-6-1-15,-7 1 1 0,-2-1 0 0,-5-1 1 16,3 1 1-16,2 0 0 0,8 0-1 16,1 1 0-16,7 5 0 15,0-1 0-15,3-1 1 0,-4 6 0 0,1-6-1 16,0 3 1-16,0 2-1 0,2 0 0 0,-4-2 0 16,0 2 0-16,-5-6 0 15,-3 2 0-15,-1-5 0 0,-13 0 0 0,-1 0 1 16,-2-1-1-16,6-1-1 0,7 2-1 15,9 0 0-15,-4 2 2 16,0-2 0-16,0 0 1 0,-10 0 0 0,3 0 1 16,0-2-1-16,0 2 0 0,8 0-1 15,-1-2 0-15,-4 0-1 0,-2-3 2 16,-3 0-1-16,-5 1 1 0,7-5-1 0,2 4 0 16,10 5 0-16,-1-2 0 0,2 0-1 15,-8-3 1-15,1 0 0 0,3 1-1 16,1-3 1-16,-2 4-1 0,1-1 1 15,-2-3 1-15,-5 2 0 0,3 3 0 16,6-3 0-16,8 3-1 0,3 2 0 16,-1-4 0-16,-12 2 1 0,2-3 0 0,2 2-1 15,6-1 0-15,-1 2-1 0,-2-3 1 16,-5 0 0-16,3 1 0 0,2 4-1 16,2-2 1-16,-2 2 0 15,-7-7 0-15,-7 4 2 0,2 1-1 16,-2-2 1-16,-4 1-1 0,4 1-1 0,-4-2 1 0,-1 3-1 15,-2-6 2-15,-6 1-1 0,1 4 0 16,4-1 0-16,3 3-1 0,3 0 0 16,0-7-1-16,-5 3 1 0,2 1 0 15,-1-4-2-15,-1 3 1 16,5 1 0-16,-3-3 1 0,-4 3 0 0,0 3 2 16,-6-2-1-16,-2 0 0 0,-7-3 0 15,-2-2-1-15,-1 3 0 0,-3-3 1 16,3 2-1-16,-17-6-2 0,-17-1 40 15,8-2 1-15,1 5 3 0,20-4 0 0,18 4-41 16,-4 2-1-16,-3-2 0 0,-4 1 1 16,-5 1-1-1,5 3 1-15,7-3-1 0,2 3 0 0,3 3-1 0,1 1 1 16,-4-8 0-16,0 7 0 0,-6-5 0 16,4 5 1-16,-5-6 0 0,4-1 0 0,-10-2 1 15,-5-1-1-15,4 2 1 0,-4-3-1 16,9 3 0-16,8 2 0 0,-5-6-1 15,-1 1 0-15,0 1 0 16,-14-3-6-16,-8 0 20 0,2 0 2 0,-6-2 1 16,-1 2 10-16,9 0-20 15,-3-1-2-15,1 7 4 0,14-3-2 0,8 0 0 16,5 4 1-16,14-2-6 0,4 6-1 0,5-4 0 16,9 3 0-16,8 1-1 0,6-3 1 15,4 4-1-15,7-1 0 0,1 3 0 16,8 0 1-16,5-2 0 0,3 2 0 15,9 2-1-15,4 0-1 0,9 1 1 16,3-3-14-16,0 4-30 0,2-2-86 16,0-2 472-16,4 5-292 0</inkml:trace>
  <inkml:trace contextRef="#ctx0" brushRef="#br0" timeOffset="-46825.35">4872 5451 1238 0,'4'0'99'0,"-1"0"72"0,-3 0-63 0,0 0-33 0,-1 0 2 0,1 0-2 16,0 0-8-16,5 3-6 0,-5-3-13 15,0 0-13-15,0 0-12 0,2 0-8 16,1 0-6-16,1 0-3 0,-4 0 1 16,-4 2 1-16,2-2 7 0,1 0 8 0,1 0 2 15,0 0-1-15,0 0-6 0,0 0-9 16,-2 0-4-16,2 0-2 0,0 0-1 16,-7 2-2-16,5 0-2 0,-9-2-1 15,2 1 1-15,-5 6-1 0,-5-5 2 16,-1 2 0-16,-3-1 0 0,-2 4 1 15,-1-3 0-15,-1 5 0 0,1-2 1 0,-3 4-1 16,-3-4 0-16,0 1 0 16,-7 3-1-16,-3-4 0 0,-4 2 0 0,1-2 1 15,-1 2-2-15,4-4 2 0,1 4 0 16,-3-7 0-16,-1 3 0 0,6 4-1 16,-3 0 0-16,-1-5 1 0,-5 1 3 15,2-3 2-15,-9 3 3 0,6-1-2 16,-3-1-1-16,-6 2-1 0,-6-1-1 0,-2-4-1 15,-6 0 1-15,-1 0-1 0,-7 0 1 16,2 0-1-16,-11 0 0 0,-6 0 19 16,-3 0 1-16,1 0 0 0,13 0 0 15,8 0-19-15,14 0-1 0,5 0 0 16,-3 5 0-16,-2 2 0 0,-2-5 3 16,0 2 9-16,8-4 2 0,2 0 3 0,8 3-5 15,5-3-8-15,6 2-3 0,7 2-4 16,5-4 17-16,8 1 14 0,8 1 11 15,0 0 14-15,4-2-15 0,3 0-7 16,0 0-7-16,0-4-4 16,1 4-2-16,1 0 0 0,0 0-2 0,-2 0-1 0,0 0-1 15,0 0 1-15,2-9 5 0,1 4 4 16,-1-4-1-16,2-3-5 16,-1-9-6-16,-1-8-8 0,3-8-4 0,-3-2 0 15,0-4-2-15,0-4-1 16,-2 2-3-16,0-4-2 0,-6-3-4 0,-4 3-1 0,-1 2-3 15,2 0 2-15,-5-5 3 0,0-6 2 16,0-8 4-16,1 4 0 0,6 3 0 16,0 4 1-16,3 8-2 0,1-1-1 15,-1 0 0-15,4 2 1 0,0-4 1 16,0 2 1-16,0 2 0 0,0 2-5 16,0 0-4-16,-3 1-4 0,-1 4-2 15,-1 7 4-15,3 5 6 0,-1 3 4 0,3 6 3 16,0 2-2-16,0 2-7 0,0 3-7 15,0 4-4-15,0-4-4 0,0 3 1 16,3 2 10 0,1 3-17-16,1 1 1 0,-1-3 6 0,4-1-10 0,3 4 19 15,3-3 5-15,8-4-1 0,1 0 6 0,10-3 2 16,8 3 1-16,5-5-1 0,9-2 2 16,4-3 0-16,6-3 0 0,10-6 2 15,8-1-1-15,6-6 2 0,6 1 1 16,7-1-1-16,4-2 2 15,14 1-2-15,10-3 0 0,8 2-2 0,9 1-1 16,1 1 0-16,-8 3 0 0,-4 6 0 16,-14 2-3-16,-6 1 3 0,-13 6-1 0,-4 4 0 15,-2 3 2-15,-10 4 4 0,-3 8 1 16,-5 7-2-16,6 5-1 0,2 7-4 16,-2 6 1-16,-17 0 1 0,-26-4 1 15,-15 0 0-15,-16 0-1 0,-8-2-2 16,2 4 1-16,-5 1 0 0,-1 3 3 15,6 1 5-15,0 2 6 0,10 9 5 0,0 3 6 16,5 2 1-16,5 9-2 0,1 4-2 16,3 3-6-16,-4 5-5 0,-2 6-4 15,1 3-4-15,-8 5-2 0,-1 6-1 16,-7 0-3 0,-2 0 3-16,-3 4 2 0,-3-3 0 0,0-4 1 0,-3-5-3 15,-8-6-1-15,6-7 0 0,-6 1 1 0,-1-9 0 16,-2-1-1-16,-4-7 0 0,0-6 0 15,-3-8 1 1,1-4 1-16,4-8 0 16,2-8 11-16,4-1 9 0,4-5 7 15,-1-8 14-15,2 0 1 0,5-2 3 16,0 0-2-16,2 0-8 0,-2 0-9 16,0 0-10-16,0 0-8 0,0-2-4 15,0 0-4-15,0-1 0 0,0 1-1 0,0 0 0 16,0 0-3-16,-2 1 0 0,-5-1-1 15,-7 2-1-15,-8-6-2 0,-13 3-1 16,-17-1 0-16,-22-6 1 0,-25-4 0 16,-15-2 1-16,-15-2 2 0,-1 2-1 15,4 2 2-15,4-1 2 0,3 3 1 0,1 1 0 16,4 1 1-16,4 3-1 0,18 3 0 16,14 1 0-16,12 1 0 0,8 0 0 15,6 2 1-15,8 0 0 0,3 0 1 16,15 2 3-16,6 0-27 0,6-2-27 15,9 0-19-15,1 0-78 0,4 0-40 16,2-2 186-16,14-11-68 0</inkml:trace>
  <inkml:trace contextRef="#ctx0" brushRef="#br0" timeOffset="-17138.2">29346 6653 768 0,'14'-16'4'0,"23"-13"-176"0,-26 22 123 0,-4-12 1 0,-16 5 197 0,13 3-49 16,4 6-5-16,3-4-28 16,-4 5-1-16,4 1 32 0,-6 5 11 15,2-1-2-15,2 10-16 16,-4-4-28-16,-3 2-16 0,0-2-8 0,-4 4-9 0,-5 1-9 15,-2 0-2-15,-5 3-3 0,-9-5-3 16,-2 3 0-16,-9-1 7 0,-8-1 5 16,1-1 6-16,-9-1-1 0,-4 0-12 0,-9-4-6 15,-9 4-7-15,-4-7 1 0,-4 2 2 32,0-1 0-32,2 2 3 0,3-5 4 0,-3 2 1 0,4-2 1 0,-6 0 2 15,0-2 11-15,6 1 7 0,5-5-1 16,9 3-3-16,5-1-18 0,5 3-10 0,6-3 0 15,3 2-2-15,20 0 1 0,5 2-1 32,7-3 28-32,5 1 41 0,4 2 29 0,0 0 16 0,4-7-22 15,6 0-39 1,3 0-29-16,10 0-18 0,3-4-6 0,6 4-3 0,11-5-3 0,7 5 0 16,12-1 0-16,7 0 3 0,14 4 4 31,11 0 1-31,0-1-2 0,0 3 0 0,2 1-1 15,12 2-1-15,5 3-1 0,6 1 0 16,-4-1 0-16,-8-4 2 0,-3 0 1 16,-13 0-1-16,-3 0 0 0,-20 0-1 15,-20 0 1-15,-9-4 3 0,-18-1-4 16,-9 1-1-16,-10 1-5 0,-9 1-9 16,-18-7-2-16,-19-5-6 0,-23-7 2 15,-27-9 3-15,-36-9 10 0,-22 0-4 0,-19 1-6 16,-2 1-2-16,6 11-3 0,-1 6 10 15,8 6 8-15,6 5 4 0,10 5-1 16,24 4 1-16,20 2 0 0,22 7 0 16,11-4 0-16,23 4 0 0,12 4 0 15,9-6 3-15,17 2 4 0,5-8 3 0,2 5 8 16,12-1 4-16,3-1-2 0,14 8-2 16,16-1-7-16,9 3-9 0,18 0-2 15,10-5 1-15,6 3 0 0,13-5 2 16,12 2 2-16,8 4-1 0,4-1-1 15,-9-3 2-15,-2 5-5 0,-3 6 3 0,-6-1 0 16,-3 4-3-16,-18-9 3 0,-19-7-1 16,-11-3-1-16,-16 1 1 0,-9-3-2 15,-9-2-6-15,-19 0-7 0,7 2-8 16,-18-4-9-16,-7 0 2 0,-9-7-1 16,-24-1 6-16,-24-6 9 0,-26-5 4 15,-24-4 8-15,-6 5-4 0,-6-1-5 0,0 5-2 16,-3 0-3-16,3 4 8 15,6 5 2-15,7 1 4 0,12 4 0 0,10 2 2 16,12 2 1-16,15-2 0 0,16 6 2 16,15-3 11-16,13-1 6 0,17 3 12 15,10 2 6-15,4-5 2 0,10 2-1 16,15 1-10-16,12 0-9 0,25 4-13 0,23 0-9 16,14 2-3-16,19 1-1 0,20 2 5 15,32-1 5-15,2-3 1 16,12 4 3-16,6 4-3 0,-8-2-3 15,-5 0 3-15,-19-2-1 0,-25 0-1 0,-27-5-1 0,-23-2-3 16,-9 0 0 0,-24 1 0-16,-15-8 3 0,-12 0 1 0,-15 0-11 0,-10-2-15 15,-3 0-6-15,-20-5-12 0,-18-4 9 16,-23-5 14-16,-32-5 10 0,-26-7 12 16,-34-4 1-16,-18 0 1 0,-12 5-6 15,-2 4-2-15,5 5 0 16,8 4-2-16,15 0-1 0,11 7 2 0,22 5 0 15,17 2 7-15,18 0 21 0,19 2 8 0,18 0 6 16,16 1-3-16,19-1-10 0,19 0-5 16,10 1 0-16,12 1-1 0,21 1-11 15,13 4-5-15,22 0-5 0,25 2-5 0,30 3 3 16,24-2 3-16,17 6 2 16,1-4 0-16,2 0 3 0,-6 2-2 0,-12-5 0 15,-11-8 3-15,-25-3-3 16,-35-3 0-16,-32-8 1 0,-12 1 0 0,-20 3-2 15,-11-4-10-15,-12 4 2 0,-9 0-4 0,-9-4-1 16,-13-7 8-16,-23-8-2 0,-20-6 2 31,-29-2-2-31,-19-3 1 0,-13 7-2 0,-5 5 1 0,10 7 3 0,3 8 1 16,-1-3-1-16,0 6 2 0,6 5 0 16,14 2 0-16,28 0 0 0,22 2 2 15,17 3 3 1,21 1 2-16,17-3 3 0,5-1 5 0,10 2-2 0,11 3-7 0,18 0-6 15,24 3-5-15,38 8-1 0,29 3 3 16,24-1 3-16,7-1 1 0,5 1 3 16,8-4 2-16,6 2 3 0,-17-1 0 15,-23-1 0 1,-36-1-2-16,-36-8-3 16,-19-2 2-16,-26-5-1 0,-11 0 1 15,-9 0-4-15,-5 0-10 0,-9 0-6 0,-3-4-3 16,-4 3 0-16,-14-8 8 0,-18 3 4 15,-23-6 3-15,-25-4 14 0,-30-5 6 16,-17-2-2-16,-13 5 0 0,0 0-14 16,12 8-3-16,2-3-1 0,0 1 2 15,8 1 1-15,6 4 0 0,25-2 1 0,29 4 1 16,17 0-34-16,16-3-59 16,18 7-61-16,11-5 30 0,10-4 37 0</inkml:trace>
  <inkml:trace contextRef="#ctx0" brushRef="#br0" timeOffset="535.01">4378 7743 1281 0,'8'16'47'0,"3"-5"-11"0,0 1 1 0,-6-3-2 0,2-7-14 0,-7 1-1 0,0-3 12 15,-3-1 12-15,-1-1 9 0,-7-5 7 16,-5 1 3-16,2-1-4 0,-4 0-1 16,1 4-12-16,1-4-18 15,0 3-9-15,-9 2-6 0,-3 0-5 0,-11-5-2 16,-7 6-2-16,-11-3-1 0,-7 1 0 16,-2-3-1-1,-6 1 1-15,-6 3 1 0,-7-5 3 0,-11 2 8 0,-11-2 4 0,-8-2 5 16,-16 0 0-16,-11 2-4 0,-3 0-6 15,-1 3-3-15,-11 2-5 0,-1 2-4 16,-2 6-1-16,-8 3 1 0,3 3-2 16,-5-1 2-16,1 6 2 0,11-1-1 15,20 0 1-15,14 2 11 0,23-2 2 16,10 0 0-16,13-2 1 16,13-1-12-16,10-1-3 0,18-1-1 0,14-4 2 0,12 0 18 15,9-4 4-15,2 1 12 0,0-4 2 16,13 2-8-1,8-1 0-15,21-1-9 0,26 0-4 0,17 0-9 0,7 0-3 16,13 4-2-16,5-2-1 0,8 3-4 16,7 2 0-16,2 2-1 0,-8 3-1 15,-2 1 2-15,4 1 1 0,-3 0 0 16,14 0 2-16,9 1 0 0,-4-1-1 16,3-2 0-16,-11 2-1 0,-11-8-2 15,-1 1 0-15,1 0 0 0,3 2 0 0,-4-4 0 16,-2 2 1-16,-12-5 0 0,-9 0 0 15,-11-2 1-15,-1 0 1 0,-11 0 0 16,-7-2 0-16,-6-3 0 0,-12-3 0 16,-16 1 2-1,-8 4-4-15,-12-1-6 0,-10 2-5 16,0 2-14-16,-7-1-20 0,-5-5 4 0,-6 8 2 0,-12 2 9 16,-18-1 25-16,-23 4-1 0,-25 0 3 0,-19-1 1 15,-16-1-1-15,-16-1 2 0,-18-4-1 0,-5 0 1 16,-9 0 1-16,8 0 0 0,12-2-1 15,-1-3 1-15,17 1 0 0,4 2 0 16,15 2 0-16,18 0 0 0,3-3 0 16,11-8 1-1,12 0 0-15,14-1-1 0,17 3 8 16,20-2 11-16,8 1 14 0,14 5 21 16,7-3 7-16,0 0-8 0,9 0-11 0,7 1-25 0,10-5-17 0,17-4-3 31,23 2-6-31,19 0 4 0,17 5-1 15,16 3 1-15,7 6 0 0,10 2 2 16,7 2 2-16,14 3-1 0,9-7 1 16,7 2 1-16,14-2-1 0,-2-4 1 15,-1-5 1-15,3 0-1 0,-3 4 1 0,3 2 1 16,-2 3-1-16,-15 0 0 0,-18 0 0 16,-24 0-1-16,-24 1 1 0,-16-1 0 15,-25 0 3-15,-25-1-8 0,-33 1-12 16,8 0-36-16,-26 1-12 0,-16 1 8 15,-32 2 8-15,-39-4 35 0,-46-2 10 16,-32-3 3-16,-36-6 3 0,-8 6 5 16,3-1 1-16,-4 6-1 0,8 7 1 0,0 6-4 15,1-6 2-15,11 5 1 0,4-1-2 16,12-8 0-16,11 3-2 0,12-1-2 16,11-5 0-16,15 0-1 0,10-2 2 15,15-3-1-15,19 0 1 0,17-2 0 16,19-1 0-16,18 1 1 0,13 2 0 0,10 2-13 15,9-3-46-15,8 1-50 0,2 0 52 16</inkml:trace>
  <inkml:trace contextRef="#ctx0" brushRef="#br0" timeOffset="35711.33">2388 8779 1259 0,'-2'7'103'0,"-6"-2"62"0,-1 6-34 0,0-6-39 0,-4 6-6 0,3-8-14 0,3 2-14 0,0 1-14 15,3-3-14-15,4-1-12 0,0 0-9 16,0-2-4 0,0 2 0-16,0 1-2 0,-7-1 4 0,-2-2 2 0,-3 0 2 15,-13 0 3-15,-7 0 1 16,-14 2 0-16,-11 0-2 0,-9 1-1 0,-12 2-5 0,-10 2-3 15,-8 2-1-15,-7 0-1 0,-7 5 0 16,0 1 0-16,0 4 2 0,-3-3 3 16,-2-2 3-16,5 0-1 15,0-1-1-15,11 1 2 0,6 0 4 0,6-1 14 16,6-3-1-16,6-1-2 0,8-4-7 16,7-1-14-16,3-4-1 0,6-2-1 15,1 0 0-15,15-3 0 0,4 3 2 16,5-3 0-16,1 1-1 0,5 1 0 0,6 3-1 15,5 0 6-15,6 0 5 0,1 3 5 16,2 1-2-16,0 3-7 0,2 2-7 16,5 9-2-16,4 3 0 0,3 6 2 15,9 4 1-15,-5 0-2 0,6 2 2 16,-2-1-1 0,1 2 0-16,2 5 1 0,-2 3-1 15,-7-1-1-15,-6-4 0 0,-3 1-1 0,-1-6-1 16,-6 1-1-16,0 1 1 0,0-4-3 15,-8 0 1-15,3-3 1 0,-4 1-1 16,2 2 2-16,-2-7 0 0,2 6 1 0,-2-3 1 16,4-1 0-16,-4 0 0 0,4-5 0 0,-4 1-1 15,4 0 0-15,-4-3 0 16,0 0 0-16,4 1 0 16,-1-3 0-16,-1 2 0 0,2-1 0 0,3-1 1 0,-3 2-1 15,1-4 0-15,4 2 1 0,-1 0-1 16,1-2 1-16,0-1 0 0,0 1 0 15,0-7 0 1,0 4 8-16,0-4 6 0,0 0 0 16,0-3 4-16,1 1 0 0,3 0 8 15,1-3 10-15,0 0 10 0,4-1 7 0,0-1 1 16,7 0 1-16,5-1-6 0,8-3-10 16,8-5-13-16,9 2-13 0,7-5-7 15,9-2-3-15,-1-1-2 0,8-1 1 16,5 2 0-16,1-2-3 0,10 4 1 15,9 1 0-15,7 8-1 0,7 3 1 16,0 1 0-16,-3 8-1 0,-8-2 1 0,-3 4-12 16,-3-4-24-16,-8 4-22 0,-10-8-32 15,-4-3-53-15,-9-7 82 0</inkml:trace>
  <inkml:trace contextRef="#ctx0" brushRef="#br0" timeOffset="41194.47">26697 10259 1519 0,'232'-96'938'47,"-147"150"-823"-32,-12-14-87-15,-211-109-29 16,88 48 5-16,23 24-2 0,-10-1 1 0,-4 2-1 15,-12 6-1-15,-4-3-1 16,-3 4 0-16,2 2-6 0,-3 2 0 0,6 0-1 16,-7-3 1-16,-10 4 3 0,-15-4 3 15,-20-3 11-15,-10-2 11 0,-5-5 3 16,-2 0-2-16,2-2-7 0,-4-4-7 16,0-1 1-16,5 2 0 0,8-3 7 0,15 4-4 15,15-3 1-15,15 3 2 0,22 2-3 16,13 0-2-16,13 0 1 0,13 2-3 15,7-2-2-15,0 0 1 0,0 0-6 16,-2 0-24-16,9-5-24 0,0-4-143 16,9-14 115-16</inkml:trace>
  <inkml:trace contextRef="#ctx0" brushRef="#br0" timeOffset="42712.9">16041 10529 1839 0,'0'5'47'0,"0"-5"-34"0,0 2-10 0,-2-1-8 0,-3 3-3 0,-6 1 4 0,-9-1 3 0,-10-4 6 16,-14-2 15-16,-18-7 10 16,-5 2 17-16,-13-5 6 0,-12-10-6 0,-9 1-8 15,-6-4-18-15,-3 4-11 0,9 7-4 16,-3 0-3-16,1-1-1 0,-4 1 0 15,-6 0-2-15,-2 2-1 0,-4-1-1 0,4 8 0 16,-1-6 1-16,3-1 1 0,-6 3 8 16,-3 0 2-16,12 2 2 0,12 2 0 15,24 1-5-15,17-3-3 0,18 5 3 16,11 1 17-16,8 1 11 0,11 3 13 16,8-1 1-16,1 3-11 0,10-3-3 15,8 2-12-15,12 4-4 0,16 0-3 16,23 4-10-16,18 2 0 0,18 0 1 0,12-1 1 15,9-3 1-15,1-3 0 0,13 1 0 16,9-1 2-16,7-4 0 0,15 2 2 16,-5-5 1-16,4 0 5 0,4 2 2 15,-7-2 0-15,-8 2-1 0,-18 2-5 16,-14-1-3-16,-6 2-2 16,-17-1-1-16,-11-4-3 0,-19 4 2 0,-24-4 4 15,-15-2 7-15,-12 2 12 0,-9-4-5 0,-12 4-12 16,-2-3-14-16,-10-3-17 15,-14-1-2-15,-18-2 6 0,-22 2 6 0,-30-5 3 16,-23-2 0-16,-21 3 2 0,-9 0 0 16,-8 3 2-16,-10 2 3 0,1 3-2 15,9 1-1-15,3 2 1 0,17-2-1 16,6 2 3-16,-3 0 0 0,23 2-2 0,9 3-1 16,20 1 1-16,15-1 0 0,10-2 1 15,11 3 1-15,12-3-1 0,14-1 2 16,5 2 2-16,13-4 2 0,0 0 2 15,4 3 0-15,8-1-1 16,-1-2-1-16,16 2-1 0,8-2 0 0,17 0-3 16,10 0-2-16,23 0 0 0,16-2-2 0,18 0 2 15,15-3-2-15,1-2 2 0,9 0 0 16,-1 3 0 0,1 1 4-16,0 3 1 0,-11 1 2 0,-15 6-2 0,-17 2-3 15,-14 2-2-15,-18 1-2 16,-14-5-1-16,-16 4-3 0,-14-6 0 15,-12-3-3-15,-13 2-3 0,-6-10-7 0,-15 1-4 16,-14-6 3-16,-29-6 1 0,-30-13 5 16,-36-13 0-16,-35-12-11 0,-21-3-26 15,-11-3-22-15,-10 5-50 0,-13-1-48 0,0 5 270 16,-3 1-123-16</inkml:trace>
  <inkml:trace contextRef="#ctx0" brushRef="#br0" timeOffset="49838.91">1172 10731 649 0,'9'7'23'0,"10"10"301"16,-21-8 148-16,38-10-545 0,-17 1 179 0,-1 1-27 0,3 1-10 15,1-2-6-15,-1 0-3 0,4 0-1 16,0 0-5-16,3 0-10 0,2-2-12 0,6-3-12 16,-1 3-5-16,4-1-4 0,2-1 0 15,-6 4 1-15,-1-5 0 0,-6 0 2 16,-5 1 4-16,0 2 12 0,-7-3 13 15,-1 0 12-15,-1 1 4 16,-4-1-2-16,1-1-6 0,-2 5-12 0,-9 1-7 16,0 0-9-16,0 0-9 0,0 0-9 0,0 0-3 15,-7-7-3-15,-2 3-2 0,-5 0 1 16,-9-4 0-16,-11-1 0 0,-10-2 2 16,-15-1 1-16,-12 3 0 0,-7 5 0 15,2 4-2-15,3 0-2 0,8 7-2 16,6-3 0-16,6 3 1 0,2 0 1 15,4-3 1-15,5-1 2 0,1 1 0 0,0-3 0 16,4 1 1-16,3-2 0 0,4 0 0 16,7 0 1-16,2 0-1 0,3 0 1 15,6 0 1-15,-1 0-1 0,5 0 1 16,-1 0 0-16,3 0 2 0,-1 2 1 16,4 2 0-16,-1 3 0 0,4-2-1 15,-3 4 1-15,3 0 1 16,-4 1 0-16,2 3 0 0,1 1-3 0,-3 0 0 0,0 2 0 15,-1 0-1-15,0 0 1 0,0 2 2 16,-4 3 0-16,-4-1 1 0,4 3-2 16,2-6-2-16,-3 3-2 0,4-1 0 15,-6 3 0 1,3-1 0-16,7-3-1 0,-3 1 1 0,5 2 1 0,0 2 0 16,-4 0-1-16,4 4 1 0,0 1 0 0,0 1-1 15,-1 1-1-15,-3 4 1 0,-1 3-1 16,-1 0-1-16,3 4 1 0,-2 3 0 15,-1 6 0-15,4-4 0 0,-1 2 0 16,3-4 1-16,-4 0 0 0,4-6 0 0,0-3 0 16,-1-3 0-16,1-7-1 0,0 1 1 15,-6-1-1-15,6 2 0 0,-3-8 1 16,-1 1-1-16,4-1 1 0,0 1 0 16,-2-2 0-16,-1 1 1 15,-1-3-1-15,-1-3 0 0,5-5 0 16,0 8 1-16,0-1 5 0,-7 4 2 0,3 1 0 15,-1-5-1-15,0 7-6 0,1-5 0 0,-1 1 0 32,-4 3-1-32,0-5 1 0,2-1-1 15,4-1 1-15,-5 2-1 0,5-4 1 0,-1-1 0 0,4 1 0 0,0-1 1 16,0 3-1 0,0 0 1-16,0 4 0 0,0 0-1 15,0 3-1-15,0 4 0 0,-1-2-1 16,1 5 0-16,-6 2 0 0,3 6 0 15,-1-1 0-15,2 10 0 0,-5 4 0 16,7 3 0-16,-3 1 0 0,1-4 0 16,2 6-1-16,0-1 1 0,0 2 0 15,2 3 0-15,-2-4 0 0,0-2 0 0,3-3 0 16,-3-2 0-16,2-1 0 0,-2 5 0 16,0-3 0-16,-2 5 0 0,-1-1 1 15,1-7-1-15,-5 4 0 0,3-8 0 16,1 1 0-16,1-3 0 0,-3 1 0 15,5 0 0-15,0 2 0 0,5 1 0 16,-3-2 0-16,3 5 0 0,2-3 1 0,-5 0-1 16,2-1 0-16,-3-4 0 0,6 3 0 15,-5-6 0-15,2 1 0 0,1-5 0 16,-5-5 0-16,4 3 0 0,-4-4 0 16,-9 3 0-16,5 1 0 0,-3-7 0 15,0 5 0-15,5 1 0 0,-7 1 0 16,6 3 0-16,-4-1 0 0,1 0 0 0,3 4 0 15,-4-4 1-15,3 3 0 0,2 1-1 16,2-6 0-16,0-2 1 0,2 2-1 16,0-3 1-16,2-1-1 0,-3-3 0 15,3 2 1-15,-4 2-1 16,0-4 0-16,0 2 0 0,0-2 0 0,-4-2 0 0,1 2-1 16,-3-7 1-16,1 9 0 0,0-6 0 15,-1 6 1-15,6-2-1 0,0 4 1 16,0-2 0-16,0 3-1 0,0-7 0 15,4 6 1-15,1-1-1 0,1 3 0 16,-5 1 0-16,1 4-1 0,-2 3 1 16,6 5-2-16,-1 1 0 0,-3 1 1 0,3 4 0 15,2-2 1-15,-3 0 0 0,1-8 0 16,2-6 1 0,-3-4 2-16,1-5 0 0,-2-4-3 0,-1-3 8 0,-2-1 4 15,0-3 3-15,2 0 4 0,-2-1-7 16,3 1-6-16,-3 1-3 0,0-4-1 15,0 5-1-15,-3-2 0 0,3-1 0 0,0 1 0 16,-2-6 0-16,2-1 1 0,0 2 1 16,0-7 1-16,2 0 4 0,-2 0 9 15,0 0 9-15,0 0 10 16,0 0 5-16,2 0-3 0,1-2-2 16,4 1-2-16,-5-5-2 0,5 4-4 0,2-3-5 15,5-2-3-15,4 0-6 16,5-7-4-16,9 5-4 0,7-7-6 0,9 5-1 0,10 2-2 15,4-3-1-15,11 3 0 0,5 2-1 16,7-5 2-16,0-1-1 0,-7-4 0 16,-1-5-8-16,-5-3-29 0,-3-1-36 15,6-8-50 1,3-3-82-16,2-9 116 0</inkml:trace>
  <inkml:trace contextRef="#ctx0" brushRef="#br0" timeOffset="60672.62">6571 16865 1895 0,'18'2'111'0,"-18"-2"23"0,0 0-21 0,0 0-15 0,-16-2-69 15,12-1-9-15,4 3-8 0,0 0 2 16,0 0-1-16,-11-2-3 0,-1-3-7 15,0 3 1-15,4-3-1 0,-6 1 0 0,-9 0 0 16,-5 3-3-16,-8-5 0 0,-6 3-1 16,-11-1-3-1,-4 2 0-15,-7-5-2 0,-12 7 4 0,-13 4 2 0,-17-2 6 16,-20 3 15-16,-9 0-5 0,-7 1-1 16,0 3-1-16,2-1-17 0,0-2 3 15,-10 3 0-15,2-4-5 0,0 2 4 16,-3-3 1-16,7-4 6 0,8 0 1 0,3-4 5 15,9-3 0-15,10 2-3 16,11-4 4-16,16 2 5 0,15-2 4 0,11 3 2 16,8 3 0-16,5-4-9 0,-1 5-5 15,6 0-3-15,4 2-2 0,2-2-2 0,9 2 0 16,-1 0 0-16,10 4-2 0,-4 1 2 16,7 2-1-16,5-1 0 0,2-1 1 15,9-5 0-15,0 0-2 0,0 2-3 16,-2-2 7-16,6 5 3 15,3-5 6-15,2 0 7 0,5 0-8 16,4 0 3-16,5-3 5 0,7 1 3 0,13-9 4 16,13 1-7-16,15 1-8 0,2-4-9 15,12-1-3-15,-2 0-1 0,15-2-1 0,10 5 0 16,4 6 0-16,12 0 0 0,-4 3 0 16,15 2 1-16,0 0 0 15,-6 7 0-15,3 0 0 0,-23 2-2 16,-9 0 2-16,-12 1-1 0,-15 1 0 0,0 0 0 15,-4-4 0-15,-11 3-6 0,5-2-3 0,-16-1-1 16,-8 0-7-16,-12 0-1 16,-11-2-6-16,-5-1-4 0,-10-1-1 0,-1-1 4 15,0-2-4-15,-1 4 2 0,-6-3 4 16,-2 3 3 0,-9 1 7-16,-10-1 2 0,-11-1 2 0,-20 4 1 0,-23-5 3 15,-10-2 1-15,-28 0 5 0,-13 0 0 16,-9 0 0-16,-7 0 2 0,7 0-3 15,0 2 1-15,-1-2 0 0,4 0 0 16,-11 0 0-16,6 0 0 0,6 0 0 0,-6 0 2 16,0 0 10-16,6-2 5 15,3 2 1-15,18 0-1 0,25 0-6 16,27 0-4-16,17 0 0 16,19-3 3-16,13 3 3 0,15 0 2 0,-1 0 3 15,0 0-7-15,4-4-1 0,5 8-11 0,5-1-9 0,3-1-3 16,8 7-7-16,14-2 5 0,9 4 1 15,18-3 3-15,17 1 2 0,19 2-1 16,17-4 0-16,12-2 4 0,6-3 1 16,5-2 4-16,4 0 0 0,15-2 2 15,20 2 0-15,13 2-1 0,6 3 1 16,8 4 0-16,-16-2-1 0,-6 4 1 0,-19 0 0 16,-25-4-1-16,-11 0 0 0,-22-5 1 15,-24-2-1-15,-26 0 2 0,-23 0 1 16,-20-2 9-1,-12 2-6-15,-4-9-20 0,-14 5-12 0,-18-8-8 0,-31 0 7 16,-33-4 21-16,-40 0 10 0,-24 3 4 16,-36 4 2-16,-11 4 6 0,-13 3-2 0,2 1-1 15,13 2-4-15,10 6-4 0,23 2-3 16,9 2 1-16,20 1-1 0,8-3 0 16,8 0 2-16,8 2 1 15,18-4 0 1,25 3 0-16,23-2-2 0,16-1-1 0,16 0 1 15,11 0-4-15,3-4-14 0,9 1-85 16,2 1 4-16,8-1 35 0</inkml:trace>
  <inkml:trace contextRef="#ctx0" brushRef="#br0" timeOffset="67840.61">1971 16984 1426 0,'13'-7'92'0,"-4"2"69"0,-4-1-111 0,0-1-28 16,-1 2-9-16,1-2-12 0,-5 0-3 0,0-6-2 0,-3 3 1 0,-1-3 5 0,1 3 0 16,-1-3 0-16,-1 1 0 0,3 8 7 15,-3-3 9-15,3 4 8 0,2 3 10 16,0 0 6-16,0-2-2 0,0 2-8 0,0-2-10 16,0-1-12-16,0 3-6 0,-4 0-3 15,4 0 2-15,0 0 1 16,0 0 0-16,-1-2 0 0,1 2 0 0,0 2-1 15,0-2-1-15,0 0 1 0,0 0-3 16,0 0-9 0,1 0-11-16,-1 0-14 0,0 0-22 0,0 3-1 0,0-3 28 0</inkml:trace>
  <inkml:trace contextRef="#ctx0" brushRef="#br0" timeOffset="202892.08">26950 18005 1805 0,'22'0'71'0,"-3"0"-7"0,-1 2-24 0,0 2-21 0,6 1-10 0,-4 0-5 15,3 2 0-15,-4 0 1 0,-8-1 5 0,-2 4 12 0,-4-6 12 16,-3 3 11-16,-2-3 7 0,-2 1 3 15,-3 4 1-15,-2-4 0 16,3 4-2-16,-1 0-5 0,0 0-5 0,-6 1-4 16,-3 3-7-16,-4-6-6 0,-5 3-7 15,-2 5-8 1,-5-8-3-16,-9 2 0 0,-5 1-1 0,-6-6 2 0,0 3-2 0,-4-2-3 16,-7 1-1-16,3 4-2 0,-4-6 2 15,-4 5 0-15,4-4 0 0,-4-2 0 16,3 5 4-16,-8-5 7 0,0 1 1 15,-2 3 2-15,-1 0-5 0,3 2-5 16,5 3-4-16,8 0-2 0,6-3-1 0,-3 6 0 16,2-1-1-16,-4-2 2 0,-7 2 4 15,-5-1-2-15,-2 1 1 0,-5-2-1 16,2 2-1 0,-3 2-2-16,6-1 0 15,4 2 0-15,0 1-1 0,5 0 0 16,3-2 0-16,4 0 0 0,-5-4 1 15,-2 2 0-15,-2-5 0 0,-5 2-1 0,5 1 1 16,-2-1-1-16,6-2 0 0,0 0 0 16,3-2 0-16,-1 0 0 0,1-4-1 15,4 6 0-15,1-5 0 0,-3 1 1 16,-1 2-1-16,-3-2 1 0,-5 4 0 16,-1-3 0-16,-1 3 0 0,-1-4 1 15,-1 2 0-15,6-2-1 0,-2 4 2 0,2-2-2 16,0 2 0-16,-3-4 0 0,-5 4 0 15,-4-3 0-15,-2 4 1 0,3-4-1 16,2 4 0-16,0 1 0 0,4-4 0 16,-6 4 0-16,8-6 0 0,-5 4 0 15,-1-6 0-15,1 3 0 0,-7-1 0 16,3-3 0-16,3-2 0 0,-4 0 0 0,1 0 0 16,10-2 0-16,2 2 0 0,9-2 0 15,2 2 0-15,4 0 0 0,1 0 0 16,4 0 0-16,-3-3 0 0,-2 3 0 15,-3 0 1-15,-2 0-1 0,5-2 0 16,-1 0 0-16,0 0-1 0,-2-1 1 16,-1-1 0-16,-1-3 0 0,6 4 0 0,0-1 0 15,-3-3-2-15,4 3 2 0,-4-4-1 16,2 2 1-16,0-3 0 0,-3 4 1 16,4-4-1-16,-2 2 0 0,5 0 0 15,1 0 0-15,3 2 0 0,-5-4 1 16,-8 0-1-16,2 3 0 0,-3-4 0 0,5 3 0 15,1-4 0-15,0 2 0 0,1 2 0 16,-5-3 0-16,0 4 0 0,-1-3 0 16,1 4 0-16,8-2 0 15,-1 2 0-15,-1-1 0 0,3-1 0 16,-10 4-1-16,5-4 0 0,-5 1 1 0,4-1-1 16,6 0 1-16,-1 4 0 0,1-5 0 15,-3 5 0-15,-6-4 0 0,-6 0 0 16,-5 0 0-16,-2 0 1 0,-1-1-1 0,4 0 1 15,5 6-1-15,1-5 0 16,5 1-1-16,-1 3 0 0,5-6 0 0,3 5 0 16,9-1 1-16,4 2 0 0,2-1 0 15,-2 4 1-15,3-4-1 0,-3-1 0 16,-2 0 0-16,9 3 0 0,-7-5 0 16,0 0 0-16,1 0 0 0,-10 0 0 0,-1-4 0 15,-1 0-1-15,-5 4 1 0,1-3-1 16,-3-1 0-16,-3 4 1 0,1-4 0 15,1 6 0-15,6-7 0 0,4 3 1 16,-3 2-1-16,-1-2 0 16,-5 3 0-16,-3-2 0 0,-1 2 0 15,1-4 1-15,3 3-1 0,0-4 0 0,4 4 1 0,-2 1-2 16,-6 1 1-16,8-2 0 16,-4 0 0-16,4-5 0 0,5-3 0 0,-2 1 0 15,0 2 0-15,0-2 0 0,-5 3 0 16,-5-1 0-16,-2 1 0 0,-2-2 0 15,-2 5 0-15,6-3 1 0,6 4-1 16,-3 3 0-16,2-5 0 0,-2 4 0 16,2-4 0-16,-2 2 0 0,11 0 0 0,-2 2 0 15,4-4 0-15,-2 4 0 0,-8-8 0 16,-3 1 0-16,-8-1 0 0,-10-3 0 16,0 2 0-16,-5-2 0 0,-1 0 0 15,3 0 0-15,3-5 0 0,9 5 1 16,11-3-1-16,5 3 0 0,8 1 0 15,6-4 0-15,-1 1 0 0,8 2 1 16,3-1 1-16,-3 2 2 16,6 1 1-16,5 2 1 0,0 1 0 15,4 2 0-15,3-3 1 0,-2-1-1 16,1 1 0-16,1 0-1 0,2-6-1 0,-3 4-1 0,1-4-1 16,-3-1-1-16,-3-1 0 15,1-1 0-15,0-4-1 0,0 0 0 0,0 4 0 0,2-6-2 16,3 1 1-16,2 3 1 0,2 0 0 15,8-1 0 1,3 3-6-16,1-5-1 0,11 3-1 16,-4 0-3-16,11-4-1 0,2 2-4 0,-6 0 0 0,4-3 1 15,-5-2 0-15,4 1-2 0,1-1 3 16,4 4 2 0,-6 3 5-16,0-4 7 0,2 4 0 15,0 0 1-15,3-2-1 0,-3 0 0 0,7 0 0 0,-1-1-3 0,8-3 1 16,10 3-1-16,14 1-1 0,9 2 0 15,3-4 0-15,10-1 4 0,9-2-7 16,16 0-3-16,11 1 1 0,1-1-2 16,1 4 8-1,-4-3 3-15,3 4 0 0,4 4 0 0,9-4 0 0,9 8-1 16,-4-6 1-16,0 1 0 0,-11 1-3 0,-3 2 0 16,7 3 0-16,-3-2 0 0,1 0 3 15,-3 0-3-15,0 2 0 0,1 0 0 16,6-3 0-16,4 1 2 0,10-1 2 15,3 3 0-15,4 0-1 16,0-2 0-16,-5 2 0 0,-5-2 0 0,3 2 0 0,5 0 0 16,4 2-1-16,0 0 0 0,-7-2 0 15,-8 6 1-15,5-3-4 0,-3 1 2 16,-1-2 0-16,1 3-3 0,3 0 4 16,8 2-2-16,5 4 0 0,1-6 2 31,3 6 1-31,7 3 1 0,7-3 0 15,0 5-1-15,7 0 1 0,1 2-1 16,1-2 0-16,-2 5-3 0,2-3 1 0,-4 1 0 16,-13 6 1-16,-1-7 3 0,-9 5-4 15,6 2 1-15,12 5-2 0,2 2-1 16,-9-2 7-16,2 2-3 0,-5 0 4 16,1 4-1-16,15 3-1 0,1 7 0 15,2 5 0-15,3 3-2 0,-3 1 0 16,8 5 0-16,-7 4-1 0,-1 1 0 0,-8 6 0 15,-14-3 1-15,-10 3 0 0,-10-2 0 16,-20-7 0-16,-18 0 0 0,-8-3-1 16,-12-1-1-16,-4 3-1 0,-10-3 1 15,-10 1 1-15,-11-1 1 0,-5-1-1 16,-19-4-1-16,-9-3-2 0,-12 0-4 16,-6-1-4-16,-9 3-6 0,-5-4-3 0,-4 7 1 15,-7-2 6-15,-10 4 10 0,-10 1 4 16,-10 1 8-16,-9-2 2 0,-3-6 0 15,-8 1 0-15,2-3-3 0,-1 3-2 16,1-1-2-16,3 6 1 0,-1 2 6 16,7-1 3-16,2 1 1 0,-5-4-4 15,-1 1-9-15,-5-1-1 0,-5 0-3 0,0-3-1 16,0 1 1-16,2-3-1 16,-1 5 2-16,-1-6 2 0,-4-1 0 0,-3 2 2 15,-4-4 0-15,-1-5-1 0,-11 2 0 16,-2-4 0-16,-6 3-1 0,5-3 0 15,-5-1 0-15,-1 1 0 0,-18-4 1 16,-17-6 5-16,-15-3 14 0,-10-1 3 0,1-2 2 16,-14-7-7-16,-6 4-2 0,-5-4-1 15,-8-4-2-15,-4-1 22 0,-10-6-9 16,-1 2-3-16,-15-5 0 0,10 2-20 16,2-6-2-16,5-1 0 0,6 3 1 15,7 1-2-15,3 7 1 16,7-3 0-16,1-2-1 0,6 1 3 0,4 0-1 0,4 5 1 0,24-2-1 31,9 3-2-31,13-1 0 0,10 2 0 0,6 3 1 16,12-3 0-16,7 3 0 0,7-3 0 15,6 1-1-15,7-3 0 0,-1 2 1 16,3 1-1-16,1-3 2 0,-2 2-2 16,8-4 0-16,10 5 1 0,5-4-1 15,13 2-12-15,7-1-22 0,9 0-44 16,9-2-77-16,5-10 86 0</inkml:trace>
  <inkml:trace contextRef="#ctx0" brushRef="#br0" timeOffset="205079.79">5028 17819 1848 0,'-10'-5'67'0,"1"-2"-11"0,-5 3-13 0,5 4-14 0,-2 0-9 0,9 0-8 16,-1 2-4-16,3 1-4 0,3 6-3 16,-3-2-1-16,6 9-1 0,2 6 1 15,7-5 5-15,-1 10 2 16,-2 0 2-16,4-4-2 0,-3 3-2 0,1-1-2 0,0-2-2 16,0 0-1-16,6 2-3 0,-4-6 2 15,0 5 0-15,0-7 1 0,-2 3 0 16,5 1-1-16,4-3 1 0,0 1-1 15,4 4-2-15,0-1 0 0,-4 1-1 32,7-2 0-32,5 4-1 0,2-2 2 0,11 3-1 0,-2-4 0 0,6 2 2 15,1-2 1-15,7-1 1 16,1-3 2-16,2 1-2 0,3 1 0 16,-2-6 0-16,1-3-1 0,-1 1 0 0,2-3 1 0,-1-4 0 15,5 1 1-15,2-5 3 0,-1-1-4 16,-3 0 2-16,-5-5-2 0,-13 0-4 15,1 1 0-15,1-7-3 0,6-1 2 16,1-2 2-16,5-2 2 0,-2-2 0 0,3 0 1 16,8-1 1-16,-5-2 1 15,1 1 1-15,-4-1 0 0,-8 3-2 0,2-5 1 16,6 4 0-16,2-3 0 0,4 1 1 16,9 7 0-16,4-4-2 0,1-1 0 15,0-1 0-15,2 4-1 0,-4-2 1 16,6 6 0-16,3-4 0 0,0 2 0 0,13 1 0 15,-1 1 0-15,8 10 0 0,0 1 0 16,-4 1-1-16,0 3-2 0,-3 9-1 16,10 3-2-16,5 1 1 0,3 5 3 15,-3 0 1-15,-6 6 1 16,-4-4 2-16,-6 3-3 0,-1 1 0 0,-7 0-2 16,-11-6-2-16,-11 0 0 0,-3 6 3 0,2-4-1 31,-6 3 2-31,-4 1 0 0,-16-7 0 15,-6 1 0-15,-11-5 1 0,-3-7-1 0,-8-2 0 0,-3-2 2 0,-5 0-1 16,-2-3 1 0,-6-2 3-16,3 0-1 0,-5-2-2 15,5-3-2-15,-3 0-1 0,4-4 0 0,2-4 1 0,6-8 2 0,8-9 0 32,7-7 3-32,12-11 1 0,8 2-1 15,10 1-1-15,-3 5-1 0,1 10 0 16,-1 1 0-16,12-1-8 0,29 0-4 15,21 5 9-15,14 9 0 0,-8 11 9 16,-15 8 2-16,-17 1-9 0,-6 7-1 0,8-1-1 16,8 3 0-16,14 8 0 0,11-2 1 15,-4 6 0-15,5 2 1 0,1 3 1 16,-1 0-3-16,6 4 4 0,0 5 11 16,-9-6 20-16,-4 5 27 0,-7-6 9 15,-19-4-14-15,-6-1-22 0,-8-10-23 16,-6 1-13-16,-1-4 0 0,-4-1 1 15,-4-3-4-15,-9-3 11 0,-1-3 16 16,0-4 16-16,-7-9 23 0,1 0 0 16,2-5-8-16,-1-6-16 0,-3-3-14 0,-1-3-19 15,-5-3-16-15,1-10-54 0,7-12-451 16,11-20 351-16</inkml:trace>
  <inkml:trace contextRef="#ctx0" brushRef="#br0" timeOffset="-203700.48">15170 18636 1636 0,'13'-19'78'0,"-1"1"8"0,-5 4-15 0,0 0-27 0,-5 5-13 0,0-3-8 0,-1 3-2 0,-1 0-2 0,0 4 1 0,-3-4-2 15,-6 3-7-15,-5-2-5 16,-6 0-6-16,-8-4-5 0,-7 1-4 16,-10 1-2-16,-8-6-2 0,-14 2 2 0,-10-4 2 15,-18-2 4-15,-15-1 0 16,-9 0 4-16,0 0-5 0,6 1-3 15,10 8 0-15,5-1-5 0,4 6 7 0,-7-2 2 16,-3-1 1-16,-15-1 10 0,-9-1 7 0,4-3-1 16,-18 3 22-16,9 3 11 0,14 4-7 15,13 3 4-15,28 2-20 0,21 0-16 16,15 0 7-16,13 0 13 0,13 2 14 16,16-2 13-16,0 0 7 0,0 0-2 15,0 0-3-15,8-2-17 0,16-2-17 16,22-4-12-16,24 2-11 0,27-3 0 0,15 8 3 15,17-3 3-15,-1 1 3 0,-4 3 6 16,-10 0 4-16,-8 0 0 0,6 0-5 16,-8 5-5-16,8-5-7 0,-15 2-2 15,-10-2 2-15,-5 0 0 0,-4 0 1 16,3 0 0-16,-3 0 0 0,-10 0 1 16,-15 0-1-16,-19-2 2 15,-11 2 1-15,-11-2 0 0,-5-3-4 0,-1 3-16 0,-8-2-24 16,-3-3-11-16,-3 6-2 0,-6-3 2 15,-9 0 15-15,-21-8 4 0,-20 1 6 16,-28-1 10-16,-18-2 4 0,-18 3 3 16,-17-1 1-16,-11 3 0 0,-2 5 0 15,0 4 3-15,11 0 2 0,7 2 2 16,9 3 0-16,17 4 0 0,20 0 0 0,11-2-1 16,12 4 3-16,20-6 1 0,15 2 3 15,18-5 8-15,18-2 16 0,-1 0 14 16,1 0 23-16,1 2-3 0,17-4-9 15,12 0-12 1,22-3-20-16,24 1-5 0,30-1-4 0,31 3-8 0,28 4-4 0,16 2-2 16,1 8-1-16,3 2 0 0,-12 4 0 15,-8 2 0-15,-12 3 2 0,-1 3-1 16,-19 1-2-16,-7-6 1 0,-34-3 0 16,-26-8 0-16,-9 1 2 0,-11 3 0 15,-5-7 2 1,-10 0 0-16,-13-3-1 0,-16-4-10 15,0 0-12-15,-9 0-5 0,-6 0-3 0,-13-4 3 16,-22-1 10-16,-20-4 6 0,-38-5 5 16,-34 0 20-16,-25-4 11 15,-19-1-1-15,-3 3-1 0,-2 5-14 0,-1 6-4 0,-10 3 24 0,-13 2 4 16,4 4 8-16,14 4-4 0,19 1-23 16,24 4-5-16,20-1-9 0,21 0 1 0,11 1-2 31,28 1 1-31,19 0 0 0,14 0-1 0,10-1-9 0,10 1-17 0,8-7-43 15,8 4-67-15,8 1-36 0,11-7 78 16</inkml:trace>
  <inkml:trace contextRef="#ctx0" brushRef="#br0" timeOffset="-67941.28">24374 12649 1606 0,'-2'-3'89'0,"1"-1"7"0,-1 4-20 0,2-2-5 0,0 2-29 0,0 0-10 0,0-2-4 0,0-1-2 16,0-1 2-16,0 4 7 0,0 0 10 16,0 0 14-16,0-5 3 0,0 3-5 15,0-5-10-15,0 7-13 0,0 0-4 16,0 0-1-16,0 0 2 0,0 0-5 16,0-2-6-16,0 2-6 0,-2-3-4 0,2 5-2 15,-4 3 1-15,4-5 1 0,0 7-3 16,4-5-1-16,-2 1-3 15,0 6-2-15,1-7-1 0,1 3 1 16,3 2 0-16,0-3 3 0,3 1 3 16,8 2 0-16,5-1-3 0,9 4-1 0,11 3-2 15,10 3 1-15,16 5-1 0,0 2-1 16,11 4 1-16,10 1 2 0,8 0 1 0,14 4 1 16,5 0-4-16,0-5 2 15,0-4 16-15,-6-7 7 0,-6 0 7 0,7-4 2 16,3-3-12-16,14 0-7 0,8 0-1 15,7-6-8-15,-6-3 17 0,-3-3 14 16,5-8 4-16,10-1 5 0,8-3-14 16,2 1 0-16,-10 2 3 0,-2-1-2 15,-14 6 1-15,-2-5-6 0,-19 0-1 16,-12 6-1-16,-7-6-6 0,-9 1-9 0,2 6-6 16,-14 0-1-16,-1 1 0 0,-9 0-2 15,-17 3-1-15,-4-6-1 0,-6 3-2 16,-13 4-2-16,-2-2-8 0,-7 2-25 15,-5 0-39-15,-2 0-43 0,-2 2-46 16,-3 0-101-16,-2 0 155 16</inkml:trace>
  <inkml:trace contextRef="#ctx0" brushRef="#br0" timeOffset="-66779.57">5374 13883 1710 0,'23'-16'59'0,"0"2"-5"0,7-2-40 0,-3 2-14 0,-1 0-1 0,6-1-1 16,2 1 1-16,3 2 1 0,-5-1-1 16,-2 3 4-16,-7 3 14 0,-7-6 21 15,0 8 23-15,-5-4 22 0,-6 4 14 16,-3 5-1-16,5-9 0 0,-5 5-12 15,1 4-17-15,-3 0 1 0,0 0-16 0,-3 0-8 16,-10-1-12-16,-4 1-20 0,-5 0-8 16,-11 0-6-16,-13 0-2 0,-18 0 0 15,-23 0 2-15,-18 0-1 0,-12 0 1 16,-9 0-1-16,-14-4-1 0,-7 2 1 0,-19-1 1 16,-6-1 1-16,-2-3 1 0,-12 0 2 15,1-2-2-15,-3 2 3 0,2-5-1 16,11 3-1-16,11-4-2 0,-8 8 11 15,18 5 0-15,21 0 0 0,2 0 3 16,2-2-8-16,-10 2 3 0,-4 0 2 16,11 0-1-16,26 0-3 0,19 0-3 15,15 0-3-15,15 2 5 0,14-2 8 0,15 0 11 16,12 0 13-16,7 0 9 0,9 0-11 16,-2 2-9-16,13-2-16 15,3 2-11-15,9-2-1 0,27 0-2 0,17 0 4 16,27-4 0-16,32-8 1 0,19 5 2 0,13-6-5 15,4-1-3-15,-5 7 0 0,-9-2-2 16,2 0 4-16,17 6-1 0,12-10 2 16,-2 10-3-16,4-8 1 0,0 9 3 15,-5 2 1-15,10 0 1 0,-5 0 2 16,-2 2 1-16,-16 2-4 0,-20 1 4 16,-26-2-2-16,-32 4 0 0,-26-1 2 15,-22-4 1-15,-14-2 0 0,-14 0 2 16,-9 0-3-16,0-2-11 15,-7 2 0-15,-4-6-4 0,-3 6-2 0,-12 0 9 0,-20-1-3 16,-31 1 1-16,-33-6 4 0,-33 3 2 16,-27-2-3-1,-13-1 2-15,-19 6-1 0,-6 0-2 0,3 2 3 0,-8 3 0 0,9 2 0 16,2 4 2-16,5-4 1 0,20 2-2 16,12 0 10-16,7 0 21 0,9 1 1 15,14 5 4-15,24-7-8 0,33 1-19 16,23-2-3-1,19-3 1-15,17-1 5 0,8-3 8 0,11 0 0 16,-2 0-8-16,11 0-12 0,5 0-16 0,2 0-11 0,11 0-17 16,3 0-26-16,16-1-36 0,18-1-77 15,18-5 21-15,13-4 67 0</inkml:trace>
  <inkml:trace contextRef="#ctx0" brushRef="#br0" timeOffset="-63621.36">1596 14910 1878 0,'-2'-2'65'0,"-2"0"-12"0,4 2-13 0,0 2-21 0,0 1-5 15,0 3-11-15,4 1-5 0,1 3 2 16,4 5 5-16,2 6 8 0,6 2 10 16,-1 4 4-16,7 3 5 0,4 3 0 15,1 3-3-15,4 1-7 0,2 0-3 0,3-7 4 16,0 4 7-16,-3-7 3 0,-2-1-1 16,0 3-8-16,-5-1-12 0,4-1-5 15,0-3-5-15,-3 0-2 0,7-3 0 16,3 0-3-16,-5-3 1 0,6-4 1 15,-7 0-1-15,4-3 1 0,-3-6-2 0,1 4 3 16,2-9 3-16,-3 2 6 0,1-2 3 16,1 0-1-16,1-2-1 0,-1 2-3 15,-5-7-1-15,2 0-3 0,0 0-1 16,4 0 0-16,-4-8-2 0,1 3 0 16,5-2 0-16,-1 0 0 0,11-2 0 15,0 2 3-15,7-2-1 0,-6 0 0 0,3 1-2 16,-1 1-4-16,0 2 0 0,4 1-1 15,6 2 2-15,3-1 1 16,-1-1 1-16,-1 0 1 0,0 3-2 0,-5-5 1 16,7-3 0-16,0 2 0 0,1-5 1 15,6 3 1-15,-3 0-1 0,4 3 1 16,-1 3 0-16,4-3-1 0,-6-1 0 0,-3 0 0 16,6 0 0-16,1 3 1 0,12-1 0 15,4 6 0-15,-4 3-1 0,2-1 0 16,1 8 0-16,-1-1-1 15,-2 4-1-15,2 2 0 0,-3 4 2 0,10-1 0 16,3 4 1-16,8 5 0 0,-1 2 0 16,-4-3-1-16,-6 3 0 0,-4-5 1 0,-5 1-1 15,0 2 0-15,2-1 0 0,-5-1-1 16,-1 1 1-16,-1-1 0 0,-4 3 0 16,-8-6 1-16,-12-4-1 0,-17-5-1 15,-5 0 1-15,-6-5 0 0,1-2-1 16,-4 0 1-16,-1-4 0 0,-1-3 1 15,-5-3 6-15,2-1 3 0,-4-3 8 16,3-7 10-16,1 1 7 0,3-5 4 16,-6 0-3-16,8 2-4 0,-3-1-5 0,8-5-4 15,10 4-4-15,5-5-7 16,12-2-6-16,-1 2-6 0,8 0-2 0,9 2-2 16,5 6-5-16,9 6-4 0,5 8 0 15,2 0 1-15,5 5 4 0,2 3 5 0,-3 5 1 16,-1 2 0-16,6-1 1 0,-2 3 0 15,7-1 1-15,6 7-1 0,-13-7 1 16,0 3-1-16,-11-6 1 0,-1 6 0 16,5 1 0-16,4 3 0 15,11-1-2-15,8 0 0 0,-1 2-2 16,-6 2 2-16,-8 1 0 0,-2 2-4 0,3-1 2 0,5 1-2 16,-2-3 2-16,1 3 2 0,2 1 7 15,12 2-16-15,16 6-15 0,1-1 1 16,5 1-9-16,-15-5 19 0,-18-6 10 15,-16 3 3-15,-4-1 0 0,6-2 1 16,9 4 2-16,3-7-1 0,5-1 0 16,-11-1 0-16,-7-5-2 15,-1-2-1-15,-9 0 3 0,4-2-2 0,0-3 1 0,-2-2 1 16,10-4 0-16,-3-5 0 0,4 4 2 16,-1-7 2-16,1-2-2 0,6-2 3 15,19-4 6 1,11 4 4-16,-1 2 5 15,4 2 6-15,3 4-4 0,14 5-5 0,18 5-6 0,23 1-6 0,9 6 0 16,2 2 0-16,-4 1-1 0,-21 1 1 16,-13-1-1-16,-10 0-3 15,-14-6 5-15,-6 1-2 16,-16-7-1-16,-7-4 1 0,-10-5 1 16,-9-3-16-16,-2-4 4 0,-9-9-96 15,-5-9 65-15</inkml:trace>
  <inkml:trace contextRef="#ctx0" brushRef="#br0" timeOffset="-58063.86">28970 14998 1558 0,'71'80'252'0,"-38"-60"0"0,49 104-81 0,-213-351-188 0,117 182 47 16,15 45-9-16,-1 0 0 0,0 0 1 15,0 0 4-15,0 0 5 0,0 0 1 16,-1-1-1-16,-8-1-5 0,-2-2-5 0,-12-1 1 15,-7 1-1-15,-23-8 3 0,-13-2 6 16,-15-2 4 0,-24 0-3-16,-17 0-5 0,-20-2-12 0,-16 8-6 0,-5-1 2 15,5 9 4-15,-3 2 8 0,5 6 9 16,1 2 10-16,5 1 8 0,-1 2-1 16,-3 1-5-16,-9 1-3 0,3 1-9 0,13-3-3 15,21-3-7-15,16 3-9 0,16-4-7 16,16-2-3-16,20 3-1 0,15-1 0 15,18-7 3-15,15 1-16 0,10-1-39 16,14 0-8-16,21 0-268 0,25-8 212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9T21:07:52.25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759 5483 1549 0,'-29'5'50'0,"8"6"-15"0,0 3-1 0,7 0-18 0,1 2-4 0,3 3 0 0,4 3 7 16,3 2 10-16,-3 1 2 0,3 4-3 0,-1-1-7 16,-3 4-3-16,0 5 1 0,-2-1-2 15,-1 1 2-15,-1-3 0 16,0 1 3-16,-3-3-2 16,0 3-3-16,3-1-2 0,-1-4-1 0,3-3 4 0,2-4 1 15,-2 0 4-15,2-2 1 0,3 2-1 16,1-5-2-16,-1-2-7 0,1-4-5 0,3-1-7 15,-4 1 0-15,1-5 0 0,3 1 0 16,-4-5 0-16,4 1 11 0,0-3 15 16,0 1 18-16,4-2 21 0,1 6 5 15,-3-6-13-15,7 0-15 0,-2 0-16 16,2-2-9-16,7-2 3 0,8 1 0 0,7-1 0 31,9-7-5-31,6 1-4 0,2 1-5 0,4-2-3 0,-1 1-2 0,4 3-3 16,5 1 1-16,4 3-1 0,2 1 0 15,-1 2 0-15,1 0 0 0,-4 0 0 16,2 4 0-16,-4 1-1 0,-1-3 1 0,-3 3 0 16,-2 2 0-1,-5-3 0-15,-6 1 0 0,-6 0 0 16,-7-3 0-16,-7-2 2 0,-7 0-1 0,-2 0-1 0,-8 0-2 16,3-2-3-16,-9 2-7 0,0-3-6 15,1-4-6-15,-2-1-1 0,-8 0 4 16,-2-5 7-16,-3-3 8 0,-7-7 1 15,-8 2 3-15,-3-4 0 0,-3 6 2 0,1-3 0 16,4 6 1-16,7 2 1 16,7 2 0-1,2 5-1-15,9-4 2 0,3 7 2 0,2-3 1 0,2 4-2 0,-1-1 1 16,6 1-5-16,2-1-5 0,2 2-3 16,3 2-2-16,2 0 2 0,2 6-1 0,7 3 1 15,-4 3-3-15,5 4 1 0,1 2 4 31,-2 3 5-31,-6-1 9 0,-3-3 13 16,-1 3 10-16,-7-6 4 0,-4 2-3 16,-4-2-11-16,-2-2-9 0,-1-3-8 15,-8 0-7-15,-3 2-2 0,-4-4 2 16,-9 2 2-16,-6-4 6 0,-6-1-10 0,-2-1-49 16,-3-6-82-16,1-6 2 0,-3-5 41 15</inkml:trace>
  <inkml:trace contextRef="#ctx0" brushRef="#br0" timeOffset="5415.29">1057 7426 1480 0,'-6'0'67'0,"1"-4"10"0,1 2-9 16,1 1-8-16,3 1 0 0,2 1 10 16,-2-1-4-16,0 0 4 0,1 0-14 15,3 2-27-15,-2-2-12 0,-2 7-18 0,0-3-4 16,1-2-4-16,1 3-1 0,-2 4 2 16,-3 3-1-16,-3 2 0 0,-4 4 2 15,-1-2 1-15,-1 2 4 0,-6 3 2 16,0-3 1-16,-3 5 2 0,1-2 0 15,-1 4-1-15,2-4 0 0,1 2 0 16,-2 2-1-16,10-5 0 0,-3 4 0 16,5-4-1-16,0-1 0 0,5 1-4 15,1-4-1-15,2 0 2 0,2-2 2 0,3 0 3 16,1 0 2-16,1 2 6 0,-4-1 6 16,8 1 5-16,-6-2 8 0,4-2 0 15,-4 1 5-15,4 1 4 0,-2-2-3 16,6-3-2-16,1 0-5 0,2 2-2 15,3-6-3-15,4 5-1 0,6-6 0 16,6 1 4-16,4 2 4 0,6-3 3 0,1 3-4 16,2-3-7-16,5-1-2 0,-2 1-7 15,2-3-2-15,1 3-4 0,-1-4-5 16,3 0 1-16,-2 0 0 0,-3 0-1 16,-5 2 1-16,-9-2 0 0,-6 0 1 15,-8 0 2-15,-9-6 5 0,-5 3 5 16,-4-4 1-16,-5 0-11 0,-4-2-6 15,1-2-8-15,-4-3-3 0,-7-7 9 0,3 0 0 16,-1 1 2-16,-3-5-2 0,1 4 1 16,0 1 1-16,2 3-1 0,3 3 2 15,3-1 2-15,3 5 0 0,1 3 1 16,2 0 0-16,0 1 0 0,2 1-3 16,0 0-1-16,-1 1-2 0,-1 4-4 15,2 0 0-15,2-2 1 0,-4-1 2 0,1 3 2 16,1 0-1-16,0 0 0 0,0 0-1 15,0 0-8-15,5-4 1 0,-6 6 0 16,5 0-2-16,4 3 7 0,3 0-4 16,5 6-2-16,5 0 0 0,5 6 1 15,4 1 1-15,2 7 4 0,-6-2 1 16,-3 9 1-16,-8-2 2 0,-6 4 0 0,-7 5 0 16,-8-4-1-16,-7 1-1 0,-4-4-7 15,-14-2 2-15,-10-4 2 0,-9-4 3 16,-14-3 18-16,-9-5-99 0,-7-10 49 15,-5-11 2-15</inkml:trace>
  <inkml:trace contextRef="#ctx0" brushRef="#br0" timeOffset="9469.77">686 9078 1456 0,'0'0'155'0,"0"0"243"0,0 0-387 0,-5 0-13 0,5 0-4 0,0 2-2 16,0 2-1-16,0 3-2 0,-4-4-2 15,4 6 3-15,-2 0 1 0,2 3 2 16,0 4 5-16,-3 2 1 0,1 3 1 16,-5 1 2-16,2 1-1 0,-2 3-1 15,-1 1 1-15,1-2-1 0,0 1 0 16,-2-3 1-16,2 4-1 0,-2-6 1 0,4 2 1 16,-5-2 2-16,6-5 3 0,0 0 5 15,4-1 2-15,0-5 0 0,0-1-2 16,6-2-4-16,-4 0-1 0,3-1 4 0,4 1 5 15,1-4 3-15,1 3-1 0,1 2-3 16,8-6-7-16,-4 3-1 16,2 3 4-16,6-8 7 0,-4 0 14 0,5 3 13 15,1-3 8-15,1 2-1 0,1-4-5 16,6-1-9-16,1-5-8 0,3 3-9 0,4 3-7 16,4-5-6-16,0 6-4 0,-1-3-3 15,-1 2 0-15,-3 2-1 0,1 0 0 16,1 0-1-1,1 0 0-15,4 4 0 0,0-1 1 0,0-3 0 0,-2 6 1 0,-3-5 0 16,-12-1 0-16,-7 0 0 0,-10 2 1 16,-9-2-6-16,-3-2-8 0,-2 1-10 15,-4-6 10-15,-3 1 11 0,0-4 7 16,-5-5 11-16,-3-2-9 0,-4-6-4 16,1 1-3-16,-3-4 1 15,3 1-1-15,4 4 1 0,0-2 1 0,9 5 0 16,-3 5 0-16,5 6-1 0,3-1 4 0,0 6 2 15,0 2-3-15,0 0-1 0,0 0-5 16,5-4-8-16,1 4-4 0,-5 4-2 16,5-1-3-16,1 6 2 0,7 0 2 15,2 5 5-15,7 6 4 0,11 5 3 16,-1 3 7-16,5 0 8 0,-1 6 4 16,-2-4 1-16,-6 0-6 0,-1-1-6 0,-5-1-6 15,-9-5 2-15,-7-2-2 0,-8 1-5 16,-12 2-1-16,-15 3-1 0,-15 1 4 15,-21 1 3-15,-17-6 2 0,-26-2-3 32,-17-5-11-32,-21-11-65 0,-20-10-202 15,-9-15 176-15</inkml:trace>
  <inkml:trace contextRef="#ctx0" brushRef="#br0" timeOffset="13393.53">815 10837 1912 0,'0'0'71'0,"0"0"-8"0,0-2-24 0,2-1-29 0,-2 1 3 0,0 0 2 0,2 2 8 0,0-2 7 0,-2 2 3 15,2 0 2-15,-2 0-1 0,0 2-6 16,0-2-9-16,0 2-11 0,1 5-12 16,-1-2-5-1,-1 4-2-15,-1 9 3 0,0 1 4 0,-2 6 0 0,-1 2 1 0,-2-1-1 16,-2 3 2-16,2-3 0 0,-5-1 2 31,1 2 1-31,0-2 1 0,3-8 1 0,-3 3 0 0,2-6-1 0,4 4 0 16,-1-8 0-16,1 1-1 0,0 0-1 15,1-4 0-15,-3 2-1 0,4 0 1 0,-1-4 0 16,4-2 2-16,-5 6 0 0,5-5 1 16,0-1 0-16,1 3 0 0,3-3 6 15,1 3 0 1,4-1 9-16,2-3 9 16,7-2 3-16,3 1 6 0,5-1-4 15,6 0-4-15,9-3-6 0,7-6-3 0,9 0-2 16,1 2 0-16,4-4-2 0,-3 4-4 15,-1-5-3-15,3-2-4 0,-3 0-3 16,1 1 0-16,-3 4 0 0,-2 0-1 16,-5 2 1-16,-3 2-1 0,-3 1 1 15,-6-1-1-15,-9 5 0 0,-6-2 2 16,-8 1-1-16,-5 1 3 0,-7-4-6 16,-2-3-8-16,-2 3-2 0,0-1-4 0,-9-2 4 15,3 2 8-15,-3-8-2 0,-9 3 0 16,1-5 1-16,-4-2 0 0,0 1 2 15,-2-2 3-15,5 2 2 0,6 4 1 16,5-3 2-16,6 5 0 0,1 6 1 16,2 4-1-16,2-5-3 0,0 5-3 15,1 0-6-15,1 0-7 0,1 4-2 0,0-3-3 16,4 3 0-16,4 5 4 0,3-2 3 16,3 7 1-16,4 2 1 0,6 5 6 15,1-3 4-15,5 3 6 0,4 4 9 16,4 2 5-16,1 3 2 0,-5-5 0 15,-9-2-5-15,-12-2-6 0,-6 0-8 16,-6 2-4-16,-5 2-3 0,-4-5-2 0,-2 3-4 16,-10-7 2-16,1 0 2 0,-9-8-1 15,-7 0 6-15,-4-1 1 0,-6-7 1 16,-1-2-1-16,-2-5-3 0,4-7-31 16,-2-4-57-16,1-7 155 15,-1-10-84-15</inkml:trace>
  <inkml:trace contextRef="#ctx0" brushRef="#br0" timeOffset="18432.09">12271 10089 1442 0,'69'87'-209'0,"-90"118"948"47,135 68-627 0,-143-257-110-47,45 20 0 0,-3-6-1 16,-3-7 1-16,3 0 0 0,-12-5-1 15,5 0 1-15,1-4 0 16,-4-4 0-16,3-1 1 0,-3-7-3 0,-1-2 24 0,-2 0 39 15,2 0 31-15,0-2 28 0,1-7-14 16,4-3-29-16,-2-6-28 0,11-3-22 16,-1-6-13-16,6-6-5 0,-5-1-5 15,2-7-1-15,3-3-4 0,-3-4-1 16,-1-3-1-16,-1 3-1 0,-2-4-1 0,1 3-1 16,-5 1-2-16,-3-7-6 0,2 5-7 15,-2 2-28-15,2 4-32 16,2 7-32-16,-4 1-31 0,9 8-8 0,-4 5 291 15,2 0-129-15</inkml:trace>
  <inkml:trace contextRef="#ctx0" brushRef="#br0" timeOffset="19115.66">12546 10240 1590 0,'-2'19'50'0,"2"-3"-24"0,2-2-6 0,-2-1-3 0,0-6-10 0,-5 2 1 16,-2-4 13-1,5 2 13-15,0-5 13 0,-7 1 6 16,2-1-6-16,-4-2-7 0,6 4-5 16,-2-1-5-16,-2-1-1 0,0 0-1 15,-1-2-3-15,3 0-2 0,5 0-2 0,2 0 2 0,0 0 5 0,0 0 4 16,-6 0-3-16,6 0-7 0,-3 3-7 31,3-1-9-31,0-2-4 0,0 2 0 16,0 1-2-16,-2-1 1 0,2 0 0 15,0-2 1-15,-2 0 0 0,2 0 2 0,-7 2 0 16,9-2-2-16,3 0 10 0,-3 1 7 16,2-1 5-16,3-1 6 0,-4 1-7 15,10 0-5-15,1 3-5 0,5 3-4 16,-1-3-3-16,-2 1-5 0,4 3-1 15,-6-4-1-15,-5 4-2 0,-2 0-1 16,-5-1 0-16,-2-6-1 0,0 0 1 0,0 0 0 16,1 0 0-16,-1 0 0 15,0 0 1-15,0 0 1 0,0 0 2 0,0 0 5 16,-1 0 0-16,-1 0 0 0,2 0-1 16,0 0-1-16,0 0-1 0,0 0 2 15,0 0 2-15,0 0 1 0,-2 2 0 0,2-2-1 16,0 7-3-16,2-6-1 0,-2 1-1 15,0-2 0-15,0 0 0 0,0 0-1 16,-2 0 0-16,-7-2-5 0,4 1-5 16,-6-1-1-16,-1-3 0 0,-9-3 3 15,-15-4 6-15,1 3 1 0,-10-1 1 16,4-1 2-16,11 4 1 0,4 0 1 0,8 3-1 16,4-1-1-16,5 7-2 0,9-2 0 15,-4 7-2-15,6-6 2 0,2 3 0 16,3 3 1-16,0-2 1 0,4 4-1 15,5 0-1-15,3 2 0 0,6-1 0 16,7 3-3-16,1-4 1 0,1 1 1 0,-2-4-1 16,-4 1-1-16,-10-7-3 0,-5 0-8 15,-3 0-12-15,-4 0-36 16,2-4-56-16,1-6-416 0,-2-3 344 0</inkml:trace>
  <inkml:trace contextRef="#ctx0" brushRef="#br0" timeOffset="19704.87">13011 10131 1651 0,'0'57'160'0,"-13"-52"-22"31,10 22-136-31,-1-2-1 0,2 1 0 16,1-1 0-16,-7-3-1 15,3-3-2-15,-4 4 1 0,2-7-1 0,-5 2 2 16,1-2 2-16,0-4 0 0,1 2 0 16,-3-1-2-1,1-1 0-15,0-3-5 0,3-2-5 16,-2-5-7-16,6 1-6 0,5-3 1 0,-2 2-3 0,0 2-2 0,2-4-2 15,-2 3 0-15,8-3 4 0,-1 4-7 16,-1-1-8-16,3-4-44 16,-2-3-81-16,-1 2-2 0,4-7 24 0,-6 4-130 15,4 2 140-15,1-8 113 0,-2 2 59 32,4 2 221-32,-4-4-5 0,6 2-76 0,-4 6-52 0,2 3-29 0,0-2-39 0,1 2-13 15,1 4-12-15,1 3-11 0,2-2-6 16,-1 6 0-1,-4-1 4-15,-2-1 3 16,0 0 0-16,-4 2-6 0,-3-4-7 16,0 4-7-16,0-8-3 0,-3 6 1 15,-4-6 2-15,0 3 8 0,0-1 4 16,-6-1 3-16,4 1-1 0,2-3-4 0,7 1-6 16,-1-1 6-16,1 0 5 0,0 3 11 15,3 0 9-15,8-1 3 0,5 1-1 16,1 1-10-16,8-3-7 0,0-1-12 15,9 0-9-15,-6-2-8 0,0-4-17 16,1 4-19-16,-10-9-23 0,6 4-10 0,-11-2-5 16,4 0 7-16,-7-2 41 15</inkml:trace>
  <inkml:trace contextRef="#ctx0" brushRef="#br0" timeOffset="20278.93">13672 10295 2071 0,'7'-6'62'0,"-5"4"-28"0,1-1-14 0,-3 1-20 0,0 2-3 15,0 0 0-15,0-3-3 0,0 3 0 16,0 0-1-16,-1 0-1 0,-7-2-1 15,1 0 1-15,-5 2-2 0,-4 2 0 16,-5-2 2-16,-2 3 1 0,-6 1 2 0,-1 1 2 16,-7 1 0-16,1 1 2 15,3 0 1-15,4 2 0 0,-1-2 0 0,0 3 0 16,4 3-1-16,1-3-1 0,11 1-1 16,3 3 0-16,4-1 0 0,3-3 1 15,4 3 1-15,-7 3-1 0,5 0 3 16,-3 3 0-16,2 1 1 0,3-4 2 0,0 1-1 15,0 1 0-15,-4 5 1 0,-7 2-2 16,2-4-1-16,1 7 0 0,-5 1 0 16,-1 3 0-16,-2-2-1 0,-2 5 1 15,-5 1 1-15,6 3-2 16,1 3 1-16,-2 1-1 0,2-1-1 0,3 1 0 16,5 0 0-16,1-8 1 0,5 8-1 0,2-1 4 15,0 2 13 1,7 3 13-16,-2 0 14 0,4-2 5 15,-2-1-6-15,2 0-13 0,-2-6-12 0,-2-1-8 0,2-2-6 16,2-3-3-16,4-2 7 0,1 1 23 16,2-3 22-16,5 0 21 0,6 2 7 15,1-3-5-15,4-2-10 0,4 0-11 0,-1-1-10 16,0 5-15-16,-4-10-12 0,-14-3-9 16,3 0-4-16,1-3 0 0,0-3-8 15,4 3-35-15,2-3-75 0,-1-6-42 16,5 3 67-16</inkml:trace>
  <inkml:trace contextRef="#ctx0" brushRef="#br0" timeOffset="21221.12">19438 10298 1841 0,'2'0'78'0,"-2"0"26"0,0 0-79 0,-4 4-32 0,4-8-18 0,0 4-10 0,0-2-6 16,4-1 4-16,5 3 16 0,-4-6 11 0,11-4 12 15,3-1 23-15,1-5 27 0,8 4 25 16,-1-4 25-16,-2 2 13 0,-1-2-5 16,1 0-16-16,2 2-16 0,-6-2-22 15,2 5-19-15,-3 0-14 0,-1 4-14 16,1 0-9-16,-6 2 0 0,0 1-3 0,0 2-2 15,-3-1-1-15,0 6-1 0,-4-1-1 16,0 0 1-16,2 3-1 0,-2 2 0 16,3 2 0-16,3 2 1 0,3 1 1 15,1 1 1-15,-1 1 2 16,0 2 0-16,-2-2 1 0,1 4-3 16,-5 0-3-16,1 3 0 0,0 0 0 0,-6 7 3 0,7 6 4 15,1 2 1-15,-6 6-1 0,5 2 1 16,-1 1 0-16,-4 1 0 0,5-4 2 15,-5 8 2-15,-1 0 2 0,-1 5 2 16,0 1-1 0,3 1-2-16,4 2 0 0,0-1-2 0,6-1-2 0,-2 0 6 0,4-1 4 15,-1 1 2 1,-1-4 5-16,-2 2-3 16,-2 0-3-16,-3 0 0 0,1 0-1 0,-5-5 1 0,-2 1-2 0,-3-5-1 15,-4-5-4-15,-3-5-2 0,-4-1-1 16,-3-3-2-16,1-4 2 0,-5 1 0 15,-2-6-1-15,-6-2 0 0,-7-3-1 16,-9-1-2-16,-8-6-3 16,-11 2-2-16,-10-8-17 0,-7 2-40 15,-4-7 39-15</inkml:trace>
  <inkml:trace contextRef="#ctx0" brushRef="#br0" timeOffset="23405.43">1301 12167 2126 0,'-10'-2'57'0,"-3"-5"-31"0,1 0-13 0,-4 7-14 0,3-2 0 0,-3 4 0 0,1 1 2 15,2 1 2-15,1 3 2 0,-1-2 0 16,8 4-1-16,-9 5 3 0,7 1 1 15,1-1 1-15,3 2-2 0,-1 3-2 16,-5 4-3-16,-1 0 0 0,-4 2-2 16,-6 4 0-16,1-1 1 0,-3 2-1 15,-1 0 0-15,0 6 0 0,-3-3 0 0,3 5 0 16,1-1 1-16,3 2-1 0,6-4-1 16,1 2 5-16,7-3 7 0,3-4 5 15,2 2 3-15,5-9-5 0,2 4-5 16,2-4-2-16,5-4 7 0,1-3 9 15,2 2 4-15,5-2 7 0,2-5 1 16,5 1 6-16,3-3 6 0,3-7 3 0,-3 1-3 16,7-3-5-16,-5-1-6 0,3-3-5 15,2-5-3-15,2-2-4 16,0-1 0-16,1-6-2 0,-1-1-5 16,1-2-6-16,3 1-6 0,-1 2-4 0,4-3-1 15,0 5 0-15,0-2 0 16,-6 6 0-16,1 0 0 0,-6-3-1 0,-3 6 0 15,-17 1-1-15,-2 2-7 0,-7-3-3 0,-4 6-7 16,0-8-10-16,-4 8 6 16,-4-4-3-16,-1 0 2 0,-4-4 7 0,-9-2-1 15,-3-1 2-15,-4 0 6 0,2 2 3 16,2 3 2-16,3 4 2 0,4 1 0 16,5 0-1-16,7 4 0 0,0 0 0 0,2 0-2 15,0 0-2-15,-1 2-4 0,6 0-5 16,0 2 1-16,9 3 2 0,2 5 4 15,7-5 7-15,6 7 2 0,4 6-1 16,-1-2 1-16,0 8-1 0,-3-3 1 16,-5 7-1-16,-4-1-1 0,-4 1-2 0,-7 2-1 15,-7-4 2-15,-6 0 1 16,-12-1 3-16,-9 0 0 0,-8-1-2 0,-14-1 0 16,-7-4 10-16,-9-5-21 0,1-5-77 15,-3-11 65-15</inkml:trace>
  <inkml:trace contextRef="#ctx0" brushRef="#br0" timeOffset="51788.27">20287 8342 1551 0,'0'0'105'0,"0"2"45"0,0 0-40 0,0 0-43 0,6 5-12 0,2 0-13 0,5 4-8 0,3 1-8 15,-2-3-7-15,5 3-5 0,4-3-3 16,-5-2-2-16,3-1-1 0,6-5 4 15,5-1 9-15,2-10 9 0,3-3 6 16,5-3-4-16,6-1-5 0,-2-1-3 16,9-3 1-16,-8-1 3 0,4 1 9 0,-3 0 4 15,-13 3 0-15,6-1-5 0,-11 1-12 16,2 4-13-16,-4 3-6 0,-4 2-3 16,2-2-1-16,-6 6-1 0,3 0-2 15,-4 1 0-15,1 6-2 0,-1 5-2 16,-1 2-2-16,0 7-4 0,-1 5 1 15,3 1 0-15,-6 6-1 0,-2 4 2 0,-3 1-2 16,-2 3 0-16,1-1 2 16,-1-3 2-16,-7 2 2 0,0 3 2 0,-4 6 2 15,-1 1 0-15,-1 8 2 0,1 4 0 16,2-1 1-16,1-2-1 0,2 2 0 16,2 4 2-16,6 6 0 0,1 14 0 15,5 0 0-15,1 6-1 0,1-1 0 0,3-1 0 16,-5-7-1-16,0-7 0 0,-5-6-1 15,0-7-1-15,-3-3-3 0,-1-5-2 16,-2-3-2-16,-4-1 0 0,-1 4 1 16,-5 3 2-16,0 2 3 0,0 4 1 15,3 2 2-15,-3 1 0 16,3 0 0-16,1 2 1 0,-1 0 1 16,4-1-2-16,-1-3 2 0,1 4-2 0,0 4 1 0,0-1 0 15,0 1 0-15,0-4-1 0,-6-5 0 16,4-9 0-16,-1-4-1 15,-1 2 1-15,-5-2 1 0,4 3 0 0,-7-3 1 16,-1 0 7-16,3-1 4 16,-1-10 1-16,2-4 3 0,2-8-7 0,2-7-3 15,1-1-1-15,2-3-2 0,-5 3-1 16,6-1-2-16,-3 2-1 0,2-1 1 16,-1 1 0-16,1-3 0 0,0-3 0 15,2 7 0-15,-3-1-1 0,1 2-1 0,0-2 0 16,-3 0 0-16,1 2 0 0,1 4 1 15,-3-3 0-15,1 8 0 0,-4-2 0 16,2 4 1-16,0-2 0 0,0 1 1 0,0-6-1 16,1 3 1-16,-2-6 0 0,4-1-1 15,1 0 1-15,-1 2-1 0,2 2-1 16,-1-1 1-16,1 4-1 0,2-2 0 16,0 8 1-16,0-3-1 0,0 3 0 15,-2-1 0-15,0-5 0 0,-1 0 0 16,-4 0 0-16,0-7 0 15,-2 0 0-15,-4-7 0 0,4-4 0 0,2 1-1 0,0 1 6 16,0-7 8 0,-3 0 10-16,-1-4 7 0,0 1 0 0,2-1-7 15,-1 2-6-15,-3-3-7 0,-1 1-4 0,2 1-2 16,-1-1-3-16,-1-1 0 16,2 2-1-16,-4-1 1 0,-2 0-1 0,-7 1 0 15,-7-4 0-15,-1 3 0 0,-8-6 0 16,-2 1 0-16,3 3-2 0,-5 3 0 15,4-1 0-15,1 4 0 0,-1 0 0 0,2 6 1 16,-5-1 0-16,3 2 1 0,0-2 0 16,2 1 0-16,7 1 0 0,0-2 0 15,2-5 0-15,9 2 0 0,-4-2 0 16,-2-2 0-16,4 4 0 0,-9-2 1 16,0-2-1-16,4 0 0 0,0-1 0 0,1 3 0 15,2-4 1-15,4-1-1 0,-6 5 1 16,10-4-1-1,-6 4 0-15,3 0 0 0,4 0 0 0,2 0 0 0,0 2 0 16,1 2 1 0,3-4 0-16,-1 3-1 0,2-3 1 15,-3-3 0-15,5 3-1 0,0 0 1 0,5 0-1 16,2 0 1-16,-2 3-1 0,2-1 0 16,-3-2-1-16,3 0 0 0,0 0 1 0,-2 2-12 15,9-2-29-15,-5 0-66 0,12 0 428 16,12-13-271-16</inkml:trace>
  <inkml:trace contextRef="#ctx0" brushRef="#br0" timeOffset="53558.68">21945 8578 1659 0,'-20'-12'326'0,"26"12"-319"0,-17-2 8 0,8 2-9 16,-6 0-4-16,2 0 0 0,-11 0-2 16,0 0 1-16,-5 0-1 0,-9 0 1 15,-3 2 1-15,-10-2 2 0,-8 0 2 16,-5 0 2-16,-11 0 1 0,-4-2 0 16,0 0-1-16,-5-1 1 0,0-1 3 0,-10-3 17 15,-12 0 6-15,-4-5-2 0,-3 1-5 16,4-1-18-16,4-3-8 0,-2 3-1 15,4-4 1-15,1-3 0 0,5 1 1 16,6-5-1-16,2 5-1 0,1-3-1 16,10 7 0-16,3 3 0 0,10-2 0 0,9 3 0 15,1 5 1-15,3-4 1 0,5 5 0 16,-2 2 0-16,4-1-1 16,4 1 1-16,5 2-2 0,-4 0 1 0,6 0-1 15,-3 5 0-15,0-3 1 0,0 3 0 16,1 3 0-16,-2-3-1 0,-1 5 5 15,4-4 10-15,-3 4 11 0,11 1 6 16,0-4 0-16,0 4-9 0,1-8-8 16,1 4-3-16,-1-5-3 0,1 2-1 0,3-2-3 15,1-2 0-15,1 0-1 0,2 0-2 16,1-4 10-16,11 4 11 0,-3 0 7 16,1 0 10-16,2 0-5 0,2-2-6 15,5-3-8-15,7 3-9 0,4 0-4 16,14-1-6-16,12 3-1 0,18 0 0 0,18 0 1 15,14 2-5-15,5-1-3 0,-2-1-2 16,3 2-4-16,-4-2 0 0,15 0 2 16,15 2-1-16,11 1 4 0,6 1 3 15,3 1-1-15,-4 4 5 0,-4-2-3 16,-11 0-1-16,-15-1-1 0,-14-5-4 16,-13-1 3-16,-9 0 4 0,7-1 3 15,-8 1 4-15,-2 0 0 0,-4 0-1 0,-16 0-1 16,-9 0 0-16,-7-2 2 15,-10 2-1-15,-13-2 1 0,-1 2 0 16,-8 0-4-16,-3 2-3 0,-2 0-4 16,0 5-2-16,-2-5 0 0,-2 5 2 0,3 3 0 15,1 3 1-15,-6 3 1 0,1 8 2 16,0 0 2-16,-8 11-1 0,4 0 1 16,2 4 0-16,2 6 0 0,-2 3 1 0,7 3-1 15,-5-1 0-15,1 3 0 0,6 2 1 16,-2 7-1-16,5 11 1 0,0 8 1 15,4 1-2-15,5 1 1 0,2-1-1 16,6-3-1-16,-1-1-1 0,-2-5-3 16,5-4 1-16,-9 4 1 0,9 3 3 0,-5 9 0 15,-5-7 0-15,-8-9-2 0,-6-7-2 16,-4 1-1 0,-5-1 2-16,-1 7 2 0,-1 3 1 0,-9-10 0 0,-1-1 0 15,0-6-1-15,0-2 1 0,-3-7 0 16,9 2 1-16,-3-6 0 0,2-1-1 15,5-2 1-15,-1-7-1 0,5 0 0 16,-2-2 1-16,2-1-1 16,7-3 0-16,-6-1 1 0,8-2-1 0,2-3 0 15,-4 1 1-15,0 2 0 0,0-5-1 16,0 1 1-16,-6-1 1 0,12-2-2 0,-6 0 2 16,2 0-1-16,5 1 0 0,-2 5 1 15,-2-6-2-15,-1 1 2 0,-2-1-1 16,4 0 0-16,3-2-1 0,-4 2 1 15,1 0-1-15,-4 2 0 0,0 0 0 0,5-2 1 16,-5-2-1-16,2 2 1 0,-4-2 0 16,-5-1-1-16,2 1 3 0,-4 0 4 15,5-2 2-15,1 3 3 0,-6 0-5 16,4 0-2-16,-2 2-4 0,1 3 0 16,6 3 0-16,0 4-1 0,2-4 1 0,-2 3-1 15,4-1 0-15,-4 2 1 0,0-6-1 16,1 0 2-1,-4 0-2-15,1 2 0 0,-1-7 0 0,-3 9 0 0,-1-5 0 16,0-1 0 0,-2 4-1-16,-3-5 3 0,1-4 8 0,-1 0 5 0,-1-5 5 15,-1-2 1-15,3 4-3 16,-1-6-4-16,3 6-2 0,2-7-3 0,0-1-2 0,3 2-3 16,1-5 0-16,1 6-2 15,2-3-1-15,-3-3 1 0,1 2-1 0,0 0-1 16,-3 1 1-16,5 1-1 15,-6-1 1-15,3-1-1 0,-1-2 0 0,3 0 2 16,-7 0 5-16,1 0 3 0,-1 0 8 16,-3 0 1-16,0 0-2 0,-3-7-2 15,-7 2 0-15,0-9-1 0,-10-1 0 0,1-1 0 32,-7 1-3-32,0-5-2 0,-2-1-3 0,-2-1-3 0,-2-1 0 0,-8-5-1 15,-16 1-2-15,-18-4 1 0,-11 0 0 16,-5 3-1-16,7 1 0 0,0 3-2 31,2 4-1-31,-1-1 1 0,-2 1 0 0,-10 4 0 16,-1 0 2-16,1 2 0 0,2 0 0 15,2 0 1-15,5 0 1 0,1 1 0 16,-1 1 2-16,7 1 2 0,9 4-1 16,13-2 1-16,21 4-1 0,10 1-2 15,12-1-2-15,11 3 0 0,11 2-1 16,1 0-1-16,-1 0-14 0,4 0-29 15,8 2-20-15,10 3-95 0,14 1 189 0,13 3-57 16</inkml:trace>
  <inkml:trace contextRef="#ctx0" brushRef="#br0" timeOffset="82906.83">8878 10176 1414 0,'17'46'77'0,"52"21"1047"0,-47-8-1893 0,-65-164 1774 0,9 73-1550 16,-5 2 137-16,39 30 450 0,-5 2 14 0,0 1 2 31,1-1-2-31,-3 0-8 0,2 3-15 0,-4 2-11 0,-2 0-9 0,-8 4-7 31,-10 1-3-31,-6-4-1 0,-16 0 10 0,-11 3 9 16,-6-9 6-16,-10 0 3 0,-2-2-10 15,-7-2-7-15,-8 0-5 0,-10 0-2 16,-10-1-1-16,-16 1-3 0,-15-2-1 16,-15 3 1-16,-6-3-1 0,-14-5 1 15,-12-1-1-15,-5-6 0 0,-10-4 0 16,-3-5-1-16,-10-7 2 0,-3-3-1 0,-12-2 1 15,8-6 0-15,20 2-1 0,10 6 1 16,22 3 4-16,16 4 10 0,11 8 5 16,25 2 1-16,27 8-5 0,28 6 0 15,23 2 2-15,12 2 4 0,7 4 2 16,11 5-8-16,-3-6-10 0,12 8-7 16,5-6-18-16,2 8-24 0,4-4-24 15,4 3-36-15,1 0-5 0,13 1 2 16,6-1 32-16,11-1 42 0</inkml:trace>
  <inkml:trace contextRef="#ctx0" brushRef="#br0" timeOffset="83797.53">16213 10021 1672 0,'7'15'63'78,"-18"-14"-16"-78,-12-1-32 0,-5 6-4 0,-6-4-6 16,-9-1-3-16,-3 3 1 0,-7 1-3 15,-4-1 2-15,-1-1 2 16,-4 4 1-16,9-3 4 0,0-1 2 0,-4 3 18 0,2-3 12 15,-5-1 3-15,6 0 0 0,6 1-6 16,6 1-1-16,5 1 5 0,10 2 0 16,8 0-9-1,8-5-10-15,6 4-2 0,3-1 0 0,2-2 6 0,0-3 15 0,3 2 10 16,3 0 5-16,4 0 7 16,13-2-9-16,13 1-16 0,15-1-12 0,20 0-16 31,5 4-8-31,13-4 0 0,9 2-2 15,-4-2 0-15,0-2 2 0,-6-2-2 16,-3-3 2-16,-7 4 0 0,-7-6 0 0,-3 0 0 16,-6 0-1-16,-7-1 0 0,1 1 0 15,-11 0 0-15,-8 2-1 0,-12 3 0 16,-11 2 1-16,-3 1-5 0,-11 1-6 16,1 0-8-16,-4 0-32 0,-10 0-5 15,-13 5-1-15,-24 4 6 0,-31-4 28 16,-38-1 9-16,-37-6 4 0,-29-5 2 0,-22-7 31 15,-18-9 402-15,-9-7-299 0</inkml:trace>
  <inkml:trace contextRef="#ctx0" brushRef="#br0" timeOffset="85820.99">16514 11757 1563 0,'-2'0'128'0,"2"0"180"0,-1 0-298 0,1 0-9 0,3 4 0 0,-1-2 2 0,7 1 2 16,5 4 1-16,18-5 4 15,19-2-2-15,22 2 0 0,21-2-1 0,18-2-1 16,21 2-4-16,8-2-1 0,7-1-1 16,13 3-2-16,15 3 3 15,8-1 4-15,11 5-5 0,4 2 5 16,3 3 3-16,5 11-3 0,1 2 2 15,-6 2-5-15,-21-1-4 0,-25-4-2 16,-13 1 4-16,-19-6 1 0,-10 1 2 0,-6 2-1 0,-21-6-3 16,-23-9-3-16,-20-1-7 0,-23-4-10 15,-21-4-1-15,-14 2 0 0,-30-1 5 16,-27-6 11-16,-23-2 3 0,-23 4 4 16,-11-2 5-16,-10 6 6 0,-13 1 9 15,-8 2 10-15,-6 0 6 0,7 2 2 16,11 3-3-16,8 2-6 15,14 6-10-15,4-6-6 0,16 3-6 0,11-4-6 0,18 1 5 16,9-5 9-16,6-2 4 0,15 0 1 16,14-7-4-16,6 5 6 0,15 2 12 15,11 0 14-15,4 0 5 0,12 0-13 16,12-6-16-16,15 3-15 0,20-6-7 16,26 5-4-16,30 3 1 0,25 1 0 15,24 1 2-15,18 5 1 0,6 6 0 0,6 4-1 16,-3 5-1-16,-9-1 1 0,-17-1-2 15,-20 3 1-15,-25-6 0 0,-16-4 0 16,-25-8 1-16,-24-4 2 0,-17-2 1 16,-17-7-7-16,-19 0 2 0,-6-3 4 15,-13-2-2-15,-15-6 6 0,-25-5-8 16,-41-12-2-16,-41-7 0 0,-32-4 2 16,-26-5 1-16,-20 5 3 0,-8 3-1 0,-19 1 3 15,-3 3-1-15,15 11 0 0,17 2-2 16,17 6 0-1,22 8-1-15,20 5-16 0,14 2-37 0,24 6-72 0,25 1-227 16,27 0 210-16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70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8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88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0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28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9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5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9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8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89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9E5915E-D180-4062-98A3-71128119F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5F8DA25-3039-4245-BB2A-5D403529E40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24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123D-4053-4577-9EA2-67936A2A9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CEBED-F876-4800-959E-ECEAA51086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16</a:t>
            </a:r>
          </a:p>
        </p:txBody>
      </p:sp>
      <p:pic>
        <p:nvPicPr>
          <p:cNvPr id="5" name="Picture 2" descr="http://www.parabola.unsw.edu.au/vol44_no1/img36.png">
            <a:extLst>
              <a:ext uri="{FF2B5EF4-FFF2-40B4-BE49-F238E27FC236}">
                <a16:creationId xmlns:a16="http://schemas.microsoft.com/office/drawing/2014/main" id="{4C7F962C-44B3-462E-BFDF-4A8FB96F3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9" y="280952"/>
            <a:ext cx="5480124" cy="6022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4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1A7-D157-40AE-A2E9-609FBC47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predicate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(n)</a:t>
                </a:r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if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0, then the if-statement evaluates to true,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1=2^0</m:t>
                    </m:r>
                  </m:oMath>
                </a14:m>
                <a:r>
                  <a:rPr lang="en-US" dirty="0"/>
                  <a:t> is returned,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+1≥1</m:t>
                    </m:r>
                  </m:oMath>
                </a14:m>
                <a:r>
                  <a:rPr lang="en-US" dirty="0"/>
                  <a:t>, so the code goes to the recursive case. We will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CalculatesTwoToTheI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k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dirty="0"/>
                  <a:t>. By Inductive Hypothesis,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CalculatesTwoToTheI</m:t>
                    </m:r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k</m:t>
                    </m:r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. Thus we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93" t="-3214" r="-1865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9CD8D8-99AF-FD87-026F-24ED10A273ED}"/>
                  </a:ext>
                </a:extLst>
              </p14:cNvPr>
              <p14:cNvContentPartPr/>
              <p14:nvPr/>
            </p14:nvContentPartPr>
            <p14:xfrm>
              <a:off x="13320" y="1237680"/>
              <a:ext cx="10738440" cy="5547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9CD8D8-99AF-FD87-026F-24ED10A273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0" y="1228320"/>
                <a:ext cx="10757160" cy="556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025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BFEF4C-1206-6976-BEB5-CB2A7473CE6B}"/>
                  </a:ext>
                </a:extLst>
              </p14:cNvPr>
              <p14:cNvContentPartPr/>
              <p14:nvPr/>
            </p14:nvContentPartPr>
            <p14:xfrm>
              <a:off x="167760" y="1973880"/>
              <a:ext cx="7732800" cy="2729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BFEF4C-1206-6976-BEB5-CB2A7473CE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400" y="1964520"/>
                <a:ext cx="7751520" cy="27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04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3DFC-4F25-43D6-B3ED-799111C5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EF009-9E31-4750-A658-BF6A54009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Always state where you use the inductive hypothesis when you’re using it in the inductive step.</a:t>
                </a:r>
              </a:p>
              <a:p>
                <a:pPr marL="0" indent="0">
                  <a:buNone/>
                </a:pPr>
                <a:r>
                  <a:rPr lang="en-US" dirty="0"/>
                  <a:t>It’s usually the key step, and the reader really needs to focus on it.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 careful about what values you’re assuming the Inductive Hypothesis for – the smallest possible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should assume the base case but nothing more.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EF009-9E31-4750-A658-BF6A54009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E2EFF7-177B-2D61-3C19-79A631594EDC}"/>
                  </a:ext>
                </a:extLst>
              </p14:cNvPr>
              <p14:cNvContentPartPr/>
              <p14:nvPr/>
            </p14:nvContentPartPr>
            <p14:xfrm>
              <a:off x="315360" y="2296080"/>
              <a:ext cx="11359440" cy="258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E2EFF7-177B-2D61-3C19-79A631594E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000" y="2286720"/>
                <a:ext cx="11378160" cy="260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890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B3AC-EE39-4EFE-9F95-97C96B31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 of Induction (formally)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86FE8-305D-49CE-A3F0-21956A377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if you knock over one domino, and every domino knocks over the next one, then all your dominoes fell over.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EB0C02-8C67-4BBA-94DE-1260C1AFD301}"/>
              </a:ext>
            </a:extLst>
          </p:cNvPr>
          <p:cNvGrpSpPr/>
          <p:nvPr/>
        </p:nvGrpSpPr>
        <p:grpSpPr>
          <a:xfrm>
            <a:off x="2950476" y="2062805"/>
            <a:ext cx="7444807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ACA8781-14A6-4CE7-82D0-2318F888F378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0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ACA8781-14A6-4CE7-82D0-2318F888F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DCEDC53-03DB-4F49-97FF-769B02FB5FB4}"/>
                    </a:ext>
                  </a:extLst>
                </p:cNvPr>
                <p:cNvSpPr txBox="1"/>
                <p:nvPr/>
              </p:nvSpPr>
              <p:spPr>
                <a:xfrm>
                  <a:off x="1402991" y="2967335"/>
                  <a:ext cx="16450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∴                       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DCEDC53-03DB-4F49-97FF-769B02FB5F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991" y="2967335"/>
                  <a:ext cx="1645008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2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D1E75E-35F7-4567-BCB5-079525A8061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7844255E-7D32-405B-848D-2B9FCA3FC463}"/>
              </a:ext>
            </a:extLst>
          </p:cNvPr>
          <p:cNvSpPr/>
          <p:nvPr/>
        </p:nvSpPr>
        <p:spPr>
          <a:xfrm>
            <a:off x="1401365" y="2245430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Principle of Induction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EEE5CF-8367-4AD6-A8C6-8F035CE8B646}"/>
              </a:ext>
            </a:extLst>
          </p:cNvPr>
          <p:cNvSpPr txBox="1"/>
          <p:nvPr/>
        </p:nvSpPr>
        <p:spPr>
          <a:xfrm>
            <a:off x="2972568" y="2126252"/>
            <a:ext cx="1907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you know: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B6E43-3D5C-42E3-BC74-88099145D00A}"/>
              </a:ext>
            </a:extLst>
          </p:cNvPr>
          <p:cNvSpPr txBox="1"/>
          <p:nvPr/>
        </p:nvSpPr>
        <p:spPr>
          <a:xfrm>
            <a:off x="3051984" y="2685730"/>
            <a:ext cx="24212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You can conclude: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0F98B7E-A47C-E1FB-3440-0042A17E1CD4}"/>
                  </a:ext>
                </a:extLst>
              </p14:cNvPr>
              <p14:cNvContentPartPr/>
              <p14:nvPr/>
            </p14:nvContentPartPr>
            <p14:xfrm>
              <a:off x="6711840" y="3122640"/>
              <a:ext cx="1161360" cy="135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0F98B7E-A47C-E1FB-3440-0042A17E1C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2480" y="3113280"/>
                <a:ext cx="1180080" cy="1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239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B07A35-892E-479F-87A5-3FFA01B7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43844-3FD2-457E-A8EE-1B5D88C0C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80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32E561-3817-F302-BEAA-316F26151298}"/>
                  </a:ext>
                </a:extLst>
              </p14:cNvPr>
              <p14:cNvContentPartPr/>
              <p14:nvPr/>
            </p14:nvContentPartPr>
            <p14:xfrm>
              <a:off x="2001600" y="1602720"/>
              <a:ext cx="6954840" cy="987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32E561-3817-F302-BEAA-316F261512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2240" y="1593360"/>
                <a:ext cx="6973560" cy="10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4851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7E67D6-88A4-2144-30F6-5D95B0B77E4D}"/>
                  </a:ext>
                </a:extLst>
              </p14:cNvPr>
              <p14:cNvContentPartPr/>
              <p14:nvPr/>
            </p14:nvContentPartPr>
            <p14:xfrm>
              <a:off x="1286280" y="2639520"/>
              <a:ext cx="4143240" cy="151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7E67D6-88A4-2144-30F6-5D95B0B77E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6920" y="2630160"/>
                <a:ext cx="4161960" cy="1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8874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the last step is by IH.</a:t>
                </a:r>
              </a:p>
              <a:p>
                <a:r>
                  <a:rPr lang="en-US" dirty="0"/>
                  <a:t>Simplifying, we 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2640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E8F7CD-A380-6643-6367-41BFB0823D46}"/>
                  </a:ext>
                </a:extLst>
              </p14:cNvPr>
              <p14:cNvContentPartPr/>
              <p14:nvPr/>
            </p14:nvContentPartPr>
            <p14:xfrm>
              <a:off x="2511720" y="2223360"/>
              <a:ext cx="6070680" cy="165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E8F7CD-A380-6643-6367-41BFB0823D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2360" y="2214000"/>
                <a:ext cx="6089400" cy="167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6725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Block Formatting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an English proof it’s very common to have algebra broken out (instead of separate sentences); this is often easier to read. </a:t>
                </a:r>
              </a:p>
              <a:p>
                <a:endParaRPr lang="en-US" dirty="0"/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breaking off final term</a:t>
                </a:r>
              </a:p>
              <a:p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by IH</a:t>
                </a:r>
              </a:p>
              <a:p>
                <a:r>
                  <a:rPr 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combining two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56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1A7-D157-40AE-A2E9-609FBC47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predicate “                                                                     .” </a:t>
                </a:r>
                <a:br>
                  <a:rPr lang="en-US" dirty="0"/>
                </a:br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holds for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   </m:t>
                    </m:r>
                  </m:oMath>
                </a14:m>
                <a:r>
                  <a:rPr lang="en-US" dirty="0"/>
                  <a:t>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93" t="-2225" b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43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8FCF-FC08-42E4-A93E-584541AA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CB80-DD5A-4089-9A4D-57E95AF8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//Assume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nonnegative integer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//returns 2^i.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2*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CaclulatesTwoToTheI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Why does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  <a:r>
              <a:rPr lang="en-US" sz="2400" dirty="0"/>
              <a:t> calculate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2^4?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Convince the people around you!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E1CCD3-780B-FD28-065F-4B6BD966DBE8}"/>
                  </a:ext>
                </a:extLst>
              </p14:cNvPr>
              <p14:cNvContentPartPr/>
              <p14:nvPr/>
            </p14:nvContentPartPr>
            <p14:xfrm>
              <a:off x="2050920" y="1260720"/>
              <a:ext cx="9313200" cy="5752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E1CCD3-780B-FD28-065F-4B6BD966DB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1560" y="1251360"/>
                <a:ext cx="9331920" cy="577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876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6FD2-F674-4ED6-830C-DBD4754D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CA628-7DE0-438B-A936-A165B4B77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like this:</a:t>
            </a:r>
          </a:p>
          <a:p>
            <a:endParaRPr lang="en-US" dirty="0"/>
          </a:p>
          <a:p>
            <a:r>
              <a:rPr lang="en-US" dirty="0"/>
              <a:t>Well, as long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(3) = 8</a:t>
            </a:r>
            <a:r>
              <a:rPr lang="en-US" dirty="0"/>
              <a:t>, we get 16…</a:t>
            </a:r>
          </a:p>
          <a:p>
            <a:r>
              <a:rPr lang="en-US" dirty="0"/>
              <a:t>Which happens as long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(2) = 4</a:t>
            </a:r>
          </a:p>
          <a:p>
            <a:r>
              <a:rPr lang="en-US" dirty="0"/>
              <a:t>Which happens as long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(1) = 2</a:t>
            </a:r>
          </a:p>
          <a:p>
            <a:r>
              <a:rPr lang="en-US" dirty="0"/>
              <a:t>Which happens as long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(0) = 1</a:t>
            </a:r>
          </a:p>
          <a:p>
            <a:r>
              <a:rPr lang="en-US" dirty="0"/>
              <a:t>And it is! Because that’s what the base case says.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4EBA63-1A9B-1B93-2169-BB91863E38D3}"/>
                  </a:ext>
                </a:extLst>
              </p14:cNvPr>
              <p14:cNvContentPartPr/>
              <p14:nvPr/>
            </p14:nvContentPartPr>
            <p14:xfrm>
              <a:off x="4561920" y="2993760"/>
              <a:ext cx="5981760" cy="1886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4EBA63-1A9B-1B93-2169-BB91863E38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2560" y="2984400"/>
                <a:ext cx="6000480" cy="19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999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6FD2-F674-4ED6-830C-DBD4754D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CA628-7DE0-438B-A936-A165B4B77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really only two cases.</a:t>
            </a:r>
          </a:p>
          <a:p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(0) = 1 (which it should!)</a:t>
            </a:r>
            <a:endParaRPr lang="en-US" dirty="0"/>
          </a:p>
          <a:p>
            <a:r>
              <a:rPr lang="en-US" dirty="0"/>
              <a:t>And that means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(1) = 2</a:t>
            </a:r>
            <a:r>
              <a:rPr lang="en-US" dirty="0"/>
              <a:t>, (like it should)</a:t>
            </a:r>
          </a:p>
          <a:p>
            <a:r>
              <a:rPr lang="en-US" dirty="0"/>
              <a:t>And that means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(2) = 4</a:t>
            </a:r>
            <a:r>
              <a:rPr lang="en-US" dirty="0"/>
              <a:t>, (like it should)</a:t>
            </a:r>
          </a:p>
          <a:p>
            <a:r>
              <a:rPr lang="en-US" dirty="0"/>
              <a:t>And that means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(3) = 8,</a:t>
            </a:r>
            <a:r>
              <a:rPr lang="en-US" dirty="0"/>
              <a:t> (like it should)</a:t>
            </a:r>
          </a:p>
          <a:p>
            <a:r>
              <a:rPr lang="en-US" dirty="0"/>
              <a:t>And that means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(4) = 16,</a:t>
            </a:r>
            <a:r>
              <a:rPr lang="en-US" dirty="0"/>
              <a:t> (like it should)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5C394-FBBB-44B6-89BE-CE94544FD116}"/>
              </a:ext>
            </a:extLst>
          </p:cNvPr>
          <p:cNvSpPr txBox="1"/>
          <p:nvPr/>
        </p:nvSpPr>
        <p:spPr>
          <a:xfrm>
            <a:off x="2314575" y="1981200"/>
            <a:ext cx="671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Base Case is Correct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3F77E-B2AF-440F-859D-FE2208758313}"/>
              </a:ext>
            </a:extLst>
          </p:cNvPr>
          <p:cNvSpPr txBox="1"/>
          <p:nvPr/>
        </p:nvSpPr>
        <p:spPr>
          <a:xfrm>
            <a:off x="1768659" y="5262177"/>
            <a:ext cx="8358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recursive call we create gives the correct value THEN our value is correct.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F26044-1BDE-41FD-5739-45A6F5A75269}"/>
                  </a:ext>
                </a:extLst>
              </p14:cNvPr>
              <p14:cNvContentPartPr/>
              <p14:nvPr/>
            </p14:nvContentPartPr>
            <p14:xfrm>
              <a:off x="1537560" y="1856880"/>
              <a:ext cx="5584320" cy="4417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F26044-1BDE-41FD-5739-45A6F5A752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8200" y="1847520"/>
                <a:ext cx="5603040" cy="443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E30E-CB9C-4AC0-BC15-0057093D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1690C-AABF-4345-A30D-0304F63F1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code has two big cases,</a:t>
            </a:r>
          </a:p>
          <a:p>
            <a:r>
              <a:rPr lang="en-US" dirty="0"/>
              <a:t>So our proof had two big cases</a:t>
            </a:r>
          </a:p>
          <a:p>
            <a:endParaRPr lang="en-US" dirty="0"/>
          </a:p>
          <a:p>
            <a:r>
              <a:rPr lang="en-US" dirty="0"/>
              <a:t>“The base case of the code produces the correct output”</a:t>
            </a:r>
          </a:p>
          <a:p>
            <a:r>
              <a:rPr lang="en-US" dirty="0"/>
              <a:t>“IF the calls we rely on produce the correct output, THEN the current call produces the right output” </a:t>
            </a:r>
          </a:p>
        </p:txBody>
      </p:sp>
    </p:spTree>
    <p:extLst>
      <p:ext uri="{BB962C8B-B14F-4D97-AF65-F5344CB8AC3E}">
        <p14:creationId xmlns:p14="http://schemas.microsoft.com/office/powerpoint/2010/main" val="423166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E30E-CB9C-4AC0-BC15-0057093D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1690C-AABF-4345-A30D-0304F63F10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“The base case of the code produces the correct output”</a:t>
                </a:r>
              </a:p>
              <a:p>
                <a:r>
                  <a:rPr lang="en-US" dirty="0"/>
                  <a:t>“IF the calls we rely on produce the correct output THEN the current call produces the right output”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1690C-AABF-4345-A30D-0304F63F10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E89215-47DB-6B27-F4DC-E8B1A41324A6}"/>
                  </a:ext>
                </a:extLst>
              </p14:cNvPr>
              <p14:cNvContentPartPr/>
              <p14:nvPr/>
            </p14:nvContentPartPr>
            <p14:xfrm>
              <a:off x="198360" y="1328400"/>
              <a:ext cx="8405640" cy="5056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E89215-47DB-6B27-F4DC-E8B1A41324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000" y="1319040"/>
                <a:ext cx="8424360" cy="507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810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E912-5EE5-401D-B818-8D3B1FCE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773E2B-B415-49FF-B3EA-A7D1FB0DB9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works alright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(1000000000)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At this point, we’d need to show that implication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for A BUNCH of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But the code is the same each time. </a:t>
                </a:r>
              </a:p>
              <a:p>
                <a:r>
                  <a:rPr lang="en-US" dirty="0"/>
                  <a:t>And so was the argument!</a:t>
                </a:r>
              </a:p>
              <a:p>
                <a:endParaRPr lang="en-US" dirty="0"/>
              </a:p>
              <a:p>
                <a:r>
                  <a:rPr lang="en-US" dirty="0"/>
                  <a:t>We should instead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773E2B-B415-49FF-B3EA-A7D1FB0DB9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F5C6CE-7E6B-48AF-2ECC-A393C464AB2C}"/>
                  </a:ext>
                </a:extLst>
              </p14:cNvPr>
              <p14:cNvContentPartPr/>
              <p14:nvPr/>
            </p14:nvContentPartPr>
            <p14:xfrm>
              <a:off x="4263120" y="3657600"/>
              <a:ext cx="6200280" cy="2960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F5C6CE-7E6B-48AF-2ECC-A393C464AB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3760" y="3648240"/>
                <a:ext cx="6219000" cy="29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775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DB0C-CC56-4B9E-9BE7-D77F9536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74D0A2-A18B-4F5E-B80B-6EF6A2DFD2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Your new favorite proof technique!</a:t>
                </a:r>
              </a:p>
              <a:p>
                <a:r>
                  <a:rPr lang="en-US" dirty="0"/>
                  <a:t>How do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74D0A2-A18B-4F5E-B80B-6EF6A2DFD2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8CDD11-CE89-DDCF-8BA5-4A4BD38D7584}"/>
                  </a:ext>
                </a:extLst>
              </p14:cNvPr>
              <p14:cNvContentPartPr/>
              <p14:nvPr/>
            </p14:nvContentPartPr>
            <p14:xfrm>
              <a:off x="829080" y="2301840"/>
              <a:ext cx="6865920" cy="2389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8CDD11-CE89-DDCF-8BA5-4A4BD38D75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720" y="2292480"/>
                <a:ext cx="6884640" cy="240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808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1A7-D157-40AE-A2E9-609FBC47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2155105"/>
                <a:ext cx="11441979" cy="43504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(n)</a:t>
                </a:r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Note that if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0, then the if-statement evaluates to true,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1=2^0</m:t>
                    </m:r>
                  </m:oMath>
                </a14:m>
                <a:r>
                  <a:rPr lang="en-US" dirty="0"/>
                  <a:t> is returned,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2155105"/>
                <a:ext cx="11441979" cy="4350469"/>
              </a:xfrm>
              <a:blipFill>
                <a:blip r:embed="rId2"/>
                <a:stretch>
                  <a:fillRect l="-639" t="-2945" b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9175236-A971-486B-B466-1D7C0A776B2D}"/>
              </a:ext>
            </a:extLst>
          </p:cNvPr>
          <p:cNvSpPr txBox="1"/>
          <p:nvPr/>
        </p:nvSpPr>
        <p:spPr>
          <a:xfrm>
            <a:off x="5381625" y="123781"/>
            <a:ext cx="66865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//Assume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nonnegative integer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2*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CaclulatesTwoToTheI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B2AA94-57ED-4E4D-B3FA-B4C33968865B}"/>
                  </a:ext>
                </a:extLst>
              </p:cNvPr>
              <p:cNvSpPr txBox="1"/>
              <p:nvPr/>
            </p:nvSpPr>
            <p:spPr>
              <a:xfrm>
                <a:off x="317434" y="4162093"/>
                <a:ext cx="11302409" cy="1213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Consider the code run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≥0,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+1≥1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we are in the else branch. By inductive hypothesis,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the code run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returns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B2AA94-57ED-4E4D-B3FA-B4C339688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34" y="4162093"/>
                <a:ext cx="11302409" cy="1213409"/>
              </a:xfrm>
              <a:prstGeom prst="rect">
                <a:avLst/>
              </a:prstGeom>
              <a:blipFill>
                <a:blip r:embed="rId3"/>
                <a:stretch>
                  <a:fillRect l="-809" t="-3518" b="-1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A96850-605F-7D94-FCE7-A1C1297D16B9}"/>
                  </a:ext>
                </a:extLst>
              </p14:cNvPr>
              <p14:cNvContentPartPr/>
              <p14:nvPr/>
            </p14:nvContentPartPr>
            <p14:xfrm>
              <a:off x="316080" y="26280"/>
              <a:ext cx="11416320" cy="5874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A96850-605F-7D94-FCE7-A1C1297D16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720" y="16920"/>
                <a:ext cx="11435040" cy="58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092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3454</TotalTime>
  <Words>1477</Words>
  <Application>Microsoft Office PowerPoint</Application>
  <PresentationFormat>Widescreen</PresentationFormat>
  <Paragraphs>156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Induction</vt:lpstr>
      <vt:lpstr>How do we know recursion works?</vt:lpstr>
      <vt:lpstr>How do we know recursion works?</vt:lpstr>
      <vt:lpstr>How do we know recursion works?</vt:lpstr>
      <vt:lpstr>How do we know recursion works?</vt:lpstr>
      <vt:lpstr>A bit more formally…</vt:lpstr>
      <vt:lpstr>A bit more formally…</vt:lpstr>
      <vt:lpstr>Induction</vt:lpstr>
      <vt:lpstr>Induction</vt:lpstr>
      <vt:lpstr>Making Induction Proofs Pretty</vt:lpstr>
      <vt:lpstr>Making Induction Proofs Pretty</vt:lpstr>
      <vt:lpstr>Some Other Notes</vt:lpstr>
      <vt:lpstr>The Principle of Induction (formally)</vt:lpstr>
      <vt:lpstr>More induction!</vt:lpstr>
      <vt:lpstr>More Induction</vt:lpstr>
      <vt:lpstr>More Induction</vt:lpstr>
      <vt:lpstr>More Induction</vt:lpstr>
      <vt:lpstr>Algebra Block Formatting</vt:lpstr>
      <vt:lpstr>Making Induction Proofs Pretty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</dc:title>
  <dc:creator>rtweber2</dc:creator>
  <cp:lastModifiedBy>Robbie Weber</cp:lastModifiedBy>
  <cp:revision>42</cp:revision>
  <cp:lastPrinted>2025-10-29T15:31:32Z</cp:lastPrinted>
  <dcterms:created xsi:type="dcterms:W3CDTF">2020-10-31T18:32:59Z</dcterms:created>
  <dcterms:modified xsi:type="dcterms:W3CDTF">2025-10-29T21:37:30Z</dcterms:modified>
</cp:coreProperties>
</file>