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0" r:id="rId3"/>
    <p:sldId id="270" r:id="rId4"/>
    <p:sldId id="275" r:id="rId5"/>
    <p:sldId id="276" r:id="rId6"/>
    <p:sldId id="277" r:id="rId7"/>
    <p:sldId id="364" r:id="rId8"/>
    <p:sldId id="346" r:id="rId9"/>
    <p:sldId id="303" r:id="rId10"/>
    <p:sldId id="304" r:id="rId11"/>
    <p:sldId id="347" r:id="rId12"/>
    <p:sldId id="379" r:id="rId13"/>
    <p:sldId id="358" r:id="rId14"/>
    <p:sldId id="359" r:id="rId15"/>
    <p:sldId id="380" r:id="rId16"/>
    <p:sldId id="381" r:id="rId17"/>
    <p:sldId id="382" r:id="rId18"/>
    <p:sldId id="361" r:id="rId19"/>
    <p:sldId id="389" r:id="rId20"/>
    <p:sldId id="362" r:id="rId21"/>
    <p:sldId id="367" r:id="rId22"/>
    <p:sldId id="368" r:id="rId23"/>
    <p:sldId id="390" r:id="rId24"/>
    <p:sldId id="391" r:id="rId25"/>
    <p:sldId id="369" r:id="rId26"/>
    <p:sldId id="383" r:id="rId27"/>
    <p:sldId id="258" r:id="rId28"/>
    <p:sldId id="260" r:id="rId29"/>
    <p:sldId id="283" r:id="rId30"/>
    <p:sldId id="284" r:id="rId31"/>
    <p:sldId id="321" r:id="rId32"/>
    <p:sldId id="336" r:id="rId33"/>
    <p:sldId id="385" r:id="rId34"/>
    <p:sldId id="384" r:id="rId35"/>
    <p:sldId id="337" r:id="rId36"/>
    <p:sldId id="387" r:id="rId37"/>
    <p:sldId id="386" r:id="rId38"/>
    <p:sldId id="338" r:id="rId39"/>
    <p:sldId id="388" r:id="rId40"/>
    <p:sldId id="349" r:id="rId41"/>
    <p:sldId id="350" r:id="rId42"/>
    <p:sldId id="356" r:id="rId43"/>
    <p:sldId id="357" r:id="rId44"/>
    <p:sldId id="29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33" y="489"/>
      </p:cViewPr>
      <p:guideLst/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F86F69E4-C397-4E7B-9AAE-4F2A288F8A74}"/>
    <pc:docChg chg="undo custSel addSld delSld modSld">
      <pc:chgData name="mnats" userId="2d5df061-6255-4755-935c-bfd826af269a" providerId="ADAL" clId="{F86F69E4-C397-4E7B-9AAE-4F2A288F8A74}" dt="2025-10-27T18:35:38.059" v="1914"/>
      <pc:docMkLst>
        <pc:docMk/>
      </pc:docMkLst>
      <pc:sldChg chg="modSp mod">
        <pc:chgData name="mnats" userId="2d5df061-6255-4755-935c-bfd826af269a" providerId="ADAL" clId="{F86F69E4-C397-4E7B-9AAE-4F2A288F8A74}" dt="2025-10-27T12:16:03.483" v="3" actId="20577"/>
        <pc:sldMkLst>
          <pc:docMk/>
          <pc:sldMk cId="1998269380" sldId="256"/>
        </pc:sldMkLst>
        <pc:spChg chg="mod">
          <ac:chgData name="mnats" userId="2d5df061-6255-4755-935c-bfd826af269a" providerId="ADAL" clId="{F86F69E4-C397-4E7B-9AAE-4F2A288F8A74}" dt="2025-10-27T12:16:03.483" v="3" actId="20577"/>
          <ac:spMkLst>
            <pc:docMk/>
            <pc:sldMk cId="1998269380" sldId="256"/>
            <ac:spMk id="3" creationId="{2B162E92-CAA2-4849-B554-D523EB74FBD1}"/>
          </ac:spMkLst>
        </pc:spChg>
      </pc:sldChg>
      <pc:sldChg chg="modSp mod">
        <pc:chgData name="mnats" userId="2d5df061-6255-4755-935c-bfd826af269a" providerId="ADAL" clId="{F86F69E4-C397-4E7B-9AAE-4F2A288F8A74}" dt="2025-10-27T13:41:15.918" v="1705" actId="20577"/>
        <pc:sldMkLst>
          <pc:docMk/>
          <pc:sldMk cId="2079870397" sldId="260"/>
        </pc:sldMkLst>
        <pc:spChg chg="mod">
          <ac:chgData name="mnats" userId="2d5df061-6255-4755-935c-bfd826af269a" providerId="ADAL" clId="{F86F69E4-C397-4E7B-9AAE-4F2A288F8A74}" dt="2025-10-27T13:41:15.918" v="1705" actId="20577"/>
          <ac:spMkLst>
            <pc:docMk/>
            <pc:sldMk cId="2079870397" sldId="260"/>
            <ac:spMk id="2" creationId="{FE2EBB3B-A37A-48BF-8223-2A6352FDB673}"/>
          </ac:spMkLst>
        </pc:spChg>
      </pc:sldChg>
      <pc:sldChg chg="modSp mod">
        <pc:chgData name="mnats" userId="2d5df061-6255-4755-935c-bfd826af269a" providerId="ADAL" clId="{F86F69E4-C397-4E7B-9AAE-4F2A288F8A74}" dt="2025-10-27T12:24:05.451" v="23" actId="20577"/>
        <pc:sldMkLst>
          <pc:docMk/>
          <pc:sldMk cId="833422991" sldId="270"/>
        </pc:sldMkLst>
        <pc:spChg chg="mod">
          <ac:chgData name="mnats" userId="2d5df061-6255-4755-935c-bfd826af269a" providerId="ADAL" clId="{F86F69E4-C397-4E7B-9AAE-4F2A288F8A74}" dt="2025-10-27T12:24:05.451" v="23" actId="20577"/>
          <ac:spMkLst>
            <pc:docMk/>
            <pc:sldMk cId="833422991" sldId="270"/>
            <ac:spMk id="4" creationId="{8E010040-69D1-488E-8E41-AB7E9EA2B0D2}"/>
          </ac:spMkLst>
        </pc:spChg>
      </pc:sldChg>
      <pc:sldChg chg="modSp mod">
        <pc:chgData name="mnats" userId="2d5df061-6255-4755-935c-bfd826af269a" providerId="ADAL" clId="{F86F69E4-C397-4E7B-9AAE-4F2A288F8A74}" dt="2025-10-27T12:24:09.297" v="33" actId="20577"/>
        <pc:sldMkLst>
          <pc:docMk/>
          <pc:sldMk cId="4123900356" sldId="275"/>
        </pc:sldMkLst>
        <pc:spChg chg="mod">
          <ac:chgData name="mnats" userId="2d5df061-6255-4755-935c-bfd826af269a" providerId="ADAL" clId="{F86F69E4-C397-4E7B-9AAE-4F2A288F8A74}" dt="2025-10-27T12:24:09.297" v="33" actId="20577"/>
          <ac:spMkLst>
            <pc:docMk/>
            <pc:sldMk cId="4123900356" sldId="275"/>
            <ac:spMk id="2" creationId="{582CB90A-17BD-476A-A3A9-9EA0BF71A86F}"/>
          </ac:spMkLst>
        </pc:spChg>
      </pc:sldChg>
      <pc:sldChg chg="modSp mod">
        <pc:chgData name="mnats" userId="2d5df061-6255-4755-935c-bfd826af269a" providerId="ADAL" clId="{F86F69E4-C397-4E7B-9AAE-4F2A288F8A74}" dt="2025-10-27T12:24:15.196" v="45" actId="20577"/>
        <pc:sldMkLst>
          <pc:docMk/>
          <pc:sldMk cId="966177571" sldId="276"/>
        </pc:sldMkLst>
        <pc:spChg chg="mod">
          <ac:chgData name="mnats" userId="2d5df061-6255-4755-935c-bfd826af269a" providerId="ADAL" clId="{F86F69E4-C397-4E7B-9AAE-4F2A288F8A74}" dt="2025-10-27T12:24:15.196" v="45" actId="20577"/>
          <ac:spMkLst>
            <pc:docMk/>
            <pc:sldMk cId="966177571" sldId="276"/>
            <ac:spMk id="2" creationId="{CF4958AC-CE16-4AB5-9FEF-F866E95E3D99}"/>
          </ac:spMkLst>
        </pc:spChg>
      </pc:sldChg>
      <pc:sldChg chg="modSp mod">
        <pc:chgData name="mnats" userId="2d5df061-6255-4755-935c-bfd826af269a" providerId="ADAL" clId="{F86F69E4-C397-4E7B-9AAE-4F2A288F8A74}" dt="2025-10-27T12:27:53.002" v="53" actId="20577"/>
        <pc:sldMkLst>
          <pc:docMk/>
          <pc:sldMk cId="2077006494" sldId="277"/>
        </pc:sldMkLst>
        <pc:spChg chg="mod">
          <ac:chgData name="mnats" userId="2d5df061-6255-4755-935c-bfd826af269a" providerId="ADAL" clId="{F86F69E4-C397-4E7B-9AAE-4F2A288F8A74}" dt="2025-10-27T12:27:53.002" v="53" actId="20577"/>
          <ac:spMkLst>
            <pc:docMk/>
            <pc:sldMk cId="2077006494" sldId="277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40:40.824" v="1676" actId="20577"/>
        <pc:sldMkLst>
          <pc:docMk/>
          <pc:sldMk cId="3619592659" sldId="283"/>
        </pc:sldMkLst>
        <pc:spChg chg="mod">
          <ac:chgData name="mnats" userId="2d5df061-6255-4755-935c-bfd826af269a" providerId="ADAL" clId="{F86F69E4-C397-4E7B-9AAE-4F2A288F8A74}" dt="2025-10-27T13:40:40.824" v="1676" actId="20577"/>
          <ac:spMkLst>
            <pc:docMk/>
            <pc:sldMk cId="3619592659" sldId="283"/>
            <ac:spMk id="2" creationId="{16B7DDC4-A357-4960-9C86-33E225E110E4}"/>
          </ac:spMkLst>
        </pc:spChg>
      </pc:sldChg>
      <pc:sldChg chg="modSp mod">
        <pc:chgData name="mnats" userId="2d5df061-6255-4755-935c-bfd826af269a" providerId="ADAL" clId="{F86F69E4-C397-4E7B-9AAE-4F2A288F8A74}" dt="2025-10-27T13:41:23.303" v="1718" actId="20577"/>
        <pc:sldMkLst>
          <pc:docMk/>
          <pc:sldMk cId="3647906004" sldId="284"/>
        </pc:sldMkLst>
        <pc:spChg chg="mod">
          <ac:chgData name="mnats" userId="2d5df061-6255-4755-935c-bfd826af269a" providerId="ADAL" clId="{F86F69E4-C397-4E7B-9AAE-4F2A288F8A74}" dt="2025-10-27T13:41:23.303" v="1718" actId="20577"/>
          <ac:spMkLst>
            <pc:docMk/>
            <pc:sldMk cId="3647906004" sldId="284"/>
            <ac:spMk id="2" creationId="{ED9D6CEE-E1F2-4D5E-90BC-4078A83F5387}"/>
          </ac:spMkLst>
        </pc:spChg>
      </pc:sldChg>
      <pc:sldChg chg="modSp mod">
        <pc:chgData name="mnats" userId="2d5df061-6255-4755-935c-bfd826af269a" providerId="ADAL" clId="{F86F69E4-C397-4E7B-9AAE-4F2A288F8A74}" dt="2025-10-27T12:23:52.408" v="11" actId="20577"/>
        <pc:sldMkLst>
          <pc:docMk/>
          <pc:sldMk cId="2665611956" sldId="297"/>
        </pc:sldMkLst>
        <pc:spChg chg="mod">
          <ac:chgData name="mnats" userId="2d5df061-6255-4755-935c-bfd826af269a" providerId="ADAL" clId="{F86F69E4-C397-4E7B-9AAE-4F2A288F8A74}" dt="2025-10-27T12:23:52.408" v="11" actId="20577"/>
          <ac:spMkLst>
            <pc:docMk/>
            <pc:sldMk cId="2665611956" sldId="297"/>
            <ac:spMk id="2" creationId="{2B8C7DD6-EF69-4061-BD66-1C434CCF7501}"/>
          </ac:spMkLst>
        </pc:spChg>
      </pc:sldChg>
      <pc:sldChg chg="modSp mod">
        <pc:chgData name="mnats" userId="2d5df061-6255-4755-935c-bfd826af269a" providerId="ADAL" clId="{F86F69E4-C397-4E7B-9AAE-4F2A288F8A74}" dt="2025-10-27T12:35:43.480" v="85" actId="20577"/>
        <pc:sldMkLst>
          <pc:docMk/>
          <pc:sldMk cId="507700894" sldId="303"/>
        </pc:sldMkLst>
        <pc:spChg chg="mod">
          <ac:chgData name="mnats" userId="2d5df061-6255-4755-935c-bfd826af269a" providerId="ADAL" clId="{F86F69E4-C397-4E7B-9AAE-4F2A288F8A74}" dt="2025-10-27T12:35:43.480" v="85" actId="20577"/>
          <ac:spMkLst>
            <pc:docMk/>
            <pc:sldMk cId="507700894" sldId="303"/>
            <ac:spMk id="2" creationId="{5D19371C-B2B5-48C6-8154-FE0FFC621EE6}"/>
          </ac:spMkLst>
        </pc:spChg>
      </pc:sldChg>
      <pc:sldChg chg="modSp mod">
        <pc:chgData name="mnats" userId="2d5df061-6255-4755-935c-bfd826af269a" providerId="ADAL" clId="{F86F69E4-C397-4E7B-9AAE-4F2A288F8A74}" dt="2025-10-27T12:36:19.108" v="92" actId="16959"/>
        <pc:sldMkLst>
          <pc:docMk/>
          <pc:sldMk cId="2736050807" sldId="304"/>
        </pc:sldMkLst>
        <pc:spChg chg="mod">
          <ac:chgData name="mnats" userId="2d5df061-6255-4755-935c-bfd826af269a" providerId="ADAL" clId="{F86F69E4-C397-4E7B-9AAE-4F2A288F8A74}" dt="2025-10-27T12:36:19.108" v="92" actId="16959"/>
          <ac:spMkLst>
            <pc:docMk/>
            <pc:sldMk cId="2736050807" sldId="304"/>
            <ac:spMk id="2" creationId="{8DA4F3B9-65B4-4C16-B680-6C47B5F869C7}"/>
          </ac:spMkLst>
        </pc:spChg>
      </pc:sldChg>
      <pc:sldChg chg="modSp mod">
        <pc:chgData name="mnats" userId="2d5df061-6255-4755-935c-bfd826af269a" providerId="ADAL" clId="{F86F69E4-C397-4E7B-9AAE-4F2A288F8A74}" dt="2025-10-27T13:41:49.519" v="1742" actId="20577"/>
        <pc:sldMkLst>
          <pc:docMk/>
          <pc:sldMk cId="1011533004" sldId="336"/>
        </pc:sldMkLst>
        <pc:spChg chg="mod">
          <ac:chgData name="mnats" userId="2d5df061-6255-4755-935c-bfd826af269a" providerId="ADAL" clId="{F86F69E4-C397-4E7B-9AAE-4F2A288F8A74}" dt="2025-10-27T13:41:49.519" v="1742" actId="20577"/>
          <ac:spMkLst>
            <pc:docMk/>
            <pc:sldMk cId="1011533004" sldId="336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14.011" v="1801" actId="20577"/>
        <pc:sldMkLst>
          <pc:docMk/>
          <pc:sldMk cId="229282565" sldId="337"/>
        </pc:sldMkLst>
        <pc:spChg chg="mod">
          <ac:chgData name="mnats" userId="2d5df061-6255-4755-935c-bfd826af269a" providerId="ADAL" clId="{F86F69E4-C397-4E7B-9AAE-4F2A288F8A74}" dt="2025-10-27T13:42:14.011" v="1801" actId="20577"/>
          <ac:spMkLst>
            <pc:docMk/>
            <pc:sldMk cId="229282565" sldId="33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0.426" v="1853" actId="20577"/>
        <pc:sldMkLst>
          <pc:docMk/>
          <pc:sldMk cId="1831889907" sldId="338"/>
        </pc:sldMkLst>
        <pc:spChg chg="mod">
          <ac:chgData name="mnats" userId="2d5df061-6255-4755-935c-bfd826af269a" providerId="ADAL" clId="{F86F69E4-C397-4E7B-9AAE-4F2A288F8A74}" dt="2025-10-27T13:42:30.426" v="1853" actId="20577"/>
          <ac:spMkLst>
            <pc:docMk/>
            <pc:sldMk cId="1831889907" sldId="338"/>
            <ac:spMk id="2" creationId="{BA66CF36-00A5-4184-97F9-F149C9893FA6}"/>
          </ac:spMkLst>
        </pc:spChg>
      </pc:sldChg>
      <pc:sldChg chg="modSp mod">
        <pc:chgData name="mnats" userId="2d5df061-6255-4755-935c-bfd826af269a" providerId="ADAL" clId="{F86F69E4-C397-4E7B-9AAE-4F2A288F8A74}" dt="2025-10-27T13:42:48.602" v="1896" actId="20577"/>
        <pc:sldMkLst>
          <pc:docMk/>
          <pc:sldMk cId="3166340742" sldId="356"/>
        </pc:sldMkLst>
        <pc:spChg chg="mod">
          <ac:chgData name="mnats" userId="2d5df061-6255-4755-935c-bfd826af269a" providerId="ADAL" clId="{F86F69E4-C397-4E7B-9AAE-4F2A288F8A74}" dt="2025-10-27T13:42:48.602" v="1896" actId="20577"/>
          <ac:spMkLst>
            <pc:docMk/>
            <pc:sldMk cId="3166340742" sldId="356"/>
            <ac:spMk id="2" creationId="{59EACD7F-46BE-4445-9796-3110E08027C7}"/>
          </ac:spMkLst>
        </pc:spChg>
        <pc:spChg chg="mod">
          <ac:chgData name="mnats" userId="2d5df061-6255-4755-935c-bfd826af269a" providerId="ADAL" clId="{F86F69E4-C397-4E7B-9AAE-4F2A288F8A74}" dt="2025-10-27T13:39:53.973" v="1642" actId="20577"/>
          <ac:spMkLst>
            <pc:docMk/>
            <pc:sldMk cId="3166340742" sldId="356"/>
            <ac:spMk id="6" creationId="{00000000-0000-0000-0000-000000000000}"/>
          </ac:spMkLst>
        </pc:spChg>
        <pc:spChg chg="mod ord">
          <ac:chgData name="mnats" userId="2d5df061-6255-4755-935c-bfd826af269a" providerId="ADAL" clId="{F86F69E4-C397-4E7B-9AAE-4F2A288F8A74}" dt="2025-10-27T13:40:22.199" v="1663" actId="13244"/>
          <ac:spMkLst>
            <pc:docMk/>
            <pc:sldMk cId="3166340742" sldId="356"/>
            <ac:spMk id="7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3:48.034" v="7" actId="20577"/>
        <pc:sldMkLst>
          <pc:docMk/>
          <pc:sldMk cId="3156004016" sldId="357"/>
        </pc:sldMkLst>
        <pc:spChg chg="mod">
          <ac:chgData name="mnats" userId="2d5df061-6255-4755-935c-bfd826af269a" providerId="ADAL" clId="{F86F69E4-C397-4E7B-9AAE-4F2A288F8A74}" dt="2025-10-27T12:23:48.034" v="7" actId="20577"/>
          <ac:spMkLst>
            <pc:docMk/>
            <pc:sldMk cId="3156004016" sldId="357"/>
            <ac:spMk id="2" creationId="{A8AA54D0-0EFB-4C9E-ABD9-9A5618E19145}"/>
          </ac:spMkLst>
        </pc:spChg>
      </pc:sldChg>
      <pc:sldChg chg="modSp mod">
        <pc:chgData name="mnats" userId="2d5df061-6255-4755-935c-bfd826af269a" providerId="ADAL" clId="{F86F69E4-C397-4E7B-9AAE-4F2A288F8A74}" dt="2025-10-27T12:58:26.520" v="125" actId="404"/>
        <pc:sldMkLst>
          <pc:docMk/>
          <pc:sldMk cId="407203709" sldId="361"/>
        </pc:sldMkLst>
        <pc:spChg chg="mod">
          <ac:chgData name="mnats" userId="2d5df061-6255-4755-935c-bfd826af269a" providerId="ADAL" clId="{F86F69E4-C397-4E7B-9AAE-4F2A288F8A74}" dt="2025-10-27T12:58:16.823" v="116" actId="20577"/>
          <ac:spMkLst>
            <pc:docMk/>
            <pc:sldMk cId="407203709" sldId="361"/>
            <ac:spMk id="2" creationId="{FA052F0E-0CDB-4AE9-804F-7AC05F27F000}"/>
          </ac:spMkLst>
        </pc:spChg>
        <pc:spChg chg="mod">
          <ac:chgData name="mnats" userId="2d5df061-6255-4755-935c-bfd826af269a" providerId="ADAL" clId="{F86F69E4-C397-4E7B-9AAE-4F2A288F8A74}" dt="2025-10-27T12:58:26.520" v="125" actId="404"/>
          <ac:spMkLst>
            <pc:docMk/>
            <pc:sldMk cId="407203709" sldId="361"/>
            <ac:spMk id="5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7:56.923" v="63" actId="20577"/>
        <pc:sldMkLst>
          <pc:docMk/>
          <pc:sldMk cId="3771541284" sldId="364"/>
        </pc:sldMkLst>
        <pc:spChg chg="mod">
          <ac:chgData name="mnats" userId="2d5df061-6255-4755-935c-bfd826af269a" providerId="ADAL" clId="{F86F69E4-C397-4E7B-9AAE-4F2A288F8A74}" dt="2025-10-27T12:27:56.923" v="63" actId="20577"/>
          <ac:spMkLst>
            <pc:docMk/>
            <pc:sldMk cId="3771541284" sldId="364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05:22.020" v="139" actId="20577"/>
        <pc:sldMkLst>
          <pc:docMk/>
          <pc:sldMk cId="924533221" sldId="368"/>
        </pc:sldMkLst>
        <pc:spChg chg="mod">
          <ac:chgData name="mnats" userId="2d5df061-6255-4755-935c-bfd826af269a" providerId="ADAL" clId="{F86F69E4-C397-4E7B-9AAE-4F2A288F8A74}" dt="2025-10-27T13:05:22.020" v="139" actId="20577"/>
          <ac:spMkLst>
            <pc:docMk/>
            <pc:sldMk cId="924533221" sldId="368"/>
            <ac:spMk id="2" creationId="{ABBFB5F2-BEA3-45F2-96A0-6BB86EBED6A0}"/>
          </ac:spMkLst>
        </pc:spChg>
      </pc:sldChg>
      <pc:sldChg chg="modSp mod">
        <pc:chgData name="mnats" userId="2d5df061-6255-4755-935c-bfd826af269a" providerId="ADAL" clId="{F86F69E4-C397-4E7B-9AAE-4F2A288F8A74}" dt="2025-10-27T13:05:27.855" v="152" actId="20577"/>
        <pc:sldMkLst>
          <pc:docMk/>
          <pc:sldMk cId="3030417246" sldId="369"/>
        </pc:sldMkLst>
        <pc:spChg chg="mod">
          <ac:chgData name="mnats" userId="2d5df061-6255-4755-935c-bfd826af269a" providerId="ADAL" clId="{F86F69E4-C397-4E7B-9AAE-4F2A288F8A74}" dt="2025-10-27T13:05:27.855" v="152" actId="20577"/>
          <ac:spMkLst>
            <pc:docMk/>
            <pc:sldMk cId="3030417246" sldId="369"/>
            <ac:spMk id="2" creationId="{EC6908F3-B6E4-43D0-A4D7-51F53CF61A4C}"/>
          </ac:spMkLst>
        </pc:spChg>
      </pc:sldChg>
      <pc:sldChg chg="addSp modSp mod">
        <pc:chgData name="mnats" userId="2d5df061-6255-4755-935c-bfd826af269a" providerId="ADAL" clId="{F86F69E4-C397-4E7B-9AAE-4F2A288F8A74}" dt="2025-10-27T13:37:54.571" v="1600" actId="13244"/>
        <pc:sldMkLst>
          <pc:docMk/>
          <pc:sldMk cId="684564720" sldId="379"/>
        </pc:sldMkLst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7:54.571" v="1600" actId="13244"/>
          <ac:spMkLst>
            <pc:docMk/>
            <pc:sldMk cId="684564720" sldId="379"/>
            <ac:spMk id="11" creationId="{9D93AA3B-D812-4355-9E50-9EDA79BD9DD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3" creationId="{238E4C4C-5BF3-497C-8692-75EE80FDB1F4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0" creationId="{4F970DCF-5B25-4E7F-8098-F53D25335BE1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1" creationId="{75C95EE4-847D-4CCC-9D1D-B9015E16771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2" creationId="{56F8D460-5D42-491F-826D-1B0D4559BE3E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3" creationId="{969890D6-2323-4E16-999A-ED4A35620638}"/>
          </ac:spMkLst>
        </pc:spChg>
        <pc:grpChg chg="add mod">
          <ac:chgData name="mnats" userId="2d5df061-6255-4755-935c-bfd826af269a" providerId="ADAL" clId="{F86F69E4-C397-4E7B-9AAE-4F2A288F8A74}" dt="2025-10-27T13:32:06.389" v="922" actId="962"/>
          <ac:grpSpMkLst>
            <pc:docMk/>
            <pc:sldMk cId="684564720" sldId="379"/>
            <ac:grpSpMk id="2" creationId="{9482ACB8-84A9-4B94-B66D-67AABE5823E8}"/>
          </ac:grpSpMkLst>
        </pc:grpChg>
        <pc:grpChg chg="add mod">
          <ac:chgData name="mnats" userId="2d5df061-6255-4755-935c-bfd826af269a" providerId="ADAL" clId="{F86F69E4-C397-4E7B-9AAE-4F2A288F8A74}" dt="2025-10-27T13:32:34.368" v="1017" actId="962"/>
          <ac:grpSpMkLst>
            <pc:docMk/>
            <pc:sldMk cId="684564720" sldId="379"/>
            <ac:grpSpMk id="3" creationId="{33B890E7-DEB5-4467-B2AF-0C7E6FC20620}"/>
          </ac:grpSpMkLst>
        </pc:grpChg>
        <pc:grpChg chg="add mod">
          <ac:chgData name="mnats" userId="2d5df061-6255-4755-935c-bfd826af269a" providerId="ADAL" clId="{F86F69E4-C397-4E7B-9AAE-4F2A288F8A74}" dt="2025-10-27T13:33:05.745" v="1114" actId="962"/>
          <ac:grpSpMkLst>
            <pc:docMk/>
            <pc:sldMk cId="684564720" sldId="379"/>
            <ac:grpSpMk id="10" creationId="{6C8A1B1E-C22D-483A-B064-2207050AC0BD}"/>
          </ac:grpSpMkLst>
        </pc:grpChg>
      </pc:sldChg>
      <pc:sldChg chg="addSp modSp mod">
        <pc:chgData name="mnats" userId="2d5df061-6255-4755-935c-bfd826af269a" providerId="ADAL" clId="{F86F69E4-C397-4E7B-9AAE-4F2A288F8A74}" dt="2025-10-27T13:38:02.205" v="1601" actId="13244"/>
        <pc:sldMkLst>
          <pc:docMk/>
          <pc:sldMk cId="2121482385" sldId="380"/>
        </pc:sldMkLst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8:02.205" v="1601" actId="13244"/>
          <ac:spMkLst>
            <pc:docMk/>
            <pc:sldMk cId="2121482385" sldId="380"/>
            <ac:spMk id="11" creationId="{58D603B7-0A59-496F-8CCF-66E65C76320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2" creationId="{09B09F2F-9E4C-4358-AE2C-8A3A02F04E9F}"/>
          </ac:spMkLst>
        </pc:spChg>
        <pc:grpChg chg="add mod">
          <ac:chgData name="mnats" userId="2d5df061-6255-4755-935c-bfd826af269a" providerId="ADAL" clId="{F86F69E4-C397-4E7B-9AAE-4F2A288F8A74}" dt="2025-10-27T13:33:43.154" v="1119" actId="962"/>
          <ac:grpSpMkLst>
            <pc:docMk/>
            <pc:sldMk cId="2121482385" sldId="380"/>
            <ac:grpSpMk id="2" creationId="{B139E1DE-0C04-4877-8B71-8DD07147F802}"/>
          </ac:grpSpMkLst>
        </pc:grpChg>
        <pc:grpChg chg="add mod">
          <ac:chgData name="mnats" userId="2d5df061-6255-4755-935c-bfd826af269a" providerId="ADAL" clId="{F86F69E4-C397-4E7B-9AAE-4F2A288F8A74}" dt="2025-10-27T13:34:01.064" v="1134" actId="962"/>
          <ac:grpSpMkLst>
            <pc:docMk/>
            <pc:sldMk cId="2121482385" sldId="380"/>
            <ac:grpSpMk id="3" creationId="{2716ED23-4BF4-49D5-85EF-EDD4F2C73F93}"/>
          </ac:grpSpMkLst>
        </pc:grpChg>
        <pc:grpChg chg="add mod">
          <ac:chgData name="mnats" userId="2d5df061-6255-4755-935c-bfd826af269a" providerId="ADAL" clId="{F86F69E4-C397-4E7B-9AAE-4F2A288F8A74}" dt="2025-10-27T13:34:48.377" v="1401" actId="962"/>
          <ac:grpSpMkLst>
            <pc:docMk/>
            <pc:sldMk cId="2121482385" sldId="380"/>
            <ac:grpSpMk id="10" creationId="{6B5199DE-B4A5-4354-8486-39A91BD9BD90}"/>
          </ac:grpSpMkLst>
        </pc:grpChg>
      </pc:sldChg>
      <pc:sldChg chg="addSp delSp modSp mod">
        <pc:chgData name="mnats" userId="2d5df061-6255-4755-935c-bfd826af269a" providerId="ADAL" clId="{F86F69E4-C397-4E7B-9AAE-4F2A288F8A74}" dt="2025-10-27T13:39:05.385" v="1610" actId="13244"/>
        <pc:sldMkLst>
          <pc:docMk/>
          <pc:sldMk cId="1770067760" sldId="381"/>
        </pc:sldMkLst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8" creationId="{5E3FA711-1C87-4B13-B4B2-A162307A0A93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9" creationId="{D55D3A5C-0DBF-4B12-A10F-D086F97D8465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5" creationId="{CB64B25E-4DF2-4F9E-BDD8-79ACDD2E6698}"/>
          </ac:spMkLst>
        </pc:spChg>
        <pc:spChg chg="add mod ord">
          <ac:chgData name="mnats" userId="2d5df061-6255-4755-935c-bfd826af269a" providerId="ADAL" clId="{F86F69E4-C397-4E7B-9AAE-4F2A288F8A74}" dt="2025-10-27T13:38:59.092" v="1609" actId="13244"/>
          <ac:spMkLst>
            <pc:docMk/>
            <pc:sldMk cId="1770067760" sldId="381"/>
            <ac:spMk id="16" creationId="{74923ADB-FAC1-4513-8A0E-6D7B193FF5CA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7" creationId="{93E0AC33-43AB-456D-9A00-5B06F19C1CB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8" creationId="{F432D194-9B9F-45BC-B54A-D6C75E3CF969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9" creationId="{B1DBE5F1-C1ED-4ADB-B556-A1440DEDE7A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2" creationId="{09B09F2F-9E4C-4358-AE2C-8A3A02F04E9F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3" creationId="{58FF1E71-BBC8-4FB8-8EE5-3C30BA03D0A6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4" creationId="{C611F333-5497-4F16-9C7A-BAA92502A5EB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5" creationId="{78FD4D07-6DAD-4A12-89D0-CFE2D1C85215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6" creationId="{62E26CA3-DDDD-4D2E-83D6-91C4CDDD4E44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7" creationId="{B5978EAA-9038-4AE1-B427-ADD2D945794A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8" creationId="{1BB65110-C8A2-44B2-A9A9-2A2D6133789C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9" creationId="{9817B145-B0D1-4A7F-8634-4D30EE23DD8C}"/>
          </ac:spMkLst>
        </pc:spChg>
        <pc:grpChg chg="add mod">
          <ac:chgData name="mnats" userId="2d5df061-6255-4755-935c-bfd826af269a" providerId="ADAL" clId="{F86F69E4-C397-4E7B-9AAE-4F2A288F8A74}" dt="2025-10-27T13:35:01.919" v="1404" actId="962"/>
          <ac:grpSpMkLst>
            <pc:docMk/>
            <pc:sldMk cId="1770067760" sldId="381"/>
            <ac:grpSpMk id="2" creationId="{FDBBAABC-EE54-4C07-AD26-A12A972492FC}"/>
          </ac:grpSpMkLst>
        </pc:grpChg>
        <pc:grpChg chg="mod">
          <ac:chgData name="mnats" userId="2d5df061-6255-4755-935c-bfd826af269a" providerId="ADAL" clId="{F86F69E4-C397-4E7B-9AAE-4F2A288F8A74}" dt="2025-10-27T13:33:23.169" v="1116" actId="962"/>
          <ac:grpSpMkLst>
            <pc:docMk/>
            <pc:sldMk cId="1770067760" sldId="381"/>
            <ac:grpSpMk id="3" creationId="{FEAC851A-8C19-4994-8C5C-EE147BDD93CE}"/>
          </ac:grpSpMkLst>
        </pc:grpChg>
        <pc:grpChg chg="add del mod">
          <ac:chgData name="mnats" userId="2d5df061-6255-4755-935c-bfd826af269a" providerId="ADAL" clId="{F86F69E4-C397-4E7B-9AAE-4F2A288F8A74}" dt="2025-10-27T13:38:38.982" v="1604" actId="165"/>
          <ac:grpSpMkLst>
            <pc:docMk/>
            <pc:sldMk cId="1770067760" sldId="381"/>
            <ac:grpSpMk id="10" creationId="{D0FF8786-614F-42DB-88FE-49891C2BBB5D}"/>
          </ac:grpSpMkLst>
        </pc:grpChg>
        <pc:grpChg chg="add mod">
          <ac:chgData name="mnats" userId="2d5df061-6255-4755-935c-bfd826af269a" providerId="ADAL" clId="{F86F69E4-C397-4E7B-9AAE-4F2A288F8A74}" dt="2025-10-27T13:35:27.797" v="1410" actId="962"/>
          <ac:grpSpMkLst>
            <pc:docMk/>
            <pc:sldMk cId="1770067760" sldId="381"/>
            <ac:grpSpMk id="11" creationId="{C7435ED3-C7A9-4036-A913-FD49E5C76A46}"/>
          </ac:grpSpMkLst>
        </pc:grpChg>
        <pc:grpChg chg="add mod ord">
          <ac:chgData name="mnats" userId="2d5df061-6255-4755-935c-bfd826af269a" providerId="ADAL" clId="{F86F69E4-C397-4E7B-9AAE-4F2A288F8A74}" dt="2025-10-27T13:39:05.385" v="1610" actId="13244"/>
          <ac:grpSpMkLst>
            <pc:docMk/>
            <pc:sldMk cId="1770067760" sldId="381"/>
            <ac:grpSpMk id="13" creationId="{58ADDBCA-6730-4A51-A24E-E471DE34F5A9}"/>
          </ac:grpSpMkLst>
        </pc:grpChg>
        <pc:grpChg chg="add mod">
          <ac:chgData name="mnats" userId="2d5df061-6255-4755-935c-bfd826af269a" providerId="ADAL" clId="{F86F69E4-C397-4E7B-9AAE-4F2A288F8A74}" dt="2025-10-27T13:38:43.857" v="1607" actId="962"/>
          <ac:grpSpMkLst>
            <pc:docMk/>
            <pc:sldMk cId="1770067760" sldId="381"/>
            <ac:grpSpMk id="20" creationId="{B49A2DC2-E285-4A70-938B-1CF69C662850}"/>
          </ac:grpSpMkLst>
        </pc:grpChg>
      </pc:sldChg>
      <pc:sldChg chg="modSp mod">
        <pc:chgData name="mnats" userId="2d5df061-6255-4755-935c-bfd826af269a" providerId="ADAL" clId="{F86F69E4-C397-4E7B-9AAE-4F2A288F8A74}" dt="2025-10-27T12:58:03.409" v="101" actId="20577"/>
        <pc:sldMkLst>
          <pc:docMk/>
          <pc:sldMk cId="3101884789" sldId="382"/>
        </pc:sldMkLst>
        <pc:spChg chg="mod">
          <ac:chgData name="mnats" userId="2d5df061-6255-4755-935c-bfd826af269a" providerId="ADAL" clId="{F86F69E4-C397-4E7B-9AAE-4F2A288F8A74}" dt="2025-10-27T12:58:03.409" v="101" actId="20577"/>
          <ac:spMkLst>
            <pc:docMk/>
            <pc:sldMk cId="3101884789" sldId="382"/>
            <ac:spMk id="2" creationId="{FA052F0E-0CDB-4AE9-804F-7AC05F27F000}"/>
          </ac:spMkLst>
        </pc:spChg>
      </pc:sldChg>
      <pc:sldChg chg="modSp mod">
        <pc:chgData name="mnats" userId="2d5df061-6255-4755-935c-bfd826af269a" providerId="ADAL" clId="{F86F69E4-C397-4E7B-9AAE-4F2A288F8A74}" dt="2025-10-27T13:42:02.088" v="1779" actId="20577"/>
        <pc:sldMkLst>
          <pc:docMk/>
          <pc:sldMk cId="532245850" sldId="384"/>
        </pc:sldMkLst>
        <pc:spChg chg="mod">
          <ac:chgData name="mnats" userId="2d5df061-6255-4755-935c-bfd826af269a" providerId="ADAL" clId="{F86F69E4-C397-4E7B-9AAE-4F2A288F8A74}" dt="2025-10-27T13:42:02.088" v="1779" actId="20577"/>
          <ac:spMkLst>
            <pc:docMk/>
            <pc:sldMk cId="532245850" sldId="384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1:55.549" v="1759" actId="20577"/>
        <pc:sldMkLst>
          <pc:docMk/>
          <pc:sldMk cId="3364951205" sldId="385"/>
        </pc:sldMkLst>
        <pc:spChg chg="mod">
          <ac:chgData name="mnats" userId="2d5df061-6255-4755-935c-bfd826af269a" providerId="ADAL" clId="{F86F69E4-C397-4E7B-9AAE-4F2A288F8A74}" dt="2025-10-27T13:41:55.549" v="1759" actId="20577"/>
          <ac:spMkLst>
            <pc:docMk/>
            <pc:sldMk cId="3364951205" sldId="385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25.141" v="1835" actId="20577"/>
        <pc:sldMkLst>
          <pc:docMk/>
          <pc:sldMk cId="4041699365" sldId="386"/>
        </pc:sldMkLst>
        <pc:spChg chg="mod">
          <ac:chgData name="mnats" userId="2d5df061-6255-4755-935c-bfd826af269a" providerId="ADAL" clId="{F86F69E4-C397-4E7B-9AAE-4F2A288F8A74}" dt="2025-10-27T13:42:25.141" v="1835" actId="20577"/>
          <ac:spMkLst>
            <pc:docMk/>
            <pc:sldMk cId="4041699365" sldId="386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19.182" v="1817" actId="20577"/>
        <pc:sldMkLst>
          <pc:docMk/>
          <pc:sldMk cId="3080928223" sldId="387"/>
        </pc:sldMkLst>
        <pc:spChg chg="mod">
          <ac:chgData name="mnats" userId="2d5df061-6255-4755-935c-bfd826af269a" providerId="ADAL" clId="{F86F69E4-C397-4E7B-9AAE-4F2A288F8A74}" dt="2025-10-27T13:42:19.182" v="1817" actId="20577"/>
          <ac:spMkLst>
            <pc:docMk/>
            <pc:sldMk cId="3080928223" sldId="38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6.668" v="1877" actId="20577"/>
        <pc:sldMkLst>
          <pc:docMk/>
          <pc:sldMk cId="3440988501" sldId="388"/>
        </pc:sldMkLst>
        <pc:spChg chg="mod">
          <ac:chgData name="mnats" userId="2d5df061-6255-4755-935c-bfd826af269a" providerId="ADAL" clId="{F86F69E4-C397-4E7B-9AAE-4F2A288F8A74}" dt="2025-10-27T13:42:36.668" v="1877" actId="20577"/>
          <ac:spMkLst>
            <pc:docMk/>
            <pc:sldMk cId="3440988501" sldId="388"/>
            <ac:spMk id="2" creationId="{BA66CF36-00A5-4184-97F9-F149C9893FA6}"/>
          </ac:spMkLst>
        </pc:spChg>
      </pc:sldChg>
      <pc:sldChg chg="add">
        <pc:chgData name="mnats" userId="2d5df061-6255-4755-935c-bfd826af269a" providerId="ADAL" clId="{F86F69E4-C397-4E7B-9AAE-4F2A288F8A74}" dt="2025-10-27T12:58:12.617" v="111"/>
        <pc:sldMkLst>
          <pc:docMk/>
          <pc:sldMk cId="2708804976" sldId="389"/>
        </pc:sldMkLst>
      </pc:sldChg>
      <pc:sldChg chg="addSp delSp modSp add mod">
        <pc:chgData name="mnats" userId="2d5df061-6255-4755-935c-bfd826af269a" providerId="ADAL" clId="{F86F69E4-C397-4E7B-9AAE-4F2A288F8A74}" dt="2025-10-27T18:35:32.251" v="1913" actId="20577"/>
        <pc:sldMkLst>
          <pc:docMk/>
          <pc:sldMk cId="1482286775" sldId="390"/>
        </pc:sldMkLst>
        <pc:spChg chg="mod">
          <ac:chgData name="mnats" userId="2d5df061-6255-4755-935c-bfd826af269a" providerId="ADAL" clId="{F86F69E4-C397-4E7B-9AAE-4F2A288F8A74}" dt="2025-10-27T13:06:17.041" v="168" actId="20577"/>
          <ac:spMkLst>
            <pc:docMk/>
            <pc:sldMk cId="1482286775" sldId="390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2.251" v="1913" actId="20577"/>
          <ac:spMkLst>
            <pc:docMk/>
            <pc:sldMk cId="1482286775" sldId="390"/>
            <ac:spMk id="3" creationId="{5261820A-F36D-49F9-B4ED-852D19031B23}"/>
          </ac:spMkLst>
        </pc:spChg>
        <pc:spChg chg="add del">
          <ac:chgData name="mnats" userId="2d5df061-6255-4755-935c-bfd826af269a" providerId="ADAL" clId="{F86F69E4-C397-4E7B-9AAE-4F2A288F8A74}" dt="2025-10-27T13:17:04.270" v="443" actId="22"/>
          <ac:spMkLst>
            <pc:docMk/>
            <pc:sldMk cId="1482286775" sldId="390"/>
            <ac:spMk id="5" creationId="{BAFAE546-282B-4B71-98B7-38810C9364B2}"/>
          </ac:spMkLst>
        </pc:spChg>
      </pc:sldChg>
      <pc:sldChg chg="modSp add mod">
        <pc:chgData name="mnats" userId="2d5df061-6255-4755-935c-bfd826af269a" providerId="ADAL" clId="{F86F69E4-C397-4E7B-9AAE-4F2A288F8A74}" dt="2025-10-27T18:35:38.059" v="1914"/>
        <pc:sldMkLst>
          <pc:docMk/>
          <pc:sldMk cId="2354826245" sldId="391"/>
        </pc:sldMkLst>
        <pc:spChg chg="mod">
          <ac:chgData name="mnats" userId="2d5df061-6255-4755-935c-bfd826af269a" providerId="ADAL" clId="{F86F69E4-C397-4E7B-9AAE-4F2A288F8A74}" dt="2025-10-27T13:17:08.831" v="451" actId="20577"/>
          <ac:spMkLst>
            <pc:docMk/>
            <pc:sldMk cId="2354826245" sldId="391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8.059" v="1914"/>
          <ac:spMkLst>
            <pc:docMk/>
            <pc:sldMk cId="2354826245" sldId="391"/>
            <ac:spMk id="3" creationId="{5261820A-F36D-49F9-B4ED-852D19031B23}"/>
          </ac:spMkLst>
        </pc:spChg>
      </pc:sldChg>
      <pc:sldChg chg="add del">
        <pc:chgData name="mnats" userId="2d5df061-6255-4755-935c-bfd826af269a" providerId="ADAL" clId="{F86F69E4-C397-4E7B-9AAE-4F2A288F8A74}" dt="2025-10-27T13:19:16.439" v="558" actId="47"/>
        <pc:sldMkLst>
          <pc:docMk/>
          <pc:sldMk cId="3025086367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A21F2-D2D2-4E39-8CDE-2479322933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7" Type="http://schemas.openxmlformats.org/officeDocument/2006/relationships/image" Target="../media/image30.png"/><Relationship Id="rId2" Type="http://schemas.openxmlformats.org/officeDocument/2006/relationships/image" Target="../media/image2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93AA3B-D812-4355-9E50-9EDA79BD9D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Venn Diagram representations of union, intersect, and complement</a:t>
            </a:r>
          </a:p>
        </p:txBody>
      </p:sp>
      <p:grpSp>
        <p:nvGrpSpPr>
          <p:cNvPr id="2" name="Group 1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9482ACB8-84A9-4B94-B66D-67AABE5823E8}"/>
              </a:ext>
            </a:extLst>
          </p:cNvPr>
          <p:cNvGrpSpPr/>
          <p:nvPr/>
        </p:nvGrpSpPr>
        <p:grpSpPr>
          <a:xfrm>
            <a:off x="1323974" y="371475"/>
            <a:ext cx="3800475" cy="2733675"/>
            <a:chOff x="1323974" y="371475"/>
            <a:chExt cx="3800475" cy="27336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323974" y="838200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1666875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2819400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intersection operation (with two overlapping sets A and B, the intersection is everything that is in both A and B) ">
            <a:extLst>
              <a:ext uri="{FF2B5EF4-FFF2-40B4-BE49-F238E27FC236}">
                <a16:creationId xmlns:a16="http://schemas.microsoft.com/office/drawing/2014/main" id="{33B890E7-DEB5-4467-B2AF-0C7E6FC20620}"/>
              </a:ext>
            </a:extLst>
          </p:cNvPr>
          <p:cNvGrpSpPr/>
          <p:nvPr/>
        </p:nvGrpSpPr>
        <p:grpSpPr>
          <a:xfrm>
            <a:off x="7067553" y="378381"/>
            <a:ext cx="3800475" cy="2726769"/>
            <a:chOff x="7067553" y="378381"/>
            <a:chExt cx="3800475" cy="272676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7410454" y="1019175"/>
              <a:ext cx="1528762" cy="1905000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7067553" y="838200"/>
              <a:ext cx="3800475" cy="22669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8562980" y="1217912"/>
              <a:ext cx="752475" cy="1507526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8939217" y="1019175"/>
              <a:ext cx="1528763" cy="1905000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/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6C8A1B1E-C22D-483A-B064-2207050AC0BD}"/>
              </a:ext>
            </a:extLst>
          </p:cNvPr>
          <p:cNvGrpSpPr/>
          <p:nvPr/>
        </p:nvGrpSpPr>
        <p:grpSpPr>
          <a:xfrm>
            <a:off x="4195762" y="3612118"/>
            <a:ext cx="3800475" cy="2636282"/>
            <a:chOff x="4195762" y="3612118"/>
            <a:chExt cx="3800475" cy="26362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970DCF-5B25-4E7F-8098-F53D25335BE1}"/>
                </a:ext>
              </a:extLst>
            </p:cNvPr>
            <p:cNvSpPr/>
            <p:nvPr/>
          </p:nvSpPr>
          <p:spPr>
            <a:xfrm>
              <a:off x="4195762" y="3981450"/>
              <a:ext cx="3800475" cy="226695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C95EE4-847D-4CCC-9D1D-B9015E167718}"/>
                </a:ext>
              </a:extLst>
            </p:cNvPr>
            <p:cNvSpPr/>
            <p:nvPr/>
          </p:nvSpPr>
          <p:spPr>
            <a:xfrm>
              <a:off x="5172078" y="4162425"/>
              <a:ext cx="1905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/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/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B139E1DE-0C04-4877-8B71-8DD07147F802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 descr="venn diagram showing the set complement operation (with a set B, the complement is everything that is not in B) ">
            <a:extLst>
              <a:ext uri="{FF2B5EF4-FFF2-40B4-BE49-F238E27FC236}">
                <a16:creationId xmlns:a16="http://schemas.microsoft.com/office/drawing/2014/main" id="{2716ED23-4BF4-49D5-85EF-EDD4F2C73F93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6B5199DE-B4A5-4354-8486-39A91BD9BD90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2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 (complete)</a:t>
                </a:r>
              </a:p>
            </p:txBody>
          </p:sp>
        </mc:Choice>
        <mc:Fallback xmlns="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FDBBAABC-EE54-4C07-AD26-A12A972492FC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 descr="venn diagram showing the set complement operation (with a set B, the complement is everything that is not in B)">
            <a:extLst>
              <a:ext uri="{FF2B5EF4-FFF2-40B4-BE49-F238E27FC236}">
                <a16:creationId xmlns:a16="http://schemas.microsoft.com/office/drawing/2014/main" id="{B49A2DC2-E285-4A70-938B-1CF69C662850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C7435ED3-C7A9-4036-A913-FD49E5C76A46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 descr="venn diagram showing the complement of the intersection of A and B (with everything that is not in A and is not in B)">
            <a:extLst>
              <a:ext uri="{FF2B5EF4-FFF2-40B4-BE49-F238E27FC236}">
                <a16:creationId xmlns:a16="http://schemas.microsoft.com/office/drawing/2014/main" id="{58ADDBCA-6730-4A51-A24E-E471DE34F5A9}"/>
              </a:ext>
            </a:extLst>
          </p:cNvPr>
          <p:cNvGrpSpPr/>
          <p:nvPr/>
        </p:nvGrpSpPr>
        <p:grpSpPr>
          <a:xfrm>
            <a:off x="7899300" y="4552651"/>
            <a:ext cx="3228985" cy="2276907"/>
            <a:chOff x="7899300" y="4552651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/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11F333-5497-4F16-9C7A-BAA92502A5EB}"/>
                </a:ext>
              </a:extLst>
            </p:cNvPr>
            <p:cNvSpPr/>
            <p:nvPr/>
          </p:nvSpPr>
          <p:spPr>
            <a:xfrm>
              <a:off x="7899300" y="4903497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FD4D07-6DAD-4A12-89D0-CFE2D1C85215}"/>
                </a:ext>
              </a:extLst>
            </p:cNvPr>
            <p:cNvSpPr/>
            <p:nvPr/>
          </p:nvSpPr>
          <p:spPr>
            <a:xfrm>
              <a:off x="8231105" y="5006880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E26CA3-DDDD-4D2E-83D6-91C4CDDD4E44}"/>
                </a:ext>
              </a:extLst>
            </p:cNvPr>
            <p:cNvSpPr/>
            <p:nvPr/>
          </p:nvSpPr>
          <p:spPr>
            <a:xfrm>
              <a:off x="9210322" y="5175733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978EAA-9038-4AE1-B427-ADD2D945794A}"/>
                </a:ext>
              </a:extLst>
            </p:cNvPr>
            <p:cNvSpPr/>
            <p:nvPr/>
          </p:nvSpPr>
          <p:spPr>
            <a:xfrm>
              <a:off x="9529983" y="5006880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/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blipFill>
                  <a:blip r:embed="rId1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/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skeleton!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half-complete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</a:t>
                </a:r>
                <a:r>
                  <a:rPr lang="en-US" sz="2400" dirty="0" err="1"/>
                  <a:t>DeMorgan’s</a:t>
                </a:r>
                <a:r>
                  <a:rPr lang="en-US" sz="2400" dirty="0"/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as required.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…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blipFill>
                <a:blip r:embed="rId4"/>
                <a:stretch>
                  <a:fillRect l="-81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AB1-4EE4-4B60-87A0-338AB34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A LOT of definitions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BBD2-427A-4823-A416-507CDDB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me to read things aloud to you.</a:t>
            </a:r>
          </a:p>
          <a:p>
            <a:r>
              <a:rPr lang="en-US" dirty="0"/>
              <a:t>We’ll cover the subtle/tricky things in lecture.</a:t>
            </a:r>
          </a:p>
          <a:p>
            <a:pPr lvl="1"/>
            <a:r>
              <a:rPr lang="en-US" dirty="0"/>
              <a:t>Other things are left for you to read on your own. The section is marked in the slide deck.</a:t>
            </a:r>
          </a:p>
          <a:p>
            <a:r>
              <a:rPr lang="en-US" dirty="0"/>
              <a:t>Today’s concept check should be very useful to get the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38612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(Set-Builder)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(setup)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28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(answers)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{…,−9, −6, −3, 0, 3, 6, 9, …}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banana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abba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gumball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𝑏𝑏𝑎𝑎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2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(Powerset)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73FEF-5338-4B52-B408-0F0EFBE2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EDD19-764E-4C53-B13B-AA5B6A3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(laziness)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(practice)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Proof: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Start with the outline. What </a:t>
                </a:r>
                <a:r>
                  <a:rPr lang="en-US" b="1" dirty="0"/>
                  <a:t>two </a:t>
                </a:r>
                <a:r>
                  <a:rPr lang="en-US" dirty="0"/>
                  <a:t>things do we need to show? For each, where do we start and end?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Proof:</a:t>
                </a:r>
                <a:br>
                  <a:rPr lang="en-US" sz="2400" dirty="0"/>
                </a:br>
                <a:r>
                  <a:rPr lang="en-US" sz="2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Combining the two directions, since both sets are subsets of each other, we have: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  <a:blipFill>
                <a:blip r:embed="rId2"/>
                <a:stretch>
                  <a:fillRect l="-108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5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8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6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8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old friends (and some new ones)</a:t>
            </a:r>
            <a:br>
              <a:rPr lang="en-US" dirty="0"/>
            </a:br>
            <a:r>
              <a:rPr lang="en-US" dirty="0"/>
              <a:t>with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the real numbers:</a:t>
            </a:r>
          </a:p>
          <a:p>
            <a:pPr algn="ctr"/>
            <a:r>
              <a:rPr lang="en-US" dirty="0"/>
              <a:t>In LaTeX \</a:t>
            </a:r>
            <a:r>
              <a:rPr lang="en-US" dirty="0" err="1"/>
              <a:t>mathbb</a:t>
            </a:r>
            <a:r>
              <a:rPr lang="en-US" dirty="0"/>
              <a:t>{R}</a:t>
            </a:r>
          </a:p>
          <a:p>
            <a:pPr algn="ctr"/>
            <a:r>
              <a:rPr lang="en-US" dirty="0"/>
              <a:t>In Office \</a:t>
            </a:r>
            <a:r>
              <a:rPr lang="en-US" dirty="0" err="1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empty set symbol </a:t>
            </a:r>
            <a:r>
              <a:rPr lang="en-US" sz="18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</a:t>
            </a:r>
            <a:r>
              <a:rPr lang="en-US" dirty="0"/>
              <a:t>,  not {}.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varnothing</a:t>
            </a:r>
            <a:r>
              <a:rPr lang="en-US" dirty="0"/>
              <a:t> In Office \</a:t>
            </a:r>
            <a:r>
              <a:rPr lang="en-US" dirty="0" err="1"/>
              <a:t>emptyset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71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871</TotalTime>
  <Words>3227</Words>
  <Application>Microsoft Office PowerPoint</Application>
  <PresentationFormat>Widescreen</PresentationFormat>
  <Paragraphs>382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Sets</vt:lpstr>
      <vt:lpstr>We’ve got A LOT of definitions today</vt:lpstr>
      <vt:lpstr>Set Basics 1 </vt:lpstr>
      <vt:lpstr>Set Basics 2</vt:lpstr>
      <vt:lpstr>Set Basics 3</vt:lpstr>
      <vt:lpstr>Try it! (setup)</vt:lpstr>
      <vt:lpstr>Try it! (answers)</vt:lpstr>
      <vt:lpstr>Definitions</vt:lpstr>
      <vt:lpstr>Proof Skeleton for ⊆</vt:lpstr>
      <vt:lpstr>Proof Skeleton for =</vt:lpstr>
      <vt:lpstr>What do we do with sets?</vt:lpstr>
      <vt:lpstr>Venn Diagram representations of union, intersect, and complement</vt:lpstr>
      <vt:lpstr>Proofs with sets</vt:lpstr>
      <vt:lpstr>A proof!</vt:lpstr>
      <vt:lpstr>Intuition for A ̅∩B ̅=(A∪B) ̅ </vt:lpstr>
      <vt:lpstr>Intuition for A ̅∩B ̅=(A∪B) ̅  (complete)</vt:lpstr>
      <vt:lpstr>A proof skeleton!</vt:lpstr>
      <vt:lpstr>A half-complete proof!</vt:lpstr>
      <vt:lpstr>A complete proof!</vt:lpstr>
      <vt:lpstr>Proof-writing advice</vt:lpstr>
      <vt:lpstr>Summary: How to show an if and only if</vt:lpstr>
      <vt:lpstr>Two More Set Operations (Set-Builder)</vt:lpstr>
      <vt:lpstr>Build some sets! (setup)</vt:lpstr>
      <vt:lpstr>Build some sets! (answers)</vt:lpstr>
      <vt:lpstr>Two More Set Operations (Powerset)</vt:lpstr>
      <vt:lpstr>Recursive Set Definitions</vt:lpstr>
      <vt:lpstr>Recursive Definition of Sets</vt:lpstr>
      <vt:lpstr>Recursive Definitions of Sets (laziness)</vt:lpstr>
      <vt:lpstr>Recursive Definitions of Sets (examples)</vt:lpstr>
      <vt:lpstr>Recursive Definitions of Sets (practice)</vt:lpstr>
      <vt:lpstr>Extra Set Practice</vt:lpstr>
      <vt:lpstr>Extra Set Practice (example 1, p1)</vt:lpstr>
      <vt:lpstr>Extra Set Practice (example 1, p2)</vt:lpstr>
      <vt:lpstr>Extra Set Practice (example 1, p3)</vt:lpstr>
      <vt:lpstr>Extra Set Practice (example 2, p1)</vt:lpstr>
      <vt:lpstr>Extra Set Practice (example 2, p2)</vt:lpstr>
      <vt:lpstr>Extra Set Practice (example 2, p3)</vt:lpstr>
      <vt:lpstr>Extra Set Practice (example 3, p1)</vt:lpstr>
      <vt:lpstr>Extra Set Practice (example 3, p2)</vt:lpstr>
      <vt:lpstr>Read on Your Own</vt:lpstr>
      <vt:lpstr>Some old friends (and some new ones)</vt:lpstr>
      <vt:lpstr>Some old friends (and some new ones) with notes</vt:lpstr>
      <vt:lpstr>More Connectors! (1)</vt:lpstr>
      <vt:lpstr>More Connectors!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43</cp:revision>
  <cp:lastPrinted>2024-10-24T18:20:13Z</cp:lastPrinted>
  <dcterms:created xsi:type="dcterms:W3CDTF">2022-01-23T01:22:14Z</dcterms:created>
  <dcterms:modified xsi:type="dcterms:W3CDTF">2025-10-27T18:35:41Z</dcterms:modified>
</cp:coreProperties>
</file>