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60" r:id="rId3"/>
    <p:sldId id="270" r:id="rId4"/>
    <p:sldId id="275" r:id="rId5"/>
    <p:sldId id="276" r:id="rId6"/>
    <p:sldId id="277" r:id="rId7"/>
    <p:sldId id="364" r:id="rId8"/>
    <p:sldId id="346" r:id="rId9"/>
    <p:sldId id="303" r:id="rId10"/>
    <p:sldId id="304" r:id="rId11"/>
    <p:sldId id="347" r:id="rId12"/>
    <p:sldId id="379" r:id="rId13"/>
    <p:sldId id="358" r:id="rId14"/>
    <p:sldId id="359" r:id="rId15"/>
    <p:sldId id="380" r:id="rId16"/>
    <p:sldId id="381" r:id="rId17"/>
    <p:sldId id="382" r:id="rId18"/>
    <p:sldId id="361" r:id="rId19"/>
    <p:sldId id="389" r:id="rId20"/>
    <p:sldId id="362" r:id="rId21"/>
    <p:sldId id="367" r:id="rId22"/>
    <p:sldId id="368" r:id="rId23"/>
    <p:sldId id="390" r:id="rId24"/>
    <p:sldId id="391" r:id="rId25"/>
    <p:sldId id="369" r:id="rId26"/>
    <p:sldId id="383" r:id="rId27"/>
    <p:sldId id="258" r:id="rId28"/>
    <p:sldId id="260" r:id="rId29"/>
    <p:sldId id="283" r:id="rId30"/>
    <p:sldId id="284" r:id="rId31"/>
    <p:sldId id="321" r:id="rId32"/>
    <p:sldId id="336" r:id="rId33"/>
    <p:sldId id="385" r:id="rId34"/>
    <p:sldId id="384" r:id="rId35"/>
    <p:sldId id="337" r:id="rId36"/>
    <p:sldId id="387" r:id="rId37"/>
    <p:sldId id="386" r:id="rId38"/>
    <p:sldId id="338" r:id="rId39"/>
    <p:sldId id="388" r:id="rId40"/>
    <p:sldId id="349" r:id="rId41"/>
    <p:sldId id="350" r:id="rId42"/>
    <p:sldId id="356" r:id="rId43"/>
    <p:sldId id="357" r:id="rId44"/>
    <p:sldId id="297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5730" autoAdjust="0"/>
  </p:normalViewPr>
  <p:slideViewPr>
    <p:cSldViewPr snapToGrid="0">
      <p:cViewPr varScale="1">
        <p:scale>
          <a:sx n="76" d="100"/>
          <a:sy n="76" d="100"/>
        </p:scale>
        <p:origin x="51" y="453"/>
      </p:cViewPr>
      <p:guideLst/>
    </p:cSldViewPr>
  </p:slideViewPr>
  <p:outlineViewPr>
    <p:cViewPr>
      <p:scale>
        <a:sx n="33" d="100"/>
        <a:sy n="33" d="100"/>
      </p:scale>
      <p:origin x="0" y="-89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F8665FB5-60EC-4FCD-A560-AC88686742D4}"/>
    <pc:docChg chg="undo custSel modSld">
      <pc:chgData name="mnats" userId="2d5df061-6255-4755-935c-bfd826af269a" providerId="ADAL" clId="{F8665FB5-60EC-4FCD-A560-AC88686742D4}" dt="2025-10-28T03:17:47.631" v="1827" actId="962"/>
      <pc:docMkLst>
        <pc:docMk/>
      </pc:docMkLst>
      <pc:sldChg chg="addSp delSp modSp mod">
        <pc:chgData name="mnats" userId="2d5df061-6255-4755-935c-bfd826af269a" providerId="ADAL" clId="{F8665FB5-60EC-4FCD-A560-AC88686742D4}" dt="2025-10-28T03:08:32.558" v="244" actId="962"/>
        <pc:sldMkLst>
          <pc:docMk/>
          <pc:sldMk cId="1998269380" sldId="256"/>
        </pc:sldMkLst>
        <pc:spChg chg="add del">
          <ac:chgData name="mnats" userId="2d5df061-6255-4755-935c-bfd826af269a" providerId="ADAL" clId="{F8665FB5-60EC-4FCD-A560-AC88686742D4}" dt="2025-10-27T19:23:26.848" v="1"/>
          <ac:spMkLst>
            <pc:docMk/>
            <pc:sldMk cId="1998269380" sldId="256"/>
            <ac:spMk id="4" creationId="{42A2C484-A2CF-40D5-B69B-B3590F50537A}"/>
          </ac:spMkLst>
        </pc:spChg>
        <pc:picChg chg="add del mod">
          <ac:chgData name="mnats" userId="2d5df061-6255-4755-935c-bfd826af269a" providerId="ADAL" clId="{F8665FB5-60EC-4FCD-A560-AC88686742D4}" dt="2025-10-27T19:23:32.400" v="4" actId="478"/>
          <ac:picMkLst>
            <pc:docMk/>
            <pc:sldMk cId="1998269380" sldId="256"/>
            <ac:picMk id="5" creationId="{1607B47D-2E50-4E78-A4E9-0168F35DCB4F}"/>
          </ac:picMkLst>
        </pc:picChg>
        <pc:picChg chg="add mod">
          <ac:chgData name="mnats" userId="2d5df061-6255-4755-935c-bfd826af269a" providerId="ADAL" clId="{F8665FB5-60EC-4FCD-A560-AC88686742D4}" dt="2025-10-28T03:08:32.558" v="244" actId="962"/>
          <ac:picMkLst>
            <pc:docMk/>
            <pc:sldMk cId="1998269380" sldId="256"/>
            <ac:picMk id="6" creationId="{B07BBC49-DB01-4CEC-98EE-371F7F56884F}"/>
          </ac:picMkLst>
        </pc:picChg>
      </pc:sldChg>
      <pc:sldChg chg="addSp modSp mod">
        <pc:chgData name="mnats" userId="2d5df061-6255-4755-935c-bfd826af269a" providerId="ADAL" clId="{F8665FB5-60EC-4FCD-A560-AC88686742D4}" dt="2025-10-28T03:09:16.793" v="285" actId="962"/>
        <pc:sldMkLst>
          <pc:docMk/>
          <pc:sldMk cId="833422991" sldId="270"/>
        </pc:sldMkLst>
        <pc:inkChg chg="add mod">
          <ac:chgData name="mnats" userId="2d5df061-6255-4755-935c-bfd826af269a" providerId="ADAL" clId="{F8665FB5-60EC-4FCD-A560-AC88686742D4}" dt="2025-10-28T03:09:16.793" v="285" actId="962"/>
          <ac:inkMkLst>
            <pc:docMk/>
            <pc:sldMk cId="833422991" sldId="270"/>
            <ac:inkMk id="3" creationId="{AC9C5029-E02E-42FE-BB08-D6DD2775FF84}"/>
          </ac:inkMkLst>
        </pc:inkChg>
        <pc:inkChg chg="add mod">
          <ac:chgData name="mnats" userId="2d5df061-6255-4755-935c-bfd826af269a" providerId="ADAL" clId="{F8665FB5-60EC-4FCD-A560-AC88686742D4}" dt="2025-10-28T03:09:14.469" v="284" actId="962"/>
          <ac:inkMkLst>
            <pc:docMk/>
            <pc:sldMk cId="833422991" sldId="270"/>
            <ac:inkMk id="7" creationId="{A880FFEC-C33D-4A1C-B166-7F53D771A1C3}"/>
          </ac:inkMkLst>
        </pc:inkChg>
      </pc:sldChg>
      <pc:sldChg chg="addSp modSp mod">
        <pc:chgData name="mnats" userId="2d5df061-6255-4755-935c-bfd826af269a" providerId="ADAL" clId="{F8665FB5-60EC-4FCD-A560-AC88686742D4}" dt="2025-10-28T03:09:50.204" v="434" actId="962"/>
        <pc:sldMkLst>
          <pc:docMk/>
          <pc:sldMk cId="4123900356" sldId="275"/>
        </pc:sldMkLst>
        <pc:spChg chg="mod">
          <ac:chgData name="mnats" userId="2d5df061-6255-4755-935c-bfd826af269a" providerId="ADAL" clId="{F8665FB5-60EC-4FCD-A560-AC88686742D4}" dt="2025-10-28T03:09:19.412" v="287" actId="1076"/>
          <ac:spMkLst>
            <pc:docMk/>
            <pc:sldMk cId="4123900356" sldId="275"/>
            <ac:spMk id="2" creationId="{582CB90A-17BD-476A-A3A9-9EA0BF71A86F}"/>
          </ac:spMkLst>
        </pc:spChg>
        <pc:inkChg chg="add mod">
          <ac:chgData name="mnats" userId="2d5df061-6255-4755-935c-bfd826af269a" providerId="ADAL" clId="{F8665FB5-60EC-4FCD-A560-AC88686742D4}" dt="2025-10-28T03:09:50.204" v="434" actId="962"/>
          <ac:inkMkLst>
            <pc:docMk/>
            <pc:sldMk cId="4123900356" sldId="275"/>
            <ac:inkMk id="4" creationId="{82D055C2-F7C4-4C3F-9D9B-15EBBD05EE57}"/>
          </ac:inkMkLst>
        </pc:inkChg>
        <pc:inkChg chg="add mod">
          <ac:chgData name="mnats" userId="2d5df061-6255-4755-935c-bfd826af269a" providerId="ADAL" clId="{F8665FB5-60EC-4FCD-A560-AC88686742D4}" dt="2025-10-28T03:09:26.430" v="327" actId="962"/>
          <ac:inkMkLst>
            <pc:docMk/>
            <pc:sldMk cId="4123900356" sldId="275"/>
            <ac:inkMk id="6" creationId="{9DB596C8-0447-44F8-9D48-2DA7B4E4FFCF}"/>
          </ac:inkMkLst>
        </pc:inkChg>
        <pc:inkChg chg="add mod">
          <ac:chgData name="mnats" userId="2d5df061-6255-4755-935c-bfd826af269a" providerId="ADAL" clId="{F8665FB5-60EC-4FCD-A560-AC88686742D4}" dt="2025-10-28T03:09:34.258" v="361" actId="962"/>
          <ac:inkMkLst>
            <pc:docMk/>
            <pc:sldMk cId="4123900356" sldId="275"/>
            <ac:inkMk id="8" creationId="{CA817DE5-6529-470E-B562-46D17521622B}"/>
          </ac:inkMkLst>
        </pc:inkChg>
        <pc:inkChg chg="add mod">
          <ac:chgData name="mnats" userId="2d5df061-6255-4755-935c-bfd826af269a" providerId="ADAL" clId="{F8665FB5-60EC-4FCD-A560-AC88686742D4}" dt="2025-10-28T03:09:47.109" v="433" actId="962"/>
          <ac:inkMkLst>
            <pc:docMk/>
            <pc:sldMk cId="4123900356" sldId="275"/>
            <ac:inkMk id="10" creationId="{F96F6CD3-72A3-489D-A029-AFFBE4A55CA8}"/>
          </ac:inkMkLst>
        </pc:inkChg>
      </pc:sldChg>
      <pc:sldChg chg="addSp modSp mod">
        <pc:chgData name="mnats" userId="2d5df061-6255-4755-935c-bfd826af269a" providerId="ADAL" clId="{F8665FB5-60EC-4FCD-A560-AC88686742D4}" dt="2025-10-28T03:11:07.858" v="746" actId="962"/>
        <pc:sldMkLst>
          <pc:docMk/>
          <pc:sldMk cId="966177571" sldId="276"/>
        </pc:sldMkLst>
        <pc:inkChg chg="add mod">
          <ac:chgData name="mnats" userId="2d5df061-6255-4755-935c-bfd826af269a" providerId="ADAL" clId="{F8665FB5-60EC-4FCD-A560-AC88686742D4}" dt="2025-10-28T03:11:00.186" v="699" actId="478"/>
          <ac:inkMkLst>
            <pc:docMk/>
            <pc:sldMk cId="966177571" sldId="276"/>
            <ac:inkMk id="4" creationId="{22C1E144-9B6E-4AF4-A4C2-C65CDBD206D5}"/>
          </ac:inkMkLst>
        </pc:inkChg>
        <pc:inkChg chg="add mod">
          <ac:chgData name="mnats" userId="2d5df061-6255-4755-935c-bfd826af269a" providerId="ADAL" clId="{F8665FB5-60EC-4FCD-A560-AC88686742D4}" dt="2025-10-28T03:10:00.256" v="464" actId="962"/>
          <ac:inkMkLst>
            <pc:docMk/>
            <pc:sldMk cId="966177571" sldId="276"/>
            <ac:inkMk id="6" creationId="{E2D872F8-8333-42DE-AA28-B3A55E5CBFB0}"/>
          </ac:inkMkLst>
        </pc:inkChg>
        <pc:inkChg chg="add mod">
          <ac:chgData name="mnats" userId="2d5df061-6255-4755-935c-bfd826af269a" providerId="ADAL" clId="{F8665FB5-60EC-4FCD-A560-AC88686742D4}" dt="2025-10-28T03:10:54.837" v="698" actId="962"/>
          <ac:inkMkLst>
            <pc:docMk/>
            <pc:sldMk cId="966177571" sldId="276"/>
            <ac:inkMk id="8" creationId="{0850DDE3-F864-4329-A126-5D0A31B9D4CD}"/>
          </ac:inkMkLst>
        </pc:inkChg>
        <pc:inkChg chg="add mod">
          <ac:chgData name="mnats" userId="2d5df061-6255-4755-935c-bfd826af269a" providerId="ADAL" clId="{F8665FB5-60EC-4FCD-A560-AC88686742D4}" dt="2025-10-28T03:11:07.858" v="746" actId="962"/>
          <ac:inkMkLst>
            <pc:docMk/>
            <pc:sldMk cId="966177571" sldId="276"/>
            <ac:inkMk id="10" creationId="{CDFBE625-AAD4-4650-AFE1-B697490A8249}"/>
          </ac:inkMkLst>
        </pc:inkChg>
      </pc:sldChg>
      <pc:sldChg chg="addSp modSp mod">
        <pc:chgData name="mnats" userId="2d5df061-6255-4755-935c-bfd826af269a" providerId="ADAL" clId="{F8665FB5-60EC-4FCD-A560-AC88686742D4}" dt="2025-10-28T03:11:11.879" v="747" actId="962"/>
        <pc:sldMkLst>
          <pc:docMk/>
          <pc:sldMk cId="2077006494" sldId="277"/>
        </pc:sldMkLst>
        <pc:inkChg chg="add mod">
          <ac:chgData name="mnats" userId="2d5df061-6255-4755-935c-bfd826af269a" providerId="ADAL" clId="{F8665FB5-60EC-4FCD-A560-AC88686742D4}" dt="2025-10-28T03:11:11.879" v="747" actId="962"/>
          <ac:inkMkLst>
            <pc:docMk/>
            <pc:sldMk cId="2077006494" sldId="277"/>
            <ac:inkMk id="4" creationId="{71E4F1A1-C147-4AD8-8182-BD9675B79C5F}"/>
          </ac:inkMkLst>
        </pc:inkChg>
      </pc:sldChg>
      <pc:sldChg chg="addSp modSp mod">
        <pc:chgData name="mnats" userId="2d5df061-6255-4755-935c-bfd826af269a" providerId="ADAL" clId="{F8665FB5-60EC-4FCD-A560-AC88686742D4}" dt="2025-10-28T03:11:54.824" v="975" actId="962"/>
        <pc:sldMkLst>
          <pc:docMk/>
          <pc:sldMk cId="507700894" sldId="303"/>
        </pc:sldMkLst>
        <pc:inkChg chg="add mod">
          <ac:chgData name="mnats" userId="2d5df061-6255-4755-935c-bfd826af269a" providerId="ADAL" clId="{F8665FB5-60EC-4FCD-A560-AC88686742D4}" dt="2025-10-28T03:11:54.824" v="975" actId="962"/>
          <ac:inkMkLst>
            <pc:docMk/>
            <pc:sldMk cId="507700894" sldId="303"/>
            <ac:inkMk id="5" creationId="{0A76ABE4-0A0D-4683-A30C-951ACDAE4E0B}"/>
          </ac:inkMkLst>
        </pc:inkChg>
      </pc:sldChg>
      <pc:sldChg chg="addSp modSp mod">
        <pc:chgData name="mnats" userId="2d5df061-6255-4755-935c-bfd826af269a" providerId="ADAL" clId="{F8665FB5-60EC-4FCD-A560-AC88686742D4}" dt="2025-10-28T03:12:03.790" v="976" actId="962"/>
        <pc:sldMkLst>
          <pc:docMk/>
          <pc:sldMk cId="2736050807" sldId="304"/>
        </pc:sldMkLst>
        <pc:inkChg chg="add mod">
          <ac:chgData name="mnats" userId="2d5df061-6255-4755-935c-bfd826af269a" providerId="ADAL" clId="{F8665FB5-60EC-4FCD-A560-AC88686742D4}" dt="2025-10-28T03:12:03.790" v="976" actId="962"/>
          <ac:inkMkLst>
            <pc:docMk/>
            <pc:sldMk cId="2736050807" sldId="304"/>
            <ac:inkMk id="5" creationId="{D82A4C74-4C82-4E89-B205-4AB2CA4B3C34}"/>
          </ac:inkMkLst>
        </pc:inkChg>
      </pc:sldChg>
      <pc:sldChg chg="addSp modSp mod">
        <pc:chgData name="mnats" userId="2d5df061-6255-4755-935c-bfd826af269a" providerId="ADAL" clId="{F8665FB5-60EC-4FCD-A560-AC88686742D4}" dt="2025-10-28T03:11:48.180" v="974" actId="962"/>
        <pc:sldMkLst>
          <pc:docMk/>
          <pc:sldMk cId="526793695" sldId="346"/>
        </pc:sldMkLst>
        <pc:inkChg chg="add mod">
          <ac:chgData name="mnats" userId="2d5df061-6255-4755-935c-bfd826af269a" providerId="ADAL" clId="{F8665FB5-60EC-4FCD-A560-AC88686742D4}" dt="2025-10-28T03:11:48.180" v="974" actId="962"/>
          <ac:inkMkLst>
            <pc:docMk/>
            <pc:sldMk cId="526793695" sldId="346"/>
            <ac:inkMk id="6" creationId="{686BBB35-3808-490F-A2B1-76F3FB254617}"/>
          </ac:inkMkLst>
        </pc:inkChg>
        <pc:inkChg chg="add mod">
          <ac:chgData name="mnats" userId="2d5df061-6255-4755-935c-bfd826af269a" providerId="ADAL" clId="{F8665FB5-60EC-4FCD-A560-AC88686742D4}" dt="2025-10-28T03:11:45.533" v="973" actId="962"/>
          <ac:inkMkLst>
            <pc:docMk/>
            <pc:sldMk cId="526793695" sldId="346"/>
            <ac:inkMk id="8" creationId="{2F46FE17-1029-4BA7-8CC3-BD8A8E35EDC5}"/>
          </ac:inkMkLst>
        </pc:inkChg>
      </pc:sldChg>
      <pc:sldChg chg="addSp modSp mod">
        <pc:chgData name="mnats" userId="2d5df061-6255-4755-935c-bfd826af269a" providerId="ADAL" clId="{F8665FB5-60EC-4FCD-A560-AC88686742D4}" dt="2025-10-28T03:12:23.103" v="1076" actId="962"/>
        <pc:sldMkLst>
          <pc:docMk/>
          <pc:sldMk cId="819183567" sldId="347"/>
        </pc:sldMkLst>
        <pc:inkChg chg="add mod">
          <ac:chgData name="mnats" userId="2d5df061-6255-4755-935c-bfd826af269a" providerId="ADAL" clId="{F8665FB5-60EC-4FCD-A560-AC88686742D4}" dt="2025-10-28T03:12:13.435" v="977" actId="478"/>
          <ac:inkMkLst>
            <pc:docMk/>
            <pc:sldMk cId="819183567" sldId="347"/>
            <ac:inkMk id="5" creationId="{AD66F497-F8C9-48FD-AF0E-86D72B18F9ED}"/>
          </ac:inkMkLst>
        </pc:inkChg>
        <pc:inkChg chg="add mod">
          <ac:chgData name="mnats" userId="2d5df061-6255-4755-935c-bfd826af269a" providerId="ADAL" clId="{F8665FB5-60EC-4FCD-A560-AC88686742D4}" dt="2025-10-28T03:12:23.103" v="1076" actId="962"/>
          <ac:inkMkLst>
            <pc:docMk/>
            <pc:sldMk cId="819183567" sldId="347"/>
            <ac:inkMk id="7" creationId="{D95153CA-AD33-459A-A5D7-1203304B9DB4}"/>
          </ac:inkMkLst>
        </pc:inkChg>
      </pc:sldChg>
      <pc:sldChg chg="addSp modSp mod">
        <pc:chgData name="mnats" userId="2d5df061-6255-4755-935c-bfd826af269a" providerId="ADAL" clId="{F8665FB5-60EC-4FCD-A560-AC88686742D4}" dt="2025-10-28T03:12:35.632" v="1078" actId="962"/>
        <pc:sldMkLst>
          <pc:docMk/>
          <pc:sldMk cId="2273532244" sldId="359"/>
        </pc:sldMkLst>
        <pc:inkChg chg="add mod">
          <ac:chgData name="mnats" userId="2d5df061-6255-4755-935c-bfd826af269a" providerId="ADAL" clId="{F8665FB5-60EC-4FCD-A560-AC88686742D4}" dt="2025-10-28T03:12:35.632" v="1078" actId="962"/>
          <ac:inkMkLst>
            <pc:docMk/>
            <pc:sldMk cId="2273532244" sldId="359"/>
            <ac:inkMk id="5" creationId="{F65C6770-D13A-4A02-B8DC-BC2D2484A51E}"/>
          </ac:inkMkLst>
        </pc:inkChg>
      </pc:sldChg>
      <pc:sldChg chg="addSp modSp mod">
        <pc:chgData name="mnats" userId="2d5df061-6255-4755-935c-bfd826af269a" providerId="ADAL" clId="{F8665FB5-60EC-4FCD-A560-AC88686742D4}" dt="2025-10-28T03:14:37.589" v="1687" actId="962"/>
        <pc:sldMkLst>
          <pc:docMk/>
          <pc:sldMk cId="407203709" sldId="361"/>
        </pc:sldMkLst>
        <pc:inkChg chg="add mod">
          <ac:chgData name="mnats" userId="2d5df061-6255-4755-935c-bfd826af269a" providerId="ADAL" clId="{F8665FB5-60EC-4FCD-A560-AC88686742D4}" dt="2025-10-28T03:14:37.589" v="1687" actId="962"/>
          <ac:inkMkLst>
            <pc:docMk/>
            <pc:sldMk cId="407203709" sldId="361"/>
            <ac:inkMk id="6" creationId="{04330CEB-0152-4B77-AE7D-8745C2075617}"/>
          </ac:inkMkLst>
        </pc:inkChg>
        <pc:inkChg chg="add mod">
          <ac:chgData name="mnats" userId="2d5df061-6255-4755-935c-bfd826af269a" providerId="ADAL" clId="{F8665FB5-60EC-4FCD-A560-AC88686742D4}" dt="2025-10-28T03:14:34.121" v="1686" actId="962"/>
          <ac:inkMkLst>
            <pc:docMk/>
            <pc:sldMk cId="407203709" sldId="361"/>
            <ac:inkMk id="8" creationId="{3FC55114-24B2-4B6E-A761-D857EA72F36E}"/>
          </ac:inkMkLst>
        </pc:inkChg>
      </pc:sldChg>
      <pc:sldChg chg="addSp modSp mod">
        <pc:chgData name="mnats" userId="2d5df061-6255-4755-935c-bfd826af269a" providerId="ADAL" clId="{F8665FB5-60EC-4FCD-A560-AC88686742D4}" dt="2025-10-28T03:14:46.567" v="1689" actId="962"/>
        <pc:sldMkLst>
          <pc:docMk/>
          <pc:sldMk cId="2815170071" sldId="367"/>
        </pc:sldMkLst>
        <pc:inkChg chg="add mod">
          <ac:chgData name="mnats" userId="2d5df061-6255-4755-935c-bfd826af269a" providerId="ADAL" clId="{F8665FB5-60EC-4FCD-A560-AC88686742D4}" dt="2025-10-28T03:14:46.567" v="1689" actId="962"/>
          <ac:inkMkLst>
            <pc:docMk/>
            <pc:sldMk cId="2815170071" sldId="367"/>
            <ac:inkMk id="4" creationId="{F6242450-C896-410B-BF2B-034F9476EC29}"/>
          </ac:inkMkLst>
        </pc:inkChg>
      </pc:sldChg>
      <pc:sldChg chg="addSp modSp mod">
        <pc:chgData name="mnats" userId="2d5df061-6255-4755-935c-bfd826af269a" providerId="ADAL" clId="{F8665FB5-60EC-4FCD-A560-AC88686742D4}" dt="2025-10-28T03:14:49.983" v="1690" actId="962"/>
        <pc:sldMkLst>
          <pc:docMk/>
          <pc:sldMk cId="924533221" sldId="368"/>
        </pc:sldMkLst>
        <pc:inkChg chg="add mod">
          <ac:chgData name="mnats" userId="2d5df061-6255-4755-935c-bfd826af269a" providerId="ADAL" clId="{F8665FB5-60EC-4FCD-A560-AC88686742D4}" dt="2025-10-28T03:14:49.983" v="1690" actId="962"/>
          <ac:inkMkLst>
            <pc:docMk/>
            <pc:sldMk cId="924533221" sldId="368"/>
            <ac:inkMk id="5" creationId="{BFCFA878-FC15-49A0-9183-53CEB91580A5}"/>
          </ac:inkMkLst>
        </pc:inkChg>
      </pc:sldChg>
      <pc:sldChg chg="addSp modSp mod">
        <pc:chgData name="mnats" userId="2d5df061-6255-4755-935c-bfd826af269a" providerId="ADAL" clId="{F8665FB5-60EC-4FCD-A560-AC88686742D4}" dt="2025-10-28T03:17:47.631" v="1827" actId="962"/>
        <pc:sldMkLst>
          <pc:docMk/>
          <pc:sldMk cId="3030417246" sldId="369"/>
        </pc:sldMkLst>
        <pc:inkChg chg="add mod">
          <ac:chgData name="mnats" userId="2d5df061-6255-4755-935c-bfd826af269a" providerId="ADAL" clId="{F8665FB5-60EC-4FCD-A560-AC88686742D4}" dt="2025-10-28T03:17:47.631" v="1827" actId="962"/>
          <ac:inkMkLst>
            <pc:docMk/>
            <pc:sldMk cId="3030417246" sldId="369"/>
            <ac:inkMk id="4" creationId="{260205C5-A16E-46AB-8EF7-A5F2460E189A}"/>
          </ac:inkMkLst>
        </pc:inkChg>
        <pc:inkChg chg="add mod">
          <ac:chgData name="mnats" userId="2d5df061-6255-4755-935c-bfd826af269a" providerId="ADAL" clId="{F8665FB5-60EC-4FCD-A560-AC88686742D4}" dt="2025-10-28T03:15:50.376" v="1748" actId="962"/>
          <ac:inkMkLst>
            <pc:docMk/>
            <pc:sldMk cId="3030417246" sldId="369"/>
            <ac:inkMk id="6" creationId="{56932674-0B6D-4333-8AC2-B4EDF7FEEA02}"/>
          </ac:inkMkLst>
        </pc:inkChg>
        <pc:inkChg chg="add mod">
          <ac:chgData name="mnats" userId="2d5df061-6255-4755-935c-bfd826af269a" providerId="ADAL" clId="{F8665FB5-60EC-4FCD-A560-AC88686742D4}" dt="2025-10-28T03:17:17.912" v="1826" actId="962"/>
          <ac:inkMkLst>
            <pc:docMk/>
            <pc:sldMk cId="3030417246" sldId="369"/>
            <ac:inkMk id="8" creationId="{14565ED1-72A6-4B00-8495-8D2B885E0D7D}"/>
          </ac:inkMkLst>
        </pc:inkChg>
      </pc:sldChg>
      <pc:sldChg chg="addSp modSp mod">
        <pc:chgData name="mnats" userId="2d5df061-6255-4755-935c-bfd826af269a" providerId="ADAL" clId="{F8665FB5-60EC-4FCD-A560-AC88686742D4}" dt="2025-10-28T03:12:27.656" v="1077" actId="962"/>
        <pc:sldMkLst>
          <pc:docMk/>
          <pc:sldMk cId="684564720" sldId="379"/>
        </pc:sldMkLst>
        <pc:inkChg chg="add mod">
          <ac:chgData name="mnats" userId="2d5df061-6255-4755-935c-bfd826af269a" providerId="ADAL" clId="{F8665FB5-60EC-4FCD-A560-AC88686742D4}" dt="2025-10-28T03:12:27.656" v="1077" actId="962"/>
          <ac:inkMkLst>
            <pc:docMk/>
            <pc:sldMk cId="684564720" sldId="379"/>
            <ac:inkMk id="16" creationId="{2E956DB9-05C8-4A2C-8B54-DED1CD3720B3}"/>
          </ac:inkMkLst>
        </pc:inkChg>
      </pc:sldChg>
      <pc:sldChg chg="addSp modSp mod">
        <pc:chgData name="mnats" userId="2d5df061-6255-4755-935c-bfd826af269a" providerId="ADAL" clId="{F8665FB5-60EC-4FCD-A560-AC88686742D4}" dt="2025-10-28T03:12:39.250" v="1079" actId="962"/>
        <pc:sldMkLst>
          <pc:docMk/>
          <pc:sldMk cId="2121482385" sldId="380"/>
        </pc:sldMkLst>
        <pc:inkChg chg="add mod">
          <ac:chgData name="mnats" userId="2d5df061-6255-4755-935c-bfd826af269a" providerId="ADAL" clId="{F8665FB5-60EC-4FCD-A560-AC88686742D4}" dt="2025-10-28T03:12:39.250" v="1079" actId="962"/>
          <ac:inkMkLst>
            <pc:docMk/>
            <pc:sldMk cId="2121482385" sldId="380"/>
            <ac:inkMk id="13" creationId="{50B073B1-525C-4871-A0AD-D89031CD6497}"/>
          </ac:inkMkLst>
        </pc:inkChg>
      </pc:sldChg>
      <pc:sldChg chg="addSp modSp mod">
        <pc:chgData name="mnats" userId="2d5df061-6255-4755-935c-bfd826af269a" providerId="ADAL" clId="{F8665FB5-60EC-4FCD-A560-AC88686742D4}" dt="2025-10-28T03:12:43.229" v="1080" actId="962"/>
        <pc:sldMkLst>
          <pc:docMk/>
          <pc:sldMk cId="1770067760" sldId="381"/>
        </pc:sldMkLst>
        <pc:inkChg chg="add mod">
          <ac:chgData name="mnats" userId="2d5df061-6255-4755-935c-bfd826af269a" providerId="ADAL" clId="{F8665FB5-60EC-4FCD-A560-AC88686742D4}" dt="2025-10-28T03:12:43.229" v="1080" actId="962"/>
          <ac:inkMkLst>
            <pc:docMk/>
            <pc:sldMk cId="1770067760" sldId="381"/>
            <ac:inkMk id="10" creationId="{B59752A0-6717-495F-A132-C61D0A08BC8E}"/>
          </ac:inkMkLst>
        </pc:inkChg>
      </pc:sldChg>
      <pc:sldChg chg="addSp modSp mod">
        <pc:chgData name="mnats" userId="2d5df061-6255-4755-935c-bfd826af269a" providerId="ADAL" clId="{F8665FB5-60EC-4FCD-A560-AC88686742D4}" dt="2025-10-28T03:14:15.064" v="1578" actId="962"/>
        <pc:sldMkLst>
          <pc:docMk/>
          <pc:sldMk cId="3101884789" sldId="382"/>
        </pc:sldMkLst>
        <pc:inkChg chg="add mod">
          <ac:chgData name="mnats" userId="2d5df061-6255-4755-935c-bfd826af269a" providerId="ADAL" clId="{F8665FB5-60EC-4FCD-A560-AC88686742D4}" dt="2025-10-28T03:14:15.064" v="1578" actId="962"/>
          <ac:inkMkLst>
            <pc:docMk/>
            <pc:sldMk cId="3101884789" sldId="382"/>
            <ac:inkMk id="6" creationId="{DEBE86E8-DE58-4ABE-92C6-D4909110234C}"/>
          </ac:inkMkLst>
        </pc:inkChg>
        <pc:inkChg chg="add mod">
          <ac:chgData name="mnats" userId="2d5df061-6255-4755-935c-bfd826af269a" providerId="ADAL" clId="{F8665FB5-60EC-4FCD-A560-AC88686742D4}" dt="2025-10-28T03:14:11.863" v="1577" actId="962"/>
          <ac:inkMkLst>
            <pc:docMk/>
            <pc:sldMk cId="3101884789" sldId="382"/>
            <ac:inkMk id="8" creationId="{5D031063-8636-4930-AB8D-A8AF8C1C9698}"/>
          </ac:inkMkLst>
        </pc:inkChg>
      </pc:sldChg>
      <pc:sldChg chg="addSp modSp mod">
        <pc:chgData name="mnats" userId="2d5df061-6255-4755-935c-bfd826af269a" providerId="ADAL" clId="{F8665FB5-60EC-4FCD-A560-AC88686742D4}" dt="2025-10-28T03:14:40.927" v="1688" actId="962"/>
        <pc:sldMkLst>
          <pc:docMk/>
          <pc:sldMk cId="2708804976" sldId="389"/>
        </pc:sldMkLst>
        <pc:inkChg chg="add mod">
          <ac:chgData name="mnats" userId="2d5df061-6255-4755-935c-bfd826af269a" providerId="ADAL" clId="{F8665FB5-60EC-4FCD-A560-AC88686742D4}" dt="2025-10-28T03:14:40.927" v="1688" actId="962"/>
          <ac:inkMkLst>
            <pc:docMk/>
            <pc:sldMk cId="2708804976" sldId="389"/>
            <ac:inkMk id="6" creationId="{7DB25588-05A5-4AF9-9360-80474E234BDA}"/>
          </ac:inkMkLst>
        </pc:inkChg>
      </pc:sldChg>
    </pc:docChg>
  </pc:docChgLst>
  <pc:docChgLst>
    <pc:chgData name="mnats" userId="2d5df061-6255-4755-935c-bfd826af269a" providerId="ADAL" clId="{F86F69E4-C397-4E7B-9AAE-4F2A288F8A74}"/>
    <pc:docChg chg="undo custSel addSld delSld modSld">
      <pc:chgData name="mnats" userId="2d5df061-6255-4755-935c-bfd826af269a" providerId="ADAL" clId="{F86F69E4-C397-4E7B-9AAE-4F2A288F8A74}" dt="2025-10-27T18:35:38.059" v="1914"/>
      <pc:docMkLst>
        <pc:docMk/>
      </pc:docMkLst>
      <pc:sldChg chg="modSp mod">
        <pc:chgData name="mnats" userId="2d5df061-6255-4755-935c-bfd826af269a" providerId="ADAL" clId="{F86F69E4-C397-4E7B-9AAE-4F2A288F8A74}" dt="2025-10-27T12:16:03.483" v="3" actId="20577"/>
        <pc:sldMkLst>
          <pc:docMk/>
          <pc:sldMk cId="1998269380" sldId="256"/>
        </pc:sldMkLst>
        <pc:spChg chg="mod">
          <ac:chgData name="mnats" userId="2d5df061-6255-4755-935c-bfd826af269a" providerId="ADAL" clId="{F86F69E4-C397-4E7B-9AAE-4F2A288F8A74}" dt="2025-10-27T12:16:03.483" v="3" actId="20577"/>
          <ac:spMkLst>
            <pc:docMk/>
            <pc:sldMk cId="1998269380" sldId="256"/>
            <ac:spMk id="3" creationId="{2B162E92-CAA2-4849-B554-D523EB74FBD1}"/>
          </ac:spMkLst>
        </pc:spChg>
      </pc:sldChg>
      <pc:sldChg chg="modSp mod">
        <pc:chgData name="mnats" userId="2d5df061-6255-4755-935c-bfd826af269a" providerId="ADAL" clId="{F86F69E4-C397-4E7B-9AAE-4F2A288F8A74}" dt="2025-10-27T13:41:15.918" v="1705" actId="20577"/>
        <pc:sldMkLst>
          <pc:docMk/>
          <pc:sldMk cId="2079870397" sldId="260"/>
        </pc:sldMkLst>
        <pc:spChg chg="mod">
          <ac:chgData name="mnats" userId="2d5df061-6255-4755-935c-bfd826af269a" providerId="ADAL" clId="{F86F69E4-C397-4E7B-9AAE-4F2A288F8A74}" dt="2025-10-27T13:41:15.918" v="1705" actId="20577"/>
          <ac:spMkLst>
            <pc:docMk/>
            <pc:sldMk cId="2079870397" sldId="260"/>
            <ac:spMk id="2" creationId="{FE2EBB3B-A37A-48BF-8223-2A6352FDB673}"/>
          </ac:spMkLst>
        </pc:spChg>
      </pc:sldChg>
      <pc:sldChg chg="modSp mod">
        <pc:chgData name="mnats" userId="2d5df061-6255-4755-935c-bfd826af269a" providerId="ADAL" clId="{F86F69E4-C397-4E7B-9AAE-4F2A288F8A74}" dt="2025-10-27T12:24:05.451" v="23" actId="20577"/>
        <pc:sldMkLst>
          <pc:docMk/>
          <pc:sldMk cId="833422991" sldId="270"/>
        </pc:sldMkLst>
        <pc:spChg chg="mod">
          <ac:chgData name="mnats" userId="2d5df061-6255-4755-935c-bfd826af269a" providerId="ADAL" clId="{F86F69E4-C397-4E7B-9AAE-4F2A288F8A74}" dt="2025-10-27T12:24:05.451" v="23" actId="20577"/>
          <ac:spMkLst>
            <pc:docMk/>
            <pc:sldMk cId="833422991" sldId="270"/>
            <ac:spMk id="4" creationId="{8E010040-69D1-488E-8E41-AB7E9EA2B0D2}"/>
          </ac:spMkLst>
        </pc:spChg>
      </pc:sldChg>
      <pc:sldChg chg="modSp mod">
        <pc:chgData name="mnats" userId="2d5df061-6255-4755-935c-bfd826af269a" providerId="ADAL" clId="{F86F69E4-C397-4E7B-9AAE-4F2A288F8A74}" dt="2025-10-27T12:24:09.297" v="33" actId="20577"/>
        <pc:sldMkLst>
          <pc:docMk/>
          <pc:sldMk cId="4123900356" sldId="275"/>
        </pc:sldMkLst>
        <pc:spChg chg="mod">
          <ac:chgData name="mnats" userId="2d5df061-6255-4755-935c-bfd826af269a" providerId="ADAL" clId="{F86F69E4-C397-4E7B-9AAE-4F2A288F8A74}" dt="2025-10-27T12:24:09.297" v="33" actId="20577"/>
          <ac:spMkLst>
            <pc:docMk/>
            <pc:sldMk cId="4123900356" sldId="275"/>
            <ac:spMk id="2" creationId="{582CB90A-17BD-476A-A3A9-9EA0BF71A86F}"/>
          </ac:spMkLst>
        </pc:spChg>
      </pc:sldChg>
      <pc:sldChg chg="modSp mod">
        <pc:chgData name="mnats" userId="2d5df061-6255-4755-935c-bfd826af269a" providerId="ADAL" clId="{F86F69E4-C397-4E7B-9AAE-4F2A288F8A74}" dt="2025-10-27T12:24:15.196" v="45" actId="20577"/>
        <pc:sldMkLst>
          <pc:docMk/>
          <pc:sldMk cId="966177571" sldId="276"/>
        </pc:sldMkLst>
        <pc:spChg chg="mod">
          <ac:chgData name="mnats" userId="2d5df061-6255-4755-935c-bfd826af269a" providerId="ADAL" clId="{F86F69E4-C397-4E7B-9AAE-4F2A288F8A74}" dt="2025-10-27T12:24:15.196" v="45" actId="20577"/>
          <ac:spMkLst>
            <pc:docMk/>
            <pc:sldMk cId="966177571" sldId="276"/>
            <ac:spMk id="2" creationId="{CF4958AC-CE16-4AB5-9FEF-F866E95E3D99}"/>
          </ac:spMkLst>
        </pc:spChg>
      </pc:sldChg>
      <pc:sldChg chg="modSp mod">
        <pc:chgData name="mnats" userId="2d5df061-6255-4755-935c-bfd826af269a" providerId="ADAL" clId="{F86F69E4-C397-4E7B-9AAE-4F2A288F8A74}" dt="2025-10-27T12:27:53.002" v="53" actId="20577"/>
        <pc:sldMkLst>
          <pc:docMk/>
          <pc:sldMk cId="2077006494" sldId="277"/>
        </pc:sldMkLst>
        <pc:spChg chg="mod">
          <ac:chgData name="mnats" userId="2d5df061-6255-4755-935c-bfd826af269a" providerId="ADAL" clId="{F86F69E4-C397-4E7B-9AAE-4F2A288F8A74}" dt="2025-10-27T12:27:53.002" v="53" actId="20577"/>
          <ac:spMkLst>
            <pc:docMk/>
            <pc:sldMk cId="2077006494" sldId="277"/>
            <ac:spMk id="2" creationId="{074FBE4C-3C37-4F06-9A37-68A161AFBED7}"/>
          </ac:spMkLst>
        </pc:spChg>
      </pc:sldChg>
      <pc:sldChg chg="modSp mod">
        <pc:chgData name="mnats" userId="2d5df061-6255-4755-935c-bfd826af269a" providerId="ADAL" clId="{F86F69E4-C397-4E7B-9AAE-4F2A288F8A74}" dt="2025-10-27T13:40:40.824" v="1676" actId="20577"/>
        <pc:sldMkLst>
          <pc:docMk/>
          <pc:sldMk cId="3619592659" sldId="283"/>
        </pc:sldMkLst>
        <pc:spChg chg="mod">
          <ac:chgData name="mnats" userId="2d5df061-6255-4755-935c-bfd826af269a" providerId="ADAL" clId="{F86F69E4-C397-4E7B-9AAE-4F2A288F8A74}" dt="2025-10-27T13:40:40.824" v="1676" actId="20577"/>
          <ac:spMkLst>
            <pc:docMk/>
            <pc:sldMk cId="3619592659" sldId="283"/>
            <ac:spMk id="2" creationId="{16B7DDC4-A357-4960-9C86-33E225E110E4}"/>
          </ac:spMkLst>
        </pc:spChg>
      </pc:sldChg>
      <pc:sldChg chg="modSp mod">
        <pc:chgData name="mnats" userId="2d5df061-6255-4755-935c-bfd826af269a" providerId="ADAL" clId="{F86F69E4-C397-4E7B-9AAE-4F2A288F8A74}" dt="2025-10-27T13:41:23.303" v="1718" actId="20577"/>
        <pc:sldMkLst>
          <pc:docMk/>
          <pc:sldMk cId="3647906004" sldId="284"/>
        </pc:sldMkLst>
        <pc:spChg chg="mod">
          <ac:chgData name="mnats" userId="2d5df061-6255-4755-935c-bfd826af269a" providerId="ADAL" clId="{F86F69E4-C397-4E7B-9AAE-4F2A288F8A74}" dt="2025-10-27T13:41:23.303" v="1718" actId="20577"/>
          <ac:spMkLst>
            <pc:docMk/>
            <pc:sldMk cId="3647906004" sldId="284"/>
            <ac:spMk id="2" creationId="{ED9D6CEE-E1F2-4D5E-90BC-4078A83F5387}"/>
          </ac:spMkLst>
        </pc:spChg>
      </pc:sldChg>
      <pc:sldChg chg="modSp mod">
        <pc:chgData name="mnats" userId="2d5df061-6255-4755-935c-bfd826af269a" providerId="ADAL" clId="{F86F69E4-C397-4E7B-9AAE-4F2A288F8A74}" dt="2025-10-27T12:23:52.408" v="11" actId="20577"/>
        <pc:sldMkLst>
          <pc:docMk/>
          <pc:sldMk cId="2665611956" sldId="297"/>
        </pc:sldMkLst>
        <pc:spChg chg="mod">
          <ac:chgData name="mnats" userId="2d5df061-6255-4755-935c-bfd826af269a" providerId="ADAL" clId="{F86F69E4-C397-4E7B-9AAE-4F2A288F8A74}" dt="2025-10-27T12:23:52.408" v="11" actId="20577"/>
          <ac:spMkLst>
            <pc:docMk/>
            <pc:sldMk cId="2665611956" sldId="297"/>
            <ac:spMk id="2" creationId="{2B8C7DD6-EF69-4061-BD66-1C434CCF7501}"/>
          </ac:spMkLst>
        </pc:spChg>
      </pc:sldChg>
      <pc:sldChg chg="modSp mod">
        <pc:chgData name="mnats" userId="2d5df061-6255-4755-935c-bfd826af269a" providerId="ADAL" clId="{F86F69E4-C397-4E7B-9AAE-4F2A288F8A74}" dt="2025-10-27T12:35:43.480" v="85" actId="20577"/>
        <pc:sldMkLst>
          <pc:docMk/>
          <pc:sldMk cId="507700894" sldId="303"/>
        </pc:sldMkLst>
        <pc:spChg chg="mod">
          <ac:chgData name="mnats" userId="2d5df061-6255-4755-935c-bfd826af269a" providerId="ADAL" clId="{F86F69E4-C397-4E7B-9AAE-4F2A288F8A74}" dt="2025-10-27T12:35:43.480" v="85" actId="20577"/>
          <ac:spMkLst>
            <pc:docMk/>
            <pc:sldMk cId="507700894" sldId="303"/>
            <ac:spMk id="2" creationId="{5D19371C-B2B5-48C6-8154-FE0FFC621EE6}"/>
          </ac:spMkLst>
        </pc:spChg>
      </pc:sldChg>
      <pc:sldChg chg="modSp mod">
        <pc:chgData name="mnats" userId="2d5df061-6255-4755-935c-bfd826af269a" providerId="ADAL" clId="{F86F69E4-C397-4E7B-9AAE-4F2A288F8A74}" dt="2025-10-27T12:36:19.108" v="92" actId="16959"/>
        <pc:sldMkLst>
          <pc:docMk/>
          <pc:sldMk cId="2736050807" sldId="304"/>
        </pc:sldMkLst>
        <pc:spChg chg="mod">
          <ac:chgData name="mnats" userId="2d5df061-6255-4755-935c-bfd826af269a" providerId="ADAL" clId="{F86F69E4-C397-4E7B-9AAE-4F2A288F8A74}" dt="2025-10-27T12:36:19.108" v="92" actId="16959"/>
          <ac:spMkLst>
            <pc:docMk/>
            <pc:sldMk cId="2736050807" sldId="304"/>
            <ac:spMk id="2" creationId="{8DA4F3B9-65B4-4C16-B680-6C47B5F869C7}"/>
          </ac:spMkLst>
        </pc:spChg>
      </pc:sldChg>
      <pc:sldChg chg="modSp mod">
        <pc:chgData name="mnats" userId="2d5df061-6255-4755-935c-bfd826af269a" providerId="ADAL" clId="{F86F69E4-C397-4E7B-9AAE-4F2A288F8A74}" dt="2025-10-27T13:41:49.519" v="1742" actId="20577"/>
        <pc:sldMkLst>
          <pc:docMk/>
          <pc:sldMk cId="1011533004" sldId="336"/>
        </pc:sldMkLst>
        <pc:spChg chg="mod">
          <ac:chgData name="mnats" userId="2d5df061-6255-4755-935c-bfd826af269a" providerId="ADAL" clId="{F86F69E4-C397-4E7B-9AAE-4F2A288F8A74}" dt="2025-10-27T13:41:49.519" v="1742" actId="20577"/>
          <ac:spMkLst>
            <pc:docMk/>
            <pc:sldMk cId="1011533004" sldId="336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2:14.011" v="1801" actId="20577"/>
        <pc:sldMkLst>
          <pc:docMk/>
          <pc:sldMk cId="229282565" sldId="337"/>
        </pc:sldMkLst>
        <pc:spChg chg="mod">
          <ac:chgData name="mnats" userId="2d5df061-6255-4755-935c-bfd826af269a" providerId="ADAL" clId="{F86F69E4-C397-4E7B-9AAE-4F2A288F8A74}" dt="2025-10-27T13:42:14.011" v="1801" actId="20577"/>
          <ac:spMkLst>
            <pc:docMk/>
            <pc:sldMk cId="229282565" sldId="337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30.426" v="1853" actId="20577"/>
        <pc:sldMkLst>
          <pc:docMk/>
          <pc:sldMk cId="1831889907" sldId="338"/>
        </pc:sldMkLst>
        <pc:spChg chg="mod">
          <ac:chgData name="mnats" userId="2d5df061-6255-4755-935c-bfd826af269a" providerId="ADAL" clId="{F86F69E4-C397-4E7B-9AAE-4F2A288F8A74}" dt="2025-10-27T13:42:30.426" v="1853" actId="20577"/>
          <ac:spMkLst>
            <pc:docMk/>
            <pc:sldMk cId="1831889907" sldId="338"/>
            <ac:spMk id="2" creationId="{BA66CF36-00A5-4184-97F9-F149C9893FA6}"/>
          </ac:spMkLst>
        </pc:spChg>
      </pc:sldChg>
      <pc:sldChg chg="modSp mod">
        <pc:chgData name="mnats" userId="2d5df061-6255-4755-935c-bfd826af269a" providerId="ADAL" clId="{F86F69E4-C397-4E7B-9AAE-4F2A288F8A74}" dt="2025-10-27T13:42:48.602" v="1896" actId="20577"/>
        <pc:sldMkLst>
          <pc:docMk/>
          <pc:sldMk cId="3166340742" sldId="356"/>
        </pc:sldMkLst>
        <pc:spChg chg="mod">
          <ac:chgData name="mnats" userId="2d5df061-6255-4755-935c-bfd826af269a" providerId="ADAL" clId="{F86F69E4-C397-4E7B-9AAE-4F2A288F8A74}" dt="2025-10-27T13:42:48.602" v="1896" actId="20577"/>
          <ac:spMkLst>
            <pc:docMk/>
            <pc:sldMk cId="3166340742" sldId="356"/>
            <ac:spMk id="2" creationId="{59EACD7F-46BE-4445-9796-3110E08027C7}"/>
          </ac:spMkLst>
        </pc:spChg>
        <pc:spChg chg="mod">
          <ac:chgData name="mnats" userId="2d5df061-6255-4755-935c-bfd826af269a" providerId="ADAL" clId="{F86F69E4-C397-4E7B-9AAE-4F2A288F8A74}" dt="2025-10-27T13:39:53.973" v="1642" actId="20577"/>
          <ac:spMkLst>
            <pc:docMk/>
            <pc:sldMk cId="3166340742" sldId="356"/>
            <ac:spMk id="6" creationId="{00000000-0000-0000-0000-000000000000}"/>
          </ac:spMkLst>
        </pc:spChg>
        <pc:spChg chg="mod ord">
          <ac:chgData name="mnats" userId="2d5df061-6255-4755-935c-bfd826af269a" providerId="ADAL" clId="{F86F69E4-C397-4E7B-9AAE-4F2A288F8A74}" dt="2025-10-27T13:40:22.199" v="1663" actId="13244"/>
          <ac:spMkLst>
            <pc:docMk/>
            <pc:sldMk cId="3166340742" sldId="356"/>
            <ac:spMk id="7" creationId="{00000000-0000-0000-0000-000000000000}"/>
          </ac:spMkLst>
        </pc:spChg>
      </pc:sldChg>
      <pc:sldChg chg="modSp mod">
        <pc:chgData name="mnats" userId="2d5df061-6255-4755-935c-bfd826af269a" providerId="ADAL" clId="{F86F69E4-C397-4E7B-9AAE-4F2A288F8A74}" dt="2025-10-27T12:23:48.034" v="7" actId="20577"/>
        <pc:sldMkLst>
          <pc:docMk/>
          <pc:sldMk cId="3156004016" sldId="357"/>
        </pc:sldMkLst>
        <pc:spChg chg="mod">
          <ac:chgData name="mnats" userId="2d5df061-6255-4755-935c-bfd826af269a" providerId="ADAL" clId="{F86F69E4-C397-4E7B-9AAE-4F2A288F8A74}" dt="2025-10-27T12:23:48.034" v="7" actId="20577"/>
          <ac:spMkLst>
            <pc:docMk/>
            <pc:sldMk cId="3156004016" sldId="357"/>
            <ac:spMk id="2" creationId="{A8AA54D0-0EFB-4C9E-ABD9-9A5618E19145}"/>
          </ac:spMkLst>
        </pc:spChg>
      </pc:sldChg>
      <pc:sldChg chg="modSp mod">
        <pc:chgData name="mnats" userId="2d5df061-6255-4755-935c-bfd826af269a" providerId="ADAL" clId="{F86F69E4-C397-4E7B-9AAE-4F2A288F8A74}" dt="2025-10-27T12:58:26.520" v="125" actId="404"/>
        <pc:sldMkLst>
          <pc:docMk/>
          <pc:sldMk cId="407203709" sldId="361"/>
        </pc:sldMkLst>
        <pc:spChg chg="mod">
          <ac:chgData name="mnats" userId="2d5df061-6255-4755-935c-bfd826af269a" providerId="ADAL" clId="{F86F69E4-C397-4E7B-9AAE-4F2A288F8A74}" dt="2025-10-27T12:58:16.823" v="116" actId="20577"/>
          <ac:spMkLst>
            <pc:docMk/>
            <pc:sldMk cId="407203709" sldId="361"/>
            <ac:spMk id="2" creationId="{FA052F0E-0CDB-4AE9-804F-7AC05F27F000}"/>
          </ac:spMkLst>
        </pc:spChg>
        <pc:spChg chg="mod">
          <ac:chgData name="mnats" userId="2d5df061-6255-4755-935c-bfd826af269a" providerId="ADAL" clId="{F86F69E4-C397-4E7B-9AAE-4F2A288F8A74}" dt="2025-10-27T12:58:26.520" v="125" actId="404"/>
          <ac:spMkLst>
            <pc:docMk/>
            <pc:sldMk cId="407203709" sldId="361"/>
            <ac:spMk id="5" creationId="{00000000-0000-0000-0000-000000000000}"/>
          </ac:spMkLst>
        </pc:spChg>
      </pc:sldChg>
      <pc:sldChg chg="modSp mod">
        <pc:chgData name="mnats" userId="2d5df061-6255-4755-935c-bfd826af269a" providerId="ADAL" clId="{F86F69E4-C397-4E7B-9AAE-4F2A288F8A74}" dt="2025-10-27T12:27:56.923" v="63" actId="20577"/>
        <pc:sldMkLst>
          <pc:docMk/>
          <pc:sldMk cId="3771541284" sldId="364"/>
        </pc:sldMkLst>
        <pc:spChg chg="mod">
          <ac:chgData name="mnats" userId="2d5df061-6255-4755-935c-bfd826af269a" providerId="ADAL" clId="{F86F69E4-C397-4E7B-9AAE-4F2A288F8A74}" dt="2025-10-27T12:27:56.923" v="63" actId="20577"/>
          <ac:spMkLst>
            <pc:docMk/>
            <pc:sldMk cId="3771541284" sldId="364"/>
            <ac:spMk id="2" creationId="{074FBE4C-3C37-4F06-9A37-68A161AFBED7}"/>
          </ac:spMkLst>
        </pc:spChg>
      </pc:sldChg>
      <pc:sldChg chg="modSp mod">
        <pc:chgData name="mnats" userId="2d5df061-6255-4755-935c-bfd826af269a" providerId="ADAL" clId="{F86F69E4-C397-4E7B-9AAE-4F2A288F8A74}" dt="2025-10-27T13:05:22.020" v="139" actId="20577"/>
        <pc:sldMkLst>
          <pc:docMk/>
          <pc:sldMk cId="924533221" sldId="368"/>
        </pc:sldMkLst>
        <pc:spChg chg="mod">
          <ac:chgData name="mnats" userId="2d5df061-6255-4755-935c-bfd826af269a" providerId="ADAL" clId="{F86F69E4-C397-4E7B-9AAE-4F2A288F8A74}" dt="2025-10-27T13:05:22.020" v="139" actId="20577"/>
          <ac:spMkLst>
            <pc:docMk/>
            <pc:sldMk cId="924533221" sldId="368"/>
            <ac:spMk id="2" creationId="{ABBFB5F2-BEA3-45F2-96A0-6BB86EBED6A0}"/>
          </ac:spMkLst>
        </pc:spChg>
      </pc:sldChg>
      <pc:sldChg chg="modSp mod">
        <pc:chgData name="mnats" userId="2d5df061-6255-4755-935c-bfd826af269a" providerId="ADAL" clId="{F86F69E4-C397-4E7B-9AAE-4F2A288F8A74}" dt="2025-10-27T13:05:27.855" v="152" actId="20577"/>
        <pc:sldMkLst>
          <pc:docMk/>
          <pc:sldMk cId="3030417246" sldId="369"/>
        </pc:sldMkLst>
        <pc:spChg chg="mod">
          <ac:chgData name="mnats" userId="2d5df061-6255-4755-935c-bfd826af269a" providerId="ADAL" clId="{F86F69E4-C397-4E7B-9AAE-4F2A288F8A74}" dt="2025-10-27T13:05:27.855" v="152" actId="20577"/>
          <ac:spMkLst>
            <pc:docMk/>
            <pc:sldMk cId="3030417246" sldId="369"/>
            <ac:spMk id="2" creationId="{EC6908F3-B6E4-43D0-A4D7-51F53CF61A4C}"/>
          </ac:spMkLst>
        </pc:spChg>
      </pc:sldChg>
      <pc:sldChg chg="addSp modSp mod">
        <pc:chgData name="mnats" userId="2d5df061-6255-4755-935c-bfd826af269a" providerId="ADAL" clId="{F86F69E4-C397-4E7B-9AAE-4F2A288F8A74}" dt="2025-10-27T13:37:54.571" v="1600" actId="13244"/>
        <pc:sldMkLst>
          <pc:docMk/>
          <pc:sldMk cId="684564720" sldId="379"/>
        </pc:sldMkLst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8" creationId="{5E3FA711-1C87-4B13-B4B2-A162307A0A93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9" creationId="{D55D3A5C-0DBF-4B12-A10F-D086F97D8465}"/>
          </ac:spMkLst>
        </pc:spChg>
        <pc:spChg chg="add mod ord">
          <ac:chgData name="mnats" userId="2d5df061-6255-4755-935c-bfd826af269a" providerId="ADAL" clId="{F86F69E4-C397-4E7B-9AAE-4F2A288F8A74}" dt="2025-10-27T13:37:54.571" v="1600" actId="13244"/>
          <ac:spMkLst>
            <pc:docMk/>
            <pc:sldMk cId="684564720" sldId="379"/>
            <ac:spMk id="11" creationId="{9D93AA3B-D812-4355-9E50-9EDA79BD9DD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3" creationId="{238E4C4C-5BF3-497C-8692-75EE80FDB1F4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5" creationId="{CB64B25E-4DF2-4F9E-BDD8-79ACDD2E669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7" creationId="{93E0AC33-43AB-456D-9A00-5B06F19C1CB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8" creationId="{F432D194-9B9F-45BC-B54A-D6C75E3CF969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9" creationId="{B1DBE5F1-C1ED-4ADB-B556-A1440DEDE7A8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0" creationId="{4F970DCF-5B25-4E7F-8098-F53D25335BE1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1" creationId="{75C95EE4-847D-4CCC-9D1D-B9015E167718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2" creationId="{56F8D460-5D42-491F-826D-1B0D4559BE3E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3" creationId="{969890D6-2323-4E16-999A-ED4A35620638}"/>
          </ac:spMkLst>
        </pc:spChg>
        <pc:grpChg chg="add mod">
          <ac:chgData name="mnats" userId="2d5df061-6255-4755-935c-bfd826af269a" providerId="ADAL" clId="{F86F69E4-C397-4E7B-9AAE-4F2A288F8A74}" dt="2025-10-27T13:32:06.389" v="922" actId="962"/>
          <ac:grpSpMkLst>
            <pc:docMk/>
            <pc:sldMk cId="684564720" sldId="379"/>
            <ac:grpSpMk id="2" creationId="{9482ACB8-84A9-4B94-B66D-67AABE5823E8}"/>
          </ac:grpSpMkLst>
        </pc:grpChg>
        <pc:grpChg chg="add mod">
          <ac:chgData name="mnats" userId="2d5df061-6255-4755-935c-bfd826af269a" providerId="ADAL" clId="{F86F69E4-C397-4E7B-9AAE-4F2A288F8A74}" dt="2025-10-27T13:32:34.368" v="1017" actId="962"/>
          <ac:grpSpMkLst>
            <pc:docMk/>
            <pc:sldMk cId="684564720" sldId="379"/>
            <ac:grpSpMk id="3" creationId="{33B890E7-DEB5-4467-B2AF-0C7E6FC20620}"/>
          </ac:grpSpMkLst>
        </pc:grpChg>
        <pc:grpChg chg="add mod">
          <ac:chgData name="mnats" userId="2d5df061-6255-4755-935c-bfd826af269a" providerId="ADAL" clId="{F86F69E4-C397-4E7B-9AAE-4F2A288F8A74}" dt="2025-10-27T13:33:05.745" v="1114" actId="962"/>
          <ac:grpSpMkLst>
            <pc:docMk/>
            <pc:sldMk cId="684564720" sldId="379"/>
            <ac:grpSpMk id="10" creationId="{6C8A1B1E-C22D-483A-B064-2207050AC0BD}"/>
          </ac:grpSpMkLst>
        </pc:grpChg>
      </pc:sldChg>
      <pc:sldChg chg="addSp modSp mod">
        <pc:chgData name="mnats" userId="2d5df061-6255-4755-935c-bfd826af269a" providerId="ADAL" clId="{F86F69E4-C397-4E7B-9AAE-4F2A288F8A74}" dt="2025-10-27T13:38:02.205" v="1601" actId="13244"/>
        <pc:sldMkLst>
          <pc:docMk/>
          <pc:sldMk cId="2121482385" sldId="380"/>
        </pc:sldMkLst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8" creationId="{5E3FA711-1C87-4B13-B4B2-A162307A0A93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9" creationId="{D55D3A5C-0DBF-4B12-A10F-D086F97D8465}"/>
          </ac:spMkLst>
        </pc:spChg>
        <pc:spChg chg="add mod ord">
          <ac:chgData name="mnats" userId="2d5df061-6255-4755-935c-bfd826af269a" providerId="ADAL" clId="{F86F69E4-C397-4E7B-9AAE-4F2A288F8A74}" dt="2025-10-27T13:38:02.205" v="1601" actId="13244"/>
          <ac:spMkLst>
            <pc:docMk/>
            <pc:sldMk cId="2121482385" sldId="380"/>
            <ac:spMk id="11" creationId="{58D603B7-0A59-496F-8CCF-66E65C76320F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5" creationId="{CB64B25E-4DF2-4F9E-BDD8-79ACDD2E669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7" creationId="{93E0AC33-43AB-456D-9A00-5B06F19C1CB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8" creationId="{F432D194-9B9F-45BC-B54A-D6C75E3CF969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9" creationId="{B1DBE5F1-C1ED-4ADB-B556-A1440DEDE7A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24" creationId="{D30163F1-D45F-44E1-A3B9-45C6F9F5E8D5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5" creationId="{77C86274-DC3D-4C54-AF46-E44164BFBCEA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7" creationId="{2B2EC7F9-179A-4825-A5D0-8D582CFECC2E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8" creationId="{7EE39BDF-04FD-4917-A7F2-803B3854939F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9" creationId="{5593AF9C-F4E6-46D1-813C-DEC99C284A97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0" creationId="{C51484EC-222D-4F0C-8370-494E73C63C15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1" creationId="{E0DA99B7-65F5-441E-9851-D93EE2272871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2" creationId="{09B09F2F-9E4C-4358-AE2C-8A3A02F04E9F}"/>
          </ac:spMkLst>
        </pc:spChg>
        <pc:grpChg chg="add mod">
          <ac:chgData name="mnats" userId="2d5df061-6255-4755-935c-bfd826af269a" providerId="ADAL" clId="{F86F69E4-C397-4E7B-9AAE-4F2A288F8A74}" dt="2025-10-27T13:33:43.154" v="1119" actId="962"/>
          <ac:grpSpMkLst>
            <pc:docMk/>
            <pc:sldMk cId="2121482385" sldId="380"/>
            <ac:grpSpMk id="2" creationId="{B139E1DE-0C04-4877-8B71-8DD07147F802}"/>
          </ac:grpSpMkLst>
        </pc:grpChg>
        <pc:grpChg chg="add mod">
          <ac:chgData name="mnats" userId="2d5df061-6255-4755-935c-bfd826af269a" providerId="ADAL" clId="{F86F69E4-C397-4E7B-9AAE-4F2A288F8A74}" dt="2025-10-27T13:34:01.064" v="1134" actId="962"/>
          <ac:grpSpMkLst>
            <pc:docMk/>
            <pc:sldMk cId="2121482385" sldId="380"/>
            <ac:grpSpMk id="3" creationId="{2716ED23-4BF4-49D5-85EF-EDD4F2C73F93}"/>
          </ac:grpSpMkLst>
        </pc:grpChg>
        <pc:grpChg chg="add mod">
          <ac:chgData name="mnats" userId="2d5df061-6255-4755-935c-bfd826af269a" providerId="ADAL" clId="{F86F69E4-C397-4E7B-9AAE-4F2A288F8A74}" dt="2025-10-27T13:34:48.377" v="1401" actId="962"/>
          <ac:grpSpMkLst>
            <pc:docMk/>
            <pc:sldMk cId="2121482385" sldId="380"/>
            <ac:grpSpMk id="10" creationId="{6B5199DE-B4A5-4354-8486-39A91BD9BD90}"/>
          </ac:grpSpMkLst>
        </pc:grpChg>
      </pc:sldChg>
      <pc:sldChg chg="addSp delSp modSp mod">
        <pc:chgData name="mnats" userId="2d5df061-6255-4755-935c-bfd826af269a" providerId="ADAL" clId="{F86F69E4-C397-4E7B-9AAE-4F2A288F8A74}" dt="2025-10-27T13:39:05.385" v="1610" actId="13244"/>
        <pc:sldMkLst>
          <pc:docMk/>
          <pc:sldMk cId="1770067760" sldId="381"/>
        </pc:sldMkLst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8" creationId="{5E3FA711-1C87-4B13-B4B2-A162307A0A93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9" creationId="{D55D3A5C-0DBF-4B12-A10F-D086F97D8465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5" creationId="{CB64B25E-4DF2-4F9E-BDD8-79ACDD2E6698}"/>
          </ac:spMkLst>
        </pc:spChg>
        <pc:spChg chg="add mod ord">
          <ac:chgData name="mnats" userId="2d5df061-6255-4755-935c-bfd826af269a" providerId="ADAL" clId="{F86F69E4-C397-4E7B-9AAE-4F2A288F8A74}" dt="2025-10-27T13:38:59.092" v="1609" actId="13244"/>
          <ac:spMkLst>
            <pc:docMk/>
            <pc:sldMk cId="1770067760" sldId="381"/>
            <ac:spMk id="16" creationId="{74923ADB-FAC1-4513-8A0E-6D7B193FF5CA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7" creationId="{93E0AC33-43AB-456D-9A00-5B06F19C1CB8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8" creationId="{F432D194-9B9F-45BC-B54A-D6C75E3CF969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9" creationId="{B1DBE5F1-C1ED-4ADB-B556-A1440DEDE7A8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24" creationId="{D30163F1-D45F-44E1-A3B9-45C6F9F5E8D5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5" creationId="{77C86274-DC3D-4C54-AF46-E44164BFBCEA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7" creationId="{2B2EC7F9-179A-4825-A5D0-8D582CFECC2E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8" creationId="{7EE39BDF-04FD-4917-A7F2-803B3854939F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9" creationId="{5593AF9C-F4E6-46D1-813C-DEC99C284A97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0" creationId="{C51484EC-222D-4F0C-8370-494E73C63C15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1" creationId="{E0DA99B7-65F5-441E-9851-D93EE2272871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2" creationId="{09B09F2F-9E4C-4358-AE2C-8A3A02F04E9F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3" creationId="{58FF1E71-BBC8-4FB8-8EE5-3C30BA03D0A6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4" creationId="{C611F333-5497-4F16-9C7A-BAA92502A5EB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5" creationId="{78FD4D07-6DAD-4A12-89D0-CFE2D1C85215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6" creationId="{62E26CA3-DDDD-4D2E-83D6-91C4CDDD4E44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7" creationId="{B5978EAA-9038-4AE1-B427-ADD2D945794A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8" creationId="{1BB65110-C8A2-44B2-A9A9-2A2D6133789C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9" creationId="{9817B145-B0D1-4A7F-8634-4D30EE23DD8C}"/>
          </ac:spMkLst>
        </pc:spChg>
        <pc:grpChg chg="add mod">
          <ac:chgData name="mnats" userId="2d5df061-6255-4755-935c-bfd826af269a" providerId="ADAL" clId="{F86F69E4-C397-4E7B-9AAE-4F2A288F8A74}" dt="2025-10-27T13:35:01.919" v="1404" actId="962"/>
          <ac:grpSpMkLst>
            <pc:docMk/>
            <pc:sldMk cId="1770067760" sldId="381"/>
            <ac:grpSpMk id="2" creationId="{FDBBAABC-EE54-4C07-AD26-A12A972492FC}"/>
          </ac:grpSpMkLst>
        </pc:grpChg>
        <pc:grpChg chg="mod">
          <ac:chgData name="mnats" userId="2d5df061-6255-4755-935c-bfd826af269a" providerId="ADAL" clId="{F86F69E4-C397-4E7B-9AAE-4F2A288F8A74}" dt="2025-10-27T13:33:23.169" v="1116" actId="962"/>
          <ac:grpSpMkLst>
            <pc:docMk/>
            <pc:sldMk cId="1770067760" sldId="381"/>
            <ac:grpSpMk id="3" creationId="{FEAC851A-8C19-4994-8C5C-EE147BDD93CE}"/>
          </ac:grpSpMkLst>
        </pc:grpChg>
        <pc:grpChg chg="add del mod">
          <ac:chgData name="mnats" userId="2d5df061-6255-4755-935c-bfd826af269a" providerId="ADAL" clId="{F86F69E4-C397-4E7B-9AAE-4F2A288F8A74}" dt="2025-10-27T13:38:38.982" v="1604" actId="165"/>
          <ac:grpSpMkLst>
            <pc:docMk/>
            <pc:sldMk cId="1770067760" sldId="381"/>
            <ac:grpSpMk id="10" creationId="{D0FF8786-614F-42DB-88FE-49891C2BBB5D}"/>
          </ac:grpSpMkLst>
        </pc:grpChg>
        <pc:grpChg chg="add mod">
          <ac:chgData name="mnats" userId="2d5df061-6255-4755-935c-bfd826af269a" providerId="ADAL" clId="{F86F69E4-C397-4E7B-9AAE-4F2A288F8A74}" dt="2025-10-27T13:35:27.797" v="1410" actId="962"/>
          <ac:grpSpMkLst>
            <pc:docMk/>
            <pc:sldMk cId="1770067760" sldId="381"/>
            <ac:grpSpMk id="11" creationId="{C7435ED3-C7A9-4036-A913-FD49E5C76A46}"/>
          </ac:grpSpMkLst>
        </pc:grpChg>
        <pc:grpChg chg="add mod ord">
          <ac:chgData name="mnats" userId="2d5df061-6255-4755-935c-bfd826af269a" providerId="ADAL" clId="{F86F69E4-C397-4E7B-9AAE-4F2A288F8A74}" dt="2025-10-27T13:39:05.385" v="1610" actId="13244"/>
          <ac:grpSpMkLst>
            <pc:docMk/>
            <pc:sldMk cId="1770067760" sldId="381"/>
            <ac:grpSpMk id="13" creationId="{58ADDBCA-6730-4A51-A24E-E471DE34F5A9}"/>
          </ac:grpSpMkLst>
        </pc:grpChg>
        <pc:grpChg chg="add mod">
          <ac:chgData name="mnats" userId="2d5df061-6255-4755-935c-bfd826af269a" providerId="ADAL" clId="{F86F69E4-C397-4E7B-9AAE-4F2A288F8A74}" dt="2025-10-27T13:38:43.857" v="1607" actId="962"/>
          <ac:grpSpMkLst>
            <pc:docMk/>
            <pc:sldMk cId="1770067760" sldId="381"/>
            <ac:grpSpMk id="20" creationId="{B49A2DC2-E285-4A70-938B-1CF69C662850}"/>
          </ac:grpSpMkLst>
        </pc:grpChg>
      </pc:sldChg>
      <pc:sldChg chg="modSp mod">
        <pc:chgData name="mnats" userId="2d5df061-6255-4755-935c-bfd826af269a" providerId="ADAL" clId="{F86F69E4-C397-4E7B-9AAE-4F2A288F8A74}" dt="2025-10-27T12:58:03.409" v="101" actId="20577"/>
        <pc:sldMkLst>
          <pc:docMk/>
          <pc:sldMk cId="3101884789" sldId="382"/>
        </pc:sldMkLst>
        <pc:spChg chg="mod">
          <ac:chgData name="mnats" userId="2d5df061-6255-4755-935c-bfd826af269a" providerId="ADAL" clId="{F86F69E4-C397-4E7B-9AAE-4F2A288F8A74}" dt="2025-10-27T12:58:03.409" v="101" actId="20577"/>
          <ac:spMkLst>
            <pc:docMk/>
            <pc:sldMk cId="3101884789" sldId="382"/>
            <ac:spMk id="2" creationId="{FA052F0E-0CDB-4AE9-804F-7AC05F27F000}"/>
          </ac:spMkLst>
        </pc:spChg>
      </pc:sldChg>
      <pc:sldChg chg="modSp mod">
        <pc:chgData name="mnats" userId="2d5df061-6255-4755-935c-bfd826af269a" providerId="ADAL" clId="{F86F69E4-C397-4E7B-9AAE-4F2A288F8A74}" dt="2025-10-27T13:42:02.088" v="1779" actId="20577"/>
        <pc:sldMkLst>
          <pc:docMk/>
          <pc:sldMk cId="532245850" sldId="384"/>
        </pc:sldMkLst>
        <pc:spChg chg="mod">
          <ac:chgData name="mnats" userId="2d5df061-6255-4755-935c-bfd826af269a" providerId="ADAL" clId="{F86F69E4-C397-4E7B-9AAE-4F2A288F8A74}" dt="2025-10-27T13:42:02.088" v="1779" actId="20577"/>
          <ac:spMkLst>
            <pc:docMk/>
            <pc:sldMk cId="532245850" sldId="384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1:55.549" v="1759" actId="20577"/>
        <pc:sldMkLst>
          <pc:docMk/>
          <pc:sldMk cId="3364951205" sldId="385"/>
        </pc:sldMkLst>
        <pc:spChg chg="mod">
          <ac:chgData name="mnats" userId="2d5df061-6255-4755-935c-bfd826af269a" providerId="ADAL" clId="{F86F69E4-C397-4E7B-9AAE-4F2A288F8A74}" dt="2025-10-27T13:41:55.549" v="1759" actId="20577"/>
          <ac:spMkLst>
            <pc:docMk/>
            <pc:sldMk cId="3364951205" sldId="385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2:25.141" v="1835" actId="20577"/>
        <pc:sldMkLst>
          <pc:docMk/>
          <pc:sldMk cId="4041699365" sldId="386"/>
        </pc:sldMkLst>
        <pc:spChg chg="mod">
          <ac:chgData name="mnats" userId="2d5df061-6255-4755-935c-bfd826af269a" providerId="ADAL" clId="{F86F69E4-C397-4E7B-9AAE-4F2A288F8A74}" dt="2025-10-27T13:42:25.141" v="1835" actId="20577"/>
          <ac:spMkLst>
            <pc:docMk/>
            <pc:sldMk cId="4041699365" sldId="386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19.182" v="1817" actId="20577"/>
        <pc:sldMkLst>
          <pc:docMk/>
          <pc:sldMk cId="3080928223" sldId="387"/>
        </pc:sldMkLst>
        <pc:spChg chg="mod">
          <ac:chgData name="mnats" userId="2d5df061-6255-4755-935c-bfd826af269a" providerId="ADAL" clId="{F86F69E4-C397-4E7B-9AAE-4F2A288F8A74}" dt="2025-10-27T13:42:19.182" v="1817" actId="20577"/>
          <ac:spMkLst>
            <pc:docMk/>
            <pc:sldMk cId="3080928223" sldId="387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36.668" v="1877" actId="20577"/>
        <pc:sldMkLst>
          <pc:docMk/>
          <pc:sldMk cId="3440988501" sldId="388"/>
        </pc:sldMkLst>
        <pc:spChg chg="mod">
          <ac:chgData name="mnats" userId="2d5df061-6255-4755-935c-bfd826af269a" providerId="ADAL" clId="{F86F69E4-C397-4E7B-9AAE-4F2A288F8A74}" dt="2025-10-27T13:42:36.668" v="1877" actId="20577"/>
          <ac:spMkLst>
            <pc:docMk/>
            <pc:sldMk cId="3440988501" sldId="388"/>
            <ac:spMk id="2" creationId="{BA66CF36-00A5-4184-97F9-F149C9893FA6}"/>
          </ac:spMkLst>
        </pc:spChg>
      </pc:sldChg>
      <pc:sldChg chg="add">
        <pc:chgData name="mnats" userId="2d5df061-6255-4755-935c-bfd826af269a" providerId="ADAL" clId="{F86F69E4-C397-4E7B-9AAE-4F2A288F8A74}" dt="2025-10-27T12:58:12.617" v="111"/>
        <pc:sldMkLst>
          <pc:docMk/>
          <pc:sldMk cId="2708804976" sldId="389"/>
        </pc:sldMkLst>
      </pc:sldChg>
      <pc:sldChg chg="addSp delSp modSp add mod">
        <pc:chgData name="mnats" userId="2d5df061-6255-4755-935c-bfd826af269a" providerId="ADAL" clId="{F86F69E4-C397-4E7B-9AAE-4F2A288F8A74}" dt="2025-10-27T18:35:32.251" v="1913" actId="20577"/>
        <pc:sldMkLst>
          <pc:docMk/>
          <pc:sldMk cId="1482286775" sldId="390"/>
        </pc:sldMkLst>
        <pc:spChg chg="mod">
          <ac:chgData name="mnats" userId="2d5df061-6255-4755-935c-bfd826af269a" providerId="ADAL" clId="{F86F69E4-C397-4E7B-9AAE-4F2A288F8A74}" dt="2025-10-27T13:06:17.041" v="168" actId="20577"/>
          <ac:spMkLst>
            <pc:docMk/>
            <pc:sldMk cId="1482286775" sldId="390"/>
            <ac:spMk id="2" creationId="{074FBE4C-3C37-4F06-9A37-68A161AFBED7}"/>
          </ac:spMkLst>
        </pc:spChg>
        <pc:spChg chg="mod">
          <ac:chgData name="mnats" userId="2d5df061-6255-4755-935c-bfd826af269a" providerId="ADAL" clId="{F86F69E4-C397-4E7B-9AAE-4F2A288F8A74}" dt="2025-10-27T18:35:32.251" v="1913" actId="20577"/>
          <ac:spMkLst>
            <pc:docMk/>
            <pc:sldMk cId="1482286775" sldId="390"/>
            <ac:spMk id="3" creationId="{5261820A-F36D-49F9-B4ED-852D19031B23}"/>
          </ac:spMkLst>
        </pc:spChg>
        <pc:spChg chg="add del">
          <ac:chgData name="mnats" userId="2d5df061-6255-4755-935c-bfd826af269a" providerId="ADAL" clId="{F86F69E4-C397-4E7B-9AAE-4F2A288F8A74}" dt="2025-10-27T13:17:04.270" v="443" actId="22"/>
          <ac:spMkLst>
            <pc:docMk/>
            <pc:sldMk cId="1482286775" sldId="390"/>
            <ac:spMk id="5" creationId="{BAFAE546-282B-4B71-98B7-38810C9364B2}"/>
          </ac:spMkLst>
        </pc:spChg>
      </pc:sldChg>
      <pc:sldChg chg="modSp add mod">
        <pc:chgData name="mnats" userId="2d5df061-6255-4755-935c-bfd826af269a" providerId="ADAL" clId="{F86F69E4-C397-4E7B-9AAE-4F2A288F8A74}" dt="2025-10-27T18:35:38.059" v="1914"/>
        <pc:sldMkLst>
          <pc:docMk/>
          <pc:sldMk cId="2354826245" sldId="391"/>
        </pc:sldMkLst>
        <pc:spChg chg="mod">
          <ac:chgData name="mnats" userId="2d5df061-6255-4755-935c-bfd826af269a" providerId="ADAL" clId="{F86F69E4-C397-4E7B-9AAE-4F2A288F8A74}" dt="2025-10-27T13:17:08.831" v="451" actId="20577"/>
          <ac:spMkLst>
            <pc:docMk/>
            <pc:sldMk cId="2354826245" sldId="391"/>
            <ac:spMk id="2" creationId="{074FBE4C-3C37-4F06-9A37-68A161AFBED7}"/>
          </ac:spMkLst>
        </pc:spChg>
        <pc:spChg chg="mod">
          <ac:chgData name="mnats" userId="2d5df061-6255-4755-935c-bfd826af269a" providerId="ADAL" clId="{F86F69E4-C397-4E7B-9AAE-4F2A288F8A74}" dt="2025-10-27T18:35:38.059" v="1914"/>
          <ac:spMkLst>
            <pc:docMk/>
            <pc:sldMk cId="2354826245" sldId="391"/>
            <ac:spMk id="3" creationId="{5261820A-F36D-49F9-B4ED-852D19031B23}"/>
          </ac:spMkLst>
        </pc:spChg>
      </pc:sldChg>
      <pc:sldChg chg="add del">
        <pc:chgData name="mnats" userId="2d5df061-6255-4755-935c-bfd826af269a" providerId="ADAL" clId="{F86F69E4-C397-4E7B-9AAE-4F2A288F8A74}" dt="2025-10-27T13:19:16.439" v="558" actId="47"/>
        <pc:sldMkLst>
          <pc:docMk/>
          <pc:sldMk cId="3025086367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5CBF1C-C28A-4818-8CC0-9E71460E9DE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9:08.17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28T03:09:08.179"/>
    </inkml:context>
  </inkml:definitions>
  <inkml:trace contextRef="#ctx0" brushRef="#br0">1546 10710 7359 0,'3'-9'656'0,"-1"1"-528"0,-2 3-128 0,0 1 0 0,0 0 1120 0,2-5 192 0,0-6 32 0,4-8 16 0,-1-5 176 0,1 5 16 0,-2 4 16 0,1 4 0 16,-1 9-320-16,-2-1-64 0,0 7-16 0,-2 2 0 15,0 5-144-15,-2 3-48 0,2 5 0 0,-2 2 0 16,0 5 16-16,-3 1 0 0,3 2 0 0,-2 3 0 16,2 4-288-16,0-4-48 0,0 6-16 0,0-2 0 15,2-2-208-15,0 6-48 0,0 4-16 0,-3 5 0 16,3-5-64-16,0 7-16 0,-4 9 0 0,4 1 0 16,0 5-96-16,0 2 0 0,0 2-16 0,2 0 0 15,0 0 16-15,3-3 0 16,-3 1 0-16,2-6 0 0,-2-11-16 0,2 2 0 0,-1 2 0 0,-3 4 0 15,-3 3-176-15,1 1 128 0,-2 3-128 0,0 2 128 16,0-2 16-16,-3 6 0 0,1 2 0 0,-1-2 0 0,1 0 112 0,2-2 32 16,2-6 0-16,-1-1 0 0,1-1-48 0,2-1-16 15,-2 3 0-15,-2 0 0 0,0 6-224 0,-1-3 0 16,1 10 0-16,-2 1 0 16,-1 5 0-16,-1-2 128 0,1-7-128 0,-1 4 0 0,-1 3 160 0,3 4-16 15,-2-2 0-15,1-5 0 0,1 1-144 0,1-9 128 16,3 0-128-16,0-7 128 0,6 1-128 0,-1-9-176 15,1-8 48-15,2-5 0 0,1-2 128 0,-1-6 0 0,3-2 0 16,-1-7 0-16,5 0 128 0,0-6 16 0,2-6 0 0,-1-5-11744 16,-1-4-2352-1</inkml:trace>
  <inkml:trace contextRef="#ctx1" brushRef="#br0">20509 18576 0</inkml:trace>
  <inkml:trace contextRef="#ctx0" brushRef="#br0" timeOffset="2">3711 11736 5519 0,'0'0'496'0,"0"0"-496"0,0 2 0 0,0-2 0 0,2 0 1008 0,-2 2 96 0,2-2 32 0,2 4 0 0,2-4 272 0,5 0 64 15,0 0 16-15,1-6 0 0,3 2-496 0,0-1-96 16,0-1-32-16,2 0 0 0,2-1-96 0,1 3 0 16,3-7-16-16,0 5 0 15,3 2-176-15,2-5-16 0,2 5-16 0,1 0 0 0,4-5-400 0,-1 1-144 16,4-1 0-16,0-1 144 0,5 1-144 0,-3-2 0 15,3 3 0-15,0 1 0 16,-3-3 128-16,1 3-128 0,1 1 128 0,-1-2-128 16,-1 1 0-16,1 1 0 0,-1 1 128 0,-2 1-128 0,3 0 0 0,-3 4 0 0,5-2 0 0,-5 2 0 15,3 2 0-15,-3 0 0 0,4 4 0 0,1-6 0 16,4 3 208-16,-2-3 64 0,2-3 16 16,-1 3 0-16,1-4 176 0,0 2 48 15,0 0 0-15,2 2 0 0,-4 0-160 0,-1 0-32 0,1 0 0 16,0 2 0-16,-3 4-160 0,5-1-32 0,2 3-128 0,0 1 192 15,0 4 64-15,2-3 0 0,1 1 0 0,-3-1 0 16,-3 1 32-16,3 0 16 0,5-1 0 0,-3-3 0 16,-2 1-176-16,0 1-128 0,0-1 192 0,-2 1-192 15,-1-1 160-15,6 3-160 0,-1-5 128 0,4 5-128 16,5-5 352-16,1 1-16 0,3 1 0 0,0-1 0 0,-2-1-96 16,-2-4-32-16,-1 5 0 0,-1-7 0 0,-3 2-16 0,3 2-16 15,3-4 0-15,1 0 0 0,0 2-48 0,4-2 0 16,2 2 0-16,2-2 0 0,-1 2 96 0,-1-2 16 15,2 0 0-15,0-2 0 0,-1-2 0 0,-1 0 0 16,0-3 0-16,0 3 0 0,-2 2-80 0,-2-2-16 16,-2-1 0-16,4 3 0 15,6 2-144-15,3 0 0 0,-1 0 0 0,-3-6 0 16,-3 2 0-16,2-3 0 0,2-1 128 0,5-3-128 16,-2 1 208-16,-1 1 16 0,3 0 0 0,-3 5 0 0,1 0 0 0,-3 0 0 0,-1-1 0 0,-3 1 0 15,-4 2-224-15,-3-6 144 0,1 1-144 0,0 3 128 16,0 2-128-16,0-2 0 0,-5 4 0 0,1 4 0 15,-1 2 0-15,3 1 0 16,-3 1 0-16,-1 3 0 0,-3-3 0 0,-6 1 0 0,-5 1 128 0,1-3-128 16,-3-1 192-1,-3 3-32-15,-3-3-16 0,-2-4 0 0,-3-2-144 0,-1-2 0 0,-2 2 0 0,-3-6 0 16,-2-1 0-16,1 3 0 0,-5-4 0 0,0 1 0 16,-4 1 0-16,-3-3 0 0,-1 3 0 0,-5-1 0 31,-2 1-1088-31,-2 2-112 0,0 2-16 0,-2 2-14464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1:00.2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16842 16353 2751 0,'-5'0'256'0,"3"0"-256"0,0 0 0 0,2 0 0 0,0 0 3008 0,0 0 576 0,0 0 96 0,2 0 32 0,-2 0 128 0,4 3 48 15,1 3 0-15,-5-6 0 0,0 0-1264 0,0 0-240 16,19 36-48-16,-15-23-16 0,3-2-1360 0,-1-1-256 15,-2-1-64-15,0-3-16 0,1 0-320 0,-1-1-64 16,-2-1-16-16,0-4 0 0,-2 2 16 0,-2-2 0 16,0-2 0-16,0-2 0 0,-5-1-80 0,3-5-16 15,-2-3 0-15,-3-2 0 0,1-4-144 0,-3-7 0 16,0-1 0-16,-1-9 0 0,-1-3 0 0,0 1 0 0,0-3 0 16,-2-1 0-16,-2-5-320 0,-2 2 16 0,-2 7 0 0,0 0 0 15,1 4 64-15,-3 4 16 0,4 6 0 0,-5 5 0 16,1 6 224-16,-3 7-144 0,3 2 144 0,-3 8-128 31,1 0-304-31,1 7-48 0,-1 4-16 0,1 4 0 0,3 4 176 0,-2 7 16 0,1 9 16 0,1 5 0 16,4-1 288-16,0 8-192 0,0 6 192 0,4 9-160 15,3 5 544-15,1 1 96 0,3 0 32 0,6 9 0 16,-2 7-64-16,4-1 0 0,2-2 0 0,0-6 0 16,5 4-96-16,4 2-32 0,1 4 0 0,6-10 0 15,-1-13 0-15,6-13-16 0,5-10 0 0,2-13 0 16,4-11-432-16,3-8-96 0,3-9-16 0,5-4 0 0,4-7 496 0,2-4 80 15,5-2 32-15,-7-2 0 16,0 0-752-16,-2 0-128 0,0-4-48 0,-2 2-18320 16</inkml:trace>
  <inkml:trace contextRef="#ctx0" brushRef="#br0" timeOffset="1">17568 16481 13823 0,'-4'4'1216'0,"2"1"-960"0,-1-5-256 0,3 2 0 0,3-2 1520 0,-1 0 256 0,2 0 48 0,7-2 16 0,6 2 1888 0,10-9 384 0,7-4 80 0,5-4 16 15,1 0-2400-15,1-2-464 0,-3 0-112 0,0 0-16 16,-4 2-1216-16,-4 2 0 0,-2 4-256 0,-7 5 48 16,-4 6-1216-16,-6 4-240 0,-5 2-64 0,-4 5 0 15,-4 6-672-15,-2 2-144 0</inkml:trace>
  <inkml:trace contextRef="#ctx0" brushRef="#br0" timeOffset="2">17706 16741 23039 0,'3'0'1024'0,"-1"0"192"0,2 0-960 0,0-4-256 16,0 4 0-16,1-3 0 0,3 3 1904 0,7-4 336 0,9-2 64 0,7-1 0 16,10-1 512-16,-5 6 80 0,-2 4 32 0,-2 2 0 31,-2 3-2144-31,-4 3-416 0,-1 3-96 0,1 0-12848 0,-3 0-2576 0</inkml:trace>
  <inkml:trace contextRef="#ctx0" brushRef="#br0" timeOffset="3">19055 15551 13823 0,'6'-7'1216'0,"-2"1"-960"0,1 6-256 0,-5-4 0 16,0 4 1408-16,0-2 256 0,2-3 32 0,0-1 16 15,-2-3 640-15,-4 1 128 0,-5-1 16 0,-6 3 16 16,-2 0-848-16,-4 1-160 0,-3 3-32 0,-1 2-16 0,1 2-240 16,1 3-64-16,2 1 0 0,6-2 0 0,4 5-576 0,7 4-128 15,4 4-32-15,4 0 0 0,7 8-160 0,1 5-48 16,8 6 0-16,1 9 0 0,0 4-208 0,-4 2 144 15,0 9-144-15,-8 3 128 0,-3-3-128 0,-4 6-144 16,-6 9 144-16,-2-5-208 0,-5 6-112 0,-4 1 0 16,-2 0-16-16,-2-7 0 0,2-8 336 0,2-9 0 0,2-4 128 0,0-11-128 15,3-6 0-15,-1-17 0 16,5-9 0-16,2-6 0 0,4-8-192 0,0-5-112 0,2-6-16 0,2 2-16 16,2-2 336-16,1 4 256 0,3-2-32 0,1 0-16 15,2 2 48-15,4-2 0 0,4 2 0 0,3 0 0 16,-1 7-32-16,3 1 0 0,1 3 0 0,1 4 0 15,4 0-224-15,2 4 0 0,0 9 128 0,-2 4-128 16,0 9 144-16,-7 3-16 0,1 8 0 0,-7 1 0 16,-2 7-128-16,-6 1-144 0,0 10 144 0,-5 14-208 15,0 7 208-15,1 10 0 0,-1 0 0 0,-2 1 0 0,5-3 0 16,-1-2 192-16,1-2-64 0,4-20-128 0,2-7 128 16,-1-16-128-16,6-6 0 0,-1-9 0 0,2-4 0 0,5-2 0 15,-1-6 0-15,3-5-12352 16,2-3-2368-16</inkml:trace>
  <inkml:trace contextRef="#ctx0" brushRef="#br0" timeOffset="4">20501 16132 7359 0,'2'-6'656'0,"-2"-1"-528"0,2 5-128 0,-2 0 0 0,0 2 832 0,0-6 128 0,2-1 16 0,-2-3 16 0,-2-5 1088 0,0 0 224 0,-4-2 32 0,-3 2 16 31,1 2 208-31,-3-4 32 0,0 0 16 0,-2-2 0 16,3 0-800-16,-1 4-144 0,-2-2-48 0,3 2 0 15,1 4-704-15,1 5-144 0,-1 2-16 0,5 8-16 16,0-4-80-16,2 10-16 0,2 3 0 0,-3 6 0 16,8 9-256-16,-3-5-48 0,2 7-16 0,0 4 0 15,3 5-176-15,-5 10-144 0,0 2 192 0,-2 8-192 16,-2-1 0-16,-2 8 0 0,-5 4 0 0,1-6 0 16,-3 0-336-16,0-7-32 0,3-12 0 0,-1-2 0 15,3-16 0-15,2-3 0 0,-1-5 0 0,3-6 0 16,2-5-384-16,2-6-80 0,3-4 0 0,-1-2-16 15,4-11 144-15,1 2 48 0,2-8 0 0,-1 0 0 0,3 4 864 0,-2-9 176 16,3 3 48-16,-1-3 0 0,2 9-176 0,0 2-48 16,2 7 0-16,2-1 0 0,0 7-384 0,5-2-80 15,1 4 0-15,1 4-16 0,0 7 80 0,-1 1 0 16,1 8 16-16,-1 5 0 0,-1 5 176 0,-3 2 128 16,0 2-128-16,-4-2 176 0,-2-2 144 0,-2 6 48 15,2 2 0-15,-2 7 0 0,-1 2-368 0,-1 6 0 16,2 2 0-16,0 3 0 15,-1-5-352-15,3-4-96 0,-2-7 0 0,2-10-16 0,0-8 240 0,0-9 48 0,2-9 16 0,-2-8 0 16,0-7-128-16,-2-5-32 0,-1-6 0 0,1-1-13968 16</inkml:trace>
  <inkml:trace contextRef="#ctx0" brushRef="#br0" timeOffset="5">21012 16109 21183 0,'2'10'944'0,"0"-3"192"0,0 3-912 0,1-3-224 0,-1-3 0 0,0 2 0 0,2 7 2736 0,2 8 496 0,9 18 96 0,0 12 32 0,2 15-1008 0,0 0-208 0,3-2-32 0,-6 2-16 15,1 0-1424-15,-2-11-288 0,0 0-48 0,0-8-16 16,-3-4-320-16,3-9 128 0,-2-2-128 0,-1-11 0 31,1-4-384-31,-2-6-160 0,-1-5-32 0,1-6 0 16,-1-4-1792-16,-4-7-352 0</inkml:trace>
  <inkml:trace contextRef="#ctx0" brushRef="#br0" timeOffset="6">21170 15804 18431 0,'8'-15'1632'0,"1"5"-1312"16,-1 1-320-16,-4 5 0 0,5 0 2688 0,2-3 448 15,10-12 112-15,9-4 16 0,10-3-432 0,-4 7-80 16,-1 4 0-16,-10 11-16 0,-4 8-1888 0,-1 7-368 0,-8 6-80 0,1 8-16 15,-2 3-224-15,-3 0-160 0,1 4 192 0,-1-1-192 16,-1 8 0-16,-3-7 0 0,0 6 0 0,0-2 0 16,-1 5 0-16,-3-1 0 0,2 7 0 0,0 2 0 15,2 0 0-15,0-7 0 0,5 3-128 0,-1-13 128 16,7-4 0-16,0-7 0 0,2-4 0 0,0-6 0 16,5-5-128-16,-1-6 128 0,-2-4-208 0,0-5 80 15,0 1-16-15,1-5 0 0,-3 2 0 0,-2-6 0 31,-3 5 144-31,-1 1 0 0,0-4 0 0,-3 2-128 16,3 1 128-16,-5 1 0 0,1 4 0 0,-3-1 0 16,-2 2 0-16,0 3 0 0,-2 1 0 0,-2 0 128 15,0 4-128-15,-5 0 0 0,3 5 0 0,-2-5 0 0,-1 6 0 16,7-8 0-16,0 0 0 0,0 0 128 0,-12 32-128 0,10-21 144 16,-1 4-144-16,3 4 160 0,0 2-160 0,0 7 0 15,5 6 0-15,-1 4 0 0,2 5 128 0,5 4-128 16,2 0 192-16,0 0-64 0,-1 2 0 0,3-7 0 15,-2-1 0-15,0 1 0 0,2-4 0 0,-3 1 0 16,5-3 0-16,1 0 0 0,-1 0 112 0,2-4 16 16,-4-8 0-16,0-3 0 0,-3 0-256 0,-1-6 0 0,-3-2 0 15,-5-2-160-15,-1-1 160 0,-7-6 0 0,-3 3 128 0,-5-5-128 16,0 0 144-16,1 0-144 0,-3-2 192 0,-2 0-192 16,2 0 128-16,0 0-128 0,0 0 0 0,0 0 0 31,7 0-400-31,-3 5-192 0,4-5-48 0,5 2-18144 0</inkml:trace>
  <inkml:trace contextRef="#ctx0" brushRef="#br0" timeOffset="7">22546 17205 9215 0,'8'-2'816'0,"-4"2"-656"0,3 0-160 0,-1 0 0 0,-2 2 5696 0,-1 2 1120 0,1 3 224 0,4 1 32 0,7 9-4176 0,2 4-832 16,0 11-160-16,0 2-48 0,-4 0-1280 0,-4 7-256 16,-1-1-48-16,-1 3-16 0,-3-3-400 0,0-1-96 15,-2 1-16 1,7-8 0-16</inkml:trace>
  <inkml:trace contextRef="#ctx0" brushRef="#br0" timeOffset="8">23532 16200 8287 0,'-4'2'736'0,"1"-2"-592"0,1-2-144 0,0 0 0 0,2 0 1088 0,-2 2 176 0,0-4 32 0,0-3 16 16,-3-3 704-16,-1-5 144 15,-2-4 16-15,1-3 16 0,1 1 416 0,2-7 80 0,1 3 0 0,1-3 16 16,4 0-656-16,3-4-144 0,3 5-32 0,3 1 0 0,2-1-736 0,2 3-160 15,2-4-16 1,2 7-16-16,4 0-496 0,3 4-112 0,1 2-16 0,1 9 0 0,0 1-64 0,-3 10 0 16,3 7-16-16,-5 10 0 0,-3 5-240 0,-3 9 0 31,-5 3 0-31,-3 10 0 0,-3 15-160 0,-6 10-80 0,-2 7-16 0,-4 11 0 16,-5 12-16-16,1-2-16 0,-5-2 0 0,0-2 0 31,-2-2-496-31,-2-13-112 0,1-9 0 0,-1-3-16 15,0-12-384-15,-2-8-80 0,2-6-16 0,-3-13 0 16,5-13 224-16,0-12 32 0,0-14 16 0,4-12 0 0,1-13 1552 0,1-8 304 0,5-9 64 0,4 0 16 16,4 0 176-16,4 0 32 0,5 0 16 0,4 2 0 15,4 7 144-15,4 1 32 0,5 3 0 0,6 13 0 16,4 8-400-16,5 4-80 0,6 9-16 0,4 2 0 16,5 11-336-16,1-1-64 0,3 11 0 0,0 3-16 15,-3-3-48-15,-3 3 0 0,-7 1 0 0,-2-4 0 16,-3-1-256-16,-3 1 0 0,-5 0 0 0,-4-4 0 15,-4 2-192-15,-3-2-32 0,-1-2-16 0,-1-2-19136 16</inkml:trace>
  <inkml:trace contextRef="#ctx0" brushRef="#br0" timeOffset="9">25148 16539 37727 0,'7'-11'832'0,"-3"7"160"0,0 2 32 0,-2 4 48 0,1 2-864 0,1 2-208 0,4 3 0 0,7 10 0 0,4 17 736 0,1 13 96 0,-3 9 32 0,0 10 0 0,-5 2-624 0,-1 7-240 15,2 1 176-15,-2-1-176 16,3-2 0-16,3-12-160 0,5-7 0 0,1-14-17952 16</inkml:trace>
  <inkml:trace contextRef="#ctx0" brushRef="#br0" timeOffset="10">25985 15315 12031 0,'-21'0'256'0,"11"0"64"0,-1 0 16 0,2 0 0 0,5 0-336 0,0 0 0 0,0 0 0 0,-5 2 0 16,-2 2 2448-16,-1 0 432 0,-1 3 64 0,4-1 32 0,3 0-768 0,4 5-160 15,2 2-16-15,2 4-16 0,2 2-544 0,0 6-128 16,1 7 0-16,-1 9-16 0,0 6-1008 0,-2 6-320 15,0 4 160-15,3 3-160 0,-1 4 544 0,0-2 32 16,1-3 0-16,-1 1 0 0,2-7-576 0,-2-2 0 16,1 0 0-16,-3-6 0 0,-2-7 0 0,-2-6-192 15,2-8 0-15,-2-9 0 0,2-9-32 0,-3-6 0 16,6-6 0-16,-1-5 0 16,4-6-160-16,3-4-16 0,6-5-16 0,2 3 0 15,2-5-288-15,2 7-48 0,5-5-16 0,-1 5 0 0,3 2 624 0,-5 4 144 0,3 4 0 0,-1 7 0 31,1 6 0-31,-3 4 0 0,-3 5 0 0,-1 6 0 16,-2 6 0-16,-2 5 0 0,0 4 0 0,-3 4 0 0,-1 3 960 0,-2 1 240 0,-1 9 32 0,-4 8 16 16,3 5-464-16,-3 2-80 0,0 2-32 0,-2 2 0 15,0 5-464-15,-2-7-80 0,5-7-128 0,-3-6 176 16,6-8-176-16,1-9 0 16,4-6 0-16,2-9 0 15,4-6-720-15,2-8-176 0,5-12-48 0,-1-7-15264 0</inkml:trace>
  <inkml:trace contextRef="#ctx0" brushRef="#br0" timeOffset="11">26720 15276 25791 0,'-10'-19'1152'0,"3"8"224"0,3 3-1104 0,0-3-272 0,2 5 0 0,-3 2 0 0,1-1 848 0,-2-5 112 0,-3-3 32 0,-4 2 0 0,-4 1 464 0,0 3 80 0,-2 14 32 0,-2 3 0 16,4 7-736-16,0 5-128 0,0 5-48 0,2 5 0 15,2 0-144-15,5 2-16 0,5-2-16 0,6-4 0 16,3-1-272-16,5 1-48 0,8 0-16 0,2-3 0 15,2 3 96-15,1 0 16 0,1 4 0 0,1 2 0 16,0 2-256-16,-3 2 0 0,3 1 0 0,-5-1 0 16,0 2 0-16,-4-4 0 0,2-4 0 0,-4-4 0 15,0-4 0-15,-2-3 0 0,0-2 0 0,-5-2 0 16,3 0 0-16,-5 0 0 0,-1-2 0 0,-1 2 0 16,0-4 0-16,-4 6 0 0,2 4 0 0,-4 5 0 0,0 8 0 15,0-4-256-15,-5 2 48 0,1 0 16 16,0-2-320-16,-1-2-48 0,3-4-16 0,0-3 0 0,2 0 416 0,2-8 160 15,2 2-128-15,2 0 128 16,5-4 0-16,1 0 0 0,5 0 0 0,2-3 0 0,2 1 0 0,0 0 0 16,3 1 0-16,-1 5 0 15,0-2-656-15,-1 2-208 0,-1 3-32 0,-4-3-16 16,-3-5-1888-16,-1-1-368 0</inkml:trace>
  <inkml:trace contextRef="#ctx0" brushRef="#br0" timeOffset="12">27240 15478 8287 0,'-6'0'736'0,"1"-2"-592"0,1 0-144 0,0 0 0 0,2 2 1328 0,2-4 224 0,0 2 48 0,2-3 16 0,4-3 2032 0,1-5 416 16,-1-4 80-16,9-4 16 15,4-3-1248-15,7-5-240 0,6 1-48 0,2 0-16 0,4 3-1360 0,-2 3-272 16,3 7-48-16,-3 7-16 0,-4 8-512 0,0 4-96 16,-5 9-32-16,-1 4 0 0,-7 2-400 0,-4 9-96 15,-4-3-16-15,-5 5 0 0,-2 2-112 0,-4 0-32 16,-2 6 0-16,-2 7 0 15,-5 2-112-15,-3 0-16 0,-3 0-16 0,-4 4 0 0,-3 2 256 0,-1-4 48 0,1-2 16 0,3-7 0 16,0-8 208-16,4-6 0 0,5-3 0 0,3-10 0 16,5-5 0-16,4-6 0 0,2-4 0 0,7-8 0 47,4-1-688-47,4-6-80 0,5-9-32 0,3 3 0 0,1-2 480 0,4 1 80 0,-2 3 32 0,-3 4 0 15,1 2 208-15,-4 9 0 0,-3 1 144 0,-2 10-144 16,-4-3 0-16,-2 8 0 0,-3 1 0 0,-1 4 0 15,-1 6-176-15,-3 0-128 0,-3 7-16 0,0-5-16 16,-6 5 336-16,-3 8 208 0,-1-2-16 0,-5 5-16 0,-4 1 384 0,0 5 80 16,-4 6 0-16,-3-2 16 0,1-2 80 0,-1-5 16 15,3-3 0-15,2-10 0 0,4-7-272 0,4-12-48 16,5-3-16-16,2-9 0 16,2-9-1520-16,4-8-304 0,4-9-64 0,3-6-15040 15</inkml:trace>
  <inkml:trace contextRef="#ctx0" brushRef="#br0" timeOffset="13">27717 15042 19343 0,'13'-28'848'0,"-5"13"192"0,1 1-832 0,-3 1-208 0,1 4 0 0,-1 1 0 0,5-3 2608 0,6-8 464 0,10-7 112 0,8-3 16 16,1 5-272-16,-6 5-48 0,-5 13-16 0,-8 10 0 16,-2 7-1904-16,-4 3-384 0,-5 10-80 0,-2 8-16 0,-1 6-304 15,-3 0-176-15,0 5 192 0,-3 2-192 0,3-7 0 0,-2 5 0 16,2 1 0-16,0 1-192 0,2-2 192 0,3-1 0 16,1-8 0-16,0-2 0 0,3-6 0 0,2-1 0 15,4-1 192-15,4-5-192 0,2-4 0 0,2-5 0 16,3 1 0-16,0-9 0 0,-1-2 0 0,-1 0 0 15,-1-2 0-15,-2-2 0 0,-4 2 0 0,0-3 0 16,-2 1 0-16,-2 2 0 16,-4 0 0-16,-1 0 0 0,-2 2 0 0,1-5 0 0,-1 3 0 0,-2 0 0 0,3 2 0 0,-3 0 0 15,-2 0 0-15,3 2 0 0,-1 0 0 0,-2 3 0 16,0 1 0-16,0 5 0 0,-2-1-192 0,0 5 48 16,2 2-48-16,-2 5 0 0,-2-1 0 0,0 7 0 15,0-1 192-15,2 5-208 0,2 4 80 0,0 5 128 16,5 1-144-16,1-1 144 0,5 1 0 0,2-1 0 15,4 6 0-15,-2-5 0 0,0-1 0 0,2 1 0 16,-4 3 0-16,0 2 0 0,-4-13 0 0,-3 2 0 16,-1 2 0-16,-3-6 0 0,-4 2 0 0,-4-6 0 15,-3-2 240-15,-1-3 48 0,-3 0 16 0,0-3 0 16,-4-3-48-16,1-7 0 0,1 1 0 16,-4-9 0-16,-2 0-256 0,-3-2 0 0,1 0 0 0,-2-4 0 15,-3-5-400-15,3-1-144 0,-1 1-32 0,3-1-18272 16</inkml:trace>
  <inkml:trace contextRef="#ctx0" brushRef="#br0" timeOffset="14">28311 14759 21183 0,'11'-15'944'0,"-5"9"192"0,3-5-912 0,-3 5-224 0,-1 1 0 0,-1 5 0 0,4-6 2768 0,5 2 512 0,8-3 112 0,5 1 0 16,6 6-1024-16,-9 6-224 15,1 5-32-15,-7 6-16 0,-2 6-1392 0,-5 5-256 0,-1 8-64 0,-3-4-16 16,1 6-240-16,1-6-128 0,1 0 160 0,-1 2-160 15,3-6 0-15,-3 0 0 0,3-1 0 0,-5 3 0 0,3-2 0 16,0 2 0-16,-7 2-192 0,0 0 192 0,0 2-208 0,-2 2 64 16,0-4 16-16,0-5 0 0,2 1 128 0,2-9 0 15,1-4 0-15,3-6 0 0,3-3 0 0,1-6 0 16,3-6 0-16,0 1 0 0,0-5-160 0,2-1 0 16,0-4 0-16,0-2 0 15,0 2-224-15,-2 3-64 0,0 1 0 0,-2 5 0 0,-2-1 448 0,-5 5-160 16,-2 6 160-16,-2 3 0 15,-2 1 240-15,-2 3 144 0,-2-1 48 0,2 7 0 0,0-4-160 0,0 2-16 0,2-2-16 0,2 6 0 16,2-6-240-16,-2 4 0 0,2 2 0 0,-1-2 0 16,-1 4 0-16,-2 1 0 0,2 1 0 0,-2 3 0 31,4 1 0-31,-2-5 0 0,2 5 0 0,1 1 0 16,3-5 0-16,-1 3 0 0,1-3 0 0,-1 3 0 15,1-5 0-15,3-2 0 0,1 3 0 0,1 1 0 16,4 0 256-16,-2 1 16 0,0 1 0 0,2 3 0 15,-2 0-16-15,0 8 0 0,0 0 0 0,-2 5 0 16,-3-7-256-16,-1 8 160 0,-1 3-160 0,-1 4 128 16,-3 4-128-16,-2-4 128 0,-2 0-128 0,-4-6 128 15,-3-7-128-15,-1-4 0 0,-5-2 0 0,0-7 0 0,1-2 0 16,-5-4 0-16,0 5 0 0,0-12 0 0,-1 5 0 16,4-2-176-16,-1-2 48 0,-2-9 0 15,2 0-336-15,2-4-64 0,-2-5-16 0,2 1 0 16,3-7-1232-16,1-2-240 0,3 0-48 0,1-4-14416 0</inkml:trace>
  <inkml:trace contextRef="#ctx0" brushRef="#br0" timeOffset="15">28997 14322 23039 0,'13'-10'1024'0,"-4"6"192"0,5-7-960 0,-3 5-256 0,-2 1 0 0,-1-1 0 0,5-1 1248 0,8-3 208 0,13-5 32 0,13-2 16 0,2 2 992 0,-2 4 192 0,-4 5 32 0,-3 0 16 16,-4 3-1696-16,-6 8-336 0,-2-1-64 0,-5 2 0 15,-2 1-320-15,-1 3-64 0,-5 10-16 0,-3 3 0 16,1 0-240-16,0 1 128 0,-5 6-128 0,1-1 0 15,-3 5 0-15,-4-4 0 0,1 6 0 0,-3 7 0 16,-3 6 0-16,1 0 0 0,0 6 0 0,2-1 0 16,0 1 0-16,2-4 0 0,5 2 0 0,-1-6 0 15,3-7 0-15,-1-3 0 0,1-5 0 0,3-7 0 0,1-4 0 0,2-4 0 16,0-4 0-16,2-4 0 16,4-1 0-16,3-8 0 0,1-4 0 0,3 0 0 0,2-5 160 0,-5 1-160 15,3-1 160-15,-2-1-160 0,-1 5 128 0,-1-3-128 16,-5 6 0-16,-2 2 144 0,-4 0-144 0,-3 2 0 15,-3 0 144-15,-3 4-144 16,-2 1 0-16,-2 1 128 0,0 1-128 0,-4 1 0 0,2 1 0 0,-3 4 144 16,1-2-144-16,-2 4 0 0,-1 2 0 0,-3 9 0 15,-1-1 0-15,-4 7 0 0,2 5 0 0,1-3 0 0,1 2-160 16,2-2 160-16,5-2 0 0,2-2 0 0,4-4 0 0,2 0 0 16,7-5 0-16,2-4 240 0,4-2-64 0,4-2-16 15,3 0-32-15,1-4 0 0,7 4 0 0,-2 2 0 16,2 8-128-16,-2 3 0 0,2 4 0 0,-5 6 0 15,3 5 0-15,-2 1 0 0,-5-1 0 0,1-3 0 32,-1 3 128-32,-1 6-128 0,3 0 192 0,-2 0-64 0,-1-11 192 0,1 5 16 0,5 6 16 0,-3 0 0 15,5 4-352-15,-4 2 144 0,-1 7-144 0,-3-7 0 16,-5 3 208-16,-7-5-64 0,-3-4-16 0,-5 2 0 31,-4-2-128-31,-5-2 0 0,-1-2 0 0,-5-7 0 0,0-6 192 16,1-4 16-16,1-5 0 0,-2-4 0 0,-2-2 160 0,0-4 16 15,-4-4 16-15,2-3 0 0,0-6-400 0,-2 0 128 16,-2 0-128-16,-1-9 0 0,3 7-144 0,-6-8-112 16,-5 1-32-16,-4 1-20704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2:43:13.8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1314 9417 6447 0,'-2'0'576'0,"0"-2"-576"0,0 2 0 0,2 0 0 0,0 0 704 0,-2 0 16 0,0 2 16 0,0 1 0 15,-1 3 1328-15,-1-2 272 0,2 3 48 0,2 3 16 16,0-1-832-16,2-1-160 0,0 3-48 0,5 0 0 16,-1-1-128-16,3-3-16 0,1 3-16 0,3-5 0 15,0 1-528-15,2-6-96 0,0 0-32 0,-3 0 0 16,3-4-208-16,-2-1-32 0,2-3-16 0,-2-1 0 16,0-3-96-16,-5 1-32 0,-2 0 0 0,1-6 0 15,-1 0 64-15,-2-2 16 0,-4 2 0 0,-2 2 0 16,0 2-32-16,-4 1 0 0,2 3 0 0,-7 5 0 15,0 2 368-15,-1 2 64 0,-3 0 0 0,0 2 16 16,0 6-336-16,0 3-64 0,0 6 0 0,2-4-16 0,0 2-48 0,5 0 0 16,-1 2 0-16,5 0 0 0,2-2-192 0,2 2 144 15,0-3-144-15,4 1 128 0,3 0 208 0,-3 0 48 16,4-2 0-16,1 2 0 0,2-4-96 0,-1-1-16 16,-1-1 0-16,-1-1 0 0,3-4-144 0,0 3-128 15,-1-7 192-15,1-4-192 0,2-3 0 0,-3-1 0 16,-1-1 0-16,1-6 0 0,-3 5 128 0,-1-5-128 0,-2-2 0 0,1-2 0 15,-1-1 0-15,-2 1 0 0,0 4 0 0,-4 0 0 16,0 3 0-16,-2-3 0 0,-3 2 0 0,-1 2 0 16,-1 3 0-16,-3 6 0 0,-1-3-128 0,-4 10 128 15,0-3 0-15,4 2 0 0,0 2 0 0,2 3 0 16,1-1 0-16,-1 3 0 0,1 2 128 0,-1 2-128 16,2-2 0-16,5-1 0 0,0-1 0 0,2 0 0 15,4-5-304-15</inkml:trace>
  <inkml:trace contextRef="#ctx0" brushRef="#br0" timeOffset="6941.47">6531 9251 9215 0,'2'-8'816'0,"-2"2"-656"0,2-1-160 0,-2 3 0 0,2 2 1152 0,-2-3 208 0,4-7 48 0,0-3 0 0,3-11 704 0,1 3 128 16,-1-3 48-16,-1 7 0 0,-2 6-512 0,1 3-112 15,-3 3 0-15,0 5-16 0,0 2 176 0,0 2 32 16,-2 3 16-16,2 5 0 0,-2-3-688 0,2 8-144 0,-2-3-16 16,3 5-16-16,-3 2-416 0,2-1-80 0,0 5 0 0,2 2-16 15,2-3-208-15,-1 1-32 0,1 5-16 0,1-3 0 16,-1 3-240-16,0 4 144 0,3 2-144 0,-1 4 128 15,3 3-128-15,0-3 0 0,-1-4 0 0,1-10 0 16,4 1 0-16,-2-12 0 0,2-5 0 0,-3-8 0 16,1-6 0-16,-2-2 0 0,2-5 0 0,-3-2 0 15,1-2 320-15,2-11-32 0,4-4 0 0,4-10 0 16,5-14-48-16,5-10-16 0,4-4 0 0,5-11 0 16,0 0 48-16,7-2 16 0,0 0 0 0,2 7 0 15,-2 5-288-15,-6 14 160 0,-7 12-160 0,0-2 128 16,2 7-128-16,0-3 0 0,0 5 0 0,-4 6 0 15,-4 9-624-15,-3 3 0 0,-1 3 0 0,-3 9-12240 16,-6 4-2464-16</inkml:trace>
  <inkml:trace contextRef="#ctx0" brushRef="#br0" timeOffset="12424.78">3067 9879 4607 0,'-2'-2'400'0,"0"2"-400"0,0-4 0 0,2 2 0 0,0 2 1568 0,-2-2 224 0,-3 0 64 0,-1-5 0 0,0 3 320 0,-3-4 80 0,1 5 16 0,1-3 0 0,3 6-592 0,2 0-112 16,0 0-32-16,0 0 0 0,2 2 176 0,6 2 16 15,3-4 16-15,3 0 0 0,7 3-144 16,3-6-48-16,5 3 0 0,3-6 0 15,2 2-512-15,0-1-96 0,0 3-32 0,2-2 0 0,2 2-544 0,-1 2-112 16,-6 0-32-16,1 0 0 0,-2 2-224 0,-3 2 0 16,-3-2 0-16,-3 1 0 0,0 3 0 0,-6-6 0 0,0 6 0 15,-7-6 0 1,0 3 0 0,-4 1-240-16,-2 0 80 0,-4 2 16 0,-2 1-64 0,-5 1-16 0,-2 3 0 0,-1-3 0 0,-4 1 224 0,-1-3 0 0,-4 3-160 0,-5-1 160 31,-2 1 0-31,-2-3 0 0,0-4 0 0,1 1 0 0,-4 3 0 0,1-6 0 0,2 0 0 0,0 0 0 31,3 2 0-31,-3 0 0 0,2-2 0 0,2 2 0 16,7-2 0-16,2 5 0 0,6-5 0 0,2 0 0 15,5 0 288-15,4 0 32 0,2 0 0 0,2 2 0 16,4 0-112-16,1-2-16 0,3 6 0 0,5-6 0 16,4 0-32-16,1 2-16 0,1 1 0 0,2-1 0 0,5 2-144 0,4-4 192 15,0 0-192-15,4 0 192 0,-2 0-192 0,0 0 0 16,0 0 144-16,-2 0-144 0,-2 0 0 0,-6 0 0 15,-3 0 0-15,-2 0 0 0,-4 2 0 0,-2-2 0 16,-5 4 0-16,1-4 0 0,-5 5 0 0,-4-3 0 16,0 2 0-16,-2-4 0 0,-2 2 0 0,-3-2 0 15,1 0 0-15,-7 0 0 0,0-2 160 0,-2 2-32 0,-4-6-128 0,-4 3 192 16,-3 1-192-16,-4-2-128 0,3 2 128 16,-7 2-208-16,-5 0 208 0,3 0 0 0,0 0-160 0,2 0 160 15,4 6-192-15,2-4 48 0,7 3 0 0,4-1 0 16,4 0 144-16,9 3 0 0,4-5 0 0,4 0 0 15,7 0 0-15,6-2 0 0,2 0 0 0,4-4 0 16,7 2 0-16,2-5 0 0,2 3 0 0,5-7 0 16,-1 5 0-16,2-5 0 0,1 1 128 0,-7-1-128 15,-4 0 0-15,-3 5 0 0,-1-5 0 0,-5 3 128 16,1 1-128-16,-5 1 0 0,-2 6 0 0,-5-6 0 16,-1 3-160-16,-3 3 160 0,-4 0-192 0,-2 0 192 15,0 0-240-15,-2 3 64 0,-4 3 16 0,-3-6 0 0,-1 6-176 0,-3 1-48 16,-2 1 0-16,-2-1 0 15,0-1-1152-15,0 0-224 0</inkml:trace>
  <inkml:trace contextRef="#ctx0" brushRef="#br0" timeOffset="24023.11">6688 9073 11967 0,'0'-11'1072'0,"0"5"-864"0,2-1-208 0,-2 3 0 0,0 0 1424 0,0-3 240 0,2-3 64 0,1-7 0 0,1-9 416 0,0 3 96 16,2 1 0-16,1 5 16 0,1 2-656 0,-1 9-128 15,3-2-16-15,-1 8-16 0,2 4-256 0,-3 4-48 16,3 5-16-16,-5 4 0 16,1 4-464-16,-3 7-80 0,-2 2-32 0,0 0 0 0,-2-3-96 0,-2 3 0 15,0 4-16-15,0 0 0 0,0 2-144 0,-3 3-32 16,3 3 0-16,2-3 0 0,-2-5-128 0,2-2-128 16,0-9 144-16,4-6-144 0,-2-4 144 0,3-5-144 15,3-5 128-15,3-8-128 0,4-5 160 0,0-1-160 0,-3-4 192 16,1-2-192-16,4-6 256 0,0-7-48 15,5-6-16-15,3-7 0 0,1-4 0 0,4-4-16 0,4-6 0 0,4-5 0 16,2-4 128-16,3 0 16 0,0 2 16 0,-3-2 0 16,3 6-80-16,-1-3 0 0,3 7-16 0,-5 1 0 15,-1 12-240-15,-5 5 176 0,-2 10-176 0,-7 7 160 16,-3 4-160-16,-3 8 0 0,-4 7-192 0,-2 2 192 16,-5 7-592-16,-2-3 0 0,-1 7 0 0,-1 6-12144 31,0-5-2432-31</inkml:trace>
  <inkml:trace contextRef="#ctx0" brushRef="#br0" timeOffset="25561.54">1453 11101 11967 0,'-2'0'1072'0,"0"0"-864"0,2 0-208 0,0-2 0 0,0 2 1120 0,0 0 176 0,2-2 48 0,-2 2 0 0,2-6 1392 0,0-1 272 0,2 3 64 0,-4 4 16 16,0 0-1184-16,0 0-240 0,19-32-64 0,-12 19 0 16,-1-1-432-16,0-4-80 0,3-1-32 0,0 0 0 31,-3 2-384-31,2-2-80 0,-1 2-16 0,-1 0 0 0,1-2-352 0,-3 2-80 16,-2 4-16-16,0-4 0 0,-4 4-128 0,0 0 0 15,-2 7 0-15,-3-3 0 0,1 9 0 0,-5 3 0 0,1 3 0 0,-1 0 0 16,-2 9 0-16,2 2-144 0,1 0 144 0,-1 0-208 15,3 3 208-15,-1 3 0 0,-2 0 0 0,5 3 0 16,2-1 0-16,2-5 0 0,2-1 0 0,4-2 160 0,2-7-160 0,3-1 0 16,4-1 0-16,-3-8 128 0,3 0-128 0,4 0 0 15,0-8 0-15,2-1 0 0,-2 1 224 0,-2-3-32 16,0 1-16-16,-4-3 0 16,-3 0-176-16,-1 2 128 0,-5 1-128 0,-2-1 128 0,0 3-128 0,-2-3 0 15,-3 0 0-15,-1-1 128 0,-2 1-128 0,-3 0 0 16,-2 1 0-16,-2 3 0 0,2-1 0 0,-1 6 0 15,1-3 0-15,0 3 0 16,2 2 0-16,-1 0 0 0,1 7 0 0,0-3 0 0,1 4-128 0,3 1 128 16,3-1 0-16,0 1 0 0,2-3 0 0,4 3 0 0,2-1 0 0,0 5 128 15,5 0-128-15,1-2 128 0,3 1-128 0,0-1 128 16,0-3-128-16,-3-1 0 0,3-3 0 0,-2-2 0 16,2-2 0-16,-7-2 0 0,0-2 0 0,-6 0 0 31,-4-1 0-31,-2 1-176 0,-5 2 176 0,-4 0-192 0,-2-2 192 0,-4-1-192 0,0 3 192 0,-1-2-192 15,5 0-48-15,0-3-16 0,0 1 0 0,9-3-17472 32</inkml:trace>
  <inkml:trace contextRef="#ctx0" brushRef="#br0" timeOffset="35599.8">6582 10850 20271 0,'-2'0'1792'0,"2"0"-1424"0,0 0-368 0,0 2 0 0,0-2 256 0,2 2 0 0,0 1-16 0,0 3 0 0,2 0 2128 0,5 5 448 16,1 4 64-16,1 4 32 0,0 0-1584 0,-1-2-320 15,1 5-64-15,-3-5-16 0,-1 4-208 0,1-4-32 16,-1 4-16-16,-3-6 0 0,0 2-160 0,-2 0-16 16,3 4-16-16,-3 1 0 15,2 5-128-15,-2-3-32 0,0 4 0 0,3 1 0 0,-3 3-160 0,2-2-32 16,-2-2-128-16,2-3 192 0,1-10-192 0,1-6 0 0,0-5 0 0,1-10 0 31,1-3 192-31,3-8-48 0,-3-6-16 0,5-5 0 0,0-2 64 0,2-8 0 0,4-7 0 0,2-4 0 16,3-4-192-16,1 2 0 0,-3 6 144 0,3-6-144 15,9-6 0-15,3-5 0 0,5 0 0 0,-3-2 0 16,1 9 0-16,-4 2 0 0,-2 6 0 0,-2 4 0 16,0 1 0-16,-2-1-192 0,2 0 32 0,0 3 0 15,-2 6-912-15,0 2-176 0,-3 6-32 16,-1 5-16-16</inkml:trace>
  <inkml:trace contextRef="#ctx0" brushRef="#br0" timeOffset="53692.43">1483 12541 10127 0,'-3'-3'896'0,"1"-1"-704"0,2 2-192 0,0 0 0 0,0 0 1296 0,0 2 240 0,0-9 32 0,0 1 16 16,0-3-256-16,-2 0-48 0,4 1-16 0,-2-1 0 16,2 5-240-16,1 2-32 0,-1-5-16 0,0 7 0 15,0-5 320-15,-2 3 64 0,0 2 16 0,0 0 0 16,-2 2-240-16,2 0-48 0,0 0-16 0,0 2 0 15,0-2-464-15,0 0-96 0,0 0 0 0,0 0-16 0,0 0-112 0,0 0-32 16,0 0 0-16,-9 36 0 0,9-34 32 0,0 1 16 16,0 1 0-16,0 0 0 0,0 2-80 15,0 1-32-15,2 3 0 0,-2-3 0 0,-2 1-288 0,2 1 0 32,0-1 128-32,2-1-128 0,1-3 0 0,1-4 128 15,2 0-128-15,1-4 0 0,1-3 176 0,1-3-176 16,1-1 160-16,1-8-160 0,2 4 224 0,-3-4-48 15,-1 2-16-15,-1-7 0 0,1 3-160 0,-5 2 0 16,0 2 144-16,-4 4-144 0,0 3 0 0,0 3 0 0,-2 5 0 0,-2 2 0 16,0 0 0-16,-5 4 0 0,1 5 0 0,-3-1 0 15,0 7 0-15,-1-2 0 0,-1 4 0 0,0 2 0 16,2 2 128-16,1-3 0 0,3 3 0 0,3-4 0 16,2-7 48-16,2 1 16 0,2-4 0 0,0-3 0 15,3 2-192-15,1-2 160 0,2-4-160 0,1 3 160 16,0-3-160-16,1-3 0 0,3 3 0 0,0-6 0 15,0 2 128-15,-1-3-128 0,-1 3 0 0,-5-2 128 16,3-3-128-16,-5 3 0 0,-2-5 0 0,-2 5 0 16,0-5 0-16,-4-4 0 0,0 2 128 0,-5-6-128 0,3 7 0 15,-3-3 0-15,-1 2 0 0,-1 2 0 0,0 5 0 0,-1 2 0 16,-1 4 0-16,0 0 0 0,0 4 0 16,-2 2 0-16,3 5 0 0,-3 0 0 0,4 1 0 0,2-1 0 15,1 0 0-15,4-1 0 0,2 1 176 0,4-5-48 16,0 3-128-16,4-3 192 0,3 1-192 0,-1-3 144 15,1 2-144-15,1-2 128 0,1-1-128 0,0-3 0 16,-1-3 0-16,3-1 0 0,2-2 128 0,-2-5-128 0,2 1 0 16,-5-5 128-16,-3 2-128 0,-3-2 0 0,-2 4 144 0,-4 1-144 15,0 1 0-15,-7 1 0 0,1 1 0 0,-3-3 128 16,-2 1-128-16,1 1 0 0,-3 1 0 0,2 3 0 16,2-5 0-16,-1 7 0 0,-1 2 0 0,0 0 0 15,2 0 0-15,3 0 0 16,-1 5 0-16,3 1 0 0,0 0 0 0,-1 1 0 0,5 1 0 0,0-1 128 15,0-3-128-15,4 2 0 0,0-6 0 0,4 2-12640 16,3-2-2464-16</inkml:trace>
  <inkml:trace contextRef="#ctx0" brushRef="#br0" timeOffset="62537.85">7459 5392 5519 0,'0'-5'496'0,"-2"-1"-496"0,2 4 0 0,-2 0 0 0,2 2 1456 0,-2 0 192 0,0-7 32 0,-3 3 16 15,3-6 448-15,-2-1 96 0,0-2 0 0,2 2 16 16,2 1-240-16,2-1-48 0,4 3-16 0,1-1 0 0,1 5-384 15,3-5-80-15,2 7-16 0,6-4 0 0,0 6-496 0,4-4-96 16,-1 4-32-16,3 0 0 0,3 0-320 0,0 4-64 16,-1 2-16-16,-1-4 0 0,-1 3-256 0,-1-1-64 15,-1 0-128-15,-2 3 192 0,-3 3-192 0,-4-6 0 16,-1 3 0-16,-2-1 0 0,-5 1-144 0,-1 1 144 16,-5 1 0-16,-3-1-144 0,-1-1-96 0,-4 3-16 15,-5-6 0-15,-4 5 0 16,0-1-128-16,-5-5-16 0,-1 5-16 0,-3-8 0 15,-1 4-304-15,-3-1-64 0,-2-3-16 0,-2 2 0 16,4 0 32-16,-2 0 0 0,-2 2 0 0,4-4 0 0,5 0 384 0,3 0 96 0,5 0 16 0,7-4 0 16,1 2 544-16,3 0 112 0,2 0 32 0,4-1 0 15,2 1 560-15,4 0 112 0,3 2 32 0,3-4 0 16,5 2-384-16,5-3-80 0,1 1-16 0,3 0 0 16,3 2-272-16,-1-2-64 0,2 1-16 0,-2 1 0 15,-5 0-144-15,-2 2-16 0,1 0-128 0,-5 0 192 16,0-4-192-16,-4 2 0 0,-5 2 0 0,-4 0 0 15,-2 2 0-15,-4-2 0 0,-2 4 0 0,-2-2 0 16,-5 0 0-16,-2 5 0 0,-6-3 0 0,-2 2 0 16,-3-1 0-16,-1 1-160 0,-1 1 32 0,1-3 0 15,-3 2-256-15,0-2-32 0,1 5-16 0,-1-1 0 0,5-3 112 0,1 1 0 16,7 0 16-16,3-1 0 0,1 1 304 0,4-4 0 16,7 0 0-1,3 1 0-15,3 1-256 0,7-4 64 0,6-7 16 0,4 3 0 16,5-4-624-16,4-1-128 0,6-2-32 0,3 1-12848 0</inkml:trace>
  <inkml:trace contextRef="#ctx0" brushRef="#br0" timeOffset="63204.53">8134 5343 5519 0,'-6'2'496'0,"2"-2"-496"0,2 0 0 0,2 0 0 0,0 0 1280 0,0 0 176 0,0 0 16 0,0 0 16 0,4-2 1520 0,2-2 320 15,7-1 48-15,-13 5 16 0,36-13-880 0,-10 3-160 16,6-1-48-16,-2 1 0 0,2 1-480 0,-5 1-96 16,-3 3-32-16,-1-1 0 0,-2-3-960 0,-1 7-192 15,-6 2-32-15,-1-4-16 0,-2 4-304 0,-5 0-64 16,-1 0-128-16,-3 4 192 0,-2-4-192 0,0 2 144 0,-5 0-144 16,-1 1 128-16,0 1-128 0,-5-4 0 0,-2 6 0 0,-4-4 128 15,0 3-128-15,-4-1 0 0,4 2-192 0,-7 3 192 31,-1 1-704-31,-3 3-32 0,-2 2 0 0,0 2 0 16,3 0-608-16,3-2-112 0,5 2-16 0,2-4-16 16,4 2 800-16,5-5 176 0,1 1 16 0,5-2 16 0,7-1 480 0,-1-1 0 0,2-1 0 0,5-2 0 15,4 0 496-15,0-4-16 0,4 0 0 0,2-4 0 16,5 0-48-16,-3-2-16 0,5-1 0 0,-3-6 0 16,-1 3 32-16,-1-3 16 0,1 2 0 0,-5 1 0 15,0 1 160-15,-6-2 16 0,-3 5 16 0,-1 4 0 16,-5 0-400-16,-2 2-64 0,-2-4-32 0,-2 4 0 15,-2-3-160-15,-2 3 0 0,-1 0 0 0,1 0 0 16,-3 3-208-16,-1-3 80 0,-1 0 128 0,-4 0-208 16,-2 4 208-16,-2 2 0 0,-2 3-160 0,-7 4 160 15,0 1-480-15,-2 6-32 0,1-1 0 0,-1 4 0 0,2-2 112 0,2 3 16 16,5-3 0-16,2-4 0 16,6-2 384-16,7-4 0 0,4-5 0 0,6-2 0 0,5-4 0 0,3 0 0 15,10-6 0-15,5-3 128 0,3-1 256 0,0-3 48 0,4 2 16 16,2-6 0-16,-2 2-256 0,0 3-64 0,0-3 0 0,-4 2 0 31,-2 5-736-31,-5 1-160 0,1-4-16 0,-9 5-16 16,-5 2-1232-16,-3 2-240 0,-5 4-48 0,-4 6-10224 0</inkml:trace>
  <inkml:trace contextRef="#ctx0" brushRef="#br0" timeOffset="69796.95">6509 12034 11055 0,'-4'-4'976'0,"2"1"-784"0,2-1-192 0,0 2 0 0,0 0 0 0,-2 0 176 0,2 2-176 0,0-4 160 0,0 1 2064 0,0-5 400 16,2-1 96-16,-2-1 16 0,2-1 144 0,0 0 48 15,2 3 0-15,1 2 0 0,3-1-848 0,1 7-160 16,-1 0-48-16,5 2 0 0,2 7-944 0,0 4-192 0,2 4-32 16,2 6-16-16,2 7-304 0,5 2-48 0,4 6-16 0,2 5 0 15,2-3-96-15,0 3-32 16,2 1 0-16,-2 3 0 0,0-4-192 0,-2 4 0 0,0 0-192 0,-4-7 192 16,-3 0 0-16,-3-6 192 0,-1-2 0 0,-4-4 0 15,-2-2-192-15,-2-7 0 16,-3-2-144-16,-3-4 144 0,-3-5 0 0,-2-4-144 0,0 1 144 0,-6-10 0 31,2 3-560-31,-5-2-16 0,1-7-16 0,-2-4-11712 0,-1 3-2352 0</inkml:trace>
  <inkml:trace contextRef="#ctx0" brushRef="#br0" timeOffset="70097.74">7037 11902 16527 0,'0'-26'352'0,"0"14"80"0,3 1 16 0,-3 0 32 0,2 5-480 0,-2 2 0 0,2 4 0 0,0-9 0 0,2 1 2048 0,-2 1 304 16,3 3 64-16,-7 6 16 0,-1 7-352 0,-1-1-64 15,-2 11-16-15,-5 3 0 0,0-1-272 0,-1 9-64 16,-3 2-16-16,-2 2 0 0,0 2-752 0,-5 0-160 0,1 4-32 16,-7 5 0-16,1 2-416 0,-5 2-96 0,-2 2 0 0,-5-2-16 15,3 0 80-15,0-6 0 0,-2-1 16 0,-1-4 0 16,1 1-48-16,2-5-16 0,6-6 0 0,2-3 0 15,3-1-208-15,3-5 0 16,3-2 0-16,2-7 0 0,4-5 0 0,3 1 0 16,1-6 0-16,3 2 0 0,-1-2 0 0,3 0 0 0,0 2-176 0,-3 0 176 31,3 7-1248-31,-2-1-128 0,2 3-32 0,-1 4-16272 0</inkml:trace>
  <inkml:trace contextRef="#ctx0" brushRef="#br0" timeOffset="76906.42">1549 13995 3679 0,'-3'0'320'0,"1"0"-320"0,0 0 0 0,0 0 0 0,0 0 896 0,-2-3 128 0,-1-1 0 0,-5-2 16 15,-1-1 688-15,-2-7 128 0,1 1 16 0,3-2 16 0,1 0-160 0,1 2-16 0,3-2-16 0,-2 5 0 16,3 1 400-16,-1 5 80 0,2-3 0 0,0 5 16 16,0 2-1104-16,0 2-240 0,2 5-32 0,0 4-16 15,0-1-352 1,0 1-80-16,0 2-16 0,0 1 0 0,4 3 80 0,-2-2 16 0,4 5 0 0,-1-1 0 16,-1-2 144-16,0 0 48 0,5 0 0 0,-3-2 0 15,3-5-160 1,-1-5-32-16,1 1 0 0,1-6 0 0,1 0-240 0,2-9-48 0,-1-1-16 0,-3-3 0 31,2-2-144-31,-5-2 0 0,0 2 144 0,-3-2-144 16,-3 4 0-16,0-4 0 0,-7 7 0 0,-1-1 0 0,-1-4 0 0,-4 5 0 15,-2-1 0-15,1 5-128 0,-4-1-16 0,-1 3 0 16,2 2 0-16,0 2 0 0,0 6-64 0,0 1-16 16,0 3 0-16,2 5 0 0,-2 2 96 0,2 0 128 15,2 4-208-15,1-1 80 16,1 1-256-16,0 0-64 0,7-2 0 0,0-2 0 0,4 0 1024 0,0-4 192 15,4-2 32-15,3-3 16 0,-1 3-480 0,2-9-80 0,5 2-32 0,0-4 0 16,2-6-224-16,0 0 0 0,2-3 0 0,0-6 0 16,0 2 544-16,-2-8 16 0,-2 4 0 0,-3-8 0 15,-1 1-432-15,-5 1-128 0,-2 4 0 0,-2 1 0 16,-2 4 0-16,-4 1 0 0,-3-4 0 0,-1 6 0 16,-1 1 0-16,-2-1 0 0,-2 7 0 0,2-1 0 15,-2 5 0-15,1 5 0 0,-1-1 0 0,-2 7 0 16,2-5 0-16,2 5 0 0,0-1 0 0,5 1 0 15,1 2 0-15,1 1 0 0,4-3 0 0,0 0 0 16,2-5 0-16,2 3 0 0,0-1 0 0,4 3 0 16,5-1 0-16,0-3 0 0,1 1 0 0,3-5 0 15,2-3 0-15,0-3 0 0,-2-5 0 0,0-1 0 0,-2 1 0 0,-5 1 0 16,-3 3-160-16,-3 4 160 0,-2 4-256 0,-4-1 32 16,-5 5 0-16,1 3 0 0,-3-1 224 0,2-3 0 15,1-3 0-15,1-4 0 0,3-6 0 0,4-5 0 16,0-8 0-16,4-5 0 15,5-1-560-15,-1-9-64 0</inkml:trace>
  <inkml:trace contextRef="#ctx0" brushRef="#br0" timeOffset="91109.11">4916 14672 1839 0,'2'-3'160'0,"0"1"-160"0,0 2 0 0,-2 0 0 0,0 0 704 0,3 0 128 0,-1-6 0 0,4 2 16 16,0-3 672-16,3-3 128 0,-3 1 16 0,3 3 16 16,-3-1 112-16,1 1 0 0,-3-3 16 0,0 7 0 31,-2-2 368-31,0 0 80 0,-2 2 16 0,-2-3 0 16,2 3-432-16,0 0-96 0,-2 2-16 0,-2 0 0 0,0 0-416 0,4 0-96 0,0 0 0 0,0 0-16 31,-39 4-496-31,24 1-112 0,1-3-16 0,-4 2 0 15,-5 0-112-15,-2-2-16 0,-5 1-16 0,-2-1 0 0,0-2-128 16,-2 0-32-16,4 0 0 0,0 0 0 0,2-2-144 0,3-1-128 16,4 1 144-16,1-2-144 0,1 2 0 0,2 0 0 15,2 0 0-15,2 2 0 0,3 2 0 0,-1 0 0 16,3 4 0-16,-1-4 0 0,5 7 0 0,4-7 0 16,0 4 0-16,2 3 0 0,4-5 0 0,5 3 0 0,0-3 0 15,1 2 0-15,1-6 0 0,4 0 0 0,7 0 0 0,1-8 0 16,7 1 0-16,2-5 224 0,5 1-64 0,-1-6-16 15,-2 4 0-15,3 0 0 0,1-2 0 0,3 5 0 16,-3-3-144-16,-2 5 0 0,-4 1 144 0,-4 5-144 16,-6-2 0-16,-3 4 0 0,-4 0 0 0,-4 4 0 15,-5-4 0-15,-3 6 0 0,-3-3 0 0,-7 5 0 16,1-2 0-16,-4 3 0 0,-5-1 0 0,-6 3 0 16,0 0 0-16,-5-5 0 0,-1 3 0 0,-5-3 0 15,4-2 0-15,-4-2 0 0,1 1 0 0,-3-3 0 16,-5 2 0-16,3-2 0 0,0 4 0 0,0 2 0 15,2-4 0-15,0 7 0 0,-2-3 0 0,2 5 0 0,5 0 0 16,-1 1 0-16,2 1 0 0,5 0 128 0,4 2-128 16,4-7 0-16,5 3 0 0,3-2 128 0,8-5-128 0,1 2 0 15,6-6 0-15,5-4 0 0,2 0 0 0,3 2 0 16,3-7 0-16,3 3-12576 16,6-1-2464-16</inkml:trace>
  <inkml:trace contextRef="#ctx0" brushRef="#br0" timeOffset="106875.08">6771 13545 10127 0,'0'3'896'0,"-2"-1"-704"0,2-2-192 0,0 0 0 0,0 0 1568 0,0 0 288 0,0 0 48 0,-2 0 16 16,4 0 1056-16,-2-2 224 0,4 2 32 0,-4 0 16 16,0 0-1072-16,0 0-192 0,0 0-64 0,39 8 0 0,-27-2-592 0,1 5-128 15,4 2-32-15,2 6 0 0,3 0-704 16,1 5-144-16,1 3-16 0,-1 1-16 0,5 4-128 0,-3 2-32 15,3 0 0-15,0 2 0 0,-3 3 16 0,1-1 0 16,-1 0 0-16,-1-4 0 0,-1 5-144 0,-1-3 0 16,-3-9-192-16,-2-1 192 0,-2-1 0 0,-3-1 0 15,3-5 0-15,-4-2 192 0,0-6-192 0,-3-3-176 16,1-3 48-16,1-8 0 0,-3-3-208 0,-3 0-48 16,2-11 0-16,-1 0 0 15,-1-5-1856-15,-4-3-368 0</inkml:trace>
  <inkml:trace contextRef="#ctx0" brushRef="#br0" timeOffset="107144.59">7310 13388 6447 0,'-4'2'576'0,"0"2"-576"0,1 0 0 0,1-1 0 15,0-1 1280-15,-2 4 160 0,-5 5 32 0,-3 6 0 16,-3 6 2480-16,-2 7 496 0,0 4 96 0,-3 0 32 15,1 2-2064-15,2 3-400 0,-2-1-96 0,0 2-16 0,0 3-640 0,-3 2-128 16,-1 4-16-16,-3-2-16 0,1 1-528 16,-3 4-96-16,1 1-32 0,1 0 0 0,0-2-96 0,3-4 0 15,4-9-16-15,2-10 0 0,4-5-240 0,2-3-64 16,5-10 0-16,4-8 0 0,2-2-128 0,4-8 0 16,2-7 0-16,3-6-12928 15,2-5-2608-15</inkml:trace>
  <inkml:trace contextRef="#ctx0" brushRef="#br0" timeOffset="112142.47">1438 15755 911 0,'-2'-8'0'0,"0"6"0"0,2-3 0 0,-3 5 0 0,3 0 1008 0,-2 0 112 0,0-4 32 0,-6 2 0 15,-1-9 16-15,-4 5 16 0,3-3 0 0,-3 1 0 16,4-3-128-16,-1 3-32 0,3-1 0 0,1-1 0 16,0-3 416-16,-1 2 80 0,3 3 16 0,-2-3 0 15,1-4-1120-15,-1 4-224 0,-3 1-32 0,3 1-16 16,0 5 368-16,-1-5 64 0,1 7 0 0,-1 2 16 16,1 0 144-16,0 0 32 0,-1 7 0 0,-1-3 0 15,4 7-32-15,-3-1 0 0,1 3 0 0,1 2 0 16,3 2-336-16,2-4-64 0,2 6-16 0,3-2 0 15,1-2-320-15,3 2 0 0,1 0 0 0,3 0 0 0,2 0 480 16,0-2 32-16,2-2 0 0,0-3 0 0,-2-5-320 0,2-1-48 16,0-4-16-16,-2 0 0 0,2-7 128 0,-4-1 32 15,-1 2 0-15,-1-9 0 0,0-5-144 0,-3 1-16 16,-1-2-128-16,-3 0 192 0,0 4 128 0,-2-5 32 16,-2 3 0-16,-2 0 0 0,-2 0-352 0,-2 4 0 15,-1 0 0-15,-1 4 0 0,-3 3 0 0,0 4-208 16,-4-3 80-16,1 5 128 0,-4 2 0 0,1 2 0 15,-2 5 0-15,2-1 0 0,2 0 0 0,3 5 0 0,-3 4 0 16,4 2 0-16,0 0-160 0,3 2-64 0,-1-2-16 0,5 5 0 16,2-5 240-16,0 0 0 0,4 4 0 0,4 0 0 15,3 0 0-15,1-3 0 0,3-1 0 0,4-3 160 16,0-1 592-16,2-4 112 0,3-3 32 0,-1-10 0 16,-2-3-640-16,3-3-112 0,-3-7-16 0,-2-2-128 15,0-3 544-15,-7-3 0 0,-1-1 0 0,-3 1 0 16,-1-1-352-16,-3 1-64 0,-4-1 0 0,-3 3-128 15,1-1 128-15,-4 5-128 0,-3 4 0 0,-2 2 0 16,0 7 0-16,-4 6 0 0,0 0 0 0,0 6 0 16,-2 5 0-16,2 2 0 0,-2 8 0 0,2 0 0 15,4 5 0-15,-2 2 0 0,4-1 0 0,3 1 0 16,2 0 320-16,1-3-32 0,3-6-16 0,2 1 0 0,4-8-272 0,3-3 0 16,1-3 0-16,5-6 0 0,2-4 0 0,6-2-256 15</inkml:trace>
  <inkml:trace contextRef="#ctx0" brushRef="#br0" timeOffset="119806.05">6030 15730 21935 0,'-2'-2'480'0,"0"2"96"0,2-3 32 0,0 3 16 0,0-2-496 0,0 4-128 0,0-2 0 0,0 5 0 0,0 1 2208 0,4 3 416 0,0 1 96 0,7 1 16 0,-3 6-1424 0,1-2-288 15,4 2-48-15,-3 0-16 16,3 4-160-16,0-4-32 0,2 7-16 0,0-3 0 0,-2 4-432 0,1-1-64 15,1 6-32-15,0 4 0 0,-2 4 160 0,0-2 48 16,0 3 0-16,-1-5 0 0,-1-2-432 0,-2-13 0 16,1-4 0-16,-1-7 0 0,1-8 0 0,1-8-176 15,4-9 16-15,2-11 0 0,0-4 352 0,0-11 64 0,4 1 0 16,-1-7 16-16,3-7-272 0,0-3 0 0,3-7 0 0,2 0 0 31,-1-4-448-31,3-1-64 0,-2 5 0 0,2 2 0 16,-1 5 704-16,-1 1 144 0,4 5 32 0,-4 6 0 0,4 7-368 0,-7 6-320 0,1 4 64 0,-3 7-17328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1:19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14267 5441 10127 0,'0'-2'896'0,"-3"-1"-704"0,3 3-192 0,0 0 0 0,0-4 1888 0,0 2 352 0,-2-2 64 0,0-3 0 16,2 3-368-16,-4-9-80 0,2 5 0 0,-3-3-16 16,1 5-544-16,-2 2-96 0,-1-3-32 0,-3 7 0 15,-1-4-288-15,-4 2-64 16,0 4-16-16,-6 2 0 0,-2 0-144 0,-7 3-16 0,-2-1-16 0,-7 3 0 16,1-3-192-16,-4 3-48 0,-5-1 0 0,-2-1 0 15,2 1 128-15,0 1 0 0,4-1 16 0,1-6 0 0,6 0-336 16,4-2-64-1,6-2 0-15,3 0-128 0,8 2 160 0,2-6-160 0,4 4 128 0,5-1-128 0,0-3 224 0,6 2-32 16,4 0-16-16,3-3 0 0,6 1 64 0,6-3 16 16,3 1 0-16,5-1 0 0,5-1-96 0,3 3-16 15,1-6 0-15,5 3 0 16,6-3-144-16,0 0 0 0,-3-4 0 0,1 2 128 0,0 3-128 0,2-3 0 16,0 2 144-16,-2 2-144 15,-2 1 0-15,-3-1 0 0,-3 2 0 0,-5 3 128 0,-2 0-128 0,-5-3 0 0,-3 7 0 0,-7-2 0 16,-4 2 0-16,-5-1 0 0,-4 3 0 15,-4 3 0-15,-2-1 0 0,-6 4 0 0,-5 3 0 0,-8 3 0 16,-3 3 0-16,-6 2 0 0,-4 2 0 0,-6 5 0 16,-3-1 0-16,-4-1 0 0,-4 3 0 0,-2-8 0 15,2 0 0-15,2-2 0 0,4-2 0 0,5-5 0 16,4-1 0-16,6-3 0 0,0-4 0 0,6 0-192 31,5 0 192-31,4-2 0 0,5 0 0 0,3-2 0 16,5-1 0-16,4-1 0 0,7 2 0 0,-1-3-128 15,5 1 128-15,4-1 0 0,5 3 0 0,1 0 0 16,3 2 0-16,3 2 0 0,1 2 0 0,2 0 0 0,-2 4 0 16,0-1 0-16,-3 1 0 0,1-2 0 0,2 1 0 0,0-1 0 15,-5 0 0-15,1-4 0 0,-1 0 0 0,-1-4 0 16,-3 0 0-16,-2-1 0 0,-4 1-160 0,-4 0 160 16,-3 2-192-16,-5-3 192 0,-3 1-304 0,-3 0 48 15,-3 4 16-15,-2 0 0 16,-3 2-336-16,-6 0-80 0,-2 5-16 0,-7 1 0 15,-2-1-704-15,-6 5-144 0,-4 7-16 0,-2-2-16 16,-5 7-416-16,2 4-80 0,1 4 0 0,3 4-16 0</inkml:trace>
  <inkml:trace contextRef="#ctx0" brushRef="#br0" timeOffset="1">11429 7604 13823 0,'-4'-2'1216'0,"2"-1"-960"0,2 3-256 0,0-2 0 0,0 2-752 0,0 0-192 0,0 0-32 0,0-4-16 0,2 2 2784 0,0 0 576 0,5 0 96 0,-7 2 32 15,0 0-448-15,0 0-96 0,0 0-16 0,30-26 0 16,-24 24-64-16,2-2-16 0,1 2 0 16,-1-1 0-16,1 3-512 0,-1 0-96 0,5 0-32 0,4 3 0 15,0-3-704-15,5 2-160 0,3-2-32 0,1 4 0 16,1-4 0-16,5 0 0 16,2 0 0-16,5 0 0 15,3-4-128-15,5-3-48 0,13 3 0 0,2-7 0 16,8-1 112-16,2-3 0 0,-1 0 16 0,-1-4 0 0,2 2-32 0,-1 4-16 0,-5 2 0 0,-2 5 0 15,-3 6-224-15,1 0 144 0,0 6-144 0,-2-2 128 32,-3 5-128-32,-2-3 0 0,-1-3 0 0,-3-1 0 15,-2 0 0-15,-4 2 0 0,-5-4 0 0,-6 0 0 16,0 0 0-16,-6-4 0 0,-3 2 0 0,-3 0 128 16,-1-1 0-16,-6-3 0 0,-7 6 0 0,-3-2 0 15,-1 2-128-15,-4-2 0 0,0 2 0 0,0-5 128 0,-2 1-128 16,2 0 0-16,0 0 0 0,4-3 0 15,0 3-944-15,1-7-208 0,1 3-64 0,0 2 0 0</inkml:trace>
  <inkml:trace contextRef="#ctx0" brushRef="#br0" timeOffset="2">14205 7699 911 0,'-19'-4'0'0,"10"4"0"0,3-4 0 0,1 2 0 0,5 0 2304 0,0 0 384 0,0 2 80 0,3-5 16 0,1 1-704 0,4-2-144 0,5-3-16 0,4 5-16 15,4-5 192-15,5 3 32 0,6 0 16 0,4-3 0 16,7 3-352-16,-3-3-80 0,3 5-16 0,-1-2 0 15,1 1-400-15,-5-1-80 0,3 2 0 0,-3-3-16 16,-6 3-560-16,-2 0-128 0,-2 2 0 0,-3 2-16 16,-6-5-336-16,-4 3-160 0,0 0 160 0,-2 0-160 0,-5 2 128 15,-3 0-128-15,-1 2 0 0,-6-2 0 16,0 2 0-16,-5-2 128 0,1 2-128 0,-3 3 0 0,-3-5 144 0,-5 6-16 16,-3-4 0-16,-5 2 0 0,-1 3-128 0,-6 1 0 15,5-1 0-15,-3-3-176 0,0 2 176 0,-2 1-208 16,-6 1 80-16,-5-1 128 0,-4 3-160 0,-4 1 160 15,0 0 0-15,4-5-144 0,7 5 144 0,1-5 144 16,5 0-16-16,2 3-128 0,7-7 192 0,1-2-64 16,9 0 0-16,7 0-128 0,4-2 400 0,4-2-16 0,6-3-16 0,7-1 0 15,8-3-176-15,7-4-48 0,6 0 0 0,6-6 0 16,7 4 0-16,-2-4 0 0,2 6 0 0,-2 2 0 16,-1 2-16-16,1 1-128 0,0 3 192 0,-3 1-64 15,-3 4-128-15,-7 0 0 0,-3 2 0 0,-3 0 0 16,-9 0 0-16,-2 0 0 0,-2 2 0 0,-5 0 0 15,-1 2 0-15,-5 0 0 0,0 1 0 0,-6-1 0 16,-1 2-288-16,-1-1 64 0,-3 1 16 0,-5-2 0 31,-6 5-192-31,-7 1-48 0,-5 1 0 0,0 0 0 0,8-5-528 0,-3 5-112 0,-5-1-32 0,-4 5 0 16,-3-4-864-16,1 6-160 0,4-6-32 0,2 1-11136 16</inkml:trace>
  <inkml:trace contextRef="#ctx0" brushRef="#br0" timeOffset="3">15436 7778 6447 0,'-9'0'576'0,"3"0"-576"0,4 0 0 0,0 0 0 0,2 0 768 0,-2-2 32 0,-5 0 16 0,-1 0 0 0,-3-2 1024 15,0 1 208-15,1-5 32 0,3 2 16 0,5-1-768 0,-2 1-160 16,4 2-16-16,2-5-16 16,0 7-64-16,0-5-16 0,0 7 0 0,3-4 0 0,1 4 96 0,0 4 32 31,1-4 0-31,-1 7 0 0,1-5-48 0,1 7-16 16,1-7 0-16,-1 6 0 0,3-6-256 0,0 0-48 0,3 1-16 0,-1 1 0 0,4-4-272 0,0 0-48 15,2 0-16-15,-2-4 0 0,3 4-112 0,-1-3-32 16,0 1 0-16,2 0 0 15,3-2-16-15,-1-2-16 0,5 1 0 0,0-1 0 16,-3 2-96-16,1-3 0 0,1 1-16 0,-1-1 0 0,2 3-176 0,-7-2 0 0,-2 2 0 0,-2-1 0 16,2 1 0-1,0 2 0-15,-4-2-160 0,-4 2 160 0,0 2 0 0,-3-5 0 0,-1 5-128 0,-3 0 128 16,0 0 0-16,-2 5 0 0,0-5 0 0,-2 0 0 16,2 2 0-16,-2-2 0 0,5 4 0 15,-3-8 0-15,2 2 0 0,0 2 0 0,3-5 0 0,-3 1 0 16,0 2 0-16,-2 2 0 0,1-4 0 0,-1 1 0 31,-2 1 0-31,2 0 0 0,-2 2 0 0,-2 0 0 0,2-4 0 0,-2 4 0 0,-3 0 0 0,3 0 0 31,0 0-352-31,0 0-32 0,2 0 0 0,0 0 0 16,0 0-1840-16,0 0-368 0</inkml:trace>
  <inkml:trace contextRef="#ctx0" brushRef="#br0" timeOffset="4">17003 7778 911 0,'-2'0'0'0,"0"0"0"0,0 0 0 0,0 0 0 0,2 0 352 0,-2 0-16 16,0 0 0-16,-3 0 0 0,1 0-48 0,-4-2-16 15,1 2 0-15,1-2 0 0,0 2 272 0,-1-2 48 16,1 2 16-16,-1 0 0 0,1 0 160 0,0 0 48 0,-1-4 0 15,-1 4 0-15,3 0 256 0,-1-3 48 0,2 3 16 0,-1 0 0 16,1 0 80-16,0 0 32 16,2 0 0-16,2 0 0 0,-2 0-256 0,2 0-48 0,0 0-16 0,0 0 0 15,2 0-112-15,2 0-32 0,-4 0 0 0,0 0 0 16,0 0-480-16,0 0-112 0,0 0 0 0,41 0-16 16,-31 0 80-16,-1 3 32 0,1-3 0 0,1 4 0 15,0-4-80-15,-3 2-16 0,3 0 0 0,-3-2 0 16,3 2 80-16,2 2 16 0,-3-4 0 0,1 0 0 15,-2 3-64-15,1-3-16 0,3 0 0 0,-2 0 0 16,1 0 240-16,1-3 32 0,0 3 16 0,2-4 0 0,0 2-112 16,-2 2 0-16,-1-2-16 0,1 0 0 0,2 2-144 0,0 0-32 15,2 0 0-15,0-4 0 0,2 1-64 0,-2 3 0 16,2 0-128-16,1-4 192 16,-1 2-192-16,-4 2 176 0,0-2-176 0,0 0 160 0,2 2 64 0,0-4 16 15,0 1 0-15,0-1 0 0,0 4 128 0,2-6 16 16,2 2 16-16,0-1 0 0,-1 3-176 0,3-2-32 15,-2 0-16-15,5-3 0 0,0 5-176 0,-1-2 0 0,1 0 144 16,-1 1-144-16,1 1 0 0,-3 2 0 0,3-2 0 16,-1 2 0-16,-1 0 0 0,1 0 0 0,1 0 0 0,-3 2 0 31,-4-2 0-31,3 2 0 0,3 1 0 0,3-3 0 0,2 4 0 0,0-4 0 16,-3 2 0-16,1-2 0 0,-2 2 0 0,-1-2 0 0,3 0 0 0,0-2 0 15,6 0 0-15,-2-2 0 0,2-3 0 0,-2 3 0 16,-3 0 0-16,3-3 0 15,0 3 0-15,0-2 0 0,-2 4 0 0,0-5 0 0,4 3 0 0,2-3 0 16,2 3 176-16,-3 0-48 0,-3 0 0 0,4 2 0 16,2-5 208-16,3 3 48 0,-1 4 0 15,-2-4 0-15,-1 2 32 0,-3 2 16 0,-9 0 0 0,5 0 0 0,-4 0-272 0,-1-5-160 16,3 5 192-16,-5 0-192 16,1-2 128-16,-1 2-128 0,1 0 0 0,-3 0 0 15,-2-2 0-15,-2 2 160 0,0 0-160 0,-2-2 128 0,-2 2 80 0,-3 0 16 16,1 0 0-16,-2-4 0 0,-3 4-80 0,-2 0-16 15,1 0 0-15,-1-2 0 0,0 2-128 0,-2-3 0 16,-2 1 0-16,0 2 0 16,0-6 0-16,2 4 0 0,-2 0 0 0,2 2 0 31,-2 0-432-31,0 0-112 0,0 0-32 0,0 0 0 0,0 0-1120 16,0 0-224-16,0 0-64 0,30-24-12896 0</inkml:trace>
  <inkml:trace contextRef="#ctx0" brushRef="#br0" timeOffset="5">20648 7853 911 0,'-2'0'0'0,"0"0"0"0,-1 0 0 0,3-5 0 0,0 5 960 0,-2-2 128 0,0 2 0 0,0-2 16 15,-2 0 464-15,-3-2 96 16,3 0 0-16,0 1 16 0,2-1 48 0,-3 0 16 0,3 2 0 0,-2 2 0 0,2 0-224 16,0 0-48-16,0 0-16 0,0 0 0 0,2 0-176 0,-3 0-48 15,3 0 0-15,0 0 0 16,0 0-464-16,0 0-80 0,0 0-32 0,0 0 0 15,0 0-272-15,0 0-64 0,0 0-16 0,41 10 0 16,-33-10 0-16,5 0 0 0,0 0 0 0,2-4 0 16,0 2 256-16,0 0 48 0,2 0 16 0,2-2 0 0,0 1-96 0,2-1-16 15,1 0 0-15,1 2 0 0,-4-2-272 0,0 1-64 16,5-1-16-16,4 0 0 0,4 2-160 0,2-3 0 16,0 5 144-16,2-6-144 0,2 4 0 0,1 0 0 0,-5-2 0 15,2 1 0-15,6-1 0 0,3 0 0 0,0 4 0 0,0-2 0 16,-1 2 0-16,1-4 0 0,2 4 0 0,4-3 0 15,-2 1 0-15,2 0 0 0,2 2 0 0,-1-4-128 16,-6 2 128-16,3 0 0 0,7 2 0 0,1-2 128 16,5 2-128-16,0 0 0 0,2 0 0 0,-2 0 0 15,-3 4 0-15,-3-2 144 0,-3 2-144 0,-2 0 160 32,0 3-32-32,0-5-128 0,0 0 192 0,-2 0-64 15,-8 2 192-15,-5-4 16 0,-2 0 16 0,-2 0 0 16,-2 0-32-16,-3 0 0 0,1 0 0 0,-7 0 0 0,-1-4 0 15,-5 2 0-15,-1 0 0 0,-3 0 0 0,-2-2-320 0,-1-1 0 16,-1 3 0-16,-3-2 0 0,0 4 0 0,-2-2-128 16,0 0 0-16,-2 0 0 15,2 2-1776-15,-2 0-336 0</inkml:trace>
  <inkml:trace contextRef="#ctx0" brushRef="#br0" timeOffset="6">10901 11800 15663 0,'4'-7'1392'0,"1"1"-1120"0,-1 2-272 0,-2 4 0 0,0 0 1888 0,5-5 320 0,5 1 64 0,8-4 16 0,7-1 528 0,7-2 128 0,5 5 0 0,1 0 16 15,1-1-1360-15,1-1-256 0,1-1-64 0,2-1-16 16,-3-1-544-16,9-2-96 0,11-2-32 0,2 0 0 16,-2-2-128-16,-1 2-16 0,-1 1-16 0,-2 1 0 15,-3 0-112-15,-4 0 0 0,-6 0-16 0,-5 3 0 16,-3-3-304-16,-10 5 0 0,-3 1 0 0,-7 3 0 0,-5 4 0 15,-5 4 0 1,-3-4 0-16,-6 7 0 0,-4-1 0 0,-5 5 0 0,-2 3 0 0,-4 1-12960 31,0 5-2624-31</inkml:trace>
  <inkml:trace contextRef="#ctx0" brushRef="#br0" timeOffset="7">11366 14808 10127 0,'-3'0'896'0,"1"-4"-704"0,2 1-192 0,0 1 0 0,0 2 848 0,-2-2 144 0,-2 2 32 0,-3-8 0 0,-1 1 832 0,-3 1 192 16,-1 0 16-16,-3 3 16 0,0 1-1248 0,-4 2-240 15,-1 0-48-15,-1 0-16 0,-2 2 880 0,-3 3 160 16,-2 1 32-16,-4-2 16 0,3 3-272 0,-3-3-64 16,0 0-16-16,4-4 0 0,0 0-688 0,5 0-128 0,2-6-16 15,1 2-16-15,6-3-416 0,1 3 0 0,4-7 0 16,5 1 0-16,4 3 0 0,2-3 0 0,7 1 0 0,-1 1 0 16,7-1 288-16,4 1-32 0,5-1 0 0,5 3 0 15,6-5 32-15,1 0 0 0,4-1 0 0,1 1 0 31,-1 7-80-31,1-3-16 0,-1 5 0 0,-4 2 0 16,-2 2-192-16,-4 5 176 0,-2-3-176 0,-5 4 160 16,-3 1-160-16,-6 2 0 0,-1-1 0 0,-4 1 0 15,-5 2 0-15,-4-3 160 0,-2 1-160 0,-5 0 160 16,-3-1 80-16,-5 1 16 0,-2-5 0 0,-7 5 0 0,-3-5-96 16,-3-1-16-16,-4-5 0 0,-4 0 0 0,-5-7-144 15,-2 3 192-15,-6-7-192 0,2 5 192 0,2-5-192 0,5 1 0 16,1 3 0-16,5 3 0 0,6 4 0 0,5 0 0 15,3 0 0-15,7 2 0 0,5 2 0 0,1 1 0 16,7-5 0-16,2 2 0 0,6 0-336 0,3 0-48 16,4 2-16-16,6-4-17008 0</inkml:trace>
  <inkml:trace contextRef="#ctx0" brushRef="#br0" timeOffset="8">12015 14642 2751 0,'0'-2'256'0,"0"-3"-256"0,0 1 0 0,0 2 0 0,0 2 832 0,0-6 128 0,-2 1 32 0,0-7 0 0,0 1 720 0,0-2 144 15,-3 5 16-15,1 3 16 0,2-1 176 0,-2 6 48 16,-1 0 0-16,1 2 0 0,2 2-512 0,0-1-112 16,0 5-16-16,0-4 0 0,2 5-448 0,2-1-80 15,0 3-32-15,0-3 0 0,0 3-352 0,0 0-80 16,0 2-16-16,-2-1 0 0,3 1-208 0,-3 2-32 16,-3 2-16-16,1 0 0 0,2-2 48 0,-4 2 16 15,2-2 0-15,2 0 0 0,0-2-80 0,0-1 0 0,0-1-16 0,2 0 0 16,2-3-176-16,1 3 0 0,1-5 0 0,-2-2 0 15,1 3 0 1,-1-7 0-16,2 2-176 0,-2 0 176 0,5 0 0 0,-5-2 0 0,3 4 0 0,-1-4 0 16,2 0 0-16,-1-4 0 15,4 0 0-15,-3 2 0 0,3-7 208 0,-1 3-16 16,1 0-16-16,0-1 0 0,1 1 96 0,1 2 32 0,0-3 0 0,0 3 0 16,2 0-304-16,-3 4 0 0,1-3 0 0,0 3 0 15,0 3 0-15,2-3 0 0,-3 4 0 0,6-4-144 16,-4 0 144-16,-1 2 0 0,2 0 0 0,0 0 0 15,0 3 0-15,0-5 0 0,2 2 0 0,0 0 0 16,0 4 0-16,0-4 0 0,2 3 0 0,-2 5-128 16,2-6 128-16,1 3 0 0,1-1 0 0,0 3 0 0,3-3 0 0,1 5 0 15,1-5 0-15,1 5 0 0,1-5 0 0,2 3 0 16,0 1 0-16,2-1 0 0,4 1 0 0,0-3 0 16,2 1 0-16,1-1 0 0,3-1 0 0,1-4 0 15,0 0 0-15,1-4 0 0,1 2 0 0,2-4 0 16,2 4 0-16,2-6 0 0,0 4 0 0,-2-1 0 15,2 3 0-15,2-4 0 0,5 4 0 0,-1-2 144 0,3 0-144 0,0 0 160 16,2-3 48-16,-3-1 16 0,-1 0 0 0,-1-3 0 16,1 1-80-16,1-1-16 0,-1 3 0 0,1-5 0 15,-3 0-128 1,6 1 0-16,2-1 0 0,2-2 128 0,4 3-128 0,-4-1 0 0,2 3 0 0,-6-1 0 16,-3 5 0-16,-3 0 0 0,-3 1 0 0,0 3 0 15,-4 3 0-15,0-3 0 0,0 4 0 0,0-4 0 16,-4 2 0-16,2-2 0 0,2-2 0 0,0 2 0 15,2-7 0-15,0 5 0 0,0 0 0 0,-2-4 0 16,0 6 0-16,-4-4 0 0,0 1 0 0,-3 3 0 16,-1-2 0-16,-3 2 0 0,3 0 0 0,-3 0 0 15,2 2 0-15,-1-2 0 0,-1 3 0 0,-2 1 0 16,0-4 0-16,3 0 0 0,1 0 0 0,3 2 0 0,2-2 0 16,-1 4 0-1,3-4 0-15,0 2 128 0,-2 0-128 0,-3 1 0 0,1 1 0 0,-3-4 128 0,-3 2-128 0,-1-2 0 16,2 0 144-16,5 0-144 0,1 0 0 0,1 0 0 31,-2-2 0-31,2 2 128 0,-3 2-128 0,1-4 0 0,4 2 0 0,-3 0 0 0,1 0 0 0,0 2 128 16,2-2-128-16,-3 0 0 0,3-2 0 0,-2 2 128 15,-2-4-128-15,-1 4 0 16,3-3 160-16,-3 1-32 0,1 0-128 0,0 2 192 16,-1-4 0-16,-1 2-16 0,-3 2 0 0,0 0 0 15,1 0-176-15,-1-4 0 0,3 4 0 0,-1 0 128 16,0 0-128-16,-1 0 0 0,-1 4 0 0,1-4 0 15,-1 0 0-15,-4 2 0 0,0-2 0 0,-2 4 0 16,2-4 0-16,0 0 0 0,-4 2 0 0,0-2 0 16,4 0 0-16,0-2 0 0,0 2 0 0,0 0 0 15,2-4 0-15,-2 2 0 0,-2-2 128 0,2 1-128 16,-2 1 0-16,0 0 0 0,2 2 144 0,3-4-144 16,1 2 144-16,-2 0-144 0,2 2 192 0,3-2-192 15,-1 2 192-15,1 0-192 0,-5 0 192 0,0 0-192 16,-2 0 0-16,-2 0 0 0,0 0 0 0,-2 0 0 15,2 0 0-15,0 0 0 0,0 0 0 0,2-7 0 16,0 3 0-16,0-2 0 0,0 1 0 0,-2-1 0 16,0-1 0-16,0 3 0 0,2-4 0 0,0 1 0 0,-4 1 0 0,4 0 0 15,-2 1 0-15,2-1 0 0,-2 0 0 0,0 1 0 16,0-1 0-16,2 2 0 0,-2-5 128 0,0 3-128 16,-2-1 0-16,-2 3 0 0,-3 2 0 0,-1-4 0 15,-1 1 0-15,0 1 0 0,3 0 0 0,-3 2 0 16,5-5 0-16,-5 3 0 0,-1 4 0 0,-1-6 0 0,-2 3 0 15,-2 1 0-15,0-2 0 0,-2 2 0 0,-2 2 0 0,-2-4 0 16,-3 2 0-16,-1 2 0 0,-1-3 0 0,-2 3 0 16,3-2 0-16,-5 2 0 0,2-6 0 0,-2 2 0 15,2-5 0-15,1-1 0 0,-3 1 0 0,2-6 0 16,-2 2 128-16,0-2-128 0,3-2 0 0,-1-8 0 16,2-3 0-16,1-4 0 0,1-2 0 0,3-4 0 15,-1 0 0-15,5-5 0 0,2-6 0 0,5-2 0 16,-1 4-160-16,-2 4 160 0,-4 5-160 0,-2 4 160 15,-5 9-256-15,-3 1 32 0,-5 7 16 0,-5 6 0 16,-1 1-1232-16,-5 1-240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1:19.3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10471 16098 7359 0,'0'-4'656'0,"0"2"-528"0,0-1-128 0,0 1 0 0,0 2 1680 0,0-6 304 0,0 2 64 0,0-5 16 0,2 1 688 0,0-1 128 0,0 3 16 0,3 1 16 15,1 3-992-15,-2 2-208 0,5 5-48 0,-1 1 0 32,1-2-416-32,-1 5-96 0,5 6 0 0,0 0-16 0,-2 4-304 15,1 6-48-15,3-1-16 0,-2 5 0 16,0 1-288-16,2 6-64 0,0 9-16 0,0 0 0 0,-1 4-224 15,1 0-48-15,2 2-128 0,-2 4 192 0,-2 5-416 0,2-1-96 16,0-1 0-16,-2-9-16 0,-3-9 512 0,3-3 96 16,-2-6 32-16,-1-5 0 0,-1-9-304 0,-1-6 0 15,1-9 0-15,-1-4 0 0,1-9 224 0,0-4-16 16,-1-2 0-16,-2-6 0 0,1 1 16 0,-1-10 0 16,1 5 0-16,-1-11 0 0,0-1-96 0,-1-8 0 15,3-4-128-15,-4 2 192 0,1-4-192 0,-3 8 0 0,0 1 128 0,0 1-128 16,0-4 0-16,-2-2 0 0,2 0 0 0,-2 5 0 15,0-1 0-15,-2 9 0 0,2 6 0 0,-2 9 0 16,0 10-256-16,2 5-64 0,0 3 0 0,0 8 0 31,0 3-1440-31,0 5-288 0,0 8-64 0,0 1-13872 0</inkml:trace>
  <inkml:trace contextRef="#ctx0" brushRef="#br0" timeOffset="1">10573 16545 16575 0,'0'13'736'0,"0"-9"160"0,0 0-720 0,0-2-176 0,2 1 0 0,0-3 0 0,5 0 2464 0,1-3 464 0,9 1 80 0,7-4 32 15,4-5-720-15,1 1-144 0,3-5-16 0,-2-2-16 16,2 2-1216-16,0-2-240 0,0 0-48 0,0 0-16 16,0 6-624-16,0-4 0 0,-2 9 0 0,-3-1 0 31,-1 5-896-31,2 4-208 0</inkml:trace>
  <inkml:trace contextRef="#ctx0" brushRef="#br0" timeOffset="2">11325 16475 4607 0,'-6'4'400'0,"4"-2"-400"0,-1 0 0 0,1 0 0 0,2 3 1920 0,0-5 288 15,2 2 64-15,1 2 16 0,3 2 1200 0,5 5 240 16,3 4 48-16,4-4 16 0,1-1-1312 0,0 1-272 15,6 6-48-15,-1 0-16 0,1 4-912 16,1 1-176-16,0-5-32 0,-3 4-16 0,3-4-528 0,-5-2-96 16,2 2-32-16,-4-7 0 0,1 1-352 0,-1 0 0 0,-2-5 0 0,-2 1 0 31,0-1-368-31,-3-2-80 0,3 0-32 0,-4-4-16400 0</inkml:trace>
  <inkml:trace contextRef="#ctx0" brushRef="#br0" timeOffset="3">11796 16383 3679 0,'-4'-8'320'0,"1"3"-320"0,1 1 0 0,0 2 0 0,0 4 1472 0,0 2 208 16,0-1 48-16,0 5 16 0,-5 3 1856 0,1 10 368 16,-5 7 80-16,-4 4 16 0,0 6-912 0,-2 7-176 15,-4 4-32-15,-2 4-16 16,-1 2-1136-16,-1-6-208 0,-1 0-48 0,-2 0-16 0,1 0-1056 0,1-11-208 15,3 1-32-15,-1-7-16 0,5-11-208 0,2-4 0 16,4-4 0-16,0-11-12208 31,5-4-2480-31</inkml:trace>
  <inkml:trace contextRef="#ctx0" brushRef="#br0" timeOffset="4">12558 15868 10127 0,'-2'0'896'0,"0"0"-704"0,0 0-192 0,0 0 0 0,0 0 1552 0,0 0 288 0,-3-2 48 0,-3 0 16 15,-1 2 720-15,-1 0 128 0,1-5 48 0,1 5 0 16,-1 5-864-16,0-5-160 0,1 4-48 0,-1 2 0 15,1 5-288-15,-3 2-64 0,3 2-16 0,-3 6 0 16,-2 2-528-16,1 5-128 0,-1 4 0 0,0 2-16 16,0 7-368-16,0 5-64 0,3 8 0 0,1 3-16 0,5-2-64 0,0 1-16 15,6 10 0-15,2 6 0 0,3 1 32 0,5 3 0 16,1 1 0-16,2-1 0 0,2 5-192 0,-2-2 0 16,2 8 0-16,2 3 0 0,2 4 0 0,3-14 0 15,-3-14 0-15,0-17 0 0,-1-10 176 0,-3-14-48 0,-2-8-128 0,0-15 192 16,-3-4-192-16,1-19-160 0,0-7 32 0,0-8 0 31,-1-4-832-31,-3-7-176 0,-1-4-16 0,1-9-16704 0</inkml:trace>
  <inkml:trace contextRef="#ctx0" brushRef="#br0" timeOffset="5">12986 16490 21183 0,'-14'2'944'0,"7"-2"192"0,1 2-912 0,1-2-224 16,5 2 0-16,-2-2 0 0,2 2 2240 0,0 0 416 0,0 5 80 15,7-1 16 1,1 3-832-16,5-1-176 0,4 5-16 0,4 2-16 0,1 4-864 0,3 4-160 0,3 7-48 16,0 4 0-16,1-4-192 0,-1 0-64 0,0 0 0 0,-5-5 0 15,3 3-192-15,-1-3-64 0,-1 3 0 0,-1-7 0 16,-1 1-128-16,-3-3 0 0,-2-2 0 0,0-2 0 16,-2-5-128-16,0-1-64 0,-3-3-16 0,-1-4 0 31,0-2-960-31,-1-2-192 0,-3-4-48 0,-3 2-15248 0</inkml:trace>
  <inkml:trace contextRef="#ctx0" brushRef="#br0" timeOffset="6">13457 16434 4607 0,'0'-4'192'0,"0"0"64"0,0 4-256 0,0 0 0 16,-2 4 0-16,2-2 0 0,-2 2 2800 0,0 7 512 15,-5 6 96-15,-1 4 32 0,-3 11-304 0,-2-2-48 16,-2 6-16-16,-2 7 0 0,0-5-832 0,-2 1-192 0,-2 1-16 16,-2-4-16-16,-1 0-672 0,1-2-128 0,-3 0-16 15,5-2-16-15,-1 0-736 0,1-4-160 0,4-2-32 0,2-7 0 16,2-4-256-16,3-5 0 0,1 1 0 0,5-11 0 31,2 0-416-31,4 0-144 0,4 0-16 0,1-9-11072 16,3 7-2192-16</inkml:trace>
  <inkml:trace contextRef="#ctx0" brushRef="#br0" timeOffset="7">13981 16522 6447 0,'-6'6'576'0,"1"-6"-576"0,1 4 0 0,2-2 0 0,0-2 0 0,0 0-320 16,0 0 32-16,-5 5 16 0,1-5 3488 0,-5 2 704 16,3 0 144-16,-3 0 32 0,3-2-1440 0,-1 0-288 15,1 2-48-15,-3 2-16 0,0 5-784 0,1 2-176 0,-1 6-16 16,-2 0-16-16,2 8-160 0,-1 5-48 0,3 2 0 0,3 0 0 16,-1-4-464-16,3 3-80 0,4-3-32 0,2-4 0 15,5 1-208-15,1-4-64 0,5-4 0 0,2-6 0 16,2 0-96-16,2-9-32 0,2-2 0 0,3-2 0 15,-5 2-128-15,4-9 0 0,1 3 0 0,-3-1 0 16,3 1 0-16,-5-3-176 0,0 3 48 0,-4 0 0 31,0-3-1152-31,0 3-240 0,-3-1-32 0,-3 3-14672 0</inkml:trace>
  <inkml:trace contextRef="#ctx0" brushRef="#br0" timeOffset="8">13945 16726 19343 0,'-13'8'848'0,"7"-8"192"0,1 3-832 0,1 1-208 16,2-4 0-16,2 0 0 0,2 0 2384 0,0-4 432 15,3 1 96-15,3-3 16 0,7-5-96 0,-15 11-16 16,36-23 0-16,-12 10 0 0,-1 0-1984 0,1 3-384 0,1-1-96 0,1 3-16 16,-1 6-336-16,1-3-256 15</inkml:trace>
  <inkml:trace contextRef="#ctx0" brushRef="#br0" timeOffset="9">14790 16209 13823 0,'0'0'1216'0,"0"4"-960"0,0-4-256 0,0 4 0 0,0 3 1728 0,0-3 288 0,3 6 64 0,-3 7 16 0,2 11 400 0,-2 6 96 15,0 5 16-15,0 1 0 0,-2 5-1168 0,-3-3-224 16,-1 5-64-16,0 2 0 0,-3-2-448 0,1-2-112 16,-1-3-16-16,0-8 0 0,1-2-160 0,2-4-32 15,-1-7-16-15,3-4 0 0,0-8-368 0,-1-3 0 16,3-6 0-16,-2-8 0 0,2-3-192 0,2-6-16 16,0-4 0-16,2-5 0 0,0-4 208 0,2-4 0 0,1-2 0 15,1-4 0-15,3-3 192 0,-3 5 48 0,0-1 0 16,1 1 0-16,1-5-112 0,1 5-128 0,-3 0 176 15,5-1-176-15,-1 3 160 0,1 0-160 0,4 2 128 0,-2 4-128 16,4-2 0-16,0 7 0 0,-2 6 0 0,0 2-176 16,0 6 176-16,-3 7 176 0,-1 4-48 0,2 10 0 15,0 3 208-15,-1 8 48 0,1 7 0 0,0 4 0 16,4 2-160-16,-2 6-32 0,2 1 0 0,2 6 0 16,2 2-192-16,-1-5 128 0,1 5-128 0,0-4 0 15,0 2 0-15,-1-2 0 0,-3-3 0 0,-2-3 0 16,-3-8 0-16,-3-1-288 0,-3-2 32 0,-1-5 16 15,-1 1-768-15,-4-11-144 16,-2 1-48-16,0-5-10064 0,-1-3-2032 0</inkml:trace>
  <inkml:trace contextRef="#ctx0" brushRef="#br0" timeOffset="10">14861 16639 28559 0,'-2'10'1264'0,"2"-5"272"0,0-1-1232 0,0 2-304 0,2-4 0 0,0 0 0 16,2 5 976-16,5-1 144 0,10 5 32 0,2 0 0 16,9-1-320-16,4-3-64 0,2-3-16 0,0-8 0 31,3-1-1088-31,1-5-224 0,5-7-32 0,4-3-14544 0</inkml:trace>
  <inkml:trace contextRef="#ctx0" brushRef="#br0" timeOffset="11">15970 16560 5519 0,'-2'2'496'0,"0"2"-496"0,0-4 0 0,0 0 0 0,0 0 1360 0,0 0 176 0,-3 2 48 0,-1 1 0 0,-2-3 704 0,1-3 144 16,1 1 16-16,4-2 16 0,2 2 96 0,4-2 32 15,2 4 0-15,3-7 0 0,4 5-544 0,1 0-96 16,4 0-32-16,1 2 0 0,4 0-704 0,3 0-160 15,-1 2-32-15,3-2 0 0,2 2-512 0,2-2-128 16,2 0 0-16,-2 2-16 0,-2 0-176 0,-3-2-48 16,1 0 0-16,-3-2 0 0,1 0-144 0,-3-2-176 0,-1 0 48 0,-5-7 0 31,0 2-1520-31,-4 3-288 0</inkml:trace>
  <inkml:trace contextRef="#ctx0" brushRef="#br0" timeOffset="12">16177 16311 17503 0,'-4'10'768'0,"2"-5"176"15,2 1-752-15,0-4-192 0,2 2 0 0,0 1 0 0,2-1 2304 0,5 2 448 16,4 7 64-16,8 2 32 0,9 2 16 0,2 0 0 16,2 0 0-16,0-2 0 0,2 0-1856 0,-2-2-368 15,4 2-80-15,-6-7-16 0,0 3-224 0,-6-3-64 16,-1 3 0-16,-1-5 0 0,-5 3-256 0,-4 4 0 15,-4-3 0-15,-7 1 0 0,-2 6 0 0,-4-4 0 16,-2 6 0-16,-3-2 0 0,-4 0 0 0,1 2 0 0,-5 5 128 0,0-3-128 31,-2 2 128-31,-2 3-128 0,0 4 192 0,-3-1-192 0,3-1 0 0,0 2 0 0,0 0 0 0,0-9 0 16,4 2-192-16,0-1-160 0,4-10-32 0,5-3-17632 16</inkml:trace>
  <inkml:trace contextRef="#ctx0" brushRef="#br0" timeOffset="13">17332 16524 6447 0,'0'4'576'0,"0"-4"-576"0,2 0 0 0,-2 0 0 0,0 0 1600 0,2 2 192 0,2 0 64 0,2 5 0 0,7 1 1152 0,4 3 224 16,0 8 48-16,0-2 16 0,5 0-832 0,1 2-160 15,0 5-48-15,1-7 0 0,-1 4-624 0,1-4-128 16,1 2-32-16,-1 0 0 0,-3-2-816 0,-2 2-160 16,0 1-48-16,-4-6 0 0,0 1-448 0,-4 2 0 15,-3-6 0-15,-3 2 0 16,1-3-496-16,-4-3-192 0,-2 1-32 0,-2-3-16 16,2 1-1568-16,-2-6-320 0</inkml:trace>
  <inkml:trace contextRef="#ctx0" brushRef="#br0" timeOffset="14">17745 16409 7199 0,'-5'4'144'0,"1"-2"48"0,2 2 0 0,-2-1 16 0,2 1-208 0,0 0 0 0,-3 2 0 0,-1 3 0 0,-5 8 3744 0,-4 6 704 16,-4 5 144-16,0 2 16 0,0 0-1152 0,-2-3-256 15,1 1-32-15,-5 2-16 0,3-2-1552 0,-1 1-304 16,-2 1-64-16,-1 0-16 0,0 0-768 0,-1 4-144 15,1-2-48-15,-2-2 0 0,5 1-96 0,4-5-32 16,6 2 0-16,5-11 0 0,3-2-128 0,5-3 0 0,5-3-160 0,5-3 160 31,3 1-1040-31,6-3-112 0,5-4-32 0,3-4-15712 0</inkml:trace>
  <inkml:trace contextRef="#ctx0" brushRef="#br0" timeOffset="15">18279 16500 6447 0,'0'-10'576'0,"0"3"-576"0,0 3 0 0,-2-5 0 16,2 7 976-16,0-2 96 0,-2 0 16 0,2-3 0 0,-2-1 912 0,0-5 192 16,-2 3 48-16,-1 1 0 0,-1 5-576 0,0 4-128 15,-3 2 0-15,-2 6-16 0,-1 3 384 0,-1 2 80 16,-2 8 0-16,0 5 16 0,2 3-336 0,-2 3-64 15,2 0 0-15,3 5-16 0,-1-1-736 0,3 0-144 0,1-2-16 16,3-2-16-16,2-4-416 0,4-1-64 0,0 3-32 0,2-2 0 31,5 2-160-31,2-1 128 0,3-7-128 0,6-3 128 16,1 0-128-16,2-8 0 0,1-1 144 0,-3-3-144 16,9-7 128-16,2-9-128 0,2-2 160 0,0-1-160 15,0-5 0-15,-4-5-192 0,0 1 16 0,-5 0 0 31,-3 4-1696-31,-3 0-352 0,-2-5-64 0,-9 5-13120 0</inkml:trace>
  <inkml:trace contextRef="#ctx0" brushRef="#br0" timeOffset="16">18175 16715 26719 0,'-11'9'1184'0,"7"-9"240"0,0 0-1136 0,2 0-288 16,2 0 0-16,0 0 0 0,2 0 2368 0,2 0 400 15,5-4 96-15,5-3 16 0,6-1-1296 0,3-3-256 16,3 3-48-16,1-3-16 0,1 0-960 0,2 1-304 16,2-1 160-16,-2-2-160 0,2 3 0 0,-5-1 0 15,1 0 0-15,0 1 0 16,-1-1-1056-16,-1 0-240 0</inkml:trace>
  <inkml:trace contextRef="#ctx0" brushRef="#br0" timeOffset="17">18925 16228 14735 0,'-9'-2'640'0,"7"0"160"0,0 2-640 0,0 0-160 16,0 0 0-16,0 0 0 0,2 2 2560 0,0 6 496 15,2 3 80-15,0 2 32 0,4 6-512 0,1 4-96 16,1 3-32-16,3 4 0 0,-1 1-1312 0,3 4-272 15,-2 1-48-15,-1 0-16 0,1 2-448 0,-2 3-96 16,-1 1-16-16,-4-3 0 0,5-1-320 0,-5-6 0 16,3-2 0-16,-1-5 0 15,0-4-896-15,1 1-240 0,-1-9-48 0,1 1-15200 0</inkml:trace>
  <inkml:trace contextRef="#ctx0" brushRef="#br0" timeOffset="18">18895 16294 13823 0,'-4'0'608'0,"1"0"128"0,3-4-592 0,3-1-144 16,-1 3 0-16,0-2 0 0,4 0 3088 0,5-5 592 0,6-6 112 16,9-2 32-16,3-4-320 0,3-3-64 0,0 5-16 0,0 7 0 15,-4 1-2304-15,-3 5-464 0,1 3-80 0,-3 6-32 16,1 3-544-16,-5 5 0 0,-2 6 0 0,-4-5 0 31,-3 8 0-31,-5-3 0 0,-1 6 0 0,-4 3 0 16,-4-3-192-16,-3 5 16 0,-3 4 0 0,-3-1 0 15,-2 1-80-15,-2-2-32 0,0 0 0 0,-2 0 0 16,2-5 32-16,2-3 0 0,0-1 0 0,4-4 0 16,3-6 80-16,3-1 32 0,3-10 0 0,0 0 0 15,4-4 144-15,3-2 0 0,3-3 0 0,1 1 0 16,1-1 0-16,1-2 176 0,4 3-48 0,-2-1 0 0,4 3 16 0,0 2 0 16,0-3 0-16,2 5 0 0,0 0 96 0,0 0 16 15,5 2 0-15,-3 2 0 0,2 0-112 0,1 0-16 16,1 3 0-16,-3 3 0 0,1 3-128 0,-4 2 0 15,0 4 0-15,-6 4 0 0,0 2 0 0,-9 3 0 16,1 2 0-16,-8-1 0 0,-1 1 0 0,-6 0 0 16,-3 3 0-16,-2-5 0 0,-4 2 0 0,2-1 240 15,-5-7-64-15,1-1-16 0,-2-2 16 0,1-7 0 0,-1 1 0 16,-1-7 0-16,3 3-176 0,0-7 0 0,-5-5 0 0,5 3 0 16,2-2 0-16,0-2-272 0,4 1 64 0,0-3 16 31,6-1-672-31,3-1-128 0,4 1-32 0,4-4-16352 0</inkml:trace>
  <inkml:trace contextRef="#ctx0" brushRef="#br0" timeOffset="19">19660 15821 8287 0,'-3'2'736'0,"1"-2"-592"0,2 0-144 0,0 2 0 0,0-2 1344 0,-2 3 224 0,2 1 48 0,-2-2 16 0,2 6 1376 0,4 3 288 15,1-5 48-15,3 5 16 0,1 2-1184 0,3 2-224 16,5 2-48-16,5 4-16 0,8 5-480 0,1-3-112 16,6 3-16-16,5 3 0 15,1 1-384-15,6 0-96 0,-4-2-16 0,-5 2 0 16,3-3-464-16,1 3-112 0,3 10-16 0,-6 1 0 16,-7-1-192-16,-4 7 144 0,-7 11-144 0,-8-3 128 15,-7 9-128-15,-8 2 0 0,-6 4 0 0,-9 0 0 16,-2 3 176-16,0-11 0 0,0-5 0 0,0-12 0 15,4-9 0-15,0-6 0 0,5-5 0 0,-1-12 0 16,3-2-384-16,2-9-80 0,-1-2-16 0,3-11 0 16,0-8-1072-16,2-9-224 0</inkml:trace>
  <inkml:trace contextRef="#ctx0" brushRef="#br0" timeOffset="20">12081 15670 11055 0,'2'-6'976'0,"3"4"-784"0,-1 2-192 0,-2 2 0 0,0 2 1360 0,4-4 240 0,3 0 32 0,8 2 16 16,2 0 624-16,5 5 128 0,1-5 32 0,-1 2 0 16,-1-4-1024-16,-2 0-192 0,5 0-32 0,-5-4-16 15,3-3-384-15,-3 1-80 0,-2 0 0 0,-2-3-16 16,-2 5-560-16,-4-3-128 15,-5 5 0-15,-4 0-14400 0</inkml:trace>
  <inkml:trace contextRef="#ctx0" brushRef="#br0" timeOffset="21">12049 15728 10127 0,'-8'10'448'0,"3"-8"96"0,3 3-544 0,0-3 0 0,0 2 0 0,2 0 0 32,0-4 2448-32,2 7 384 0,0 1 80 0,3 5 16 0,3-2 0 0,1 3 0 0,-1 3 0 0,1 0 0 15,-3 5-1664-15,3-1-336 0,-3 2-64 0,0 5-16 32,-1 4-208-32,-1 0-64 0,0-4 0 0,-2 6 0 15,0 2-112-15,-2 2-16 0,3-6-16 0,-3 7 0 16,0 1-224-16,-3 7-32 0,3 2-16 0,-4 2 0 15,0 4-160-15,-3 3 0 0,-1 6 0 0,-3 4 128 16,3 6-128-16,-3-12 0 0,0-5 0 0,-1-1 0 0,3-1 0 16,3-8 0-16,-1-2 0 0,3 4 0 0,2 0 0 0,4-5 0 15,2 1 0-15,-1-5 0 0,1-1 0 0,0-7 0 16,0 2-144-16,-4 0 144 0,0 2-144 0,-2 2 144 16,0 3-208-16,0-7 80 0,-2 0 128 0,-1-6-160 15,1-7 160-15,2 0-160 0,2-4 432 0,4-6 96 16,1-1 16-16,3 1 0 0,3 0 112 0,1-3 16 15,3 1 16-15,2-3 0 0,5 1-320 0,1 1-64 0,-2-2-16 16,3-3 0-16,1 1-128 0,5 2 0 0,2 3 0 0,0-3 0 31,2 3-528-31,0-5-144 0</inkml:trace>
  <inkml:trace contextRef="#ctx0" brushRef="#br0" timeOffset="22">20893 16901 13823 0,'-4'4'1216'0,"1"0"-960"0,1-4-256 0,2 0 0 0,0 0 848 0,-2 2 128 0,0 0 32 0,0 0 0 0,-2 3 1136 0,1-5 224 15,6 0 64-15,-3 0 0 0,0 0-640 0,0 0-128 16,0 0-32-16,0 0 0 16,0 0-352-16,21-37-80 15,-17 29-16-15,0-3 0 0,3-1-496 0,-3-5-112 0,2-5 0 0,3-1-16 16,-1-5-176-16,1-6-48 0,2-2 0 0,1-2 0 0,-1-1-160 0,0 1-48 0,2-7 0 0,-1-2 0 15,1-2-128-15,4-2 0 0,-6 2 0 0,-1 3 0 16,-1 1 0-16,-1 0 208 0,1 9-48 0,-5-2-16 16,1 4-144-16,-1 8 0 15,-2 0 0-15,0 5 0 16,-2 4 0-16,0 0-176 0,2 0 48 0,0 2 0 16,0 2 128-16,3 3 0 0,-1 1 0 0,0 7 0 15,0-2 0-15,1 4 0 0,-1 4 0 0,0 7 0 16,0 2 0-16,1 6 0 0,-1-2 0 0,-2 8 0 15,2 5 0-15,1 6 0 0,1 9 0 0,0 0 0 16,1 4 0-16,1 4 176 0,1 6-48 0,4 5 0 16,-3 4-128-16,3 3 0 0,0 5 0 0,0-1 128 0,2-13-128 15,-1 1 192-15,-1-3-192 0,0-5 192 0,2-1-64 16,-4-5 0-16,1-11 0 0,-1-4 0 0,0-2-128 0,-1-7-144 16,-1-7 144-16,-1-8-208 0,-1-3 208 0,-1-7 0 15,-2-7 0-15,1-1 0 16,-1-5-448-16,-4-6-64 0,2-5 0 0,-2-3-17200 0</inkml:trace>
  <inkml:trace contextRef="#ctx0" brushRef="#br0" timeOffset="23">22103 15891 11055 0,'-3'-10'976'0,"3"1"-784"0,0 5-192 0,0 0 0 0,0-1 1472 0,3-5 240 0,-1-7 48 0,0-15 16 15,2-6 464-15,0-5 80 0,1 5 32 0,1 4 0 0,-2 2-816 16,3 6-144-16,-3 3-48 0,0 6 0 15,0 0-416-15,-1 6-96 0,1 0 0 0,-2 5-16 16,0 2-320-16,-2 4-64 0,2 0-16 0,-4 2 0 16,0 2 64-16,0 2 16 0,-2 3 0 0,-3 4 0 15,1 2 80-15,-3 6 0 0,1-2 16 0,-3 7 0 0,0 6-160 0,-1 2-48 16,-1 4 0-16,-2 9 0 0,2-2-384 0,0 1 0 16,1 1 0-16,-1 6 0 0,0 7 128 0,5-7-128 15,3-4 0-15,1 7 128 0,6 5 64 0,2 7 0 16,5-2 0-16,2-2 0 0,4-2-16 0,2-2 0 0,0-9 0 0,2-2 0 15,0-7 32-15,2-3 16 0,1-3 0 0,-3-6 0 16,2-5-224-16,-2-1 0 0,0-3 0 0,-2-6 0 16,0-2-144-16,0-5-80 0,-2-4-16 0,-2 3 0 15,-2-7-560 1,-1-7-112-16,-3 3-32 0,-3-7-16752 16</inkml:trace>
  <inkml:trace contextRef="#ctx0" brushRef="#br0" timeOffset="24">22371 16241 10127 0,'-4'0'896'0,"2"0"-704"15,2 0-192-15,0 0 0 0,0 0 2400 0,0 4 448 0,0-4 96 0,2 4 0 16,0 2 512-16,4 3 112 0,5 2 16 15,2 4 0-15,4 2-1584 0,2 2-304 0,-2 4-64 16,4 5-16-16,0 4-848 0,1-5-160 0,-1 5-32 0,-2-2-16 31,3 0-176-31,-3-2-16 0,-2 4-16 0,0-9 0 16,0 3-352-16,0-5 0 0,0-4 0 0,0 0 128 16,-2-6-128-16,-2-1 0 0,2 1 0 0,-3-9 0 31,1 2-544-31,-2 0-80 0,-3-1-16 0,-1 1-11648 0,-1-4-2352 0</inkml:trace>
  <inkml:trace contextRef="#ctx0" brushRef="#br0" timeOffset="25">22795 16151 15663 0,'-15'13'688'0,"6"-2"144"0,3-5-656 0,0 2-176 16,1 1 0-16,1 0 0 0,-2 1 2560 0,-3 9 464 15,-6 13 112-15,-6 13 0 0,-2 12-656 0,-1-8-144 16,3 5-32-16,-3-5 0 0,5-5-1008 0,0-3-208 0,2-5-32 16,0-4-16-16,2-4-608 0,0-7-128 0,0-4-32 0,2-2 0 15,3-2-416-15,1-7-96 0,3 2-16 0,2-8 0 32,4 0-1152-32,2 0-256 0,4-6-32 0,5 2-8864 0,2-7-1760 0</inkml:trace>
  <inkml:trace contextRef="#ctx0" brushRef="#br0" timeOffset="26">23182 16383 5519 0,'0'0'496'0,"-2"-2"-496"15,2 2 0-15,0-4 0 0,0 2 1936 0,0-3 304 16,0-3 48-16,0-5 16 0,0-4 704 0,0-2 160 15,0 2 32-15,-2 4 0 0,0 3-1616 0,-2 1-320 16,-3 7-64-16,1 2-16 16,-5 4 160-16,-1 7 16 0,-1 2 16 0,0 4 0 0,0 4-256 0,-2 0-48 15,3 7-16-15,-3 4 0 0,4 2-480 0,0 2-80 16,3-6-32-16,6 0 0 0,2-3-272 0,2 1-48 0,6-5-16 0,3 3 0 16,4-5-128-1,0 1 0-15,4-3 0 0,0 0 0 0,2-6 0 0,3 2-176 0,-1-5 48 0,3-3 0 16,-3-1 0-16,3-4 0 15,-3-2 0-15,-1-4 0 16,1-3-624-16,-2-1-112 0,-1 2-32 0,-3-9 0 16,0 2-1840-16,-5 2-368 0,-1-4-80 0,-5 3-16 0</inkml:trace>
  <inkml:trace contextRef="#ctx0" brushRef="#br0" timeOffset="27">23159 16468 23039 0,'-11'7'1024'0,"5"-3"192"0,2-2-960 0,2 0-256 0,2 5 0 0,0-7 0 0,2 2 2048 0,2 0 352 16,5 2 80-16,3-2 16 0,10 0-1424 0,-1-4-288 15,7-2-48-15,-1-2-16 0,5-1-720 0,-2 3 0 16,-2-7 0-16,-1 1 0 16,3-1-992-16,-4 0-96 0,-3 1 0 0,-1-1-13072 0</inkml:trace>
  <inkml:trace contextRef="#ctx0" brushRef="#br0" timeOffset="28">23664 16126 8351 0,'-7'10'176'0,"3"-5"32"0,2 3 16 0,0 1 32 0,2-7-256 0,0 2 0 0,0 2 0 0,2 9 0 16,0 7 4000-16,5 7 752 0,1 10 160 0,1 1 16 15,1 5-2128-15,1-3-432 0,0 1-96 0,-1-5-16 16,-1-2-1456-16,1 1-288 0,-1-10-64 0,-1 1-16 15,1-2-432-15,-1-9 0 0,-1-5 128 0,1-3-128 32,-1-7-1376-32,-1-2-304 0</inkml:trace>
  <inkml:trace contextRef="#ctx0" brushRef="#br0" timeOffset="29">23596 16147 27647 0,'0'-9'1216'0,"0"3"256"0,2 0-1168 0,2-1-304 0,2 3 0 0,1-2 0 16,1-1 2384-16,5-6 432 0,8-4 64 0,7-4 32 15,8-2-1552-15,-2 1-304 0,3 7-64 0,-5 5-16 16,-3 8-672-16,-3 4-144 0,-3 6-32 0,-3 3 0 15,-3 6-128-15,-2-2 0 0,-5 8 144 0,-3 3-144 16,-1 2 0-16,-4-1 0 0,-2 3 0 0,-4 0 0 16,0-7 0-16,-5 3 0 0,1-3 0 0,-3 3 0 15,0-7-256-15,-2 4-80 0,-1 1-16 0,-1-7 0 16,0 4-480-16,0 0-112 0,4-4-16 0,0-4 0 16,3-2 192-16,6-3 16 0,0-8 16 0,4 0 0 0,0-6 480 0,4 2 80 15,1-5 32-15,3 1 0 0,5-3 304 0,2 0 64 16,3 3 16-16,-1 1 0 0,2 1 384 0,2 2 80 15,5 4 0-15,-2 2 16 0,1 6-176 0,1 1-32 16,-2 4-16-16,-3 2 0 0,-2 2-496 0,-4 0 0 16,-2 0 0-16,-6 2 0 0,-3 0 0 0,-4 0 0 0,-4 3 0 15,-2-3 0-15,-5 2 0 0,-1-2 0 0,-7 0 0 0,-2 0 0 16,-1-1 192-16,-3-1-48 0,0-5-16 0,-5-3 0 16,0 1 112-16,0-3 16 0,1-3 0 0,-1-2 0 15,7 3-256-15,-3-5 0 0,5-5-144 0,2 1 144 16,2-2 0-16,2-3-144 0,5 1 144 0,-1-3 0 31,3 0-880-31,0-1-80 0</inkml:trace>
  <inkml:trace contextRef="#ctx0" brushRef="#br0" timeOffset="30">24620 16470 18431 0,'-4'0'1632'0,"0"0"-1312"0,2 0-320 0,2 3 0 0,0-3 2304 0,0 0 400 0,-3 0 80 0,1 2 16 0,2 2-224 0,5-4-32 16,3 2-16-16,-8-2 0 0,0 0-1280 0,45 11-256 16,-24-5-48-16,5-2-16 0,-1 3-640 0,5 1-128 15,2-6-32-15,0 7 0 16,2-7-128-16,0-2 0 0,2 2 0 0,0-6 128 16,-1 4-128-16,-1-11 192 0,-2 3-192 0,-3-1 192 15,-5-1-576-15,-5-1-96 0,0-4-32 0,-8 2 0 16,-3 3-2752-16,-6-1-576 0,-4-6-96 15,-4 2-32-15</inkml:trace>
  <inkml:trace contextRef="#ctx0" brushRef="#br0" timeOffset="31">24848 16234 5519 0,'-8'-6'496'0,"3"2"-496"0,3-1 0 0,0 3 0 16,2 2 2368-16,0 0 368 0,2 0 80 0,0-2 0 16,7 2 1408-16,1 0 256 0,8 2 64 0,1 0 16 15,0 7-2016-15,2 1-416 0,3 3-80 0,3 2 0 31,1 2-1200-31,4 0-224 0,0 0-48 0,0-2-16 0,-2 0-160 16,2-2-16-16,0 0-16 0,-5-1 0 0,1-1-368 0,-5 2 0 16,1 0 0-16,-7 1 0 0,-2 3 0 0,-7 3 0 15,-1 1 0-15,-7 2 0 0,-3 1 0 0,-5 3 0 16,-3 3 0-16,-6 2 0 0,0 2 0 0,-6-4 0 16,2 2 0-16,-3-2 0 0,1 0 0 0,1-5-128 15,5-8 0-15,2-4 0 16,3-5-672-16,3-3-128 0,3-7-32 0,6-7-16896 0</inkml:trace>
  <inkml:trace contextRef="#ctx0" brushRef="#br0" timeOffset="32">26045 16094 6447 0,'-11'8'576'0,"7"-6"-576"0,0 3 0 0,2-3 0 0,2 2 2336 0,0-2 352 0,0 2 80 0,2 5 16 16,4 4 400-16,3 8 80 0,6 0 0 0,2 3 16 15,6 3-848-15,3 3-160 0,4 2-32 0,2 2-16 16,4-6-944-16,-2 4-192 0,0-5-48 0,0 1 0 15,-2-2-608-15,-2-3-128 0,-3 0-32 0,-5-3 0 16,-3-3-272-16,-4-7 0 0,-2 3 0 0,-3-4 0 16,-1-3 0-16,-3-2 0 0,-2-2-160 0,-1-4 160 31,-3 0-2128-31,-3-6-304 0</inkml:trace>
  <inkml:trace contextRef="#ctx0" brushRef="#br0" timeOffset="33">26405 16028 1839 0,'-2'2'160'0,"-2"2"-160"16,2 2 0-16,-1 3 0 0,-1-5 2240 0,-2 5 432 0,-3 8 80 0,-10 13 0 15,-6 14 1680-15,-5 10 336 0,-7 1 64 0,3 0 16 16,0-2-1984-16,5-1-400 16,-1-4-80-16,4-7-16 0,5-3-1280 0,4-10-272 0,6-5-48 0,5-8-16 31,1-4-608-31,5-5-144 0,5-1 0 0,1-10 0 15,3 3-896-15,1-2-192 0,3-2-64 0,0-3-10144 0,4 3-2032 0</inkml:trace>
  <inkml:trace contextRef="#ctx0" brushRef="#br0" timeOffset="34">26825 16143 9215 0,'-2'-2'400'0,"-1"-1"96"0,1 1-496 0,0 2 0 15,0-4 0-15,0 2 0 16,2 0 2432-16,-2 0 384 16,-3-5 64-16,-1-1 32 0,0-3-752 0,-1 3-160 15,1-3-16-15,-3 7-16 0,3-3-560 0,-5 3-96 0,3 6-32 16,-5 7 0-16,0-3-176 0,-2 9-32 0,0 6-16 0,-2 1 0 16,5 1 16-16,-1 0 0 0,-2 9 0 0,0 4 0 15,2 3-544-15,3-1-96 0,3 0-32 0,5 1 0 16,4-5-272-16,3-2-128 0,5 0 0 0,5-9 128 15,4-2-128-15,7-6 0 0,1 0 144 0,5-8-144 16,0-1 0-16,2-6 0 0,1-4 0 0,-4 2 0 16,-1-9 0-16,-2 0 0 0,0 1-176 0,-5-5 176 15,-2 2-1424-15,-4-2-192 0,-2 0-48 16,-4 0-14656-16</inkml:trace>
  <inkml:trace contextRef="#ctx0" brushRef="#br0" timeOffset="35">26731 16317 23039 0,'-11'7'1024'0,"7"-5"192"0,2 0-960 0,0 2-256 15,2-4 0-15,0 0 0 0,4 0 2320 0,0 0 432 16,7 2 64-16,4-2 32 0,6 0-1552 0,3-2-304 0,5-4-64 0,1-3-16 16,-2 3-720-16,4-7-192 0,0 0 0 0,2 1 0 31,-2-3-1696-31,0 2-368 0</inkml:trace>
  <inkml:trace contextRef="#ctx0" brushRef="#br0" timeOffset="36">27406 15962 15711 0,'-2'8'704'0,"0"1"128"0,0-5-656 0,0 4-176 0,-1 3 0 0,1-2 0 0,0 3 2272 0,-4 10 416 16,-1 12 96-16,-1 15 16 0,-3 10-160 0,3 1-16 15,4-3-16-15,-1-1 0 0,3-5-1552 0,0-2-304 16,2-2-64-16,0-11-16 16,4 0-528-16,-2-8-144 0,3-5 0 0,-1-10 0 0,2-2 0 0,-1-7 0 15,-1-4 0-15,0-4-192 0,0-5-128 0,1 1-16 16,-3-7-16-16,2-2 0 0,-4-5-32 0,2-3-16 0,-2-3 0 0,0-4 0 16,2-2 400-16,-2-4-128 0,2-5 128 0,3-2 0 15,-1 3 160-15,0-7 112 0,3-2 32 0,-1 2 0 16,0-4-304-16,-1 8 128 0,1 2-128 0,-2 7 0 15,3 2 128-15,-1 6-128 0,0 5 0 0,3 2 0 16,-1 4 0-16,3 2 160 0,0 4-160 0,-1 5 128 16,3-3 192-16,0 7 16 0,2 2 16 0,2 2 0 15,0 7 32-15,0 1 0 0,0 7 0 0,0 5 0 16,0-1-192-16,-2 7-48 0,-2 6 0 0,0 0 0 16,-1 2-16-16,-1 2 0 0,0 7 0 0,-3 2 0 15,1 2-128-15,-1 0 0 16,1 0 144-16,-1 0-144 0,1-5 0 0,1-1 128 0,-1-5-128 0,-1-10 0 15,1-5-128-15,-1-3-112 0,-1-12-16 0,-1 1 0 16,1-9-1184-16,-3 0-240 0,2-7-48 0,-4 1-8816 16,3-3-1744-16</inkml:trace>
  <inkml:trace contextRef="#ctx0" brushRef="#br0" timeOffset="37">27462 16273 23039 0,'-37'21'1024'0,"20"-15"192"0,2 5-960 0,5-9-256 0,3 0 0 0,5-2 0 0,0 2 2032 0,2-4 352 0,2 0 80 0,5-4 16 16,7-5-224-16,10-6-32 0,6-4-16 0,8-1 0 15,7-1-1504-15,4-5-288 0,4 3-64 0,-2-3-16 16,-2 5-336-16,-4 1 144 0,-7 1-144 0,-2 4 0 31,-1 2-576-31,-6 4-240 0,-3-1-32 0,-3 1-16640 16</inkml:trace>
  <inkml:trace contextRef="#ctx0" brushRef="#br0" timeOffset="38">28024 15423 18431 0,'-7'4'816'0,"5"-2"160"0,0 3-784 0,2-5-192 16,0 0 0-16,2 2 0 0,3 2 2512 0,3 0 464 15,5 5 96-15,6 4 0 0,9 6-400 0,2 2-96 16,1 7-16-16,4 2 0 0,1 6-1456 0,0 4-288 16,-2 5-64-16,-4 4-16 0,-2 4-288 0,-5 2-48 0,-6-1-16 0,-2 1 0 15,-4 0-192-15,-3 5-64 0,-4 0 0 0,-1-1 0 16,1-3-128-16,-4-3 128 0,-2-4-128 0,0-7 128 16,4-3-128-16,-2-5 0 0,0-9 0 0,2-1 0 15,0-9 0-15,0-5 0 0,2-1 0 0,3-7 0 31,-3-4-352-31,2 0-160 0</inkml:trace>
  <inkml:trace contextRef="#ctx0" brushRef="#br0" timeOffset="39">28509 15010 12895 0,'-2'0'1152'0,"2"-4"-928"0,0 4-224 0,0 0 0 0,0 0 768 0,-2 0 96 16,0-2 32-16,2 2 0 0,-2 0 1648 0,4 0 336 16,0 2 64-16,-2-2 0 0,0 0-384 0,0 0-96 15,47 4-16-15,-30-4 0 0,2 0-864 16,5-4-176-16,1 4-48 0,1-2 0 0,1 2-848 0,-1 0-160 0,-3 0-32 0,-1 0-16 16,-1 0-304-16,-4 0 160 0,2 0-160 15,-4 2 128 1,0-2-128-16,-2 4 128 0,0-4-128 0,-3 0 128 0,1-4-128 0,-3 4 0 0,1 0 0 0,-5 0 0 15,1 0 0-15,-3 4 0 0,-2-2 0 0,0 7 0 16,-2 1 0-16,-3 1 0 0,-1 6 0 0,-3 0 0 16,1 6 0-16,-1 1 0 0,-1 4 0 0,1 1 0 15,1 1 0 1,-1 4 0-16,3-2 0 0,1-2 0 0,5 6 0 0,-2-2 0 0,4 2 0 0,3 3 0 16,-1 1 0-16,2 1 0 0,3 3 0 0,2 3 0 15,-1 2 0-15,3 0 0 16,0 2 0-16,0 0 0 0,1 0 0 0,3 0 0 0,1 5 0 0,1-3 0 0,-2 0 0 0,0 1 0 15,4 1 0-15,0-2 0 0,3-4 0 0,-3 0 0 16,3-4-144-16,-3-1 144 0,0-1 0 0,-4 0 0 16,0 1 0-16,-4-5 0 0,-2 1-128 0,-7-4 128 31,2 0-192-31,-4-6 192 0,-2 2 0 0,-4-4-128 0,0-3 128 0,-5 3 0 16,1-7 0-16,-3 1 0 15,-2-3 0-15,1-4 0 0,-1 0 0 0,-2-3 0 0,0 3 0 16,-6-4 0-16,-1 2 0 0,-5 2 0 0,-3 2 0 0,-4-2 0 15,0 2 144-15,-5 2-144 0,3 0 128 0,-6 0-128 16,-1 0 320-16,-4 3 0 0,-2-1-16 0,0-4 0 16,9-7 32-16,4-10 16 0,6 3 0 0,4-6 0 15,5-5-352-15,4-3 0 0,6 3 0 0,3-7 0 16,3 2-176-16,8-6 176 0,3-2-208 0,9-7-19264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2:48:52.96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27T22:49:26.620"/>
    </inkml:context>
  </inkml:definitions>
  <inkml:trace contextRef="#ctx0" brushRef="#br0">21342 6386 8287 0,'-10'4'736'0,"1"0"-592"0,0-1-144 0,3-1 0 0,4 0 0 0,0 2-176 0,-2-4 48 0,-1 2 0 16,-3 2 1472-16,-1 1 320 0,1 1 48 0,1-4 16 16,3 0-128-16,4 1-32 0,4-3 0 0,1 0 0 15,3 0-32-15,1 0-16 0,1-3 0 0,1 3 0 16,0 0-304-16,1-2-48 0,3 4-16 0,0-2 0 16,2 0-416-16,2 3-96 0,3 1 0 0,1-4-16 15,3 4-176-15,1-2-16 0,3 2-16 0,2-1 0 16,4 1-256-16,-2 0-160 0,1 0 192 0,3-2-192 0,4 3 288 0,-1-3-48 15,-1 2-16-15,1-2 0 16,4 2 96-16,4 1 32 0,2 5 0 0,4 1 0 16,3-5-96-16,-1 5-32 0,5 4 0 0,2 2 0 0,6 0-48 0,5-4-16 15,-5 0 0-15,9-5 0 0,8 3 0 0,11-5 0 16,4 3 0-16,7-3 0 0,2 3 64 0,2-3 16 16,-1-2 0-16,16 3 0 0,13-7-48 0,10 0 0 15,13 6 0-15,4-6 0 0,-6 0 0 0,2-6-16 16,7-1 0-16,7 3 0 0,16 4 0 0,0-9 0 0,-2-1 0 0,4 1 0 15,4 5-176-15,-2-7 192 0,-17 1-192 0,-6 3 192 16,2 1-192-16,12 2 0 0,11-3 0 0,1 5 0 16,-5 0 0-16,-9 6 192 0,-2 7-192 0,-8-3 192 15,-19 1-192-15,-1-3 0 0,5 7 0 0,-2 0 0 16,-2 4 0-16,-7-6 0 0,-2-5 0 0,-9 5 0 16,-5-1 0-16,-10 1 0 0,-3 0 0 0,-14-5 0 15,-20-2 0-15,-1-2 0 0,0-2 0 0,-8 5 0 16,-9-5 0-16,-10 0 0 0,-13 2 0 0,-7-2 0 15,-6 2 0-15,-6-2 0 0,-7-2 0 0,-4 2 0 0,0-2 0 0,-4-3-144 16,0-1 144-16,-2-3-160 31,-3 3-1280-31,1 0-256 0</inkml:trace>
  <inkml:trace contextRef="#ctx0" brushRef="#br0" timeOffset="23976.9">7519 10139 11967 0,'-4'-4'1072'0,"-1"2"-864"0,3 0-208 0,0 2 0 0,0 0 0 0,0 0 0 0,0-2 0 0,-3-3-160 0,-3 3 1664 0,2-4 336 0,-1 1 64 0,1 1 16 0,4 2-384 0,-1 0-64 16,1 0 0-16,2 2-16 0,2 0-64 0,1 0-16 15,1 2 0-15,0 0 0 0,-4-2-224 0,0 0-64 31,0 0 0-31,0 0 0 0,43 17-256 0,-26-15-64 16,4-2-16-16,5 2 0 0,3-2-240 0,1 0-32 16,2 0-16-16,0-2 0 0,4 0-144 0,5-2-48 0,4 0 0 15,4-3 0-15,4 3-144 0,0-2-128 0,7 1 144 0,-1 3-144 16,-1-2 240-16,4 2-48 0,6 4-16 0,2 2 0 16,9-2-176-16,-5-2 160 0,-14 0-160 0,0-2 160 15,8-2 32-15,9-5 0 0,10 1 0 0,2-3 0 16,3 1 0-16,-3 3 0 0,-1 7 0 0,-3-4 0 15,-2 8-64-15,-4-4-128 0,-9-4 192 0,2 2-64 16,-1-2-128-16,-1 4 160 0,-6 0-160 0,-2 4 160 16,-7-4-160-16,0 6 0 0,1 1 0 0,-3-1 0 15,-4 3 0-15,-4-3 0 0,0 5 128 0,-9-1-128 16,-2 1 0-16,-6-1 0 0,-3-3 0 0,-4-1 0 16,-1 1 0-16,-3-3 0 0,-3 0 0 0,1 0 0 0,0 3 0 15,-2-7 0-15,2 2 0 0,-2-2 0 0,0 0 0 0,-3 2 0 16,-1-2 0-16,-3 0 0 0,0 6 0 0,-3-3-224 15,-1 5 32-15,-7-2-12032 16,1 1-2384-16</inkml:trace>
  <inkml:trace contextRef="#ctx1" brushRef="#br0">32028 16600 0,'258'711'0,"-137"-521"0,-23-143 0,-4-45 16,87 15-1,-181-17-15</inkml:trace>
  <inkml:trace contextRef="#ctx0" brushRef="#br0" timeOffset="34855.91">23080 6454 911 0,'-23'-4'0'0,"6"0"0"0,4 1 0 0,7 3 0 0,3 0 2160 0,3-4 336 0,0 2 80 0,3-2 16 0,-1-3-256 0,4-3-48 0,7-5-16 0,10-6 0 16,9-1-96-16,4-1-32 0,11-3 0 0,7 3 0 15,1-5-336-15,5 7-64 0,-1 4-16 0,1 2 0 16,-3 9-608-16,-3 1-128 0,-1 3-32 0,7 2 0 16,1 2-704-16,10 3-128 0,3-3-128 0,5-2 144 15,8 0 16-15,-4-2 0 0,-6 2 0 0,-2-7 0 0,-3 5 224 16,-2 2 64-16,-4-2 0 0,-6 4 0 0,-5 0-64 15,-4 5 0-15,-4-3 0 0,-6 2 0 0,-5 5-384 0,-6-3 0 16,0 1 0-16,-7 2 0 0,-4-1-192 0,-4-3-128 16,-2-1-32-16,-7-2 0 0,-4 0 0 0,-4-4 0 15,-4 0 0-15,-7-2 0 0,-4 0 352 0,-4 2 0 16,-3-6 0-16,-8-1 0 0,-2 3-160 0,-2-2 160 16,-6 2 0-16,-3-7-144 15,-6 0-368-15,-7 1-64 0,-6-1 0 0,-6-2-16 16,-5-2 0-16,-1 5 0 0,-1-1 0 0,0 5 0 0,1-5 368 0,-1 0 80 0,0 5 16 15,3 0 0-15,4 1 128 0,-3-3 0 0,1 6 0 0,-1-3 0 16,5 3 0-16,0 0 0 0,0 4 0 16,8 0-128-16,7 3 128 0,8-3-128 0,5 0 128 0,10-2-128 15,6 0 352-15,12-2 80 0,3 2 16 0,11-2 0 16,5-7 592-16,10 7 128 0,10-4 32 0,5-1 0 16,0 5-208-16,11-4-32 0,17-1-16 0,10-3 0 15,9-1-368-15,6 3-80 0,4-1-16 0,7-2 0 16,0 5-64-16,2 2-16 0,4-3 0 0,-8 5 0 15,-17 2-96-15,10 0-32 0,11 0 0 0,4 0 0 16,-2 2-144-16,-6 0 128 0,-9 5-128 0,-10-3 128 16,-7 5-128-16,-4-1 0 0,-11-1 0 0,-8 1 0 0,-9-4 0 15,-6 3-144-15,-7-3 144 0,-8-2 0 0,-6 2-192 0,-7 1 64 16,-2-3 128-16,-9 2-208 0,-8 0 0 0,-6 3 0 16,-9-1 0-16,-11 5 0 15,-8-5-192-15,-9 3-48 0,-8-3 0 0,0 0 0 16,2-1-320-16,-15-3-64 0,-13-4 0 0,-8-3-16 15,2-1-64-15,6 0-16 0,7-3 0 0,-5-2 0 0,-3-1 672 0,1 1 256 16,4-4-176-16,7 2 176 0,7 3 0 0,5-1 160 16,8 0 0-16,5 5 0 0,13 2 16 0,5-1 0 0,8 3 0 15,6 0 0-15,9 2 400 0,9 0 64 0,3 2 32 16,10 0 0-16,8 3-112 0,10-5-32 0,7 2 0 0,6-2 0 16,11 2-112-16,10-4-32 0,5 2 0 0,2-2 0 15,2-5-128-15,13 3-48 0,12 0 0 0,12 0 0 16,5 4-80-16,-3 2-128 0,-3 0 176 0,-6 4-176 15,-5 5 0-15,-12 2-352 0,-15-1 48 0,-4 3 16 16,-5 2-1712 0,0 0-352-16</inkml:trace>
  <inkml:trace contextRef="#ctx0" brushRef="#br0" timeOffset="41958.05">3489 10199 6447 0,'-2'0'576'0,"0"0"-576"0,0 0 0 0,2 0 0 0,-3 0 1280 0,3 0 128 0,-2 0 48 0,0-4 0 0,0 1 192 0,0 1 32 16,2 0 16-16,0 2 0 0,0 0-688 0,0 0-144 15,0 0-32-15,21-32 0 0,-12 26 384 0,-1 2 64 16,1-1 0-16,-1 3 16 0,3 2-208 0,0 0-64 15,-3 0 0-15,3 2 0 0,2 0-448 0,-1 1-112 16,-1 1-16-16,2 0 0 0,4 2-192 0,-2-3-32 16,2-1-16-16,2 4 0 0,2-6-80 0,3 2 0 0,-3 0-128 0,0 0 192 15,1-2 16-15,1-2 0 0,-2 2 0 0,3 0 0 16,1-2 160-16,1 2 16 0,4-2 16 0,-3 2 0 16,5 0-208-16,-2 2-32 0,0-2-16 0,2 2 0 15,2-2-144-15,-4 2 0 0,-3-2 0 0,3 3 0 16,2-3 0-16,2 2 160 0,-2 0-160 0,0-2 160 15,-4 4 80-15,0-4 16 0,4 4 0 0,0-1 0 16,2 1-48-16,-5-4 0 0,1 0 0 0,0 2 0 16,2 0-208-16,-2-2 0 0,-2 2 0 0,-1-2 0 0,5 4 176 0,0-8-176 15,2 4 192-15,-2 0-192 0,-4 4 128 0,-1-4-128 16,3 3 0-16,0-1 0 0,0 0 144 0,0 2-144 16,2-2 0-16,-2 0 144 0,-1 0-144 0,-3 1 0 15,-1-1 0-15,1 0 128 0,2 2 64 0,-1-2 0 16,3 2 0-16,-2 1 0 0,0-1-32 0,-3 2 0 15,3-6 0-15,-3 5 0 16,5 1-160-16,0-2 0 0,4 1 0 0,0-1 128 0,2 0-128 0,1 0 0 16,1-2 0-16,0 3 0 0,5-5 0 0,0 0 0 15,3 0 0-15,-1 0 0 0,-9-5 176 0,5 5-48 0,6-2-128 0,2 2 192 16,-5 2 32-16,-5 3 0 0,-7-5 0 0,0 2 0 16,4 0-224-16,2 4 0 0,5-4 0 0,-1 3 0 15,5-1 0-15,2-4 0 0,0 2 0 0,4-2 0 16,5-2 0-16,-1 2 0 0,-1 0 128 0,-5 0-128 15,-4-4 0-15,2 4 0 0,2 0 128 0,2-2-128 16,-2 2 0-16,-2 0 144 0,-2 0-144 0,0 0 128 16,2-3-128-16,2 3 0 0,4-2 0 0,3-2 0 15,2 2 0-15,-3 0 128 0,3 0-128 0,-1-3 128 16,-3 3-128-16,-7 0 128 0,-9 0-128 0,3 2 128 0,4 0-128 0,8 0 160 16,7 0-160-16,0 0 160 0,-3 2-160 0,-3 0 0 15,1 0 0-15,3 3 0 0,-1-5 0 0,3 2 0 16,6 0 0-16,3-2 0 0,-5 0 0 0,0 0 0 15,0-2 0-15,2 0 0 0,-2 2 0 0,4-5 0 16,0 1 0-16,3 2 0 0,-11 2 0 0,4-4 0 16,2 2 0-16,2 0 0 0,0-1 0 0,1 1 0 15,-1 2 128-15,0-2-128 0,-2 2 0 0,-2 0 0 16,-2 0 0-16,2 0 0 0,0 0 0 0,5 2 0 0,-1-2 0 16,0 0 0-16,-6 0 0 0,4 0 0 0,5-2 0 15,1 0 0-15,-1-2 0 0,-3-3 0 0,0 1 0 0,3 2 0 31,3-5-144-31,-1 3 144 0,-1-1 0 0,-5 3 0 0,-8 2 0 0,5-4 0 0,3 4 0 0,1-1 0 16,-2-1 0-16,0 0 0 0,3 2 0 0,-3-2 0 16,2 1 0-16,2 1 0 0,1 2 0 0,3 0 0 15,1 0 0-15,-2 2 0 0,-1-2 0 16,-3 0 0-16,-5-2 0 0,4 0 0 0,7-2 0 0,3-3 0 16,-5 3 0-16,4 2 0 0,6-6 0 0,-2 5 0 15,-4-1 0-15,2 0 0 0,2 2 0 0,0-7 0 16,-4 3 0-16,0 0 0 0,2 1 0 0,-1 3 0 15,1 2 0-15,0-4 0 0,0 8 0 0,2-4 0 0,-2 2 0 0,-6 0 0 16,-11 1 0-16,4-3 0 0,4 0 0 0,3 0 0 31,-7 2 0-31,9 0 0 0,4 0 0 0,6 2 0 0,0-2 0 0,-2-2 0 0,-4 0 0 0,-2-2 0 16,0 2 0-16,0-4 0 16,0 2 0-16,-1 4 0 0,1-2 0 0,2 4 0 0,-8 0 0 0,1 3 0 15,5-5 0-15,-4 0 0 0,-3 0 0 16,-4-2 0-16,0 0 0 0,0 0 0 0,1 4 0 15,-1-4 0-15,-2 3 0 0,0 1 144 0,-2 0-144 0,2 0 0 0,-5 1 0 0,-1-1 128 32,-5 0-128-32,-1-4 0 0,-10 0 0 0,1 0 0 15,2-6 0-15,-2 4 0 0,-7-3 0 0,-2 1 0 0,-2-2 0 0,-2 1 0 0,-6 1 0 0,-5 2 0 16,-2 0 0-16,-6 0 0 0,-4 2 0 0,-3 0 0 31,-4 4 0-31,-2-2 0 0,-4 5-160 0,0 1 160 16,-3-4-784-1,-1 5-64-15,1-1-16 0,1-1 0 0,2-5-1136 0,-1 6-240 0</inkml:trace>
  <inkml:trace contextRef="#ctx0" brushRef="#br0" timeOffset="57649.76">26520 6324 8287 0,'2'-4'736'0,"0"2"-592"0,-2 2-144 0,0 0 0 0,0 0 960 0,2 0 176 0,1 0 16 0,1-4 16 0,2 1 400 0,3 1 80 0,4 0 16 0,1-4 0 0,6 2-448 0,-1-3-64 16,2 3-32-16,3 0 0 0,1-1 0 0,3 3 0 16,2-4 0-16,-1 6 0 0,1-4-112 0,4-1-32 15,3 3 0-15,1-2 0 0,-2 0-240 0,5 2-48 16,8-5-16-16,10 3 0 0,14-7 48 0,8 1 16 16,8-3 0-16,7 0 0 0,4-4 32 0,-2 4 0 15,0 3 0-15,-13-1 0 0,-10 0-48 0,10 5 0 0,13-5 0 0,8 1 0 16,-1-1-400-16,-5 3-96 0,-4 1-16 0,-13 5 0 15,-19 4-32-15,-3 0-16 0,-3 7 0 0,-5-1 0 16,-8 5-160-16,-7 2 0 0,-6 2 0 0,-8-2 0 16,-7 2 0-16,-7 0 0 0,-3-2 0 0,-7 2 0 15,-2 0 0-15,-7-2 0 16,-2 2 0-16,-6-7 0 0,-2 3 0 0,-2-2 0 16,-3 0 0-16,-3-5 0 0,-1 0 0 0,-4-6-144 0,0 0 144 0,-4-2-208 15,0-8 208-15,-3-1 0 0,3-2-160 0,-2 0 160 16,-3-4-192-16,1 5 16 0,4-5 16 0,-9-1 0 0,-6 4 0 15,-5-3 0-15,5 6 0 0,-2 2 0 16,-4 7-32-16,-7-6-16 0,-4 6 0 0,-5 2 0 0,3 0-48 16,-5-5-16-16,-4 10 0 0,-1-5 0 15,9 2 0-15,-3 2 0 0,-3 0 0 0,2 3 0 0,5-3-32 0,0 2 0 16,0-6 0-16,4 0 0 0,8 0 304 0,3 0 0 16,4-4 0-16,2 2 0 0,8 4 0 0,1 2 0 15,3-4 0-15,8 0 0 0,5-4 0 0,3 4 0 16,4-2 0-16,4 2 0 0,5-4 128 0,5 2-128 0,1 2 0 15,2-3 144-15,2 3-144 0,5-2 0 16,1 2 0-16,5-4 128 0,2 2 112 0,4 2 16 0,9-4 0 0,6-1 0 31,2 3 128-31,11-2 48 0,13-7 0 0,8 5 0 0,4-5-64 0,9-4-16 0,11 1 0 0,8-1 0 16,6 0-352-16,5-4 128 16,2 2-128-16,0-3 0 0,-2 1 208 0,12-4-16 0,14-1-16 0,-3 3 0 15,-7 6 96-15,-9 0 32 0,-8 2 0 0,-5 3 0 31,-7-1-144-31,-7 5-32 0,-5 2 0 0,-10 4 0 16,-6 4-128-16,-8 2 0 0,-11 1 0 0,-6-1 0 16,-4 2 0-16,-7 3 0 0,-7-4 0 0,-5 3 0 0,-7-3 0 15,-7-1 0-15,-4-2-160 0,-4 0 160 0,-4-1-208 0,-4-1 48 16,-3 0 16-16,-6-4 0 0,-4 0 144 0,-5-1 0 16,-4-1 0-16,-2-2-128 0,-2-1 128 0,-13 3 0 15,-12-6 0-15,-10 3 0 0,-5-1-144 0,-5 1 144 16,-2 5-160-16,-2 0 160 0,-4 0-160 0,-3 2 160 15,1 0-160-15,4 0 160 0,8 2-224 0,-10 2 48 16,-13 5 16-16,-5 8 0 0,11-4-144 0,5 1-16 0,4 1-16 16,-2 2 0-1,-3 0-112-15,3-2 0 0,2 2-16 0,6 0 0 0,13-4 112 0,4 2 32 0,4-4 0 0,5-1 0 16,11 1 192-16,5-2 128 0,8-1-160 0,7-6 160 16,9 0 0-16,9-2 0 0,6 0 0 0,7-2 0 15,4 0 0-15,12-4 208 0,16-3-32 0,14-4-16 16,13-2 320-16,13-2 64 0,6 0 16 0,9 0 0 15,4 0-16-15,9 2 0 0,10-6 0 0,3-4 0 16,-14 3-80-16,5 3-16 0,9 2 0 0,-5 4 0 16,-9 5-192-16,-12 8-64 0,-11 0 0 0,-8 2 0 15,-9 4-192-15,-6 7 0 0,-4 4 128 0,-12 2-128 16,-5 7-400-16,-9-3-128 0,-7 1-32 0,-5 5-11952 16,-6 3-2400-16</inkml:trace>
  <inkml:trace contextRef="#ctx0" brushRef="#br0" timeOffset="64780.11">3195 14936 6447 0,'-4'-11'576'0,"2"0"-576"0,4 3 0 0,-2-1 0 0,0 7 992 0,0 2 96 0,2-4 0 0,0-3 16 0,2-1 560 0,1-3 128 0,3 3 0 0,-2-1 16 16,3 7-208-16,2-6-32 0,-1 6-16 0,3-7 0 16,0 3 128-16,0-1 32 0,4 1 0 0,-2-5 0 15,2 3-224-15,0 1-32 0,2 1-16 0,0 2 0 16,2-1-496-16,1 3-112 0,1-4 0 0,3 6-16 16,-1 0-592-16,1 0-224 0,1 2 176 0,1 2-176 15,2-2 128-15,0 3-128 0,2 3 0 0,0 3 0 16,2-1 0-16,0 3 128 0,0-2-128 0,2 0 0 15,0-1 0-15,5 3 144 0,-1 2-144 0,3-5 128 16,2 1 32-16,4 0 0 0,2-3 0 0,0 3 0 16,0 2-32-16,-2-5-128 0,-2 3 192 0,0-5-64 15,-1 3-128-15,6-5 0 0,5 2 0 0,5-3 0 0,0 1 160 0,2 0 160 16,4-2 16-16,4 5 16 16,5 1-80-16,2-6-16 0,2 0 0 0,-3-2 0 0,1 0-96 0,2-2-32 15,-2 0 0-15,2 2 0 0,4 2-128 0,4 0 0 16,3 0 0-16,4 3 0 0,2-5 0 0,-2-5 0 15,-5 1 128-15,1-2-128 0,0-3 0 0,8 5 128 16,4-4-128-16,5 1 128 0,3 1-128 0,-3-3 0 16,-2 1 144-16,-5-1-144 0,-2 3 160 0,2-1-32 0,3 3-128 0,-1 0 192 31,2 2-192-31,-3 2 0 0,-5-4 0 0,-17 1 0 0,-11 3 0 0,7 0 0 0,12 0 0 0,7 3 0 16,0-3 0-16,-9 0 0 0,-2 0 0 0,-8-5 0 15,-7 3 0-15,-6-9 0 16,-2 5 0-16,-7-5 0 0,-4 1 0 0,-4-1 0 0,-2 1 0 0,-5-3 0 15,-3 0 0-15,-3 0 0 0,-4 0 0 0,-5 1 0 16,-4 1 0-16,-1-2 0 0,-6 7 0 0,-3-5 0 16,-2 7 0-16,-5 0 0 0,-2 2-160 15,-2 2 160-15,-2 0-448 16,-2 0 0-16,-3 4 0 0,-1 2 0 0,-1-2-640 0,-1 3-144 16,1 4-32-16,-2 1-15248 0</inkml:trace>
  <inkml:trace contextRef="#ctx0" brushRef="#br0" timeOffset="90133.89">21966 3895 6447 0,'-2'-4'576'0,"0"-5"-576"0,0 7 0 0,2-2 0 0,-2 2 1168 0,0-2 128 0,-3-3 32 0,-1-10 0 0,-5 2 112 0,1-6 32 16,-3 4 0-16,0-2 0 0,0 6-576 0,-2 0-128 16,3 0 0-16,-3 5-16 15,0 4-80-15,-2-1-16 0,-2 5 0 0,-1 5 0 0,-1-3-288 0,-4 6-64 16,-1 3-16-16,-4 0 0 0,-2 1-288 0,-2 3 0 15,0 7 0-15,-2-5 0 0,0 4 0 0,-1 2 0 16,3 3 0-16,0-3 0 0,2 5 0 0,0 8 0 16,0 2 128-16,-2 1-128 0,5 10 0 0,-1-7 0 0,2 3 0 15,-2 8 0-15,-2 3 0 0,0 3 0 16,0 7 0-16,0 4 0 0,0 1 0 0,3-1 0 0,3-2 0 0,1 0 0 16,1-2 0-16,1 4 0 0,1-4-128 0,3-2 128 31,2-2 0-31,0 4 0 0,0 9 0 0,2 1 0 15,2 5 0-15,5 2 0 0,2-2 0 0,6 0 0 16,2-2 0-16,4-5 0 0,3-4 0 0,1 1 0 16,5-3 0-16,4 0 0 0,5 2 0 0,1 0 0 15,9-1 448-15,0-3-32 0,5-5 0 0,1-5 0 16,-1-12 160-16,-1-1 48 0,2-5 0 0,3 1 0 16,2-7 272-16,-3 2 48 0,5-2 16 0,2-1 0 15,2-1 0-15,0-4 0 0,1-3 0 0,-1-1 0 0,0-5-256 16,-2-9-32-16,2 3-16 0,2-11 0 0,0-7-208 0,-2-1-64 15,1-5 0-15,1-4 0 0,6-6-80 0,1-5-32 16,2-6 0-16,-2-4 0 0,1-7-32 0,-1-2-16 16,0-4 0-16,-7-2 0 0,-4-1 32 0,-4-1 0 15,-3-9 0-15,-8 3 0 0,-4 1-256 0,-7-4 128 16,-3 4-128-16,-5 1 0 0,-5 1 208 0,-1-6-48 0,-7-10-16 16,-6-3 0-16,-5-1-16 0,-8-3 0 0,-4-7 0 0,-5-3 0 15,1 10-128-15,1-2 0 0,-4 0 0 0,1-9 0 16,-3-1 0-16,-4 1 0 0,0 1 0 0,-2 3 0 15,-7 5 0-15,-4 2 128 0,0 11-128 0,3 4 0 16,5 11 144-16,-1 4-144 0,-3 2 160 0,1 0-160 16,5 4 0-16,3 2 0 0,4 9 0 0,7 7 0 15,8 1-208-15,2 7-144 0,11 4-32 0,4 7-11648 16,7 5-2352-16</inkml:trace>
  <inkml:trace contextRef="#ctx0" brushRef="#br0" timeOffset="92169.12">22754 7303 911 0,'-2'0'0'0,"0"0"0"0,0 0 0 0,0 0 0 0,0 0 832 0,2 0 96 0,0 0 16 0,0-4 0 0,-2 4 96 0,2-2 32 0,0 0 0 0,0 2 0 15,0 0-464-15,0 0-96 0,0 0 0 0,0 0-16 16,0 0 80-16,32-15 32 0,-24 13 0 0,1 0 0 15,-1 2 208-15,1 0 32 0,-3 0 16 0,0 0 0 16,1 0-32-16,1 0-16 0,1 0 0 0,-3 0 0 16,3 0-288-16,-1 0-48 0,1 0-16 0,1 0 0 15,1-4-64-15,0 1-16 0,-1 1 0 0,-1 2 0 16,-1-2 272-16,1 2 48 0,2 0 16 0,1 0 0 16,1-4-240-16,2 2-48 0,4 0-16 0,0 0 0 15,1 2-224-15,1 0-32 0,0-5-16 0,0 3 0 16,-1 2-144-16,1-2 160 0,-2 2-160 0,0-2 160 15,-2 2 0-15,2 2 0 0,-4 0 0 0,0 0 0 16,0 3 64-16,-2-10 16 0,2 5 0 0,-2 5 0 0,2-3 144 0,-5 6 48 16,3-8 0-16,0 4 0 15,0-1-128-15,1 1-32 0,1-2 0 0,0 0 0 0,0 0-128 0,0 2-16 16,0-4-128-16,2-4 192 0,0 4 0 0,2-2-16 16,0 0 0-16,3 0 0 0,-3-2 160 0,2-1 48 15,-2 3 0-15,1-6 0 0,1 6-176 0,-2-7-16 16,2 7-16-16,-2-5 0 0,1-1 16 0,-3 6 0 15,-2-5 0-15,-1 3 0 16,1 0-192-16,-2 0 128 0,-2 2-128 0,-1 2 128 0,1 0-128 0,-2-5 0 0,1 5 0 0,1-4 0 16,0 2 0-16,-1 2 0 0,1-4 0 0,0 2 0 15,1 2 0-15,1-5 128 0,0 5-128 0,0-2 0 16,-1-2 0-16,1 4 0 16,2 0 0-16,0 0 0 0,-2 0 0 0,2 0 0 0,-2 0 0 15,-1-4 0-15,1 4 0 0,0 0 0 0,0 0 0 0,-1 4 0 16,1-4 128-16,-2 2-128 15,2 0 0-15,-3 0 128 0,1 3-128 0,0-5 0 0,1 0 0 0,-1 0 0 16,0 0 0-16,1 0 0 0,3 0 0 0,0-5 0 16,2 5 0-16,0 0 128 0,0-2-128 0,3 0 0 15,-1 2 128-15,-2 0-128 0,0-2 128 0,-2 2-128 0,2 0 128 16,0 0-128-16,-2 0 0 0,0 0 128 0,-3 0-128 0,1 0 0 16,0 0 0-16,0 0 0 15,-1-4 0-15,1 4 192 0,0 0-192 0,0 0 192 0,2-3 0 0,-2 3 0 16,1-2 0-16,3 0 0 0,-2 2-48 0,2 0 0 15,-2-4 0-15,2 2 0 0,0 0-144 0,-2 0 0 16,4 2 0-16,-1-5 0 0,1 3 0 0,0 0 0 16,2 0 0-16,0-2 0 0,1 2 0 0,1 2 0 0,3-7 0 0,-3 5 0 31,3 0 0-31,-5 2 0 0,2 0 0 0,1 0 0 0,-1 0 0 0,-1 0 0 0,-1 0 0 0,0 0 0 16,1 0 0-16,-1 0 128 0,0 0-128 0,3 0 0 15,-3 0 0-15,4-4 0 0,1 2 0 0,2-1 0 16,-1 1 128-16,3 2-128 0,2 0 128 0,0 0-128 15,0-4 128-15,2 2-128 0,2 0 0 0,1 0 128 16,3 2-128-16,-2-5 0 0,3 1 0 0,-1 2 0 16,3-2 0-16,-3 2 0 15,1 2 128-15,-1 0-128 0,-4-5 0 0,3 1 0 0,-1 2 0 0,0 2 128 16,5-6-128-16,-2 1 192 0,1 1-192 0,1 0 192 16,-1 2-48-16,3-7 0 0,2 3 0 0,2-1 0 0,0 1-16 15,0-5 0-15,4 3 0 0,-2-1 0 0,0 1-128 16,1-1 0-16,-3 5 144 0,4-4-144 0,0 1 0 0,2 1 144 31,-1-1-144-31,-3 3 0 0,0-2 160 0,2-3-160 0,0 7 128 0,1-6-128 0,-3 5 128 0,2-3-128 16,0 4 0-16,-2 0 128 0,0 2-128 0,1-4 0 15,-3 1 0-15,2 1 128 0,-2 0-128 0,-2-2 0 16,-1 2 0-16,3-3 0 0,3 1 0 0,-1 2 192 16,0-6-192-16,2 5 192 0,2-5-32 0,5 2 0 0,0 1 0 15,-1 1 0 1,1 2-160-16,-3 0 0 0,1-2 0 0,-5 1 0 15,-2 3 0-15,-6-2 0 0,-2 0 0 0,-5 2 0 0,-2-4 0 0,-4 2 0 0,-4 2 0 0,-5-2 0 16,-1-1 0-16,-8 3 0 0,1 0 0 0,-4 0 0 31,-5 0 0-31,1 0 0 0,-3 0 0 0,-2 3 0 16,-2-3 0-16,-2 0-176 0,0 2 48 0,0-2 0 31,0 2-1216-31,2-2-224 0,0 4-48 0,0-4-14544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2:51:14.1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8888 6729 16575 0,'-19'2'1472'0,"4"0"-1168"0,5-2-304 0,1 0 0 0,1 4 0 0,-5-4-256 0,-11 0 64 0,-14 0 0 16,-15-4 2080-16,-13 0 416 0,-4-5 96 0,-1-1 16 15,9-5-1264-15,3-2-240 0,3 0-48 0,5-5-16 0,2 3 16 0,2 2 0 16,5 4 0-16,4-2 0 0,6 5 64 0,4 3 16 16,9 5 0-16,2 0 0 0,8 4-112 0,3 5-32 15,6-1 0-15,4-2 0 0,9 5-224 0,4-1-32 16,6 3-16-16,7 0 0 0,8-1-176 0,7 1-32 16,8 0-16-16,5-3 0 0,-3-4-96 0,7 1-16 15,13-3 0-15,-1-4 0 0,-8-5 0 0,0-1 0 16,5-5 0-16,-5 0 0 0,-7 0-48 0,-6 1-16 0,-4 1 0 0,-8 0 0 15,-9 3-128-15,-4-1 0 0,-7 1 0 0,-4 1 0 16,-6-3 0-16,-5 3 0 0,-8-1 0 0,-5-3 0 16,-3 5 0-16,-7-1 0 0,-5-3 0 0,-7 1 0 15,-5 3-192-15,-9 4 192 0,-6-3-160 0,-9 3 160 16,-3 9-400-16,-3-7 16 0,-2 6 0 0,-2-2 0 16,4 7 48-16,2-2 16 0,7 1 0 0,6-1 0 15,8 1 320-15,7 1-176 0,4 0 176 0,7-3-128 16,8 1 128-16,4-1 0 0,7-4 0 0,6 1 0 15,7-1 0-15,8-2 0 0,6 2 0 0,9-4 0 16,8 0 0-16,7-6 256 0,11-3-64 0,4-3-16 16,4-5 16-16,0-3 0 0,-5 3 0 0,1 0 0 15,0-2-480-15,0 2-96 0,-1 4 0 0,-1 5-16992 16</inkml:trace>
  <inkml:trace contextRef="#ctx0" brushRef="#br0" timeOffset="637.86">10422 6731 12895 0,'-2'-4'1152'0,"0"-1"-928"0,0 3-224 0,-1 2 0 0,3-2 1360 0,0 0 240 0,-2 2 32 0,0-9 16 15,0 3 480-15,2-3 112 0,2 5 0 0,7-4 16 16,-1 1-1024-16,7 3-208 0,6 2-32 0,5-4-16 16,0 6-240-16,8-7-48 0,15 5-16 0,6 0 0 15,-8 2-32-15,12 0 0 0,12 0 0 0,14 0 0 0,15 0-16 0,9 0-16 16,6-6 0-16,0 1 0 0,-7-1-224 0,12 2-64 16,14-3 0-16,15 3 0 0,4 4-80 0,1-4-32 15,-1 2 0-15,-4-3 0 16,-10 10-64-16,10-5-16 0,8 0 0 0,3 0 0 0,-2-11-128 0,-1 5 160 15,3 3-160-15,-5-3 160 0,-8 0-160 0,-17-5 0 0,-17 5 0 0,-2-3 0 16,-2 9 0-16,-9 2 0 0,-11 5 0 0,-10-1 192 16,-9 5-192-16,-12-5 128 0,-13 3-128 0,-9 1 128 15,-6 3-128-15,-11-2 0 0,-11 1 0 0,-6 3-11952 32,-8 2-2416-32</inkml:trace>
  <inkml:trace contextRef="#ctx0" brushRef="#br0" timeOffset="9490.12">12884 11964 2751 0,'-8'-7'256'0,"1"3"-256"0,3 2 0 0,-2-2 0 0,3 4 208 0,-1-3 0 0,2 3 0 0,-2-2 0 0,-5 0 1216 0,1-2 240 0,-3 0 64 0,3 2 0 0,-1 2 256 0,5-5 48 0,2 5 16 0,2 0 0 15,2 0-112-15,2 0-16 0,3 5 0 0,1-5 0 16,3 4-736-16,4 2-160 0,4-2-16 0,4 3-16 31,-2-1-128-31,7 5-32 0,4-7 0 0,4 3 0 16,3-7 0-16,-1 2 0 0,2-4 0 0,9-3 0 16,7-1-16-16,1-1-16 0,1-1 0 0,-1-1 0 0,1 1-272 0,-1 2-48 0,3-5-16 0,-5 0 0 31,-6 5-224-31,-2-5-48 0,0 1-16 0,-6-1 0 0,-9 0-176 15,-7 5 0-15,-1 0 144 0,-7 1-144 0,-7 5 0 0,-3 0 0 16,-7 2 0-16,-5 7 0 0,-7-3 0 0,-3 5 0 16,-7 2 0-16,1 0 0 15,0-1-512-15,-9 3-64 0,-4 4 0 0,-2 0-16096 0</inkml:trace>
  <inkml:trace contextRef="#ctx0" brushRef="#br0" timeOffset="10426.32">14714 11923 6447 0,'0'0'576'0,"0"0"-576"0,0-2 0 0,0 2 0 0,0 0 896 0,0 0 80 16,2 0 16-16,-2-2 0 15,2 2 224-15,2 0 64 0,1 0 0 0,-5 0 0 0,0 0-336 0,0 0-64 16,0 0-16-16,36-6 0 16,-26 6-240-16,1 2-48 0,0 2-16 0,2-4 0 0,-3 4-240 0,5-2-64 0,2 5 0 15,2-3 0-15,3 2-256 0,3 3 0 0,-1-3 0 0,-1-2 0 16,5 3 0-16,4-1 0 0,4 3 0 0,0-1 0 16,5 1 0-16,1 1 128 15,3-3 0-15,2-3-128 0,2 2 512 0,4-1 0 0,2 1 0 0,1-4 0 16,1 3-208-16,1-1-48 0,-1-2-16 0,1 0 0 15,-5 4-240-15,9-6 0 0,4 0 0 0,8 0 0 16,3 0 0-16,6 0-128 0,7 0 128 0,3-4 0 16,1 2 0-16,0 0 0 0,-1 0 0 0,3-5 0 15,2 3 0-15,4-2 0 0,1 1 0 0,1-5 0 16,9 3 0-16,2-3 0 0,0-5 0 0,-2 2 0 0,-4 2 0 16,10-3 176-16,17-1-176 0,3 2 160 0,-1-4 288 0,-8 2 48 15,-21 4 16-15,6-1 0 0,6 1-64 0,5 5-16 16,1 1 0-16,-1-3 0 0,-9-1-128 0,-6-1-32 15,-2 1 0-15,-3 1 0 0,3 3 112 0,-1-3 32 16,3 6 0-16,-9-7 0 0,-6 3-176 0,-11-3-48 16,-2 1 0-16,-4 1 0 15,4 3-192-15,-6 2 0 0,0 2 128 0,-5 0-128 0,-4 6 0 0,-6-6 0 0,-4 5 0 0,-7 1 0 16,-11-4 0-16,-6 2-128 0,-6 3 128 0,-9 1 0 31,-2 1-656-31,-6 1-32 0,-7 3 0 0,-2 0-12064 0</inkml:trace>
  <inkml:trace contextRef="#ctx0" brushRef="#br0" timeOffset="14252.53">27675 8572 10127 0,'0'-4'896'0,"0"2"-704"0,0-4-192 0,-3 3 0 0,1 1 1088 0,0-2 192 0,-2-2 48 0,-3-7 0 0,-1-2-32 0,-7-6 0 15,-4 4 0-15,0-5 0 16,-5 1-400-16,-1 4-64 0,-1-4-32 0,-4-3 0 16,-2 3-144-16,-2 0-16 0,-4-1-16 0,-5-3 0 0,1 4-224 15,-7-3-32-15,-4 3-16 0,-7 0 0 0,-4-1-112 0,-6 3-32 16,2-2 0-16,-11 2 0 0,0-5 112 0,-2 7 32 16,0-6 0-16,2 8 0 0,9-2-112 0,-2 2-32 0,-1 0 0 15,-6 2 0-15,1-4-208 0,-6-2 0 0,-5 6 0 0,-3-2 0 16,-6 3 0-16,0 5 0 0,5 3-208 0,-7 0 64 15,-7 8-176-15,-6-2-16 0,0 7-16 0,-6 8 0 16,-7-2 224-16,-1 8 128 0,-1 3-160 0,0 8 160 31,-4 0 0-31,-4 4 160 0,-1 2 0 0,3-1 0 0,19-5-32 0,-4 4-128 0,-5 9 192 0,1 4-64 16,3 2 128-16,3 3 0 0,7-5 16 0,-1 6 0 16,6 3-128-16,-5 10-16 0,-7 9-128 0,2 12 192 15,0 5-192-15,4 2 0 0,0-4 128 0,9 4-128 16,10-7 0-16,-2 14 0 0,1 14 0 0,1 6 0 0,9 1 0 15,9-2 0-15,5-3 144 16,10-10-144-16,8-5 208 0,10 3-32 0,11 8-16 0,9 0 0 0,8-7 288 0,9 3 48 16,8-2 16-16,3-2 0 0,5-7 64 0,10 6 0 15,8 7 16-15,10 0 0 16,5-8-144-16,10-3-48 0,7-6 0 0,6-9 0 0,4-1-48 16,14-3-16-16,14 0 0 0,11-2 0 0,14-11-144 0,12-3-48 15,12-8 0-15,0-8 0 0,2-8-144 0,4-2 160 16,12-3-160-16,-1-4 160 0,2-8-160 0,9-2-176 15,8-3 48-15,5-2 0 0,3-6-192 0,-9 2-48 0,-5-6 0 16,19 0 0-16,21 1 112 0,-4-1 32 0,-25 0 0 16,12-5 0-16,11 0 224 0,-4-1 0 0,-5-1 0 0,-1-4 0 15,1 0 0-15,-8-6 128 0,-9 1-128 0,-10-5 160 16,-11-3 32-16,5-2 0 0,6-6 0 0,-9-5 0 16,-19-2-64-16,4-6 0 0,5-4 0 0,2-7 0 15,2-6 48-15,-7-11 0 0,-6-1 0 0,-2-8 0 16,0-3-48-16,-6-5-128 0,-9 2 192 0,-17 3-64 15,-9 2-128-15,-1-5 0 16,-3-4 0-16,-4-2 128 0,-5-2-128 0,-9-2 0 0,-10-5 0 0,-10-4 0 0,-9 0 0 16,-8-2 0-16,-6 5 0 0,-5-9 0 0,-2-3 192 0,-6-3-32 15,-3-1-16-15,-3 1 0 0,-10 5 16 0,-3-3 0 16,-7-11 0-16,-6 0 0 0,-7 2-160 0,-8 2 0 16,-7-6 0-16,-10 4 0 0,-9 0 0 0,-8 6 0 15,-7 3 0-15,-14 2 0 16,-11-1 0-16,-13 7 0 0,-13-4 0 0,-2 11 0 15,11 12 128-15,-20-2 64 0,-16-4 0 0,-13 6 0 0,4 9 176 0,-9 4 32 16,-3 6 16-16,-3 3 0 0,4 8-208 0,-6 2-32 16,-2 4-16-16,0 5 0 0,2 6-304 0,-7 6-64 15,-10 9-16-15,-2 11-11888 16,0 10-2384-16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2:13.4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11449 7303 8287 0,'0'0'736'0,"2"-4"-592"0,0 2-144 0,0 0 0 0,0 0 192 0,-2 2 0 0,2 0 0 0,3-4 0 0,1 1 1712 0,2-3 336 15,5 2 80-15,0-3 16 0,2 3-224 0,0-4-32 16,0-1-16-16,2 1 0 0,0 1-640 0,2 1-128 16,0-3-16-16,-2 1-16 0,2-1-416 0,0 3-80 15,-1 2 0-15,1 2-16 0,2-5-240 0,2 3-64 16,5 0 0-16,4-1 0 0,2 3-144 0,2-2-48 15,5 2 0-15,6 0 0 0,2 0-48 0,0-5-16 16,-7 5 0-16,1 0 0 0,4 2 64 0,-3-4 0 16,1 4 0-16,0 0 0 0,2 0-80 0,0 0-16 15,-3 0 0-15,3 4 0 0,-2-4 32 0,2 2 0 0,10 2 0 0,1 1 0 16,-1-5-192-16,3 2 0 0,4-2 0 0,0-2 0 16,4-3 128-16,-4 1-128 15,0 2 0-15,4-4 128 0,4-1 160 0,3 3 32 0,-1 0 0 0,5-1 0 16,0 3-64-16,2-4-16 0,2 6 0 0,-4-2 0 15,-9 2-80-15,7 0-16 0,6 0 0 0,2-2 0 16,-4 2-144-16,0 0 160 0,-2-5-160 0,2 1 160 16,2 2 32-16,-2 2 16 0,4-4 0 0,-2 2 0 15,-4 2 16-15,2-5 0 0,4 3 0 0,2 0 0 16,3 0-32-16,3-4 0 0,3 3 0 0,0 1 0 16,-2 4-192-16,-7 1 0 0,0 3 0 0,-6-2 0 15,-4 3 192-15,2 1-64 0,4 1-128 0,4 1 192 0,3-3-192 0,-5-1 0 16,0 5-144-16,0-5 144 0,3-2 0 0,-1 1 0 15,-6-5 0-15,6 0 0 0,3-5 0 0,-5 3 0 16,-2 0 0-16,-11 0 160 0,-1-2-160 0,-7 2 128 16,-11-3-128-16,0 3 128 15,-4 0-128-15,-4 0 128 0,-5 2-128 0,-1-4 128 0,-1 2-128 0,-2 2 0 16,-2-3 0-16,-6 1 0 16,-5-2 0-16,-8 2 0 0,-2 0 0 0,-9 0 0 0,-4 2-176 0,-4-5-64 0,-9 1-16 0,-4 4 0 31,-2-2-1024-31,-7 2-224 0,-8 2-32 0,-4 2-16 0</inkml:trace>
  <inkml:trace contextRef="#ctx0" brushRef="#br0" timeOffset="1">18518 7329 6447 0,'4'-4'576'16,"0"4"-576"-16,-1-4 0 0,-1 4 0 0,2 0 576 0,-2-3 0 0,2 1 0 0,5-4 0 0,4-1 1248 0,2 1 256 0,-3 2 48 0,3-3 16 31,0 3-288-31,0 2-64 0,0 0-16 0,2 2 0 0,2 0-400 0,5 0-80 0,1 0-16 0,5 0 0 16,4 0-272-16,9 0-64 0,1 2-16 0,5-2 0 16,2 0-224-16,5 0-64 0,1 0 0 0,3-4 0 15,-2 0-192-15,10-1-64 16,6-1 0-16,5 0 0 0,2 1 112 0,0 3 16 0,0 2 0 0,2 2 0 31,2 3-224-31,2-3-32 0,-4-2-16 0,3 0 0 0,3-2-32 0,7 2 0 0,4-5 0 16,7 5 0-16,-1-2-48 0,3-2-16 0,10-3 0 0,5-3 0 15,8-1 144-15,2-8 32 0,-2 2 0 0,-9 0 0 16,-14 0 96-16,2 2 32 0,0 2 0 0,-9 3 0 16,-6-1-160-16,-11 5-32 0,-9-1 0 0,-3 3 0 0,-3-2-256 0,-10 3 0 15,-11 3 128-15,-9 3-128 0,-6-1 0 0,-10 2 0 31,-7-4 0-31,-11 4 0 0,-4 3 0 0,-6-1 0 0,-7-2 0 16,-8 3 0-16,-6 3 0 0,-7-3 0 16,-4 3 0-16,-1 1 0 0,3 0-336 0,7-7-32 15,3 4 0-15,7-3-11840 16,4-1-2368-16</inkml:trace>
  <inkml:trace contextRef="#ctx0" brushRef="#br0" timeOffset="2">23195 7576 8287 0,'-2'0'736'0,"0"-4"-592"0,2 2-144 0,0 2 0 0,0-5 400 0,0 5 48 0,2-2 16 0,2 0 0 0,1 0 1824 0,1-9 352 0,5 5 80 0,1-3 16 16,1 1-480-16,2-1-80 0,-2 3-32 0,0 0 0 16,-1 3-1024-16,1 1-208 0,2 2-32 0,-2 0-16 15,0 0-224-15,2 0-32 0,2 0-16 0,4 0 0 16,2 0-336-16,1 0-80 0,1-4-16 0,7 0 0 15,7 2-32-15,1-7-128 0,-2 3 192 0,7-1-64 16,8 1 64-16,7-2 16 0,2-1 0 0,2 5 0 0,4-3 144 0,2 1 32 16,5 2 0-16,1-1 0 15,1-1-48-15,0 0 0 0,2 1 0 0,-3-3 0 0,1 2-80 0,10-1 0 16,9 3-16-16,4 2 0 0,2-3-32 0,-4-1 0 16,-2 0 0-16,-2-5 0 0,2 0-80 0,-2-6-128 15,-1 5 176-15,-1-1-176 0,-1 6 320 0,1-3-64 16,-2 1 0-16,-3-1 0 15,2-1-64-15,-1 2-32 0,1-1 0 0,1-1 0 0,-1 1-160 0,7 1 0 0,4 1 0 0,-4-3 0 32,-7 0 0-32,1 1 160 0,6-7-160 0,-5 0 160 0,1 4 96 0,-5 2 32 0,-4 3 0 0,-2-3 0 31,0 5-96-31,-6-3 0 0,-1 5-16 0,-4 4 0 16,-1-2-176-16,-6 2 192 0,-3 0-192 0,4-5 192 0,4 3-64 0,0-2-128 0,0 0 192 0,-6 2-64 31,-9-3 96-31,-1 1 16 0,3 2 0 0,-4-4 0 15,-4 1-240-15,-4 5 176 0,-3-6-176 0,-4 4 160 16,-2 0-160-16,-2-3 0 0,-2 3 0 0,-2 0 0 16,2 2 0-16,-3-2 0 0,3 2 0 0,-2 0 0 0,-3 0 128 0,5-4-128 15,-4 4 0-15,-3-2 128 0,-4 2-128 0,-4 0-176 16,-4 2 48-16,-5-2 0 16,-4 4-608-16,-4-4-112 0,-4 4-32 0,-7 3-17872 15</inkml:trace>
  <inkml:trace contextRef="#ctx0" brushRef="#br0" timeOffset="3">2205 13341 7359 0,'2'-2'656'0,"-2"-2"-528"0,0 2-128 0,0 2 0 0,0-3 1280 0,2 1 240 0,0-2 32 0,0-2 16 16,2-1 352-16,1 3 64 0,-1-2 0 0,0 1 16 15,3 3-320-15,-1 0-64 0,0 2-16 0,3 0 0 16,-1 0-560-16,1 0-112 15,4 0-32-15,-3 0 0 0,5 0-224 0,2-2-48 0,2 2-16 0,1-6 0 0,3 3-96 0,5 1-32 32,4-6 0-32,2 1 0 0,2-1-32 0,4-3 0 0,3 3 0 0,0 1 0 0,-1 1 160 0,-1 2 32 15,1-1 0-15,-3 3 0 0,-3 2-384 0,6 0-64 16,7 0 0-16,7 0-16 16,3 0 32-16,5-8 16 0,7-1 0 0,-1-1 0 0,-4-1 160 0,0 0 48 15,0 1 0-15,0-1 0 16,-2 5-48-16,-2 1 0 0,-3-3 0 0,-3 6 0 15,-1-5-256-15,-4 7-128 0,3 0 0 0,-6-4 128 0,-3 8 0 0,-2-4-128 0,-3 7 192 0,3-3-64 16,-5 7-128-16,-2 1 160 0,1 3-160 16,-5 2 160-16,-5-6-160 0,-1 2 0 0,-3 2 0 0,-1-5 0 15,-3 3 0-15,-2-2 0 0,0-3 128 0,-2-1-128 16,0-5 0-16,0-4 0 0,-5 2 0 0,3-7 0 16,0-3 0-16,-5-1 0 0,-1 2 0 0,-5-1 0 31,0 1-528-31,-4-1-96 0</inkml:trace>
  <inkml:trace contextRef="#ctx0" brushRef="#br0" timeOffset="4">7459 13345 6447 0,'-2'0'576'0,"0"0"-576"0,2-2 0 0,0 2 0 0,0 0 1408 0,0 0 160 0,-2-2 32 16,0 0 16-16,2 2 288 0,-2-4 48 0,2-1 16 0,0 5 0 15,0 0-704-15,0 0-144 0,0 0-32 0,0 0 0 16,34-25-224-16,-22 21-48 0,1 4-16 0,2-7 0 16,2 5-112-16,2 0-32 0,5 2 0 0,-1-4 0 15,3 4-416-15,1-2-96 0,3 2-16 0,-2-5 0 16,2 5 80-16,-3-8 16 0,5 6 0 0,-2-9 0 15,4 5 224-15,-2-1 64 0,4-1 0 0,1 1 0 0,-1 1 64 0,2 2 32 16,1 4 0-16,1-5 0 0,3 3-320 0,3-2-64 16,1 2-16-16,4-2 0 0,1 4-208 0,1-7 0 15,2 3 0-15,-2 4 0 0,-1-4 0 0,-8 4 0 16,1 4 0-16,-7-2 0 0,-4 7 0 16,-2 1 0-16,-6-3 0 0,-3 3 0 15,1 1 0-15,-3 0-128 0,-2 1 128 0,0-3 0 16,-2-1 0-16,3 1 0 0,-3-3 0 0,-5-1 0 15,-1-1 0-15,2 2 0 0,0-6 0 0,-1 0 0 0,3 0 0 0,-4-4 0 0,-2 2 0 0,-3-2 0 32,0-1-896-32,-1 3-208 0</inkml:trace>
  <inkml:trace contextRef="#ctx0" brushRef="#br0" timeOffset="5">9887 13296 7359 0,'0'-4'656'16,"0"2"-528"-16,0-2-128 0,0 2 0 0,0-1 1216 0,0 1 192 0,2-8 64 0,1-3 0 0,1-2-16 0,0 0 0 0,3 4 0 0,-3 3 0 15,0 8-112-15,2 2-32 0,-1 4 0 16,-1 3 0-16,0 4-320 0,-2 2-64 0,0-5-16 0,1 1 0 16,-6 2-304-16,1-3-64 0,0 1-16 0,-2 0 0 15,-2-1 144-15,-1 1 32 0,-1 0 0 0,-1-7 0 16,3 4-128-16,-3-3-32 0,3-1 0 0,-1 2 0 15,1-4-352-15,2 7-64 0,0-5 0 0,1 5-128 16,-1 6 208-16,2-5-64 0,2 1-16 0,-2 2 0 16,2-5-128-16,0 3 0 0,0-1 0 0,2-1 0 15,2-5 0-15,1 0 0 0,-1-4 0 0,2-4 0 16,1-2 448-16,-3-1 96 0,2-3 32 0,1-5 0 0,-3 2 96 16,2-2 32-16,-1-6 0 0,-1-3 0 15,0 3-320-15,0-6-48 0,-2 5-16 0,1-5 0 0,-1 5-96 0,0 1-32 16,-2 0 0-16,-2 4 0 15,0 2-192-15,-1 4 0 0,1 0 0 0,-4 3 0 0,2 4 128 0,-1-1 0 16,-1 3-128-16,0 0 192 0,1 4-192 0,1 0 0 16,0 3 0-16,2 5 0 0,-3-1 0 0,3 4 0 0,-2 4-208 0,0 4 64 31,0 2-368-31,-1 1-64 0,3 6 0 0,0-3-16 0,2-5 224 0,2 1 48 16,0 2 16-16,5-5 0 0,-1-5 304 0,3-7 0 0,1 1-128 0,3-9 128 15,2-3-128-15,2-7 128 0,4-7-192 0,1-2 192 16,-1-1 0-16,-2 1 256 15,0-4-32-15,-2-3 0 0,-2 5-64 0,-2 0-16 0,-7 2 0 0,-1-3 0 16,-3 7-144-16,-4-2 0 0,-3 2 144 0,-1 3-144 16,-3 1 0-16,-1 0 0 0,-3 5 0 0,-4-2 0 15,2 5 0-15,-4 3 128 0,0 3-128 0,-3 5 0 16,3 3 192-16,-2 6-16 0,0 0-16 0,-1 2 0 16,3 4-160-16,2-6 0 0,2 7-160 0,2-5 160 15,5 2-128-15,1-8 128 0,3 2 0 0,4 0-144 0,4-2 144 0,3-3 0 16,-1 1 0-16,5-7 0 0,4 2 0 0,2-3 0 15,0-1 0-15,2-2 0 16,2-5 176-16,1-3 64 16,-3-3 16-16,0-1 0 0,0-5 128 0,-2-5 16 15,0-1 16-15,-4-1 0 0,-2 5-160 0,-5-2-48 16,-2-5 0-16,-2 7 0 0,-6-2-208 0,0 4 144 0,-2 2-144 16,-5 0 128-16,2 2 0 0,-3 5-128 0,-1 1 192 0,-4 5-64 15,2 2-128-15,-2 7-144 0,0-1 144 0,0 7-208 16,0 6 208-16,-2-2 0 0,4 4-160 0,0 1 160 15,4-1 0-15,5-2-144 0,1 0 144 0,3-2 0 16,4-6 0-16,3 0 0 0,1-5 0 0,7 0 0 16,2-6-128-16,4 0 128 0,2-2 0 0,1-8 0 15,1-1 0-15,0 0-128 0,3-6 128 0,-5 2 0 16,-2 0-256-16,-2 5 0 0,-4 1 0 0,-4 5 0 16,-3 2 0-16,-6 2 0 0,-2 0 0 0,-2 6 0 15,-5 1 256-15,-4 3 0 0,1 1-128 0,-7 2 128 16,1 2-224-16,1 2 16 0,0 0 0 0,-2 2 0 15,2 2 208-15,0 3 160 0,4-7-32 0,3 0 0 0,1 0 432 0,5 2 80 16,0-9 0-16,6 1 16 0,2-2-432 0,2-7-96 16,7-2 0-16,4-5-12224 15,5-9-2448-15</inkml:trace>
  <inkml:trace contextRef="#ctx0" brushRef="#br0" timeOffset="6">13962 17056 3679 0,'-4'-4'320'0,"-1"4"-320"0,1 0 0 0,0 4 0 0,0-4 624 0,-1 2 48 0,-5 0 16 0,-5 5 0 16,-4-1-224-16,-1 5-32 0,1-1-16 0,4-3 0 16,3 1 336-16,1 1 64 0,2-3 16 0,1 3 0 31,2-5 288-31,1-2 64 0,3 2 16 0,0-4 0 15,0 0 32-15,2 0 16 0,2-4 0 0,0 4 0 16,0-2-480-16,3 2-80 0,1-2-32 0,0 0 0 16,3 2-352-16,-1-5-80 0,1 5-16 0,-1-2 0 0,1 2 240 0,-3 2 32 15,5 3 16-15,0-5 0 0,1 2 32 0,1 2 16 16,2 2 0-16,2-1 0 0,0-1-80 0,2 2-16 16,3-1 0-16,1-3 0 0,3 0-256 0,-1 0-48 15,3-2-16-15,2 0 0 0,2 0-128 0,4-2 128 16,0 0-128-16,0 0 128 0,5 2 64 0,-1-5 16 15,1 3 0-15,3 0 0 0,1 2-48 0,2 0-16 16,0 0 0-16,-2 4 0 0,-1 1-16 0,1 3-128 16,-2 1 192-16,-1 1-64 0,1 3-128 0,-3 0 128 0,5 0-128 0,0-3 128 15,6 1 0-15,2-5 0 0,7 1 0 16,2-3 0-16,8-4 320 0,2 0 48 0,7-4 16 0,-2-3 0 16,-1 1-128-16,-1-5 0 0,-1 1-16 0,3-3 0 15,2 0 80-15,0 0 32 0,2-2 0 0,2 3 0 16,6-3-176-16,-1 0-48 0,-12 4 0 0,-3-2 0 15,1 1-96-15,1 1-32 0,-1-2 0 0,1 5 0 16,-3-1-128-16,-4 7 0 0,-4 2 0 0,-6 0 0 16,-5 11 0-16,-6-5 0 0,-4 9 0 0,-3 2 0 15,0 0 0-15,-3-2 0 0,-1 2 0 0,-2-4 0 0,-2 2 0 0,-2-11 0 16,-3 2 0-16,-1 1 0 0,-3-3 0 0,-3-2 0 16,-1 0 0-16,-4 0 0 0,-3 2 0 0,-1-8 0 15,-2 2 0-15,-3 0 0 0,-2 0-336 0,1-7 48 16,-3 1 16-16,-2-5-15952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2:13.6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18090 11404 7359 0,'-9'-13'656'0,"5"7"-528"0,0-5-128 0,-1 2 0 15,3 3 672-15,0 2 96 0,-2-5 32 0,0-1 0 0,-3-12 1568 0,-1-12 304 0,1-2 64 0,1-7 16 16,6 3-1024-16,0-3-192 0,4-1-32 0,3-3-16 16,3 2-736-16,1-2-160 0,2-2-16 0,0-2-16 15,1 2 208-15,1 0 32 0,0 0 16 0,0 0 0 0,-2 0-48 0,2 3-16 16,0 5 0-16,0-1 0 15,4-3-496-15,0 2-80 0,-2 5-32 0,4 0 0 0,5-7-144 0,2 2 0 16,4-1 0-16,-3 3 0 0,5 7-144 0,1-2 144 16,1 6 0-16,-2 5 0 0,2 1 0 0,0 5 0 15,-2 6 0-15,0 1 0 0,0 7-160 0,-2 5 160 0,0 2-128 16,0 7 128-16,-2 8 0 0,-2 4 0 0,-3 9 0 16,1 6-128-16,-7-4-32 0,2 9 0 0,1 5 0 0,-1 8 0 15,2 1 160-15,-1 3-192 0,1 1 192 0,-2 1-192 16,1 1 192-16,-3 1 0 0,-2 4 0 0,-2-8 0 15,0-9 0-15,-2-3 0 0,-3 1 0 0,3-6-128 16,-4-5 128-16,-1-10 0 0,-2-3 0 0,1-2 0 16,-3-8 0-16,0-2 144 15,-2-5-144-15,1-4 0 0,1-2 320 0,-2-2-64 0,0 0 0 0,2-11 0 16,1 0 528-16,-1-4 112 0,-2-4 0 0,0-2 16 16,-2-5-400-16,-2 0-64 0,0 1-32 0,-5-3 0 15,1-2-224-15,-5 2-32 0,-3-6-16 0,-1-2 0 16,-5-1-144-16,-1 1 0 0,0 0 0 0,-3 1 0 15,3 1 0-15,-7-2 0 0,-1-3 0 0,-3 1 0 16,0 2-128-16,2 6 128 0,2 0 0 0,-2-2 0 0,1 2 0 0,-1 0-176 16,0 4 176-16,0 0-128 0,7 7-192 0,-3 0-16 15,-4 4-16-15,3 2 0 32,-3 2-112-32,-2 7-32 0,4 2 0 0,-2 4 0 0,5 0 160 0,-3 6 16 0,-2 5 16 0,3 3 0 0,-1 6 304 0,0 5-192 15,3-1 192-15,1 3-160 0,5-1 160 16,-2 2 0-16,-1 10 0 0,-1 7-128 15,2 1 128-15,2 5 0 0,-3 7 0 0,3 6 0 0,-2 8 128 0,2 1 48 0,-3 1 16 0,3-4 0 32,2 3 0-32,-2-3 0 0,0 0 0 0,2-6 0 0,2-6-192 0,-2 5 0 0,2 8 0 0,-2-10 128 15,4-1-128-15,2-11 0 0,3-2 0 0,4-17 0 32,1-9 144-32,3-6 0 0,0-11 0 0,0-6 0 15,5 0 400-15,-1-13 80 0,2-2 16 0,1-7 0 16,1-7-192-16,1-8-48 0,-1-3 0 0,-1-1 0 15,-1 3-160-15,-2-14-48 0,3-1 0 0,-3-5 0 16,2-3-48-16,-1 1-16 0,1-2 0 0,0 2 0 0,1 5-128 0,4-1-144 16,6 5 144-16,0-2-208 0,2 1 208 0,2 6 0 15,5 3 0-15,-3 4 0 0,-2 7 0 0,9-4 0 16,2-7 0-16,9 3 0 0,-1-1 0 0,5 3 0 16,6-3 0-16,2 3 0 0,5 3 0 0,-1 8 0 15,1 7 0-15,-3 10 0 0,-4 9 0 0,-2 12 0 16,0 8 0-16,-4 13 0 0,0 8 0 0,-7 11 0 0,-4 0 0 15,-4 9 0-15,-2 10 0 0,-5 8 0 0,-2 5 128 0,-6 6-128 16,-2 1 128-16,-7-7-128 0,-1-13 0 0,-3 0 0 31,-2 2-704-31,0-10-240 0,2-9-48 0,2-13-16000 0</inkml:trace>
  <inkml:trace contextRef="#ctx0" brushRef="#br0" timeOffset="1">22054 10037 8287 0,'-3'-11'736'0,"3"3"-592"0,0 4-144 0,-2 4 0 0,2 0 144 0,-2-5 0 0,2-1 0 0,-2-3 0 15,-2-3 1520-15,2 1 320 0,0 0 48 0,-1 5 16 0,3 2-240 0,-2 2-32 16,2 8-16-16,0-2 0 0,2 7-112 0,-2 2-32 16,3 8 0-1,-3 0 0-15,2 3-432 0,2 3-96 0,-2 5 0 0,2 2-16 0,1 2-432 0,-1 9-64 0,2 8-32 31,-2 9 0-31,5 2-336 0,-3 6-64 0,3 3-16 0,-1 1 0 16,1-4-128-16,4-4 192 0,0-6-192 0,4 2 192 16,8 6 32-16,3-11 16 0,4 1 0 0,4-9 0 15,9 0-32-15,4-15 0 0,4-4 0 0,0-13 0 16,5-9 16-16,-7-8 0 0,0-2 0 0,4-15 0 16,1-4 112-16,-1-7 32 0,-2-8 0 0,-2-2 0 15,-4-1-16-15,-4-1 0 0,-3-3 0 0,-3-1 0 16,-3 3-160-16,-2-2-16 0,-3-3-16 0,-3-3 0 15,0-5-160-15,-1 1 0 0,1-6 144 0,-5-1-144 16,0-2 0-16,-2 1 0 0,-2 3 0 0,1-2 0 16,-6 1 0-16,-1-3 0 0,-3 2 0 0,-3 3 0 0,-1 2 0 15,-4 1 0-15,-2 8 0 0,0 3 0 0,-3 7 0 16,1 8 0-16,0 5 0 0,0 1 0 0,-1 5 0 0,1 3 0 16,0 1 0-16,0 8 0 0,2-1 0 0,2 6 0 15,-3 2 0-15,3 5-128 0,-2 5 128 0,0 5-128 16,-2 5 128-16,2 5-128 0,2 1 128 0,0 6-192 15,0 2 192-15,0 3-192 0,0-1 192 0,2 0 0 16,0 5 0-16,0 6 0 0,0 2 0 0,-2 2 0 0,-2 7 0 16,-2-1 0-16,-5 12 0 0,-1 5 0 0,-5 1 0 0,-2 4-192 15,-2-13 0-15,-1 2-16 0,-3 0 0 0,-3-4 0 16,3-4 208-16,-3-9-144 16,1-2 144-16,1-6-128 0,-1-2 128 0,-3-5 0 0,0 0 0 0,-1-6-128 15,1-2 128-15,-2-4 0 0,2-3 0 0,1-4 0 16,1-2 0-16,-4-6 0 0,1-5 0 0,-3-1 0 15,0-3-432 1,-5-2 0-16,1 0 0 0,-2-2 0 0,-3-5-336 0,1 3-80 0,2-7-16 0,-1-6 0 16,-1 0 480-16,2-4 80 0,6 0 32 0,2-7 0 15,0-4 528-15,6-4 96 0,5-5 32 0,2-1 0 16,5-5 64-16,-1-4 0 0,2 4 16 0,5-4 0 0,-1-7-336 16,1 1-128-16,2-7 0 0,-1 0 0 0,1 7 0 0,0-7 0 15,0-2 0-15,-1 2 0 16,3 4-704-16,0 11-48 0,0 11 0 0,0 0 0 15,0 0 48-15,0-1 16 0,2 7 0 0,0 2 0 0,-3 9 512 0,1 0 176 16,0 6 0-16,-2 2-144 0,0 3 144 0,-3 1 0 16,3 7 0-16,0-2 0 0,2 2 176 0,-3 2-48 15,5 0 0-15,-2 2 0 0,2 4 16 0,0 3 0 0,0 1 0 0,-2 3 0 16,2 4 16-16,-2 2 0 0,0 0 0 0,0 3 0 16,0 5 288-16,-1 5 64 0,1 7 16 0,2 1 0 15,2-4-48-15,1 7-16 0,3 4 0 0,2 2 0 16,3 6-336-16,2-4-128 15,0 6 0-15,-1 3 0 0,1 2 0 0,0 2 0 0,2 6 0 0,0-4 0 16,0 4 0-16,-2-17 0 0,-3-6 0 0,5 11 0 16,6 3 0-16,5 3 128 0,6-4-128 0,2-11 0 15,4-6 0-15,1-9 176 0,-1-13-176 0,0-8 160 16,1-7 208-16,-1-8 32 0,-2-5 16 0,3-10 0 0,-3-2 64 16,0-4 16-16,0-5 0 0,-4 1 0 0,0 1-80 0,-2-12-16 15,4-1 0-15,-2-10 0 16,0 0-208-16,-2-8-32 0,2-3-16 0,-3-1 0 0,-1-3-144 0,0-4 0 15,0-1 144-15,-5-3-144 0,-2-2 0 0,-4-3 0 16,0-2 0-16,-4 3 128 0,0 5-128 0,-5 1 0 16,-1-4 0-16,-1 5 0 0,-4 6 0 0,-2 3 0 15,-4 5 0-15,0 8 0 0,-3 8 0 0,3 7 0 16,0 5 0-16,-2 8-128 16,-1 4 128-16,3 0-128 0,0 8 128 0,4 1-128 15,-3 6-320-15,3 0-64 0,3 2-16 0,1 5-17312 0</inkml:trace>
  <inkml:trace contextRef="#ctx0" brushRef="#br0" timeOffset="2">26465 9660 1839 0,'-2'-4'160'0,"-1"2"-160"0,3 2 0 0,0-2 0 0,0 0 1296 0,0 2 240 0,0-5 32 0,-2-1 16 16,2-1 784-16,2-3 144 0,1-1 48 0,-1-2 0 0,2 5-384 0,0 2-64 31,0-5 0-31,1 2-16 0,-1 3-80 0,2-3-16 16,3 5 0-16,4-2 0 0,4 2-656 0,8-3-144 15,5 3-32-15,8-2 0 0,7 1-400 0,0-3-96 16,0 1-16-16,1 5 0 0,8-6-144 0,1 1-48 16,3 1 0-16,-1 0 0 0,-4 1-208 0,-1-5-32 15,-1 3-16-15,-5-3 0 0,-5 3-208 0,-5 3 0 16,0-2-144-16,-6 1 144 0,-4 5 0 0,-5-4 0 0,0 2 0 0,-4 2 0 16,-4 0 0-16,-2 0 0 0,-7 2 128 0,-2-2-128 15,-4 4 0-15,-6 1 0 0,-5 1 0 0,-6-4 0 16,-5 7 0-16,-6-5 0 0,-2 2 0 0,0 3-144 15,3-1 144-15,-10-3-128 0,-10 5 128 0,-6-1-128 16,-3-1-96-16,1 1-16 0,-3-1 0 0,1-3 0 16,5 1 48-16,-1 0 16 0,0 3 0 0,1-3 0 15,8 3-176-15,3-1-32 0,5-1-16 0,4-1 0 16,6 3 208-16,4-5 32 0,5 2 16 0,9-4 0 16,1 0 144-16,7 1 0 0,2-1 0 0,4-4 128 15,7 2 352-15,2-3 80 0,6-1 16 0,2 0 0 0,3 0-144 0,3 2-32 16,5-7 0-16,9 0 0 15,3 5-160-15,5-9-48 0,7 5 0 0,1-3 0 0,1 1-48 0,-3-1-16 16,3-2 0-16,-5 3 0 0,-6-1 0 0,0 0-128 16,2-4 192-16,-3 3-64 0,-3 1-128 0,-5 0 128 15,1 1-128-15,-5 3 128 0,-7-1-128 0,-5 6 0 16,-7-3 0-16,-5 3 0 0,-5 4 0 0,-5 3 0 16,-3-3 0-16,-5 6 0 0,-3-1 0 0,-6 3 0 15,-6 3 0-15,-5 0 0 0,-4 4 0 0,-4 0 0 16,-2 4 0-16,-7-4 0 0,-6 0-160 0,-2 2 160 0,-1-2-208 15,-1 1 80-15,2-4 128 0,-3 1-128 16,3 0 128-16,0 7-128 0,4-10 128 0,2 7 0 0,9-2-144 0,6-6 144 16,6 2-208-16,9-2 16 0,4-1 16 0,7-3 0 15,6-3 16-15,2 0 0 0,9-4 0 0,1 0 0 16,5-4-16-16,7 0 0 0,1-3 0 0,5-3 0 16,4 1 16-16,3-4 0 0,7 0 0 15,1-4-11376-15,6 0-2288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2:54:50.1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7270 2107 10127 0,'4'-4'896'0,"-2"1"-704"0,0-1-192 0,0 2 0 0,0 0 1632 0,1 0 288 0,3-2 64 0,5-3 16 0,4-6-96 0,2 1-32 16,2-1 0-16,2-2 0 0,5 2-352 0,1-2-80 15,1 5-16-15,0-1 0 16,-1 2-208-16,3 1-32 0,2 2-16 0,2 1 0 0,2 3-496 0,-2 0-96 16,3 0-32-16,-1 2 0 0,0 0-160 0,2 0-48 15,7 0 0-15,2 0 0 0,0 0 80 0,4 0 16 16,4-4 0-16,5-1 0 0,-5 1-112 0,5 0-32 15,8-7 0-15,0 1 0 0,1-1-16 0,-1 0 0 0,-9 5 0 16,-3-5 0-16,-1 5-144 0,0-3-128 16,-1 3 144-16,1 0-144 0,-2 1 176 0,-2-1-176 0,-4 2 192 15,-4 2-192-15,-5-1 192 0,-2 3-192 0,-1 3 192 0,-8 3-192 16,-1-6 176-16,-5 2-176 0,-2 2 160 0,-6 1-160 16,-2-3 0-16,-5 2 0 0,-4-4 0 0,0 2 0 15,-4 0 0-15,-2-2 0 0,-2 0 0 0,-3 0 0 31,0-2-288-15,-1 0-160-16,1-2-16 0,-1-3-17456 0</inkml:trace>
  <inkml:trace contextRef="#ctx0" brushRef="#br0" timeOffset="15652.58">26047 887 2015 0,'-68'-36'0'0,"28"15"176"0,-5-3-176 0,7 7 0 0,10 2 0 0,4 7 0 0,-8-5 512 0,-27-8 80 0,-39-9 16 0,-34-13 0 0,-26-1-96 0,-4-3-32 15,5 8 0-15,5 5 0 0,8 11 544 0,3 8 96 16,7 9 32-16,2 8 0 0,-2 4-688 0,8 9-128 15,7 6-16-15,10 1-16 0,11 7-304 0,2 8 0 16,0 5-128-16,15-1 128 0,18-5 0 0,-1 4 0 0,2 7 0 16,-2 8 160-16,0 11 736 0,7 9 160 0,8 6 32 0,8 0 0 15,13 2-144-15,14-4-32 0,9-1 0 0,10-1 0 16,7-5-112-16,16 9-32 0,15 11 0 0,16 6 0 16,16 0-592-16,12-9-176 0,9-4 0 0,6-15 0 15,7-10 208-15,2-15-16 0,-1-3-16 0,14-12 0 16,14 0 336-16,7-19 80 0,0-9 16 0,-2-11 0 15,-1-6 432-15,7-6 96 0,7-5 16 0,-1-8 0 16,-5-2-320-16,-10-4-64 16,-8-5-16-16,-10-2 0 0,-7 3-192 0,-9-12-48 15,-8-1 0-15,-15 8 0 0,-13 4-64 0,-6-4-32 0,-2-4 0 0,-2-9 0 0,-3-6-128 0,-6-4-32 16,-6-3 0-16,-11 1 0 0,-10-1-256 0,-12-2 160 16,-12 7-160-16,-8-2 128 0,-5 19-336 0,-8-7-80 15,-11 2-16-15,-17-3 0 0,-19-3 96 0,-13 6 16 16,-2 12 0-16,-3 7 0 15,-3 5 192-15,-5 4 0 0,1 5 192 0,-1 6-192 16,2 4-272-16,3 8-176 0,4 7-16 0,4 7-9296 16,2 6-1856-16</inkml:trace>
  <inkml:trace contextRef="#ctx0" brushRef="#br0" timeOffset="17272.99">24880 3382 911 0,'-8'-4'0'0,"1"0"0"0,3-1 0 0,2 1 0 0,0 2 1136 0,2 2 144 0,0-4 16 0,-3-1 16 0,3-1-112 0,-2-5-32 0,0 1 0 0,2-3 0 15,-2 2-560-15,-2 1-112 0,4-1-32 0,-2 5 0 16,2-3 48-16,-2 3 16 0,-1 1 0 0,-1 3 0 16,2-2 320-16,-2 2 64 0,0 2 16 0,-3 0 0 15,1 0-288-15,-1 2-48 0,-1 2-16 0,-1-2 0 16,-1 3-272-16,-3 1-64 0,2 3-16 0,-2-3 0 15,1 5 0-15,3-5 0 0,1 0 0 0,-3 5 0 16,-2 0 80-16,-4 4 16 0,0 6 0 0,-4-6 0 16,-3 4-320-16,3 0 128 0,0-4-128 0,-1 4 0 0,-1-4 128 15,-2 0-128-15,1 4 0 0,-1-6 0 0,-1 4 0 0,3-2 160 16,-3 4-160-16,3-2 128 0,-1 4-128 0,1-1 0 16,-1 5 0-16,3-2 0 0,0 5-128 0,1 2 128 15,1 2 0-15,2 2 0 0,0-2 0 0,2 0 192 16,-2 2-32-16,2-4 0 0,0 2 112 0,1 4 32 15,-3-4 0-15,-1 0 0 0,1-3 128 0,-2 3 16 16,0 2 16-16,-2 5 0 0,-7 1-144 0,0 5-16 16,-1 4-16-16,1-7 0 0,0 5 0 0,3 2 0 15,-3 2 0-15,5 5 0 0,-1-7 0 0,3 2 0 16,4-2 0-16,0-2 0 0,2 2-16 0,2-7 0 0,0 3 0 0,0 4 0 16,1 2-48-16,1 0-16 0,0 0 0 0,1 7 0 15,-3 3-80-15,0 3-128 0,-2 4 176 0,0 0-176 16,3 1 320-16,-3-6-64 0,0-9 0 0,2-3 0 15,2-2 464-15,1 4 96 0,-1-2 16 0,0 0 0 16,5-6-320-16,2 4-64 0,2 4-16 0,2 4 0 16,4 1-176-16,2 4-16 0,5 2-16 0,2-3 0 15,2 3-32-15,-3-2-16 0,3 0 0 0,0-1 0 16,-2-5-176-16,0 8-224 0,2 6 48 0,0 0 16 0,-1 7-176 0,6-7-48 16,1 0 0-16,5-2 0 31,8 3-64-31,4-8-32 0,5-7 0 0,1-11 0 0,1-3 304 0,4 1 176 0,4 1-192 0,0-1 192 15,5 0-448-15,-7 1 32 0,-2-5 0 0,-6 1 0 16,-5-4-288-16,-6 0-48 0,-4 3-16 0,-3-3 0 16,-1-4-640-16,-5-4-144 0,-2-3-32 0,-2-4-9712 0</inkml:trace>
  <inkml:trace contextRef="#ctx0" brushRef="#br0" timeOffset="17812.33">25372 3514 13823 0,'2'-4'608'0,"-2"4"128"0,2 0-592 0,3-4-144 0,-1 1 0 0,0 3 0 0,0 0 832 0,3 0 144 0,6 3 32 0,4 1 0 0,4 6 832 0,4-1 160 0,3 6 48 0,0 6 0 16,4 5-1536-16,4 4-320 0,2 6-48 0,3 6-16 16,6 9 128-16,-1 5 0 0,-1 8 16 0,2-3 0 15,-2 10 464-15,-3-1 96 0,-5-4 0 0,-1 10 16 16,0 16-400-16,-4 10-96 0,-2 13-16 0,-7 4 0 16,-6-8-336-16,-2-4 128 0,-4-10-128 0,-1 8 0 15,1 14 192-15,0 9-48 16,-1 6 0-16,-1-4 0 0,-5-20 256 0,-6 10 48 0,-4 14 16 0,-7 6 0 15,-4 11-112-15,-9-4-32 0,-6-2 0 0,-8-13 0 16,-1-8 176-16,-8 3 16 0,-6 7 16 0,-5-4 0 0,1-11 48 0,8-14 16 16,4-20 0-16,4 2 0 0,3 3-336 0,12-7-64 15,11-11 0-15,6-14-16 32,9-10-496-32,9-9-112 0,1-14-16 0,9-12-16272 0</inkml:trace>
  <inkml:trace contextRef="#ctx0" brushRef="#br0" timeOffset="22519.03">27306 2975 10127 0,'-6'0'896'0,"-3"0"-704"0,3 0-192 0,4-2 0 0,-1 0 960 0,-1 2 144 0,-6-6 48 0,-5 2 0 0,-2-7 144 0,-5 0 48 0,1-2 0 0,2 1 0 16,0-1-640-16,-3-2-112 0,1 2-16 0,-2 3-16 15,-5-1 128-15,-2-2 16 0,-2 0 16 0,-2 3 0 16,-2-3 240-16,-5 0 32 0,1 3 16 0,-7-1 0 16,-2 0-240-16,-4 3-64 15,-5 1 0-15,-6 5 0 0,-4 0-288 0,-2 4-64 0,-5 5-16 0,-3 3 0 16,-3 3-64-16,-2 6-16 0,2 5 0 0,-7 8 0 15,-7 6-128-15,-3 4-128 0,4 5 144 16,4 0-144-16,7 4 0 0,0 2-160 0,2 7 0 0,-2 10 0 16,0 5 304-16,-2 8 64 0,0 4 16 0,0 7 0 31,-1 8-224-31,5 0 128 0,9-2-128 0,6 2 0 0,6-4 128 0,5 17-128 0,2 15 0 0,6 6 0 0,13 3 512 0,6-5 16 16,9-8 0-16,6-3 0 15,9 9-32-15,8 4-16 0,11 7 0 0,11-7 0 0,6-8-112 0,6-11-32 16,9-2 0-16,12 6 0 0,18 7-16 0,6 2 0 15,7 2 0-15,8 6 0 0,8 5-144 0,-2 4-48 16,-3-5 0-16,1 1 0 0,4-2-128 0,-3-12 0 16,-10-9 0-16,5-5 0 0,9-7-192 0,-1-6 0 15,7-6-16-15,-4-17 0 0,-3-13 0 0,1-24 0 16,-1-12 0-16,9-19 0 0,5-15 208 0,1-15-176 0,-2-20 176 0,-4-8-160 16,-8-4 384-16,3-15 80 0,8-12 16 0,-3-16 0 15,-2-4-64-15,-9-6-16 0,-6-5 0 0,-13-4 0 16,-6-2-96-16,-13 5-16 0,-11 7 0 0,-4-9 0 15,-8-10 0-15,-3-12-128 0,-3-9 192 0,-10-8-64 16,-5-2 0-16,-5-5-128 16,-5-1 192-16,-5-9-64 0,-3-1-128 0,-4 5 0 0,-2 28 144 0,-7-17-144 15,-8-13 0-15,-8-9 0 0,-7 11 0 0,-9 3 0 16,-8 3-416-16,-10 11-48 0,-11 9-16 0,-14 12 0 31,-5 7-624-31,-9 6-128 0,-6 11-32 0,-7 13 0 0,-4 1 592 0,-11 14 112 0,-6 12 32 0,-11 7 0 0,-6 14 528 0,-6 11 192 16,-3 9 0-16,3 13 0 15,1 12-192-15,-7 11 0 0,-6 12 0 0,-1 8 0 0,2 11-208 0,-4 10 16 16,-1 14 0-16,-1 9 0 16,-1 12 512-16,3 11 128 0,4 11 0 0,4 9 16 0,17-7 256 0,4 2 48 15,5 6 16-15,2 13 0 0,8 16-48 0,11 9-16 16,15 3 0-16,15 0 0 16,17-8-320-16,6 8-64 0,13 14-16 0,11-1 0 0,8-9-176 0,11 7-144 0,10 6 192 15,11 2-192-15,11-15 0 0,10 7 0 0,18 6 0 0,12-3 0 16,15-5 0-16,13-16 0 0,4-25 0 0,13-12 0 31,13-10 128-31,21-3-128 0,24-11 0 0,10-11 0 0,4-19 0 0,5-17 0 0,6-17 0 0,11-18 0 16,8-14 0-16,2-14 0 0,1-14 0 0,1-19 0 15,3-8 0-15,-11-5 0 0,-9 0 144 0,0-12-144 16,7-5 128-16,-11-10-128 0,-4-4 0 0,5-16 144 0,7-8-144 16,-5-13 0-16,-14-10 0 0,-12-7 0 0,-15 1 0 0,2-12 128 15,0-6-128-15,-15-10 0 16,-15-5 128-16,-13-2-128 15,-12-4 128-15,-16 2-128 0,-5 7 128 0,-14-11-128 16,-8-1 0-16,-15 1 128 0,-10 2-128 0,-16 4 0 16,-12 13 0-16,-17-6 0 0,-16 8 0 0,-14 6 0 15,-13 7 0-15,-14 9 0 0,-12 1-256 0,-12 13 64 16,-9 11 0-16,-14 11 16 0,-18 14-32 0,-6 11-16 0,-5 20 0 16,1 14 0-16,0 13 48 0,-3 12 16 15,-4 16 0-15,-8 12 0 0,-2 16 160 0,-9 12 256 0,-2 15-64 0,0 15-16 16,2 8-176-16,6 11 0 0,14 6-160 0,-1 7 160 15,0 15-240-15,-2 14 48 0,0 22 16 0,11 7 0 16,13-5 0-16,16 0 0 0,7 0 0 0,13 13 0 16,10 1-1584-1,22-5-320-15,19-11-64 0,21-17-16 0</inkml:trace>
  <inkml:trace contextRef="#ctx0" brushRef="#br0" timeOffset="23539.26">23709 2967 21183 0,'-7'-17'1888'0,"-1"2"-1504"0,3 4-384 0,-1 3 0 0,2 4 0 0,-5-7 0 0,-4-10 0 0,-10-13 0 0,-7-9 640 0,-10-12 96 0,-3-5 32 0,-4 7 0 16,3 8-896-16,-5 7-192 0,-7 2-16 0,-8 2-16 15,-2 6-256-15,-6 2-48 0,-7 7-16 0,-4 4 0 0,-4 7 1136 16,-7 6 240-16,-6 8 32 0,-5 9 16 15,-5 4 16-15,-5 11 16 0,12 0 0 0,-7 12 0 0,-5 16-432 0,-5 8-96 32,3 12 0-32,-2 14-16 0,0 6 240 0,8 4 48 15,19-19 16-15,3 9 0 0,4 8-144 0,-11 28-16 16,0 21-16-16,0 14 0 0,13-1-368 0,9-4 0 16,7 4 0-16,12 2 0 0,8 10 0 0,13-4 0 15,15-8 0-15,13-2 0 0,10 2 0 0,13 2 0 16,17 2-144-16,6-7 144 0,1-27 256 0,19 22 112 0,18 18 16 0,14 7 16 15,4-17 48-15,8 2 16 0,15-7 0 0,18 3 0 16,18 2-32-16,7-16-16 0,-11-26 0 0,9-5 0 16,19 0 112-16,8-15 32 0,5-5 0 0,0-14 0 15,2-13-256-15,-1-14-48 0,3-12-16 0,-12-14 0 16,-12-7-16-16,-6-17 0 0,3-4 0 0,-5-8 0 16,-5-13 64-16,-5-11 16 0,-5-9 0 0,-11-8 0 15,-4-6 0-15,-10-9 0 0,-5-6 0 0,-8-11 0 16,-9-2-160-16,-4-15-16 0,0-6-128 0,-6-5 192 0,-7-6-192 15,-8-10 0-15,-9-5 0 0,-6-13 0 0,-9-2 0 0,-8-6 0 16,-9-6 0-16,-9 1 0 0,-5 16 0 0,-7-16 0 16,-5-10 0-16,-10-2 0 0,-6 8 0 0,-11 9 128 15,-7 4-128-15,-8 0 0 0,-8-4 0 0,-7 2-288 16,-4 13 64-16,-9-4 16 0,-10-3-112 0,-9 5 0 16,-4 6-16-16,-2 10 0 0,0 16 336 0,-13 1 0 15,-7-1 0-15,-10 8 128 0,-4 13-128 0,-2 10 192 0,-1 11-192 16,-8 13 192-16,-6 13-192 0,-9 6-272 0,-4 11 64 0,-2 8 16 15,-2 9 192-15,4 4-144 0,4 10 144 0,-2 12-128 16,0-3-16-16,0 11 0 0,2 2 0 0,4 8 0 16,1 7-160-16,10 2-16 0,11-4-16 0,-5 8 0 31,-8 9-384-31,2 8-80 0,9 0-16 0,8 7-14624 0</inkml:trace>
  <inkml:trace contextRef="#ctx0" brushRef="#br0" timeOffset="24831.5">25046 4078 2751 0,'-4'9'256'0,"-2"-3"-256"0,-1 5 0 0,1-5 0 0,-3 3 128 0,-4 8 0 0,-10 10-128 0,-15 16 192 16,-16 25-192-16,-16 19 0 0,-11 16 0 0,-4 3 0 15,0 0 896-15,0-1 176 0,2-3 32 0,2-8 16 16,2-5 624-16,4-12 128 0,3-1 32 0,10-12 0 16,13-8 208-16,15-18 64 0,13-17 0 0,10-10 0 0,9-9-528 15,8-8-112-15,11-12 0 0,9-7-16 0,4-7-976 0,6-8-192 16,11-16-32-16,12-14-16 0,20-17 16 0,11-13 16 16,6-7 0-16,4-6 0 0,2 9-16 0,0-2 0 15,0 8 0-15,-6 12 0 0,-15 16 144 0,-8 11 32 16,-10 10 0-16,-11 6 0 0,-16 15-496 0,-6 7 0 15,-11 10-208-15,-9 9 64 0,-7 9-64 0,-8 6-16 16,-5 12 0-16,-7 7 0 16,-3 0-288-16,-7 13-48 0,-9 14-16 0,-11 18 0 0,-11 10 576 0,-8 11 320 0,-2 11-32 0,0-9-16 15,-2 6-80-15,1 1-32 0,3 1 0 0,2 3 0 16,5-5 144-16,6-8 16 0,10-13 16 0,11-23 0 16,9-9 64-16,10-19 16 0,6-6 0 0,7-15 0 15,5-7-416-15,10-10 0 0,4-9 0 0,8-12 0 16,10-9-368-1,3-15-96-15,9-11-32 0,-2-4 0 0,-2 9 496 0,8-20 0 0,15-12 0 0,7-4 0 16,3-3 0-16,3 0 0 0,5 0 0 0,-12 3 0 0,-8 8 0 0,-10 11 0 16,-10 10 0-16,-7 9 0 15,-9 12 144-15,-7 9-144 0,-6 7 0 0,-4 12 144 0,-9 9-144 0,-4 8 0 16,-4 7 0-16,-9 8 0 0,-6 17-128 0,-11 17 128 16,-10 13-160-16,-9 15 160 15,-9 15-176-15,-8 10 176 0,-4-1-192 0,-5 12 192 0,-4 8 0 0,-2 11 304 16,5 7-48-16,6-2 0 0,10-16 16 0,7-8 0 0,1 0 0 15,14-19 0-15,8-15-128 0,9-19-16 0,13-13-128 0,5-12 192 16,12-12 96-16,6-12 16 0,8-11 0 0,7-12 0 16,2-3-304-16,2-12-176 0,11-11 32 0,6-15 0 15,9-9 144-15,6-8 0 16,6-10 160-16,5-1-160 0,-7 0 256 0,5-3-32 0,1-3-16 0,-1 2 0 16,-3 4-64-16,-8 9-16 0,-11 17 0 0,-8 4 0 15,-2 7-128-15,-14 8 0 0,-3 10 0 0,-11 10 0 16,-7 7 0-16,-5 5 0 0,-8 7 0 0,-5 12 0 15,-9 8 224-15,-7 10 16 0,-6 12 0 0,-11 10 0 0,-6 14 160 16,-8 14 48-16,-7 13 0 0,-6 9 0 16,-3 10-448-16,-3 0 0 15,-5 9 0-15,0-1 0 0,13-12-176 0,4-2 176 16,6-2-128-16,7-7 128 0,11-6 0 0,6-11 0 16,10-12 0-16,11-26 0 0,13-21 0 0,9-18 144 15,14-16-16-15,9-15-128 0,7-11 0 0,14-22 0 16,13-14 0-16,13-17 0 0,4-2-240 0,10-17-48 15,14-22-16-15,-1 7 0 0,-14 12 144 0,-3 7 32 16,-1 4 0-16,-12 13 0 0,-10 17 128 0,-12 20 0 0,-16 16-144 0,-19 15 144 16,-10 13 0-16,-16 12-144 0,-5 10 144 0,-12 11 0 15,-6 12 384-15,-14 23 176 0,-16 17 32 0,-8 21 16 16,-7 9 48-16,-1 11 16 0,-7 8 0 0,2 0 0 16,4-5-496-16,-2-1-176 0,2-11 0 0,11-13-12000 15,17-15-2512-15</inkml:trace>
  <inkml:trace contextRef="#ctx0" brushRef="#br0" timeOffset="30891.87">11523 11118 6447 0,'-2'-8'576'0,"0"2"-576"0,2 1 0 0,0 3 0 0,0-2 1408 0,-2-2 192 0,0-7 16 0,-1-2 16 15,1-9 944-15,0 5 192 0,0 4 48 0,0 3 0 16,2 5-864-16,0 1-160 0,0 6-48 0,2 0 0 16,2 6-784-16,1 5-144 0,1-1-48 0,0 8 0 15,3-1-224-15,-3 8-48 0,3 5-16 0,-3 6 0 16,3 9-224-16,-1 4-64 0,-1 6 0 0,-3 9 0 16,2 2-48-16,-1 8-16 0,-1-5 0 0,-2 7 0 15,2 3 0-15,0 0-128 0,3 0 192 0,-1-1-64 16,1 12-128-16,1 3 0 0,1 1 0 0,-3 4 0 15,3 0 0-15,-7-2 0 16,4 4 0-16,-6-4 0 0,0 2 0 0,0 12 0 0,0 16 176 0,-2 4-176 16,0 2 464-16,-2 2 0 0,-1 2 0 0,-1 7 0 0,0 8-336 0,-1-4-128 31,-1-11 0-31,-1 0 144 0,-2-2-144 0,1 9 0 0,1 0 0 0,1-3 128 0,-3-14 16 0,0-7 0 31,3-8 0-31,-1 6 0 0,1 10 368 0,-1-3 80 16,3-9 16-16,0-11 0 0,1-8-352 0,3-2-64 15,2-7 0-15,0-10-16 0,2-7-176 0,0 0 0 16,3 0 0-16,1-4 128 16,1-15-576-16,-3-10-112 0,4-13-16 0,1-16-11056 0,-1-14-2192 15</inkml:trace>
  <inkml:trace contextRef="#ctx0" brushRef="#br0" timeOffset="33130.37">11591 10891 9215 0,'-6'4'816'0,"2"-2"-656"0,4 0-160 0,0-2 0 0,0 2 960 0,-2 0 176 0,-1 1 16 0,-1 3 16 16,2-2 1120-16,2 3 208 0,2-3 64 0,2-2 0 16,7 2-416-16,0-4-80 0,4-4-16 0,2 0 0 15,2 2-576-15,2-5-128 0,3 5-32 0,1 0 0 16,3 2-864-16,-1 2-192 0,1 0-16 0,4 5-16 16,2-1-224-16,0 0 0 0,5 3 0 0,1-1 0 15,-2 1-128-15,3-5 128 0,4 3 0 0,1-5 0 0,6 0 0 0,-1-2-128 16,2 0 128-16,2 0 0 0,5-2 0 0,2 2 0 15,4 0 0-15,2-2 0 0,4 2 0 0,-1 0 144 16,7 0-144-16,1-5 128 0,-4 3 64 0,1-2 0 16,3-2 0-16,0-1 0 0,-11 5-64 0,7 0 0 15,6 2 0-15,0 2 0 0,2 0-128 0,-4 2 0 16,-9-1 0-16,0-3 0 0,5 2 0 0,-3-2 0 0,3-2 128 16,-3 2-128-16,0-3 0 0,1 3 0 0,4 0 144 0,-1 3-144 31,3-3 0-31,-2-3 144 0,-11 1-144 0,-2-2 0 0,0 2 128 0,-1-7-128 0,3 1 0 0,1-3 0 15,-8 3 272 1,5-3-48-16,2 3-16 0,0-3 0 16,4 7-16-16,1-7-16 0,1 0 0 0,3-1 0 0,-5-1-176 0,0-4 0 0,1 0 0 0,-3 0 128 15,-2 0-128-15,0 0 0 0,2 2 0 0,2 0 0 16,3 2 0-16,-1-4 0 0,5 4 0 0,-3 0 0 16,-1 1 0-16,-5 1 0 0,-2 0 128 0,-2 7-128 0,-2-2 0 15,-1 2 0-15,3 1 144 0,0 1-144 16,2 0 0-16,0 2 0 0,2 2 0 0,3-2 0 0,-1 5 0 0,0-5 0 15,-2 4 0-15,0-4 0 0,1 0 0 0,1 0 0 16,4-4 0-16,1 4 0 0,0 0 0 0,1 0 0 16,7-3 0-16,-2-1 0 0,2 4 0 0,-2-8 0 15,-4 1 0-15,0 1 0 0,1-1 0 0,5-3 0 16,3-1 0-16,1-4 0 0,2 2 0 0,3-1 0 16,4-3 0-1,-5 2 128-15,-10 4-128 0,0-2 0 0,2 3 0 16,3-1 0-16,1 0 0 0,-2 1 0 0,-6 3 0 0,4 1 0 15,2 2 0-15,-2-3 0 0,-2 5 0 0,-4 0 0 16,-7 2 0-16,-2 2 0 0,3 0 0 0,-1 0 0 16,0 3 0-16,-2-5 0 0,1 4 0 0,-3 2 0 15,-3-4 0-15,-1 7 0 0,-2-3 0 0,-7 5 0 16,-2 0 0-16,-4 1 0 0,-4 3 0 0,-3-2 0 16,-4 0 0-16,-4 4 0 0,0-7 0 0,-6 8 0 15,-3-8 0-15,-1 3 0 0,-3 2 0 0,-2-2 0 16,-4-1 0-16,-1 1 0 0,-3 2 0 0,-1-2 0 0,-1 2 0 0,-1-2 0 15,3 1 0-15,-5-1 0 0,2 2 0 0,-1-4 0 16,-1 4 0-16,-2-3 0 0,2-1 0 0,0 2 0 16,-1-3 0-16,1 1 0 0,-2 4 0 0,2-9 0 15,-2 5 0-15,3-5 0 0,-3 3 0 0,2-5 0 16,2 0 0-16,1 1 0 0,-1-1 0 0,5-4 0 16,0 2 0-16,-3-2-128 0,5 2 128 0,-3-2 0 15,3 2 0-15,0 3 0 0,2-5 0 0,2 0 0 0,0 2 0 0,0 0 0 16,0 0 0-16,0-2 0 0,0 0 0 0,0-2 0 15,2 4 0-15,1-2 0 0,1 0 0 16,2 4 0-16,1-4 0 0,-1 0 0 0,1 2 0 0,1 1 0 16,5-1-224-16,2-2 32 0,-7-2 16 0,3 2 0 15,0 0-80-15,-3 2-32 0,1-2 0 0,-5 4 0 16,-4-4 144-16,0 2 144 0,-2 0-208 0,-2-2 80 16,-2 2 128-16,-3 0 0 0,-1 1 0 0,-1-3 128 15,-2 0-128-15,-2-3 0 0,0 6 0 0,-2-3 0 16,3 0 128-16,-3 0-128 0,0 0 128 0,-3 0-128 15,3 0 0-15,0 0 128 0,0 0-128 0,0 0 0 16,0 0 192-16,-27 21-16 0,18-13-16 0,1 3 0 0,-3 4 288 16,5 0 48-16,-1 2 16 0,-1 0 0 0,6 4-208 0,-3 0-48 15,3 7 0-15,0 0 0 0,0 4-256 0,2 0 128 16,0 2-128-16,-2 4 0 0,4-2 0 0,0 3 0 16,0-1 0-16,0 0 0 0,1 1 128 0,1-1-128 15,2 0 0-15,3 0 0 0,-1-3 144 0,1 3-16 16,-1 2-128-16,1 5 192 0,1-5-192 0,1 3 0 15,0 2 0-15,-1 2 0 0,1 4 0 0,2 2 0 0,-3 2 0 16,3 5 0-16,0 4 0 0,-4 0 128 0,1 2-128 0,-1 0 0 16,-3-3 0-16,3 3 0 0,-3-6 0 0,0 6 0 15,1 0 0-15,1 6 128 16,-3 9-128-16,1 0 0 0,0 2 0 0,1 2 0 0,-3 3 0 0,0-7 0 16,1-3 0-16,-3 1 128 0,0-6-128 0,-2 7 0 15,0 1 0-15,0 7 176 0,0-1-176 0,-2 0 160 16,2-4-32-16,0 2-128 0,-2-8 192 0,-1 4-64 15,1-11-128-15,0 7 0 0,-2-1 0 0,-2 3 0 16,1 0 160-16,-3 2-160 0,1 2 192 0,-1-2-192 16,1-5 0-16,-1 1 0 0,-1-11 0 0,1 0-192 15,1 0 192-15,1 4 0 0,2 1 0 0,0 3 0 0,1-2 0 16,-1-1 0-16,0-1 192 0,0 0-192 0,2-6 0 0,-1 0 0 16,1-7 0-16,2-1 0 0,0-3 0 0,0 0 0 15,2 3 0-15,1-1-192 0,-1 5 192 0,2-5 0 16,-2 4 192-16,0-1-192 0,0-3 208 0,3 1-64 15,-1-5-16-15,0-2 0 16,-2-2-128-16,2 2 0 0,1-7 0 0,-3 3 0 16,0-7 0-16,0-2 0 0,2 1 0 0,-1-1 0 0,1-9 0 0,-2 5 0 0,2 0 0 15,0 2 0-15,-1 0 0 0,-1 3 0 0,-2-3 0 0,0-2 0 16,0 0 0-16,-2-5 0 0,-1 1 0 0,3-3 0 16,-2-1 0-16,-2-3 0 0,-2 0 0 0,4 1 0 15,-3-5 0-15,1 0 0 16,0 0 0-16,-1-2 0 0,1 0 0 0,-2 2 0 0,2-7 0 0,-3 3 0 15,3-2 0-15,-2-3 0 0,1 3 0 0,-1-5 0 16,-1 1 0-16,1 3 0 0,-2-5 0 0,-1 1 0 16,1-2 0-16,-1 3 0 0,-2-3 0 0,1 2 0 15,-1-6 0-15,-2 7 0 0,1-7 0 0,-3 2 0 16,0-2 0-16,-2 0 0 0,2-2 0 0,-4 2 0 16,-1-5 0-16,-1 3 0 0,0-4 0 0,-7 2 0 15,0-1 0-15,-4 1 0 0,-2 2 0 0,-4 2 0 0,-2-4 0 16,-5-1 0-16,-4 3 0 0,-7 2 0 0,-1-4 0 0,-5 0 0 15,0 2 0-15,-1-3 0 0,1 3 0 0,-4 2 0 16,-5 0 0-16,-3 0 0 0,1 2 0 0,-5 3 0 31,-3-3 0-31,-7 0 0 0,-1 0 0 0,-3 2 0 16,-3-2 0-16,-6 7 0 0,-1-3 0 0,0 5-144 16,0 2 144-16,-9-3-208 0,-2 1 208 0,0-2 0 0,9-5 0 0,-3 2 0 15,-6 3 0-15,5-1 128 0,-1 3 0 0,1-7-128 16,3-4 0-16,-3-2 0 0,-7 0 0 0,4-2 0 15,2 1 0-15,3 1 0 0,-1 2 0 0,-1-2 0 16,-3-2 0-16,0-2 0 0,0-1 0 0,5-3 0 16,8 3 0-16,-7-1 0 0,5-3 0 0,-4-2 0 15,-3-6 0-15,1-2 0 0,4 2 0 0,4-3 0 16,4 5 0-16,-2-4 0 0,0 2 0 0,0 0 0 16,1-1 0-16,-5 3 0 0,2 5 0 0,-3-5 0 15,-1 6 0-15,0 0 0 0,-2-6 0 0,1 7 0 16,-1-1 0-16,-5 7 0 0,1 4 0 0,-3 0 0 0,0 0 0 0,0 0 0 15,3-7 0-15,-1 3 0 16,1-2 0-16,-1 6 0 0,2-5 0 0,1 1 0 0,-1-2 0 16,1-1 0-16,-1-3 0 0,3 3-144 0,2-3 144 0,-5-1 0 15,-8 1 0-15,0-3 0 0,5 8 0 0,-3 5 128 16,2 3-128-16,0 3 128 0,5-2 64 0,-5 1 0 16,-6-1 16-16,0 6 0 0,6 7-48 0,0 0-16 15,0-4 0-15,1 2 0 0,-3 6-144 0,-2 5 0 16,6 0 0-16,7-1 0 0,6 1-192 0,9-3 0 0,6-6-16 15,8-2 0 1,7-4-256-16,9-5-48 0,4-2-16 0,6-10-12112 0,6-7-2416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2:56:55.6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2013 7293 2751 0,'-4'0'256'0,"2"-4"-256"0,2 1 0 0,0 3 0 0,0 0 496 0,0 0 48 0,-3-4 16 0,1 2 0 0,0-2 800 0,-2 0 176 15,4-1 16-15,0 5 16 0,0 0-784 16,0 0-144-16,0 0-48 0,19-27 0 0,-13 20 128 0,3 1 32 16,2-3 0-16,-1 3 0 0,1 2-64 0,0 2-16 15,-3-3 0-15,3 3 0 0,2 0-352 0,-3 0-80 16,3 2-16-16,2 0 0 15,0 0 48-15,-2 0 16 0,4 0 0 0,-2 0 0 0,-1 0 16 0,3 0 0 16,7-4 0-16,-3 2 0 0,5 2-160 0,1-7-16 16,1 3-128-16,2 0 192 0,-2-1-192 0,-1 3 0 0,5-2 128 0,-4 2-128 31,0 0 0-31,-3 2 0 0,3 0 128 0,0 2-128 0,-3 0 0 0,1 2 0 0,1 0 128 0,1 3-128 16,-2-3 0-16,1 3 144 15,3-1-144-15,-2-4 128 0,0 2 0 0,1 1 0 0,5-5 0 0,3 0 0 16,1-5 336-16,0 3 64 0,3 0 16 0,-1 2 0 15,-1 0-208-15,-1 2-32 0,0 0-16 0,3 3 0 16,-1-5-288-16,-4 2 0 0,3 0 0 0,-3 0 0 16,-2 2 0-16,0-2 0 0,-2 0 0 0,0-2 0 15,0 3 224-15,2 1-64 0,2-4-16 0,-2-4 0 16,0 1 144-16,3-1 32 0,1 4 0 0,2-6 0 16,-1 2-96-16,1-1-16 0,3 1 0 0,2-2 0 0,-1-1-16 0,3 1 0 15,6-5 0-15,1 3 0 0,1-3 0 0,0-2 0 16,1 3 0-16,-3-3 0 0,0 2 272 0,5 1 48 15,1-7 16-15,1 2 0 0,4 4 176 0,-7-4 16 16,-8 7 16-16,3 3 0 0,-3-3-288 0,4 6-48 16,2-5-16-16,3 5 0 15,1 4-384-15,1 5 0 0,0-5 128 0,-3 2-128 16,-1 2 0-16,-3-1 0 0,4 1 0 0,1 3 0 16,4-7 0-16,-1 4 0 0,3-2 0 0,0 3 0 0,0 1 0 0,0-3 0 0,-4 3 0 0,-1-4 0 31,-1 3 0-31,-5-1 0 0,-2-2 0 0,0 1 0 0,2-3 0 0,-1-2 0 0,-3-2 0 0,-5 2 0 15,1-7 0-15,0 3 0 16,-3 0 144-16,1 2-16 0,0-7 80 0,-5 3 32 0,-4-1 0 0,0-1 0 31,2-3-240-31,0 3 128 0,1-3-128 0,-5-4 0 16,-5 9 0-16,1-5 0 0,0-2 0 0,-3 5 0 16,-1 1 0-16,-3-1-160 0,-2 1 32 0,0 3 0 15,-2 2-1312-15,-2 2-256 16,-2 0-48-16,-2 4-12336 0</inkml:trace>
  <inkml:trace contextRef="#ctx0" brushRef="#br0" timeOffset="15327.15">2047 7140 1839 0,'-2'0'160'0,"0"-5"-160"0,0 3 0 0,2 0 0 0,0 0 448 0,0 2 64 0,-3-4 16 0,1-3 0 0,0 1-144 0,-2-3-16 16,2 3-16-16,0 0 0 0,0-3-176 0,-1 7-48 15,1-4 0-15,2 3 0 0,-2 1 208 0,-2 2 48 16,2-4 0-16,0 2 0 0,-3 2 272 0,1 0 64 15,0-2 16-15,0 2 0 0,-1 0 208 0,-1 0 32 16,2 2 16-16,-1-2 0 0,-1 2-160 0,2-2-48 16,0 4 0-16,1-2 0 0,-1 1 96 0,4 3 16 15,0-6 0-15,2 2 0 0,3 0-128 0,1 0 0 0,5-2-16 0,-1 0 0 16,5 0 160-16,0-2 48 0,6 0 0 0,1 0 0 16,1 2-448-16,5-6-96 0,2 1-16 0,2-1 0 15,4 2 128-15,0-5 32 0,2 3 0 0,-1 4 0 16,-3-5 0-16,-5 5 0 0,3 0 0 0,-6 2 0 15,-3 0-560-15,-1 0 0 0,-3 0 0 0,-4 0 0 16,0-4 0-16,-3 2 0 0,-1-1 0 0,-5 1 0 16,1 2 0-16,-3-6 0 0,-2 6 0 0,0-2 0 15,-2 0 0-15,-4 2 160 0,2 0-160 0,-4 0 128 16,-3 0-128-16,1 0 0 0,-5 0 0 0,-2 0 0 16,-4 0 0-16,-3 0 0 0,-3 0-176 0,-3 0 176 15,-2 2 0-15,-2 0-160 0,0 0 160 0,-2 2 0 0,5-2-192 0,-3 1 192 16,0 3-192-16,4-6 192 15,7 4 0-15,1-4 0 0,6 2 0 0,3-2 0 0,7 0 0 0,-1-2 0 16,5 0 0-16,5 0 0 0,-1-2 0 0,4-1 0 16,5 3 0-16,0-4 0 0,2 2 0 0,2-3 0 15,0 3 0-15,4-2 0 0,7-1 0 0,2-1 0 16,4 1 128-16,0-3-128 0,0 1 176 0,-4 1-16 16,-7 3 0-16,1 1 0 0,-1 2-160 0,1-4 0 15,-5 1 0-15,-4 5 0 0,-5 0 0 0,-3 0 0 0,-3 3 0 0,-2 1 0 16,-2 0 0-16,-4-2 0 0,-3 7 0 0,-3-3 0 15,-1-2-128-15,-6 5 128 0,0-1-160 0,-6 3 160 32,-3-5-512-32,-4 5 0 0,0 2 0 0,1-3 0 15,-1 3-144-15,2-4-48 0,3-3 0 0,1 3 0 0,5-9-1088 0,4 2-208 16</inkml:trace>
  <inkml:trace contextRef="#ctx0" brushRef="#br0" timeOffset="16613.47">3838 6912 3679 0,'0'-4'320'0,"0"4"-320"0,0 0 0 0,0 0 0 0,0 0 1344 0,0 0 208 0,2 0 48 0,1 0 0 0,1 0 576 0,2-3 128 16,3 1 32-16,4 0 0 0,6 2-416 0,2-6-64 15,5 1-32-15,1-1 0 16,7-2-352-16,3 1-64 0,-3 1 0 0,0-5-16 0,-2 5-464 0,-5-3-96 16,-5 7 0-16,-1-6-16 0,0 5-592 0,-2-5-224 15,-2 6 176-15,-2-5-176 16,-2 5 0-16,-2-2 0 0,-3 2 0 0,-3 0 0 16,-3 2 0-16,-4 0 0 0,-1 0-128 0,-5 0 128 0,-3 0-160 0,-4 2 32 0,-4 0 0 0,-2 2 0 15,2-2 128-15,-5 5 0 0,-6-3 0 0,-2 2-128 16,-8 1 128-16,0 1 0 15,-3 5 0-15,2 0 0 0,1 0 0 0,2 4 0 0,1-4 0 0,8 1 0 32,3-3 0-32,7 0 0 0,6-1 0 0,7-3 0 0,1-1 0 0,5-2 0 15,7-1 0-15,1-1 0 0,1-2 0 0,6 0 128 0,2-2-128 0,4-1 128 16,3-3 384-16,3 2 96 0,1-5 16 0,2 1 0 16,0-3 32-16,-1 3 16 0,-1-3 0 0,0 2 0 31,2 1-160-31,-3-3-16 0,1 3-16 0,-5-1 0 15,-6 5-480-15,-2 2 0 0,-2-2 0 0,-2 1 0 16,-5 3 0-16,-4 3 0 0,-4 1-176 0,-4 2 176 16,-1-2-544-16,-3 3 16 0,-3 1 0 0,-4 5 0 0,-2-6 304 0,-3 3 64 15,-3 5 16-15,-5-4 0 0,5-1 144 0,-3 1 0 16,0 0 0-16,0-1 0 0,1 3 0 0,1-2 0 16,3-7 0-16,4 4 0 0,6-3 0 0,2-1 0 15,5-2 0-15,4-2 0 16,2 0-1104-16,4-2-144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9:08.3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16239 1311 5519 0,'6'-5'496'0,"1"1"-496"0,-3 2 0 0,-2-2 0 0,-2 2 896 0,2-1 96 0,2-3 16 0,3 0 0 16,1-9 944-16,1 4 192 0,-5-2 32 0,0 3 16 16,-2 1 16-16,-2 1 0 0,0 1 0 0,-4-1 0 15,0 4-400-15,-2-3-80 0,-3 1 0 0,1-1-16 16,-1 3-832-16,-4-2-176 0,3-1-16 0,-5 5-16 0,2 0-160 0,-2 2-48 15,-2 2 0-15,2 0 0 16,2 3-128-16,0-1-16 0,-4 4-16 0,-2 3 0 0,0 0-176 0,2 1-128 16,0 3 144-16,0-2-144 0,6 4 0 0,1-2 128 15,3 0-128-15,1 2 0 0,6-4 128 0,0 2-128 16,2-5 176-16,4 3-176 0,3 2 336 0,4 6-32 16,2-4-16-16,4 5 0 0,2-1-32 0,3 7-16 15,-1-5 0-15,0 3 0 0,-3 1-16 0,1 5 0 16,-2 6 0-16,-2 1 0 0,-2 10-224 0,-4 0 0 0,-5 2 128 0,-4 2-128 15,-2 2 0-15,-6-1 0 0,-3 1 0 0,-1-2 0 16,-1-8 0-16,-4-5 0 0,0-3 0 0,0-6 0 16,0-1 0-16,-2-6 0 0,4-9 0 0,-1-3 0 15,1 1 0-15,-2-4 0 0,4-3 0 0,-2-2 0 16,5-4 0-16,-1 0 0 0,1-4 0 0,1 0 0 16,1 2 0-16,2-7 0 0,0 3 0 0,-1-3 0 15,5 1 0-15,0 1 0 0,5-3 0 0,-1-1 0 16,4 5 0-16,3-5 0 0,2 0 0 0,0 3 0 15,6 1-208-15,-2 1 64 0,2 2 16 0,2 2 0 16,5-3 128-16,-3 3 0 0,5 2 0 0,0 2-128 0,-3 3 128 0,-1 1 0 16,-3 0 0-16,-4 5 0 0,-2 4 0 0,-2 2 0 15,-5-2 0-15,-1 2 0 0,-3 0 0 0,-4 4 0 16,0 1 0-16,-4 7 0 0,-1 1 0 0,-1 4 0 16,-3 2 0-16,-1 9 0 0,-3 0 240 0,2 8-32 15,3-4 0-15,4-4 0 0,-1-1-48 0,3 3-16 16,2 2 0-16,2-10 0 0,3 3-144 0,-1-10 0 15,2-4 0-15,3-7 0 0,1 2 0 0,3-10 0 16,4 0 0-16,4-4 0 0,1-5-320 0,1-2-32 0,1-2-16 16,1-2 0-1,5-5-784-15,-2-1-144 0,-1 2-48 0,-1-1-14688 0</inkml:trace>
  <inkml:trace contextRef="#ctx0" brushRef="#br0" timeOffset="1">16963 1634 6447 0,'-2'-8'272'0,"0"3"80"0,2 1-352 0,0 2 0 0,0 2 0 0,0 2 0 0,2 2 2688 0,-2-1 448 0,2 5 112 0,0-1 16 15,5 5-208-15,-3 7-48 0,2 5 0 0,1 4 0 16,-3 8-928-16,2 2-192 0,3 5-32 0,-3 12-16 16,5 5-624-16,-3-1-128 0,3 3-32 0,-5 2 0 15,1-13-528-15,-1 6-96 0,-2 3-32 0,-1 0 0 16,1-3-272-16,0 1-128 15,0 1 0-15,1 1 128 16,-1-7-128-16,0-2 0 0,-2-8 0 0,0-9 0 16,-2-2 0-16,0-5 0 0,-2-3 0 0,2-9 0 15,0-5 0-15,0-5-192 0,2-5 0 0,0-7-17920 16</inkml:trace>
  <inkml:trace contextRef="#ctx0" brushRef="#br0" timeOffset="2">17753 2709 11055 0,'2'2'976'0,"0"3"-784"0,3-5-192 0,-3 0 0 0,0 2 1280 0,2 0 192 0,3 4 64 0,3 5 0 0,3 2 1920 0,0 4 384 15,0 4 64-15,-5 0 32 0,-1 5-1760 0,-7-3-336 16,-3 3-80-16,-3-3-16 16,-2 5-976-16,-5-2-208 0,2-5-48 0,-4-4 0 0,2-2-288 0,-2 2-64 15,3-7-16-15,-1 1 0 16,2 0-512-16,1-5-96 0,-1 1-32 0,2-3-16528 0</inkml:trace>
  <inkml:trace contextRef="#ctx0" brushRef="#br0" timeOffset="3">18433 2145 6447 0,'-2'-2'576'0,"-1"0"-576"0,3 0 0 0,0 2 0 0,0-4 992 0,0-1 96 0,0-1 0 0,0-7 16 16,3-6 1504-16,-1-4 288 0,2-1 64 0,0-1 16 15,3 1-384-15,1-1-80 0,-1-1-16 0,3 3 0 16,-1 1-720-16,1-1-160 16,3 2-16-16,2-7-16 0,2 2-784 0,2 3-160 0,-2-3-16 0,2 5-16 0,1 2-224 0,-1 4-32 31,4-2-16-31,1 2 0 0,-1 2-64 0,3 5-16 0,1 2 0 0,-1 1 0 0,-1 7-256 0,1 1 160 16,-3 7-160-16,-1 1 128 0,1 6-128 0,-4 6 0 15,-2 7 144-15,-4 2-144 0,-2 6 0 0,-5 9 128 16,-2 4-128-16,-4 7 0 15,-2 6 0-15,-4-1 128 0,-3 3-128 0,-3-2 0 0,-3 2 0 0,-4 2 0 0,-3 1-160 16,1-12 160 15,0-6-688-31,-3 0-16 0,-1-2-16 0,-3 0 0 16,-2-6 144-16,-2-3 48 0,4-8 0 0,3-4 0 0,-1-7 400 0,3-6 128 0,2-2 0 0,1-5 0 16,3-8-272-16,3 0 48 0,5-10 16 0,3-1 0 15,1 0-544 1,3-1-96-16,4 1-32 0,0-4 0 0,3 2 560 0,1-2 96 0,3-2 32 0,-1 0 0 15,3 4 192-15,2 3 208 0,-3 1-32 0,3 5-16 16,4-2 144-16,2 1 16 0,5 3 16 0,1 2 0 16,1 2 400-16,1 3 80 0,5 1 16 0,3 0 0 0,-1 5-192 0,-5 4-16 15,3-2-16-15,-2 4 0 0,0 2-256 0,-4 0-48 16,-1 2-16-16,-4-1 0 0,-1 1-128 0,-1-4-32 16,-2 0 0-16,-2-4 0 0,4-3-128 0,-6-1 0 15,-3 2 0-15,-1-9 0 16,1 2-1360-16,-3 0-256 0</inkml:trace>
  <inkml:trace contextRef="#ctx0" brushRef="#br0" timeOffset="4">19734 2682 19343 0,'-4'10'848'0,"2"-3"192"0,2 1-832 0,-2 1-208 0,2-5 0 0,-3 2 0 0,3 1 2832 0,-2 8 528 0,2 12 96 0,-4 3 32 0,2 6-1504 0,-2 7-288 16,4-5-64-16,-2-6-16 0,2-2-1136 0,0-4-224 16,2-3-64-16,0-6 0 15,4-2-880-15,1 0-176 0</inkml:trace>
  <inkml:trace contextRef="#ctx0" brushRef="#br0" timeOffset="5">20169 1628 13823 0,'-5'-7'608'0,"3"3"128"16,0 2-592-16,2-2-144 0,0 4 0 0,2-4 0 0,0 1 1808 0,3-1 336 15,1-2 64-15,5-5 16 0,6-4 832 0,6 2 160 16,3-1 48-16,3-1 0 0,6 4-1392 0,-1 0-272 16,0 3-48-16,2 4-16 0,-2 1-736 0,-2 3-160 15,-4 7-16-15,-5 1-16 0,-2 7-336 0,-4 2-64 0,-4 5-16 16,-4 3 0 0,-5-4-192-16,-4 7 0 0,-2 4 0 0,-7 4 0 0,-3 7-368 0,-6-1-16 0,-3 5 0 0,-2-2 0 31,-3 4-432-31,-1-7-80 0,-1 3-32 0,2-6 0 15,1-8 464-15,1-3 80 0,3-7 32 0,0-4 0 16,2-2 352-16,-1-2 0 0,5-6 192 0,3-3-64 0,3-2 400 0,5-2 80 16,2-2 16-16,4-2 0 15,6-3-176-15,3 1-16 0,8-5-16 0,5 0 0 16,1 1-416-16,5-5 0 0,4 2-224 0,0 2 80 16,5 1 144-16,-3 3-192 0,4 3 192 0,1 4-192 0,-3 2 192 0,0 7 0 15,-1-3 0-15,-3 5 0 0,-5 4 0 0,-3 2 0 16,-5-2 0-16,-4 4 0 0,-2 2 0 0,-2 5 0 15,-7 1 0-15,-3 1 128 0,-6 0-128 0,-3 4 192 16,-7 6-64-16,-6-2 0 0,0 0-128 0,-7 3 0 16,-3-1 0-16,-8-4 128 0,8-4-128 0,-8 2 0 15,-7 0 0-15,-3-5 128 0,2-3-128 0,5-3 128 16,1-2-128-16,5-6 128 0,9-2-128 0,1-5 0 16,7 0 0-16,2-3 0 15,7-3-1328-15,3-5-176 0,8-3-32 0,3-5-14768 0</inkml:trace>
  <inkml:trace contextRef="#ctx0" brushRef="#br0" timeOffset="6">20948 1094 15663 0,'9'-5'1392'0,"-3"3"-1120"0,3 0-272 0,-1 0 0 0,-2 2 624 0,-1 0 64 0,1 0 16 0,5 0 0 0,8 0 1904 0,9 0 384 0,4 2 80 0,2 2 0 15,-2 1-1872-15,2-1-384 0,-2 2-80 0,2-4-16 16,0 5-256-16,-2 1-48 16,-2-4-16-16,-3 7 0 0,-5 0-32 0,-5 4-16 0,-7 4 0 0,-5-2 0 15,-8 4 48-15,-3 3 16 0,-5 1 0 0,-1-4 0 16,-5 7 16-16,-3-5 0 0,1 5 0 0,-2 2 0 16,4-7-112-16,0 5 0 0,2 2-16 0,0-2 0 15,4-1-64-15,3 1-16 0,4 0 0 0,1-1 0 0,3-1-80 16,3-3-16-16,1 3 0 0,2-7 0 0,3 0-128 0,1 0 192 15,5 0-192-15,0-6 192 0,0 2-192 0,4-4 0 16,3-5 0-16,3 0 128 0,3-3-128 0,2-1 160 16,-1-4-160-16,3-3 160 0,-2-1-160 0,0 2 0 15,-2-7 144-15,-5 5-144 0,-2-3 0 0,-6 7 0 16,-4-4 0-16,-5 3 0 0,-3 3 0 0,-3 3 0 0,-5-1 0 0,-3 4 0 16,-1 3 0-16,-4-3-128 0,1 5 128 0,-3-1-192 31,-2 3 192-31,0 4 0 0,-2 2 0 0,-1 3 0 0,1 1 0 0,0 3 0 0,2 1 0 0,0 1 0 15,0 4 0-15,4-4 128 0,5-1-128 0,1-1 0 16,7-1 0-16,4 1 128 0,7 2-128 0,6-3 0 16,4 3 144-16,5-3-144 0,4 3 192 15,4 0-192-15,2-1 224 0,2-3-64 0,-1 1-16 0,-5-1 0 16,-5-5-144-16,-1 0 0 0,-1 7 0 16,1-5 128-16,-3 7-128 0,-1-3 0 0,-9 1 0 0,-7 3 0 15,-4 3 0-15,-10 2 0 0,-7 0 0 0,-9 3 0 31,-8 3 0-31,-4 3 192 0,-7-1-192 0,3-3 192 16,4-5-64-16,4-5-128 0,4-5 192 0,5-3-64 0,3-8 0 16,8-2-128-16,-1-5 192 0,4-2-64 0,1 0-128 0,-1-4 0 15,5 0-192-15,0 0-18864 16</inkml:trace>
  <inkml:trace contextRef="#ctx0" brushRef="#br0" timeOffset="7">26077 1245 10127 0,'-6'-5'896'0,"-1"5"-704"0,3-4-192 0,0 4 0 0,2 0 1472 0,-3-2 272 0,-3 0 48 0,-5 0 16 16,0-7-32-16,-2 7-16 0,3-6 0 0,3 1 0 16,1 5-400-16,3-4-80 0,3 1 0 0,0 5-16 15,2 0-336-15,0 5-64 0,0 1-16 0,0 5 0 16,2 6-304-16,0-2-64 0,0 8-16 0,3-2 0 16,1 3 176-16,3 1 16 0,1 3 16 0,-1 4 0 15,-1-4-176-15,1-1-48 0,-1 7 0 0,-3 3 0 16,-3-6-304-16,-2 8-144 0,-2-1 128 0,-1 5-128 15,-3 4 0-15,-5 6 0 0,1 2 0 0,-5 3 0 16,-2-1 0-16,-2-4 0 0,-1-4 0 0,1-6 0 16,0-9 0-16,0-4 0 0,2-11 0 0,0-4 0 15,2-5 0-15,2-5 0 0,3-5 0 0,3-2 0 16,5-1-128-16,2-7 128 0,6-1 0 0,5-6 0 16,6 0 0-16,0 2 0 0,4-2 0 0,1-2 0 0,-1 6 0 15,0-2 0-15,-1 5 0 0,-1 1 0 0,2 1 0 0,2 3 0 16,1 3 0-16,-1 2 0 0,-1 0 0 0,-1 4 0 15,-4 5 0-15,0 4 0 16,-2 6 192-16,-2 2 0 0,-5 5 0 0,1 1 0 0,-5 1-64 0,-4 4 0 16,-2 6 0-16,-5 5 0 0,1 4-128 0,-2 0 0 15,-1 2 0-15,0 4 0 0,-1 9 0 0,-1 4 0 16,1-3 0-16,1-3 0 0,3-9 128 0,-1-4 0 0,5-4 0 0,0-5 0 16,4-4 64-16,2-2 0 0,5-9 0 0,2-1 0 15,1-1-192-15,5 0 0 0,3-6 0 0,1-2 0 16,0-3-256-16,5-5-96 0,3 1-16 0,1-10-16448 15</inkml:trace>
  <inkml:trace contextRef="#ctx0" brushRef="#br0" timeOffset="8">26656 1779 11967 0,'7'-19'1072'0,"-1"6"-864"0,3 0-208 0,-1 5 0 0,-1 1 1568 0,-3 7 272 0,2-6 48 0,3 2 16 16,8-7 2000-16,8-4 416 0,7-2 80 0,11-6 16 16,0 4-2304-16,-3 6-448 0,-4 2-80 0,-6 5-32 15,-4 6-944-15,-7 6-192 0,-4 1-32 0,-7 7-16 16,-4 8-368-16,-6 5 0 16,-2 5 0-16,-11 9 128 0,-6 6-128 0,-5-1-160 15,-4 6 160-15,-1-1-208 0,1 2 64 0,-2-11 16 0,2 3 0 0,4-9 0 16,3-2 128-16,6-10 0 0,2-5 0 0,6-2-128 15,5-6 128-15,2-3 0 16,6 1 0-16,3-9-128 0,6 2-128 0,4-2 0 0,4-2-16 0,2-3 0 0,3 3 16 0,4-2 16 16,-1 0 0-16,3 2 0 15,0 2 240-15,-2 0 0 0,0 2 0 0,-4 2 0 16,-5 0 0-16,-2 5 0 0,0 1-128 0,-4 5 128 0,-4 2 0 0,-3 5 0 16,-3 1 0-16,-8 3 0 0,-1 1 0 0,-4 1 0 15,-1-2 0-15,-6-1-144 16,-6 9 144-16,-3-4 0 0,-3 0 0 0,-1-3 0 0,-2-3 0 0,0-5 128 0,3-2-128 15,3-6 0-15,3-5 128 0,0-2-128 0,4 3 160 16,4-7-160-16,2 0 0 0,5 0 0 0,2 0 0 0,-1 0 0 31,5 0-832-15,2 0-176-16,5 2-16 0,1 0-15248 0</inkml:trace>
  <inkml:trace contextRef="#ctx0" brushRef="#br0" timeOffset="9">27692 2471 20271 0,'4'-6'896'0,"-4"6"192"0,2 0-880 0,-2 0-208 0,0 2 0 0,-2 2 0 0,2-2 2656 0,-2 7 480 0,-3 5 112 0,-1 10 16 0,0 10-944 0,-5 4-176 16,0 5-32-16,3-1-16 0,-1 1-1344 0,5-3-272 15,0 3-48-15,4-9-16 0,2-2-416 0,2-6 0 16,3-7 0-16,1-4-18176 0</inkml:trace>
  <inkml:trace contextRef="#ctx0" brushRef="#br0" timeOffset="10">28563 1762 7359 0,'-2'-26'656'0,"2"14"-528"16,0-3-128-16,0 4 0 0,0 5 1344 0,0 6 224 15,-3-7 48-15,3 3 16 0,0-2 1888 0,0 1 384 0,0 1 80 0,0 8 16 16,-2 3-1168-16,4 8-224 0,-2 8-48 0,3 9-16 15,-3 4-1152-15,2 11-240 0,-2 4-32 0,0 5-16 16,0 3-560-16,0-1-112 0,0-1-32 0,0-6 0 16,0-2-208-16,2-2-64 0,-2-9 0 0,0 1 0 15,2-7-128-15,0 2 0 0,2 0 0 0,1-2 0 32,1-5-400-32,3-5-64 0</inkml:trace>
  <inkml:trace contextRef="#ctx0" brushRef="#br0" timeOffset="11">29187 2386 8287 0,'8'-9'736'0,"-1"5"-592"0,-1 0-144 0,0 2 0 0,-1 2 2240 16,-3 0 400-16,2 0 96 0,3 2 16 0,1 4 1728 0,5 3 336 0,0 3 80 0,-3 8 16 16,-3-1-3008-16,-3 4-608 0,-2 5-112 0,-2-1-32 15,0 8-656-15,-2-4-144 0,-2-1-32 0,-1 0 0 16,-1 2-320-16,0-2 0 0,-3 2 0 0,1-5 0 16,-1-1 0-16,-2-5-160 0,-1 1 16 0,-1-5 0 31,2-5-1456-31,1-3-304 0</inkml:trace>
  <inkml:trace contextRef="#ctx0" brushRef="#br0" timeOffset="12">29749 1866 13823 0,'0'-4'1216'0,"2"-2"-960"16,0 1-256-16,0 1 0 0,1 2 1536 0,-1-2 272 0,2-5 48 0,5-6 16 15,5-6 1744-15,6-5 352 16,1-1 64-16,2-3 0 0,5 0-2416 0,0 3-480 16,2-1-112-16,1 7 0 0,4-1-352 0,1 1-64 15,2 4-16-15,-2 4 0 0,-4 3-256 0,2 1-48 0,-4 7-16 0,0 2 0 16,-4 2-272-16,-3 7 0 0,-4 5 128 0,-2 6-128 15,-6 5 0-15,-5-1 0 0,-4 8 0 0,-6 10 0 16,-11 11 0-16,-6 9 0 16,0-2 0-16,-1-1-144 15,-3 1 144-15,-1 6 0 0,1-2 128 0,1-3-128 16,5-5 128-16,-2-3-128 0,-3 7 128 0,1-1-128 16,2 1 0-16,1-5 128 0,1-2-128 0,4-4 0 0,7-8 192 0,1-9-16 15,7-9-16-15,5-4 0 0,3-8 48 0,3-9 16 16,10-2 0-16,3-8 0 0,7-5-96 0,4-6 0 15,7-7-128-15,1-4 192 0,-1 1-448 0,-3-1-80 16,-5 2-32-16,0 3 0 16,2-7-496-16,-2 0-96 0,0 0-32 0,-2 2-17040 0</inkml:trace>
  <inkml:trace contextRef="#ctx0" brushRef="#br0" timeOffset="13">30676 1204 17503 0,'-3'-13'768'0,"3"3"176"0,3 3-752 0,-1 3-192 0,2-2 0 0,-2 2 0 0,2-1 2272 0,5-1 416 0,8-5 96 0,4-2 16 0,7-1 464 0,4-3 112 16,2 2 16-16,2 2 0 0,0 2-2224 0,3 1-432 16,-3 1-96-16,-4 3 0 0,-2 4-272 0,-3 4-48 15,-5 2-16-15,-5 7 0 0,-4 3-176 0,-7 6-128 16,-4 5 192-16,-6 5-192 0,-7 6 0 0,-2 5 0 16,-4 1 0-16,0 1 0 0,-2 4 0 0,2-3 0 0,2-3 0 15,0 1 0-15,0 3 0 0,0 6 0 0,-2 4-128 0,2-6 128 16,5-4 0-16,1-2 0 0,7-3 0 0,2-6 0 15,4 0 0-15,5-10 0 0,4 1 0 0,2-8 0 16,2-4 0-16,4-2 0 0,0-3 0 0,5-8 0 16,2 0 0-16,1 0 128 0,1-6-128 0,2-3 0 15,4 3 128-15,-2-7-128 0,0 3 0 0,-4-1 0 16,-4 2 0-16,-5 3 0 0,0 0 0 0,-6 1 0 16,-6 3 0-16,-7 2 0 0,-4 2 0 0,-7 3 0 15,-6 5-192-15,-2 3-64 0,-4 4 0 0,2 2 0 16,0 2 128-16,0 5 128 0,2 4-208 0,2 2 80 15,4 2 128-15,5-2 0 0,1 2 0 0,3-2 128 16,2-5 32-16,4 5 16 0,1-4 0 0,1 4 0 16,3 0 0-16,1 2 0 0,1 2 0 0,2 0 0 0,0 3-176 0,4-1 160 15,0 5-160-15,0-3 160 0,-2-2 96 16,-1 1 32-16,1-1 0 0,-4 0 0 0,0 1 96 0,-7-1 0 16,-6-4 16-16,-2 0 0 0,-7 0-240 0,-4 0-160 15,0-4 192-15,-2-4-192 0,0-1 128 0,2-8-128 16,-2-2 0-16,2-2 0 0,0-9 0 0,-2 2 0 15,-2-6 0-15,-2 0 0 0,-3 0 0 0,1 0 0 16,-3-4-192-16,5 0-13632 16,2 2-2704-16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2:58:02.0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6375 668 9215 0,'2'-13'816'0,"0"0"-656"0,3 5-160 0,-3 1 0 0,0 5 832 0,0-4 144 16,0-5 32-16,4-8 0 0,3-4 2128 0,0-7 448 15,-1 0 64-15,1 4 32 0,-1 5-1632 0,-2 4-320 16,1 4-64-16,1 5 0 16,-3 6-960-16,1-3-176 0,-2 10-32 0,1-3-16 0,-1 2-160 0,2 5-16 0,-2 3-16 0,5 3 0 15,-3 2-32 1,1 2 0-16,1 1 0 0,3-1 0 0,0 0-256 0,1-2 0 0,3 0 0 0,2-2 0 16,5-4 0-16,-1-5 0 15,0-2 0-15,7-4 0 0,4-6 144 0,6-7-144 0,7-6 0 16,8-9 144-16,3-4 32 0,7-10 0 15,8-5 0-15,3-6 0 0,1 1-176 0,-3 4 160 0,-8 1-160 0,2 0 160 16,0 2-160-16,-2 9 0 0,-2 2-160 0,-7 2-16160 16</inkml:trace>
  <inkml:trace contextRef="#ctx0" brushRef="#br0" timeOffset="775.52">6330 7025 5519 0,'0'-3'496'0,"0"1"-496"0,2 2 0 0,-2 0 0 0,0 0 1232 0,3 0 160 0,-3-4 16 0,2 4 16 15,2-2 816-15,-2 4 176 0,2 2 16 0,-4-4 16 16,0 0-560-16,0 0-112 0,0 0-32 0,15 34 0 16,-8-23-336-16,-1 4-64 0,0-4 0 0,-1 6-16 0,1-2-512 0,0 2-112 15,-1 2 0-15,-1 0-16 0,0 0-128 0,1-4-32 16,-3 0 0-16,2-2 0 0,0-3-16 0,0-1-16 16,3-3 0-16,1-4 0 0,1-4-48 0,4-4-16 15,2-5 0-15,6-6 0 0,4-6 80 0,7-7 0 16,7-6 16-16,-1-7 0 0,5 3-192 0,10-18-32 15,11-8-16-15,4-10 0 0,0 3-80 0,0-3-16 16,-4 5 0-16,0 5 0 0,-6 9-48 0,-3 6-16 16,-6 8 0-16,-2 5 0 15,-5-1-496-15,3 8-96 0,-4 3-32 0,1 0-17824 0</inkml:trace>
  <inkml:trace contextRef="#ctx0" brushRef="#br0" timeOffset="2731.26">8177 13252 6447 0,'-9'-9'576'0,"5"3"-576"0,2 1 0 0,0 3 0 0,0-4 128 0,2 2-128 0,-2-1 0 0,-3-3 0 16,1-3 1344-16,-2-4 224 0,2 0 32 0,-1 3 16 15,1-3-416-15,2 4-96 0,2 5-16 0,0-1 0 16,0 1 0-16,0 2-16 0,2 4 0 0,-2 2 0 16,4 0-176-16,1 4-48 0,-1 1 0 0,0 3 0 15,0 1 208-15,1 4 32 0,1 2 16 0,-4 2 0 0,4 0-544 0,3-2-112 16,-3-2-32-16,3 2 0 0,-1 0 208 0,-1-6 32 16,-1 4 16-16,3-2 0 0,-3-1-368 0,1-3-80 15,1-3-16-15,-2 1 0 0,3-5-64 0,-3 0-16 16,3-2 0-16,-1 0 0 0,1-4 176 0,-1 2 16 15,3-3 16-15,-2 3 0 0,1-2-48 0,1-2-16 16,-3 1 0-16,1-1 0 0,2 2-80 0,-5-3-32 0,2-1 0 16,1-3 0-16,0-2-160 0,1-4 0 0,3-4 0 0,2-13 0 15,2 0 512-15,4-7 80 0,3-3 16 0,-3 3 0 16,0 3-368-16,3-3-80 0,1-3-16 0,3-3 0 16,-5 9-144-16,5-9 160 15,2 0-160-15,0 4 160 0,-3 1-160 0,-3 8 0 0,1 2 0 0,-3 0 0 16,-1 8-144-16,-4 3-112 0,2 2-32 0,-2 6-10816 15,-2 7-2160-15</inkml:trace>
  <inkml:trace contextRef="#ctx0" brushRef="#br0" timeOffset="13780.21">25962 5866 14735 0,'-6'-19'1312'0,"-3"2"-1056"0,5 9-256 0,-5-1 0 16,3 3 1536-16,-5-5 256 0,-6-14 64 0,-13-16 0 0,-8-8 240 0,-11-10 48 0,-2-1 16 0,-2 7 0 15,0 8-1136-15,-1 0-208 0,-1 9-48 0,-5 4-16 16,1 9-304-16,-5-3-48 0,-4 9-16 0,-5 5 0 16,-1 7-96-16,-5 5-32 0,-11 11 0 0,-3 0 0 15,-5 10-64-15,-7 9 0 0,-8 6-16 0,-6 13 0 16,-2 10 16-16,-7 7 16 0,-2 7 0 0,2 3 0 15,7 5-64-15,1 9-16 0,1 10 0 0,-6 15 0 16,-10 19 32-16,5 2 0 0,13-8 0 0,2 17 0 16,2 12 224-16,7 9 64 0,6 15 0 0,6 0 0 15,13-13 64-15,7 3 0 0,8 1 16 0,10-2 0 16,14-6-208-16,14-10-64 0,13-14 0 0,17 7 0 16,19 4-32-16,28-4-16 0,22-11 0 0,14-21 0 0,0-19-48 15,17-11-16-15,24 0 0 0,27-12 0 0,33-5-16 0,14-13-128 16,6-6 192-16,14-21-64 0,14-15-128 0,11-13 0 15,6-7 144-15,1-14-144 0,-7-9 0 0,-13-10 144 16,-15-7-144-16,15-13 0 0,13-16 128 0,0-5-128 16,-2-2 0-16,-2-2 0 0,-5-3 0 0,-19-10 0 15,-16-4 0-15,-20-6 0 0,-15 1 0 0,-17-10 0 16,-13-4 0-16,-17-5 0 0,-14 0 0 0,-20-3 0 16,-21 9 0-16,-13-3 0 0,-13-7 0 0,-16-15 0 0,-16-19 0 15,-19-8 0-15,-14 4 0 0,-16-5 0 0,-15-3 0 0,-18 3 0 16,-14 5 0-16,-14 2 0 0,-15-2 0 0,-20 10 0 15,-14 11-272-15,-7 15-16 0,-6 19 0 0,-4 18 0 32,6 16-32-32,8 15-16 0,3 13 0 0,-18 13 0 0,-12 10-32 0,-4 13 0 0,1 7 0 0,12 16 0 31,8 13-592-31,10 9-112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3:00:46.7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26054 2926 3679 0,'2'-2'320'0,"-2"0"-320"0,0 2 0 0,0 0 0 0,0 0 1152 0,0 0 144 15,0-4 48-15,-2 0 0 0,2 2-64 0,-3-7 0 16,3 1 0-16,-4 1 0 0,2-1-48 0,-2 1-16 15,-3-1 0-15,3-1 0 0,-2 1-80 0,-1 1-32 0,1 1 0 0,0 2 0 16,-1-1-464-16,-1 3-80 0,-1-2-32 0,-1 2 0 16,-5-2-528-16,2-1 0 0,-4 1 0 0,0 2 0 15,-2-4 0-15,-1-3 160 0,1 3-160 0,-2-1 128 16,-2-3 384-16,-3 1 80 16,3 7 16-16,-5-4 0 0,-4-1 32 0,-2 3 0 0,2 4 0 0,-4 0 0 15,-3-4-464-15,-3 4-176 0,-7 4 128 0,0 0-128 16,2 3 0-16,0 1 0 0,-2 3 0 0,-4-1 0 15,-3 5 128-15,-1 0-128 0,4 4 128 0,2 1-128 16,-3-1 144-16,3 2-144 0,2-2 160 0,2 0-160 16,5 1 160-16,3-3-160 0,5 0 160 0,0 4-160 15,-4 0 224-15,0 0-48 0,6-1-16 0,-2 1 0 0,2 4-32 0,-5 3 0 16,-3 8 0-16,2 0 0 16,1 3 0-16,3-1-128 0,7-2 192 0,3-2-64 0,3 3 272 0,4-3 48 15,4 2 16-15,5-4 0 0,3 2-80 0,7-2-32 16,5 6 0-16,8-8 0 0,4 4 96 0,9 0 32 15,6-4 0-15,6 0 0 0,5-3 96 0,4-1 32 16,0-1 0-16,-2-1 0 0,2-5-224 0,6 7-64 16,9 1 0-16,4 5 0 0,7 6-192 0,1-3-128 15,-1 1 128-15,-5 0-128 0,-12-6 0 0,-1-3 144 0,5 5-144 16,4-4 0-16,2-7 144 0,2-2-144 0,7-6 0 0,0-2 144 31,-1-5-144-31,5-6-192 0,5 0 32 0,-3-4 16 0,-15 0 144 0,4-3 0 0,9-3 128 0,2 3-128 16,-4-3 224-16,-7-3-32 0,-12 4 0 0,-2 3 0 15,1-3-64-15,-1-1-128 0,1 1 176 0,-5-1-176 16,-5-5 0-16,-5-2 0 0,-1 0 0 0,-3-9 0 16,1-2 0-16,-3-3 0 0,-2-4 0 0,3-9 0 15,3-5 352-15,-1-9-32 0,-1-1-16 0,-3-3 0 16,-3-4-176-16,-11 2-128 0,0-2 192 0,-5-4-192 16,-4 4 0-16,-5 0 0 0,-5 2 0 0,-4 4 0 15,-4 7 0-15,-7 2 0 0,-8-2 0 0,-9 2 0 16,-4 2 0-16,-12-2 0 0,-3 0 144 0,-8-3-144 15,-3 5 0-15,-4-2 0 0,-2 5 0 0,9 5 0 16,6 9 0-16,-6 2 0 0,-9 1 128 0,-7-3-128 0,-5 4 0 0,3 7 0 16,7 8 0-16,-4 2 0 0,-13 7 0 0,-2 8-160 15,2 3 0-15,6 3 0 32,11 1-688-32,2 6-144 0,4-2-32 0,7 6-16144 0</inkml:trace>
  <inkml:trace contextRef="#ctx0" brushRef="#br0" timeOffset="32124.67">10484 16922 9215 0,'-36'0'816'0,"10"2"-656"0,11 4-160 0,9-6 0 0,4 2 1216 0,-7 3 224 0,-12-1 32 0,-11 4 16 0,-4 1-16 0,4 2-16 16,10-5 0-16,18 5 0 0,13-7-752 0,12 2-128 16,11-4-48-16,15 3 0 0,6-1-528 0,11-2 0 0,2 7 0 0,8-3 0 31,12 5-336-31,16 1-128 0,15 8-32 0,15-8 0 15,13 5 48-15,6-4 0 0,7 0 0 0,8-2 0 0,6-7 448 0,12 2 0 0,16-10 0 0,6 0 0 16,3-3 624-16,8-1 112 0,5-3 32 0,2-2 0 16,1 5 304-16,3-3 64 0,6-4 16 0,14 5 0 15,9 3-208-15,10-3-48 0,1-3 0 0,5 9 0 16,6-1-304-16,-7 5-64 0,-14 5-16 0,6-3 0 16,2-2-512-16,-4 2 0 0,-8 6 0 0,-9-1 0 15,-5-5 0-15,7 4 0 0,9 1 0 0,-7-3 0 16,-14 2 128-16,-3 1-128 0,2 1 0 0,-6 1 0 15,-9-1 0-15,-12-3 0 0,-11 1 0 0,-26-6 0 16,-16 0 128-16,-10 0-128 0,-7 0 0 0,-16 0 0 0,-17-6 624 0,-14 1 64 16,-16 1 16-16,-18 0 0 0,-18 2-192 0,-12-3-16 15,-13 5-16-15,-11-2 0 0,-13 0-48 0,-12 0-16 16,-14-2 0-16,-16 2 0 0,-19 2-240 0,-20-7-48 16,-12 5-128-16,-16 0 192 0,-16-4-192 0,-28 1-208 15,-23 5 32-15,-22 0 16 16,15-6-272-16,-25 2-48 0,-22 4-16 0,-19-11 0 0,-10-2 112 0,-11-2 32 15,-7 5 0-15,-6-5 0 0,-2 2 192 0,-6-6 160 16,-7 0-208-16,-4 0 80 0,-5 6 128 0,3 2 0 0,6 0 0 0,7-6 128 16,6-6-128-16,6 4 128 0,3 4-128 0,3 2 128 15,9 0-128-15,13-1 0 0,18-4 0 0,1 1 0 16,4 5 0-16,9-1 0 0,13-8 0 0,8 8 128 16,5 4-128-16,14 3 0 0,15 0 0 0,11-1 0 15,15 9 0-15,17 3 0 0,19-3-176 0,22 2 176 16,21-2 0-16,18 2 0 15,20 1 0-15,13-5 0 0,15 4-752 16,10-2-208-16,11 2-32 0,13-2-16 0,13 3 496 0,19-1 112 0,25-4 16 0,24 0 0 16,23-9 560-16,28-1 112 0,27 3 32 0,29-3 0 15,18 1 304-15,28 1 64 0,22 3 16 0,12 3 0 0,4-2-304 0,18 8-48 16,10 1-16-16,2 5 0 0,0 5-336 0,-1-4 128 16,-3-3-128-16,0-6 0 0,2 0 0 0,0-2 0 15,2 3 0-15,7 1 128 0,2-4-128 0,-3 0 128 16,-1 2-128-16,-11-4 128 0,-9-2 320 0,-10 1 80 15,2 1 16-15,-7 4 0 0,0 5-208 0,-25-1-32 16,-23-1-16-16,-24 3 0 0,-17 3-128 0,-26-3-32 16,-14 3 0-16,-24 2 0 0,-19 4-128 0,-30-2-144 0,-26-1 144 15,-27-1-208-15,-21-2 208 0,-22-1 0 0,-12 1 0 0,-24 2 0 16,-26 0 0-16,-27-5 0 0,-32 1-192 0,-39-7 192 16,-33 6-384-16,-37-6 32 0,-25-4 0 0,-28 4 0 15,-24 3 176-15,-27-1 48 0,-21 2 0 0,-18-1 0 16,-12 1 128-16,-15 5 176 0,-11 1-48 0,-15 5 0 15,-10 5-128-15,29 3 0 16,37-1 144-16,-41 8-144 0,-25 4 0 0,1 4 128 0,16 5-128 0,13 2 0 16,10 4 0-16,25 6 0 15,24-1 0-15,45 3 0 0,32 5-448 0,42 2 0 0,33 7 0 0,31 1 0 16,28 1-976-16,23 12-208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3:17.8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1440 8098 8287 0,'-9'-11'736'0,"5"7"-592"0,0-1-144 0,2 3 0 0,0-2 448 0,0 2 64 0,2 0 16 0,-3 0 0 0,-1-5 1168 0,2 1 224 0,-2 2 64 0,4-3 0 15,-2 3-480-15,4-2-96 0,2 1 0 0,2-1-16 16,1 2 208-16,1-3 32 0,3 1 16 0,0 2 0 15,1-1-224-15,1 1-32 0,2 4-16 0,0 0 0 16,-2 0-304-16,4 0-64 0,0-2-16 0,2 2 0 0,2 0-384 16,1 0-80-16,-3 0-16 0,0 0 0 0,0-4-320 0,-2 4-64 15,-2-2 0-15,-2 2-128 0,-2-3 0 0,-3 1 0 32,-2 4 0-32,-1-4 0 0,-7 2 0 0,2 0 0 15,-3 0 0-15,1 0 0 0,-4 2 0 0,-3 1 0 0,-1-1 0 0,10-2 0 0,0 0 0 0,-49 10 0 16,30-3 0-16,-3 1-144 15,-3-1-336-15,-3-1-64 0,0 5-16 0,3-1 0 16,1 1-144-16,-1 0-16 0,-3 1-16 0,3-3 0 0,1 2 416 0,3-7 96 0,2 0 16 0,2-2 0 16,0 0 208-16,2 3 0 0,4-5 0 0,0 0 0 15,3 0 0-15,1-5 0 16,3 3 0-16,0 0 0 0,2 0 256 0,0-2 32 0,0 2 16 0,-1-3 0 16,3 1 256-16,0 4 48 0,0-2 16 0,0 2 0 31,3 2-336-31,-3 0-64 0,0 5-16 0,0-7 0 15,0 0-208-15,0 0 0 0,0 0 128 0,-3 34-128 16,3-24 0-16,0 1 0 0,-2 0 128 0,2 1-128 16,0 3 192-16,-2 0-16 0,2-2 0 0,2 4 0 15,-2-2 16-15,2 2 16 0,1 2 0 0,1-2 0 16,-2 2-208-16,0 0 0 0,0 3 0 0,-2-3 0 0,2 0 0 16,-2 2 0-16,0 3 0 0,0 1 0 0,0-1 0 15,0-1 0-15,2 5 0 0,-2 4 0 0,0-3 0 0,0-1 0 16,0 4 0-16,0-2 0 0,0 0 0 0,0 4 0 15,-2-7 0-15,2 5 0 0,0-4 0 0,0-2 0 16,-2 1 0-16,2 1-160 0,0-5 160 0,2 3 0 16,0-3 0-16,1 1-128 0,1-1 320 0,0 3 80 15,0-1 16-15,1 7 0 0,3-6-288 0,-4-1 128 16,-1 1-128-16,-1 2 0 0,0 3 0 0,-2-3 0 0,0 4 0 0,-2 2 0 16,0 2 0-16,-1-2 0 0,1 5 0 0,-2-1 0 15,0 5 176-15,2-1-176 0,-3-4 160 0,3 1-160 16,0-5 176-16,2-2-176 0,-2 0 192 0,2-2-192 15,-2-1 160-15,2-1-160 0,0 0 128 0,-2 4-128 16,2-5 128-16,0 1-128 0,0 4 0 0,0 6 128 16,-2-10-128-16,2 8 160 0,0 2-160 0,0 7 160 15,-3-2-160-15,3 1 0 0,-2 3 0 0,2 0 0 16,0-4 0-16,0-1 0 0,-2-3 0 0,0-1 0 16,0-4 0-16,0 2 0 0,0 2 0 0,0-8 0 15,-1 2 144-15,1-2-144 0,0 0 160 0,0 0-160 16,0-3 128-16,2 3-128 0,-2 0 0 0,2-2 0 15,0-1 0-15,0 3 128 0,2 0-128 0,0-2 0 0,0-5 128 0,0 5-128 16,3 4 176-16,-3-3-176 0,2-1 192 0,-2 2-192 16,2 0 192-16,-2 4-192 0,1-2 0 0,-3-3 0 15,4 8 0-15,-4 1 0 0,2 0 0 0,0 5 0 16,0-3 0-16,-2-1 0 0,2-1 176 0,0-2-176 16,1 2 160-16,-1-1-160 0,-2-1 0 0,0 0 0 15,0-4 0-15,-2 0 0 0,2 2 0 0,-3-2 0 0,1 0 0 16,-2 2 0-16,2-2 0 0,0 0 0 0,0 2 0 0,-3-7 0 15,3 5 0-15,0-6 0 0,-2 4 0 0,2-3 0 16,0-1 0-16,0-9 0 0,-1-2 0 0,3-2 0 16,-2-5 192-16,2-1-48 0,-2-3-16 0,2 0 0 15,-2-2 0-15,2 0 0 0,0-2 0 0,0 5 0 16,2-3-128-16,-2-2 0 0,0 4 0 0,0 0 0 16,2-4 0-16,3 5 0 0,-1 1 0 0,0-2 0 15,2 3 0-15,3-5 0 0,2 2 0 0,-1 0 0 16,5 3 0-16,0-5 0 0,2 2 0 0,2 2 0 15,0-1 0-15,3 1 0 0,3 3 0 0,1-5 0 16,2 2 0-16,4 1 0 0,-1 3 0 0,4-6 0 16,-1 5 0-16,0-1 0 0,-2 1 0 0,0 2 0 0,0-1 0 15,0 3 0-15,-1 0 0 0,1 0 0 0,-2-3 0 0,-2 1 0 16,-3 0 0-16,-1-3 0 0,-1 1 0 0,-3-1-176 16,-3-4 48-16,0 3 0 15,0-7-416-15,-5 0-80 0,1-5-16 0,-2-1-17936 0</inkml:trace>
  <inkml:trace contextRef="#ctx0" brushRef="#br0" timeOffset="1">1870 12653 11055 0,'2'-4'976'0,"0"0"-784"0,-2 2-192 0,0 2 0 0,0 0 1024 0,-2-7 144 0,2 3 48 0,-4-2 0 16,0-1-64-16,-5 3-16 0,-3 0 0 0,-3 8 0 16,0 0-240-16,-4 5-64 0,-3 1 0 0,-3 5 0 15,1 2-208-15,-1 5-48 0,1-5-16 0,-1 0 0 16,-3 0-176-16,-2-2-48 0,-2 0 0 0,2-5 0 0,3 1-80 16,1-5-32-16,1-1 0 0,-1 1 0 0,3-6-224 0,1 2 0 15,5 0 0-15,0 0 0 0,0 3-128 0,4-5 128 16,3 6 0-16,-1 0 0 0,0 3 0 0,3 4-128 15,-1 2 128-15,1 4 0 0,2 0 0 16,1 0-160-16,1 0 160 0,0 2-128 0,4-4 128 0,-2 1 0 16,2 3 0-16,2 0-128 0,-2-4 128 0,4 4 0 15,-2 1 0-15,-2 5 0 0,2-1 128 0,-4 4 48 16,2 2 16-16,0 0 0 0,0 2 208 0,0 2 48 16,-2 4 16-16,0-1 0 0,2-3-192 0,-4 4-32 0,-1 7-16 15,1 2 0-15,0-4-32 0,-3 8 0 0,1 0 0 0,2 5 0 16,-3 6 128-16,1-5 32 0,2 3 0 0,0 0 0 15,-1-1-160-15,3-5-48 0,0 1 0 0,2-1 0 16,-2-14-144-16,0 5 0 0,0 4 0 0,-3 4 0 16,3-1 0-16,0 3 192 0,0 1-192 0,-2 3 192 15,-1 3 176-15,3 2 32 0,-2 0 16 0,0 2 0 16,0-4-160-16,-1 4-48 0,-1 5 0 0,-3 1 0 16,3-8-208-16,-3 7 0 0,1 5 0 0,2 1 0 15,1 6 0-15,-1-8 128 0,4 4-128 0,0-13 0 0,0 0 144 16,2-13-16-16,0 5 0 0,0-9 0 15,0 7 0-15,-3-5 0 0,1 2 0 0,0 5 0 16,-2-1 80-16,0 1 16 0,-3 0 0 0,1 6 0 16,-5 2 128-16,1 0 32 0,-3 0 0 0,0-4 0 0,2 0-80 0,-1-5-16 15,3-1 0-15,0-7 0 0,5-2-144 0,0 0-16 16,2 2-128-16,0-2 192 0,2-2-192 0,2 0 128 16,-2-1-128-16,2-3 0 0,0 6 0 0,-2 0 128 15,0-2-128-15,0 0 0 0,0-5 0 0,0-1 0 0,-2 5 0 16,2-5 0-16,2-1 128 0,0-3-128 15,0-1 0-15,0-4 144 0,5 0-16 0,-3-5-128 0,3 1 192 0,1-7-64 16,-2-4-128-16,3 0 0 0,2 0 0 0,-1 0 128 16,3-2-128-16,2 0 0 0,0 2 0 0,4 4 0 31,7-1 0-31,1 3-176 0,1 3 48 0,0-5 0 16,-1-2-544-16,3 0-96 0,0 0-32 0,2-2-15856 15</inkml:trace>
  <inkml:trace contextRef="#ctx0" brushRef="#br0" timeOffset="2">2119 13003 4607 0,'0'-5'400'0,"0"-1"-400"0,0 2 0 0,3 1 0 0,-3 3 928 0,0 0 96 0,2-8 32 0,0 2 0 0,2-5-112 0,2 0-32 15,3 1 0-15,2-1 0 16,1 2-304-16,3-1-64 0,2-1-16 0,3-4 0 0,1 5-144 0,-2-1-48 16,4-2 0-16,-1 3 0 0,1-3 144 0,1 2 32 15,3-2 0-15,-1 1 0 0,4 1-176 0,2 0-16 16,2-1-16-16,2-3 0 0,-2 4-304 0,2-2 0 16,5 0 0-16,3 1 0 0,1-1 0 0,0 2 0 15,2 3-144-15,4 1 144 0,0 1 0 0,6 4 0 0,3 4 0 0,2 0-128 16,0 2 128-16,4 1 144 0,10 1-16 0,5-2-128 15,-6-2 464-15,4 3-16 0,4-5 0 0,2-5 0 16,6 5-192-16,16 0-64 0,12 0 0 0,7 0 0 16,-3 0-16-16,1-6-16 0,4 0 0 0,4-5 0 15,4 2-160-15,3-1 0 0,-3-1 0 0,0-2-176 16,7-4 176-16,4 0 0 16,11 2 0-16,3-2 0 0,3 7 288 0,-6-1-16 15,-15 0 0-15,6 1 0 0,4 3-112 0,7 1-32 0,6 2 0 0,-2-5 0 16,-6-3-128-16,4 3 160 0,6 7-160 0,-2-2 160 0,-8 1 224 15,-7 3 32-15,-6 0 16 0,6 7 0 0,9 6-432 0,-3-1 0 32,-6-1 0-32,-21 2 0 0,-12-7 0 0,14 9 0 0,23 0 0 0,7-2 0 0,-4-7 0 0,-5 1 0 15,-8 1 0-15,2-4 0 16,6 5 0-16,-6-1 160 0,-9-8-160 0,-3 3 160 0,-10 1-32 0,-5 0 0 16,-3 2 0-16,2-1 0 0,2 1-128 0,-6-2 0 15,-10 3 0-15,-7-1-176 0,-11 7 16 0,-6 2 0 16,0 6 0-16,-2 2 0 0</inkml:trace>
  <inkml:trace contextRef="#ctx0" brushRef="#br0" timeOffset="3">2810 10175 2751 0,'0'-4'256'0,"0"-2"-256"0,0 1 0 0,0 5 0 0,0 0 896 0,0-4 128 0,0-2 16 0,-3-1 16 0,3-3 576 0,0-1 112 0,-2 0 32 0,0 3 0 15,0 2-576-15,0 1-112 0,0 3-32 0,0 2 0 16,-1 0-96-16,1-4 0 0,0 8-16 0,2-4 0 16,-2 0-304-16,2 0-48 0,0 0-16 0,2 0 0 15,-2 0 16-15,0 0 0 0,0 0 0 0,0 0 0 16,0 0-160-16,0 0-48 0,36 26 0 0,-21-20 0 15,-2 1-64-15,2-1-32 0,4 0 0 0,3 3 0 0,-1-7 32 0,0 2 16 16,0 0 0-16,3-4 0 0,1 3-336 0,1-6 128 16,0 3-128-16,-3-6 0 0,-2 2 0 0,-2-3 0 15,-2 3 0-15,1-6 0 0,-1-1 0 0,-5 0 0 16,-1 1-128-16,0-1 128 16,-1 0-128-16,3 1 128 0,0-3-128 0,2 2 128 31,0 5-448-31,-3-5-16 0,3 7 0 0,-4 4-11344 0</inkml:trace>
  <inkml:trace contextRef="#ctx0" brushRef="#br0" timeOffset="4">6831 8936 8287 0,'-2'-4'736'0,"-3"2"-592"0,3 0-144 0,0 2 0 0,2 0 272 0,-4-2 32 16,-7-5 0-16,-4 1 0 0,-2-3 1072 0,-6-3 224 16,2-3 32-16,-3 0 16 15,5 2-624-15,-7-6-112 0,1 2-16 0,-5 0-16 0,0 0 64 0,-4 2 16 16,-8-2 0-16,-7-2 0 0,-3 4-192 0,-7 4-48 0,-3 3 0 15,-6 6 0-15,-2 4-512 0,1 6-208 0,1 5 176 0,-10 6-176 16,-12 9 0-16,-6 2-240 0,-4 2 32 0,0 4 0 16,2 2 208-16,-2 5-192 0,8 1 192 0,1 5-192 15,-1-6 192-15,5 2-144 0,8-3 144 0,2 3-128 16,7 4 128-16,10-4-192 0,11-5 192 0,3 5-192 16,-1 4 192-16,4 0 0 0,3 2 0 0,3 2 0 15,5 2 0-15,11-2 0 0,4 3 0 0,11-3 0 16,4-2 0-16,10-4 0 0,5 2 0 0,8-9 128 15,7 1-128-15,6 1 0 0,6 3 0 0,3-7 128 16,0-3 0-16,16 7 16 0,22 3 0 0,21 8 0 0,18-4 512 0,3 0 112 16,7-9 0-16,4 1 16 0,11-7-528 0,4-2-128 15,3-11 0-15,1-8-128 0,2-9 0 0,-8-14 0 16,-4-16 0-16,-9-12 0 0,-6-9 0 0,-17-2 0 16,-13-2 0-16,2-11 0 0,0-19 544 0,-6-2 48 15,-9-4 16-15,-4-9 0 16,-2-4 672-16,-13-6 144 0,-11 5 32 0,-12 8 0 0,-11 10-272 0,-13-5-48 15,-6 5-16-15,-13 0 0 16,-9-2-672-16,-12 4-144 0,-7 3-32 0,-15 7 0 0,-3 7-272 0,-10 13 0 16,-10 2 0-16,-13 5 0 15,-10 8-368-15,-11 8-80 0,-7 7 0 0,-3 10-16 16,7 9-32-16,5 8 0 0,-2 3 0 0,4 10 0 16,5 2-80-16,1 0-32 0,12 3 0 0,9-3-14816 0</inkml:trace>
  <inkml:trace contextRef="#ctx0" brushRef="#br0" timeOffset="5">10439 10067 11055 0,'-2'-4'976'0,"0"4"-784"0,2-5-192 0,0 3 0 0,-2 2 1600 0,-1-2 256 0,1-4 64 0,0-1 16 0,0-6 304 0,0 1 48 16,0 1 16-16,2 3 0 0,0 3-1200 0,0-1-224 16,2 2-48-16,4 4-16 0,3 0 48 0,4 0 16 15,4 4 0-15,0-4 0 0,4 2-112 0,2 2-32 16,7-2 0-16,6 1 0 0,7 3-400 0,6-6-80 16,13 0 0-16,8 0-16 0,9 0 80 0,6-6 32 15,7 1 0-15,-1-5 0 0,-5-1 224 0,-6 0 64 16,-5 5 0-16,-3-5 0 0,1 5-256 0,-5 2-32 0,-2-3-16 15,-2 3 0-15,-2 2-336 0,-7-2 0 0,-6 4 0 0,-6-7 0 16,-9 3 0-16,-4 4 0 0,-7-6 0 0,-6 1 0 16,-2 1 0-16,-4 2 0 0,-5 2 0 0,-2-6 0 15,-4 3 0-15,-2 1 0 0,-2-4 0 0,0 2 0 32,-3 4-448-32,-3-5-176 0,-1 3-16 0,0 2-16816 0</inkml:trace>
  <inkml:trace contextRef="#ctx0" brushRef="#br0" timeOffset="6">14701 9611 6447 0,'-4'0'576'0,"2"0"-576"0,-1 0 0 0,3 2 0 0,-2-2 432 0,2 2-32 0,-2 1 0 0,2 1 0 0,-2 0 1616 0,0 7 320 16,2-3 64-16,-2 3 16 0,4 0-1136 0,-2 3-208 16,4-3-48-16,-2 2-16 0,5 6 0 0,-3 4 0 15,0 1 0-15,1 4 0 0,-1 1 192 0,0 1 32 16,0 6 16-16,-4 7 0 0,0 0-224 0,0 3-64 15,0 1 0-15,-2-9 0 0,0 1-528 0,2-5-112 16,0-4-32-16,2-3 0 0,0 1-288 0,3 0 0 0,3-3 0 0,1 1 0 16,-1-1 0-16,1-3 0 0,-3-5 0 0,3-2 0 15,-3-3 0-15,-2-3 256 0,3-1-16 0,-1-3-16 16,0-1-224-16,-1-4 144 0,1 0-144 0,-2 0-9888 16,1-7-2064-16</inkml:trace>
  <inkml:trace contextRef="#ctx0" brushRef="#br0" timeOffset="7">5189 8040 4607 0,'-11'-8'400'0,"3"-1"-400"0,-1 3 0 0,5-1 0 0,-1 3 640 0,3-2 32 0,0-1 16 0,-4-3 0 0,-5-10 976 0,-2-3 208 0,-2-3 48 0,-2-3 0 16,0 3-256-16,0-2-64 0,-2 5 0 0,-2 4 0 16,4 2-464-16,-2 4-112 0,-5 0 0 0,-1 3-16 31,3 3-528-31,-3 3-96 0,-7 2-32 0,0 2 0 16,2 2-176-16,-4 7-48 0,-4-7 0 0,-1 8 0 0,5 1 16 0,0 4 0 0,-4 0 0 0,-3 6 0 15,3 5 112-15,-2 3 0 0,-3 1 16 0,3 6 0 16,-1 3-272-16,1 3 0 0,-1 1 0 0,3 2 0 31,2-3 0-31,-1-1 0 0,8-3 0 0,-1-2 160 16,2 2 16-16,0 1 0 0,1 10 0 0,1 0 0 15,3 0 144-15,1-5 16 0,7 1 16 0,3 2 0 0,3-2 48 0,3 1 16 16,2 6 0-16,6-4 0 0,4 6-32 0,5-10 0 16,6 5 0-16,2-4 0 0,4 2 112 0,5-2 16 15,2 1 0-15,6-1 0 0,5 4-320 0,-3-11-48 16,-2-3-16-16,9 1 0 0,10 2 96 0,7 0 16 15,8 1 0-15,1-5 0 0,-3 2-80 0,4-6-16 16,3 2 0-16,1-3 0 0,3-1-144 0,-2-7 0 16,-1-4 0-16,-3-12 0 0,-3-5 0 0,0-5 0 15,1-14 0-15,-5-4 0 0,-2-5 0 0,0-6 0 16,2-8 0-16,2-7 0 0,0-7 192 0,-2-1 96 16,-2-5 32-16,-7-2 0 0,-1 2-48 0,-9-1 0 0,-3-8 0 0,-3-3 0 15,-3-5 48-15,-8 5 0 0,-7 8 0 0,1-5 0 16,-5-1 0-16,-2-5 0 0,-2-2 0 0,-7 1 0 15,-3-3-320-15,-7 0 0 0,-9 2 0 0,-8 5 0 16,-7 3 128-16,-6 12-128 0,-2 6 0 0,-11 1 0 16,-8 6 0-16,-6 5 0 0,1 7 0 0,1 9 0 15,-1 3 0-15,-10 5 0 0,-15 7 0 0,-5 10-144 16,-1 2 144-16,0 8 0 0,3 5 0 0,8 2 0 16,3 5-256-16,7-1-64 0,12 0 0 0,10-4-16 15,7 4-1120-15,9-3-208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28T03:13:18.05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8T03:13:18.059"/>
    </inkml:context>
  </inkml:definitions>
  <inkml:trace contextRef="#ctx0" brushRef="#br0">18641 15583 0</inkml:trace>
  <inkml:trace contextRef="#ctx1" brushRef="#br0">18471 8936 9215 0,'-4'-6'816'0,"2"2"-656"0,0 2-160 0,-1-1 0 0,3 3 2000 0,-2-2 368 0,-2-4 80 0,0-3 16 16,-3-1 192-16,3-1 32 0,2 0 16 0,2 3 0 0,4 4-656 0,0-3-128 16,7 7-16-16,2 0-16 0,2 2-704 0,2 5-144 31,2 1-16-31,4 5-16 0,5 2-416 0,0 6-80 0,2 1 0 15,4 5-16-15,0 1-256 0,2 0-48 0,2 4-16 0,1-1 0 16,3 6-176-16,1-1 128 0,2 2-128 0,-5-2 128 16,1 3-128-16,-7-5 192 0,-2 0-192 0,-5-4 192 15,-3 2-192-15,-1-5 0 0,-2-1 144 0,-4-1-144 16,-2-1 0-16,-2-5 0 0,-2 2 0 0,-3-8 0 16,-1-5 0-16,-1-1 0 0,-4-3 0 0,0-2 0 15,0-4-720-15,-2-2-64 0,-2-5-16 0,0-1-10944 16,-2-3-2192-16</inkml:trace>
  <inkml:trace contextRef="#ctx1" brushRef="#br0" timeOffset="1">19236 8709 4607 0,'-5'4'192'0,"1"-4"64"0,0 4-256 0,0 2 0 15,-1-3 0-15,1 1 0 0,0 2 1760 0,-5 9 304 16,-6 6 64-16,-4 7 16 0,-6 13 1120 0,-1 5 240 16,-2-3 32-16,1 2 16 0,1-1-864 0,-1 3-160 0,-1-4-32 0,-2 1-16 15,7-3-880-15,-7 2-192 0,0 3-16 0,-2 1-16 16,0 0-608-16,2-7-128 0,3 1-32 0,1-3 0 16,0 1-336-16,1-8-64 0,4-1-16 0,4-4 0 15,2-5-192-15,6-8 0 0,3-7 0 0,8-6 0 16,4-6-592-1,7-11-64-15,8-9-16 0,3-3-17216 0</inkml:trace>
  <inkml:trace contextRef="#ctx1" brushRef="#br0" timeOffset="2">20330 8862 10127 0,'5'0'448'0,"-3"0"96"0,0 2-544 0,0 0 0 0,-2-2 0 0,2 0 0 0,0 4 1664 0,1-4 240 0,1 2 32 0,4-2 16 16,1 3 544-16,-1-3 96 0,1-3 32 0,-3 1 0 15,3-6-848-15,-3-1-176 0,1 5-16 0,-3-7-16 16,0 1-64-16,0-3-16 0,-2 2 0 0,-2-1 0 0,3-1-720 15,-6-2-128-15,3 2-48 16,-2-4 0-16,-2 2-384 0,2 2-80 0,-2 1 0 0,-1-1-128 0,-1 0 0 0,0 0 0 16,-1 1 0-16,-1-1 0 15,-1 4 0-15,1 3 0 0,-1-1 0 0,-4 3 0 16,-2 4 128-16,-2-4-128 0,0 8 0 0,-2-4 0 16,2 4 0-16,-4 5 0 0,0 0 0 0,-3 3 0 0,3 3-160 0,0 0 160 15,-3 4-160-15,1 7 160 0,4-3-160 0,-1 7 160 16,3 0-160-16,0 6 160 0,4 7 0 0,1 1 0 0,-1-1 0 15,4 2 0-15,-1-3 0 0,1 3 0 0,3-7 0 0,2 3 0 16,1 1 0-16,1-1 0 0,4-5 0 0,3 0 0 16,3-2 0-16,5-2 208 0,4 0-64 0,2-11-16 15,3 3 64-15,3-9 16 0,3-1 0 0,2-5 0 16,-1-3-208-16,1-3 176 0,2-3-176 0,0-5 160 16,-4 1-160-16,0-2 0 0,-3-1 0 0,1-1 0 15,-1-3 0-15,1 0 0 16,-1 3 0-16,-1-3-176 15,-5 3-304-15,-2 1-64 0,-2 1-16 0,0 0 0 16,-5 1-1264-16,-1 1-256 0,-3 2-48 0,-1 2-12976 0</inkml:trace>
  <inkml:trace contextRef="#ctx1" brushRef="#br0" timeOffset="3">20041 9181 16575 0,'0'-6'736'0,"0"2"160"0,0-1-720 0,0 3-176 0,0-2 0 0,2 2 0 0,2 0 2816 0,3-5 544 0,5 1 96 0,3-5 32 16,9 1-496-16,3-5-112 0,3 6 0 0,0 1-16 16,2 3-1648-16,-2 3-336 0,-3 2-64 0,1 0-16 0,0 0-384 0,-3 2-80 15,1 3-16-15,2-1 0 0,-3 2-192 0,3-1-128 16,-3-3 128-16,1 0-128 0,-3-2 0 0,1-2 0 15,-3 2 0-15,-4-2 0 16,-2 2-448-16,-4 2-144 0,-5 0-48 0,-4 0-18144 0</inkml:trace>
  <inkml:trace contextRef="#ctx1" brushRef="#br0" timeOffset="4">21653 8964 5519 0,'-2'-6'496'0,"2"-3"-496"0,0 7 0 0,0 2 0 0,0 0 848 0,0-4 80 0,0-1 16 0,-2 3 0 15,2-6 1344-15,-2 6 272 0,2 4 48 0,-2 6 16 16,-3 7-1344-16,1 4-256 0,0 1-48 0,-3 7-16 16,1 1 16-16,-2 4 0 0,-1-2 0 0,3 2 0 15,-1 4-240-15,3 2-48 0,0 0-16 0,-1 1 0 16,1-12-416-16,0 5-96 0,0 7-16 0,-1-5 0 0,-1 2-144 0,0-4 0 15,-1-2 0-15,1-5 0 16,-1-1-160-16,3-7 160 0,0-5 0 0,0-3-144 0,2-5 144 0,-1-4 0 16,1-6 0-16,2-3 128 0,0-3 384 15,0 1 64-15,2-6 32 0,1 0 0 0,1-2 32 0,0-5 16 16,2-3 0-16,3-3 0 0,-3 2-496 0,3-2-160 16,2-6 0-16,1-2 0 0,3-1 0 0,0-7 0 15,0 5-192-15,0-1 48 0,-2-1-144 0,2 3-32 16,0 1 0-16,2-3 0 0,0 3 112 0,0 1 16 0,2 2 0 15,-2 2 0 1,2 6-320-16,-4 0-48 0,-2 7-16 0,-3 4 0 0,1 6 208 0,-2 1 48 0,-3-1 0 0,0 5 0 16,1 2 192-16,-1 4 128 0,3-5-160 0,-3 5 160 15,3 0 0-15,-1 5 0 0,3-1 0 0,-1 4 0 16,3 5 352-16,-2 4-32 0,-1 2-16 0,1 7 0 16,0 6 272-16,-1 0 64 0,3 6 16 0,-2 5 0 15,2-7-16-15,-3 4 0 0,3 5 0 0,0 4 0 16,0 0-368-16,-3-4-80 0,1-3 0 0,0 1-16 15,-1 1-176-15,1 5 0 0,2-6 0 0,-3-5 0 0,5 3 0 0,-2-5 0 16,0-6 0-16,0 0 0 0,-3-7-160 0,-1 2 160 16,-1-3-208-16,1-3 80 15,-5 0-1072-15,0-8-208 0,1-3-32 0,-5 1-16 16,2-9-480-16,-2 0-112 0,0-9 0 0,-2 1-8256 0</inkml:trace>
  <inkml:trace contextRef="#ctx1" brushRef="#br0" timeOffset="5">21574 9345 14735 0,'2'-2'1312'0,"1"-2"-1056"0,1-3-256 0,2 3 0 0,1 0 400 0,1 2 32 0,3-3 0 0,4-1 0 15,12-5 2896-15,10-8 576 0,7 2 112 0,10-2 16 16,-3 4-1936-16,-4 0-400 0,-3 7-80 0,-3 3-16 15,-3-1-1232-15,-2 2-368 0,-2 4 144 0,0-7-144 16,-2 3-832-16,0 0-224 0,0 0-48 0,-4-3-9136 31,-5 5-1808-31</inkml:trace>
  <inkml:trace contextRef="#ctx1" brushRef="#br0" timeOffset="6">21270 8419 4607 0,'-4'-6'192'0,"1"1"64"0,1 1-256 0,0 0 0 16,2 2 0-16,0 2 0 0,2-5 2800 0,0 3 512 0,3-4 96 0,3-3 32 16,1-1-304-16,6 3-48 0,-1-3-16 0,6 3 0 15,1-1-800-15,5 1-160 0,3 3-48 0,3-2 0 16,7 2-768-16,1 1-144 16,3-1-48-16,4 2 0 0,-1 0-544 0,-1 0-112 15,0 2-32-15,-3-4 0 0,-1 1-288 0,-1-1-128 0,1 0 0 0,-3-2 128 0,-2 1-128 0,1-1 0 16,-8-1 0-16,-3 1 0 0,-3 2-144 0,-3 0-16 15,-5 1 0-15,-7 3-17936 0</inkml:trace>
  <inkml:trace contextRef="#ctx1" brushRef="#br0" timeOffset="7">23044 9524 7359 0,'0'4'656'0,"0"-2"-528"0,0 3-128 0,0-5 0 0,0 2 256 0,0-2 0 0,0 0 16 0,0 2 0 15,0 0 1904-15,0 2 384 0,2-4 80 0,-2 0 16 16,0 0-384-16,0 0-80 0,0 0-16 0,0 0 0 15,0 0-832-15,0 0-160 0,0 0-32 0,-28-32-16 0,22 22-112 0,2-1 0 16,0 5-16-16,-1-9 0 0,-1-2-288 0,2 0-48 16,-1-5-16-16,3-5 0 0,0-5-160 0,0 0-48 15,2-2 0-15,0 0 0 0,0 0-224 0,0-3-48 16,4 1-16-16,-2 2 0 0,3-6-160 0,-1 4 192 16,2-1-192-16,3 3 192 0,1-2-192 0,1 4 0 15,2 2 144-15,2 1-144 0,0 3 0 0,0 3 0 16,4 3 0-16,0-1 128 0,0 6-128 0,5 2 0 15,1-1 0-15,5 1 0 0,0 2 0 0,2 0 144 0,0 5-16 0,-7 2-128 32,1 0 128-32,1 4-128 0,5 4 0 0,0 6 0 0,0 3 0 0,-2 6 0 15,-2 9 0-15,-5 0 0 0,-1 6 128 0,-5 8-128 0,0 1 0 0,-2 6 0 16,-3-4 240-16,1-1-16 0,0 10 0 0,0-1 0 16,-3-2-224-16,-1-6 0 0,-3-5 128 0,-4 3-128 15,3 3 0-15,-5 3 0 0,0-2 0 0,-3-8 0 16,1-1 0-16,-2-10 0 0,0-1 0 0,0-5 0 15,-1-5 0-15,3-7-192 0,0-6 48 0,2-4 0 32,2-8-880-32,2-3-160 0,5-6-32 0,2-6-16 0</inkml:trace>
  <inkml:trace contextRef="#ctx1" brushRef="#br0" timeOffset="8">24277 8958 3679 0,'-2'-22'160'0,"2"10"32"0,0-1-192 0,0 2 0 0,2 3 0 0,0 3 0 0,1-7 1040 0,1-3 176 0,2-11 16 0,1-2 16 0,3-3 640 0,-3 7 128 16,1 3 32-16,-4 8 0 0,1 9-64 0,-3 0-16 16,0 8 0-16,2 6 0 0,-2 1-304 0,0 6-64 15,5 7-16-15,-3 3 0 0,2 9-208 0,3-2-32 16,2 3-16-16,-1 1 0 0,1 0-256 0,0 1-48 16,-3-5-16-16,1 2 0 0,-3-2-544 0,0 9-96 0,1 1-32 15,-3 3 0-15,2-6-336 0,-3-3 0 0,-1 2 0 0,0-1 0 16,0-3 0-16,0-2 0 0,-2-4 0 0,0-5 0 15,0-6 0-15,0-4-192 0,0-6 192 0,0-3-192 32,0-6-704-32,0-6-160 0,0 2-32 0,-2-7 0 15,0-4-1408-15,0-2-272 0,0 0-64 0,-1-9-9248 0</inkml:trace>
  <inkml:trace contextRef="#ctx1" brushRef="#br0" timeOffset="9">24173 8802 10127 0,'-2'-2'896'16,"2"-2"-704"-16,2 0-192 0,0 1 0 0,0 3 832 0,2-6 128 15,3-2 16-15,3-5 16 0,10-6 2944 0,3-1 592 16,7 1 112-16,0 2 32 0,6 0-1936 0,4 0-384 15,5 2-80-15,0 3-16 0,2 1-1200 0,-3 4-240 0,3 5-48 16,-4 4-16-16,-5 7-480 0,-4 2-80 0,-4 4-32 0,-2 6 0 16,-3 7-160-16,-5-1 0 0,-3 7 0 0,-7 5 0 15,-3 1 0-15,-7 0-272 0,-5 1 64 0,-3-3 16 16,-3 1-144-16,-4-5-32 0,-2 0 0 0,-2-7 0 16,0-1 112-16,-5-3 0 0,-1 3 16 0,-7-3 0 15,-2 1 240-15,-2-5 0 0,-1 0 0 0,3-2 0 16,5-6-144-16,3-3 144 0,5-4-128 0,6 1 128 15,2-5 0-15,4-5 0 0,5-1 0 0,2-2 0 16,6-1 0-16,3-2 0 0,8-3 0 0,2-4 0 16,2 4 0-16,4 1 128 0,7-4-128 0,2 2 128 15,0 2-128-15,2 2 0 0,2 3 0 0,1 4 0 0,-3 2 0 0,-2 2 0 16,-1 2 0-16,1 6 0 0,-2 3 0 0,2-1 0 16,-6 3 0-16,-5 2 0 0,0 6 0 0,-4 1 0 15,-2 1 0-15,-2-2 0 0,-2 1 0 0,-1 5 0 16,-3-3-144-16,-5 4 144 15,-2 1-256-15,-4-5 0 0,-5 3 16 0,-4-1 0 0,1-5-16 0,-8 3 0 16,-3 1 0-16,-9 3 0 0,-2-3 256 0,-7 1 0 16,1 0 0-16,-3-5 160 0,5-8 64 0,4 1 16 0,2-9 0 0,0 1 0 15,-2-6 0-15,4-4 0 0,5-3 0 0,1 1 0 16,7-5-240-16,0 1 0 16,2-5 0-16,2 4 0 15,3 3-1248-15,-1-5-240 0,3 2-48 0,1 1-16 16,3 1-1280-16,2-6-256 0,2 2-48 0,2-1-16 0</inkml:trace>
  <inkml:trace contextRef="#ctx1" brushRef="#br0" timeOffset="10">24005 8257 6447 0,'-5'-10'272'0,"3"3"80"0,0 1-352 0,2 2 0 0,0 1 0 0,0 1 0 0,0 0 2464 0,2-2 416 0,0-2 96 0,5-1 16 15,3 1 96-15,3 1 32 0,6-1 0 0,3 2 0 16,7 4-880-16,8-7-160 0,5 5-32 0,7 0-16 15,7-4-688-15,5 2-144 0,3-5-32 0,0 1 0 32,2-3-512-32,-2 0-96 0,-8 3-32 0,1-3 0 0,3 3-336 0,-5-1-64 15,-4 1 0-15,-6 3-128 0,-3-3 0 0,-7 6 0 0,-3-5 0 0,-9 5 0 16,-2 2-256-16,-6 0-144 0,-4 4-48 0,-5 3-17888 16</inkml:trace>
  <inkml:trace contextRef="#ctx1" brushRef="#br0" timeOffset="11">18213 11174 2751 0,'-2'-4'256'0,"0"1"-256"0,0-1 0 0,2 2 0 0,0 0 432 0,0 0 32 0,-2-7 16 0,0 1 0 0,-3-9-160 0,1-2-48 16,2-3 0-16,-2 3 0 0,4-2-272 0,-2 0 160 15,-1-1-160-15,-1 5 128 0,2-4 560 0,-2 4 96 16,0 0 32-16,-1 2 0 16,1 2-48-16,0 0-16 0,0 3 0 0,-3-1 0 0,3 0 304 0,0 5 64 15,-1 0 16-15,1 4 0 0,0-1 400 0,2 3 96 16,2 3 16-16,2-1 0 0,0 2 16 0,2 2 0 15,5 5 0-15,1-5 0 0,3 5-368 0,2 4-64 16,2-4-16-16,4 6 0 0,-1-2-32 0,1 2-16 0,2 4 0 0,1-2 0 16,-1 0-480-16,1 2-112 0,1 3 0 0,3 4-16 15,2 3-240-15,0-3-64 0,-3 4 0 0,1-2 0 16,-3 0-256-16,-1-3 160 0,-3 1-160 0,0-5 128 16,-3 3-128-16,-4-5 0 0,-1 1 0 0,-4-5 0 15,-3-5-448 1,-4 1-32-16,0 0 0 0,-2-9 0 0,-2 5-976 0,-4-7-192 15,2 4-32-15,-5-10-8352 0,1 2-1664 0</inkml:trace>
  <inkml:trace contextRef="#ctx1" brushRef="#br0" timeOffset="12">18601 10695 7359 0,'-4'0'320'0,"2"0"80"0,-1 4-400 16,1-4 0-16,0 2 0 0,-2 0 0 16,0 5 2048-16,-5-1 336 0,-2 9 64 0,-8 6 16 0,0 5 480 0,-4 4 80 15,-5-1 32-15,-2 3 0 0,0 2-768 0,-2 1-160 16,-4 3-16-16,0-2-16 0,0 4-720 0,-3-1-144 16,3 1-16-16,2-1-16 0,0-3-720 0,2 2-144 0,2-6-16 15,1 2-16-15,3-2-304 0,5-11 0 0,6 1 0 0,4-10 0 16,5-3 0-16,6-3 0 0,4-4 0 0,4-4 0 31,5-2-1728-31,9-7-336 0</inkml:trace>
  <inkml:trace contextRef="#ctx1" brushRef="#br0" timeOffset="13">19564 10791 9215 0,'4'-3'816'0,"-2"1"-656"0,0 2-160 0,-2 0 0 0,0-4 1168 0,2 2 208 0,0 0 32 0,1-5 16 0,-1 1 1632 0,0-5 320 0,0 1 64 0,-6-1 16 15,-1 0-1248-15,-1 1-240 0,0 1-48 0,-5-1-16 16,0-1-704-16,-1 3-144 0,-1 1-32 0,-4 1 0 15,2-3-384-15,-2 7-96 16,0-2-16-16,-2 4 0 0,-3 0-240 0,-1 6-48 0,-5 3-16 16,-2 4 0-16,5 1-96 0,-5 3-128 0,0 5 176 0,3 3-176 15,3-1 128-15,3 3-128 0,4 1 0 0,4-2 0 0,4 1 0 16,5-3 0-16,2 3 0 0,4 3 0 0,5 0 0 0,3 6 0 16,5-2 0-16,4 5 0 15,5 3 0-15,3-6 0 0,3 3 0 0,4-3 0 16,3-6 192-16,1-3-192 0,-2-5 192 0,2-12-192 0,-1 1 160 0,-3-5-160 15,0-4 128-15,-4-4-128 0,-3-2 0 0,-3-2 0 16,-1-3 0-16,-4 1 0 16,-2-3-448-16,-4-4-64 0,-4 2 0 0,-3 3-11312 15,-2-1-2256-15</inkml:trace>
  <inkml:trace contextRef="#ctx1" brushRef="#br0" timeOffset="14">19199 11114 18431 0,'-6'-6'1632'0,"4"-1"-1312"0,0 3-320 0,2 4 0 16,0-4 1104-16,0 2 160 0,2 2 16 0,0-7 16 0,7 3 2672 0,3-7 512 16,8 1 128-16,3-7 0 0,5 6-3088 0,-1-4-624 15,1 5-128-15,2 1-32 0,0 5-352 0,-5-3-64 16,3 3 0-16,-3 4-16 0,5 0-432 0,0 0-96 15,2 4-16-15,0-1-12496 16,4 1-2512-16</inkml:trace>
  <inkml:trace contextRef="#ctx1" brushRef="#br0" timeOffset="15">20435 10865 5519 0,'0'-2'496'0,"0"2"-496"0,0 0 0 0,0 0 0 0,0 0 640 0,-2 2 48 0,2 0 0 0,-2 5 0 16,-3 3 1344-16,3 3 272 0,-2 6 48 0,0 3 16 0,-1 3-976 0,3 1-192 15,0 1-48-15,2 5 0 0,0 0 384 0,-2 6 80 16,4-3 16-16,-4 3 0 0,0 2-544 0,-2 1-96 15,-1 1-32-15,1-1 0 0,-2-1-576 0,1-1-112 0,1-10-16 0,2-3-16 16,0-5 48-16,0-10 16 0,2-5 0 0,0-6 0 16,0-2 656-16,0-6 128 15,0 1 16-15,0-10 16 0,0 2-288 0,0-2-48 16,0-4-16-16,2-7 0 0,-2 3-416 0,2-3-96 0,0 5 0 0,0-9-16 16,3-5-96-16,1-1-16 0,0-2 0 0,1 4 0 15,-1 1-128-15,3-3 0 0,-1 0 0 0,1-7 128 16,3 3-128-16,1 1-192 0,0 5 32 0,2 4 16 15,2 0-224-15,0 4-32 0,2 3-16 0,0 1 0 16,-2 5 112-16,0 4 32 16,3 5 0-16,-5 1 0 0,2 7-192 0,-5 2-48 0,1 6 0 0,0 1 0 0,0 3 192 0,2 5 16 15,4 2 16-15,0 5 0 0,2-1 288 0,-2 0 144 16,1 3-16-16,-1-1 0 0,2 7-128 0,-2 4 192 16,3 0-192-16,-8 2 192 0,-1-8-192 0,-2 4 0 15,2 10 0 1,-1 5 0-16,1 2 0 0,-2 0-272 0,-1 0 64 0,1-2 16 15,-2-7-192-15,-3 1-48 0,0-7 0 0,-1-11 0 32,-1-1-400-32,-4-3-96 0,2-6-16 0,-4-5 0 0,2 1-912 0,-4-5-176 0,2-2-32 0,-5-2-16 0</inkml:trace>
  <inkml:trace contextRef="#ctx1" brushRef="#br0" timeOffset="16">20550 11227 22111 0,'-4'-6'976'0,"4"1"208"0,0 1-944 0,0 2-240 0,2 0 0 0,0 0 0 0,0 2 2624 0,4 0 496 0,5-7 80 0,6 3 32 16,4 4-1680-16,3-6-336 0,3 6-64 0,1 0 0 15,0 0-816-15,2 0-144 0,-1 0-48 0,1 0 0 16,2 0-960-16,-2 0-192 0,-2 0-32 0,-1-5-9696 15,1 3-1936-15</inkml:trace>
  <inkml:trace contextRef="#ctx1" brushRef="#br0" timeOffset="17">20271 10556 6447 0,'-4'-12'576'0,"1"5"-576"0,1 1 0 0,2-3 0 16,-2 7 2240-16,2-2 320 0,2 2 80 0,0-9 16 15,3 1 1392-15,1-1 288 0,5-4 48 0,-1 4 16 16,3 3-2112-16,4 4-432 0,2-3-64 0,3 7-32 15,3 0-832-15,3 0-160 0,4 7-48 0,2-7 0 16,-2 2-320-16,4 2-64 0,5 0-16 0,1-2 0 0,5 3-16 16,0-1-16-16,-5 2 0 0,1-1 0 0,4 1-288 0,-7-4 160 15,-1-2-160-15,-3 0 128 0,-4 0-128 0,-4-2-144 16,-1 2 144-16,-3 0-12832 16,-9 0-2448-16</inkml:trace>
  <inkml:trace contextRef="#ctx1" brushRef="#br0" timeOffset="18">23214 11076 12895 0,'-2'-7'1152'0,"0"-1"-928"0,0 2-224 0,0 1 0 0,0 3 1216 0,-2-4 208 0,-3-9 48 0,-4-6 0 0,-1-7 384 0,-5-4 96 0,2 0 16 0,-2 7 0 16,2 1-1296-16,-2 7-256 16,2 4-48-16,-2 3-16 0,-2 3 352 0,-1 7 80 0,-3 2 16 0,2 7 0 0,-3 4-288 15,3 2-64-15,2 2-16 0,0 4 0 0,-1 2-432 0,6 5 0 16,3 2 0-16,2 4 0 0,7-2 0 0,4 6 0 15,7 0 0-15,2-3 0 0,1-6 0 0,5 1 288 16,3 2-32-16,3-11 0 0,5 1 224 0,-1-12 32 16,1-3 16-16,2-16 0 15,-5 3 64-15,1-7 16 16,2-8 0-16,-3-7 0 0,-1 2 32 0,-5-1 16 0,-2-1 0 16,-4 0 0-16,-3 7-464 0,-1-7-192 0,-3 1 176 15,1-9-176-15,-5 8 0 0,0 0 0 0,-4 5 0 16,0 4 0-1,-1 6-704-15,-1 2-96 0,0 5-16 0,-2 4 0 16,-1 4-256-16,-1 0-48 0,-1 7-16 0,1-1 0 0,1 3 656 0,3 4 128 0,0 0 32 0,2 8 0 16,2-2 640-16,2 7 144 0,4 4 32 0,5 0 0 15,2 2-32-15,1-2 0 0,3-2 0 0,3-5 0 16,3-1-80-16,1-5-32 0,-1-13 0 0,0-2 0 16,3-4-112-16,-1-4-32 0,3-7 0 0,-7 1 0 15,-1-3-16-15,-1-2 0 0,-2-8 0 0,-2 1 0 0,-2 3-192 16,-3-2 176-16,-1 2-176 0,-1-7 160 15,-4 3-448-15,1 2-96 0,-3-3 0 0,0 3-16 16,-2 2-176-16,0 2-48 0,0 0 0 0,0 0 0 0,0 0 176 0,2 4 48 16,0 2 0-16,3 3 0 15,-1 1-48-15,2 5-16 0,3 0 0 0,1 2 0 0,1 0 96 16,-2 6 32-16,3 5 0 0,-1 0 0 0,0 10 64 0,-1-2 16 16,-1 2 0-16,-3 5 0 0,1 2 256 0,-1 4 0 0,0-1 128 15,-1 1-128-15,-1-2 448 0,2 2 0 16,-4-8 0-16,1-3 0 0,1-6 256 0,0-2 32 0,0-9 16 0,1 0 0 15,-1-4 368-15,0-6 80 0,0-3 16 0,1-2 0 16,-1-1-384-16,0-5-80 0,0 2-16 0,-2-2 0 16,1-5-384-16,-1 3-80 15,0-4-16-15,2-3 0 0,-4 3-128 0,4-3-128 0,1-1 192 0,1-1-192 16,3 0 0-16,-1 1 0 0,3 3-160 0,-1 5 160 16,3 0-480-1,-2 6 32-15,4 0 0 0,-2 7 0 0,1 2-128 0,-3 4 0 0,2 4-16 0,-2 2 0 16,-1 5 368-16,1 2 80 0,-3 6 16 0,1 4 0 15,-1 3 384-15,-1 2 96 0,-1 4 16 0,-2-1 0 0,1-3-48 16,1 2-16-16,0 2 0 0,3 0 0 0,4-7-304 0,0-1 0 16,4-9 0-16,0-5 0 15,0 3-768-15,2-11-144 0,2 0-48 0,3-4-15072 16</inkml:trace>
  <inkml:trace contextRef="#ctx1" brushRef="#br0" timeOffset="19">24648 10786 6447 0,'-9'0'576'0,"1"0"-576"0,1 0 0 0,1 2 0 0,0 1 640 0,-5 3 0 0,-8-2 16 0,-13 9 0 15,-11 2 1856-15,-4 6 368 0,5 3 80 0,6-3 16 16,4 2-112-16,8-1-32 0,7-1 0 0,2 0 0 15,11 3-1168-15,0 1-224 0,4-4-48 0,4 1-16 16,5 1-544-16,3-6-128 0,3 2 0 0,4-2-16 16,7-4-48-16,0-2 0 0,3-5 0 0,1-2 0 15,-6-6-384-15,1-2-96 0,5-7-16 0,0-6 0 0,2-4-144 0,-2-9-144 16,-1 0 144-16,-3-1-208 0,-7 5 208 0,0-4 0 16,0-4 0-16,-4-2-144 15,0-7 144-15,-2 3 0 0,-2-3 0 0,-5-3-128 16,-2-1-176-16,-2-4-16 0,-2 2-16 0,-4 0 0 15,2 10-784-15,-4 1-160 0,-1 4-16 0,-1 0-16 16,1 13 336-16,-1 1 64 0,-3 8 16 0,3 3 0 0,1 7 1472 0,1 2 288 16,0 11 64-16,1-1 16 0,3 12 128 0,2 1 16 0,2 9 16 0,5 2 0 15,1 6-256-15,3 5-48 0,2 4-16 0,4-4 0 32,0 0-336-32,0-5-80 0,2 5-16 0,0-3 0 0,-2-1-160 0,2 1-16 0,0 5-16 0,-2-2 0 31,-2-7-160-31,0-6-256 0,0-2 64 0,0-5-18400 15</inkml:trace>
  <inkml:trace contextRef="#ctx1" brushRef="#br0" timeOffset="20">26188 10667 5519 0,'0'-4'496'0,"0"2"-496"0,0 2 0 0,0 0 0 0,0 0 1360 0,0 0 176 0,0 0 48 0,2 2 0 16,2 2 1088-16,3 0 208 0,3 5 64 0,3 2 0 15,4-1-496-15,4 5-80 16,3-2-32-16,1 6 0 0,-1-6-544 0,1 2-96 0,5 6-32 0,0 0 0 16,2 3-832-16,-2-3-192 0,0 2-16 0,-1-1-16 15,-1-3-288-15,-4-2-64 0,-3 0-16 0,-2-6 0 16,0 1-240-16,-2 1 128 0,-4 0-128 0,-2-2 0 0,-3-1 0 0,-1-6 0 15,-3 5 0-15,-4-3 0 16,2 3-1280-16,-4-5-128 0,0 2-48 16,-3-6-9296-16,1 3-1856 0</inkml:trace>
  <inkml:trace contextRef="#ctx1" brushRef="#br0" timeOffset="21">26716 10520 13823 0,'-2'11'608'0,"-2"-7"128"0,2 3-592 0,-3-1-144 0,1-2 0 0,0 3 0 15,-3 3 2672-15,-3 1 496 0,-9 12 96 0,-7 7 32 16,-6 6-912-16,-4 0-176 0,2-1-32 0,0 1-16 16,0-4-1072-16,2-5-192 0,2 5-64 0,0-4 0 15,7 0-352-15,-1-7-80 16,5 0-16-16,4-2 0 0,4-4-384 0,7-4 0 0,2-5-144 0,6-1 144 15,7-3-2368-15,6-4-352 0</inkml:trace>
  <inkml:trace contextRef="#ctx1" brushRef="#br0" timeOffset="22">27719 10461 14735 0,'-4'-7'640'0,"2"1"160"0,0 2-640 0,0-1-160 0,-1 1 0 0,1 2 0 16,0-2 1792-16,-2-1 320 0,0-3 64 0,-5-3 0 15,-4-4 304-15,1 5 48 0,-3-1 16 0,0 5 0 16,-2 1-1392-16,0 3-288 0,-2 2-48 0,-1 0-16 15,-1 5-128-15,0 1-32 0,2 2 0 0,-3 1 0 16,-1 6-304-16,-1 2-64 0,-1 4-16 0,4 7 0 16,1 0-96-16,6 1-32 0,7 1 0 0,5 0 0 15,4 0 128-15,7-3 32 0,1 1 0 0,5-2 0 0,4-1-48 0,5 1-16 16,1-3 0-16,1-4 0 0,2-2-80 0,1-2-16 16,8 2 0-16,1-10 0 0,0-1-272 0,-1-6-64 15,-3-2-16-15,-2-4 0 16,-3 1-592-16,-1-5-112 0,-5-1-32 0,-5 5 0 15,-4-5-1408-15,-5 2-272 0</inkml:trace>
  <inkml:trace contextRef="#ctx1" brushRef="#br0" timeOffset="23">27472 10639 19343 0,'0'-4'1728'0,"0"2"-1392"0,2 2-336 0,0 0 0 16,1-2 1728-16,3 0 256 0,2-2 64 0,7-3 16 15,9-3 1184-15,1-1 224 0,3 4 48 0,0-3 16 16,2 6-2512-16,-3 1-512 0,3-1-112 0,0 4-16 16,0 0-880-16,2 2-176 0,4-2-32 0,0 0-16768 15</inkml:trace>
  <inkml:trace contextRef="#ctx1" brushRef="#br0" timeOffset="24">28422 10220 12895 0,'0'9'576'0,"0"-1"112"0,2-2-560 0,0 1-128 0,-2 1 0 0,3-5 0 16,-1 5 3552-16,0 9 672 0,6 4 144 0,-1 13 32 15,-1 9-1680-15,3 6-336 0,-3 2-64 0,-2 2-16 16,1 0-1168-16,-3-4-240 0,-2-4-64 0,0-2 0 15,0-9-464-15,0-4-112 0,2-5 0 0,-2-4-16 16,0-6-240-16,2-4 0 0,0-5 0 0,0-1 0 16,0-5-208-16,3 0-144 0,-1-7-32 0,0-1-11520 15,-2-3-2304-15</inkml:trace>
  <inkml:trace contextRef="#ctx1" brushRef="#br0" timeOffset="25">28337 10114 15663 0,'6'-9'688'0,"-1"5"144"0,1-5-656 0,0 7-176 0,1-4 0 0,-1 6 0 16,5-7 3360-16,6-3 640 0,15-3 128 0,6 0 32 31,9-4-1216-31,-4 7-224 0,-7 1-48 0,-6 7-16 15,-1 2-1824-15,-5 4-384 0,-5 7-64 0,-4 2 0 16,-2 1-384-16,-9 4 0 0,-2 3 0 0,-6 6 0 16,-3 1-208-16,-3 0-16 0,-5 4 0 0,-2-5 0 15,0 5-48-15,-2-4-16 0,-3 6 0 0,1 2 0 16,-2-6 112-16,1 2 32 0,1-2 0 0,2-2 0 16,4-7-352-16,2-4-64 0,9 0-16 0,0-13 0 15,4 3-32-15,4-12-16 0,0 3 0 0,5-2 0 0,1-7 624 16,5 1 0-16,4-1 0 0,1-4 0 0,-1 2 336 0,4 0 144 15,5-1 32-15,2-1 0 0,-3 4-272 0,1 3-48 16,2 3-16-16,-2-1 0 0,4 4-48 0,2 2 0 16,0 4 0-16,0 2 0 0,-2 5 256 0,-5 4 64 15,-1-2 0-15,-5 6 0 0,-6 4-112 0,-2 3-16 16,-5 2 0-16,-5 1 0 0,-6 3-320 0,-3 0 144 0,-5 2-144 0,-6 0 0 16,-4 0 272-16,-2-2-48 0,-3 2-16 0,-2-2 0 15,-1-4-208-15,-3 0 0 0,0-3 0 0,2-3 0 16,4-5 0-16,-1 0 0 0,-1-7 0 0,0 1 0 15,1-3 0-15,1-3 0 16,-2-1 0-16,3-4-160 0,1 0-320 0,3-9-64 16,4 5-16-16,0-7 0 0,0 1-1168 0,0-3-224 0,2-2-48 15,4 0-8400-15,3-4-1680 0</inkml:trace>
  <inkml:trace contextRef="#ctx1" brushRef="#br0" timeOffset="26">28149 9720 17503 0,'-8'0'1552'0,"4"-4"-1232"0,2 1-320 0,-1 1 0 0,3 2 1344 0,0 0 192 0,3 0 64 0,3 0 0 0,7-2 2336 0,6 2 480 0,6-4 80 0,10 0 32 16,7 1-2912-16,7-3-576 0,7-5-112 0,5 3-32 15,3-1-320-15,0-1-80 0,-4 1-16 0,-5 7 0 16,-6-4-176-16,-6 1-48 0,-7 5 0 0,-4 0 0 16,0 0-256-16,-2 0 0 0,4 7 128 0,-7-1-128 31,-1-1-896-31,-7 1-224 0</inkml:trace>
  <inkml:trace contextRef="#ctx1" brushRef="#br0" timeOffset="27">19657 15238 14735 0,'5'0'1312'0,"-3"-4"-1056"0,0 4-256 0,0 0 0 0,0 0 1328 0,0 4 208 0,7-4 32 0,1 0 16 0,5 6 592 0,2 1 112 16,3 8 16-16,1-5 16 0,0 9-464 0,3 1-112 16,1 1-16-16,-1 2 0 0,-1 3-448 0,0 1-80 15,3 1-32-15,2-2 0 0,-3 1-592 0,-1 1-128 16,-1 4-32-16,-2-2 0 0,-1 0-208 0,-1-1-32 15,-2-1-16-15,-2 0 0 0,0-1-160 0,-3-3 0 16,-1-3 0-16,0-2 0 0,-3-4 0 0,1-2 0 0,-3-5 0 16,1 1 0-16,-1-5 0 0,-2 0-304 0,0-4 48 0,-1 0 16 31,-1 0-1248-31,-2-8-256 0,2 2-48 0,-2-5-14400 0</inkml:trace>
  <inkml:trace contextRef="#ctx1" brushRef="#br0" timeOffset="28">20316 15114 8287 0,'0'-2'368'0,"0"0"80"0,0 0-448 16,0 2 0-16,0 0 0 0,0 0 0 0,0 2 2704 0,-3 2 464 15,1 3 96-15,0 1 0 0,-4 7-32 0,-3 2-16 16,-1 7 0-16,-3 3 0 0,-2 5-1040 0,-6 4-224 16,-3 9-32-16,-4 0-16 15,-3 8-880-15,-4-2-192 0,1 2-16 0,-2 1-16 0,4-5-512 0,0-7-96 0,5 3-32 0,-1-11 0 16,2-2-160-16,5 0 192 0,2-9-192 0,0-2 192 16,4 1-192-16,0-12 0 0,2 1 0 0,5-11 128 15,-1 0-128-15,5-6-256 0,4-3 64 0,-2-6-12288 16,4 0-2448-16</inkml:trace>
  <inkml:trace contextRef="#ctx1" brushRef="#br0" timeOffset="29">21564 15189 12895 0,'-2'0'1152'0,"2"-4"-928"0,0 2-224 0,0 2 0 0,0-3 1040 0,-3 1 176 0,1-2 16 0,0-2 16 15,0-5 1648-15,-4 0 336 0,1-1 64 0,1 1 16 16,-2-2-1360-16,-1 2-272 0,3-3-48 0,-4 1-16 15,1 0-400-15,-1 0-96 0,-3 0-16 0,3 3 0 16,-3-1-496-16,2 3-96 0,-3-1-32 0,1 1 0 16,-2 3-272-16,0-1-48 0,1 4-16 0,-5 2 0 0,4 2-144 15,-2 4 160-15,0-1-160 0,0 3 160 0,0 1-160 0,0 3 0 16,2 3 0-16,-1 2 0 0,-1 5 0 0,2 1 0 16,-2 7 128-16,4 0-128 0,-2 2 0 0,3 6 0 15,1 7 0-15,-1 2 0 0,3 6 0 0,5-2 0 16,2 2 0-16,2-4 0 0,5-4 0 0,3-3 0 15,5-3 0-15,4-7 128 0,5-9-128 0,4-4 0 16,1-6 0-16,3-2 0 0,0-1 0 0,0-8 192 16,2 3-64-16,-4-1 0 0,0-4-128 0,-5-7 0 0,-1 5 0 0,-3 0 0 31,-2-2-400-31,-4-2-16 0,0-1 0 0,-4-3 0 16,-5 1-1376-16,1-2-256 0,-5 3-64 0,-2-1-13840 0</inkml:trace>
  <inkml:trace contextRef="#ctx1" brushRef="#br0" timeOffset="30">21148 15566 22111 0,'-2'-5'976'0,"2"3"208"0,2-4-944 0,0 4-240 0,1 2 0 0,1-2 0 0,0 2 3056 0,7 0 560 16,4-7 112-16,6 3 32 0,7 4-1712 0,-1-4-320 15,3 4-80-15,-2 0-16 0,-3 0-1216 0,3 0-240 16,-2 0-48-16,1-2-128 0,1 2 0 0,0-5-304 15,2 1 48-15,-1-4-18128 16</inkml:trace>
  <inkml:trace contextRef="#ctx1" brushRef="#br0" timeOffset="31">22829 15021 10127 0,'2'-9'896'0,"0"1"-704"0,0 1-192 0,-2 3 0 0,2 0 1328 0,1-3 224 0,-1-10 48 0,4-4 16 16,0-11 624-16,1 4 112 0,1 7 16 0,-3 4 16 16,-1 7-976-16,0 3-208 0,-2 7-48 0,0 7 0 15,-2 7 80-15,3 3 16 0,-1 11 0 0,-2 0 0 16,-2 6-320-16,2 2-64 0,0 4-16 0,0 3 0 0,0 4-448 0,0 0-80 16,0 2-32-16,0 0 0 15,0 2-288-15,0 0 0 0,0 4 128 0,2-2-128 0,-2 1 0 0,-2-5 0 16,-1-7 0-16,1-3 0 0,-2-10 0 0,0-7-144 15,2-10 144-15,-3-1-128 0,1-2 128 0,-2-9 0 16,1 0-144-16,-1-9 144 0,0-2 0 0,-1-4 240 16,3-4-48-16,-2-4 0 0,1-3-192 0,1-1 144 15,0-1-144-15,0 0 128 0,-1 1-128 0,1-3 0 0,2 2-160 16,-2-2 160-16,2 1-192 0,-1-6 192 0,3 4-208 0,3-3 80 16,-1-5-48-16,2 1 0 0,2 0 0 0,3-1 0 15,-1-1-144-15,3 1-16 0,2 3-16 0,2 0 0 16,-3 4 176-16,3 4 48 0,0 1 0 0,0 1 0 15,2 5 128-15,-2 2 0 0,0 2 0 0,2 2 0 16,0 4 128-16,0 1 16 0,0 3 0 0,2 3 0 16,-2 2 304-16,5 2 48 0,-1 6 16 0,2-4 0 15,1 7-96-15,-1-3-16 0,3 1 0 0,-5 3 0 16,0 5-240-16,1 6-160 0,-1 3 192 0,-4 8-192 16,-2 0 0-16,-4 6 0 0,4 0 0 0,-5 5 0 15,-1 2 0-15,-1 4 0 0,-1 0 0 0,1-5 160 0,-4-1-160 16,3 6 192-16,-1 0-192 0,1 2 192 0,-1-4-336 0,0-9-64 15,1-2-16-15,-1-6 0 0,1-4 80 0,-1-7 16 16,0-4 0-16,1-7 0 16,1-1-432-16,-1-7-80 0,1 0 0 0,-1 0-16 15,-3-7-1856-15,-2 3-368 0,0-5-80 0,-2 1-16 0</inkml:trace>
  <inkml:trace contextRef="#ctx1" brushRef="#br0" timeOffset="32">22867 15502 7359 0,'0'0'656'0,"2"-2"-528"0,3 2-128 0,-1-5 0 0,4 3 3584 0,-3 0 704 0,1 0 128 0,7 2 16 0,10-6-384 0,7-5-80 0,8 3 0 0,3-1-16 15,1 5-2480-15,-1-7-512 0,-1-2-80 0,1 1-32 16,-1 1-672-16,-1-2-176 0,-1 0 0 0,0 3-12016 15,1-1-2432-15</inkml:trace>
  <inkml:trace contextRef="#ctx1" brushRef="#br0" timeOffset="33">23813 14874 10127 0,'2'-11'448'0,"-2"5"96"0,2-1-544 0,-2 3 0 0,2 4 0 0,-2-4 0 16,2 0 1968-16,1-3 272 0,1 1 64 0,0-5 16 0,2-2 640 0,-1 5 128 15,-1 2 32-15,0 1 0 0,1 3-1168 0,-1 2-224 16,-2 2-64-16,0 3 0 0,0 5-656 0,0-6-144 15,-2 9-32-15,2-2 0 0,-2 2-208 0,0 6-48 16,0-2-16-16,0 4 0 0,0 3-256 0,-2 1-48 16,2 3-16-16,-2-3 0 15,4 3-80-15,0 2-16 0,3 2 0 0,-1 0 0 0,2-3-144 0,1 3 160 16,-1 5-160-16,3-3 160 16,-1 2-160-16,1-4 0 0,1 2 0 0,1-2 128 0,4-2-128 0,0-3 0 0,2-3 0 0,2-1 0 15,2-8 128-15,1-2-128 0,1-5 192 0,3 1-64 16,-3-3 32-16,0-2 0 0,-1 1 0 0,-1-5 0 15,0 0-160-15,-1-9 0 0,-3 3 144 0,0-3-144 16,0-1 128-16,-2-3-128 0,2 0 128 0,0-8-128 16,-2-3 144-16,2 3-144 0,-3-9 192 15,1 0-192-15,0-6 144 0,0-2-144 0,-2 0 0 0,0-1 144 32,-3-1-144-32,-1 2 0 0,-1-3 0 0,-3 3 0 0,-1 4 0 0,-4 2 0 0,-2 4 0 0,-2 0-176 31,-1 7-208-31,-3 4-32 0,1 2-16 0,-1 2 0 0,-1 5 32 15,3 6 0-15,2-5 0 0,-3 7 0 16,5 3-816-16,0 1-176 0,2 2-16 0,4-2-15488 16</inkml:trace>
  <inkml:trace contextRef="#ctx1" brushRef="#br0" timeOffset="34">24882 14682 7359 0,'2'-8'320'0,"-2"3"80"0,2 3-400 0,1-2 0 0,-3 4 0 0,0 0 0 0,0 4 2384 0,2-2 400 0,2 7 80 0,0 6 16 16,0 8 576-16,1 5 128 0,-3 6 32 0,2 4 0 15,2 9-1312-15,-3-2-256 0,1 2-48 0,-2 0-16 16,0 2-912-16,0-3-192 0,0-3-48 0,3 2 0 15,-3 1-528-15,0-1-112 0,0-2-32 0,2-5 0 16,-2-2-160-16,3-6 0 0,-1-2 0 0,0-11 0 16,5-2-160-16,-5-9-64 0,2-4-16 0,-1-4 0 15,1 2-960-15,-2-13-192 0,3-2-32 0,-3-4-9744 16,2-4-1952-16</inkml:trace>
  <inkml:trace contextRef="#ctx1" brushRef="#br0" timeOffset="35">24886 14706 16575 0,'-2'0'1472'0,"0"-2"-1168"0,2-1-304 0,2 1 0 15,0 2 2224-15,1-4 384 0,3-2 80 0,2-9 0 16,9-2 656-16,5-5 128 0,3 5 32 0,3-6 0 15,2 8-2128-15,0-2-416 0,0 2-96 0,-1 2-16 16,-1 5-400-16,-2 4-96 0,-3 1-16 0,-4 8 0 16,0 3-336-16,-4 5 144 0,-2 4-144 0,-2 4 0 15,-7 7 0-15,-2 0-272 0,-2-1 16 0,-2 5 16 0,-4 7-80 16,-3-7-32-16,-2-1 0 0,1 4 0 0,-3-6 208 0,-2 1 144 16,0-2-192-16,-2-3 192 0,2 1-144 0,0-7 144 15,2-2 0-15,-1-2-144 0,3-4 144 0,-2-3 0 16,3 1-144-16,1-3 144 0,5-6-192 0,4 2 48 15,0-4 0-15,4-2 0 0,2 0-48 0,1-1 0 16,3 1 0-16,1-7 0 0,4 3 192 0,-2-3 0 16,6-2 160-16,-2 1-160 0,4-1 320 0,1 2-16 15,1 3-16-15,3-3 0 0,-1 5-128 0,3 1-32 0,-3 5 0 16,1 3 0-16,-5 5-128 0,-2 3 0 0,-2 1 0 0,0 6 128 16,-4 3-128-16,0 0 0 0,-4 7 0 0,-3 2 0 15,-2 4 0-15,-4 0 0 0,-6 2 0 0,-3 2 0 16,-1 3 0-16,-3 1 0 0,-6 1 0 0,0-5 0 15,-1-4 192-15,-1-2-32 0,2-4-16 0,-5-3 0 16,3-3-144-16,-2-5 192 0,-1-5-192 0,-1 1 192 16,1-4-192-16,-1-3 0 0,-3-2-160 0,0-4 160 31,1-2-480-31,-3-2 0 0,-2-2 0 0,2-3 0 16,0-2-608-16,0-1-128 0,3 1-32 0,-3-6 0 15,0-4-1264-15,0-1-256 0</inkml:trace>
  <inkml:trace contextRef="#ctx1" brushRef="#br0" timeOffset="36">22467 14576 9215 0,'-7'-2'816'0,"3"0"-656"0,2-1-160 0,0 3 0 0,2 0 480 0,-2 0 64 0,-5-6 16 0,-1-5 0 0,-1 1 1168 0,-1-1 224 16,3 0 48-16,3-3 16 0,2 7-496 0,2-4-112 16,4 1 0-16,0 1-16 0,1 5 368 0,1-4 80 15,3 1 16-15,-3 3 0 0,3 2-512 0,1 2-80 16,1 0-32-16,4 2 0 0,0 0-240 0,2 4-48 16,4-3-16-16,0-1 0 0,3 0-416 0,6-2-96 15,6 0-16-15,4-2 0 0,1 0 32 0,10-5 0 16,4 3 0-16,7-5 0 0,-2 1-288 0,8-3-144 0,8 1 160 15,7-3-160-15,3 2 224 0,-1-6-48 0,-4 0-16 0,4 2 0 16,-6-2-160-16,6 0 0 0,7 2 144 16,3-2-144-16,10 7 0 0,-5-1 0 0,2-4 0 0,0 2 0 15,-2-6 128-15,3 0-128 0,-5 0 160 0,4-3-160 16,4 3 320-16,-3-2-16 0,-1 4-16 0,-13-4 0 16,-6 6-64-16,-6-4-16 0,-4 4 0 0,-7-4 0 15,-9 4-208-15,-4 4 0 0,-4 7 128 0,-8-5-128 16,-7 7 0-16,-9 2 0 0,-1 0 0 0,-9 2 0 15,-5 3 0-15,-5 1 0 0,-3 2 0 0,-4-1 0 16,-5 3-288-16,-3 1 48 0,-3 0 16 0,-2-1 0 16,0 1-480-16,0-2-80 0,-2-1-32 0,2-2-17568 15</inkml:trace>
  <inkml:trace contextRef="#ctx1" brushRef="#br0" timeOffset="37">18077 14150 11055 0,'0'-9'976'0,"0"3"-784"0,0 4-192 0,-2-2 0 0,2-1 1248 0,0-1 208 0,0-7 32 0,0-2 16 0,0-6 1056 0,4 4 224 15,0 6 32-15,5 5 16 0,-1 2-1264 0,5 8-256 16,2 7-48-16,2 6-16 0,4 0-48 0,5 4-16 15,4 0 0-15,4 1 0 0,0 1-432 0,0 0-96 16,2 3-16-16,-4 0 0 0,-2 1-320 0,-2 1-80 0,-1 0-16 0,1 3 0 16,0-1-48-16,-3 0-16 0,-1 0 0 0,-3-2 0 15,-2-5-160-15,-2-4 0 16,0-4 0-16,-2 0-176 0,-2-4 176 0,-2-5 0 0,-1 0-144 0,-3-3 144 31,-3-1-592-31,-4-2-48 0,0 0-16 0,-2-2 0 0,-5-1-1616 16,1-7-320-16,-5 3-64 0,1-1-10832 0</inkml:trace>
  <inkml:trace contextRef="#ctx1" brushRef="#br0" timeOffset="38">18543 13890 13823 0,'0'-2'1216'0,"3"-4"-960"16,-1 2-256-16,-2 4 0 0,2 0 1200 0,-2 0 192 15,2-5 32-15,2 1 16 16,-2 2 1648-16,0 2 336 0,-2 4 64 0,0-4 16 0,0 0-2016 0,-17 55-400 16,5-23-64-16,-3 7-32 0,-2 8-272 0,-5 4-48 0,-1 4-16 15,-3 7 0-15,-3 2-80 0,-1-1 0 0,4-5-16 0,-1 4 0 16,-1 2-240-16,4-5-64 0,3-6 0 0,2-8 0 16,4-4-96-16,4-10-32 0,5-5 0 0,2-11 0 15,6-4-128-15,0-11 0 16,2-5 0-16,3-3 0 15,3-7-480-15,3-2-128 0,4-4-32 0,2-1-16912 0</inkml:trace>
  <inkml:trace contextRef="#ctx1" brushRef="#br0" timeOffset="39">19994 13820 13823 0,'-4'-11'1216'0,"2"5"-960"0,2 0-256 0,-3-1 0 0,1 3-128 0,0 0-80 0,2 2-16 0,-2-9 0 16,-2 0 2464-16,-5-4 512 0,1-2 80 0,-3 2 32 16,-2 3-1232-16,-4 1-240 0,0 5-48 0,-2-1-16 15,-2 5 416-15,-5 4 96 0,-4 5 16 0,3-3 0 16,-3 7-640-16,0 1-128 0,0 5-32 0,-2 3 0 15,2 3-544-15,5 0-128 0,-1 5 0 0,7-2-16 0,2 6-368 0,9 6 128 16,1-6-128-16,7 6 0 0,7 0 176 0,3 1-48 16,7 1 0-16,5-2 0 0,3 3-128 0,5-9 0 15,6-2 0-15,0-5 0 0,3-1 0 0,-3-9 160 16,-2-5-160-16,2-6 160 16,0-4-160-16,1-4 0 0,1-2 0 0,-6-3 128 0,0 3-128 0,-4-9 0 0,-1 4 0 0,-1-1 0 31,-3 1-416-31,-4-4-112 0,-2 4-32 0,-4 1 0 15,-2-1-1536-15,-5 3-304 0,-1 3-64 0,-3 1-12336 0</inkml:trace>
  <inkml:trace contextRef="#ctx1" brushRef="#br0" timeOffset="40">19527 14046 21183 0,'-12'0'944'0,"7"0"192"0,1 0-912 0,2 0-224 16,2-2 0-16,2 2 0 0,2-3 1664 0,5 3 304 0,8-4 48 0,6-4 16 0,9-3 1056 0,2-4 224 16,5-2 32-16,-3 0 16 0,4 2-2256 0,-3-2-448 15,-3 6-80-15,0 1-32 0,-4-1-416 0,-1 7-128 16,-3 2 0-16,4 0 0 16,-2 0-752-16,-3 2-256 0</inkml:trace>
  <inkml:trace contextRef="#ctx1" brushRef="#br0" timeOffset="41">19964 13475 18431 0,'7'-28'816'0,"-5"14"160"0,2 1-784 0,-2 2-192 0,0 5 0 0,-2 1 0 0,2 1 1568 0,0 0 272 15,3-2 48-15,1-1 16 0,-2 3 448 0,-2 8 80 16,1 7 32-16,-6 2 0 0,1 8-1392 0,-4 7-288 15,0 8-48-15,-5 4-16 0,0 9-208 0,-2 9-64 16,-4 3 0-16,-4 10 0 0,-2 10 128 0,-5-1 0 16,-2 8 16-16,-2-5 0 0,-2-4-304 0,2-7-64 15,7-8-16-15,1-7 0 0,3-4 16 0,4-8 0 0,4-4 0 0,0-7 0 16,3-2-224-16,1-5 0 0,3-8 0 0,4-6 0 16,2-6-208-16,4-14-48 0</inkml:trace>
  <inkml:trace contextRef="#ctx1" brushRef="#br0" timeOffset="42">21114 13477 5519 0,'-2'-2'496'0,"0"2"-496"0,2-4 0 0,0 4 0 0,0 0 848 0,-2 0 80 0,2 4 16 0,0-4 0 16,-2 7 960-16,2 7 192 0,-2 3 32 0,0 9 16 15,-1 4-1008-15,1 8-208 0,0 3-32 0,0 3-16 16,0 5-112-16,0-6-32 0,4 4 0 0,-2 2 0 0,2-3 176 15,0 3 48-15,2 3 0 0,-1-6 0 0,1-5-576 0,0-9-96 16,-2-7-32-16,0-6 0 0,3-8-256 0,-5-7 0 16,-3-4 0-16,1-4 0 15,0-4 624-15,-2-3 112 16,0-4 32-16,-3-2 0 0,1 0 432 0,-3-4 80 0,1-1 32 0,-1-3 0 0,3 1-752 0,-3-1-160 16,5 1-16-16,-2-3-16 15,1-5-368-15,3 0 128 16,-2-2-128-16,4-4 0 0,0-1 0 0,4-8-256 0,1-2 32 15,1-2 16 1,5 2-384-16,1-4-80 0,3 4-16 0,0 4 0 16,0-1 176-16,2 12 48 0,0 0 0 0,-2 12 0 0,0 3 464 0,0 6 0 0,0 7 0 0,-2 4 0 15,4 4 368-15,-2 4 160 0,4-1 48 0,0 5 0 16,4 3 128-16,1 4 48 0,1 2 0 0,-3 5 0 16,-3-7-224-16,2 10-32 0,3 9-16 0,-1 7 0 15,3 4-224-15,-5 2-32 0,0 2-16 0,0 4 0 16,-4-4-208-16,1 5 0 0,-4-3 0 0,-3-4 0 15,2-11-384-15,-7-6-32 0,1-6 0 0,-5-9 0 16,2-7-800-16,-4 1-144 0,0-5-48 0,-2-6 0 16,-2 0-480-16,-1 0-96 0</inkml:trace>
  <inkml:trace contextRef="#ctx1" brushRef="#br0" timeOffset="43">21031 13975 21183 0,'4'-6'944'0,"1"2"192"0,1-5-912 0,1 3-224 0,-1-1 0 0,0 3 0 0,5-4 2864 16,8-5 528-16,13-8 96 0,6-9 32 0,11 2-1424 0,0-4-288 0,0 5-48 0,0-3-16 16,-2 6-1296-16,0 7-272 0,-2 2-48 0,-5 3-128 31,1 1-832-31,-5 0-288 0,0-1-48 0,0 3-15664 0</inkml:trace>
  <inkml:trace contextRef="#ctx1" brushRef="#br0" timeOffset="44">21945 13203 6447 0,'-4'-5'576'0,"2"3"-576"0,2 0 0 16,0 0 0-16,0 2 128 0,0 0-128 0,0 0 0 0,2 0 0 16,2 2 3104-16,0 0 560 0,5 5 112 0,-9-7 32 15,0 0-1472-15,30 34-288 0,-22-19-64 0,3 4-16 16,-1 0-288-16,1 9-48 0,0-3-16 0,1 9 0 15,-3-6-784-15,2 4-144 0,1 2-48 0,3 2 0 16,0 2-320-16,0 1-64 0,0-5 0 0,2 2-16 16,2 2 0-16,3 1 0 0,-1-5 0 0,2 0 0 15,3 0-112-15,-3-4 0 0,5-3-128 0,-5-8 192 16,3-2-192-16,0-6 0 0,-5-5 128 0,-2-12-128 16,2 2 432-16,-4-9 32 0,2-2 16 0,-1-6 0 15,-1 4 0-15,0-11 0 0,0-2 0 0,-2-4 0 0,-1 5-224 16,-1-8-64-16,2 1 0 0,-4-2 0 0,-1-1-192 0,-1 8 144 15,-5 5-144-15,0-6 128 16,-4 0-128-16,0-2 0 0,0 2 0 0,-6 2 0 0,-2 1 0 0,-1 1 0 16,-2 7-128-16,1-5 128 0,-1 5-144 0,-2 2 144 15,3 4-192-15,-1-2 192 16,5 6-560-16,-1 2 0 0,3 3 0 0,2 4 0 31,2 0-1184-31,0 2-240 0,4 4-64 0,3 0-13440 0</inkml:trace>
  <inkml:trace contextRef="#ctx1" brushRef="#br0" timeOffset="45">22982 12871 15663 0,'2'-7'688'0,"1"5"144"0,-1 2-656 0,-2 0-176 0,0 0 0 0,2 2 0 0,0 5 2560 0,0-3 464 0,2 9 112 0,5 8 0 0,-1 7-896 0,1 3-192 16,4 10-48-16,-3 6 0 0,3-3-816 0,-2 5-160 15,-3 5-48-15,-1-5 0 16,-1 0-432-16,-4 0-96 0,2-1 0 0,-4-5-16 0,3 2-288 0,-3-7-144 31,0-4 160-31,2-6-160 0,0-3 0 0,0-3 0 0,0-3 0 0,0-6 0 16,2-5-560-16,1-6-144 0,-1 0-48 0,0-6-10512 15,0-4-2096-15</inkml:trace>
  <inkml:trace contextRef="#ctx1" brushRef="#br0" timeOffset="46">22925 12888 11055 0,'-2'-11'976'0,"2"5"-784"0,4-5-192 0,0 0 0 0,-2 5 2192 0,3 2 400 16,1-7 80-16,5-2 16 0,10-8 1728 0,9-9 368 15,6 0 64-15,0 5 16 0,-4 8-3104 0,-2 4-608 16,-2 9-128-16,-3 4-32 0,1 10-608 0,-7 1-128 15,0 8-32-15,-4 7 0 0,-2 1-224 0,-7 5 176 16,0 2-176-16,-1 3 160 0,-5 1-160 0,-5 0 0 16,-1 5-192-16,-2 1 192 0,-3-7-208 0,-4 1 80 15,0-2 128-15,-2 0-208 0,-2-4 208 0,0-4 0 0,4-7 0 0,0-4 0 16,6-6-160-16,3-5-32 0,4-1-16 0,4-10 0 16,2 1 16-16,5-4 16 0,1-7 0 0,7-2 0 15,3-5-144-15,3-5-16 0,3 5-16 0,-1-3 0 16,1 4 352-16,-1 1 128 0,1 1 0 0,-1 6 0 15,3 1-128-15,0 3 0 0,-1 5 0 0,-1 4 0 16,0 2 0-16,-3 4 160 0,-2 3 16 0,-2 4 0 16,3 4-48-16,-5 0-128 0,-2 6 192 0,-2 5-64 15,-7 4-128-15,-4 4 0 0,-4-2 0 0,-7 4 0 16,-3 5 0-16,-5 4 0 0,-3-3 0 0,-3 5 0 16,-3-4 0-16,-6-2 0 0,3-5 0 0,-1-4 0 0,-2-2 0 15,0-6 0-15,0-3 0 0,0-6 0 0,2-2 0 0,5-11 0 16,1 3 0-16,5-7 0 0,0-7 0 0,4 3 0 15,4 0 144-15,1-3-144 16,5-3-624-16,1-3-192 0,4 0-32 0,2-4-16544 0</inkml:trace>
  <inkml:trace contextRef="#ctx1" brushRef="#br0" timeOffset="47">26198 13056 6447 0,'-2'-22'576'0,"2"12"-576"0,0-1 0 0,0 5 0 0,-2-3 544 0,2 7 0 0,0-4 0 0,0-3 0 0,0-4 1424 0,2-6 272 0,0 2 64 0,1 0 16 16,-1 2-368-16,2 5-80 0,2 1-16 0,1 5 0 16,1 2-192-16,3 4-64 0,0 4 0 0,-1 5 0 15,3 4-304-15,0 6-64 0,2 3-16 0,-3 3 0 16,1 9-560-16,0-4-112 0,0 5-32 0,-3-1 0 16,1 2-256-16,-2-2-48 0,-1-2-16 0,-4-6 0 15,3 4-64-15,-3-9 0 16,2-1-128-16,-1-5 192 0,1-2-192 0,-2-9 144 0,1 0-144 0,-3-6 128 15,0 2-128-15,0-4 160 0,0 0-160 0,-2-8 160 0,0 3 48 0,-2-3 16 16,0-7 0-16,-2 2 0 0,-1-2-32 0,1-5 0 16,2 5 0-16,-2-8 0 0,-1 1-32 0,1-3-16 15,2-3 0-15,2 0 0 0,0-2 32 0,2-6 0 16,0-1 0-16,3 3 0 16,1 2-176-16,0-8 128 0,3 3-128 0,2-1 128 0,3-1-128 0,-1 7 0 0,0 7 0 0,2 1 0 31,0 7 0-31,-2 4 0 0,2 0 0 0,-3 9 0 15,3-1 0-15,0 3 0 0,2 4 0 0,-2 4 0 16,4 5 0-16,-2 4 0 0,2 4 0 0,-2 2 0 16,1 6 0-16,-1 3 240 0,0 4-64 0,0 2-16 15,-2 2-160-15,2 3 128 0,0-5-128 0,-2 2 128 16,-1-2-128-16,-1-2 0 0,0 0 0 0,-2-11 0 16,-3-2-192-16,-1-4-32 0,-3-9 0 0,2-1 0 15,-2-5-688-15,1-5-144 0,-3 3-32 16,-2-8-15504-16</inkml:trace>
  <inkml:trace contextRef="#ctx1" brushRef="#br0" timeOffset="48">27142 12758 6447 0,'2'-5'576'0,"-2"3"-576"0,2-4 0 0,-2 4 0 15,0 0-416-15,0-3-192 0,2-1-32 0,-2-5-16 0,5-4 2512 0,-3 3 496 0,0-5 96 0,0 2 32 16,0 4-976-16,-2 0-192 0,0 3-32 0,0 4-16 16,-2-1 256-16,0 3 48 0,0 4 16 0,-2 3 0 15,-1-3-304-15,-1 6-64 0,0 1-16 0,-1 4 0 16,-1 4-448-16,-1 0-96 0,-2 4-16 0,5 0 0 15,-2 1-320-15,3 5-80 0,1 1-16 0,2 0 0 16,2 4 96-16,2-3 0 0,4 3 16 0,1 0 0 16,6 2 224-16,-3 2 32 0,5-1 16 0,2 1 0 15,4-6-112-15,1-5-32 0,1-2 0 0,3-3 0 0,-3-10-64 0,3-1-16 16,-1-7 0-16,1-6 0 0,-1-1 384 0,-3-5 80 16,-1-1 16-16,0-6 0 0,-2 0-480 0,3-6-80 15,-5-3-32-15,-2-2 0 16,0 1-144-16,-3-7-128 0,1 4 192 0,-4-2-192 0,-1 2 0 0,-4 2 0 15,-1 1 0-15,-3 3 0 0,0 5 0 0,-5-2-176 16,-3 0 176-16,-3-1-208 0,-6 5 48 0,-4 0 16 16,0 0 0-16,-3 4 0 0,-1 3 144 0,-3 8-208 15,2-5 80-15,3 7 128 0,4 0-128 0,2 0 128 0,0 2 0 16,2 3 0-16,6-3 0 0,3-2 0 0,2 0 0 0,4 0 0 31,2 0-480-31,4-2 32 0,3-3 0 0,3 3 0 16,3-6-1120-16,0 1-224 0,4 1-32 0,1-2-13408 0</inkml:trace>
  <inkml:trace contextRef="#ctx1" brushRef="#br0" timeOffset="49">27692 12151 7359 0,'0'0'656'0,"0"2"-528"0,2 2-128 0,0-4 0 0,-2 2 1024 0,2 3 160 0,2 5 32 0,3 5 16 0,1 11 1904 0,5 6 368 16,2 8 80-16,0 5 0 0,-3 4-1392 0,-1 0-272 16,0-7-64-16,-1 5-16 0,-3 0-592 15,-1-6-112-15,-2 1-32 0,1 1 0 0,-3-5-544 0,-2-2-112 16,2-6-32-16,-2-4 0 0,2-7-240 0,0 0-48 16,0-2-128-16,1-2 192 15,1-2-192-15,-2-5 0 0,2 1-144 0,-2-5-10864 16,0-2-2176-16</inkml:trace>
  <inkml:trace contextRef="#ctx1" brushRef="#br0" timeOffset="50">27540 12615 13823 0,'-2'-4'1216'0,"0"2"-960"0,2 0-256 0,2-1 0 15,0 3 1440-15,0-4 240 0,5-2 48 0,1-5 16 16,9-6 2048-16,5-2 416 0,3 0 80 0,3-3 0 0,2-3-2288 0,2 4-464 15,0 1-80-15,-3 1-32 0,-3 7-960 16,0-5-192-16,-5 6-32 0,2 2-16 16,-3 3-912-16,1 0-176 0,-2-1-32 0,-2 5-16656 15</inkml:trace>
  <inkml:trace contextRef="#ctx1" brushRef="#br0" timeOffset="51">28556 11525 13823 0,'-2'-11'1216'0,"2"7"-960"0,0 0-256 0,-2 0 0 16,0 2-304-16,0 2-96 0,2 0-32 0,-2 0 0 15,-3 0 2992-15,-1 0 576 0,-3 4 128 0,1 2 32 16,-1 5-1600-16,1-1-320 0,2 3-64 0,-3 2-16 16,1 2-32-16,-1 4-16 0,0 1 0 0,1-1 0 15,-1 7-320-15,-1 2-64 0,-1 1-16 0,3 6 0 0,-1-5-400 0,3 2-96 16,-1 4-16-16,-1-6 0 0,4-2 64 0,-1-1 16 16,1 6 0-16,0 3 0 0,-1 4-144 0,1 3-16 15,0 2-16-15,0 2 0 0,2 2-48 0,2-2 0 16,2 4 0-16,2-4 0 0,4 0 0 0,1 0-16 15,4 0 0-15,-3 0 0 0,3 0-176 0,-2-4 160 16,0 2-160-16,-1 2 160 0,3 0-160 0,2-3 0 0,2-3 0 16,4-9 128-16,5-8 48 0,1-3 0 0,-1-4 0 0,2 2 0 15,2-4 128-15,-3-6 16 0,-1 0 16 0,-1-1 0 16,-3-1-208-16,-1 2-128 0,-2 1 128 0,-2-3-128 16,0-1 0-16,-4-1-192 0,0-3 32 0,-3 2 0 15,-3-4-400 1,-3 1-80-16,-2-3 0 0,-2-3-17888 0</inkml:trace>
  <inkml:trace contextRef="#ctx1" brushRef="#br0" timeOffset="52">28784 12343 14735 0,'4'4'1312'0,"1"0"-1056"0,-1 0-256 0,-2 1 0 0,2-3 1696 0,1 2 288 0,5 7 48 0,9 4 16 16,7 4 256-16,6 4 64 0,0-4 16 0,2 0 0 0,-2-2-800 16,0 0-176-16,0-4-16 0,-2 0-16 0,-1 2-640 0,-1-2-128 15,-4-3-32-15,-5 3 0 0,-2-2-448 0,-2-1-128 16,-2 1 0-16,-3-7 0 15,-1 3-352-15,-3-3-144 0,0-2-16 0,-3 2-16 16,-1-4-1168-16,0 0-224 0,-4 0-64 0,0 0-11968 0</inkml:trace>
  <inkml:trace contextRef="#ctx1" brushRef="#br0" timeOffset="53">29140 12164 911 0,'0'-7'0'0,"0"7"0"0,2 0 0 0,-2 2 0 16,2 3 2176-16,-2-5 368 0,0 2 64 0,0 6 16 15,0 3 176-15,0 4 32 0,-4 10 16 0,0 1 0 16,-5 6-656-16,-4-2-128 0,1 4-16 0,-5 0-16 16,2-6-400-16,-2 3-80 0,-3 4-16 0,1-1 0 15,0-2-416-15,0-1-96 0,0-3 0 0,4 0-16 16,2-7-672-16,2 0-128 0,1 1-16 0,1-7-16 0,3 2-176 15,-1-7 0-15,3-1 0 0,0-1 0 16,2-1-1200-16,2-3-160 0,-2-2-48 0,2 2-8896 16,0-4-1776-16</inkml:trace>
  <inkml:trace contextRef="#ctx1" brushRef="#br0" timeOffset="54">29879 11919 4607 0,'0'-4'400'0,"-2"2"-400"0,2-5 0 0,0 5 0 16,-2 0 1488-16,0-2 224 0,-1-3 32 0,-1-3 16 0,-2-1 832 15,-3-4 160-15,1 4 48 0,-5 5 0 0,0 0-1152 16,-2 6-240 0,-2 2-32-16,-2 2-16 0,2 7 176 0,-2-1 16 0,4 1 16 0,0 2 0 0,-2 6-672 0,0-2-144 15,0 6-32-15,2 3 0 0,0 6-304 0,2 0-64 16,3 2-16-16,3-2 0 0,5 2-32 0,0 0-16 16,4 2 0-16,2 0 0 0,5 3 160 0,2-3 48 15,-1 0 0-15,5-4 0 0,4-2-128 0,3-7-32 0,-1-4 0 0,5-4 0 16,1-2-96-16,1-5-32 15,0-8 0-15,-1 0 0 0,3-4-16 0,-2-2 0 0,-3-5 0 0,-1 1 0 16,-1-1-192-16,-1-2 0 0,-3 2-192 0,-2 1 192 31,-2-1-1024-31,-3 1-80 0,-3 1-32 0,-3 1-15728 0</inkml:trace>
  <inkml:trace contextRef="#ctx1" brushRef="#br0" timeOffset="55">29696 12336 19343 0,'0'-2'1728'0,"2"0"-1392"15,2-2-336-15,-2 2 0 0,3-1 1952 0,-1 1 320 16,7-8 64-16,8-5 16 0,4-7 960 0,7 1 192 16,2-4 32-16,-2 3 16 15,-3 1-2496-15,-3 4-496 0,-3 2-112 0,-2 4 0 0,0 1-448 0,-1 3-192 31,-4 7 0-31,-1 0-18368 0</inkml:trace>
  <inkml:trace contextRef="#ctx1" brushRef="#br0" timeOffset="56">30565 11636 7359 0,'-2'0'656'0,"0"2"-528"0,2 0-128 0,0-2 0 0,2 2 1280 0,-2 2 240 0,0 3 32 0,2 8 16 0,2 2 1072 0,0 4 224 15,1 2 32-15,-1 7 16 0,2 4-1520 0,-1 5-304 16,1-1-64-16,-2 5-16 0,0-1-528 0,1 3-96 15,-1-5-32-15,-2 7 0 0,-2-6-160 0,0 1-48 16,-2-4 0-16,-2-6 0 0,2-6-16 0,-3-7 0 16,1-6 0-16,0-9 0 0,0-2 400 0,-1-4 80 15,3-2 16-15,-2-7 0 0,0-4 304 0,2-12 64 16,-1-5 16-16,1-7 0 0,2 5-464 0,0-4-96 16,0-5 0-16,-2-6-16 15,0 0-304-15,2 1-128 0,-2-1 128 0,2 0-128 0,0 2-224 0,2 2-128 0,0 2-32 0,0 1 0 31,3 1-192-31,-1 3-64 0,2 2 0 0,1 4 0 16,1 4 128-16,1 5 32 0,1 2 0 0,3 4 0 0,0 0 480 0,2 6 0 0,0 2-128 0,4 3 128 16,0 6 272-16,-2 0 112 0,4 6 0 0,1 3 16 15,3 2 112-15,1 6 32 16,1 4 0-16,1 2 0 0,2 9-96 0,-5 2 0 16,3 5-16-16,-2-1 0 0,-1 5-224 0,-1 1-32 15,-3 5-16-15,0 0 0 0,-2 0-160 0,-1-6 0 0,-6-1-160 0,1-6 160 16,0-1-848-16,-5-12-80 0,-1-2-16 0,-3-6 0 31,-2-4-352-31,-4-1-80 0,-2-3-16 0,-5-7 0 0,1 0-1136 0,-3 0-224 0</inkml:trace>
  <inkml:trace contextRef="#ctx1" brushRef="#br0" timeOffset="57">30537 11953 15663 0,'4'-6'1392'0,"3"-1"-1120"0,1 1-272 0,-1 2 0 0,-1-3 1680 0,5-1 288 0,6-5 48 0,10-13 16 16,14-1 1312-16,2-1 272 0,-1 0 48 0,1 7 16 15,-5 0-2880-15,0 4-576 0,-3 6-224 0,-4-4 176 32,4 2-1280-32,-4 3-256 0,-1-5-48 0,-2 4-8560 15,0 1-1696-15</inkml:trace>
  <inkml:trace contextRef="#ctx1" brushRef="#br0" timeOffset="58">31289 11238 9215 0,'-2'6'400'0,"0"-2"96"0,2 3-496 0,0-1 0 15,0-2 0-15,2 1 0 0,0 1 1536 0,2 7 224 0,1 6 32 0,3 11 16 16,3 8 736-16,1-2 144 0,1 5 16 0,0-3 16 16,0 0-1120-16,2-4-208 15,2 0-48-15,-2-4-16 0,0-4-224 0,2-1-32 0,0 3-16 0,0-7 0 16,2-2-304-16,-4-4-64 0,2-2-16 0,-2-4 0 16,2-3 64-16,0-6 16 0,2 0 0 0,-2-4 0 15,2-5-208-15,-2 1-32 0,0-5-16 0,2-2 0 16,-2 0-336-16,1-4-160 0,-4 0 160 0,-1-5-160 15,0-1 0-15,0-5 0 0,-3-2 0 0,-1-2 0 16,-3 2 0-16,-1-6 0 0,-3 2 0 0,-2 2-160 16,-2-3 160-16,-5 8 0 0,1-1 0 0,-1 2 0 15,-1 5-144-15,-5 1 144 0,7 5-160 0,-3-4 160 16,-1 4-544-16,1 6-16 0,3-3 0 0,1 7 0 16,3 1-944-16,0 1-192 0,2 5-32 0,2 5-8688 15,3-5-1728-15</inkml:trace>
  <inkml:trace contextRef="#ctx1" brushRef="#br0" timeOffset="59">32026 10938 7359 0,'-2'-13'320'0,"2"6"80"0,0 1-400 0,0 2 0 0,-2 2 0 0,2 2 0 16,0-3 2368-16,2 3 400 0,0 0 80 0,4 5 16 15,3 3 32-15,-1 5 16 0,5 6 0 0,-2 5 0 16,2 1-1040-16,-1 5-208 0,3 6-32 0,2 5-16 16,0 1-464-16,0 3-80 0,0 2-32 0,-2 2 0 15,-2 0-448-15,-2-7-80 0,-5 5-32 0,1-9 0 16,-3-1-336-16,0-6-144 0,-2-3 128 0,5-11-128 16,-5-4 0-16,0-5 0 0,2-8 0 0,0 0 0 15,1-4-352-15,1-2-160 0,-2-3-16 0,-2-3-16560 16</inkml:trace>
  <inkml:trace contextRef="#ctx1" brushRef="#br0" timeOffset="60">32030 10906 19343 0,'-2'-5'848'0,"2"3"192"0,2 0-832 0,0 0-208 0,-2-2 0 0,3 2 0 0,5-1 3040 0,1-3 560 0,8-5 112 0,8-4 32 16,5-4-1408-16,0 4-288 0,-3 3-48 0,1 1-16 15,-2 5-1216-15,-5 3-256 0,0 6-64 0,-4 3 0 16,-2 5-304-16,-4-1-144 0,0 7 128 0,-5 0-128 16,-4 0 0-16,-2 9 0 0,0 2-192 0,-4-5 192 15,2 3-320-15,-5-1 48 16,-3 5 16-16,-3 4 0 0,-2 2-64 0,0-4 0 0,0-2 0 0,2-5 0 0,7-8 320 0,0-2-160 15,3-8 160-15,3-3-128 0,3-2-32 0,1-2 0 16,4-2 0-16,3-6 0 16,2-1-576-16,0-2-112 0,4 1-32 0,4-7 0 15,4-2 256-15,3-3 48 0,2 3 16 0,-2 4 0 0,-3 0 560 0,3 5 0 16,2 1 0-16,-3 5 0 0,-1 4 0 0,-5 2 0 16,1 6 0-16,-5 3 0 15,0 0 0-15,-7 6 192 0,-1 0-48 0,-5 4-16 16,-4 0 192-16,-4 1 16 0,0 1 16 0,-7 5 0 47,-2-1 32-47,-4 5 0 0,-6 5 0 0,-3-3 0 0,-4 4-144 0,-2 5-32 0,-2-1 0 0,-4-1 0 0,2-1-208 0,2-6 0 0,6-6 0 0,5-7 0 15,8-10 0-15,6-5 0 0,5-6-144 0,6-6 144 16,6-5-1584-16,5-8-208 0,4-9-64 0,5-6-12736 16</inkml:trace>
  <inkml:trace contextRef="#ctx1" brushRef="#br0" timeOffset="61">32401 10141 911 0,'-4'0'0'0,"4"0"0"0,0 2 0 0,2 1 0 0,0 1 2368 0,2-4 400 0,3 0 80 0,1 4 16 0,9 2 848 0,11 5 192 0,8 2 16 0,4 2 16 16,5 2-1168-16,2 4-224 0,2 0-48 0,4 7-16 16,1 4-896-16,-1 0-176 0,-4 8-48 0,0 3 0 15,-5 2-736-15,-3 4-160 0,-7 4-16 0,-4 2-16 16,-7-2-208-16,-4-4-32 0,-6-6-16 0,-4 12 0 15,-3 16-176-15,-4 18 128 0,-6 9-128 0,-7 6 128 0,-1 5-128 0,-8-3 0 16,1-4 0-16,0-8 0 0,2-17 0 0,0-7 0 16,2-15 0-16,2-1 128 0,1-10-128 0,-1-5 0 15,0-7 0-15,4-7 128 0,1-8-128 0,2-4 0 16,1-9 0-16,3-4 0 0,4-6-192 0,0-5-64 16</inkml:trace>
  <inkml:trace contextRef="#ctx1" brushRef="#br0" timeOffset="62">29636 10386 3679 0,'-8'-6'320'0,"1"-1"-320"0,3 1 0 0,2 2 0 0,0 2 2528 0,0-1 432 0,2 1 96 0,-2-2 16 0,-1 0-688 0,3-3-128 15,0 3-16-15,5 4-16 0,1 2-448 0,3 7-96 16,1 4-16-16,3 1 0 0,2 6-560 0,2 1-112 16,2 0-32-16,0 7 0 15,-2 0-576-15,-2-1-128 0,0 5-32 0,-2-4 0 0,-7-3-32 0,1-1-16 16,-3-3 0-16,-2-4 0 0,0-6-16 0,-2-7 0 16,0 2 0-16,-2-6 0 0,0-6-160 0,0 2-192 15,0-7 32-15,0-6 16 0,-1-2 272 0,-1 0 64 16,0-3 16-16,0-5 0 0,-1-5-208 0,-3-4 0 15,1 2 0-15,1 2 0 0,0 4 448 0,1 2 32 0,-1-1 16 0,2-3 0 32,0-2-496-32,-1-2 0 0,5 2 0 0,2 0 0 0,3 4 0 0,1 3 0 0,3 6-160 0,-1 4 160 15,3 4-192-15,2 5 64 0,-1 6 0 0,5 0 0 16,0 8 128-16,0 1 0 0,3 8 0 0,1 4 128 16,0 0-128-16,-2 3 0 0,1 4 0 0,-1-1 0 15,-4 3 0-15,0-2 0 0,-3 2 0 0,1-1 0 16,-2-1 0-16,-3-7 0 15,3 3 0-15,-3-9 0 0,1-3 0 0,-1-3-160 0,-1-7 160 0,1-2-10544 16,-1-2-2032-16</inkml:trace>
  <inkml:trace contextRef="#ctx1" brushRef="#br0" timeOffset="63">30098 9986 3679 0,'0'6'320'0,"0"1"-320"16,0-1 0-16,3-2 0 0,-3 1 1664 0,2 5 272 0,0 3 48 0,2 13 16 15,2 5 960-15,1 4 192 0,3 1 48 0,1-2 0 16,2-7-624-16,0-1-112 0,2-3-32 0,-1-1 0 16,-1-10-832-16,0-1-160 0,2-4-32 0,-4-3-16 15,1-4-688-15,-1-4-128 0,2-5-16 0,-3 0-16 16,-1-1-416-16,-3-1-128 0,-1-4 0 0,-3 0 0 15,-2-2 144-15,-2 0-144 0,-3 2 0 0,-1-2 144 16,-3-2-144-16,-1 2 0 0,-3 0 0 0,0 0 0 16,3 2 0-16,-3 0 0 0,-2 3 0 0,0-1 0 15,0 2 0-15,0 3-224 0,0 1 80 0,0 3 16 16,0 2-448-16,5 4-96 0,-1 2-16 0,3 0 0 16,-3 5 128-16,5 2 32 0,1-1 0 0,5 1 0 15,2-3-176-15,3-1-48 0,3-3 0 0,3 2-13392 16</inkml:trace>
  <inkml:trace contextRef="#ctx1" brushRef="#br0" timeOffset="64">30328 9562 15663 0,'-2'7'688'0,"2"-1"144"0,2 3-656 0,1-5-176 0,-1 2 0 0,0 1 0 15,2 3 1392-15,2 7 240 0,7 15 48 0,4 6 16 16,7 5 864-16,-1-5 160 0,-2 1 32 0,1-5 16 15,-1-4-2080-15,-4-3-432 0,0-5-64 0,-4-3-32 16,0 0-160-16,-5-2 0 0,1 2 0 0,-5-4-9648 16,0 0-1808-16</inkml:trace>
  <inkml:trace contextRef="#ctx1" brushRef="#br0" timeOffset="65">30262 9975 16575 0,'0'-6'1472'0,"3"2"-1168"16,1-1-304-16,-2 3 0 0,2-2 416 0,0-2 32 16,5-3 0-16,6-12 0 0,6-7 3120 0,5-6 624 0,1 0 128 15,-3 2 32-15,-1 4-2736 0,-1 3-528 0,-1 1-128 0,-2 3 0 32,2 2-1728-32,-4 0-352 0,-4 4-64 0,2-2-14176 0</inkml:trace>
  <inkml:trace contextRef="#ctx1" brushRef="#br0" timeOffset="66">30680 8860 11967 0,'2'-7'528'0,"-2"5"112"0,2 0-512 0,-2 2-128 16,0 0 0-16,0 0 0 0,0 2 2496 0,0 7 448 0,0-3 112 0,0 7 16 0,-2 6-640 0,0 4-128 15,-2 5-32-15,-1 4 0 0,3 4-784 0,0 3-144 16,0-1-48-16,4 2 0 0,0 3-368 0,2-1-80 16,1 1-16-16,1 2 0 0,5 8-304 0,-1 2-64 15,3 5-16-15,2 0 0 0,0 6-288 0,2-5-160 16,4-7 160-16,-6-10-160 0,0-5 0 0,0-10 0 0,0-7 0 0,2-10 0 16,-2-3 0-16,4-7 0 0,2-4 0 0,1-2 0 31,-3-7 0-31,2-4-240 0,0 2 32 0,-1-4-17712 15</inkml:trace>
  <inkml:trace contextRef="#ctx1" brushRef="#br0" timeOffset="67">30918 8843 15663 0,'7'-2'688'0,"-3"-1"144"0,2 3-656 0,1-4-176 15,-3 2 0-15,0 2 0 0,3 0 2864 0,3 0 528 0,12 0 128 0,5 2 0 16,7 5-896-16,-4 1-192 0,0 3-48 0,-4-1 0 15,-1 1-1456-15,-3 6-288 0,-1-4-64 0,-4 2-16 16,0 0-368-16,-6 2-192 0,1-5 192 0,-1 3-192 16,-2-2 0-16,-3-2 0 0,2-1 0 0,-3-1 0 31,1-3-960-31,-2 1-160 0,1-1-32 0,-3-4-15104 0</inkml:trace>
  <inkml:trace contextRef="#ctx1" brushRef="#br0" timeOffset="68">31219 8528 13823 0,'0'2'1216'0,"0"6"-960"16,0-1-256-16,0-5 0 0,0 6 448 0,-2-1 32 16,-1 10 16-16,1 12 0 0,-2 16 1936 0,-4 4 400 15,1 4 80-15,-6 7 16 0,1-3-1328 0,-3-3-256 16,2-5-48-16,0-13-16 0,5-2-400 0,1-6-96 15,3-7-16-15,2-4 0 0,2-6-768 0,4-5 0 0,3-6 0 16,3-2-14848-16</inkml:trace>
  <inkml:trace contextRef="#ctx1" brushRef="#br0" timeOffset="69">31532 8251 7359 0,'0'-4'656'0,"0"1"-528"0,0-1-128 0,0 4 0 0,0 0 1552 0,0 0 288 15,0-2 48-15,0 2 16 0,-2-2 1136 0,0 4 224 16,-3 7 64-16,5-9 0 16,0 0-1744-16,-17 38-352 0,11-17-64 0,-3 5-16 15,1 1-128-15,1 5-48 0,-1 2 0 0,4 9 0 16,-1 0-336-16,1 1-80 0,6-5-16 0,0-1 0 15,5-2-16-15,3-2 0 0,3-8 0 0,2-3 0 0,2-2-176 0,0-4-32 0,2-6-16 0,3-7 0 16,-3-2-80-16,0-4-16 0,-2-2 0 0,0-4 0 31,-2-1-80-31,0-2-128 0,0-3 176 0,-2-1-176 16,-3 0-832-16,-1 0-288 0,-5 4-48 0,0-4-15392 0</inkml:trace>
  <inkml:trace contextRef="#ctx1" brushRef="#br0" timeOffset="70">31479 8587 13823 0,'-7'-6'1216'0,"5"2"-960"0,2-1-256 0,0 1 0 0,2 2 896 0,0-2 128 16,0-1 16-16,5-3 16 0,1-3 2544 0,5-10 512 16,8 0 112-16,1-7 0 0,-1 0-1888 0,0 7-384 31,-1 0-80-31,-6 4-16 0,3 0-1408 0,-2 4-304 15,-2 4-144-15,0 3 160 16,0 4-1168-16,-3 0-224 0,1 4-48 0,-2-2-15152 0</inkml:trace>
  <inkml:trace contextRef="#ctx1" brushRef="#br0" timeOffset="71">32020 7906 9215 0,'-5'-2'816'0,"3"0"-656"0,2 2-160 0,0 2 0 16,0 0 1328-16,0 0 224 0,0 4 48 0,2 3 16 15,0 8 1456-15,5 4 272 0,-1 11 64 0,1 4 16 16,3 1-1744-16,-3-1-336 0,-1-2-80 0,-2-4-16 16,-2 2-608-16,1-5-128 0,-3 5-32 0,0-2 0 15,-3 0-480-15,1-5 128 0,0-3-128 0,2-10 0 16,-2-1 0-16,2-5 0 0,0-1-144 0,-2-5 144 15,0-7-272-15,0-3 32 0,0-1 16 0,-1-6 0 16,1 2-592-16,-2-2-112 0,0-4-32 0,-3-5 0 16,3 3 384-16,0-9 80 0,0 2 16 0,1-4 0 0,1-6 480 0,0-3 240 15,2-2-32-15,-2 7 0 0,2 2-16 0,-2 2 0 16,2-5 0-16,2 3 0 0,0 2-192 0,2 9 0 16,1 5 128-16,-1-1-128 0,5 2 352 0,-1 4 32 0,3 2 0 15,-1 7 0-15,-1 2 304 0,-1 2 64 0,5 2 16 0,2 4 0 16,-4 2 64-16,4 5 32 0,0 6 0 0,-1 0 0 15,3 8-304-15,-2-1-64 0,2 8-16 0,-2 0 0 16,0-2-224-16,-2-1-64 0,2 1 0 0,-4 0 0 16,-1-2-64-16,-1-1 0 15,-1-5-128-15,-3-1 192 0,1-4-192 0,-2-2-256 0,0 0 48 0,-1-3 16 16,-1-1-960 0,0 0-192-16,2-3-48 0,-2 1-9120 0,0-1-1840 0</inkml:trace>
  <inkml:trace contextRef="#ctx1" brushRef="#br0" timeOffset="72">32022 8219 21183 0,'6'-2'944'0,"-2"-2"192"0,1-1-912 0,-1 1-224 0,-2 2 0 0,2-2 0 0,3-3 3232 0,3-3 608 0,10-7 112 0,3-11 16 0,7-4-2064 0,-3 4-432 0,1 1-64 0,-4 5-32 16,-3 5-992-16,-2 7-208 0,-2-5-48 0,2 8-12192 16,-2-3-2448-16</inkml:trace>
  <inkml:trace contextRef="#ctx1" brushRef="#br0" timeOffset="73">32450 7369 6447 0,'0'-4'576'0,"0"2"-576"0,0-2 0 0,0 2 0 0,0 0 1600 0,0-1 224 0,0-1 32 0,0-2 16 16,2-5 944-16,-2 5 192 0,2-5 48 0,0 3 0 15,0-1-736-15,1 5-144 0,1 0-16 0,-2 1-16 16,2-1-720-16,3 2-144 0,-3 2-16 0,2 0-16 16,3 0-416-16,-1 2-64 0,1 2-32 0,1 3 0 0,1-1-352 15,0 3-64-15,-1 1 0 0,3 1-16 0,0 2-160 0,2 0-16 16,0 1-128-16,2 1 192 0,-2 2-192 0,0-6 0 15,-1 4 0-15,4-2 0 0,1 0 128 0,0-1-128 16,-2-1 0-16,2 2 0 16,0-3 0-16,0 1 128 0,-2 0-128 0,1-1 0 0,-1 1 0 0,-3 0 0 0,1-3 0 0,0 1 0 15,-4-1 0-15,0 1 0 0,-3 1 0 0,1-5 0 16,-3 1 0-16,0-2 0 0,3 3 0 0,-3-1 0 16,1-2 0-16,-3 3 0 15,2-7 0-15,-1 4 0 0,-1 2 0 0,2-4 0 0,-1 3 0 0,-1 1 0 16,0-2 0-16,0 1 0 0,-2 1 0 0,1-4 0 15,-1 0 0-15,-2 0 0 0,2 3 0 0,0-5 0 16,-2 0 0-16,2 0 128 16,-2-5-128-16,0 1 0 0,0 4 144 0,0 0-16 0,0 0 0 0,0 0 0 15,4-36 0-15,-4 25 0 0,2 1 0 0,-2-5 0 16,0 0-128-16,0 2 0 0,0-4 144 0,-2-2-144 16,0 2 128-16,0-2-128 0,0-5 128 0,0-1-128 15,0-1 192-15,0-6-16 0,-3-2-16 0,1-4 0 0,0-5 32 16,0-2 16-16,1-1 0 0,-1-5 0 0,2-3-16 0,-2 5-16 15,-1 11 0-15,3-7 0 0,-2 3-176 0,-2 3 0 16,1 5 144-16,1 9-144 16,0-1 0-16,0 5 0 0,2 4 0 0,-1 4 0 0,1-2 0 0,2 9-208 15,0-5 48-15,-2 7 16 16,4 2-480-16,-2 2-80 0</inkml:trace>
  <inkml:trace contextRef="#ctx1" brushRef="#br0" timeOffset="74">32081 9328 5519 0,'-4'-4'496'0,"2"0"-496"0,0 1 0 0,2 3 0 0,0-4 1184 0,0 2 144 0,0 2 16 0,0 0 16 0,0-4 1472 0,4 0 304 0,3 1 48 0,1-3 16 15,5 4-1136-15,0 0-208 0,1 2-64 0,4-5 0 16,3 5-608-16,0 0-128 0,5 5-32 0,-1-3 0 16,-1 6-240-16,1-3-48 0,-1 1-16 0,-1 5 0 15,-2-1-416-15,-4 1-96 0,0 2-16 0,-6-3 0 16,0 3-192-16,-5-2 0 0,1-1 0 0,-1 1 0 15,-2-2-912-15,-2-3-176 0,-2 0-48 0,0-1-8640 16,-4-5-1728-16</inkml:trace>
  <inkml:trace contextRef="#ctx1" brushRef="#br0" timeOffset="75">32226 9122 9087 0,'-4'-7'192'0,"2"3"64"0,0 2 0 16,2 0 0-16,0 2-256 0,0 0 0 0,0 2 0 0,0 4 0 0,0 1 3408 0,-2 3 640 16,2 5 128-16,0 2 32 0,-3 4-1872 0,3 7-368 0,-2 0-80 0,0 4-16 15,-2 2-832-15,2 0-160 0,0 2-48 0,2-4 0 16,0-2-320-16,0 2-64 0,0 2 0 0,2-4-16 16,0-3-432-16,-2-3 128 0,2-3-128 0,0-4 0 15,0 2-608 1,-2-10-208-16</inkml:trace>
  <inkml:trace contextRef="#ctx1" brushRef="#br0" timeOffset="76">32552 8938 7359 0,'2'-8'656'0,"0"2"-528"16,0 1-128-16,-2 5 0 0,0 0 704 0,0-4 96 15,3 0 32-15,-1-5 0 0,0 5 1024 0,-2-2 192 0,0 8 64 16,-4 4 0-16,-1 5-832 0,-1 4-176 0,0 2-16 16,-1 2-16-16,3 0-112 0,0-2 0 15,-1 4-16-15,3 1 0 0,2-3 592 0,0-2 128 0,2 2 32 0,1 0 0 16,1 0-592-16,0 0-112 0,2 1-32 0,1-1 0 16,3-6-192-16,1 1-64 0,2-1 0 0,2-4 0 15,2 1-128-15,0-5-16 0,2 1-16 0,-4-6 0 31,2-6-272-31,-4 1-48 0,2-3-16 0,0-3 0 16,-3-2-432-16,-1-1-96 0,0 1 0 0,-3-6-16 16,3 2-1184-1,-5-3-224-15,3 6-48 0,-5-3-8640 0,0-1-1712 0</inkml:trace>
  <inkml:trace contextRef="#ctx1" brushRef="#br0" timeOffset="77">32497 9156 17503 0,'2'-3'1552'0,"2"-3"-1232"15,0 2-320-15,-2 0 0 0,3-1 1856 0,1-1 320 0,5-7 64 0,6-6 16 16,6-9 1008-16,5-1 208 0,0-3 48 0,-3 4 0 16,-1 2-2336-16,-7 5-464 0,0 2-80 0,-5 4-32 15,1 0-608-15,-6 2-288 16,1 5 32-16,-4 1-17488 0</inkml:trace>
  <inkml:trace contextRef="#ctx1" brushRef="#br0" timeOffset="78">32823 8538 20271 0,'4'0'896'0,"-2"0"192"15,2 0-880-15,1 2-208 0,-3 3 0 0,0-3 0 0,2 2 2592 0,2 2 480 16,5 7 80-16,6 11 32 0,0 1-1312 0,2 5-256 16,-2 2-48-16,-2 0-16 0,0-2-736 0,-2-1-160 15,0-1-16-15,-5-4-16 0,1 1-480 0,-3-8-144 16,-2 4 0-16,1-10 0 0,-3 2 0 0,0-3 0 16,0-3-160-16,-2-3-11552 15,4 0-2304-15</inkml:trace>
  <inkml:trace contextRef="#ctx1" brushRef="#br0" timeOffset="79">32825 8491 19343 0,'2'-6'1728'0,"2"0"-1392"16,0-1-336-16,-1 3 0 0,1 0 2464 0,2-3 416 15,5-10 96-15,6-4 16 0,6-7 32 0,5-4 16 16,0 5 0-16,-1-1 0 0,-1 9-2032 0,-3 6-416 16,-1 5-80-16,-3 5 0 0,-2 6-272 0,-2 5-48 15,-2 3-16-15,-1 2 0 16,-3 12-176-16,-5-1 0 0,0 5-192 0,-4 5 192 0,0-2-272 0,-2 2 64 0,0-6 16 0,-2 4 0 15,-3 0-48-15,1-2 0 0,-2 0 0 0,-1-7 0 16,5-4 48-16,-1-2 0 0,3-10 0 0,2-3 0 16,0-4 192-16,2-2-176 0,3-7 176 0,1-2-160 31,1 1-464-31,-1-5-80 0,5-2-32 0,-1 0 0 16,1-2 384-16,0 2 80 0,1-2 16 0,1 4 0 0,0 0 256 0,-2 4-160 0,-1 3 160 0,1 3-128 15,-3-1 128-15,1 4 0 0,-1 4 0 0,-1 4 0 16,-1-4 0-16,1 7 0 0,-3 2 0 0,0 6 0 15,-2-2 0-15,0 2 0 0,-2 2 0 0,-4 2 0 16,0 5 0-16,-3-1-128 0,1 3 128 0,-5-1 0 0,1 5 0 0,-3 2-128 31,0-6 128-31,3-2 0 0,-1-5 0 0,4-4 0 16,1 0 0-16,2-11 0 0,2 5 0 0,0-7 0 16,-1-4 128-16,3 0-128 15,0 0-1664-15,-2-10-416 0</inkml:trace>
  <inkml:trace contextRef="#ctx1" brushRef="#br0" timeOffset="80">33082 7953 11055 0,'7'-7'480'0,"-1"3"112"0,1-2-464 0,-1 2-128 0,-2 1 0 0,3-1 0 0,1 2 3200 0,5 0 640 0,10 0 112 0,7-5 16 0,9 7-320 0,-1 7-64 15,-2-3 0-15,0 9-16 0,-2 4-2016 0,-2 8-400 16,0 1-64-16,-4 8-32 0,-2 4-560 0,-5 1-112 16,0-1-32-16,-6 7 0 0,0 1-352 0,-2-3 128 15,-3 8-128-15,-1 2 0 0,-3-4 0 16,1 0 0-16,-5 2 0 0,-4 5 0 0,-3-5 0 0,-1-2 0 15,-2-5 0-15,-3-5 0 0,2-7 0 0,-1-5 0 16,1-10 0-16,3-6 0 0,4-5 0 0,0-6-240 0,4-6 64 16,2-7-18944-16</inkml:trace>
  <inkml:trace contextRef="#ctx1" brushRef="#br0" timeOffset="81">18750 11885 2751 0,'2'-2'256'0,"-2"0"-256"0,0 2 0 0,2 0 0 0,0-5 704 0,1 3 80 0,1 0 32 0,2-4 0 16,5-1-176-16,2 1-48 0,2-3 0 0,-1 7 0 16,1-4-464-16,0 4-128 0,0 0 0 0,0 2 0 15,0-5 0-15,2 5 0 0,0 0 0 0,0 0 0 16,4 0 0-16,-1 0 0 0,3 0 0 0,0 0 0 16,3 0 0-16,4-2 176 0,2 2-176 0,4-4 192 0,7 0-192 0,-1-5 192 15,1 5-192-15,4-7 192 0,4 3-192 0,0-1 0 16,2 1 0-16,0-1 0 0,3 5-128 0,-1-2 128 15,1 1 0-15,1 1 0 0,1 0 0 0,-3 2 0 16,5-5 0-16,-3-1 0 0,3 1 128 0,4 1-128 16,2-2 192-16,0-1-64 0,-2 5 32 0,2-3 0 15,4 5 0-15,4 0 0 16,3 4-160-16,-2 0 0 0,-1 0 0 0,-1-4 128 0,-3 2-128 0,-4-2 0 0,-4 0 0 16,-3-2 128-16,3 4-128 0,0-2 0 0,0 4 0 0,-1-2-176 31,5 0 176-31,3 2 0 0,1-2-144 0,0-2 144 0,-2 0 0 0,-2 2 0 0,0-7 0 0,0 3 128 31,0 4-128-31,0-6 0 0,0 4 0 0,-2-1 128 0,2 3-128 0,-2 5 0 16,-2 1 0-16,2-4 0 0,0 2 0 0,-2 1 0 0,2-5 0 0,-1 0 0 15,1-5 0-15,0 1 192 0,4 2-192 0,1-6 192 16,-1 1 16-16,4 3 16 16,3-2 0-16,4-3 0 15,1 5 64-15,-1-7 16 0,-2 0 0 0,-3 3 0 16,-3 2 80-16,-3-1 0 0,-2 5 16 0,-4 0 0 15,-1 2-272-15,3 2-128 0,0 2 128 0,0 1-128 0,4 1 0 16,3-4 0-16,1-2 0 0,0-2 0 0,1 0 0 0,-1-7 0 16,1 3 0-16,1-3 0 0,-1 5 160 0,-1-2-160 15,7 1 192-15,0 1-192 0,0 4 224 0,-1-4-64 16,-1 2-16-16,-5-2 0 0,-1 1-144 0,-5-1 0 16,2 0 144-16,-6 4-144 0,-3 0 0 0,-1 0 128 15,1 2-128-15,-1 2 0 0,6 1 0 0,0-1 144 16,0-4-144-16,2 2 0 0,-2-2 240 0,2-2-64 15,0-2-16-15,-2 1 0 0,-3-1 0 0,5 0 0 0,2 2 0 0,3 2 0 16,-1 0 32-16,0 0 0 0,1 0 0 0,-7-7 0 16,-7 5-192-16,-4-4 192 0,-4 2-192 0,-6 2 192 15,-3-3-192-15,-3-1 0 0,-3 2 0 0,-5 1-176 16,1-3 304-16,-4 2 48 0,-1 4 16 0,-1-4 0 16,-1 1 128-16,-1 3 48 0,-1 0 0 0,-2 0 0 15,-2 0-208-15,-2 3-32 0,-2 1-128 0,-3-2 192 16,1 0-192-16,-5 0 0 0,-1 2-144 0,-3-4 144 15,-2 7-384-15,0-3 0 0,-2 3 16 0,-5-1-5008 16,1 2-992-16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4:22.30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8266 9469 2751 0,'-2'-3'256'0,"0"1"-256"0,0 2 0 0,2 0 0 0,0 0 688 0,-2 0 80 15,0-4 32-15,0 2 0 16,-3-2 96-16,3-1 0 0,-2 3 16 0,0-4 0 0,2 2-144 0,0-1-48 16,-1 1 0-16,3 2 0 0,-2-2 0 0,2 2 0 15,0 2 0-15,0-3 0 0,2 3-272 0,1 0-48 16,-1 3-16-16,-2-3 0 0,0 0-384 0,0 0 0 15,0 0 0-15,0 0 0 0,0 0 0 0,38 10 0 0,-27-8 0 0,-3 3 0 16,1-5 320-16,1 0 0 0,1 0-16 0,2 2 0 16,2 0 160-16,0 0 48 0,2 2 0 0,-2-4 0 15,-1 2-384-15,1 1-128 16,7-1 0-16,-1 0 0 0,-2 2 128 0,2 0-128 0,5 1 0 0,0 1 0 16,3-4 144-16,1 0-144 0,2 0 128 0,-2 3-128 15,-5-5 368-15,3 0-16 0,0 0 0 0,2 0 0 16,-5 0 176-16,1 0 48 0,-3 2 0 0,3 0 0 15,-3 0 0-15,1 2 16 0,3-2 0 0,1 0 0 16,0 1-336-16,2-1-80 0,1-2-16 0,-1 0 0 16,2 0 144-16,0 0 16 0,0 0 16 0,-2 0 0 0,0 0 64 0,0 2 16 15,-1-2 0-15,1 0 0 0,-4 0-112 0,-1 0-32 16,5-2 0-16,0-3 0 16,0 1-16-16,2 0-16 0,-2-2 0 0,-1-3 0 15,-7 3 304-15,1-1 64 0,1-1 16 0,1-1 0 16,-6 3-64-16,-2 2-16 0,-2-3 0 0,0 3 0 15,2-2-192-15,0 1-32 0,0-1-16 0,0 6 0 0,-4-4-112 0,-2 4-32 16,-1 0 0-16,-3 4 0 0,-1-4-160 0,1 6 0 0,-3-6 0 16,-2 2 0-1,0 1 128-15,0 3-128 0,0-6 128 0,0 4-128 0,-2-2 0 0,0 3 128 0,-2 1-128 0,2-2 0 32,0 3-496-32,0-1-176 0,0 0-32 0,0 3-14480 0</inkml:trace>
  <inkml:trace contextRef="#ctx0" brushRef="#br0" timeOffset="1">12147 9547 3679 0,'-10'-2'320'0,"3"-4"-320"0,1 4 0 0,2 0 0 15,1 2 0-15,1 0 128 0,0 0-128 0,-2-5 0 0,-3 1 544 0,-1 2 32 0,-3-2 16 0,5-3 0 0,0 3 48 16,1-2 0-16,1 1 0 0,2-1 0 0,2 2 400 0,2-3 96 16,-2 3 16-16,2 2 0 0,0-4 0 0,3 1 0 15,-1-1 0-15,2 2 0 0,1 2-448 0,1-3-96 16,1 5-16-16,1-4 0 0,-1 2-80 0,4 2 0 15,4-2-16-15,0 2 0 0,6 0-144 0,1 0-32 16,-3 2 0-16,2-2 0 0,7 0-128 0,4 0-16 16,2-2-16-16,1 0 0 0,3 2 16 0,3 0 0 0,1-7 0 15,1 5 0-15,-7 0 64 0,9 2 16 0,0-6 0 0,2 1 0 16,7 5 144-16,-3-4 48 0,0 2 0 0,0 2 0 16,-8 0-144-16,0 0-32 0,2 0 0 0,4 0 0 15,2 2-272-15,0 2 0 0,-2-4 128 0,-2 0-128 16,2 0 128-16,5-4-128 0,6 2 144 0,1-7-144 15,-1-1 640-15,0-1 16 16,2-2 16-16,-2-4 0 0,-7-2 448 0,-2 6 96 0,-2-4 0 16,-6 7 16-16,-7-1-464 0,-3 3-112 0,-4 1-16 0,-5 5 0 0,-7-2-400 15,-2 4-96-15,-4 4-16 0,-2-4 0 16,-5 6 0-16,-4-3 0 0,-2 5 0 0,-2-2 0 0,-2 1-304 0,-3 1-64 16,1 3-16-16,0-5 0 15,-1-1-192-15,-1 3-64 0,-1 1 0 16,-1 3-14912-16</inkml:trace>
  <inkml:trace contextRef="#ctx0" brushRef="#br0" timeOffset="2">24335 9515 8287 0,'-4'-2'736'0,"1"-2"-592"0,1 4-144 0,2-2 0 16,0 2 960-16,-2 0 144 0,0-2 48 0,0-3 0 0,-2 1 160 15,-1 0 32-15,3-2 16 0,-2-1 0 0,4 3-176 0,0-2-32 16,2 1-16-16,0-1 0 16,0 2-304-16,3-1-48 0,-1 3-16 0,0 2 0 0,0 0 144 0,3 0 32 15,-1-4 0-15,1 4 0 0,3 0 16 0,3 0 16 16,4-2 0-16,4 0 0 0,5 0-272 0,4-3-64 15,6-1-16-15,2 0 0 0,-2 1-112 0,3-5-32 16,3 3 0-16,10 1 0 0,5-3-48 0,3 3-16 16,-5 0 0-16,-4 1 0 0,0 1-32 0,5 2-16 15,3 2 0-15,1 0 0 0,-3 0-48 0,-5 0 0 0,-3 2 0 0,-5 2 0 32,-3-1-32-32,-3 1-16 0,-4 0 0 0,0-2 0 0,-2 2-272 0,0 1 0 0,0-5 128 15,-2 2-128-15,-5-2 0 0,1-2 160 0,0 2-160 0,-1-7 128 16,1 5-128-16,-7 0 128 0,0-2-128 0,-4 4 128 15,-4 0-128-15,1-2 0 0,-1 2 0 0,-2 2 0 16,-3-2 0-16,0 4 0 16,1-4-160-16,-3 2 160 15,-2 2-1808-15,0 1-272 0,-2 1-48 0,4 3-13648 0</inkml:trace>
  <inkml:trace contextRef="#ctx0" brushRef="#br0" timeOffset="3">27487 9611 4607 0,'0'-6'400'0,"0"-1"-400"0,0 3 0 0,0 4 0 0,0-4 1216 0,0 0 176 0,0-3 16 0,-2-3 16 0,2-3 1424 0,0-2 288 0,-2 0 48 0,2 2 16 16,-2 0-1392-16,4 3-272 0,-2-1-48 0,4 1-16 15,0 1-240-15,3 1-48 0,-1 3-16 0,5-5 0 16,4 1-336-16,0 3-80 0,4-1-16 0,4 3 0 16,1 2-288-16,3 2-64 0,5 0-16 0,2 0 0 15,0 0-240-15,5 2-128 0,5 2 160 0,1-4-160 16,-2 2 176-16,6 1-176 0,10-3 192 0,12 0-192 16,1 0 480-16,5-3-16 0,6 1 0 0,-6-2 0 15,-3 2 112-15,-6-7 32 0,-4 3 0 0,0 0 0 16,-2-1-176-16,-3 3-48 0,-1-4 0 0,-9 5 0 15,-6-3-240-15,-3 2-144 0,-4 2 160 0,-6-1-160 0,-4 3 160 16,-7 0-160-16,-4 3 160 0,-5-1-160 0,-3 2 0 16,-3-2 0-16,-2 2 0 0,-4-1 0 0,0 1 0 0,-2 0 0 15,-3-2 0-15,-1 2-160 16,-3 1-304-16,0-1-64 0,1 2-16 0,-1-1-11248 16,0 1-2256-16</inkml:trace>
  <inkml:trace contextRef="#ctx0" brushRef="#br0" timeOffset="4">13706 10652 911 0,'15'-2'0'0,"-8"2"0"0,1-4 0 0,-1 2 0 0,-3 2 384 0,0 0-16 0,0-2 0 0,5-1 0 0,6 3-128 0,2-4-32 0,0 2 0 0,0 0 0 15,-2 2-16-15,0 2-16 0,0-2 0 0,2 2 0 16,0-2 368-16,2-2 80 0,4 0 16 0,1 0 0 15,-1-2-208-15,3-1-48 16,-1 3 0-16,1-4 0 0,-3 6-80 0,1-4-32 0,-1-1 0 0,-2 5 0 16,3 0-272-16,-5 0 0 0,0 2 0 0,0 5 0 0,1-5 128 0,-3 2-128 31,0 7 0-31,0-9 0 0,2 6 0 0,0-5 128 0,2 5-128 0,1-4 0 0,1 3 0 0,-2-7 0 31,3 6 0-31,-1-6 0 0,-2 0 0 0,1 2 0 0,-1 0 0 0,2 5 0 0,1-7 0 0,1 2 0 16,1 0 0-16,2 0 0 0,-1 2 0 0,3-4 0 15,0 0 0 1,0 0 0-16,0 0 128 0,2 0-128 0,0-4 0 0,0 4 0 0,-1 0 160 0,-3 0-32 0,-2 4 0 0,-1-1 0 16,1-1 48-16,-1 4 0 0,1-2 0 0,2 3 0 15,-3-1-176-15,3-2 128 0,2 5-128 0,0-1 128 16,-1-3-128-16,3 1 0 0,0 5 0 0,2-5 0 31,0 0 0-31,1 3 0 0,1-1 0 0,0 1 0 16,-2-3 0-16,2 1 0 0,-2-1 0 0,5-2 128 15,5 1-128-15,-1-5 0 0,0 0 0 0,-1-5 0 16,3 5 0-16,2-2 0 0,2 0 0 0,4 0 128 16,-2 2-128-16,0 0 0 0,-6 0 0 0,2 2 0 15,2 0 128-15,-2 5-128 0,0-7 0 0,-5 4 128 0,-1 2-128 16,-1-6 0-16,-4 7 0 0,0-3 128 0,1-2-128 0,-3-2 0 16,2 0 0-16,0 0 0 0,0 0-144 0,3-2 144 15,3 2-192-15,1-6 192 0,2 1 0 0,-1 5 0 16,1-6 128-16,-2 4-128 0,1 0 432 0,-3 2-16 15,1-5 0-15,-1 3 0 0,-1 0-288 0,1 0-128 16,-1 2 128-16,1-6-128 0,-1-1 0 0,1 3 0 16,-3-2 0-16,-2 1 0 0,1-1 0 0,1 2 0 0,2 4 0 15,-3-5 0-15,-1 5 0 0,-2 0 0 16,0 0 0-16,-2 0 0 0,2 5-128 0,-2-5 128 0,0 2 0 0,0 0 0 16,-2 4 0-16,-1-6 0 0,1 2 0 0,0 1 0 15,2-1 0-15,-2 2 128 0,2-4-128 0,-2 2 0 16,-1-2 0-16,3 0 0 0,0-2 0 0,5-2 0 15,-3-1 0-15,4-1 0 0,2 0 0 0,3-1 0 16,4 3 0-16,0-2 0 0,0-1 0 0,-1 3 0 16,1 0 0-16,0 0 0 0,4 1 0 0,-2 3 0 15,2-4 0-15,1 4 0 0,1-2 0 0,2-2 0 16,1-1 0-16,-1 1 0 0,-2-2 0 0,-10 4 0 0,-5-5 0 16,3 3 0-16,5-4 0 0,1 5 0 0,0-1 0 0,-2 2 0 15,-3 0 144-15,-5 0-16 0,-1 2 240 0,-4 0 48 16,-2 0 16-16,-3 2 0 0,-1-2-272 0,-3 0-160 15,-1 2 192-15,-3 0-192 0,-2 2 0 0,-2-4 0 16,-2 3 0-16,-1-1 0 0,3 0 128 0,2-2-128 16,0-2 0-16,0 0 0 15,3-1 0-15,-1-5 0 0,0 2 0 0,0-1 0 16,2-4-192-16</inkml:trace>
  <inkml:trace contextRef="#ctx0" brushRef="#br0" timeOffset="5">3429 13731 6447 0,'0'0'576'0,"0"0"-576"0,0 0 0 0,2 0 0 0,-2 0 0 0,0 0 0 0,-2 0-240 0,2 0 80 16,-2 0 1856-16,0 2 368 0,2 2 80 0,0-4 16 16,0 0 128-16,0 0 16 0,0 0 16 0,0 0 0 15,0 0-928-15,17 32-192 0,-10-30-48 0,1 0 0 16,3 5-368-16,-3-7-80 0,5 4 0 0,2 2-16 15,-2 1-240-15,4-5-32 0,0 2-16 0,0 0 0 16,2 1-224-16,2 1-48 0,3-4-128 0,-1 2 192 16,3 1-192-16,1-1 144 0,5-2-144 0,0 2 128 15,4-2-128-15,1 3 0 0,1-5 0 0,5 2 0 0,6 2 0 0,-3 2 0 16,-3 3 0-16,4 2 0 0,2-1 0 0,2-1 0 16,0 1-144-16,5 1 144 0,1 0 0 0,5-3 0 15,6 1 0-15,2-5 0 0,1 2 0 0,3-1 0 16,7-1 0-16,4-8 0 0,3 4 0 0,3-3 0 15,1 3 0-15,-1-2 0 0,-10 0 160 0,7 2 32 16,1-8 16-16,3 1 0 0,1-1-32 0,5-1-16 16,5 3 0-16,-3-3 0 0,-2 7-32 0,-2-4 0 0,-1 2 0 0,1 4 0 15,0-7-128-15,4 3 0 0,5 0 0 0,-1 2 0 16,0-3 0-16,-6 5 0 0,0 0 0 0,4 5 0 16,3-5 0-16,1 0 160 0,5 0-32 0,0 2-128 15,-5 2 240-15,3 0-64 0,2-2-16 0,2 3 0 16,-1-5-160-16,3 4 0 0,5 2 0 0,-3-2 0 15,-2 5 0-15,-6-1 0 0,-5 3 0 0,-2 0 0 16,0-3 0-16,3 1 0 0,1-9 0 0,-1 2 0 16,-3-2 0-16,-8 0 0 0,-11 0 0 0,-7-2 0 0,-1 2 0 15,-9-7 0-15,-6 3 0 0,-7-7 0 32,-6-3-1456-32,-7 1-160 0,-2-4-48 0,-12-4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4:22.4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23344 7227 6447 0,'0'0'576'0,"-2"-4"-576"0,2 1 0 0,-2 3 0 0,2-2 1440 0,0 0 176 0,-2 2 48 0,4-6 0 0,-4 2 176 0,2-3 32 0,0 3 16 0,0 0 0 15,4 2-208-15,0 2-32 0,3 0-16 0,1-5 0 16,3 3-96-16,2 0-32 0,2 0 0 0,2-2 0 16,2-1-288-16,2 3-64 0,1-4-16 0,1 2 0 15,0-5-544-15,1 3-96 0,3-1-32 0,-1 1 0 16,-3-3-304-16,1 3-160 0,1 0 160 0,-3-5-160 16,-1 5 0-16,0-3 0 0,-1 3 0 0,-6-1 0 15,1 1 0-15,-2 2 0 0,-2-1 0 0,-3 3 0 16,-1 0 0-16,-1 2 0 0,-2 2 0 0,1 5-160 15,-1-3 160-15,-2 4 0 0,0 3 0 0,0 4 0 16,0 0 0-16,-2 4 0 0,0 2 0 0,0 5 0 16,0-5 0-16,0 7 0 0,-2-5 0 0,2 3-128 0,0-7 128 0,0 0 0 15,-2 5 0-15,0-5-128 16,2-2-368-16,-2 0-64 0,0 0-16 0,0-2-14864 16</inkml:trace>
  <inkml:trace contextRef="#ctx0" brushRef="#br0" timeOffset="1">24471 6712 4607 0,'-4'-11'400'0,"2"5"-400"0,0 1 0 0,-1 3 0 16,1-2 1424-16,0 2 208 0,0 0 32 0,0 0 16 0,-4-5 1184 0,-1 3 224 16,-4-2 48-16,1-3 16 0,-1 7-1504 0,1 2-304 15,-1 0-64-15,0 0-16 0,1 4-496 0,-1 3-80 16,0 1-32-16,1 3 0 0,-1 1-80 0,0 3-32 16,5-2 0-16,-3 4 0 0,-1 7-208 0,-1 1-32 15,0 7-16-15,1 0 0 0,-1 6 48 0,1 3 16 16,1 1 0-16,3 3 0 0,6 4 288 0,2 0 48 15,2 4 16-15,7-4 0 16,1 0-144-16,3 0-32 0,2 0 0 0,-4-4 0 0,0-3-336 0,-2-3-64 16,1 1 0-16,1 1-128 0,-4-3 0 0,1-4 0 0,-1 2 0 0,-1-4 0 15,1-4 0-15,-3-7 0 0,-1-6 0 0,1-2 0 16,0-7-320-16,1-2 48 0,1-4 0 0,1-4-16256 16</inkml:trace>
  <inkml:trace contextRef="#ctx0" brushRef="#br0" timeOffset="2">24714 7216 11967 0,'-9'-10'528'0,"5"3"112"0,2 3-512 0,0-2-128 0,0 6 0 0,2-5 0 0,2 3 1472 0,0-2 272 0,2-3 48 0,5 3 16 16,4-6 688-16,4 5 144 0,4 3 32 0,2 2 0 15,3 7-1200-15,-1 3-224 0,10 1-48 0,-6 2-16 0,1 4-96 0,0 2-32 16,-2 0 0-16,-5 2 0 0,-4-2-432 0,-4-2-96 16,0 5-16-16,-2-5 0 0,-5-2-320 0,1 2-192 15,-1 0 192-15,-3-2-192 0,-1-3 0 0,0 1 0 16,-4-2 0-16,0-3 0 15,0 3-624-15,-2-5-224 0,0 1-48 0,0-1-9920 16,-2-2-1984-16</inkml:trace>
  <inkml:trace contextRef="#ctx0" brushRef="#br0" timeOffset="3">25157 7097 8287 0,'-13'4'736'0,"7"3"-592"0,-1-5-144 0,1 2 0 16,0 0 1232-16,1 3 224 0,-3-1 32 0,-5 9 16 16,-8 8 2176-16,-7 7 432 0,-4 4 96 0,0 0 16 15,2-2-2032-15,3-2-400 0,1-7-64 0,7-1-32 16,4-5-816-16,2-2-176 0,5 2-16 0,1-7-16 0,5 3-544 16,2-2-128-16,4-3 0 0,1 1 0 15,3-1-1344 1,1-1-256-16</inkml:trace>
  <inkml:trace contextRef="#ctx0" brushRef="#br0" timeOffset="4">25630 7059 2751 0,'-7'-7'128'0,"3"5"16"0,2 0-144 0,-2 2 0 0,2 0 0 0,-1 0 0 16,-1 0 1920-16,-2 0 336 0,-3 2 80 0,-3 7 16 15,-6-3-848-15,-3 5-160 0,-2 6-48 0,-1 2 0 16,1 2-128-16,2 3-16 0,-1 1-16 0,5 3 0 16,2-1-48-16,3 1-16 0,5-4 0 0,3 1 0 15,4-1-256-15,2 1-48 16,7-1-16-16,-1-3 0 0,5-2-48 0,0 0-16 0,2-4 0 0,4 2 0 16,2 0-336-16,0-2-64 0,-2-4-16 0,1-1 0 15,1-1 0-15,-2-1 0 0,0-8 0 0,0 2 0 0,-1-2-272 0,-4-2 0 16,-1 2-176-16,-2-4 176 15,-3 0-2080-15,-3 2-304 0</inkml:trace>
  <inkml:trace contextRef="#ctx0" brushRef="#br0" timeOffset="5">25430 7416 20271 0,'0'-8'896'0,"0"1"192"0,4-3-880 0,0 1-208 0,0 3 0 0,3-1 0 16,1 1 2176-16,7-11 384 0,11-4 64 0,8-11 32 16,4 0-32-16,0 0 0 0,-1 9 0 0,-8 6 0 15,1 2-2112-15,-2 2-512 0,-5 9 0 0,1-3 0 16,-3 5-1472-16,-2 6-320 0</inkml:trace>
  <inkml:trace contextRef="#ctx0" brushRef="#br0" timeOffset="6">26260 6824 21183 0,'-6'-6'944'0,"2"4"192"0,-1 2-912 0,1 0-224 0,2 2 0 0,0 4 0 16,0-3 2000-16,0 5 368 0,-3 5 64 0,-1 6 0 15,2 9-1296-15,-5 4-272 0,1 6-48 0,1 7-16 16,3-3-432-16,0 5-96 0,-1 0-16 0,3-4 0 16,0-1-80-16,2-1-32 0,-2-5 0 0,-2-2 0 15,2-2-144-15,-3-5 0 0,1-5 0 0,-2-5 0 16,1-4 0-16,1-5 0 0,-2-4 0 0,2-4 0 16,1-4 0-16,1-11 0 0,0-2 0 0,2-6 0 15,2-5 352-15,3-6 192 0,1-7 32 0,2-3 16 16,1 1 240-16,0-6 64 0,1 0 0 0,1 0 0 15,-3 7-752-15,3-1-144 0,-2 3 0 0,1 4 0 32,-3 6-560-32,1 0-64 0,1 2-16 0,1 5 0 0,1-3 224 0,-3 7 32 0,3 4 16 0,0 5 0 15,1 3 208-15,-3 3 160 0,0 4-208 0,-1 4 80 16,3 7 128-16,-1 2-160 0,1-1 160 0,0 8-160 0,-1 1 160 0,3 6 224 16,2 5-48-16,0 7-16 0,0 1-32 0,0 1-128 0,-3 5 192 0,-3 1-64 15,0 2-128-15,-1 0 0 0,-4 0 0 0,-2-6 0 31,1 1 0-31,-3-5 0 0,0-7 0 0,0 0 0 0,0-7 0 0,2 1 0 0,-2-3-128 0,0-4 128 32,0 3-832-32,0-5-80 0,-2-7-32 0,-1 1-14032 0</inkml:trace>
  <inkml:trace contextRef="#ctx0" brushRef="#br0" timeOffset="7">26226 7342 6447 0,'2'-7'576'0,"0"-1"-576"0,3 2 0 0,-3-1 0 0,2 1 2128 0,0 1 320 0,3-1 64 0,3-5 16 0,10-8 2032 0,7-4 416 15,5-1 80-15,2 1 0 0,0 0-2880 0,-2 1-576 16,0 5-112-16,0 2-16 0,-4 3-1168 0,0 3-304 16,-5 3 0-16,0-1 0 15,-3 3-1584-15,-3 2-400 0,0-4-96 0,-5 1-13216 0</inkml:trace>
  <inkml:trace contextRef="#ctx0" brushRef="#br0" timeOffset="8">26786 6582 17503 0,'2'-2'1552'0,"1"-5"-1232"0,1 5-320 0,0 2 0 15,-2 0-800-15,2 0-224 0,3 2-32 16,1 0-16-16,7 3 3376 0,2 5 656 0,3 5 144 0,-3 4 32 15,2 7-1360-15,0 2-272 0,-2-1-48 0,2 7-16 32,2 5 32-32,-1 3 0 0,-1 7 0 0,0 0 0 0,-2 4-288 0,-4-2-48 0,-5 3-16 0,1-1 0 15,-7 0-672-15,-2 2-128 0,-6 1-16 0,-3-7-16 16,-2-4-288-16,-4 8 0 0,-4 0 0 0,-2 2-144 0,2-12 144 16,2 2 0-16,0-11 0 0,0-5 128 0,6-5-320 0,0-9-64 15,7-5-16-15,2-7-17440 16</inkml:trace>
  <inkml:trace contextRef="#ctx0" brushRef="#br0" timeOffset="9">27640 7559 19343 0,'0'0'1728'0,"0"-4"-1392"0,3 4-336 0,-3 0 0 0,2-2 1344 0,-2-1 208 0,4 1 48 0,0-4 0 16,3-3 1088-16,1-1 240 0,1-3 32 0,-1-2 16 0,3 2-1984 0,-5-2-400 15,3 3-80-15,-3-3 0 16,1-7-256-16,-1 1-64 0,0 2 0 0,-1-2 0 0,1-1 64 0,0-5 0 16,-1-3 0-16,-1-4 0 0,0 2-80 0,2-2-16 15,-1 2 0-15,1-2 0 0,-2 8-160 0,1-1 0 16,1 1 0-16,-2 3 0 16,1 8-464-16,-1-2-80 0,0 4-16 0,0 2 0 31,1 7 16-31,-1-2 0 0,2 6 0 0,-1 0 0 0,1 2 352 0,2 2 64 0,1 2 128 0,2 5-208 0,-1 4 208 0,3 2 128 0,2 0 0 0,0 4-128 15,-2 5 368-15,2 4-48 0,-1 6 0 0,1-4 0 16,2 4 32-16,3 0 0 0,-6-2 0 0,4 2 0 16,-4-4-128-16,-1 0-32 0,2 2 0 0,-2-4 0 15,-2 0-192-15,-1-2 0 0,1-7 0 0,-5-4 0 16,1-4 0-16,-1-5 0 0,-2-1 0 0,-2-3-11488 31,1-2-2320-31</inkml:trace>
  <inkml:trace contextRef="#ctx0" brushRef="#br0" timeOffset="10">28761 7255 911 0,'-7'-7'0'0,"3"3"0"0,0 4 0 0,0-4 0 0,1 1 704 0,1 3 64 0,-2 0 16 0,0 0 0 0,-3-4-208 0,-1 0-64 16,-1 2 0-16,3 2 0 0,0 0 848 0,1 0 176 0,3 0 16 0,2-4 16 15,4 8 288-15,1-4 48 0,1 0 16 0,3 0 0 16,-1 0 176-16,3 0 32 0,-1 0 16 0,3 2 0 16,2-2-272-16,2 0-48 0,2 0-16 0,-2 0 0 15,5-2-480-15,1 2-112 0,3-9 0 0,1 3-16 16,3 0-416-16,0-5-80 0,0-4 0 0,0 2-16 15,-3 3-208-15,1-5-32 0,-2 4-16 0,-5 3 0 16,-2-1-432-16,-2 5 128 0,-2 4-128 0,-4 0 0 16,-1 2 0-16,-1 4 0 0,-5 5 0 0,0 0 0 15,1 1 0-15,-5 5 0 0,0 9 0 0,0-5 0 16,-5 7-144-16,3-3 144 0,-2 1-192 0,2-3 192 16,-2 1-128-16,1-3 128 0,-1 3 0 0,0 1 0 15,2-6-704-15,0 0-16 0,0-2-16 0,-1 0-16400 16</inkml:trace>
  <inkml:trace contextRef="#ctx0" brushRef="#br0" timeOffset="11">29728 6737 11855 0,'0'-4'512'0,"-2"4"128"0,2 0-512 0,-2 0-128 0,2 4 0 0,-3-4 0 0,1 4 1360 0,-2 3 240 0,0 1 64 0,-3 5 0 16,-3 4 208-16,-3 2 48 0,0 3 16 0,-2 3 0 0,0 1-144 15,0 1-16-15,3 1-16 0,1 2 0 16,0 2-864-16,5 4-160 0,0 2-32 0,-1 5-16 0,5 4-496 0,0 6-192 15,0 2 128-15,0 3-128 0,0-9 0 0,-1 4 0 16,-1 11 0-16,4-2 0 0,-2-11-128 0,4-2 128 16,2 0 0-16,5-7 0 0,4-8 0 0,4-4 0 15,4-11 0-15,2-4 0 16,3-9-160-16,-3-1 160 0,1-5-208 0,1 0-9696 16,-1-9-1936-16</inkml:trace>
  <inkml:trace contextRef="#ctx0" brushRef="#br0" timeOffset="12">30003 7178 19343 0,'-7'-9'848'0,"5"7"192"0,2-4-832 0,0 2-208 0,0 4 0 0,2 0 0 0,0 0 2432 0,5 2 448 31,3 0 96-31,7 6 16 0,7 5-1440 0,6 4-272 16,2 7-64-16,4-1-16 0,2 3-448 0,-2-3-96 0,3 3-16 0,-5-3 0 0,-2 0-128 0,0 1-48 31,-3-3 0-31,-3 2 0 0,-3-3-288 0,-3-1-176 16,1 2 192-16,-4 0-192 0,-2 1 0 0,-2-5 0 15,-3 4 0-15,-5-8 0 16,-1 0-1088-16,-4-3-240 0,0 3-32 0,-2-9-14448 0</inkml:trace>
  <inkml:trace contextRef="#ctx0" brushRef="#br0" timeOffset="13">30535 7150 6447 0,'6'-8'576'0,"-1"6"-576"0,-1 2 0 0,-2 0 0 16,-2 0 912-16,0 0 80 0,-2 6 16 0,2-2 0 15,-4 9 2048-15,-5 4 400 0,-1 9 96 0,-10 1 16 16,-1 5-1824-16,-5-2-352 0,-1 2-80 0,-7 4-16 0,0-4 208 0,-3 2 32 16,3 0 16-16,-2-2 0 15,6-2-800-15,3-5-176 0,3-3-16 0,7-3-16 0,4-2-544 0,3-6 0 16,3-1-240-16,3-3-15248 16</inkml:trace>
  <inkml:trace contextRef="#ctx0" brushRef="#br0" timeOffset="14">31236 7035 2751 0,'-7'-4'256'0,"3"0"-256"0,0 2 0 0,0-1 0 16,1 1 1728-16,1 2 320 0,0-4 48 0,-2 2 16 15,-5-2 704-15,-1-5 160 0,-1 3 32 0,-4-1 0 16,0 3-816-16,-2 2-144 0,-2 2-48 0,-2 2 0 16,-5 7-640-16,-1 1-128 0,-3 9-16 0,0 3-16 0,2 5-560 0,1 1-128 15,1 6 0-15,5 2-16 0,6 1-192 0,4-6-48 16,5-1 0-16,4 0 0 0,6-2 96 0,2-1 16 16,5-1 0-16,6 0 0 0,4 1 144 0,7-3 48 15,6-3 0-15,0-4 0 16,0 0-272-16,-2-11-48 0,2 1-16 0,-2-3 0 0,0-2-224 0,-2-2 0 15,-2-2 0-15,-5 0 0 16,-6 0-992-16,-2-5-192 0,-2 3-32 0,-3-4-16 16,-1 3-1008-16,-5-5-192 0,0 3-32 0,-1 1-10656 0</inkml:trace>
  <inkml:trace contextRef="#ctx0" brushRef="#br0" timeOffset="15">30872 7412 13823 0,'-7'-11'1216'0,"5"5"-960"0,2 2-256 0,0-3 0 0,0 3 2720 0,2 2 496 0,2-2 112 0,3-3 0 16,3-3 192-16,10-3 16 0,3-4 16 0,3 4 0 15,-1-4-2272-15,1 6-448 0,1 1-80 0,1-1-32 16,-2 3-528-16,-3 6-192 0,1-5 144 0,-1 7-144 31,-2 2-368-31,3 3-144 0,1 1-48 0,-1-2 0 0,1-2-3024 0,1-2-624 0,1 0-112 0,-1-2-32 0</inkml:trace>
  <inkml:trace contextRef="#ctx0" brushRef="#br0" timeOffset="16">31528 6901 11055 0,'4'-6'976'0,"-2"-1"-784"0,0 5-192 0,0 0 0 16,0 2 1568-16,0 2 272 0,1 0 48 0,1 5 16 16,0-1 1232-16,5 7 256 0,1 8 64 0,1 5 0 31,-3 6-2000-31,1-3-400 0,0 8-80 0,-1 1-16 16,1-2-256-16,-1 2-48 0,-2-1-16 0,-1-5 0 15,-3-3-160-15,0 1-32 0,-2 0-16 0,2-4 0 0,-2-3-432 16,0 0 128-16,-2-1-128 0,2-5 0 15,-2 0-320-15,0-2-128 0,2-7-48 0,-2-4-10400 16,2 1-2096-16</inkml:trace>
  <inkml:trace contextRef="#ctx0" brushRef="#br0" timeOffset="17">31449 6814 11967 0,'4'-7'1072'0,"2"3"-864"0,1 2-208 0,-3 0 0 16,0 0 2288-16,5-2 400 0,8-3 96 0,8-8 16 16,10 0 1104-16,5 0 208 0,5 1 48 0,2-1 16 15,-1 4-2432-15,-1 2-480 0,-4 7-112 0,-7 2 0 16,-11 5-768-16,-2 1-160 0,-6 5-32 0,-2 6 0 0,-6 2-192 15,-5 4 0-15,-4 5 0 0,-5 0 0 0,-6 4 0 0,-2 4-128 16,-2-2 128-16,-2 0-208 0,0-4 32 0,-2 2 16 16,-1-3 0-16,-1-1 0 0,2-2 160 0,4-9 0 15,4-2-144-15,4-5 144 0,3-3 0 0,6-3 0 16,0-4 0-16,6-4 0 0,3-1-160 0,4-1 160 16,4-7 0-16,2 0-144 0,-4 7-176 0,4 0-16 15,2-5-16-15,3 5 0 0,-1-5 144 0,3 7 16 0,-1 2 16 16,1-1 0-16,-1 6 176 0,3-1 0 0,-2 2 0 0,-3 7 0 15,1-1 0-15,-3 7 0 0,-4 0 0 0,-4 5 0 16,-5 1 0-16,-4 5 0 0,-1 1 0 0,-6-1 0 16,-5 2 0-16,-3 0 0 0,-6 0 0 0,-2-3 0 15,0 3 144-15,-5-2 16 0,1-5 0 0,-3 3 0 16,-1-5-32-16,-7 7-128 16,-5-3 192-16,-1-1-64 0,10-3-128 0,-2-4 0 0,0-4 0 0,2-1 0 15,7-1 0-15,4-4 0 0,2-1-192 0,2-6 192 16,4 0-1072-16,0-4-80 0,5 2-32 0,2-5 0 31,2 3-1536-31,2-3-304 0,2-1-64 0,2-5-16 0</inkml:trace>
  <inkml:trace contextRef="#ctx0" brushRef="#br0" timeOffset="18">32226 6301 19343 0,'0'-4'1728'0,"2"-3"-1392"0,0 5-336 0,1 0 0 0,-1 4-384 0,0-2-128 0,0 0-48 0,4 0 0 16,7 4 2784-16,2 3 544 15,4 3 112-15,3 9 32 0,-1 3-1056 0,0 1-224 0,3 5-32 0,-3 4-16 16,2 2-176-16,1 8-16 0,-1 1-16 0,-2 6 0 15,5 11-688-15,0 6-144 0,-1 6-32 0,-1 9 0 16,-3 4-320-16,-4 2-192 0,-4 7 192 0,-5-11-192 0,-4-6 128 16,1-7-128-16,-3 4 0 0,-4-3 0 0,0-3 0 0,-5 0 160 15,-3-2-160-15,-7-4 128 16,-3-5-128-16,-1-12 192 0,-2-7-192 0,-1-8 192 0,3-7-192 0,0-1 192 31,-1-10-192-31,1-3 192 0,2-1-192 0,0-5 128 16,2-3-128-16,2-5-12304 15,4-5-2544-15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3:12:13.6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7133 4664 6447 0,'-4'-9'576'0,"0"3"-576"0,2 2 0 0,4 1 0 0,-4-3 864 0,0 0 64 0,-3-5 16 0,-3-8 0 15,-3-5 720-15,-2-5 160 0,1-1 32 0,-3 2 0 16,0-2-768-16,-2 3-160 0,0 3-32 0,-3-3 0 15,-1 5-448-15,0 5-112 0,0-2-16 0,-3 6 0 16,1 3-320-16,-1-3 0 0,1 4-160 0,-5 3 160 16,-4-3-160-16,-4 3 160 0,0 0-128 0,-3 6 128 15,5-5 0-15,-6 5 0 0,-5 5 0 0,-6-1 176 16,-4 7 272-16,-7 6 64 0,-4 2 16 0,-2 6 0 0,0 7-256 16,-1-4-48-16,-1 6-16 0,6 2 0 0,5-2-80 0,5 2-128 15,3 3 176 1,7-5-176-16,7 0 576 0,5-2 0 0,5 0 0 0,-3 0 0 0,4 4-48 0,1 4 0 15,-1-1 0-15,3-1 0 0,-1 0-112 0,3 3-32 16,-2-3 0-16,3 7 0 0,1-1-64 0,2 3 0 16,4 4-16-16,3 3 0 0,-1-1-64 0,5 2-16 15,-1 3 0-15,5-1 0 0,2-2-224 0,7-6 0 16,1 0 0-16,5-4 0 0,2-2 320 0,4-1 0 0,4 1 16 16,-1-11 0-16,-3-2 80 0,4-5 16 15,7 5 0-15,8 2 0 0,7-2 192 0,11-1 32 0,10 1 16 16,12-4 0-16,8-5-224 0,1-4-32 0,2-2-16 0,1-4 0 31,-3-3-144-31,-2-1-48 0,5-7 0 0,4 0 0 0,6-7-208 0,0 3 144 0,-4-7-144 0,-1 1 128 16,6-7-128-16,-3-5 192 0,-5-3-192 0,-8 1 192 15,-4-3 0-15,0-1 16 0,-2-2 0 0,0-2 0 32,0-4-64-32,-5 0-16 0,-3-5 0 0,-8 5 0 0,-5-2-128 0,-5 0 0 0,-6 4 0 0,-4-3 0 15,-5 1 128-15,-6-2 0 0,-4-3 0 0,-7-1 0 16,-2-3-128-16,-6-2 0 0,-2 7-192 0,-5-1 192 15,-2-3 0-15,-2-10 0 16,-6-3 0-16,-4-7 0 0,-5-2 0 0,-8 0 0 0,-9-8 192 0,-11-3-64 0,-8 11 80 0,-8 2 16 16,-3 7 0-16,-8 3 0 0,-11 1-80 0,2 13-16 15,11 8 0-15,-10 4 0 0,-14 3-128 0,-8 8 160 16,-2 2-160-16,4 8 160 0,13 3-160 0,2 4 0 16,0 4 0-16,7 3 0 0,8 3-240 0,6 5 32 15,5 6 0-15,4 7 0 16,4 2-752-16,4 8-128 0,3 9-48 0,4 4-16080 0</inkml:trace>
  <inkml:trace contextRef="#ctx0" brushRef="#br0" timeOffset="2450.42">3493 4344 5519 0,'-2'-8'496'0,"-2"-1"-496"0,2 3 0 0,-3 6 0 0,1-4 976 0,-2 2 112 0,-3-9 0 0,-8-4 16 16,-8-8 304-16,-9-5 64 0,-7 2 16 0,1-1 0 16,-1-1-288-16,-4 7-64 0,3 2-16 0,-3 6 0 15,-4-2-240-15,-4 8-48 0,-7 5-16 0,-1 9 0 31,9-5-96-31,-7 13-16 0,-14 0 0 0,-5 12 0 0,3-3-240 0,-4 3-48 0,-4 10-16 0,-4-3 0 16,4 8-272-16,-2 3-128 0,-1 8 0 0,1 0 128 16,6 5 0-16,5 2-128 15,-1 3 192-15,7 1-64 0,6-2 16 0,11-2 0 16,9-9 0-16,7-4 0 0,8 1 208 0,6 1 32 0,3 11 16 0,10 0 0 16,8-1-112-16,11 1-32 0,12 2 0 0,13 1 0 15,13-3 144-15,13-2 32 0,10-1 0 0,9-4 0 0,13-2 112 16,-2-6 32-16,-9-7 0 0,17 3 0 0,25 1-192 15,12 3-48-15,-14-13 0 0,3-2 0 16,8-2-96-16,7-7-32 0,1-4 0 0,1-6 0 16,-11-3-64-16,-12-8-16 0,-5-11 0 0,4-4 0 0,6-8-128 0,1-9 160 15,-4-2-160-15,-7-4 160 0,-5-5-160 0,-10-6 160 16,-12 2-160-16,-12-2 160 0,-5-2-160 0,-9-2 128 16,-11 0-128-16,-11-5 128 0,-8 7-128 0,-9-6 0 15,-3-3 0-15,-8-10 128 0,-5-13 96 0,-11-4 16 0,-5-3 0 16,-10-1 0-1,-7 1 96-15,-8-8 32 0,-11 7 0 0,-6 4 0 0,-2 14-192 0,-13 3-48 0,-13 0 0 0,-10 4 0 16,-1 8-128-16,-10 3 192 0,-10 4-192 0,1 8 192 31,11 15-192-31,-6 3 0 0,-5 14 0 0,0 9 0 0,5 9-480 16,6 3-32-16,8 5 0 0,10 4 0 0,11 0-1344 0,10 9-288 0,8 4-48 16,10 2-16-16</inkml:trace>
  <inkml:trace contextRef="#ctx0" brushRef="#br0" timeOffset="19201.09">24324 6586 13823 0,'-19'-13'1216'0,"6"5"-960"0,3 6-256 0,3-5 0 0,3 3 896 0,2 4 144 0,0-4 32 0,-3-1 0 16,1-1 960-16,0 0 192 0,2-5 32 0,4 5 16 16,2-1-880-16,5 3-176 0,6 4-48 0,2-4 0 15,4 4-592-15,4 0-128 0,1 4-32 0,4-2 0 16,8 7 160-16,3-3 48 0,-1-2 0 0,9 3 0 16,13 3-240-16,10-3-32 0,11-1-16 0,11-2 0 15,10 3-176-15,11-7-32 0,5-2-128 0,5-5 192 0,7-1 16 0,3 1 0 16,-3-1 0-16,12-1 0 0,12 1 80 0,2-3 16 15,-9 1 0-15,6-1 0 0,16 2 16 0,1-1 0 16,-2-1 0-16,-1 0 0 0,-1 3-320 0,-2 6 160 16,5 2-160-16,-3 0 128 0,-13-9-128 0,9 7 0 15,0-2 0-15,-2 2 0 0,-4-3 0 0,-3 3 0 16,-8 2 0-16,-2-2 0 0,-6 0 128 0,-7-4 0 16,-7 4 0-16,-10-1 0 0,-12-1-128 0,-6-2 192 0,-1 2-192 0,-4 1 192 15,-3 3 64-15,-8-2 32 0,-6 2 0 0,-7 0 0 16,-6 0-288-16,-7 2 0 15,1 5 0-15,-7-5 0 0,-3 2 0 0,-3 0 0 0,-5 1 0 0,-6 1 0 16,2-2 0-16,-6 3 0 0,-2-1 0 0,-3-6 0 16,3 4 0-16,-3-1 0 0,-4-3 0 0,-4 0 0 15,-2 0 0-15,-5-3 0 0,-1 3 0 0,-9 0 0 16,-5 3-1312-16,-8 1-320 0,-10-4-64 16,-1 4-16-16</inkml:trace>
  <inkml:trace contextRef="#ctx0" brushRef="#br0" timeOffset="22737.95">1581 18163 7359 0,'-5'-6'656'0,"1"-1"-528"0,2-1-128 0,0 6 0 0,2-5 1296 0,-2-1 240 0,-3-9 32 0,-1-11 16 16,0-8 464-16,-1-5 112 0,5-3 16 0,0 3 0 16,0 3-1008-16,2 6-192 0,0 4-32 0,0 7-16 15,2 2-304-15,-2 8-64 0,0 0-16 0,0 5 0 16,2 6 656-16,-2 6 128 0,4 1 16 0,1 8 16 15,-1 2-512-15,2 8-96 0,1 9-32 0,-3 0 0 16,0 7-336-16,3 4-80 0,-3 4-16 0,0 2 0 16,-2 6 96-16,2 5 32 0,1 2 0 0,-1 0 0 15,2 2-112-15,-1-9-32 0,-1-4 0 0,2 3 0 16,3-5-272-16,-1-4 0 0,-1-11 0 0,1-9 0 0,-1-12 0 0,-1-4 0 16,0-9 0-16,-1-4 0 15,-1-2-528-15,-2-7-16 0,0-10 0 0,-2-7 0 0,-2-4 224 0,-2-8 64 16,-3-3 0-16,1-2 0 0,-3-1 256 0,1-5 224 15,-3-7-32-15,3 3-16 0,-1-1 304 0,3 3 64 16,0-4 16-16,-1 6 0 0,3-5-144 0,0 9-32 16,1 3 0-16,1 1 0 0,4 3-240 0,-2 3-144 15,5 8 160-15,-3 3-160 16,0 9 0-16,2 2 0 0,-2 9 0 0,1-1 0 0,-1 10-144 0,-2 7-32 0,-2 11 0 0,2 7 0 31,-3 4-208-31,1 6-64 0,0 11 0 0,2 11 0 0,-2 6 448 0,2 8 0 0,0 10 0 0,2-1 0 16,2 4 0-16,1-8 176 0,3-9-176 0,-4-6 192 15,3-7-192-15,-1-12 0 0,1-3 0 0,-3-14-176 16,0-7 176-16,0-8 0 0,-2-9 0 0,3-8 0 16,-1-6 128-16,-2-10 16 0,2-9 0 0,-4-12 0 15,0-8 112-15,-2-8 32 0,2-9 0 0,-4-7 0 16,0-10-288-16,2 2 0 0,-1 1 0 0,-1 7 0 16,2 11 0-16,0 5 0 0,-2 4 0 0,-3 8 0 0,1 9 128 15,-3 6-128-15,-3 9 0 0,-1 10 0 0,0 7 0 0,-2 8 0 16,0 9 0-16,0 6 0 0,3 9 224 0,-1 6-16 15,2 8 0-15,3 1 0 16,1 4-80-16,1 10 0 0,4 5-128 0,0 8 192 0,2 3-64 0,2-3-128 16,2 0 176-16,0-2-176 0,3 5 0 0,1-3 0 15,3-6 0-15,2-9 0 0,-1-10 0 0,-1-13 0 16,-2-11 0-16,-1-4-144 0,3-13 144 0,-3-4 0 0,1-4 0 16,-3-13 0-16,1-4 0 0,-3-11 128 0,-2 0-128 0,2-6 176 31,-2-7-176-31,0-4 160 0,1-4-160 0,-3 8-17616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3:13:58.52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1529 13633 8287 0,'-2'-7'736'0,"0"3"-592"0,0 4-144 0,2-6 0 0,0 6 736 0,-2-2 112 0,0-5 32 0,-2 1 0 16,-1-1 1168-16,1-3 224 0,2 3 48 0,0 5 16 16,0 2-848-16,2 4-160 0,0 5-48 0,0 4 0 31,2 8-160-31,0 0-32 0,-2 7-16 0,2 6 0 0,2 11-240 0,-2 8-64 0,1 13 0 0,-1 8 0 31,0 12-272-31,-2 7-64 0,0 5-16 0,-2 4 0 16,0-2-416-16,-3 13 0 0,3 13 128 0,0 0-128 15,0 6 0-15,2 0 0 0,0 0 0 0,0 2 0 16,0 2 0-16,-2-2 0 0,2 2 0 0,-5-6 128 16,3-13-128-16,0-15 0 0,0-10 0 0,0-7 0 0,0-2 0 0,0-6 0 15,0-5 128-15,-1-10-128 0,3-5 192 0,0-10 0 16,-2-8 0-16,0-18 0 0,0-4-192 16,-2-13 160-16,2-4-160 0,0-8 160 0,-1-7 96 0,-1-9 0 15,2-3 16-15,-4-10 0 0,1-3-48 0,-1-9-16 16,-3-17 0-16,3 0 0 0,-2-2 128 0,-1-19 32 15,1-24 0-15,3-19 0 0,1-17 32 0,4-4 16 16,2 0 0-16,0-2 0 0,5 1-160 0,1 1-48 16,3 0 0-16,-1 6 0 0,-1 13-208 0,2 0 176 0,-1 9-176 15,1 8 160-15,-3 6-160 0,-1 11-272 0,-1 7 64 0,-2 12 16 16,-1 15 192-16,-1 5 240 0,-2 14-48 0,0 9-16 16,2 12-176-16,-2 7 0 0,0 13 0 0,2 4 0 15,-2 11 0-15,2 4 0 0,-2 12 0 0,0 9 0 16,2 11 0-16,-2 13 0 0,2 6 0 0,1 10 0 15,-3 10 0-15,2 7-272 0,-2 5 64 0,2 2 16 16,0 13 192-16,0 6 160 0,-2 11-32 0,0 6 0 16,-2 3-128-16,0 6 0 0,-2 2-160 0,1-1 160 15,1 12-128-15,-2-15 128 0,2-3 0 0,-2-29-144 16,1-13 144-16,3-9 0 0,0-4 0 0,0-10-128 0,3-13-64 16,-1-11-16-16,0-7 0 0,4-5 0 15,1-14-1264-15,1-1-256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3:15:11.0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2188 7112 7359 0,'-3'0'656'0,"1"0"-528"0,2-2-128 0,0 2 0 0,0-2 864 0,-2 2 144 0,2-7 16 0,-2 3 16 0,0-7 1136 0,0 1 240 0,0-1 32 0,-3 0 16 16,3-1-528-16,-2 1-96 0,0 0-32 0,0 1 0 15,-1-1-112-15,-1-2-32 0,-3 5 0 0,1-3 0 16,-1 7-928-16,-1 2-192 0,1-3-32 0,-2 10-16 15,-1-1-48-15,1 5-16 0,-2 3 0 0,3 5 0 32,1 5-16-32,3 1 0 0,-1 3 0 0,5-1 0 0,4 5 48 0,5-7 16 0,1 5 0 0,5 2 0 15,0-3-192-15,0 1-32 0,-1-4-16 0,1 1 0 16,-2 5-240-16,-3 0 0 0,-1-3 0 0,-5 1 0 0,0 0 0 16,-2-1 0-16,-2 5 0 0,-2 2 0 0,-3 3 0 0,-1-5 0 15,-1-5 128-15,1 1-128 0,-1-5 0 0,-2 3 0 31,1-3-192-31,-1 3 192 16,-2-9-496-16,5-2 16 0,1-5 0 0,3-3 0 16,4-3 32-16,0-4 0 0,4-2 0 0,3-4 0 0,1-3 80 0,3-2 32 15,2-1 0-15,2-1 0 0,2-2 336 0,0 2-176 0,2 3 176 16,0-5-128-16,2 4 128 0,3 0 0 0,-1 1 128 0,1 3-128 16,-5 3 0-16,-2 6-160 0,-4 5 16 0,-3 5 0 15,-3 1-112-15,-3 11 0 0,-2 1-16 0,-6 11 0 16,0 7 272-16,-5 4 0 0,-2 4 128 0,1 2-128 15,-3 2 736-15,0-1 48 0,-2-1 16 0,3-2 0 16,-3-2-128-16,2 2-32 0,0-2 0 0,5-2 0 16,-1-3-192-16,3-5-64 0,1-7 0 0,5 0 0 15,0 6-384-15,5 0 0 0,1-4 0 0,5-2 0 16,4-4 0-16,4-3-144 0,2-1 0 0,7 1-11760 16,4-3-2368-16</inkml:trace>
  <inkml:trace contextRef="#ctx0" brushRef="#br0" timeOffset="1030.48">11116 7084 11055 0,'7'-4'976'0,"-3"-2"-784"0,-2 1-192 0,0 5 0 0,0 0 1984 0,0 0 368 0,5-6 64 0,1 2 16 0,3-5 160 0,2 3 32 0,0 4 16 0,-3-5 0 15,-1 9-880-15,-1 3-176 0,1 3-48 0,-5 3 0 16,0 2-560-16,-2 4-112 16,-2 2-32-16,-2 4 0 0,0 5-352 0,0 2-80 0,-2 6-16 0,0-6 0 15,1 6-128-15,3-4-16 0,-2-5-16 0,-2 3 0 16,2 0-224-16,-2 2 128 0,-3 2-128 0,3 0 0 16,2-4 0-16,2-2 128 0,0-1-128 0,4-3 0 31,3-3 0-31,1-2 144 0,3-6-144 0,-1-2 128 15,5-5-128-15,0-2 0 0,-2-4 0 0,0 0 0 16,-3-6 144-16,-1 2-144 0,-3-7 160 0,1 5-160 16,-5-1 128-16,-2 3-128 0,0-5 0 0,-4 7 0 15,-3-4 0-15,-1 4 0 0,-3 2-176 0,-2 2 176 16,0 4 0-16,1 5 0 0,-1 0 0 0,0 1 0 0,0 7 0 0,3 1 0 16,-1 1 0-16,2 4 0 0,3 5 0 0,2 2 0 15,0-2 0-15,1 4 0 0,3 4 128 0,3 5-128 16,1 4 128-16,0 0-128 0,5-3 144 0,-1-3-144 15,1-3 160-15,-1-2-160 0,-1-6 128 0,-1 0-128 16,2 6 0-16,3-8 0 0,-2 4 160 0,-1-5-160 16,-1 5 160-16,-3-4-160 0,0-5 144 0,-4-1-144 15,0 3 128-15,-4-1-128 0,0 3 128 0,-5 1-128 0,-2 0 128 16,1 1-128-16,-1-7 128 0,0-1-128 0,1-4 0 16,-3-4 128-16,2-2 0 0,1-3 0 0,-3 1 0 15,2-5 0-15,1-2-304 0,1-4-64 0,3-5-16 0,-3-1-18496 16</inkml:trace>
  <inkml:trace contextRef="#ctx0" brushRef="#br0" timeOffset="47792.3">14390 17682 911 0,'-13'-4'0'0,"5"1"0"0,-1-1 0 0,3 4 0 0,-1-4 2752 0,3 2 448 0,-2-2 112 0,-9 4 16 0,-4-7-304 0,-11 1-48 0,-2 2-16 0,-6-3 0 16,1 3-688-16,-3 0-144 0,-3 4-16 0,1 0-16 15,-1 0-352-15,3 0-64 0,1 0-16 0,3 0 0 16,4 0-960-16,0-3-192 0,0-1-32 0,-2 0-16 15,-2 0 448-15,-4-5 96 0,3 3 16 0,-1-3 0 32,4 3-1248-32,2-5-240 0,2 7-48 0,5-2-16 0,1-1 528 0,5 3 0 0,4 2 0 0,2 0 0 0,3 0 0 0,5-5 192 15,3 5-48-15,2 0-16 0,7-4 0 0,1 1-128 16,5 5 192-16,6-6-64 0,2 4-128 0,5 2 0 16,6 0 0-16,4-2 0 0,7 2 0 0,6-7 0 15,6-3 0-15,3-1 0 0,-1-4 0 0,1 2 0 0,-3-4 0 16,-2 4 0-16,3 3 0 0,-3-3 0 15,-4 7 0-15,0-1 0 0,-2 3-144 0,-5 0 144 0,-1 2-192 0,-5 2 192 16,-6 2-224-16,-7-2 64 0,-1 4 16 0,-8 0 0 16,-1 5 144-16,-6-1 0 0,-5 1 0 0,-2 1 128 15,-5 1-128-15,-1 0 0 0,-5 4 0 0,-1-5-128 16,-5 1 128-16,-5 0 0 0,-3-7 0 0,-5 2 0 16,-2-6 0-16,-4 2 0 0,-5 3 0 0,-3-1 0 15,-8 2 0 1,-1-4 0-16,0 3 0 0,0-1 0 0,2 2 0 0,2-1 0 0,4-1 0 0,2-2 128 15,5-4-128-15,2 2 144 0,4 0-144 0,4 2 160 16,5 2-160-16,3-4 0 0,10 2 0 0,3 3 0 16,7-1 0-16,5 2-176 0,1-4 48 0,9 3 0 0,6 1 128 0,7-2 176 15,0 1-48-15,4-3 0 16,4 6-128-16,4-6 0 0,-3 7 0 0,-1-3 0 16,2 5 0-16,-2 0 0 0,0-1 0 0,1-1 0 0,-1 1 0 0,2 1-192 15,-2 2 64-15,-1-5 128 16,-1 1-1088-16,-2-3-80 0,0-6-32 0,-3 0-15632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6:00.1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1728 8713 5519 0,'-9'0'496'0,"5"0"-496"0,-1 0 0 0,3 0 0 0,0 0 192 0,2 0-48 0,0 0-16 0,-2 0 0 0,2-4 1360 0,0 1 272 15,2-1 48-15,-2 4 16 0,0 0-416 0,0 0-96 0,0 0-16 16,0 0 0 0,34-23 192-16,-25 18 48 0,4-1 0 0,2 2 0 0,6-5 16 0,0 3 16 0,7 0 0 0,2-1 0 15,-3-1-464-15,5-1-80 0,7-2-32 0,3-1 0 16,3-1-240-16,4 0-48 0,6 0-16 0,1 1 0 16,1 5-64-16,1-3-16 0,1 3 0 0,1 5 0 15,0 4-112-15,-1 5-32 0,1-1 0 0,-3 5 0 16,1-1-272-16,-5-3-48 0,0 3-16 15,3 1 0 1,3 2 32-16,1-1 0 0,2-1 0 0,-3-2 0 16,-1-1-32-16,4-1 0 0,0-3 0 0,1 2 0 0,-3-6 0 0,-2 0 0 0,1-4 0 0,-1-2 0 15,-7-1-128-15,-2-3 128 16,-9 3-128-16,-1-1 128 0,-5 1-128 0,0-3 0 0,-2 3 0 0,-2-1-176 16,-3 1 176-16,-3 5 0 15,-5 0 0-15,-2 2 0 0,-4 2 0 0,-3 0 0 16,-1 3 128-16,-3-5-128 0,3 4 0 0,-7 2 0 15,-2 1 0-15,-2-3 0 0,-3 2-192 0,1 1-96 16,-2 1-32-16,-1-1-17344 0</inkml:trace>
  <inkml:trace contextRef="#ctx0" brushRef="#br0" timeOffset="1">5568 9039 6447 0,'-4'0'576'0,"1"-3"-576"0,3 1 0 0,0 2 0 0,-2 0 224 0,2-4-64 0,-2 2-16 0,-2-2 0 0,0-7 1136 0,4 5 208 16,0-9 48-16,6 2 16 0,0-2-288 0,5 0-64 16,0-2-16-16,2 4 0 15,1-6-32-15,3 6 0 0,-2 1 0 0,0 1 0 0,0 7-112 0,2-5-16 16,0 7-16-16,0-2 0 0,0 4-688 0,0 0-144 0,3 4-32 15,-1-4 0-15,4 2-144 0,3 2 0 0,-1 3 0 0,1 1 0 16,4-1 0-16,-1 3 0 0,-1 1 0 16,2 0 0-16,0-1 0 0,-5 7 0 0,5-4 128 0,2 0-128 15,2 2 0-15,5-5 0 0,3 3 0 0,1-2 0 16,1 2 0-16,1-9 0 0,2 4 0 0,2-3 0 16,6 1 0-16,5-2 0 0,8 1 0 0,0-5 0 15,7 0 0-15,-3 0 192 0,5-5 0 0,-2-1 0 16,1 2 256-16,3-3 64 0,0 3 16 0,4 4 0 15,-2 0 176-15,2 4 48 0,0 3 0 0,0-1 0 16,0 3-288-16,-4-7-48 0,-5 2-16 0,1 0 0 16,-3-2 16-16,7 5 0 0,6 1 0 0,5-1 0 0,-1 1 32 15,3-1 0-15,-3-7 0 0,1 0 0 0,-1-7-192 0,3 3-16 16,-3-3-16-16,3 3 0 0,0-6-96 0,1 3-128 16,5-1 176-16,-2-1-176 0,0-4 176 0,-2 5-176 15,-11-3 160-15,2 3-160 0,2-1 144 0,3 5-144 16,-1-2 128-16,1 3-128 0,1 3 0 0,-1 0 128 15,-3-2-128-15,-2 2 0 0,3-6 0 0,-3 4 0 16,0 0 128-16,2-3-128 16,11 5 144-16,0-2 0 0,0 2 0 0,-6 0 0 0,-5-4-144 0,3 0 0 0,1 2 0 0,-4 2 0 15,1 0 0-15,1 0 0 0,3 0-160 0,2 0 160 16,-1 0 0-16,-3 0 0 0,-1-5 0 16,-4 5 0-16,-2 0 0 0,-2 0 0 0,-6 5 144 0,-3-5-144 15,3 6 192-15,-5 0-64 0,-4 3-128 0,-4-1 192 16,-9 1 0-16,-2-3 0 0,-4 5 0 15,-2-5 0-15,-5 3 0 0,-3-1-16 0,-3 1 0 0,0 2 0 16,0-1-48-16,0 1-128 0,-4-1 192 0,2-1-64 16,-2 0-128-16,-5-5 160 0,3 2-160 0,-5-4 160 15,3-2-160-15,-5 0 0 0,3 0 0 0,-3-2 0 16,0 2 0-16,-4-6 0 0,0 4 0 0,-2 0 0 16,-2-3 0-16,-2 3 0 0,-3 2 0 0,-2 0 0 15,1 0-400-15,-1 0-64 0,-2 2-16 0,1-2-10992 16,1 0-2208-16</inkml:trace>
  <inkml:trace contextRef="#ctx0" brushRef="#br0" timeOffset="2">3525 13307 8287 0,'-6'4'736'0,"2"-4"-592"0,-1 0-144 0,3 0 0 0,0-4 960 0,-2 4 176 0,-5-2 16 0,-4 0 16 0,-1 0 944 0,-1-3 192 16,4 3 48-16,2-2 0 0,7 0-752 0,2 2-128 0,5-1-48 15,3 1 0-15,3 2-256 0,6 2-48 0,4 1-16 0,5 3 0 32,1-2-208-32,7 3-32 0,3-1-16 0,1 0 0 0,-2 3-160 0,7-3-48 0,6 5 0 0,4-7 0 15,5 3-144-15,3-7-48 0,3 0 0 0,2-5 0 16,2-1 112-16,-2-3 16 0,-2 1 0 0,-4-3 0 15,-3 1-160-15,-5-1-32 0,-1 0 0 0,-7 5 0 16,1 2-256-16,-4 4-128 0,-5-5 0 0,-6 5 128 16,-5 5-128-16,-6-5 0 0,1 4 0 0,-6 2 0 15,1 5 128-15,-2 0-128 0,-2-1 128 16,-5 3-128-16,-2 2 0 0,-1-2 0 0,-6-3 0 0,-1 1 0 0,0-3 0 0,-5-1 0 16,-1-1 0-16,-7-2 0 0,-2 1 0 0,-5-5 0 15,-4 0 0-15,-6-2 0 16,-4-1 0-16,-9 3 0 0,-2 0 0 0,-6-4 0 0,-5 4 0 0,-2-4 0 15,1 2 0-15,-3-2 0 16,4-1 0-16,-4 3 0 0,0-2-224 0,3 0 80 0,3 2 144 0,3-3 0 16,-3 3 0-16,3 2 0 0,-3 0 0 0,5-4 0 15,4 4 0-15,2-4 0 0,7 2 0 0,3-3 0 16,6-1 0-16,7-5 0 0,5 1 0 0,8-1 0 16,3-2 0-16,6 0 0 0,2 1 0 0,6-3 0 0,7 4 0 0,4-2 0 15,4-4 176-15,7 7 64 0,2 1 16 0,8 3 0 16,0 4-256-16,3 2 0 0,6 6 0 0,2 0 0 15,2 3 0-15,4 4 0 0,7-1 0 0,2 8 0 16,2-1 0-16,-2 0 0 0,2-2 0 0,-11 0 0 16,-8-2 192-16,-2-2-64 0,-3 2-128 0,-1-5 192 31,-7 1-192-31,-2-5 0 0,-7 1 0 0,1 1 0 0,-5-1 0 0,-4-5-128 0,-4 6 128 0,-2-6-208 16,-5 3 208-16,-4-1 0 0,-4-2 0 0,-2 0 0 15,-5 0 0-15,-1-2 0 16,-5 0 0-16,-7-2 0 0,-3-2 0 0,-5 0 0 0,-6-1 0 0,0 3 0 0,-3-4-304 15,-3 2 48-15,-5 4 0 0,-6-5 0 0,-5 10-64 0,-4-5 0 16,7 4 0-16,0 2 0 16,1 1-32-16,-3 1-16 0,1 5 0 0,3 0 0 0,11 2 240 0,10-7 128 15,10 1-160-15,10-1 160 0,9-6 0 0,6 2 0 16,5-4 0-16,7 3 0 0,6-3 0 0,5 2 0 31,10 0 0-31,2-2-144 0,9 4 144 0,4-4 128 16,5 0-128-16,1 0 176 0,3-4 96 0,2-3 32 0,2 1 0 15,-3-9 0-15,-3 2-144 0,-5 1-32 0,-2-1 0 0,-2 0 0 32,-2 2-768-32,0 7-144 0</inkml:trace>
  <inkml:trace contextRef="#ctx0" brushRef="#br0" timeOffset="3">4068 17167 12895 0,'-12'4'1152'0,"7"-4"-928"31,3 0-224-31,0-2 0 0,2 0 1008 0,2 0 144 0,0-3 48 0,5-1 0 16,1-5 1392-16,7-8 288 0,9 0 48 0,-1-9 16 16,3 3-960-16,-1 1-176 0,3-1-32 0,-3 3-16 15,1 1-1440-15,-3 4-320 0,-1 4 0 0,-1-2-15152 16</inkml:trace>
  <inkml:trace contextRef="#ctx0" brushRef="#br0" timeOffset="4">12612 13867 19343 0,'-7'0'1728'0,"3"0"-1392"0,2 0-336 0,2-4 0 0,0 4 448 0,-2-3 32 0,0 3 0 0,-3-2 0 16,1 0 1616-16,2 2 320 0,2 2 64 0,0-2 16 15,0 0-880-15,0 0-160 0,0 0-48 0,32 32 0 16,-19-21-512-16,4 4-96 0,-2 6-32 0,-1-2 0 16,3 7-256-16,1 6-64 0,-4-2-16 0,1 1 0 15,0 1-176-15,-2-4-48 0,-2-2 0 0,-3-11 0 16,1-1-16-16,-1-5-16 0,1-5 0 0,-1-4 0 15,5-4 80-15,2-11 32 0,4-8 0 0,5-9 0 16,1-11 32-16,5-2 0 0,0-10 0 0,2 0 0 16,2 2-144-16,6-18-32 0,9-10 0 0,0 0 0 0,-4 11-16 15,2 2-128-15,2-6 192 0,-2 3-64 0,-3 10-128 16,-5 1 0-16,-1 7 0 0,-4 8 0 16,0 7-400-16,-6 4-176 0</inkml:trace>
  <inkml:trace contextRef="#ctx0" brushRef="#br0" timeOffset="5">10622 13933 13823 0,'0'-7'1216'0,"-2"3"-960"0,2 0-256 0,0 2 0 0,0 2 1888 0,0-9 336 0,0 1 64 0,0-3 16 0,0-6 560 0,2 2 112 16,-2 5 32-16,2-3 0 0,0 9-1440 0,1-1-288 0,1 3-48 15,0 4-16-15,2 3-400 0,1 5-96 0,1 3-16 16,1 2 0-16,2 6-384 0,-3-2-96 0,3 7-16 0,-1 2 0 31,3 3-208-31,-4-3 128 0,-1 4-128 0,-1-9 0 0,-1-1 0 0,-4-7 0 16,2-5 0-16,-2-3 0 0,1-7 0 0,1-7 128 0,2-8-128 0,1-6 0 16,1-7 160-16,3-6-16 0,4-4 0 0,0-9 0 15,2 3-144-15,8-20 0 0,7-13 0 0,7-10 0 16,1-3-192-16,0 3-112 15,1 6-16-15,-5 7-11760 0,-4 10-2336 0</inkml:trace>
  <inkml:trace contextRef="#ctx0" brushRef="#br0" timeOffset="6">8878 14003 17503 0,'-9'-11'768'0,"7"5"176"0,0 2-752 0,0 0-192 0,2 1 0 0,0 3 0 0,0 0 320 0,0-4 48 0,4 2 0 0,0 2 0 0,1 0 1296 0,1 6 272 16,0-3 48-16,1 5 16 0,1 3-1568 0,3-1-432 16,2 7 128-16,-3 0-128 0,1 0 400 0,0 5 32 15,-1 3 0-15,-1 3 0 0,-1 0 208 0,1-1 64 16,-3 5 0-16,1-2 0 0,-1 6-320 0,-2-10-64 15,1-1-16-15,-3-6 0 0,0-4-304 0,0-6 128 16,2-5-128-16,-2-4 0 0,5-10 1312 0,-1-3 160 16,5-6 16-16,2-9 16 0,1-6-800 0,6-9-144 15,5-6-48-15,3-10 0 0,6-7-384 0,4-11-128 16,1-2 0-16,3 1 0 0,3-3 480 0,10-7 32 0,3-10 16 0,4 5 0 16,-1 5-672-16,-3 10-144 0</inkml:trace>
  <inkml:trace contextRef="#ctx0" brushRef="#br0" timeOffset="7">7917 13271 11967 0,'-4'2'1072'0,"2"-2"-864"0,0 0-208 0,-1 0 0 0,1 2 128 0,0-2 0 0,-2 0-128 0,-2 0 192 0,-3 0 2128 0,-2 0 432 0,-3-2 64 0,-4 0 32 16,4 2-576-16,-6-2-112 0,-1 2-32 0,-4-5 0 15,-1 3-448-15,-6 2-80 0,-4 2-32 0,-7-2 0 16,-2 5-544-16,-1-5-128 0,-1 4 0 16,-2-2-16-1,0 2-384-15,6 1-80 0,9 1-16 0,-2-4 0 0,4 2-224 0,2 1-48 0,5-3-128 0,3 0 192 16,7-2-192-16,7-2 0 0,1 2 0 0,10-2-12144 31,1 2-2384-31</inkml:trace>
  <inkml:trace contextRef="#ctx0" brushRef="#br0" timeOffset="8">5568 14827 6447 0,'-13'-11'576'0,"7"3"-576"0,-1 1 0 0,1 3 0 0,2-2 1536 0,-1 2 192 0,-1-1 32 0,-5-1 16 0,-6-5 1040 0,-4-2 224 0,-5 1 32 0,-1 1 16 15,-1 5-464-15,2 4-80 0,-3 2-32 0,5 2 0 16,1 2-1008-16,1 0-208 0,3 3-32 0,4 3-16 16,3 1-608-16,5 2-112 0,3 2-16 0,6-3-16 15,5 3-496-15,3-2 0 0,7 2 0 16,4 2 0-16,5 0 0 0,2 2 0 0,2-2 0 0,-3 4 0 15,1 1 0-15,-2-3-192 0,1 4 48 0,-6 3 0 16,-3-3 144-16,-1 7 176 0,-5 6-48 0,-1 3 0 16,0-1-128-16,-5 2 0 0,-2 3 0 0,-2 0 0 15,-2-5 0-15,-2 0 0 0,0 0 0 0,-2 1 0 16,0-3 192-16,-3-6-64 0,3-5 0 0,-2-3 0 16,1-5-128-16,1-5 0 0,2-3 0 0,2-3 0 0,0-6 256 15,0-2 32-15,4-2 0 0,0-5 0 0,3 1-288 0,1-5 160 16,1-2-160-16,2 2 128 0,1 1 0 0,-1-3 0 15,2 2 0-15,0 2 0 0,-1 1-128 0,3-5 0 16,2 6 0-16,-2 1 0 0,2 1 0 0,-2 3 0 16,-2 4 0-16,0 0 0 0,-3 4-144 0,-1-1 144 15,2 5-192-15,-3 3 192 16,1-1-272-16,-3 7 48 0,2-2 16 0,-1 9 0 0,-3-3 48 0,3 7 16 0,-3 4 0 0,0 0 0 16,-2 4 144-16,2 2 0 0,-1 2 0 0,-1-1 0 15,4-5 0-15,-2 2 0 0,3 0 0 0,1-2 0 16,1-4 0-16,-1 2 0 0,5-4 0 0,0-1 0 15,4 1 0-15,0 0 0 0,2 2 0 0,2-3 0 16,1-5 0-16,-3 1 0 0,4 2 0 0,-4-7 0 16,1 3 0-16,-1-4-240 0,-2-4 64 0,0-3 16 15,-2-6-1312 1,2 1-272-16,0-10-48 0,2-1-16 0,0-9-1008 0,2-6-192 0</inkml:trace>
  <inkml:trace contextRef="#ctx0" brushRef="#br0" timeOffset="9">5608 14640 13823 0,'-4'0'608'0,"2"0"128"0,2 0-592 0,0 0-144 0,0-5 0 0,0 3 0 0,2 0 1984 0,0 0 384 0,2-7 64 0,5-3 0 0,-1-1 256 0,7-2 64 16,0-2 0-16,2-2 0 0,2 2-896 0,3 0-192 15,-1 4-16-15,3-2-16 0,-1 0-752 16,-2 5-160-16,1 1-16 0,-1 5-16 0,0 4-400 0,-4 0-80 16,0 2-16-16,-2 6 0 0,-2 3-192 0,0 0 0 15,-5-1 0-15,3 7 0 0,-3-4-208 0,1 6 64 16,-1 0 16-16,1 3 0 0,-1-1-112 0,-3 0-16 0,1 1 0 15,-4-1 0-15,2 7 0 0,-4-5 0 0,0 5 0 0,-2 2 0 16,0-1 256-16,0 3 0 0,-2 2 0 0,4-4 0 16,-2 2 0-16,2-4 0 0,2-1 0 0,2-5 0 15,5 1 0-15,-1-6 0 0,1-2 0 0,-1-4 0 16,3-1 0-16,-3 1 0 0,3-7 0 0,-2 3-144 16,1-1 144-16,-1-4 0 0,1 0 0 0,1 5 0 15,-2-7 0-15,-3 0 0 0,2 2 0 0,-3-4 0 16,-1 2 272-16,0 0-16 0,0-5 0 0,1 3 0 15,-1 0-96-15,0 0-32 0,3-7 0 0,-3 5 0 16,2-4 0-16,-1 1 0 0,1-1 0 0,-4 1 0 0,0 1-128 0,0 2 0 16,-2 2 0-16,-2 2 0 0,0 0 0 0,-2 2-176 15,0 2 48-15,-3 2 0 0,1 1 128 0,2 1 0 16,-3 3 0-16,3-5 0 0,0 7 0 0,1-2 176 16,1-1-48-16,-2 1 0 0,2 4-128 0,2-2 0 15,-4 2 0-15,2-3 0 0,-1 8 128 0,-1-8 0 16,2 5 0-16,0 3 0 0,0-6-128 0,2 6 0 15,0-1 0-15,2 0 0 0,2-4 128 0,0 2 0 16,3 0 0-16,-1 0 0 0,3-2 0 0,-1 0 0 0,1 2 0 0,-1-4 0 16,3 1-128-16,0 1 0 0,1 2 0 0,1-4 0 15,2 2 0-15,0-4 0 0,2 4 0 0,0-3 0 16,4 1 0-16,-1 2 0 0,-1 0 0 0,0 2 0 31,-4-2 128-31,0 2 0 0,0 0 0 0,-3-4 0 0,3 6-128 0,-6-6-176 0,1 4 48 0,-1 2 0 16,-3-2 128-16,1-2 176 0,-3 4-48 0,-2-2 0 15,0 2-128-15,-2-2 0 0,-2 4 0 0,-2 1 0 16,2-3 0-16,-3 0 0 0,1 0 0 0,0-4 0 16,0 2 128-16,-1-2 0 0,-1-4 0 0,-2-5 0 0,1 3 0 0,-1-3 0 15,-1-2 0-15,-2-2 0 16,3 3-128-16,-3-5 0 0,1 0 0 0,1-5 0 16,-2 3-624-16,5-6-144 0,2-3-48 0,4-4 0 0</inkml:trace>
  <inkml:trace contextRef="#ctx0" brushRef="#br0" timeOffset="10">7453 13975 6447 0,'0'0'576'0,"-2"0"-576"0,0 0 0 0,-1 0 0 0,3 0 1280 0,-2-4 160 0,0 2 32 0,-4-2 0 0,2-3 640 0,-1 3 144 16,1 4 32-16,2-4 0 0,0 4-368 0,0 0-80 15,2 4-16-15,2-4 0 0,0 7-128 0,0-1-32 16,0 2 0-16,5-1 0 0,1 10-544 0,-2 4-112 16,5 0-32-16,-2 3 0 0,-1 1-576 0,1-1-112 15,-1 1-32-15,3-1 0 0,-3 1 32 0,1-3 0 0,-1-5 0 16,1 4 0-16,2 0 80 0,-3-2 16 0,3 1 0 0,-1-6 0 16,-1-1-80-16,2-6-16 0,-1-7 0 0,-1-5 0 31,1-1-96-31,3-7 0 0,0-8-16 0,4-7 0 0,0-4-16 0,-2-6 0 0,0 0 0 0,0-9 0 31,-3 0-160-31,3-6 0 0,0-3 0 0,0-3 128 0,0-1-128 0,0 1 0 0,2-1 144 0,0 0-144 16,4 5 128-16,-1 6-128 0,3 2 128 0,-4 7-128 15,0 8 0-15,-4 4-128 0,0 11 0 0,-2 6-18496 16</inkml:trace>
  <inkml:trace contextRef="#ctx0" brushRef="#br0" timeOffset="11">19219 5984 16575 0,'-24'4'1472'0,"11"0"-1168"0,3-4-304 0,1 0 0 0,3 0 784 0,2 0 112 0,-1 0 0 0,-5 0 16 0,-3-4 1616 0,-4 0 320 15,0-1 64-15,0-3 16 0,4-3-1232 0,-2 1-240 16,4-1-48-16,3 0-16 0,-1 1-368 0,1-1-64 16,-1 0 0-16,1 3-16 0,1-1-288 0,-3 1-48 0,1 3-16 15,-1-3 0-15,-1 6-336 0,-2-2-64 0,-2 1 0 0,0 6-16 16,3 1-176-16,-3-2 0 0,-7 6 144 0,1 7-144 16,-2 5 0-16,-1 1 128 0,3 0-128 0,-5 11 0 15,-3 6 160-15,-3 7-32 0,0 8-128 0,0 1 192 16,4 7-64-16,2-1 0 0,3 2-128 0,8-1 192 15,4-5-48-15,3-1-16 0,6 0 0 0,4 9 0 16,4 0-128-16,9 2 0 0,9 0 0 0,8-6 128 16,6-5-128-16,5-6 0 0,3 0 0 0,3-6 0 15,5-9 0-15,-1-7 0 0,0-5 0 0,0-7 0 0,-4-9 0 16,0-6 0-16,-4-11 0 0,-2-4 0 0,-5-2 0 0,0-6 160 16,1-7-32-16,-3-6-128 15,-2-5 240-15,-4-3-64 0,0-9-16 0,-5-3 0 0,-1 1-160 0,-7 6 0 16,-5 6 144-16,-1-6-144 0,-7-4 0 0,-1 2 0 15,-8-4 0-15,-3 1 0 0,-3 5 0 0,-6 5 0 16,-2 1 0-16,-7 5 0 0,-3 0 0 0,-6 6 0 16,-3 6 0-16,-2 7 0 0,-1 2 128 0,-4 6-128 0,-1 7 160 0,-1 0-160 15,0 8 0 1,-2 0 0-16,2 7-128 0,2 2 128 0,7-1-160 0,2 1 160 16,6 0-128-16,4 2 128 0,7-7-368 0,9 1 16 0,-1-5 0 0,11-2 0 31,6-2-368-31,7-4-80 0,6-4-16 0,5-3-11376 15,1-4-2272-15</inkml:trace>
  <inkml:trace contextRef="#ctx0" brushRef="#br0" timeOffset="12">19762 5515 3679 0,'0'0'320'0,"0"0"-320"0,0 0 0 0,0 2 0 0,-2 0 1184 0,0 3 160 0,2-1 48 0,-5 5 0 0,1 5 2416 0,-5-1 480 15,1 6 112-15,-1 1 16 0,-1-1-1664 0,-3 4-320 0,0 3-64 16,-2 1 0-16,-2 5-640 0,-2 0-128 0,-4 9-32 0,-5 1 0 16,2 1-720-16,-3 6-144 0,-10 6-16 0,-8 17-16 15,-10 16-304-15,-11 12-64 0,-7 4-16 0,1 5 0 31,1-9-16-31,-6 4 0 0,-2 3 0 0,-4 1 0 16,0 1 96-16,4-5 16 0,7-10 0 0,3-5 0 16,10-6-128-16,3-13-32 0,9-2 0 0,4-8 0 0,9-2-96 0,4-7-128 0,4 2 176 0,3-11-176 31,6 1 0-31,2-7 0 0,4-4 0 0,2-6 0 0,5-9-272 0,4-7-176 0,2-7-16 0,4-6-12784 16,5-7-2544-16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9:38.9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1962 5715 2751 0,'0'0'256'0,"0"-2"-256"0,2 2 0 0,-2-2 0 0,2 2 512 0,-2-2 64 0,2 2 16 0,2-6 0 15,5 1 2064-15,0-1 416 0,-3-3 64 0,2 1 32 16,1 4-288-16,-5-5-64 0,0 3-16 0,-1 1 0 16,-3 3-960-16,-3-2-192 0,-1 8-48 0,-2-4 0 15,-1 7-512-15,-1-1-96 0,-5 3-32 0,0-3 0 16,1 3-368-16,-5-1-80 0,-5 7 0 0,-1-4-16 15,-5-1-272-15,0 1-48 0,1-3-16 0,-3 1 0 0,4-3-160 0,-3 1 128 16,1-3-128-16,0 0 128 0,0 0-128 0,3-1 0 16,-1 1 0-16,1-2 0 0,3 2 0 0,1-2 0 15,0 0 0-15,4 1 0 16,2 1 0-16,0-4 128 0,4 0-128 0,3 0 128 0,4 0 48 0,1 0 0 16,1 0 0-16,4 0 0 15,1 0-48-15,-1 0 0 0,2 4 0 0,0 3 0 16,1-3-128-16,-1 4 192 0,0 7-192 0,0-2 192 0,1 6 0 0,-1 0 16 15,0 11 0-15,0-2 0 0,-2 2-80 0,1-1 0 16,-1 1-128-16,0 0 192 0,0 8-192 0,0 1 128 16,0 3-128-16,0 3 0 0,0-5 0 0,3 1 128 15,-3 1-128-15,2 3 0 0,-2-7 0 0,0 5 0 0,3 4 0 0,-5 4 0 16,2 6 0-16,-2 3 0 0,-2 4 0 0,0 0 0 16,-3-3 0-16,-1 1 0 0,-1 2 0 0,1 0 0 15,0 2 0-15,-1-4 0 0,3 2 0 0,2-5 0 16,0-3 0-16,4 3 0 0,0 5 0 0,0-9 0 15,0 1 0-15,3 3 0 0,1 5 0 0,0 0 0 16,1 0 0-16,-1 4 0 0,3 2 0 0,-1 3 0 0,1 1 0 16,-3-1 0-16,-2-1 0 0,-2 2 0 0,-2 3 0 0,-2 4 0 15,0 6 0-15,2-2 144 0,-2-2-16 0,0-2 0 16,0 7 0-16,0-16 0 0,2-6-128 0,0-2 160 16,4-2-160-16,-2-5 160 15,2-6-160-15,1-2 0 0,1 2 144 0,0-2-144 16,1-2 144-16,-1 0-144 0,1-7 192 0,-3 3-192 15,2-1 192-15,1 7-192 0,3 0 192 0,-1 0-192 0,4-10 128 0,-3-1-128 16,3-2 0-16,0-6 0 0,4-4 0 0,0-3 0 0,0-2 0 16,0-4 0-16,-2-2 0 15,0-2 0-15,4-2 0 0,2-3 0 0,1-1 0 0,-3-5 0 16,0 0 0-16,0 0 0 0,4-6-192 0,5-3 16 16,4-1 0-16,2-5-18720 0</inkml:trace>
  <inkml:trace contextRef="#ctx0" brushRef="#br0" timeOffset="1">2377 6922 4607 0,'-4'0'400'0,"2"-4"-400"0,2 4 0 0,0 0 0 0,-2 0 688 0,2 0 48 0,-2-2 16 0,-3 2 0 0,1-2 672 0,-2 0 144 0,-3 2 32 0,-2 0 0 15,1 0-560-15,-1 0-96 0,-2 2-32 0,1-2 0 16,-1 0 112-16,-2-2 32 0,0 2 0 0,-2-4 0 16,0-1 304-16,2 3 64 0,0-4 16 0,2 1 0 15,1-1-208-15,-1 0-32 0,-2 1-16 0,2-3 0 16,0-1-624-16,0 3-128 0,3 2-32 0,-1-3 0 16,3 3-240-16,-1-2-160 0,3 1 192 0,1 5-192 15,3-6 192-15,0 4-192 0,4 2 192 0,0-2-192 16,3 2 272-16,-1 0-48 0,5 0-16 0,-1 0 0 15,-8 0-48-15,0 0-16 0,47 4 0 0,-24-4 0 16,5 0-144-16,2 0 128 0,2 0-128 0,0 0 128 16,0 0-128-16,2 2 0 0,-2-2 0 0,-5 0 128 0,-1 4-128 0,-3-4 0 15,1 0 0-15,-3 0 0 0,-2 3 0 0,-4-1 0 16,2 0 0-16,-2 2 0 0,-2-4 0 0,0 2 0 16,-5 0 0-16,-3-2 0 0,-1 7 0 0,-2-7 0 15,-2 2 0-15,-2 0 0 0,0 2 0 0,-7 1 0 16,1 1 0-16,-5 2 0 0,-2-3-144 0,-2 1 144 15,-4 0 0-15,-3 1 0 0,5-3 0 0,-4 0 0 16,-5 3 0-16,0-5 0 16,5 0 0-16,-1 0 0 0,3-2 0 0,-2 0 0 0,1 0 0 0,3 0 0 15,0-2 0-15,0-2 0 0,4 4 0 0,2-7 0 0,5 5 0 0,-1-4 0 16,5 4 0-16,0-7 0 0,1 7 0 0,3-4 0 16,3 1 240-16,1 1-48 0,2-2-16 0,1 2 0 15,1 1 144-15,3-1 16 0,2 2 16 0,1 0 0 16,6 0-224-16,1-2-128 0,0 1 128 0,-2 1-128 31,1 0 0-31,3 2 144 0,3-6-144 0,-1 1 0 0,1 5 160 0,-3-6-160 0,0 4 128 0,-5 0-128 16,-6-2 0-16,1-1 0 0,0 1 0 0,-5 0 0 15,-1 4 0-15,-3-7 0 0,0 5 0 0,-4 0 0 16,-2-4 0-16,-2 2 0 0,-2-1 0 0,-5-1 0 0,0 6 0 16,-4-7 0-16,0 5 0 0,-2 2 0 0,0 0 0 15,0 2 0 1,4-2 0-16,-4 7 0 0,-4-5 0 0,-4 7 0 0,-1-5 0 15,3 4 0-15,1 1 0 0,5-3 0 0,2 1 0 0,5-1 0 16,3-2 0-16,3 0-176 0,2-1 176 0,4 1-128 0,2 0-32 0,5-4 0 16,4 4 0-16,2 3-15424 15</inkml:trace>
  <inkml:trace contextRef="#ctx0" brushRef="#br0" timeOffset="2">4017 6884 3679 0,'4'-8'320'0,"-1"5"-320"0,-1-1 0 0,0 2 0 0,0 0 1104 0,2 0 160 15,1-5 16-15,3-1 16 0,7-5 112 0,0 2 0 0,0-3 16 0,2 1 0 16,0 2-992-16,-2 3-208 0,-2 1-32 0,-3 3-16 15,-1 2 96-15,-1 2 32 16,-4 0 0-16,1 0 0 0,-1 0 560 0,-2 2 112 0,-2 2 32 0,2 1 0 16,-2-1-80-16,-2 2-16 0,0-2 0 0,0 3 0 15,-2-1 96-15,-1-2 16 0,-1 3 0 0,-3-3 0 16,1 2-256-16,-3-6-64 0,-2 5 0 0,3-3 0 16,-1 2 64-16,-2-4 0 0,-4 2 0 0,-4-2 0 15,0-2 16-15,2 2 16 0,-1-4 0 0,-1 2 0 16,-2-3 48-16,-1-3 16 0,5 6 0 0,2-2 0 0,0-1-544 0,-2 3-96 15,2-2-32-15,2 2 0 0,0-5-64 0,4 5 0 16,1 0-128-16,1-2 192 0,1 0-192 0,3 2 0 16,1 2-144-16,0-5 144 0,4 5 0 0,2 5 0 15,2-5 0-15,5 2 160 16,1 0-160-16,3 4 0 0,2-2 0 0,2-1 0 0,-2 1 0 0,6 0-176 16,7-2 48-16,4 2 0 0,4 3 128 0,0-7 0 15,-4 4 0-15,0-2 0 0,0 2 0 0,2-1 0 0,5 1 0 16,-5 0 0-16,-4-2 0 0,-5 3 0 0,-1-1 0 0,-5-2 0 15,-2 0 0-15,-4 0 0 0,-1 0 0 0,-1-2 0 16,0 0 0-16,-5 0 0 0,0 0 0 0,-3-2 0 16,-1 0 0-16,-4-2 0 0,-1 0 0 0,-3-1 0 15,-2 3 0-15,-3-6 0 0,-6 5 0 0,0-1 0 16,0 2 0-16,-7 0 0 0,-8 2 0 0,-6 0 0 16,0 0 0-16,-5 4 0 0,-6 0 0 0,2 1 0 15,7 1 0-15,1-2 0 0,3 3 0 0,4-1 0 16,5 1 0-16,3-1 0 0,9-2 0 0,5 0 0 15,3-4 0-15,7 0 0 16,2 0 0-16,3 0 0 0,1-4 0 0,5 2 0 0,-1 0 0 0,3-4 0 16,6 1 0-16,5 1-128 0,1 0 128 0,3-3-16768 15</inkml:trace>
  <inkml:trace contextRef="#ctx0" brushRef="#br0" timeOffset="3">4842 5698 911 0,'-7'-4'0'0,"3"2"0"0,0 2 0 0,1-4 0 0,1 4 1088 0,2-2 144 0,-2-1 32 0,0 1 0 0,-2 2 1216 0,0-6 240 0,-1 4 48 0,3 0 16 15,0-5-688-15,2 5-144 0,2 0-32 0,0 2 0 16,3 0-944-16,-1 0-192 0,2 0-32 0,3 0-16 16,-1 0 128-16,1 2 32 0,1-2 0 0,3 0 0 15,0 0 64-15,2 0 0 0,0 0 16 0,4-2 0 16,0 2-528-16,5 0-96 0,-1 0-32 0,5 0 0 16,6-4-144-16,-2-1-48 0,0 3 0 0,2-4 0 15,4-3 144-15,3 1 32 0,1-1 0 0,1-1 0 16,6 3-16-16,-5-5 0 0,1 7 0 0,-2-5 0 0,-1 5 16 0,3 1 0 15,0 2 0-15,2-2 0 0,-3 2-176 0,3 0-128 16,2-1 192-16,0 3-192 0,2 0 256 0,-2-4-64 16,0 2-16-16,0-2 0 0,0 8 16 0,0-10 0 15,2 1 0-15,-4 1 0 0,0-2 16 0,6-1 16 16,5-1 0-16,4 1 0 0,2-3 16 0,2-1 0 16,2 1 0-16,2-1 0 0,-2 2 0 0,-2 5 0 15,-6-2 0-15,4 1 0 0,2 5-64 0,0-6-16 16,6 2 0-16,-1-3 0 0,-3 3-160 0,0 0 160 0,-2 4-160 15,0 0 160-15,-2 4-32 0,-2-4 0 0,-3 4 0 0,1-1 0 16,0 1-128-16,-1-4 0 0,-1 0 0 0,-1-7 128 16,3 3-128-16,2-4 0 0,1-5 0 0,6-2 0 15,-3 2 0-15,-7-2 0 0,-1 3 128 0,-9 1-128 16,-2 2 0-16,-7 3 0 0,-2 2 0 0,-6-1 0 16,-2 8 0-16,-6-1 0 0,-3 2 0 0,-4 0 0 15,-6 7 0-15,-3-7 0 0,-1 3 0 0,-5-1 0 16,-2 2 0-16,-5 1 0 0,-1 2-128 0,-5-3 128 15,3 3-576-15,-7-1-64 0,0 3 0 0,2-2-17456 16</inkml:trace>
  <inkml:trace contextRef="#ctx0" brushRef="#br0" timeOffset="4">11455 5594 6447 0,'-4'0'576'0,"-1"-4"-576"0,3 4 0 0,2 0 0 0,0 0 144 0,0 0-144 0,-2 0 0 0,0-5 144 16,0 3 1456-16,2-6 272 0,4 1 64 0,-4 7 16 15,0 0-416-15,28-21-96 0,-13 15-16 0,2-1 0 16,2-1-336-16,2 6-64 0,1-3 0 0,3 3-16 16,-1 4-48-16,3-4-16 0,5 4 0 0,4 3 0 15,5-3-256-15,6 2-48 0,4 5-16 0,6-3 0 0,-1-4-112 0,3 2 0 16,10 3-16-16,-1-1 0 0,0 3 80 0,0-7 32 15,0 6 0-15,0-8 0 0,1 7-272 0,3-1-48 16,9 1-16-16,6-3 0 0,3 0 192 0,8-4 48 16,2-4 0-16,6-3 0 0,5 1 16 0,8-5 16 15,13 1 0-15,5-7 0 0,5 0-112 0,1-3-32 16,0 3 0-16,2 0 0 16,6-2 16-16,2 2 0 0,9 4 0 0,-11-4 0 0,-4 5-112 0,11-3-32 0,6 2 0 0,6 0 0 15,5 5-112-15,-3 1-32 0,1 5 0 0,0-4 0 16,1 2-128-16,-6 4 0 0,-14 0 0 0,-1 0 128 15,1 0-128-15,-10 0 0 0,-5 2 0 0,-16-2 0 16,-8 0 0-16,-6 0 0 0,-7 0 0 0,-8 0 0 16,-5 0 0-16,-10 0 0 0,-9 4 128 0,-10 0-128 15,-11 0 0-15,-11 1 0 0,-10 3 144 0,-9-6-144 16,-4 7 0-16,-11-3 0 0,-1 3 0 0,-8-1 0 16,-1 1-384-1,-5-1-128-15,-1 3-48 0,-1 0-17360 0</inkml:trace>
  <inkml:trace contextRef="#ctx0" brushRef="#br0" timeOffset="5">3623 9790 5519 0,'-2'-4'496'0,"2"0"-496"0,0 4 0 0,0-3 0 0,0 3 1184 0,0 0 144 0,0-6 16 0,0 2 16 0,2-3 768 0,-2-1 160 0,2 4 16 0,0 1 16 16,5-1-928-16,-3 4-192 0,5 0-48 0,-1 0 0 16,3 4-496-16,2-4-96 0,-1 3-32 0,5-1 0 15,0 0-16-15,3 2-16 16,-1-2 0-16,0 0 0 0,4 5 32 0,3-5 16 15,-3 2 0-15,3 0 0 0,-1 3-144 0,3-3-16 0,-2 2-16 0,4 1 0 16,-3-1-96-16,5-2-16 0,0 1 0 16,2-5 0-16,-2 2 192 0,2-2 16 0,2 0 16 0,1-2 0 15,-1 2-144-15,2-5-16 0,-2 3-16 0,1-2 0 16,-5 0-32-16,4-3 0 0,2 3 0 0,3-4 0 16,-5 3-32-16,2-1-16 0,3 4 0 0,-3 0 0 0,0-3 32 0,3 3 0 15,-3 0 0-15,0 0 0 0,3-2-16 0,-3 2 0 31,1 0 0-31,-3-1 0 0,4-1 16 0,1-2 16 0,-1 2 0 0,3-5 0 0,-1 1-32 0,1 1-16 16,0-1 0-16,-3 1 0 0,3 1-48 0,-5 2-16 16,2 1 0-16,1-3 0 15,2 2-32-15,-1 0-128 0,1-3 192 0,1 3-64 0,3-2 16 0,2 6 0 16,2-7 0-16,3 7 0 0,1-6-16 0,0 1 0 0,-1 5 0 16,5 0 0-16,5 7-128 0,0-3 0 15,-2 3 0-15,0-5-176 0,-3 2 176 0,7 0 0 0,7-4 0 0,1 0 0 16,5 0 0-16,0 0 0 0,-2 0 0 0,-5-6 0 15,0 2 0-15,3-1 0 0,2 3 0 0,-1-9 128 16,1 11-128-16,2-6 144 0,0 6-144 0,-5 0 160 16,1 0-160-16,-3 0 0 15,-6 2 144-15,-4 2-144 0,2-4 0 0,-2 0 0 0,-3 0 0 0,-1 0 128 16,-1 5 0-16,-1-3 0 0,-1 2 0 0,0 3 0 16,1 3-128-16,-3-3 0 15,0 3-176-15,-2 1 176 0,-2-1 0 0,-4 1 0 0,0 0 0 0,-5-7 0 0,-1 2 0 31,1-3 0-31,-2-1 0 0,1-4 0 0,-5-1 0 0,0-5 0 16,2 2 0-16,0-1 0 0,3-4 0 0,-3 1 0 16,0 3 0-16,-2-3 160 0,0 3-160 0,-4 3 0 15,-2-4 0-15,-1 1 0 0,-1 1 0 0,0-1 0 16,-3 3 0-16,-4 0 0 0,2 2 0 0,-3 2 0 16,1 0 0-16,-2 0 0 0,0 0 0 0,-7 0 0 15,1 4 0-15,-2-2 0 0,-3 2 0 0,-2-4 0 0,-2 5 0 16,3 1 0-16,-1 1-288 0,-2-3-32 0,0 2-16 0,2-2 0 31,-1 3-1072-31,-1-3-192 0,0 2-64 0,0-1-14720 0</inkml:trace>
  <inkml:trace contextRef="#ctx0" brushRef="#br0" timeOffset="6">2124 11084 5519 0,'2'-4'496'0,"0"-4"-496"0,0 1 0 0,-2 1 0 0,2 2 960 0,-2-1 80 0,0 3 32 0,2-4 0 0,-2-5 1344 0,2-6 272 0,-2 2 48 0,0 2 16 16,-2 5-656-16,0 6-128 0,-4 0-32 0,-1 4 0 15,1 4-720-15,-2 1-128 16,3-3-48-16,-1 0 0 0,-1 5-640 0,-5-1-128 0,-1 9-16 0,-6 4-16 0,-3 3-112 0,-1-1-128 16,-3 1 176-16,-1-1-176 0,3-6 304 0,-1-2-48 15,3-2-16-15,-1-5 0 16,0 1 144-16,1-5 48 0,3 3 0 0,0-5 0 0,4 0-240 0,2 2-32 15,3-8-16-15,1 4 0 0,1 0-144 0,1 0 0 16,1 4 0-16,2-4 0 16,-1 2 208-16,1 0 16 0,0 5 0 0,0-1 0 0,-1-2 128 0,3 3 32 15,-4-1 0-15,1 3 0 0,3-1-32 0,0 1 0 16,0-1 0-16,2 1 0 0,-2 1-352 0,2 3 144 16,0 2-144-16,0 0 0 0,2 4 176 0,0 2-176 0,0 5 160 0,0 4-160 15,3 6 256-15,-5 0-32 0,2-2-16 0,-2 0 0 16,0 5-208-16,-2-1 0 0,2 2 0 0,-2-1 0 15,2 1 0-15,0-2 0 0,-3 5 0 0,3 0 0 32,0-1 0-32,0 5 128 0,-2 2-128 0,0 4 0 0,-2 7 0 0,0-1 0 0,-3 1 0 0,1 0 0 31,-3-1 0-31,3-3 0 0,-2-14-128 0,-1 3 128 16,-2 4 0-16,1 0 0 0,3 0 0 0,-1-7 0 15,-1-3 0-15,1 1 0 0,1 1 0 0,1-1 0 0,-3 3 0 16,3-5 0-16,2 0 0 0,-3-4 0 0,3-2 0 0,-2 4 0 15,1-4 0-15,-1 4 0 0,2 5 0 0,-5-3 0 16,3 1 0-16,2-5 0 0,-3-2 0 0,3 4 0 16,2 2 0-16,2 0 0 0,-2 9 0 0,4-4 0 15,0-1 0-15,4-5 144 0,1 3 64 0,3 3 16 16,3-5 0-16,2-6 0 0,4-2-16 0,3-5 0 16,5 1 0-16,-1-3 0 0,4 1-208 0,-1-5 128 15,1 0-128-15,2 0 0 0,2-2 0 0,-2 0 0 0,-2 0 0 0,-2 0 0 16,4 2 0-16,-2-2 0 0,-3-4-160 0,1 6 160 15,-2-2-400-15,-3-6 0 0,0 4 0 0,1-2 0 32,-3 4-352-32,-2-2-64 0,0-5-16 0,-2 1-15616 0</inkml:trace>
  <inkml:trace contextRef="#ctx0" brushRef="#br0" timeOffset="7">2058 12741 911 0,'-11'0'0'0,"5"0"0"0,-1 0 0 0,3 0 0 0,0-5 752 0,-1 3 64 0,1 2 16 0,-2 0 0 0,-5-6 1008 0,-2 2 208 0,1-5 32 0,1 1 16 16,5 3-624-16,-1-5-112 0,3 3-16 0,2 1-16 15,2 2-320-15,2-1-64 0,0 3-16 0,0 2 0 16,2 2-64-16,1 3-16 0,-3-5 0 16,2 2 0-16,-4-2 0 0,0 0 0 0,0 0 0 0,0 0 0 0,0 0-80 15,0 0-32-15,30 21 0 0,-22-21 0 16,-1 4-224-16,1-4-32 0,3 0-16 0,-3-4 0 0,1 4-64 0,2-4-16 15,1 2 0-15,3 2 0 16,2-7 64-16,3 3 16 0,-1 0 0 0,2-3 0 0,0 3-128 0,1 2-16 16,-1-2-16-16,2 2 0 0,3 0-64 0,-1-1-16 15,1 3 0-15,2 0 0 0,4 0-32 0,0 0-16 16,0 0 0-16,0-4 0 0,-1 2 0 0,-1-2 0 16,2-1 0-16,0 3 0 0,-2-4-16 0,0 2 0 0,-2 4 0 15,-1-5 0-15,1 5-160 0,0 0 128 0,4 5-128 16,-3-10 128-16,1 5-128 0,2-4 0 0,0 2 0 0,2-6 0 15,2-1 0 1,1 1 0-16,3-1 0 0,3-2 0 0,6-4 0 0,4 1 0 0,2 1 0 0,1-4 0 16,-3 2 208-16,0-2-32 0,-4 6-16 0,2 1 0 15,-2 1-160-15,0 7 160 0,-2-2-160 0,-4 4 160 16,-3 0-160-16,1 4 0 0,-3-2 144 0,-2 7-144 16,0-3 160-16,-2 2-32 0,-4 3-128 0,-2 2 192 15,0-3 0-15,-5 1 0 0,-2 0 0 0,-1-5 0 16,-3 5 32-16,2-9 0 0,-2 6 0 0,0-8 0 0,0 3-48 15,-2-3-16-15,-2 0 0 0,-3-3 0 16,1 3-160-16,-3 0 0 0,-1 0 0 0,-1 0 0 0,1 0 0 0,-3 0 0 16,0 0 0-16,-2 0 0 0,2 3 0 0,-1-1-192 15,-1-2 0-15,2 2-11744 16,0 2-2352-16</inkml:trace>
  <inkml:trace contextRef="#ctx0" brushRef="#br0" timeOffset="8">3772 14520 7359 0,'0'0'656'0,"-2"0"-528"0,2 0-128 0,0 0 0 0,0 0 1040 0,-2 0 176 0,2 3 48 0,-2-3 0 0,0 2 480 0,0-2 112 0,-1 0 0 0,3 0 16 15,0 0-256-15,0 0-48 0,0 0-16 0,0 0 0 16,0 0-512-16,32-22-96 0,-25 22-32 0,1-6 0 31,1 2-496-31,4-3-96 0,-1 3-32 0,3-2 0 0,2-1 144 0,5-1 16 0,1-3 16 0,5 5 0 16,-1-5-16-16,1-4-16 0,0 5 0 0,4-3 0 16,0 2 0-16,2-4 0 15,4 2 0-15,1-1 0 0,-1-1 16 0,-2 2 16 0,-2 0 0 0,2 3 0 16,-2 1-80-16,1 0-32 0,-1 1 0 0,0 2 0 15,0-3-352-15,2 3 0 0,2-1 0 0,3 1 0 16,-1 2 0-16,5-1 0 0,2 3 0 0,0 2 0 0,6 2 0 0,2 1 0 16,1 3 0-16,-3-4 0 0,0 2 0 15,0-2 0-15,1 3 0 0,-1-1 0 0,0-2 0 0,-4 0 0 16,4 0 0-16,-4-2 0 0,0 0 0 0,0-2 0 16,-2 2 0-16,2 2 128 0,-2 3 64 0,4-3 32 15,5 6 0-15,-3-1 0 0,2 3 0 0,-2 1 0 16,1 0 0-16,-3-1 0 0,-4-6-96 0,2 3 0 15,6-5-128-15,5 2 192 0,-3-2 64 0,-1-2 0 16,1-2 0-16,3-2 0 0,2 0-16 0,1-3 0 0,3 1 0 16,0 0 0-16,-4-5 0 0,0 0 0 0,-2-2 0 0,-5 1 0 31,-6-1-112-31,-2-4 0 0,0 2-128 0,-5 2 192 0,-1 0 0 0,-3 1-16 0,-2 1 0 0,-6 5 0 31,-2-5-176-31,-3 11 160 0,-3-4-160 0,-5 4 160 16,0 0-160-16,-2 4 0 0,-3-2 0 0,1 7 0 0,0-3 0 0,-4 0 0 0,-3 5 0 0,-2 0 0 31,-2-3 0-31,0 3 0 0,-4 8 0 0,0 0 0 16,-4 2-624-16,2-1-96 0,-3 5-32 0,1-4-17296 15</inkml:trace>
  <inkml:trace contextRef="#ctx0" brushRef="#br0" timeOffset="9">8194 14814 2703 0,'-6'-6'0'0,"4"-1"0"0,-1 3 144 0,1 0-16 0,0 2-128 0,2-2 0 0,0-3 0 0,0-1 0 0,0-3 1424 0,0-2 272 0,0-8 48 0,2 4 16 0,0 2 352 0,1 0 80 15,-1 2 16-15,0 7 0 0,-2-5-160 0,2 3-16 16,2 6-16-16,0-7 0 0,1 3-304 0,1-1-64 16,0 3-16-16,5-2 0 0,0-1-480 0,2-1-112 0,1-1-16 15,3 1 0-15,1-3-256 0,3 3-48 0,0-3-16 16,3 0 0-16,-1 3-272 0,0 1-64 0,3 1-16 0,-3 0 0 16,5 1-96-16,2 5-32 0,2-4 0 0,0 2 0 15,-2 0-64-15,4 2-16 0,2 2 0 0,0-2 0 16,2 2-144-16,1-2 128 0,3 0-128 0,1-2 128 15,2 0-128-15,4-5 0 0,0 5 144 0,2 0-144 16,0 2 128-16,6-2-128 0,5 2 160 0,2 0-160 16,-4 0 128-16,-3 0-128 0,1 4 0 0,-1 5 0 15,3-1 0-15,0-3 0 0,3 1 0 0,1 0 0 16,5 1 128-16,3 1-128 0,5-1 0 0,4-3 144 16,2 2-16-16,2-4-128 0,0-4 192 0,-4 2-64 0,0 0 48 0,2-6 0 15,4 2 0-15,1-3 0 0,1 5-176 0,3 2 0 16,-1 2 144-16,-3 0-144 0,-7 3 0 0,-1-1 128 15,-1 4-128-15,-2 1 0 0,-3 2 0 0,-1 1 128 16,1 3-128-16,-1 2 0 0,-1-2 0 0,1 2 128 16,-1 0-128-16,-2-2 0 0,-4 2 160 0,-2-4-32 15,-4 2-128-15,-3-2 192 16,1-1-192-16,0-3 0 0,-1 0 0 0,-4-7 0 0,1-2 0 0,-1-5 0 0,4-1 0 0,-3-3 0 31,-3 1 0-31,-7 2 144 0,1-5-144 0,-11 0 192 0,-4 5-192 0,-4-3 0 0,-5 1 0 0,-4-1 128 16,-4 3-128-16,-5-3 0 0,-4 7 0 0,1-8 0 15,-5 3 0-15,-2 1 0 0,-1 2 0 0,-1-7 0 16,0 0-160-16,-2 1-64 0,-1-1-16 0,1 0-12144 31,-3 5-2432-31</inkml:trace>
  <inkml:trace contextRef="#ctx0" brushRef="#br0" timeOffset="10">13451 14933 10127 0,'-5'-8'896'0,"1"2"-704"0,2 1-192 0,0 5 0 0,2-2 656 0,-4-2 112 0,-3-3 0 0,-3-5 16 0,-3 1 1792 0,0-4 368 0,2 5 64 0,5-1 0 15,2 5-1552-15,0-3-320 0,4 3-64 0,2 1-16 16,2 3 0-16,-2-2 0 0,2 2 0 0,3-2 0 16,1 1-304-16,3 3-64 0,2-2-16 0,4 0 0 15,0 2-272-15,4 0-48 0,5-6-16 0,-1 4 0 16,3 2 240-16,4-2 64 0,4-5 0 0,2 3 0 16,7-5-416-16,0 3-80 0,2 4-16 0,2-7 0 15,0 3 0-15,-3 0-128 0,3-3 192 0,0 1-64 0,0 3 96 16,3-1 16-16,1 0 0 0,-2 1 0 0,-4-1 16 0,6 2 16 15,2-3 0-15,5 3 0 0,0-2-16 0,-5 1-16 16,-2-5 0-16,1 5 0 0,-3 3-48 0,-2-4 0 16,-5 4 0-16,1 2 0 0,0 2 0 0,0 0-16 15,-1 4 0-15,-1 3 0 16,-3-3-176-16,1 1 192 0,-1 1-192 0,-1 1 192 0,-3-1-192 0,-2-6 0 16,0 3 0-16,-4-1 0 0,-2-4 0 0,-3 0 0 0,1-4 0 0,-7-1 0 31,2 3 0-31,-4-4 0 0,0 2 144 0,-4-5-144 0,2 3 0 0,-4-1 128 0,-1 1-128 0,-1 0 0 15,-3 1-160-15,3-1-96 0,-3 2-32 0,-2-3 0 32,3 3-1264-32,-5 0-256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5:42.0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24002 4300 8287 0,'0'10'736'0,"-2"3"-592"0,0-2-144 0,-2-1 0 0,2 1 1408 0,0 6 240 0,0 13 48 0,-7 17 16 0,-2 21 192 0,-1 8 32 0,1 5 16 0,0-4 0 16,1-5-480-16,3-12-112 0,3-17-16 0,2 1 0 15,0 3 32-15,0-2 0 0,0-3 0 0,2-3 0 16,0-12-128-16,-3-10-32 16,1-2 0-16,0-10 0 0,0-5-240 0,-2-9-48 15,-1-6-16-15,1-4 0 0,-2-11-272 0,-1-6-64 0,3-2-16 0,-2-9 0 16,-1-6-368-16,3-9-192 0,2-6 192 0,0-11-192 16,2 2 0-16,4-4 0 0,0 1 0 0,5 3 0 0,2 0 0 0,3 1 0 15,4 1-160-15,-1 13 160 0,-5 16-336 0,5 1 48 16,3 6 16-16,1 3 0 15,0 9 80-15,-2 5 0 0,3 10 16 0,-1 5 0 0,-2 9 176 0,0 7-128 16,5 8 128-16,-3 11-128 0,2 3 128 0,1 8 192 16,-1 5-32-16,-4-1-16 0,-4-13 32 0,2 10 0 0,3 9 0 15,3 13 0-15,0 6-176 0,-1 0 160 0,1 0-160 0,-2-2 160 32,1-6-160-32,-3-5 0 0,-2-10 0 0,-2-2 0 0,0-11-176 0,-5-5-64 0,-1-3-16 0,-3-5 0 31,-1-2-1248-31,-3-4-256 0,0 2-48 0,-6-5-13952 0</inkml:trace>
  <inkml:trace contextRef="#ctx0" brushRef="#br0" timeOffset="1">23851 4949 17503 0,'-6'-11'768'0,"6"3"176"15,2 4-752-15,0-3-192 0,2 3 0 0,-1 0 0 16,3 1 736-16,2-5 112 0,9-3 32 0,7-6 0 0,10-6 1424 0,11-3 272 15,6-3 64-15,4-3 16 0,5 0-1632 0,-1-2-320 16,3-3-64-16,-2 5 0 0,2 1-784 0,-5 1-160 16,-6 4-16-16,-6 3-13792 15</inkml:trace>
  <inkml:trace contextRef="#ctx0" brushRef="#br0" timeOffset="2">24635 4732 10127 0,'0'-2'448'0,"4"0"96"16,3-1-544-16,-1 1 0 0,1-4 0 0,-3 2 0 15,6-1 896-15,5-1 80 0,11-11 16 0,6-2 0 16,8-2 1344-16,1-3 272 0,-3 3 48 0,-2 2 16 15,-2 4-2032-15,-4-2-384 0,-4 8-96 0,-7 1-16 16,-2 6-736-16,-6-1-160 0,-3 8-16 0,-6 1-9056 16</inkml:trace>
  <inkml:trace contextRef="#ctx0" brushRef="#br0" timeOffset="3">24733 4974 10127 0,'2'7'448'0,"0"-3"96"0,3-2-544 0,1-2 0 15,0-2 0-15,1-2 0 0,1 0 1792 0,7-5 240 0,11-2 48 0,6-6 16 16,8-4-1120-16,5-4-208 0,0-3-64 0,-3 0 0 16,-1 5-704-16,-7-1-288 0,0 1 16 0,-4 2-8448 15</inkml:trace>
  <inkml:trace contextRef="#ctx0" brushRef="#br0" timeOffset="4">25521 3863 4607 0,'-11'-17'192'0,"3"9"64"0,-1 1-256 0,5-1 0 15,0 6 0-15,4 2 0 16,-2 0 1520-16,-5 0 256 0,-1 0 48 0,-1 2 16 0,1 6-16 0,1-1 0 16,7 8 0-16,5-3 0 15,1 10 96-15,5 1 0 0,-1 7 16 0,1 0 0 16,4 8-624-16,-2 5-128 0,-3 3-32 0,1 10 0 15,-2-3-528-15,-3 2-112 0,-4 5-32 0,-4-7 0 16,-2 7-192-16,-3-3-32 0,-3 3-16 0,-7-5 0 16,2-4 16-16,-2-6 16 0,2-7 0 0,0-10 0 0,-2-5-272 0,2-3 0 15,0-10 0-15,4-3 0 16,3-1 0-16,4-2 0 0,-1-4 0 0,5-8 0 16,7-1 128-16,1-1-128 0,7-12 0 0,4-1 0 15,3 2-224-15,3-5-160 0,3 0-16 0,2 1-16 16,-5 6-96-16,1 0-32 0,1 4 0 0,1 4 0 0,-2 0 368 0,-5 5 176 15,0 8-160-15,-2 2 160 0,-1 7 0 0,-6 4 240 0,1 8-32 0,-2-1 0 16,-3 5 112-16,3 1 0 0,0 4 16 0,1 0 0 16,-1-2 48-16,2-1 0 0,0 6 0 0,-1-4 0 15,1 4-384-15,-2 1 144 0,2 4-144 0,-5-4 0 16,3-12 144-16,-1 3-144 0,5 3 0 0,2-2 144 16,5-7-144-16,3-8-144 0,-1-4 144 0,1-7-208 15,3-7-1040-15,0-5-208 0,-3-3-32 0,-1-2-11312 16</inkml:trace>
  <inkml:trace contextRef="#ctx0" brushRef="#br0" timeOffset="5">26358 3831 19343 0,'-8'0'848'0,"6"0"192"0,-1 2-832 0,3 3-208 0,0-1 0 0,0-2 0 0,0 7 1552 0,5 1 272 15,1 14 48-15,3 8 16 0,3 10 1008 0,1 5 208 16,0 4 32-16,0 4 16 0,2-1-1792 0,-3 1-352 16,1 5-80-16,2-5-16 0,-2 0-576 0,-2-1-112 0,3-6-32 0,-3-3 0 15,0 2-192-15,-1-9 0 0,-1 1 0 0,2-12-160 32,3-3-1056-32,-1-5-192 0,4-2-64 0,0-6-15376 15</inkml:trace>
  <inkml:trace contextRef="#ctx0" brushRef="#br0" timeOffset="6">27191 4412 18431 0,'4'-2'816'0,"1"0"160"0,1 2-784 0,0 0-192 16,-1 0 0-16,-1 0 0 0,2 0 2992 0,1 0 544 15,5 4 112-15,8 3 32 0,-1 3-928 0,2 8-192 16,-4-1-48-16,0 4 0 0,-2 7-1840 0,-4 3-368 16,-3-3-80-16,-1 4-16 0,-5 0-208 0,-2 0 0 15,-2 2 0-15,-5-6 0 16,-1 4-464-16,-1-9-96 0,3-2-16 0,-3 1 0 16,1-5-1056-16,-1-2-224 0,5-5-32 0,2-3-13696 0</inkml:trace>
  <inkml:trace contextRef="#ctx0" brushRef="#br0" timeOffset="7">27717 3735 16575 0,'-13'-2'736'0,"7"-2"160"15,2 2-720-15,-1 0-176 0,1 0 0 0,2 2 0 0,0-7 2944 0,2 1 576 32,-2-5 96-32,0-4 32 0,6-6-608 0,2-4-112 15,5-5-32-15,6-2 0 0,4-7-2016 0,5 1-416 16,-1 0-80-16,-1 6 0 0,1-2-160 0,-1 6-32 16,-5 3 0-16,2 8 0 0,-4 0-64 0,2 6 0 15,1 2-128-15,-1 5 192 0,2 6-192 0,-2 5 0 0,-2 5 0 16,-2 8 0-16,0 7 0 0,-4 1 144 0,-1 8-144 15,-1 9 128-15,-7 6-272 0,-2 6-64 0,-2 3-16 0,-4 6 0 16,-5 0 48-16,-4 0 16 0,2-9 0 0,-2 5 0 16,-4 8 160-16,0 1-128 0,2-3 128 0,0 0-128 15,6-13 128-15,3-1 0 0,8-14 0 0,2-4 0 16,2-12 0-16,5-7 256 0,1-5-64 0,3-5-16 16,4 3 80-16,2-10 0 0,3 0 16 0,-3-6 0 15,-2 2-272-15,2-5 0 0,2-1 0 0,1-3-144 16,3-4-112-16,-1 0 0 0,3-2-16 0,1-5 0 15,0-1-1120-15,-1 1-208 0,-3 1-64 0,1-3-15152 16</inkml:trace>
  <inkml:trace contextRef="#ctx0" brushRef="#br0" timeOffset="8">28311 2918 15663 0,'-4'-15'688'0,"2"9"144"0,2-1-656 0,0 1-176 0,0 2 0 0,2-1 0 0,0 3 3152 0,5-4 608 0,3-3 112 0,7-3 32 16,7-5-1024-16,3 2-192 0,5-2-32 0,0 0-16 16,5 2-1552-16,-1 0-304 0,-4 4-64 0,-2 3-16 15,-1 3-208-15,-3 1-48 0,-3 4-16 0,-4 6 0 16,-4 3-240-16,-2 2-64 0,0 6 0 0,-5 4 0 15,1 0-128-15,-5 7 0 0,1 2 0 0,-3 6 0 16,-4-4-272-16,-1 6-48 0,-3 1 0 0,-3 3 0 16,-3 3 0-16,-1-3 0 0,-4 7 0 0,2-8 0 15,-2-1 320-15,4-4-128 0,0 1 128 0,5-10 0 16,1 5 0-16,5-10 0 0,2-3 192 0,2 0-48 0,7-6-144 0,0-5 0 16,3-1 144-16,3-3-144 15,4-2 128-15,3-4-128 0,3 0 128 0,1-5-128 0,-1 1 0 0,-1-1 0 16,-3-1 0-16,-2 2-128 0,0 1 128 0,-2-1 0 15,-2 0 0-15,-2-1 0 0,2 3 0 0,-2 0-160 16,-5 2 160-16,1 2-160 0,-5 0 160 0,0 2 0 16,-1 4 0-16,-1 3 0 0,2 3 0 0,-4 1-128 15,2 2 128-15,0 0-128 0,-2 0 128 0,-2 4-160 0,4 2 160 16,-6 7-160-16,2 2 160 0,0 4 0 0,0 2 0 0,2 2-128 16,4 1 128-16,-2-7 0 0,4 2 0 0,3-2 0 15,4-1 0-15,-1-3 0 0,5 0 0 0,3 0 0 16,1 3 128-16,0-3 0 0,-4 0 0 0,2-1 0 15,-2 5-128-15,-2 2 192 0,-4 3-64 0,-5-5 0 16,-3 2 16-16,-8 0 16 0,-1 2 0 0,-5-4 0 16,-4 0 176-16,-4 2 48 0,-4 4 0 0,-3-10 0 15,-2-3-192-15,-1-3-16 0,-3 1-16 0,-2-2 0 16,2-4-160-16,-2 5 0 0,4-10 0 0,2-1 0 16,7-2 0-16,4-7 0 0,6-4 0 0,7-9-19776 15</inkml:trace>
  <inkml:trace contextRef="#ctx0" brushRef="#br0" timeOffset="9">24394 7636 3679 0,'-2'10'320'0,"2"-8"-320"0,0 7 0 0,2-5 0 0,1 3 2688 0,-3-5 480 0,2 2 96 0,0 7 0 0,4 6-672 0,3 6-144 0,-1 7-16 0,3 2-16 0,0 2-64 0,-3-2-16 15,3-5 0-15,-3 5 0 16,1-4-544-16,-3 0-128 0,5 4 0 0,-5 2-16 0,-2 0-864 0,-1 2-160 15,-1 2-48-15,-2 7 0 0,-5 2-352 0,-1 12-80 16,-2 3-16-16,-3 2 0 0,0 0-128 0,-2 15 160 31,-1 12-160-31,-4 7 160 0,1 0-160 0,3-11 0 0,3-10 0 0,4-15 0 0,3-9 0 0,4-15 0 16,0-10 0-16,2-9 0 16,5-13 0-16,1-6 0 15,3-6 0-15,4-5 0 16,2-10-976-16,0-4-128 0</inkml:trace>
  <inkml:trace contextRef="#ctx0" brushRef="#br0" timeOffset="10">24944 7923 5519 0,'2'-26'240'0,"0"14"64"0,-2-1-304 0,0 4 0 15,0 3 0-15,0 4 0 0,0 0 2528 0,0-3 448 16,0 1 96-16,0 2 0 0,-2 2-496 0,2 4-96 0,-2 13-32 15,2 3 0-15,-2 9-1328 0,0 12-272 0,0 6-48 16,-3 4-16-16,3 6-176 0,-2 1-32 0,2 6-16 0,0-1 0 16,-1-7 240-16,1 3 48 0,2 1 16 0,0 4 0 15,0 0-352-15,0-3-80 0,2-5-16 0,-2-11 0 16,3-9-272-16,-1-9-144 0,-2-7 160 0,0-8-160 16,0-5 368-16,0-5-32 0,0-4 0 0,0-5 0 15,0-1 192-15,-2-5 48 0,2-6 0 0,-3-5 0 16,1-1-192-16,0-5-16 0,2-10-16 0,-2 1 0 15,0 3-192-15,2-4-32 0,0-5-128 0,0 0 192 16,0-4-192-16,2 0 0 0,0-6 0 0,2 2 0 16,3-7 0-16,1 1 0 0,1-1 0 0,2 5 0 15,1-1 0-15,3 3 0 0,0 4 0 0,0 4 0 0,2 5 0 0,-4 8 0 16,0 6 0-16,-3 5 0 0,5 2 0 0,-2 6 0 16,2 3 0-16,-2-1 0 15,-1 11 0-15,3 0 0 0,-2 6-128 0,2 3 128 0,0 8 0 0,2 0 0 16,-2 4 0-16,2 7 0 0,-2 0 0 0,2 8 0 15,0 8 0-15,-2 5 0 0,0 5 0 0,-2 5 0 16,-1 9 0-16,-1-2 0 0,-2-8 0 0,-3 1 0 16,2 3 0-16,1 2 0 0,-1 0 0 0,1-7 0 0,0-3 0 15,-3-12 0-15,2-1 0 0,1-5 0 0,2-2 0 0,-5-4 0 16,-2-5 0-16,1-6 0 0,-3-2 0 0,-2-4 0 16,-2 0-160-16,-1-5 32 0,1 1 0 0,-2-3 0 31,-2-3-1216-31,-3-3-224 0,-2 0-48 0,-1-3-14288 0</inkml:trace>
  <inkml:trace contextRef="#ctx0" brushRef="#br0" timeOffset="11">24910 8611 16575 0,'-2'-7'736'0,"2"1"160"0,2 2-720 0,0-1-176 0,0 3 0 0,0-2 0 0,5 2 2800 0,1-2 528 0,9-7 96 0,9-6 32 0,8 0-1296 0,4-4-256 15,7-1-48-15,-3-3-16 0,5 1-864 0,-2-1-160 16,0 3-48-16,-3 1 0 0,-1 4-576 0,-3 4-192 16,-4-2 0-16,-2 5 0 15,-4-1-592-15,-3 1-240 0,-1-1-32 0,-5 2-10016 16,-2 1-2016-16</inkml:trace>
  <inkml:trace contextRef="#ctx0" brushRef="#br0" timeOffset="12">25738 7461 11967 0,'5'0'528'0,"-3"0"112"0,0 0-512 0,0 0-128 0,-2 2 0 0,2 0 0 16,-2 5 2016-16,2 1 368 0,3 11 80 0,-1 5 16 15,0 12 368-15,2 2 80 0,3 5 16 0,0 6 0 16,-1 6-832-16,1-2-176 0,-1 7-16 0,-2 2-16 15,1 4-944-15,-1 2-176 0,3-2-32 0,-3 0-16 16,3 0-416-16,-3 4-96 0,5 0-16 0,-3 3 0 0,1 1-208 16,-3 3 128-16,1-11-128 0,-1-4 0 0,-2-9 0 0,3-4 0 15,-3-4 0-15,2-9 0 16,-2-4 0-16,1-11 0 0,-1-4 0 0,-2-4 0 0,2-5 0 0,-1-1 0 31,1-7 0-31,-2 0 0 0,-2-7-224 0,2-1-96 0,2-1 0 0,3-1-17968 0</inkml:trace>
  <inkml:trace contextRef="#ctx0" brushRef="#br0" timeOffset="13">26482 8204 20271 0,'2'-4'1792'0,"2"-1"-1424"0,0 5-368 0,1-4 0 0,-1 4 976 0,2-4 128 0,9-2 32 0,7-1 0 0,5-3 2016 0,7-3 416 16,-2 4 80-16,0-1 0 0,0 3-2384 0,0-1-496 16,-2 1-80-16,-2 1-32 0,-1 2-320 0,-3 2-64 15,-3-5-16-15,-2 3 0 0,0 0-256 0,-4 4 0 16,-2 0 0-16,-2 0 0 16,-1 4-400-16,-1 0-96 0,-3 3-16 0,-1 1-11264 0,-5 3-2240 15</inkml:trace>
  <inkml:trace contextRef="#ctx0" brushRef="#br0" timeOffset="14">26652 8393 16575 0,'-8'-2'736'0,"3"2"160"0,3 0-720 0,2 0-176 0,0-4 0 0,2 2 0 16,3 2 2064-16,1-4 384 0,5-1 80 0,6-1 16 0,4-2 464 0,2-1 80 15,3 5 32-15,-3-3 0 0,3-1-2192 0,0 6-432 16,1-5-96-16,-1 5-16 15,-1 2-816-15,-1 0-160 0</inkml:trace>
  <inkml:trace contextRef="#ctx0" brushRef="#br0" timeOffset="15">27500 7859 13823 0,'-4'-4'1216'0,"1"-3"-960"0,3 3-256 0,3 2 0 16,-1-4 1472-16,-2 1 240 0,2-5 48 0,2-11 16 15,5-5 1328-15,3-4 272 0,3-2 48 0,7 5 16 16,1-8-1904-16,5 4-368 0,4-1-80 0,6 0 0 15,-2 2-256-15,3 4-64 0,-1 1 0 0,-2 8 0 16,0 4-352-16,-2 4-80 0,-4 7-16 0,-2 9 0 0,-3 3-176 16,-3 12-144-16,-1 1 192 0,-6 3-192 15,-2 1 128-15,0 3-128 0,-3 13 0 0,1 10 0 0,0 7 0 0,-5 6 0 16,-2 4 0-16,-4 0 0 0,-2 0 0 0,-6-4 0 16,-3 5 0-16,-6-3 0 0,0 0 0 0,-5-6 0 15,3 1 0-15,-6 3 0 0,-5 5 0 0,0-10 0 16,2-7 0-16,1-8 0 0,-1-9 128 0,2-8-128 15,5-9 0-15,0-8 0 0,2-5 144 0,2-5-16 16,2-4-128-16,0-9 192 0,4 0-192 0,3-6 128 16,3-2-128-16,3 2 0 0,0-4 0 0,4-2 0 15,0-5 0-15,3 0 0 0,1-4 0 0,3 0 0 0,1 5 0 0,1 1 0 16,4 5 128-16,0 2-128 0,2 4 0 0,-2 4 0 31,-3 5 304-31,5 1-48 0,5 3 0 0,-1 9 0 0,3-3-32 0,-1 7-16 16,2 6 0-16,1 0 0 0,-3-2-64 0,5 2-16 15,2 4 0-15,4 0 0 0,2 3-128 0,0-3 0 0,3 0 0 0,-3-4 0 16,-2 4 0-16,-2-8-144 0,0 4 144 0,-2-2-208 31,0 0-336-31,-3-4-64 0,1-3-16 0,0 1-18000 0</inkml:trace>
  <inkml:trace contextRef="#ctx0" brushRef="#br0" timeOffset="16">24064 10618 4607 0,'0'-6'400'0,"0"6"-400"0,0-4 0 0,-2 1 0 0,2 3 1440 0,0-2 208 16,0 0 32-16,-2-2 16 15,0 2-16-15,0 0 0 0,0 4 0 0,2-2 0 0,0 0 0 0,0 0 0 16,4 44 0-16,-2-27 0 0,2 7-160 0,-2 6-48 16,3-3 0-16,-1 3 0 0,0 11-352 0,0-3-80 0,-1 2-16 0,1 7 0 31,-2 2 0-31,2 11 0 0,3 8 0 0,1 17 0 0,-1 7-272 0,1 6-64 0,1 2-16 0,-1 2 0 16,1-4-272-16,-1-7-48 15,1-3-16-15,-3-5 0 0,5-3-64 0,-3-9-16 0,1 5 0 0,-1-12 0 16,1-2-256-16,-3-9 0 0,-2-6 128 0,1-7-128 15,-3-12 160-15,2-4-32 16,-4-5 0-16,0-6 0 16,-2-5-480-16,2-2-96 0,-2-6-32 0,2-4 0 0,-2 0-192 0,2-7-32 0</inkml:trace>
  <inkml:trace contextRef="#ctx0" brushRef="#br0" timeOffset="17">24607 10846 4607 0,'-8'8'192'0,"4"-3"64"0,-1 1-256 0,3 3 0 0,0-7 0 0,2 2 0 0,2 0 1872 0,0 7 336 0,5-3 64 0,1 7 16 0,7 2 272 0,4-2 64 0,3-4 16 0,3-5 0 16,3-1-848-16,2-12-160 0,0 3-32 0,-1-7-16 31,-1 1-112-31,0-3 0 0,-1-2-16 0,-3-2 0 16,-3 0-496-16,-2 2-80 0,-2-2-32 0,-2-2 0 15,-2 2-352-15,0 0-80 0,0 0-16 0,-5 2 0 16,-1 2-224-16,-3 2-48 0,0 5-128 0,-2 2 192 0,0 4-192 0,-2 0 0 16,0 2 128-16,0 2-128 0,0 5 0 0,0 1 176 15,-2 7-176-15,4 7 160 0,0 1-32 0,3 5 0 16,1 6 0-16,0 5 0 0,3 8-128 0,-3 2 0 16,3 6 0-16,-3 7 128 0,5 6-128 0,-3 7 0 15,3 10 0-15,-2 7 0 0,-3 2 0 0,0-5 0 16,-1 3 0-16,-1-7 0 0,-2-6 0 0,-2-8 0 0,0-3-144 15,-2-15 144-15,0-2 0 0,-2-4 0 0,-3-6 0 0,3-5 0 16,-3-8 0-16,1-9 0 0,-2-6 0 0,-1-4 0 16,1-11 0-16,-3 0 0 0,2-6 0 0,-3-5 0 15,-1-8 0-15,0-5 128 0,0-1-128 0,0-5 0 16,1 0 0-16,-1-4 144 0,-2-4-144 0,0-5 128 16,-2-6 144-16,0-4 32 0,2-2 0 0,2-5 0 15,1 3-304-15,3-1 128 0,3 3-128 0,1-3 0 16,3 1 160-16,2-9-160 0,5 2 128 0,1-2-128 15,0 6 144-15,1 3-144 0,1 6 160 0,1-5-160 16,1 3 0-16,5-6 0 0,2-1 0 0,5 0 0 16,1 1 0-16,5-1 0 0,-3 9 0 0,3-2 0 0,0 8 0 15,1-2 0-15,3 7 0 0,-2 8 0 0,-2 4 0 0,2 7 0 16,4 4 0-16,-2 6 0 0,0 3 0 0,2 6 0 16,0 2 0-16,2 6 0 0,2 2 0 0,1 7 0 15,-3 7 0-15,-2 3 0 0,0 7 0 0,-6 2-128 16,-5 0 128-16,-4 7 0 0,-4 1 0 0,-2 7 0 15,-4 4 0-15,-5 1 0 0,0-10-144 0,-6-1 144 16,-2 0 0-16,-5-7-144 0,-6 0 144 0,-2-6 0 16,-2-3 0-16,-2-5 0 0,-3-5 0 0,-3-2 0 0,-3-3 0 0,-2-1 0 15,-4 0 0-15,0-9 0 0,1 6 0 0,-3-6 128 16,-2 7-128-16,-1-7 0 0,5 2 0 0,2 1 0 16,8-5 0-16,5 2 0 0,8 2 0 0,9-4-128 15,4 0-608 1,11 0-112-16,4-4-32 0,6-3-10640 15,11 1-2112-15</inkml:trace>
  <inkml:trace contextRef="#ctx0" brushRef="#br0" timeOffset="18">26371 10418 10127 0,'-2'-2'896'0,"0"2"-704"0,-3 0-192 0,3 0 0 0,0 0 1824 0,-2 0 336 0,-2-4 64 0,-5 4 16 16,-4 4-224-16,-4-2-32 0,-2 7-16 0,1 1 0 15,3 7 0-15,0 0 0 16,5 5 0-16,-1 1 0 15,4 9-912-15,3 2-176 0,2 4-48 0,-1 3 0 16,5-3-160-16,0 5-32 0,0 3-16 0,2 8 0 16,3 3-320-16,-1-1-64 0,0-5-16 0,3 8 0 15,5 9 224-15,8 11 64 0,1 6 0 0,4-2 0 16,3-2-352-16,-2-4-160 0,-3-7 160 0,-2-8-160 16,-1-5 0-16,-3-8 128 0,2-4-128 0,-4-11 0 15,2-6 0-15,-2-7 0 0,0-4 0 0,-1-2 0 16,6 0 0-16,-1-9 0 0,-2 5 0 0,-2-7-18048 15</inkml:trace>
  <inkml:trace contextRef="#ctx0" brushRef="#br0" timeOffset="19">26650 10791 8287 0,'2'6'736'0,"0"5"-592"0,0-5-144 0,-2 5 0 16,0-1 928-16,3 3 160 0,1 15 16 0,0 19 16 15,5 14 736-15,-1 16 160 0,-2 2 32 0,1 0 0 16,-1-3 208-16,1-1 48 0,-3-1 16 0,-2-6 0 16,0-4-112-16,-2-2-32 0,2-5 0 0,-4-8 0 15,2-4-1344-15,0-11-256 0,-2-8-64 0,2-11-16 16,0-9-304-16,-2-12-48 0,2-5-16 0,0-10 0 15,-2-5 384-15,2-4 80 0,0-6 16 0,-2-9 0 16,0-4-256-16,-1-14-48 0,3-8-16 0,-2-1 0 16,0-5-112-16,2 3-32 0,2 1 0 0,-2-3 0 0,5-3-144 15,1 4 0-15,0 3 0 0,3 4 0 0,1 8 0 0,3 5 0 16,0 4 0-16,0 6-176 0,2 11 48 0,-3 2 0 16,1 7 0-16,0 8 0 15,0 6 128-15,0 9 0 0,-3 2-144 0,3 6 144 0,2 1 0 0,0 8 0 16,2-1 0-16,2 10 0 15,0 8 0-15,0 2 0 0,3 8 0 0,-5-1 0 0,2 8 0 0,-2-2 160 16,-4 4-160-16,-3-2 160 0,1-2-160 0,-2 12 0 0,1 14 0 0,1 12 0 16,-3 2 0-16,-1-8 0 0,1-7 0 0,-1-8 0 15,-1-11 0-15,-2-10 0 0,3-7 0 0,-3-8 0 32,2-3-592-32,-1-6-48 0,-1-6-16 0,0-2-17056 0</inkml:trace>
  <inkml:trace contextRef="#ctx0" brushRef="#br0" timeOffset="20">26673 11574 9215 0,'5'-4'400'0,"-1"0"96"0,4-3-496 0,1 1 0 0,0 1 0 0,-1-3 0 0,7-3 3440 0,8-8 592 0,18-9 112 0,12-12 16 0,9 0-848 0,-2-5-176 15,-1 7-48-15,-6 1 0 0,-6 5-1840 0,-4 9-368 16,-5-3-80-16,-4 5-16 31,-6 4-1360-31,-7 0-288 0,3 2-48 0,-7 2-9840 0,-2-1-1984 0</inkml:trace>
  <inkml:trace contextRef="#ctx0" brushRef="#br0" timeOffset="21">27306 10084 21183 0,'-2'-11'944'0,"2"3"192"0,2 6-912 0,2-5-224 16,-2 5 0-16,3 2 0 0,1 2-400 0,3 5-128 0,6-5-32 0,8 6 0 16,7 9 2800-16,4 7 576 0,4 8 96 0,1 4 32 15,1 4-640-15,-4 7-128 0,0-2-32 0,1 8 0 16,-1 7-864-16,-2 6-160 15,0 4-32-15,-2 0-16 0,0 0-608 0,-2 3-112 0,-3-1-32 0,-1 7 0 0,-1 4-192 0,-5 0-128 16,-1 2 160-16,-4 7-160 0,-5 1 0 0,-7 1 0 16,-3 0 0-16,-11-9 0 0,-6-4 0 0,-2-11 0 15,-1-8 0-15,-3-3 0 0,0-3 0 0,1-10 0 16,3-7 0-16,2-9 0 0,2-9 0 0,2-10-160 16,1-5 0-16,3-8-12432 15,3-9-2480-15</inkml:trace>
  <inkml:trace contextRef="#ctx0" brushRef="#br0" timeOffset="22">28011 10101 14735 0,'2'-17'1312'0,"0"2"-1056"0,0 2-256 0,-2 9 0 0,0-5 1408 0,3 1 208 0,3-18 48 0,2-12 16 16,3-7 1056-16,2-4 208 0,0 11 32 0,2 8 16 15,0 11-1408-15,-1 8-288 0,1 7-48 0,0 11-16 16,0 7-560-16,2 8-112 0,2 5-32 0,-2 12 0 16,5 8-16-16,1 14 0 0,1 5 0 0,-1 11 0 15,3 2-128-15,-3 14-48 0,5 12 0 0,-3 10 0 16,-1 2-144-16,-3 0-16 0,-4 2-16 0,0-4 0 0,-4-11-32 16,-3 3-128-16,3 1 192 0,-2-10-64 0,0-10 0 0,-3-18-128 15,3-21 192-15,-7-15-64 0,0-9 0 0,-2-8 0 16,-2-6 0-16,2-5 0 0,-2-1 0 0,0-5 0 15,3-7 0-15,-3 3 0 0,-3-7-128 0,3 1-176 16,-2-5 48-16,2 2-12608 16,-2-6-2528-16</inkml:trace>
  <inkml:trace contextRef="#ctx0" brushRef="#br0" timeOffset="23">29078 10520 13823 0,'-2'0'608'0,"2"0"128"0,0 0-592 0,2-4-144 0,0 2 0 0,0 2 0 16,1 0 3248-16,3-4 608 0,7-1 128 0,4 3 32 0,4-8-1184 0,2-1-224 15,3 0-48-15,2-2-16 16,-1 1-1392-16,1-1-288 0,2-4-48 0,0 6-16 16,-3-6-480-16,1 7-112 0,-7 1-16 0,1 1 0 0,-3 3-192 0,0 1 0 15,-2 2 0-15,-4 4 0 32,0 2-1344-32,-7 7-192 0,3-5-64 0,-5 7-14976 0</inkml:trace>
  <inkml:trace contextRef="#ctx0" brushRef="#br0" timeOffset="24">29240 10863 19343 0,'0'0'848'0,"0"-4"192"0,2 2-832 0,2-1-208 0,-1 1 0 0,1 0 0 15,0 0 2752-15,7-4 512 16,6-7 112-16,8-2 16 0,3-6-1088 0,2 4-192 0,-5 0-64 0,1 0 0 16,-1 6-1408-16,1-2-304 0,0 0-48 0,-1 1-16 15,1 1-1168-15,-1-2-224 0,3 0-48 0,-2 1-15392 16</inkml:trace>
  <inkml:trace contextRef="#ctx0" brushRef="#br0" timeOffset="25">30320 9684 2751 0,'4'8'256'0,"-2"-6"-256"15,0 2 0-15,-2 3 0 0,-2-1 1456 0,0-1 240 16,0 3 48-16,-2 9 16 16,-5 6 2144-16,-1 9 416 0,-5 5 96 0,-2 1 0 0,-3 0-1376 0,3-2-288 15,-2 1-48-15,0-1-16 0,0 0-1184 0,-2 0-240 0,1 0-48 0,-1 3-16 16,0-1-704-16,-3 7-144 0,1-3-32 0,2 3 0 31,-1-7-192-31,5-6-128 0,5-2 128 0,-1-9-128 0,6-1 0 16,3-8 0-16,6-5 0 0,3-5 128 0,3-4-128 0,5 0 144 0,4-9-144 0,2 2 160 15,2-3-32-15,7-3 0 16,0 2 0-16,4-4 0 16,-2 2-128-16,1 0 0 0,8-4 144 0,-3 0-144 0,0 2 128 0,3 0-128 0,3-5 128 0,3 1-128 15,2 2 176-15,-3-2-48 0,3 2 0 0,-6-1 0 16,-1 5 64-16,-4 3 0 0,3 1 0 0,-3 0 0 31,0 7-192-31,-2-2 0 0,-4 4 0 0,-2 2 0 16,-5 2-144-16,-4 0-64 0,-2 2-16 0,-4-2 0 15,-2 3-528-15,-3-5-96 0,1 0-32 0,-5 0 0 16,-2-3-704-16,-2 1-144 0,0 0-16 0,-4-4-13744 16</inkml:trace>
  <inkml:trace contextRef="#ctx0" brushRef="#br0" timeOffset="26">30488 9273 8287 0,'2'-5'368'0,"0"5"80"0,3 0-448 0,-1 0 0 0,-2 3 0 16,0 1 0-16,2 4 2368 0,5 5 384 0,2 11 64 0,6 12 32 15,4 17 288-15,5 13 64 0,1 4 16 0,-1 11 0 16,1 9-640-16,-3-3-128 0,-1 0-16 0,-3 3-16 16,-1 3-1168-16,-2 5-224 0,-2 0-64 0,0 6 0 15,-3-1-448-15,1-6-80 0,-4-7-32 0,-1-5 0 16,1-8-224-16,-1-5-48 0,3-2-128 0,-3-4 192 15,1-6-192-15,-3-5 144 0,3-4-144 0,-3-6 128 16,3-2-128-16,-1-9 0 0,-1-2 0 0,1-11 0 0,-2-8-272 16,3-5-48-16,2-1 0 0,-1-16-19040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6:00.2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16667 14188 21183 0,'-4'-4'1888'0,"-1"-7"-1504"0,3 5-384 0,0 0 0 0,0 1 672 0,0-5 64 0,-4-9 16 0,-5-7 0 0,2-6 1312 0,1 4 272 0,1 11 48 16,5 2 16-16,2 9-816 0,2 2-176 16,3 8-16-16,1 0-16 0,3 7-432 0,1 2-96 0,3 4-16 0,0 8 0 0,4 3-352 0,0 4-80 15,0 6-16-15,0 5 0 0,2 4-96 0,2 10-32 16,5 3 0-16,-3 6 0 15,-1-4-128-15,1 1-128 16,3 3 192-16,1-2-192 0,1-2 240 0,2-7-64 16,-2-1-16-16,-3-5 0 0,-1-5-160 0,-5-1 0 15,-2-5 0-15,-2 0 0 0,-2 1 0 0,-5-1 0 16,1 0 0-16,-5-1 0 0,0-3-256 0,-2-2-64 16,2-5-32-16,-4-1 0 15,0-11-656-15,0-3-128 0,-2-1-16 0,2 0-16560 0</inkml:trace>
  <inkml:trace contextRef="#ctx0" brushRef="#br0" timeOffset="1">17323 13907 12895 0,'0'5'1152'0,"0"-1"-928"0,0 0-224 0,0 2 0 0,2-3 240 0,0 5 0 16,3 11 0-16,1 13 0 0,2 15 2064 0,5 4 400 16,0 2 96-16,0-4 16 0,0 5-1248 0,-1 1-240 15,3 0-48-15,-2 5-16 0,4 4 0 0,0 2 0 16,0 0 0-16,2 4 0 0,-2 2-832 0,0-6-176 16,0-6-16-16,-6-11-16 0,0-9-224 15,-5-10 0-15,-2-9 0 0,-4-6-160 0,0-8 160 0,-2-3 0 0,0-8 0 16,-2-3 0-16,0-8 640 0,-5-4 144 0,3-4 48 0,-5-7 0 15,0-2 48-15,1-6 16 0,1 0 0 16,-1-5 0-16,-1-2-592 0,0-2-112 0,1-2-32 0,1-2 0 16,-4-8-160-16,3-5 0 15,-1 2 0-15,0 2 0 0,1-3 0 0,1 1 0 0,-1 2 128 0,3-4-128 16,5 9 0-16,0 6 0 0,2 2 0 0,0 7 0 16,4 4 0-16,0 4 0 0,3 6 0 0,-3 3 0 15,2 4 0-15,3-1 0 0,-1 8 0 0,3 5 0 16,0 1 0-16,4 6 0 0,0 6 0 0,2-1 128 15,2 7 80-15,2 3 16 0,3 4 0 0,3 7 0 16,3 4-80-16,4 6-16 0,2 6 0 0,3 7 0 16,-1 0-128-16,2 11 0 0,1 0-160 0,2 6 160 0,-3-3 0 0,-2 3 0 15,-6-8 0-15,0 2 0 0,-2-3-176 0,-4-2 176 16,-3-6-192-16,-4-6 192 16,-4-9-512-16,-2-2 0 0,-2-9 0 0,-5-1 0 15,0-5 32-15,-4-7 16 0,3-1 0 0,-5-9 0 16,0 0-416-16,-5 0-80 0,3-4 0 0,-2 1-16 0</inkml:trace>
  <inkml:trace contextRef="#ctx0" brushRef="#br0" timeOffset="2">17468 14674 13823 0,'2'-2'1216'0,"2"-3"-960"0,0 1-256 0,1 2 0 0,1-4 1344 0,3-3 208 0,6-4 48 0,10-8 16 15,13-15 2192-15,9-9 432 0,4-4 96 0,3 2 16 16,-3 7-2336-16,-4 1-464 0,-5 5-80 0,-1 5-32 16,-5 5-1152-16,-2 5-288 0,-4 6 0 0,-5-2 0 15,-1 5-1456-15,-3 1-336 0,-6 5-80 0,-2-5-14240 16</inkml:trace>
  <inkml:trace contextRef="#ctx0" brushRef="#br0" timeOffset="3">17919 13241 15663 0,'0'0'1392'0,"0"0"-1120"16,0 2-272-16,2 2 0 0,1 1 1760 0,-1 1 288 16,4 5 64-16,3 10 16 0,6 7 1248 0,6 14 240 0,2 1 48 0,1 4 16 15,1 2-1952-15,3 0-400 0,2 4-80 0,0 0-16 16,4 7-592-16,-2 1-112 0,0 10-16 0,-3-5-16 15,3 2-192-15,-6-2-48 0,-1 0 0 0,-1-2 0 16,-5-7-256-16,0 1 0 16,0 3 0-16,1-3 0 0,-3-3 0 0,0-6 0 0,0-4 0 0,0-3 0 15,-2-10 0-15,-3-4 0 0,1-9 0 0,-4-4 0 16,-3-4 0-16,1-7 0 0,-3-4 0 0,2-9 0 16,-2-1-656-16,1-9-192 0,1-3-48 0,-2-5-17632 15</inkml:trace>
  <inkml:trace contextRef="#ctx0" brushRef="#br0" timeOffset="4">18835 13758 7359 0,'0'0'656'0,"0"-4"-528"0,0 2-128 15,2 0 0-15,3 2 3696 0,-1-2 704 0,0 0 144 0,3-3 16 16,3-5 48-16,7-1 16 0,5-4 0 0,-1-2 0 16,2 2-3232-16,-1-4-656 0,3 0-128 0,3-2-32 15,-1-5-224-15,1 3-48 0,-2-1-16 0,-1 1 0 16,-1 1-288-16,-1 5 128 0,-4 2-128 0,-4 5 0 15,-2 6-320 1,-4 4-160-16,-3 4-32 0,-4 6-16 0,0 1-1040 0,-4 10-208 0,-2 1-32 16,-3 5-14976-16</inkml:trace>
  <inkml:trace contextRef="#ctx0" brushRef="#br0" timeOffset="5">19035 14067 6447 0,'-10'2'576'0,"6"2"-576"0,1-4 0 0,1 0 0 0,2 0 3216 0,2 0 544 15,1-4 96-15,1 0 32 0,2-5 528 0,7-3 96 16,2-5 32-16,2-3 0 0,0 1-2528 0,0-2-496 16,0 2-112-16,2 0 0 0,0-1-816 0,1 6-144 0,-1-3-48 15,0 2 0-15,0 0-400 0,0 6-320 0,0-1 48 0,-2 1 16 32,0 3-1808-32,1 1-368 0</inkml:trace>
  <inkml:trace contextRef="#ctx0" brushRef="#br0" timeOffset="6">19628 13992 10127 0,'2'3'896'0,"0"-3"-704"0,2-3-192 0,0 3 0 16,-2 0 1760-16,1-4 320 0,1 2 64 0,2-4 16 0,7-7 2192 0,2 0 448 15,2-10 96-15,-2-1 16 0,0-1-2720 0,-2-1-528 16,-3-1-128-16,5-3 0 0,-4 0-752 0,-3-8-144 15,3-1-16-15,-3-3-16 0,-1 3-272 0,-3-5-48 16,-2 1-16-16,-4-2 0 0,0 3-144 0,-4-5-128 16,-1 0 192-16,-3-2-192 0,-1-2 0 0,-2 0 0 15,0-2 0-15,1 8-192 16,-1 0-256-16,-2 5-32 0,2-1-16 0,-4 1 0 0,4 4 176 0,1 4 16 0,-1 4 16 0,2 7 0 31,3 6 288-31,-1 4-192 0,1 5 192 0,-1 2-160 0,3 2 160 0,1 2 128 0,3 2-128 0,2 2 176 16,5 7-176-16,1-1 0 0,5 3 144 0,3 6-144 15,1 5 0-15,5 3 0 0,-3 3 0 0,0 4 0 16,4 7 0-16,-2 5 0 0,0 6 0 0,3 1 128 16,-3 6-128-16,-2 1 144 0,-2 2-144 0,0-5 160 15,-3-1-160-15,-1-3 192 0,-2 2-192 0,1 0 192 16,-1-3-192-16,-3-3 0 0,3-9 0 0,-1-6 0 16,-1-4 0-16,-3-9 0 0,6-4 128 0,-5-4-128 0,-1-7 0 15,0-4 192-15,0-2-192 0,1-4 192 0,-3-2-192 16,0 2 0-16,-2-7 0 0,0 0 0 0,-2 1 0 0,0-5 0 15,-3-2 0-15,1-2 0 0,0-3 0 0,0 1 0 16,-3-2 0-16,1-3 0 0,0-8 0 0,-1 2 0 16,3-4 0-16,2 2 0 0,0-5-128 0,-1-3-64 15,3-1-16-15,0 3 0 0,5-1 32 0,-1 1 16 16,0 2 0-16,5-5 0 0,1 5 160 0,1-1 0 16,2 5 0-16,-2 2 0 0,3 5 0 0,-1-1 0 0,4 2 0 15,-2 9 0-15,-2-2 0 0,4 7 176 0,0-1-176 0,2 2 192 16,-2 7-192-16,0 4 160 0,-2 2-160 0,0 6 160 31,-4-1-160-31,-1 6 192 0,1 6-192 0,-5 8 192 0,1 1-192 0,-3 4 160 0,-4 6-160 0,-2-4 160 16,0 5-160-16,-5-1 128 0,3 5-128 0,-4-1 128 15,1-3-128-15,-3-1 0 0,1 0 0 0,1-4 0 16,-1-2 0-16,-2-2 0 0,-1 4 0 0,-1-8 0 16,-2 3 0-16,0-3 0 0,0-9 176 0,0-4-176 15,2-5 0-15,3-3 0 0,-1-5 0 0,3-3-160 16,-1-3 160-16,5 0 0 0,0-5 0 0,-1-4 0 15,3 4 0-15,0 1 0 0,2-1 160 0,2 5-160 16,0-1 0-16,0 7 0 0,3-4 0 0,3 4-160 16,1 4 160-16,1 1 0 0,5 3 0 0,0 1 0 0,0 1 0 0,4 1 0 15,5 0 0-15,-1-1 0 0,5 3 240 0,2-4 16 32,2 3 16-32,0-7 0 0,-3-3 64 0,3-2 16 15,-2-5 0-15,2 3 0 0,2-6-32 0,0 1-16 16,2 5 0-16,-4-4 0 0,0 6-304 0,-4 0 128 0,0 0-128 0,-1 0 0 31,-3 0-464-31,1-2-208 0,3 0-32 0,-2-5-19264 0</inkml:trace>
  <inkml:trace contextRef="#ctx0" brushRef="#br0" timeOffset="7">21491 15246 17503 0,'0'-2'1552'0,"0"-2"-1232"0,0 4-320 0,0 0 0 0,0 4 1456 0,0-4 224 0,0 5 48 0,0 1 16 0,2 5 432 0,1 6 96 0,1 8 16 0,2 3 0 16,3 10-640-16,-1 0-128 0,5 5-32 0,0 4 0 16,2 4-448-16,4 9-80 0,2 6-32 0,3 4 0 15,-1 4-560-15,0 7-112 0,-3 0-32 0,1 11 0 16,2 12 16-16,-1 2 0 0,-1 3 0 0,0-3 0 16,-2 1-240-16,1-9 0 0,-5-11 0 0,-3-6 0 15,3-2 0-15,-6-9 0 0,1-6 128 0,-5-9-128 0,1-6 0 16,-2-6 0-16,1-9 0 0,-5-2 0 0,2-9 0 0,-2-6 0 15,0-4 0-15,-2-7 0 16,-1 1 0-16,1-7 0 0,2-7 0 0,-2 1 0 31,0-5-1168-31,0-1-288 0,0-8-48 0,4-1-16 0</inkml:trace>
  <inkml:trace contextRef="#ctx0" brushRef="#br0" timeOffset="8">22041 16017 19343 0,'6'2'848'0,"-2"0"192"0,3 5-832 0,-1-7-208 0,-2 2 0 0,1 0 0 0,3 0 1920 0,7 2 320 0,9 1 80 0,8 1 16 0,10-2-272 0,-1-4-48 15,-1 2-16-15,-2-6 0 0,-3-4-1104 0,-4-5-208 16,-3 0-48-16,-4-4-16 0,-3-2 16 0,-6 0 16 16,0-3 0-16,-5-3 0 0,-1 1-288 0,-3-1-64 0,-1 1-16 0,-3-3 0 15,-2 1-288-15,0 3 128 0,-2-5-128 0,-1 7 0 16,1 0 0-16,-2-3 0 0,-2 9 0 0,1-4 0 16,1 6 0-16,-2 3 0 0,1 3 0 0,1 3 0 15,0 8 0-15,0 1 0 0,2 7 0 0,2 5 0 16,0 9 0-16,4 4 0 0,2 8 0 0,3 11 0 15,1 0 0-15,3 4 0 0,0 0 0 0,2 7 0 16,4 0 0-16,-2 6 0 0,4 6 0 0,1 3 0 16,1 5 0-16,3-3 0 0,-1 2 0 0,1 0-144 15,-3-1 144-15,-4 1 0 0,-2-2-144 0,-2-1 144 16,-2-1-384-16,-7-11-16 0,1-13 0 0,-5-13 0 0,-2-8 160 16,-2-13 48-16,-2-8 0 0,-3-9 0 0,-1-9 192 15,-1-6 240-15,1-4-48 0,-3-4-16 0,0-9 272 0,1-7 64 16,-3-5 16-16,-2 1 0 0,2 0-352 0,-2-1-176 15,-2-3 160-15,0 0-160 0,0-2 0 0,-2 0 0 16,2-4 0-16,0-5 0 0,0 3 0 0,0 0 0 16,2 1 0-16,2-3 0 0,3-5 0 0,-1 1 0 15,2 1 0-15,1-6 0 0,4-4 0 0,-1-3 0 16,5 3 0-16,5 4 0 0,1-2 0 0,2 8 0 0,3 7 0 0,2 6 0 16,0 5 176-16,4-1-176 0,4 1 192 0,2 3-192 15,1 7 144-15,4 2-144 0,1 9 0 0,1 4 144 16,2 2-144-16,-2 9 0 0,2 6 0 0,0 2 128 15,0 11-128-15,-2 4 0 0,-3 4 0 0,1 9 128 16,2 6-128-16,0 7 0 0,-1 3 0 0,-1 6 0 16,-2 3 0-16,-3 7 0 0,-4 4 0 0,-4-2 0 15,-4 2 0-15,-7-9 0 0,-4 0-192 0,-4-3 192 16,-7-5-128-16,-2-7 128 0,-4-3 0 0,-2-14 0 16,-2-1-128-16,-2-7 128 0,-5-3-160 0,-4-1 160 15,2-4 0-15,0-3 0 0,-2-4 0 0,-2-2 0 16,2-2 0-16,5-2 0 0,-3-2 0 0,2 1 0 15,3-1-192-15,3-1 16 0,3-3 0 0,4 1 0 16,4 3-1040-16,5 0-224 0,6-1-32 0,2 3-16 16,5-2-736-16,3-3-144 15,7 3-16-15,5-1-10832 0</inkml:trace>
  <inkml:trace contextRef="#ctx0" brushRef="#br0" timeOffset="9">23594 15055 11055 0,'-5'0'480'0,"3"0"112"0,0 4-464 0,0-4-128 0,0 2 0 0,0 0 0 0,2 5 1792 0,-3-1 352 0,-1 9 64 0,0 2 16 16,0 9 528-16,-1 8 96 0,-1-2 32 0,2 6 0 15,-3 4-880-15,3 5-160 0,0 4-48 0,0 7 0 16,-3 1-688-16,3 7-144 0,0 3-16 0,-1 3-16 16,3 5-464-16,2-1-80 0,0-1-32 0,5-1 0 15,-1-12-176-15,2 8-48 0,5 9 0 0,2 4 0 0,4 2 0 0,2-4 0 16,2-6 0-16,3-9 0 0,-1-7-128 0,3-16 0 16,1-5 0-16,-1-10 0 15,-1-5 0-15,-1-6 128 0,-3-4-128 0,-2 0 128 0,0-9-128 0,1 2 0 16,-1-3 0-16,-2-3 0 15,0 0-752-15,0-3-176 0,2-5-32 0,0-1-16576 0</inkml:trace>
  <inkml:trace contextRef="#ctx0" brushRef="#br0" timeOffset="10">24098 15587 11055 0,'0'0'976'16,"0"0"-784"-1,2 0-192-15,1 0 0 0,-3 0 1024 0,2 2 176 0,2 7 16 0,0 1 16 16,5 7 1392-16,1 9 288 0,5 8 48 0,-4 9 16 0,0 3-1392 16,1 5-288-16,1 5-48 0,-2-1-16 15,2 0 176-15,-3 3 48 0,1-3 0 0,0 7 0 0,-1 2-656 0,-1 0-128 16,-3-5-32-16,1-10 0 0,-3-2-320 0,0-6-64 31,-2-7 0-31,-2-9-16 0,0-6 128 0,0-6 16 16,-2-6 16-16,2-7 0 0,2-9-208 0,-4-2-64 15,2-1 0-15,0-10 0 0,0-1 0 0,-2-5 0 16,0-4 0-16,0 0 0 0,0-2 0 0,-3-2 0 0,-1-2 0 0,-1-11 0 16,-1 0-128-16,-3-11 0 0,3 5-192 0,-3-5 192 15,0 3 0-15,1-3 0 0,-1-4 0 0,3 3 0 16,3-1-176-16,1 7 176 0,4 6-128 0,0 0 128 15,4 6 0-15,1 0-128 0,3 3 128 0,1 2 0 16,1 1 0-16,3 10 0 0,0-1 0 0,-2 7 0 16,-1 6 0-16,3 4 176 0,0 3-176 0,2 4 192 15,0 4-192-15,2 2 160 0,0 6-160 0,2 3 160 16,0 6-32-16,2 4-128 0,1 7 192 0,1 4-64 16,0 2 0-16,3 8 0 0,-5-3 0 0,5 3 0 0,2 7-128 15,-1 7 0-15,1-3 0 0,0 4 0 0,-1 1 0 0,-3-3 0 16,-3 5 0-16,2-7 0 0,-1 2 0 0,-3-6 0 15,0-4 0-15,0-2 0 0,-2-9 0 0,-4-7 0 16,-2-1 0-16,-3-9 0 0,1-2 0 0,-3-5-224 16,-4-3 48-16,3-3 16 15,-3-2-608-15,-4-2-128 0,2-2-32 0,-5-2-11024 16,1 0-2192-16</inkml:trace>
  <inkml:trace contextRef="#ctx0" brushRef="#br0" timeOffset="11">24201 16198 17503 0,'2'-6'768'0,"2"-1"176"0,2 1-752 0,3 2-192 0,-1-5 0 0,-1 3 0 0,6-3 1136 0,8-6 192 0,19-17 32 0,9-6 16 16,9-7 2080-16,-3 3 432 0,1-3 80 0,-7 7 0 15,-3 6-2560-15,-7 2-512 0,-5 7-96 0,-6-1-32 16,-3 5-1088-16,-6 0-240 0,-2 4-32 0,-2 0-16 15,-6 2-2784-15,-3 3-544 0</inkml:trace>
  <inkml:trace contextRef="#ctx0" brushRef="#br0" timeOffset="12">24605 14895 20271 0,'-4'-11'896'0,"4"3"192"0,0 2-880 0,2 1-208 15,2 3 0-15,3 2 0 0,-1 0 1104 0,7 0 176 0,10 2 48 0,9 9 0 16,9 8 1728-16,1 2 336 0,3 11 80 0,0 9 16 16,-3 3-2192-16,1 10-432 0,2 7-96 0,-7 8 0 15,-2 1-176-15,-6 6-16 0,0 1-16 0,-7 4 0 16,-1 2 16-16,-3 4 16 0,-4 5 0 0,-2-5 0 16,-1 5-144-16,-5-9-48 0,-1-2 0 0,-2-11 0 15,-1-8-400-15,-1-9 0 0,-2-8 0 0,2-14 0 16,-4-3 0-16,-3-9 0 0,-3-4 0 0,-3-6 0 15,1-3 0-15,-3-6 0 0,0 0-192 0,-2-6 192 16,0-7-832-16,2-2-32 0</inkml:trace>
  <inkml:trace contextRef="#ctx0" brushRef="#br0" timeOffset="13">25470 14516 2751 0,'-2'-8'256'0,"0"3"-256"0,0-3 0 0,0 1 0 0,-1 3 976 0,1-2 160 0,-2-7 16 0,-2-6 16 0,-3-7 1296 0,1 1 256 0,-1-3 48 0,3 7 16 15,1 0-48-15,3 6-16 0,0 4 0 0,2 3 0 16,0 3-416-16,2 1-64 0,3 8-32 0,-1 1 0 15,0 3-800-15,0 3-144 0,7 10-48 0,0 9 0 16,4 10-704-16,2 16-128 0,4 7-48 0,2 14 0 16,3 8 80-16,4 9 16 0,2 4 0 0,0 6 0 15,-3-2-144-15,3 9-32 0,2 17 0 0,0 4 0 16,1-2-96-16,-1-11-32 0,-5-13 0 0,-1-18 0 16,-2-14-128-16,-5-14 0 0,-2-11 0 0,-4-9 0 0,-2 7 0 0,-2-15 0 15,-5 0 0-15,0-9 0 0,-4-1 0 0,3-5 0 16,-3-3 0-16,-4-5 0 0,2-1-176 0,0-3-64 15,0-3-16-15,0-2-12400 16,0-2-2480-16</inkml:trace>
  <inkml:trace contextRef="#ctx0" brushRef="#br0" timeOffset="14">26403 15091 22111 0,'4'4'976'0,"-2"-4"208"0,3 0-944 0,-1 0-240 0,0 0 0 0,0 0 0 0,3 0 2368 0,6-2 448 0,10 0 64 0,9-7 32 0,8 1-784 0,5-5-144 15,-2 3-48-15,-3-5 0 0,-1 0-1152 0,-3 0-224 16,-4 2-48-16,-5 2-16 0,-1 1-304 0,-7-1-48 16,0 7-16-16,-4 2 0 0,-4 2-336 0,-1 2-80 15,-3 4-16-15,-3 3 0 16,3 1-1232-16,-5 1-256 0,-2 6-64 0,-5-2-14384 0</inkml:trace>
  <inkml:trace contextRef="#ctx0" brushRef="#br0" timeOffset="15">26556 15451 19343 0,'-4'2'1728'0,"0"0"-1392"0,4-2-336 0,0 0 0 15,2 0 1728-15,0 0 288 0,0 0 48 0,2 0 16 16,5 0 1504-16,6-4 288 0,8-5 64 0,5-4 16 15,6-1-2384-15,2-3-480 0,3-3-80 0,1-3-32 16,1 0-48-16,-1-1-16 0,3-1 0 0,-7 1 0 16,0-1-720-16,-2 3-192 0,-2 1 0 0,-2 2 0 15,0 6-272-15,-5 0-96 0,-1 7-16 0,-3 2-20496 16</inkml:trace>
  <inkml:trace contextRef="#ctx0" brushRef="#br0" timeOffset="16">27672 14220 9215 0,'-6'2'816'0,"2"-2"-656"0,2 0-160 0,-1 0 0 0,1 0 2096 0,2 0 384 0,-2 0 80 0,0-2 0 16,0-8 704-16,-2-5 128 0,2-2 16 0,-1-5 16 16,3-5-1088-16,3-5-224 0,1-7-32 0,-2-1-16 15,6 2-1040-15,3 1-224 0,0-1-32 0,4 2-16 0,-3 2-496 16,1 2-80-16,4 4-32 0,-2 3 0 0,4 6 96 0,1 2 16 16,1 2 0-16,4 4 0 0,1 5 0 0,2 6 16 15,4 0 0-15,-3 10 0 0,-1 1-272 0,4 10-304 16,0 9 64-16,2 8 16 0,-2 9 544 0,-4 2 128 15,-5 6 0-15,3 7 16 0,-5 6-320 0,-4 3-144 16,-2 5 128-16,-4 12-128 16,-3 3-368-16,-6 13-144 0,-2-1-48 0,-4 7 0 0,-2-1 304 0,-7-9 48 15,0-4 16-15,-4-15 0 0,0-5 64 0,-2-5 128 0,-3-12-208 0,1-4 80 16,-4-10 128-16,-1-7 0 0,-2-6 0 0,3-10 0 16,-1-16 0-16,1-6 0 0,1-11 0 0,3-6 0 15,0-8 0-15,2-5-160 16,1-2 160-16,4-6-208 0,3-5-80 0,0 5-16 0,3 4 0 0,1 4 0 15,3 0 112-15,4 3 0 0,4-1 16 0,3 2 0 16,3 5 48-16,5 4 0 0,0 0 0 0,7 6 0 16,1 7 288-16,7 2 64 0,2 8 16 0,0 1 0 15,0 1 16-15,4 5 0 0,4 0 0 0,1 2 0 16,-1 0-64-16,5 2 0 0,0 4 0 0,-3-4 0 16,3 0-16-16,-2 0-16 0,1 2 0 0,1-8 0 15,2-5-160-15,-7-6 160 0,3-4-160 0,-5-7 160 16,-1-4-160-16,-6-2 0 0,-1-4 144 0,-2-2-144 0,-5-3-224 0,-6 1-112 15,1-5-32-15,-6-4 0 16,-3-2-960-16,-5-3-192 0,-4-1-32 0,-2-3-15104 16</inkml:trace>
  <inkml:trace contextRef="#ctx0" brushRef="#br0" timeOffset="17">28350 13115 19343 0,'-7'-15'848'0,"5"9"192"0,0-2-832 0,2 5-208 0,0-1 0 0,0 8 0 0,0-4 2512 0,4 3 464 0,3 1 96 0,1 11 0 15,5 2-128-15,2 8-16 0,2 9-16 0,2 0 0 16,2 7-2160-16,-1-1-432 0,1 5-96 0,-4 2-16 0,0 2 32 0,-2 0 0 16,0 0 0-16,-5-5 0 15,1-1-240-15,-2 0 0 0,-3-3 0 0,-2-4 0 0,1-4 128 0,-3-6 0 16,-2-5-128-16,2-6 192 0,-4-9-448 0,0-1-112 16,-3-12-16-16,1-1 0 31,2-5-1216-31,-2-4-256 0,-1-9-64 0,3-3-14640 0</inkml:trace>
  <inkml:trace contextRef="#ctx0" brushRef="#br0" timeOffset="18">28684 13145 5519 0,'11'-23'240'0,"-5"8"64"0,1 2-304 0,-1 2 0 0,-2 5 0 0,-2 4 0 15,0-2 2944-15,3-1 544 0,3-1 96 0,-1 2 32 16,-1 4 112-16,-4 6 32 16,-2 5 0-16,-6 6 0 0,-1 8-1712 0,-3 3-320 0,-3 4-80 0,-2 6-16 15,-2 1-720-15,0-1-144 0,2-4-16 0,0 2-16 31,0-2-464-31,2-2-80 0,3-6-32 0,1-1 0 0,1 1-160 0,3-5 0 0,1 0 0 0,0-4 0 16,6-6 0-16,-2 0 128 0,4-1-128 0,3-8 128 16,1 3-128-16,5-1 0 0,2-4 0 0,2 0 0 15,-2 6 0-15,2-6 192 16,2 5-192-16,5 1 192 0,5-2-192 0,3 5 0 16,2 4 144-16,3-1-144 0,-5 1 320 0,4 6-16 15,0-2 0-15,-2 5 0 0,2-1-96 0,-4 0-16 16,0 3 0-16,-2-3 0 0,-2-6-192 0,-3 2 0 15,-1 0 128-15,-5-11-128 0,0 1-240 0,-2-5-80 16,-4-2-32-16,0-2-12432 16,-5 0-2480-16</inkml:trace>
  <inkml:trace contextRef="#ctx0" brushRef="#br0" timeOffset="19">29263 16262 13823 0,'0'-7'1216'0,"0"1"-960"0,0 4-256 0,0 0 0 0,-4 2 1136 0,4-4 176 0,-2-1 32 0,-2-3 16 0,0-3 704 0,-3 7 144 15,-1-2 32-15,-3 6 0 0,2 6-1408 0,-1-2-288 16,1 7-48-16,-1 2-16 0,-1 4 256 0,0 0 48 16,3 6 16-16,-1 3 0 0,3 3 0 0,2 1 0 0,4 0 0 0,6-2 0 15,5-1-192-15,4-1-32 0,4 2-16 0,2-5 0 16,5 5-288-16,-3-1-48 0,3 1-16 0,-3 2 0 15,0 4-208-15,-3-2 0 0,-1 0 0 0,-2-2 0 16,-2-3 0-16,-2 1 0 0,-3 2-128 0,-1-3 128 16,-3 5 0-16,-2-4 0 0,-2-7-128 0,-2 1 128 15,0-3-192-15,0-4 0 0,0-3 16 0,-2-1 0 16,2-2-96-16,2-5-32 0,-2 2 0 0,3-4 0 16,-3 3 304-16,2-5 0 0,2 0-128 0,-2 0 128 15,2 0 0-15,-1 0 0 0,1-5 0 0,0 3 0 0,0-2 0 16,3-2-160-16,-1-1 160 0,0 3-128 15,3 0-304-15,-3 4-48 0,3 4-16 16,-3 0 0-16,1 5 224 0,1 1 32 0,1 5 16 0,1 2 0 0,-1 5 224 0,-1-1 0 16,3 2 0-16,-2 3 0 0,-1 2 0 0,1-5 128 15,-1 2-128-15,-1 1 160 0,-1 2 448 0,0-1 96 16,1-3 0-16,-1 1 16 0,0 3-32 16,1-5-16-16,1 3 0 0,1-5 0 0,4 3-288 0,2-3-48 15,-3 0-16-15,3-6 0 0,2 2-320 0,-2 0 128 0,0-6-128 16,0 0 0-16,-2-5-176 0,0 0-96 0,2 1-32 0,-3-3 0 31,1-4-1536-31,0 0-304 0,0-4-64 0,-3 2-12256 16</inkml:trace>
  <inkml:trace contextRef="#ctx0" brushRef="#br0" timeOffset="20">29694 16519 18431 0,'-2'0'1632'0,"2"0"-1312"0,2 0-320 0,0 0 0 0,2 3 384 0,0 3 16 0,3-4 0 0,6 7 0 0,8 8 1984 0,7 8 400 16,1 9 80-16,3 5 16 0,-4-1-1280 0,0 4-240 16,-5 1-48-16,1 2-16 0,-3 4-208 0,0-5-32 15,-2 3-16-15,-4-6 0 0,2 1-656 0,-4-10-128 0,0 0-16 16,-3-4-16-1,1 0-736-15,0-7-128 0,-1-2-48 0,1-6-10576 0,-2 0-2128 0</inkml:trace>
  <inkml:trace contextRef="#ctx0" brushRef="#br0" timeOffset="21">30514 16764 18079 0,'2'9'384'0,"2"1"96"0,0 1 16 0,1 0 16 0,-3-3-512 0,0 1 0 0,0-3 0 0,2 9 0 0,3 8 1856 0,1 9 272 16,1 0 48-16,-1-4 16 0,-1-7-1472 0,1-4-288 15,-1-6-64-15,-3-9-16 16,0-2-816-16,0-6-176 0,1-9-16 0,-1-4-16 0</inkml:trace>
  <inkml:trace contextRef="#ctx0" brushRef="#br0" timeOffset="22">30484 16160 12895 0,'0'-13'1152'0,"2"-4"-928"0,0 4-224 0,0 5 0 16,-2-3 1872-16,5-8 336 0,1-15 64 0,2-17 16 0,7-13 624 0,2-2 128 15,0 8 32-15,5 11 0 0,-1 11-1536 0,0 9-320 16,3 10-48-16,-1 8-16 0,1 7-192 0,-1 13-64 16,1 8 0-16,-1 8 0 0,-2 10-608 0,1 5-128 15,-1 7-32-15,-4 4 0 0,-2-2 16 0,0 5 0 16,-5 3 0-16,1 5 0 0,-2-4-144 0,-3 6 160 15,0 0-160-15,-1-2 160 0,-1-5-160 0,-4-10 0 16,2-2 0-16,0-11 128 0,-2-4-128 0,-2-10 0 16,-2-5 0-16,-1-7 0 0,-1-10 0 0,-2 0 0 0,-1-8 0 15,5-3 0-15,-5-4 0 0,1 0-192 0,1-6 64 0,5 0 128 16,0-3-224-16,6-3 80 0,1 1 16 0,3-2 0 16,1 1 128-16,3 1 0 0,1 3 0 0,2 4 0 15,2 6 0-15,4 2 0 0,1 7 0 0,-1 4 0 16,2 8 0-16,3-1 176 15,-3 3-48-15,5 3 0 0,-2 0 32 0,-1 0 0 0,1 0 0 0,-3-3 0 16,-1-1-160-16,-1-1 192 0,0 1-192 0,-2-7 192 16,-2 0-192-16,0 0-176 0,-2 2 48 0,-2-4 0 15,0-6-1616-15,-3 4-320 16,-1 0-64-16,0-3-13936 0</inkml:trace>
  <inkml:trace contextRef="#ctx0" brushRef="#br0" timeOffset="23">31530 16051 18431 0,'2'-2'1632'0,"2"2"-1312"16,0 0-320-16,-2 2 0 0,1 0 1232 0,-1 0 176 15,4 3 48-15,3 1 0 0,6 0 1616 0,2 5 320 16,0 4 64-16,-2 2 0 0,2-2-2080 0,-5 2-416 0,1 0-96 0,0 0-16 16,-2 2-496-16,-1 0-96 0,-1 0-32 0,-1 1 0 31,1-1-1008-31,-3-2-208 0,1-4-32 0,-1-5-15744 0</inkml:trace>
  <inkml:trace contextRef="#ctx0" brushRef="#br0" timeOffset="24">31511 15227 22111 0,'10'-19'976'0,"-3"6"208"0,1-2-944 0,1 3-240 16,-3 3 0-16,-2 3 0 15,1-3 3104-15,5-6 576 0,9-6 112 0,5-11 32 0,1 2-1888 0,1 7-368 0,-3 4-80 16,-4 8-16-16,-1 11-1120 0,-4 2-224 0,-1 13-128 15,-6 0 128-15,-1 6-128 0,-2 9 0 0,-2 4 0 0,-4 7 0 16,0-3 0-16,-2 4-256 0,-3 5 64 0,-1 0 0 16,4-2-48-16,-3-9-16 0,3-2 0 0,0-13 0 31,0-4-192-31,4-6-32 0,2-11-16 0,4-6 0 0,5-5 160 0,1-8 16 16,3 0 16-16,5-7 0 15,1 3 304-15,2-3 0 0,3 3 0 0,2 2 0 16,-1-1-288-16,-1 5 48 0,-1 7 16 0,1-1 0 15,-3 5 80-15,-1 1 16 0,-5 7 0 0,0 3 0 0,-4 1 128 16,-3 5-128-16,1 8 128 0,-5-2-128 0,1 4 448 0,-3 7 80 16,-4 4 32-16,0 8 0 0,-2 7 208 0,-3 2 64 15,-3 4 0-15,-3-4 0 0,1-2-256 0,-3-4-64 16,2-1 0-16,1-12 0 0,1 0-192 0,-2-13-32 16,5-2-16-16,0-9 0 0,1-4-144 0,1-4 0 15,0-4 0-15,2-7 0 16,0-4-1408-16,-3-4-320 0</inkml:trace>
  <inkml:trace contextRef="#ctx0" brushRef="#br0" timeOffset="25">31724 14335 20271 0,'21'-23'896'0,"-11"10"192"0,5 0-880 0,-4 3-208 0,-2 5 0 0,-3 3 0 0,2-4 2880 0,10-3 512 0,7-1 128 0,9-1 0 0,-2 9-1824 0,-2-2-368 16,-5 10-80-16,-3 5-16 0,-5 6-752 0,-2 2-160 16,-2 4-16-16,-1 1-16 15,1 1 16-15,-2 1 0 0,-3 1 0 0,1 1 0 16,-3-7-304-16,1 7 0 0,1 4 0 0,-2 0-144 15,3 4 368-15,-3 0 80 0,3 1 16 0,-1-3 0 0,3-2-64 0,0-5-16 16,1-8 0-16,3 1 0 0,5-10-48 0,1-10 0 16,4 0 0-16,1-6 0 0,-3-3-192 0,3-3 176 15,-3-3-176-15,1 0 160 0,-5-2-160 0,-2 4 0 0,-4 2 0 16,-3 1 0-16,1-1 0 0,-4 5 0 0,-3 1 0 0,0 5 0 16,-4 0 0-16,-2 0 0 0,-4 5 0 0,1 1 0 15,-1 5 160-15,-3 1-160 0,3 3 192 0,-3 7-192 16,5-8 128-16,-2 10-128 0,4-3 0 0,2 7 0 15,2-3 0-15,4 3 0 0,5 2 0 0,-3 0 0 16,5-7 0-16,0 3 0 0,6 1 0 0,4 3 0 16,3 0 160-16,2 0-32 0,2 2 0 0,2 2 0 15,-1 2 0-15,1-4 0 0,0 6 0 0,-4-6 0 16,-5 2-128-16,3 0 0 0,0 9 0 0,-1 2 0 16,-4-3 240-16,-4 1 16 0,-2-5 0 0,-6-4 0 0,-3 2 192 0,-6-8 64 15,-2 0 0-15,-2-3 0 0,-5-1-208 0,1-3-48 16,-3-4 0-16,1-2 0 0,-3-5-96 0,0-1-32 15,2-1 0-15,-1-5 0 0,1-1-128 0,0 0 0 16,1 2 0-16,3-4 0 16,-3 0-864-16,1 4-96 0,-2 3-32 0,3-1-19232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9:23.1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18145 1994 8287 0,'2'-2'736'0,"-2"-2"-592"0,0 2-144 0,0-1 0 0,0 3 1136 16,0-2 192-16,0 0 32 0,0-2 16 0,0-3 464 0,-2-1 80 0,0 2 32 0,0-5 0 16,0 0-304-16,-3 1-64 0,3 3-16 15,0-3 0-15,-2 1 32 0,0 1 16 0,2-1 0 0,-3 1 0 16,1-1-448-16,0 3-80 0,-3-3-32 0,3 3 0 16,-4 1-528-16,1 1-96 0,-3 2-32 0,-1 0 0 15,0 2-96-15,-1 0-32 0,-1 0 0 0,0 2 0 16,0 0 16-16,0 2 0 0,-2 5 0 0,-2-5 0 15,0 5-32-15,-2 1-16 0,-2 1 0 0,0 4 0 16,-3-2-48-16,1 6 0 0,-1-2 0 16,1 4 0-16,-1-2-192 0,3 3 176 0,-2-1-176 0,1 5 160 0,1-3-160 0,-2 2 160 15,1-3-160-15,1 1 160 0,0 3-160 0,0-3 160 16,1 3-160-16,-3-3 160 0,2 3-160 0,-3 1 160 16,1 1-160-16,1 0 160 0,-1-1-32 0,4 1 0 15,0-2 0-15,2-5 0 0,2 0-128 0,0 3 160 16,0 1-160-16,-2 3 160 0,4-9-160 0,0 4 0 15,1 3 144-15,-1 4-144 0,2 0 0 0,-2-1 144 0,1 5-144 16,1 0 0-16,0 3 128 0,1 1-128 0,1 0 0 16,3 1 0-16,1-3 128 0,5-2-128 0,3-9 0 15,3 3 0-15,5-4 128 0,1-1-128 0,5-2 144 0,-2-2-144 16,2-2 192-16,-2-2-48 0,2 2-16 0,0 0 0 16,3 0-128-16,1 0 0 0,2 3 144 0,5-3-144 15,4 0 0-15,2 4 128 0,0-10-128 0,2 1 0 16,-2-1 144-16,-4-2-144 0,-2-3 192 0,0 0-192 15,6-1 128-15,0-1-128 0,0 0 0 0,-2 0 0 16,4 1 0-16,-2-3 0 0,0 0 0 0,-2 4 0 16,2-6 0-16,-2 2 0 0,0 0-160 0,-6 5 160 31,-1-7-368-31,-4 2 48 0,-3 0 16 0,-4-2 0 16,-1 0-272-16,0 0-64 0,-2-2-16 0,1 0 0 15,-1-5-1776-15,-2 3-336 0</inkml:trace>
  <inkml:trace contextRef="#ctx0" brushRef="#br0" timeOffset="1">17146 2841 2751 0,'-4'0'256'0,"0"-2"-256"0,2 0 0 0,2 2 0 0,0 0 1184 0,0-2 192 0,0 2 32 0,2-4 16 0,0-1 1360 0,2-1 272 15,2 0 48-15,1-1 16 0,-1 3-304 0,3-2-48 0,1-3-16 16,-1 7 0-16,4-2-688 0,-3-1-144 0,1 5-16 0,2-2-16 16,0 4-544-16,1 1-96 0,8-3-32 0,1 2 0 15,5 2-592-15,6-4-128 16,2 0-32-16,0 0 0 0,-2 0-80 0,5 0-32 0,6-4 0 0,1 2 0 15,1-1 16-15,0 1 0 0,-2 2 0 0,2-4 0 16,0 2-176-16,-3-2-16 16,-1-1-16-16,-7 1 0 0,-2 2-160 0,-6-4 0 0,-3 1 0 0,-1 1 0 15,-5 2 0-15,-2-4 0 0,-4 3-192 0,-3 1 192 32,1-4-768-32,-4 4-16 0,-3-5-16 0,-4 3-18272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9:30.8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30111 985 13823 0,'0'-4'1216'0,"0"2"-960"0,-2 2-256 0,2-3 0 0,0 1 0 0,0 2-192 0,0 0 48 15,0-6 0-15,0 0 1840 0,0-3 368 0,0 3 80 0,0-3 16 16,0 3-816-16,-2-1-144 0,0 1-48 0,-2 2 0 16,-1-1-64-16,-1 3-32 0,-1 2 0 0,-1-4 0 15,-1 4-144-15,-1-2-16 0,-3 4-16 0,-2-2 0 16,0 4-176-16,0-2-48 0,3 1 0 0,-6-1 0 15,4 2-144-15,-6-2-48 0,1 2 0 0,0-4 0 16,0 2-112-16,-2 1-32 0,1-1 0 0,-1 2 0 16,-2-4 0-16,-3 0-16 0,1 0 0 0,-3 0 0 15,2 0-16-15,-1 0 0 0,-1-6 0 0,2 1 0 16,3 1-144-16,2 2-16 0,-3-2-128 0,1-1 192 16,-1 3-48-16,1-4-16 0,-1 2 0 0,10 4 0 15,3 0-128-15,0-5 0 0,-4 5 0 0,-4-2 128 16,-6 2-128-16,-3 2 0 0,-2-2 0 0,0 5 0 0,1-5 128 0,1 2-128 15,0 0 128-15,0 4-128 0,5-6 128 0,-3 5-128 16,-1 1 128-16,1-4-128 0,1 4 0 0,-3 3 0 16,2-5 128-16,-1 3-128 0,-1-1 0 0,2 3 0 15,-1-1 0-15,-3 1 0 0,2-1 0 0,-2 1 192 16,3-3-192-16,-3 0 192 0,4 3-192 0,-1-1 0 16,-1 1 0-16,0 2 0 0,-2-1 0 0,-1 1 0 0,1 2-128 15,0 2 128-15,0-5 0 0,0 7 0 0,-2-2 0 0,-2 4 0 16,0 0 0-16,0 1 0 0,9-6 0 0,-1-1 0 15,0 2 0-15,3 0 0 0,-3 2 0 0,1-4 0 16,1-3 0-16,3 5 0 0,-2-2 0 0,1 0 0 16,3 4 0-16,0-6 0 0,2 1 0 0,-2 3 128 15,2 2-128-15,-2-2 0 0,-1 2 0 0,1 0 0 16,2 0 0-16,0 2 0 0,2-1 0 0,-2-1-176 16,2 0 176-16,0 0 0 0,1 0 0 0,1-2 0 15,2-3 0-15,0 3 0 0,3 0 0 0,-3-2 0 16,7 2 0-16,-4-5 0 0,1 7 0 0,1-2 0 15,-1 2 0-15,-1 0 0 0,4 5 0 0,-3-7 0 16,3 2 0-16,0 0 0 0,2 4 0 0,-3-4 0 16,3 4 0-16,2 1 0 0,2-1 0 0,0 0 0 0,1-2 0 0,-1 0 0 15,2 5 0-15,0-7 0 0,3 4 0 0,-3-4 0 16,0 0 0-16,2 0 0 0,-1 2 0 0,1-4 0 16,1 0 0-16,1-2 0 0,1-2 0 0,3 1 0 15,3-1 0-15,0 0 0 0,2-5 192 0,0 3 32 16,2-1 0-16,-2 1 0 0,3-1-96 0,-1 1 0 0,2 1-128 15,-2 1 192-15,3 0-192 0,-1-3 0 0,2 3 128 0,1 2-128 16,-5-5 0-16,4 3 0 0,3 4 0 0,2-5 0 16,-1 1 0-16,-1-5 128 0,4 5-128 0,-1 0 0 15,-1-1 0-15,0-5 0 0,2 3 0 0,2 1 0 16,2-3 144-16,0-2-144 0,2 3 128 0,0-5-128 31,-4 2 128-31,0 0-128 0,2-4 128 0,0 2-128 0,2 0 0 0,1-2 0 0,3 3 128 0,3 1-128 16,-1-4 0-16,-5 0 0 15,-3 0 0-15,4 0 0 0,7 2 0 0,4-2 0 0,6 0 0 0,5 0 0 16,1-2 0-16,-1 2 0 0,-2-4 0 0,1-1 0 16,1-1 128-16,-1 0-128 0,-1-5 128 0,2 5-128 0,-3-5 224 0,-1 2-32 15,-3 3-16-15,-4 0 0 16,-2-1-176-16,2 3 0 0,2 4 0 0,0-4 0 0,-2 4 0 0,-2 0 0 16,-3 4 0-16,-3-4 0 0,-1 2 0 0,-3 0 0 15,-3 0 0-15,-2 3 0 0,-5-5 0 0,-1 0 0 16,-1 4 0-16,-3-2 0 0,-1 4 0 0,-6-1 0 31,-2-1 0-31,-5 0 0 0,-1 3-176 0,-3-1-64 16,-4-2-16-16,-2 3 0 15,-5-1-480-15,-1 2-96 0,-3 1-32 0,-4 0-17504 0</inkml:trace>
  <inkml:trace contextRef="#ctx0" brushRef="#br0" timeOffset="1">27459 3048 8287 0,'-12'-15'736'0,"5"6"-592"0,3 5-144 0,0-4 0 0,2 6 688 0,-1-3 96 0,3 1 32 0,0-5 0 0,0-1 1488 0,0-5 288 0,5 0 64 0,3 0 16 16,3 2-736-16,2 3-144 0,4 3-16 0,0 1-16 15,6 2-352-15,5 2-64 0,4 2 0 0,4 0-16 16,2 2-112-16,7 2 0 0,4 0-16 0,6 3 0 16,3-1-464-16,6-2-96 0,4 3 0 0,2-1-16 15,5-2-208-15,6 1-32 0,6 1-16 0,-4 0 0 16,-8 1-96-16,4 1-16 0,8-4 0 0,2-1 0 0,1 1-64 0,-1-8 0 16,1 4-16-16,10-3 0 0,13-1-176 0,2-4 128 15,0-5-128-15,-5-2 128 0,1 2 16 0,2-6 0 16,-2 4 0-16,-7 0 0 0,-10 5 32 0,-2-5 0 15,-3 2 0-15,-8 4 0 0,-7 1-176 0,-7 4 0 16,-4-1 144-16,-9 5-144 0,-5-2 128 0,-2 2-128 16,-3 2 160-16,-5 3-160 0,-3-5 0 0,-6 0 128 15,-5 2-128-15,-4 0 0 0,-6 4 0 0,-4-4 0 0,-2 3 0 0,-5-1 0 32,-2 0 0-32,-2 3 0 0,-2-1 0 0,-5-2 0 0,-1 5-272 0,-3-1-48 15,-4 3-16-15,0 0-12272 0,3-3-2464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9:39.0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17332 8666 12895 0,'-5'-2'1152'0,"3"2"-928"0,0 0-224 0,0 0 0 0,0 0 464 0,0 0 48 0,-1 2 16 0,-1 2 0 15,-2 3 2528-15,-7 3 496 0,0 5 96 0,-6 6 32 0,0-1-1616 0,-5 5-320 16,3 3-64-16,0 4-16 0,-3 2-640 0,5 2-128 16,2-4-16-16,2-2-16 15,3-3-288-15,5-7-64 16,5-1-16-16,0-6 0 0,6-3-240 0,5-1-64 0,3-5 0 0,3 0 0 0,7-10 32 0,3-3 0 15,7-1 0-15,2-7 0 0,7 0-96 0,1-5-128 16,3-1 176-16,4 2-176 0,-6 4 192 0,1 4-192 16,1 4 192-16,-2 5-192 15,-3 4 0-15,-1 4 0 0,-5 5 0 0,-7 6 0 0,-1 0 0 0,-7 6 0 0,-2 2 0 0,-4 1 0 16,-3 1-208-16,-3 1 48 0,-5 8 16 0,-6-2 0 31,-1 6 144-31,-3 0 0 0,-3 1 160 0,-4-1-160 0,3-4 192 0,-8 7-64 0,-3 3-128 0,0-3 192 31,-3-1-192-31,0-6 0 0,3-2 0 0,-3-8 0 0,5-7 0 0,-2-7 0 0,4-3-176 0,2-7 176 32,0-7-576-32,4-5 0 0,0-10 0 0,4-3-16960 15</inkml:trace>
  <inkml:trace contextRef="#ctx0" brushRef="#br0" timeOffset="1">17372 8577 19343 0,'-9'-5'1728'0,"7"3"-1392"16,0 0-336-16,0 0 0 0,2 2 784 0,0-4 96 15,2 2 16-15,2-3 0 0,5-1 2736 0,4-5 544 16,4-4 112-16,8-2 32 0,3-6-2976 0,6-3-608 16,4-1-112-16,5-3-32 0,4 0-416 0,2-2-176 15,-4 7 128-15,-3 5-128 16,5-1-576-16,-4 10-192 0</inkml:trace>
  <inkml:trace contextRef="#ctx0" brushRef="#br0" timeOffset="2">18669 8664 7359 0,'-2'0'656'0,"0"-4"-528"16,0 1-128-16,0 1 0 0,-1 2 1280 0,1-2 208 15,-2-2 48-15,-2 0 16 0,-3-3 1920 0,-1-1 384 16,-1 4 80-16,0-1 16 0,-2 3-2096 0,3 2-400 15,-1 7-96-15,0-5-16 0,-1 6-224 0,-1 1-48 0,0 3-16 16,0 5 0-16,-2 5-368 0,-2 5-80 0,-2 3-16 0,0 6 0 16,0-1-208-16,0 5-32 0,2 5-16 0,4-7 0 15,0 0 32-15,5 1 0 0,-1 3 0 0,5-10 0 16,2-4-96-16,2 2-16 0,4 2 0 0,4-1 0 16,1-3 0-16,4 0 0 0,6 0 0 0,2-3 0 15,3-4-48-15,-1-4-16 0,1-2 0 0,1-2 0 16,1-2-64-16,-1-7-128 0,-1 2 176 0,-1-6-176 15,1-6 128-15,-1 0-128 0,0-3 0 0,1 3 0 16,-5-9 0-16,0 4 0 0,0 0-128 0,-2-1 128 16,-2 3-512-16,-4-1 0 0,2 1 0 0,-5-2-11968 15,-4 3-2384-15</inkml:trace>
  <inkml:trace contextRef="#ctx0" brushRef="#br0" timeOffset="3">18394 9156 17503 0,'-4'-3'768'0,"0"-3"176"0,2 2-752 0,2 0-192 0,0 1 0 0,2 1 0 15,0 0 3440-15,4-6 656 0,3-1 128 0,6-1 16 16,4-8-1488-16,2 4-288 0,3-3-64 0,-1 0-16 15,5 2-1280-15,-3 0-256 0,1 2-48 0,-5 2-16 16,1 1-352-16,-3 3-80 0,-2-1-16 0,2 6 0 31,2-5-656-31,0 3-128 0,3 4-16 0,-3-4-19248 0</inkml:trace>
  <inkml:trace contextRef="#ctx0" brushRef="#br0" timeOffset="4">19329 8366 21183 0,'0'6'1888'0,"0"3"-1504"0,3-5-384 0,-1 2 0 0,-2 3 672 0,2 2 64 0,4 12 16 0,-2 11 0 16,5 11 2000-16,4 12 416 0,0 5 80 0,-3 0 16 0,3 6-1856 0,-2-6-384 16,-1 1-64-16,1-9 0 15,-3 1-544-15,-1-6-96 0,-1-4-32 0,1-7 0 16,-1 0-288-16,-4-8 0 0,0-2 0 0,-2-5 0 0,-2-2 0 0,0-8-304 15,0 2 48-15,0-6 0 16,-3-3-2128-16,3-6-432 0</inkml:trace>
  <inkml:trace contextRef="#ctx0" brushRef="#br0" timeOffset="5">19344 8310 21183 0,'-2'-8'1888'0,"2"2"-1504"15,4-1-384-15,1 3 0 0,-1 2 528 0,2-7 48 16,5-4 0-16,6-8 0 0,9-4 2640 0,3 1 544 0,3 7 96 0,0 7 32 16,0 1-2496-16,-2 9-496 0,0 9-112 0,-2 5-16 31,-5 6-464-31,-2 5-112 0,-2 5 0 0,-1 2-16 15,-1 6-176-15,-5-2 0 0,-3 3 0 0,-5-3 128 16,0 2-128-16,-6 1 0 0,0-1 0 0,-4 0 0 0,-1-4 0 16,-3-2 0-16,-1 0 0 0,0-4 0 15,-1-5 0-15,-1-1 0 0,2-3 0 0,1-2 0 0,1-7 0 0,0-3-192 16,3-3 32-16,4-8 16 0,0-3-128 0,6-5-32 16,2-1 0-16,3-2 0 0,6-4 64 0,4-3 16 15,5-3 0-15,3 4 0 0,3 1 224 0,6 1 0 16,5 0 0-16,1 4 160 0,3-2-160 0,-2 2 0 15,-3 5 0-15,1 3 0 0,-1 7 128 0,-2 0 0 16,-1 7 0-16,-3 3 0 0,-5 7 128 0,-3 5 0 0,-3 3 16 0,-5 3 0 16,-4 2-80-16,-5 4 0 0,-3 6-16 0,-6-2 0 15,-4 7-48-15,-2-2-128 0,-7-1 192 0,-2-10-64 16,-2 0 0-16,-6 2-128 0,-3-6 192 0,-6 0-64 16,-2 4 32-16,-2-9 0 0,-5 5 0 0,1-5 0 15,-1 0-160-15,1-8 192 0,-3 2-192 0,9-10 192 16,2-3-192-16,5-4 0 0,-1-4 0 0,2-3 0 15,9-3 0-15,0-5-176 0,7-4 16 0,1 0-12320 16,5-3-2480-16</inkml:trace>
  <inkml:trace contextRef="#ctx0" brushRef="#br0" timeOffset="6">23645 8257 19343 0,'-2'-2'1728'0,"-1"0"-1392"0,3 0-336 0,0 2 0 0,0 2 464 0,0 0 32 0,-2 0 0 0,0 2 0 16,2 1 1552-16,0 3 304 0,0 7 64 0,2 6 16 16,0 1-736-16,1 5-144 0,-1 5-16 0,2 2-16 15,2 5-288-15,-1 3-48 0,-1 3-16 0,2 4 0 16,-2 4-720-16,1 7-128 0,-1-5-48 0,0 3 0 0,1 3-272 16,-3-10 128-16,0-4-128 0,0-8 0 15,2-7 0-15,-2-5 0 0,3-5 0 0,-1-10 0 0,0 3 0 0,0-11 0 16,1 3 0-16,-3-7 0 15,0 0-992-15,0-4-96 0,0-3-32 0,2-3 0 16,-1-5-1520-16,-1-2-304 0</inkml:trace>
  <inkml:trace contextRef="#ctx0" brushRef="#br0" timeOffset="7">23951 8351 15663 0,'-4'2'688'0,"4"-2"144"16,0 0-656-16,2 0-176 0,3 0 0 0,-1-2 0 0,2 2 1360 0,5-2 240 0,10-5 64 0,9 1 0 15,13-5 1152-15,-1-1 224 0,3-1 48 0,0-2 16 16,-1-4-1440-16,-1 4-304 0,-3-2-48 0,-1-2-16 16,-3 2-336-16,-4 0-64 0,0 2 0 0,-7 2-16 15,1 2-432-15,-5 1-96 0,1 3-16 0,-3 1 0 0,-2 2-336 0,-2 4 0 16,0 0 0-16,-5 0 0 0,1 0 0 0,-3 2 0 15,-1 6 0-15,-3-1 0 0,0 3 0 0,-2 3-128 16,-2 2 128-16,0 2 0 0,-2 0 0 0,0 2-128 16,-2 2 128-16,0 1 0 0,-1 1 0 0,-1 9 0 15,0 6 0-15,-5 1 0 0,5 3 0 0,-3 3 128 16,5 0-128-16,0 4 0 0,4 8 0 0,0 1 0 0,2 3 0 16,0-1 0-16,2 2 0 0,-2-3 0 0,0 1 0 15,0-11 0-15,-2-9 0 0,3-1 0 0,-3-10-192 0,2-1 64 16,-2-7-32-16,0-8 0 0,-2-2 0 0,2-3 0 31,0-1-384-31,-3-5-80 0,3-2-16 0,0-2 0 16,0-2-1520-16,-2-3-304 0</inkml:trace>
  <inkml:trace contextRef="#ctx0" brushRef="#br0" timeOffset="8">24371 8772 28559 0,'-6'0'1264'0,"1"0"272"0,3-4-1232 0,2 2-304 16,0 0 0-16,2 0 0 0,3 2 1472 0,1-7 256 15,7-1 32-15,6-5 16 0,9-4 80 0,6-4 0 16,4-1 16-16,2-3 0 0,3 2-1040 0,0 1-224 16,-5 1-32-16,0 4-16 15,-1 6-368-15,-5 1-192 0,-7 5 192 0,1 3-192 16,-1 4-384-16,3 3-176 0,2 1-32 0,0 3-18384 0</inkml:trace>
  <inkml:trace contextRef="#ctx0" brushRef="#br0" timeOffset="9">26273 8413 7359 0,'0'-5'656'0,"0"-1"-528"0,2 2-128 0,-2-1 0 0,0 3 288 0,0 2 32 0,0-4 0 0,-2 0 0 16,2-3 1808-16,0 1 368 0,0-5 80 0,-2 1 16 0,0-1-224 0,-3 0-64 15,3 5 0-15,0 0 0 0,-2 1-624 0,0-1-128 16,2 2-16-16,-5 4-16 0,3-7-624 0,-2 7-112 0,-1 0-16 16,1 0-16-16,-3 0-368 0,1 3-64 0,-1 1 0 0,-4-2-16 31,3 6 16-31,-5-1 0 0,2 3 0 0,0 1 0 0,-4 2 96 0,-2 2 32 0,-2 2 0 0,-1 2 0 16,-1 2-112-16,0 3-16 0,3-3 0 0,1 0 0 15,4-4-96-15,0 5-32 0,-2 5 0 0,3 1 0 16,1 0-64-16,2-1 0 0,0 5-128 0,1 2 192 15,1 2-192-15,1 3 0 0,1 6 128 0,3 1-128 16,2 3 128-16,2-6 0 0,2-3-128 0,5-6 192 16,1-4-64-16,3-2 0 0,4-5-128 0,4-4 192 15,6-2 0-15,1-6 0 16,2-4 0-16,-1-7 0 0,3 0 64 0,4-7 16 0,4-4 0 0,1 1 0 16,1-9-144-16,1 0-128 0,-5-3 192 0,-2 1-192 0,2 0 0 15,-4-1 0-15,-2 3 0 0,-2 0 0 16,-7 6-480-16,-2-4 0 0,-4 4 0 0,-4 5 0 15,-3 4-1152-15,-8-1-224 0,0 8-64 0,-6-1-14560 0</inkml:trace>
  <inkml:trace contextRef="#ctx0" brushRef="#br0" timeOffset="10">25883 8866 3679 0,'-6'0'320'0,"2"0"-320"0,1 0 0 0,1-2 0 0,2 2 2752 0,-2 0 496 0,0-2 80 0,-2 0 32 15,4-5 1120-15,2-1 240 0,6 1 32 0,3-5 16 16,6-1-2160-16,2 2-432 0,5 1-96 0,-1-1-16 16,1 2-1104-16,-1-1-240 0,3-1-32 0,1 0-16 0,3-1-224 0,-2 1-64 31,-1 3 0-31,1 1 0 0,0-3-256 0,-3-1-128 15,-1 4 0-15,-1-3 128 0,5 1-128 0,-2-1-256 16,-1-3 64-16,-1 7 16 16,-5-5-544-16,-2 2-112 0,0 3-32 0,-4 0-17696 15</inkml:trace>
  <inkml:trace contextRef="#ctx0" brushRef="#br0" timeOffset="11">26358 7961 5231 0,'-6'-10'0'0,"2"1"224"0,-1 1-64 0,3 3 0 0,2-1-160 0,0 4 0 0,0 0 0 0,0-3 0 0,0-1 3184 0,2 0 592 15,0-5 128-15,1 5 32 0,-1 4-1328 0,2 4-272 16,0 4-48-16,-2 5-16 0,3 6-544 0,-1 4-96 16,-2 7-32-16,-2 6 0 0,-2 6-576 0,-2 7-128 15,-5 4-32-15,1 4 0 0,-3 3-224 0,-2 6-64 16,-2 6 0-16,-2 7 0 0,-2 14-16 0,0 7-16 16,-2 13 0-16,-1 2 0 0,1 0-240 0,-2-9-48 15,1-13-16-15,-3 3 0 0,1-4-240 0,1 1 0 16,-1-6-192-16,3-6 192 0,2-2 0 0,4-14 0 0,2-7 0 15,3-9 0-15,3-13 0 0,3-7 0 0,2-1 0 0,0-13 144 16,4 0-144-16,0-5 128 0,4-4-128 0,3-4 128 16,1-4-128-16,1-2-224 0,4-5 48 0,2-2-12032 15,0-2-2400-15</inkml:trace>
  <inkml:trace contextRef="#ctx0" brushRef="#br0" timeOffset="12">26727 8398 9215 0,'2'-11'816'0,"0"5"-656"0,-2 1-160 0,0 3 0 0,0 2 2688 0,2-2 496 0,0-4 96 0,5-1 32 0,1-1-384 0,1 6-80 16,1 2-16-16,3 6 0 0,-2 9-1120 0,1 0-240 0,-1 11-32 15,0 3-16-15,-3-1-336 0,1 2-80 0,6 12-16 0,-2 12 0 16,-1 1-480-16,-1 5-80 0,2-3-32 0,-5-2 0 16,-1 1-208-16,-1-7-64 0,0-7 0 0,-1-3 0 15,-1-12-128-15,0-3 0 0,3-5 0 0,-1-6 128 16,-2 2-128-16,3-13 0 0,1-2 0 0,-1-2-176 31,1-9-608-31,-2-6-128 0,1-2-32 0,-3-5-10880 16,0-3-2176-16</inkml:trace>
  <inkml:trace contextRef="#ctx0" brushRef="#br0" timeOffset="13">26595 8251 11967 0,'4'0'1072'0,"2"-7"-864"16,5 3-208-16,-5 0 0 0,3 2 1344 0,4-7 208 0,12-3 48 0,16-12 16 16,16-8 2736-16,11-6 560 0,-2 2 96 0,-2 4 32 15,-6 8-2720-15,-5 1-528 0,-6 8-128 0,-9 6 0 16,-2 7-960-16,-6 7-176 0,-6 3-32 0,-5 7-16 16,-2 6-336-16,-6 5-144 0,-3 2 128 0,-6 6-128 15,-2-7 0-15,-4 5 0 0,-2 0 0 0,-7 9 0 16,-6 5-432-16,-5 3-16 15,-4 2 0-15,-1 3 0 0,-1-5 448 0,-6 2-160 0,-3 0 160 0,3-6 0 16,4-11-256-16,4-9 64 0,11-12 16 0,2-5 0 16,7-8 176-16,4-4 0 0,4 0 0 0,4-7 0 0,7-8 0 0,8-2 0 15,-2 0 0-15,0 4 128 0,6-9-128 0,5-2 0 16,8-4 0-16,7 0 0 16,4 3 0-16,-1-3 0 0,-3 10 0 0,2 5 0 0,4 2 0 0,0 9 0 15,0 4 0-15,0 4 0 0,-5 4 0 0,-1 5 0 16,2 4 0-16,-9 0 0 0,-8-2 0 0,-1 8 0 15,-3 2 0-15,-1 9 0 0,-4 11 0 0,-6 6 0 16,-4 10 0-16,-9 7 0 0,-7 0 0 0,-8 5 0 0,-6 1 0 0,-4-10 0 16,3-11 0-16,-1-8 0 0,-5-3 0 0,-2-4 128 15,-2-10 64-15,-2-7 0 0,2-4 16 0,0-9 0 16,-2-2 128-16,-6-4 32 16,-1-4 0-16,-1-2 0 0,3-5-96 0,5 0-16 15,9-6 0-15,1-2 0 16,5 0-816-16,-2-6-160 0,6 1-48 0,2-6-18240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1:00.17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4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28T03:11:00.181"/>
    </inkml:context>
  </inkml:definitions>
  <inkml:trace contextRef="#ctx0" brushRef="#br0">3029 7197 2751 0,'0'-2'256'0,"0"-4"-256"0,2 6 0 0,-2-5 0 0,0 5 960 0,0-2 160 0,2-2 32 0,0-7 0 0,0 3 96 0,3-5 32 0,-3 2 0 0,2 5 0 15,0-5 352-15,1 5 80 0,1 2 16 0,0-5 0 16,3 7-608-16,-1-2-112 0,1 2-32 0,-1 2 0 16,3 0-464-16,0 0-112 0,-3 2-16 0,3 2 0 15,2-2-80-15,-3 2-32 0,1 3 0 0,2 1 0 16,0-3 48-16,-1 1 16 0,5 0 0 0,3-1 0 16,-3 1-128-16,4-4-16 0,2 2-16 0,1 1 0 15,-1-5 96-15,3 2 32 0,-1 0 0 0,-1 0 0 16,1 2 80-16,1-4 32 0,-3 4 0 0,1-1 0 15,-1 1-144-15,1-4-16 0,1 2-16 0,1-2 0 16,1 0-16-16,3 0 0 0,2 2 0 0,-2-2 0 16,-2 0-224-16,-1-2 176 0,1 0-176 0,2 2 160 0,0-4-160 0,-3-1 0 15,7 3 0-15,-2-4 0 16,-4 6 208-16,2-4 16 0,0-3 0 0,2 3 0 0,-3-2 32 0,1-3 0 16,0 3 0-16,0-1 0 15,0 3-256-15,0-2 128 0,-3 1-128 0,1 1 0 0,2 2 192 0,0-9-48 16,4 5-16-16,0-3 0 0,-2 3 0 0,2 0 0 15,0 1 0-15,2-1 0 0,2 0 32 0,1-5 0 16,-3 5 0-16,2 1 0 0,3-3-32 0,4 6-128 0,1-5 192 0,1 5-64 16,2 2-128-16,0 0 0 15,-4 0 144-15,0 2-144 0,2 5 128 0,2-5-128 0,-3 6 128 0,3-3-128 16,2 1 256-16,1 0-32 0,-1-1 0 0,0 1 0 16,-2-2 96-16,6 3 32 0,7-5 0 0,2 2 0 15,2 2-144-15,-2 3-16 0,2-5-16 0,0 3 0 16,-7-1-176-16,1 0 0 0,4 1 0 0,0 1 128 15,-2-6-128-15,-1 3 128 0,5-1-128 0,1-2 128 16,-6 0 112-16,3 5 16 0,4-1 0 0,0-4 0 16,-1 7-112-16,-1-3-16 0,0 2 0 0,-3 1 0 15,1 0 0-15,-4-7 0 0,0 2 0 0,1 0 0 0,3 3-128 16,0-5 0-16,2 2-160 0,-2 0 160 0,0 3 0 0,-4 1 0 16,-5-2 0-16,3 1 160 0,-1-3-160 0,1 3 128 15,-5-7-128-15,2 0 128 0,1 0 64 0,1 0 0 16,-2 2 0-16,3 0 0 0,-1 0-64 0,-1 2 0 15,-1 0 0-15,-1-1 0 0,-1 1-128 0,-2-8 0 16,-2 1 0-16,-4 1 128 0,-5 0-128 0,1-4 0 16,-1 2 0-16,-2-3 128 0,-4 3-128 0,-4 4 0 15,-2-4 0-15,-3 1 128 0,-1 3-128 0,-5 0 0 16,-4 0 0-16,-4 3 128 0,-1 1-128 0,-5-4 0 0,-1 6 0 0,-2-1 0 31,-2-1-416-15,-2 2-64-16,0 1-16 0,0-1-11328 0,-1 2-2256 0</inkml:trace>
  <inkml:trace contextRef="#ctx0" brushRef="#br0" timeOffset="1">2002 10471 5519 0,'0'0'496'0,"-2"0"-496"0,2 0 0 0,0 0 0 0,0 0 1168 0,0 0 144 0,-2-4 32 0,2 4 0 16,-2-2 384-16,2 2 96 0,0-4 16 0,0 4 0 0,0 0-560 0,0 0-96 16,0 0-32-16,0 0 0 0,0 0-368 0,0 0-80 15,0 0 0-15,0 0-16 0,0 0-80 0,36 4-16 16,-25-4 0-16,-1-7 0 0,1 3-96 0,0 0-32 16,1-2 0-16,1-1 0 0,0 3-32 0,0-5-16 15,2 3 0-15,-2 0 0 0,4-1-32 0,0-3-16 16,2 1 0-16,0-2 0 15,0 3-112-15,0-1 0 0,5-1-16 0,-1-3 0 0,-2 2-80 0,5 1-16 16,0-1 0-16,-3 0 0 0,0 1 48 0,1 1 16 0,1 1 0 0,1 1 0 16,2-3 256-16,-1 3 48 0,-1 3 16 0,2-2 0 15,-5 4-256-15,0-1-48 0,3 3-16 0,0 0 0 16,1 3-16-16,-1-3-16 0,-1 2 0 0,1-2 0 16,4 0 144-16,2 0 48 0,0 0 0 0,4 0 0 15,0 0-192-15,2-2-48 0,-1 4 0 0,-1 0 0 16,-2-2 64-16,-2 4 16 0,0-2 0 0,2 0 0 15,0 0-32-15,0 3-16 0,-8-5 0 0,1 0 0 16,7 0 48 0,3 0 16-16,1-5 0 0,2 3 0 0,3-2 32 0,-3 0 0 0,3 0 0 0,-2-1 0 15,-5 3-256-15,0 0 144 0,2 2-144 0,1 0 128 0,-5-4-128 16,2 2 0 0,2 2 0-16,1-5 128 0,-3 5-128 0,4-4 160 0,1 2-160 0,1 0 160 0,-1 2-32 0,-3-2 0 15,0 4 0-15,-3-2 0 0,-6 0-128 0,-1 0 192 16,4 2-192-16,-4-2 192 0,-1 0-64 0,-1 0-128 31,2 2 192-31,1 2-64 0,3-4 0 0,0 3 0 16,-4-1 0-16,0 0 0 0,-1 2 0 0,3-2 0 15,0 0 0-15,0 0 0 0,2 1-128 0,2-3 0 0,0 0 0 16,-2 0 0-16,-2 0 128 0,2 0 0 0,-2 0 0 16,-1 0 0-16,1 0 0 0,2 2 0 0,2-2 0 0,-2 6 0 15,-4-6-128-15,-3 4 192 0,1-2-192 0,0 3 192 16,1-3-192-16,1 0 0 0,-3 4 0 0,1-6 0 15,-7 5 0-15,2 1 0 0,-3-6 0 0,-6 2 128 16,-1 0-128-16,-3 0 0 0,1-2 0 0,-5 0 0 16,1 0 0-16,-3-2 0 0,0 2-160 0,-4-2 160 15,2 2-448-15,-2-2 16 16,-3 2 0-16,1-6-12448 0,0 4-2496 0</inkml:trace>
  <inkml:trace contextRef="#ctx0" brushRef="#br0" timeOffset="2">7670 10444 12895 0,'0'0'1152'0,"0"-5"-928"0,0 5-224 0,0-2 0 0,0 2 1440 0,0-2 240 0,2 0 48 0,0-2 16 15,0-3-16-15,3 1 0 0,-1-3 0 0,5 1 0 32,-3 4-640-32,2-3-128 0,3 3-16 0,0 4-16 15,1-4-192-15,3 2-32 0,0-1-16 0,0 3 0 16,4 0 80-16,3-2 32 0,-1 2 0 0,5 0 0 15,3 0-144-15,3 0-16 0,-2-6-16 0,0 6 0 16,2-4-208-16,4-1-32 0,7 3-16 0,-3 2 0 0,1-6-112 0,1 2-32 16,7-1 0-16,2-1 0 0,0 2 48 0,1-3 16 15,3 3 0-15,0-2 0 0,-6 4-128 0,0-1-32 16,5 1 0-16,-1-2 0 0,4 0-128 0,-1 2 0 16,-5-3 0-16,-9 3 0 0,-3 0 0 0,3 0 128 15,9 2-128-15,5-4 0 0,1 4 160 0,-1 0-160 16,-1 0 192-16,-4 0-192 0,-4 0 208 0,0 0-64 15,0 0-16-15,-2 0 0 0,-1 0-128 0,1 0 192 0,4-2-192 16,-2 2 192-16,-2-2-64 0,-3 2 0 0,3 0 0 0,0-3 0 16,4 3 0-16,0 3-128 0,2-3 192 0,-2 2-64 15,-2 0 0-15,-5 2-128 0,1 0 192 0,-3 3-64 16,1-3-128-16,-5 2 128 0,0-1-128 0,-2 1 128 16,-2-2-128-16,-2 1 192 0,0-1-192 0,-3 0 192 15,-5-4-192-15,3 2 0 0,-1 2 0 0,-3 1 128 16,0-1-128-16,1 2 0 0,-5-4 144 0,0 1-144 15,-2 3 0-15,-3-6 0 0,-1 2 0 0,-2 2 0 16,-5-4 0-16,0 0 0 0,-2 2 0 0,-2-2 0 16,-2 0-192-16,0 0-96 0,2 3-32 0,-4-3-18656 15</inkml:trace>
  <inkml:trace contextRef="#ctx0" brushRef="#br0" timeOffset="3">7919 8519 4607 0,'-10'0'400'0,"-1"0"-400"0,7 0 0 0,-1 0 0 0,-1 0 656 0,-5 2 48 0,-8-2 16 16,-15 2 0-16,-11 3 1008 0,-6 1 208 0,-2 0 48 0,4 3 0 16,2-1-544-16,0 3-96 0,3 4-32 0,1 6 0 15,3 1-144-15,1 5-16 0,1 5-16 0,4 2 0 16,2 11-688-16,4 6-144 0,5 6-32 0,-1 7 0 16,5-4 368-16,0 2 64 0,2 2 0 0,0-1 16 15,0 14-80-15,0 0-32 0,4 6 0 0,0 4 0 16,5 2-16-16,3 5 0 0,1 4 0 0,2-4 0 15,2-1 16-15,2-3 0 0,5-1 0 0,1 5 0 16,7 4-240-16,4-2-48 0,5-3-16 0,5-5 0 16,6-10 0-16,3-10 0 0,4-8 0 0,7-7 0 15,13-2-16-15,4-8 0 0,0-7 0 0,13-12 0 16,13-14-128-16,-1-10-32 0,-8-15 0 0,7-17 0 16,14-14-128-16,5-14 160 0,2-15-160 0,-3-8 160 15,-1-12 288-15,-11-3 48 0,-11 0 16 0,-11-2 0 16,-3-5 0-16,-8 3 0 0,-3-2 0 0,-11 0 0 0,-6 6-320 0,-9 0-48 15,-9 6-16-15,-8 1 0 0,-6 8-128 0,-7-7 0 16,-6 1 0-16,-9-3 0 0,-3 3 0 0,-12 4 0 16,-10-1 0-16,-9 3 0 0,0 7 0 0,-10-1 0 15,-11-8 0-15,-4 2 0 0,-7 6 0 0,-4 5-144 16,0 14 144-16,2 14-208 0,3 12-128 0,1 15-32 0,5 8 0 0,4 18 0 16,2 1 112-16,-2 14 32 0,-4 10 0 0,-1 9 0 15,3 3 224-15,6-5 0 0,5-1 0 0,-1 5 0 16,7 0 0-16,2-1 0 0,7-1 0 0,10 0-17280 15</inkml:trace>
  <inkml:trace contextRef="#ctx1" brushRef="#br0">33638 10554 0,'250'750'0,"-180"-233"16,-64-276-16,-25-122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9:57.2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12935 8511 5519 0,'-4'-11'496'0,"2"2"-496"0,0 1 0 0,0-1 0 0,4 3 1024 0,-4 0 128 0,0 1 0 0,-1-10 16 15,-1-6 1088-15,0-7 224 0,-3-3 32 0,3 1 16 0,0 0-1056 0,2 2-192 16,-2 1-64-16,1 3 0 0,1-1 0 0,0 3 0 15,0 3 0-15,2 4 0 0,-2 5 80 0,2 3 16 16,0 3 0-16,0 4 0 0,2 4-32 0,0 3 0 0,0 3 0 0,0 7 0 16,3 5-480-16,-1 5-96 0,0 3-32 0,0 4 0 15,3 4-192-15,-1 3-32 16,3 6-16-16,1 6 0 0,5 13-144 0,2 6-32 0,3 5 0 0,-1 2 0 16,4 6 16-16,-2 4 0 0,-1-1 0 0,-3-1 0 15,0 0-272-15,-7-10 0 0,1-11 0 0,-2 0-144 16,-1 2 144-16,-2-8 0 0,-1-5 128 0,-3-17-128 15,0-10 0-15,-2-13 0 0,-2-9 0 0,2-6 0 16,-2-6 0-16,2-5-160 0,0-10 16 0,0-7-18736 16</inkml:trace>
  <inkml:trace contextRef="#ctx0" brushRef="#br0" timeOffset="1">12684 8687 14735 0,'-2'5'1312'0,"0"-1"-1056"0,0 2-256 0,2-6 0 0,0 2 1120 0,-3 0 160 0,-1 5 48 0,0-1 0 0,0 3 896 0,-3-3 176 15,5-4 32-15,0-2 16 0,2-2-592 0,2-9-112 16,0 1-16-16,3-7-16 0,1-5-544 0,0-3-96 16,3-5-32-16,1-2 0 0,1-6-336 0,2 2-64 15,0-3 0-15,-1 1-16 0,-1 6-304 0,0 2-64 16,2-2-16-16,-3 0 0 0,3 5-112 0,-2-3 0 15,-3 7-128-15,1 6 192 0,-1-1-192 0,-4 1 0 0,3 9 0 0,-5 2 0 16,2 1 0-16,0 3 0 0,1 2 0 0,-1 2 0 16,0 3 0-16,1-3 0 0,1 6 0 0,-2-1 0 15,0 1 0-15,1 5 0 0,-1 2 0 0,0 2 0 16,-2 2 0-16,3 7 0 0,-1 5 0 0,0 10 0 16,0 6 128-16,1 8-128 0,1 5 0 0,0 4 144 15,1 2-144-15,1 6 192 0,-1 5-192 0,-1 1 192 16,5-1-192-16,-1-5 0 0,3 3 0 0,4-9 0 15,0-4 0-15,-2-5 0 0,0-12 0 0,2 2 0 0,-2-1 0 0,2-3 0 16,-2-3 0-16,0-1 0 0,-4-9-384 0,-1-5 32 16,-1-6 16-16,-3-4 0 15,0 0-496-15,-3-8-112 0,-1 3-16 0,0-8-16272 16</inkml:trace>
  <inkml:trace contextRef="#ctx0" brushRef="#br0" timeOffset="2">12737 9916 26719 0,'-15'-5'1184'0,"9"3"240"0,2 0-1136 0,2 0-288 0,2-2 0 0,2-1 0 0,2 3 2496 0,7-10 448 0,6-8 96 0,12-7 16 15,12-7-1360-15,4-3-272 0,1 6-48 0,1 1-16 16,2 4-544-16,2 3-112 0,3 1-32 0,1 1 0 15,3 4-400-15,-5 7-80 0,-2-5 0 0,-4 4-16 16,-2 5-176-16,-3-1 0 16,-1-3 0-16,-3-1 0 0,-2 2-320 0,-4-3-32 15,0-1-16-15,-2-2 0 16,-5 0-512-16,-5-2-96 0</inkml:trace>
  <inkml:trace contextRef="#ctx0" brushRef="#br0" timeOffset="3">14778 8268 12895 0,'0'-4'1152'0,"-2"1"-928"0,2-1-224 0,-3 2 0 0,1 0 1424 0,0 0 240 0,-2-5 64 0,-2-7 0 16,-5-3 1280-16,-2-5 272 0,-2 1 48 0,0 2 16 15,2 4-1376-15,-4-4-288 0,0 4-48 0,-2 2-16 16,-2 2-1008-16,-2 5-208 0,-1 2-32 0,-1 2-16 16,-1 6-176-16,-4 2-48 0,2 5 0 0,-1 2 0 15,-1 8-128-15,2 0 0 0,3 5 0 0,-1 4 128 16,0 8-128-16,3 9-224 0,0 6 48 0,6 2 16 15,2-4 160-15,6 9 0 0,3 6 0 0,6 4 0 0,8 5 256 16,5-9 64-16,8 0 32 0,3-11 0 0,3-8-48 0,3-13-16 16,2-8 0-16,4-7 0 0,11-9-16 0,0-5 0 15,4-1 0-15,-2-10 0 0,-2 1-16 0,0-3-16 16,-7-1 0-16,-5-1 0 0,-6-1-240 0,-3-4-192 16,-3 2 48-16,-3-6 0 15,-6 0-624-15,1-2-128 0,-4 2-32 0,-5-1 0 16,-1 1-1584-16,-3 0-320 0,-7 2-64 0,-1 2-16 0</inkml:trace>
  <inkml:trace contextRef="#ctx0" brushRef="#br0" timeOffset="4">14245 8841 23951 0,'2'-3'1056'0,"0"-1"224"0,5 0-1024 0,-1-2-256 0,1 3 0 0,-1-3 0 15,5 2 3104-15,6-7 560 0,10-8 112 0,12 0 32 16,3-9-2176-16,7 3-432 0,2 1-96 0,1-1-16 15,-3 8-896-15,-3 0-192 0,-1 6 0 0,2 0-18480 16</inkml:trace>
  <inkml:trace contextRef="#ctx0" brushRef="#br0" timeOffset="5">15698 7723 17503 0,'-13'0'768'0,"7"0"176"0,-1 0-752 0,1 0-192 0,4 2 0 0,0-2 0 16,2 2 1808-16,-3 0 336 0,1 5 64 0,0 1 16 15,0 5 208-15,4 4 64 0,0 6 0 0,0 7 0 16,3 6-912-16,1 9-176 0,1 15-48 0,-3-1 0 15,-2 5-800-15,0 4-176 0,-2-2-16 0,2-8-16 16,0-9-224-16,-2 0-128 0,5 6 128 0,-3 5-128 16,0 1 0-16,2 3 0 0,0 2 0 15,-2-8 128-15,3-9-128 0,-5-9 0 0,0-4 0 0,0-12 0 16,-2-7 0-16,-3-9 0 0,1-3 0 0,0-10 0 16,2-3 144-16,-3-9 16 0,1-5 0 0,0-7 0 15,0-3 64-15,2-7 16 0,-3 3 0 0,3-6 0 0,-2-9-240 16,0-5 176-16,1 7-176 0,-1 2 160 0,2-2-160 0,0-2 0 15,2-6 0-15,0-3 0 0,2 3 0 0,0-3 0 32,2 1 0-32,3-5 0 0,-1 2 0 0,3 2 0 0,-1 1 0 0,3-1 0 0,4 3 0 0,2-1 0 15,2 7 0 1,0 6 0-16,-2 11 0 0,0 7 0 0,0 1 0 0,0 9 0 16,3 6 0-16,-6 7 0 0,6 6 0 0,-1 5 0 0,0 1 0 0,0 11 0 0,5 7 0 15,-1 8 0-15,0-2 0 0,5 8 0 0,2 9 0 0,6 7 0 16,3 3 144-16,-1 9-144 0,4 5 160 0,-1 1-160 15,-5 3 0-15,-4-5 0 0,-4-6 0 0,-5 2 0 16,1-6 0-16,-7-6 0 0,-2-3-176 0,-3-11 176 31,-3-14-368-31,-3 0 48 0,-1-3 16 0,-3-6 0 16,0 1 112-16,-2-10 32 0,0-1 0 0,-2-1 0 16,0-6-80-16,-1 0-16 0,-1-2 0 0,0-2-11712 15,-3 0-2368-15</inkml:trace>
  <inkml:trace contextRef="#ctx0" brushRef="#br0" timeOffset="6">15666 8381 17503 0,'-2'0'1552'0,"2"0"-1232"0,4 0-320 0,0 0 0 0,1-5 1792 0,1 3 288 0,7-2 64 0,8-7 16 0,11-3 1584 0,11-6 320 0,8-3 64 15,4-5 16-15,9 5-2672 0,0-9-544 0,-2 4-96 16,-5 7-32-16,-4 2-352 0,-4 4-64 0,-2 4 0 0,-2 3-16 31,0 1-848-31,-5 5-160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10:14.5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19240 3559 16575 0,'-4'-7'1472'0,"2"3"-1168"0,2 0-304 0,0 2 0 0,0 0 176 0,0-1-32 0,-3-5 0 0,1-1 0 15,0-1 2128-15,2-5 416 0,0 2 96 0,2 5 16 16,3 1-1232-16,-1 5-240 0,0 4-48 0,2 2-16 15,1 7 96-15,1 2 32 0,1 6 0 0,2 7 0 16,-1 3-288-16,-1 10-48 0,-1 5-16 0,1 10 0 16,-1 1-656-16,-1 5-144 0,-1-5-32 0,3 5 0 15,-1-1 16-15,-2-6 0 0,3-4 0 0,-3 2 0 16,5 5-224-16,2 1 144 0,-3-3-144 0,3-6 128 16,-2-1-128-16,2-6 0 0,-3-7 0 0,-1-2 0 0,-1-11 0 0,-3-4-192 15,1-4 64-15,-4-5 128 0,0-3-448 0,-2-3 48 16,0-4 0-16,-2 0 0 15,0-5-1232-15,-2 1-240 0,-1-5-48 0,1-10-14096 16</inkml:trace>
  <inkml:trace contextRef="#ctx0" brushRef="#br0" timeOffset="1">18827 3489 11967 0,'-13'0'528'0,"7"0"112"0,1 0-512 0,1 0-128 0,2-5 0 0,2 5 0 16,2-2 1616-16,0 0 304 0,2 0 48 0,5-5 16 15,6-1 784-15,8-3 176 0,5-1 16 0,6-5 16 16,7-1-1344-16,5-1-272 0,8-2-48 0,1 4-16 0,0 0 48 0,-3 6 16 16,-10 5 0-16,1 2 0 0,4 8-784 0,-3 0-176 15,-10 3-16-15,-2 5-16 0,2 10-240 0,-4 3-128 16,-4 7 128-16,-5 2-128 0,-8 5 0 0,-7 3 0 16,-4 7 0-16,-6 0-192 0,-7 6 48 0,-8-4 0 15,-4 7 0-15,-3-3 0 0,3-12 144 0,-3-1-192 16,-4-1 192-16,1-3-192 0,-3-6 192 15,2-4 0-15,2-7 0 0,5-6-128 0,6-6 128 0,0-1 0 16,4-8 0-16,2 0 0 0,5-4 0 0,2 0 0 0,4-7 0 16,4-2 0-16,4-2 128 0,7-2-128 0,2-2 128 15,5-2-128-15,7-1 272 0,3-5-16 0,5-1 0 0,3 3 0 16,1 1-256-16,-1 3 160 0,1 6-160 0,-1 2 128 16,3 3-128-16,-5 5 160 0,2 5-160 0,-6 5 160 15,-2 5-160-15,-2 7 0 0,-4 2 144 0,-3 5-144 16,-6-1 160-16,-2 5-32 0,0 8-128 0,-6 9 192 15,-5-1-192-15,-2 5 144 0,-4 0-144 0,-2-4 128 16,-3-2-128-16,-1 6 0 0,-9 6 0 0,-5 5 0 16,-1-3 0-16,-3-2 0 0,-3-6 0 0,-6-6 0 15,1-3 192-15,-2-8-64 0,-4-4 0 0,-1-2 0 0,5-9 0 16,-2-5-128 0,1-1 192-16,1-7-64 0,4-4 224 0,-2-4 32 0,0-2 16 0,2-7 0 0,0-6-400 0,5 6-144 15,1-8 0-15,3 4 0 16,3-5-304-16,6 1-48 0,1 4-16 0,2 0 0 15,5 6-800-15,4-4-160 0</inkml:trace>
  <inkml:trace contextRef="#ctx0" brushRef="#br0" timeOffset="2">20433 3663 18431 0,'2'0'1632'0,"2"0"-1312"0,-2 0-320 0,0 0 0 0,3 0 2192 0,1-2 368 0,5 0 80 0,6 0 16 0,8-9 224 0,5 0 32 15,4 1 16-15,0-7 0 0,2 0-1712 0,-1 2-320 16,-1-2-80-16,-7 2-16 0,1 2-544 0,-7 2-96 16,3 1-32-16,-7-1 0 0,-4 7-128 0,-1-2 0 15,1 6-160-15,-2-5 160 16,-1 3-768-16,-1 4-48 0,-3 3-16 0,-4-1-10992 0,1 4-2192 0</inkml:trace>
  <inkml:trace contextRef="#ctx0" brushRef="#br0" timeOffset="3">20490 4027 18431 0,'2'0'1632'0,"0"0"-1312"16,3 0-320-16,-3 0 0 0,0 0 1392 0,4-4 208 0,3 2 32 0,8-3 16 15,8-5 2080-15,5-1 432 0,4-4 64 0,3 3 32 0,-1-6-2752 0,-4 4-544 16,-2 3-128-16,-5 0 0 16,-1 7-544-16,-3 0-96 0,0 0-32 0,0 4-12896 15,-3 4-2560-15</inkml:trace>
  <inkml:trace contextRef="#ctx0" brushRef="#br0" timeOffset="4">21600 2328 13823 0,'-4'-2'1216'0,"2"0"-960"0,-1-2-256 0,1 2 0 0,2 2 656 0,-2-5 96 0,0 1 16 0,-4-7 0 0,-3 1 1472 0,1-3 288 15,-1 0 64-15,1 3 16 0,-1 1-1008 0,0 5-192 16,1 2-32-16,-1 2-16 0,-1 4 48 0,1 2 16 16,1 7 0-16,-1 2 0 0,3-2-560 0,-1 6-112 15,5 4-32-15,4 5 0 0,3 4-384 0,5 2-80 16,1-2 0-16,6 4-16 0,4 9-240 0,3 4 0 16,1 6 128-16,1 5-128 0,-5 4 0 0,-4 0 0 15,0 12 0-15,-6 1 0 0,-7-7 0 0,-4-2-128 0,-2-4-16 0,-4 2 0 31,-3 0-224-31,-1-4-32 0,-5-5-16 0,2-10 0 0,2-9 288 0,-2-8 128 0,3-8-128 0,1-8 128 16,3-7 0-16,2-3 0 0,1-8 0 0,6-3 0 16,1-3 0-16,2-5-128 0,5-4 128 0,2 4-192 15,-3-2 192-15,5 0 192 0,4-2-32 0,3-3-16 16,-1 3-144-16,2 4 128 0,1 2-128 0,-1 5 128 16,3 2-128-16,-3 6 128 0,-1 0-128 0,-1 6 128 0,0 5-128 15,-4 4 160-15,-2-3-160 0,-2 7 160 0,2 5 128 0,-2 4 32 16,-1 3 0-16,-1 8 0 0,0 3-128 0,-3 7-32 15,1 9 0-15,-5-1 0 0,-2 3 0 0,-2-5 0 16,2-2 0-16,0 3 0 16,0 6 0-16,1 6 0 0,1 4 0 0,2 3 0 0,3-7 32 0,1 0 0 15,5-6 0-15,4-5 0 0,1-12-192 0,5-3 0 0,3-10 144 16,4-2-144 0,6-4-512-16,3-3-192 0</inkml:trace>
  <inkml:trace contextRef="#ctx0" brushRef="#br0" timeOffset="5">29760 529 12895 0,'-5'2'1152'0,"3"-2"-928"0,2 0-224 0,0 0 0 0,2 0 848 0,1-2 128 15,-1 2 32-15,0-2 0 0,6 2 1936 0,5-8 384 16,2 1 64-16,6-3 32 0,5-3-976 0,4 2-192 15,4-8-32-15,2 2-16 0,5-2-800 0,3 4-176 0,-1-2-16 0,-3 0-16 16,-3 6-608-16,-6 7-112 0,-1 0-32 0,-2 4 0 16,-5 6-304-16,-1 3-144 0,-5 3 128 0,-2 5-128 15,-3 3 0-15,-3 3 0 0,-3 3-192 0,-1 1 192 16,-1 5-256-16,-4-2 80 0,-2 8 16 0,-3 3 0 16,1 4 160-16,0-3-160 0,0-1 160 0,-1-3-160 15,1 2 160-15,2-1 0 0,2 1 0 0,2-2 0 16,0 1 0-16,5-3 0 0,1-2 0 0,5-4 0 15,0-3 0-15,2-3 0 0,2-1 0 0,0-4 0 16,4-8 0-16,0 2 0 0,1-7 160 0,1-4-160 0,1-4 144 0,3 0-144 16,-3-6 128-16,1-1-128 0,1-2 128 0,-3 1-128 15,-2-1 128-15,-1 3-128 0,-1-1 0 0,-4 1 128 16,0-1-128-16,-5 5 0 16,-1-3 0-16,-5 5 0 0,0 0 128 0,-4 2-128 0,-2 0 0 0,-4 2 0 15,-1 3 0-15,-3 1 0 0,-1 2 128 0,-2 3-128 16,-2 2 128-16,1 4-128 0,-1 2 128 0,2 0-128 15,2 3 128-15,1-1-128 0,3 0 0 0,1 3 0 16,-1-1 128-16,1 5-128 0,2-1 0 0,-1 5 0 0,3-2 0 16,2 2 0-16,0 2 0 0,7 2 0 0,1-2 0 0,5 2 0 15,4 3 0-15,6-5 0 0,7 4 0 0,2-2 0 16,7-2 0-16,1 0 0 0,3 1 0 0,1-1 0 16,-1-7 0-16,-3 5 0 0,-5-2 0 0,-4 6 0 15,-5-2 0-15,-7 2 0 0,-4-6 0 0,-6 0 0 16,-5 2 0-16,-6-2 0 0,-2 0 0 0,-5 4 128 15,-8 4 0-15,-4-2 0 0,-1 9 0 0,-3-7 0 16,1-6 64-16,-5 2 0 0,-3 2 0 0,0-2 0 16,6-10-16-16,1-3 0 0,-3-4 0 0,4-4 0 15,7-7-352-15,5-6-64 0,3-6-16 0,7-13-12944 16,6-7-2608-16</inkml:trace>
  <inkml:trace contextRef="#ctx0" brushRef="#br0" timeOffset="6">22848 2650 13823 0,'4'-5'1216'0,"1"3"-960"0,-1 0-256 0,-2 0 0 0,0 2-208 0,2-4-96 0,1 0-16 0,3-5 0 16,5-2 2496-16,-2 1 480 0,-1-1 96 0,1-4 32 16,-5 5-688-16,-1-3-144 0,-1 2-32 0,-4-4 0 15,-2 2-384-15,-3 3-64 0,-1-5-32 0,0 2 0 16,-5 3-672-16,0-1-128 0,-4 2-16 0,0 1-16 15,1 4-400-15,-3-1-80 0,-1 5 0 0,-3 5-128 0,2-1 176 0,0 4-176 16,4 1 160-16,0 8-160 0,0-2 224 0,2 8-48 16,3 9-16-16,-1 0 0 0,3 6-160 0,3 3 0 15,3 1 144-15,4 1-144 0,5 0 0 0,1 1 0 16,5 1 0-16,2-2 0 0,4-1 0 0,-2-4 144 16,0 3-144-16,0-1 160 0,-2-3-160 0,-4-1 0 15,-3 0-160-15,1 0 160 0,-5 0 0 0,-2-2 0 16,0-2-128-16,-4-4 128 0,0-7 0 0,0 1-144 0,-5-1 144 0,3-4-128 15,-2-2 128-15,-1-2-160 0,1-3 160 0,2 1-160 16,2-9 32-16,0 2 0 0,2-4 0 0,0 0 0 16,2 0-128-16,2-4 0 0,4-2-16 0,5-5 0 15,-2 2 272-15,4-1 224 0,4-3-32 0,4-2-16 16,3 0 64-16,4-2 16 0,0 2 0 0,-3 5 0 16,3 3-128-16,-2 1 0 0,2 6-128 0,-9 6 192 15,-4-4-192-15,0 7 144 0,-4 6-144 0,0 2 128 16,-3 6 96-16,-1 5 16 0,-3 4 0 0,-2 0 0 15,1 6-48-15,-5 0 0 0,2 1 0 0,-2 3 0 0,-2 1-64 16,0 2-128-16,-1-5 176 0,-1 1-176 0,2-5 176 16,4-4-176-16,0-5 160 0,0 1-160 0,5 2 128 0,3-9-128 15,3 7 0-15,2-11 0 0,2 4 0 0,2-10 0 16,0-1 0-16,1-1 0 16,1-1-304-16,2-5-144 0,1-3-48 0,3-3 0 15,-5-3-1936-15,-1-2-400 0,5-5-80 0,-3-4-16 0</inkml:trace>
  <inkml:trace contextRef="#ctx0" brushRef="#br0" timeOffset="7">23491 2867 12895 0,'0'-4'576'0,"0"4"112"0,0-5-560 0,2 5-128 0,1 0 0 0,-3 0 0 0,2 5 2096 0,2-3 384 0,4 8 80 0,3 5 0 0,4 7 608 0,-2 3 112 16,2 9 32-16,-3-4 0 15,1 4-1328-15,0 4-272 0,0 3-48 0,-3 4-16 0,1 1-928 0,-2-3-176 16,-1-3-32-16,1 1-16 16,-1 4-496-16,1-3 0 0,-1 3 0 0,3-7 0 0,2-4-128 0,-5-6-80 15,1-7-16-15,-5-4 0 16,5-6-1264-16,-5-7-256 0,2 0-48 0,-2-10-14608 0</inkml:trace>
  <inkml:trace contextRef="#ctx0" brushRef="#br0" timeOffset="8">23749 2541 11167 0,'-2'-6'240'0,"2"2"48"0,0-1 16 0,2-1 16 16,0 2-320-16,0-1 0 0,3 1 0 0,3-4 0 0,5-7 3616 0,6-4 656 15,9-7 128-15,4-4 16 0,6 0-1488 0,-2 3-304 16,-4 10-64-16,-2 0-16 0,-2 6-1216 0,-1 5-240 15,-5 1-64-15,-3 5 0 0,-2 5-560 0,-2 3-112 0,-2 3-32 0,-5 6 0 16,1 2-128-16,-5 0-48 0,0 7 0 0,0 1 0 16,1-5-144-16,-3 1 0 0,2 7 144 0,2 4-144 15,-1 0 0-15,1 0 0 0,0 2 0 0,-1 0 0 16,1-4 0-16,-2 0-128 0,3 2 128 0,-1-10-192 16,1 3 64-16,1-1 0 0,5-5 0 0,0-6 0 15,-1 0 128-15,1-2 0 0,2-5 0 0,-2-3 0 16,0-1-192-16,-1-2 64 0,-1-2 0 0,2-2 0 15,-5-7-48-15,3 3 0 0,-2 0 0 0,1-5 0 16,-1 5 176-16,-1-5-192 0,1 0 192 0,-3 3-192 16,3-3 192-16,-3 3 0 0,-2-1 160 0,1 3-160 15,-1-1 160-15,-2-1-160 0,-2 1 160 0,0 1-160 0,0 2 0 16,-2 2 0-16,-2 2 0 0,-1 0 0 0,1 2 0 0,-2 4 0 16,-1 3 0-16,-1 1 0 0,-1 1 0 0,1 6 0 15,1 0 0-15,1 4 0 0,0 3 0 16,3 1 0-16,3-1 0 0,-2 5 0 0,2-5 176 0,2 1-176 15,1 3 192-15,1-7-192 0,2 7 192 0,5 0-192 16,-1-1 192-16,5 1-192 0,0 2 160 0,0-2-160 0,2 1 128 16,-4-3-128-16,0 2 0 0,-3-7 0 0,-1 2-192 0,-1 3 192 15,-1-7 0-15,-1 4 192 0,-1 1 0 0,-1 1 0 16,-2-1 160-16,-2-1 32 0,0 3 16 0,-2-9 0 16,0 2-32-16,-5-2-16 15,1 0 0-15,-5-4 0 0,-2 2-224 0,-1-5-128 0,-3 3 128 0,-5-2-128 16,3-3 0-16,-2 1 0 0,2-1 0 0,-1-6 128 15,3 3-128-15,2-5 0 0,3 0-176 0,1 0 176 32,5-2-768-32,1-1-64 0,3 1-16 0,7-4-17840 0</inkml:trace>
  <inkml:trace contextRef="#ctx0" brushRef="#br0" timeOffset="9">25370 3512 17503 0,'2'4'1552'0,"0"0"-1232"0,0-1-320 0,-2 1 0 0,5-4 2112 0,-3 4 352 0,2 2 80 0,2 7 16 0,5 6 1008 0,0 3 208 15,1 1 32-15,-1 1 16 0,-2 1-2544 0,-5 3-512 16,-4 4-112-16,-4 0-16 0,-5 0-304 0,-2 2-64 16,-1 0-16-16,-3 2 0 0,-2 4-256 0,-2 3-144 15,4-7 16-15,-2 5-12752 0,2-1-2544 16</inkml:trace>
  <inkml:trace contextRef="#ctx0" brushRef="#br0" timeOffset="10">25391 2258 13823 0,'0'-4'1216'0,"2"-1"-960"0,-2 3-256 0,0-2 0 0,2 2-160 0,-2-2-80 0,3-5-16 0,-1-4 0 15,2-4 3632-15,0-4 720 16,-2-2 128-16,1 1 48 0,-1 3-1952 0,0 2-384 0,-2 0-80 0,2 2 0 16,-2 3-1216-16,-2 1-256 0,2 0-32 0,-2 5-16 15,-3 6-48-15,-1-4-16 0,-3 8 0 0,-1 2 0 16,-1 5 32-16,1 2 0 0,-1 6 0 0,4 0 0 16,3 2-144-16,4 1-32 0,2 3 0 0,3 3 0 15,1-1 16-15,5 10 0 0,-1 1 0 0,1 7 0 16,2 4-144-16,-3 4 192 0,-1 4-192 0,-1 1 192 15,-1-9-192-15,-3 6 0 0,0 5 0 0,-4-1 0 16,0-10-160-16,0-4 160 0,-2-9-208 0,2-8 80 16,0-11 128-16,-2-6 0 0,2-1 0 0,-2-10 0 0,0 0 176 0,2-8-48 15,0-3 0-15,2-2 0 0,4-4-128 0,3-2-224 16,2 0 48-16,-1-2 16 0,3 4 160 0,4-5-128 16,0 1 128-16,-2 0-128 15,2 4 128-15,0 2 0 0,0 2 0 0,2 2 0 0,-2 7 0 0,-2 2 256 16,-2 4-64-16,2 4-16 0,-5 3 80 0,3 2 32 15,-2 6 0-15,-3-2 0 16,3 4-144-16,-2 2-16 0,1 5-128 0,-1 1 192 0,1 3-192 0,-1 4 128 16,-1 4-128-16,-1 1 0 0,-3 5 0 0,3-3 0 0,1 6 0 15,-4-3 0-15,3 3-192 0,-3 0 32 16,0 0 0-16,0 4 0 16,3-2-272-16,-1-2-48 0,1-15-16 0,1-5 0 15,3-5-384-15,2-5-80 0,1-7 0 0,4-7-16 16,1-3-432-16,-2-7-96 0</inkml:trace>
  <inkml:trace contextRef="#ctx0" brushRef="#br0" timeOffset="11">25947 2458 23951 0,'-4'-4'1056'0,"2"-3"224"0,2 3-1024 0,0-4-256 0,2 6 0 0,0-5 0 0,2 3 2432 0,5-9 416 0,6-2 96 0,8-10 0 0,5-5-1264 0,2 2-256 0,2 3-48 0,-3 3-16 16,-1 5-720-16,-2 7-128 0,-3 3-48 0,1 5 0 15,-5 6-224-15,-4 3-48 16,-1 6-16-16,-3 4 0 0,-2 4-176 0,-5 7 128 0,-2-1-128 0,-4 12 128 31,0-1-128-31,-5 11 0 0,-1 4 0 0,-3 7 0 16,-2 1 0-16,3 1 0 0,-1 0-144 0,7-2 144 15,0-3 0-15,2-6 0 0,6-6 0 0,2-13 0 16,3-5 0-16,3-10-160 0,1-2 160 0,2-8-192 16,2-5 32-16,0-4 0 0,2-9 0 0,3 0 0 15,-3-3 16-15,2-6 0 0,0 1 0 0,-1-2 0 0,-1 0 144 16,-2 2-160-16,0-9 160 0,-2 2-12016 15,0 5-2304-15</inkml:trace>
  <inkml:trace contextRef="#ctx0" brushRef="#br0" timeOffset="12">26331 1992 2751 0,'4'-11'256'0,"-2"5"-256"0,0-1 0 0,2 3 0 16,1-2 3984-16,-1 2 752 0,2-1 160 0,7-1 32 16,6-11-48-16,7-2 0 0,6-3 0 0,4 3 0 15,0-2-3088-15,-2 6-608 0,-4 2-128 0,-2 5-32 16,-5 6-512-16,-4 2-96 0,-4 2-32 0,-2 6 0 16,-5 7-256-16,-1 2-128 0,-3 11 0 0,-4 0 128 15,0 6-128-15,-4 4 0 0,-3 9-160 0,-1-2 160 16,-1 1-272-16,-1 1 32 0,3-8 16 0,3-3 0 0,0-4 80 15,2 0 16-15,4 2 0 0,0-2 0 16,7-5 128-16,-1-3-192 0,3-3 192 0,1-6-192 0,3-2 192 0,0-5-208 16,2-1 80-16,-2-7 128 0,4 0-128 0,1-7 128 15,-1 3 0-15,0-7 0 0,0 5 0 0,-2-9 0 16,0 4 0-16,-2-1 0 0,-2-3 0 0,0 0 0 16,-5 4 0-16,-1 3 0 0,-1-3 0 0,-2 0 0 0,-2 1 0 0,0 3 0 15,-2 3 0-15,-4-2 0 0,0 6 0 0,-5 0 0 16,1 0 0-16,-1 6 0 0,-1 0 0 0,1 1-176 15,3-3 176-15,-3 5 0 16,3 3 0-16,-3 3 0 0,5 2 0 0,0-2 128 16,6 4-128-16,2 0 128 0,3 1-128 0,3-1 192 0,3 2-64 0,0 3 0 15,4-1-128-15,-2 5 0 0,0 1 0 0,0 5 128 16,-3 3-128-16,-1 3 0 0,0 3 0 0,-3 1 0 16,-1 3 0-16,-1-2 0 15,0 0 0-15,-1-7 0 0,-3-2 0 0,0 2 0 0,-2-3 0 0,-2 1 0 16,-2-2 0-16,-3-2 144 0,-1-7-144 0,-3-1 160 15,0-3-160-15,-1-4 0 0,-1 0 0 0,-2-2 0 16,0-4 0-16,0-3 0 0,0 1 0 0,2-9 128 16,1-5-128-16,3-3 160 0,3-3-160 0,1-2 160 15,1-4-464-15,4-2-80 16,2-2-32-16,0 0-17984 0</inkml:trace>
  <inkml:trace contextRef="#ctx0" brushRef="#br0" timeOffset="13">27907 3205 30399 0,'6'-6'2704'0,"-2"2"-2160"0,-2 4-544 0,-2 0 0 0,0 0 1920 0,3 2 256 0,-1-2 64 0,4 2 16 16,0 4-1072-16,-1 5-224 0,1 8-32 0,-6 2-16 16,0 9-784-16,-2 2-128 0,0 2 0 0,0-2 0 15,-3 7-368-15,5-10 48 0,3-1 16 0,1-5-17872 16</inkml:trace>
  <inkml:trace contextRef="#ctx0" brushRef="#br0" timeOffset="14">28262 1813 4607 0,'-8'-13'400'0,"4"5"-400"16,1 1 0-16,1 1 0 0,2 2 928 0,-2-1 96 15,2 3 32-15,0-6 0 0,-2-3 1984 0,0-4 400 16,0 0 80-16,0-2 0 0,0 7-1616 0,-3-5-336 0,3 4-64 16,0 1-16-16,0 3 224 0,2 1 32 15,0-1 16-15,2 5 0 0,2 4-480 0,3 1-80 0,1 1-32 16,3 4 0-16,2 11-400 0,2 3-96 0,-1 5-16 0,-1 5 0 15,2 13-336-15,-4 4-64 0,-5 2 0 0,-4 7-16 16,-2 1-80-16,-4 3-16 0,-2 2 0 0,-1-9 0 16,-1 5-16-16,1-3 0 0,-1 5 0 0,-3-2 0 15,-2 10-128-15,1-8 0 0,-1-3 0 0,0-12-176 16,2-11-608-16,3-6-128 0,-1-13-32 16,5-6 0-16,2-7-16 0,2-4 0 0,4-9 0 0,5-3 0 15,1-3 240-15,5-2 32 0,0 0 16 0,7-2 0 16,3-3 672-16,5-1 272 0,6-1-16 0,-2 3 0 15,5 2-64-15,-1 2-32 0,-2 4 0 0,-4 5 0 0,-4 6-160 16,-3 2 0-16,1 10 144 0,-3 3-144 0,-1 8 272 0,-5 9-16 16,0 6 0-16,-7 5 0 0,-1 3 448 0,-3 5 64 15,-4 5 32-15,-2-3 0 0,0 2-256 16,-2-4-48-16,2-7-16 0,0-1 0 16,0-5-256-16,2-6-48 0,3-5-16 0,-1-3 0 15,4-5-160-15,1-5 0 0,-1-1 0 0,5-7 0 16,-2 1-1200-16,4-12-208 0,2-1-64 0,-2-5-9328 0,-2 2-1872 0</inkml:trace>
  <inkml:trace contextRef="#ctx0" brushRef="#br0" timeOffset="15">28688 1943 6447 0,'-4'-9'576'0,"2"5"-576"0,2 0 0 0,2 0 0 0,0-1 1952 0,0 3 288 0,3-2 48 0,3-2 16 0,5-5 2176 0,6-2 432 0,7-2 80 0,1 5 32 15,5-5-2416-15,-4 6-496 0,0 5-80 0,-3 4-32 16,1 4-1312-16,-5 9-272 0,-4-2-48 0,-2 10-16 31,-4 0-352-31,-5 7 128 0,-2 2-128 0,-4 6 0 0,-4 2 0 0,0-4 0 0,-5 5 0 0,3-10 0 16,0-1-128-16,1-4 128 0,1-3-128 0,0-6 128 15,4 2-192-15,2-11 32 0,4 0 16 16,1-1 0-16,3-1-176 0,1-4-16 16,2 2-16-16,0-2 0 0,1 2 32 15,3-2 0-15,0 2 0 0,3 3 0 0,-1-3 144 0,0 2 48 0,2 0 0 0,1 5 0 31,-1-1 128-31,0 5-208 0,-2 2 80 0,-2 0 128 16,-4 2 0-16,0 0 0 0,-2 4 0 0,-3 7 0 16,-4-7-176-16,-4 7 48 0,-4 4 0 0,-7 10 0 15,-6 3 128-15,-4-2 0 0,-7 4 0 0,-3-1 128 0,-1-3 496 0,-5-5 96 16,3 1 32-16,4-12 0 0,3-5-368 0,1-5-64 16,5-5 0-16,2-3-16 0,2-7-304 0,4-4 0 15,2-5 0-15,5-5-144 16,4-5-992-16,2-5-192 0,6 1-32 0,5-9-15280 0</inkml:trace>
  <inkml:trace contextRef="#ctx0" brushRef="#br0" timeOffset="16">29204 1515 13823 0,'4'-13'608'0,"0"3"128"0,5-1-592 0,-5 5-144 0,3 1 0 0,-3 1 0 0,2 2 2624 0,5-9 512 0,10-4 80 0,7-2 32 0,10 0 400 0,0-4 64 16,-1 4 32-16,-5 6 0 0,-7 5-2400 0,-1 6-464 16,-5 2-112-16,0 7 0 15,-2 3-448-15,-4 10-96 0,-5 1-16 0,1 3 0 16,-3 6-208-16,-4 0 0 0,0 6 128 0,1 4-128 0,-6 7 0 15,3 7-160-15,-6-1 32 0,-2 5 0 0,-1-1-192 0,-2-5-48 16,1 1 0-16,1-6 0 0,5-7 112 0,2-8 32 16,2-2 0-16,4-8 0 0,2-3 224 0,1-10 0 0,6-1 0 15,-1-7 0-15,3-1 0 0,7-7-192 0,-1-1 192 0,2-2-192 16,1-3 48-16,1-2 16 0,1-4 0 0,4 2 0 16,-3-2 128-16,-1-4 0 0,0 4 0 0,-5-2 128 15,0 6-128-15,-6-2 192 0,-2 2-64 0,-5 5 0 16,-1 1-128-16,-5 3 0 0,0 2 0 0,-4 4 128 15,-2 0 16-15,-3 5 16 0,-3-1 0 0,-3 9 0 16,0-5-160-16,-4 8 192 0,0-1-192 0,2 0 192 16,2 2-192-16,5-2 128 15,1 0-128-15,1-7 128 0,4 5 0 0,2 0-128 0,4 0 192 0,0 0-64 16,7 2-128-16,0 4 160 0,-1-6-160 0,5 4 160 0,0 3-160 16,4 1 0-16,0 7 144 0,3 0-144 15,-1 6 0-15,-2-2 0 0,3 6 0 0,1 1 0 0,-2 4 0 0,3-3 0 16,-3 1 0-16,0-1 0 0,1-1 176 0,-3-1-48 15,-4 1 0-15,-3-3 0 16,-3-4-128-16,-7-2 0 0,-2-6 144 0,-6-1-144 0,-7 1 0 0,-4-5 0 16,-4-2 0-16,-5-2 0 0,0-4 192 0,1-2-48 15,-3-5 0-15,7-2 0 16,4 0 48-16,-2-4 16 0,4 0 0 0,2 0 0 0,2-6-208 0,5 2-288 16,0 0 64-16,1-3-19040 15</inkml:trace>
  <inkml:trace contextRef="#ctx0" brushRef="#br0" timeOffset="17">23689 5860 10127 0,'3'2'896'0,"-3"-2"-704"0,-3 0-192 15,1 0 0-15,2 0 688 0,0 0 96 0,-2-2 32 0,2 0 0 0,-2 0 2112 0,0-5 416 0,0 3 96 0,2 4 16 16,0 0-1312-16,0 0-256 0,-17-32-48 0,10 26-16 15,3-3-768-15,-4 3-160 0,-3 0-16 0,-2-1-16 16,0 3-288-16,-2 2-64 0,-2 0-16 0,-2 4 0 16,2 0-224-16,-2 4-32 0,4 5-16 0,-4 0 0 15,2 4-96-15,4-3-128 0,2 5 176 0,5-2-176 16,2 0 176-16,4-4-176 0,4 6 160 0,5-7-160 16,1 3 0-16,7 2 0 0,5-4 0 0,3 2 0 0,3 1 0 15,2 1 128-15,2 5-128 0,-3 1 0 0,1 4 0 0,0 3 0 16,-2 4 0-16,-5 6 0 0,-2 7 0 0,-4 4 0 15,-2 4 0-15,-6-4 0 0,-5 4-128 0,-6-2 128 16,0-4-192-16,-4-2 192 0,-1-11-272 0,-1-2 48 16,-3 0 16-16,2-11 0 0,-1-2 208 0,-1-6 0 15,3 0 0-15,-1-9 0 0,3 3 0 0,-1-7 0 0,1-5 128 16,4 1-128-16,0 2 144 0,0-4-16 0,4-3-128 0,0 0 192 16,2-1-192-16,2-1-208 0,5 1 32 0,2-5 16 15,-2 8 160-15,-1-3-192 0,5-1 192 0,0 5-192 16,4-3 192-16,-2 7 0 0,5 2 0 0,-1 2 0 15,-2 7 0-15,2-1-128 0,-4 5 128 0,0 4 0 16,-4 0-352-16,-2 0 16 0,2 9 0 0,-5 1 0 16,1 1-112-1,-3 0 0-15,-2 3-16 0,1 4 0 0,-3 7 336 0,0-4 128 0,0 5 0 0,2-3-144 16,3 1 432-16,-3-5 96 0,4 5 0 0,1-10 16 0,4-1-192 16,-1-4-32-16,3-5-16 0,0-4 0 15,4-6-944-15,3-5-192 0,3-2-48 0,1-10 0 16,2-5-1040-16,-1-3-224 0</inkml:trace>
  <inkml:trace contextRef="#ctx0" brushRef="#br0" timeOffset="18">24207 6062 15663 0,'0'5'1392'0,"2"1"-1120"0,0-4-272 0,0 2 0 0,0 3 288 0,3-1 0 0,-1 5 0 0,5 8 0 0,5 9 2976 0,10 21 608 16,1 10 112-16,1 7 32 0,2-2-1872 0,-5 2-368 0,-2 0-80 0,-1-2-16 0,-1 2-912 0,-4-11-176 15,2-2-32-15,-7-6-16 0,1-10-416 0,0-6-128 16,-1-3 0-16,-1-11 0 15,-1-2-272-15,-1-4-112 0,1-5-32 0,-4-6 0 16,3 0-1232-16,-5-6-240 0,0-3-48 0,-2-4-12880 0</inkml:trace>
  <inkml:trace contextRef="#ctx0" brushRef="#br0" timeOffset="19">24303 6007 12895 0,'0'-4'576'0,"0"-3"112"0,2 3-560 0,0-4-128 0,0 3 0 0,0 1 0 16,3 0 2416-16,3-3 448 0,7-10 80 0,4-2 32 15,9-4 208-15,2-3 32 0,0 3 16 0,-3 6 0 0,3-2-1520 16,-4 6-304-16,-3 2-64 0,0 5-16 15,-1-3-912-15,-3 7-176 0,0 2-48 0,-2 4 0 0,0 5-192 0,-4-1 0 16,0 1 128-16,0 4-128 0,-3 4 0 0,3 4 0 16,-2-2 0-16,-1 7 0 0,1-3 0 0,-3 7 0 15,1-4 0-15,-3 3-160 16,-1 5-256-16,-1 5-48 0,-2-1-16 0,0 3 0 0,-2-5 288 0,2 0 192 16,0 2-208-16,3-6 80 0,1-2 128 0,3-4 0 0,1-5 0 0,1 0 128 15,4-8-128-15,2-2 0 0,-2-5 0 0,0 2 0 16,2-8 0-16,-2-4 0 0,-3 0 0 0,3-5-128 15,-2-1 128-15,0-1 0 0,-3 0 0 0,1-3-128 16,-2 1 128-16,-1-2 0 0,-1 2 160 0,-1 0-160 16,-2 5 160-16,-4-3-160 15,0 3 160-15,0 1-160 0,-2 3 0 0,0 2 0 0,0-2 0 0,-2 1 0 16,-1 1 128-16,1 2-128 0,-2 0 0 0,1 0 0 16,1 0 192-16,2 5-64 0,0-1-128 0,2 0 192 15,0 3-192-15,0-1 0 0,0 2 0 0,2 5 0 16,-2 2 0-16,0 2 0 0,2 2 0 0,0 0-160 15,2 3 16-15,1-3 0 0,-1 4 0 0,5 5 0 16,1 0 144-16,5-1 144 0,2 3-16 0,4 0-128 0,-4-7 256 16,3 3-48-16,-1-3-16 0,0 5 0 0,-2-2-192 0,0-1 144 15,0 1-144-15,-4-1 128 0,-2-1-128 0,-5-5 0 16,-2 0 0-16,-4 0 0 0,-2-2 128 0,-2-4 0 16,-3 6 0-16,-3-8 0 0,-1 1 128 0,-4 3 0 15,2-4 16-15,-2 2 0 0,-2 2-64 0,-2-9-16 16,0 5 0-16,0-5 0 0,0 3-192 0,2-9 0 0,2 0 0 15,-2 0 0 1,4-5-288-16,0 1-160 0,3-2-16 0,3-1-17824 0</inkml:trace>
  <inkml:trace contextRef="#ctx0" brushRef="#br0" timeOffset="20">26111 5858 1839 0,'2'-2'160'0,"0"-5"-160"0,-2 5 0 0,0 0 0 0,3 2 800 0,-1-4 128 16,0-2 32-16,2-5 0 0,0-4 1056 0,3 2 224 16,-3-4 32-16,-2 7 16 0,0-1 464 0,-4 0 80 0,2 5 32 15,-4-1 0-15,2 3-736 0,-3 4-144 16,1-4-16-16,-2 2-16 0,-1 0-480 0,1 2-112 0,0 0-16 0,-3 2 0 16,1 0-496-16,-3 2-96 0,0 0-32 0,1 3 0 15,-1-1-368-15,-2-1-80 0,3 5-16 0,-5 3 0 16,2 2-64-16,-4 4-32 0,2 0 0 0,2 0 0 15,0 3-160-15,-2 3 0 0,1 3 0 0,-4 4 0 16,6 2 0-16,3 2 0 0,3-4 0 0,4 2 0 16,4-2 0-16,2 0 0 0,5 2 128 0,3 0-128 15,3 2 160-15,2 3 0 0,2-1 0 0,3 2 0 0,1-4-16 0,1-4 0 16,1-8 0-16,1-7 0 0,-1-4-16 0,3-7 0 16,2-4 0-16,0-4 0 0,-3-2 16 0,5-3 0 15,0-3 0-15,0-7 0 0,-2 6-144 0,-2-4 0 16,-5 2 0-16,-2 3 0 0,-4-1-256 0,-2 0-64 15,-2 1-32-15,-2-1 0 16,-5 1-1504-16,-2-1-288 0,-1 4-64 0,-3-3-13664 0</inkml:trace>
  <inkml:trace contextRef="#ctx0" brushRef="#br0" timeOffset="21">25875 6260 19343 0,'-13'2'848'0,"9"-2"192"0,-1 0-832 0,3-2-208 0,2 2 0 0,2-2 0 16,3 2 2672-16,3-6 480 0,5-3 112 0,8-3 0 16,3 1-496-16,3-6-96 0,1 2-32 0,2 0 0 15,0 2-1936-15,0-6-400 0,1 2-80 0,1 0-16 16,-2 0-368-16,4-4-80 0,7-3-16 0,1-1-11856 16,-1-1-2384-16</inkml:trace>
  <inkml:trace contextRef="#ctx0" brushRef="#br0" timeOffset="22">27129 5330 19343 0,'-17'-2'848'0,"9"2"192"0,1 0-832 0,1 0-208 0,4 0 0 0,0 2 0 16,4 2 2032-16,-4 1 352 0,2 5 80 0,0 1 16 16,6 8 208-16,3 2 64 0,3 7 0 0,3 2 0 15,4 4-1552-15,1 0-304 0,1 2-64 0,-2-4-16 16,2 0-432-16,-4 4-96 0,5 5-16 0,-1-3 0 16,-2 4-272-16,0-3 0 0,1 1 0 0,-6-4 0 15,1-4 0-15,-4-4 0 0,0-2 0 0,-3-5 0 16,-1 0-240-16,-3-6-48 0,2 0-16 0,-4-7 0 15,3 1-928-15,-5-7-192 0,2 2-48 0,-2-4-15248 16</inkml:trace>
  <inkml:trace contextRef="#ctx0" brushRef="#br0" timeOffset="23">26842 5166 19455 0,'-7'-2'432'0,"5"-2"80"0,2-1 32 0,2 3 0 0,3-4-544 0,-1 4 0 0,2-5 0 0,7 1 0 16,8-11 3808-16,11-2 656 0,7-5 128 0,5-1 16 15,3 1-2448-15,2 7-496 0,2-2-112 0,-2 9-16 16,-2 1-960-16,-2 9-192 0,-5 6-32 0,-1 5-16 16,-5 4-144-16,-4 4-16 0,-7 0-16 0,-2 9 0 15,1 0-160-15,-5 2 0 0,-7 4 0 0,-1 2 0 0,-7 0-160 16,-4-2-16-16,-2 4 0 0,-7 3 0 16,-4-1-16-16,-2 3-16 0,-2-5 0 0,-3 0 0 0,-1-6 80 0,-3-2 128 15,3-4-208-15,2-5 80 0,2 0-48 0,-1-8 0 16,6-2 0-16,1-3 0 0,4-1 32 0,5-12 0 15,4 1 0-15,4-7 0 0,5-1 144 0,6-5-208 16,4-5 80-16,6-1 128 0,7-7 0 0,2 0 0 0,5-2 0 16,1 0 0-16,1 5 160 0,6-5-160 0,-1 4 192 0,1 3-192 15,-8 8 256-15,1 4-48 0,1 2-16 0,-3 7 0 16,2 8-192-16,-6 0 128 0,0 9-128 0,-4 0 0 16,-2 6 0-16,-5 5 128 0,-1 3-128 0,-5 3 0 15,-4 4 0-15,-5 4 128 0,-6-6-128 0,-2 7 0 16,-4-9 0-16,-5 6 128 0,-5 0-128 0,-6 4 0 15,-7 3 0-15,-3-1 176 0,2-3-176 0,-4-7 160 16,-6 2-160-16,0-2 192 0,-3-5-192 0,5-5 192 16,2-5-192-16,2-7 0 0,0 1 0 0,0-11 128 15,0 0-128-15,2 0 0 0,2-8 0 0,5-1 0 16,4 0 0-16,4-1 0 0,0-1-224 0,4 1 80 16,1-1-560-16,-1 2-128 0,3 1 0 0,1-1-17040 15</inkml:trace>
  <inkml:trace contextRef="#ctx0" brushRef="#br0" timeOffset="24">25021 8430 3679 0,'2'0'320'0,"-2"0"-320"0,0 0 0 0,2 0 0 0,-2 0-432 0,0 0-144 0,2 0-48 0,0 0 0 0,0 0 624 0,0 0 256 16,1 0 0-16,-3 0-16 0,0 0 752 0,0 0 160 0,0 0 16 0,0 0 16 15,0 0 1376-15,0 0 256 0,0 0 64 0,0 0 16 16,0 0-592-16,0 0-128 16,0 0-32-16,0 0 0 0,0 0-864 0,0 0-192 15,0 0-16-15,0 0-16 0,0 0-144 0,0 0-16 16,0 0-16-16,0 0 0 0,0 0-224 0,0 0-32 0,0 0-16 0,-24-32 0 15,13 32-128-15,-1 0-32 0,-3-5 0 0,-2 5 0 0,-2 0-192 0,1 0-64 16,1 5 0-16,0-5 0 0,0 4-192 0,-2 2 128 16,4-1-128-16,3 1 0 0,3-4 0 0,3 2 0 15,-1 3 0-15,5 1 0 16,2-6 0-16,0 5 0 0,4 1-128 0,-2-1 128 0,1 1 0 0,1 3 0 16,-2 2-128-16,2 4 128 0,1 0 0 0,1 2 0 15,-2 0 0-15,5 2 0 16,1 5 128-16,1-5 128 0,4 0 16 0,-2 7 16 0,2 0 64 0,-1 4 16 31,-1 0 0-31,-2 2 0 0,0 4-240 0,-3 0-128 0,-2-1 128 0,-1 1-128 16,-3-4 0-16,-2-4 0 0,0 0 0 0,-2-7 0 15,0-2 0-15,-3-4 0 0,3-2 0 0,0-8 0 16,0 1-240-16,-2-2-16 0,-3-1 0 0,3-3 0 31,-2-2-560-31,1 0-112 0,-1-2-32 0,4 0 0 16,0-1 320-16,4-3 64 0,0 2 16 0,4-7 0 0,5 3 272 0,0-5 48 0,4 0 16 0,4 0 0 15,2 1 224-15,3-1 0 0,1-2 192 0,3 4-192 16,2 1 304-16,-3 3-48 0,3-1-16 0,-4 6 0 16,-1 2-32-16,-6 2 0 0,1 2 0 0,-6 7 0 15,1-1 16-15,-2 7 0 0,-2 5 0 0,-5-1 0 0,1 2 240 16,-1 9 48-16,-4 0 16 0,0 6 0 0,-2-1 32 0,-2 7 0 16,2-5 0-16,-2-1 0 0,2 0-176 0,0 3-16 15,4 1-16-15,0-1 0 0,3-5-224 0,-1 0-128 16,5-2 160-16,0 2-160 0,-1-8 128 0,3 0-128 15,2-5 0-15,0-1 144 0,0-8-400 0,2-3-96 16,2 0-16-16,4-11 0 16,1 0-272-16,-1-5-64 0,1-1-16 0,1-9 0 15,1 2-1408-15,-1-8-288 0</inkml:trace>
  <inkml:trace contextRef="#ctx0" brushRef="#br0" timeOffset="25">25462 8702 11055 0,'0'0'480'0,"0"0"112"0,2 0-464 0,0 0-128 0,0 0 0 0,2 2 0 0,0 0 1664 0,3 5 320 0,6 3 64 0,4 10 16 16,6 3 752-16,0 7 160 0,3 2 32 0,0 6 0 0,-1 0-960 0,1 1-176 15,1 3-32-15,-3-1-16 0,-1 1-912 0,-4 1-176 16,-2 2-32-16,1 1-16 0,-1 8-496 0,-5-5-192 16,-1-5 128-16,-2-10-128 15,1 0-352-15,-1-4-160 0,-3-8-16 0,-2-5-16 16,3-7-1280-16,-3-6-256 0,0-1-48 0,0-8-12016 16</inkml:trace>
  <inkml:trace contextRef="#ctx0" brushRef="#br0" timeOffset="26">25566 8300 15663 0,'4'-7'1392'0,"0"3"-1120"16,1 0-272-16,-1 2 0 15,0-5 1728-15,5 3 304 0,6-7 48 0,8-6 16 0,11-10 1440 0,9-1 304 16,-1 3 48-16,1-3 16 16,-3 9-2528-16,-6 4-496 0,-2 4-112 0,-6 9 0 0,-3 4-496 0,-3 7-80 15,-6 6-32-15,-1 2 0 0,-2 8-160 0,-3-1 0 16,-1-1 144-16,-3 7-144 0,0 8 128 0,-2-4-128 16,1 2 128-16,-1-4-128 0,0 2 0 0,-2 5-192 15,2-3 32-15,0 0 0 0,0 0 160 0,2-4 0 0,1-4 0 0,1 0-128 16,1-11 128-16,1 0 0 0,3-2 0 0,-1-5 0 31,3 1 0-31,2-9 0 0,2 0 0 0,-2-4 0 0,-2 2 0 0,2-2-128 0,-3-5 128 0,3-1-128 16,-2 2-32-16,-2-5 0 0,2 0 0 0,-1-2 0 15,-1 1 32-15,-2-1 0 0,-1 0 0 0,1 0 0 16,-3 1 128-16,-2 1 0 0,0-2-144 0,-1 3 144 16,-1-1 0-16,-4 2 0 0,2 7 128 0,-5-2-128 15,3 2 160-15,-4 2-160 16,-1 2 192-16,1 2-192 0,-2 5 0 0,-1-1 0 0,0 3 0 0,3 0 0 15,2-1 0-15,0 1 0 0,1 2 0 0,1 2 160 16,2 4-160-16,2 0 0 0,5 2 0 0,-1 3 0 0,3 1 144 16,1 3 0-16,3-1 0 0,0 5 0 0,2-4-144 0,0 4 0 15,0 0 0-15,2 2 0 0,0-4 0 0,-2 0 0 16,2-3 0-16,0 1 0 16,0 4 0-16,2-4 0 0,0 3 0 0,-2-1 128 0,-2 0-128 0,-6-2 0 15,-1-1 0-15,-4-1 128 0,-1-3-128 0,-3-8 0 31,-5 2 0-31,-1-4 0 0,-3-2 240 0,-1-3-48 0,-3 1 0 16,-2-1 0-16,0-1-48 0,0-1-16 0,0 0 0 0,0-1 0 16,5-1-128-16,-5-2 0 0,0 0 144 0,-2 0-144 15,4-2 0-15,2-4-160 0,3 2 16 0,4-9 0 32,2-1-1312-32,4-3-256 0,4 0-48 0,5-2-9360 0,4 0-1872 0</inkml:trace>
  <inkml:trace contextRef="#ctx0" brushRef="#br0" timeOffset="27">27012 9026 11967 0,'-15'2'528'0,"7"-2"112"0,1 0-512 0,3 0-128 0,2 0 0 0,2-2 0 0,0 0 2080 0,0-3 384 0,4-3 80 0,5-3 16 0,6-4 832 0,4-6 192 0,4 4 16 0,7-9 16 15,2 3-1392-15,6 0-288 0,3 1-48 0,1-1-16 16,-1 4-1104-16,6-3-208 0,2-5-48 0,6-1-16 16,-2 0-272-16,7 1-48 0,-3 1-16 0,-8 1 0 15,-4 3-32-15,-4 3 0 0,1-2 0 0,-1 0 0 16,1-1 0-16,-1 1-128 0,-3 4 192 0,-4 0-64 15,-4 6-128-15,-4 1 0 0,-7-1 0 0,-4 7 0 32,-5 2-544-32,-3 2-144 0,-5 0-16 0,-9 2-16 0,-3 2-640 0,-5 7-128 0,-6-5-32 0,-5 5-15440 15</inkml:trace>
  <inkml:trace contextRef="#ctx0" brushRef="#br0" timeOffset="28">27474 7699 1839 0,'-8'-4'0'0,"4"-2"160"0,-1 2-160 0,1 4 0 0,2-5 0 0,0 3 0 15,0 0 2432-15,-5 0 448 0,1-4 80 0,-5-3 32 16,-2 0 256-16,-2 5 48 0,1-4 16 0,-3 6 0 16,2-5-960-16,-2 7-192 0,2 2-48 0,-2 3 0 15,0-1-832-15,0 2-192 0,-3 1-16 0,1 1-16 16,-2 5-416-16,0 0-64 0,-5 6-32 0,3 2 0 16,-3 3-96-16,1 3 0 0,-3 3-16 0,2 4 0 15,3 0-240-15,-1 2-64 0,1 5 0 0,0 6 0 16,-1-7-128-16,3 3 0 0,2-1 0 0,2-8 0 0,4-4 0 0,4 0 128 15,3 2-128-15,0-7 128 0,6-1 96 0,2-3 16 16,2 3 0 0,2-5 0-16,1-2-64 0,1 0-16 0,3 0 0 0,2 0 0 0,-1-2 16 0,3-3 0 15,0-1 0-15,0 0 0 16,6-3-32-16,1-1 0 0,5-3 0 0,3-2 0 0,4-6 0 16,3-3 0-16,3-5 0 0,3-8 0 0,6 1 48 0,2-6 0 15,0-3 0-15,2 3 0 16,-2 1 0-16,0 1 0 0,3-3 0 0,1-2 0 0,-4 3-192 0,-4 2 0 0,-2-1 144 15,-9 5-144 1,-2 0 0-16,-6 4 0 0,1 4 0 0,-9-4 0 0,-1 5 0 0,-4 1 0 0,-5 5 0 0,-3-2 0 31,-1 3-480-31,-2 1-64 0,-4 2-16 0,-2 0-12352 0,0 0-2464 0</inkml:trace>
  <inkml:trace contextRef="#ctx0" brushRef="#br0" timeOffset="29">27061 7387 13823 0,'0'-3'1216'0,"0"1"-960"0,0 0-256 0,0 0 0 0,0 2 640 0,0-2 96 0,2 0 16 0,0-3 0 0,0 1 1712 0,3 2 352 16,-3-2 64-16,-2 4 0 0,0 0-1440 0,0 0-288 15,0 0-64-15,0 0-16 16,15 36 272-16,-13-19 64 0,2 4 16 0,0 7 0 0,1 0-336 0,-1-1-64 15,0 10 0-15,3 3-16 0,3 5-496 0,1 6-112 16,2 4-16-16,2 7 0 16,-1 4-176-16,1 2-32 0,0 2-16 0,2 3 0 0,-4-3-160 0,2 0 0 0,0 0 0 15,-2-4 128-15,0 0-128 0,1 7 0 0,1 6 0 0,2-3 0 16,-2-1 0-16,2-3 0 16,2 0 144-16,-1-3-144 0,-1-8 208 0,-3-1-16 0,-1-5-16 0,0-1 0 15,-4-10-176-15,-1-3 0 0,-2-7 144 0,-3-4-144 16,-1-1 0-16,0-5 0 0,2-3 0 0,-2-6 0 15,0-4 0-15,3-5 0 0,-3-2 0 0,2-2 0 16,-2-4 0-16,0-2-256 0,3-7 32 0,-5-1-18528 16</inkml:trace>
  <inkml:trace contextRef="#ctx0" brushRef="#br0" timeOffset="30">28401 7142 14735 0,'2'4'1312'0,"-2"-4"-1056"0,0 4-256 0,2-2 0 0,0 3 1648 0,0 1 272 0,3 9 48 0,3 6 16 0,5 11 592 0,4 6 128 0,2 7 32 0,0-7 0 15,5 5-944-15,-5 2-176 0,2-7-32 0,-4 0-16 16,2 1-608-16,1 3-112 0,1-1-16 0,-2 1-16 15,2 1-496-15,-2-5-112 0,-1-4-16 0,-6-2 0 16,1-6-192-16,-2-3 0 0,-3 3 0 0,-1-9 0 16,-1 4-368-1,-2-10-64-15,-2-1-16 0,1-1 0 0,-1-5-1024 16,0 0-224-16,-2-4-32 0,2 0-14016 0</inkml:trace>
  <inkml:trace contextRef="#ctx0" brushRef="#br0" timeOffset="31">27977 7229 17503 0,'0'-9'768'0,"2"5"176"0,2-6-752 0,1 1-192 15,-1 3 0-15,2 4 0 0,3-9 2224 0,10-6 400 16,13-9 96-16,13-12 16 0,10 0 544 0,5-9 112 0,6 2 32 0,0 0 0 16,2 1-2144-16,0 5-416 0,0 3-96 0,-4 9 0 15,-6 3-320-15,-3 9-48 0,-4 5-16 0,-6 10 0 16,-5 10-384-16,-6 1 0 0,-4 10 128 0,-9 7-128 16,-3-1 0-16,-6 12-192 0,-5-1 32 0,-7 11 16 15,-7 0-112-15,-5 2 0 0,-10 7-16 0,-8 3 0 16,-4 1 112-16,-2 0 32 0,0-3 0 0,0-3 0 15,2-7-112-15,6-2-16 0,2-7 0 0,3-4 0 16,2-4-128-16,1-6-48 0,8-7 0 0,3-8 0 16,3-5-272-16,4-4-48 0,2-4-16 0,6-4 0 15,5-5 384-15,4-4 64 0,4-6 0 0,0 2 16 0,0-1 688 0,2-3 128 16,9-3 16-16,6-3 16 16,3-1 16-16,3 0 0 0,3 2 0 0,0 5 0 0,2-1-224 0,4 1-32 15,2 4-16-15,-2 2 0 0,0 2-160 0,0 6-128 16,-2-1 144-16,-4 3-144 0,-2 7 0 0,-7 7 128 0,-2-3-128 15,-8 9 0 1,-1 0 0-16,-4 6 0 0,-1 8 0 0,-8 1 0 0,-1 4 0 0,-5 2 0 16,-1 9 0-16,-7 6 0 0,-5-5 0 0,-3 1 0 0,1-4 0 0,-6-7 0 15,0 4 144-15,-6-4-144 16,0 0 128-16,-5-4-128 0,-2-2 176 0,-1-3-48 0,-6-4-128 0,-3-4 192 16,-2-2-64-16,-5-2 0 0,4 0-128 0,-1-5 192 15,-1-1-192-15,1-3 144 0,1-4-144 0,3 0 128 16,2-6-320-16,6 1-80 0,0-5-16 0,4-1 0 15,7 0-1264-15,2-1-256 0,4-1-48 0,5 0-14592 16</inkml:trace>
  <inkml:trace contextRef="#ctx0" brushRef="#br0" timeOffset="32">25768 10399 4607 0,'-4'0'400'0,"0"0"-400"0,2 0 0 0,2 0 0 0,0 0 784 0,0 0 80 0,-3 0 16 0,-1 0 0 16,0 0 976-16,0 2 208 0,2-2 48 0,2 0 0 15,0 0 64-15,0 0 32 0,34-6 0 0,-13-3 0 16,2 1-224-16,9-3-32 0,7 0-16 0,3-8 0 15,5 0-528-15,-2-2-128 0,0 2 0 0,1-5-16 0,6-4-96 0,1 1-16 16,4-1 0-16,-3-4 0 0,-1 4-592 0,-2 1-128 16,0-1-32-16,-4 7 0 15,-5 0-400-15,-3 1 128 0,-5 6-128 0,-2 1 0 0,-9 4 0 0,-1 5 0 16,-10 4 0-16,-5 2 0 16,-7 7 0-16,-5 1-176 0,-7 3 48 0,-7 6 0 15,-3 2-432-15,-8 3-80 0,-4-1 0 0,-4 5-16 16,-5 2 144-16,-6 2 48 0,-2-2 0 0,-2-1 0 0,-2-1 288 0,1 0 176 0,1-1-192 0,2-5 192 15,2 1 0-15,2-2 0 16,5 1 0-16,1-1 0 0,9-4 0 0,0-4 128 0,2 2-128 0,7-5 144 16,4 1 32-16,4-7 0 0,9 3 0 0,3-7 0 15,6 0 320-15,5-5 64 0,7 1 16 0,6-7 0 16,7-1-192-16,8-5-16 0,0-3-16 0,5-3 0 16,1 0 32-16,3-5 0 0,6-2 0 0,0 0 0 15,3 1-256-15,-1 1-128 0,-4 4 128 0,-4 3-128 16,-1 6 0-16,-5 2 0 15,-7 9 0-15,-5 0 0 0,-3 6 0 0,-11 4 0 0,-3-1 0 0,-6 3 0 16,-4 3 0-16,-6 4 0 0,-5 0 0 0,-4 2-128 0,3 0 128 16,-7-2-192-16,-5 2 192 0,-8 2-192 0,-2 2 192 15,-6 5-160-15,-3-5 160 0,-2 0-160 0,1-2 160 0,-5 1-128 16,-7-1 128-16,1 0-128 0,6-2 128 0,2-2 0 16,6-2 0-16,3-3 0 15,8 1 0-15,7-7 0 0,8 3 0 0,6-5 0 0,9-2 0 0,5 0 0 31,5-2 0-31,10-7 0 0,7-2-192 0,7-1 64 16,-2-3 0-16,2-2 0 0,9-5 128 0,6-1 0 16,4-9 0-16,3 0 0 0,-3 0 0 0,4-2 176 0,7-4-48 0,0-1 0 15,-4 12-128-15,-9-1 192 0,-4 7-192 0,-9 0 192 16,-4 6-192-16,-6 2 0 0,-9 6 0 0,-6 3 0 16,-5 4 0-16,-3 0 0 0,-8 0 0 0,-5 4 0 15,-5 3-160-15,-4 3 160 0,0-3-208 0,-9 1 80 16,-8 5 128-16,-6 0 0 0,-5 2 0 0,-4-2 128 15,0-1-128-15,2 1 0 0,3 2 0 0,-1-4 0 16,0 6 0-16,-2-2 0 0,-2 2 0 0,2 0 0 16,5 4 0-16,4-4-192 0,6 4 64 0,6-4 0 15,9 5 128-15,4-7-128 0,7 2 128 0,4-5-128 16,4-1-112-16,2-3-16 0,7-1 0 0,4-1 0 0,2-6-96 16,6 0-32-16,5-6 0 0,4-5 0 0,4-4 240 0,7-6 144 15,3-2-192-15,-1-5 192 0,0-4 0 0,-3 4 144 16,-1-1 16-16,-1 1 0 0,-6 7 16 0,-2 1 0 15,-4 3 0-15,-9 5 0 0,-2 5-176 0,-8 1-224 16,-5 10 48-16,-4-4 16 16,-2 4-960-16,-4 5-192 0,-7-1-32 0,-4 5-16 15,-2 2 16-15,-5 4 0 0,-4 3 0 0,-3 3 0 16,1-2 736-16,-6 5 160 0,-7 2 16 0,-2 2 16 0,-6 2 272 0,0-2 144 0,-2 0-160 0,4-2 160 16,2-3 0-16,4-1 208 0,7-5-16 0,6-4 0 15,9-6-48-15,6-1-16 16,6-5 0-16,7-3 0 15,4-2-1088-15,7 0-208 0,4 4-48 0,6-8-16 0</inkml:trace>
  <inkml:trace contextRef="#ctx0" brushRef="#br0" timeOffset="33">25836 11876 21183 0,'0'-2'1888'0,"0"0"-1504"0,0 0-384 0,0 2 0 0,0-4-128 0,0 2-112 0,-2-5-16 0,0 3 0 0,0-7 2896 0,-2-4 576 15,2 3 112-15,-3 1 32 0,-1 0-1616 0,0 1-320 16,-3 3-64-16,-2-1-16 0,-1 1-704 0,-3 5-160 16,0-2-32-16,-4 4 0 0,-1 0-448 0,-3 4 128 15,0 3-128-15,1-1 0 0,1 5 384 0,0-1 48 0,6 1 0 16,0 6 0-16,2-2-432 0,2 4 0 0,3 2 128 0,2 5-128 31,1 6-128-31,5 6-64 0,5 3-16 0,3 5 0 0,3 6 208 0,6 1 128 0,0 2 0 0,4 0-128 16,0 3 416-16,3-7-32 0,-1 0 0 0,-1-2 0 15,1-2-576 1,0 0-112-16,1-5-16 0,-3 3-16 0,-2-5 112 0,-2-3 32 0,-2-3 0 0,-4-2 0 16,-3 0 192-16,-3 0 160 0,-3-1-32 0,-2 4 0 15,-2-4-384-15,-3-3-64 0,-3 0-32 0,-1-5 0 16,-1-4 80-16,1-2 16 0,-1-6 0 0,3-5 0 31,1-1 256-31,2-5 144 0,1-5-16 0,3 1 0 16,3-2-832-16,-1-1-192 0,6-5-16 0,3 1-16 15,2 0 928-15,2-1 0 0,-1-3 160 0,6 2-16 0,-3 2-144 0,0 3 0 16,0 3 0-16,-2 5 0 0,-3 0 0 0,-1 11 0 16,-2 0 0-16,-3 4 0 0,-2 4 0 0,-2 6 0 15,3-3 0-15,-3 7 0 0,0 3 0 0,0 5 128 16,0 1-128-16,0 0 0 0,3 3 0 0,-3 6 128 16,2 1-128-16,-2 1 0 0,2 3 0 0,1-3 0 15,-1-3 0-15,4-1-176 0,3 2 176 0,4-2 0 16,2-1 0-16,2-5 128 0,5-7-128 0,-3-5-208 0,2-10 48 0,1-6 16 31,-3-7-1536-31,2-4-304 0</inkml:trace>
  <inkml:trace contextRef="#ctx0" brushRef="#br0" timeOffset="34">26465 11783 10127 0,'-9'-9'896'0,"5"3"-704"0,0-1-192 0,-1 3 0 0,3 2 304 0,0 2 16 0,0-6 16 0,-4 1 0 0,-1-5 2176 0,-1-1 432 16,-5 0 96-16,2 5 16 0,-1-2-1616 0,-1 1-320 0,2 3-64 16,0 2-16-16,3 2-464 0,-1 0-112 0,1 2-16 0,1 6 0 15,1-1 144-15,0 3 32 0,1 5 0 0,3 4 0 16,2 1 272-16,0-1 48 0,2 11 16 0,1 2 0 16,3 4-384-16,0 0-64 0,1-8 0 0,-1 4-16 15,3 6-208-15,1-4-32 0,-1 2-16 0,-1 2 0 16,1 3-240-16,-3 1 0 0,-4 5 0 0,1 0 0 15,-3 4-208-15,-5 0-48 0,1-2 0 0,0-6 0 16,-1-5 256-16,-3-4 0 0,-3 2 0 0,3-12 0 16,1-5 0-16,1-8 0 0,4-5 0 0,0-4 0 0,0-4 0 15,4-6 0-15,4-5 0 0,3-4 0 0,3-2 0 0,3-1 0 16,5-5 0-16,-3 4 0 0,0 4 0 0,2-1 0 16,2 1 0-16,0 3 0 15,1 3 0-15,-1 5 0 0,-2-3 0 0,0 9 0 16,-2 2 560-16,-2 5 96 0,2 3 32 0,-4 5 0 0,-2 0-288 0,-1 4-48 15,3 9-16-15,-4 4 0 16,1 0-80-16,-1 4-32 0,-1 4 0 0,3 1 0 0,-2-1-224 0,1 5 0 16,1 0 128-16,-1 1-128 0,-1 1 0 0,0 0 0 15,-1 2 0-15,3 0 0 0,-3-4 0 0,3-1 0 16,2-3 0-16,-1-3 0 0,3-8 0 0,0-4 0 0,2-5 0 16,-2-10 0-16,2-1 0 0,0-3 0 0,2-7 0 0,-2 0-160 31,3-7-480-31,-5 1-80 0,6 2-32 0,-2-7-16064 0</inkml:trace>
  <inkml:trace contextRef="#ctx0" brushRef="#br0" timeOffset="35">26955 11961 11055 0,'0'-6'976'0,"2"2"-784"0,0-3-192 0,0 3 0 0,0 4 1168 0,0-6 192 0,5-3 48 0,1-1 0 0,5-3 1264 0,0 4 256 16,2 7 48-16,-3 9 16 0,1 8-960 0,-2 2-192 16,-1 10-48-16,1 9 0 0,0 9-384 0,2 4-96 0,-1 11-16 15,1-1 0-15,2 7-528 0,0 5-128 16,0-5 0-16,0 6-16 0,-2 2-448 0,-3-1-176 0,5 1 128 0,-6-3-128 15,3-5 0-15,-1-7 0 0,0-10 0 0,-5-11 0 32,3-6-416-32,-5-8-64 0,2-9-16 0,-1-13 0 15,-1-4-1424-15,0-9-304 0</inkml:trace>
  <inkml:trace contextRef="#ctx0" brushRef="#br0" timeOffset="36">27193 11580 12895 0,'-11'0'576'0,"7"-2"112"0,2 0-560 0,2 0-128 16,0 0 0-16,2 0 0 0,0-2 1760 0,7-7 320 0,4-4 64 0,6-8 16 15,6-5 1744-15,3-8 336 0,4 2 80 0,-2 2 16 16,0 2-2432-16,-3 2-496 0,1 7-80 0,-5 2-32 16,1 6-752-16,-5 4-160 0,0 3-16 0,-2 6-16 15,-2 4-192-15,-2 7-32 0,0 0-128 0,-5 8 192 16,3 2-192-16,-5 5 0 0,-1 6 0 0,-3 2 0 15,0 4 0-15,-4 5 0 0,0 1 0 0,-5 3 0 16,1 2 0-16,-1-2 0 0,3 0 128 0,0-5-128 16,2 3 0-16,2-9 0 0,-2 3-208 0,2-5 64 0,2-3 144 15,2-3 0-15,2-4 0 0,3-3 0 0,2-4 0 0,1-9 0 16,3-1 0-16,2-5 0 0,2-4 0 0,3-2 0 16,-3-3 0-16,0-3 0 0,0-3 0 0,0 0 0 15,-4-2 0-15,0 0 0 0,-4 5 0 0,0-1 0 16,-3-4 0-16,1 2 0 0,-5 5-240 0,0-1 48 15,-2 1 0-15,-2 6 0 0,-2-5 192 0,-2 3 0 16,-3 4 0-16,-3 0-144 0,-1 4 144 0,1 3 0 16,-1-1 0-16,-2 5 0 0,0 1 0 0,1 3 0 0,-1 2 0 0,2 2 0 15,0 1 0-15,7-1 0 0,0 0 0 0,4 2 0 16,2 0 0-16,0 3 0 0,5-1 0 0,1 5 0 16,1 0 0-16,3 1 0 15,1-1 0-15,2 2 0 0,4 4 0 0,5-2 0 0,-3 2 0 0,0-2 0 16,3 2 0-16,-3 0 0 0,-4 0 0 0,-2 4 0 15,0 1 0-15,-4 3 0 0,-1 1 0 0,-3 2 0 16,-1-1 0-16,0 1 0 0,-4 2 0 0,1-5 0 16,-3-3 0-16,-3-3 0 0,1-2 0 0,-2 0 0 15,0-4 0-15,-5 0 0 0,1-9 0 0,-3 2 0 16,0-1 0-16,-1-5 0 0,-1-2 0 0,0-5 0 16,3-3 0-16,3-12 0 0,1-3 0 0,1-7 0 15,5-4-1408-15,0-9-208 0,7-6-48 0,-1-6-15072 16</inkml:trace>
  <inkml:trace contextRef="#ctx0" brushRef="#br0" timeOffset="37">27755 11091 24879 0,'0'-22'2208'0,"3"12"-1760"0,1-5-448 0,0 2 0 0,0 5 576 0,1 1 48 0,1-3 0 0,9-10 0 16,6-5 2464-16,9-11 496 0,4 0 112 0,-2 10 16 15,-2 5-2528-15,-7 8-496 0,-1 9-112 0,-3 6 0 16,0 6-352-16,-4 9-64 0,-2 7-16 0,-3 1 0 15,-1 3-144-15,1 6 0 0,1 6 0 0,0 7-176 16,-3-4 16-16,1 4 0 0,1 8 0 0,-1 9 0 0,-3 2-192 0,-1 2-32 16,-1-4-16-16,-4-7 0 31,-2-1-368-31,0-14-80 0,-1-1-16 0,1-9 0 0,2-7 656 0,0-8 208 0,5 0 0 0,1-10-160 0,3 1 352 0,-1-1 64 16,5-7 0-16,2 0 16 15,0 0 48-15,2-5 0 0,0 1 0 0,0-2 0 0,4-1-112 0,-2-3-16 16,5-1 0-16,-3 0 0 15,0 1-64-15,1-3 0 0,-3 4-128 0,-2-1 192 16,-4 8-192-16,-1-5 0 0,-1 3 0 0,-5 4 0 0,1-4 0 0,-5 4 0 0,-2 4 0 0,-2-2 0 16,-2 7 0-16,-3-3 0 0,1 5 0 0,-3-1 0 15,1 1 0-15,-1 0 0 16,3-1 0-16,-1 3 0 0,1 2 0 0,0 2-128 0,3-4 128 0,-1 6 0 16,4 4 0-16,0 5 0 0,0-2 0 0,0 1 0 15,2 9 0-15,3 9 0 0,1-4 0 0,0 1 0 16,5 3 192-16,4 2-16 0,2-3 0 0,4 1 0 15,5 4-48-15,-1-2 0 0,1-2 0 0,2-3 0 16,1 1-128-16,1-5 0 0,0-4 144 0,-4-4-144 16,1-4 128-16,-3-3-128 0,-1 0 160 0,-4-6-160 15,-4 5 192-15,-2-5-48 0,-4 4-16 0,-5 0 0 0,-4 3 64 16,-4 1 16-16,-3 1 0 0,-3 2 0 0,-5 1 16 0,-5 3 0 16,1 0 0-16,-4-2 0 0,-1 4 0 0,3-4 0 31,0 0 0-31,0-5 0 0,6-4-80 0,2-3-16 15,2-8 0-15,3-1 0 16,3-7-576-16,1-2-112 0,2-2-16 0,8-7-19040 0</inkml:trace>
  <inkml:trace contextRef="#ctx0" brushRef="#br0" timeOffset="38">29447 12272 22111 0,'-3'0'1968'0,"1"0"-1584"0,2-4-384 0,0 2 0 0,0 2 1520 0,0-2 208 0,0 0 64 0,0-7 0 15,5 3 1136-15,1-5 224 0,5 3 48 0,4-1 16 16,4 3-1936-16,4-9-400 0,9 2-80 0,4-2-16 31,5 2-208-31,6-12-32 0,6 1-16 0,-2-1 0 16,0-5-160-16,0 0-48 0,-2 0 0 0,-2 5 0 0,-4-1-192 0,-3 5-128 16,-4 2 160-16,-6 0-160 0,-4 6 0 0,-5 2-240 0,-4 1 32 0,-4 3 0 31,-2 7-624-31,-5-4-128 15,-4 8-32-15,-6-4-18272 0</inkml:trace>
  <inkml:trace contextRef="#ctx0" brushRef="#br0" timeOffset="39">29717 10835 8287 0,'0'0'736'0,"0"0"-592"0,0-4-144 0,0 4 0 16,0 0 992-16,0 0 160 0,0-2 48 0,0 2 0 15,-2-2 2256-15,0 0 464 0,-2-5 96 0,4 7 16 16,0 0-2112-16,0 0-400 0,-37-15-96 0,22 13-16 16,-2 2-512-16,-2 0-96 0,0 7-32 0,-4-5 0 15,-1 6-96-15,-1 1-32 0,-5 6 0 0,-4 6 0 16,-2-4-384-16,-3 9-64 0,-3 1-32 0,3 1 0 16,7-7-160-16,-4 7 0 0,-4 10 0 0,-3-2 0 0,7 3 0 15,2-1 0-15,6 2 128 0,0 3-128 0,7 0 176 0,4-1-48 16,4 3-128-16,7-5 192 0,2 3-192 0,6 0 128 15,4-5-128-15,9-4 0 0,4-4 144 0,7-7-144 16,8-2 128-16,4-8-128 0,7-2 352 0,2-9-16 16,8-4 0-16,3-7 0 0,1-6 48 15,3-6 0-15,2-4 0 0,-4-3 0 0,-1 0-80 0,-5 1-16 0,-1 1 0 0,-4 0 0 16,-5 7-288-16,-1 0-224 0,-2 4 32 0,-1-4 16 31,1 11-960-31,-5-7-192 0</inkml:trace>
  <inkml:trace contextRef="#ctx0" brushRef="#br0" timeOffset="40">30301 10361 17503 0,'-9'-9'1552'0,"7"5"-1232"0,0 2-320 0,2-3 0 0,0 5 1040 0,2 5 160 0,0-3 16 0,2 6 16 0,5 3 1856 0,6 6 368 16,2 11 80-16,6 6 16 0,5 6-1968 0,0 7-400 15,4 4-80-15,0 4-16 0,0-1-256 0,2 3-48 16,-4 1-16-16,-3 8 0 0,-3-7-576 0,-3 3-192 16,-4 4 128-16,-2 6-128 0,2 5 0 0,-4-5 0 15,-1-6 0-15,-1-10 0 0,2-9 0 0,-2-20 0 0,-1-10 0 0,-1-8 0 16,1-7-400-16,-1-8 16 0,2-5 0 0,-3-6-17648 15</inkml:trace>
  <inkml:trace contextRef="#ctx0" brushRef="#br0" timeOffset="41">30077 10454 15663 0,'-11'-4'1392'0,"7"0"-1120"16,2 2-272-16,0-5 0 0,2 3 800 0,2 0 96 15,2-3 32-15,7-8 0 0,6-8 2896 0,9-11 576 16,10-7 112-16,6 1 32 0,9-7-2336 0,1 2-464 0,3 3-80 0,2 1-32 16,1 5-800-16,-3 4-176 0,3 9-16 0,-5 6-16 31,-2 6-320-31,-4 7-64 0,-4 8-16 0,-5 7 0 16,0 8-224-16,-4 2 0 0,-2 7 0 0,-6 4 0 15,-5 0-176-15,-4 4-16 0,-2 9-16 0,-6 4 0 16,-7 2-112-16,-6 2-32 0,-3 2 0 0,-8 3 0 15,-6 1 80-15,-9 1 16 0,-2 2 0 0,-4-7 0 16,-2-2 256-16,1-8-192 0,6-9 192 0,1-8-160 16,4-7 160-16,3-8 0 0,4-7 0 0,4-3-128 15,6-10 128-15,3-1 0 0,4-5 0 0,6-6 0 0,4-3-160 0,5-1 0 16,4-5 0-16,7 1 0 0,3-5 160 0,5-4 0 16,4 1 0-16,3 1 0 0,3-2 0 0,3 4 192 15,0 2 0-15,0 5-16 0,-3 4 96 0,3 1 32 16,-2 6 0-16,-5 5 0 0,-4 7 32 0,-4 4 16 15,-3 7 0-15,-1 5 0 0,-5 10-352 0,-4 8 0 16,0 2 0-16,-4 8 0 0,-4 10 0 0,-5 5 0 0,-2-4 0 16,-4-2 0-16,-2-2 0 0,-5 7-160 0,-1 1 160 0,-8 9-160 15,1 0 160-15,-6 0 0 0,-3-2 0 0,-1-9-128 16,-1-1 128-16,-4-12 0 0,-2-3 0 0,-2-10 0 16,2-7 0-16,0-8 0 0,0-3 0 0,-5-9 0 15,3 3 0-15,-4-10 0 0,1 1 128 0,3-5-128 16,2 1 240-16,0-3-32 0,4 1 0 0,0-3 0 15,0-4-656-15,5 0-144 0,-1 2-32 0,5 0-18192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A21F2-D2D2-4E39-8CDE-2479322933E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8E8B-E16F-44A5-B791-57FEA6B2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5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2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9.png"/><Relationship Id="rId4" Type="http://schemas.openxmlformats.org/officeDocument/2006/relationships/customXml" Target="../ink/ink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1.png"/><Relationship Id="rId7" Type="http://schemas.openxmlformats.org/officeDocument/2006/relationships/image" Target="../media/image11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11" Type="http://schemas.openxmlformats.org/officeDocument/2006/relationships/image" Target="../media/image23.png"/><Relationship Id="rId5" Type="http://schemas.openxmlformats.org/officeDocument/2006/relationships/image" Target="../media/image91.png"/><Relationship Id="rId10" Type="http://schemas.openxmlformats.org/officeDocument/2006/relationships/customXml" Target="../ink/ink18.xml"/><Relationship Id="rId4" Type="http://schemas.openxmlformats.org/officeDocument/2006/relationships/image" Target="../media/image81.png"/><Relationship Id="rId9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9.xml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customXml" Target="../ink/ink20.xml"/><Relationship Id="rId3" Type="http://schemas.openxmlformats.org/officeDocument/2006/relationships/image" Target="../media/image160.png"/><Relationship Id="rId7" Type="http://schemas.openxmlformats.org/officeDocument/2006/relationships/image" Target="../media/image220.png"/><Relationship Id="rId12" Type="http://schemas.openxmlformats.org/officeDocument/2006/relationships/image" Target="../media/image23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1.png"/><Relationship Id="rId11" Type="http://schemas.openxmlformats.org/officeDocument/2006/relationships/image" Target="../media/image26.png"/><Relationship Id="rId5" Type="http://schemas.openxmlformats.org/officeDocument/2006/relationships/image" Target="../media/image181.png"/><Relationship Id="rId10" Type="http://schemas.openxmlformats.org/officeDocument/2006/relationships/image" Target="../media/image25.png"/><Relationship Id="rId4" Type="http://schemas.openxmlformats.org/officeDocument/2006/relationships/image" Target="../media/image170.png"/><Relationship Id="rId9" Type="http://schemas.openxmlformats.org/officeDocument/2006/relationships/image" Target="../media/image241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8" Type="http://schemas.openxmlformats.org/officeDocument/2006/relationships/image" Target="../media/image31.png"/><Relationship Id="rId3" Type="http://schemas.openxmlformats.org/officeDocument/2006/relationships/image" Target="../media/image160.png"/><Relationship Id="rId21" Type="http://schemas.openxmlformats.org/officeDocument/2006/relationships/image" Target="../media/image33.png"/><Relationship Id="rId7" Type="http://schemas.openxmlformats.org/officeDocument/2006/relationships/image" Target="../media/image220.png"/><Relationship Id="rId17" Type="http://schemas.openxmlformats.org/officeDocument/2006/relationships/image" Target="../media/image30.png"/><Relationship Id="rId2" Type="http://schemas.openxmlformats.org/officeDocument/2006/relationships/image" Target="../media/image271.png"/><Relationship Id="rId16" Type="http://schemas.openxmlformats.org/officeDocument/2006/relationships/image" Target="../media/image29.png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1.png"/><Relationship Id="rId11" Type="http://schemas.openxmlformats.org/officeDocument/2006/relationships/image" Target="../media/image26.png"/><Relationship Id="rId5" Type="http://schemas.openxmlformats.org/officeDocument/2006/relationships/image" Target="../media/image181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170.png"/><Relationship Id="rId9" Type="http://schemas.openxmlformats.org/officeDocument/2006/relationships/image" Target="../media/image241.png"/><Relationship Id="rId1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0.png"/><Relationship Id="rId7" Type="http://schemas.openxmlformats.org/officeDocument/2006/relationships/customXml" Target="../ink/ink2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2.xml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0.png"/><Relationship Id="rId7" Type="http://schemas.openxmlformats.org/officeDocument/2006/relationships/customXml" Target="../ink/ink25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24.xml"/><Relationship Id="rId4" Type="http://schemas.openxmlformats.org/officeDocument/2006/relationships/image" Target="../media/image3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6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30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8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0.png"/><Relationship Id="rId7" Type="http://schemas.openxmlformats.org/officeDocument/2006/relationships/customXml" Target="../ink/ink1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4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15</a:t>
            </a:r>
          </a:p>
        </p:txBody>
      </p:sp>
      <p:pic>
        <p:nvPicPr>
          <p:cNvPr id="6" name="Picture 5" descr="Venn diagrams showing OR, AND, XOR, NOR, NAND, XNOR operations with black and orange jackolantern illustrations">
            <a:extLst>
              <a:ext uri="{FF2B5EF4-FFF2-40B4-BE49-F238E27FC236}">
                <a16:creationId xmlns:a16="http://schemas.microsoft.com/office/drawing/2014/main" id="{B07BBC49-DB01-4CEC-98EE-371F7F56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1" y="434822"/>
            <a:ext cx="5519287" cy="55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A4F3B9-65B4-4C16-B680-6C47B5F869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Skeleton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A4F3B9-65B4-4C16-B680-6C47B5F86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always do when we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2A4C74-4C82-4E89-B205-4AB2CA4B3C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871720" y="2316600"/>
              <a:ext cx="8168040" cy="2313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2A4C74-4C82-4E89-B205-4AB2CA4B3C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2360" y="2307240"/>
                <a:ext cx="8186760" cy="23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66F497-F8C9-48FD-AF0E-86D72B18F9ED}"/>
                  </a:ext>
                </a:extLst>
              </p14:cNvPr>
              <p14:cNvContentPartPr/>
              <p14:nvPr/>
            </p14:nvContentPartPr>
            <p14:xfrm>
              <a:off x="793800" y="2517480"/>
              <a:ext cx="9658440" cy="369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66F497-F8C9-48FD-AF0E-86D72B18F9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440" y="2508120"/>
                <a:ext cx="9677160" cy="37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Intersect, union, and complement symbols">
                <a:extLst>
                  <a:ext uri="{FF2B5EF4-FFF2-40B4-BE49-F238E27FC236}">
                    <a16:creationId xmlns:a16="http://schemas.microsoft.com/office/drawing/2014/main" id="{D95153CA-AD33-459A-A5D7-1203304B9DB4}"/>
                  </a:ext>
                </a:extLst>
              </p14:cNvPr>
              <p14:cNvContentPartPr/>
              <p14:nvPr/>
            </p14:nvContentPartPr>
            <p14:xfrm>
              <a:off x="6451560" y="3377160"/>
              <a:ext cx="3447360" cy="778320"/>
            </p14:xfrm>
          </p:contentPart>
        </mc:Choice>
        <mc:Fallback>
          <p:pic>
            <p:nvPicPr>
              <p:cNvPr id="7" name="Ink 6" descr="Intersect, union, and complement symbols">
                <a:extLst>
                  <a:ext uri="{FF2B5EF4-FFF2-40B4-BE49-F238E27FC236}">
                    <a16:creationId xmlns:a16="http://schemas.microsoft.com/office/drawing/2014/main" id="{D95153CA-AD33-459A-A5D7-1203304B9D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2200" y="3367800"/>
                <a:ext cx="3466080" cy="7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D93AA3B-D812-4355-9E50-9EDA79BD9D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Venn Diagram representations of union, intersect, and complement</a:t>
            </a:r>
          </a:p>
        </p:txBody>
      </p:sp>
      <p:grpSp>
        <p:nvGrpSpPr>
          <p:cNvPr id="2" name="Group 1" descr="venn diagram showing the set union operation (with two overlapping sets A and B, the union is everything that is in A or B) ">
            <a:extLst>
              <a:ext uri="{FF2B5EF4-FFF2-40B4-BE49-F238E27FC236}">
                <a16:creationId xmlns:a16="http://schemas.microsoft.com/office/drawing/2014/main" id="{9482ACB8-84A9-4B94-B66D-67AABE5823E8}"/>
              </a:ext>
            </a:extLst>
          </p:cNvPr>
          <p:cNvGrpSpPr/>
          <p:nvPr/>
        </p:nvGrpSpPr>
        <p:grpSpPr>
          <a:xfrm>
            <a:off x="1323974" y="371475"/>
            <a:ext cx="3800475" cy="2733675"/>
            <a:chOff x="1323974" y="371475"/>
            <a:chExt cx="3800475" cy="27336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323974" y="838200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1666875" y="1019175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2819400" y="1019175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323975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975" y="1019175"/>
                  <a:ext cx="47625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4352925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925" y="1019175"/>
                  <a:ext cx="47625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2238375" y="371475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375" y="371475"/>
                  <a:ext cx="14478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venn diagram showing the set intersection operation (with two overlapping sets A and B, the intersection is everything that is in both A and B) ">
            <a:extLst>
              <a:ext uri="{FF2B5EF4-FFF2-40B4-BE49-F238E27FC236}">
                <a16:creationId xmlns:a16="http://schemas.microsoft.com/office/drawing/2014/main" id="{33B890E7-DEB5-4467-B2AF-0C7E6FC20620}"/>
              </a:ext>
            </a:extLst>
          </p:cNvPr>
          <p:cNvGrpSpPr/>
          <p:nvPr/>
        </p:nvGrpSpPr>
        <p:grpSpPr>
          <a:xfrm>
            <a:off x="7067553" y="378381"/>
            <a:ext cx="3800475" cy="2726769"/>
            <a:chOff x="7067553" y="378381"/>
            <a:chExt cx="3800475" cy="272676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7410454" y="1019175"/>
              <a:ext cx="1528762" cy="1905000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7067553" y="838200"/>
              <a:ext cx="3800475" cy="22669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8562980" y="1217912"/>
              <a:ext cx="752475" cy="1507526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8939217" y="1019175"/>
              <a:ext cx="1528763" cy="1905000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7067554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554" y="1019175"/>
                  <a:ext cx="4762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8E4C4C-5BF3-497C-8692-75EE80FDB1F4}"/>
                    </a:ext>
                  </a:extLst>
                </p:cNvPr>
                <p:cNvSpPr txBox="1"/>
                <p:nvPr/>
              </p:nvSpPr>
              <p:spPr>
                <a:xfrm>
                  <a:off x="10096504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8E4C4C-5BF3-497C-8692-75EE80FDB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504" y="1019175"/>
                  <a:ext cx="47625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8162929" y="378381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929" y="378381"/>
                  <a:ext cx="14478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6C8A1B1E-C22D-483A-B064-2207050AC0BD}"/>
              </a:ext>
            </a:extLst>
          </p:cNvPr>
          <p:cNvGrpSpPr/>
          <p:nvPr/>
        </p:nvGrpSpPr>
        <p:grpSpPr>
          <a:xfrm>
            <a:off x="4195762" y="3612118"/>
            <a:ext cx="3800475" cy="2636282"/>
            <a:chOff x="4195762" y="3612118"/>
            <a:chExt cx="3800475" cy="26362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970DCF-5B25-4E7F-8098-F53D25335BE1}"/>
                </a:ext>
              </a:extLst>
            </p:cNvPr>
            <p:cNvSpPr/>
            <p:nvPr/>
          </p:nvSpPr>
          <p:spPr>
            <a:xfrm>
              <a:off x="4195762" y="3981450"/>
              <a:ext cx="3800475" cy="226695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C95EE4-847D-4CCC-9D1D-B9015E167718}"/>
                </a:ext>
              </a:extLst>
            </p:cNvPr>
            <p:cNvSpPr/>
            <p:nvPr/>
          </p:nvSpPr>
          <p:spPr>
            <a:xfrm>
              <a:off x="5172078" y="4162425"/>
              <a:ext cx="1905000" cy="190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F8D460-5D42-491F-826D-1B0D4559BE3E}"/>
                    </a:ext>
                  </a:extLst>
                </p:cNvPr>
                <p:cNvSpPr txBox="1"/>
                <p:nvPr/>
              </p:nvSpPr>
              <p:spPr>
                <a:xfrm>
                  <a:off x="5276850" y="4400550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F8D460-5D42-491F-826D-1B0D4559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850" y="4400550"/>
                  <a:ext cx="476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69890D6-2323-4E16-999A-ED4A35620638}"/>
                    </a:ext>
                  </a:extLst>
                </p:cNvPr>
                <p:cNvSpPr txBox="1"/>
                <p:nvPr/>
              </p:nvSpPr>
              <p:spPr>
                <a:xfrm>
                  <a:off x="5276850" y="3612118"/>
                  <a:ext cx="1447800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69890D6-2323-4E16-999A-ED4A35620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850" y="3612118"/>
                  <a:ext cx="1447800" cy="3699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956DB9-05C8-4A2C-8B54-DED1CD372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617200" y="162360"/>
              <a:ext cx="7869600" cy="620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956DB9-05C8-4A2C-8B54-DED1CD372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7840" y="153000"/>
                <a:ext cx="7888320" cy="62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56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AC03A-79EE-4E74-A757-166FFB39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9686-989E-475C-A00A-3C399FF68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5C6770-D13A-4A02-B8DC-BC2D2484A5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02360" y="2446920"/>
              <a:ext cx="1879920" cy="178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5C6770-D13A-4A02-B8DC-BC2D2484A5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000" y="2437560"/>
                <a:ext cx="1898640" cy="1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53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58D603B7-0A59-496F-8CCF-66E65C76320F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58D603B7-0A59-496F-8CCF-66E65C763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  <a:blipFill>
                <a:blip r:embed="rId2"/>
                <a:stretch>
                  <a:fillRect l="-2179" b="-29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B139E1DE-0C04-4877-8B71-8DD07147F802}"/>
              </a:ext>
            </a:extLst>
          </p:cNvPr>
          <p:cNvGrpSpPr/>
          <p:nvPr/>
        </p:nvGrpSpPr>
        <p:grpSpPr>
          <a:xfrm>
            <a:off x="142865" y="18917"/>
            <a:ext cx="3228985" cy="2259569"/>
            <a:chOff x="142865" y="18917"/>
            <a:chExt cx="3228985" cy="22595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42865" y="352425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1638291" y="533400"/>
              <a:ext cx="1618539" cy="16185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485766" y="533400"/>
              <a:ext cx="1618539" cy="16185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 descr="venn diagram showing the set complement operation (with a set B, the complement is everything that is not in B) ">
            <a:extLst>
              <a:ext uri="{FF2B5EF4-FFF2-40B4-BE49-F238E27FC236}">
                <a16:creationId xmlns:a16="http://schemas.microsoft.com/office/drawing/2014/main" id="{2716ED23-4BF4-49D5-85EF-EDD4F2C73F93}"/>
              </a:ext>
            </a:extLst>
          </p:cNvPr>
          <p:cNvGrpSpPr/>
          <p:nvPr/>
        </p:nvGrpSpPr>
        <p:grpSpPr>
          <a:xfrm>
            <a:off x="142865" y="2327956"/>
            <a:ext cx="3228985" cy="2257724"/>
            <a:chOff x="142865" y="2327956"/>
            <a:chExt cx="3228985" cy="2257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142865" y="2659619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474670" y="2763002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1453887" y="2931855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1767658" y="2763001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/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 descr="venn diagram showing the intersection of A complement and B complement (with everything that is not in A and is not in B)">
            <a:extLst>
              <a:ext uri="{FF2B5EF4-FFF2-40B4-BE49-F238E27FC236}">
                <a16:creationId xmlns:a16="http://schemas.microsoft.com/office/drawing/2014/main" id="{6B5199DE-B4A5-4354-8486-39A91BD9BD90}"/>
              </a:ext>
            </a:extLst>
          </p:cNvPr>
          <p:cNvGrpSpPr/>
          <p:nvPr/>
        </p:nvGrpSpPr>
        <p:grpSpPr>
          <a:xfrm>
            <a:off x="159054" y="4562176"/>
            <a:ext cx="3228985" cy="2276907"/>
            <a:chOff x="159054" y="4562176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/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2EC7F9-179A-4825-A5D0-8D582CFECC2E}"/>
                </a:ext>
              </a:extLst>
            </p:cNvPr>
            <p:cNvSpPr/>
            <p:nvPr/>
          </p:nvSpPr>
          <p:spPr>
            <a:xfrm>
              <a:off x="159054" y="4913022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E39BDF-04FD-4917-A7F2-803B3854939F}"/>
                </a:ext>
              </a:extLst>
            </p:cNvPr>
            <p:cNvSpPr/>
            <p:nvPr/>
          </p:nvSpPr>
          <p:spPr>
            <a:xfrm>
              <a:off x="490859" y="5016405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93AF9C-F4E6-46D1-813C-DEC99C284A97}"/>
                </a:ext>
              </a:extLst>
            </p:cNvPr>
            <p:cNvSpPr/>
            <p:nvPr/>
          </p:nvSpPr>
          <p:spPr>
            <a:xfrm>
              <a:off x="1470076" y="5185258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1484EC-222D-4F0C-8370-494E73C63C15}"/>
                </a:ext>
              </a:extLst>
            </p:cNvPr>
            <p:cNvSpPr/>
            <p:nvPr/>
          </p:nvSpPr>
          <p:spPr>
            <a:xfrm>
              <a:off x="1789737" y="5016405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/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/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find the diagram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it the same?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blipFill>
                <a:blip r:embed="rId12"/>
                <a:stretch>
                  <a:fillRect l="-360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B073B1-525C-4871-A0AD-D89031CD64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278800" y="15840"/>
              <a:ext cx="7917480" cy="4792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B073B1-525C-4871-A0AD-D89031CD64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9440" y="6480"/>
                <a:ext cx="7936200" cy="48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1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id="{74923ADB-FAC1-4513-8A0E-6D7B193FF5CA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 (complete)</a:t>
                </a:r>
              </a:p>
            </p:txBody>
          </p:sp>
        </mc:Choice>
        <mc:Fallback xmlns="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id="{74923ADB-FAC1-4513-8A0E-6D7B193FF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  <a:blipFill>
                <a:blip r:embed="rId2"/>
                <a:stretch>
                  <a:fillRect l="-2179" b="-29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FDBBAABC-EE54-4C07-AD26-A12A972492FC}"/>
              </a:ext>
            </a:extLst>
          </p:cNvPr>
          <p:cNvGrpSpPr/>
          <p:nvPr/>
        </p:nvGrpSpPr>
        <p:grpSpPr>
          <a:xfrm>
            <a:off x="142865" y="18917"/>
            <a:ext cx="3228985" cy="2259569"/>
            <a:chOff x="142865" y="18917"/>
            <a:chExt cx="3228985" cy="22595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42865" y="352425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1638291" y="533400"/>
              <a:ext cx="1618539" cy="16185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485766" y="533400"/>
              <a:ext cx="1618539" cy="16185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 descr="venn diagram showing the set complement operation (with a set B, the complement is everything that is not in B)">
            <a:extLst>
              <a:ext uri="{FF2B5EF4-FFF2-40B4-BE49-F238E27FC236}">
                <a16:creationId xmlns:a16="http://schemas.microsoft.com/office/drawing/2014/main" id="{B49A2DC2-E285-4A70-938B-1CF69C662850}"/>
              </a:ext>
            </a:extLst>
          </p:cNvPr>
          <p:cNvGrpSpPr/>
          <p:nvPr/>
        </p:nvGrpSpPr>
        <p:grpSpPr>
          <a:xfrm>
            <a:off x="142865" y="2327956"/>
            <a:ext cx="3228985" cy="2257724"/>
            <a:chOff x="142865" y="2327956"/>
            <a:chExt cx="3228985" cy="2257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142865" y="2659619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474670" y="2763002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1453887" y="2931855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1767658" y="2763001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/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 descr="venn diagram showing the intersection of A complement and B complement (with everything that is not in A and is not in B)">
            <a:extLst>
              <a:ext uri="{FF2B5EF4-FFF2-40B4-BE49-F238E27FC236}">
                <a16:creationId xmlns:a16="http://schemas.microsoft.com/office/drawing/2014/main" id="{C7435ED3-C7A9-4036-A913-FD49E5C76A46}"/>
              </a:ext>
            </a:extLst>
          </p:cNvPr>
          <p:cNvGrpSpPr/>
          <p:nvPr/>
        </p:nvGrpSpPr>
        <p:grpSpPr>
          <a:xfrm>
            <a:off x="159054" y="4562176"/>
            <a:ext cx="3228985" cy="2276907"/>
            <a:chOff x="159054" y="4562176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/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2EC7F9-179A-4825-A5D0-8D582CFECC2E}"/>
                </a:ext>
              </a:extLst>
            </p:cNvPr>
            <p:cNvSpPr/>
            <p:nvPr/>
          </p:nvSpPr>
          <p:spPr>
            <a:xfrm>
              <a:off x="159054" y="4913022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E39BDF-04FD-4917-A7F2-803B3854939F}"/>
                </a:ext>
              </a:extLst>
            </p:cNvPr>
            <p:cNvSpPr/>
            <p:nvPr/>
          </p:nvSpPr>
          <p:spPr>
            <a:xfrm>
              <a:off x="490859" y="5016405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93AF9C-F4E6-46D1-813C-DEC99C284A97}"/>
                </a:ext>
              </a:extLst>
            </p:cNvPr>
            <p:cNvSpPr/>
            <p:nvPr/>
          </p:nvSpPr>
          <p:spPr>
            <a:xfrm>
              <a:off x="1470076" y="5185258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1484EC-222D-4F0C-8370-494E73C63C15}"/>
                </a:ext>
              </a:extLst>
            </p:cNvPr>
            <p:cNvSpPr/>
            <p:nvPr/>
          </p:nvSpPr>
          <p:spPr>
            <a:xfrm>
              <a:off x="1789737" y="5016405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/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/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venn diagram showing the set union operation (with two overlapping sets A and B, the union is everything that is in A or B) ">
            <a:extLst>
              <a:ext uri="{FF2B5EF4-FFF2-40B4-BE49-F238E27FC236}">
                <a16:creationId xmlns:a16="http://schemas.microsoft.com/office/drawing/2014/main" id="{FEAC851A-8C19-4994-8C5C-EE147BDD93CE}"/>
              </a:ext>
            </a:extLst>
          </p:cNvPr>
          <p:cNvGrpSpPr/>
          <p:nvPr/>
        </p:nvGrpSpPr>
        <p:grpSpPr>
          <a:xfrm>
            <a:off x="7839632" y="1066800"/>
            <a:ext cx="3329121" cy="2394631"/>
            <a:chOff x="7368278" y="727756"/>
            <a:chExt cx="3800475" cy="27336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291CE0-CBEA-42D2-951D-60F12FC1BCFA}"/>
                </a:ext>
              </a:extLst>
            </p:cNvPr>
            <p:cNvSpPr/>
            <p:nvPr/>
          </p:nvSpPr>
          <p:spPr>
            <a:xfrm>
              <a:off x="7368278" y="1194481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21716A-48F5-48B9-89B6-8DAF358890D5}"/>
                </a:ext>
              </a:extLst>
            </p:cNvPr>
            <p:cNvSpPr/>
            <p:nvPr/>
          </p:nvSpPr>
          <p:spPr>
            <a:xfrm>
              <a:off x="7711179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AA262-4113-4D25-BEC3-34A4AACDCA24}"/>
                </a:ext>
              </a:extLst>
            </p:cNvPr>
            <p:cNvSpPr/>
            <p:nvPr/>
          </p:nvSpPr>
          <p:spPr>
            <a:xfrm>
              <a:off x="8863704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/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/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/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 descr="venn diagram showing the complement of the intersection of A and B (with everything that is not in A and is not in B)">
            <a:extLst>
              <a:ext uri="{FF2B5EF4-FFF2-40B4-BE49-F238E27FC236}">
                <a16:creationId xmlns:a16="http://schemas.microsoft.com/office/drawing/2014/main" id="{58ADDBCA-6730-4A51-A24E-E471DE34F5A9}"/>
              </a:ext>
            </a:extLst>
          </p:cNvPr>
          <p:cNvGrpSpPr/>
          <p:nvPr/>
        </p:nvGrpSpPr>
        <p:grpSpPr>
          <a:xfrm>
            <a:off x="7899300" y="4552651"/>
            <a:ext cx="3228985" cy="2276907"/>
            <a:chOff x="7899300" y="4552651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FF1E71-BBC8-4FB8-8EE5-3C30BA03D0A6}"/>
                    </a:ext>
                  </a:extLst>
                </p:cNvPr>
                <p:cNvSpPr txBox="1"/>
                <p:nvPr/>
              </p:nvSpPr>
              <p:spPr>
                <a:xfrm>
                  <a:off x="8803961" y="4552651"/>
                  <a:ext cx="1230088" cy="375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FF1E71-BBC8-4FB8-8EE5-3C30BA03D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961" y="4552651"/>
                  <a:ext cx="1230088" cy="3754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11F333-5497-4F16-9C7A-BAA92502A5EB}"/>
                </a:ext>
              </a:extLst>
            </p:cNvPr>
            <p:cNvSpPr/>
            <p:nvPr/>
          </p:nvSpPr>
          <p:spPr>
            <a:xfrm>
              <a:off x="7899300" y="4903497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FD4D07-6DAD-4A12-89D0-CFE2D1C85215}"/>
                </a:ext>
              </a:extLst>
            </p:cNvPr>
            <p:cNvSpPr/>
            <p:nvPr/>
          </p:nvSpPr>
          <p:spPr>
            <a:xfrm>
              <a:off x="8231105" y="5006880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2E26CA3-DDDD-4D2E-83D6-91C4CDDD4E44}"/>
                </a:ext>
              </a:extLst>
            </p:cNvPr>
            <p:cNvSpPr/>
            <p:nvPr/>
          </p:nvSpPr>
          <p:spPr>
            <a:xfrm>
              <a:off x="9210322" y="5175733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978EAA-9038-4AE1-B427-ADD2D945794A}"/>
                </a:ext>
              </a:extLst>
            </p:cNvPr>
            <p:cNvSpPr/>
            <p:nvPr/>
          </p:nvSpPr>
          <p:spPr>
            <a:xfrm>
              <a:off x="9529983" y="5006880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B65110-C8A2-44B2-A9A9-2A2D6133789C}"/>
                    </a:ext>
                  </a:extLst>
                </p:cNvPr>
                <p:cNvSpPr txBox="1"/>
                <p:nvPr/>
              </p:nvSpPr>
              <p:spPr>
                <a:xfrm>
                  <a:off x="7939768" y="5006880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B65110-C8A2-44B2-A9A9-2A2D61337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768" y="5006880"/>
                  <a:ext cx="404635" cy="313794"/>
                </a:xfrm>
                <a:prstGeom prst="rect">
                  <a:avLst/>
                </a:prstGeom>
                <a:blipFill>
                  <a:blip r:embed="rId1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817B145-B0D1-4A7F-8634-4D30EE23DD8C}"/>
                    </a:ext>
                  </a:extLst>
                </p:cNvPr>
                <p:cNvSpPr txBox="1"/>
                <p:nvPr/>
              </p:nvSpPr>
              <p:spPr>
                <a:xfrm>
                  <a:off x="10624350" y="5028314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817B145-B0D1-4A7F-8634-4D30EE23D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4350" y="5028314"/>
                  <a:ext cx="40463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9752A0-6717-495F-A132-C61D0A08B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87480" y="871920"/>
              <a:ext cx="6149880" cy="556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9752A0-6717-495F-A132-C61D0A08B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8120" y="862560"/>
                <a:ext cx="6168600" cy="55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06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skeleton!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blipFill>
                <a:blip r:embed="rId4"/>
                <a:stretch>
                  <a:fillRect l="-436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BE86E8-DE58-4ABE-92C6-D490911023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39840" y="2748960"/>
              <a:ext cx="4997520" cy="3852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BE86E8-DE58-4ABE-92C6-D490911023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480" y="2739600"/>
                <a:ext cx="5016240" cy="38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x element-of COMPLEMENT(A) INTERSECT COMPLEMENT(B)&#10;x element-of COMPLEMENT(A) and x element-of COMPLEMENT(B)&#10;NOT(x element-of A OR x element-of B) &#10;NOT(x element-of A UNION B)&#10;x not-element-of A UNION B&#10;x element-of COMPLEMENT(A UNION B)">
                <a:extLst>
                  <a:ext uri="{FF2B5EF4-FFF2-40B4-BE49-F238E27FC236}">
                    <a16:creationId xmlns:a16="http://schemas.microsoft.com/office/drawing/2014/main" id="{5D031063-8636-4930-AB8D-A8AF8C1C9698}"/>
                  </a:ext>
                </a:extLst>
              </p14:cNvPr>
              <p14:cNvContentPartPr/>
              <p14:nvPr/>
            </p14:nvContentPartPr>
            <p14:xfrm>
              <a:off x="6464880" y="2411640"/>
              <a:ext cx="5636160" cy="3313440"/>
            </p14:xfrm>
          </p:contentPart>
        </mc:Choice>
        <mc:Fallback>
          <p:pic>
            <p:nvPicPr>
              <p:cNvPr id="8" name="Ink 7" descr="x element-of COMPLEMENT(A) INTERSECT COMPLEMENT(B)&#10;x element-of COMPLEMENT(A) and x element-of COMPLEMENT(B)&#10;NOT(x element-of A OR x element-of B) &#10;NOT(x element-of A UNION B)&#10;x not-element-of A UNION B&#10;x element-of COMPLEMENT(A UNION B)">
                <a:extLst>
                  <a:ext uri="{FF2B5EF4-FFF2-40B4-BE49-F238E27FC236}">
                    <a16:creationId xmlns:a16="http://schemas.microsoft.com/office/drawing/2014/main" id="{5D031063-8636-4930-AB8D-A8AF8C1C96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5520" y="2402280"/>
                <a:ext cx="5654880" cy="33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88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half-complete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379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By definition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Applying </a:t>
                </a:r>
                <a:r>
                  <a:rPr lang="en-US" sz="2400" dirty="0" err="1"/>
                  <a:t>DeMorgan’s</a:t>
                </a:r>
                <a:r>
                  <a:rPr lang="en-US" sz="2400" dirty="0"/>
                  <a:t> Law,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as required.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…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3790268"/>
              </a:xfrm>
              <a:prstGeom prst="rect">
                <a:avLst/>
              </a:prstGeom>
              <a:blipFill>
                <a:blip r:embed="rId4"/>
                <a:stretch>
                  <a:fillRect l="-81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330CEB-0152-4B77-AE7D-8745C20756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233000" y="3332880"/>
              <a:ext cx="9253080" cy="1695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330CEB-0152-4B77-AE7D-8745C20756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640" y="3323520"/>
                <a:ext cx="9271800" cy="17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NOT(x element-of A) AND NOT(x element-of B)">
                <a:extLst>
                  <a:ext uri="{FF2B5EF4-FFF2-40B4-BE49-F238E27FC236}">
                    <a16:creationId xmlns:a16="http://schemas.microsoft.com/office/drawing/2014/main" id="{3FC55114-24B2-4B6E-A761-D857EA72F36E}"/>
                  </a:ext>
                </a:extLst>
              </p14:cNvPr>
              <p14:cNvContentPartPr/>
              <p14:nvPr/>
            </p14:nvContentPartPr>
            <p14:xfrm>
              <a:off x="8401680" y="2262960"/>
              <a:ext cx="3357360" cy="628920"/>
            </p14:xfrm>
          </p:contentPart>
        </mc:Choice>
        <mc:Fallback>
          <p:pic>
            <p:nvPicPr>
              <p:cNvPr id="8" name="Ink 7" descr="NOT(x element-of A) AND NOT(x element-of B)">
                <a:extLst>
                  <a:ext uri="{FF2B5EF4-FFF2-40B4-BE49-F238E27FC236}">
                    <a16:creationId xmlns:a16="http://schemas.microsoft.com/office/drawing/2014/main" id="{3FC55114-24B2-4B6E-A761-D857EA72F3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2320" y="2253600"/>
                <a:ext cx="3376080" cy="6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0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Applying the definition of union, we get,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So by definition of intersection,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blipFill>
                <a:blip r:embed="rId4"/>
                <a:stretch>
                  <a:fillRect l="-436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B25588-05A5-4AF9-9360-80474E234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2280" y="1425960"/>
              <a:ext cx="10621080" cy="5370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B25588-05A5-4AF9-9360-80474E234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920" y="1416600"/>
                <a:ext cx="10639800" cy="53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80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AB1-4EE4-4B60-87A0-338AB34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 A LOT of definitions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BBD2-427A-4823-A416-507CDDB3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me to read things aloud to you.</a:t>
            </a:r>
          </a:p>
          <a:p>
            <a:r>
              <a:rPr lang="en-US" dirty="0"/>
              <a:t>We’ll cover the subtle/tricky things in lecture.</a:t>
            </a:r>
          </a:p>
          <a:p>
            <a:pPr lvl="1"/>
            <a:r>
              <a:rPr lang="en-US" dirty="0"/>
              <a:t>Other things are left for you to read on your own. The section is marked in the slide deck.</a:t>
            </a:r>
          </a:p>
          <a:p>
            <a:r>
              <a:rPr lang="en-US" dirty="0"/>
              <a:t>Today’s concept check should be very useful to get the definitions down! </a:t>
            </a:r>
          </a:p>
        </p:txBody>
      </p:sp>
    </p:spTree>
    <p:extLst>
      <p:ext uri="{BB962C8B-B14F-4D97-AF65-F5344CB8AC3E}">
        <p14:creationId xmlns:p14="http://schemas.microsoft.com/office/powerpoint/2010/main" val="386121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0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4316-7E72-439A-BEE4-6A7A654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How to show an if and only 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you have two options:</a:t>
                </a:r>
              </a:p>
              <a:p>
                <a:r>
                  <a:rPr lang="en-US" dirty="0"/>
                  <a:t>Option A (STRONGLY recommended)</a:t>
                </a:r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B (discouraged, but allowed)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if-and-only-if …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step must be an if-and-only if (in your justification AND explicitly written).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242450-C896-410B-BF2B-034F9476EC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00760" y="4887000"/>
              <a:ext cx="50040" cy="11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242450-C896-410B-BF2B-034F9476EC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400" y="4877640"/>
                <a:ext cx="68760" cy="11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17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B5F2-BEA3-45F2-96A0-6BB86EB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 (Set-Builder)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Set-Builder Notation</a:t>
                </a:r>
              </a:p>
              <a:p>
                <a:r>
                  <a:rPr lang="en-US" dirty="0"/>
                  <a:t>Build your own set!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)”</a:t>
                </a:r>
              </a:p>
              <a:p>
                <a:endParaRPr lang="en-US" dirty="0"/>
              </a:p>
              <a:p>
                <a:r>
                  <a:rPr lang="en-US" dirty="0"/>
                  <a:t>Everything that meets the conditions (causes the expression after the : to be true) is in the set. Nothing else is.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={…,−4,−2,0,2,4,…}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}={2}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/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 general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Will also see | instead of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CFA878-FC15-49A0-9183-53CEB9158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26120" y="2504160"/>
              <a:ext cx="4482360" cy="387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CFA878-FC15-49A0-9183-53CEB9158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760" y="2494800"/>
                <a:ext cx="4501080" cy="38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453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some sets!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%3=0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? 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string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contains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28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some sets!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%3=0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{…,−9, −6, −3, 0, 3, 6, 9, …}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string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contains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banana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abba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gumball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𝑏𝑏𝑎𝑎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82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 (Powerset)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0205C5-A16E-46AB-8EF7-A5F2460E1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13440" y="1985400"/>
              <a:ext cx="6501240" cy="419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0205C5-A16E-46AB-8EF7-A5F2460E1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080" y="1976040"/>
                <a:ext cx="6519960" cy="42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A = {1,2}&#10;|A| = 2&#10;|P(A)| = 4">
                <a:extLst>
                  <a:ext uri="{FF2B5EF4-FFF2-40B4-BE49-F238E27FC236}">
                    <a16:creationId xmlns:a16="http://schemas.microsoft.com/office/drawing/2014/main" id="{56932674-0B6D-4333-8AC2-B4EDF7FEEA02}"/>
                  </a:ext>
                </a:extLst>
              </p14:cNvPr>
              <p14:cNvContentPartPr/>
              <p14:nvPr/>
            </p14:nvContentPartPr>
            <p14:xfrm>
              <a:off x="8584200" y="979920"/>
              <a:ext cx="2569680" cy="3534120"/>
            </p14:xfrm>
          </p:contentPart>
        </mc:Choice>
        <mc:Fallback>
          <p:pic>
            <p:nvPicPr>
              <p:cNvPr id="6" name="Ink 5" descr="A = {1,2}&#10;|A| = 2&#10;|P(A)| = 4">
                <a:extLst>
                  <a:ext uri="{FF2B5EF4-FFF2-40B4-BE49-F238E27FC236}">
                    <a16:creationId xmlns:a16="http://schemas.microsoft.com/office/drawing/2014/main" id="{56932674-0B6D-4333-8AC2-B4EDF7FEEA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4840" y="970560"/>
                <a:ext cx="2588400" cy="35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|A| = k&#10;|P(A)| = 2^k&#10;{1,2,3}">
                <a:extLst>
                  <a:ext uri="{FF2B5EF4-FFF2-40B4-BE49-F238E27FC236}">
                    <a16:creationId xmlns:a16="http://schemas.microsoft.com/office/drawing/2014/main" id="{14565ED1-72A6-4B00-8495-8D2B885E0D7D}"/>
                  </a:ext>
                </a:extLst>
              </p14:cNvPr>
              <p14:cNvContentPartPr/>
              <p14:nvPr/>
            </p14:nvContentPartPr>
            <p14:xfrm>
              <a:off x="5978520" y="4598280"/>
              <a:ext cx="5871600" cy="1762200"/>
            </p14:xfrm>
          </p:contentPart>
        </mc:Choice>
        <mc:Fallback>
          <p:pic>
            <p:nvPicPr>
              <p:cNvPr id="8" name="Ink 7" descr="|A| = k&#10;|P(A)| = 2^k&#10;{1,2,3}">
                <a:extLst>
                  <a:ext uri="{FF2B5EF4-FFF2-40B4-BE49-F238E27FC236}">
                    <a16:creationId xmlns:a16="http://schemas.microsoft.com/office/drawing/2014/main" id="{14565ED1-72A6-4B00-8495-8D2B885E0D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69160" y="4588920"/>
                <a:ext cx="5890320" cy="17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41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73FEF-5338-4B52-B408-0F0EFBE2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EDD19-764E-4C53-B13B-AA5B6A382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(laziness)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9C5029-E02E-42FE-BB08-D6DD2775FF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3720" y="3792600"/>
              <a:ext cx="6869880" cy="289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9C5029-E02E-42FE-BB08-D6DD2775FF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360" y="3783240"/>
                <a:ext cx="6888600" cy="29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{1,2,3} {3,1,2}">
                <a:extLst>
                  <a:ext uri="{FF2B5EF4-FFF2-40B4-BE49-F238E27FC236}">
                    <a16:creationId xmlns:a16="http://schemas.microsoft.com/office/drawing/2014/main" id="{A880FFEC-C33D-4A1C-B166-7F53D771A1C3}"/>
                  </a:ext>
                </a:extLst>
              </p14:cNvPr>
              <p14:cNvContentPartPr/>
              <p14:nvPr/>
            </p14:nvContentPartPr>
            <p14:xfrm>
              <a:off x="5757840" y="370080"/>
              <a:ext cx="5547240" cy="752760"/>
            </p14:xfrm>
          </p:contentPart>
        </mc:Choice>
        <mc:Fallback>
          <p:pic>
            <p:nvPicPr>
              <p:cNvPr id="7" name="Ink 6" descr="{1,2,3} {3,1,2}">
                <a:extLst>
                  <a:ext uri="{FF2B5EF4-FFF2-40B4-BE49-F238E27FC236}">
                    <a16:creationId xmlns:a16="http://schemas.microsoft.com/office/drawing/2014/main" id="{A880FFEC-C33D-4A1C-B166-7F53D771A1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8480" y="360720"/>
                <a:ext cx="5565960" cy="7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(practice)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Proof: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Start with the outline. What </a:t>
                </a:r>
                <a:r>
                  <a:rPr lang="en-US" b="1" dirty="0"/>
                  <a:t>two </a:t>
                </a:r>
                <a:r>
                  <a:rPr lang="en-US" dirty="0"/>
                  <a:t>things do we need to show? For each, where do we start and end?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Proof:</a:t>
                </a:r>
                <a:br>
                  <a:rPr lang="en-US" sz="2400" dirty="0"/>
                </a:br>
                <a:r>
                  <a:rPr lang="en-US" sz="2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Combining the two directions, since both sets are subsets of each other, we have: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  <a:blipFill>
                <a:blip r:embed="rId2"/>
                <a:stretch>
                  <a:fillRect l="-1089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51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4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28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699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3,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3,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8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D055C2-F7C4-4C3F-9D9B-15EBBD05EE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4440" y="1909440"/>
              <a:ext cx="6050520" cy="346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D055C2-F7C4-4C3F-9D9B-15EBBD05EE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080" y="1900080"/>
                <a:ext cx="6069240" cy="34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element-of symbol">
                <a:extLst>
                  <a:ext uri="{FF2B5EF4-FFF2-40B4-BE49-F238E27FC236}">
                    <a16:creationId xmlns:a16="http://schemas.microsoft.com/office/drawing/2014/main" id="{9DB596C8-0447-44F8-9D48-2DA7B4E4FFCF}"/>
                  </a:ext>
                </a:extLst>
              </p14:cNvPr>
              <p14:cNvContentPartPr/>
              <p14:nvPr/>
            </p14:nvContentPartPr>
            <p14:xfrm>
              <a:off x="6168960" y="658080"/>
              <a:ext cx="372240" cy="572040"/>
            </p14:xfrm>
          </p:contentPart>
        </mc:Choice>
        <mc:Fallback>
          <p:pic>
            <p:nvPicPr>
              <p:cNvPr id="6" name="Ink 5" descr="element-of symbol">
                <a:extLst>
                  <a:ext uri="{FF2B5EF4-FFF2-40B4-BE49-F238E27FC236}">
                    <a16:creationId xmlns:a16="http://schemas.microsoft.com/office/drawing/2014/main" id="{9DB596C8-0447-44F8-9D48-2DA7B4E4FF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9600" y="648720"/>
                <a:ext cx="39096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subset-of symbol">
                <a:extLst>
                  <a:ext uri="{FF2B5EF4-FFF2-40B4-BE49-F238E27FC236}">
                    <a16:creationId xmlns:a16="http://schemas.microsoft.com/office/drawing/2014/main" id="{CA817DE5-6529-470E-B562-46D17521622B}"/>
                  </a:ext>
                </a:extLst>
              </p14:cNvPr>
              <p14:cNvContentPartPr/>
              <p14:nvPr/>
            </p14:nvContentPartPr>
            <p14:xfrm>
              <a:off x="9873720" y="320760"/>
              <a:ext cx="1260360" cy="776880"/>
            </p14:xfrm>
          </p:contentPart>
        </mc:Choice>
        <mc:Fallback>
          <p:pic>
            <p:nvPicPr>
              <p:cNvPr id="8" name="Ink 7" descr="subset-of symbol">
                <a:extLst>
                  <a:ext uri="{FF2B5EF4-FFF2-40B4-BE49-F238E27FC236}">
                    <a16:creationId xmlns:a16="http://schemas.microsoft.com/office/drawing/2014/main" id="{CA817DE5-6529-470E-B562-46D1752162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64360" y="311400"/>
                <a:ext cx="127908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 descr="5 element-of B &#10;17 not-element-of B">
                <a:extLst>
                  <a:ext uri="{FF2B5EF4-FFF2-40B4-BE49-F238E27FC236}">
                    <a16:creationId xmlns:a16="http://schemas.microsoft.com/office/drawing/2014/main" id="{F96F6CD3-72A3-489D-A029-AFFBE4A55CA8}"/>
                  </a:ext>
                </a:extLst>
              </p14:cNvPr>
              <p14:cNvContentPartPr/>
              <p14:nvPr/>
            </p14:nvContentPartPr>
            <p14:xfrm>
              <a:off x="6147360" y="2837880"/>
              <a:ext cx="3870360" cy="759600"/>
            </p14:xfrm>
          </p:contentPart>
        </mc:Choice>
        <mc:Fallback>
          <p:pic>
            <p:nvPicPr>
              <p:cNvPr id="10" name="Ink 9" descr="5 element-of B &#10;17 not-element-of B">
                <a:extLst>
                  <a:ext uri="{FF2B5EF4-FFF2-40B4-BE49-F238E27FC236}">
                    <a16:creationId xmlns:a16="http://schemas.microsoft.com/office/drawing/2014/main" id="{F96F6CD3-72A3-489D-A029-AFFBE4A55C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000" y="2828520"/>
                <a:ext cx="3889080" cy="7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07D88-B456-49CE-A9A2-216D6A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 Your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C059-7207-441F-967B-DDC2AB05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old friends (and some new ones)</a:t>
            </a:r>
            <a:br>
              <a:rPr lang="en-US" dirty="0"/>
            </a:br>
            <a:r>
              <a:rPr lang="en-US" dirty="0"/>
              <a:t>with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Our natural numbers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ctr"/>
                <a:r>
                  <a:rPr lang="en-US" dirty="0"/>
                  <a:t>Common in CS, other resources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blipFill>
                <a:blip r:embed="rId3"/>
                <a:stretch>
                  <a:fillRect r="-4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7119" y="4943632"/>
            <a:ext cx="3952875" cy="857565"/>
          </a:xfrm>
          <a:prstGeom prst="wedgeRectCallout">
            <a:avLst>
              <a:gd name="adj1" fmla="val -4009"/>
              <a:gd name="adj2" fmla="val -22219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the real numbers:</a:t>
            </a:r>
          </a:p>
          <a:p>
            <a:pPr algn="ctr"/>
            <a:r>
              <a:rPr lang="en-US" dirty="0"/>
              <a:t>In LaTeX \</a:t>
            </a:r>
            <a:r>
              <a:rPr lang="en-US" dirty="0" err="1"/>
              <a:t>mathbb</a:t>
            </a:r>
            <a:r>
              <a:rPr lang="en-US" dirty="0"/>
              <a:t>{R}</a:t>
            </a:r>
          </a:p>
          <a:p>
            <a:pPr algn="ctr"/>
            <a:r>
              <a:rPr lang="en-US" dirty="0"/>
              <a:t>In Office \</a:t>
            </a:r>
            <a:r>
              <a:rPr lang="en-US" dirty="0" err="1"/>
              <a:t>doubleR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78744" y="5543707"/>
            <a:ext cx="4246281" cy="857565"/>
          </a:xfrm>
          <a:prstGeom prst="wedgeRectCallout">
            <a:avLst>
              <a:gd name="adj1" fmla="val -115575"/>
              <a:gd name="adj2" fmla="val -1844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empty set symbol </a:t>
            </a:r>
            <a:r>
              <a:rPr lang="en-US" sz="18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</a:t>
            </a:r>
            <a:r>
              <a:rPr lang="en-US" dirty="0"/>
              <a:t>,  not {}.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LaTex</a:t>
            </a:r>
            <a:r>
              <a:rPr lang="en-US" dirty="0"/>
              <a:t> \</a:t>
            </a:r>
            <a:r>
              <a:rPr lang="en-US" dirty="0" err="1"/>
              <a:t>varnothing</a:t>
            </a:r>
            <a:r>
              <a:rPr lang="en-US" dirty="0"/>
              <a:t> In Office \</a:t>
            </a:r>
            <a:r>
              <a:rPr lang="en-US" dirty="0" err="1"/>
              <a:t>emptyset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340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04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C1E144-9B6E-4AF4-A4C2-C65CDBD206D5}"/>
                  </a:ext>
                </a:extLst>
              </p14:cNvPr>
              <p14:cNvContentPartPr/>
              <p14:nvPr/>
            </p14:nvContentPartPr>
            <p14:xfrm>
              <a:off x="718560" y="2520360"/>
              <a:ext cx="11508840" cy="186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C1E144-9B6E-4AF4-A4C2-C65CDBD206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200" y="2511000"/>
                <a:ext cx="11527560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1 element-of A">
                <a:extLst>
                  <a:ext uri="{FF2B5EF4-FFF2-40B4-BE49-F238E27FC236}">
                    <a16:creationId xmlns:a16="http://schemas.microsoft.com/office/drawing/2014/main" id="{E2D872F8-8333-42DE-AA28-B3A55E5CBFB0}"/>
                  </a:ext>
                </a:extLst>
              </p14:cNvPr>
              <p14:cNvContentPartPr/>
              <p14:nvPr/>
            </p14:nvContentPartPr>
            <p14:xfrm>
              <a:off x="4554720" y="2686680"/>
              <a:ext cx="1379880" cy="883440"/>
            </p14:xfrm>
          </p:contentPart>
        </mc:Choice>
        <mc:Fallback>
          <p:pic>
            <p:nvPicPr>
              <p:cNvPr id="6" name="Ink 5" descr="1 element-of A">
                <a:extLst>
                  <a:ext uri="{FF2B5EF4-FFF2-40B4-BE49-F238E27FC236}">
                    <a16:creationId xmlns:a16="http://schemas.microsoft.com/office/drawing/2014/main" id="{E2D872F8-8333-42DE-AA28-B3A55E5CBF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5360" y="2677320"/>
                <a:ext cx="139860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B = {{1}, {2}, {3}}&#10;{1} element-of B&#10;{1} not-subset-of B&#10;{{1}} subset-of B">
                <a:extLst>
                  <a:ext uri="{FF2B5EF4-FFF2-40B4-BE49-F238E27FC236}">
                    <a16:creationId xmlns:a16="http://schemas.microsoft.com/office/drawing/2014/main" id="{0850DDE3-F864-4329-A126-5D0A31B9D4CD}"/>
                  </a:ext>
                </a:extLst>
              </p14:cNvPr>
              <p14:cNvContentPartPr/>
              <p14:nvPr/>
            </p14:nvContentPartPr>
            <p14:xfrm>
              <a:off x="6766920" y="127800"/>
              <a:ext cx="4527360" cy="4878360"/>
            </p14:xfrm>
          </p:contentPart>
        </mc:Choice>
        <mc:Fallback>
          <p:pic>
            <p:nvPicPr>
              <p:cNvPr id="8" name="Ink 7" descr="B = {{1}, {2}, {3}}&#10;{1} element-of B&#10;{1} not-subset-of B&#10;{{1}} subset-of B">
                <a:extLst>
                  <a:ext uri="{FF2B5EF4-FFF2-40B4-BE49-F238E27FC236}">
                    <a16:creationId xmlns:a16="http://schemas.microsoft.com/office/drawing/2014/main" id="{0850DDE3-F864-4329-A126-5D0A31B9D4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7560" y="118440"/>
                <a:ext cx="4546080" cy="48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 descr="C = {{1}, 2, {{3}}}">
                <a:extLst>
                  <a:ext uri="{FF2B5EF4-FFF2-40B4-BE49-F238E27FC236}">
                    <a16:creationId xmlns:a16="http://schemas.microsoft.com/office/drawing/2014/main" id="{CDFBE625-AAD4-4650-AFE1-B697490A8249}"/>
                  </a:ext>
                </a:extLst>
              </p14:cNvPr>
              <p14:cNvContentPartPr/>
              <p14:nvPr/>
            </p14:nvContentPartPr>
            <p14:xfrm>
              <a:off x="5844600" y="5108400"/>
              <a:ext cx="5189040" cy="1285920"/>
            </p14:xfrm>
          </p:contentPart>
        </mc:Choice>
        <mc:Fallback>
          <p:pic>
            <p:nvPicPr>
              <p:cNvPr id="10" name="Ink 9" descr="C = {{1}, 2, {{3}}}">
                <a:extLst>
                  <a:ext uri="{FF2B5EF4-FFF2-40B4-BE49-F238E27FC236}">
                    <a16:creationId xmlns:a16="http://schemas.microsoft.com/office/drawing/2014/main" id="{CDFBE625-AAD4-4650-AFE1-B697490A82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5240" y="5099040"/>
                <a:ext cx="5207760" cy="13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E4F1A1-C147-4AD8-8182-BD9675B79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7760" y="1888920"/>
              <a:ext cx="2623680" cy="396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E4F1A1-C147-4AD8-8182-BD9675B79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00" y="1879560"/>
                <a:ext cx="2642400" cy="39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715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6BBB35-3808-490F-A2B1-76F3FB2546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882240" y="1861920"/>
              <a:ext cx="4398480" cy="3538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6BBB35-3808-490F-A2B1-76F3FB2546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2880" y="1852560"/>
                <a:ext cx="4417200" cy="35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FOR-ALL(x) [(x element-of A RIGHT-ARROW x element-of B) AND (x element-of B RIGHT-ARROW x element-of A)]">
                <a:extLst>
                  <a:ext uri="{FF2B5EF4-FFF2-40B4-BE49-F238E27FC236}">
                    <a16:creationId xmlns:a16="http://schemas.microsoft.com/office/drawing/2014/main" id="{2F46FE17-1029-4BA7-8CC3-BD8A8E35EDC5}"/>
                  </a:ext>
                </a:extLst>
              </p14:cNvPr>
              <p14:cNvContentPartPr/>
              <p14:nvPr/>
            </p14:nvContentPartPr>
            <p14:xfrm>
              <a:off x="3769560" y="5401440"/>
              <a:ext cx="6759360" cy="1006560"/>
            </p14:xfrm>
          </p:contentPart>
        </mc:Choice>
        <mc:Fallback>
          <p:pic>
            <p:nvPicPr>
              <p:cNvPr id="8" name="Ink 7" descr="FOR-ALL(x) [(x element-of A RIGHT-ARROW x element-of B) AND (x element-of B RIGHT-ARROW x element-of A)]">
                <a:extLst>
                  <a:ext uri="{FF2B5EF4-FFF2-40B4-BE49-F238E27FC236}">
                    <a16:creationId xmlns:a16="http://schemas.microsoft.com/office/drawing/2014/main" id="{2F46FE17-1029-4BA7-8CC3-BD8A8E35ED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0200" y="5392080"/>
                <a:ext cx="6778080" cy="10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19371C-B2B5-48C6-8154-FE0FFC621E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Skeleton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19371C-B2B5-48C6-8154-FE0FFC621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76ABE4-0A0D-4683-A30C-951ACDAE4E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48040" y="1338480"/>
              <a:ext cx="10653120" cy="4986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76ABE4-0A0D-4683-A30C-951ACDAE4E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8680" y="1329120"/>
                <a:ext cx="10671840" cy="50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7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1345</TotalTime>
  <Words>3227</Words>
  <Application>Microsoft Office PowerPoint</Application>
  <PresentationFormat>Widescreen</PresentationFormat>
  <Paragraphs>382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Sets</vt:lpstr>
      <vt:lpstr>We’ve got A LOT of definitions today</vt:lpstr>
      <vt:lpstr>Set Basics 1 </vt:lpstr>
      <vt:lpstr>Set Basics 2</vt:lpstr>
      <vt:lpstr>Set Basics 3</vt:lpstr>
      <vt:lpstr>Try it! (setup)</vt:lpstr>
      <vt:lpstr>Try it! (answers)</vt:lpstr>
      <vt:lpstr>Definitions</vt:lpstr>
      <vt:lpstr>Proof Skeleton for ⊆</vt:lpstr>
      <vt:lpstr>Proof Skeleton for =</vt:lpstr>
      <vt:lpstr>What do we do with sets?</vt:lpstr>
      <vt:lpstr>Venn Diagram representations of union, intersect, and complement</vt:lpstr>
      <vt:lpstr>Proofs with sets</vt:lpstr>
      <vt:lpstr>A proof!</vt:lpstr>
      <vt:lpstr>Intuition for A ̅∩B ̅=(A∪B) ̅ </vt:lpstr>
      <vt:lpstr>Intuition for A ̅∩B ̅=(A∪B) ̅  (complete)</vt:lpstr>
      <vt:lpstr>A proof skeleton!</vt:lpstr>
      <vt:lpstr>A half-complete proof!</vt:lpstr>
      <vt:lpstr>A complete proof!</vt:lpstr>
      <vt:lpstr>Proof-writing advice</vt:lpstr>
      <vt:lpstr>Summary: How to show an if and only if</vt:lpstr>
      <vt:lpstr>Two More Set Operations (Set-Builder)</vt:lpstr>
      <vt:lpstr>Build some sets! (setup)</vt:lpstr>
      <vt:lpstr>Build some sets! (answers)</vt:lpstr>
      <vt:lpstr>Two More Set Operations (Powerset)</vt:lpstr>
      <vt:lpstr>Recursive Set Definitions</vt:lpstr>
      <vt:lpstr>Recursive Definition of Sets</vt:lpstr>
      <vt:lpstr>Recursive Definitions of Sets (laziness)</vt:lpstr>
      <vt:lpstr>Recursive Definitions of Sets (examples)</vt:lpstr>
      <vt:lpstr>Recursive Definitions of Sets (practice)</vt:lpstr>
      <vt:lpstr>Extra Set Practice</vt:lpstr>
      <vt:lpstr>Extra Set Practice (example 1, p1)</vt:lpstr>
      <vt:lpstr>Extra Set Practice (example 1, p2)</vt:lpstr>
      <vt:lpstr>Extra Set Practice (example 1, p3)</vt:lpstr>
      <vt:lpstr>Extra Set Practice (example 2, p1)</vt:lpstr>
      <vt:lpstr>Extra Set Practice (example 2, p2)</vt:lpstr>
      <vt:lpstr>Extra Set Practice (example 2, p3)</vt:lpstr>
      <vt:lpstr>Extra Set Practice (example 3, p1)</vt:lpstr>
      <vt:lpstr>Extra Set Practice (example 3, p2)</vt:lpstr>
      <vt:lpstr>Read on Your Own</vt:lpstr>
      <vt:lpstr>Some old friends (and some new ones)</vt:lpstr>
      <vt:lpstr>Some old friends (and some new ones) with notes</vt:lpstr>
      <vt:lpstr>More Connectors! (1)</vt:lpstr>
      <vt:lpstr>More Connectors!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45</cp:revision>
  <cp:lastPrinted>2024-10-24T18:20:13Z</cp:lastPrinted>
  <dcterms:created xsi:type="dcterms:W3CDTF">2022-01-23T01:22:14Z</dcterms:created>
  <dcterms:modified xsi:type="dcterms:W3CDTF">2025-10-28T03:17:52Z</dcterms:modified>
</cp:coreProperties>
</file>