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60" r:id="rId3"/>
    <p:sldId id="270" r:id="rId4"/>
    <p:sldId id="275" r:id="rId5"/>
    <p:sldId id="276" r:id="rId6"/>
    <p:sldId id="277" r:id="rId7"/>
    <p:sldId id="364" r:id="rId8"/>
    <p:sldId id="346" r:id="rId9"/>
    <p:sldId id="303" r:id="rId10"/>
    <p:sldId id="304" r:id="rId11"/>
    <p:sldId id="347" r:id="rId12"/>
    <p:sldId id="379" r:id="rId13"/>
    <p:sldId id="358" r:id="rId14"/>
    <p:sldId id="359" r:id="rId15"/>
    <p:sldId id="380" r:id="rId16"/>
    <p:sldId id="381" r:id="rId17"/>
    <p:sldId id="382" r:id="rId18"/>
    <p:sldId id="361" r:id="rId19"/>
    <p:sldId id="389" r:id="rId20"/>
    <p:sldId id="362" r:id="rId21"/>
    <p:sldId id="367" r:id="rId22"/>
    <p:sldId id="368" r:id="rId23"/>
    <p:sldId id="390" r:id="rId24"/>
    <p:sldId id="391" r:id="rId25"/>
    <p:sldId id="369" r:id="rId26"/>
    <p:sldId id="383" r:id="rId27"/>
    <p:sldId id="258" r:id="rId28"/>
    <p:sldId id="260" r:id="rId29"/>
    <p:sldId id="283" r:id="rId30"/>
    <p:sldId id="284" r:id="rId31"/>
    <p:sldId id="321" r:id="rId32"/>
    <p:sldId id="336" r:id="rId33"/>
    <p:sldId id="385" r:id="rId34"/>
    <p:sldId id="384" r:id="rId35"/>
    <p:sldId id="337" r:id="rId36"/>
    <p:sldId id="387" r:id="rId37"/>
    <p:sldId id="386" r:id="rId38"/>
    <p:sldId id="338" r:id="rId39"/>
    <p:sldId id="388" r:id="rId40"/>
    <p:sldId id="349" r:id="rId41"/>
    <p:sldId id="350" r:id="rId42"/>
    <p:sldId id="356" r:id="rId43"/>
    <p:sldId id="357" r:id="rId44"/>
    <p:sldId id="297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5730" autoAdjust="0"/>
  </p:normalViewPr>
  <p:slideViewPr>
    <p:cSldViewPr snapToGrid="0">
      <p:cViewPr varScale="1">
        <p:scale>
          <a:sx n="76" d="100"/>
          <a:sy n="76" d="100"/>
        </p:scale>
        <p:origin x="51" y="453"/>
      </p:cViewPr>
      <p:guideLst/>
    </p:cSldViewPr>
  </p:slideViewPr>
  <p:outlineViewPr>
    <p:cViewPr>
      <p:scale>
        <a:sx n="33" d="100"/>
        <a:sy n="33" d="100"/>
      </p:scale>
      <p:origin x="0" y="-89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BD6FB17E-CAC6-496A-9798-B0E73618E8B3}"/>
    <pc:docChg chg="custSel modSld">
      <pc:chgData name="mnats" userId="2d5df061-6255-4755-935c-bfd826af269a" providerId="ADAL" clId="{BD6FB17E-CAC6-496A-9798-B0E73618E8B3}" dt="2025-10-28T03:08:41.973" v="1993" actId="962"/>
      <pc:docMkLst>
        <pc:docMk/>
      </pc:docMkLst>
      <pc:sldChg chg="addSp delSp modSp mod">
        <pc:chgData name="mnats" userId="2d5df061-6255-4755-935c-bfd826af269a" providerId="ADAL" clId="{BD6FB17E-CAC6-496A-9798-B0E73618E8B3}" dt="2025-10-28T03:08:41.973" v="1993" actId="962"/>
        <pc:sldMkLst>
          <pc:docMk/>
          <pc:sldMk cId="1998269380" sldId="256"/>
        </pc:sldMkLst>
        <pc:spChg chg="add del mod">
          <ac:chgData name="mnats" userId="2d5df061-6255-4755-935c-bfd826af269a" providerId="ADAL" clId="{BD6FB17E-CAC6-496A-9798-B0E73618E8B3}" dt="2025-10-27T19:23:09.733" v="14" actId="478"/>
          <ac:spMkLst>
            <pc:docMk/>
            <pc:sldMk cId="1998269380" sldId="256"/>
            <ac:spMk id="4" creationId="{978BA69C-5A44-450D-B0B7-9DB5CE90D937}"/>
          </ac:spMkLst>
        </pc:spChg>
        <pc:spChg chg="add del">
          <ac:chgData name="mnats" userId="2d5df061-6255-4755-935c-bfd826af269a" providerId="ADAL" clId="{BD6FB17E-CAC6-496A-9798-B0E73618E8B3}" dt="2025-10-27T19:23:05.622" v="11"/>
          <ac:spMkLst>
            <pc:docMk/>
            <pc:sldMk cId="1998269380" sldId="256"/>
            <ac:spMk id="5" creationId="{F4EDABC7-34BE-437A-9B0F-3C098362E4EE}"/>
          </ac:spMkLst>
        </pc:spChg>
        <pc:picChg chg="add mod">
          <ac:chgData name="mnats" userId="2d5df061-6255-4755-935c-bfd826af269a" providerId="ADAL" clId="{BD6FB17E-CAC6-496A-9798-B0E73618E8B3}" dt="2025-10-28T03:08:41.973" v="1993" actId="962"/>
          <ac:picMkLst>
            <pc:docMk/>
            <pc:sldMk cId="1998269380" sldId="256"/>
            <ac:picMk id="6" creationId="{B6E09E8A-5AB1-47FB-9164-DAA78F6A09D8}"/>
          </ac:picMkLst>
        </pc:picChg>
      </pc:sldChg>
      <pc:sldChg chg="addSp modSp mod">
        <pc:chgData name="mnats" userId="2d5df061-6255-4755-935c-bfd826af269a" providerId="ADAL" clId="{BD6FB17E-CAC6-496A-9798-B0E73618E8B3}" dt="2025-10-28T03:00:25.704" v="64" actId="962"/>
        <pc:sldMkLst>
          <pc:docMk/>
          <pc:sldMk cId="833422991" sldId="270"/>
        </pc:sldMkLst>
        <pc:inkChg chg="add mod">
          <ac:chgData name="mnats" userId="2d5df061-6255-4755-935c-bfd826af269a" providerId="ADAL" clId="{BD6FB17E-CAC6-496A-9798-B0E73618E8B3}" dt="2025-10-28T03:00:25.704" v="64" actId="962"/>
          <ac:inkMkLst>
            <pc:docMk/>
            <pc:sldMk cId="833422991" sldId="270"/>
            <ac:inkMk id="3" creationId="{BA9B9509-CD71-4863-B7D8-412F872692C9}"/>
          </ac:inkMkLst>
        </pc:inkChg>
        <pc:inkChg chg="add mod">
          <ac:chgData name="mnats" userId="2d5df061-6255-4755-935c-bfd826af269a" providerId="ADAL" clId="{BD6FB17E-CAC6-496A-9798-B0E73618E8B3}" dt="2025-10-28T03:00:03.858" v="61" actId="962"/>
          <ac:inkMkLst>
            <pc:docMk/>
            <pc:sldMk cId="833422991" sldId="270"/>
            <ac:inkMk id="7" creationId="{F11E71F4-6794-4C96-A28A-1E4D5611E574}"/>
          </ac:inkMkLst>
        </pc:inkChg>
      </pc:sldChg>
      <pc:sldChg chg="addSp modSp mod">
        <pc:chgData name="mnats" userId="2d5df061-6255-4755-935c-bfd826af269a" providerId="ADAL" clId="{BD6FB17E-CAC6-496A-9798-B0E73618E8B3}" dt="2025-10-28T03:01:05.005" v="191" actId="962"/>
        <pc:sldMkLst>
          <pc:docMk/>
          <pc:sldMk cId="4123900356" sldId="275"/>
        </pc:sldMkLst>
        <pc:inkChg chg="add mod">
          <ac:chgData name="mnats" userId="2d5df061-6255-4755-935c-bfd826af269a" providerId="ADAL" clId="{BD6FB17E-CAC6-496A-9798-B0E73618E8B3}" dt="2025-10-28T03:01:05.005" v="191" actId="962"/>
          <ac:inkMkLst>
            <pc:docMk/>
            <pc:sldMk cId="4123900356" sldId="275"/>
            <ac:inkMk id="4" creationId="{1B09B8EF-8F64-4F09-928D-DF3AA16F7CD5}"/>
          </ac:inkMkLst>
        </pc:inkChg>
        <pc:inkChg chg="add mod">
          <ac:chgData name="mnats" userId="2d5df061-6255-4755-935c-bfd826af269a" providerId="ADAL" clId="{BD6FB17E-CAC6-496A-9798-B0E73618E8B3}" dt="2025-10-28T03:00:39.429" v="108" actId="962"/>
          <ac:inkMkLst>
            <pc:docMk/>
            <pc:sldMk cId="4123900356" sldId="275"/>
            <ac:inkMk id="6" creationId="{42E23157-F7AA-4E89-B77B-9A03693B3EBE}"/>
          </ac:inkMkLst>
        </pc:inkChg>
        <pc:inkChg chg="add mod">
          <ac:chgData name="mnats" userId="2d5df061-6255-4755-935c-bfd826af269a" providerId="ADAL" clId="{BD6FB17E-CAC6-496A-9798-B0E73618E8B3}" dt="2025-10-28T03:00:49.374" v="138" actId="962"/>
          <ac:inkMkLst>
            <pc:docMk/>
            <pc:sldMk cId="4123900356" sldId="275"/>
            <ac:inkMk id="8" creationId="{81ADFE9A-C75D-4F3E-8E0E-8D9E96187BD6}"/>
          </ac:inkMkLst>
        </pc:inkChg>
        <pc:inkChg chg="add mod">
          <ac:chgData name="mnats" userId="2d5df061-6255-4755-935c-bfd826af269a" providerId="ADAL" clId="{BD6FB17E-CAC6-496A-9798-B0E73618E8B3}" dt="2025-10-28T03:01:01.878" v="190" actId="962"/>
          <ac:inkMkLst>
            <pc:docMk/>
            <pc:sldMk cId="4123900356" sldId="275"/>
            <ac:inkMk id="10" creationId="{B55192C5-EAA0-43EA-B387-65DE89011E7B}"/>
          </ac:inkMkLst>
        </pc:inkChg>
      </pc:sldChg>
      <pc:sldChg chg="addSp modSp mod">
        <pc:chgData name="mnats" userId="2d5df061-6255-4755-935c-bfd826af269a" providerId="ADAL" clId="{BD6FB17E-CAC6-496A-9798-B0E73618E8B3}" dt="2025-10-28T03:02:09.472" v="428" actId="962"/>
        <pc:sldMkLst>
          <pc:docMk/>
          <pc:sldMk cId="966177571" sldId="276"/>
        </pc:sldMkLst>
        <pc:inkChg chg="add mod">
          <ac:chgData name="mnats" userId="2d5df061-6255-4755-935c-bfd826af269a" providerId="ADAL" clId="{BD6FB17E-CAC6-496A-9798-B0E73618E8B3}" dt="2025-10-28T03:02:09.472" v="428" actId="962"/>
          <ac:inkMkLst>
            <pc:docMk/>
            <pc:sldMk cId="966177571" sldId="276"/>
            <ac:inkMk id="4" creationId="{3B3B581C-FFA9-4F4A-B105-CF2874B54F7E}"/>
          </ac:inkMkLst>
        </pc:inkChg>
        <pc:inkChg chg="add mod">
          <ac:chgData name="mnats" userId="2d5df061-6255-4755-935c-bfd826af269a" providerId="ADAL" clId="{BD6FB17E-CAC6-496A-9798-B0E73618E8B3}" dt="2025-10-28T03:01:19.508" v="231" actId="962"/>
          <ac:inkMkLst>
            <pc:docMk/>
            <pc:sldMk cId="966177571" sldId="276"/>
            <ac:inkMk id="6" creationId="{49DD60CA-C14C-4E38-A27C-A567BF3D2377}"/>
          </ac:inkMkLst>
        </pc:inkChg>
        <pc:inkChg chg="add mod">
          <ac:chgData name="mnats" userId="2d5df061-6255-4755-935c-bfd826af269a" providerId="ADAL" clId="{BD6FB17E-CAC6-496A-9798-B0E73618E8B3}" dt="2025-10-28T03:01:28.946" v="261" actId="962"/>
          <ac:inkMkLst>
            <pc:docMk/>
            <pc:sldMk cId="966177571" sldId="276"/>
            <ac:inkMk id="8" creationId="{69CBBBEE-45C8-4069-8C90-46C47A3A42BF}"/>
          </ac:inkMkLst>
        </pc:inkChg>
        <pc:inkChg chg="add mod">
          <ac:chgData name="mnats" userId="2d5df061-6255-4755-935c-bfd826af269a" providerId="ADAL" clId="{BD6FB17E-CAC6-496A-9798-B0E73618E8B3}" dt="2025-10-28T03:02:07.223" v="427" actId="962"/>
          <ac:inkMkLst>
            <pc:docMk/>
            <pc:sldMk cId="966177571" sldId="276"/>
            <ac:inkMk id="10" creationId="{315358F1-545B-477E-A0C3-D21F3FD3A39B}"/>
          </ac:inkMkLst>
        </pc:inkChg>
      </pc:sldChg>
      <pc:sldChg chg="addSp modSp mod">
        <pc:chgData name="mnats" userId="2d5df061-6255-4755-935c-bfd826af269a" providerId="ADAL" clId="{BD6FB17E-CAC6-496A-9798-B0E73618E8B3}" dt="2025-10-28T03:02:12.457" v="429" actId="962"/>
        <pc:sldMkLst>
          <pc:docMk/>
          <pc:sldMk cId="2077006494" sldId="277"/>
        </pc:sldMkLst>
        <pc:inkChg chg="add mod">
          <ac:chgData name="mnats" userId="2d5df061-6255-4755-935c-bfd826af269a" providerId="ADAL" clId="{BD6FB17E-CAC6-496A-9798-B0E73618E8B3}" dt="2025-10-28T03:02:12.457" v="429" actId="962"/>
          <ac:inkMkLst>
            <pc:docMk/>
            <pc:sldMk cId="2077006494" sldId="277"/>
            <ac:inkMk id="4" creationId="{4F8D2F3A-E19D-48A6-940E-45F885F8B6BB}"/>
          </ac:inkMkLst>
        </pc:inkChg>
      </pc:sldChg>
      <pc:sldChg chg="addSp modSp mod">
        <pc:chgData name="mnats" userId="2d5df061-6255-4755-935c-bfd826af269a" providerId="ADAL" clId="{BD6FB17E-CAC6-496A-9798-B0E73618E8B3}" dt="2025-10-28T03:02:43.343" v="547" actId="962"/>
        <pc:sldMkLst>
          <pc:docMk/>
          <pc:sldMk cId="507700894" sldId="303"/>
        </pc:sldMkLst>
        <pc:inkChg chg="add mod">
          <ac:chgData name="mnats" userId="2d5df061-6255-4755-935c-bfd826af269a" providerId="ADAL" clId="{BD6FB17E-CAC6-496A-9798-B0E73618E8B3}" dt="2025-10-28T03:02:43.343" v="547" actId="962"/>
          <ac:inkMkLst>
            <pc:docMk/>
            <pc:sldMk cId="507700894" sldId="303"/>
            <ac:inkMk id="5" creationId="{F88487CF-FDFC-49F1-A026-38D025C7E2C4}"/>
          </ac:inkMkLst>
        </pc:inkChg>
      </pc:sldChg>
      <pc:sldChg chg="addSp modSp mod">
        <pc:chgData name="mnats" userId="2d5df061-6255-4755-935c-bfd826af269a" providerId="ADAL" clId="{BD6FB17E-CAC6-496A-9798-B0E73618E8B3}" dt="2025-10-28T03:02:38.527" v="546" actId="962"/>
        <pc:sldMkLst>
          <pc:docMk/>
          <pc:sldMk cId="526793695" sldId="346"/>
        </pc:sldMkLst>
        <pc:inkChg chg="add mod">
          <ac:chgData name="mnats" userId="2d5df061-6255-4755-935c-bfd826af269a" providerId="ADAL" clId="{BD6FB17E-CAC6-496A-9798-B0E73618E8B3}" dt="2025-10-28T03:02:38.527" v="546" actId="962"/>
          <ac:inkMkLst>
            <pc:docMk/>
            <pc:sldMk cId="526793695" sldId="346"/>
            <ac:inkMk id="6" creationId="{D9917CA1-7BAA-4F61-B0B3-0E5E77058C96}"/>
          </ac:inkMkLst>
        </pc:inkChg>
      </pc:sldChg>
      <pc:sldChg chg="addSp modSp mod">
        <pc:chgData name="mnats" userId="2d5df061-6255-4755-935c-bfd826af269a" providerId="ADAL" clId="{BD6FB17E-CAC6-496A-9798-B0E73618E8B3}" dt="2025-10-28T03:03:09.486" v="632" actId="962"/>
        <pc:sldMkLst>
          <pc:docMk/>
          <pc:sldMk cId="819183567" sldId="347"/>
        </pc:sldMkLst>
        <pc:inkChg chg="add mod">
          <ac:chgData name="mnats" userId="2d5df061-6255-4755-935c-bfd826af269a" providerId="ADAL" clId="{BD6FB17E-CAC6-496A-9798-B0E73618E8B3}" dt="2025-10-28T03:03:09.486" v="632" actId="962"/>
          <ac:inkMkLst>
            <pc:docMk/>
            <pc:sldMk cId="819183567" sldId="347"/>
            <ac:inkMk id="5" creationId="{5C619C3B-E0F6-49A7-B044-8EB444749C8B}"/>
          </ac:inkMkLst>
        </pc:inkChg>
        <pc:inkChg chg="add mod">
          <ac:chgData name="mnats" userId="2d5df061-6255-4755-935c-bfd826af269a" providerId="ADAL" clId="{BD6FB17E-CAC6-496A-9798-B0E73618E8B3}" dt="2025-10-28T03:02:54.565" v="573" actId="962"/>
          <ac:inkMkLst>
            <pc:docMk/>
            <pc:sldMk cId="819183567" sldId="347"/>
            <ac:inkMk id="7" creationId="{F5221AD7-1FFA-48AA-BFEB-DFE8B667A928}"/>
          </ac:inkMkLst>
        </pc:inkChg>
        <pc:inkChg chg="add mod">
          <ac:chgData name="mnats" userId="2d5df061-6255-4755-935c-bfd826af269a" providerId="ADAL" clId="{BD6FB17E-CAC6-496A-9798-B0E73618E8B3}" dt="2025-10-28T03:03:06.462" v="631" actId="962"/>
          <ac:inkMkLst>
            <pc:docMk/>
            <pc:sldMk cId="819183567" sldId="347"/>
            <ac:inkMk id="9" creationId="{0C777BB5-A552-40B6-B0A8-14ECCFA71E7D}"/>
          </ac:inkMkLst>
        </pc:inkChg>
      </pc:sldChg>
      <pc:sldChg chg="addSp modSp mod">
        <pc:chgData name="mnats" userId="2d5df061-6255-4755-935c-bfd826af269a" providerId="ADAL" clId="{BD6FB17E-CAC6-496A-9798-B0E73618E8B3}" dt="2025-10-28T03:05:00.714" v="1228" actId="962"/>
        <pc:sldMkLst>
          <pc:docMk/>
          <pc:sldMk cId="2273532244" sldId="359"/>
        </pc:sldMkLst>
        <pc:inkChg chg="add mod">
          <ac:chgData name="mnats" userId="2d5df061-6255-4755-935c-bfd826af269a" providerId="ADAL" clId="{BD6FB17E-CAC6-496A-9798-B0E73618E8B3}" dt="2025-10-28T03:05:00.714" v="1228" actId="962"/>
          <ac:inkMkLst>
            <pc:docMk/>
            <pc:sldMk cId="2273532244" sldId="359"/>
            <ac:inkMk id="5" creationId="{05712168-53A6-450C-AC33-5DB93456A536}"/>
          </ac:inkMkLst>
        </pc:inkChg>
      </pc:sldChg>
      <pc:sldChg chg="addSp modSp mod">
        <pc:chgData name="mnats" userId="2d5df061-6255-4755-935c-bfd826af269a" providerId="ADAL" clId="{BD6FB17E-CAC6-496A-9798-B0E73618E8B3}" dt="2025-10-28T03:06:52.495" v="1942" actId="962"/>
        <pc:sldMkLst>
          <pc:docMk/>
          <pc:sldMk cId="407203709" sldId="361"/>
        </pc:sldMkLst>
        <pc:inkChg chg="add mod">
          <ac:chgData name="mnats" userId="2d5df061-6255-4755-935c-bfd826af269a" providerId="ADAL" clId="{BD6FB17E-CAC6-496A-9798-B0E73618E8B3}" dt="2025-10-28T03:06:52.495" v="1942" actId="962"/>
          <ac:inkMkLst>
            <pc:docMk/>
            <pc:sldMk cId="407203709" sldId="361"/>
            <ac:inkMk id="6" creationId="{239BAF1A-A664-463C-9BC4-67A597FEF3A7}"/>
          </ac:inkMkLst>
        </pc:inkChg>
      </pc:sldChg>
      <pc:sldChg chg="addSp modSp mod">
        <pc:chgData name="mnats" userId="2d5df061-6255-4755-935c-bfd826af269a" providerId="ADAL" clId="{BD6FB17E-CAC6-496A-9798-B0E73618E8B3}" dt="2025-10-28T03:06:57.152" v="1943" actId="962"/>
        <pc:sldMkLst>
          <pc:docMk/>
          <pc:sldMk cId="4146308540" sldId="362"/>
        </pc:sldMkLst>
        <pc:inkChg chg="add mod">
          <ac:chgData name="mnats" userId="2d5df061-6255-4755-935c-bfd826af269a" providerId="ADAL" clId="{BD6FB17E-CAC6-496A-9798-B0E73618E8B3}" dt="2025-10-28T03:06:57.152" v="1943" actId="962"/>
          <ac:inkMkLst>
            <pc:docMk/>
            <pc:sldMk cId="4146308540" sldId="362"/>
            <ac:inkMk id="4" creationId="{67E8F78A-A902-46CD-8BF0-C4881E871A1A}"/>
          </ac:inkMkLst>
        </pc:inkChg>
      </pc:sldChg>
      <pc:sldChg chg="addSp modSp mod">
        <pc:chgData name="mnats" userId="2d5df061-6255-4755-935c-bfd826af269a" providerId="ADAL" clId="{BD6FB17E-CAC6-496A-9798-B0E73618E8B3}" dt="2025-10-28T03:02:34.492" v="545" actId="962"/>
        <pc:sldMkLst>
          <pc:docMk/>
          <pc:sldMk cId="3771541284" sldId="364"/>
        </pc:sldMkLst>
        <pc:inkChg chg="add mod">
          <ac:chgData name="mnats" userId="2d5df061-6255-4755-935c-bfd826af269a" providerId="ADAL" clId="{BD6FB17E-CAC6-496A-9798-B0E73618E8B3}" dt="2025-10-28T03:02:34.492" v="545" actId="962"/>
          <ac:inkMkLst>
            <pc:docMk/>
            <pc:sldMk cId="3771541284" sldId="364"/>
            <ac:inkMk id="5" creationId="{8D8119E3-1F94-4FBD-8DB1-C7B5D0DD29F2}"/>
          </ac:inkMkLst>
        </pc:inkChg>
      </pc:sldChg>
      <pc:sldChg chg="addSp">
        <pc:chgData name="mnats" userId="2d5df061-6255-4755-935c-bfd826af269a" providerId="ADAL" clId="{BD6FB17E-CAC6-496A-9798-B0E73618E8B3}" dt="2025-10-27T22:21:38.052" v="17"/>
        <pc:sldMkLst>
          <pc:docMk/>
          <pc:sldMk cId="2815170071" sldId="367"/>
        </pc:sldMkLst>
        <pc:inkChg chg="add">
          <ac:chgData name="mnats" userId="2d5df061-6255-4755-935c-bfd826af269a" providerId="ADAL" clId="{BD6FB17E-CAC6-496A-9798-B0E73618E8B3}" dt="2025-10-27T22:21:38.052" v="17"/>
          <ac:inkMkLst>
            <pc:docMk/>
            <pc:sldMk cId="2815170071" sldId="367"/>
            <ac:inkMk id="4" creationId="{DE2EF7E9-B695-489C-9931-36B8C22C55B4}"/>
          </ac:inkMkLst>
        </pc:inkChg>
      </pc:sldChg>
      <pc:sldChg chg="addSp modSp mod">
        <pc:chgData name="mnats" userId="2d5df061-6255-4755-935c-bfd826af269a" providerId="ADAL" clId="{BD6FB17E-CAC6-496A-9798-B0E73618E8B3}" dt="2025-10-28T03:07:01.783" v="1944" actId="962"/>
        <pc:sldMkLst>
          <pc:docMk/>
          <pc:sldMk cId="924533221" sldId="368"/>
        </pc:sldMkLst>
        <pc:inkChg chg="add mod">
          <ac:chgData name="mnats" userId="2d5df061-6255-4755-935c-bfd826af269a" providerId="ADAL" clId="{BD6FB17E-CAC6-496A-9798-B0E73618E8B3}" dt="2025-10-28T03:07:01.783" v="1944" actId="962"/>
          <ac:inkMkLst>
            <pc:docMk/>
            <pc:sldMk cId="924533221" sldId="368"/>
            <ac:inkMk id="5" creationId="{A62C929A-832C-44CD-BFF2-06AB5D8745B3}"/>
          </ac:inkMkLst>
        </pc:inkChg>
      </pc:sldChg>
      <pc:sldChg chg="addSp modSp mod">
        <pc:chgData name="mnats" userId="2d5df061-6255-4755-935c-bfd826af269a" providerId="ADAL" clId="{BD6FB17E-CAC6-496A-9798-B0E73618E8B3}" dt="2025-10-28T03:07:30.201" v="1991" actId="962"/>
        <pc:sldMkLst>
          <pc:docMk/>
          <pc:sldMk cId="3030417246" sldId="369"/>
        </pc:sldMkLst>
        <pc:inkChg chg="add mod">
          <ac:chgData name="mnats" userId="2d5df061-6255-4755-935c-bfd826af269a" providerId="ADAL" clId="{BD6FB17E-CAC6-496A-9798-B0E73618E8B3}" dt="2025-10-28T03:07:30.201" v="1991" actId="962"/>
          <ac:inkMkLst>
            <pc:docMk/>
            <pc:sldMk cId="3030417246" sldId="369"/>
            <ac:inkMk id="4" creationId="{B549E3B5-F915-417B-984D-3B32C16DB779}"/>
          </ac:inkMkLst>
        </pc:inkChg>
        <pc:inkChg chg="add mod">
          <ac:chgData name="mnats" userId="2d5df061-6255-4755-935c-bfd826af269a" providerId="ADAL" clId="{BD6FB17E-CAC6-496A-9798-B0E73618E8B3}" dt="2025-10-28T03:07:27.862" v="1990" actId="962"/>
          <ac:inkMkLst>
            <pc:docMk/>
            <pc:sldMk cId="3030417246" sldId="369"/>
            <ac:inkMk id="6" creationId="{8FB45EBC-29E7-43FE-B12A-A2BD7C8C3952}"/>
          </ac:inkMkLst>
        </pc:inkChg>
      </pc:sldChg>
      <pc:sldChg chg="addSp modSp mod">
        <pc:chgData name="mnats" userId="2d5df061-6255-4755-935c-bfd826af269a" providerId="ADAL" clId="{BD6FB17E-CAC6-496A-9798-B0E73618E8B3}" dt="2025-10-28T03:04:57.620" v="1227" actId="962"/>
        <pc:sldMkLst>
          <pc:docMk/>
          <pc:sldMk cId="684564720" sldId="379"/>
        </pc:sldMkLst>
        <pc:inkChg chg="add mod">
          <ac:chgData name="mnats" userId="2d5df061-6255-4755-935c-bfd826af269a" providerId="ADAL" clId="{BD6FB17E-CAC6-496A-9798-B0E73618E8B3}" dt="2025-10-28T03:04:57.620" v="1227" actId="962"/>
          <ac:inkMkLst>
            <pc:docMk/>
            <pc:sldMk cId="684564720" sldId="379"/>
            <ac:inkMk id="16" creationId="{B152165F-265C-4BF0-9C01-8A2EB87ACE62}"/>
          </ac:inkMkLst>
        </pc:inkChg>
        <pc:inkChg chg="add mod">
          <ac:chgData name="mnats" userId="2d5df061-6255-4755-935c-bfd826af269a" providerId="ADAL" clId="{BD6FB17E-CAC6-496A-9798-B0E73618E8B3}" dt="2025-10-28T03:03:37.958" v="788" actId="962"/>
          <ac:inkMkLst>
            <pc:docMk/>
            <pc:sldMk cId="684564720" sldId="379"/>
            <ac:inkMk id="25" creationId="{C49C368A-E1B6-440A-BF1A-619C94309D95}"/>
          </ac:inkMkLst>
        </pc:inkChg>
        <pc:inkChg chg="add mod">
          <ac:chgData name="mnats" userId="2d5df061-6255-4755-935c-bfd826af269a" providerId="ADAL" clId="{BD6FB17E-CAC6-496A-9798-B0E73618E8B3}" dt="2025-10-28T03:03:59.878" v="958" actId="962"/>
          <ac:inkMkLst>
            <pc:docMk/>
            <pc:sldMk cId="684564720" sldId="379"/>
            <ac:inkMk id="27" creationId="{D3F24D09-73EC-446B-9B0A-E1DA7F906943}"/>
          </ac:inkMkLst>
        </pc:inkChg>
        <pc:inkChg chg="add mod">
          <ac:chgData name="mnats" userId="2d5df061-6255-4755-935c-bfd826af269a" providerId="ADAL" clId="{BD6FB17E-CAC6-496A-9798-B0E73618E8B3}" dt="2025-10-28T03:04:21.178" v="1084" actId="962"/>
          <ac:inkMkLst>
            <pc:docMk/>
            <pc:sldMk cId="684564720" sldId="379"/>
            <ac:inkMk id="29" creationId="{1AD18551-3499-4676-BAA2-F95D9F55025B}"/>
          </ac:inkMkLst>
        </pc:inkChg>
        <pc:inkChg chg="add mod">
          <ac:chgData name="mnats" userId="2d5df061-6255-4755-935c-bfd826af269a" providerId="ADAL" clId="{BD6FB17E-CAC6-496A-9798-B0E73618E8B3}" dt="2025-10-28T03:04:37.116" v="1126" actId="962"/>
          <ac:inkMkLst>
            <pc:docMk/>
            <pc:sldMk cId="684564720" sldId="379"/>
            <ac:inkMk id="31" creationId="{FDF49C45-E9E2-48BA-9101-62F07F15F722}"/>
          </ac:inkMkLst>
        </pc:inkChg>
        <pc:inkChg chg="add mod">
          <ac:chgData name="mnats" userId="2d5df061-6255-4755-935c-bfd826af269a" providerId="ADAL" clId="{BD6FB17E-CAC6-496A-9798-B0E73618E8B3}" dt="2025-10-28T03:04:54.460" v="1226" actId="962"/>
          <ac:inkMkLst>
            <pc:docMk/>
            <pc:sldMk cId="684564720" sldId="379"/>
            <ac:inkMk id="33" creationId="{9D82CECC-B541-40AF-B858-5BD7DD3A099A}"/>
          </ac:inkMkLst>
        </pc:inkChg>
      </pc:sldChg>
      <pc:sldChg chg="addSp modSp mod">
        <pc:chgData name="mnats" userId="2d5df061-6255-4755-935c-bfd826af269a" providerId="ADAL" clId="{BD6FB17E-CAC6-496A-9798-B0E73618E8B3}" dt="2025-10-28T03:05:34.725" v="1432" actId="962"/>
        <pc:sldMkLst>
          <pc:docMk/>
          <pc:sldMk cId="1770067760" sldId="381"/>
        </pc:sldMkLst>
        <pc:inkChg chg="add mod">
          <ac:chgData name="mnats" userId="2d5df061-6255-4755-935c-bfd826af269a" providerId="ADAL" clId="{BD6FB17E-CAC6-496A-9798-B0E73618E8B3}" dt="2025-10-28T03:05:34.725" v="1432" actId="962"/>
          <ac:inkMkLst>
            <pc:docMk/>
            <pc:sldMk cId="1770067760" sldId="381"/>
            <ac:inkMk id="10" creationId="{2784A6A6-69B6-484D-BCF3-311658899787}"/>
          </ac:inkMkLst>
        </pc:inkChg>
      </pc:sldChg>
      <pc:sldChg chg="addSp modSp mod">
        <pc:chgData name="mnats" userId="2d5df061-6255-4755-935c-bfd826af269a" providerId="ADAL" clId="{BD6FB17E-CAC6-496A-9798-B0E73618E8B3}" dt="2025-10-28T03:06:48.062" v="1941" actId="962"/>
        <pc:sldMkLst>
          <pc:docMk/>
          <pc:sldMk cId="3101884789" sldId="382"/>
        </pc:sldMkLst>
        <pc:inkChg chg="add mod">
          <ac:chgData name="mnats" userId="2d5df061-6255-4755-935c-bfd826af269a" providerId="ADAL" clId="{BD6FB17E-CAC6-496A-9798-B0E73618E8B3}" dt="2025-10-28T03:06:48.062" v="1941" actId="962"/>
          <ac:inkMkLst>
            <pc:docMk/>
            <pc:sldMk cId="3101884789" sldId="382"/>
            <ac:inkMk id="6" creationId="{55F9A915-35D7-4661-AC1B-756EC22D8AB2}"/>
          </ac:inkMkLst>
        </pc:inkChg>
        <pc:inkChg chg="add mod">
          <ac:chgData name="mnats" userId="2d5df061-6255-4755-935c-bfd826af269a" providerId="ADAL" clId="{BD6FB17E-CAC6-496A-9798-B0E73618E8B3}" dt="2025-10-28T03:06:43.848" v="1940" actId="962"/>
          <ac:inkMkLst>
            <pc:docMk/>
            <pc:sldMk cId="3101884789" sldId="382"/>
            <ac:inkMk id="8" creationId="{201A0BAA-89F8-4ED3-90CF-8D0A958442CB}"/>
          </ac:inkMkLst>
        </pc:inkChg>
      </pc:sldChg>
    </pc:docChg>
  </pc:docChgLst>
  <pc:docChgLst>
    <pc:chgData name="mnats" userId="2d5df061-6255-4755-935c-bfd826af269a" providerId="ADAL" clId="{F86F69E4-C397-4E7B-9AAE-4F2A288F8A74}"/>
    <pc:docChg chg="undo custSel addSld delSld modSld">
      <pc:chgData name="mnats" userId="2d5df061-6255-4755-935c-bfd826af269a" providerId="ADAL" clId="{F86F69E4-C397-4E7B-9AAE-4F2A288F8A74}" dt="2025-10-27T18:35:38.059" v="1914"/>
      <pc:docMkLst>
        <pc:docMk/>
      </pc:docMkLst>
      <pc:sldChg chg="modSp mod">
        <pc:chgData name="mnats" userId="2d5df061-6255-4755-935c-bfd826af269a" providerId="ADAL" clId="{F86F69E4-C397-4E7B-9AAE-4F2A288F8A74}" dt="2025-10-27T12:16:03.483" v="3" actId="20577"/>
        <pc:sldMkLst>
          <pc:docMk/>
          <pc:sldMk cId="1998269380" sldId="256"/>
        </pc:sldMkLst>
        <pc:spChg chg="mod">
          <ac:chgData name="mnats" userId="2d5df061-6255-4755-935c-bfd826af269a" providerId="ADAL" clId="{F86F69E4-C397-4E7B-9AAE-4F2A288F8A74}" dt="2025-10-27T12:16:03.483" v="3" actId="20577"/>
          <ac:spMkLst>
            <pc:docMk/>
            <pc:sldMk cId="1998269380" sldId="256"/>
            <ac:spMk id="3" creationId="{2B162E92-CAA2-4849-B554-D523EB74FBD1}"/>
          </ac:spMkLst>
        </pc:spChg>
      </pc:sldChg>
      <pc:sldChg chg="modSp mod">
        <pc:chgData name="mnats" userId="2d5df061-6255-4755-935c-bfd826af269a" providerId="ADAL" clId="{F86F69E4-C397-4E7B-9AAE-4F2A288F8A74}" dt="2025-10-27T13:41:15.918" v="1705" actId="20577"/>
        <pc:sldMkLst>
          <pc:docMk/>
          <pc:sldMk cId="2079870397" sldId="260"/>
        </pc:sldMkLst>
        <pc:spChg chg="mod">
          <ac:chgData name="mnats" userId="2d5df061-6255-4755-935c-bfd826af269a" providerId="ADAL" clId="{F86F69E4-C397-4E7B-9AAE-4F2A288F8A74}" dt="2025-10-27T13:41:15.918" v="1705" actId="20577"/>
          <ac:spMkLst>
            <pc:docMk/>
            <pc:sldMk cId="2079870397" sldId="260"/>
            <ac:spMk id="2" creationId="{FE2EBB3B-A37A-48BF-8223-2A6352FDB673}"/>
          </ac:spMkLst>
        </pc:spChg>
      </pc:sldChg>
      <pc:sldChg chg="modSp mod">
        <pc:chgData name="mnats" userId="2d5df061-6255-4755-935c-bfd826af269a" providerId="ADAL" clId="{F86F69E4-C397-4E7B-9AAE-4F2A288F8A74}" dt="2025-10-27T12:24:05.451" v="23" actId="20577"/>
        <pc:sldMkLst>
          <pc:docMk/>
          <pc:sldMk cId="833422991" sldId="270"/>
        </pc:sldMkLst>
        <pc:spChg chg="mod">
          <ac:chgData name="mnats" userId="2d5df061-6255-4755-935c-bfd826af269a" providerId="ADAL" clId="{F86F69E4-C397-4E7B-9AAE-4F2A288F8A74}" dt="2025-10-27T12:24:05.451" v="23" actId="20577"/>
          <ac:spMkLst>
            <pc:docMk/>
            <pc:sldMk cId="833422991" sldId="270"/>
            <ac:spMk id="4" creationId="{8E010040-69D1-488E-8E41-AB7E9EA2B0D2}"/>
          </ac:spMkLst>
        </pc:spChg>
      </pc:sldChg>
      <pc:sldChg chg="modSp mod">
        <pc:chgData name="mnats" userId="2d5df061-6255-4755-935c-bfd826af269a" providerId="ADAL" clId="{F86F69E4-C397-4E7B-9AAE-4F2A288F8A74}" dt="2025-10-27T12:24:09.297" v="33" actId="20577"/>
        <pc:sldMkLst>
          <pc:docMk/>
          <pc:sldMk cId="4123900356" sldId="275"/>
        </pc:sldMkLst>
        <pc:spChg chg="mod">
          <ac:chgData name="mnats" userId="2d5df061-6255-4755-935c-bfd826af269a" providerId="ADAL" clId="{F86F69E4-C397-4E7B-9AAE-4F2A288F8A74}" dt="2025-10-27T12:24:09.297" v="33" actId="20577"/>
          <ac:spMkLst>
            <pc:docMk/>
            <pc:sldMk cId="4123900356" sldId="275"/>
            <ac:spMk id="2" creationId="{582CB90A-17BD-476A-A3A9-9EA0BF71A86F}"/>
          </ac:spMkLst>
        </pc:spChg>
      </pc:sldChg>
      <pc:sldChg chg="modSp mod">
        <pc:chgData name="mnats" userId="2d5df061-6255-4755-935c-bfd826af269a" providerId="ADAL" clId="{F86F69E4-C397-4E7B-9AAE-4F2A288F8A74}" dt="2025-10-27T12:24:15.196" v="45" actId="20577"/>
        <pc:sldMkLst>
          <pc:docMk/>
          <pc:sldMk cId="966177571" sldId="276"/>
        </pc:sldMkLst>
        <pc:spChg chg="mod">
          <ac:chgData name="mnats" userId="2d5df061-6255-4755-935c-bfd826af269a" providerId="ADAL" clId="{F86F69E4-C397-4E7B-9AAE-4F2A288F8A74}" dt="2025-10-27T12:24:15.196" v="45" actId="20577"/>
          <ac:spMkLst>
            <pc:docMk/>
            <pc:sldMk cId="966177571" sldId="276"/>
            <ac:spMk id="2" creationId="{CF4958AC-CE16-4AB5-9FEF-F866E95E3D99}"/>
          </ac:spMkLst>
        </pc:spChg>
      </pc:sldChg>
      <pc:sldChg chg="modSp mod">
        <pc:chgData name="mnats" userId="2d5df061-6255-4755-935c-bfd826af269a" providerId="ADAL" clId="{F86F69E4-C397-4E7B-9AAE-4F2A288F8A74}" dt="2025-10-27T12:27:53.002" v="53" actId="20577"/>
        <pc:sldMkLst>
          <pc:docMk/>
          <pc:sldMk cId="2077006494" sldId="277"/>
        </pc:sldMkLst>
        <pc:spChg chg="mod">
          <ac:chgData name="mnats" userId="2d5df061-6255-4755-935c-bfd826af269a" providerId="ADAL" clId="{F86F69E4-C397-4E7B-9AAE-4F2A288F8A74}" dt="2025-10-27T12:27:53.002" v="53" actId="20577"/>
          <ac:spMkLst>
            <pc:docMk/>
            <pc:sldMk cId="2077006494" sldId="277"/>
            <ac:spMk id="2" creationId="{074FBE4C-3C37-4F06-9A37-68A161AFBED7}"/>
          </ac:spMkLst>
        </pc:spChg>
      </pc:sldChg>
      <pc:sldChg chg="modSp mod">
        <pc:chgData name="mnats" userId="2d5df061-6255-4755-935c-bfd826af269a" providerId="ADAL" clId="{F86F69E4-C397-4E7B-9AAE-4F2A288F8A74}" dt="2025-10-27T13:40:40.824" v="1676" actId="20577"/>
        <pc:sldMkLst>
          <pc:docMk/>
          <pc:sldMk cId="3619592659" sldId="283"/>
        </pc:sldMkLst>
        <pc:spChg chg="mod">
          <ac:chgData name="mnats" userId="2d5df061-6255-4755-935c-bfd826af269a" providerId="ADAL" clId="{F86F69E4-C397-4E7B-9AAE-4F2A288F8A74}" dt="2025-10-27T13:40:40.824" v="1676" actId="20577"/>
          <ac:spMkLst>
            <pc:docMk/>
            <pc:sldMk cId="3619592659" sldId="283"/>
            <ac:spMk id="2" creationId="{16B7DDC4-A357-4960-9C86-33E225E110E4}"/>
          </ac:spMkLst>
        </pc:spChg>
      </pc:sldChg>
      <pc:sldChg chg="modSp mod">
        <pc:chgData name="mnats" userId="2d5df061-6255-4755-935c-bfd826af269a" providerId="ADAL" clId="{F86F69E4-C397-4E7B-9AAE-4F2A288F8A74}" dt="2025-10-27T13:41:23.303" v="1718" actId="20577"/>
        <pc:sldMkLst>
          <pc:docMk/>
          <pc:sldMk cId="3647906004" sldId="284"/>
        </pc:sldMkLst>
        <pc:spChg chg="mod">
          <ac:chgData name="mnats" userId="2d5df061-6255-4755-935c-bfd826af269a" providerId="ADAL" clId="{F86F69E4-C397-4E7B-9AAE-4F2A288F8A74}" dt="2025-10-27T13:41:23.303" v="1718" actId="20577"/>
          <ac:spMkLst>
            <pc:docMk/>
            <pc:sldMk cId="3647906004" sldId="284"/>
            <ac:spMk id="2" creationId="{ED9D6CEE-E1F2-4D5E-90BC-4078A83F5387}"/>
          </ac:spMkLst>
        </pc:spChg>
      </pc:sldChg>
      <pc:sldChg chg="modSp mod">
        <pc:chgData name="mnats" userId="2d5df061-6255-4755-935c-bfd826af269a" providerId="ADAL" clId="{F86F69E4-C397-4E7B-9AAE-4F2A288F8A74}" dt="2025-10-27T12:23:52.408" v="11" actId="20577"/>
        <pc:sldMkLst>
          <pc:docMk/>
          <pc:sldMk cId="2665611956" sldId="297"/>
        </pc:sldMkLst>
        <pc:spChg chg="mod">
          <ac:chgData name="mnats" userId="2d5df061-6255-4755-935c-bfd826af269a" providerId="ADAL" clId="{F86F69E4-C397-4E7B-9AAE-4F2A288F8A74}" dt="2025-10-27T12:23:52.408" v="11" actId="20577"/>
          <ac:spMkLst>
            <pc:docMk/>
            <pc:sldMk cId="2665611956" sldId="297"/>
            <ac:spMk id="2" creationId="{2B8C7DD6-EF69-4061-BD66-1C434CCF7501}"/>
          </ac:spMkLst>
        </pc:spChg>
      </pc:sldChg>
      <pc:sldChg chg="modSp mod">
        <pc:chgData name="mnats" userId="2d5df061-6255-4755-935c-bfd826af269a" providerId="ADAL" clId="{F86F69E4-C397-4E7B-9AAE-4F2A288F8A74}" dt="2025-10-27T12:35:43.480" v="85" actId="20577"/>
        <pc:sldMkLst>
          <pc:docMk/>
          <pc:sldMk cId="507700894" sldId="303"/>
        </pc:sldMkLst>
        <pc:spChg chg="mod">
          <ac:chgData name="mnats" userId="2d5df061-6255-4755-935c-bfd826af269a" providerId="ADAL" clId="{F86F69E4-C397-4E7B-9AAE-4F2A288F8A74}" dt="2025-10-27T12:35:43.480" v="85" actId="20577"/>
          <ac:spMkLst>
            <pc:docMk/>
            <pc:sldMk cId="507700894" sldId="303"/>
            <ac:spMk id="2" creationId="{5D19371C-B2B5-48C6-8154-FE0FFC621EE6}"/>
          </ac:spMkLst>
        </pc:spChg>
      </pc:sldChg>
      <pc:sldChg chg="modSp mod">
        <pc:chgData name="mnats" userId="2d5df061-6255-4755-935c-bfd826af269a" providerId="ADAL" clId="{F86F69E4-C397-4E7B-9AAE-4F2A288F8A74}" dt="2025-10-27T12:36:19.108" v="92" actId="16959"/>
        <pc:sldMkLst>
          <pc:docMk/>
          <pc:sldMk cId="2736050807" sldId="304"/>
        </pc:sldMkLst>
        <pc:spChg chg="mod">
          <ac:chgData name="mnats" userId="2d5df061-6255-4755-935c-bfd826af269a" providerId="ADAL" clId="{F86F69E4-C397-4E7B-9AAE-4F2A288F8A74}" dt="2025-10-27T12:36:19.108" v="92" actId="16959"/>
          <ac:spMkLst>
            <pc:docMk/>
            <pc:sldMk cId="2736050807" sldId="304"/>
            <ac:spMk id="2" creationId="{8DA4F3B9-65B4-4C16-B680-6C47B5F869C7}"/>
          </ac:spMkLst>
        </pc:spChg>
      </pc:sldChg>
      <pc:sldChg chg="modSp mod">
        <pc:chgData name="mnats" userId="2d5df061-6255-4755-935c-bfd826af269a" providerId="ADAL" clId="{F86F69E4-C397-4E7B-9AAE-4F2A288F8A74}" dt="2025-10-27T13:41:49.519" v="1742" actId="20577"/>
        <pc:sldMkLst>
          <pc:docMk/>
          <pc:sldMk cId="1011533004" sldId="336"/>
        </pc:sldMkLst>
        <pc:spChg chg="mod">
          <ac:chgData name="mnats" userId="2d5df061-6255-4755-935c-bfd826af269a" providerId="ADAL" clId="{F86F69E4-C397-4E7B-9AAE-4F2A288F8A74}" dt="2025-10-27T13:41:49.519" v="1742" actId="20577"/>
          <ac:spMkLst>
            <pc:docMk/>
            <pc:sldMk cId="1011533004" sldId="336"/>
            <ac:spMk id="2" creationId="{69D17562-1563-4786-B32C-9F0C2E3B08C6}"/>
          </ac:spMkLst>
        </pc:spChg>
      </pc:sldChg>
      <pc:sldChg chg="modSp mod">
        <pc:chgData name="mnats" userId="2d5df061-6255-4755-935c-bfd826af269a" providerId="ADAL" clId="{F86F69E4-C397-4E7B-9AAE-4F2A288F8A74}" dt="2025-10-27T13:42:14.011" v="1801" actId="20577"/>
        <pc:sldMkLst>
          <pc:docMk/>
          <pc:sldMk cId="229282565" sldId="337"/>
        </pc:sldMkLst>
        <pc:spChg chg="mod">
          <ac:chgData name="mnats" userId="2d5df061-6255-4755-935c-bfd826af269a" providerId="ADAL" clId="{F86F69E4-C397-4E7B-9AAE-4F2A288F8A74}" dt="2025-10-27T13:42:14.011" v="1801" actId="20577"/>
          <ac:spMkLst>
            <pc:docMk/>
            <pc:sldMk cId="229282565" sldId="337"/>
            <ac:spMk id="2" creationId="{19EC6035-1C90-41BF-AEF1-0CCB7AB25B4A}"/>
          </ac:spMkLst>
        </pc:spChg>
      </pc:sldChg>
      <pc:sldChg chg="modSp mod">
        <pc:chgData name="mnats" userId="2d5df061-6255-4755-935c-bfd826af269a" providerId="ADAL" clId="{F86F69E4-C397-4E7B-9AAE-4F2A288F8A74}" dt="2025-10-27T13:42:30.426" v="1853" actId="20577"/>
        <pc:sldMkLst>
          <pc:docMk/>
          <pc:sldMk cId="1831889907" sldId="338"/>
        </pc:sldMkLst>
        <pc:spChg chg="mod">
          <ac:chgData name="mnats" userId="2d5df061-6255-4755-935c-bfd826af269a" providerId="ADAL" clId="{F86F69E4-C397-4E7B-9AAE-4F2A288F8A74}" dt="2025-10-27T13:42:30.426" v="1853" actId="20577"/>
          <ac:spMkLst>
            <pc:docMk/>
            <pc:sldMk cId="1831889907" sldId="338"/>
            <ac:spMk id="2" creationId="{BA66CF36-00A5-4184-97F9-F149C9893FA6}"/>
          </ac:spMkLst>
        </pc:spChg>
      </pc:sldChg>
      <pc:sldChg chg="modSp mod">
        <pc:chgData name="mnats" userId="2d5df061-6255-4755-935c-bfd826af269a" providerId="ADAL" clId="{F86F69E4-C397-4E7B-9AAE-4F2A288F8A74}" dt="2025-10-27T13:42:48.602" v="1896" actId="20577"/>
        <pc:sldMkLst>
          <pc:docMk/>
          <pc:sldMk cId="3166340742" sldId="356"/>
        </pc:sldMkLst>
        <pc:spChg chg="mod">
          <ac:chgData name="mnats" userId="2d5df061-6255-4755-935c-bfd826af269a" providerId="ADAL" clId="{F86F69E4-C397-4E7B-9AAE-4F2A288F8A74}" dt="2025-10-27T13:42:48.602" v="1896" actId="20577"/>
          <ac:spMkLst>
            <pc:docMk/>
            <pc:sldMk cId="3166340742" sldId="356"/>
            <ac:spMk id="2" creationId="{59EACD7F-46BE-4445-9796-3110E08027C7}"/>
          </ac:spMkLst>
        </pc:spChg>
        <pc:spChg chg="mod">
          <ac:chgData name="mnats" userId="2d5df061-6255-4755-935c-bfd826af269a" providerId="ADAL" clId="{F86F69E4-C397-4E7B-9AAE-4F2A288F8A74}" dt="2025-10-27T13:39:53.973" v="1642" actId="20577"/>
          <ac:spMkLst>
            <pc:docMk/>
            <pc:sldMk cId="3166340742" sldId="356"/>
            <ac:spMk id="6" creationId="{00000000-0000-0000-0000-000000000000}"/>
          </ac:spMkLst>
        </pc:spChg>
        <pc:spChg chg="mod ord">
          <ac:chgData name="mnats" userId="2d5df061-6255-4755-935c-bfd826af269a" providerId="ADAL" clId="{F86F69E4-C397-4E7B-9AAE-4F2A288F8A74}" dt="2025-10-27T13:40:22.199" v="1663" actId="13244"/>
          <ac:spMkLst>
            <pc:docMk/>
            <pc:sldMk cId="3166340742" sldId="356"/>
            <ac:spMk id="7" creationId="{00000000-0000-0000-0000-000000000000}"/>
          </ac:spMkLst>
        </pc:spChg>
      </pc:sldChg>
      <pc:sldChg chg="modSp mod">
        <pc:chgData name="mnats" userId="2d5df061-6255-4755-935c-bfd826af269a" providerId="ADAL" clId="{F86F69E4-C397-4E7B-9AAE-4F2A288F8A74}" dt="2025-10-27T12:23:48.034" v="7" actId="20577"/>
        <pc:sldMkLst>
          <pc:docMk/>
          <pc:sldMk cId="3156004016" sldId="357"/>
        </pc:sldMkLst>
        <pc:spChg chg="mod">
          <ac:chgData name="mnats" userId="2d5df061-6255-4755-935c-bfd826af269a" providerId="ADAL" clId="{F86F69E4-C397-4E7B-9AAE-4F2A288F8A74}" dt="2025-10-27T12:23:48.034" v="7" actId="20577"/>
          <ac:spMkLst>
            <pc:docMk/>
            <pc:sldMk cId="3156004016" sldId="357"/>
            <ac:spMk id="2" creationId="{A8AA54D0-0EFB-4C9E-ABD9-9A5618E19145}"/>
          </ac:spMkLst>
        </pc:spChg>
      </pc:sldChg>
      <pc:sldChg chg="modSp mod">
        <pc:chgData name="mnats" userId="2d5df061-6255-4755-935c-bfd826af269a" providerId="ADAL" clId="{F86F69E4-C397-4E7B-9AAE-4F2A288F8A74}" dt="2025-10-27T12:58:26.520" v="125" actId="404"/>
        <pc:sldMkLst>
          <pc:docMk/>
          <pc:sldMk cId="407203709" sldId="361"/>
        </pc:sldMkLst>
        <pc:spChg chg="mod">
          <ac:chgData name="mnats" userId="2d5df061-6255-4755-935c-bfd826af269a" providerId="ADAL" clId="{F86F69E4-C397-4E7B-9AAE-4F2A288F8A74}" dt="2025-10-27T12:58:16.823" v="116" actId="20577"/>
          <ac:spMkLst>
            <pc:docMk/>
            <pc:sldMk cId="407203709" sldId="361"/>
            <ac:spMk id="2" creationId="{FA052F0E-0CDB-4AE9-804F-7AC05F27F000}"/>
          </ac:spMkLst>
        </pc:spChg>
        <pc:spChg chg="mod">
          <ac:chgData name="mnats" userId="2d5df061-6255-4755-935c-bfd826af269a" providerId="ADAL" clId="{F86F69E4-C397-4E7B-9AAE-4F2A288F8A74}" dt="2025-10-27T12:58:26.520" v="125" actId="404"/>
          <ac:spMkLst>
            <pc:docMk/>
            <pc:sldMk cId="407203709" sldId="361"/>
            <ac:spMk id="5" creationId="{00000000-0000-0000-0000-000000000000}"/>
          </ac:spMkLst>
        </pc:spChg>
      </pc:sldChg>
      <pc:sldChg chg="modSp mod">
        <pc:chgData name="mnats" userId="2d5df061-6255-4755-935c-bfd826af269a" providerId="ADAL" clId="{F86F69E4-C397-4E7B-9AAE-4F2A288F8A74}" dt="2025-10-27T12:27:56.923" v="63" actId="20577"/>
        <pc:sldMkLst>
          <pc:docMk/>
          <pc:sldMk cId="3771541284" sldId="364"/>
        </pc:sldMkLst>
        <pc:spChg chg="mod">
          <ac:chgData name="mnats" userId="2d5df061-6255-4755-935c-bfd826af269a" providerId="ADAL" clId="{F86F69E4-C397-4E7B-9AAE-4F2A288F8A74}" dt="2025-10-27T12:27:56.923" v="63" actId="20577"/>
          <ac:spMkLst>
            <pc:docMk/>
            <pc:sldMk cId="3771541284" sldId="364"/>
            <ac:spMk id="2" creationId="{074FBE4C-3C37-4F06-9A37-68A161AFBED7}"/>
          </ac:spMkLst>
        </pc:spChg>
      </pc:sldChg>
      <pc:sldChg chg="modSp mod">
        <pc:chgData name="mnats" userId="2d5df061-6255-4755-935c-bfd826af269a" providerId="ADAL" clId="{F86F69E4-C397-4E7B-9AAE-4F2A288F8A74}" dt="2025-10-27T13:05:22.020" v="139" actId="20577"/>
        <pc:sldMkLst>
          <pc:docMk/>
          <pc:sldMk cId="924533221" sldId="368"/>
        </pc:sldMkLst>
        <pc:spChg chg="mod">
          <ac:chgData name="mnats" userId="2d5df061-6255-4755-935c-bfd826af269a" providerId="ADAL" clId="{F86F69E4-C397-4E7B-9AAE-4F2A288F8A74}" dt="2025-10-27T13:05:22.020" v="139" actId="20577"/>
          <ac:spMkLst>
            <pc:docMk/>
            <pc:sldMk cId="924533221" sldId="368"/>
            <ac:spMk id="2" creationId="{ABBFB5F2-BEA3-45F2-96A0-6BB86EBED6A0}"/>
          </ac:spMkLst>
        </pc:spChg>
      </pc:sldChg>
      <pc:sldChg chg="modSp mod">
        <pc:chgData name="mnats" userId="2d5df061-6255-4755-935c-bfd826af269a" providerId="ADAL" clId="{F86F69E4-C397-4E7B-9AAE-4F2A288F8A74}" dt="2025-10-27T13:05:27.855" v="152" actId="20577"/>
        <pc:sldMkLst>
          <pc:docMk/>
          <pc:sldMk cId="3030417246" sldId="369"/>
        </pc:sldMkLst>
        <pc:spChg chg="mod">
          <ac:chgData name="mnats" userId="2d5df061-6255-4755-935c-bfd826af269a" providerId="ADAL" clId="{F86F69E4-C397-4E7B-9AAE-4F2A288F8A74}" dt="2025-10-27T13:05:27.855" v="152" actId="20577"/>
          <ac:spMkLst>
            <pc:docMk/>
            <pc:sldMk cId="3030417246" sldId="369"/>
            <ac:spMk id="2" creationId="{EC6908F3-B6E4-43D0-A4D7-51F53CF61A4C}"/>
          </ac:spMkLst>
        </pc:spChg>
      </pc:sldChg>
      <pc:sldChg chg="addSp modSp mod">
        <pc:chgData name="mnats" userId="2d5df061-6255-4755-935c-bfd826af269a" providerId="ADAL" clId="{F86F69E4-C397-4E7B-9AAE-4F2A288F8A74}" dt="2025-10-27T13:37:54.571" v="1600" actId="13244"/>
        <pc:sldMkLst>
          <pc:docMk/>
          <pc:sldMk cId="684564720" sldId="379"/>
        </pc:sldMkLst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4" creationId="{8253246C-C6BA-43B2-A4BA-63FE83F8D9A7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5" creationId="{96BE9145-39CA-4583-B4D6-5F4BDBFE29D0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6" creationId="{B7ABAE2A-0FB1-4BF9-B19F-A5846BEC51DE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7" creationId="{795BE6FF-C6F6-4FEE-8F66-B2F58BAA27FD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8" creationId="{5E3FA711-1C87-4B13-B4B2-A162307A0A93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9" creationId="{D55D3A5C-0DBF-4B12-A10F-D086F97D8465}"/>
          </ac:spMkLst>
        </pc:spChg>
        <pc:spChg chg="add mod ord">
          <ac:chgData name="mnats" userId="2d5df061-6255-4755-935c-bfd826af269a" providerId="ADAL" clId="{F86F69E4-C397-4E7B-9AAE-4F2A288F8A74}" dt="2025-10-27T13:37:54.571" v="1600" actId="13244"/>
          <ac:spMkLst>
            <pc:docMk/>
            <pc:sldMk cId="684564720" sldId="379"/>
            <ac:spMk id="11" creationId="{9D93AA3B-D812-4355-9E50-9EDA79BD9DD8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2" creationId="{61146DF5-9E08-4986-BA9F-6826BED8730F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3" creationId="{238E4C4C-5BF3-497C-8692-75EE80FDB1F4}"/>
          </ac:spMkLst>
        </pc:spChg>
        <pc:spChg chg="mod">
          <ac:chgData name="mnats" userId="2d5df061-6255-4755-935c-bfd826af269a" providerId="ADAL" clId="{F86F69E4-C397-4E7B-9AAE-4F2A288F8A74}" dt="2025-10-27T13:31:30.009" v="568" actId="164"/>
          <ac:spMkLst>
            <pc:docMk/>
            <pc:sldMk cId="684564720" sldId="379"/>
            <ac:spMk id="14" creationId="{3392EB7E-6823-4EB8-B0B7-D0AF54FC955F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5" creationId="{CB64B25E-4DF2-4F9E-BDD8-79ACDD2E6698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7" creationId="{93E0AC33-43AB-456D-9A00-5B06F19C1CB8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8" creationId="{F432D194-9B9F-45BC-B54A-D6C75E3CF969}"/>
          </ac:spMkLst>
        </pc:spChg>
        <pc:spChg chg="mod">
          <ac:chgData name="mnats" userId="2d5df061-6255-4755-935c-bfd826af269a" providerId="ADAL" clId="{F86F69E4-C397-4E7B-9AAE-4F2A288F8A74}" dt="2025-10-27T13:32:13.299" v="923" actId="164"/>
          <ac:spMkLst>
            <pc:docMk/>
            <pc:sldMk cId="684564720" sldId="379"/>
            <ac:spMk id="19" creationId="{B1DBE5F1-C1ED-4ADB-B556-A1440DEDE7A8}"/>
          </ac:spMkLst>
        </pc:spChg>
        <pc:spChg chg="mod">
          <ac:chgData name="mnats" userId="2d5df061-6255-4755-935c-bfd826af269a" providerId="ADAL" clId="{F86F69E4-C397-4E7B-9AAE-4F2A288F8A74}" dt="2025-10-27T13:32:40.057" v="1018" actId="164"/>
          <ac:spMkLst>
            <pc:docMk/>
            <pc:sldMk cId="684564720" sldId="379"/>
            <ac:spMk id="20" creationId="{4F970DCF-5B25-4E7F-8098-F53D25335BE1}"/>
          </ac:spMkLst>
        </pc:spChg>
        <pc:spChg chg="mod">
          <ac:chgData name="mnats" userId="2d5df061-6255-4755-935c-bfd826af269a" providerId="ADAL" clId="{F86F69E4-C397-4E7B-9AAE-4F2A288F8A74}" dt="2025-10-27T13:32:40.057" v="1018" actId="164"/>
          <ac:spMkLst>
            <pc:docMk/>
            <pc:sldMk cId="684564720" sldId="379"/>
            <ac:spMk id="21" creationId="{75C95EE4-847D-4CCC-9D1D-B9015E167718}"/>
          </ac:spMkLst>
        </pc:spChg>
        <pc:spChg chg="mod">
          <ac:chgData name="mnats" userId="2d5df061-6255-4755-935c-bfd826af269a" providerId="ADAL" clId="{F86F69E4-C397-4E7B-9AAE-4F2A288F8A74}" dt="2025-10-27T13:32:40.057" v="1018" actId="164"/>
          <ac:spMkLst>
            <pc:docMk/>
            <pc:sldMk cId="684564720" sldId="379"/>
            <ac:spMk id="22" creationId="{56F8D460-5D42-491F-826D-1B0D4559BE3E}"/>
          </ac:spMkLst>
        </pc:spChg>
        <pc:spChg chg="mod">
          <ac:chgData name="mnats" userId="2d5df061-6255-4755-935c-bfd826af269a" providerId="ADAL" clId="{F86F69E4-C397-4E7B-9AAE-4F2A288F8A74}" dt="2025-10-27T13:32:40.057" v="1018" actId="164"/>
          <ac:spMkLst>
            <pc:docMk/>
            <pc:sldMk cId="684564720" sldId="379"/>
            <ac:spMk id="23" creationId="{969890D6-2323-4E16-999A-ED4A35620638}"/>
          </ac:spMkLst>
        </pc:spChg>
        <pc:grpChg chg="add mod">
          <ac:chgData name="mnats" userId="2d5df061-6255-4755-935c-bfd826af269a" providerId="ADAL" clId="{F86F69E4-C397-4E7B-9AAE-4F2A288F8A74}" dt="2025-10-27T13:32:06.389" v="922" actId="962"/>
          <ac:grpSpMkLst>
            <pc:docMk/>
            <pc:sldMk cId="684564720" sldId="379"/>
            <ac:grpSpMk id="2" creationId="{9482ACB8-84A9-4B94-B66D-67AABE5823E8}"/>
          </ac:grpSpMkLst>
        </pc:grpChg>
        <pc:grpChg chg="add mod">
          <ac:chgData name="mnats" userId="2d5df061-6255-4755-935c-bfd826af269a" providerId="ADAL" clId="{F86F69E4-C397-4E7B-9AAE-4F2A288F8A74}" dt="2025-10-27T13:32:34.368" v="1017" actId="962"/>
          <ac:grpSpMkLst>
            <pc:docMk/>
            <pc:sldMk cId="684564720" sldId="379"/>
            <ac:grpSpMk id="3" creationId="{33B890E7-DEB5-4467-B2AF-0C7E6FC20620}"/>
          </ac:grpSpMkLst>
        </pc:grpChg>
        <pc:grpChg chg="add mod">
          <ac:chgData name="mnats" userId="2d5df061-6255-4755-935c-bfd826af269a" providerId="ADAL" clId="{F86F69E4-C397-4E7B-9AAE-4F2A288F8A74}" dt="2025-10-27T13:33:05.745" v="1114" actId="962"/>
          <ac:grpSpMkLst>
            <pc:docMk/>
            <pc:sldMk cId="684564720" sldId="379"/>
            <ac:grpSpMk id="10" creationId="{6C8A1B1E-C22D-483A-B064-2207050AC0BD}"/>
          </ac:grpSpMkLst>
        </pc:grpChg>
      </pc:sldChg>
      <pc:sldChg chg="addSp modSp mod">
        <pc:chgData name="mnats" userId="2d5df061-6255-4755-935c-bfd826af269a" providerId="ADAL" clId="{F86F69E4-C397-4E7B-9AAE-4F2A288F8A74}" dt="2025-10-27T13:38:02.205" v="1601" actId="13244"/>
        <pc:sldMkLst>
          <pc:docMk/>
          <pc:sldMk cId="2121482385" sldId="380"/>
        </pc:sldMkLst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4" creationId="{8253246C-C6BA-43B2-A4BA-63FE83F8D9A7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5" creationId="{96BE9145-39CA-4583-B4D6-5F4BDBFE29D0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6" creationId="{B7ABAE2A-0FB1-4BF9-B19F-A5846BEC51DE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7" creationId="{795BE6FF-C6F6-4FEE-8F66-B2F58BAA27FD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8" creationId="{5E3FA711-1C87-4B13-B4B2-A162307A0A93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9" creationId="{D55D3A5C-0DBF-4B12-A10F-D086F97D8465}"/>
          </ac:spMkLst>
        </pc:spChg>
        <pc:spChg chg="add mod ord">
          <ac:chgData name="mnats" userId="2d5df061-6255-4755-935c-bfd826af269a" providerId="ADAL" clId="{F86F69E4-C397-4E7B-9AAE-4F2A288F8A74}" dt="2025-10-27T13:38:02.205" v="1601" actId="13244"/>
          <ac:spMkLst>
            <pc:docMk/>
            <pc:sldMk cId="2121482385" sldId="380"/>
            <ac:spMk id="11" creationId="{58D603B7-0A59-496F-8CCF-66E65C76320F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2" creationId="{61146DF5-9E08-4986-BA9F-6826BED8730F}"/>
          </ac:spMkLst>
        </pc:spChg>
        <pc:spChg chg="mod">
          <ac:chgData name="mnats" userId="2d5df061-6255-4755-935c-bfd826af269a" providerId="ADAL" clId="{F86F69E4-C397-4E7B-9AAE-4F2A288F8A74}" dt="2025-10-27T13:33:42.217" v="1117" actId="164"/>
          <ac:spMkLst>
            <pc:docMk/>
            <pc:sldMk cId="2121482385" sldId="380"/>
            <ac:spMk id="14" creationId="{3392EB7E-6823-4EB8-B0B7-D0AF54FC955F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5" creationId="{CB64B25E-4DF2-4F9E-BDD8-79ACDD2E6698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7" creationId="{93E0AC33-43AB-456D-9A00-5B06F19C1CB8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8" creationId="{F432D194-9B9F-45BC-B54A-D6C75E3CF969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19" creationId="{B1DBE5F1-C1ED-4ADB-B556-A1440DEDE7A8}"/>
          </ac:spMkLst>
        </pc:spChg>
        <pc:spChg chg="mod">
          <ac:chgData name="mnats" userId="2d5df061-6255-4755-935c-bfd826af269a" providerId="ADAL" clId="{F86F69E4-C397-4E7B-9AAE-4F2A288F8A74}" dt="2025-10-27T13:33:53.191" v="1120" actId="164"/>
          <ac:spMkLst>
            <pc:docMk/>
            <pc:sldMk cId="2121482385" sldId="380"/>
            <ac:spMk id="24" creationId="{D30163F1-D45F-44E1-A3B9-45C6F9F5E8D5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25" creationId="{77C86274-DC3D-4C54-AF46-E44164BFBCEA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27" creationId="{2B2EC7F9-179A-4825-A5D0-8D582CFECC2E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28" creationId="{7EE39BDF-04FD-4917-A7F2-803B3854939F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29" creationId="{5593AF9C-F4E6-46D1-813C-DEC99C284A97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30" creationId="{C51484EC-222D-4F0C-8370-494E73C63C15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31" creationId="{E0DA99B7-65F5-441E-9851-D93EE2272871}"/>
          </ac:spMkLst>
        </pc:spChg>
        <pc:spChg chg="mod">
          <ac:chgData name="mnats" userId="2d5df061-6255-4755-935c-bfd826af269a" providerId="ADAL" clId="{F86F69E4-C397-4E7B-9AAE-4F2A288F8A74}" dt="2025-10-27T13:34:08.744" v="1135" actId="164"/>
          <ac:spMkLst>
            <pc:docMk/>
            <pc:sldMk cId="2121482385" sldId="380"/>
            <ac:spMk id="32" creationId="{09B09F2F-9E4C-4358-AE2C-8A3A02F04E9F}"/>
          </ac:spMkLst>
        </pc:spChg>
        <pc:grpChg chg="add mod">
          <ac:chgData name="mnats" userId="2d5df061-6255-4755-935c-bfd826af269a" providerId="ADAL" clId="{F86F69E4-C397-4E7B-9AAE-4F2A288F8A74}" dt="2025-10-27T13:33:43.154" v="1119" actId="962"/>
          <ac:grpSpMkLst>
            <pc:docMk/>
            <pc:sldMk cId="2121482385" sldId="380"/>
            <ac:grpSpMk id="2" creationId="{B139E1DE-0C04-4877-8B71-8DD07147F802}"/>
          </ac:grpSpMkLst>
        </pc:grpChg>
        <pc:grpChg chg="add mod">
          <ac:chgData name="mnats" userId="2d5df061-6255-4755-935c-bfd826af269a" providerId="ADAL" clId="{F86F69E4-C397-4E7B-9AAE-4F2A288F8A74}" dt="2025-10-27T13:34:01.064" v="1134" actId="962"/>
          <ac:grpSpMkLst>
            <pc:docMk/>
            <pc:sldMk cId="2121482385" sldId="380"/>
            <ac:grpSpMk id="3" creationId="{2716ED23-4BF4-49D5-85EF-EDD4F2C73F93}"/>
          </ac:grpSpMkLst>
        </pc:grpChg>
        <pc:grpChg chg="add mod">
          <ac:chgData name="mnats" userId="2d5df061-6255-4755-935c-bfd826af269a" providerId="ADAL" clId="{F86F69E4-C397-4E7B-9AAE-4F2A288F8A74}" dt="2025-10-27T13:34:48.377" v="1401" actId="962"/>
          <ac:grpSpMkLst>
            <pc:docMk/>
            <pc:sldMk cId="2121482385" sldId="380"/>
            <ac:grpSpMk id="10" creationId="{6B5199DE-B4A5-4354-8486-39A91BD9BD90}"/>
          </ac:grpSpMkLst>
        </pc:grpChg>
      </pc:sldChg>
      <pc:sldChg chg="addSp delSp modSp mod">
        <pc:chgData name="mnats" userId="2d5df061-6255-4755-935c-bfd826af269a" providerId="ADAL" clId="{F86F69E4-C397-4E7B-9AAE-4F2A288F8A74}" dt="2025-10-27T13:39:05.385" v="1610" actId="13244"/>
        <pc:sldMkLst>
          <pc:docMk/>
          <pc:sldMk cId="1770067760" sldId="381"/>
        </pc:sldMkLst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4" creationId="{8253246C-C6BA-43B2-A4BA-63FE83F8D9A7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5" creationId="{96BE9145-39CA-4583-B4D6-5F4BDBFE29D0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6" creationId="{B7ABAE2A-0FB1-4BF9-B19F-A5846BEC51DE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7" creationId="{795BE6FF-C6F6-4FEE-8F66-B2F58BAA27FD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8" creationId="{5E3FA711-1C87-4B13-B4B2-A162307A0A93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9" creationId="{D55D3A5C-0DBF-4B12-A10F-D086F97D8465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2" creationId="{61146DF5-9E08-4986-BA9F-6826BED8730F}"/>
          </ac:spMkLst>
        </pc:spChg>
        <pc:spChg chg="mod">
          <ac:chgData name="mnats" userId="2d5df061-6255-4755-935c-bfd826af269a" providerId="ADAL" clId="{F86F69E4-C397-4E7B-9AAE-4F2A288F8A74}" dt="2025-10-27T13:35:00.864" v="1402" actId="164"/>
          <ac:spMkLst>
            <pc:docMk/>
            <pc:sldMk cId="1770067760" sldId="381"/>
            <ac:spMk id="14" creationId="{3392EB7E-6823-4EB8-B0B7-D0AF54FC955F}"/>
          </ac:spMkLst>
        </pc:spChg>
        <pc:spChg chg="mod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5" creationId="{CB64B25E-4DF2-4F9E-BDD8-79ACDD2E6698}"/>
          </ac:spMkLst>
        </pc:spChg>
        <pc:spChg chg="add mod ord">
          <ac:chgData name="mnats" userId="2d5df061-6255-4755-935c-bfd826af269a" providerId="ADAL" clId="{F86F69E4-C397-4E7B-9AAE-4F2A288F8A74}" dt="2025-10-27T13:38:59.092" v="1609" actId="13244"/>
          <ac:spMkLst>
            <pc:docMk/>
            <pc:sldMk cId="1770067760" sldId="381"/>
            <ac:spMk id="16" creationId="{74923ADB-FAC1-4513-8A0E-6D7B193FF5CA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7" creationId="{93E0AC33-43AB-456D-9A00-5B06F19C1CB8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8" creationId="{F432D194-9B9F-45BC-B54A-D6C75E3CF969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19" creationId="{B1DBE5F1-C1ED-4ADB-B556-A1440DEDE7A8}"/>
          </ac:spMkLst>
        </pc:spChg>
        <pc:spChg chg="mod topLvl">
          <ac:chgData name="mnats" userId="2d5df061-6255-4755-935c-bfd826af269a" providerId="ADAL" clId="{F86F69E4-C397-4E7B-9AAE-4F2A288F8A74}" dt="2025-10-27T13:38:42.399" v="1605" actId="164"/>
          <ac:spMkLst>
            <pc:docMk/>
            <pc:sldMk cId="1770067760" sldId="381"/>
            <ac:spMk id="24" creationId="{D30163F1-D45F-44E1-A3B9-45C6F9F5E8D5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25" creationId="{77C86274-DC3D-4C54-AF46-E44164BFBCEA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27" creationId="{2B2EC7F9-179A-4825-A5D0-8D582CFECC2E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28" creationId="{7EE39BDF-04FD-4917-A7F2-803B3854939F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29" creationId="{5593AF9C-F4E6-46D1-813C-DEC99C284A97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30" creationId="{C51484EC-222D-4F0C-8370-494E73C63C15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31" creationId="{E0DA99B7-65F5-441E-9851-D93EE2272871}"/>
          </ac:spMkLst>
        </pc:spChg>
        <pc:spChg chg="mod">
          <ac:chgData name="mnats" userId="2d5df061-6255-4755-935c-bfd826af269a" providerId="ADAL" clId="{F86F69E4-C397-4E7B-9AAE-4F2A288F8A74}" dt="2025-10-27T13:35:26.852" v="1408" actId="164"/>
          <ac:spMkLst>
            <pc:docMk/>
            <pc:sldMk cId="1770067760" sldId="381"/>
            <ac:spMk id="32" creationId="{09B09F2F-9E4C-4358-AE2C-8A3A02F04E9F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3" creationId="{58FF1E71-BBC8-4FB8-8EE5-3C30BA03D0A6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4" creationId="{C611F333-5497-4F16-9C7A-BAA92502A5EB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5" creationId="{78FD4D07-6DAD-4A12-89D0-CFE2D1C85215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6" creationId="{62E26CA3-DDDD-4D2E-83D6-91C4CDDD4E44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7" creationId="{B5978EAA-9038-4AE1-B427-ADD2D945794A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8" creationId="{1BB65110-C8A2-44B2-A9A9-2A2D6133789C}"/>
          </ac:spMkLst>
        </pc:spChg>
        <pc:spChg chg="mod">
          <ac:chgData name="mnats" userId="2d5df061-6255-4755-935c-bfd826af269a" providerId="ADAL" clId="{F86F69E4-C397-4E7B-9AAE-4F2A288F8A74}" dt="2025-10-27T13:35:36.235" v="1411" actId="164"/>
          <ac:spMkLst>
            <pc:docMk/>
            <pc:sldMk cId="1770067760" sldId="381"/>
            <ac:spMk id="39" creationId="{9817B145-B0D1-4A7F-8634-4D30EE23DD8C}"/>
          </ac:spMkLst>
        </pc:spChg>
        <pc:grpChg chg="add mod">
          <ac:chgData name="mnats" userId="2d5df061-6255-4755-935c-bfd826af269a" providerId="ADAL" clId="{F86F69E4-C397-4E7B-9AAE-4F2A288F8A74}" dt="2025-10-27T13:35:01.919" v="1404" actId="962"/>
          <ac:grpSpMkLst>
            <pc:docMk/>
            <pc:sldMk cId="1770067760" sldId="381"/>
            <ac:grpSpMk id="2" creationId="{FDBBAABC-EE54-4C07-AD26-A12A972492FC}"/>
          </ac:grpSpMkLst>
        </pc:grpChg>
        <pc:grpChg chg="mod">
          <ac:chgData name="mnats" userId="2d5df061-6255-4755-935c-bfd826af269a" providerId="ADAL" clId="{F86F69E4-C397-4E7B-9AAE-4F2A288F8A74}" dt="2025-10-27T13:33:23.169" v="1116" actId="962"/>
          <ac:grpSpMkLst>
            <pc:docMk/>
            <pc:sldMk cId="1770067760" sldId="381"/>
            <ac:grpSpMk id="3" creationId="{FEAC851A-8C19-4994-8C5C-EE147BDD93CE}"/>
          </ac:grpSpMkLst>
        </pc:grpChg>
        <pc:grpChg chg="add del mod">
          <ac:chgData name="mnats" userId="2d5df061-6255-4755-935c-bfd826af269a" providerId="ADAL" clId="{F86F69E4-C397-4E7B-9AAE-4F2A288F8A74}" dt="2025-10-27T13:38:38.982" v="1604" actId="165"/>
          <ac:grpSpMkLst>
            <pc:docMk/>
            <pc:sldMk cId="1770067760" sldId="381"/>
            <ac:grpSpMk id="10" creationId="{D0FF8786-614F-42DB-88FE-49891C2BBB5D}"/>
          </ac:grpSpMkLst>
        </pc:grpChg>
        <pc:grpChg chg="add mod">
          <ac:chgData name="mnats" userId="2d5df061-6255-4755-935c-bfd826af269a" providerId="ADAL" clId="{F86F69E4-C397-4E7B-9AAE-4F2A288F8A74}" dt="2025-10-27T13:35:27.797" v="1410" actId="962"/>
          <ac:grpSpMkLst>
            <pc:docMk/>
            <pc:sldMk cId="1770067760" sldId="381"/>
            <ac:grpSpMk id="11" creationId="{C7435ED3-C7A9-4036-A913-FD49E5C76A46}"/>
          </ac:grpSpMkLst>
        </pc:grpChg>
        <pc:grpChg chg="add mod ord">
          <ac:chgData name="mnats" userId="2d5df061-6255-4755-935c-bfd826af269a" providerId="ADAL" clId="{F86F69E4-C397-4E7B-9AAE-4F2A288F8A74}" dt="2025-10-27T13:39:05.385" v="1610" actId="13244"/>
          <ac:grpSpMkLst>
            <pc:docMk/>
            <pc:sldMk cId="1770067760" sldId="381"/>
            <ac:grpSpMk id="13" creationId="{58ADDBCA-6730-4A51-A24E-E471DE34F5A9}"/>
          </ac:grpSpMkLst>
        </pc:grpChg>
        <pc:grpChg chg="add mod">
          <ac:chgData name="mnats" userId="2d5df061-6255-4755-935c-bfd826af269a" providerId="ADAL" clId="{F86F69E4-C397-4E7B-9AAE-4F2A288F8A74}" dt="2025-10-27T13:38:43.857" v="1607" actId="962"/>
          <ac:grpSpMkLst>
            <pc:docMk/>
            <pc:sldMk cId="1770067760" sldId="381"/>
            <ac:grpSpMk id="20" creationId="{B49A2DC2-E285-4A70-938B-1CF69C662850}"/>
          </ac:grpSpMkLst>
        </pc:grpChg>
      </pc:sldChg>
      <pc:sldChg chg="modSp mod">
        <pc:chgData name="mnats" userId="2d5df061-6255-4755-935c-bfd826af269a" providerId="ADAL" clId="{F86F69E4-C397-4E7B-9AAE-4F2A288F8A74}" dt="2025-10-27T12:58:03.409" v="101" actId="20577"/>
        <pc:sldMkLst>
          <pc:docMk/>
          <pc:sldMk cId="3101884789" sldId="382"/>
        </pc:sldMkLst>
        <pc:spChg chg="mod">
          <ac:chgData name="mnats" userId="2d5df061-6255-4755-935c-bfd826af269a" providerId="ADAL" clId="{F86F69E4-C397-4E7B-9AAE-4F2A288F8A74}" dt="2025-10-27T12:58:03.409" v="101" actId="20577"/>
          <ac:spMkLst>
            <pc:docMk/>
            <pc:sldMk cId="3101884789" sldId="382"/>
            <ac:spMk id="2" creationId="{FA052F0E-0CDB-4AE9-804F-7AC05F27F000}"/>
          </ac:spMkLst>
        </pc:spChg>
      </pc:sldChg>
      <pc:sldChg chg="modSp mod">
        <pc:chgData name="mnats" userId="2d5df061-6255-4755-935c-bfd826af269a" providerId="ADAL" clId="{F86F69E4-C397-4E7B-9AAE-4F2A288F8A74}" dt="2025-10-27T13:42:02.088" v="1779" actId="20577"/>
        <pc:sldMkLst>
          <pc:docMk/>
          <pc:sldMk cId="532245850" sldId="384"/>
        </pc:sldMkLst>
        <pc:spChg chg="mod">
          <ac:chgData name="mnats" userId="2d5df061-6255-4755-935c-bfd826af269a" providerId="ADAL" clId="{F86F69E4-C397-4E7B-9AAE-4F2A288F8A74}" dt="2025-10-27T13:42:02.088" v="1779" actId="20577"/>
          <ac:spMkLst>
            <pc:docMk/>
            <pc:sldMk cId="532245850" sldId="384"/>
            <ac:spMk id="2" creationId="{69D17562-1563-4786-B32C-9F0C2E3B08C6}"/>
          </ac:spMkLst>
        </pc:spChg>
      </pc:sldChg>
      <pc:sldChg chg="modSp mod">
        <pc:chgData name="mnats" userId="2d5df061-6255-4755-935c-bfd826af269a" providerId="ADAL" clId="{F86F69E4-C397-4E7B-9AAE-4F2A288F8A74}" dt="2025-10-27T13:41:55.549" v="1759" actId="20577"/>
        <pc:sldMkLst>
          <pc:docMk/>
          <pc:sldMk cId="3364951205" sldId="385"/>
        </pc:sldMkLst>
        <pc:spChg chg="mod">
          <ac:chgData name="mnats" userId="2d5df061-6255-4755-935c-bfd826af269a" providerId="ADAL" clId="{F86F69E4-C397-4E7B-9AAE-4F2A288F8A74}" dt="2025-10-27T13:41:55.549" v="1759" actId="20577"/>
          <ac:spMkLst>
            <pc:docMk/>
            <pc:sldMk cId="3364951205" sldId="385"/>
            <ac:spMk id="2" creationId="{69D17562-1563-4786-B32C-9F0C2E3B08C6}"/>
          </ac:spMkLst>
        </pc:spChg>
      </pc:sldChg>
      <pc:sldChg chg="modSp mod">
        <pc:chgData name="mnats" userId="2d5df061-6255-4755-935c-bfd826af269a" providerId="ADAL" clId="{F86F69E4-C397-4E7B-9AAE-4F2A288F8A74}" dt="2025-10-27T13:42:25.141" v="1835" actId="20577"/>
        <pc:sldMkLst>
          <pc:docMk/>
          <pc:sldMk cId="4041699365" sldId="386"/>
        </pc:sldMkLst>
        <pc:spChg chg="mod">
          <ac:chgData name="mnats" userId="2d5df061-6255-4755-935c-bfd826af269a" providerId="ADAL" clId="{F86F69E4-C397-4E7B-9AAE-4F2A288F8A74}" dt="2025-10-27T13:42:25.141" v="1835" actId="20577"/>
          <ac:spMkLst>
            <pc:docMk/>
            <pc:sldMk cId="4041699365" sldId="386"/>
            <ac:spMk id="2" creationId="{19EC6035-1C90-41BF-AEF1-0CCB7AB25B4A}"/>
          </ac:spMkLst>
        </pc:spChg>
      </pc:sldChg>
      <pc:sldChg chg="modSp mod">
        <pc:chgData name="mnats" userId="2d5df061-6255-4755-935c-bfd826af269a" providerId="ADAL" clId="{F86F69E4-C397-4E7B-9AAE-4F2A288F8A74}" dt="2025-10-27T13:42:19.182" v="1817" actId="20577"/>
        <pc:sldMkLst>
          <pc:docMk/>
          <pc:sldMk cId="3080928223" sldId="387"/>
        </pc:sldMkLst>
        <pc:spChg chg="mod">
          <ac:chgData name="mnats" userId="2d5df061-6255-4755-935c-bfd826af269a" providerId="ADAL" clId="{F86F69E4-C397-4E7B-9AAE-4F2A288F8A74}" dt="2025-10-27T13:42:19.182" v="1817" actId="20577"/>
          <ac:spMkLst>
            <pc:docMk/>
            <pc:sldMk cId="3080928223" sldId="387"/>
            <ac:spMk id="2" creationId="{19EC6035-1C90-41BF-AEF1-0CCB7AB25B4A}"/>
          </ac:spMkLst>
        </pc:spChg>
      </pc:sldChg>
      <pc:sldChg chg="modSp mod">
        <pc:chgData name="mnats" userId="2d5df061-6255-4755-935c-bfd826af269a" providerId="ADAL" clId="{F86F69E4-C397-4E7B-9AAE-4F2A288F8A74}" dt="2025-10-27T13:42:36.668" v="1877" actId="20577"/>
        <pc:sldMkLst>
          <pc:docMk/>
          <pc:sldMk cId="3440988501" sldId="388"/>
        </pc:sldMkLst>
        <pc:spChg chg="mod">
          <ac:chgData name="mnats" userId="2d5df061-6255-4755-935c-bfd826af269a" providerId="ADAL" clId="{F86F69E4-C397-4E7B-9AAE-4F2A288F8A74}" dt="2025-10-27T13:42:36.668" v="1877" actId="20577"/>
          <ac:spMkLst>
            <pc:docMk/>
            <pc:sldMk cId="3440988501" sldId="388"/>
            <ac:spMk id="2" creationId="{BA66CF36-00A5-4184-97F9-F149C9893FA6}"/>
          </ac:spMkLst>
        </pc:spChg>
      </pc:sldChg>
      <pc:sldChg chg="add">
        <pc:chgData name="mnats" userId="2d5df061-6255-4755-935c-bfd826af269a" providerId="ADAL" clId="{F86F69E4-C397-4E7B-9AAE-4F2A288F8A74}" dt="2025-10-27T12:58:12.617" v="111"/>
        <pc:sldMkLst>
          <pc:docMk/>
          <pc:sldMk cId="2708804976" sldId="389"/>
        </pc:sldMkLst>
      </pc:sldChg>
      <pc:sldChg chg="addSp delSp modSp add mod">
        <pc:chgData name="mnats" userId="2d5df061-6255-4755-935c-bfd826af269a" providerId="ADAL" clId="{F86F69E4-C397-4E7B-9AAE-4F2A288F8A74}" dt="2025-10-27T18:35:32.251" v="1913" actId="20577"/>
        <pc:sldMkLst>
          <pc:docMk/>
          <pc:sldMk cId="1482286775" sldId="390"/>
        </pc:sldMkLst>
        <pc:spChg chg="mod">
          <ac:chgData name="mnats" userId="2d5df061-6255-4755-935c-bfd826af269a" providerId="ADAL" clId="{F86F69E4-C397-4E7B-9AAE-4F2A288F8A74}" dt="2025-10-27T13:06:17.041" v="168" actId="20577"/>
          <ac:spMkLst>
            <pc:docMk/>
            <pc:sldMk cId="1482286775" sldId="390"/>
            <ac:spMk id="2" creationId="{074FBE4C-3C37-4F06-9A37-68A161AFBED7}"/>
          </ac:spMkLst>
        </pc:spChg>
        <pc:spChg chg="mod">
          <ac:chgData name="mnats" userId="2d5df061-6255-4755-935c-bfd826af269a" providerId="ADAL" clId="{F86F69E4-C397-4E7B-9AAE-4F2A288F8A74}" dt="2025-10-27T18:35:32.251" v="1913" actId="20577"/>
          <ac:spMkLst>
            <pc:docMk/>
            <pc:sldMk cId="1482286775" sldId="390"/>
            <ac:spMk id="3" creationId="{5261820A-F36D-49F9-B4ED-852D19031B23}"/>
          </ac:spMkLst>
        </pc:spChg>
        <pc:spChg chg="add del">
          <ac:chgData name="mnats" userId="2d5df061-6255-4755-935c-bfd826af269a" providerId="ADAL" clId="{F86F69E4-C397-4E7B-9AAE-4F2A288F8A74}" dt="2025-10-27T13:17:04.270" v="443" actId="22"/>
          <ac:spMkLst>
            <pc:docMk/>
            <pc:sldMk cId="1482286775" sldId="390"/>
            <ac:spMk id="5" creationId="{BAFAE546-282B-4B71-98B7-38810C9364B2}"/>
          </ac:spMkLst>
        </pc:spChg>
      </pc:sldChg>
      <pc:sldChg chg="modSp add mod">
        <pc:chgData name="mnats" userId="2d5df061-6255-4755-935c-bfd826af269a" providerId="ADAL" clId="{F86F69E4-C397-4E7B-9AAE-4F2A288F8A74}" dt="2025-10-27T18:35:38.059" v="1914"/>
        <pc:sldMkLst>
          <pc:docMk/>
          <pc:sldMk cId="2354826245" sldId="391"/>
        </pc:sldMkLst>
        <pc:spChg chg="mod">
          <ac:chgData name="mnats" userId="2d5df061-6255-4755-935c-bfd826af269a" providerId="ADAL" clId="{F86F69E4-C397-4E7B-9AAE-4F2A288F8A74}" dt="2025-10-27T13:17:08.831" v="451" actId="20577"/>
          <ac:spMkLst>
            <pc:docMk/>
            <pc:sldMk cId="2354826245" sldId="391"/>
            <ac:spMk id="2" creationId="{074FBE4C-3C37-4F06-9A37-68A161AFBED7}"/>
          </ac:spMkLst>
        </pc:spChg>
        <pc:spChg chg="mod">
          <ac:chgData name="mnats" userId="2d5df061-6255-4755-935c-bfd826af269a" providerId="ADAL" clId="{F86F69E4-C397-4E7B-9AAE-4F2A288F8A74}" dt="2025-10-27T18:35:38.059" v="1914"/>
          <ac:spMkLst>
            <pc:docMk/>
            <pc:sldMk cId="2354826245" sldId="391"/>
            <ac:spMk id="3" creationId="{5261820A-F36D-49F9-B4ED-852D19031B23}"/>
          </ac:spMkLst>
        </pc:spChg>
      </pc:sldChg>
      <pc:sldChg chg="add del">
        <pc:chgData name="mnats" userId="2d5df061-6255-4755-935c-bfd826af269a" providerId="ADAL" clId="{F86F69E4-C397-4E7B-9AAE-4F2A288F8A74}" dt="2025-10-27T13:19:16.439" v="558" actId="47"/>
        <pc:sldMkLst>
          <pc:docMk/>
          <pc:sldMk cId="3025086367" sldId="3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5CBF1C-C28A-4818-8CC0-9E71460E9DEA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5ADA32-8034-49E6-BD7F-F2AA554F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2:59:22.37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2628 11506 8287 0,'0'0'736'0,"0"0"-592"0,-2 0-144 0,2-2 0 0,0 2 1520 0,-2-2 272 0,2 0 48 0,-2-9 16 0,0 0 144 0,2-4 48 15,-2 3 0-15,0 1 0 0,0-2-560 0,-3 9-96 16,-1-5-32-16,0 7 0 0,-3 2-352 0,-2 5-80 0,-1 1-16 0,-1 5 0 15,-2-1-32-15,-2 7-16 0,0-4 0 0,-2 2 0 16,-3-2-160-16,-1-1-48 0,2 1 0 0,-5-2 0 16,3 2-368-16,-5-1-80 0,2-1-16 0,-1 2 0 15,-1-7-192-15,-4 1 176 0,2 1-176 0,3-8 160 16,1 0-16-16,0 0 0 0,3-4 0 0,4 0 0 16,2 1-144-16,2-5 192 0,0 2-192 0,2-1 192 15,3 3-192 1,1 2 160-16,1-2-160 0,3 4 160 15,1 0-160-15,4 0 160 0,2 0-160 0,2 0 160 16,3 4-32-16,1-4 0 0,3 0 0 0,4 0 0 16,0 0-128-16,6 0 0 0,0 0 0 0,1 0 128 0,1 0-128 15,3 0 0-15,3-7 0 0,6 3 0 0,1-4 0 0,0 1 0 16,0 1 0-16,0-1 0 0,3 3 0 0,-3 2 0 16,0 2 0-16,-2-2 0 0,-4 4 0 0,0 0 0 15,-5 0 0-15,-1 3 0 0,-3-1-144 0,-2-4 144 16,-4 6 0-16,-2-2 0 0,-2-1 0 0,-5-1 0 15,-2 4 0-15,-2-4 0 0,-2 0 0 0,-4 5 0 0,-2-3 0 16,-7 2 0-16,0 3 0 0,-4-1 0 0,0-1 0 0,-4-1 0 16,-3 3 0-16,-3-7 0 0,-1 0 0 0,-6-2 0 15,-2-2 0-15,-5-5 0 0,3 1 0 0,-5-2 0 16,1-1 0-16,-1 1 0 0,3-1 0 0,3 5 0 16,3-3 0-16,2 5 0 0,3 4 0 0,5 5 0 15,1-3 0-15,1 5 0 0,3 1 0 0,4 5 0 16,5-4 0-16,3-5 128 0,5 5-128 0,4-7 0 15,7 2 256-15,4-3-64 0,6-1 0 0,4-7 0 16,3 1-192-16,6-2 176 0,2-7-176 0,4 2 160 16,5 1-160-16,-1-1 0 0,1 7 0 0,-3-5 0 15,3 5-320-15,-5 2-64 0,7 2 0 0,-2 2-16992 16</inkml:trace>
  <inkml:trace contextRef="#ctx0" brushRef="#br0" timeOffset="1">2688 13126 14735 0,'-4'-2'320'0,"-3"0"64"0,3 2 0 0,2 0 64 0,-2 0-448 0,-3-5 0 0,-3 3 0 0,-7-8 0 0,-7-1 2000 0,-3 0 320 0,-3-6 64 0,0 2 16 16,0 1-560-16,-4 1-112 0,-2 2-32 0,-2 1 0 16,-1 5 96-16,-3 3 32 0,-5 2 0 0,-4 2 0 15,6 7-672-15,0 1-128 0,5 3-16 0,3 2-16 0,6 2-640 16,1 0-128-16,4 0-32 0,5-2 0 16,4-2-512-16,4-5-96 0,5-1-32 0,5-3 0 15,3 0-448-15,3-4-112 0,5-2-16 0,3 0-15152 16</inkml:trace>
  <inkml:trace contextRef="#ctx0" brushRef="#br0" timeOffset="2">2607 14712 14735 0,'-21'15'640'0,"8"-11"160"16,0 5-640-16,3-1-160 0,1-4 0 0,1 3 0 0,-5-1 3648 0,-11 5 704 15,-8 6 144-15,-17 6 32 0,-4 3-1920 0,2-3-384 16,4-4-80-16,5-4-16 0,3-6-1104 0,5-5-208 15,2-4-48-15,5-6-16 0,1-5-560 0,3-4-192 16,1-2 0-16,3-4 144 16,0-3-752-16,0 3-160 0,2 0-16 0,0-3-16896 0</inkml:trace>
  <inkml:trace contextRef="#ctx0" brushRef="#br0" timeOffset="3">18948 9062 8287 0,'-2'0'736'0,"2"0"-592"0,0 0-144 0,0 0 0 0,2-2 768 0,0 0 128 0,0 0 32 0,5-5 0 0,3-1 384 0,3-3 80 15,4 0 16-15,5-1 0 0,-1-5-272 0,2 2-48 16,5-2-16-16,4 0 0 0,0 0 128 0,2 2 16 15,2-2 16-15,0 2 0 0,-4 4-480 0,5-2-112 16,5-2 0-16,1 1-16 0,1 1 16 0,5-9 16 16,7 1 0-16,-1 0 0 0,-6 4-256 0,2 0-48 15,7-2-16-15,-3 2 0 0,-4 4-208 0,3-2-128 0,-3 4 128 0,-2 3-128 16,-2 4 208-16,2-5-16 0,2 7-16 0,6-7 0 16,5 3-48-16,2 0-128 0,4-1 192 0,2-1-64 15,3-1 128-15,1-1 32 0,-1-1 0 0,-3 0 0 16,-6-4 32-16,6 0 16 0,3 3 0 0,3-3 0 15,1 4 176-15,2 3 48 0,2 3 0 0,-5 5 0 16,1 5-240-16,-2 1-64 0,-7-2 0 0,-2 5 0 16,0-1-256-16,-2 3 0 0,0 0 128 0,-5 1-128 15,-8-3 0-15,5 4 0 0,8-3 0 0,2 1 0 16,2-5 192-16,0 1-64 0,4-3 0 0,-1 0-128 16,-12-4 224-16,7 0-64 0,5 0-16 0,1-10 0 0,-14 1-144 0,-1-4 0 15,5-4 0-15,4-4 128 0,2-7-128 0,0-2 0 16,-4 1 0-16,-4-3-176 15,-5 4-208-15,-8 3-32 0,-7 3-16 0,-3 3 0 16,-5 2-1248-16,-5 2-256 0,-1 0-48 0,-1 9-12336 0</inkml:trace>
  <inkml:trace contextRef="#ctx0" brushRef="#br0" timeOffset="8">3544 9901 8287 0,'-10'-2'736'0,"3"-1"-592"0,1 1-144 0,0 2 0 0,3 0 384 0,-1-4 32 0,0 2 16 0,-5 2 0 15,-3-6 1680-15,-5 1 320 0,0-5 80 0,-1 1 16 0,1 7-672 0,3-6-128 0,-4 5-16 0,-1-1-16 16,2 2-720-16,-2 2-144 0,-2 0-16 0,-3 2-16 16,1 2-224-16,0-4-64 0,-5 5 0 0,0 1 0 15,-4-6-64-15,-2 4 0 16,-2 3-16-16,-2-5 0 0,3 2 192 0,-5 2 32 0,-3 3 16 0,-1-3 0 16,-1 5-224-16,0 0-32 0,1-1-16 0,-5 1 0 15,-5 6-400-15,-1-6 0 0,2 4 0 0,-1-3 0 0,1 3-160 0,-4-2 160 16,1 2 0-16,-1 2-144 0,4-6 144 0,4 3 0 15,4 1 0-15,-2 4 0 0,-4 3 0 0,-2 1 0 16,6 3 0-16,2 1 0 0,-4 1 0 16,0 4 0-16,0 0 0 0,0 4-128 0,2 0 128 0,-2-2 0 15,2 5 0-15,5-1 0 0,1 0 0 0,3-1 0 16,6-1 0-16,0 2-128 0,2 0 128 0,2 1 0 16,5 3 0-16,0-1 0 0,6-3 0 0,0 5 0 15,2-1 0-15,2 3 0 16,-2 4 0-16,2 0 0 0,3 6 0 0,1 1 0 0,0 1 0 0,5-2 0 0,2 1 0 0,4-3 0 15,5-2 0-15,1-4 0 0,7-11 128 0,2-2-128 16,4-2 0-16,5-2 0 0,2-2 0 0,1-3 0 31,-1 1 0-31,4-3 0 0,4 3 0 0,3 1 0 0,3 1 0 0,5-5 0 0,2-1 0 0,0-1 128 16,4-4 416-16,-2-2 96 0,-4-2 0 0,2-3 16 16,7 5-384-16,-1-4-80 0,7-1 0 0,2 1-16 31,0 2-176-31,2-5 0 0,2 1 0 0,-2-1 0 15,-2-1 192-15,6-1-32 0,5-2-16 0,-1 3 0 0,-4-1 48 16,1-1 0-16,1-1 0 0,1 0 0 0,-3 2-192 0,2-6 0 16,1 3 0-16,1 1 0 0,1-4 128 0,-1 2 0 15,-1 0 0-15,-3 0 0 0,0-2 0 0,-2 4 0 16,-4-8 0-16,2 2 0 0,7 0-128 0,1-4 0 16,1 3 0-16,2-3 0 0,-1 2 0 0,-1 4 0 15,-3 0 0-15,-6 0 0 0,-2 0 0 0,4 0 0 16,7 0 0-16,-1 0 0 0,-10 0 0 0,2 0 0 15,2 0-192-15,5-7 192 0,4 5 0 0,-1-4 0 16,1-1 0-16,-3-1 0 0,3-1 0 0,-4 1 0 0,-5 2 0 16,2-1 0-16,2-3 0 0,1 1 0 0,1 3 0 0,1-3 0 15,2 5 192-15,-1-7-32 0,-5 5-16 0,1-3 0 16,3 3-144-16,-1 0 192 0,1-5-192 0,-5 2 192 16,-4 3-192-16,0 0 0 0,6 1 0 0,-1 3 128 15,-1 0-128-15,0 0 0 0,3 2 0 0,-3 0 0 16,-4 0 0-16,-4 0 0 0,0 0 0 0,-5 0 0 15,-4 2 0-15,5 0 0 0,1 5 0 0,3-7 0 16,2 4 0-16,-2-4 0 0,6 2 0 0,0-6 0 16,-2 2 0-16,-4-9 0 0,2-2 128 0,-2 0-128 15,-7 1 144-15,-2 1 0 0,7-2 0 0,0 0 0 16,1 3-144-16,1-1 128 0,0 5-128 0,-2-1 128 0,-1 1-128 16,1 0 0-16,-1 3 0 0,-1 1 128 0,-7-2-128 0,0 2 0 15,2 0 0-15,1 2 0 0,-5 0 0 0,2-2 0 16,4 4 0-16,1 0 0 0,-5 0 0 0,4 2 0 15,0 3 0-15,3-1 0 16,-3-2 0-16,3 1 0 0,4 1 0 0,-3-6 0 0,1-4 0 0,-3 2 0 16,1-9 0-16,-3 0 0 0,-1 5 0 0,5-3 0 15,3-1 128-15,4 1-128 0,0 1 144 0,-2 1-144 16,-2 1 160-16,-3 2-160 0,1-7 0 0,0 5 0 0,-5-5 0 16,0 0 0-16,-1 1 0 0,-1-5 0 0,2-2 0 0,1 0 0 15,-1 0 144-15,-2-5-144 0,5 3 128 0,-5 0-128 16,0-2 0-16,-2 4 128 0,-2-4-128 0,0 4 0 15,-4 2 0-15,-5 0 0 0,1 2 0 0,-5 2 0 16,-6 5 0-16,-4-5 0 0,-5 1 0 0,-2-5 0 16,-4 2 0-16,-4 2 0 0,-3-4 0 0,-2 3 0 15,1-5 0-15,-5 2 0 0,2-9 128 0,-2-1-128 16,1-1 0-16,-1-4 0 0,-4 3 144 0,-1-3-144 16,-1-2 0-16,-2 2 0 0,-3-4 0 0,-1 0 0 15,-3-2 0-15,-4 0 0 0,-2 2 0 0,-7-3 0 16,0 3 0-16,-8 0 0 0,-2 0 0 0,-6 4 0 15,-1-4 0-15,-4 2 0 0,0 5 0 0,-2 1 0 16,0-1 0-16,-2-1 0 0,-2 0 0 0,-7-4 0 0,-6 0-144 16,-2-4 144-16,6 6-160 0,-4-4 160 0,-2 2-144 0,-4 0 144 15,-3-4-128-15,3 4 128 0,4 5 0 0,-7-3-160 16,-6 0 160-16,-2 0 0 0,-4 0-144 0,-1 5 144 16,3-1 0-16,-4 5-144 0,-1 4 144 0,-1 0 0 15,-5 0 0-15,0 2-128 0,-2 4 128 0,0 1 0 16,-2 3 0-16,0 3-128 0,4 0 128 0,-2-3 0 0,-2 3 0 15,-2-2 0-15,8 4 0 0,-4 2 0 0,-2 2-144 0,-2 4 144 16,-5 5 0-16,-2-3 0 0,3-1-144 0,2-1 144 16,4-2 0-16,-3-2 0 0,3 1 0 0,2-1 0 15,4 2 0-15,-1-4 0 0,-3 0 0 0,-2-6 0 16,2 1 0-16,2-1 0 0,4-5 0 0,1 5 0 16,1 2 0-16,-1-1 0 0,-1 3 0 0,2 0 0 15,5 2 0-15,-6 0 0 0,-5 4 0 0,-6 3 0 16,4 3-192-16,-2 5 192 15,-1 2-192-15,-1 0 192 0,0 3-144 0,2-1 144 0,4 0 0 0,4-2-144 0,5-4 144 16,4 2 0-16,4-1 0 0,2 4 0 16,5-6 0-16,6-1 0 0,9-3 0 0,1-1 128 15,7-3-128-15,2-2 0 0,9-2-128 0,2 0 128 16,4-2-752-16,4 0-64 16,3 0-16-16,8 6-16432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1:45.03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19459 6199 12895 0,'-2'-11'1152'0,"0"0"-928"0,0 1-224 0,0 5 0 0,2 3 1328 0,-2-6 208 15,-3-3 64-15,-1-6 0 0,-3-6 640 0,1-1 128 16,-1 3 16-16,1 6 16 0,4 0-304 0,-1 5-64 15,1 3-16-15,4 3 0 0,0 4-736 0,0 4-128 16,4 5-48-16,3 8 0 16,-1 4-528-16,1 13-128 0,-1 9 0 0,0 12-16 0,1 9-144 0,-1 8-32 0,-2-6 0 0,1 4 0 15,-1 11-112-15,0-2-16 0,5 2-128 0,-1 4 192 16,3 5-192-16,0-5 0 0,1 2 0 0,1-15 0 16,0-3 0-16,-2-21 0 0,-1-5 0 0,-3-13 0 15,1-5 0-15,-2-8 0 16,1-6 0-16,-3-7 0 0,0 3-1264 0,1-7-144 31,-3-7-16-31,2-1-15472 0</inkml:trace>
  <inkml:trace contextRef="#ctx0" brushRef="#br0" timeOffset="1">19150 6101 12895 0,'0'-15'576'0,"0"4"112"0,3-2-560 0,1 3-128 0,0 1 0 0,0 1 0 15,5-3 2832-15,4-10 544 0,10-11 96 0,9-11 32 16,13-4 48-16,4 1 16 0,6 1 0 0,1 4 0 16,-1 7-2352-16,0 11-448 0,-4 4-112 0,-2 8-16 15,0 11-384-15,-6 9-96 0,-3 3-16 0,-3 14 0 16,-3 2-144-16,-4 6 0 0,-7 8 0 0,-6 3 0 16,-2-2-144-16,-4 6 144 0,-7 8-192 0,-4 5 192 15,-4 2-208-15,-9 4 64 0,-4 2 16 0,-5-6 0 16,-1-5-64-16,-3-10 0 0,-3 0 0 0,-5-10 0 15,0-1 192-15,-5-6 0 0,3-4 0 0,4-11 0 16,2 0 0-16,3-2 0 0,1-5 0 0,3-8 0 0,3 0 0 0,5-6 0 16,5 0 0-16,6-2 0 15,-1-5 176-15,7-6 64 0,5-4 16 0,6-3 0 0,4 1-128 0,4-5 0 16,7 5-128-16,4-9 192 0,8 4-192 0,7 0 144 16,4 1-144-16,0-3 128 0,2 4-128 0,-2 11 160 15,1 5-160-15,-6 3 160 0,-1 10-160 0,-6 5 0 16,-3 9 0-16,-4 0 0 0,-3 9 0 0,-5-1 0 0,-3 1 0 15,-6 6 0-15,0 6 0 0,-4 5 0 0,-5 6 0 0,-4 0 0 16,-4 6 0-16,-2-4 128 0,-3 2-128 0,-3 7 128 16,-7 4-128-16,-5 4 0 0,-5 0 0 0,-5-2 128 15,-2-11-128-15,0-6 0 0,-3-6 0 0,1-9 0 16,0-4 176-16,0-9-48 0,-3-4-128 0,1-6 192 16,6-5 0-16,-2-4 0 0,-4-4 0 0,2-4 0 15,1-5-192-15,4-2 144 0,-1-2-144 0,4 0 128 31,4-2-448-31,3 0-80 0,6-2-32 0,2 6 0 0,5-1-1040 0,4 3-224 0,4 0-32 0,6 5-15024 16</inkml:trace>
  <inkml:trace contextRef="#ctx0" brushRef="#br0" timeOffset="2">20961 6277 16863 0,'-4'0'368'0,"4"-2"80"0,0 2 0 0,0 0 48 0,2 0-496 0,0-4 0 0,0 4 0 0,4-2 0 0,3-2 3616 0,6-3 624 0,6-3 128 0,5-1 32 0,-1 0-2080 0,5-4-400 0,0 3-96 0,-2 1-16 15,1 0-1088-15,-3-1-208 0,0 3-64 0,-3 3 0 16,0 6-448-16,-3 0 0 0,-6 0 0 0,1 2 0 16,-4 6-704-16,-2-1-128 0,-1 3-16 0,-4 1-10704 15,1 2-2144-15</inkml:trace>
  <inkml:trace contextRef="#ctx0" brushRef="#br0" timeOffset="3">21067 6669 14735 0,'-8'2'1312'0,"4"-2"-1056"0,2 0-256 0,2 0 0 16,0 0 2176-16,2-2 368 0,0 0 80 0,4-4 0 16,7-3 1312-16,6-4 256 0,9-6 48 0,2-4 16 15,4 1-2736-15,-2 1-560 0,2 4-96 0,-4 4-32 16,-3 9-368-16,-1-2-80 0,-3 6 0 0,-1 2-13216 31,-3 6-2640-31</inkml:trace>
  <inkml:trace contextRef="#ctx0" brushRef="#br0" timeOffset="4">22482 4853 11967 0,'-7'-11'1072'0,"5"3"-864"0,2 2-208 0,-2-1 0 0,2 3 736 0,0 0 96 0,0-3 32 0,2-3 0 0,0-12 1888 0,3-1 384 16,-3-9 80-16,2 0 16 0,0 4-1488 0,-2 1-288 16,-2 3-64-16,-2 3-16 0,2 2-112 0,-4 6-32 15,0-2 0-15,-1 5 0 16,1-1-416-16,-2 5-96 0,-3 1-16 0,1 3 0 15,1 2-448-15,-3-4-112 0,-1 8-16 0,-2-2 0 0,1 7-128 0,-3-3 0 16,-2 9 144-16,2 2-144 0,-2 7 0 0,2 5-256 0,2 1 32 0,4 6 16 16,3-8 208-16,2 4 0 0,4 6 0 0,2 1 0 15,4 3 0-15,5 3 0 0,2 0 0 0,4 4 0 16,4 4 0-16,0 6 0 0,1 3 0 0,-1 2 0 16,-2 2 0-16,-2 4-176 0,0 3 176 0,-6 1-160 15,-1 1-304 1,-5-7-64-16,-1-11-16 0,-6 3 0 0,-2-1 80 15,-3-3 16-15,-1-14 0 0,-3-1 0 0,0-5 448 0,-3-2 0 0,1-8 0 0,0-7 0 16,4-4 0-16,3-5 128 0,4-5-128 0,0-3 160 16,2-7-160-16,2-1-144 0,2-5 144 0,3-3-208 15,1-1 448-15,3-5 80 0,4 1 32 0,0 4 0 16,2-6 208-16,0 4 32 0,6 0 16 0,0 2 0 0,-1 2 32 16,3 3 16-16,7 1 0 0,0 3 0 0,-8 6-416 0,3 0-96 15,1 2-16-15,2 9 0 0,0 3-128 0,-5 10 0 16,-1 4 0-16,-3 8-176 0,-4 6 176 0,-2 7 0 15,0 11 128-15,-7 6-128 16,1 11 0-16,-5 3 0 0,0-7 0 0,-1 1 0 0,1 9 160 0,0 3-32 16,5 5-128-16,3-4 192 0,3-1-16 0,2-10-16 0,5-6 0 0,3-8 0 15,3-4 16-15,2-12 0 0,-1-3 0 0,3-3 0 16,3 3-176-16,-1 0 128 0,0-7-128 0,6-4-12576 16,3 4-2592-16</inkml:trace>
  <inkml:trace contextRef="#ctx0" brushRef="#br0" timeOffset="5">30252 2590 10127 0,'0'0'896'0,"0"0"-704"0,0-4-192 0,0 2 0 0,2 0 480 0,2-1 64 0,3-3 16 0,3-2 0 16,3-5 1360-16,8-4 256 0,7-7 64 0,4 1 16 16,2-7-80-16,4 5 0 0,3-3-16 0,1 0 0 15,3 1 0-15,-2 3 0 0,1 1 0 0,-3 6 0 16,-1 0-800-16,-3 6-144 0,-3 2-48 0,-2 7 0 15,-7 2-704-15,1 11-144 0,-7 0-16 0,-4 1-16 16,-2 10-160-16,-5 5-128 0,1 10 144 0,-7 3-144 16,0 0 0-16,-2 5 0 0,-2 6 0 0,-5 7 0 15,1 4 0-15,-3 1 0 0,1 3 0 0,2-4 0 16,1 0 0-16,5-11 0 0,2-8 0 0,5-3 0 16,6 3 144-16,4-1-16 0,10-6 0 0,3-2 0 15,8-8 16-15,1-3 0 0,3-10 0 0,-1-4 0 0,1-5-144 0,-1-2 160 16,-3-4-160-16,-2-2 160 0,1-3-160 0,-1-1 0 15,-2-3 0-15,0 0 128 0,-4-1-128 0,-5-3 0 16,-1 2 144-16,-7 2-144 16,-6 1 0-16,-5-1 128 0,-4 5-128 0,-4 1 0 0,-7 5 0 0,-1-4 0 15,-1 8 0-15,-4-4 0 0,-4 11 0 0,-2 0 144 16,-3 6-144-16,3 0 0 0,2 2 128 16,4 0-128-16,2 2 0 0,5 3 0 0,3 1 0 0,3 3 0 0,4 4 0 0,3 2 0 15,3 4 0-15,3 1 0 0,2-1 0 0,4 11 0 16,6 8 0-16,3 5 0 0,3 6 0 15,3 3 0-15,0 1 0 0,0-2 0 0,0-8 0 0,0 2 0 16,0 6 0-16,2 0 0 0,0 7 0 0,-2 0 0 16,-2-5 0-16,-9-2 0 0,1 0 0 0,-14-1 0 15,-4-8 272-15,-8 3-48 0,-6-2-16 0,-5-2 0 16,-5-7 112-16,-5 6 0 16,-7 1 16-16,-2-3 0 0,2-8 96 0,0-2 16 0,2-8 0 0,9-5 0 15,6-9-192-15,6-16-16 0,9-5-16 0,9-13 0 31,6-5-1056-31,6-8-192 0</inkml:trace>
  <inkml:trace contextRef="#ctx0" brushRef="#br0" timeOffset="6">24060 4889 7359 0,'-2'2'656'0,"2"-2"-528"0,0 0-128 0,0 0 0 0,0 0 496 0,0 0 64 0,0 0 16 0,2 0 0 0,0-2 2176 0,2 0 432 16,3 2 80-16,-7 0 32 0,0 0-736 0,0 0-160 15,0 0-32-15,0 0 0 0,25-27-688 0,-25 22-144 16,0 1-16-16,-2 2-16 0,0 2-736 0,-2-4-128 15,-3 8-48-15,-3-4 0 0,3 4-208 0,-1 3-64 0,-3 3 0 16,1 1 0-16,-1 6-176 0,0-2-144 0,1 4 192 0,-1 6-192 16,2-1 0-16,-1 4 0 0,1-1 0 0,1 3 0 15,-1 4 128-15,1 0-128 0,1 2 0 0,1 1 0 16,2 1 0-16,-3 0 0 0,1 0 0 0,2 1 0 16,2-1 0-16,2-8 0 15,2 0 0-15,0-9 0 0,6-2 0 0,3-4 0 0,2-11 0 0,4 3 0 16,2-12 0-16,2 1 0 0,3-2 0 0,-1-1 0 15,1-3 0-15,1 3 0 0,1 1 0 0,-3 2 0 16,0 4 0-16,1 0 0 16,-1 4 0-16,-1 2 0 0,-1-1 0 0,-2 3 0 0,0 3 0 0,-2 4 0 15,-2 0 0-15,-2 0 0 0,-2 4 0 0,-3-2 0 16,1 4 0-16,-5 2 240 0,2 3-32 0,-4-5 0 16,1-2 32-16,-3 7 0 0,0 6 0 0,0 0 0 15,-3-2-240-15,3-1 0 0,-2 10 0 0,2-5 0 16,-2 8 0-16,0 1 0 0,-2-5 0 0,2-1 0 0,2-1 0 0,-2-4 0 15,-1-3 0-15,3 1 0 0,0-6 0 0,0 1 0 16,0-4 0-16,0 1 0 0,0 1 0 0,0 1 0 16,0-3 0-16,3-2 0 0,1 0 0 0,2-4 0 15,1-2 0-15,1-2 0 0,3-1 0 0,-1-1 0 0,1-1-192 16,-2 1 192 0,-1-3-1168-16,1 1-128 0,-3-3-32 0,0 0 0 15,1 0-1040-15,-3 3-192 0,2-7-64 0,1 0-10416 0</inkml:trace>
  <inkml:trace contextRef="#ctx0" brushRef="#br0" timeOffset="7">24262 4940 12895 0,'-12'-8'1152'0,"5"2"-928"0,1-1-224 0,-1 1 0 0,5 1 1088 0,0-1 160 0,0 2 32 0,-2-11 16 0,-1-2 1728 0,-3-7 352 15,-1 3 64-15,-1 0 16 0,3 2-2304 0,-3 6-464 16,-1 7-96-16,-2-1-16 0,1 5-352 0,-3 4-80 15,2 5-16-15,-4 3 0 0,2 1 144 0,0 2 32 0,2-3 0 0,0 5 0 16,1 2 512-16,-1 0 96 16,-2 9 32-16,2 1 0 0,3 3-368 0,-1 0-80 15,5 0-16-15,1 0 0 0,3 4-352 0,6-2-128 0,7 0 0 0,4 0 144 16,6-3-144-16,5 3 0 0,6 0 0 0,2 0 0 16,-2 2 272-16,0 5-16 0,0 3-16 0,-7 1 0 15,-1 6-240-15,-9-2 0 0,-3-1 0 0,-5-1 0 16,-5-2 0-16,-2-3 0 0,-2 1 0 0,-5-1 0 15,1-4 128-15,-3-4-128 0,1-4 176 0,-1-1-176 16,-3-3 272-16,-1-3-48 0,0-2-16 0,2-6 0 0,1-2-208 16,3-1 0-16,1-7-192 0,0-1 192 0,3-4-128 15,3-1 128-15,3-3 0 0,5-3 0 0,3-1 0 0,4-3 0 16,6-6 0-16,2 2 0 0,1 4 0 0,-3-2 0 16,-2 5 0-16,0-1 0 0,-1 5 0 15,-1 3 0-15,-5 6 0 0,-1 1 0 0,0 2 0 0,-1 5 0 16,-1 6 0-16,-1 4 0 0,1 0 0 0,-3 1 0 15,-4 5 192-15,3 1-48 0,-1-7-16 0,-2 7 0 16,0 6 0-16,0 2 0 16,-2 3 0-16,-4-1 0 0,0 2 0 0,-1 7 0 0,-1-4 0 0,0-1 0 15,1-1 0-15,3 1 0 0,2-3-128 0,5-7 128 16,-1-9-128-16,2 3 128 0,7 1 64 0,2 1 0 0,6 4 0 0,3-4 0 16,3-5-192-16,1 3 0 15,0-5 0-15,2-4-176 0,1-2-64 0,-1-2-16 0,0-5 0 0,0-2 0 31,2 1-624-31,-2-7-128 0</inkml:trace>
  <inkml:trace contextRef="#ctx0" brushRef="#br0" timeOffset="8">24746 5379 7359 0,'-2'-9'656'0,"0"5"-528"0,-1-2-128 0,3 2 0 0,0 1 384 0,0 1 64 0,0 0 0 0,0-8 0 0,0 1 1344 0,0-2 256 15,3-1 64-15,-1-3 16 0,0 4-80 0,2 0-32 16,5 3 0-16,-3-1 0 0,3 3-144 0,1 4-16 16,-1 2-16-16,1 6 0 0,1 5-368 15,-2 2-80-15,1 8-16 0,1 4 0 0,-1 10-352 0,-1 3-80 0,0 9-16 0,-1 0 0 16,1 2-272-16,-1-1-48 0,-2 6-16 0,1 5 0 16,1-5-304-16,1 3-64 0,-1 5-16 0,3-7 0 15,-2-12-208-15,-1-5 0 0,-2-4 0 0,3-11 0 16,2-3 0-16,-3-8 0 0,-1-3-144 0,-3-3 144 15,0-10-832 1,0-2-80-16,-4-1-16 0,0-5-16544 16</inkml:trace>
  <inkml:trace contextRef="#ctx0" brushRef="#br0" timeOffset="9">24918 4713 6447 0,'-8'0'576'0,"4"0"-576"0,1 0 0 0,1 0 0 15,2-5 1280-15,0 5 128 0,0 0 48 0,2-2 0 16,1-2 1872-16,5-2 368 0,3 1 80 0,6-7 0 16,0-3-1216-16,4 0-256 0,3 0-64 0,1-2 0 15,3-2-736-15,-3 2-160 0,1 2-16 0,-3 0-16 16,1 4-624-16,-3 5-128 0,-2 2-32 0,-2 4 0 16,-4 4-336-16,-2 2-192 0,-3 5 192 0,-1 6-192 0,-3 2 128 0,0 4-128 15,-4 3 0-15,2 2 0 0,-2 1 160 0,2 3-160 16,-2 5 128-16,-2-8-128 0,2 1 0 0,-2 4 0 15,0 9 0-15,-2-1 0 0,2 5 0 0,0 0 128 16,2-2-128-16,0-3 0 0,6-8 0 0,-2-4 0 16,3-2 128-16,3-5-128 0,1-1 0 0,-1-1 0 15,3-10 0-15,2-1 0 0,0-3 0 0,2-7 0 0,2-3-224 0,-2-1 80 16,3-6 144-16,-1-1-208 0,-2-6 80 0,-2 2 128 16,0 0-160-16,-3 2 160 0,1-4 0 0,-4 7-144 15,-1-5 144-15,-4 4 0 0,1 5 0 0,-3-1 0 16,-2 1 0-16,-2 2 0 0,2 4 0 0,-2-5 0 15,-3 5 0-15,-1 0 0 0,-1 5 0 0,1-1 0 16,0 4 0-16,-3 3 0 0,1 4 0 0,1-2-192 16,1 2 16-16,2 2 0 0,2 0 0 0,-1 4 0 15,6 5 176-15,1-5 0 0,0 7 0 0,5-1 0 16,1 1 0-16,5 4 0 0,0 2 0 0,4 2 0 16,2 2 0-16,-1 1 128 0,1-1 0 0,0 0 0 0,1 1-128 15,-3-1 0-15,0 5 128 0,-2-5-128 0,-2 7 144 16,0-3-144-16,-2 1 192 0,-5-5-192 15,-2 0 256-15,-1 1-48 0,-3-1-16 0,-2-4 0 0,-2 2 80 0,-5-2 16 16,-1 0 0-16,-3 0 0 0,-2 1-112 0,-2-8-32 16,3-3 0-16,-1-3 0 0,0-4 0 0,0-4 0 15,1-5 0-15,1 1 0 0,0-7-144 0,3 2-224 16,1-4 48-16,1-4 16 16,4 2-352-16,-2-3-80 0,6-1-16 0,2-2-11536 15,4-1-2304-15</inkml:trace>
  <inkml:trace contextRef="#ctx0" brushRef="#br0" timeOffset="10">26316 6094 16575 0,'4'-4'1472'0,"-2"-2"-1168"0,0 1-304 0,0 3 0 0,-2 2 1280 0,2 0 192 0,-2 2 32 0,3 1 16 0,1 1 1744 0,0 2 336 0,0 7 80 0,-2 4 16 16,1 4-2000-16,-3 7-400 0,0 0-80 0,-3 6 0 16,-1 8-704-16,0-3-128 0,2 3-16 0,0-4-16 15,2 1-352-15,-2-7 0 0,2-5-192 0,0-5-11904 16,4-3-2368-16</inkml:trace>
  <inkml:trace contextRef="#ctx0" brushRef="#br0" timeOffset="11">26678 4217 2015 0,'4'0'0'0,"-2"0"0"16,0 0 0-16,0 0 176 0,0 2-176 0,-2-2 0 0,0 0 0 0,0 4 0 0,-2-4 3456 0,0 2 672 16,0 2 128-16,2-4 32 0,0 0-1008 0,0 0-192 15,0 0-32-15,-34 9-16 0,23-9-864 0,1 2-160 0,-3-2-32 16,0 4-16-16,-2-2-880 0,0 3-160 0,3-1-32 0,-1 2-16 15,2 1-448-15,3-3-96 0,3 2-16 0,1 1 0 16,4 1-112-16,0 3-16 0,4 0-16 16,1 6 0-16,1 0-176 0,3 4 0 0,1 7 0 0,3 6 0 15,2 4 0-15,0 5 0 0,0 3 0 0,2 5 0 16,-2 3 0-16,0 5 0 0,-3-1 0 0,-1-1 0 16,0-8 0-16,-5 11 0 0,-2 4 0 0,-2 0 0 15,-2-5-176-15,0-1 176 0,-4-3-128 0,-2-6 128 16,-1-6 0-16,1-14 0 0,2-5 0 0,-3-7 0 15,3-7 0-15,0-3 0 0,0-11 0 0,-1 1 0 16,3-1 0-16,0-2 0 0,2-3 0 0,0-1 0 0,2-3-192 0,2-2 64 16,3 2 0-16,1-6 0 0,3 0 128 0,2 0 0 15,2-3 0-15,2 3 0 0,2-2 0 0,0 4 0 16,2-2 0-16,-2 6 0 0,1 2 0 0,-3 5 0 16,-2-3 0-16,0 7 0 0,-1 4 176 0,-3 7 64 15,0-3 16-15,-1 9 0 0,-1 2-256 0,-3 2 0 16,1 11 0-16,-5 2 0 0,0 6 0 0,0 7 0 15,-4 0 128-15,4 2-128 0,-2 2 0 0,4-2 144 0,3-1-144 0,-3-1 128 16,2-7-128-16,-1 1 0 0,3 3 0 0,1 5 128 16,1 2-128-16,1-2 0 15,2-9 0-15,2-4 0 0,0 0 0 0,4-6-176 16,-2-7 48-16,2-8 0 16,2-4-496-16,-2-3-80 0,1-6-32 0,-3-8 0 0,2 1-592 15,-2-6-112-15,-2 3-32 0,0-5-13872 0</inkml:trace>
  <inkml:trace contextRef="#ctx0" brushRef="#br0" timeOffset="12">27144 4702 20271 0,'-2'-4'1792'0,"2"-3"-1424"0,2 3-368 0,0 0 0 0,0 2 960 0,1-5 128 0,1-3 32 0,4-7 0 16,5-5 2560-16,2 1 512 0,0 0 96 0,0 4 32 16,0 6-3136-16,0 0-624 0,-3 7-128 0,-1 2-32 31,0 4-272-31,-1 5-128 0,-3 3 0 0,-1 3 128 0,3 4 0 0,-5 2-128 0,0 5 192 15,-2 1-64-15,3 3-128 0,-1-3 128 0,0 1-128 0,0 2 128 16,1 10-128-16,-3-6 0 0,2 13 0 0,-4-3 0 16,2 7-368-16,-4 2 48 15,0 2 16-15,0 1 0 0,-2 7 0 0,-1 5 0 0,5 0 0 0,0-4 0 16,5-7 304-16,1-12 0 0,5-9-128 0,-1-10 128 16,3-5 0-16,2-9-192 0,0-1 192 0,4-7-160 0,-2-2 160 0,0-4 0 31,2-3-144-31,3-3 144 0,-3-5-176 0,0 0 48 0,-2 2 0 0,-2-4 0 15,-2 2-1008-15,-3 0-192 0,-1 2-32 0,-5-1-14464 16</inkml:trace>
  <inkml:trace contextRef="#ctx0" brushRef="#br0" timeOffset="13">27255 4236 13823 0,'6'-7'1216'0,"3"1"-960"15,-1-3-256-15,-1 3 0 0,1 2 2080 0,1-3 368 16,8-3 80-16,11-9 16 0,14-7 1616 0,5-2 336 15,-2 1 64-15,-5 8 16 0,-6 6-3072 0,-6 6-608 16,-7 7-128-16,-4 3-32 0,-2 5-496 0,-4 5-112 16,-3 2 0-16,1 4-128 0,-5 0 0 0,0-2 0 15,-1 0 0-15,1 4 0 0,-2 11 0 0,0 0 0 16,0 7 0-16,-2-1 0 0,0-4 0 0,0 2-176 16,0 2 32-16,0-3 0 0,-2 1-48 0,2 2 0 0,0-4 0 0,2 0 0 15,2-4 192-15,1-9-160 0,3-4 160 0,3-8-160 16,6-1 160-16,-2-8-160 0,2-4 160 0,-2 0-160 15,2-3 160-15,-2-3-160 0,2-3 160 0,-2-2-160 16,-3 2 160-16,1-2-208 0,-2 3 80 0,-5-1 128 16,1 0-208-16,-3 2 80 0,0 1 128 0,-2 3-208 15,-2-3 208-15,-2 3 0 0,0-1 0 0,0-1 0 16,-2 5 0-16,-1-4 0 0,1 5 0 0,-2-1-144 16,-1 4 144-16,1 4 192 0,-3 1-32 0,1 3-16 15,-1 5-400-15,-1 4-64 0,1 2-32 0,3 3 0 16,2 3-160-16,1-4-48 0,6 3 0 0,-1-3 0 15,6 2 432-15,1-3 128 0,4-1 0 0,-3 0 0 0,3-2 256 0,0 6 144 16,4-1 48-16,0 3 0 0,-2-3-96 0,0-1-16 16,4 6 0-16,0 3 0 0,4 0-16 0,-1 4-16 15,-1-2 0-15,-2 6 0 0,0 5-304 0,1-3 128 16,-6 3-128-16,-3 4 0 0,-2 2 192 0,-5 2-192 16,-4 2 192-16,-7-8-192 0,-1 0 224 0,-5-5-64 0,-2-6-16 0,-4-2 0 15,0-9 176-15,-2-1 16 0,-3 1 16 0,-1-4 0 16,-1-2-224-16,-2-4-128 15,1 2 128-15,1-7-128 0,7-1 0 0,2-7-192 0,6-9 32 0,7-3-18800 16</inkml:trace>
  <inkml:trace contextRef="#ctx0" brushRef="#br0" timeOffset="14">28810 5381 911 0,'-11'0'0'0,"5"0"0"0,-1 2 0 0,3-2 0 0,2 4 4160 0,0-4 736 0,0 3 160 0,0 1 16 31,-3 2 48-31,1 9 0 0,2 0 0 0,0 4 0 16,4 3-3296-16,-2 3-656 0,2-2-128 0,2 3-16 15,1 4-688-15,-1 0-128 0,0 2-16 0,0 2-16 16,3-2-592-16,-1 6-112 0</inkml:trace>
  <inkml:trace contextRef="#ctx0" brushRef="#br0" timeOffset="15">28750 3842 5519 0,'-13'0'240'0,"7"-4"64"0,0 2-304 0,-1-1 0 0,5 1 0 0,2 2 0 16,-2-4 1872-16,0 2 320 0,0-2 64 0,0-3 16 15,-1 3-480-15,6 4-80 0,1 6-32 0,4 3 0 16,7 8 688-16,2 0 144 0,7 4 32 0,3 9 0 16,1 4-480-16,0 4-80 0,-3 1-32 0,-1 1 0 0,-5-1-1072 15,-2 7-224-15,2 12-32 0,-6 6-16 0,-2 6-288 0,-7 2-48 16,-2 3-16-16,-4-1 0 16,-5 1-128-16,1-7-128 0,0-8 192 0,-3-1-192 0,-4 3 0 0,1-7 0 15,1-6 0-15,-2-8 0 16,2-7-576-16,1-7-80 0,-1-5-16 0,3-9 0 15,1-3 96-15,5-8 32 0,2-6 0 0,2-7 0 0,5-1 272 0,1-3 48 16,5-7 16-16,4-3 0 0,2-3 208 0,2 1 0 0,5-1-160 0,2 0 160 16,-5 5 0-16,3 1 0 0,1 3 0 0,1 7 0 15,0 1 384-15,-1 11 64 0,-1 0 0 0,-5 2 0 16,1 7-320-16,-5 3-128 16,0 7 128-16,-2 3-128 0,2 5 304 0,-5 3-32 0,3 9 0 0,-2-1 0 15,2 9 48-15,-6-5 16 0,-3 5 0 0,-2 6 0 16,-2 11-144-16,0 4-48 0,1 5 0 0,1-9 0 15,0-7-16-15,5-8 0 0,-1-17 0 0,5-9 0 16,2-6-128-16,2-8 0 16,4-9 0-16,0-9 128 0,3-3-1104 0,1-8-240 0,-1-3-32 15,-1-5-14896-15</inkml:trace>
  <inkml:trace contextRef="#ctx0" brushRef="#br0" timeOffset="16">29227 4227 13823 0,'5'-2'1216'0,"1"0"-960"0,0-4-256 0,1 3 0 0,-1 1 1328 0,5-4 208 0,6-3 64 0,10-8 0 16,12 0 2624-16,6-10 544 0,3 5 96 0,-5-1 32 16,-5 8-3040-16,-6 4-624 0,-8 5-112 0,-5 8-32 15,-4 5-800-15,-7 5-160 0,-3 5-128 0,-5 0 144 16,-2 5-144-16,-3 5-176 16,-3 5 48-16,-5 2 0 0,2 0-288 0,1 3-48 0,-3 1-16 0,0-2 0 31,0-2-528-31,5-2-96 0,-1-4-32 0,1-1 0 15,4-5-272-15,1-1-48 0,3-4-16 0,0-4 0 16,5-5 640-16,-1 1 128 0,7-7 32 0,1-2 0 0,10-2 832 0,1-4 160 16,5-5 48-16,2 0 0 0,2 3 80 0,-1-3 0 15,4 0 16-15,-1 7 0 0,-5 2-336 0,-1 2-128 16,-4 6 0-16,-3 5 0 0,-4 6 0 0,-2 4 128 0,-5 3-128 0,-3 3 0 16,-3 5 832-16,-6 0 112 0,0 5 16 15,-7 1 16-15,-1 7 176 0,-1-7 16 0,-2-4 16 0,-2 2 0 16,-2 2-448-16,-2-6-96 0,-2 2 0 0,2-6-16 15,-3-2-320-15,3-3-64 0,2-6-16 0,0 0 0 16,2-4-384-16,-2 0-80 0,2-3-16 0,2 1 0 16,3-9-2288-1,1-2-464-15,3-2-80 0,4-7-11792 0</inkml:trace>
  <inkml:trace contextRef="#ctx0" brushRef="#br0" timeOffset="17">29675 3552 22111 0,'4'-4'976'0,"-2"0"208"0,2 2-944 0,0-3-240 0,1 5 0 0,-1-4 0 0,2 2 2368 0,5-2 416 0,6-7 96 0,9-2 0 16,8-1-512-16,2-4-96 0,-2-1-32 0,0 7 0 16,0-3-1488-16,-4 4-304 0,-4 9-64 0,-5 2-16 15,0 0-208-15,-6 11-32 0,2-1-128 0,-8 7 192 16,-1 7-192-16,-2 5 0 0,-1 8 0 0,-3-1 0 16,2 2 0-16,0 5-128 0,3-3-16 0,-1 3 0 15,1-1-112-15,-1-1 0 0,-2-1-16 0,-2-1 0 16,0-1 16-16,1 0 16 0,1-6 0 0,2-4 0 0,-1-5 96 15,-1-2 16-15,4 3 0 0,1-5 0 0,1-4 128 0,3-2 0 16,2-3 0-16,-2-3 0 0,0-3-128 0,-1-4 0 16,3-4 0-16,2-3 0 15,-4 1-256-15,2-5-32 0,4-4-16 0,0-2 0 0,1-4 432 0,-1 4 0 16,-2-4 0-16,-2 4 0 0,-2 6 240 0,-3-4-32 16,-6 7 0-16,-1 3 0 0,-6 1-208 0,1 2 0 15,-4 2 0-15,-3 6 0 0,-1-1 192 0,-1 1-16 0,-2 3 0 0,3 1 0 16,-1 3-176-16,0 2 0 0,1 4 144 0,-1 2-144 15,5-4 0 1,-3 0-208-16,7 7 16 0,-2-1 16 16,6 1 48-16,-2-1 0 0,4 3 0 0,0-3 0 0,1-2 128 0,1 1 0 0,3 3 0 0,3-1-128 15,5 1 128-15,3 3 192 0,7 0-32 16,1-5-16-16,2 2 160 0,-3-1 16 0,-1 1 16 0,-3-1 0 16,-3 1-160-16,-5 3-48 15,-1 0 0-15,-3 2 0 0,-2-1 32 0,-5 3 0 0,0 0 0 0,-4 7 0 16,2 1 160-16,-2 7 16 0,-2-2 16 0,-2 1 0 15,0 1-128-15,-3 0-32 0,1-4 0 0,-5 1 0 0,-2-7-192 16,1 1 0-16,-8-2-192 16,-3 0 192-16,-3-2-144 0,1-6 144 0,-1-7 0 0,3-6-144 15,2-4 144-15,1-5 0 0,6-2 0 0,3-10 0 16,2 2-400-16,5-11-48 0,2 2-16 0,4-12-17872 16</inkml:trace>
  <inkml:trace contextRef="#ctx0" brushRef="#br0" timeOffset="18">23726 9577 14735 0,'0'0'1312'0,"0"0"-1056"0,-3-2-256 0,1 0 0 0,2 2 2144 0,-2-4 368 0,0 1 80 0,-4-5 16 16,-3 2-736-16,-1-5-144 0,-5 0-16 0,0 1-16 16,-2 3-336-16,0-1-64 0,2 3-16 0,-2 3 0 15,4 2-432-15,-2 0-80 0,4 5-32 0,3-1 0 16,4 2-432-16,6 5-96 0,6 0-16 0,5-1 0 15,8 3-48-15,3 4-16 0,8 2 0 0,2 2 0 16,0 7-128-16,0 0 0 0,-2 2 0 0,-4 6 0 16,-1 2 128-16,-8 5-128 0,-6-1 0 0,-2 3 128 0,-7 0 64 15,-2 8 0-15,-4 9 0 0,-2-1 0 0,-3 3-192 0,-3-4 0 16,-3-1 0-16,-2-7 0 0,2-6 0 0,-2-7 0 16,3-9 0-16,-1-9 128 15,2-8-304-15,3-7-64 0,1-6-16 0,5-6 0 0,2-5 256 0,2-4 0 16,5-4 0-16,-1 0 0 0,3 0 0 0,-1-1 208 15,1 8-32-15,-1-8-16 16,3 6-160-16,2-1 128 0,1 4-128 0,6-4 128 0,1 4 0 0,-2 1 0 0,2 8 0 0,-1 2 0 16,-5 0-128-1,-1 6 128-15,3 3-128 0,-4 3 128 16,2 5-128-16,-4 3 0 0,-1 5 0 0,-1 5 128 16,2 4-128-16,-3 4 0 0,1 5 0 0,-1 6 0 0,3 6-432 0,-1 1 48 0,1-7 0 0,2 2 0 15,-2 4 384-15,3-6 144 0,1 4 0 0,-2-6 0 31,-2-11-576-31,2-6-112 0,-1 0-32 0,3-7 0 0,2-4-128 0,2-4-48 0,1-6 0 0,3-5 0 16,5-4-1008-16,-3-4-208 16</inkml:trace>
  <inkml:trace contextRef="#ctx0" brushRef="#br0" timeOffset="19">24307 9735 19343 0,'-4'-2'848'0,"2"2"192"0,2 2-832 0,0 0-208 0,2 2 0 0,0-2 0 0,2 5 2784 0,7 3 512 0,6 12 96 0,6 7 32 0,5 8-1136 0,0 3-240 0,-1-2-32 0,-3 5-16 15,-1 4-1136-15,-1 4-224 0,-1 6-64 0,-4 1 0 16,0-1-288-16,-4 5-64 0,-3 4-16 0,1 0 0 16,0 4-208-16,-1-8 0 0,-1-2 0 0,-1-11 0 15,-1-5-192-15,1-8-144 0,-1-4-32 0,-1-10 0 16,3-12-2080-16,-1-3-432 0</inkml:trace>
  <inkml:trace contextRef="#ctx0" brushRef="#br0" timeOffset="20">24507 9390 21183 0,'-2'-7'944'0,"2"3"192"0,2-2-912 0,0 2-224 0,1 1 0 0,-1-3 0 16,2 2 1568-16,2-3 272 0,9-12 48 0,4-4 16 15,9-3 672-15,0-1 144 0,4-1 32 0,2 0 0 16,4 1-1488-16,-2 1-304 0,-2 5-48 0,-2 4-16 16,-4 6-384-16,-4 5-64 0,-5 1-32 0,-4 5 0 15,-5 9-256-15,-1 2-160 0,-5 6 192 0,-2 8-192 0,-2 5 0 16,0 2 0-16,-2 4-160 0,0 2 160 0,-2 7-304 0,1 0 64 15,-1 4 16-15,2 4 0 16,0-8 224-16,2 4-192 0,0 4 192 0,4-4-192 0,0-4 192 0,1-3 0 16,3-8 0-16,1-4 0 0,-1-4 0 0,5-7-144 15,2-4 144-15,0-3-128 0,4-10 128 0,5 1-128 16,-1-3 128-16,0-5-128 0,1 1 128 0,-3-2 0 16,0-1 0-16,-1-3 0 0,-6-1 0 15,-1-6 0-15,0 2 0 0,-4 0 0 0,-1 2-128 0,-2-4 128 0,3-4-128 0,-5 4 128 16,3-4 0-16,-3 4 176 15,0 2-16-15,-4-2 0 0,0 6-160 0,-2-4 0 0,0 9 144 16,-2-1-144-16,-1 3 0 0,-3 8 0 0,-3 7 0 0,1-4 0 16,-3 5 0-16,0 7-128 0,0-2 128 0,0 5-128 15,5-1 128-15,-1-2 224 0,5 3-48 0,0 3-16 16,6-8-16-16,2 4 0 0,3 1 0 0,5-1 0 16,3-4-144-16,2 4 0 15,3-2 0-15,1 3 0 0,-2 3 0 0,2-1 0 16,3 8 128-16,-5 0-128 0,0-5 0 0,-2 5 0 0,2 4 0 0,0 5 0 0,1 4 128 0,-3 1 0 15,-5-3 0-15,-3-5 0 0,-5 1-128 0,-2-5 0 16,-2-2 0-16,-4-5 0 0,0-3 176 0,-3-5 48 31,-3 0 16-31,-1-4 0 0,-2 0-112 0,-4-5-128 0,2 1 176 0,-4-2-176 16,-2 1 0-16,0-1 0 0,-1-3 0 0,3-4 0 0,4 0 0 0,5-2-272 16,1-2 16-16,5-4-12608 15,2-3-2544 1</inkml:trace>
  <inkml:trace contextRef="#ctx0" brushRef="#br0" timeOffset="21">26509 9185 11055 0,'5'-2'976'0,"-3"0"-784"0,0 2-192 0,-2 0 0 0,2 0 1616 0,0 0 288 0,0 0 48 0,5-4 16 16,-1 0 272-16,3 2 48 0,-1-5 16 0,-1-1 0 16,1 1-192-16,-4 1-48 0,1-3 0 0,-3 1 0 15,0 4-384-15,0-7-80 0,-4 5 0 0,0-3-16 16,0 0-976-16,-5 1-192 0,1 2-32 0,-5-1-16 16,3 1-160-16,-7 2-16 0,-2 4-16 0,0 0 0 0,-3 0 0 0,1 4 0 15,-4 4 0-15,-3 7 0 16,1-4-176-16,-3 6 160 0,3 0-160 0,-3 2 160 15,7 0-160-15,-1 3 128 0,3 3-128 0,0-1 128 0,6 3-128 0,0 3 160 16,5 4-160-16,1 0 160 0,3 2-16 0,4 3 0 16,4 3 0-16,3 5 0 0,3 0-144 0,5 2 0 15,5 0 0-15,3-4 0 0,7-3 128 0,2-10 0 16,4-4 0-16,2-11 0 0,1-7-128 0,1-7 192 0,7-6-192 0,-2-9 192 31,-1-3-192-31,-1-7 0 0,-3-3 0 0,-1 1 0 0,-5-3 0 0,-6 1-192 0,-3 3 0 0,-4 4 16 31,-4-1-608-31,-4 3-128 0,-2 5-32 0,-9 3-17552 0</inkml:trace>
  <inkml:trace contextRef="#ctx0" brushRef="#br0" timeOffset="22">26273 9637 20271 0,'-4'0'1792'0,"-3"2"-1424"16,5-2-368-16,0 0 0 0,2 4 2000 0,-2-4 336 16,0 0 64-16,-2 0 16 0,1 0 928 0,8-4 192 15,3-3 48-15,-8 7 0 0,36-21-2368 0,-12 4-480 16,6-4-96-16,0 0 0 0,1-1-208 0,1 5-48 16,-2 0 0-16,-2 2 0 0,-5 9-592 0,1-3-128 15</inkml:trace>
  <inkml:trace contextRef="#ctx0" brushRef="#br0" timeOffset="23">27234 8178 19343 0,'0'-2'1728'0,"0"0"-1392"0,0 2-336 0,0 2 0 0,2 0 1984 0,0 5 320 0,2-3 64 0,3 9 0 16,3 8 560-16,7 7 96 0,7 10 32 0,1 9 0 15,7 8-1808-15,2 1-352 0,2 8-80 0,5 2-16 16,-3 4-320-16,1 0-64 0,-1 5-16 0,-2-1 0 15,-4 3-400-15,-6-11 0 0,-7-9 0 0,-2-8 0 0,-2-4-176 0,-2-7 176 16,-3-6-128-16,-1-6 128 16,-3-3-320-16,-2-10 32 0,1-2 0 0,-3-3 0 15,-2-6-672-15,0-4-144 0,0-6-32 0,-5-1-16288 0</inkml:trace>
  <inkml:trace contextRef="#ctx0" brushRef="#br0" timeOffset="24">26910 8102 16575 0,'-4'-4'1472'0,"4"-3"-1168"0,0 3-304 0,0 0 0 16,0 2 1648-16,2-1 272 0,2 1 48 0,5-6 16 15,5-5 1680-15,12-4 352 0,10-4 64 0,9-5 16 16,4-4-2512-16,8-2-496 0,3 0-112 0,4 1-16 0,4 1-416 16,-2 2-96-16,2 9 0 0,-6 6-16 0,-11 5-240 0,-2 8-64 15,-2 4 0-15,-4 11 0 0,-9 4-128 0,-4 6 0 16,-5 10 0-16,-6 5 0 16,-4 5-256-16,-8 4-48 0,-5 8 0 0,-7 3 0 0,-3 1 0 0,-5 1 0 15,-4 2 0-15,0-6 0 0,0-12 144 0,-2-1 32 16,0-2 0-16,-3-5 0 15,3-4 128-15,0-6 0 0,4-9 0 0,2-8 0 0,3-5 0 0,1-2 0 0,3-4 0 16,2-8 0-16,1-3 0 0,8-2 0 0,1-8 0 16,5 0-128-16,6-3 128 0,6-6 0 15,3 1 0-15,4-3 0 0,-1 4 128 0,5-6-128 0,5 0 128 0,8 4-128 16,2-4 128-16,2 8-128 0,4-1 128 0,-4 8-128 16,-2 6 128-16,0 6-128 0,0 7 128 0,-2 7-128 15,-4 6 0-15,-3 8 0 0,-4 7 0 0,-2 8 128 16,-2 0-128-1,-6 9 192-15,-7-3-64 0,-6 3 0 0,-2 0 32 0,-5 4 16 0,-4 0 0 0,-6 4 0 32,-3-8-48-32,-8-1 0 0,-4 3 0 0,-8-2 0 0,-1-3-128 0,-6-5 160 0,0-1-160 0,-5-9 160 15,-3-3-160-15,1-7 192 0,3 0-192 0,0-11 192 0,-5 1-192 0,1-7 192 16,1-2-192-16,3-3 192 0,4-1-192 0,0-5-144 16,4 1 144-16,0-5-208 31,4 2-576-31,3 2-112 0,6-4-32 0,2 7-17728 15</inkml:trace>
  <inkml:trace contextRef="#ctx0" brushRef="#br0" timeOffset="25">25521 12159 14735 0,'4'-2'1312'0,"-1"2"-1056"0,-1 0-256 0,-2 0 0 0,2 0 1296 0,0-4 208 0,2 4 32 0,3-2 16 0,1 0 1376 0,1 0 272 15,1 2 48-15,1 0 16 0,-3 0-1344 0,1 0-256 16,-3 2-48-16,-1 0-16 0,-1 0-672 0,-2 2-144 16,-2-2-16-16,0 3-16 0,-2-3-464 0,0 2-96 15,-3 0 0-15,-1 1-16 0,-2 1-176 0,-3-6 0 16,2 4 0-16,-3-2 128 0,1 3-128 0,-4-3 0 0,0 2 0 0,-2 2 0 16,0 3-144-16,0-1-16 0,2 1 0 0,0 2 0 15,0-5 160-15,0 0-192 16,3 1 192-16,1-5-192 0,2 4 192 0,3-6 0 0,0-4 0 0,4 2 128 15,2 0-128-15,0 0 0 0,0-5 0 0,0 5 128 16,2-2 16-16,0 2 16 0,0 0 0 0,-2 2 0 16,0 0-160-16,0 0 0 0,0 0 144 0,32-22-144 15,-21 22 192-15,-3-4-48 0,3 2 0 0,-1 0 0 16,-1 4-144-16,-1-2 0 0,1 0 144 0,-3 2-144 16,3 2 0-16,-3-2 144 0,3 3-144 0,-1-1 0 15,3-2 160-15,2 2-160 0,2 3 128 0,2 1-128 16,4 3 0-16,0 0 0 0,3 6 0 0,-1 2 0 15,3 0 0-15,-3 4 0 0,3 3 0 0,-3 2 0 0,0-3 0 16,-1 5-192-16,1 6 64 0,-6 2 128 0,0 5-192 0,-6-5 192 16,-3-4-160-16,-1 5 160 0,-3 3-192 0,-2 1 48 15,-4 2 16-15,0-5 0 0,-2-2 128 0,-3-1 0 16,1-6 0-16,0-3 0 0,-3-2 0 0,-2-3-160 16,1-2 160-16,-1-4 0 15,0-2-608-15,1-6-16 0,1-1 0 0,1-1 0 16,1-3 144-16,1 2 32 0,2-3 0 0,-3 1 0 0,5 0 448 0,-2-4 0 0,2 2 128 0,2-2-128 15,0-2 384-15,2 2-16 0,2-6-16 0,3 1 0 16,3-1-352-16,3-3 128 16,4 1-128-16,2-1 0 0,5-1 448 0,-1 3 32 0,3-1 0 0,-1 2 0 15,-1 3-480-15,1 3 0 0,1 5 0 0,-1 3 0 16,-1 7 0-16,-5-2 0 16,0 4 0-16,-2 6 0 0,-2 5 0 0,-2 2-128 0,-3 0-16 0,-1 4 0 15,-3 0 144-15,1 2 192 0,-1-6-32 0,1 2-16 16,-3 4 32-16,0-2 0 0,2 2 0 0,-1-2 0 15,-3 4-48-15,2-6 0 0,-2 0 0 0,5-4 0 0,-1 2-128 0,3 2 0 16,5-2 0-16,1-3 0 0,4 1 0 0,3-11 0 16,-1 4 0-16,5-4 0 0,1-2 0 0,1 2 0 15,0-4 0-15,2 2 0 0,-1 0 0 0,1-2 0 16,0 1 0-16,-2 3 0 16,-1-6-736-16,-1 0-32 0,2-1 0 0,-5-3-16896 0</inkml:trace>
  <inkml:trace contextRef="#ctx0" brushRef="#br0" timeOffset="26">26237 12177 21183 0,'-2'-11'944'0,"2"4"192"0,2 1-912 0,-2 2-224 0,0 2 0 0,2 2 0 0,0 2 1776 0,0 0 304 0,7 4 64 0,-1 5 16 16,9 8 512-16,5 9 96 0,3 8 32 0,1 9 0 15,6 6-1664-15,-3 6-336 0,3 7-64 0,0 0-16 16,0 4-272-16,0 2-48 0,0 3-16 0,-2-5 0 16,0 2-192-16,-2-4-32 0,-5-6-16 0,-2-5 0 15,1-6-272-15,-5-6-64 0,0-16-16 0,-5-5 0 31,1-16-1008-31,0-6-208 0</inkml:trace>
  <inkml:trace contextRef="#ctx0" brushRef="#br0" timeOffset="27">26512 11832 18431 0,'-3'-7'816'0,"3"3"160"0,3-2-784 0,-1-3-192 0,2 7 0 0,-2-4 0 15,4 1 3008-15,5-10 544 0,6-2 112 0,7-6 32 16,5-5-1120-16,-1 5-208 0,-2 4-64 0,-1 4 0 15,1 4-1632-15,-3 5-336 0,-1-3-64 0,-1 7-16 16,-2 2-128-16,0 2-128 0,-4 3 144 0,0 1-144 16,-2 2 0-16,-5 3 128 0,3 0-128 0,-5 6 0 15,3-2 0-15,-3 2 0 16,1 4 0-16,-1 2 0 0,3 1 0 0,-5-1 0 0,2 1 0 0,1 1 0 16,-3-1 0-16,2 8 0 0,1-1 0 0,3 6-160 15,-1-1-48-15,1 0-16 0,-1-6 0 0,2-2 0 0,-1-3 224 0,1-10-144 16,0 0 144-16,-1-4-128 0,1-3 128 0,-1-4 0 15,1-2 0-15,0-4 0 0,-1 0 0 0,1-4 176 16,2-1-48-16,-2-3 0 16,1-3-128-16,-1 0 128 0,0 0-128 0,-1-1 128 0,1 1-128 0,-5-2 0 15,1 2 144-15,-3 2-144 0,0 1 0 0,-2-1 0 16,-2 5 0-16,0 1 0 0,-2 1 0 0,-2 2 0 0,2 4 0 0,-5 2 0 16,1-4 0-16,-3 7 128 0,-1 1-128 0,-3 3 0 15,5 2 0-15,-5 2 0 0,0 4 0 0,2-2 0 16,5 2 0-16,0-2 0 0,1 0 0 0,3 0 0 15,4 2 0-15,-2 0 0 0,2 1 0 0,3 1 0 16,-1 7 0-16,2-5 0 0,1 5 0 0,-1-1 0 16,5 3 0-16,-1 0 0 0,3 2 0 0,2 2 0 15,2-2 0-15,2 0 0 0,3 0 0 0,-1 0 0 32,4 0 0-32,1 2 192 0,2-2-64 0,-5-5 0 0,3-1-128 0,-1 2 144 0,1 6-144 0,-3-7 160 15,-1 1-32-15,-3 2 0 16,-2-3 0-16,0 1 0 0,-7 0 112 0,1-1 16 0,-2 1 0 0,-5-2 0 0,0 1 0 0,-4-3 0 15,-2 3 0-15,-2-1 0 0,-3 2-256 0,-1-5 128 16,-3 3-128-16,-2-9 0 0,3-2 0 0,-3-3 128 16,0-3-128-16,3-1 0 0,-1-3 0 0,0-1 0 31,1-4 0-31,1 0-160 16,3 0-432-16,-1 0-96 0,-1-6-16 0,1 1-18112 0</inkml:trace>
  <inkml:trace contextRef="#ctx0" brushRef="#br0" timeOffset="28">28167 12741 21183 0,'0'0'1888'0,"0"-5"-1504"0,0 3-384 0,0 2 0 0,2-4 1552 0,2 0 240 0,0-3 64 0,7-5 0 0,6-8 1072 0,8-7 208 16,10-3 64-16,3-2 0 0,9-4-1920 0,4 2-368 15,6-5-80-15,3-1 0 0,0 2-240 0,-1-1-32 16,3 1-16-16,-4 2 0 0,-3 10-160 0,-2-1-48 15,0-1 0-15,-4 7 0 0,-2-1-336 0,-8 1 0 16,-3 4 0-16,-2 2 128 0,0 2-128 0,-2-2-160 16,-4 3 160-16,-5-1-208 15,-4 4-544-15,-2-1-96 16,-4-1-32-16,-7 5-11968 0,-3 1-2384 0</inkml:trace>
  <inkml:trace contextRef="#ctx0" brushRef="#br0" timeOffset="29">28497 11080 11967 0,'0'-11'1072'0,"-2"3"-864"15,2-1-208 1,-3 5 0-16,3 0 1488 0,-2 2 256 0,-2-2 48 0,0-3 16 0,-3-1 1776 0,-1-5 336 16,-3 0 80-16,-2 2 16 0,1 1-2160 0,-3 1-416 0,2 3-96 15,0 0 0-15,0 1-576 0,-2 5-96 16,3 0-32-16,-5 2 0 16,0 7-304-16,0-5-64 0,0 5-16 0,-5 3 0 0,1 5-96 0,0 5-32 0,-3 1 0 0,1 1 0 15,-1 5-128-15,-3 5 0 16,3 1 0-16,1 1 0 15,4 2 0-15,2-4 0 0,2 2 0 0,4-2 0 16,0 3 0-16,5-5 0 0,0 2 0 0,1-3 0 16,3 1 176-16,2-2-48 0,0-2-128 0,0-3 192 15,0 1-192-15,2-3 0 0,0 5 0 0,3-2 0 16,-1-3 0-16,2-2 144 0,1-4-144 0,1-2 128 16,1 2 64-16,1-6 0 0,3 0 0 0,2-5 0 0,4 0-64 15,3-1 0-15,5-10 0 0,3 1 0 0,8-4 112 0,3-7 16 16,6-2 0-16,4-7 0 0,0 1-256 15,0-3 144-15,2 1-144 0,1-3 128 0,-5 3-128 0,-2-3 128 16,-5 2-128-16,1-1 128 0,-3 1-304 0,-4 3-64 16,-4 3-16-16,-4-1 0 15,0 6-128-15,-7 3-48 0,-2 3 0 0,-4 7 0 16,-2-4-16-16,-2 1 0 0,-3 5 0 0,-4 0 0 16,1 0-912-16,-3 2-192 0</inkml:trace>
  <inkml:trace contextRef="#ctx0" brushRef="#br0" timeOffset="30">28299 10484 2751 0,'-5'-2'128'0,"3"-2"16"0,0 2-144 0,0 2 0 0,0 0 0 0,0 0 0 0,0 2 3088 0,2 2 592 0,-3 2 112 0,1 9 32 0,2-2-1072 0,2 8-192 15,5 5-64-15,-1 1 0 0,5 12-144 0,-1 1-48 16,5 9 0-16,2 0 0 0,0 11-672 0,3 4-144 16,-3 8-16-16,0 0-16 0,2 5-816 0,-2 2-176 0,4 6-16 0,-4 2-16 15,0 1-192-15,-2 3-48 0,2-1 0 0,-2-3 0 16,-2-2-192-16,2 7 176 0,-2 5-176 0,2 8 160 15,-3-5-160-15,1 0 0 0,-2 0 0 0,2-9 0 16,-1-3 0-16,-1-12 0 0,0-5 0 0,-1-12 0 16,1-10 0-16,0 0 0 0,-1-11 0 0,-1-6 0 15,-1-4 0-15,-1-9-192 0,1-4 64 0,-4-4 128 16,3-9-704-16,-1-4 0 0,1-5-16 0,-3-3-16848 16</inkml:trace>
  <inkml:trace contextRef="#ctx0" brushRef="#br0" timeOffset="31">29470 10586 17503 0,'-4'0'1552'0,"2"4"-1232"0,4-4-320 0,0 5 0 0,2-3 1216 0,0 4 192 0,3 9 48 0,8 9 0 15,8 12 1952-15,9 6 400 0,0 3 80 0,6 4 16 0,1 0-2208 16,1 0-432-1,1 4-96-15,1 3-16 0,3 3-576 0,-5 1-128 16,1-3-32-16,-7-4 0 0,-2 1-288 0,-4-5-128 16,-7-9 128-16,-4-4-128 0,-2-4 0 0,-4-2 0 15,-3-4 0-15,-2-5 0 0,-1-4-208 0,-5-2-128 16,2-5-32-16,-6-1 0 16,-1-1-1296-16,-1-8-256 0,-5 3-48 0,1-6-14416 0</inkml:trace>
  <inkml:trace contextRef="#ctx0" brushRef="#br0" timeOffset="32">29229 10271 23039 0,'13'-13'1024'0,"-4"3"192"0,1-1-960 0,1 0-256 0,-3 7 0 0,1-2 0 16,6-1 3456-16,10-7 656 0,16-10 128 0,12-4 32 0,7-4-2352 0,-1 7-448 16,-3 4-112-16,-5 8-16 0,-4 4-672 0,-2 7-144 15,-5 13-16-15,-6 0-16 0,-2 12-496 0,-6 5 128 16,-3 10-128-16,-6 2 0 0,-4 5 0 0,-5-4 0 16,-3 8-192-16,-5 4 192 0,-2 2-304 0,-5 3 48 15,-4 3 16-15,1-1 0 0,-1-5 32 0,-2-8 0 16,5-4 0-16,-3-14 0 0,3-1-96 0,-1-7-16 0,3-4 0 15,-1-6 0-15,1-2 160 0,4-9 32 0,2 0 0 0,2-11 0 16,2 0 128-16,5-6 0 0,6-2 128 0,0-6-128 16,6-1 0-16,2-2 0 0,5-4 0 0,2 1 128 15,2 1-128-15,4 0 0 0,4 2 0 0,1 5 0 16,2-3 0-16,-1 5 0 0,-1 8 0 0,1 5 0 16,3 1 0-16,0 7 0 0,-5 7 0 0,-4 3 128 15,1 5-128-15,-8 7 176 0,-1 1-176 0,-4 5 192 16,-7 4-192-16,-7-1 0 0,-1 4 0 0,-9 1 128 15,-2 8-128-15,-7 10 128 0,1-12-128 0,-7 5 128 16,-2 11 48-16,-7 3 0 0,-4 3 0 0,-3-4 0 16,1-5-176-16,-2-6 0 0,-2-6 0 0,0-5 0 0,0-12 0 15,-1-3 0-15,1-8 0 0,0-4 0 0,4-5 0 16,3-6 0-16,-1-4 0 0,5-3 0 16,-1-8-528-16,5-4-144 0,4-2-32 0,4-7-17808 15</inkml:trace>
  <inkml:trace contextRef="#ctx0" brushRef="#br0" timeOffset="33">26424 15093 13823 0,'-2'4'1216'0,"0"-2"-960"0,0 1-256 0,2-1 0 0,-2 2 704 0,0-4 80 0,-1 4 32 0,-3 3 0 16,0 3 2320-16,-1-3 448 0,3-3 112 0,0 0 16 16,0-4-1680-16,1-2-336 0,1 0-64 0,0-4-16 15,0 1-608-15,-2-1-128 0,-1 2-32 0,-1-3 0 16,0 3-720-16,-3-5-128 0,1 3 0 0,-5 4-128 16,2-2 512-16,-4 4 128 0,-2 4 0 0,2 0 16 15,-2 5-352-15,2 1-176 0,-2 5 160 0,2 0-160 16,3 9 0-16,-1-3 128 0,2-2-128 0,3 2 0 15,3-4 0-15,5 3 0 0,3 1 128 0,3-2-128 0,0 0 0 0,5 0 144 16,4 5-144-16,4 3 128 0,5 1-128 0,3 2 0 16,1 2 0-16,4 4 0 0,2 4 0 0,2 3 0 15,0 0 0-15,-2 6 0 16,3 0 0-16,-10 0 0 0,1 2 0 0,-7 0 0 0,1 4 0 0,-7-6 0 16,-3 0 0-16,-3-6 0 15,-3 1 0-15,-4-1 0 0,-4-3 0 0,0-1 0 16,-4-3 0-16,-3-9 0 0,-1-5 0 0,1-9 0 0,1 1 0 0,-1-7 0 0,3-1 0 15,-1-6 0-15,1-2 0 0,2-6 0 16,1-1-192-16,1-2 192 0,2 1-192 0,2-7 192 16,3 2-160-16,1-2 160 0,3-4 0 0,1 3 0 0,5-1 0 0,-2 2 0 15,2 5 128-15,2-6 0 0,0 6 16 0,4-1 0 16,-2 7-144-16,1-5 192 0,1 5-192 0,-4 1 192 16,0 5-192-16,0 0 0 0,-2 0 0 0,0 7 0 15,0 1 144-15,-3 5-144 0,-1 2 160 0,2 4-160 16,-2 0 160-16,1 9-160 0,-1 2 160 0,2 6-160 15,2 2 160-15,0 7-160 0,-3 2 160 0,3 2-160 16,2 0 128-16,0 6-128 0,3-2 0 0,-1 3 0 0,4-3 0 16,-2-2 0-16,3-2 0 0,1-4 0 0,3-3 0 0,2 1 0 31,4-1 0-31,4-8 144 0,-1 0-144 0,-1-4 0 0,2-2 0 0,-4-13 0 31,0-2-464-31,0-13-80 0,-4-9-16 0,-2-8-11760 0,-3-6-2352 0</inkml:trace>
  <inkml:trace contextRef="#ctx0" brushRef="#br0" timeOffset="34">27353 15159 15663 0,'0'0'1392'0,"-2"0"-1120"0,2 0-272 0,0 0 0 0,-2 0 1872 0,0-2 320 0,-1 2 64 0,-1-4 16 15,-2-1 0-15,-5-1 0 0,0 0 0 0,-1-1 0 16,-1-1-1248-16,0 1-240 0,-2 3-48 0,-2-2-16 15,2 4-112-15,-6-1-32 0,4 6 0 0,-2 3 0 16,2 0-448-16,0 9-128 0,2-4 0 0,0 2 0 16,4 2 192-16,1-3-48 0,5 3 0 0,1 2 0 15,6-2 304-15,0 2 48 0,7 0 16 0,-1 0 0 16,7 2-240-16,2 3-32 0,5-3-16 0,1 2 0 16,3 5-224-16,1-3 0 0,1 9-144 0,2 0 144 15,0 2 0-15,-3 2-144 0,1 3 144 0,-5 3 0 16,-1 3 0-16,-3 4 0 0,0 2 0 0,-4 4 0 0,-2 3 0 15,-3-3 0-15,1-2 0 0,-5-4 0 0,-1-8 0 0,-5-3 0 16,-2-2 0-16,-3-4 0 0,1-10 0 0,-2-12-192 16,-1-1 192-16,1-7-192 0,-1-4 192 0,1-9 0 15,2-6 128-15,2-6-128 0,0-9 0 0,4 0 0 16,0-2 0-16,4 0 128 0,1 2-128 0,1 0 0 16,3 0 0-16,-3 4 0 0,5 5 176 0,0 4-48 15,0 6 0-15,1 2 0 0,1 0 0 0,0 5 0 16,0 2 0-16,2 4 0 0,2 4-128 0,-2 2 0 0,3 5 0 0,-1 0 0 15,-2 6 0-15,2 4 0 0,-4-2 0 0,2 11 128 16,-2 0-128-16,0 8 0 16,0 3 0-16,-3 1 0 0,1 3 192 0,2-3-32 0,-2 5-16 0,2 2 0 15,2 4-16-15,0 5 0 0,2-3 0 0,0-4 0 16,3-6-128-16,-1-4 128 0,2-9-128 16,3-9 128-16,-1-6-128 0,-1-6 0 0,1-3 0 0,-3-6 0 15,-1-2-352-15,-2-4 0 0,2 2 0 0,3-9-17856 16</inkml:trace>
  <inkml:trace contextRef="#ctx0" brushRef="#br0" timeOffset="35">27905 15114 18303 0,'-9'-4'400'0,"5"2"96"0,0-4 16 0,1 1 0 0,1 3-512 0,2 2 0 0,-2 0 0 0,2-2 0 0,2 0 2912 0,3 2 480 0,3 0 112 0,-8 0 16 0,0 0-1328 0,51 30-256 16,-27-9-48-16,1 7-16 0,5 8-720 0,2 7-160 15,2 8-32-15,0 6 0 0,2 5-496 0,-2 2-96 16,0-5-32-16,-2 1 0 0,0 6-336 0,0-9 0 16,-6 7 0-16,-3-11 0 0,-4-4 0 0,-4-10 0 15,-2-12 0-15,-6-5 0 0,-1-10 0 0,0-7 0 16,-6-5 0-16,0-13-128 16,-2-8-1136-16,-2-18-208 0</inkml:trace>
  <inkml:trace contextRef="#ctx0" brushRef="#br0" timeOffset="36">28013 14782 15663 0,'2'-4'688'0,"-2"2"144"0,2-2-656 0,1-1-176 15,-1 3 0-15,0-2 0 0,2 2 1872 0,2-9 352 16,5 1 64-16,4-12 16 0,4-1 256 0,3-3 48 0,3 1 16 0,1-5 0 15,-3 4-928-15,3-1-176 0,-1 1-48 0,1 7 0 16,-3 0-512-16,-4 2-128 0,0 6 0 0,1 5-16 16,-3 4-688-16,-5 2-128 0,1 6 0 0,0-2 0 15,-4 9 0-15,-1 0 0 0,3 2 0 0,-5 2 0 16,1 4 0-16,-5 5 160 0,2 1 0 0,-2 5 0 16,0 4-160-16,-2 1-144 0,4-1 144 0,1-2-208 15,1-2 208-15,0-9 0 0,5 3 0 0,0-3 0 16,2 3 0-16,-1-3 0 0,3-2 0 0,0 1 0 15,2-7 0-15,-2 0 0 0,2-3 0 0,0-3 0 16,0-1 0-16,-2-3 0 0,2 1 0 0,-4-4 0 0,0-2 0 0,-1 0 0 16,-1-2-128-16,-2-4 128 0,-1 1 0 0,-4-3 0 15,1 1 0-15,-1 1 0 16,-2-5 0-16,0-1 0 0,-2-1 0 0,0 0 0 16,-2 0 0-16,0 1 0 0,0-1 0 0,-2-2 0 0,-1 2 0 0,1-2 0 15,0 9 0-15,-3-3 0 16,1 9 0-16,0 0 0 0,-1 9 0 0,1-3 0 0,-1 9 0 0,1 2 0 0,0 4 0 15,4 1 0-15,-1-3 0 0,3 0 0 0,3 0 0 0,-1 0 0 16,4-4 0-16,0 0 160 16,5 4-160-16,0-4 192 0,2 4-352 0,4 7-64 15,0-5-16-15,2 7 0 0,2 0 240 0,3 6 160 0,3 4-32 0,1 0 0 16,0-2 0-16,-1 3 0 0,7-1 0 0,-4 0 0 16,2-4-128-16,0-2-192 0,-4 0 32 0,2 0 16 15,-5-4 144-15,-1-2 192 0,-3 1-32 0,-4 1-16 16,0 0-144-16,-6-5 0 0,-1 3 0 0,-1-5 0 15,-5 2 144 1,-2-2 0-16,0 1 0 0,-4-9 0 0,2 1-144 0,-4-1 0 0,0 0 0 0,-3-2 0 16,1-1-144-16,-1 3 144 0,-1-7-192 0,2-1 192 31,-1-1-816-31,-1-4-48 0,1 0-16 0,-1-4-11040 16,1-3-2224-16</inkml:trace>
  <inkml:trace contextRef="#ctx0" brushRef="#br0" timeOffset="37">28360 14201 18431 0,'-8'-2'816'0,"4"2"160"0,-1 0-784 0,3 0-192 0,0 0 0 0,2-4 0 0,0 4 2672 0,0-2 480 15,2-3 112-15,2-1 0 0,5-3-800 0,2-1-160 16,4-7-48-16,2-2 0 0,4-7-1232 0,2-2-240 16,7 3-48-16,-2 1-16 0,-1-1-336 0,-1 6-64 15,0 0 0-15,-1 4-16 0,1 2-80 0,-3 6-16 16,1-1 0-16,-3 6 0 0,0-2-80 0,-2 8 0 0,-2 0-128 0,3 5 192 16,-3 1-192-16,2 5 0 0,-2 6 0 0,0-4 0 15,0 5 0-15,-2 5 0 0,2-3 0 0,-4 6 0 16,2 2 0-16,-5-3 0 0,1-1-208 0,-3 2 64 15,1 4 144-15,-3-2 0 16,3 6 0-16,-1 0 0 0,-1-3-144 0,1 3 0 0,1 2 0 0,1-3 0 16,1-6 144-16,2-3-192 0,2 0 192 0,0-3-192 15,2-3 192-15,-2-10-160 0,2-1 160 0,0-7-160 16,0 1 160-16,-2-3-208 0,0-4 80 0,-1-1 128 16,-1 1-128-16,2-4 128 0,-2-5 0 0,0 1 0 15,-1-5 0-15,-1 2 0 0,0-4 0 0,-3-2 0 16,1 6 0-16,-1-4 0 0,-1 2-144 0,-1 4 144 0,-2 5 0 15,1-2-128-15,-1 5 128 0,-2-1 0 0,0 4 0 0,-4 4 0 16,2-4 0-16,-2 5 0 0,0 1 0 0,0 7 0 16,-3 2 0-16,3-3 0 0,-2 6 0 0,2 1 0 15,0 2 0-15,0-2 0 0,2 5 0 0,0-1 0 16,2 3 0-16,2 1 144 0,2 1-144 0,3-5 0 16,2 3 0-16,3-3 128 0,1-1-128 0,5 3 0 15,1 3 0-15,0 2 128 0,0 1-128 0,3 1 0 16,-1-4 144-16,1 0-144 0,-3-3 128 0,2 3-128 0,1-2 128 0,1 3-128 15,-1-1 0-15,1 2 0 0,-1 0 0 0,1-1-128 16,-1-1 128-16,-3 0 256 0,3-1-64 0,-1 1-16 16,-4 0-16-16,0-5 0 0,-4 1 0 0,-4-1 0 15,0-2-160-15,-5 1 0 16,-2-1 0-16,-2 2 0 0,-4 1 128 0,0-1 0 0,-2 1 0 0,0-7 0 16,-1-2 0-16,1-5 0 0,2 1 0 0,-5-3 0 15,1 1-128-15,0-3 0 0,-3 5 0 0,1-7-176 31,-3 5-624-31,0-5-128 0</inkml:trace>
  <inkml:trace contextRef="#ctx0" brushRef="#br0" timeOffset="38">30265 15091 1839 0,'0'-4'160'0,"0"-1"-160"0,2 3 0 0,0-4 0 0,0 2 6320 0,2-5 1232 0,5-6 240 0,6-10 48 16,8-14-3920-16,11-10-784 0,4 3-144 0,5-1-48 15,0 4-2336-15,1-4-480 0,3 1-128 0,2-3 0 16,0 0 912-16,0-3 128 0,0 1 32 0,-2 2 0 16,-2 3-944-16,-3 5-128 0,-1 5 0 0,-5 2-192 15,-2 2 192-15,-4 6 0 0,-4 7 0 0,-5 0 0 16,-6 8-832-1,-7 9-80-15,-6-2-16 0,-8 8-11616 0,-5 7-2336 0</inkml:trace>
  <inkml:trace contextRef="#ctx0" brushRef="#br0" timeOffset="39">30201 13345 11967 0,'0'-4'1072'0,"0"2"-864"0,2-4-208 0,-2 3 0 15,0 1 1008-15,-2-2 144 0,-1-2 48 0,1-7 0 16,-4 0 2784-16,0 0 560 0,-3-2 128 0,-2 5 0 15,1 1-3072-15,-5 5-640 0,-2-2-112 0,0 1-16 16,-2 5-16-16,-3 0 0 0,1 2 0 0,-5 9 0 16,-1 4-816-16,-1 6 0 0,3 1 0 0,-3 5-144 15,0 5 928-15,3 2 192 0,-3 9 48 0,-2 6 0 16,0 10-1248-16,0 7-240 16,5 0-48-16,1 5-16 0,5-1 528 0,6 0 0 0,3-4 0 0,6-6 0 0,6-7 0 0,2-6 128 15,9-9-128-15,2-6 144 0,2-6-144 0,6-5 0 16,3-10 0-16,6-5-176 0,4-6 432 0,6-6 96 15,3-5 16-15,8-10 0 0,7-5 208 0,4-8 64 16,2-9 0-16,0-6 0 16,-4-2-480-16,-5 5-160 0,-3 3 0 0,-12 7 144 15,-4 6-912-15,-1 2-176 0,1 1-32 0,0-1-11600 16,-1 0-2320-16</inkml:trace>
  <inkml:trace contextRef="#ctx0" brushRef="#br0" timeOffset="40">30906 12860 24879 0,'4'11'1088'0,"0"-1"256"0,3-3-1088 0,-3 3-256 0,0-3 0 0,2 1 0 15,3 5 2944-15,8 8 544 0,15 17 96 0,13 22 32 16,10 6-2288-16,3 6-464 0,-1-1-96 0,-6-3 0 0,-6-2-208 0,-2-7-48 15,-7-5 0-15,-6-7 0 0,-7-7-384 0,0-4-128 32,-1 0 0-32,-5-8 0 0,0-2 0 0,-4-7 0 0,-5-6 0 0,-2-5 0 31,1-4-400-31,-3-8-96 0,0-2-16 0,-1-7-17840 0</inkml:trace>
  <inkml:trace contextRef="#ctx0" brushRef="#br0" timeOffset="41">30746 12730 21183 0,'0'-11'944'0,"2"5"192"0,2-3-912 0,3 1-224 0,-1 4 0 0,0-3 0 15,5-3 928-15,10-5 144 16,16-9 16-16,18-14 16 0,13-2 2528 0,5-1 496 0,5-1 96 0,-5 7 32 31,-7 4-2944-31,-9 5-592 0,-3 13-112 0,-12 3-32 0,-6 12-256 0,-6 6-48 0,-4 9-16 0,-9 5 0 0,-2 1-256 0,-7 7 0 31,-4 6-128-31,-6 11 128 0,-4 6-288 0,-7 13 32 16,-2 0 16-16,-2 6 0 0,-4 7-64 0,2-2-16 16,-3-1 0-16,1-12 0 15,2-2-96-15,2-13-32 0,0-6 0 0,6-11 0 0,3-9 144 0,6-10 32 16,6-9 0-16,4-8 0 0,7-5 272 0,4-10 0 15,5-4 0-15,1-9 0 0,5 0 0 0,4-2 192 16,3 0-48-16,-1 2-16 0,0 0 208 0,4 4 48 0,7-4 0 0,0 4 0 16,4 7 96-16,-4 4 32 0,-4 9 0 0,-1 6 0 15,-5 4-208-15,-3 6-48 0,-5 3 0 0,-3 6 0 16,-3 4-256-16,-5 7-304 0,-4 10 64 0,-3 5 16 16,-5 6-80-16,-6 6-16 0,-4 5 0 0,-2-1 0 15,-3 1 160-15,-6 2 32 0,-2 1 0 0,-4-3 0 16,0-5 128-16,-9 1 0 0,-2 1 128 0,-4-12-128 15,2-2 128-15,0-12-128 0,2-1 160 0,0-11-160 16,0-2 320-16,0-10-48 0,2-3 0 0,0-4 0 16,2-8-112-16,5-1-32 0,2-2 0 0,2 1 0 15,4-1-816-15,2 3-160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0:44:30.00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1557 9366 14735 0,'-2'-6'1312'0,"0"0"-1056"0,0 1-256 0,2 5 0 0,-2-4 1600 0,-1-2 256 0,1-5 48 0,-4-10 16 16,-5-3-880-16,1 3-160 0,-1 0-48 0,-2 4 0 16,3 6-320-16,-3 0-64 0,2 3 0 0,1 6-16 15,-3 2 544-15,2 0 112 0,-2 4 32 0,3 2 0 16,-1 5-128-16,2 2-32 0,1 2 0 0,-1 2 0 15,3 0-448-15,0 4-112 0,4 5-16 0,2 1 0 16,2-7-64-16,4-1 0 0,0 2-16 0,3-4 0 16,2-6-112-16,4-9-32 0,-1 0 0 0,3-6 0 15,-2-5 112-15,5-4 32 0,-3-4 0 0,2-4 0 16,-4-5-64-16,-3 3-16 0,-1 0 0 0,-5 3 0 16,-1 3-224-16,-5 0 144 0,-2 0-144 0,-5 5 128 0,1 3-128 0,-1-2 0 15,-1 7 0-15,-1 2 0 0,-1 2 0 0,-1 2 0 16,-2 2 176-16,1-1-176 0,1 5 192 0,-2-2-64 15,0 1-128-15,3-1 192 0,-1 3-192 0,0 4 0 16,3 1 0-16,-3 1 0 0,1 7 368 0,1 1-32 16,3-2 0-16,-1-1 0 0,3 1-48 0,0 4-16 15,2 1 0-15,-1-1 0 16,3-1-272-16,5-7 128 0,-1-4-128 0,5-9 0 0,3-8 0 0,3-16-320 16</inkml:trace>
  <inkml:trace contextRef="#ctx0" brushRef="#br0" timeOffset="8234.62">6537 9388 17503 0,'0'2'1552'0,"0"0"-1232"0,0 0-320 0,0 2 0 0,2-4 1728 0,0 5 304 0,0 3 48 0,5 7 16 0,-1 6-304 0,5 3-48 16,2 5-16-16,-1 6 0 0,1-1-608 0,2 2-128 15,0 4-32-15,-4 1 0 0,1 6-160 0,-1-1-32 16,-5-1-16-16,1-2 0 0,-1-5-320 0,-2-6-64 16,3-11-16-16,-1-4 0 0,1-6-352 0,-1-5 0 15,3-6 0-15,-1-6 0 0,5-5 592 0,2-10 48 16,4-11 16-16,0-8 0 0,4-9-432 0,3-11-96 15,2-2 0-15,2-6-128 0,2-6 176 0,2-3-176 0,2-4 160 16,2 0-160-16,5-2 0 0,-1 0 0 0,5-4 0 16,-2 6 0-16,-5 9 128 0,-1 8 64 0,-5 6 32 0,-4 7 0 15,-9 13-224-15,-2 2 0 0,-2 4 0 0,-4 4-12480 16,0 5-2592-16</inkml:trace>
  <inkml:trace contextRef="#ctx0" brushRef="#br0" timeOffset="21642.56">1382 11069 10127 0,'-2'-6'896'0,"0"2"-704"0,0 0-192 0,2-1 0 0,-2 3 1328 0,0-2 224 0,0-5 48 0,-3-3 16 16,-1-8 1104-16,0-1 224 0,-1 0 32 0,3 4 16 16,2 2-1392-16,2 9-256 0,2-3-64 0,2 7-16 15,5 6-304-15,-1 5-48 0,3 4-16 0,0 6 0 16,1 6-192-16,1-4-32 0,0 1-16 0,0 1 0 0,4 1-192 16,0 1-32-16,2-8-16 0,-2-2 0 0,2-11-240 0,0-2-48 15,-4-4-128-15,-2-6 192 0,2-5 96 0,0-2 16 16,-2-8 0-16,-5-1 0 0,-4 1-304 0,-4-5 128 15,-4 1-128-15,-6-1 0 0,-3 2 0 0,-2 3 0 16,-6 2 0-16,-1 6 0 0,-1 2 0 0,-1 7 0 16,3 3 0-16,2 6 0 0,2 3 0 0,2 2 0 0,0 7 0 15,0 2 0-15,4 3 0 0,3-3 0 0,2-2 0 0,-1-1 0 16,5-3 0-16,4-2 0 0,2-5 0 0,3-4 0 16,3 0 0-16,-1-2 0 0,2 0 0 0,1 2-11856 15,3-5-2336-15</inkml:trace>
  <inkml:trace contextRef="#ctx0" brushRef="#br0" timeOffset="41684.04">6230 11025 14735 0,'4'-9'1312'0,"-4"3"-1056"0,3-3-256 0,-3 5 0 0,0 2 496 0,2 0 32 0,0-7 16 0,2-1 0 0,3-1 1680 0,-1 3 336 16,2 3 64-16,1 3 0 0,2 6-848 0,-3 5-176 15,3 2-48-15,-1-1 0 0,1 7-16 0,-2 5 0 16,-1-1 0-16,1 2 0 0,-3 5-672 0,0 0-144 0,1 4-16 15,-3-1-16-15,0 6-320 0,-2-1-64 0,5 2-16 16,-3-2 0-16,0-2-288 0,1-6 160 0,3-4-160 0,1-5 128 16,-1-4 0-16,1-13 0 0,3-4 0 0,1-9 0 15,2-4 0-15,4-13-128 0,3-6 192 0,3-15-64 16,7-15-128-16,2-8 192 0,7-9-192 0,3-6 192 16,1-5-192-16,4 3 0 0,0 2 0 0,-4 6 0 15,-5 10 0-15,-3 12-224 0,-3 6 80 0,0 2 16 16,2 2 128-16,0 2 0 0,2 4 0 0,-1 3 128 15,-3 6-1152-15,-2 4-208 0</inkml:trace>
  <inkml:trace contextRef="#ctx0" brushRef="#br0" timeOffset="46691.71">1340 12538 1839 0,'-2'-8'160'0,"0"2"-160"0,2 1 0 0,0 3 0 0,0-4 1232 0,0 4 224 0,0-1 32 15,0-5 16-15,0-5 1184 0,0 0 224 0,0 1 48 0,2 1 16 0,2 2-48 16,-2 3-16-16,2 2 0 0,1 4 0 0,-1-4-1248 0,0 4-256 15,0 0-64-15,1 4 0 0,-1-4-640 0,0 2-144 16,0-4-32-16,1 2 0 0,-3-7-224 0,2-1-48 16,3 2-16-16,-3-5 0 0,0 0-48 0,-2 5 0 15,0-3 0-15,-2 7 0 0,-2-2-192 0,-4 8 128 16,-1-4-128-16,-5 5 0 0,-1 1 320 0,-2-2-48 16,2 3 0-16,0-1 0 0,3 5 256 0,-1-5 48 15,0 2 16-15,3 1 0 0,4-1-272 0,-3-1-48 0,5-3-16 16,2-4 0-16,0 0-112 0,0 0-16 15,0-2-128-15,2 0 192 0,0-5-192 0,3 7 144 0,-3 0-144 16,0 0 128-16,0 0-128 0,0 3 192 0,-2-3-192 0,0 0 192 16,0 0-192-16,0 0 0 0,0 0 0 0,0 0 0 15,0 0 0-15,0 0 0 0,0 0 0 0,0 0 0 16,0 0 0-16,0 0 0 0,-17-30 0 0,17 13 0 16,2 2 0-16,-4-4 0 0,2 2 0 0,0 4 0 15,-2-2 0-15,0 9 0 0,0 1 0 0,-5 10 0 16,1-1 0-16,0 7 0 0,-5 6 0 0,0 4 0 15,3 0 0-15,-3 5 0 0,3 3-176 0,1-5 176 16,1-3-816-16,4 0-80 0</inkml:trace>
  <inkml:trace contextRef="#ctx0" brushRef="#br0" timeOffset="62184.03">7689 4165 911 0,'-2'-12'0'0,"2"5"0"0,0-3 0 0,0 1 0 0,0 7 416 0,0-6 0 0,0 1 0 0,0-3 0 0,2-3 1520 0,0-13 304 0,1-1 64 0,1 1 16 16,-4 0-48-16,2 3-16 0,0 4 0 0,0 0 0 31,-2 2-624-31,0 4-128 0,-2-2-32 0,0 4 0 16,-2 1-624-16,-3-1-128 0,1 3-16 0,-1 3-16 15,1 1-192-15,-2 2-48 0,-3 2 0 0,0 0 0 0,1 6-176 0,-1-4-32 16,0 7-16-16,-4 2 0 0,-2 1 48 0,-4 7 16 16,0 3 0-16,-3 1 0 0,3 3 32 0,0-1 0 15,2 1 0-15,-3 2 0 0,1 6-64 0,0 2 0 16,6-4 0-16,0 0 0 0,2 4 144 0,2 4 32 16,1 9 0-16,-1 0 0 0,3 7-240 0,-3-3-64 15,2 6 0-15,1 1 0 0,-1 2-128 0,1-3 0 0,1-10 0 16,5 5 0-16,2-3 304 0,2 2 16 0,3 6 16 0,3 1 0 15,1-5 112-15,4 5 0 0,-1 0 16 0,1-5 0 16,4 0-336-16,0-1-128 16,2-5 0-16,3-7 144 0,1-4-144 0,5-8 0 0,4 0 0 0,0-13 0 15,4 4 320-15,-2-10 16 0,2-2 16 0,5-5 0 16,1 0-64-16,3-8-16 0,0-3 0 0,-3-3 0 16,5-5-96-16,-2-4-32 0,0 0 0 0,-3-3 0 15,1-1-144-15,-5-1 0 0,0-3 144 0,-6-3-144 16,0-2 0-16,-4-4 0 0,2-3 0 0,-5-1 0 15,1 0 128-15,-3-9-128 0,5-9 160 0,-4-4-160 16,-1-8 0-16,-4 4 0 0,-2-8-208 0,-2-3 64 0,-4 2 144 0,-5-1 0 16,-2 3 0-16,-6 1 0 0,0 19 0 0,-6-13 0 15,-7-4 0-15,-11-5 0 0,-2 7 0 0,-8 8 0 16,-4 7 0-16,-7 4 0 0,-6 7 0 0,-3 8 0 16,-5 4 0-16,-3 11 0 0,2 2 0 0,2 12 0 15,3 1 128-15,1 4-128 0,7 4 176 0,5 3-48 16,3-1 0-16,5 3 0 15,6-5-128-15,7 2-192 0,6 1 32 0,6 3-17808 0</inkml:trace>
  <inkml:trace contextRef="#ctx0" brushRef="#br0" timeOffset="66995.24">6584 11947 16575 0,'0'-5'1472'0,"0"3"-1168"0,0-2-304 0,-2 4 0 0,2 4 2176 0,0-4 384 0,2 0 80 0,0 2 16 0,2 0 240 0,5 5 48 15,1 3 16-15,3 8 0 0,2-4-1552 0,4 10-320 16,5 8-64-16,3-2-16 0,1 6-320 0,4 2-64 15,2 5-16-15,4 6 0 0,-1-5-208 0,-5 3-32 16,2 0-16-16,-5 0 0 0,-1-13-208 0,-7 2-144 16,1-4 192-16,-7-6-192 0,-3-5 128 0,1-2-128 15,-2-2 0-15,-3-4 0 0,-3-5 0 0,-1-8 0 0,-2 0 0 16,0-10 0 0,-4-5-528-16,-2-6-112 0,0-3-32 0,-5-10-18320 0</inkml:trace>
  <inkml:trace contextRef="#ctx0" brushRef="#br0" timeOffset="67217.97">7112 11629 16575 0,'-4'3'736'0,"2"1"160"0,0-4-720 0,-3 4-176 0,5 2 0 0,-4-1 0 16,0 5 2112-16,-7 7 400 0,-4 13 80 0,-6 17 16 15,-7 13 496-15,-4 8 96 16,0 2 32-16,-2 0 0 0,-2 5-1712 0,-4 4-352 15,-3 1-64-15,-2 1-16 0,-2-4-656 0,5-7-144 16,-1-6-32-16,3-13 0 0,8-8 224 0,4-9 32 16,5-9 16-16,3-14 0 0,8-11-528 0,7-15 0 15,5-8 0-15,3-9-13168 16,7-13-2544-16</inkml:trace>
  <inkml:trace contextRef="#ctx0" brushRef="#br0" timeOffset="91798.14">6718 13548 15663 0,'-2'0'1392'0,"2"-3"-1120"0,0 3-272 0,2 0 0 0,-2 0 624 0,0 0 64 0,2 3 16 0,2 5 0 0,3 5 2480 0,3 4 496 16,3 4 96-16,0 5 32 0,4 1-1824 0,2 5-352 16,7 0-80-16,-5 2-16 0,7 5-464 0,2-3-112 0,4 2 0 15,6-2-16-15,3 7-592 0,1-1-112 0,-1 1-32 0,0-3 0 16,-3-1 0-16,-6-3 0 16,-2-4 0-16,-6-4 0 0,-1 4-208 0,-3-5 0 15,-5 1 0-15,-3-7 0 0,1 7 0 0,-6-7 0 16,-1-4 0-16,-5-4 0 15,-1 0-624-15,0-5-16 0,-4-4 0 0,0-4-17456 0</inkml:trace>
  <inkml:trace contextRef="#ctx0" brushRef="#br0" timeOffset="92003.15">7263 13313 19343 0,'-6'15'1728'16,"-3"-4"-1392"-16,3-5-336 0,2 5 0 15,-1 2 1120-15,-3 6 160 0,-3 13 16 0,-12 27 16 16,-9 29 2224-16,-6 22 448 0,-1 5 96 0,3 2 16 0,0 1-2784 0,2-16-544 16,4-17-128-16,2-13 0 0,5-12-208 0,4-9-48 15,-1-4 0-15,6-7 0 0,-1-4-224 0,2-4-160 16,2-4 192-16,3-7-192 0,-1-4-208 0,3-6-160 16,-1-7-16-16,3-8-18240 15</inkml:trace>
  <inkml:trace contextRef="#ctx0" brushRef="#br0" timeOffset="94401.38">1316 14233 14735 0,'-4'9'1312'0,"2"-3"-1056"0,2-4-256 0,0-2 0 0,2 0 1024 0,-2 2 128 0,2 5 48 0,0-1 0 0,5 2 816 0,1-1 160 16,5-1 48-16,0-6 0 0,0-4-992 0,2 2-192 16,-3-2-32-16,1-3-16 15,0 3 176-15,-2-2 48 0,1-1 0 0,-3-1 0 16,2 1-208-16,-5 1-48 0,0-5 0 0,-1-6 0 15,1 2-704-15,-4 0-256 0,2-4 144 0,-4 4-144 0,-4-2 0 0,-2 7 0 16,-3-1 0-16,-4 7 0 0,-1 8 0 0,-4 0 128 16,-1 13-128-16,2 2 0 0,-2 3 0 0,2 3 0 15,0 7 0-15,2-2 0 0,2 0 544 0,1 4 80 16,3 2 16-16,3-2 0 0,1-2-224 0,3-11-32 0,4-4-16 0,3-10 0 16,1-3-368-16,3-12 0 0,1-3 0 0,1-6-12480 31,4-7-2576-31</inkml:trace>
  <inkml:trace contextRef="#ctx0" brushRef="#br0" timeOffset="102800.96">6143 15913 25743 0,'0'-5'560'0,"0"5"112"0,0-2 32 15,0 2 32-15,0 0-592 0,-2 0-144 0,0-2 0 0,2 0 0 0,2 2 2048 0,2 2 384 0,0 0 80 0,-4-2 16 0,0 0-1184 0,0 0-224 0,30 24-48 0,-21-14-16 16,1 1-368-16,1 0-80 0,0 6-16 0,-1-2 0 15,3 8-400-15,-2 0-64 0,-1 7-128 0,-1 4 176 16,-5-2-176-16,2-4 0 0,-1 4 0 0,1-11 128 16,1-8-128-16,-1-7 0 0,0-6 0 0,7-8 0 15,-4-7 0-15,3-6 128 0,1-7-128 0,4-10 128 0,2-1-128 0,3-8 192 16,3-4-192-16,1-8 192 16,6-5-192-16,0-4 0 0,0 4 0 0,2-8 0 15,2-3 128-15,-2 5-128 0,0 4 128 0,-2 2-128 0,0 4 256 0,-2 9-16 16,0 2-16-16,-5 11 0 0,1 6-224 0,-3 4-208 15,-2 7 32-15,-3 6-18736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0:46:45.72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22631 2384 12895 0,'2'-11'1152'0,"0"5"-928"0,0 1-224 0,-2 1 0 0,2 2-256 0,-2 2-112 0,0-4-16 0,0 2 0 0,0-3 1424 0,2 1 288 0,1-2 48 0,-1-1 16 0,0 3 16 0,0-2 0 16,0-3 0-16,0 3 0 0,5-1 208 0,-7-3 48 15,2-5 16-15,0 4 0 0,-4 3 160 0,-3-1 16 16,-1 3 16-16,-2-1 0 15,-3 5-1104-15,-4 0-240 0,0 2-32 0,-2 0-16 0,-2 2-256 0,-2 7-48 0,-7 1-16 0,-4 3 0 16,-6 6-160-16,-5 5 0 16,0 1 144-16,-1 3-144 0,3 2 0 0,-8 6 0 0,0 7-160 0,-4 1 160 15,-5 16 0-15,1-1 0 0,4 1 0 0,2 0 0 16,4-3 0-16,8-4 128 0,12-4-128 0,8-6 192 16,10-1-64-16,5-12-128 0,4 0 176 0,2-2-176 15,6-1 192-15,5 5-192 16,2 0 192-16,4 2-192 0,0-8 160 0,5 8-160 0,6 0 128 0,2 2-128 15,-9-8 256-15,3 0-48 0,8 10 0 0,2 0 0 16,0 9-208-16,-4-2 128 16,-6 4-128-16,-3 4 0 0,-4 2 0 0,-8 3 0 0,-3 1 0 0,-8 3 0 0,-6-2 0 0,-2-3 0 15,-5-1 0-15,-9 7 0 16,-10 18 0-16,-8 7 0 16,-5 3 0-16,-6 7 0 0,-4 0 0 0,-3-4 0 0,5-3 0 0,2-3 0 15,6-5 0-15,-2 2 0 0,0 8 128 0,7-7-128 0,6-3 0 0,8-5 144 16,7 1-144-16,11-11 128 0,3-4-128 0,10-4 0 31,7-5 0-31,10 0 0 0,5-1 0 0,10-1 0 0,5-2 0 16,3-2 0-16,-2-9-192 0,3 1 192 0,12 1-160 15,6 1 160-15,2 2-208 0,4-3 48 0,0 3 16 0,-1 0 0 16,1 1-48-16,0-1 0 0,-4 4 0 0,-2-2 0 16,-6-7 192-16,-5 5 0 0,-2 2-144 0,-6 4 144 15,-7-4 0-15,-4 2 0 0,-2 10 0 0,-6 7 0 16,-7 7 0-16,-4 1 0 0,-5 7 0 0,-5-4 0 15,-3-7 160-15,-2 0 160 0,-5-1 16 0,3-1 16 16,0-7-32-16,0 3-16 0,0 0 0 0,4 0 0 16,4 0-144-16,3 0-32 0,6-9 0 0,4-2 0 0,5-2-128 0,5-8 0 15,5 0 0-15,5-5 0 0,5-6 0 0,3-2-144 16,4-5 144-16,9-4-208 0,8 1 32 0,7-9 16 16,1-7 0-16,3-4 0 0,6 0-144 0,-1 2-16 15,-1-4-16-15,-5 7 0 0,1 6 160 0,-8 1 48 16,-5 8 0-16,-7 1 0 0,-8 3 128 0,-8 1 0 15,-5 5 0-15,-8 7 0 0,-4-1 128 0,-5 5 0 16,-2 6 0-16,-4-7 0 0,0 7 128 0,-2-2 16 16,-1 0 16-16,1 2 0 0,2 0-288 0,0 0 0 0,0-5 0 0,4-5 0 15,0-3 0-15,11 2 0 0,8-4 0 0,9-2 0 16,0-8 0-16,9-7 0 0,12-2 0 0,13-9 0 16,12-2 0-16,5-4-224 0,2-4 16 0,-4-2 0 15,-4 1 208-15,4-1-176 0,8 2 176 0,7-3-160 16,4 5 160-16,0-6 0 0,0-1 0 0,-6-2-128 15,-9-1 128-15,-2 3 0 0,2-6 0 0,-4 5 0 16,-3-1 0-16,-5 5 0 0,-1 1 0 0,-8 3 0 16,-9-2 0-16,-6 4-208 0,-7 0 80 0,-8 4 128 15,-4 3-160-15,-4-3 160 0,-3 6 0 0,-2 1-144 16,-8 0 144-16,2 2 0 0,-3-3 0 0,3-3 0 16,4 1 0-16,3-2 0 0,3-3 0 0,5-1 0 0,4-2 0 0,8-5 0 15,3-5 0-15,4-9 0 0,2-5 0 0,8-3 0 16,7-5 0-16,9-2 0 0,3-5-224 0,8-1-16 15,3-1 0-15,2-8 0 16,-1 3-208-16,-14 1-64 0,-3 2 0 0,-1-4 0 16,5-2-384-16,-3 0-64 0,1-2-32 0,-7 5 0 0,-7 7 720 0,-5 7 144 15,-10 0 128-15,-10 11-192 0,-10 4 816 0,-7 2 144 0,0 5 48 16,-4-3 0-16,0 4 464 0,-5-1 80 0,3-1 32 0,0 2 0 31,-1-5-800-31,1-1-144 0,4-2-48 0,4-5 0 0,5-3-192 0,8-9-32 0,8-7-16 0,7-8 0 16,4-6-160-16,5-5 0 0,-3 1 0 0,-2-7 0 15,-4-2-192-15,0-5-112 0,4-3-16 0,-2-14-16 32,-2 1-1168-32,0-5-224 0,0-4-64 0,0-4 0 15,0-2 752-15,-1-9 144 0,3-2 16 0,-4-4 16 0,-4 4 224 0,-9 2 64 0,-9 2 0 0,-10 13 0 16,-9 13 736-16,-8 8 160 0,-6 9 16 0,-7 4 16 16,-9 5 1728-16,-4 10 352 0,-10 0 64 0,-3 6 0 0,-6 9-1344 0,-2-2-256 15,-4 6-64-15,0 0-16 0,-3 3-416 0,1 3-80 16,1-8 0-16,5 5-16 15,2-1-160-15,5-4-16 0,1-4-128 0,7 0 192 0,4-3-192 0,2-3 0 16,7-7-144-16,1-9 144 0,3-3-192 0,0-10 192 16,4-3-208-16,-4-5 80 0,4 0-64 0,-4-8-16 15,0 2 0-15,-2-7 0 0,-3 5 64 0,1-4 16 16,0-7 0-16,-5 0 0 0,-2 2 128 0,-4 6 0 16,-2 3 160-16,-7 2-160 0,1 6 0 0,-5-2 0 15,0 7 0-15,-4-3 0 16,-4 5 176-16,-7 4 32 0,0 4 16 0,-1 4 0 0,-3 3 64 0,-3 4 16 0,1 1 0 0,-2-1 0 15,2 2-112-15,-2 0-32 0,2 0 0 0,4 2 0 16,0 2-32-16,2-4-128 0,-2-11 192 0,5 3-64 16,3-3-128-16,1-2-176 0,4 4 48 0,2 3 0 15,-2 2-208-15,0-3-48 0,-2 3 0 0,-3-5 0 32,1-2-112-32,-3-6-16 0,3 11-16 0,2 2 0 0,-2 3-128 0,-5-3-32 15,-4 0 0-15,-6-5 0 0,-5 1 304 0,-1 3 48 0,-5 3 16 0,-7 2 0 0,-3 0 576 16,-5 4 112-16,-2 0 16 0,-2-2 16 0,2 4 176 0,-4-1 16 15,2 5 16-15,-4 9 0 0,-1 5-224 0,-8 1-32 32,-6 5-16-32,-2 4 0 0,-3 4-96 0,-3 6-32 15,-1 3 0-15,-2 4 0 0,4 0-80 0,-6 0-128 16,-4 0 176-16,0 0-176 0,6 0 128 0,4 2-128 16,5 7 0-16,6-7 0 0,6 7 0 0,1-1 0 15,1 3-176-15,3-3 176 0,6-6-320 0,4 0 32 16,7-4 16-16,2-4 0 0,4 2 32 0,0-5 16 15,-2 5 0-15,0-5 0 0,-2 7 224 0,-5-4 0 16,-1-1 0-16,-3 3-144 0,3-2 144 0,-3 2 0 16,5-5 0-16,-1 7 0 0,1-4 128 0,1 1 0 0,5 5 0 0,-4 5 0 15,0 5 0-15,-7 7 16 0,-2 0 0 0,-4 9 0 16,0 4-144-16,-4 4 160 0,-3 6-160 0,-1 1 160 16,-1 1-160-16,3 1 0 0,4-5 0 0,-1 5 128 15,-3 6-128-15,-3 2 192 0,5 6-192 0,4-1 192 16,4-1-192-16,11-2 0 0,6-10-192 0,9-3 192 15,6-6-128-15,9-4 128 0,4-7 0 0,4-3 0 0,2-6-128 0,0-1 128 16,5-2-160-16,-3 0 160 16,5-1-608-16,-2-1-32 0,-1 1 0 0,3 1 0 15,-2 0-160-15,-1 1-32 0,1-1-16 0,1 4-15600 16</inkml:trace>
  <inkml:trace contextRef="#ctx0" brushRef="#br0" timeOffset="2415.01">23227 3146 23039 0,'-4'10'2048'0,"4"-3"-1648"0,2 1-400 0,0 1 0 0,-2-1 0 0,0-1-304 0,2 3 48 0,3 5 16 0,1 9 2992 0,0 3 576 0,3 12 128 0,2 5 32 15,-3 3-1840-15,3-4-368 0,-3-5-80 0,3 0-16 16,-5-6-672-16,3-2-144 0,1-2-32 0,-1-3 0 16,-1 1-336-16,1-3 0 0,2 1 0 0,-1 8-11968 15,-1 0-2288-15</inkml:trace>
  <inkml:trace contextRef="#ctx0" brushRef="#br0" timeOffset="2986.07">24005 4938 12895 0,'0'-6'1152'0,"2"0"-928"0,0-1-224 0,2-1 0 0,0 5 640 0,1-5 96 0,5-5 16 16,7-10 0-16,11-11 2416 0,6-7 480 0,9-8 112 15,-1 7 16-15,1 1-1344 0,-3 9-256 0,-1 3-48 16,-5 9-16-16,-4 5-1344 0,-3 9-256 0,-3 8-64 0,-3 9-16 16,-4 6-208-16,-4 8-32 0,-5 7-16 0,-5 2 0 15,-3 3-176-15,-5 1 0 0,-3 11 0 0,-5 4 0 16,-2 5 0-16,-6 5 0 0,2 1 0 0,-5 2 128 16,3-4 48-16,2 2 0 0,2-2 0 0,4-5 0 15,4-8 16-15,5-6 0 0,6-7 0 0,7-6 0 16,-1-9-192-16,3-4 160 0,6-6-160 0,2-3 160 15,7-6-160-15,3-4 128 0,6-4-128 0,3-5 128 16,4 1-416-16,-1-3-96 0,2 2 0 0,-3-4-16 16,1 5-1872-16,1-1-368 0</inkml:trace>
  <inkml:trace contextRef="#ctx0" brushRef="#br0" timeOffset="3604.67">26418 3205 24879 0,'10'-6'2208'0,"3"-3"-1760"0,0 3-448 0,-4 2 0 0,1 2 864 0,3-5 96 0,13-3 0 0,14-5 16 32,9 0 1520-32,2-2 288 0,-8 6 64 0,-7 7 16 0,-6 6-2224 0,-7 4-448 0,-8 5-192 0,-6 4 160 15,-5 4-336-15,-6 7-64 0,-5 1-16 0,-3 5 0 31,-5 7-304-31,0-1-64 0,-2 0-16 0,2 1 0 0,2-1 304 0,3-4 48 0,1-6 16 0,0 1 0 16,5-1 16-16,0-7 16 0,2 1 0 0,0-3 0 16,4-4 240-16,2-9-144 0,7-2 144 0,8-1-128 15,9-6 272-15,4-5 64 16,6-1 16-16,4-1 0 16,3-1 176-16,0 0 48 0,0 5 0 0,-5 2 0 15,-6 0-160-15,-8 8-32 0,-3 0 0 0,-8 7 0 16,-6 6-256-16,-7 0 0 0,-6 6 0 0,-7 5-144 0,-8 6-64 0,-7 2-16 15,-4 2 0-15,-4 3 0 0,-4-3 224 0,2 1 0 16,2-5 0-16,4-2 0 16,0-5-272-16,4-1-112 0,3-3-32 0,2-2-15216 0</inkml:trace>
  <inkml:trace contextRef="#ctx0" brushRef="#br0" timeOffset="4010.66">26335 4926 13823 0,'-7'4'608'0,"3"2"128"0,0-2-592 0,0 3-144 0,-1-1 0 0,1 1 0 0,-2 1 1600 0,-5 9 304 0,-6 7 48 0,-6 7 16 0,-9 12 608 0,-9 6 128 16,-1 6 32-16,-3 1 0 0,0 1-1792 0,7-8-368 15,4-4-64-15,6-7 0 0,9-2-128 0,8-8 0 16,5-11-16-16,6-6 0 0,6-7-368 0,5-4 0 15,6-4 0-15,0-3 0 0,2 3 0 0,2-7-320 0,7-1 64 0,2 1 16 16,4 0 64-16,6-4 16 0,7 1 0 16,2-3 0-16,5 2 160 0,1-2 128 0,5 4-128 0,-5-4 176 15,-2 8-176-15,-10 1 128 0,-7 4-128 0,-4-1-14560 16</inkml:trace>
  <inkml:trace contextRef="#ctx0" brushRef="#br0" timeOffset="4177.29">26644 4968 2751 0,'-7'2'256'0,"3"2"-256"0,2-1 0 0,2 5 0 0,2-6 5040 15,0 7 960-15,0-3 192 0,2 9 32 0,7 13-2384 0,-2 12-464 16,1 13-112-16,3 11 0 0,-2 13-1840 0,-1-3-352 16,-1 9-80-16,-3-2-16 0,3-2-848 0,1-4-128 15,3-12-128-15,6 3-17760 16</inkml:trace>
  <inkml:trace contextRef="#ctx0" brushRef="#br0" timeOffset="4601.01">28341 6139 9215 0,'-17'6'400'15,"6"1"96"-15,1 1-496 0,1-1 0 0,1-1 0 16,1 0 0-16,1 5 1952 0,-7 4 288 0,-4 11 64 0,0 3 16 0,4 3 672 0,9 0 128 16,8-8 16-16,13 1 16 0,11-4-1024 0,6-4-208 15,9 5-32-15,6-5-16 16,2 4-1040-16,0 0-192 0,0-6-64 0,-4 4 0 16,-4 3-416-16,-5-1-160 0,-6 0 0 0,-7 1 144 0,-1-3 48 0,-7 4 0 0,-2 5 0 0,-7 2 0 31,-3-5 48-31,-8 5 16 0,-1 2 0 0,-6-2 0 15,-5 0-16-15,-2-3 0 0,-3-5 0 0,1-3 0 16,-2-2-576-16,0-7-112 0,-3 1-32 0,-3-5-16992 0</inkml:trace>
  <inkml:trace contextRef="#ctx0" brushRef="#br0" timeOffset="4759.22">28556 6069 37775 0,'5'-13'1664'0,"-1"9"368"0,0-7-1632 0,2 5-400 0,3-1 0 0,-3 3 0 16,1-2 368-16,3-3-16 16,10-4 0-16,5-8 0 0,9-4 416 0,2-3 64 0,5 0 32 0,-1-4 0 0,3 2-864 15,4 5 0-15,4-7 0 0,4 6-12448 16,1 3-2464-16</inkml:trace>
  <inkml:trace contextRef="#ctx0" brushRef="#br0" timeOffset="7793.58">20365 10150 16575 0,'-3'-9'1472'0,"1"7"-1168"0,0-2-304 0,-2 4 0 0,0 4 1056 0,-1-4 160 0,-1 0 16 0,-7 0 16 16,-4 0 304-16,-8 0 64 0,-5 4 16 0,-2 5 0 16,0 2-256-16,2 1-48 0,-2 5-16 0,0 0 0 0,0 5-352 0,2 1-80 15,3 1-16-15,-1 5 0 0,2 1-192 0,-1 2-32 16,1 4-16-16,3-2 0 0,1 5-160 0,-1 3-16 16,4 1-16-16,2-3 0 0,4 3-272 0,2-5-160 15,9-2 192-15,4-6-192 0,5-2 256 0,3-5-64 16,7 1-16-16,5-9 0 0,3-1-48 0,3-1 0 15,0-2 0-15,2 2 0 0,2-3-128 0,-3 5 128 16,1 2-128-16,-2-2 128 0,2 9-128 0,-5-3 0 0,-6 2-160 0,-2 9 160 16,-4 0 0-16,-4 9 0 0,-3-1 0 0,-6 5 0 15,-2 4 0-15,-7 2 0 16,1 2 0-16,-5 0 0 0,-2 0 0 0,-2 3 0 0,-2 1 0 0,0 1 0 16,0-7 0-16,0 0 0 0,1 0 192 0,4-4-192 15,5-2 128-15,3-5-128 0,8 3 0 0,4-5 0 16,7-6 0-16,4 0 0 15,9-7 0-15,6-1 0 0,4-3 0 0,4 0 0 0,5-1 0 0,4-1 0 16,4-7-128-16,0 5-144 0,1 3-32 0,-1-3 0 16,0 0-112-16,-2 2-32 15,5 4 0-15,-5-1 0 0,-4-3 272 0,-1 2 176 0,1 5-208 0,-4-5 80 16,-5-4 128-16,-2 4 128 0,1 3-128 0,-3 1 176 16,0 3-176-16,-6 4 0 0,-3-9 0 0,-1 3-176 15,-1 1 176-15,0-1 0 0,1 2 0 0,1-5 0 0,1-2-272 0,6-6-32 16,10 2 0-16,12-8 0 0,5-5 304 0,7-8-128 15,0-5 128-15,3-10 0 0,-1-9-304 0,-4-1 48 16,-9-1 16-16,-2-2 0 16,-2 2-144-16,-2-6-48 0,-2 2 0 0,-6 2 0 31,-7 2-256-31,-7 0-48 0,-3 7-16 0,-7-3 0 0,-2 3 624 0,-4 2 128 0,1-5 0 0,-1-2 0 0,-3 5 0 0,1-3 0 0,0 3 0 0,-3-5-144 16,-2 7-208-16,0 0-32 0,1 4-16 0,-3 0 0 15,0 8 816-15,-2 3 160 0,0-1 48 0,0 1 0 16,-2 4 688-16,2 0 144 0,2-3 16 0,0 3 16 15,2-2-576-15,1-2-112 0,3-3-32 0,3-1 0 16,-3 1-496-16,5-6-96 0,4-2-32 0,2-4 0 16,5-5-144-16,1-1 128 15,5-5-128-15,2-2 128 0,6-9-128 0,1-2 160 0,3-10-160 0,3-3 160 16,-2-3-160-16,-3 1 160 0,-2-6-160 0,-6 7 160 16,-4 3-160-16,-7 3 0 0,-4 4 144 0,-6 0-144 15,-5 2 0-15,-3 0 0 0,-10 1 0 0,-3 3 0 16,-5 2 0-16,-5 10 0 0,1-3 0 0,-4 2 0 0,-1 2 0 0,3 0 0 15,2-2 0-15,0 0 128 16,2 0-128-16,2 2 0 0,0 1 0 0,2-1 0 0,0 0 0 0,-2 0 0 31,5 0 0-31,-3 3 0 0,2 3 0 0,-1-1 0 0,1 1 0 0,0 3 128 0,1 0-128 0,1 2 192 16,3 4-64-16,-1-7 0 0,1-5-128 0,4-1 0 16,0-2 0-16,-3 7 128 15,1-1-128-15,-4 3 0 0,-3-7 0 0,-6 7 0 0,0 0 0 0,-6 4 0 16,-1 6 0-16,-4 0 0 15,-6 1 0-15,-2-1 176 0,-4 5-176 0,6 2 192 0,2-1-32 0,-2 3 0 0,-5 2 0 0,-1 0 0 32,-3-4-160-32,1 4 128 0,-1 0-128 0,2-2 128 0,3 2-128 0,0-2 0 0,-3 2 0 0,-1 0 0 15,1 0 0-15,-1 0 0 0,1 0 0 0,-1 0 0 16,-3 2-224-16,0-2 32 16,9 2 0-16,-5 2 0 15,-3-2 192-15,-3 3-192 0,4-1 192 0,3-2-192 16,1 2 192-16,3-2 0 0,4 0 0 0,2-2-144 15,-1 0 144-15,3 0 0 0,2-4 0 0,3 0 0 16,2 2 0-16,-3-7 0 0,3 3 0 0,-5 2 0 16,-4 4-144-16,-6 4 0 0,-4 2 0 0,-9 5 0 15,-4 6-208-15,-7 4-32 0,-4 7-16 0,0 0 0 0,9 1 240 0,4-1 160 16,6 0-192-16,7-5 192 0,8-2-128 16,8-3 128-16,12-8 0 0,8-1-11824 15,4-3-2272-15</inkml:trace>
  <inkml:trace contextRef="#ctx0" brushRef="#br0" timeOffset="8777.32">20991 11293 10127 0,'0'2'896'16,"0"0"-704"-16,0 0-192 0,0 3 0 0,2-5 1184 0,0 0 208 0,0 0 32 0,5 0 16 0,3-7 1712 0,3 3 352 0,0-9 64 0,2-2 16 16,0-2-944-16,-1-2-176 15,1-4-32-15,0-1-16 0,-2-1-1248 0,0-3-240 0,0 3-48 0,-3 1-16 16,-1 3-544-16,-3-3-128 0,1 10 0 0,-1-4-16 15,-2 8-176-15,0-1 0 0,1 1 0 0,-1 3 0 16,0 3 0-16,1 0 0 0,-1 4 0 0,2 4 0 31,-2-2 0-31,1 7 0 0,-1 5 0 0,-2 6 0 0,0 5 0 0,0 5 0 0,0 6-176 0,1 7 176 16,-1 6 0-16,2 2 0 0,5 2 144 0,-1 2-144 16,7 3 192-16,2-3-64 0,2-6 0 0,-2-8-128 15,-2-3 128-15,0-6-128 16,-4-7 0-16,1 1 0 0,-1-3 144 0,0-1-144 15,-1-5 0-15,-3-7 144 0,-1 3-144 0,-2-4 0 0,-1-1 0 0,-1-4 0 0,-2 1 0 0,-2-1-176 16,-3-2 176-16,-1 2-128 31,-3-2-640-31,-3 1-128 0,-3 3-32 0,-2-2 0 0,-5 3-608 0,-3-1-128 0,-5 0-32 0,0 3 0 32,-2-1 912-32,0 1 176 0,2-3 32 0,3 5 16 0,3-9 560 0,5 2 0 15,4-4 0-15,5 0 0 0,5 0 1248 0,5-2 256 16,5 0 48-16,5 0 16 0,3-2-224 0,8-3-32 0,9 1-16 0,4-5 0 15,5 1-624-15,7-1-128 0,6-4-32 0,3-2 0 16,0 2-16-16,-1 0-16 0,1 0 0 0,-8 5 0 16,-7 1-192-16,-6 1-32 0,-2 3-16 0,-4 1 0 15,-2 2-400-15,-3 2-80 0,-4 0-16 0,2 2 0 32,1 2-896-32,1 7-192 0,-2-7-48 0,5 7-16576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0:48:09.92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14224 5583 6447 0,'-4'-10'576'0,"2"1"-576"0,2 3 0 0,0 2 0 0,0 1 0 0,0-1-352 0,0 2 48 0,2-6 16 0,0-3 1984 0,0-6 400 15,2-2 80-15,3 4 0 0,-3-4 0 0,4 6 0 16,1 2 0-16,-1 5 0 0,3-1-816 0,-2 3-160 16,-1 4-48-16,-2 2 0 0,3 3-400 0,-3-1-96 15,1 0-16-15,-3 2 0 0,5 1 128 0,-3-3 32 16,5 2 0-16,-3-1 0 0,5 1-96 0,2-6 0 16,4 0-16-16,2-4 0 0,5 0-64 0,2-1-16 15,1 1 0-15,1 4 0 0,2-8-352 0,2 1-80 0,0 1-16 0,0-1 0 16,0 3-160-16,-2 0 0 0,5 0 0 0,-5-3 0 15,2 5 0-15,-5-4 0 0,3 1 0 0,-2-3 0 16,2 2 176-16,2-1 0 0,0-1 0 0,0-1 0 16,0 3 112-16,1-3 32 0,1 3 0 0,-2-3 0 15,2 3-176-15,0 0-16 0,0 1-128 0,5 3 192 16,4-4-192-16,-1 2 0 0,1 4 128 0,-2-5-128 16,-3 10 0-16,1-5 0 0,-1 2 0 0,-2 6 0 15,1-6 0-15,-3 7 0 0,-2-1 0 0,0 1 0 16,-4 2 0-16,0 1 0 0,0 3 0 0,-1-2 0 15,1 2 0-15,2 0 0 0,2 2 0 0,2-4 0 0,5-3 0 0,4 1 0 16,4-3 0-16,0 1 0 0,2-1 0 0,0-3 0 16,0 1 0-1,0-4 0-15,0 2 0 0,0-4-128 0,-2 0 128 0,2 0 0 0,-2 3 0 0,-2-1 0 16,2-2 0-16,-2 2 144 0,0 2-144 0,0-2 0 16,0 7 0-16,-3-5-176 0,-1 7 176 0,0-3 0 15,-1 1 0-15,-1 1 0 16,-1-1 0-16,1-1 0 0,-1-1 0 0,3-1 0 15,1 1 0-15,-1-3 0 0,2 0 0 0,0-2 0 16,4 2 0-16,0 1 0 0,2-5 0 0,4 4 0 0,0 2 0 0,5-6 0 0,0 5 0 0,1 1 0 16,-3-4 176-16,4-2-48 0,4 0 0 0,0-2 0 15,-4-2-128-15,-1-3 0 0,5 3 0 0,0-2 128 16,3 1-128-16,-3 1 0 0,6 2 144 0,-2-2-144 16,3 4 192-16,-3-2-48 0,0 0 0 0,1-1 0 15,-1-1-144-15,0-2 192 0,5 1-192 0,-3-1 192 16,-2 2-192-16,3 2 160 0,-1 2-160 0,5-5 160 15,0 10-160-15,-1-5 0 0,-1 0 0 0,-1 0 0 16,-6 0 0-16,1 0 0 0,1-5 0 0,2 3 0 16,1 0 0-16,-1 2 0 0,3 2 160 0,-1 0-160 15,1 3 0-15,-1-3 0 0,3 0-160 0,-2-2 160 0,-5 0 0 0,0-2 0 16,0 0 0-16,-1-3 0 0,1 3 0 0,-4 2 0 16,2 2 144-1,-4 3-16-15,2-3-128 0,-2 2-160 0,-2 0 160 0,-1 1-208 0,-5 1 208 0,-3-6 0 16,0 2 0-16,-2 2 0 15,3-4 0-15,-1 3 0 0,2-1 0 0,3 0 160 0,1-2-160 0,5 0 0 16,5 4 0-16,1-8-176 0,2 2 176 0,3-3 0 16,1 1 0-16,1-2 0 15,-2-1 0-15,1-1 0 0,3-1 0 0,-4 5 0 0,-3-2 0 0,1 1 0 16,-1 5 0-16,3-4 0 0,1 4 0 0,1-2 0 0,-5-2 0 0,3 0 0 16,4 1 128-16,-1-5-128 0,3 1 160 0,0 1-160 31,2 2 160-31,-2 0-160 0,0 1 160 0,0 3-160 15,0 0 0-15,-2-4 128 0,-2 2-128 0,-1 2 0 16,-1 0 0-16,-5 0 0 0,-2 2 128 0,-2 2-128 16,3 1 0-16,1 1 0 0,4-2 0 0,1 3 0 15,-1-7 0-15,3 2 0 0,0-2 0 0,-3 2 0 16,-3-2 0-16,1-2 0 0,0 0 0 0,3 4 0 16,2 0 0-16,-1 0 0 0,3 2 0 0,-4-4 0 15,-3-4 160-15,5 2-160 0,2 0 160 0,-1 0-160 0,-3 2 224 16,0 0-48-16,1 0-16 0,3 0 0 0,4 0-160 0,-2 2 0 15,4-2 0-15,-4-2 0 0,2 2 0 0,-8-9 0 16,-3 7 0-16,-2-6 0 0,-1 5 0 0,-8-3 0 16,-3 6 0-16,-7-6 0 0,-4 6 0 0,-7 0 0 15,-1 0 0-15,-7 0 0 0,-5 0 0 0,-3 2 0 16,-5 2 0-16,-6-4 0 0,-3 2 0 0,-5 2 0 16,-5-1 0-16,-5 1 0 0,-1 2 0 0,-5 3 0 0,-4 1 0 15,-2 1 0-15,0 0 0 0,0 1-192 0,-2 3 64 0,4 2 128 31,5 0-1056-31,-1 3-96 0,2 3 0 0,1 5-15888 0</inkml:trace>
  <inkml:trace contextRef="#ctx0" brushRef="#br0" timeOffset="20758.74">15653 7872 9215 0,'-2'-2'816'0,"0"2"-656"0,0-4-160 0,2 4 0 0,0 0 1664 0,-2-3 320 0,-1-1 48 0,-1 0 16 0,-2-3 640 0,-1 1 128 15,-1 0 16-15,-1 1 16 0,-1-3-1408 0,-3 2-288 16,0 3-48-16,0-3-16 0,-4 2 112 0,-2 0 16 16,-4-1 0-16,-5 3 0 15,3-2-272-15,-5 2-48 0,-4 0-16 0,-3-1 0 0,-3 3-512 0,-1-4-112 16,-1 4 0-16,-1-2-16 0,5 0-240 0,2 2 0 16,8 0 0-16,-4 2 0 0,2 4 0 0,-2-3 128 15,5 1-128-15,1 0 0 0,7 3 320 0,4-3 0 16,4-2 16-16,5-2 0 0,4 0-80 0,4-2-32 0,6-2 0 0,5-3 0 15,6-1-64-15,5-1-16 0,6-2 0 0,4-6 0 16,10 3-144-16,5-8 0 0,11 1 0 0,2-2 0 16,0 5 0-16,-5 4 0 15,1-3 128-15,-7 6-128 0,-7 0 0 0,-5 1 0 0,-9-1 0 0,-7 5 0 32,-4 6 0-32,-6-5 0 0,-4 5 0 0,-7 5 0 0,-4-3 0 0,-5 4 0 0,-3 3 0 0,-8 3 0 15,1 3 0-15,-6-2 0 16,-5 2 0-16,-2 0 0 0,-1-4 0 0,-4-1 0 0,4 1 0 0,-6-5 0 15,-1 1 0-15,0-1 0 0,4-4 0 0,-3 0 0 16,8 2 0-16,1-4 0 0,7 0 0 0,-1 0 0 0,3-4 0 0,2 0 0 16,4 2 0-16,3 2 0 0,1-7 0 0,5 3 0 15,0 4 0-15,4-6 0 0,4 2 144 0,2-1 0 16,5 1 0-16,0-2 0 16,1 4-144-16,7-5 128 0,7 3-128 0,6-5 128 15,2 3-128-15,4 2 0 0,5 2 0 0,2 2 0 31,2 0-352-31,-1 4-48 0,1 2-16 0,-2 1-18112 0</inkml:trace>
  <inkml:trace contextRef="#ctx0" brushRef="#br0" timeOffset="21847.44">19875 7929 11967 0,'0'-6'1072'0,"0"2"-864"0,0 4-208 0,-2-5 0 0,2 3 1504 0,-3-2 256 0,1 0 48 0,-4-7 16 0,-1-2 416 0,-1 3 64 0,-5-3 32 15,0 0 0-15,3 5-832 0,-7-1-160 0,-2 3-48 16,-5-5 0-16,3 5-320 0,-7 2-64 0,-2-3-16 0,-6 3 0 16,2 2-160-16,-4-3-32 0,-3 5-16 0,-1 0 0 15,-1 0-272-15,0-4-48 0,3 8-16 0,4-4 0 16,4 3-128-16,2-1-32 0,0 4 0 0,5 1 0 15,3 1 128-15,3 1 0 0,6-1 16 0,3 1 0 16,3-1-208-16,9-6-128 0,5 2 128 0,8 1-128 16,4-5 128-16,9 0-128 0,8-5 160 0,6 1-160 15,1 2 144-15,8-9-144 0,13 1 128 0,6-5-128 0,7 2 0 16,-2-6 0-16,-1 4 128 0,-8 0-128 0,-2 5 0 16,-11-1 0-16,-4 4 0 0,-8-1 0 0,-7 6 0 0,-9 2 0 15,-5 0 0-15,-6 0 0 0,-3 4 0 0,-9 2 0 16,-2 3 0-16,-6 0 0 0,-7 1 0 0,-4 1 0 15,-4-1 0-15,-9-3 0 16,-4-1 0-16,-5 1 0 0,-5-3 0 0,-5 0 0 0,0-2 0 0,-2 0 0 16,-3 5 0-16,1-3 0 0,-2 2 0 0,-3 3 0 15,5-1 0-15,4-1 0 0,6 1 0 0,7-1 0 0,6-1-176 0,7-2 176 16,8 3 0-16,7-7 0 0,5 0 0 16,10-7-128-16,6 3 128 0,6-2 0 0,6-1 0 0,7-3 0 31,0 5-448-31,9-5-64 0,8-5-16 0,12 2-17152 0</inkml:trace>
  <inkml:trace contextRef="#ctx0" brushRef="#br0" timeOffset="38443.79">3453 11870 2751 0,'-2'6'256'0,"-3"-1"-256"0,3-1 0 0,0-4 0 0,-2 2 1088 0,0 2 192 0,-5 1 16 0,-6 3 16 16,-2 1 720-16,-4-3 144 0,2-4 16 0,-3-2 16 16,3 0-352-16,-4-2-64 0,1-2 0 0,-3 2-16 15,1-5-400-15,-3 5-80 0,1 0-16 0,1-2 0 0,-1 2 16 16,1-3 0-16,-1 1 0 0,3-2 0 15,1-3-352-15,3 1-80 0,2-1-16 0,2-2 0 0,0 1-528 0,0-1-96 16,3 3-32-16,1-1 0 0,0 3-192 0,5-1 0 16,2 7 0-16,4-6 0 0,2 4 320 0,6 0 32 15,1 2 0-15,4 0 0 0,1 0-48 0,6 0-16 16,3 2 0-16,3 2 0 0,3 0-32 0,3 1 0 16,7 1 0-16,1-2 0 0,1 3-64 0,1-7-32 0,7 0 0 15,0-5 0-15,-2 3-16 0,-9 0 0 0,-8 0 0 16,0-2 0-16,-4-1-144 0,-3-1 0 0,-4 2 144 0,-4 2-144 15,-4 2 128 1,-5-5-128-16,-4 3 128 0,-4 0-128 0,0 2 0 0,-6-2 0 16,-3 2 0-16,-4-4 0 0,-4 2 272 0,-2-3-16 15,-7 1 0-15,-4 2 0 0,-4-7-256 0,-3 1 0 16,-5-1 0-16,-3 3 0 0,4-5 0 0,-2 5 0 16,3-2 0-16,-3 5 0 0,7-3 0 0,2 6 0 0,6-2 0 0,6 2 0 15,7 0 0-15,2 2 0 0,7 0 0 0,4 2 0 16,4-1 0-16,2-1 0 0,6 4 0 0,5-4 0 15,2 0 192-15,4 5-64 0,2-7 0 0,5 0-128 16,4 2 128-16,2-2-128 0,2 0 0 0,0-2 0 16,2 2 0-16,-2-5 0 0,4 3 0 0,1-2 0 15,-1 0-560-15,-4-3-112 0,0 3-32 0,-2-2-16784 16</inkml:trace>
  <inkml:trace contextRef="#ctx0" brushRef="#br0" timeOffset="76060.06">21285 14629 6447 0,'2'-6'576'0,"-2"1"-576"0,0 5 0 0,0-4 0 0,0 4 960 0,2 0 96 16,-2-2 16-16,2-2 0 0,0-1 720 0,2 3 160 0,-1 2 32 0,-3 0 0 0,0 0-544 0,0 0-96 16,0 0-32-16,0 0 0 0,25 39-480 0,-21-27-80 15,1 10-32-15,-3 3 0 0,-2 3-336 0,-2 4-80 16,0 6-16-16,-3 5 0 0,3 6 48 0,-2 2 16 0,0 2 0 0,4-8 0 15,-3-3-32-15,1-3-16 0,2-5 0 0,0-7 0 32,2-5 112-32,3-12 32 0,1-3 0 0,3-9 0 0,1-5 32 0,1-3 16 15,2-10 0-15,2-3 0 0,2-5-112 0,4-10 0 0,2-5-16 0,3-12 0 32,4-5-112-32,2-8 0 0,2 0-16 0,-2 4 0 15,-2 9-48-15,-3 2-16 0,1 8 0 0,0-2 0 16,-3 11-176-16,-3 0 0 0,-1 10 0 0,-2 3 0 15,0 8 0-15,-4 2 0 0,0 7 0 0,-2 6 0 16,0 6 0-16,-1 5 0 0,-1 2 0 0,0 8 128 16,-1 4 240-16,3 5 32 0,-2 6 16 0,-1-2 0 15,1 9-176-15,-2 2-48 0,1 4 0 0,-1 4 0 16,1 2-192-16,3-1 0 0,-2-1 0 0,2-9 0 0,-1-5 0 0,3-7 0 16,2-9 0-16,2-6 0 0,3-4 0 0,1-7 0 15,1-6 0-15,1-6 0 0,5-5 0 0,0-6 0 16,2-6 0-16,0-7 0 0,2-2 0 0,2-4 0 15,0-2 0-15,-2-3 144 0,0 3-144 0,-4 0 0 16,0 1 0-16,0-3 128 0,4-1-128 0,-2 1 192 0,0-3-192 16,2-1 192-16,4 1-192 0,-2-4 0 0,3 7 0 0,-5 8 128 15,-2 8-128-15,-2 10 0 0,-5 9 0 0,-4 5 0 16,3 9 0-16,-5 8 0 0,0-2 0 0,-2 8 0 16,2 5 0-16,1 4 0 0,-3 0 160 0,-2 6-160 15,2 0 144-15,-2 3-144 0,-1-1 0 0,-1 5 144 16,2 4-144-16,0 0 0 0,2 0 0 0,4 0 128 15,1-4-128-15,1-3 128 0,1-10-128 0,-1-4 128 16,-2-11-128-16,5-2 0 0,1-5 144 0,-1-8-144 16,2-2 128-16,-3-6-128 0,5-7 128 0,0-2-128 15,2-12 160-15,0-3-32 0,2-6-128 0,-2-1 192 16,0-1-192-16,2-7 0 0,6-8 0 0,1-2 0 0,-1 12-128 0,-1-6-32 16,1 5 0-16,-2 5 0 0,-3 7-144 0,-4 3-16 15,-1 9-16-15,-2 3 0 0,-2 5 192 0,-1 7 144 16,-1 5-192-16,-3 5 192 15,0 3 0-15,-4 3 0 0,-2 4 0 0,0 2 0 0,0 4 192 0,2 2 32 16,0 9 16-16,0-4 0 0,-2 6-240 0,0 4 144 16,4 9-144-16,-2 2 128 0,0 0-128 0,2 7 0 15,-2-1 0-15,2-2 128 0,-1-15-128 0,1-6 128 0,0-12-128 16,2-12 128-16,5-8-128 0,1-8 0 0,3-10 0 0,6-5 0 16,-1-9 256-16,3-8-48 0,2-9 0 0,3-4 0 15,2-7-208-15,-3 0-160 0,-1 7 32 0,-3 2 0 16,-2 4 128-16,0 5-160 0,1 1 160 0,-5 7-160 15,-7 11 160-15,-1 6-160 0,-1 6 160 0,-4 9-160 16,-2 2 160-16,0 6-208 0,-2 5 80 0,2 4 128 16,-2 2-240-16,0 6 80 0,-2-2 16 0,0 5 0 15,-1 4 144-15,1 6-128 0,0-4 128 0,2 8-128 16,-2 7 128-16,-1 2 0 0,-1 0 0 0,2 0 0 16,0 0 0-16,-3-11 128 0,5 1-128 0,-2-12 0 0,4-3 0 15,2-9 0-15,2-2 0 16,5-11 0-16,0-2 0 0,1-9 0 0,1-4 0 0,2-8 0 15,4-4 0-15,-2-5 0 0,0-9 0 0,0-1 0 16,2 0 0-16,-4 1-128 0,-1 1 128 0,1 6-128 0,-6 4-112 0,-1 1-16 16,1 5 0-16,-1-3 0 0,-2 6 16 0,-2-1 0 15,5 3 0-15,1 2 0 0,-1 7 48 0,-3 4 0 16,0 4 0-16,-1 10 0 0,-1 1 192 0,0 6 0 16,-2 9 0-16,0 3 0 0,-2 3 192 0,0-4 64 15,-2 4 32-15,-1 2 0 0,3 2-32 0,0 3 0 0,-2-1 0 16,2-4 0-16,0 2-256 0,0-8 0 0,2-1 0 0,2-5 0 15,0-7 0-15,5-7 0 0,-1-4 0 0,0-6 0 32,5-2 0-32,-2-7 160 0,3-6-32 0,1-4 0 0,0-5-256 0,2-5-64 0,0-6-16 0,-2-3 0 31,0-5-128-31,-3-2-32 0,1 7 0 0,-2-3 0 0,-1 5 80 16,-1 4 16-16,-3 2 0 0,0 9 0 0,0 8 144 0,-1 4 128 0,-3 3-192 0,0 5 192 15,0 8 0-15,-2 1 0 0,0 5 128 0,0-1-128 16,-1 7 448-16,3-4 0 15,-2 6 0-15,0 3 0 0,4 1-160 0,1 3-32 0,1 3-16 0,0 3 0 0,1 11 16 0,1-3 0 16,0 7 0-16,3 2 0 16,-1-4-48-16,1-7 0 0,2-2 0 0,-1-16 0 0,5-8-208 0,0-14 0 15,5-6 128-15,-1-14-128 16,2-10 0-16,-2-10 176 16,1-7-176-16,-1-6 160 0,-2 3-32 0,0-1-128 15,0-6 192-15,-2 3-64 0,0 5-128 0,0 2 0 16,0 9 0-16,-5 6 0 0,-3 12 0 0,-1 18 0 0,-1 6 0 0,-1 17 0 15,-2 5 160-15,0 14 0 0,5 15 0 0,-1 9 0 16,3 8 224-16,3 5 64 0,6-3 0 0,-4 3 0 16,1-5-272-16,-2-8-48 0,0-5-128 0,0-8 192 15,2-4-192-15,2-17 0 0,0-7 0 0,2-15-18304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0:51:44.74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16173 3793 9215 0,'2'0'816'0,"0"0"-656"0,0 0-160 0,0-4 0 0,0-1 1232 0,1 3 224 0,-1 2 32 0,2-8 16 16,0 1 1120-16,-2 1 208 0,-2 0 48 0,-4 1 16 15,-2 3-1184-15,-7 9-240 0,-2-3-64 0,-6 4 0 16,-3 3-416-16,-6 4-96 0,-1 2 0 0,-8 4-16 16,-1-4-288-16,-1 5-48 0,3-5-16 0,-5 6 0 15,-4-2-320-15,1 1-64 0,1-3-16 0,4-2 0 16,7-4-128-16,2-5 0 0,7-2 0 0,6-3 0 16,4-1 0-16,4-2 0 0,5-2 0 0,4-1 128 0,-1 3 64 0,3 0 0 15,5-4 0-15,-3 4 0 0,2 0 32 16,0 4 16-16,1-1 0 0,1 5 0 15,-6-8-48-15,0 0-16 0,23 38 0 0,-14-21 0 0,-3 5-32 0,1 1 0 16,-1 7 0-16,-2 8 0 0,1-10-144 0,-1 6 0 16,-2 11 144-16,-2 8-144 0,2 4 0 0,-2 5 0 15,0 2 0-15,0-6 128 0,2-1 48 0,-4-4 16 16,2-4 0-16,-2 7 0 0,0-3-16 0,0 4 0 16,-2-1 0-16,-1-3 0 0,1 2-176 0,0 3 0 0,2 1 0 15,-3 1 0-15,3 6 0 0,0 4 0 0,4 0 0 0,-2 7-176 16,2-11 176-16,-2 4 144 0,2 7-16 0,1-7-128 15,-1-10 160-15,0 2-160 0,6 8 128 0,1 4-128 16,2 3 0-16,1-11 0 0,3-6 0 0,0-12 0 16,2-9 0-16,2-12 0 0,-4-5 0 0,2-9 0 15,0-5-192-15,3-8 48 0,1-4 0 0,2-7-11696 16,5-6-2352-16</inkml:trace>
  <inkml:trace contextRef="#ctx0" brushRef="#br0" timeOffset="20481.09">21476 6520 5519 0,'-2'-6'496'0,"0"1"-496"0,2 1 0 0,0 2 0 0,0 2 1072 0,0-4 112 0,0-3 32 0,-2-1 0 16,0-5-48-16,2 0 0 0,-2 3 0 0,-3-3 0 0,-1 4-160 0,0 1-48 16,-3 1 0-16,1 1 0 0,-1 0 816 0,-2 1 144 0,1 1 48 15,3 0 0-15,1 2-48 0,4-2-16 0,2 1 0 0,4-1 0 16,7 0-752-16,8-2-128 0,7-1-48 0,6-4 0 15,8-3-448-15,3 1-80 0,-1-6-32 0,3 6 0 16,-7-2 192 0,1 6 32-16,-7 1 16 0,-3 2 0 15,-5 1-144-15,-1 3-48 0,-1-2 0 0,-5 4 0 0,0-4-288 0,-5 4-176 0,1-2 192 0,-4 2-192 32,1 0 128-32,-3-3-128 0,1 3 0 0,-4-2 0 15,3 2 0-15,-5 0 0 0,0 0 0 0,0 0 0 16,-2 0 0-16,-2 0 0 0,2-4 0 0,-2 4 0 15,-2 0 0-15,-1 0 0 0,5 0 0 0,0 0 0 0,0 0 0 0,-38 4-144 16,21 1 16-16,-4 1 0 16,-5 0-256-16,-4 3-64 0,1 1 0 0,-8-1 0 0,-1 2 192 15,0-1 48-15,-5 1 0 0,-2 0 0 0,1 1 208 0,-3-3 0 16,-2 1 0-16,2 1 0 0,4-7 0 0,7 3 0 16,4-7 0-16,7 2 0 0,8-2 0 0,4-2 128 15,6 2-128-15,5-4 0 0,7-1 464 0,5-1-16 16,7-1 0-16,7-3 0 0,5-5-176 0,8 2-32 15,1 3-16-15,9-5 0 0,6 2-224 0,5-4 144 16,1 4-144-16,-1 0 128 0,-5 7-128 0,-6-5 192 0,-2 7-192 0,-1 0 192 16,-3 2-192-16,-3 2 0 0,-6 0 0 0,-4 4 0 15,0 2 0-15,-7 1 0 0,-4 3 0 0,-7-3 0 16,-3 8 0-16,-5-5 0 0,-6 1 0 0,-3 2 0 16,-5 2 0-16,-8-3-144 0,-3 3 144 0,-5-2-160 15,1-2 160-15,-7 1 128 0,-7 1-128 0,-4 0 176 16,1-2-176-16,-3 1 0 0,-2 1-160 0,0-2 160 15,2-1 0-15,0-3 0 0,-4 3 0 0,8 1 0 16,9-9 0-16,7 2-144 0,5 1 16 0,7-5 0 16,11 0-64-16,4 0 0 0,11-7 0 0,10-1 0 31,11-3-688-31,8-8-144 0,9-2-16 0,7-1-15744 0</inkml:trace>
  <inkml:trace contextRef="#ctx0" brushRef="#br0" timeOffset="22887.44">4513 10522 10127 0,'0'-2'896'0,"0"-4"-704"0,3 2-192 0,1 1 0 0,-2 3-896 0,0-2-192 0,2 0-64 0,3 2 0 0,3-4 2160 0,7-2 416 0,3-1 96 0,1 3 16 16,0-5 256-16,5 1 64 0,-1-3 16 0,3-4 0 16,4 0-496-16,0 1-96 0,-2-1-32 0,2 0 0 15,-2 2-352-15,-1-2-80 0,-1 2-16 0,2 1 0 16,2-1-320-16,0 6-64 0,0-3-16 0,2 1 0 15,-2 7 16-15,2-2 0 0,0 4 0 0,-4 4 0 16,-5-2-96-16,3 7-32 0,-2 3 0 0,-1 3 0 16,1 2 64-16,-1 3 16 0,-3 3 0 0,-3 3 0 15,0-1-144-15,-4 5-32 0,2-2 0 0,-2-1 0 16,2-5 48-16,0-1 0 0,0-2 0 0,4-4 0 16,3-4-64-16,1-7-16 0,7-4 0 0,0-11 0 15,4-8 32-15,7-4 16 0,4-5 0 16,0-10 0-16,2-5 192 0,2-2 48 0,4-4 0 0,-10 5 0 0,-5 5-64 0,5 3-16 15,6-11 0-15,2 7 0 0,1 1-128 0,-5 3-32 16,-5 13 0-16,-3-1 0 0,-3 10-208 0,-2 3 0 16,-2 7 0-16,-4 4-160 15,-2 4 160-15,-7 7 0 0,3 3 0 0,-5 3 0 0,0 3 0 0,-2 1 0 16,2 4 0-16,0-1 0 0,-2 1 0 0,3 3 0 16,-3 0 0-16,2 4 0 15,-2 6 0-15,0-4 0 0,0 2 0 0,0-6 0 0,0 2 0 0,2-4 0 0,2-7 0 16,3-4 0-16,-1-4 0 0,5-7 128 0,2-10-128 0,2-2 0 15,2-9 176-15,4-5-48 0,-2-1 0 0,5-6 0 16,4-3-128-16,-1-4 160 0,1 0-160 0,2-3 160 31,4 1-160-31,-2 6 0 0,0-2 0 0,-2 7 0 16,-5 6 0-16,-1 0 0 0,-5 6 0 0,-4 2 0 0,-6 7 0 0,-1 2 0 0,1 2 0 0,-3 6 0 16,-2-2 0-16,-1 5 0 0,1 4 0 0,-2 0 0 15,0-1 0-15,0 1 0 0,1 6 128 0,1 0-128 16,-4-2 240-16,2 7-48 0,2 1 0 0,3 5 0 0,-1 0-192 0,1-2 128 15,3 1-128-15,1-3 0 0,2-5 128 0,4-4-128 16,-4-6 0-16,8-7 0 0,5-4 0 0,8-15 0 31,11-8 0-31,4-7 0 0,4-6 192 0,-2-2-64 0,-8 4-128 0,-1-5 192 0,5 1-192 0,2-3 128 16,2 3-128-16,-2 6 0 0,-4 5 0 0,-4 5 0 31,-5 7-176-31,-4 7 176 0,-2 8-176 0,-7 0 176 0,3 6-128 16,-7 5 128-16,0-1 0 0,-6 8 0 0,-2 3 0 0,0-2 0 15,-3 7 0-15,-1 5 0 0,-1-3 0 0,0 4 0 16,3 0 0-16,0 2 0 0,-3-2 0 0,5-9 128 16,1 3-128-16,1-9 0 0,4-2 0 0,0-7-128 15,-2 1 128-15,5-7 0 0,5-4 0 0,9-7 0 16,7-3 0-16,1-5 0 0,-3 0 0 0,1-5 0 16,3 1 0-16,2-5 0 0,2 3 0 0,-5-5 128 15,-5 7-128-15,5-9-256 0,5 3 64 0,-2-1 0 16,-5 9 192-16,-3 4 0 0,-5 6 0 0,-3 7-128 15,-9 4 128-15,-3 3 0 0,0 3 0 0,0 1 0 0,0 3 0 16,0 3 0-16,0 0 0 0,0 0 0 0,0 2 0 16,2-4 128-16,-1 0-128 0,1-1 0 0,4-1 192 0,1-5-48 15,1-1 0-15,-3-3 0 0,-10-2-144 0,1-2 0 16,2-5 0-16,-4 3 128 0,-3-7-128 0,-1 5 0 16,-5 0 0-16,0 1 0 15,-4 5-1296-15,-2-4-240 0</inkml:trace>
  <inkml:trace contextRef="#ctx0" brushRef="#br0" timeOffset="29344.84">22927 6597 8287 0,'-2'-7'736'0,"2"-1"-592"0,2 6-144 0,-2-3 0 0,0 3 208 0,0 0 16 0,0 0 0 0,0-9 0 0,0-1 1504 0,2-3 320 31,0 4 48-31,2-4 16 0,3 5-672 0,-1 1-128 16,3 0-32-16,1 3 0 0,3 0 144 0,2 1 32 15,2 1 0-15,2 2 0 0,7 2-528 0,4 0-96 16,4 0-32-16,4 0 0 0,7 2-176 0,-1 0-48 0,-1 0 0 0,2 3 0 15,4 1-368-15,2-6-80 0,0 2 0 16,7-4-128-16,8 2 320 0,4-6-64 0,4-1 0 0,3 3 0 16,2-2 256-16,4-3 32 0,2 3 16 0,5-9 0 15,-1-2 48-15,3 0 16 0,6-7 0 0,0 1 0 16,4-3-112-16,-4 3 0 0,-2 4-16 0,-9 0 0 16,-10 6-192-16,-9 7-48 0,-11 1 0 0,-3 5 0 15,-10 0-256-15,-5 2 160 0,-5 7-160 0,-9 2 128 16,-8 3-128-16,-6 6 0 0,-9 1 0 0,-4 0 0 15,-9 0 0-15,-6 1-144 0,-4-5 144 0,-5 0-160 16,-1-2 160-16,-1-7-160 0,0 1 160 0,1-5-160 16,1-4-560-16,3 0-112 0,1-4-32 0,3 4-15776 15</inkml:trace>
  <inkml:trace contextRef="#ctx0" brushRef="#br0" timeOffset="41428.36">2714 15002 1839 0,'-2'-3'160'0,"-1"1"-160"0,3 0 0 0,0 2 0 0,-2-2 1200 0,2 2 208 0,-2-4 32 0,0 0 16 0,2-3 464 0,0 1 80 15,2-5 32-15,2 5 0 0,1-3-656 0,1 7-128 16,0-4-32-16,3 4 0 0,0-1 16 0,-1 6 0 16,1 1 0-16,1 0 0 15,3 7-80-15,-2-3-32 0,1 3 0 0,1 2 0 0,0-3-224 0,0 3-64 16,4 0 0-16,2 0 0 0,2-3-64 0,5-1-32 16,2-3 0-16,1-2 0 0,3 1-48 0,4-5-16 15,5 0 0-15,6 0 0 0,8 0-192 0,7-7-32 16,0 3-16-16,4-4 0 0,4-1-208 0,2-2-32 0,3 1-16 15,0-7 0-15,-1 6 32 16,5 0 16-16,2 5 0 0,4-3 0 0,0 5-48 0,3 2-16 0,-1-2 0 0,-2 2 0 16,0-5 16-16,-2 5 0 0,-2 0 0 0,0 2 0 31,2 0-176-31,3 0 0 0,5 2 144 0,3-2-144 16,6 2 0-16,-4-4 0 0,4 0 0 0,0-9 0 0,-4 5 0 0,4-2 0 0,2 3 0 0,3-1 0 15,-1 4 0-15,-4-3 0 0,-4 3 0 0,0-2 0 16,2 0 128-16,0-3-128 0,0-1 128 0,2-3-128 15,0 3 176-15,-2-3-48 0,-4 1 0 0,-9-1 0 16,-11 4-128-16,-3 3 0 0,-8-2 0 0,-5 2 128 0,-5 4-128 16,-4 4 0-16,-6-2 0 0,-5 4 0 0,-4 3 0 0,-2 2 0 15,-6 1 0-15,-1 3 0 0,-3-4 0 0,-5 2 0 16,0-3 0-16,0 1 0 16,0-3 0-16,-2-1 0 15,4-5 0-15,-2-2 0 0,2 2 0 0,0-4 0 0,-2 2 0 0,2-2 0 0,-2 2-304 0,1 0 64 16,1 0 16-16,0 0-11584 15,0 0-2320-15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3:00.53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11532 7244 5519 0,'0'-4'496'0,"0"1"-496"0,0 3 0 0,-2 0 0 0,2 0 288 0,-3 0-32 0,1 0-16 0,-2 0 0 0,0-4 1296 0,-5 2 272 16,3 2 48-16,-3-2 16 0,5 0-80 0,0 2 0 16,0-7-16-16,-1 3 0 0,5-2-48 0,0-3 0 0,0 3 0 15,2 0 0-15,3-3-352 0,-1 0-80 0,0 1-16 0,3 2 0 16,-3-5-320-16,2 5-80 0,1-1-16 0,1-1 0 15,3 1-160-15,2-1-48 0,-3 1 0 0,3 3 0 16,2-2-144-16,0 4-16 0,2-5-16 0,0 3 0 16,4-2-96-16,3 1-32 0,3-3 0 0,3 1 0 15,6 1-48-15,3 0-16 0,1-1 0 0,-2 3 0 16,-3 0-96-16,1 2 0 0,4-1-16 0,3 1 0 31,-3 2-176-31,-3 0 0 0,-8 0 0 0,-3 0 128 16,2 0-128-16,-5 0 128 0,0 2-128 0,-1-2 128 0,-5 3-128 0,-2-6 0 15,2 3 0-15,-4 0 0 16,-5-2 0-16,1 2 0 0,-5 0 128 0,-2 0-128 0,0 0 0 0,-2 0 0 16,-4 2 0-16,2 3 0 15,-3-1-352-15,1 0-48 0,-2 3-16 0,2-1-17344 16</inkml:trace>
  <inkml:trace contextRef="#ctx0" brushRef="#br0" timeOffset="1">18641 7374 6447 0,'-8'-5'576'0,"-1"5"-576"0,5 0 0 0,2 0 0 0,0 0 816 0,-2 0 48 0,-3-2 16 0,-3 0 0 16,-1 0 1408-16,0-2 272 0,3 0 64 0,3 1 16 16,8-5-704-16,3 6-144 0,5-5-16 0,4 3-16 15,6 0-256-15,4 2-48 0,12 2-16 0,3-4 0 16,5 1-480-16,4 3-112 0,2 0-16 0,0-2 0 16,7 0-256-16,-5 2-48 0,-4-4-16 0,-2 0 0 0,-5 1-256 0,-3-1-64 15,-5 2-16-15,-5 0 0 0,-3 0-176 0,-7 2 0 16,-2 0 0-16,-6 0 0 0,-3 0 0 0,-5 2 0 15,-3 0 0-15,-5 4-176 0,-3-6 176 0,-7 7 0 16,-4-1 0-16,-9 3 0 0,-6 4-384 0,-9-3 16 16,-6 5 0-16,-6-4 0 15,-5 6-80-15,-4-7 0 0,3 3-16 0,1 0 0 0,5 0 272 0,-1-3 48 16,1 1 16-16,4 0 0 0,12-3 128 0,7-4 0 16,7 1 0-16,4-1 0 0,8-4 0 0,6 0 128 0,7-2-128 15,9 0 128-15,6-9 224 0,10 0 48 0,5 1 16 16,9-3 0-16,3 0-592 0,9 0-112 0,9 1-32 0,4 1-9600 15,6 7-1936-15</inkml:trace>
  <inkml:trace contextRef="#ctx0" brushRef="#br0" timeOffset="2">1180 12909 3679 0,'4'15'320'0,"-1"0"-320"0,1-3 0 0,-2-5 0 0,0-1 1152 0,2 7 144 0,7 13 48 0,2 8 0 0,6 6-64 0,0-8-16 16,0-9 0-16,0-18 0 0,1-10 448 0,-6-12 80 31,1-8 32-31,-2-7 0 0,-2-6-736 0,-3-7-128 0,-1-2-48 0,-7 0 0 0,-2 0-448 0,-5 7-80 16,-1 2-32-16,-3 10 0 0,-2 7-352 0,-2 6 0 15,-2 8 0-15,-4 3 0 0,0 8 0 0,-3 3-128 16,-1 10 128-16,-1 2-128 0,3 4 400 0,-3 9 96 16,-2 7 16-16,1 1 0 15,3 7 336-15,5-2 80 0,4 1 16 0,5-1 0 16,5-7-32-16,8-6 0 0,3-4 0 0,5-7 0 0,6-4-416 0,4-6-96 0,4-11-16 15,-1 0 0-15,4-11-256 0,1-6 128 0,3-10-128 0,-2-3 0 16,-2-2 0-16,-3 2 0 0,-3 2-240 0,-5-1 80 16,0-1 288-16,-4 4 48 0,-5 3 16 0,-4-3 0 15,-2 3-64-15,-4-5 0 0,-2 7 0 0,-4 0 0 16,-5 4-128-16,-2 6 0 0,-4 2 0 0,-3 9 0 16,1 5 0-16,-2 5 0 0,-1 12 0 0,-3-1 0 15,1 7 128-15,0-1 32 0,5 5 16 0,2 0 0 16,2-2 592-16,4 2 112 0,3-2 16 0,3-3 16 15,5-5-368-15,4-5-80 0,7-5-16 0,3-5 0 16,5-7-448-16,5-11 0 0,1-6 0 0,5-11 0 16,4-10 0-16,-2 0 0 0,-1 0-128 0,6-16-11136 31,5-7-2240-31</inkml:trace>
  <inkml:trace contextRef="#ctx0" brushRef="#br0" timeOffset="3">1348 15623 8287 0,'-4'0'736'0,"2"0"-592"0,0-2-144 0,2 2 0 0,0 0 992 0,-2 0 160 15,0 0 48-15,-3 0 0 0,3 2 1168 0,0 0 256 16,2 3 32-16,0-5 16 0,0 0-464 0,0 0-96 16,0 0 0-16,0 0-16 0,11 32-880 0,-7-26-160 15,-2 0-32-15,2-1-16 0,3-3-512 0,-3-2-112 0,2 4 0 16,-3-8-16-16,1 2-240 0,-2-7-128 0,0-2 160 0,-2-1-160 15,0-3 352-15,0 2-32 0,-2 2 0 0,-4 1 0 16,-1 3-320-16,-3 5-128 0,-3 2 0 0,0 4 0 16,-2 3 128-16,0 1 128 0,0 3-128 0,-2 0 176 15,2 6 272-15,-2-5 48 0,4 8 16 0,1-8 0 16,1 5-192-16,3-2-48 0,1 0 0 0,3 2 0 16,4-6-272-16,2-1 0 0,2 3 0 0,5-2 0 15,4-3 448-15,1-1 16 0,1-5 16 0,0-4 0 16,2-2-480-16,-2-3 128 0,-2-3-128 0,0-8 0 15,-3 1 0-15,-1-2 144 0,-1 0-144 0,-3 0 128 0,-3 2-128 0,-4 2 0 16,-5 7 0-16,-1 3 128 0,-3 1-128 0,-4 8 0 16,-2 3 0-16,-2 3 0 0,0 7 0 15,0 0 0-15,-5 9 0 0,1-5 0 0,2 0 0 0,1-1 0 16,1-1 0-16,4-9 0 0,3 3 0 0,3-4 0 16,3-3 128-16,4-6-128 0,-1 2 0 0,6-2 0 15,1 0-192-15,4-2 192 0,1 2 0 0,1-8 320 0,5-1-48 0,2-4 0 16,0-2-272-1,3-4-272-15,1-4 48 0,2-9-18144 0</inkml:trace>
  <inkml:trace contextRef="#ctx0" brushRef="#br0" timeOffset="4">27975 15329 4607 0,'2'-10'400'0,"0"6"-400"0,0-3 0 0,-2 5 0 0,0 2 160 0,-2 0-160 0,2 2 192 0,-2 5-192 0,0-3 1792 0,-2 6 240 0,1 3 48 0,3-13 16 16,-4 38 288-16,2-12 64 0,0 2 16 0,2 10 0 15,-2 0-608-15,2 5-112 0,2 12-16 0,-2 1-16 16,2 10-304-16,-4 4-64 0,0 4-16 0,-2-1 0 16,-1-3-432-16,-1 11-96 0,-1 17-16 0,1 17 0 15,4 4-272-15,0 2-48 0,2-4-16 0,4-8 0 16,0-11-224-16,5-4-48 0,-1 4-16 0,3-11 0 16,2-4-160-16,2-9 0 0,-2-8 0 0,-1-12 0 0,1-14 0 0,-2-12 0 15,-3-9 0-15,-1-6 0 0,-1-3 0 0,-2-5 0 16,1-5 0-16,-1 0 0 0,0-5 0 0,-2 1 128 15,-2 2-128-15,-2-9 0 16,0 5 0-16,-2-5 0 0,-3 1 128 0,-1-5-128 0,1-7 0 0,-1-1 0 16,-1-11 0-16,1-2 0 0,1-3 160 0,-1-10-160 15,2-8 192-15,1-9-192 16,3-11 128-16,2-10-128 0,2-15 0 0,3-9 0 0,3-4 0 0,3-4 0 0,-1 4 0 0,3 0 0 16,0 2 0-16,2 0 0 0,0 7 0 0,0 8 0 15,-3 11 0-15,-3 6 0 16,-1 4 0-16,-1 7 0 0,-3 10 0 0,0 5 0 0,1 8 0 0,-1 9-144 15,-2 10 144-15,-2 3 0 0,2 12 0 0,-2 4 0 16,0 11 0-16,-2 7 0 0,2 10 0 0,-4 5 0 31,2 14 0-31,-3 15-128 0,3 11 128 0,-2 19 0 16,0 11 0-16,-1 10 224 0,-1-2-32 0,2 5 0 16,0 1 16-16,-3 16 0 0,5 16 0 0,0-4 0 15,0-12-208-15,2-9 128 0,2 4-128 0,0-8 0 16,0-5 0-16,0-12 0 0,0-9 0 0,1-13 0 15,-1-12 0-15,0-11 0 0,-2-6 0 0,0-9 0 0,0-9-128 0,0-6 128 16,2-4-192-16,-2-13 192 0,4-4-176 0,-2-8 176 16,0-7-160-16,3-13 160 0,-3-4-256 0,2-11 32 15,0-10 16-15,-2-9 0 0,3 2 208 0,1-12 0 16,1-18 0-16,1-8 0 0,1-9 0 0,1 1 0 16,-1-5 0-16,-1 4 0 0,1 3 0 0,-1 6 0 15,-1 10 0-15,-1-5 0 0,3 3 0 0,-3 7 0 0,0 10 0 16,1 9 0-16,-3 3 0 0,2 9 0 0,-1 10 0 0,-1 5 0 15,0 10 0-15,0 7-144 0,-1 7 144 0,1 9 0 16,-2 8 0-16,2 7 0 0,-2 12 0 0,3 9-128 16,-3 12-48-16,0 12 0 0,-2 12 0 0,0 8 0 15,-2 15 176-15,-3 14-160 0,1 12 160 0,0 6-160 16,-2 13 416-16,-3-6 96 0,1 2 16 0,1-5 0 16,1-1-224-16,2-14-144 0,-1-3 192 15,1-13-192-15,4-1 0 0,0-12 0 0,2-6 0 0,0-16 0 16,3-3-512-16,-1-7-192 15,-2-15-64-15,2-2-15424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2:51.26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21078 2416 14735 0,'0'-11'1312'0,"2"0"-1056"0,-2 1-256 0,0 5 0 0,0 1 768 0,0-2 112 0,2-5 16 16,0-8 0-16,1-7 1424 0,1 1 304 0,0 1 48 0,3 3 16 15,-1 4-1088-15,0 2-192 0,-1 7-64 0,1 3 0 16,-2-1-16-16,0 2-16 0,1 4 0 0,-1 0 0 15,0 2-496-15,0 2-112 0,1 5 0 0,1 3-16 16,1-1-304-16,-1 6-48 0,0 2-16 0,5 5 0 16,-3-1-112-16,5 7-16 0,0 6-16 0,0 5 0 15,0-3-176-15,2 4 192 0,2 14-192 0,2 3 192 16,0 7-192-16,2 5 0 0,0-1 0 0,3 2 0 16,-3-1 0-16,3-8 0 0,-5-11 0 0,-2-8 0 15,2-1 0-15,2-9 0 0,-2-9 0 0,1-10 0 16,1-8 0-16,-4-7 0 0,0-11 128 0,0-4-128 0,0 2 320 15,0-12 48-15,0-3 0 0,-2-6 0 0,0 2-128 0,-2-6-32 16,2-7 0-16,2-6 0 0,-2 0 48 0,2-4 0 16,0-1 0-16,-2 3 0 0,0 4-96 0,2-8-16 15,2-5 0-15,0-4 0 0,0-2-144 0,2 0 0 16,1 2 0-16,-5-3 128 0,2 8-128 0,-4 1 0 16,-2 3 0-16,-3 8 0 0,1 8-352 15,-5 3 0-15,-1 0 0 0,-5 8 0 16,2 8-336-16,-4 3-64 0,-1 4-16 0,-1 9-18096 15</inkml:trace>
  <inkml:trace contextRef="#ctx0" brushRef="#br0" timeOffset="1">23802 3308 13823 0,'-6'2'1216'0,"4"2"-960"0,0-4-256 0,2-4 0 0,0 4 512 0,0-5 48 16,-3 3 16-16,1-2 0 0,0 0 2496 0,0-7 496 15,4 3 96-15,2-9 32 0,3 2-1584 0,4-9-320 16,3 1-64-16,1-3-16 0,2 1-464 0,3-9-96 0,1 2 0 16,2-7-16-16,3-1-560 0,2-7-128 0,-1-2 0 0,1-4-16 15,0-2-176-15,-1-1-16 0,3-1-16 0,-2 1 0 16,2-1-224-16,-5 2 144 0,1-3-144 0,-1-1 128 15,-1 5-128-15,-1-5 0 0,1 5 0 0,-3 3 0 16,0 2 0-16,-4 7 0 0,0-1 0 0,-2 9 0 16,-2 7 0-16,0 5 0 0,0 1 0 0,-3-2 0 15,1 10 0-15,-1 0 0 0,-1 7 0 0,0 6 0 16,-1 6 0-16,-2 0 0 0,-1 11 0 0,-1 9 0 16,0 8 0-16,-2 9 0 0,-2 6 176 0,2 6-176 15,1 0 176-15,-1 7-176 0,4 8 192 0,0 15-192 16,9 15 128-16,0 11-128 0,7 0 0 0,-3-5 0 0,0-8 0 15,0-8 0-15,-2-9 0 0,0-11 0 0,-4-11 128 0,0-5-128 16,-3-12 0-16,-1-8 0 0,2-8 0 0,-1-9 0 16,1-7 0-16,-3-3 0 0,3-7-224 0,-2-7-48 15,3-3-16-15,-3-3-18416 16</inkml:trace>
  <inkml:trace contextRef="#ctx0" brushRef="#br0" timeOffset="2">26635 2701 9215 0,'0'0'816'0,"0"-2"-656"0,0 2-160 16,0 0 0-16,2 0 224 0,-2-5 16 0,2 3 0 0,3 0 0 0,-1-4 1968 0,4-1 400 0,3-1 80 0,4-1 0 15,0 1-560-15,2-1-112 0,6-1-32 16,1 1 0-16,1 3-32 0,3-5-16 0,4 1 0 0,0 3 0 16,0-4-576-16,2 1-112 0,0-1-32 0,0 1 0 15,-2 3-480-15,6-3-96 0,9-5-32 0,2 2 0 16,7-4-384-1,-1 2-80-15,-2 2-16 0,0 2 0 0,-1 3-128 0,-6 2 128 0,-1-3-128 0,-2 3 128 16,-5 4-128-16,-4-3 0 0,-2 3 0 0,-4 0 0 16,-3 2 0-16,-1-2 0 0,-1 2 0 0,-4 0 0 15,-2 2 0-15,-2 0 0 0,0 0 0 0,-2 5 0 32,0-1 128-32,-5 3-128 0,1-3 128 0,-1 5-128 0,-1 4 224 15,-3 2-32-15,0 4-16 0,1-2 0 0,-3 7-48 0,0 5 0 16,0-1 0-16,0 2 0 0,-2 0 0 0,0 0 0 15,2 0 0-15,-2 0 0 0,2 2-128 0,0-2 128 16,1-2-128-16,1 2 128 0,2-5-128 0,-1-1 0 16,3-1 0-16,-2-5 0 0,1-5-272 0,1-3-96 15,1-3-16-15,2 1-18448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3:00.7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19304 10642 5807 0,'-4'2'128'0,"1"0"16"0,1 2 16 0,0-4 16 0,2 2-176 0,0 0 0 0,0 0 0 0,-2 3 0 0,0 1 1536 0,0 5 288 0,2-1 48 0,-2 1 16 16,4 0 384-16,-2-5 80 15,4 0 16-15,-2-1 0 0,2-1-1088 0,1-4-192 16,-1-2-64-16,0 0 0 0,0-5 64 0,1 3 0 15,-1-2 0-15,0-5 0 0,1 0-272 0,-3 3-48 16,0-3-16-16,0 3 0 0,-4-3-240 0,2 0-64 16,-2 1 0-16,-3-1 0 0,3-2-80 0,-2-2-32 0,-2-2 0 15,-1-2 0-15,3 0 176 0,-2-2 48 0,1-5 0 0,1-1 0 16,2-1-240-16,0-6-64 0,2-2 0 0,0 0 0 16,2-1-256-16,4-5 0 0,3-7 0 0,4-7 0 15,2 3 0-15,-1 0 0 0,3 4 0 0,3 4 0 16,1-4 128-16,0 0-128 0,5-4 0 0,-3 2 0 15,1 2 272-15,1-4-48 0,3-2-16 0,0 1 0 16,-1 10 160-16,-1 1 16 0,-1 5 16 0,5-1 0 16,4 1-144-16,7-5-48 0,-3 9 0 0,0-2 0 15,-1 6-208-15,1 1 0 0,0 5 0 0,-1 1 0 16,-1 1 0-16,0 8 128 0,2-1-128 0,-1 6 0 16,-1 5 0-16,-2 0 0 0,4 8 0 0,-6-2 0 0,0 7 0 0,-2 1 0 15,4 3 0-15,-4 6-160 0,-3 5 160 0,-1-3 0 16,0 9 0-16,-1 6 0 0,-1 2 0 0,-3 5 0 15,-4-11 0-15,2 6 0 0,-2 11 0 0,0-2 0 16,0 4 0-16,-4 0 0 0,-2 2 0 0,-3 3 0 16,1 3 0-16,-3 1 128 0,3-5-128 0,-3-2 0 0,0-2 0 15,1-8 0-15,-3-7 160 0,2 3-32 0,1 3-128 0,-3-4 192 16,2-1-192-16,1-8 0 0,-3 1 0 0,2-6 0 16,-1-5 0-16,-1-4 0 0,0-5 0 0,0-3 0 15,1-3 0-15,-1-4 0 0,-2 0 0 0,2-6 0 16,1 1 192-16,-3-5 0 15,0-5 0-15,-2 2 0 0,0-2-32 0,2-2-16 0,-2-4 0 0,-2-7 0 16,0 0-144-16,0-8 0 0,0 2 144 0,-1-4-144 16,3 0 0-16,-2-7 0 0,0 2 0 0,0-4 0 15,-4 3 0-15,-1-7 0 0,-1 0 0 0,-3 6 0 16,0 2 0-16,-1-1-208 0,-3 1 80 0,-4-2 128 16,-3-4-288-16,1 0 64 0,-2 7 16 0,1 8 0 15,-1-2-128-15,-5 4-32 0,0 2 0 0,-4 2 0 16,-2 3-208-16,2 8-64 0,0-1 0 0,1 4 0 0,-4 7 256 0,1-1 32 15,5 6 16-15,-6 2 0 0,4 0 128 0,-1 6 16 16,2 5 16-16,0-1 0 0,4 5 176 0,3 2 0 16,2 0 0-16,-1 4 0 0,-1 7 0 0,-3 4 0 15,5-4 0-15,-4 8-128 0,-1 9 128 0,-2-1 0 16,-2 12 0-16,3 3-128 16,-5 5 128-16,2 2 0 0,2 0 0 0,3-6 0 0,1-3 0 0,3 3 128 0,2 0 0 0,2-5 0 15,4-4 240-15,-2 2 48 0,0 11 16 0,0 2 0 16,-2 0-432-16,0-4 0 0,0-1 128 0,0 1-128 15,-2-9 0-15,2-1 0 0,0-10 0 0,0-6 0 16,2-2 0-16,0-12 0 0,0-1 0 16,2-4 0-16,1-6 224 0,1-1-32 0,0-3-16 0,3-3 0 15,-1-4 16-15,1-4 0 16,-1-3 0-16,3-3 0 0,2-10 0 0,-1-1 16 0,1-6 0 16,2-8 0-16,0-3-16 0,2-7-16 0,2-1 0 0,0 3 0 15,0 3-48-15,2-5 0 0,-1-8 0 0,3-7 0 16,0-2-128-16,3-2 0 0,-1 5 0 0,3-5 0 15,2 6 176-15,0 1-48 0,6-3-128 0,2-1 192 0,7 1-192 16,2-4-128-16,6 2 128 0,2-4-208 16,3 7 208-16,-1 6 0 0,-4 4 0 0,7 0 0 0,6-7 0 0,2 7 0 15,-4 7-128-15,-2 3 128 0,1 8 0 0,-1 3 0 16,-4 7 0-16,-5 6 0 0,2 6 0 0,-4 7 0 16,-2 4 0-16,-2 7 0 0,0 6 0 0,2 2 0 15,-2 8 0-15,-1 7 0 0,3 4 0 0,0 7 0 0,-2-1 0 16,2 7 0-16,2 5 0 0,-2 3 160 15,2 5-160-15,-6 6 192 16,0 6-192-16,-5-5 128 0,5 3-128 0,-7-6 128 16,-2-9-128-16,-2 1 0 0,-4-7 0 0,0 0 128 15,-5-6-128-15,1 0 0 0,-3 8 144 0,-2-4-144 16,-1 0 128-16,-1-7-128 0,2 3 128 0,-2-7-128 16,0 5 0-16,0-15 0 0,0-1 0 0,3-6 0 15,-1-8 0-15,0-2 0 0,3-7-192 0,-1-4 64 16,0-4-1152-16,3-7-208 0</inkml:trace>
  <inkml:trace contextRef="#ctx0" brushRef="#br0" timeOffset="1">22957 9164 5519 0,'0'-6'496'0,"-2"1"-496"0,2-1 0 0,0 4 0 0,0 0 1008 0,0-7 96 0,2-1 32 0,-2-7 0 0,2-5 864 0,2-1 176 15,0 2 48-15,1 4 0 0,1 2-768 0,-2 4-160 16,1 9-16-16,-1-4-16 0,-2 3-48 0,0 6 0 16,0 3 0-16,0 5 0 0,-2-1-208 0,0 3-48 15,0 4-16-15,0 2 0 0,0-2-192 0,0 5-48 16,-2 1 0-16,2 5 0 0,-2 4-160 0,0 4-32 15,2 4-16-15,-2 3 0 0,4-7-80 0,-4 4-16 0,2 5 0 0,0 4 0 16,2 4 64-16,0 1 16 0,2 5 0 0,-2-8 0 16,5 5-176-16,-1-3-48 0,3 2 0 0,-3-4 0 15,5 5-256-15,-1-7 128 0,3 0-128 0,4-1 0 16,0-7 128-16,5-3-128 16,3-2 0-16,7-4 0 0,6-4 320 0,5-5-64 0,10 3 0 0,1-5 0 15,-3-4-16-15,0-4-16 0,0 2 0 0,0-4 0 16,0-1-224-16,0-8 0 0,0 1 128 0,0-8-128 15,1-1 0-15,-3-9 0 0,0 2 0 0,-5-2 0 16,-3-2 176-16,-5-4-176 0,-2 0 192 0,-2-5-192 16,0-4 144-16,0-4-144 0,-2 0 0 0,-3-2 144 0,-3 4-144 15,-1-6 128-15,1-11-128 0,1-6 128 16,-3-3-128-16,-1-2 0 0,-4-3 0 0,0 1 0 0,-2 2 0 0,-2 1 0 16,-5 5 0-16,1 3 0 0,-5 4 0 0,2-4 0 15,-4-8 0-15,3-1 0 0,-1 5 0 0,-2-3 0 16,0 3 0-16,0 4 128 0,0 4-128 0,1 2 0 15,-3 7 0-15,0 4 0 0,0 2 0 0,-3 6 0 16,3 5 0-16,-2 4 0 0,0 6 0 0,0 5 0 0,0 0 0 16,2 4 0-16,0 2 0 0,0 4 0 0,2 0 0 0,2 7 0 15,1-5 0-15,-1 9 0 0,0 4 0 0,0 5 0 16,1 5 0-16,-1 5 0 0,0 5 0 0,-2-5 0 16,-2 2 0-16,0 11 0 0,-2 2 0 0,-2 6 0 15,-2 9 0-15,-1-4 0 0,1 6 0 0,-3-2-176 16,1-3 176-16,-1 1 0 0,1 6 0 0,-1-2 0 15,1-6 0-15,-1-1 0 16,3-5 128-16,-3-5-128 0,3-3 0 0,-3-3 0 0,-1-5 0 0,-1-2 0 16,0-4 0-16,-1-6 0 0,-1-1 0 0,0-3 0 15,-2-1 0-15,-4-2 0 0,-2 0 0 0,-5 1 0 0,0-1 0 16,1-4 0-16,-3 2 0 0,-4-5 0 0,-2 3 0 16,-4-2 0-16,-3 2 0 0,3-4 0 0,10-5 0 15,-6 3 0-15,-8 3 0 0,-5-1 0 16,-2 0 0-16,-2-1 0 0,0-3 0 0,2-1-128 15,2-2 128-15,2-4 0 0,5-4 0 0,3-2-128 0,1-1 128 0,2-3 0 16,-2-1 0-16,2-4 0 0,0 2 0 0,4-6 0 16,2 6 0-16,3-8 0 0,1 4 0 0,1-9 0 15,1-1 0-15,5-5 0 0,3-4 0 0,1-7 0 0,4-4 0 16,-1 0 0-16,3 1 0 0,3-5 0 0,-2-3 0 0,1-3 128 31,1-5-128-31,-2 2 0 0,-1-6 0 0,1 7 128 16,-1 1-128-16,3-1 0 0,0-7 0 0,0 0 0 15,2 0 0-15,4 2 0 0,2 9 0 0,2 1 0 16,1 7 0-16,3 5 0 0,1-1 0 0,0 9 0 16,-3-4 0-16,1 6 0 0,-3 0 0 0,3 7 0 15,-3 5 0-15,0 1 0 0,1 6 0 0,-3 7 0 16,0 4 0-16,-2 4 0 0,1 4 0 0,-3 5 0 16,-3 6 0-16,1 4 0 0,-4 11-144 0,2 7 144 0,-5-1-144 0,5 7 144 15,-3 4-192-15,1 4 192 0,0 2-128 0,1 3 128 16,-1-1 0-16,0-1 0 0,1-3 0 0,-3 6 0 15,1 9 0-15,1 7 0 0,0 6 0 0,6-7 0 16,2-3 0-16,4-12 0 0,3-8 0 0,4-4 0 16,4 4 0-16,6-2 0 0,7 4 0 0,4-8 0 15,-4 0 0-15,4-7 0 0,6-2 0 0,7-4 0 16,2-2 0-16,0-9 0 0,2-4 144 0,2-6-144 16,3-2 128-16,-3-9-128 0,-4 0 128 0,-2-5-128 15,4-5 128-15,-4-3-128 0,-2-2 0 0,4-10 128 0,6-5-128 16,-2-9 0-16,-6 5 128 0,0-2-128 0,0-6 0 15,-2-3 128-15,-7-2-128 0,-4-2 128 0,-2-2-128 0,-4-7 128 16,1-5-128-16,-3-1 0 0,-5-4 0 0,-4 10 0 16,-2 1 0-16,0-3 0 0,-2-6 0 0,0-6 0 15,2-5 0-15,-3-2 0 0,1 11 0 0,-2 0 0 16,-3 8 0-16,-1 9-192 0,-5 9 64 0,-2 8 128 16,-2 6-832-16,-5 7-64 0,1 6 0 0,-3 8 0 15,1 3-464-15,-3 8-112 0,1 7 0 0,-1 2-8960 16,0 6-1776-16</inkml:trace>
  <inkml:trace contextRef="#ctx0" brushRef="#br0" timeOffset="2">27229 9062 7359 0,'-10'-2'656'0,"5"0"-528"16,3 2-128-16,0-2 0 0,0 2 880 0,2 0 144 0,0 0 16 0,0-5 16 0,2 3 1376 0,0 0 256 0,5 0 64 0,-7 2 16 15,0 0-400-15,32-19-64 0,-15 12-32 0,2 5 0 16,2-2-528-16,3 4-96 0,3-2-32 0,3 2 0 0,0 0-736 0,2 2-160 15,0 2-16-15,-2-2-16 16,2 3-320-16,-5-5-64 0,-3 2-16 0,-3-2 0 0,-2 0-288 0,0 0 160 16,-2 0-160-16,-2 0 128 0,-2-2-128 0,-4 2 0 15,-1-5 0-15,-4 3 0 0,1 2 0 0,-5 0 0 16,-2 0 0-16,-3 0 0 0,-3 7 0 0,-7-7 0 16,0 4 0-16,-9 2-176 0,-1 5-160 0,-7-5-48 15,-2 3 0-15,-2-1 0 16,4-1-64-16,-7 1 0 0,-1-4-16 0,-1 3 0 0,1-5 288 0,6 0 176 0,6-2-192 0,1-2 192 15,7 0 0-15,-1 2 0 0,10-7 0 0,5 3 0 16,4-2 528-16,4 2 64 0,4-3 16 0,5-3 0 16,8 1-112-16,-2 1-32 0,7-1 0 0,1-2 0 15,7 1-144-15,7-1-16 0,3 0-16 0,5 1 0 16,2 1-32-16,-2 1-16 0,0 1 0 0,-5 1 0 16,-1 6-240-16,-5-4 176 0,-4 4-176 0,-7 0 160 15,1 4-160-15,-7-4 0 16,-2 0 0-16,-4 4 0 0,-4 3 0 0,-3-7-224 0,-4 4 80 0,-4-2 16 0,-2 2-64 15,-3-4 0-15,-3 0 0 0,-5 0 0 0,-2 0 192 16,-5 0-128-16,-3 2 128 0,-9 3-128 16,-2-1 128-16,-5 4 0 0,-2 3 0 0,-1 4 0 0,-3 2-144 0,2-2 144 15,9-4-160-15,4-1 160 0,2-1-176 0,5-1 176 16,3-4-192-16,5-1 192 0,9 1-192 0,4-4 192 16,6-4-192-16,4-3 192 15,5 1-496-15,6-5 16 0,6 1 0 0,3-1 0 16,4-6-272-16,4 2-48 0,6-2-16 0,1 2-14928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4:43.09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6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0-28T03:04:43.100"/>
    </inkml:context>
  </inkml:definitions>
  <inkml:trace contextRef="#ctx0" brushRef="#br0">2386 1383 15663 0,'2'11'1392'0,"2"4"-1120"0,0-3-272 0,3-3 0 0,-3-3 1664 0,2 5 256 0,5 6 64 0,2 6 16 16,10 20 272-16,5 10 48 0,4 3 16 0,-2-1 0 15,4-2-1200-15,-2-4-240 0,-2-4-64 0,-5-9 0 16,1-6-352-16,-7-5-80 0,-2-3-16 0,-4-8 0 15,-1-1-112-15,-3-2-16 0,-3-7-16 0,-1 3 0 16,-5-7 96-16,-3-7 32 0,-1 3 0 0,-2-9 0 16,-5 0-176-16,-6-4-16 0,-2-2-16 0,-7 0 0 0,-1-2-160 15,-7 2 0-15,-5 4 0 0,-5-5 0 0,1 6 0 16,0 3 0-16,3 0 0 0,-3 7 0 0,-1-2-176 0,1-1-16 16,5 5 0-16,4 0 0 0,6 2 0 0,7 2-16 15,6 0 0-15,4-2 0 0,9 0 208 0,6-4 0 16,7-2-160-16,6-3 160 15,4-4 0-15,7-4 0 0,-1 2 0 0,8-6 0 16,5-2 0-16,7-3 0 0,2-6 128 0,2-2-128 0,2-4 384 0,-2-3 0 0,-2 1 0 0,-2-3 0 16,-2 9 32-16,-7 2 0 0,-4 5 0 0,-8 8 0 15,-5 4-416-15,-8 10 0 0,-2 1 128 0,-9 10-128 16,-4 9 0-16,-7 2 0 16,-6 15 0-16,-4 0 0 0,0 9-176 0,0-5 48 0,2-8 0 0,-7 14 0 15,-8 24 128-15,-12 15 0 0,-10 19-144 0,-3 9 144 16,4-5 0-16,6-8 0 0,6-13 0 0,7-17 0 15,11-9 0-15,1-18 0 0,10-12 128 0,1-12-128 16,5-8 320-16,3-14-32 0,3-3 0 0,5-16 0 16,1-8 16-16,3-15 0 0,1-11 0 0,5-14 0 15,-2-5-112-15,0 0 0 0,0-2-16 0,-3-6 0 16,-1 0-176-16,-3 2 192 16,-4 6-192-16,0 11 192 0,-2 8-192 0,-2 11 0 0,-2 17 0 0,-2 7 0 15,-5 12-800-15,0 9-32 0</inkml:trace>
  <inkml:trace contextRef="#ctx0" brushRef="#br0" timeOffset="1">18920 1383 15663 0,'-2'-6'1392'0,"0"1"-1120"0,2 3-272 0,0 2 0 0,0 0 992 16,0 0 144-16,0-2 16 0,-2 0 16 0,2 2 1328 0,0 2 272 15,2 2 48-15,-2-4 16 0,0 0-1248 0,19 47-256 16,-6-23-48-16,0 3-16 0,2 1-240 0,2 2-64 15,2 6 0-15,2 2 0 16,1 3-432-16,1-3-80 0,0 3-32 0,-1-1 0 0,1 0-288 0,-1-1-128 16,-3-7 128-16,-4 0-128 0,0-9 128 0,-3-4-128 15,-1-2 0-15,-5-6 128 0,-1 2 16 0,-3-7 0 16,-2 3 0-16,-5-9 0 0,1 2-144 0,-2-4 0 16,-5-3 0-16,-4-1 0 0,-2-5 0 0,-4-2 0 15,-3-1 0-15,-3-1 0 0,-3-2 0 0,-4 0 0 0,2 0-160 0,-4 0 160 16,-3 2-160-16,-1-5 160 0,-1 6-160 0,1 3 160 15,0 2-592-15,3 5-32 0,7 2 0 0,1-2 0 0,7 2 368 0,3 2 64 16,6 0 0-16,5-7 16 0,6 5 176 0,2-4 0 16,6-1 0-16,3-3 0 0,1 1 192 0,5-4 32 15,0 1 0-15,6-3 0 0,5-7 32 0,6-3 16 16,4-3 0-16,7-4 0 0,4-4-96 0,2-2-32 16,-3 2 0-16,-1-1 0 0,-2 3 80 0,-7 5 16 15,-2 5 0-15,-6 5 0 16,-5 4-96-16,-8 9-16 0,-4-1 0 0,-3 7 0 15,-6 7-128-15,1-3 128 0,-6 9-128 0,-1-1 128 0,-2 8-128 0,-5 3 0 0,0 5 0 0,-3 2 0 32,-3 8 0-32,-3 2-224 0,-3 11 48 0,-3 5 16 15,-1 10 160-15,-5 6 0 0,0 3-144 0,0-1 144 16,-2 3 0-16,2-3 0 0,2-6 0 0,2-8 0 0,7-17 0 0,2-7 0 16,4-11 0-16,2-8 128 0,7-8 0 0,1-11 0 15,5-9 0-15,3-8 0 0,1-13 128 0,0-15 0 16,3-8 16-16,1-7 0 0,-2-4-128 0,3 0-16 15,2-8-128-15,-1-14 192 0,3-3-192 0,2-3 0 0,0 0 0 0,0 5 0 16,-2 10 0-16,-3 9-192 0,1 10 16 0,-5 14 0 31,1 12-1472-31,-5 12-288 0</inkml:trace>
  <inkml:trace contextRef="#ctx0" brushRef="#br0" timeOffset="2">11640 11402 7359 0,'0'-5'656'0,"0"5"-528"0,0 0-128 0,0 0 0 0,0 0 480 0,2 0 64 0,-2 0 16 0,5-2 0 0,-1 2 1152 0,4 0 224 16,3 0 48-16,0 7 16 0,-1 3-784 0,-1 3-144 15,2 13-48-15,-5-1 0 0,5 13 480 0,-7 7 96 16,-2 0 0-16,-2 10 16 0,-2 9-336 0,0 11-64 16,-3 1 0-16,1 14-16 0,-2 14-528 0,-1 9-96 15,1 6-32-15,0 0 0 0,-3 3-544 0,5 1 0 0,0 3 0 0,1-1 0 31,3 9 0-31,3 0 0 0,1-4 128 0,-2 7-128 0,2 3 0 16,-4 13 0-16,0 16 0 0,-2-8 0 16,-2-22 0-16,-5 23 0 0,-1 27 0 0,-1 3 0 0,-4 1 368 0,0-10 112 0,0-10 32 0,0 6 0 15,-2 10-112-15,0-4-16 0,0-4 0 0,2-12 0 16,3-6-208-16,1-11-48 16,-2-3-128-16,3-15 192 0,1-9-64 0,5-27 0 15,4-17-128-15,0-19 192 16,6-15-528-16,-2-20-112 0,3-14-32 0,-1-23-15200 0</inkml:trace>
  <inkml:trace contextRef="#ctx0" brushRef="#br0" timeOffset="3">11900 11142 11055 0,'4'-11'976'0,"3"3"-784"0,-1 3-192 0,-2 1 0 0,3 0 480 0,1-2 48 0,7-5 16 0,7-6 0 16,7 0 720-16,5 0 144 0,-2 6 16 0,0 3 16 16,0 6-160-16,0 2-48 0,4 0 0 0,5 0 0 15,6 2-304-15,2 0-64 0,4 4-16 0,5-6 0 0,-1 2-464 16,9 3-112-16,9 1-16 0,3 0 0 15,6 3-112-15,3-3-16 0,9 1-128 0,2 1 192 0,-13-4-16 0,9 3-16 16,12-7 0-16,13 0 0 0,18 0 160 0,3-4 48 16,1-3 0-16,-1-4 0 0,1 1 80 0,8-5 32 15,9 6 0-15,-5-1 0 0,-15 1-240 0,1-1-48 16,4-1-16-16,6 2 0 0,6 5-176 0,1-6 0 0,1-1 0 16,-3-4 0-16,1 2 0 0,1 3 0 0,-1-5 0 0,-2 2 0 15,1-4 0-15,-3 2 0 0,-2 0 0 0,7 4 0 16,6 3 0-16,-7-3 0 0,-8 1 0 0,2-1 0 15,0 7 0-15,2-1 0 0,3 3 0 0,-7-4 0 16,-7 2 0-16,-1 4 0 0,-3 0 0 0,-4 4 0 16,0 2 0-16,-6-1 0 0,-5 1 0 0,-4-4 0 15,-8-2 0-15,10 2 0 0,7-2 0 0,2-4 0 16,4-7 0-16,-4-4 192 0,-11 3-192 0,6-7 192 16,9 6 192-16,0-4 32 0,5-2 16 0,-9 6 0 15,-7-2-160-15,-6 4-16 0,-2 1-16 0,-5 3 0 16,1 1-240-16,-5 6 176 0,-3 0-176 0,-10 0 160 15,-6 4-160-15,-8 2 0 0,-5 1 144 0,-12 1-144 16,-7 1 128-16,1 6-128 0,-1 2 160 0,-4 4-160 0,-7 0 128 16,-5 1-128-16,-8 1 0 0,-5 3 144 0,-5-7-144 15,-6 2 0-15,-3 5 0 0,-5-3 0 16,-5 3-832-16,-7-1-64 0,-1 3 0 0,-7 2 0 16,-2-1-736-16,-2 1-160 0,-5 4-16 0,3-2-16 15,-2 4-16-15,1-4 0 0,3 0 0 0,0 2-7440 16</inkml:trace>
  <inkml:trace contextRef="#ctx0" brushRef="#br0" timeOffset="4">22062 11270 911 0,'4'-5'0'0,"1"1"0"0,-3 2 0 0,0 0 0 0,-2 2 1184 0,2-2 160 0,4 2 16 0,3-7 16 15,2 3 992-15,1 4 208 0,1 2 48 0,0 7 0 16,-2 1-256-16,-1 7-32 0,-1 7-16 0,-1 6 0 15,1 2-720-15,1 6-128 0,3 7-48 0,-4 4 0 16,-1-1-592-16,1 1-112 0,-3 0-16 0,3 11-16 16,-1 8-176-16,-1 11-16 0,1-2-16 0,-2 10 0 15,3 11-96-15,2 10 0 0,-3 1-16 0,3-1 0 0,-1 1-48 16,-3 0 0-16,1-1 0 0,-1 18 0 16,-1 19-320-16,1 6 128 0,-1 2-128 0,2-8 0 0,3-5 0 0,-2 9 128 15,3 7-128-15,-5-3 0 0,1-4 0 0,-6 2 0 16,1 7 0-16,-3 1 0 0,0 7 256 0,-5-12 0 15,1-18-16-15,-2 7 0 0,1 10 224 0,-1-4 48 16,-5-2 16-16,3-15 0 0,1-11-320 0,1-8-64 16,4 0-16-16,4-7 0 0,0-6-128 0,5-10 192 15,1-9-192-15,-4-20 192 0,5-7-192 0,-5-16 0 0,-2-6 0 0,-2-11 128 32,0-8-736-32,-2-5-160 0,0-8-16 0,-4-4-16 15,1-2-800-15,-1-11-176 0,-5 2-16 0,-1-9-7936 0,-3 3-1600 0</inkml:trace>
  <inkml:trace contextRef="#ctx0" brushRef="#br0" timeOffset="5">11246 17433 13823 0,'7'8'1216'0,"-1"-1"-960"0,0-7-256 0,3 2 0 0,-1 0 256 0,7 0 16 0,13 2 0 0,19 7 0 0,15 6 816 0,10 4 144 15,1-10 48-15,3-3 0 0,7-3 176 0,5-5 32 16,5-5 16-16,3-3 0 0,4-1-368 0,-2-1-80 16,0-3-16-16,2 2 0 0,5 3-464 0,5-1-80 15,10-8-32-15,-1-2 0 0,2-4 64 0,3 6 16 16,-5 8 0-16,3 3 0 0,5 6-192 0,14-7-32 0,10-10-16 0,5 2 0 15,-7-2-80-15,8 0-16 0,7 7 0 0,0 1 0 16,0 3 96-16,5 6 16 0,3 2 0 0,7-4 0 16,9-5-80-16,-5 3-16 0,-11 8 0 0,11-1 0 15,11-6-48-15,0 6-16 0,-4 1 0 0,6-2 0 16,4 2 96-16,4 0 0 0,3 7 16 0,0-7 0 16,-1 9-64-16,3-2-16 0,2-1 0 0,-3 1 0 15,1 4-192-15,2-2 144 0,2-7-144 0,-8 3 128 16,-7 8 16-16,-2-11 0 0,4 0 0 0,-11 3 0 15,-10 8-144-15,-8-6 0 0,-3-1 0 0,-8-1 0 0,-11 4 0 0,-9-1 192 16,-8 3-192-16,-8-8 192 0,-9 3-192 0,-9-8 0 16,-1 3 0-16,-20-5 0 15,-10 0 0-15,-14 0 0 0,-7 0 0 0,-14 4 0 0,-6 7-256 0,-8-1-64 16,-9 1-32-16,-7 2 0 16,-5 6-1776-16,-10 0-368 0,-3 7-64 0,-5 1-11776 0</inkml:trace>
  <inkml:trace contextRef="#ctx1" brushRef="#br0">24820 6318 0</inkml:trace>
  <inkml:trace contextRef="#ctx1" brushRef="#br0" timeOffset="1">28149 6620 0,'0'0'0,"0"0"16,0 0-16,-2-111 16,2 88-16,9 4 15,16 10-15</inkml:trace>
  <inkml:trace contextRef="#ctx0" brushRef="#br0" timeOffset="8">22507 5136 4607 0,'-6'-4'400'0,"2"0"-400"0,1 2 0 0,1 0 0 0,0-1 1024 0,0 3 112 0,2 0 16 0,-2-4 16 0,0 2 1040 0,2-2 208 0,0 2 32 0,0 2 16 0,2 6-976 0,0 0-192 0,2 5-32 0,1 2-16 16,-1 2-352-16,2 6-64 0,5 2 0 0,2 5-16 15,2 4 176-15,0 4 32 16,-1 3 16-16,1 1 0 0,2 9 144 0,-2 2 32 0,-2 0 0 0,2 2 0 16,-4-4-640-16,-1-4-128 0,1 2-32 0,0-2 0 15,-5-7-288-15,0 0-128 0,1-4 128 0,-3 2-128 31,2-14 0-31,-1-3 0 0,-1 0 0 0,0-2 0 0,0-6 0 0,-1-7 0 0,3 2-192 0,-2-6-15248 32</inkml:trace>
  <inkml:trace contextRef="#ctx0" brushRef="#br0" timeOffset="9">24331 5213 8287 0,'-3'-4'736'0,"1"2"-592"0,0-1-144 0,2 1 0 0,0 2 464 0,0-6 64 0,-2 2 16 0,0-11 0 0,-2 2 1552 0,4-8 304 15,0-7 64-15,2-2 16 0,2 0-928 0,2-2-176 16,5 1-32-16,4-1-16 15,0 2 64-15,0 0 16 0,4 7 0 0,0-1 0 16,2 5-368-16,3 6-64 0,-1-2-16 0,1 9 0 0,-1 6-512 0,-2 0-128 16,1 2 0-16,-3 7-16 0,0 1-96 0,0 3-16 15,0 13 0-15,1 1 0 0,-3 5-192 0,2 2 0 0,-6 9 0 16,-1 6 0 0,-1 4-384-16,-5 13-128 0,1 0-32 0,-5 6 0 15,-4 3-528-15,-3-5-96 0,1 0-32 0,-2-8 0 16,-3-9 464-16,1-4 96 0,-3 0 0 0,-2-6 16 0,1-7 400 0,-3-6 80 0,0-11 16 0,2-8 0 15,-2-7 128-15,0-8 0 0,-2-7 0 0,4-2 0 16,5-10 128-16,1 1 16 0,5-3 0 0,0-7 0 16,4-2 112-16,3-2 0 0,1 0 16 0,2 2 0 15,7 4 192-15,0-2 48 0,4 6 0 0,1 7 0 16,3 2 128-16,1 4 48 0,1 5 0 0,5 3 0 0,4 3 96 16,0 7 32-16,2 3 0 0,3 3 0 0,-3 2-304 0,0 4-48 15,-2 4-16-15,-4 0 0 16,-2 5-272-16,-1-5-176 0,-3-2 192 0,-3 0-192 15,-6-6-832-15,0 2-288 0,-2-4-48 0,-1-1-13680 0</inkml:trace>
  <inkml:trace contextRef="#ctx0" brushRef="#br0" timeOffset="10">26582 4334 12895 0,'-7'0'1152'0,"3"-2"-928"0,2 2-224 0,0 0 0 0,2 0 944 0,-2-5 144 0,-2-1 16 0,-1 0 16 16,1-5 2096-16,0 0 432 0,4-8 64 0,4 0 32 16,5 0-1824-16,3 0-352 0,5-3-80 0,7 1-16 15,3-5-368-15,1 7-80 0,2 4 0 0,-2 5-16 16,-1 3-480-16,-1 3-80 0,-3 8-32 0,1-1 0 15,-5 11-416-15,-4-1 0 0,-2 6 0 0,-5-2 0 16,-1 7-736-16,-5 6-128 0,-2 6-32 0,-5 4 0 16,-1 1-320-16,-5 6-64 0,-4-3 0 0,-2 3-16 15,-2 0 400-15,-2-5 96 0,-2 1 16 0,1-5 0 0,3-10 512 0,2-7 96 16,4-6 32-16,5-6 0 0,1-5 144 0,5-4 256 16,6-2-64-16,3-7-16 0,6-6 496 15,2-2 96-15,4-2 32 0,2-2 0 0,5 0-208 0,1-1-32 0,1 1-16 0,-2 4 0 16,-1 6-416-16,1 1-128 0,-1 6 0 0,1 1 0 15,-1 8 0-15,-1 3 0 0,-5 7 0 0,-2 2 0 16,-4 9 0-16,-3 3 208 16,-5 3-64-16,-5 7-16 0,-5 3 256 0,-5 7 64 0,-3 2 0 0,-6-2 0 15,2-6-144-15,-5-1-32 0,-3 3 0 0,-1-6 0 16,3-10 240-16,-1-1 32 0,1-11 16 0,0-2 0 16,1-4-160-16,1-5-16 0,4-6-16 0,-2 0 0 15,-2-9-240-15,-1 1-128 0,1-3 128 0,0-1-12416 16,1 3-2464-16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3:17.23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9689 576 911 0,'-2'0'0'0,"0"0"0"0,0 0 0 0,0 0 0 0,2 0 608 0,-2 0 32 0,2 2 16 0,-3 0 0 0,-1 1 912 0,-2 1 176 0,-1 2 48 0,1-6 0 16,-2 2-32-16,-1 0 0 0,0-4 0 0,1 0 0 15,-1-2-80-15,-1 2-16 16,-1 2 0-16,3 0 0 16,-1 2-704-16,1 2-160 0,1-4-32 0,1 4 0 0,-1 3-464 0,3-5-112 0,0 7 0 0,2-9-16 15,0 4-48-15,2-2-128 0,-2-2 192 0,2 4-64 16,0-4-128-16,0 0 128 0,2 0-128 0,0-4 128 16,-2 4 304-16,0 0 48 0,0 0 16 0,0 0 0 0,0 0-224 15,0 0-32-15,0 0-16 0,0 0 0 16,0 0-224-16,0 0 0 15,0 0 0-15,0 0 0 0,0 0 0 0,30 21 0 16,-24-17 0-16,3 3 0 0,1-1 0 0,3 5 0 16,0 2 0-16,-3 2 0 0,3 2-128 0,-2 4 128 15,2 7 0-15,-3 1 0 0,1 8 0 0,-3 3 0 16,-1 0 0-16,-1 7 0 0,-2-2 0 0,-1 0 0 16,-3 2 0-16,-3-7 0 0,-1 3 0 0,-2-5 144 15,-1-2-144-15,-3-4 128 0,1-4 16 0,-1-7 0 0,-1-2 0 0,0-4 0 16,1-4-144-16,-1-5 0 0,0-2 144 15,1-4-144-15,1-4 0 0,3-2 0 0,-1-1 0 0,3-1 0 16,0-3 192-16,2 3-48 0,2-1 0 0,0-2 0 16,2 5 192-16,2-5 48 0,3-1 0 0,1 1 0 15,1 2-384-15,3-1 0 0,3 3 0 0,0 1 128 16,4 6-128-16,0 0 0 0,1 2 0 0,-3 2-128 16,2 7 128-16,-2-5 0 0,-2 9 0 0,0-4-128 15,-3 6 128-15,1 0 0 0,-2 6 0 0,0 1 0 16,-5 1 144-16,0 5-144 0,-1-2 192 0,-5 4-192 15,0 2 384-15,-3 2-48 0,1 2 0 0,-2 7 0 0,0 4 0 0,-3 4 0 16,3 9 0-16,-2-2 0 0,6-3-160 16,-2-6-48-16,6-2 0 0,0-10 0 0,5-8-128 0,1-3 160 15,3-7-160-15,0-6 160 0,2-2-160 0,0-2-144 16,2-7 144-16,0-2-208 16,2 2-816-16,0-4-144 0,5 0-48 0,1 0-12848 0</inkml:trace>
  <inkml:trace contextRef="#ctx0" brushRef="#br0" timeOffset="1">10068 1377 11055 0,'-8'-11'976'0,"4"5"-784"0,-1 1-192 0,3-1 0 0,0 2-176 0,2 2-80 0,0-1 0 0,0 1-16 0,0-4 2336 0,2 2 480 16,5-5 80-16,1 7 32 0,7-2-1072 0,4 4-224 15,3 4-32-15,3 0-16 0,3 5-208 0,4 4-32 16,2-1-16-16,-2 5 0 0,2 5-112 0,-2-1-32 16,-2 5 0-16,-3-3 0 0,-1 2-416 0,-5 1-96 15,0 0-16-15,-4-1 0 0,-2-4-208 0,-2-1-48 16,-2-3-128-16,-3-2 192 16,-1-3-192-16,-1-1 0 0,-2 2 0 0,-2-5 0 15,1 3-1616-15,-1-3-224 0,-2 1-32 0,-2-1-6784 0,-3-5-1360 0</inkml:trace>
  <inkml:trace contextRef="#ctx0" brushRef="#br0" timeOffset="2">10503 1202 5519 0,'0'-11'240'0,"0"3"64"0,0 2-304 0,0 1 0 0,0 5 0 0,2 0 0 0,-2 0 2176 0,2 0 368 15,2 2 80-15,-1 7 0 0,1 4-176 0,-4-13-32 16,4 49-16-16,-8-15 0 0,-5 6-944 0,-1 3-192 15,-5 6-48-15,-4 4 0 16,-3-2-512-16,-1 2-96 0,-1-6-32 0,1-2 0 0,-3-3 464 0,3-3 96 16,2-7 16-16,2-5 0 0,1-8-704 0,6-4-128 15,3-4-16-15,3-7-16 16,4-2-592-16,4-6-112 0,4 2-32 0,5-9-14784 16</inkml:trace>
  <inkml:trace contextRef="#ctx0" brushRef="#br0" timeOffset="3">11078 1068 4607 0,'-2'0'400'0,"0"-2"-400"16,0 2 0-16,-1 0 0 0,3 2 2016 0,-2-2 320 16,0 4 64-16,-2-4 16 0,-2 7 400 0,-1 1 64 15,3 1 32-15,0 1 0 0,2-1-864 0,4-1-160 16,0 1-32-16,2 1-16 0,2-5-1008 0,3 1-208 0,-1 1-48 15,1-3 0-15,0-2-320 0,1-4-64 0,-1 0 0 0,1-5-16 16,1-1 80-16,-5-5 0 0,3 2 16 0,-5-1 0 16,0-1-272-16,-4 2 0 0,0 0 128 0,-4 7-128 15,0-2 0-15,-5 6 0 0,1 0-176 0,-5 6 176 16,-2-2 0-16,2 5-128 0,-2 4 128 0,3 0 0 16,-1-1 0-16,2 1 176 0,3-2-32 0,-1 2 0 15,5-3-144-15,2 1 0 0,2-1-160 0,0-3 160 16,2 1-912-1,2-1-96-15,3-1-16 0,3-6-8448 0,3-4-1680 0</inkml:trace>
  <inkml:trace contextRef="#ctx0" brushRef="#br0" timeOffset="4">11261 1781 6447 0,'-2'0'576'0,"0"0"-576"0,2-2 0 0,0 2 0 15,0 0 1856-15,0 0 256 0,0-4 48 0,0-1 16 16,0 3 704-16,2-6 128 0,0-1 48 0,2 1 0 16,1-3-1360-16,-1 1-272 0,2-3-48 15,1 2-16-15,-1-4-432 0,0 5-96 0,1-3 0 0,-1 2-16 16,1-2-576-16,-3 1-112 0,-2 1-128 0,-2 0 176 15,0 3-176-15,-4-1 0 0,0 3 0 0,-1 0 0 16,-3-1 0-16,-3 5 0 0,0 0 0 0,1 4 0 16,-3 0 0-16,0 5 0 0,0 3-144 0,1 1 144 15,-1 2 384-15,2 1 128 0,5-3 16 0,-1 2 16 16,3 4-208-16,2-4-32 0,0-3-16 0,2 3 0 16,2-6-112-16,0 1-32 0,2 3 0 0,1-3 0 0,3 1-336 0,1-3-80 15,4-4-16-15,-1 0-15760 16</inkml:trace>
  <inkml:trace contextRef="#ctx0" brushRef="#br0" timeOffset="5">11913 1076 1839 0,'-4'-4'160'0,"2"4"-160"0,-1-4 0 0,3 4 0 0,0 0 960 0,0 0 144 0,-2-2 48 0,0 2 0 0,0-4 1072 0,2 4 208 15,2 4 64-15,-2-4 0 0,0 0-688 0,30 30-128 16,-13-5-16-16,4 1-16 0,1 8-64 0,1 4-16 16,0 0 0-16,-1 1 0 0,-1-3-480 0,-2 0-112 15,3 5-16-15,-3-3 0 0,-2-6-368 0,-4-4-80 0,-1-1 0 0,-3-8-16 16,-1 1-160-16,-1-8-16 0,-1-1-16 0,-2-3 0 15,1 1-160-15,-3-5-16 0,0 0-128 0,2 1 192 16,-2-3-384-16,0 2-96 0,3-2-16 0,-3 0 0 31,4 1-1664-31,-2 1-336 0,1 2-64 0,-1-6-9552 0</inkml:trace>
  <inkml:trace contextRef="#ctx0" brushRef="#br0" timeOffset="6">12330 1128 2751 0,'3'-11'256'0,"-3"5"-256"16,2-1 0-16,-2 3 0 0,0 2 896 0,0 0 144 15,2 0 32-15,-2 2 0 0,2-7 1936 0,-2 3 400 0,2 0 80 16,-2 1 16-16,0 3-944 0,0 3-192 0,-2 3-48 0,-2 3 0 15,-3 3-1072-15,-1 3-224 0,-1 9-32 0,-6 3-16 16,0 5-304-16,-6 4-64 0,0 7-16 0,-7 4 0 16,3 0-256-16,-3 2-48 0,-4 0-16 0,-2 0 0 15,2 0-96-15,-2-5-32 0,-2-1 0 0,4-5 0 16,6-6-16-16,3-11-128 0,8-4 192 0,2-6-64 31,7-9-128-31,1-4 0 0,7-7 0 0,7-3 0 16,4-5-416-16,2-2-112 0,8-3-32 0,1 3-9504 0,5 2-1904 0</inkml:trace>
  <inkml:trace contextRef="#ctx0" brushRef="#br0" timeOffset="7">13018 1243 6447 0,'2'-3'576'0,"-2"-5"-576"0,3 6 0 0,-3-2 0 16,0 1 960-16,0-1 96 0,2-2 16 0,-2-5 0 31,2-6 1424-31,-2-2 304 0,0 2 48 0,-4 2 16 16,1 2-1200-16,-3 3-256 0,0-1-32 0,-1 5-16 0,-1-1-192 0,-3 3-32 15,1 4-16-15,-5 0 0 0,0 6-160 16,-2 3-48-16,-3 6 0 0,-3 4 0 0,0 6-192 0,-1 9-32 16,1-2-16-16,1 5 0 0,3-3-464 0,4 2-80 15,5 0-128-15,1-4 176 0,3 6-176 0,4 1 0 16,6-1 0-16,0 0 0 0,7-4 0 0,0 2 0 15,3-6 0-15,6 0 0 0,1-6 0 0,2-3 0 16,5-4 0-16,0-2 0 0,-3-9 0 0,1 0 0 16,2-3 0-16,-3-3 0 15,-4 0-320-15,-1 0-160 0,-1-3-32 0,-2 1 0 16,0 2-1296-16,-2-6-272 0,-3 2-48 0,-1-7-6608 16,0 5-1312-16</inkml:trace>
  <inkml:trace contextRef="#ctx0" brushRef="#br0" timeOffset="8">12805 1617 13823 0,'-8'-10'608'0,"6"3"128"0,2 1-592 0,0-3-144 0,2 7 0 0,-2-2 0 16,4 0 1760-16,3-3 320 0,5-3 64 0,5-3 16 0,5 2 160 0,1 1 48 15,-2 1 0-15,3 7 0 0,-3-2-1776 0,0 4-336 16,1 4-80-16,-3-4-16 15,2 2-608-15,3 0-112 0,1-4-16 0,1 0-12480 0</inkml:trace>
  <inkml:trace contextRef="#ctx0" brushRef="#br0" timeOffset="9">13755 970 15663 0,'-10'-2'1392'0,"3"-2"-1120"0,3 4-272 0,0 4 0 0,2-4 448 0,0 6 48 0,-1 1 0 0,-1 3 0 0,-4 12 544 0,-3 10 112 0,2 12 32 0,-5 5 0 15,3 4-480-15,0-4-112 0,3 0-16 0,-1-6 0 32,3 2-48-32,-1-7-16 0,3 0 0 0,0-4 0 0,0 3 256 15,1-8 64-15,1 1 0 0,0-13 0 0,2 0-416 0,2-8-80 0,0-3-16 0,1-6 0 16,1-6-320-16,0-3 0 0,0-4 0 0,3-4-192 16,-3 3 16-16,0-8 0 0,-2-5 0 0,3-1 0 0,-1-4 176 31,0-2 0-31,0-2 0 0,1-3 0 0,1-5 224 0,1 1 32 15,-1 1 0-15,2 1 0 0,1 3-256 0,2 4-208 16,-1 4 32-16,-1 4 16 0,4 3-96 0,-3 2 0 16,1 6-16-16,2 2 0 0,-1 2 272 0,1 5 0 15,0 0 0-15,0 6 0 0,0 6 256 0,-1 2 128 16,1 12 0-16,0 1 16 0,0 9 128 0,-3 6 32 16,1 2 0-16,0 1 0 0,1 5-304 0,-1 3-48 15,0-9-16-15,-3 1 0 0,5-1-192 0,-2 5 176 0,1 1-176 0,-1 1 160 16,-2-9-160-16,-3-2 0 0,2-2 0 0,-3-6 0 15,-1-3-208-15,-2-6-80 0,-2 2-16 0,0-2 0 32,0 0-1280-32,-4-6-256 0,0 2-48 0,-5-3-10272 0</inkml:trace>
  <inkml:trace contextRef="#ctx0" brushRef="#br0" timeOffset="10">13670 1545 16575 0,'-11'0'736'0,"9"-4"160"0,0 1-720 0,2 1-176 15,2 0 0-15,3-2 0 0,-1 0 1728 0,7-3 320 16,6-3 64-16,10-3 16 0,7-8 144 0,5-7 32 16,1 7 0-16,1-1 0 0,-3 5-1488 0,0 2-304 15,5 9-48-15,-7 0-15376 0</inkml:trace>
  <inkml:trace contextRef="#ctx0" brushRef="#br0" timeOffset="11">14665 1230 2751 0,'-2'-4'256'0,"0"-1"-256"0,2 3 0 0,0 2 0 0,0 0 608 0,-3-4 80 0,1 2 16 0,0-3 0 15,-4-1 768-15,2 2 176 16,-3 2 16-16,3 2 16 16,2 0 16-16,0 0 0 0,-1 6 0 0,1-6 0 15,2 4-32-15,0-2 0 0,2 5 0 0,1-3 0 16,1 7-304-16,0-5-64 0,0 5-16 0,3-1 0 15,-1 1-512-15,1 4-128 0,1 2 0 0,1-4-16 0,-1 4-304 0,1-2-48 16,-1 2-16-16,1 0 0 0,-1 2-256 0,1-2 0 16,1 4 0-16,1 3 0 0,-2 1 272 0,-1-1-48 15,-2 1-16-15,3 3 0 0,2 0-64 0,-5-1-16 16,0-1 0-16,3 1 0 0,-1 1-128 0,-1 0 0 16,1-3 0-16,-1 3 0 0,-1-7 0 0,-2 3 0 15,1-3 0-15,-1-4 0 0,-2 0 0 0,0-2 0 0,0-4 0 0,-2-5 0 16,0 0 0-16,0-3 0 0,0-1 0 0,-2-2 0 15,2 0 336-15,0-5-16 0,0-1 0 0,-2 0 0 16,4-5 240-16,-2-2 32 0,2-2 16 0,0-6 0 16,3-5-208-16,-1 3-32 0,0-9-16 0,3 0 0 15,1-2-80-15,-2-8-16 0,5-1 0 0,-2-2 0 16,1 1-256-16,1-5 160 0,0 0-160 0,-1 2 128 16,-1 2-128-16,1 2 0 0,-3 5 0 0,1 4 0 15,-1 2 0-15,-3 7 0 0,0 1 0 0,1 7 0 16,-3 2-144-16,0 7-64 0,-2-1-16 0,0 5 0 15,0 2-864-15,0 2-160 0,0 0-32 0,2 0-9056 16,0 0-1808-16</inkml:trace>
  <inkml:trace contextRef="#ctx0" brushRef="#br0" timeOffset="12">15630 1349 6447 0,'-15'-11'576'0,"6"1"-576"0,3 3 0 0,-1 3 0 0,3 0 1392 0,2 0 160 0,-2 1 48 0,-3-3 0 16,-1-5 1744-16,-1 1 368 0,1-1 64 0,6 0 0 15,2 7-1824-15,4 2-368 0,7 2-80 0,4 6-16 16,4 5-784-16,2 2-144 0,2 2-48 0,-1 2 0 16,3 2-48-16,3 0-16 0,2 7 0 0,-2-5 0 0,-1 0-64 0,5 3-32 15,-4 3 0-15,2-1 0 0,-3 2-176 0,-1-1-48 16,-3 1 0-16,-3-5 0 0,-6-4-128 0,-1-4 0 15,0 0 0-15,-2-4 0 16,-1 0-1264-16,-3-3-176 0,-1-4-32 0,-2-2-13184 0</inkml:trace>
  <inkml:trace contextRef="#ctx0" brushRef="#br0" timeOffset="13">16028 1115 11631 0,'4'0'256'0,"-2"2"48"0,-2 2 16 0,0 0 0 0,0 3-320 0,-2-3 0 0,0 2 0 0,-4 9 0 0,-5 9 2400 0,-4 14 416 0,-4 0 64 0,-4 5 64 15,-5 6-128-15,-2 0-48 0,-4 6 0 0,0-1 48 16,-2 1-832-16,2-6-176 0,2-4-16 0,2-3 16 16,9-10-1104-16,3-11-240 0,8-4-32 0,1-4 16 31,3-4-1344-31,4-9-256 0,2 0-64 0,4-11 16 15,0 5-1584-15,5-7-320 0</inkml:trace>
  <inkml:trace contextRef="#ctx0" brushRef="#br0" timeOffset="14">16473 1187 10127 0,'-8'-6'448'0,"3"-1"96"0,1 3-544 0,2 4 0 0,0 0 0 0,-2 0 0 31,-1 0 1584-31,-3 2 208 0,-5 7 32 0,-6 1 16 0,-5 7 320 0,-1 5 64 16,1 3 16-16,-1 3 0 0,4 0-1472 0,-1 1-304 0,5 3-48 0,2 0-16 15,5 0-112-15,1 2-32 0,5 3 0 0,4 1 0 16,4-6 208-16,5 2 48 0,-1-2 0 0,5 0 0 16,4 2-64-16,2-7-16 0,7 5 0 0,1-10 0 31,-3-5-432-31,-3-7 0 0,5-5-224 0,-3-5 80 15,3-5-384-15,-3-3-80 0,1-5-16 16,-3-2 0-16,0-2-400 0,-2 0-96 0,-2 0-16 0,0-4-10128 0</inkml:trace>
  <inkml:trace contextRef="#ctx0" brushRef="#br0" timeOffset="15">16235 1621 12895 0,'4'-6'1152'0,"2"2"-928"0,1-5-224 0,-1 7 0 16,0-4 464-16,3-1 48 0,6-5 16 16,10-8 0-16,7-5 1872 0,7-3 368 0,1 1 80 15,-4-1 16-15,-2 7-2256 0,-6 4-448 0,0 2-160 16,-5 8-11152-16</inkml:trace>
  <inkml:trace contextRef="#ctx0" brushRef="#br0" timeOffset="16">16771 1183 5519 0,'0'0'496'15,"0"0"-496"-15,0 2 0 0,0-2 0 0,-2 2 880 0,2 2 80 16,0-1 0-16,0 5 16 0,0 5 1248 0,0 4 240 16,4 4 48-16,-1 0 16 0,-3 5-1088 0,0 2-224 15,0 4-32-15,0-3-16 0,0 8-240 0,-3-8-48 16,6 1-16-16,-3 0 0 0,4 0-416 0,-2-2-96 15,2-1-16-15,3-6 0 0,-1-8-336 0,3 2-288 16,-3-8 48-16,2 1-11392 16</inkml:trace>
  <inkml:trace contextRef="#ctx0" brushRef="#br0" timeOffset="17">16716 1177 5519 0,'0'-5'496'0,"2"-1"-496"0,0 2 0 0,0-1 0 16,0 1 704-16,3-2 64 0,3-5 0 0,3-4 0 15,6-10 2208-15,2 1 448 0,5-3 96 0,-1 1 0 0,0 7-1360 16,-1 4-288-16,-1 6-48 0,-4 7-16 0,0 4-1072 0,-4 7-224 15,-2 6-32-15,-3 8-16 16,-4 3-656-16,-4 8-128 0,0 6-16 0,-4 3-16 16,-2 6-176-16,-5-2-48 0,2-7 0 0,-1-2 0 15,-1 1-192-15,-2-1-32 0,1 3-16 0,-1-7 0 0,2-2 448 0,3-11 96 16,-1 0 16-16,5-8 0 0,2-5 256 0,4-1 0 16,0-11 0-16,4-3 144 0,3-3 336 0,2-1 64 15,3-10 16-15,4 4 0 0,1-5 16 0,0-1 0 0,2 2 0 16,3 1 0-16,-1 1-176 0,0 4-16 0,1-2-16 0,-1 7 0 31,-1 1-160-31,-1 7-16 0,-2-2-16 0,-2 8 0 0,-2-2-176 0,-2 7 0 0,-5 1 0 0,-1 1 0 16,-3 8 0-16,-4 5-144 0,0 1 144 0,-4 5-160 15,-3-2 480-15,1 3 80 16,-5 8 32-16,-4 3 0 0,0 5-432 0,-2 2 0 0,-2-2 128 0,0-4-128 16,2-7 0-16,2-6-272 0,2-9 64 0,1-4 16 15,3-6 48-15,1-5 16 0,1-6 0 0,3-4 0 16,0-5-1488-16,-1-1-304 0,3-5-48 0,0-5-8656 15</inkml:trace>
  <inkml:trace contextRef="#ctx0" brushRef="#br0" timeOffset="18">17110 485 11967 0,'2'0'1072'0,"0"-2"-864"0,3-1-208 0,-3 3 0 0,-2 0 672 0,2 0 96 0,2 0 0 0,2 0 16 0,1 3 1072 16,3 1 224-16,-1 4 32 0,-1 3 16 0,1 0-1472 15,0 1-288-15,1-1-64 0,1-2-16 0,2-1-288 0,2-4 128 16,-1 1-128-16,3-3 0 0,-2 0 256 16,2 0-64-16,-2 2-16 0,-2-4 0 0,2 4 80 0,-4 1 0 15,-1 3 16-15,-1 3 0 0,-1 0-272 0,-3 1 0 31,-3 5 0-31,0-2 0 0,-2-4 560 0,-2 4 48 16,0 4 16-16,-3 6 0 0,1 1 448 0,0 2 80 16,0 4 32-16,-1-3 0 0,3 3-352 0,2-6-80 0,4 2-16 15,3-5 0-15,-1 0-416 0,3-3-96 0,-1-3-16 0,1 0 0 16,1-2-80-16,-1-5-128 0,2 1 176 0,-1-5-176 16,-1 1 384-16,1-1-48 0,1-2 0 0,-2 1 0 15,-1-5 16-15,1 2 0 0,-3-4 0 0,0 2 0 16,-1 0-160-16,-1-5-16 0,-2 5-16 0,0-2 0 15,0 0-160-15,3 2 160 0,-5 0-160 0,0 2 160 16,0 0-160-16,0 3 0 0,-3 1 0 0,3 0 0 16,-2 5 0-16,0 4 0 0,-2 2 0 0,2 4 0 15,0 0 0-15,2-1 0 0,2 1-128 0,0 0 128 16,4-4 0-16,1 2 0 0,3-2 0 0,1-2 0 16,0 2 0-16,4 0 0 0,-1 5 0 0,4-5 0 0,-4 4 0 0,1 0 128 15,0 3-128-15,4 1 128 0,-4 3 144 0,2 0 32 16,0 4 0-16,-2-5 0 0,0-3-80 0,0 1-16 15,-2-1 0-15,2 1 0 0,-5-1-16 0,1 3-16 16,-2 3 0-16,-5-2 0 0,-2 1 16 0,-6 6 0 16,-3 3 0-16,-3 0 0 0,-3-2-192 0,-2 1 128 15,0-3-128-15,-2-5 128 0,0-1-128 0,0-7 0 0,0-1 0 0,0-1 0 16,0-9 0-16,0-1 0 0,0-1 0 0,2-8 0 16,2 0-208-16,0-6-128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2:59:22.5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16652 936 3679 0,'4'-6'320'0,"-2"1"-320"0,1 5 0 0,-3-4 0 0,2 4 976 0,-2 0 128 0,0 0 32 0,0-2 0 0,2 2 1120 0,0 0 240 0,-2 0 32 0,0 0 16 0,0 0-736 0,0 0-144 16,0 0-16-16,0 0-16 0,0 0-64 0,0 0-16 16,0 0 0-16,0 0 0 0,0 0-208 0,28-21-64 15,-26 16 0-15,-2 3 0 0,2 2-224 0,-2-2-48 16,0 0-16-16,0 2 0 0,0 0-464 0,-2-6-80 15,0 3-32-15,-3 1 0 0,1 2-416 0,4 0 128 16,0 0-128-16,0 0 0 0,-36-12 0 0,23 9 0 16,-2 1 0-16,0 2 0 0,-2 0 0 0,0 2 0 0,-2 1 0 15,0-1 0-15,-2 4 128 0,1-2 32 0,1 3 16 16,-2-1 0-16,2 3-48 0,0 1-128 0,-3 1 192 0,3-3-64 16,2 3-128-16,2 0 0 15,5-3 0-15,3 3 0 0,3 2 0 0,2 2 0 0,2-1 0 0,2 4-176 16,2 3 176-16,5 2 0 0,-1 3 0 0,3 4 128 15,4 4 128-15,0-2 48 0,2 4 0 0,2-6 0 16,-2-1-112-16,0 1-32 0,0 0 0 0,-2 0 0 16,-4 0-160-16,-3 4 0 0,-2 2 0 0,-6 2 128 15,0 0-128-15,-4 7 0 0,-4-2 0 0,-3 1 0 16,0 3 0-16,-4 0 0 0,1 0 0 0,-6-2 0 16,-1-1 0-16,0-1 0 0,-3-7 0 0,1-2 0 15,2-8 0-15,-3-3 0 0,3-2 0 0,0-8 0 0,1 2 0 0,1-4 0 16,4-1 0-16,0-3 0 0,3-3 0 0,1-2 0 15,5-2 0-15,1-2 0 0,8-4 0 0,1 1 0 16,2-1-144-16,7-2 144 0,2 1-160 0,4 1 32 16,4-3 0-16,3 3 0 0,2 2 128 0,2 1 0 15,1 3 0-15,1 0-128 0,-4 0 128 0,0 7 0 16,-3 4 0-16,-3 3 0 0,-5 3 0 0,-2-2 0 0,-5 5 0 0,-1 5 0 16,-3-2 0-16,-4 7 0 0,-2 4 0 0,-2 5 0 15,-4-1 0-15,-1 7 0 0,-5 10 0 0,-1 7 0 16,-2 6 0-16,-2 2 144 0,2 5-16 0,0-3-128 15,2 5 256-15,3-7-64 16,1-6-16-16,5-13 0 0,6-2-176 0,2-2 128 0,5-9-128 0,1-4 128 16,3 0-128-16,2-4 192 0,0-9-192 0,2 3 192 15,2-3-192-15,0 0 0 0,1 1 0 0,-1-5 0 16,0 0 0-16,0-3-320 0,7-1 48 0</inkml:trace>
  <inkml:trace contextRef="#ctx0" brushRef="#br0" timeOffset="1">17308 1639 9215 0,'0'-3'816'0,"0"-1"-656"0,0 4-160 0,0 0 0 0,0 2 1664 0,0-2 320 0,0 2 48 0,-2 1 16 0,2 1 608 0,0 4 128 16,-2 5 32-16,2 4 0 0,-2 4-848 0,0 7-176 15,-1 6-16-15,-1 9-16 0,0 6-400 0,0 10-80 16,-1 1 0-16,1 8-16 0,2 0-448 0,0-2-96 15,0 0-16-15,2-2 0 0,-2-9-432 0,2 9-80 16,-3 6-32-16,3 3 0 0,5-3-160 0,-1-4 0 0,2-6 0 0,3-7 0 16,2-6 0-16,-3-7 0 0,5-8 0 0,-2-8 0 15,-3-10-224-15,1-3 32 0,-1-5 0 0,3-6-17664 16</inkml:trace>
  <inkml:trace contextRef="#ctx0" brushRef="#br0" timeOffset="2">18037 2929 12895 0,'4'0'1152'0,"2"0"-928"16,3 0-224-16,-3 0 0 0,0 0 1376 0,-1 0 224 0,1 4 64 0,7-2 0 16,8 7 1520-16,3 3 304 0,-1 5 64 0,-2 9 16 15,-6-5-1456-15,-6 7-272 0,-5-3-64 0,-6 3-16 16,-2 4-928-16,-7 2-176 0,-2-2-32 0,-2 0-16 15,0 2-352-15,-2-4-64 0,2 0 0 0,3-3-16 16,1-1-176-16,5-3-176 0,1-6 48 0,8-6-17920 16</inkml:trace>
  <inkml:trace contextRef="#ctx0" brushRef="#br0" timeOffset="3">18842 2139 8287 0,'-2'-4'736'0,"-1"-1"-592"0,3 3-144 0,0-4 0 0,3 2 1360 0,-1-3 240 0,0-4 64 0,2-10 0 0,0-6 528 0,7-10 112 16,2 1 32-16,2 2 0 0,6 0-704 0,0 0-144 16,1 6-16-16,3 1-16 0,3 1 32 0,-1-2 16 0,-1 7 0 15,2 4 0-15,6-4-400 0,0-1-80 0,2 8 0 0,-2 1-16 16,4 4-608-16,-1 3-112 0,-1 6-32 0,-2 4 0 15,-2 7-256-15,-4 4 0 0,-7 8 0 0,-2 5 0 16,-6 8 224-16,-2 4 32 0,-7 3 16 0,-6 8 0 16,-3 7-80-16,-5-3 0 0,-5 5-16 0,-6-1 0 15,-5 1-16-15,-4-1 0 0,-6 7 0 0,-2-2 0 16,-1-6-160-16,-5 6-224 0,-8 6 48 0,-3 0 16 16,6-4 160-16,2-6 0 0,5-9 0 0,8-4 0 0,8-7 0 15,7-8 0-15,6-4 0 0,7-7 0 0,3-4 0 0,10-6 0 16,1-3 0-16,9-8 0 15,3 0 256-15,5-6 48 0,3-3 0 0,2-1 0 0,6-1-112 0,2-2 0 16,-6 3-16-16,2-1 0 0,2 0-176 0,-1 5 0 16,-4-1 144-16,-3 5-144 0,-4 2-128 0,-3 2-112 15,0 5-16-15,-2 4-11856 16,-2-3-2384-16</inkml:trace>
  <inkml:trace contextRef="#ctx0" brushRef="#br0" timeOffset="4">20000 3003 16575 0,'0'7'1472'0,"-2"-3"-1168"0,2 2-304 0,-2-2 0 0,0 3 1328 0,-2 3 208 0,-3 7 32 0,-1 11 16 0,-5 15 1392 0,-2 6 288 15,-2 0 48-15,2-5 16 0,0 1-2048 0,5-2-384 16,-1-1-96-16,2-1-16 0,7-3-784 0,2-4 0 16,7 0 0-16,1-4-16432 15</inkml:trace>
  <inkml:trace contextRef="#ctx0" brushRef="#br0" timeOffset="5">20735 1877 18431 0,'2'-17'1632'0,"0"8"-1312"16,3 3-320-16,-3-5 0 0,0 7 464 0,0 2 32 0,2-4 0 0,3 1 0 15,5-5 2480-15,6-5 496 0,7 2 112 0,5-4 0 16,4 4-1856-16,0 5-368 0,0-1-80 0,0 7 0 15,-2 2-640-15,-4 6-112 0,2 5-16 0,-7 2-16 16,-4 6-288-16,-4 2-48 0,-8 7-16 0,-5 2 0 16,-4 2-144-16,-9 6 0 0,-4 0 0 0,-6 5 0 15,-5 0-128-15,-4 1-64 0,-6 1-16 0,2-2 0 16,4-7 208-16,-2 2 0 0,2-4 0 0,7-2 0 16,2-6 0-16,4-3 0 0,2-2 0 0,4-8 0 0,3 2 0 15,3-11 0-15,5 3 0 0,5-7 0 0,5-7 0 0,5-1 128 16,4-3 0-16,9-2-128 0,6-8 288 15,4 4-48-15,-1 0-16 0,1 2 0 0,0 2-80 0,5 0-16 16,4 5 0-16,-2 4 0 0,1-1-128 0,-3 10 0 16,-3 1 0-16,-5 3 0 0,-4 8 0 0,-5-5 0 15,-5 8 0-15,-4-1 0 0,-6 6 0 0,-7-1 0 16,-2-3 144-16,-8 5-16 0,-7 5 16 0,-10 8 16 16,-7 5 0-16,-10 5 0 0,-5 5-32 0,-2 1 0 0,-4 0 0 15,0-6 0-15,0-2-128 0,2-6 0 0,6-5 0 0,9-9 0 16,8-9 0-16,9-8 0 0,9-8 0 0,4-2 0 15,4-6-208-15,4 0-80 0,6-9-16 0,5 2 0 32,2-6-1776-32,3 0-352 0,3-3-80 0,5-3-16 0</inkml:trace>
  <inkml:trace contextRef="#ctx0" brushRef="#br0" timeOffset="6">21623 1432 16575 0,'9'-2'1472'0,"-1"0"-1168"0,1 0-304 0,-3 2 0 0,1-5 368 0,1 1 16 0,11 2 0 0,13-9 0 15,11 1 3152-15,10-3 640 0,5 0 128 0,-3 0 32 16,-4 7-2032-16,-4-3-416 0,-7 7-80 0,-5 2-16 16,-10 2-1152-16,-4 3-224 0,-6 1-48 0,-4 5-16 15,-7 4-352-15,-4 0 144 0,-4 4-144 0,-7 6 0 32,-4 5 0-32,-4 2 0 0,-2 6 0 0,0 1 0 0,-3 7 0 0,1-1 0 0,2 4-160 0,1 0 160 31,-1 0-160-31,4 0 160 0,2 0-208 0,7-4 80 0,1 2 128 15,7-9-128-15,2-4 128 0,5-4-128 0,1-5 128 0,3-3 176 16,2-3-48-16,-1-2 0 0,3-4-128 0,2-3 0 16,5-1 0-16,1-3 0 0,1-4 208 0,1-2 16 15,7-2 0-15,0-2 0 0,2-3-224 0,-2 1 0 16,-2-2 0-16,-5 1-160 0,-3 1 160 0,-5-1 0 16,-7 3 0-16,-3 4-128 0,-7-4 128 0,-4 4 0 15,-5 0 0-15,-2 4 0 0,1-2 0 0,-3 7 0 0,-2 1 128 0,2 1-128 16,3 0 0-16,-1 6 0 0,-2 4 0 0,5 7 0 15,-3 4 0-15,5 0-208 0,-1 4 80 0,5 2 128 16,2 3-128-16,2 7 128 0,7 10 0 0,1 10 0 16,1 4 0-16,2 5 0 0,-3-2 0 0,-1-3 0 15,-1-2 0-15,-5-6 0 0,-1 0 0 0,-4-9 0 16,2-14 0-16,-5 1 0 0,-1 3 0 0,0-4 0 16,1-5 400-16,-3-4 48 0,-1-5 16 0,-1 1 0 15,-1-5-32-15,5-3-16 0,-3-3 0 0,3-7 0 16,1-1-416-16,-1-3 128 0,2-2-128 0,-3-1 0 15,-1 1 0-15,-3-4 0 0,1 0 0 0,-3 0 0 16,-4 2-448-16,0 0-160 0</inkml:trace>
  <inkml:trace contextRef="#ctx0" brushRef="#br0" timeOffset="7">25061 1615 14735 0,'2'-8'1312'0,"0"1"-1056"0,0 1-256 0,-2 6 0 0,3-4 1216 0,-1-1 176 0,0-3 32 0,4-5 16 16,3-6 1632-16,1-2 336 0,3-7 64 0,0 2 16 15,-2 3-1792-15,-1 2-352 0,-1-1-80 0,-5 5-16 16,-2 0-592-16,-2 2-112 0,-2 5-32 0,-4-1 0 16,-1 5 16-16,-6-1 0 0,1 3 0 0,-3 0 0 15,-2 4-320-15,0 4-64 0,2 2-16 0,2 5 0 16,2 0-128-16,5 4 0 0,2 4 0 0,6 6 128 16,2 3-128-16,3 4 0 0,3 6 0 0,-1 5 0 15,-1-1 0-15,-1 5 0 0,1 13 0 0,-4 4 0 16,-1-3 0-16,-3 8-176 0,-3 1 176 0,-1 2-128 15,0-8 128-15,-5-6 0 16,3-7-144-16,-3-5 144 0,1-3 0 0,-1 0 0 16,-1-5 0-16,-1-2 0 0,0-2 0 0,3-6 0 0,-3 4 0 0,3-9 0 0,-1 3-224 0,3-9 32 15,2-2 0-15,4-5 0 16,0-1-80-16,2-3-16 0,2-1 0 0,2-1 0 16,3-4 160-16,2 0 128 0,8-4-192 0,2-3 192 0,0 3 0 0,5-2 0 15,-1-1 128-15,5-1-128 16,4-1 224-16,-2-2-48 0,-4 5-16 0,0-2 0 0,-1 1 112 0,3 3 32 0,-2 0 0 0,-3 4 0 15,-5 4-176-15,-1 2-128 16,-4 5 144-16,-5 4-144 0,-3 0 0 0,-3 4 0 0,-4 6 0 0,-4 3 0 16,-3 6 0-16,-5 4 0 0,-6 9 0 0,-1 2 0 15,-2 0 0-15,-2 4 0 0,-1 3 0 0,1-5 0 16,4 2 128-16,2-8-128 0,2-3 0 0,4-3 144 31,0-1-144-31,1 7 0 0,-1 6 0 0,5 4 0 0,3 5 0 0,6-11 0 0,3-4 0 0,7-9 0 31,4-2 0-31,8-13-224 0,7 0 32 0,7-14-17952 16</inkml:trace>
  <inkml:trace contextRef="#ctx0" brushRef="#br0" timeOffset="8">25717 2017 15663 0,'4'-8'1392'0,"1"2"-1120"0,1-3-272 0,-2 7 0 0,3-2 2240 0,3-3 384 0,5-3 64 0,4-5 32 15,18-9 208-15,5-1 32 0,3-1 16 0,0 3 0 16,-5 4-1376-16,1 8-288 0,-5 0-48 0,-2 3-16 16,-4 6-864-16,-5 6-192 0,-3 2-16 0,-8 7-16 15,-1 2-160-15,-8 6 0 0,-3 3-160 0,-4 3 160 31,-7 10-480-31,-4 1 0 0,-6 2 0 0,-2 3 0 0,-3 4 48 0,-1-5 16 16,-1 3 0-16,-2-5 0 0,1 7-32 0,1-6-16 0,1-1 0 0,3-6 0 16,7-8-224-16,5-7-32 0,8-4-16 0,2-4 0 31,6-9-240-31,7-2-48 0,4-2-16 0,8-7 0 0,5 1 624 0,6-1 128 0,3-2 32 0,1 3 0 16,1 4 256-16,-1 4 256 0,3 0-64 0,-5 2 0 0,-2 6-192 0,-4 5 0 15,-2 4 0-15,-4 2 0 0,-1 9 0 0,-6-3 0 16,-4 9 0-16,-4-2 0 0,-7 2 128 0,-4-2 64 15,-4 0 32-15,-9 0 0 0,-2 2 512 0,-6-6 96 16,-7 4 32-16,-4-4 0 0,-4-5 240 0,0 3 48 16,-5-5 16-16,-1-4 0 0,-1 4-688 0,1 0-144 15,3-8-16-15,5 2-16 0,0-4-304 0,7-7 0 0,1-2 0 0,9-2-144 32,4-2-304-32,9-2-64 0,2 0-16 0,4-3 0 15,4-1-1744-15,5 1-352 0</inkml:trace>
  <inkml:trace contextRef="#ctx0" brushRef="#br0" timeOffset="9">26882 2926 18431 0,'2'0'1632'0,"0"3"-1312"0,1 1-320 0,-3-4 0 0,0 4 912 16,0 3 112-16,2-1 32 0,-2 9 0 0,2 4 2112 0,-4 7 416 16,0 5 96-16,-5-3 16 0,-1 4-2240 0,-3 0-448 15,-2 2-96-15,-2 4-16 0,0-4-464 0,0 3-112 0,3-8 0 16,-1 1-16-16,2-2-448 0,5-9-96 0,2 0-16 0,6-12-17200 16</inkml:trace>
  <inkml:trace contextRef="#ctx0" brushRef="#br0" timeOffset="10">27436 2369 4607 0,'-2'-7'400'16,"2"1"-400"-16,0 0 0 0,2 1 0 0,0 1 1680 0,0-2 256 0,0-5 48 0,7-12 16 16,2-7 1712-16,8-4 352 0,6-5 64 0,3 1 16 15,2 2-1968-15,4 2-384 0,2 6-64 0,0 0-32 16,0 7-608-16,3 0-112 0,-1 6-16 0,0 6-16 15,3 5-336-15,-3 4-64 16,-2 2-16-16,-1 7 0 0,-3-3-208 0,-5 9-64 0,-3 2 0 0,-5 2 0 16,-2 5-256-16,-6-1 0 0,-5 3 0 0,-6 1 0 15,-4 3 240-15,-5 2 32 0,1 2 16 0,-7 2 0 16,-7 7-288-16,-3 6 0 0,-3 0 0 0,-8 4 0 16,-5 9 0-16,-5 8-144 0,-3-4 16 0,2-2 0 15,4-2 128-15,7-9-128 0,6-10 128 0,7-5-128 0,6-4 128 16,4-11 176-16,6-4-48 0,7-6 0 0,3-6 128 0,3-3 0 15,7 0 16-15,4-4 0 0,2-4-80 0,0-2-32 16,5-1 0-16,-1 3 0 0,3-7-160 0,-1 1 0 16,3 3 0-16,-3-1 128 0,-3 1-128 0,1 1 0 15,3 0 0-15,-1-5 128 0,1 4-128 0,-1 3-272 16,-1-4 64-16,-1 1 16 31,-1 3-864-31,-3 2-160 0,-2 2-48 0,-2 0-15648 0</inkml:trace>
  <inkml:trace contextRef="#ctx0" brushRef="#br0" timeOffset="11">28607 2922 11055 0,'5'2'480'0,"-3"-2"112"0,2 2-464 0,-2 1-128 0,0 1 0 0,-2-4 0 0,2 4 3104 0,1 3 608 0,-1 3 112 0,0 3 16 0,0 6-384 0,-2 5-96 31,-4-3-16-31,-3 2 0 0,1 3-2192 0,-5-5-432 16,-4 7-80-16,-2 2-32 0,-2-1-608 0,0-1 0 16,-2 4 0-16,2-4 0 15,2-1-528-15,4-3-176 0,4-5-48 0,3-2-15888 0</inkml:trace>
  <inkml:trace contextRef="#ctx0" brushRef="#br0" timeOffset="12">29398 1949 11055 0,'4'-6'976'0,"-2"0"-784"16,0 3-192-16,0 1 0 0,-2 2 1920 0,0-2 320 15,2-2 80-15,3-2 16 0,-1 1 1440 0,0-3 304 16,0 6 48-16,-1 2 16 0,1 4-2480 0,-2 4-512 16,0 5-80-16,2 11-32 0,-2 1-352 0,3 9-80 15,-3 5-16-15,0 1 0 0,0 0-176 0,-2 5-32 16,0 6-16-16,-2 2 0 0,0 1-176 0,-2 1-16 0,-3 9-16 15,1 4 0-15,2-8-160 0,-3 1 0 0,1 3 0 0,2-6 0 16,1-7 0-16,3-9 0 0,-2-3-160 0,2-14 160 31,2-3-640-31,-2-12-16 0,3-3-16 0,-1-5-17264 0</inkml:trace>
  <inkml:trace contextRef="#ctx0" brushRef="#br0" timeOffset="13">30034 1191 2751 0,'3'-14'128'0,"-1"7"16"0,2-1-144 0,0 1 0 0,-2 5 0 0,1-2 0 16,1 2 1824-16,2-3 336 0,9-3 64 0,4-3 16 15,7 1 496-15,6 1 96 0,0-1 32 0,4 1 0 16,0 3-864-16,2-1-160 0,3 3-48 0,-1 2 0 16,1-2 64-16,-1 4 16 15,1 0 0-15,-3 4 0 0,-6-2-608 0,-4 4-128 0,-3 3-32 0,-5 2 0 16,-3 3-544-16,-9 3-112 0,-2 3-32 0,-3 5 0 15,-8-4-176-15,-1 7-48 0,-3-2 0 0,-1 3 0 16,-1 3-48-16,0 0-16 16,3 0 0-16,-3 2 0 0,1 5-128 0,-3 3-176 0,0 7 48 0,-4-4 0 0,0 4 128 15,0 0 0-15,0-4 0 0,2 1 0 0,0-5 0 0,0 1 0 16,5-5 0-16,3-5 0 0,3-5 0 0,6-3 0 31,2-3 0-31,5-6 0 0,1 2 0 0,5-11 0 16,2 5 0-16,3-9 0 0,1 0 0 0,2-4 128 0,1 0-128 0,-1-2 128 15,5-3-128-15,0 1 0 0,-5-3 128 0,0 1-128 0,-1-3 0 0,-5 3-128 16,-2-1 0-16,-5 1 0 0,-1 1-112 0,-3-1-16 0,1 6 0 16,-3-7 0-1,-4 7 256-15,0-4 0 0,0 3 0 0,-4 1 0 16,-1 4 0-16,-1 1 128 0,-3 3 16 0,-1-2 0 16,-1 7-16-16,-2-1 0 0,1 5 0 0,-3 5 0 15,0 1-128-15,-2-2-176 0,0 4 48 0,-2 1 0 16,4 1 128-16,-2-1-160 0,2 3 160 0,2 5-160 15,0-4 160-15,0-5 0 0,3 5 0 0,-1 2 0 16,3 4 128-16,-1 4 64 0,7 5 16 0,2 0 0 16,4 3-208-16,5 5 0 0,6 1 128 0,2 1-128 0,2-4 192 15,2-5 0-15,2 5 0 0,3 0 0 0,0-4-192 16,-3-2 0-16,0-1 0 0,-5-6 0 16,-6-6 0-16,-3 2 0 0,-3 2 0 0,-4-2 0 0,-4 0 0 0,-4 0 0 15,-7 0 0-15,-2 0 0 0,-2-2 288 0,-2-3-32 16,-5 3-16-16,3-4 0 0,0-3 32 0,-5 1 16 15,1-1 0-15,-3-2 0 0,3-4-64 0,1-2-16 16,1-2 0-16,1-2 0 0,1-1-208 0,4-5 0 16,2-1-192-16,4-4-12800 15,1 0-2576-15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3:43.35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26181 1076 11055 0,'-4'-2'976'0,"2"0"-784"0,0 2-192 0,2 0 0 0,0 0 1664 0,2 0 304 0,0 0 48 0,0 0 16 0,5 0 832 0,5 0 160 16,10 7 48-16,1-1 0 0,7 5-1328 0,4 1-256 16,7 3-48-16,-1 4-16 0,5 1-480 0,-1 3-112 15,1 3 0-15,-4 3-16 0,-1-5-224 0,-4 3-32 16,3 1-16-16,-9 2 0 0,-3-2-288 0,-1 1-64 16,-3 1-16-16,-2 0 0 0,-6 0-176 0,-2-2 0 15,-4-1 0-15,-3-5 0 16,-4-5-432-16,-2 0-16 0,-2-7 0 0,0-1 0 15,2-3-704-15,-2-6-160 0,-2 0-32 0,-1-8-9216 0,1-5-1840 0</inkml:trace>
  <inkml:trace contextRef="#ctx0" brushRef="#br0" timeOffset="1">26827 947 17503 0,'0'0'768'0,"0"0"176"0,0 0-752 0,-2 2-192 0,0 0 0 0,-1 0 0 15,3 2 2944-15,-2 1 576 0,-2 3 96 0,-2 7 32 0,-5 6-1184 0,0 1-224 16,-6 9-64-16,-2 6 0 0,-2 5-1184 0,-5 5-240 16,3 2-48-16,-3 0-16 0,-1 0-352 0,1-4-64 15,0-1-16-15,5-1 0 0,0-5-256 0,4-6 128 16,2-8-128-16,2-3-12368 15,2-4-2544-15</inkml:trace>
  <inkml:trace contextRef="#ctx0" brushRef="#br0" timeOffset="2">27408 1066 15663 0,'0'-7'1392'0,"0"3"-1120"0,-2 4-272 0,0-4 0 0,2 4 2128 0,-2-2 368 0,-2-2 80 0,-3-1 16 0,1-1-160 0,-5 0-16 15,-2 1-16-15,1 5 0 0,-3 5-1184 0,0 3-224 16,-4 7-48-16,-1 6-16 0,3 7-400 0,-2 4-80 16,4 8 0-16,-2 3-16 0,7-1-304 0,3 3-128 15,3-2 128-15,6-1-128 0,7-3 0 0,3-5 0 16,8 2 0-16,1-8 0 0,4-1 384 0,3-5 0 0,4-10 0 16,2-3 0-16,2-7-192 0,-2-4-64 0,3-9 0 0,-5-8 0 15,0 0-128-15,-5-2-224 0,3-7 48 16,-6 0 16-1,-3 3-1360-15,-4-1-272 0,-2 1-48 0,-5-1-14096 0</inkml:trace>
  <inkml:trace contextRef="#ctx0" brushRef="#br0" timeOffset="3">27234 1419 19343 0,'0'0'848'0,"0"-2"192"0,0 0-832 0,2 2-208 0,2 0 0 0,0-4 0 16,3-1 1472-16,5-3 240 0,10-3 48 0,12-10 16 15,6-2-560-15,7-3-128 0,0-6 0 0,0 4-16 16,-5 1-2160-16,1 1-448 0,-5 3-64 0,-1 2-32 0</inkml:trace>
  <inkml:trace contextRef="#ctx0" brushRef="#br0" timeOffset="4">27971 1036 6447 0,'4'21'272'0,"-4"-6"80"0,2-4-352 0,0 2 0 16,0-3 0-16,-2-1 0 0,0-1 1520 0,4 14 224 16,1 14 48-16,-1 6 16 0,0 9 480 0,1-2 80 0,-3 5 32 0,-2-5 0 15,0 0-560-15,0-7-112 0,-5 5-32 0,3-7 0 16,-2-1-32-16,0-12 0 0,-1-3 0 0,1-9 0 16,0-5-448-16,0-10-80 0,-1-4-32 0,3-6 0 15,-2-12-432-15,0-5-96 0,2-8 0 0,-3-3-16 16,3-4-432-16,-2-10-128 0,2-1 0 0,-2-6 0 15,1-5 144-15,-1 2-144 0,0 2 0 0,2 1 144 16,2 3-144-16,0 5 0 0,2 0 0 0,0 2 0 16,2 2 0-16,3 3 0 0,1 5 128 0,1 5-128 15,1 9 128-15,3 4-128 0,-2 4 192 0,2 6-64 16,2 5-128-16,2 6 192 0,4 0-192 0,2 4 192 0,3 6-192 16,2 7 128-16,1 3-128 0,3 5 128 0,0 7-128 0,2 0 0 15,-2 6 144-15,0 5-144 16,0 2 0-16,-2 6 0 0,2 2 0 0,-4 0 128 0,-1 0-128 0,-1-4 0 15,-7-4-176-15,-2-13 176 0,-2-2-256 0,-4-5 64 16,-3-6 0-16,-1 1 0 16,-1-10-640-16,-2-3-112 0,-4 3-16 0,-4-8-10400 15,-2 3-2080-15</inkml:trace>
  <inkml:trace contextRef="#ctx0" brushRef="#br0" timeOffset="5">28094 1449 16575 0,'-4'-2'1472'0,"2"2"-1168"0,2-4-304 0,0 2 0 16,2 2 2336-16,0-3 416 16,0 1 64-16,5-2 32 0,3-2 144 0,7-5 16 0,7-6 16 0,10-4 0 15,4-7-1680-15,3-4-320 0,5-6-80 0,1-1-16 16,0-3-560-16,-4 4-112 0,-5 3-32 0,-6 6-12528 31,0 5-2512-31</inkml:trace>
  <inkml:trace contextRef="#ctx0" brushRef="#br0" timeOffset="6">29195 1464 17503 0,'0'0'1552'0,"0"2"-1232"0,-2 0-320 0,2-2 0 0,0 2 2096 0,-2-2 352 0,2 5 80 0,-2-5 16 16,2 2-32-16,0 0 0 16,0-2 0-16,0 0 0 0,0 0-1088 0,0 0-208 0,11-32-64 0,-7 13 0 15,0 0-528-15,0-3-112 0,3 1-32 0,-3-7 0 16,0-1-112-16,3-1-32 0,-3-9 0 0,2 5 0 0,-1 0-160 16,-1 4-48-16,0-1 0 0,0 3 0 15,1-6-128-15,-1 2 0 0,-2 0 0 0,2 0 128 0,-2 4-128 0,3-4 128 16,-3 0-128-16,2-2 128 15,-2 0-128-15,0 2 0 0,3 0 0 0,-5-2 128 0,0 2-128 0,-3 1 0 16,3 3 0-16,-2 0 0 0,2 1 0 0,-2 5 0 16,0 1 0-16,2 6 0 0,-2 2 0 0,0 3 0 15,-3 3 0-15,5 3 0 0,0-2 0 0,0 1 128 16,0 5-128 0,3-4 128-16,-3 4-128 0,2-2 0 0,0 0 0 0,2 2 0 0,0 2 0 0,1 0 0 0,1 2 0 15,-6-4 0 1,0 0 0-16,0 0 0 0,0 0 0 0,30 17 0 0,-22-12 0 0,-1 1 0 0,1 0 0 0,1 1 0 15,-1 1 0-15,3 3 0 0,0 0 0 0,1 1 0 32,-1-1 0-32,0 4 0 0,4 6 0 0,2-4 0 15,0 5 0-15,2-1 0 0,0 0 0 0,2 7 128 16,3 2-128-16,1 2 0 0,-3-1 0 0,1-3 0 16,5 10 0-16,2 5 0 0,4 2 0 0,2 8 0 15,0-2 0-15,-2 0 0 0,2 0 0 0,-4-6 0 16,-4-7 0-16,-5-8 0 0,-3-9 0 0,-5-8 0 0,-1-4 0 15,-5-9-176-15,-1-3 176 0,-1-5-128 0,-3-3 128 0,-2-4 176 16,0 1-48-16,-2-3 0 0,0-1-128 0,-4 1 0 16,2 0 0-16,-4 0-13056 15,1 2-2656-15</inkml:trace>
  <inkml:trace contextRef="#ctx0" brushRef="#br0" timeOffset="7">30607 791 9215 0,'-2'-2'816'0,"0"2"-656"0,2 0-160 0,0 0 0 0,0 0 1616 0,-2 0 304 0,0 0 48 0,0-4 16 15,2 8 720-15,2-4 160 16,2 2 16-16,-4-2 16 0,0 0-784 0,32 21-176 0,-11-10-16 0,3 4-16 0,1-4-416 0,5 6-80 16,6 0 0-16,3 2-16 0,1 4-1072 0,-1-6-192 15,-1 3-128-15,-4-1 128 16,0 0 256-16,-4 0 64 0,0-2 16 0,-7-2 0 0,1 0-336 0,-7-2-128 15,-2-3 0-15,-5-1 0 16,-1-3-352-16,-3-4-160 0,-2 0-48 0,-2-2 0 16,-2-2-672-16,0 0-144 0,-2-2-32 0,-4-2 0 15,0-1-1392-15,-3-1-272 0</inkml:trace>
  <inkml:trace contextRef="#ctx0" brushRef="#br0" timeOffset="8">30891 717 2751 0,'0'-5'128'0,"0"-1"16"0,2 4-144 0,0 0 0 0,-2 2 0 0,2 0 0 16,0 0 2080-16,0 2 384 0,3 2 80 0,1 3 16 16,0 3 512-16,1 5 96 0,-3 2 32 0,-2 4 0 15,0 1-960-15,-2 5-176 0,-4 5-32 0,-2 2-16 16,-3 11-560-16,-6 2-112 0,0-2-32 0,-2-1 0 16,-2-1-400-16,0 0-80 0,0-5 0 0,2-4-16 15,2-4-352-15,2-7-64 16,2-2-16-16,3-10 0 0,2 0-384 0,1-5 0 0,3-2 0 0,2-4 0 31,2-4-1040-31,5-2-240 0,3-5-64 0,1-4 0 0,4-2-1456 0,4 0-288 0</inkml:trace>
  <inkml:trace contextRef="#ctx0" brushRef="#br0" timeOffset="9">31685 704 9215 0,'-2'-2'816'0,"0"2"-656"0,0-4-160 0,0 1 0 15,2 3 1920-15,-2-2 368 0,-3 0 64 0,1-8 16 16,-4 3 1152-16,-1-4 256 0,-2 1 32 0,1-1 16 16,-1 5-2096-16,0 2-432 0,1-3-80 0,-1 7 0 15,0 0-512-15,-1 7-112 0,-1-1-16 0,-2 9 0 16,0 2-80-16,-2 4-32 0,2 7 0 0,-2 4 0 15,4 2-272-15,-2 4-48 0,5 3-16 0,1 3 0 16,3-3 0-16,4 6-128 0,2 2 192 0,4-5-64 16,4 1-128-16,5-5 192 0,4-3-192 0,5-8 192 0,3-1-64 15,5-7 0-15,0-8 0 0,2-2 0 0,0-5 0 0,2-2-128 16,-2-4 192-16,0-2-64 0,0-2-128 0,-3-4-144 16,-1-1 144-16,-4-2-208 15,-1-6-576-15,-6 5-112 0,-2-3-32 0,-2 2 0 16,-7 0-1504-16,-2-2-288 0,-4 2-64 0,-4 3-11264 0</inkml:trace>
  <inkml:trace contextRef="#ctx0" brushRef="#br0" timeOffset="10">31457 1198 21183 0,'0'-4'1888'0,"0"1"-1504"0,2-3-384 0,3 2 0 15,-1 4 1088-15,0-9 160 0,5-1 32 0,4-7 0 16,6-7 1744-16,6-3 368 0,3-8 64 0,0 4 0 15,1 3-2176-15,-1 2-448 0,2-1-96 0,-2 1-16 16,-1 5-720-16,1-1-288 0,0 3 16 0,-1 2-11696 16,-1 2-2320-16</inkml:trace>
  <inkml:trace contextRef="#ctx0" brushRef="#br0" timeOffset="11">32164 625 12895 0,'0'-4'576'0,"0"4"112"0,0 0-560 0,3 0-128 16,-1 0 0-16,-2 4 0 0,2-4 2016 0,2 7 368 15,5-3 80-15,1 9 16 16,5 4 464-16,4 4 80 0,-2 7 32 0,3-1 0 0,-1 5-1520 0,0 0-320 16,0 2-48-16,0-2-16 0,0 4-448 0,-2 3-80 0,3-7-32 0,-5 2 0 15,2 2-400-15,-5-6-192 0,-1-1 160 0,0-5-160 31,-5-3-368-31,0-4-160 0,-3-4-48 0,-1-5-10752 0,0-1-2144 0</inkml:trace>
  <inkml:trace contextRef="#ctx0" brushRef="#br0" timeOffset="12">32098 649 9215 0,'-6'-3'816'0,"4"1"-656"0,0 0-160 0,2 2 0 15,2-6 2560-15,0 4 464 0,2 0 112 0,3-5 0 0,3-8 1008 0,7-2 192 16,9-6 32-16,2-1 16 0,4 1-2464 0,-3 2-480 16,1 4-96-16,-2 2-32 0,0 4-864 0,-5 5-160 15,0 1-32-15,-3 5-16 16,-1 3-240-16,0 3 0 0,-4 5 128 0,0-1-128 15,-5 1 0-15,1 6-192 0,0 4 48 0,-5 1 0 16,-2 5-256-16,-4 1-48 0,0 2-16 0,-4 2 0 16,-2 4-176-16,-3-4-48 0,-1 2 0 0,1-2 0 0,1-2 512 0,-3-5 176 0,4 1 0 0,1-5-144 15,2-4 144-15,4-9 0 0,4 1 0 0,2-9 0 16,5 0 304-16,4-6-16 0,2-5 0 0,4-4 0 16,9-2 32-16,-2-9 16 0,4 3 0 0,0-3 0 15,2 3-160-15,0-5-48 0,0 3 0 0,0 4 0 16,-2 1 0-16,-4 6 0 0,-1 1 0 0,-3 4 0 0,-3 5-128 0,-4 2 160 15,-4 4-160-15,-2 6 160 16,-5 3-32-16,-2 2 0 0,-2 6 0 0,-4 4 0 16,-2 5 0-16,-5 4 0 0,-1 0 0 0,-3 2 0 0,-2 2-128 0,-4 0 0 31,-2 1 0-31,-3-3 0 0,-1-2 0 0,-3-5 0 0,-2-1 128 0,2-5-128 0,-1-2 0 0,3-4 0 16,-2 0 0-16,3-8 128 0,1-1-128 0,1-2 0 15,2-8 0-15,4 2 128 31,2-5-544-31,0-1-112 0,4 1-32 0,1-3-17568 0</inkml:trace>
  <inkml:trace contextRef="#ctx0" brushRef="#br0" timeOffset="13">22695 572 4607 0,'0'-4'400'0,"-2"2"-400"0,-1-3 0 0,-1 5 0 0,2 0 1280 0,-2-2 160 0,-3-2 32 0,-3 0 16 15,-5-3 240-15,-2-1 64 0,0 1 0 0,0 5 0 16,2-6-704-16,2 6-128 0,5-3-16 0,3 5-16 16,1-2-240-16,4 4-48 0,4 3-16 0,1 1 0 15,1 7-224-15,2 6-32 0,3 2-16 0,2 0 0 16,2 9-160-16,2 2-16 0,0 4-16 0,2 1 0 0,-4-1-160 0,2 6 0 16,0 7 0-16,-2 5 0 0,0 3 0 0,-2 3 0 15,-5-1 0-15,-1-1 0 0,-3-3 0 0,-2-10 0 16,0-3 0-16,-4-8 0 0,4-2 0 0,-6-8-144 15,2-3 144-15,-3-4 0 0,1-4-128 0,0-5 128 16,2-3 0-16,-3-1 0 16,1-4-240-16,2-4 64 0,2 2 16 0,0-3 0 0,2 5 160 0,5-8 0 0,1-1 0 15,7-1 0-15,6-1 304 0,5-6-16 0,4 4 0 0,0 2 0 32,1 3 80-32,1 4 16 0,0 2 0 0,0 4 0 0,-4 4-384 0,0 5-192 0,-5 4 32 0,-2 6 0 15,-1 0-160-15,-1 7-48 0,-2 4 0 0,-2 4 0 16,-2 7 368-16,-3-1 256 15,-1 3-32-15,-1 4-16 0,-1 4-32 0,-3 2-16 16,4 9 0-16,1-8 0 16,4 1-160-16,2-4 0 0,2-2 0 0,0-6 128 0,2-9-128 0,-2-8 0 0,2-5 0 0,-2-6-176 15,-2-2-1424 1,2-10-304-16,-2 1-48 0,2-10-7072 0</inkml:trace>
  <inkml:trace contextRef="#ctx0" brushRef="#br0" timeOffset="14">23493 989 12895 0,'-4'-4'1152'0,"0"0"-928"0,4 2-224 0,0-1 0 0,0 3 896 0,0 0 144 0,0-2 32 0,2 2 0 0,2-4 1472 0,7 4 288 0,4 4 64 0,8 1 16 16,7 5-1344-16,4 7-272 0,5 0-48 0,3 5-16 16,5-1-416-16,0 2-96 0,2 5-16 0,-2 2 0 15,-3 4-352-15,-1-7-80 0,-5 5-16 0,-6-2 0 16,-6-6-256-16,-5-1 0 0,-6-10 0 0,-2-3 0 16,-2-1-656-16,-5-3-96 15,-2-4-16-15,-2 1 0 0,-4-1-1296 0,-2-2-272 0</inkml:trace>
  <inkml:trace contextRef="#ctx0" brushRef="#br0" timeOffset="15">23962 802 11055 0,'0'-2'976'0,"2"-3"-784"16,0 10-192-16,-2-5 0 0,2 4 1168 0,-2 2 192 16,0 1 48-16,3 8 0 0,-3 12 688 0,-3 7 144 0,-1 15 16 15,-6 9 16-15,-5 8-1440 0,-2 0-272 0,-3-2-64 16,1-7-16-16,0-4-16 0,4-8 0 0,2-4 0 0,3-7 0 15,3-11-256-15,3-2-48 0,2-4-16 0,4-2 0 32,2-4-1200-32,1-9-240 0</inkml:trace>
  <inkml:trace contextRef="#ctx0" brushRef="#br0" timeOffset="16">24682 608 6447 0,'-4'0'576'0,"-1"2"-576"0,3 3 0 0,0-5 0 0,2 2 976 0,-2 2 96 15,-2 2 16-15,-5 3 0 0,1 4 1728 0,-1 4 336 16,-1 0 80-16,3-5 16 0,5 1-2016 0,0-2-400 16,0-1-64-16,4-5-32 15,0-3-176-15,2 2-48 0,3-8 0 0,1-3 0 16,-1 1 256-16,1-2 32 0,-1-1 16 0,-1 1 0 0,-2 1-816 0,-2 1-352 0,-2 2 32 0,-2-3 0 15,0 3 96-15,-2 0 32 0,-5 4 0 0,1 0 0 16,-5 0 192-16,0 2 0 0,0 0-160 0,-2 2 160 16,5 3 272-16,-1-5 128 0,1 6 32 0,-1-4 0 15,2 5-432-15,3-1 0 0,2 3 0 0,-1-5 0 16,3 5 0-16,0 0 0 0,4-1-192 0,0 1 192 31,5-5-176-31,-1-1 176 0,3 1-128 0,6-4-12544 0</inkml:trace>
  <inkml:trace contextRef="#ctx0" brushRef="#br0" timeOffset="17">24910 1138 11967 0,'-11'9'528'0,"5"-7"112"0,2 2-512 0,1-4-128 31,3 0 0-31,0 0 0 0,0 0 1344 0,3-4 256 0,-1 0 32 0,4-3 16 16,3 1 480-16,-9 6 112 0,0 0 0 0,34-36 16 16,-24 25-1632-16,1-2-336 0,2 3-64 0,-5-3-16 15,1 0-208-15,-5 2 0 0,0 3 0 0,-2-1 0 16,-2 1 0-16,-2-1 0 0,-4 3 0 0,-3 2 0 16,-3 4 336-16,-3 4 80 0,0-2 16 0,-4 7 0 15,-1 1 864-15,3 1 176 0,-2 0 48 0,2 6 0 16,0 4-656-16,4-4-128 0,1 6-32 0,1-1 0 15,5 3-544-15,3-6-160 0,6 0 0 0,5-2-16096 16</inkml:trace>
  <inkml:trace contextRef="#ctx0" brushRef="#br0" timeOffset="18">32803 376 3615 0,'7'-11'0'0,"-5"5"144"0,0-5-144 0,0 5 208 0,0 2-208 0,0 2 0 0,1-3 0 0,-1-3 0 0,4-5 1408 0,1-4 256 0,-1-2 32 0,2 6 16 0,-1-2-496 0,-1 2-80 15,1 5-32-15,-1-1 0 0,0 5-160 0,1 0-48 16,1 4 0-16,1 4 0 0,1-2-192 0,1 7-64 16,0-3 0-16,2 9 0 0,-3 2-128 0,1 0-16 15,2 4-16-15,-1 5 0 0,3 0-96 0,-2-1 0 16,2 1-16-16,0-3 0 16,-2 0-368-16,-1-1 144 0,-1 3-144 0,-2-3 0 0,-3 1 0 0,0-4 0 0,-3 0 0 0,1-4-144 31,0-2 144-31,0-4-128 0,3 1 128 0,-1-10-128 15,3 2 128-15,-1-4 256 0,3-2-64 0,-1-2-16 0,3-3 336 0,-2 0 80 0,2 1 16 0,-3-3 0 16,1 1-224-16,-5 1-64 16,1 1 0-16,-3 1 0 0,0 1 272 0,-2 2 48 0,-2-1 16 15,0 3 0-15,0-4-144 0,0 4-16 0,-2 2-16 0,-2 0 0 16,0 2-208-16,-1 0-32 0,-3 4-16 16,2 1 0-16,-3 3-16 0,1 1 0 0,-3 4 0 0,0 2 0 15,3 4-80-15,-3 1-128 0,5-1 176 0,4 0-176 16,2-4 192-16,2 4-64 0,4-1 0 0,3-5-128 0,1-1 144 0,3-1-144 15,4 2 0-15,4-2 144 0,1 2-144 0,3-2 0 16,1-1 144-16,-1 5-144 0,1-6 0 0,2 2 144 16,-1 2-144-16,1-3 0 0,2 3 192 0,-5 0-64 31,1 4 0-31,-3-2-128 0,-1 7 256 0,-5 1-64 0,-2 5-16 0,-7 4 0 0,-6 9-16 0,-4-3 0 16,-4 9 0-16,-3-2 0 0,-1-6 304 0,-1-1 64 15,-2-8 16-15,2 2 0 0,-3-6-96 0,-4-1-32 0,1-1 0 16,0-5 0-1,0-2-32-15,-2-2-16 0,0 3 0 0,0-6 0 16,2-1-240-16,2-2-128 0,2-1 128 0,2-5-128 16,3-3-1216-16,2 2-320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4:08.44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14196 9430 4607 0,'0'-4'400'0,"0"0"-400"0,0 2 0 0,0-1 0 0,0 1 512 0,0 2 32 0,0-6 0 0,0-3 0 0,-2-1 160 0,2-3 16 16,-4-4 16-16,0 6 0 0,-3 1 80 0,1-1 16 16,-3 0 0-16,-1 1 0 0,-1 3 224 0,-2 1 48 15,0 2 16-15,-1-3 0 0,-1 5-96 0,0 2 0 16,2 0-16-16,-2 2 0 0,-2 5-240 0,0-1-64 15,4 5 0-15,0-1 0 0,7 1-224 0,0 0-48 16,3-5-16-16,3 9 0 0,3 2-208 0,3 4-32 0,5 7-16 0,1 6 0 16,5 2-160-16,3 5 128 0,1 1-128 0,0 1 128 31,1-1-128-31,-1-1 0 0,-2 1 144 0,-2 1-144 0,0-5 0 0,-2 1 0 0,-2-7 0 0,-3-3 0 16,-1 3 176-16,-3-4-48 0,1-2 0 0,-3-5 0 15,-2-4-128-15,0-2 160 0,-2-2-160 0,0-3 160 16,-2-3-160-16,0-1 0 0,-2 2 0 0,2-5 0 15,-3-1 0-15,1-2 0 0,0-2 0 0,2-5 0 16,4 1 0-16,-2-5 0 0,2-2 0 16,0-1 0-16,4-1-288 0,1-5 64 0,1 1 16 0,1 2 0 15,2-4 208-15,1 0-144 0,3 2 144 0,0 4-128 0,2 0 128 0,0 8-208 16,-2 1 80-16,2 2 128 0,0 8 0 0,-2-4 0 16,0 8 224-16,0 1-64 0,0 4 336 0,0 2 64 15,0 2 16-15,-3 0 0 16,1 2-144-16,-2 4-32 0,-1 9 0 0,-1 0 0 0,-5 2 128 0,5 5 32 15,-3 7 0-15,3 5 0 16,-1 3-192-16,3-1-48 0,0 2 0 0,3-4 0 0,1-4-192 0,2-6-128 16,3-5 128-16,-1-4-128 0,0-11 0 0,-2-8 0 0,2-5 0 15,-2-1 0-15,0-7 0 0,0-7 0 0,0-1-176 16,2-3 176 15,3 5-896-31,-1-9-96 0,2 2-16 0,-1 2-7616 0,-1-3-1520 0</inkml:trace>
  <inkml:trace contextRef="#ctx0" brushRef="#br0" timeOffset="1">14735 9720 8287 0,'-4'0'736'0,"2"-4"-592"0,2 1-144 0,2 3 0 0,0 0 720 0,0 3 112 16,2-3 32-16,3 0 0 0,6 4 1888 0,4 2 384 15,4 3 80-15,7 3 16 0,1-1-1296 0,5 2-256 16,-2 0-48-16,2-1-16 0,3-1-704 0,-3 2-144 0,0 2-16 0,-4 0-16 16,4 2-608-16,-7-2-128 0,1 2 0 0,-2 0 0 15,-1 0 304-15,-3-2 64 0,-3-3 16 0,-2 3 0 31,-2-4-832-31,0-3-144 0,-3 3-48 0,-3 0 0 16,-3-3-384-16,-6 3-96 0,0-3-16 0,-4 1 0 16,-2-5-784-16,-3 3-176 0,-2-3-16 0,-3-2-16 0</inkml:trace>
  <inkml:trace contextRef="#ctx0" brushRef="#br0" timeOffset="2">15042 9496 3679 0,'0'-10'160'0,"0"5"32"0,2 3-192 0,-2 0 0 16,2 2 0-16,-2 2 0 0,2 0 1264 0,0 5 208 16,0 1 32-16,1 9 16 0,1 5 912 0,-4 5 176 15,0 5 32-15,-2 0 16 0,0 9-1072 0,-5-3-224 16,-1 4-32-16,-1 1-16 0,3-5-176 0,-1 1-48 0,-1-1 0 0,4-6 0 31,-1-2-400-31,1-5-96 0,4-1-16 0,0-5 0 0,0-2-576 0,2-4 0 16,2-1-192-16,1 1 64 15,1-9-624-15,-2 3-112 0,1-5-32 0,-1-2-11072 0</inkml:trace>
  <inkml:trace contextRef="#ctx0" brushRef="#br0" timeOffset="3">15427 9356 4607 0,'-8'6'400'0,"1"-2"-400"0,3-1 0 0,2-1 0 16,0 0 832-16,2 2 96 0,-2-4 16 0,2 4 0 0,-2 3 1440 0,2-3 304 15,0 2 48-15,2-1 16 16,0-3-1600-16,2 2-304 0,0-8-64 0,1 2-16 0,-1-3-80 0,0 1-32 16,0-2 0-16,-4 6 0 0,0 0-128 0,0 0-16 15,20-43-16-15,-16 28 0 0,-2 2-368 0,0-1-128 16,-4 3 0-16,2 2 144 0,-4 5-272 0,0 0-64 0,-1 4-16 0,-1 4 0 15,-3-4 208-15,3 6 0 0,-5 1 0 0,3 1 0 32,-1 3 704-32,-1 0 176 0,1 1 32 0,3-3 16 0,1-1-560 0,3 3-112 0,0-2-32 0,2 1 0 15,2-1-352-15,3-1-80 0,1 3-16 0,2-5-8048 16,3-1-1616-16</inkml:trace>
  <inkml:trace contextRef="#ctx0" brushRef="#br0" timeOffset="4">15623 9709 12895 0,'-8'15'576'0,"4"-6"112"0,-1-1-560 15,3-2-128-15,2-3 0 0,0-1 0 0,2 0 1664 0,0 2 288 16,3 2 64-16,1-1 16 0,0-1-400 0,5-6-80 15,-2 0-16-15,1-9 0 0,1 0-608 0,0-1-128 0,-1-3-32 16,1 0 0-16,-3 2-768 0,1-2 0 0,-3 2 0 16,-1 3 0-16,-3-1-336 0,-2 0-32 0,-2 5 0 0,-3 2 0 15,-1-3 112-15,-1 5 32 0,-1 4 0 0,-3 1 0 16,3 1 480-16,-3 2 80 0,3 5 32 0,-1 0 0 16,1 1 240-16,-3 1 48 0,5 4 16 0,-3-4 0 15,5 4-352-15,0-2-80 0,1 2-16 0,3-2 0 16,0 0-720-16,5-3-144 15,1 1-16-15,0-2-8048 0,3-1-1600 0</inkml:trace>
  <inkml:trace contextRef="#ctx0" brushRef="#br0" timeOffset="5">15924 9085 12895 0,'-3'-2'576'0,"3"2"112"0,0-4-560 0,0 2-128 0,0 2 0 0,3 0 0 15,1 0 2400-15,0 2 448 0,7 2 96 0,6-4 0 16,4 2-384-16,7 7-96 0,6-5-16 0,0 5 0 15,2-1-1072-15,-2 3-224 0,5 6-32 0,-3-4-16 16,0 4-544-16,-4-2-112 0,0 4-32 0,-4-2 0 16,-5-4-192-16,0 1-32 0,-1-3-16 0,-3 2 0 15,0-3-176-15,-4 1 0 0,0 0 0 0,-4-1 0 16,-1-3 0-16,-3 1-272 0,-1-1 64 0,-2-3 16 16,-2-2-784-16,1 2-160 0,-1-4-16 0,-2 2-16 15,0-2-1152-15,-2-2-240 0,-1 2-32 0,-1-8-9728 16</inkml:trace>
  <inkml:trace contextRef="#ctx0" brushRef="#br0" timeOffset="6">16392 8772 6159 0,'-2'-14'128'0,"2"7"16"0,0 1 16 0,0 4 32 0,0-1-192 0,0 3 0 0,0 3 0 0,2-1 0 0,0 4 2992 0,0 5 544 0,3 8 112 0,-3 6 32 16,-2 7-1184-16,0 2-224 0,-2 7-48 0,-3 4-16 15,-1-1-704-15,-2 5-144 0,-5 0-16 0,-4 4-16 16,0-4-160-16,-5 0-16 0,5-4-16 0,0-9 0 16,5-2-432-16,-3-6-64 15,2 4-32-15,-2-4 0 0,2 4-480 0,0-11-128 16,3 2 0-16,1-8 0 0,5-2 0 0,2-9-128 0,2-4 0 0,4-10 0 16,5-3-1600-16,3-6-304 0,5-13-64 0,7-4-12688 15</inkml:trace>
  <inkml:trace contextRef="#ctx0" brushRef="#br0" timeOffset="7">17074 8657 8287 0,'4'-12'368'0,"-2"5"80"0,0-1-448 0,-2 4 0 0,0-3 0 0,0 3 0 16,0-3 1776-16,0-1 272 0,2-5 48 0,-2-4 16 15,0 2-576-15,0-2-128 0,-4 7 0 0,0-5-16 16,0 8 144-16,-5-1 16 0,1 6 16 0,-3-3 0 16,-4 10 160-16,-2 5 48 0,-4 5 0 0,-1 4 0 15,-3 9-928-15,-1 4-176 0,1 6-32 0,1 3-16 0,3 3-384 0,4 1-80 16,2 0-16-16,7-3 0 0,3 1 176 0,7-5 16 15,5-4 16-15,6 3 0 0,-1-8 160 0,8 1 16 16,3 2 16-16,5-2 0 0,1-2-320 0,3-3-64 16,0-8-16-16,2-6 0 0,3-7-144 0,-1-8 0 15,2-3 0-15,-2-7 0 0,5-3 192 0,-5-5 16 16,0-1 0-16,-6 2 0 0,-2-5-208 0,-3 3-240 0,-3 1 48 16,-5-3 16-1,-2 6-1264-15,-5-1-256 0,-1 3-48 0,-3 2-16 16,-4 1-1088-16,-4 1-224 0,-2 2-32 0,-2 3-8544 0</inkml:trace>
  <inkml:trace contextRef="#ctx0" brushRef="#br0" timeOffset="8">17029 8968 16575 0,'-11'0'736'0,"5"0"160"0,0 0-720 0,-1 0-176 0,3 0 0 0,2 0 0 0,-2 0 2144 0,-5 2 400 16,1 3 80-16,-3-5 0 0,0 4 576 0,3-2 128 15,3 2 0-15,3-4 16 0,4 0-2064 0,1 0-400 16,5-4-96-16,3 2-16 0,2-2-320 0,-1-1-80 16,5-1-16-16,0 0 0 0,5-5-192 0,1 0-32 15,3-1-128-15,-3-3 192 0,1 4-192 0,1-6-192 16,3 2 48-16,-3 2-12384 16,3 1-2464-16</inkml:trace>
  <inkml:trace contextRef="#ctx0" brushRef="#br0" timeOffset="9">17101 8251 8287 0,'0'-7'736'0,"0"-1"-592"0,0 6-144 0,0-5 0 0,0 5 1280 0,0 0 240 0,0-8 32 0,0-5 16 0,0-5 864 0,3 1 160 16,-1 7 32-16,-2 1 16 0,4 4-656 0,-2 5-128 0,2 4-16 0,-1 5-16 15,1 4-624-15,0 6-128 0,-2 0-32 0,0 8 0 16,3 7-368-16,-3 4-80 0,2 7-16 0,0-5 0 16,-2 5-256-16,0 1-48 0,5 20-16 0,-1 7 0 15,1 1-16-15,-3 9-16 0,0 6 0 0,0 5 0 16,-1 1-224-16,-3-1 0 0,2-3 0 0,0-10 0 16,2-9 0-16,0-4 0 0,1-8 0 0,-1-5 0 15,0-4 0-15,-2-11 128 0,0-6-128 0,-2 0 0 16,2-15 0-16,-2-2 144 15,3-9-144-15,-3-1 128 0,2-5-128 0,0-5 128 0,0 1-128 0,2-6 128 32,3-1-768-32,-1-2-176 0,0-4-16 0,-1-4-15280 0</inkml:trace>
  <inkml:trace contextRef="#ctx0" brushRef="#br0" timeOffset="10">17728 8385 4607 0,'-2'-11'400'0,"-1"1"-400"0,1 1 0 0,2 3 0 0,0 2 320 0,0-5-32 0,-2-6 0 0,0-13 0 0,-2-4 1824 0,2 5 352 15,0 1 80-15,-1 9 16 0,3 4-448 0,3 9-64 16,-1 4-32-16,0 4 0 0,2 9-768 0,0 4-160 15,3 9-16-15,-3 4-16 16,4 6-480-16,-1 0-112 0,1 4-16 0,1 3 0 0,2-3-288 0,-3 7-160 16,3 2 160-16,-1 0-160 15,-1 2 480-15,-1 3 0 0,1-1 0 0,-3-4 0 0,1-5-352 0,-3-7-128 0,-2-5 0 0,-2-13 144 16,2-9-144-16,-4-3 0 0,0-7 0 0,-2-2 0 16,-3-7 432-16,1-2 48 0,0 1 16 0,-5-7 0 15,0-4 176-15,1 1 32 0,-1-5 16 0,0 1 0 16,1-5-400-16,-1-1-64 0,0-2-32 0,1-4 0 15,1 2-96-15,-1-5-128 0,1-3 176 0,0 1-176 16,1-6 0-16,2 3 0 0,1-1 0 0,3 2 0 16,2 5-208-16,2 2-48 0,5 2-16 0,1 2 0 15,3 2 272-15,0 5 0 0,3 1-128 0,-1 9 128 0,2 0 0 16,-2 5 0-16,2 8-128 0,2 2 128 0,0 0 0 0,0 6 0 16,4 5 0-16,3 1 0 15,1 8 0-15,3-3 0 0,4 6 192 0,0 3-48 0,2 5 160 0,2-1 16 16,-4 2 16-16,4 4 0 0,-2 3-144 0,-6-5-48 15,0 2 0-15,-5 2 0 0,3 1-144 0,-5-5 0 16,-2-2 0-16,-4 0-176 16,0-5-320-16,-7-3-64 0,1-3-16 0,-5-6 0 0,1 0 192 0,-5-7 16 15,0-1 16-15,0-3 0 16,-5 0-1520-16,3-4-304 0</inkml:trace>
  <inkml:trace contextRef="#ctx0" brushRef="#br0" timeOffset="11">17883 8734 12895 0,'7'-17'576'0,"-1"6"112"0,2 1-560 0,-1 1-128 0,-1 3 0 0,1-1 0 0,1 1 2160 0,5-7 400 0,8-6 64 0,9-6 32 0,2-3-672 0,0 2-144 15,0 1-32-15,-4 4 0 16,-3 1-1808-16,1 3-480 0,-3 2-32 0,-2 3-11840 15</inkml:trace>
  <inkml:trace contextRef="#ctx0" brushRef="#br0" timeOffset="12">17845 7593 4607 0,'2'-4'400'0,"-2"2"-400"0,2-5 0 0,-2 5 0 15,2 0 1872-15,0 2 304 0,3-6 48 0,1-9 16 0,7 0 1072 0,2-4 208 16,2-1 64-16,4-1 0 0,0 2-1408 0,5-2-256 16,-1-1-64-16,3 1-16 0,2 4-560 0,2 0-96 15,-2 6-32-15,2 3 0 0,-5 2-608 0,1 6-128 16,-5 4-32-16,1 6 0 0,-3 1-384 0,-2 0 0 16,-2 2 0-16,-2 4 0 0,-4 2 0 0,-3 4-320 15,-3 5 48-15,-5 4 16 0,-2 2-80 0,-3 2-16 16,1-10 0-16,-2 3 0 0,-1 8 352 0,3-6 0 0,-4 4 0 15,3-4 0-15,3-3 0 0,2 0 0 0,2-1 0 16,0-5 0-16,5-1 0 0,1-6 0 0,3-2 0 0,0-3 0 16,4-3 128-16,-3-3 0 15,3-2 0-15,0-2 0 0,-2-2 192 0,4-2 48 0,-4-3 0 0,2 1 0 16,0-3-224-16,-5 3-144 0,1 0 192 0,-3-1-192 16,1 3 128-16,-3 0-128 0,1 0 0 0,-3 1 0 15,0 3 0-15,0 0 0 0,-1 0 0 0,-1 0 0 16,0 3 0-16,-2-1 0 0,-2 4 0 0,0-4 0 15,-1 7 0-15,3-9 0 0,0 0 0 0,0 0 0 16,-8 34 128-16,6-24-128 0,0 5 0 0,0-4 0 16,2 6 192-16,-3-4-32 0,6 2 0 0,1 2 0 0,2 0-160 0,3 0 192 15,-1 2-192-15,5-4 192 0,0 0-192 0,0 4 0 16,4-2 144-16,0-2-144 0,4 2 0 0,-2-2 0 16,2 0 0-16,1 4 0 0,-1-2 0 0,2 4 0 15,3 7 0-15,-3-1 0 0,1 5 0 0,-3 0 0 16,0 0 0-16,-1 2 0 15,-1-2 0-15,-2 2 144 0,0 3-16 0,-2-3-128 0,-5-2 0 0,-1-1 0 0,-5-1 0 0,-2 2 0 16,-2 0 128-16,-4-4-128 0,-2-1 0 0,-3 5 0 16,-4-6 240-16,-2 2-64 0,1-1-16 0,-3-3 0 15,2-3 32-15,2-4 0 0,0-2 0 0,0-9 0 16,5 1-192-16,-1-5 128 0,1-2-128 0,1-2 128 16,1 0-128-16,-3-5 0 15,3 3-192-15,-2-2 192 0,1 1-1216 0,3-5-128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4:31.3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1312 10899 3679 0,'-2'-4'320'0,"2"0"-320"0,0 2 0 0,0-1 0 0,0 1 1280 0,0-2 176 0,-2-2 32 0,2-5 16 16,0-4 1056-16,0-2 224 0,0 2 32 0,0 0 16 16,2 0-1216-16,-2 5-240 0,2-1-48 0,-4 0-16 15,0 5-336-15,0 0-64 0,0 1-16 0,-3 1 0 16,3 2-416-16,-2 0-96 0,2 2 0 0,-2 0-16 15,-1 0 160-15,-1 2 48 0,0 4 0 0,-5 1 0 16,2 3-256-16,1 1-32 0,-5 4-16 0,0 2 0 0,-2 0-128 0,5 0-16 16,-1-2-128-16,3-7 192 0,-3 3-192 0,2-2 128 15,1-7-128-15,2-4 0 0,-1 2 176 0,3-7-176 16,0-1 192-16,-1-1-192 0,3-1 304 0,2 1-48 16,-2 3-16-16,2-5 0 0,2 5-112 0,0-1 0 15,5 3-128-15,-1-2 192 16,1 1-192-16,-1 1 128 0,2 2-128 0,1 0 0 0,2 2 192 0,-1 0-48 0,1-2-16 15,2 2 0-15,-5 2-128 0,3-2 0 0,-3 0 144 0,1 2-144 16,-1 0 224-16,-3 2-32 0,1 1 0 0,-4 1 0 16,0-4-192-16,-2 2 0 0,0 1 0 0,0-3-160 15,-4 2 160-15,0-2 0 0,0 0 0 0,-1 0 0 16,-1 3 320-16,0-5 32 0,-1 2 16 0,-1 0 0 16,3 4-960-16,-1-4-192 15</inkml:trace>
  <inkml:trace contextRef="#ctx0" brushRef="#br0" timeOffset="1">699 13769 11055 0,'-13'-15'480'0,"9"9"112"0,2 1-464 0,-1 3-128 0,3 2 0 0,3 0 0 0,-1 5 272 0,0 7 48 0,6 5 0 0,3 15 0 0,4 7 800 0,2 12 160 31,0 6 48-31,2-2 0 0,0 1-336 0,1-3-64 0,-1-4-16 0,0-2 0 0,-2-2 288 0,0-7 48 32,-4-4 16-32,-3-6 0 0,-1-3-752 0,-3-8-160 15,-1-6-32-15,-5-7 0 0,-3-12 400 0,-3-5 80 16,0-8 16-16,-7-14 0 0,-2-7 336 0,-6-16 80 15,-1-8 16-15,-3-10 0 0,-1-7-672 0,-1-5-128 16,1-7-16-16,-4-16-16 0,2-10-256 0,3-3-160 16,-1-1 192-16,7 10-192 0,4 15 176 0,5 16-176 0,1 18 160 15,5 7-160-15,4 14 0 0,2 9 0 0,2 13 0 16,5 3 0-16,4 14 0 0,1 6 0 0,8 9 0 0,1 8 144 16,9 6 304-16,4 13 48 0,5 5 16 0,1 10 0 15,5 6 32-15,0 7 16 0,4 6 0 0,-4-4 0 16,0-6-320-16,-4-7-64 0,1 2-16 0,-1 5 0 15,-1-2-160-15,1 1 0 0,-5-1 0 0,-4-9 0 16,-6-7 0-16,-4-8 0 0,-5-8 0 0,-6-3 0 16,-5-6-1072-16,-6-6-144 0,-4 0-16 15,-4-7-16-15,-7 2-1792 0,-2-2-352 0</inkml:trace>
  <inkml:trace contextRef="#ctx0" brushRef="#br0" timeOffset="2">795 13824 18431 0,'4'-12'1632'0,"0"-3"-1312"16,0 4-320-16,1 5 0 0,-1 1 304 0,2-5-16 16,7-12 0-16,8-12 0 0,11-15 944 0,7-6 192 15,1 0 48-15,7 1 0 0,-2 5-1472 0,-3 5 0 16,1 8-320-16,-5 2 48 0</inkml:trace>
  <inkml:trace contextRef="#ctx0" brushRef="#br0" timeOffset="3">1461 12905 16575 0,'-12'8'1472'0,"5"-6"-1168"0,3 2-304 16,0-4 0-16,4 0 976 0,0-6 144 0,2 2 32 0,2-5 0 0,2-3 1504 0,7-10 304 15,4-3 64-15,7-3 16 0,1-2-2144 0,3 0-448 16,0 1-64-16,-1 7-32 16,3-3-1632-16,-4 6-336 0,-5 6-64 0,-4 6-11264 0</inkml:trace>
  <inkml:trace contextRef="#ctx0" brushRef="#br0" timeOffset="4">1638 13237 17503 0,'2'-11'768'0,"0"5"176"0,3-1-752 0,-1-3-192 0,0 3 0 0,0-1 0 16,5-5 1360-16,4-8 240 0,6-18 64 0,9-10 0 16,1-8 576-16,1 6 112 0,0 6 16 0,0 3 16 31,-3 10-2384-31,1-5-384 0</inkml:trace>
  <inkml:trace contextRef="#ctx0" brushRef="#br0" timeOffset="5">1806 11587 14735 0,'-21'2'1312'0,"13"-2"-1056"0,1 0-256 0,3 0 0 0,2 2 864 0,2 0 112 16,4 2 32-16,2 3 0 0,7 3 1440 0,6 8 304 15,11 9 48-15,4 9 16 0,2 5-1024 0,5 6-192 0,-1 4-32 16,1 6-16-16,1 3-640 0,-3 2-128 15,-5 4-16-15,-2-5-16 0,-4-3-304 0,-5-1-48 0,-4 1-16 0,-4-5 0 16,-2 0-112-16,-5-12-16 0,1-5-16 0,-5-8 0 31,-2-7-240-31,-2-11 0 0,-2-5 0 0,-2-5 0 16,0-2 0-16,-1-5 0 0,-3 1 0 0,1-9 0 16,1 2-192-16,2-4-64 0,-1-2-32 0,3-4 0 15,2-5 288-15,5-10 0 0,1-3 0 0,3 3 144 16,1 8-144-16,1 0 0 0,4 5-160 0,0 3 160 15,0 3-288-15,-1 6 32 0,1 5 16 0,2 6 0 0,0 4-16 0,3 9-16 16,-3 8 0-16,4 2 0 0,-2 9 48 0,2 8 16 16,1 9 0-16,-1 2 0 0,-2-7 384 0,3 3 80 15,1 4 0-15,0 2 16 0,1 7-16 0,-3 1 0 16,-2-3 0-16,3 5 0 0,3 12-256 0,1 1 0 16,1-1 0-16,3-9 0 0,0-11 0 0,-2-15 0 15,-3-12-128-15,1-16 128 16,-5-14-432-16,-2-11-32 0,-2-6-16 0,-2-7 0 15,-2-6-912-15,0-6-176 0,-3-7-32 0,-1-9-12480 0</inkml:trace>
  <inkml:trace contextRef="#ctx0" brushRef="#br0" timeOffset="6">2695 11314 15663 0,'6'22'1392'16,"-2"-10"-1120"-16,5 3-272 0,-3-4 0 0,-2 2 224 0,1 2-16 0,3 0 0 0,9 19 0 0,7 15 2528 0,8 12 496 0,4 10 96 0,-2-1 32 0,2 11-1920 0,0-9-384 15,-4 3-80-15,0-9-16 0,-2 4-384 0,2-11-64 16,-2-3-32-16,2-7 0 0,-2-7-480 0,1-3 0 16,-1-5 0-16,2-9-14912 15</inkml:trace>
  <inkml:trace contextRef="#ctx0" brushRef="#br0" timeOffset="7">3617 11908 10127 0,'-2'11'896'0,"2"-5"-704"0,0 1-192 0,0 1 0 16,2-1 1280-16,0-1 240 0,0 5 32 0,4 6 16 15,7 12 1712-15,2 10 352 16,4 10 64-16,5 0 16 0,3 6-2048 0,-1-2-416 0,0-4-80 0,-1-4-16 15,1-2-944-15,-3-16-208 0,-2-6 0 0,-1-12 0 16,-1-5-1200-16,-2-10-208 0,0-15-32 0,0-11-11856 16</inkml:trace>
  <inkml:trace contextRef="#ctx0" brushRef="#br0" timeOffset="8">3608 11267 22111 0,'-4'-2'1968'0,"0"-6"-1584"16,2 6-384-16,2-3 0 0,0 3 1456 0,2-2 208 0,0-11 32 0,0-6 16 31,7-9 656-31,3-13 128 0,7-5 16 0,7-1 16 0,0 4-1696 0,1 2-352 0,3 5-64 0,0 6-16 31,-2 6 16-31,-3 7 0 0,1 9 0 0,-5 1 0 0,-2 11-288 0,-2 7-128 0,0 10 128 0,0 4-128 16,-4 3 192-16,2 8-64 0,-2 9 0 0,0 6 0 15,-3 6-128-15,1 2 0 0,-3 9 0 0,-1 2 0 32,3 3 0-32,3 3 0 0,0 3 0 0,2-7 0 0,2-4 0 15,4-11 0-15,1-12 0 0,-1-7 0 0,7-10 0 0,-1-11 0 16,1-9 0-16,-3-8 128 0,1-9-128 0,-3-4 192 0,1-6-192 0,-7-2 192 0,0-5-192 0,-2-6 0 16,-2 0 0-16,-3-4-176 15,1-3-416-15,-3-8-96 0,1-6-16 0,0 4 0 16,-3 4-656-16,0-4-144 0,1 0-32 0,-3-7-14128 31</inkml:trace>
  <inkml:trace contextRef="#ctx0" brushRef="#br0" timeOffset="9">3958 10248 12895 0,'12'-39'1152'0,"-3"14"-928"0,2 1-224 0,-3 3 0 16,-2 4 1088-16,1 6 192 0,1-3 16 0,9-10 16 16,9-18 2912-16,10-3 592 0,0 4 112 0,-6 14 32 15,-2 14-3008-15,-9 9-608 0,-2 14-112 0,-4 10-16 16,-2 7-784-16,-3 7-160 0,1 9-16 0,-3-3-16 16,0 7-240-16,5 2 0 0,2-6 0 0,2-3 0 15,2-2-192-15,0-3 64 0,0-6 128 0,2 3-208 16,-2 2-80-16,0-2-16 0,0 2 0 0,0 0 0 0,2-2 144 15,-2-6 32-15,0-1 0 0,3-5 0 0,1-6 128 0,-2-3 0 16,4-7 0-16,-6-4 128 0,1-2-128 0,-4-6 0 16,6-3 0-16,-3-4 0 0,2-2-320 0,0-4 0 15,0-5 16-15,2 3 0 16,-1-5-192-16,-3 1-32 0,-2 5-16 0,-5 1 0 0,-1 6 320 0,-5 7 64 16,-2 5 16-16,-4 8 0 0,0 1 592 0,0 9 112 0,0 2 16 15,-3 9 16-15,3 5-112 0,2 6-32 0,4 1 0 16,5 2 0-16,4-1-288 0,4-1-160 0,6 3 160 0,1-5-160 15,3 2 128-15,-1-4-128 16,-1 4 0-16,1 1 144 0,0 3 144 0,-3 3 32 0,-6-9 0 0,-2-4 0 16,-7-2-144-16,1-7-32 0,-3-3 0 0,-1-6 0 15,-3-9 176-15,0-5 48 0,-4-5 0 0,0-5 0 16,-5-1-144-16,-1-2-32 0,-3 1 0 0,-2-1 0 16,-2-4-464-16,-6 6-112 0,-2-4 0 0,1 9-18304 15</inkml:trace>
  <inkml:trace contextRef="#ctx0" brushRef="#br0" timeOffset="10">6156 12496 21183 0,'15'21'944'0,"-5"-8"192"0,3 2-912 0,0 0-224 0,-5 2 0 0,-3-7 0 0,7 7 1632 0,10 17 288 0,14 24 48 0,15 19 16 0,11 12-384 0,-3 0-80 16,1-6-16-16,-7-6 0 0,-6-11-1232 0,-11-11-272 15,-6-12 0-15,-11-13 0 0,-6-11 0 0,-6-10 0 16,-3-7-128-16,-8-7 128 15,-3-3-544-15,-4-3-32 0,-3-6-16 0,-8-2-13696 0</inkml:trace>
  <inkml:trace contextRef="#ctx0" brushRef="#br0" timeOffset="11">5909 12489 28559 0,'-9'-10'1264'0,"7"1"272"0,2 7-1232 0,0-6-304 0,2 6 0 0,2-7 0 16,5 0 560-16,4-8 48 0,10-8 16 0,11-11 0 15,7-5 1120-15,1-1 240 0,5 1 32 0,0 3 16 16,0 4-1136-16,-5 4-240 0,3 9-32 0,-4 4-16 16,-1 8-384-16,-4 7-80 0,-2 13-16 0,-4 2 0 0,-4 12-272 0,-5 3-64 15,-2 10-16-15,-2 13 0 16,-2 11-832-16,-6 6-160 0,-5-2-48 0,-4 2 0 16,-4-2 0-16,-7 0 0 0,-2 2 0 0,-2-10 0 15,3-11 672-15,-1-13 128 0,0-2 16 0,4-11 16 0,5-8 432 0,4-13 0 16,9-11 0-16,4-10 0 0,4-5 0 0,4-6-256 15,7 0 32-15,3-6 16 0,8-5 208 0,1 5 0 16,3 4 0-16,-1 6 0 0,1 9 0 0,-2 6 0 0,1 13 0 0,-3 3 0 16,-5 11 0-16,-2 8 0 0,-5 5 0 0,-5 1 0 15,-3 8 128-15,-7 3-128 0,3 5 0 0,-8-3 0 16,-5 6 752-16,-4-3 80 0,-5 3 32 0,-8 0 0 16,-2 0 224-16,-8 2 32 0,-3 4 16 0,-2-2 0 15,-4-2-592-15,0-2-112 0,-2-7-32 0,0-4 0 16,2-8-400-16,2-7 0 0,6-8 0 0,3-9 0 15,4-8-800-15,6-9-240 0,6-12-48 0,7-9-9408 16,5-11-1856-16</inkml:trace>
  <inkml:trace contextRef="#ctx0" brushRef="#br0" timeOffset="12">7389 12000 30399 0,'-4'-19'1344'0,"2"6"288"0,2 0-1312 0,2 2-320 0,0 3 0 0,-2 4 0 0,2-3 1024 0,2-5 128 0,3-8 16 0,3-7 16 0,3-1-80 0,2-2-16 0,0 7 0 0,0 4 0 31,0-1-1264-31,0 8-256 0,-1 1-48 0,-1 0-16 16,2 7-1552-16,-4 4-304 0,-1 9-64 0,1 1-11504 0</inkml:trace>
  <inkml:trace contextRef="#ctx0" brushRef="#br0" timeOffset="13">7685 12296 28559 0,'-9'0'1264'0,"5"-2"272"0,4 2-1232 0,0-7-304 0,0 3 0 0,2 0 0 32,0-3-1488-32,3-8-368 0,3-8-64 0,7-11 0 0,2-7 768 0,2-1 144 0,5-9 48 0,1-2 0 31,3-5-2048-31,2 5-384 0,4 0-96 0,-4 8-16 0</inkml:trace>
  <inkml:trace contextRef="#ctx0" brushRef="#br0" timeOffset="14">7676 10976 19343 0,'7'21'848'0,"-1"-8"192"0,1 2-832 0,-1-2-208 0,-2-3 0 0,3 3 0 0,3 2 1840 0,7 13 320 0,11 18 64 0,13 20 16 15,3 7-768-15,1 1-160 0,-2-3-32 0,-9-10 0 16,-5-8-496-16,-3-8-96 0,0-2-32 0,-7-9 0 16,0-2 176-16,-4-5 16 0,0 1 16 0,-5-7 0 31,1-1-704-31,-7-10-160 0,1-3 0 0,-3-1 0 16,2-6-1040-16,-4 0-208 15,-2-4-32-15,0-5-16 0,0 1-432 0,-1-5-64 0,3-6-32 0,5-5 0 0,1-3 1824 16,3-10 448-16,6-1 64 0,2 0 0 0,2 4-512 15,0-5 0-15,4 10 0 0,-1 1 0 0,1 5 0 0,0 6 0 16,3 6 0-16,-3 5 0 0,3 8 320 0,0 13 192 16,-1 12 16-16,-1 5 16 0,-1 13 880 0,0 0 176 15,-1 10 48-15,1 2 0 0,-2 3-608 0,1-11-112 16,-5 0-32-16,4 11 0 0,0 1-496 0,5 5-96 16,2-4-32-16,4-7 0 0,2-12-272 0,-2-7 0 15,2-6 128-15,0-13-128 16,-2-4-672-16,2-9-192 0,2-6-32 0,0-9-16000 0</inkml:trace>
  <inkml:trace contextRef="#ctx0" brushRef="#br0" timeOffset="15">8680 10788 13823 0,'-17'13'1216'0,"8"-6"-960"0,3 1-256 0,-1 1 0 16,3-5-1232-16,0 2-304 0,0 1-48 0,-3 1-16 0,-1 7 2496 0,-3 4 480 0,0 0 96 0,1 1 32 15,1-8-240-15,5 1-48 0,0-4-16 16,2-3 0-16,-1-4 720 0,6-2 160 16,1-2 32-16,6-4 0 0,1-5-48 0,4-2 0 0,4-4 0 0,2-4 0 15,1 0-1168-15,1-1-224 0,1 1-48 0,1 4-16 16,1 0-304-16,-1 0-64 0,-1 6-16 0,-3 7 0 15,-2 4-224-15,0 4 0 0,-4 3 0 0,2 5 0 16,0 3 0-16,0 9 0 0,-2 1 0 0,0 7 0 16,0 2 0-16,-2 9 0 0,2 8-128 0,-5 2 128 0,-1 7-384 15,-1 6 48-15,-1 2 0 0,-1-2 0 0,1-6 336 0,-1-3 208 16,3-4-16-16,-1-10-16 0,-2-9-48 0,1-9-128 16,1-3 192-16,1-5-64 0,-1-7 16 0,5-3 0 15,0-3 0-15,4-4 0 16,4 0 176-16,1-4 48 0,5 0 0 0,3-3 0 31,2 1-1456-31,0-5-272 0,2-2-64 0,0-2-8736 0,2-10-1744 0</inkml:trace>
  <inkml:trace contextRef="#ctx0" brushRef="#br0" timeOffset="16">9745 11048 23039 0,'-2'11'1024'0,"2"-9"192"0,0 2-960 0,0 0-256 0,0 1 0 0,2 1 0 15,2 1 1808-15,0 3 320 0,3 11 64 0,3 7 16 16,3 8-960-16,2 1-192 0,2-1-32 0,0 2-16 16,0-10-1008-16,-2-3 0 0,4-3-192 0,-2-5-9968 15,-2-5-2000-15</inkml:trace>
  <inkml:trace contextRef="#ctx0" brushRef="#br0" timeOffset="17">9679 10433 23039 0,'-13'-17'1024'0,"6"2"192"15,1 0-960-15,2 2-256 0,2 1 0 0,0 1 0 0,2-4 2832 0,2-13 528 16,0-18 96-16,6-16 32 0,5-13-1600 0,4 3-320 16,4 2-64-16,3 10-16 0,4 7-976 0,-3 12-208 15,3 12-48-15,-5 12 0 0,1 8-256 0,-3 7 0 16,-4 10 0-16,-4 9 0 15,0 9-384-15,-5 8-96 0,-4 9-16 0,1 3 0 16,-3 1-1136-16,-2 4-224 0,0 0-64 0,-2 5 0 16,2 3 752-16,-3-3 144 0,1 1 16 0,0-6 16 15,2-2 256-15,-2-6 48 0,2-11 16 0,2-7 0 0,2-5 352 0,1-14 80 0,1-2 16 0,3-10 0 16,1-7 560-16,3-4 112 0,4-6 32 0,0-3 0 16,0 3 432-16,2-9 96 0,7-2 16 0,2-3 0 15,6-1-432-15,0 0-80 0,2 4 0 0,0 4-16 16,-4 4-288-16,-2 7-48 0,2 2-16 0,-2 4 0 15,-5 9-144-15,-1 6 0 0,-3 5 0 0,-4 8 0 16,-2 2 0-16,-7 8 192 0,1 7-32 0,-5 2 0 16,-4 11 336-16,-4 4 64 0,-2 8 16 0,-3-1 0 15,-4 3 192-15,-2 3 64 16,0 2 0-16,-4 0 0 0,0-9-576 0,0-4-96 0,0-4-32 0,-2-7 0 0,-3 1-416 0,3-3-96 16,2-10 0-16,-1-7-16 15,6-4-1488-15,1-13-288 0,2-6-64 0,3-6-12672 16</inkml:trace>
  <inkml:trace contextRef="#ctx0" brushRef="#br0" timeOffset="18">9936 9469 25791 0,'9'-22'1152'0,"-3"7"224"0,1 3-1104 0,-1 1-272 0,-2 2 0 0,1 3 0 0,1 0 2624 0,9-11 448 0,6-5 112 0,5-7 16 15,6-1-1712-15,-3 8-336 0,-1 1-64 0,0 11 0 16,-5 3-720-16,-4 9-144 0,1 7-32 0,-5 4 0 16,-1 8-192-16,-3 4 0 0,2 5 0 0,-2 6 0 15,-1 13 0-15,1 0 0 0,2 0 0 0,2 2 0 0,2-2-160 16,2-2-80-16,2-4-16 0,-2-3 0 0,0-4 112 0,-2-4 16 31,-2-2 0-31,0-9 0 0,-2-4 0 0,0-2 0 16,0-4 0-16,1-9 0 0,1-2 128 0,2-2 224 0,0-9-48 0,3-4-16 0,1-2 0 0,-2-4 0 15,-2 2 0-15,0-2 0 16,-4 2-160-16,-2-1-272 0,-1 5 64 0,-3 1 16 31,-3 3-320-31,-2 5-64 0,-4 1-16 0,-2 3 0 0,-1 4 736 0,-1 3 160 0,-3 5 16 0,1 1 16 16,-3 4 160-16,5 2 16 0,0-4 16 0,1 1 0 15,7 1-304-15,3 2-64 0,3-4-16 0,3 2 0 16,4 0-144-16,2 2 0 0,4 0 0 0,0 0 0 16,7 4 0-16,2 5-176 0,0 4 176 0,0 6-192 15,-1 4 192-15,-1 7 0 0,0-4 0 0,-3 4-128 16,1-1 128-16,-1-1 0 0,1 4 160 0,-3-2-160 16,-1-2 272-16,-3-7-32 0,0-6-16 0,-2-2 0 15,-2-3-224-15,0-3 0 0,-4-5 128 0,-3-2-128 16,-2-4 0-16,-3-3 0 0,-6-1 0 0,-5 6 0 15,-1-2-1056-15,-8 6-256 0,-10 8-48 0,-12 5-16240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0-28T03:04:43.23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28T03:04:43.235"/>
    </inkml:context>
  </inkml:definitions>
  <inkml:trace contextRef="#ctx0" brushRef="#br0">29387 17793 0,'0'0'0,"-207"-22"16,-76 31-1,283-9-15,-607 219 32</inkml:trace>
  <inkml:trace contextRef="#ctx1" brushRef="#br0">23355 13846 32255 0,'-4'-7'2864'0,"2"7"-2288"0,4-4-576 0,2 4 0 0,0 4-528 16,3-4-224-16,1 9-32 0,7 6-16 0,8 17-128 0,9 12-32 0,11 22 0 15,0 13 0-15,-1 2-48 0,1 13-16 0,-1 8 0 16,1 6 0-16,-2 5-96 0,-3-4-32 0,0-1 0 0,-2-8 0 16,-6-6 1840-16,-4-17 352 0,-3-18 80 0,-4-16 16 15,-2-13 176-15,-6-11 32 0,-5-13 16 0,-6-6 0 16,0-10-736-16,-8-7-160 0,-1-9-16 0,-8-12-16 0,-4-13 912 15,-7-13 176-15,-6-9 32 0,-4-8 16 0,2 1-816 16,-5-16-176-16,-3-13-16 0,-1-8-16 0,2-6-224 0,1-9-32 16,1-5-16-16,5 7 0 0,10 16-272 0,3-1 0 15,8 2 0-15,11 19 0 0,6 20 0 0,6 22 0 16,5 16 0-16,2 15 0 0,6 10 576 0,3 9 0 16,1 9 0-16,5 14 0 0,6 11-192 0,3 15-16 15,6 10-16-15,1 13 0 0,3 9-208 0,9 11-144 16,8 10 192-16,4 6-192 0,5 5 128 0,-3-7-128 15,-4-2 0-15,-6-8 0 0,-9-3-208 0,-8-7-160 16,-7-14-16-16,-8-6-16 16,-4-15-2176-16,-7-11-432 0,-6-6-96 0,-7-13-11392 0</inkml:trace>
  <inkml:trace contextRef="#ctx1" brushRef="#br0" timeOffset="1">23645 14565 29487 0,'4'-8'1296'0,"0"-1"288"0,3 3-1264 0,-1-3-320 0,0 3 0 0,1-1 0 16,3-5 1040-16,10-10 160 0,14-10 16 0,17-17 16 15,11-8-720-15,1-3-128 0,3 3-48 0,3-9 0 32,-3-2-2752-32,-5 6-544 0,-5 5-112 0,-5 1-32 0</inkml:trace>
  <inkml:trace contextRef="#ctx1" brushRef="#br0" timeOffset="2">24275 13247 15663 0,'-11'15'688'0,"7"-8"144"0,2-1-656 0,2 3-176 15,0-1 0-15,2 1 0 0,2 8 1488 0,7 8 272 0,4 22 48 0,11 21 16 16,8 11 864-16,4 6 160 0,5 2 32 0,6 3 16 16,6-1-1872-16,5-2-368 0,1 3-80 0,5-5 0 15,3-8-352-15,-1-5-64 0,0-4-16 0,-2-17 0 16,-6-12 384-16,-7-20 80 0,-2-13 16 0,-4-10 0 15,-9-7-112-15,0-12 0 0,-1-16-16 0,-8-10 0 16,-3-6-112-16,-7-9 0 0,-4-2-16 0,-6-8 0 16,-3 4-208-16,-8 1-32 0,-2 1-128 0,-7 0 192 15,0 0 0-15,-6-9-16 0,-2-6 0 0,-4-2 0 16,-1 6 16-16,-1 5 16 0,-1 2 0 0,1 3 0 16,3 12-352-16,1 6-80 0,0 10-16 0,-1 9 0 15,3 7-688-15,2 8-144 0</inkml:trace>
  <inkml:trace contextRef="#ctx1" brushRef="#br0" timeOffset="3">25423 12900 30399 0,'-10'-10'2704'0,"1"1"-2160"0,7-1-544 0,2 1 0 0,0 3 320 0,-2-1-32 0,-3-14-16 0,1-5 0 0,0-3 928 0,4 7 176 16,11 7 32-16,4 15 16 0,6 15-464 0,4 17-80 15,5 9-32-15,2 10 0 0,4 11-528 0,3 8-128 16,1 2 0-16,1 3-16 0,-1 1-176 0,-4-5 160 16,-2-5-160-16,-4-7 160 0,0-8-432 0,-4-4-96 15,-1-9-16-15,-6-6 0 16,-4-12-1584-16,-4-1-320 0</inkml:trace>
  <inkml:trace contextRef="#ctx1" brushRef="#br0" timeOffset="4">25323 12555 23039 0,'-4'-23'1024'0,"2"8"192"0,2 0-960 0,2 5-256 0,0 3 0 0,2 1 0 16,3-5 2352-16,5-10 416 0,12-7 96 0,10-10 16 15,6 0-768-15,5 1-160 0,-2 14-32 0,-1 2 0 16,1 4-1280-16,-3 6-272 0,-1 11-48 0,-7 4-16 16,-3 11-304-16,-5 9 0 0,-5 12 0 0,-2 11 0 15,-4 6 0-15,-2 13-144 0,-3 4 16 0,-6 7 0 16,0-11-512-16,-6 4-112 0,-4 11-16 0,-5-5 0 16,-2-7-64-16,0-12-32 0,-2-19 0 0,4-6 0 0,0-15 720 0,5-6 144 15,4-11 0-15,4-4 0 0,6-9 304 0,5-6 16 16,3-5 0-16,8-1 0 0,3 1 112 0,7-3 16 15,4-3 16-15,5 7 0 0,2 1-256 0,-1 5-48 16,1 11-16-16,1-1 0 0,1 14-144 0,-2-1 0 16,-1 11 0-16,-3 5 0 0,-3 9 0 0,-4 4-256 15,-4 7 64-15,-9 5 16 16,-4 4-384-16,-11 4-80 0,-6 3 0 0,-7-3-16 0,-6-4 512 0,-8 7 144 16,-5 6 0-16,-10 4 0 0,0 6 256 0,-5-8 128 15,0-6 32-15,-3-9 0 0,3-8-112 0,0-11-32 0,5-9 0 0,4-8 0 16,4-11-272-16,2-12-192 0,9-9 16 0,2-13 16 31,7-11-1312-31,3-3-256 0,9-18-48 0,7 0-8208 0,1 0-1664 0</inkml:trace>
  <inkml:trace contextRef="#ctx1" brushRef="#br0" timeOffset="5">26573 12279 27647 0,'2'-11'2448'0,"1"5"-1952"0,1-1-496 0,0 3 0 0,-2 0 128 0,0 4-128 0,1-2 0 0,1 2 0 0,2-5 1264 0,3 3 144 0,-1 0 48 0,3 0 0 0,-1 2-144 0,1-4-32 15,4-1 0-15,0-1 0 0,4 0-1280 0,0-9 0 16,5 2-192-16,-3-4 0 16,2 0-1008-16,1 2-192 0</inkml:trace>
  <inkml:trace contextRef="#ctx1" brushRef="#br0" timeOffset="6">26744 12881 28559 0,'-15'19'2544'0,"8"-10"-2032"0,3 1-512 0,2-5 0 15,2-3 832-15,2-2 80 16,2-2 16-16,5-3 0 0,6-1 672 0,4-9 144 0,11-8 32 0,2-11 0 16,2-2-1136-16,2-7-208 0,7-2-48 0,-1 3-17792 15</inkml:trace>
  <inkml:trace contextRef="#ctx1" brushRef="#br0" timeOffset="7">27406 11157 28559 0,'-11'-32'1264'0,"7"15"272"0,2 0-1232 0,0 0-304 0,0 6 0 0,2 3 0 16,0-5 688-16,-2-6 80 15,0-11 0-15,-3-6 16 0,-1-3-208 0,-3 12-32 0,-1 3-16 0,-1 9 0 32,-2 9-80-32,3-3-32 0,-1 12 0 0,3-1 0 0,1 4 208 0,7 5 32 0,2 6 16 0,7 8 0 15,4 7-96-15,6 7 0 0,6 10-16 0,7 14 0 16,4 16-352-16,5 6-64 0,4 5-16 0,-1 6 0 0,-1 1-128 16,-5-1 0-16,-4-4 0 0,-4-7 0 31,-4 2-496-31,-1-4 32 0,-3 2 0 0,-3-8 0 15,-4-15-80-15,-5-11-16 0,-1-13 0 0,-3-12 0 0,-1-11 352 0,-1-9 64 16,-2-8 16-16,-2-9 0 16,0 1-256-16,0-12-64 0,0 5 0 0,0-8 0 0,0 1 96 0,2-3 16 15,4-1 0-15,3-2 0 0,4 0 336 0,2-2 0 16,2-4 0-16,2 6 0 0,2 3 0 0,0 1 0 16,3 3 0-16,-1 10 0 0,-1 5 0 0,1 8 0 0,-2 8 0 15,3 11 0-15,-3 5 0 0,2 12 128 0,3 2-128 0,2 7 128 16,-1 4 288-16,1 0 48 0,4 4 16 0,2 0 0 15,2 11-112-15,-2 0-32 0,1 0 0 0,-1 2 0 16,-2 0-336-16,-5-2 0 0,-1-5 0 0,-3-3-192 31,3-5-528-31,-5-9-112 0,-2-10-32 0,0-10 0 0,1-12-672 16,-3-10-128-16,0-6-16 0,0-11-11040 0</inkml:trace>
  <inkml:trace contextRef="#ctx1" brushRef="#br0" timeOffset="8">28201 10808 23951 0,'-5'-17'2128'0,"5"6"-1696"0,5 0-432 0,-1 7 0 0,0 0 1040 0,0 4 128 0,5-2 32 0,6 2 0 0,8 2 480 0,11 8 112 0,7 10 0 0,4 14 16 16,-1 10-736-16,3 14-160 16,-2 8-16-16,-3 4-16 0,3 13-432 0,0 9-96 0,-3 12-16 0,1 5 0 15,-5 1-176-15,-3-3-32 0,-8-9-128 0,1-7 192 16,0 7-464-16,-1-15-112 0,-1-19 0 0,2-17-16816 16</inkml:trace>
  <inkml:trace contextRef="#ctx1" brushRef="#br0" timeOffset="9">29532 11502 35935 0,'-2'-2'3200'0,"2"2"-2560"0,0 0-512 0,2 2-128 16,0 2 256-16,0 4 16 0,4 5 16 0,1 8 0 15,4 9 448-15,1 11 96 0,3 8 0 0,0 6 16 16,0 11-464-16,0 2-80 0,0 7-32 0,2-5 0 16,0 4-272-16,-2-14 0 0,2-11-208 0,-2-11 80 15,2-12-1920-15,-2-13-368 0</inkml:trace>
  <inkml:trace contextRef="#ctx1" brushRef="#br0" timeOffset="10">29613 10493 9727 0,'-19'0'208'0,"8"-5"48"0,2 1 16 0,1 2 0 0,4 4-272 0,-1-4 0 0,3-2 0 0,-4-3 0 16,-3-8 3408-16,1-6 624 15,4-9 128-15,1-8 32 0,8-7-1568 0,3-6-304 0,5 0-64 0,6-9-16 16,5 3-960-16,5 6-208 0,1-2-48 0,2 8 0 16,2 7-144-16,2 4-48 0,-1 8 0 0,-4 15 0 31,1 1-560-31,-4 14-112 0,0 9-32 0,0 12 0 0,-3 7 112 0,-1 13 16 0,-3 8 0 0,-2 13 0 16,0 11-256-16,-8 4 0 0,-1 6 0 0,-3 2-160 15,-3 11 160-15,-2 5-128 0,-2 3 128 0,0-3-128 0,2-7 128 16,-2 0 0-16,0 10 0 0,5-14 0 0,1-7 0 0,5-21 0 15,1-17 0-15,3-13-128 0,2-15 128 0,3-14 0 32,-1-7 0-32,0-13 0 0,2-6 0 0,-2-4-128 15,5-9 0-15,-1-2 0 16,3 2-240-16,1-11-32 0,1 5-16 0,0-7-11200 16,-3 7-2240-16</inkml:trace>
  <inkml:trace contextRef="#ctx1" brushRef="#br0" timeOffset="11">30912 10580 19343 0,'0'4'1728'0,"0"2"-1392"0,2 1-336 0,2-3 0 16,-1 3 1488-16,3 5 240 0,2 10 32 0,7 14 16 15,9 6 560-15,-1 5 112 0,5 0 32 0,-3-7 0 16,-1 1-1616-16,-1-7-320 0,1-2-64 0,-3-9-16 15,0 3-1680-15,-1-11-352 0</inkml:trace>
  <inkml:trace contextRef="#ctx1" brushRef="#br0" timeOffset="12">30825 9153 16575 0,'-2'-10'1472'0,"2"-1"-1168"16,2 3-304-16,2 1 0 0,0 5 848 0,0-8 112 0,7-12 32 0,8-14 0 16,11-4 1920-16,4-7 384 0,5 8 80 0,-3 10 16 15,-2 7-1504-15,-2 12-288 0,-2 3-64 0,-5 5-16 16,1 4-688-16,-3 7-128 15,-2 1-16-15,-1 10-16 0,-5 3-288 0,-5 9-48 0,1 6-16 0,-5 5 0 16,-2 6-560-16,-4 6-112 0,-6 9-32 0,-7 8 0 31,1 9-1008-31,-8 0-208 0,-1 4-32 0,0-4-16 0,-3 0 192 16,7-17 48-16,5-15 0 0,3-19 0 0,5-9 1120 0,4-12 288 0,4-3 0 0,7-14 0 16,1-1 320-16,8-10 112 0,3-5 16 0,5-3 16 15,-1-1-16-15,5-4 0 0,2 0 0 0,0 5 0 0,1-1 64 16,1 4 16-16,2 3 0 0,0 6 0 0,-3 2-96 0,-1 9-32 15,0 4 0-15,-4 9 0 0,-3 6-16 0,-3 6 0 16,-3 11 0-16,-6 8 0 0,-5 7-384 0,-5 2 0 16,-5 2 0-16,-7 2 0 0,-3 1 0 0,-5-5 0 15,0 0 0-15,-4 0-176 0,-5-1 512 0,-3 1 112 16,1 0 0-16,-2-4 16 0,-1 4-192 0,1-6-32 16,-2-5-16-16,4-10 0 15,1-7-1248-15,1-10-240 0,3-7-48 0,4-13-16 16,2-8-1824-16,0-8-368 0</inkml:trace>
  <inkml:trace contextRef="#ctx1" brushRef="#br0" timeOffset="13">30999 8449 16575 0,'0'-9'1472'0,"2"1"-1168"0,3 1-304 0,1 3 0 0,1-2 1008 0,1-1 144 0,7-14 16 0,11-11 16 0,10-6 1952 0,4-7 400 16,5 3 80-16,2 3 16 0,-5 5-1600 0,1 4-320 15,-5 9-64-15,-6 8-16 0,-2 7-928 0,-4 6-192 16,-3 4-48-16,-4 9 0 0,-2 4-272 0,-2 9-48 16,-2 8-16-16,-5 8 0 0,1 3-128 0,-3 8 0 15,1 7 0-15,1 8 0 16,1 11-336-16,1-1 48 0,5-5 16 0,0-7 0 0,0-7-16 0,7-8 0 15,-3-8 0-15,2-9 0 0,2-4 64 0,-1-7 16 16,1-6 0-16,3-2 0 0,4-6 208 0,-3-5 208 0,5-4-32 0,-2-4-16 16,0-5-160-1,-5-8 0-15,-1 2 0 0,-3-8 0 0,-2-1-176 0,-2-1-64 0,-2 2-16 16,-2 3 0-16,-4-1 128 0,-3 4 128 16,0 0-208-16,-4 2 80 0,3 4 128 0,-5 3 0 0,-2 4 0 0,2-1 0 15,-5 5 0-15,1 0 0 0,-4 3 0 0,-1 3 0 16,0 5 0-16,1 3 144 0,-1 4-144 0,1 7 160 15,2-4 32-15,1 9 16 0,1 0 0 0,2 4 0 16,2 2-16-16,2 3 0 0,4 1 0 0,5-2 0 16,0-2 0-16,1-1 0 0,6 1 0 0,1 2 0 15,4 0-192-15,1-8 144 0,-7 0-144 0,6-2 128 16,5 4-128-16,4 0 160 0,-3 2-160 0,1-2 160 0,2-1-160 16,-4 4 0-16,-3-1 144 0,-1 4-144 15,-3-2 0-15,-6 2 128 0,-6-8-128 0,-3 6 0 0,-6-4 0 0,-4 2 144 16,-3 0-144-16,-5 1 0 0,-5 3 352 0,-5 0-32 15,-1 3-16-15,2-5 0 0,-1-4 112 0,3-5 32 16,0 1 0-16,4-11 0 16,4-6-304-16,3-9-144 0,-1-2 160 0,3-2-160 15,2-5-576-15,-1-3-192 0</inkml:trace>
  <inkml:trace contextRef="#ctx1" brushRef="#br0" timeOffset="14">24759 17075 22111 0,'-5'2'1968'0,"3"0"-1584"0,0 3-384 0,0-1 0 0,2 2 0 0,-2 5-256 0,0 4 48 0,-3 15 0 0,3 14 2000 0,4 14 384 0,5 8 96 0,6 4 16 16,4 7-1296-16,0-5-256 0,4 3-48 0,0-5-16 0,5 6 208 0,-5 5 32 16,-4-2 16-16,2 2 0 0,1 0-592 0,-1-9-112 15,-2-4-32-15,-4-12 0 0,-3-9-192 0,-6-18 0 16,-4-9 0-16,-2-14 0 0,-2-12 256 0,-4-9 64 15,-3-7 16-15,0-10 0 16,-2-2 336-16,1-12 64 0,-3-6 16 0,0-7 0 16,2-1-496-16,-2-10-80 0,-2-11-32 0,-2-6 0 15,0 0-144-15,0-5 0 0,-1 3 0 0,3-3 128 0,0 11-128 0,2 2 0 16,3 3 0-16,1-3 0 0,5-2 0 0,1 2 0 16,5 9 0-16,5 10 0 0,5 11 0 0,3 11 0 0,4 13 0 15,4 5 0-15,3 10 128 0,4 6-128 16,1 6 192-16,8 8-64 0,5 9 0 0,3 9 0 0,4 2 0 15,0 10 0-15,4 9 64 0,-4 2 0 0,-2 7 0 0,0 10 0 16,4 7-192-16,4 8 128 0,5 4-128 0,-7 2 128 16,0 1-128-16,-8-7 0 0,-4-11 0 0,-7-10-176 15,-7-9-16-15,-3-4-16 0,-7-6 0 0,-6-7 0 16,-5-4-304 0,-4-7-64-16,-2-8-16 0,-4-6 0 0,-3 0-1152 0,-5-9-240 0</inkml:trace>
  <inkml:trace contextRef="#ctx1" brushRef="#br0" timeOffset="15">24910 17752 23951 0,'-9'-6'1056'0,"7"1"224"0,0-1-1024 0,4 2-256 0,0-7 0 0,3 3 0 0,1-5 1376 0,7-11 224 0,12-22 32 0,12-16 16 0,7-8 928 0,3 1 192 0,0 10 48 0,-2 4 0 16,2 6-2176-16,-5 2-416 0,1 6-96 0,-3 7 0 47,1 0-1328-47,-1 9-256 0,-1-3-48 0,-5 7-14944 0</inkml:trace>
  <inkml:trace contextRef="#ctx1" brushRef="#br0" timeOffset="16">26475 17624 23039 0,'-4'15'1024'0,"2"-8"192"0,0-3-960 0,0 0-256 16,0-4 0-16,-1 0 0 0,-1-4 2112 0,-2 0 384 15,-5-7 80-15,-2-2 16 0,-6-10-352 0,0-7-80 16,-2-4-16-16,-3-4 0 0,1-11-1440 0,-1 0-304 15,-1-5-48-15,1-7-16 0,-3-10-128 0,1-7-16 16,-1-1-16-16,-1-4 0 0,2-2-32 0,-4 0 0 16,1-3 0-16,3 5 0 0,5 7-144 0,2-1 0 0,4 7 0 0,6 4 0 15,5 6 0-15,4 7 0 0,6 0 0 0,7 8 0 16,4 5 192-16,7 3-32 0,3 5-16 16,5 5 0-16,4 3 64 0,5 7 16 0,6 7 0 0,2 5 0 15,2 10-96-15,2 12-128 0,2 4 176 0,1 13-176 16,1 11 176-16,-1 10-176 0,-1 7 160 0,-2 14-160 15,3 12 128-15,-3 1-128 0,-4 13 0 0,-6 1 0 16,-5-3 0-16,-8-15 0 0,-5-19 0 0,-3-11 0 16,1-10-128-16,-4-5-32 0,0-12 0 0,-4-9 0 15,-4-8 32-15,-3-9 0 0,-1-4 0 0,-1-5 0 16,-2-1-304-16,1-7-48 0,-3-4-16 0,-2-7-18320 16</inkml:trace>
  <inkml:trace contextRef="#ctx1" brushRef="#br0" timeOffset="17">26982 15808 2751 0,'-2'-19'256'0,"2"6"-256"0,0 3 0 0,2 1 0 15,3 3 4816-15,1 4 928 0,2-2 176 0,7-1 32 0,11 1-2928 0,10 8-592 0,9 11-112 0,2 15-16 0,-3 13-608 0,1 10-112 0,0 9-32 0,-2 12 0 16,-5 7-784-16,0 6-176 0,-2 11-16 0,-4-8-16 31,-2-3-224-31,-4-4-32 0,-3 4-16 0,-6-14 0 0,-4-14-288 0,-5-8 0 0,-1-4 0 0,-5-13-144 31,-4-8-1184-31,0-16-224 0,-3-3-48 0,-1-14-9552 16,0-8-1904-16</inkml:trace>
  <inkml:trace contextRef="#ctx1" brushRef="#br0" timeOffset="18">26880 15853 24879 0,'-2'-4'2208'0,"2"-3"-1760"16,4-1-448-16,0 2 0 16,3-3 1392-16,1-6 192 0,7-6 32 0,13-17 16 0,12-16 944 0,14-1 192 15,1-5 48-15,7 9 0 0,-3 4-1840 0,3 9-352 16,0 4-80-16,-5 13-16 0,-3 4-384 0,-5 15-144 15,-5 10 0-15,-7 5 144 16,-3 12-144-16,-7 7-192 0,-1 9 32 0,-7 12 16 0,-4 9-208 0,-4 12-32 0,-5 18-16 0,-8-5 0 47,-2 5-160-47,-5-7-16 0,-1 0-16 0,-3-8 0 0,-2-7 416 0,0-11 176 0,0-10-128 0,4-19 128 0,3-11 0 0,1-8 0 0,7-11 0 0,3-11 0 16,5-8 160-16,7-8 16 0,4-10 0 0,7-5 0 31,4-7 80-31,4-7 32 0,2 3 0 0,6-6 0 15,10 1-144-15,3 1-16 0,5-1-128 0,4 7 192 16,-1-4-192-16,3 6 128 0,3 6-128 0,-3 5 0 16,-2 12 0-16,-3 14 128 0,-5 5-128 0,-5 14 0 0,-6 10 0 15,-5 10 0-15,-6 16 0 0,-4 8 0 0,-5 13 144 0,-3 6-16 16,-7-4 0-16,-7 11 0 0,-4 6 0 0,-4 8-128 16,-6 5 192-16,-7-7-64 0,-6-3-128 0,-4-8 192 15,-7 1-192-15,-2-11 192 0,-4-10 128 0,-3-9 16 16,-3-5 16-16,-1-9 0 0,-2-6 16 0,1-10 0 15,1-6 0-15,3-6 0 0,6-7-544 0,-1-9-96 16,1-4-32-16,5-12 0 16,3 1-1088-16,3-10-208 0</inkml:trace>
  <inkml:trace contextRef="#ctx1" brushRef="#br0" timeOffset="19">28923 15280 24879 0,'-13'3'1088'0,"9"-6"256"0,1 1-1088 0,1 0-256 0,4-4 0 0,1 2 0 0,3-7 1664 0,0 0 288 0,9-16 48 0,7-7 16 16,5-9 416-16,3-2 64 0,4-2 32 0,0 1 0 0,-2 5-1824 0,0-1-384 15,0 3-64-15,-4 5 0 0,0 6-256 0,-5 3 0 16,0 4 0-16,-1 8 0 16,-1 4-1056-16,-4 9-160 0</inkml:trace>
  <inkml:trace contextRef="#ctx1" brushRef="#br0" timeOffset="20">29240 15534 34095 0,'0'4'3024'0,"2"-4"-2416"0,2-4-480 0,3 2-128 15,-3-5 256-15,5 3 16 0,1-7 16 0,9-8 0 16,11-8 976-16,6-14 192 0,3-4 32 0,1-4 16 16,-1 0-1056-16,-3 7-224 0,-4 1-32 0,-5 7-12320 15,-1 11-2464-15</inkml:trace>
  <inkml:trace contextRef="#ctx1" brushRef="#br0" timeOffset="21">30324 13341 18431 0,'-17'0'1632'0,"9"0"-1312"0,-3 0-320 0,2 0 0 0,3 0-448 16,0 2-144-16,-3 0-48 0,-6 3 0 0,-8-5 1696 0,-7 2 336 0,-2 0 64 0,-2 0 16 15,4 2-832-15,0-2-144 0,0 3-48 0,5-3 0 16,4 2-160-16,1 0-32 0,3-4-16 0,5 2 0 15,3 0 240-15,5 1 48 0,2 1 16 0,4 0 0 16,2 2-384-16,5 1-160 0,-1 6 128 0,3 2-128 16,4 6 0-16,2 2 0 0,8 7 0 0,1 0 0 15,2 6 0-15,1 2 0 0,1 1 144 0,0 3-16 16,2 7 288-16,-2 0 64 0,2 11 16 0,-2-1 0 0,-5 1-352 0,-1 0-144 16,-7 1 128-16,-5-5-128 0,-1-3 0 0,-2-4 0 15,-7-4 0-15,-2-3 0 0,-2-6 0 0,-3-2 0 16,1-6 128-16,-2-7-128 0,1-4 0 0,1-4 0 15,0 2 0-15,-3-8 0 16,1-3-464-16,2-4-32 0,-3-2 0 0,5-7 0 16,0-8-128-16,4-4-16 0,0 4-16 0,5-9 0 0,-1 3 368 0,5-5 80 0,2 7 16 0,-3 0 0 15,3 4 192-15,2 0 0 0,0 6 0 0,0 2 0 16,0 7 0-16,2 2-144 0,0 4 144 0,2 5-128 16,0 6 928-16,0-2 192 0,0 4 32 0,-1 2 16 15,-4 4-416-15,3 3-96 0,0 8-16 0,-2 2 0 16,2 2 96-16,-2 5 16 0,5 6 0 0,-1 2 0 15,2 2-432-15,2 3-64 0,1-3-128 0,1-2 176 16,3 2 272-16,0-4 48 0,2-6 16 0,-3-9 0 16,3-7-816-16,0-7-144 0,-2-8-48 0,-1-7 0 15,3-5-400-15,-4-11-96 0,-1-4-16 0,1-2-7696 16,-3-9-1536-16</inkml:trace>
  <inkml:trace contextRef="#ctx1" brushRef="#br0" timeOffset="22">30754 13797 11055 0,'-8'-13'480'0,"4"9"112"0,2-7-464 0,-1 5-128 0,3 1 0 0,0-3 0 0,0 1 1440 0,0-5 272 0,5-10 48 0,1-10 16 15,5-8 656-15,4-3 128 0,4-6 16 0,2 5 16 16,5 1-896-16,3 7-176 0,1 4-48 0,4 9 0 16,3 6-608-16,-1 6-128 15,-2 11-32-15,0 4 0 0,-4 13-400 0,0 11-96 0,-3 10-16 0,-1 3 0 0,-7 5-192 16,0 6 0-16,-2 5 0 0,-2 9 0 0,0 11-240 0,-2 6 16 15,-5 8 0-15,-1 5 0 0,-5 2 16 0,-2-11 0 16,-2-10 0-16,0 2 0 0,-3-1 208 0,3-5 0 16,0-14 0-16,2-5 0 15,0-14 0-15,4-10 0 0,1-11 0 0,1-6 0 16,2-7 192-16,3-6-64 0,4-8 0 0,0-5-128 16,4-4 448-16,-2-11 0 0,2 3-16 0,0-3 0 0,1 0-560 0,1-4-128 15,2-4 0-15,1 6-16 16,1-4-608-16,1 5-112 0,2-3-32 0,-3 2-8656 0,-1 0-1744 0</inkml:trace>
  <inkml:trace contextRef="#ctx1" brushRef="#br0" timeOffset="23">31161 12888 22111 0,'-6'-28'976'0,"6"7"208"0,4 4-944 0,0-3-240 0,1 8 0 0,-1-1 0 16,4-2 2224-16,7-13 400 0,9-14 64 0,8-12 32 0,4 6-1024 0,0 7-208 31,-4 11-32-31,-2 11-16 0,-2 15-992 0,-5 4-192 16,0 6-32-16,-3 9-16 0,-3 9-208 0,-2 3 128 15,-3 9-128-15,1 3 0 0,-2 3-128 0,-1 7-128 0,3 2-32 0,-2 3 0 32,-3 1-128-32,1 2-32 0,-1 1 0 0,1-1 0 0,-3-1 176 0,-1-5 16 0,1-4 16 0,0-5 0 15,1-10 240-15,1-6 0 0,3-7 0 0,4-8 0 16,0-5 0-16,2-6 0 0,2-4 0 0,0-5 0 16,2-1 352-16,1-5 64 0,-1-2 16 0,0-3 0 15,1 1-128-15,-1 0-32 0,0-2 0 0,0 2 0 16,1 4-128-16,-5 0-16 0,-2 2-128 0,-2 0 192 15,-3 5-192-15,-3 1 0 0,-1 1 0 0,-4 4 0 16,0 2 0-16,-4 0 0 0,2 2 0 0,-2 0 0 16,-2 2 0-16,2 7 0 0,-3 0 0 0,1 6 0 0,-2 0 144 15,4 4-16-15,-1 5 0 0,3 1 0 0,5 3-128 16,3 0 0-16,3 2 0 0,4 2-176 0,-2-4 176 0,4 4-128 16,0 4 128-16,2 2-128 0,0 3 128 0,-4-2 0 15,0 1 0-15,2 1 0 0,0 4 0 0,2 4 0 16,2 0 0-16,3-2 0 0,1 2 0 0,-1-2 0 15,1-2 0-15,-3-1 0 0,-3-3 0 0,-6 0 0 16,-3-3 0-16,-8-2 176 0,-2-4 144 0,-4 3 48 0,-7 1 0 16,1-2 0-16,-5-2 16 0,0-2 16 0,-2-2 0 0,2-9 0 15,0 5-208-15,0-9-64 0,-4 4 0 0,2-8 0 16,0-3-128-16,0-1 0 0,4-9 0 0,2 0-12128 16,3 0-2416-1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0:58:23.4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10433 7297 5519 0,'-3'0'496'0,"1"0"-496"0,0 2 0 0,2-2 0 0,0 0 1312 0,-2 0 160 0,0 0 48 0,0-2 0 15,2 0 160-15,0-4 48 0,0-1 0 0,0 7 0 16,0 0-720-16,0 0-144 0,0 0-32 0,0 0 0 16,25-27-96-16,-18 27-32 0,-3 0 0 0,2 0 0 15,1 2-96-15,1-2-32 0,3 2 0 0,0-2 0 0,-1 2-96 0,3-2-32 16,0 0 0-16,0 0 0 15,4-2-128-15,0 0-48 0,2 0 0 0,-2-5 0 16,4 3-128-16,-2-3-16 0,5-3-128 0,-3-1 192 0,5 1-192 0,-3-1 0 16,1-2 128-16,-3 5-128 0,-2 1 320 0,0 7 32 15,-2-4 0-15,0 4 0 0,0 4-352 0,0-4 144 16,2 4-144-16,-1-1 0 0,1 3 128 0,2-2-128 16,5 1 0-16,-1-3 0 15,1 2 0-15,-1-2 0 0,5 0 0 0,0 5 0 0,-2-3 0 0,-1 2 0 0,-3-2 0 0,-1 3 0 16,-2-1 0-16,1-2 0 0,-3-1 0 0,2 1 0 15,-2-4 0-15,3 0 0 0,1-4-128 0,-2 1 128 16,5-3 0-16,-3 2 0 0,3-5 144 0,-1 3-144 16,1 2 352-16,0 2-32 0,-1-5 0 0,1 3 0 15,-3 0-320-15,1 2 0 0,3-5 0 0,-1 3 0 16,4 0 0-16,-1-1 0 0,3 3 0 0,3-6 0 16,-1 1 0-16,2 1 0 0,0 0 0 0,-4-3 0 15,0 3 0-15,-4-1 0 0,-5 3 0 0,0 4 0 16,-1 4 0-16,-1-2 0 0,0 7 128 0,-1-5-128 15,3 3 192-15,-2-1-48 0,1-2 0 0,-1 3 0 0,0-1 224 0,0-2 32 16,3 0 16-16,-5-1 0 0,-2 1-272 0,-2-4-144 16,0 2 160-16,0 2-160 15,0 1 176-15,-3 1-176 0,1-2 192 0,0 3-192 0,0-7 160 0,0 2-160 16,-3 0 128-16,1-4-128 16,0 2 0-16,-3 0 0 0,1-2 128 0,-3-3-128 0,-2 3 0 0,1 0 0 15,-5 2-192-15,-3 2-9760 16,-1 5-1952-16</inkml:trace>
  <inkml:trace contextRef="#ctx0" brushRef="#br0" timeOffset="3583.1">14373 7542 1839 0,'0'-2'160'0,"0"0"-160"0,2 2 0 0,-2 0 0 0,0-5 496 0,0 3 64 0,2 0 16 0,3-4 0 16,-1-1 336-16,2 1 80 0,1-5 16 0,1 3 0 16,-2 6-176-16,3-7-16 0,0 3-16 0,-1-1 0 15,5 1 448-15,-3-5 96 0,5 1 0 0,2-1 16 16,0-2-80-16,5 3-32 0,-3-3 0 0,2-2 0 15,1 4-544-15,-1-1-128 0,2 5 0 0,-4 1-16 16,1 6-176-16,-3 0-16 16,-2 4-16-16,-5 2 0 0,3 5-352 0,-5 2 0 0,3 2 0 0,-4-5 0 15,1 3 320-15,-2 0 0 0,5 0 0 0,-5 0 0 16,3 1-320-16,-3 1 0 0,1 2 0 0,-1 0 0 16,-4-4 0-16,3 6 0 0,-1-2 128 0,-2 0-128 15,0-2 0-15,0-4 0 0,2-5 0 0,1 5 0 16,-1-9 0-16,2 0 192 0,5-2 0 0,2-4-16 0,4-7 64 0,2-4 16 15,4-2 0-15,7-6 0 0,4-3-80 0,5-1-16 16,-1-3 0-16,0 4 0 0,1-1-160 0,-3 5 0 16,0-1 0-16,0 4 0 0,1 2 0 0,-6 2 0 15,4 2 0-15,-8 2 0 0,1 3 0 0,-5-1 0 16,1 5 0-16,-3 0 0 16,-2 2 240-16,-2 2-48 0,-2 2 0 0,-2 2 0 0,-2 7 16 0,-1-1 0 0,-1 3 0 0,-3 2 0 15,-2 2-208-15,3 2 144 0,-3 5-144 0,-2-3 128 16,3 2 96-16,-5 3 16 0,0-3 0 0,0 3 0 15,0 2-48 1,2-7 0-16,2-4 0 0,4 0 0 0,5-2-192 0,2-9 176 16,-4 5-176-16,6-11 160 0,4 0-160 0,5-4 0 0,3-5 0 0,3-4 0 15,3-4 0-15,1 0 0 0,-4 0 0 0,2-4 0 16,2 0 0-16,0-3 0 0,5-1 0 0,-1-1 0 16,3 3-256-16,-3-3 80 0,3 7 16 0,-1-6 0 15,-1 8-224-15,-5 2-32 0,-2 2-16 0,-4 2 0 0,-2 5 256 16,-5 2 176-16,0 1-208 0,-3 1 80 15,-3 4 128-15,0 1 0 0,2 3 0 0,-4 2 0 16,0-1 0-16,-2 3 0 16,-1 3 160-16,-1 2-160 0,2 2 192 0,-1 0-64 0,-1 2-128 0,2-2 192 15,-2 0-192-15,-1 0 176 16,3-2-176-16,0 2 160 0,2-4-160 0,-3-2 0 0,-1 2 0 0,2-1 128 0,2 1-128 0,2-2 128 16,0-3-128-16,2-3 128 0,2 1-128 0,5-6 0 15,4-6 0-15,2-3 0 0,4 3 0 0,-2-11 0 0,4 6 0 16,3-8 0-16,-5 2 0 0,0 0 0 15,3 0 0-15,-5-5 0 0,0 5 0 0,0-4 0 0,2 4 0 0,0-2 0 16,0 2 0-16,1 4 0 0,1-2-128 0,-4 2 128 16,-2 7 0-16,-2 2 0 0,2-3 0 0,-5 5 0 15,1 2 0-15,-4 5 0 0,-1 1 0 0,0 2 0 32,-1-1 0-32,-3 3 0 0,0 1 0 0,-4 0 0 15,2 2 0-15,-2 1 0 0,2 1 0 0,-4 2 192 16,0 0-48-16,-3-2 0 0,3 0 0 0,-2-2 0 15,1 0 128-15,3 2 32 0,2-7 0 0,-2 3 0 0,2-3-48 16,0-1 0-16,0-3 0 0,3 0 0 0,-1-4-128 0,4-4-128 16,1 0 144-16,1-7-144 0,-1 0 128 0,3-6-128 15,3 0 0-15,-2-8 144 16,-3 6 16-16,1 0 0 0,-3 1 0 0,1 1 0 0,-5 3-160 0,0 1-192 16,-2 2 32-16,-2 0 16 0,2 3-112 0,0 2 0 15,2-1-16-15,0 1 0 0,1 2-80 0,-3-1-16 16,2 3 0-16,-2 2 0 0,0 0 368 0,-2 0 0 15,-2 2 0-15,-1 3 0 0,-1 1 0 0,-2 2 0 16,-1 1 0-16,-2 2 0 0,1-1 208 0,-3 3 16 0,0 0 0 16,1 4 0-16,-1 0 240 0,0-2 48 0,0 0 16 0,3 2 0 15,1 0-272-15,3-2-48 0,0-3-16 0,1-1 0 16,3 0-192-16,2-7 0 0,5-2 0 0,-1-2 0 16,4 0 368-16,-1-4-32 0,4 2 0 0,-1-7 0 15,-3 3-128-15,-1-1-16 0,3 1-16 0,-3 0 0 16,-2 1-176-16,-1-5 0 0,-1 3 0 0,0-3 0 15,2-1-128-15,-2 3 128 0,1-1 0 0,-3 1 0 16,0 1-160-16,-2 1 160 0,-1 1-208 0,4 1 80 16,-4 2 128-16,1 2-192 0,-2 0 192 0,-2 0-192 0,-1 6 48 0,1 1 0 15,-2 1 0-15,1 3 0 0,-1 2-128 0,1 2-32 16,3-7 0-16,0 5 0 0,0 4 304 0,4-4 0 16,-2 2 0-16,2-3 0 15,0 3 0-15,0-2 0 0,2 0 0 0,0-2 0 0,0-1 0 16,0 3 0-16,3-7 0 0,-1 1 0 0,3 1 288 0,-3-8 16 0,4 0 0 0,3 0 0 15,2-8-304-15,4-3 160 0,4 3-160 0,5-9 128 32,2 2-128-32,-3-2 0 0,-3-3 0 0,-1 1 128 15,-2-2-128-15,0 0 0 0,-2-3 0 0,-2 5 0 0,0 2-176 0,-6 2 176 0,-3 2-128 0,1 5 128 16,-1-1 0-16,-2 3 0 0,1 4 0 0,-3 0 0 16,0 4 0-16,-2 0 0 0,2 4 0 0,-2 1 0 15,0-3 0-15,0 5 0 16,3-1 0-16,-3 3 0 0,2-1 0 0,-2 3 0 0,2 2 128 0,-2 2-128 15,-2 4 416-15,0-4 16 0,0 0 0 0,0 0 0 16,0-4-176-16,2 0-48 16,2-2 0-16,0-7 0 0,7 2 48 0,-1-6 0 0,3-6 0 0,2 2 0 0,-3-3-256 15,-1 3 128-15,-1-2-128 0,1-5 0 0,-3 5 0 0,-1-3 128 16,-1 3-128-16,0-3 0 16,-2 3-416-16,-2-1-128 0,-2 1-32 0,0 2 0 0,0-3 160 0,2-1 32 15,0-3 0-15,0 3 0 0,0 1 384 0,-2-1 0 16,2 1 0-16,-2 1 0 0,2 2 288 0,-2 4-16 15,0-4 0-15,-2 8 0 0,0-2-144 0,-3 6-128 16,-1 3 144-16,1 0-144 16,1-1 192-16,-2 3-64 0,1-2-128 0,3-1 192 15,2-1-64-15,2-1-128 0,4 3 176 0,3-5-176 0,1 3 240 0,3-7-64 0,2 2-16 0,2-4 0 16,2 0-16-16,2-4 0 0,2-4 0 0,3-3 0 16,1-2-144-16,-1 0 0 0,-5 1 0 15,2-1 0-15,3 2-224 0,-3 3-32 16,-2-3 0-16,-6 0 0 0,-6 7 256 0,-5 2-192 0,0 2 192 15,-4 2-192 1,0 2 432-16,-2 7 80 0,2-5 32 0,-3 5 0 16,-1 2 208-16,0-2 32 0,1-1 16 0,-1-1 0 15,4 1-448-15,-2-1-160 0,4-1 0 0,2 3 144 16,4-5-144-16,5 5 0 0,0 0 0 0,-3 4 0 16,-5-3-1728-16,-1 10-256 0</inkml:trace>
  <inkml:trace contextRef="#ctx0" brushRef="#br0" timeOffset="5141.5">30405 4725 3679 0,'-6'-2'320'0,"-1"-4"-320"0,1 4 0 0,0 0 0 0,-1-5 800 0,-3 3 96 0,-10-7 0 0,-12-6 16 15,-10-10 592-15,-5 1 112 0,-4-2 32 0,0 3 0 0,4 4-752 16,-2 1-160-16,0 1-32 0,-2 0 0 16,2 0-704-16,-2 2 0 0,2 4 0 0,-2-4 0 0,4 4 0 0,-9-4 0 31,-3 0 0-31,-3 0 0 0,4 7 0 0,-3-7-192 15,-3 0 192-15,-4 2-160 0,4-2 160 0,-2 2 256 16,2 0-64-16,0 0-16 0,-2 2 176 0,-9 0 32 16,-12-4 16-16,-11 2 0 0,-2 0-144 0,2 3-16 15,11-1-16-15,-7 4 0 0,-4 3-224 0,-9 0 0 16,1 4 128-16,-5-1-128 0,5 6 0 0,-3-3 0 16,2 0 0-16,3 0 0 0,2 0 0 0,4 2 0 15,6 4 0-15,-8 5 0 0,-6-1 0 0,-7 1 0 0,0 0 0 0,4 1 0 16,20 3 0-16,-9 2 0 0,-15 5 0 0,-8 1 0 15,-7 7 0-15,-4 4-208 0,0-2 32 0,-3 6 16 16,3 3 160-16,0 1 0 0,0 5 0 0,2-2 0 16,5-1 0-16,8-1 0 0,8 2 0 0,7-3 0 15,10-3 0-15,-2 3 0 0,1 3 0 0,-1 2 0 16,9-3 0-16,0-1 0 0,-5 6 0 0,-4 6 0 16,-1 5 0-16,-3 2 0 0,0 8 0 0,-7 0 0 15,1 11 0-15,2-4 0 0,6-7 0 0,15-8 0 16,11-9 0-16,-1 2 0 0,5 5 0 0,4 4 128 0,9-2 160 15,13 1 32-15,8-3 16 0,10 0 0 0,12-1-64 16,8-1-16-16,8 1 0 0,7-1 0 0,2-3-256 16,4-2 0-16,4 5 128 0,1-1-128 0,1 3 160 0,1 6-32 15,4 4 0-15,4 9 0 0,4 6 0 0,7 7 0 16,10-1 0-16,9 3 0 0,9-3 96 0,3-5 16 16,5-1 0-16,0-11 0 0,-6-6 208 0,10 3 64 15,11 1 0-15,8 0 0 0,11 3-512 0,4-7 0 16,7-4 0-16,0-9 0 0,-3-8 160 0,1-4-16 0,1-3 0 15,3 5 0-15,0 4 384 0,-2-11 80 0,-5 0 16 0,-4-6 0 16,-2-2-80-16,15 0-16 0,15 0 0 0,4-5 0 16,-2-1 288-16,6-5 48 0,9-2 16 0,4-6 0 15,-6-5-592-15,-6 0-112 0,-3-1-32 0,11-5 0 16,8-5-144-16,5-1 0 0,4 0 0 0,-11-3 0 16,-17-2 0-16,0-1 0 15,5-5 0-15,-7 0 0 0,-15-3 0 0,0-1 0 0,5-7 128 0,1-1-128 16,1-1 208-16,2 0 16 0,-5 0 0 0,-4-4 0 0,-4-4 176 15,-4-1 48-15,2 1 0 0,-3 0 0 0,1 0-304 0,-2-3-144 16,-7-4 160-16,-7-6-160 16,-12 2 128-16,-8 0-128 0,-9 0 0 0,-2-4 0 0,2-9 0 0,-5-1 128 15,-1-3-128-15,-11-5 0 0,-5-1 208 0,-3-3 0 16,-5-1 0-16,-2-5 0 0,-4-11 320 0,-7 9 64 16,-4 7 16-16,-4-9 0 0,2-5-304 0,-2-1-64 15,-5-3-16-15,-6 2 0 0,-6 1-224 0,-7-3 0 16,-6 7 0-16,-4 2 0 0,-4 12-256 0,-7-12-32 15,-9-9-16-15,-10 1 0 0,-4 1 48 0,-7 5 0 16,-8 0 0-16,-5-1 0 0,-5 1 256 0,-1-2 0 16,-2 10 0-16,2 2 0 0,-2-1 256 0,-7-1 96 0,-8 2 32 0,-4-2 0 15,-2 5-128-15,-3 4-32 0,-1 1 0 0,-5 1 0 16,0 4-224-16,7 9-256 0,1 6 48 0,3 9 16 31,0 4-192-31,-2 4-48 0,-7 2 0 0,-2 4 0 0,-4 3-256 16,2 4-48-16,8 2-16 0,9 2-9552 0,11 8-1904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1:01:51.57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10629 15930 6447 0,'2'-11'576'0,"0"-2"-576"0,0 5 0 0,0 1 0 0,2 3 1104 0,1-2 112 0,1-11 32 0,7-13 0 0,2-4 1104 0,2 0 208 16,4-7 64-16,2 7 0 15,-3 5-256-15,-1 5-64 0,-2 7 0 0,-4 4 0 0,-3 13-1088 16,-5 0-240-16,-3 2-32 0,-4 7-16 0,-5 4-432 0,-4 6-96 16,-3 2-16-16,-8 5 0 0,-1 4-128 0,-9 4-16 15,-2 2-16-15,-5 0 0 0,1 0-224 0,-4 0 0 16,-3 3 0-16,-2-1 0 0,2 0 0 0,-2 1 0 15,5-1 0-15,-3-6 0 0,7-2 0 0,6-5 0 16,8-3 0-16,5-10-160 0,2 3 160 0,4-2 0 0,3-2 0 16,3-5 0-16,3 3 0 0,6-5 0 0,2 2 0 0,5-2 0 15,6 5 0-15,2 2 0 0,2 3 0 0,2-1 0 16,1 6 0-16,1 1 0 0,3 5 0 0,-3 3-128 16,1 4 128-16,-1-5 0 0,0 5 0 0,1-2 0 15,1 0 0-15,-1-2 0 0,3-3 0 0,-1 1 0 16,0-5 0-16,1-2 0 0,1 0 0 0,2 0-128 15,-5-6 128-15,1-2-192 0,-5 4 192 0,1-9-192 16,-3 5-1856-16,-2-9-368 16</inkml:trace>
  <inkml:trace contextRef="#ctx0" brushRef="#br0" timeOffset="744.19">10126 16441 9215 0,'-6'0'400'0,"3"-5"96"0,3 5-496 0,0 0 0 0,3 0 0 0,-1 0 0 0,2 0 1184 0,2 5 144 0,5-5 16 0,8 0 16 0,5 0-64 0,5 0-16 0,8-5 0 0,-1 3 0 16,4-2-256-16,3 4-64 0,4-4-16 0,0 2 0 15,-3 4-368-15,1 2-64 0,0-2 0 0,-3 2-16 16,-1 3-496-16,-1-3 0 0,3 2 0 0,-1 1 0 16,1 1 0-16,2-6 0 15,4 7 0-15,4-5 0 0,2 3-128 0,5-5 128 0,4 4 0 0,2-2 0 16,-2 1 0-16,4-1-128 16,7-4 128-16,1 0 0 0,1 0 0 0,6-2 0 0,6 0 0 0,7-3 0 15,4 1 0-15,1 2 0 0,1 0 0 0,-4-2 0 0,0-1 0 0,2-1 128 16,2 0-128-16,7-3 144 0,4-2 0 0,-1 3 0 15,-1-1 0-15,-4 3 0 16,-7 0 0-16,-2 1 0 0,2 1 0 0,0 2 0 0,2-2-144 0,3 4 0 16,-3 0 0-16,-2-5 0 0,0 3 0 0,-4 2 0 15,-9 0 176-15,5-2-176 0,4 2 0 0,-17 0 128 16,-11 0-128-16,2 0 0 0,11 0 0 0,8 0 0 16,11 2 128-16,7 0-128 0,4-2 144 0,2-2-16 15,-1 0 0-15,-3 0 0 0,-2 0 176 0,-3-2 16 0,-4-5 16 16,2 3 0-16,-4-1-208 0,2-3-128 0,7-1 160 0,4 0-160 31,2 1 192-31,-1-1-64 0,-7 5-128 0,-7-7 192 16,0 2-16-16,4 1-16 0,2-1 0 0,1 0 0 0,-1 3 32 0,-6-1 0 0,-8 1 0 0,-1 2 0 15,5-5 0-15,-3 0 16 0,-1 5 0 0,-7 2 0 16,-2-1-64-16,0 3-16 0,6-2 0 0,0 2 0 16,3-2 64-16,-5-5 0 15,0 3 0-15,3-5 0 0,1 3-64 0,0 3 0 0,5-1 0 0,-4 2 0 16,-3 4-128-16,-4-5 192 0,-2 1-192 0,-4 2 192 31,-9-2-192-31,0 4 0 0,-4 4 0 0,2-2 0 0,-4 2 0 16,-1 5 0-16,-1 2 0 0,0-3 0 0,-5 1 0 0,0-3 0 15,5-4 0-15,-5 2 0 0,-3 1 0 0,-10-3 0 16,1 0-128-16,-7 0 128 0,-8 2 0 0,-1-4 0 16,1 2 0-16,-7 3 0 0,-4-1 0 0,-4-2 0 15,-4 7-128-15,-3-7 128 0,-6 2-320 0,-4 2 16 16,-3-1 0-16,-3 1 0 15,-1 0-1360-15,0 3-256 0,1-7-64 0,1 0-16 16,3 0 64-16,4-2 16 0,0 0 0 0,4-2-3744 16,0 0-736-16</inkml:trace>
  <inkml:trace contextRef="#ctx0" brushRef="#br0" timeOffset="1140.08">20405 15659 12895 0,'-19'-2'576'0,"10"2"112"0,1 0-560 0,4 0-128 0,1 0 0 0,1 0 0 0,2 0 1040 0,-2 2 176 0,0 7 48 0,2-3 0 0,4 5 144 0,3 4 16 16,3 2 16-16,5 0 0 0,7 0-624 0,3 0-128 15,5 4-32-15,4 5 0 0,2-7-64 16,5 2-16-16,1 1 0 0,1-1 0 0,2 2-80 0,-3-4-32 16,1-2 0-16,-3-2 0 0,-6 2-192 0,0-6-32 15,-2 0-16-15,-6-1 0 0,-5 1-224 0,-4-3 176 0,-4 3-176 16,-9 4 160-16,-2-2-160 0,-8 2 160 0,-2 6-160 0,-7 0 160 16,-7 1 672-16,-5 5 128 0,-5 5 16 0,-11 6 16 15,-6 1-160-15,-6 3-16 0,-9 5-16 0,-4 0 0 16,-1 2-192-16,6-9-32 0,5 1-16 0,9-7 0 15,11-2-208-15,8-11-32 0,9 0-16 0,8-3 0 16,4-8-304-16,7-1 0 0,4-1 0 0,7-8 0 16,6 0-576-16,10-4-128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5:46.92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1768 8415 3679 0,'2'-7'320'0,"0"3"-320"0,0-2 0 0,1 1 0 0,-1 3 1088 0,0-4 128 0,0 2 48 0,2-7 0 0,5-6 832 0,-1-4 160 0,5-9 48 0,2 0 0 0,0 9-432 0,-2-5-80 0,-1 7 0 0,-1 4-16 15,-2 5-880-15,-5 3-192 0,0-1-16 0,-4 6-16 16,-2 4 336-16,-2 0 64 0,-3 4 16 0,-1 1 0 16,-3 3-112-16,-4 1-16 0,-2 6 0 0,0 0 0 15,-2-2-288-15,0 2-64 0,-3 2-16 0,-3 4 0 0,-1-1-400 16,1-3-64-16,-3 2-128 0,3-2 176 16,-1-6-176-16,0 2 0 0,1-4 0 0,6-7 128 0,2-2-128 0,4-2 0 15,2-2 0-15,1 0 0 0,-1 0 0 0,2-5 0 16,1 3 0-16,-1-4 0 0,3 5 0 0,0-3 0 15,-3 4 0-15,3 0 0 0,-3 2 0 0,1 0 0 16,1 4 0-16,1-2 0 0,-1 2-128 0,1 1 128 16,4 1 0-16,0-2 0 0,2 3 0 0,2-5 0 15,0 2 0-15,4 2 0 0,-1-1 0 0,-1 1 0 16,5 5 0-16,-1 4 0 0,1-5 0 0,-3 3 0 16,0 2-144-16,-1 6 144 0,-1-4 0 0,-2 5 0 0,2-1-128 0,1 0 128 15,-3 3 0-15,0 1 0 0,0 1 0 0,2-1 0 16,-2 3 0-16,3 0 0 0,-3-3 0 0,2 5 0 15,2 4 0-15,1 0 0 0,-3 4 0 0,2-6 0 16,3-2 0-16,-1 2 0 0,1 4 0 0,-3-4 0 16,3 2 0-16,-3 0 0 0,1 5 0 0,-1 3 0 15,-2 1 0-15,1-5 0 0,-1-4 0 0,-2 2 0 16,2-2 0-16,-2 0 0 0,3 3 0 0,-1-1 0 16,-2 2 0-16,0 0 0 0,0 7 0 0,0-2 0 15,-2 4 0-15,0-1 0 0,2 3 0 0,-4-6 0 0,0 6 0 16,-2-4 0-16,0 1 0 0,-3 1 0 0,3 0 288 0,0-4 64 15,2-3 16-15,-3 3 0 0,3 1-16 0,2 1 0 16,2-2 0-16,1-1 0 0,1 3-352 0,0-5 128 16,0 5-128-16,3-2 0 0,-3 1 0 0,-2 1 0 15,0-2 0-15,0 1 0 0,-2 5 0 0,0 5 0 16,-2-5 0-16,0 0 0 0,0-9 0 0,0 9 0 16,0 8 0-16,0 3 0 0,-1 2 128 0,3 2-128 15,3-5 160-15,-1 1-160 0,2-1 368 0,2-3-32 16,3-3 0-16,2 2 0 0,-5-14-336 0,2 6 144 0,1 2-144 15,-3-5 0-15,1 5 0 0,-3-4 0 0,0-5 0 0,-2 3 0 16,3 2 0-16,-3-3 0 0,2 3 0 0,0-4 0 16,-2-1 320-16,3-4-64 0,-3 5 0 0,0-7 0 15,0 0-64-15,0-4-32 0,0-3 0 0,-2 1 0 16,2-13-160-16,-2 2 0 0,3-4 0 0,-1-3 0 16,0 1 0-16,0-3 0 0,2 3 0 0,0 2 0 15,1-7 0-15,-1 5 0 0,2-1 0 0,1 1 128 16,1 0-128-16,3-1 0 0,0 1 0 0,1 0 0 15,-1-1 0-15,2-3 0 0,2 3 0 0,0 1 0 32,2-7-512-32,0 3-16 0,0-5-16 0,2 0 0 15,0 0-800-15,2-2-144 0,1-2-48 0,3-2-14176 0</inkml:trace>
  <inkml:trace contextRef="#ctx0" brushRef="#br0" timeOffset="1">1830 9528 2751 0,'0'-4'256'0,"0"0"-256"0,0 2 0 0,0-3 0 0,0 1-288 0,0 2-96 0,0 0-32 0,0-3 0 0,2 1 1184 0,-2-6 224 16,2 3 48-16,-2-1 16 0,2 1 32 0,0 1 16 16,0 0 0-16,1 1 0 0,-1-1 192 0,0 2 48 0,2-1 0 0,-2 1 0 15,2 2-128-15,1 2-32 0,-1-4 0 0,0 2 0 16,3 2-512-16,-3-3-96 0,4 1-32 0,1 2 0 16,-1 0-64-16,3-4-16 0,2 2 0 15,-2 2 0-15,1-4-48 0,3-1-16 0,0 3 0 0,2-2 0 16,-4 2 144-16,0 0 32 0,2 0 0 0,0 2 0 15,2 0-128-15,-3 0 0 0,4 2-16 0,-1-2 0 16,2 4-240-16,2 0-32 0,2-2-16 0,3 1 0 16,2-1-144-16,-3 2 0 0,3-4 0 0,2 0 0 15,0 0 0-15,-1 0 0 0,1 0 0 0,2-4 0 16,-4 2 0-16,2-1 288 0,0 1-48 0,1-4-16 16,6 4-96-16,-5-5 0 0,-3 3-128 0,3-2 192 0,2-1-192 15,3 1 0-15,-5-3 0 0,0 1 0 0,6-1 0 16,2 3 0-16,-3-5 0 0,1 1 0 0,-2 3 208 0,2-3 0 15,-1-1 0-15,1 3 0 0,5-1 544 0,-3 1 96 16,-4 1 32-16,3 1 0 0,-1-5-288 0,-2 5-48 16,0 1-16-16,1-1 0 0,-3-2-192 0,-2-1-32 15,-3 5-16-15,3-5 0 0,0 1-112 0,0 4-32 16,0-3 0-16,0 3 0 0,-4 0 112 0,0 1 32 0,-1 3 0 0,1 0 0 16,2 3-96-16,-3-3 0 0,1 2-16 0,2 0 0 15,-2 2-48-15,-1-4 0 0,-1 7 0 0,-1-7 0 16,1 6-128-16,0 0 0 0,3 3 0 0,1-5 0 15,-4 2 0-15,4 1 0 0,2-3 0 16,2 2 0-16,-2-6 0 0,0 3 0 0,-5-3 0 0,-1-3 0 16,4 3 0-16,-1-4 0 0,6 2 0 0,1-4 0 15,-2 1 0-15,2-1 0 0,2 2 0 0,3-7 0 16,-1 3 192-16,1-1 16 0,-1 1 0 0,3 5 0 16,4-5 160-16,0 6 16 0,-3-5 16 0,-1 3 0 15,-3 4-208-15,-1-4-32 0,-5 2-16 0,-2 2 0 0,2 0 0 16,-2 0 0-16,0-2 0 0,0 0 0 0,-3 2-144 0,1 0 0 15,0 0 144-15,-2 0-144 0,-3 0 192 16,1 0-48-16,2 0 0 0,-1 0 0 0,1 0-144 0,0 2 0 16,-1-2 0-16,-1 0 0 0,-3-2 0 0,-1 2 0 15,-3 0 144-15,0 0-144 0,0 0 0 0,0 0 144 16,-2 0-144-16,-2 0 0 16,2 0 0-16,-2 0 0 0,0 0 0 0,0 0 0 0,2 2 0 0,-4-2 0 15,-3 0 0-15,1 0 0 16,-2-2-528-16,-1 2-16 0,-1 0 0 0,-5 2-17568 0</inkml:trace>
  <inkml:trace contextRef="#ctx0" brushRef="#br0" timeOffset="2">2754 7914 911 0,'0'-2'0'0,"0"2"0"0,0 0 0 0,0 0 0 0,-2-4 624 0,2 2 32 0,0 0 16 0,-4-5 0 0,0 1 240 0,-5-2 48 15,-2-1 16-15,-1 1 0 0,-1-1 112 0,0-2 0 16,0 3 16-16,-2-3 0 0,0 5 272 0,0-5 48 31,-2 5 16-31,-2-5 0 0,2 0-688 0,-2 3-144 0,2 2-32 0,-2-3 0 0,-2 1-160 0,-1 1-32 16,1-1-16-16,-2 1 0 0,1 3 96 0,1 2 32 0,2-5 0 15,2 7 0 1,0 0-32-16,-2 0 0 0,-3 3 0 0,-3 1 0 16,-1 0-224-16,3 3-48 0,1-1-16 0,-1 0 0 0,0 5 16 0,-1 4 0 0,1-5 0 0,-1 3 0 15,1 6-192-15,-1-2 0 0,3-2 144 0,-2 2-144 16,3 3 0-16,1-1 0 0,2-7 0 0,0 8 0 15,2-1 0-15,-2 2 0 0,-2 5 0 0,0-3 0 16,0 3 0-16,0 1 0 0,-1 1 0 0,3-3 0 16,0-1 0-16,2-1 0 0,3-1 0 0,-1 3 0 15,0 3 0-15,0 0 0 0,1-1 0 0,-1 3 0 16,2 0 0-16,-2-3 0 0,3-1 0 0,-1 2 0 16,-2-5 0-16,0 3 0 15,3-1 0-15,-1-1 0 0,5-3 0 0,-3 0 256 0,-1 0-48 0,1 7 0 0,3-4 208 0,-3 1 32 16,5 3 16-16,-2-5 0 0,1 3-320 0,3-3-144 15,2 3 128-15,-2-3-128 0,4 3 192 0,0 1-32 16,3-3-16-16,1 1 0 0,-2-1 240 0,0 1 32 16,3-1 16-16,-1-3 0 0,1 5-32 0,-1-5 0 15,5 7 0-15,1-7 0 16,1 2 32-16,2-1 0 16,0-1 0-16,4 0 0 0,2 0-32 0,1-1 0 0,-5-6 0 15,4-1 0-15,7 2-160 0,0 0-48 0,-9-9 0 0,2 5 0 16,5 0 64-16,1-1 0 0,5 7 0 0,4-2 0 15,-2 4-256-15,1-2 128 0,1 3-128 0,0-1 0 16,-2 0 0-16,2 2 128 0,3-4-128 0,-1 5 0 16,0-5 0-16,1 0 0 0,-1 4 0 0,2 0 0 15,1-6 176-15,-1 2-176 0,1-6 192 0,-1-5-192 16,-1-6 320-16,3-6-32 0,1 2-16 0,2-7 0 16,-3-2 416-16,3 2 80 0,-3 1 0 0,-1-1 16 15,-3 1-560-15,1-1-224 0,-1 0 176 0,2-4-176 16,3 3 144-16,-2-3-144 0,1 0 128 0,-1 0-128 15,-3 0 0-15,0 0 0 0,5-2 128 0,-3-4-128 0,3-1 0 16,-3-1 0-16,3-5 0 0,0-4 128 16,-5 5 0-16,-2-1 0 0,0 0 0 0,1 1 0 0,-5 1 0 0,-1 1-128 15,-3 1 192-15,2-1-64 0,-4 1-128 0,-5-3 0 16,0 1 0-16,-2-2 0 0,-2 1 0 0,-2-7 0 16,0 2 0-16,-2-7 0 0,0 1 0 0,-5 2 0 15,-1 2 0-15,-3-5 0 0,-2 1 0 0,-4-4 0 16,-2 3 0-16,-3-3 0 0,-6-3 0 0,-1-4 0 15,-6 0 128-15,-3 0-128 0,-3 4 0 0,-3 3 0 0,-3-3 0 0,-7 5 0 16,-8-1 0-16,-6 1 192 0,-2 1-192 0,-3 1 192 16,-1 0-192-16,3 4 192 0,7 6-192 0,2 0 192 15,3 7-192-15,-1 0 0 0,0 4 0 0,3 0 128 16,3 4-128-16,-1 4 0 0,-1-5 0 0,5 7 0 16,2-4 0-16,0 3 0 0,0-1-128 15,2 1 128-15,4-1-320 0,3 5 0 0,3-4 0 0,1 6-17872 16</inkml:trace>
  <inkml:trace contextRef="#ctx0" brushRef="#br0" timeOffset="3">11647 10590 911 0,'6'-4'0'0,"-4"0"0"0,2 2 0 0,-1-5 0 0,-1 5 1376 0,0 0 192 0,0-2 32 0,2-2 16 0,5-5-144 0,-1-2-16 16,1-2-16-16,-3 0 0 15,1 3 240-15,-5-3 48 0,0 4 16 0,-2 0 0 0,0 1-128 0,-4-1-16 16,-3 3-16-16,-1-3 0 0,-1 0-144 0,-4 3-32 16,1-3 0-16,-5 3 0 0,0 3-704 0,-3-1-160 15,-3-3-32-15,-7 3 0 0,-2 0-192 0,-2 1-32 16,-4 1-16-16,-5 2 0 0,1-4-96 0,-5 4-32 0,-2-1 0 15,-5 1 0-15,-1 0 48 0,2 2 16 16,6 2 0-16,-2 0 0 0,0 1-80 0,-2 1 0 0,0 2-128 0,0 3 192 31,4-5-192-31,-2 2 0 0,2 5 0 0,-4 0 0 0,2-1 0 16,0 3 0-16,2 2 0 0,2-4 0 0,0 6 0 0,1 4 0 0,1 0 0 0,3 3 0 16,1 1 0-16,5 3 0 0,0-5 0 0,4 3 0 15,3-5 0-15,-1-2 0 0,5 3 0 0,-1-1 0 16,5 0 0-16,0 3 0 15,0 1 0-15,4 1 0 0,0-1 0 0,4 5 0 0,1-2 0 0,1-1 0 16,5 1 0-16,2 4 0 0,4 0 0 0,4-2 0 0,7 6 0 16,4-2 0-16,0-9 0 0,6 3 0 0,11 4 0 0,7-2 0 31,6 6 0-31,4-4 0 0,4 2 544 0,3 0 64 0,4 7 16 0,-1-3 0 0,3 0-480 0,0 1-144 16,2-1 0-16,-4-6 0 15,0-2 0-15,2-1 0 0,4 3 0 0,4-4 0 0,3 0 0 0,4-11 0 16,4-5 0-16,-2-12 0 0,-7-8 0 0,5-7 0 31,4-13 0-31,0-8 0 0,0 0 448 0,-4 0 16 0,0-7 16 16,-9 3 0-16,-2 1 32 0,-10-1 0 15,-7 0 0-15,-6 1 0 0,-3 3-336 0,-6-2-176 0,-2-1 192 0,-6 3-192 16,-2 6 128-16,-7-4-128 0,-2 0 0 0,-2-4 0 16,-7-2 0-16,-3-3 0 0,-5 0 0 0,-7 3 0 15,-1-7 240-15,-7 2-64 0,-2 1-16 0,-9-5 0 16,-4 0-160-16,-8-4 192 0,-5 1-192 0,-6 1 192 15,-4 4-192-15,0 7 0 0,2 6 0 0,0 0 0 16,0 4-128-16,2 7 128 0,8-3-160 0,7 5 160 16,8 8-1200-16,7-4-144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5:47.08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18825 8147 4607 0,'0'-9'400'0,"0"0"-400"0,2 5 0 0,-2 0 0 0,0 2 656 0,-2 0 48 0,2-7 16 0,0-6 0 16,-3 0 1728-16,3-4 352 0,-2 2 64 0,0 2 16 15,2 0-1088-15,-2 5-192 0,2-1-64 0,2 5 0 16,-2-1-224-16,2 7-48 0,0 0-16 0,1 0 0 15,1 2-304-15,0 3-64 0,0 1-16 0,3 5 0 16,1 4 16-16,1-3 0 0,4 8 0 0,-1-3 0 0,5 0-224 0,0 2-32 16,3 0-16-16,3 2 0 0,5 1-96 0,2 3 0 15,1 1-16-15,-1-1 0 0,2 3-128 0,-6-3-32 16,-1-3 0-16,-1 1 0 16,1 5-336-16,-3-1 128 0,-3-1-128 0,-2-3 0 0,0 3 0 0,-2 2 0 15,0-7 0-15,-2 0 128 0,-3-4-128 0,-1-2 0 0,-1-2 0 16,1-2 0-16,-3-1 0 0,-2-6 0 15,1 3 0-15,-3-5 0 0,0-2 0 0,2 0 0 0,-2-2 0 0,-2-9 0 32,2 3-1616-32,-2-1-240 0,3-1-64 0,-3-5-13536 0</inkml:trace>
  <inkml:trace contextRef="#ctx0" brushRef="#br0" timeOffset="1">19421 7983 6447 0,'0'0'576'0,"-2"0"-576"16,2 2 0-16,-2 2 0 0,0-4 0 0,-1 2-224 16,1 0 16-16,-4 5 0 0,0 3 2336 0,-3-1 480 15,-2 4 80-15,1-1 32 0,-1 5-448 0,0-2-96 16,-1 2 0-16,1 0-16 0,0 0-512 0,-1 3-112 15,-1-3 0-15,-2 4-16 0,0 2-272 0,-2-1-48 0,-2 3-16 0,0 3 0 32,2-7-352-32,-3 7-80 0,-1-1-16 0,-4 5 0 0,-1-2 0 0,-2 2 0 0,3-2 0 0,-1 0 0 15,1-3-288-15,1-1-48 0,1 2-16 0,1-11 0 16,8-2-384-16,1-5 0 0,2 1 128 0,5-5-128 16,1-6 0-16,3-4 0 0,4 0 0 0,5-5-17664 15</inkml:trace>
  <inkml:trace contextRef="#ctx0" brushRef="#br0" timeOffset="2">20480 8138 5519 0,'2'-2'496'0,"0"2"-496"0,0-4 0 0,-2 1 0 0,2 3 1408 0,0-2 176 0,2 0 32 0,1-6 16 0,3-1 384 0,1-1 80 16,-3-1 16-16,1 0 0 0,-3 3-1024 0,-2-1-208 16,0 1-48-16,-2-1 0 0,0 5-32 0,-2-7-16 0,-2 1 0 0,-1 3 0 15,-1-3-144-15,0 1-16 0,1 3-16 0,-3 1 0 16,1-1-96-16,-1 2 0 0,-3 2-16 0,-1-3 0 15,1 5-208-15,-2 0-32 0,0 5-16 0,1-3 0 16,-1 2-240-16,0 2 128 0,2 3-128 0,-1-3 0 16,-1 5 0-16,2 0 128 0,-2-1-128 0,1 1 0 15,1 2 0-15,-4 2 0 0,2 2 0 0,-2 2 0 16,-2 4 0-16,0-1 0 0,0-3 128 0,-2 4-128 16,0 5 320-16,0-1 32 0,0 5 0 0,1 2 0 15,-1-2 240-15,2 0 48 0,0 2 16 0,2 5 0 16,7-7-32-16,-1 2-16 0,7-2 0 0,2-9 0 15,7 3-112-15,3-5-32 0,7-6 0 0,5 0 0 0,3-3 64 16,5-3 16-16,0-1 0 0,-3-3 0 16,1 1-304-16,0-6-64 0,2 2-16 0,-1 3 0 0,-1-5-160 0,-2 2 0 15,-5 0 0-15,-2 0-176 0,-4 2 176 0,0-4 0 16,-2 0 0-16,0 0 0 0,-1-4-192 0,1-2 64 16,-2 1 0-16,-3-3 0 15,1 3-1584-15,-3-5-304 0</inkml:trace>
  <inkml:trace contextRef="#ctx0" brushRef="#br0" timeOffset="3">20186 8404 8287 0,'-9'0'368'0,"5"0"80"0,0 4-448 0,-1-4 0 0,3 0 0 0,0 0 0 0,2 3 2752 0,0-1 480 0,0 0 96 0,4 2 0 0,5 0-208 0,-9-4-48 15,36 0-16-15,-8-4 0 0,4-2-880 0,2 1-160 16,4-5-32-16,3-1-16 16,-1 5-944-16,-4-5-176 0,-6 7-32 0,-4 0-16 15,-1 1-496-15,-1 3-112 0,1 0 0 0,1 0-16 0,-3 0-176 0,-2 0 0 16,1 3 0-16,-5-1 0 15,0 4-592-15,-4 0-112 0</inkml:trace>
  <inkml:trace contextRef="#ctx0" brushRef="#br0" timeOffset="4">21766 7842 10127 0,'-6'2'896'0,"1"2"-704"0,3 1-192 0,0-3 0 0,2 2 848 0,-2 3 144 0,-2 1 32 0,-3 11 0 0,-3 7 1216 0,-1 8 256 16,-2 4 64-16,3 3 0 0,3 3-864 0,1-5-160 15,2-1-48-15,-1 0 0 0,3 5-352 0,-2-3-80 16,2 7-16-16,-2-6 0 0,-3-1-656 0,1 5-144 16,-5-1-32-16,0 5 0 0,-1-2-208 0,-5 2 176 0,2-8-176 0,-2-5 160 15,0-4-160-15,2-5 0 0,2-10 0 0,0-4 0 16,5-4 128-16,1-14-128 0,1-1 128 0,4-9-128 16,2-2 752-16,0-4 64 0,2 0 16 0,2-7 0 15,3-2-320-15,1-2-48 0,3-8-16 0,1 1 0 16,1-1-304-16,0-3-144 0,2-1 128 0,-2 1-128 15,0 5 0-15,-1-5 0 0,3 3 0 0,0 1 0 16,0-1 0-16,4 0 0 0,3-5 0 0,1 2 0 16,-2 7 0-16,1 2 0 0,1 0 0 0,0 8 0 15,-1 3 0-15,-3 4 0 0,2 6 0 0,0 2 0 16,-4 7 0-16,-2 2 0 0,2 2 0 0,-2 6 0 0,0 3 0 0,-2 4 0 16,2 4 0-16,-2 6 0 0,0 5-128 0,-1 2 128 15,1 6 0-15,-2 0 0 16,-3 2 0-16,1 5 0 0,-1-1 0 0,-1 7 0 0,-1 9 0 0,0-7 0 15,-3-11 0-15,1 9 0 0,-2 9 0 0,0 4 0 16,0-3 0-16,-2-6 0 0,0-6-128 0,0-4 128 16,0-7 0-16,-2-4 0 0,0-4 0 0,2-9 0 15,-2-4 0-15,2-5 0 16,0-7-704-16,2-3-32 0,0-3 0 0,0-5 0 16,0-5-1312-16,0-2-272 0</inkml:trace>
  <inkml:trace contextRef="#ctx0" brushRef="#br0" timeOffset="5">21630 8440 14735 0,'-2'0'1312'0,"2"-4"-1056"0,2 2-256 0,-2 0 0 0,2 2 1216 0,0-2 192 0,4-3 48 0,3-1 0 0,8-5 2000 0,2 1 416 16,9-3 80-16,-1 2 16 0,3 3-2240 0,0 1-448 15,2-1-96-15,4 2-16 0,3-1-912 0,-3 3-256 16,0 2 0-16,-2-3 128 16,0 5-592-16,-4 5-128 0,2-5-32 0,-4 2-15904 15</inkml:trace>
  <inkml:trace contextRef="#ctx0" brushRef="#br0" timeOffset="6">21502 7755 10127 0,'-4'-11'896'0,"4"3"-704"0,0 1-192 0,0 1 0 16,0 2 192-16,2 1 16 0,0-1 0 0,2 0 0 0,3-5 1888 0,-1 1 368 15,5-3 80-15,-1 5 16 0,3-5-512 0,0 5-80 16,2 6-32-16,2 0 0 15,0 2-192-15,0 7-32 0,0-3-16 0,2-2 0 0,7 7-352 0,3-3-64 0,6 3 0 0,5-3-16 16,3-1-496-16,-1-3-112 16,-1-4-16-16,1 0 0 0,1-4-192 0,-1 0-64 0,1-3 0 0,0 1 0 15,-5-1-208-15,-2 3-48 0,-2-6-128 0,-6 3 192 16,-2 3-192-16,-7-2 0 0,-7 1 0 16,-3 3-18624-16</inkml:trace>
  <inkml:trace contextRef="#ctx0" brushRef="#br0" timeOffset="7">22816 8719 10127 0,'2'0'896'0,"-2"0"-704"0,0 0-192 0,0 0 0 0,0 0 880 0,0 0 144 0,2 4 16 0,-2-4 16 15,2 0 1168-15,1 0 224 0,-1-4 48 0,-2 4 16 16,0 0-720-16,0 0-160 0,0 0-32 0,0 0 0 16,0 0-416-16,6-34-96 0,-8 26 0 0,-2-1-16 15,2 1-304-15,-3-3-48 0,1-2-16 0,-2 3 0 16,-1-8-128-16,1 4-48 0,2-10 0 0,-3 3 0 15,3 4-224-15,2-2-48 0,0-5-16 0,2-6 0 16,2 1-240-16,4-3 128 0,3-4-128 0,4-3 0 0,4 1 0 0,0 0 0 16,2 4 0-16,2-5 0 0,3 3 0 0,-1 4 0 15,0 2 0-15,1-2 0 0,-1 5 0 0,-1 3 0 16,1 3 0-16,3 0 0 0,-3 2 0 0,3 1 0 16,-3 6 0-16,-2 1 0 0,3 5 0 0,-1 1 0 15,1 5 0-15,1 3 0 0,-1 5 0 0,1 3 0 16,1 1 0-16,-3 8 0 0,5 1 0 0,-5 4 0 15,3 5 0-15,-5 2 0 0,-2 2 0 0,-2 5 0 16,0-3 0-16,-4 4 0 0,-4 3 0 0,-3-3 0 0,0 9 0 16,-3-6 0-16,-3-1 144 0,-3-1-144 15,1 6 128-15,-4-3-128 0,2 3 272 0,-3-8-16 0,5-10-16 0,0-5 0 16,2-7-112-16,0-4-128 0,2-7 176 0,2-8-176 16,3-5 0-16,1-3 0 0,3-9 0 0,-3 6-11632 15,1-4-2384-15</inkml:trace>
  <inkml:trace contextRef="#ctx0" brushRef="#br0" timeOffset="8">24162 8098 9215 0,'4'-41'400'0,"-1"16"96"0,-1 3-496 0,-2 3 0 0,2 13 0 0,-2 1 0 0,0-1 1568 0,0-5 224 0,0-6 32 0,0-4 16 0,2 2 864 0,-2 4 176 0,0 4 48 0,2 5 0 16,0 6-1488-16,3 6-288 0,-1 5-64 0,2 4-16 15,3 8 16-15,1 5 0 0,-1 8 0 0,-1 3 0 16,-1 1-288-16,-3 3-48 0,0-7-16 0,-2 8 0 16,1 5-144-16,-6 0-16 0,1 0-16 0,-2-6 0 15,4-3-256-15,-2-1-48 0,0-1-16 0,0-2 0 16,2-6-240-16,0-4 0 0,2-5 0 0,0-4 0 16,2-6 0-16,-2-5 0 0,3-2 0 0,-3-2 0 31,0 0-336-31,0-4-112 0,-2 0-32 0,0-8 0 0,2 3-2288 0,-2-1-464 0</inkml:trace>
  <inkml:trace contextRef="#ctx0" brushRef="#br0" timeOffset="9">24158 7838 8287 0,'-2'-4'736'0,"2"1"-592"0,2-1-144 0,0 2 0 31,0 0 1008-31,2 0 160 0,3-5 48 0,6-7 0 0,6-1 2144 0,9-5 432 16,8 1 96-16,4 0 16 0,3 2-1344 16,2 2-256-16,-1 5-48 0,1 3-16 0,-2 5-848 0,-3 6-176 0,-4 7-48 0,-4 4 0 31,-6 4-800-31,-7 2-176 0,-4 9-16 0,-2 2-16 15,-7 4-160-15,-6 3 0 0,-2 1 0 0,-4 5 0 0,-7-3 0 0,-4-1-192 16,-5-1 32-16,-3-4 16 0,1 1 144 0,-5-6 0 16,-3-3 0-16,-2 0 0 0,6-7 0 0,-4 0 0 15,0 1 0-15,-2-5-128 0,6-4 128 0,3-7-128 16,5 2 128-16,8-12-128 0,3 0 128 0,5-5 0 16,8-1 0-16,5-5 0 0,3 0 0 0,6 0 0 15,1 0 0-15,6-6 0 0,5 4 0 0,2 0 0 16,-2 4 0-16,0 0-128 0,4 3 128 0,4-1 0 0,0 5 0 0,1-3 0 15,-1 5 0-15,-4 4 0 0,-2 2 0 16,0 4 0-16,-2 3 0 0,-2 8 0 0,-3-4 0 0,-6 6 0 16,-2 2 0-16,-4 2 0 0,-4 5 0 0,-5 0 0 15,-2-3 0-15,-4 5 0 0,-7 6 0 0,-3 3-128 16,-3-3 128-16,-9 2 0 0,-1-2 0 0,-5 1 0 16,4-12 0-16,-6 1 144 0,-2-3-144 0,-2-4 160 15,2 0 96-15,-2-2 0 0,2-6 16 0,-3-2 0 16,6-1-272-16,-1-6 0 0,6-2 0 0,3-2 0 15,-1-2 0-15,5-3 0 0,0-5-176 0,4-3 176 16,2 0-1600 0,3-4-224-16,-1 0-32 0,4 2-13824 0</inkml:trace>
  <inkml:trace contextRef="#ctx0" brushRef="#br0" timeOffset="10">23985 7548 11055 0,'-2'-4'976'0,"2"2"-784"0,0 0-192 0,2 0 0 0,1 2 1280 0,1-5 192 0,2-1 64 0,5-5 0 16,6-1 2080-16,6-3 416 0,7 0 96 0,6 2 16 0,5-2-1584 16,4 0-320-16,6 0-64 0,-2 3-16 0,2 1-1152 0,-4 2-240 15,0 3-32-15,-1 2-16 16,1-3-448-16,-2 5-80 0,-2 4-32 0,-5 0 0 0,-8 3-160 0,0 1 0 16,-1 5 0-16,-1-1 0 15,-5 1 0-15,-1 0 0 0,-1 1 0 0,-6 3 0 16,-2 2-832-16,-7 0-112 0</inkml:trace>
  <inkml:trace contextRef="#ctx0" brushRef="#br0" timeOffset="11">17540 10505 10127 0,'0'-8'896'0,"0"4"-704"0,0-1-192 0,0 5 0 0,0 0 1904 0,2 5 336 0,0-10 80 0,1 5 16 0,1 0 0 0,4 5 0 15,1 5 0-15,4 7 0 0,4 5-448 0,2-1-96 16,6 6 0-16,1 3-16 0,4 2-448 0,2 0-96 16,2 4-16-16,2-2 0 0,0 0-608 0,-2-2-128 0,3 5-32 15,-1 1 0-15,2 5-320 0,-4-3-128 0,-4 3 0 0,-4-5 144 16,-5-6-144-16,-6-9 0 16,-2 3 0-16,-7 1 0 0,-4-5-128 0,-6-5 128 0,-3 0-160 0,-3-2 160 31,-3-7-1552-31,-6 1-224 0,0-9-32 0,-3-5-13744 0</inkml:trace>
  <inkml:trace contextRef="#ctx0" brushRef="#br0" timeOffset="12">18000 10497 7359 0,'15'-36'656'0,"-4"10"-528"0,2 7-128 0,-7 2 0 0,-2 13 2688 0,-4 4 512 15,2 0 112-15,1-5 16 0,1 1 496 0,0 2 96 16,-2 8 32-16,-6 9 0 0,-2 7-2352 0,-11 7-480 15,-5 12-96-15,-5 6 0 0,-3 4-352 16,-4 4-64-16,-5 5-16 0,-1-5 0 0,8-12-160 0,-4-1-48 16,-1 5 0-16,1 0 0 0,2-5-144 0,2-3-48 15,0-3 0-15,5-4 0 0,-1-4-192 0,7-9 128 16,1-6-128-16,8-5 0 0,1-8 0 0,7-4 0 16,6-5 0-16,2-4 0 15,7-4-720-15,2-2-192 0</inkml:trace>
  <inkml:trace contextRef="#ctx0" brushRef="#br0" timeOffset="13">19104 10608 11055 0,'-3'-11'480'0,"1"4"112"0,2-1-464 0,-2 6-128 0,0-5 0 0,0 5 0 16,0 0 2048-16,0-4 384 0,-3-9 64 0,-3 0 32 0,2-2-80 0,-1 4-16 15,-1-4 0-15,1 7 0 0,-1 1-944 0,-3 0-192 16,-2 5-32-16,-2 4-16 0,-2 0-400 0,-2 7-80 15,-2 3 0-15,-3 5-16 0,-1 2-256 0,-1 2-48 0,3 5-16 0,-1 3 0 16,1 3-112-16,4 6 0 0,4-6-16 0,2 4 0 31,5 0-112-31,3 0 0 0,1-4-16 0,4 4 0 0,2 7 80 0,5 1 32 0,3 3 0 0,3 2 0 32,4-2-144-32,0-3-16 0,7-8-128 0,-1-4 192 0,3-7-192 0,1-6 0 0,3-2 0 0,2-10 0 15,-2 1 128-15,-2-6-128 0,-1 0 0 0,1-8 0 16,-3 1 0-16,1-6 0 0,0-2 0 0,-5-2 0 31,0-4-1152-31,-2 4-208 0,-4-8-48 0,-4 3-15360 0</inkml:trace>
  <inkml:trace contextRef="#ctx0" brushRef="#br0" timeOffset="14">18784 10889 18431 0,'-4'-5'816'0,"4"5"160"0,2-4-784 0,0 2-192 16,0 0 0-16,3 0 0 0,3-3 2832 0,5 1 528 16,8 2 96-16,7-7 32 0,4 1-1488 0,0 4-288 0,0-1-64 15,0 5-16-15,-3 3-1424 0,1-1-208 0,2 2-192 16,-2-4-16064-16</inkml:trace>
  <inkml:trace contextRef="#ctx0" brushRef="#br0" timeOffset="15">19979 10484 12895 0,'0'0'1152'0,"0"0"-928"0,-2 2-224 0,0 0 0 0,2 3 1088 0,-2 1 192 0,0 5 16 0,-5 10 16 16,1 4 112-16,-3 12 32 0,3 5 0 0,-1 1 0 15,1-5-176-15,2 5-16 0,2-5-16 0,0 2 0 16,2 1-224-16,-3-1-64 0,1-6 0 0,0-2 0 0,0 5-448 15,0-6-112-15,0 1-16 0,-3-4 0 0,5-7-256 0,-2-4-128 16,2-4 0-16,0-6 128 0,0-7 272 0,0-3 48 16,0-3 16-16,0-5 0 0,2 1 432 0,1-7 64 15,-1 2 32-15,-2-6 0 0,2 3-352 0,0-3-80 16,0-6-16-16,0-1 0 16,3-2-224-16,-1 0-64 0,0-6 0 0,5 2 0 0,-1-2-256 0,1 0 0 15,1-1 0-15,3-1 0 0,0-7 0 0,2-1 0 16,2 1 0-16,2-2 0 15,-2 7-320-15,2 1-112 0,0 7-16 0,0 0-16 16,1 9-96-16,-1-3-16 0,0 9 0 0,-4 7 0 0,-2 3 272 0,2 1 48 0,2 8 16 0,0 2 0 16,0 7 240-16,0 0 0 0,2 6 192 0,2 0-192 15,3 4 304-15,1 7-48 0,3-1-16 0,-3 5 0 16,3 4-32-16,-2 1 0 0,-3 5 0 0,-4 1 0 16,-2-1-80-16,-6 3-128 0,0-2 176 0,-5-1-176 15,-2 3 240-15,1-2-64 0,-3 3-16 0,0-5 0 16,0-1-160-16,-2-4 0 0,-2 3 0 0,0-9 0 15,0-3 0-15,-1-5 0 0,-1-3 0 0,0-7 0 16,-3-1-160-16,3-4-112 0,-2-5-32 0,-1-4-11024 31,1 2-2192-31</inkml:trace>
  <inkml:trace contextRef="#ctx0" brushRef="#br0" timeOffset="16">19966 10912 21183 0,'-2'0'1888'0,"2"0"-1504"0,0 0-384 16,2 0 0-16,3 0 256 0,-1-4 0 0,6 2-16 0,5-1 0 0,7 1 3040 0,7-2 624 0,8 2 112 0,3 2 16 15,3 0-2592-15,-3 0-528 0,-1 4-96 0,-3-2-32 16,0 0-592-16,-2-2-192 0,0-2 128 0,0-2-11840 16,0 2-2352-16</inkml:trace>
  <inkml:trace contextRef="#ctx0" brushRef="#br0" timeOffset="17">19904 9992 17503 0,'0'-4'1552'0,"3"4"-1232"0,-1 0-320 0,-2 4 0 15,2-4 1136-15,2 0 160 0,3 2 48 0,5 3 0 16,7-1 1952-16,7 0 400 0,8 3 80 0,2-7 0 15,7 2-1984-15,2-2-384 0,8-2-96 0,0 2-16 16,3 0-656-16,-5 0-144 0,-2 0-32 0,-3 0 0 16,-5 2-320-16,-5-2-144 0,-2 2 128 0,-4-2-128 15,-4 0 0-15,-3 2-192 0,0 2 0 0,-3-4-18560 16</inkml:trace>
  <inkml:trace contextRef="#ctx0" brushRef="#br0" timeOffset="18">22548 10874 11055 0,'4'-7'976'0,"-2"3"-784"0,0-2-192 0,0 3 0 0,3-1 2304 0,-3 0 400 0,2-7 96 0,2-6 16 0,5-4-544 0,-2-5-96 15,-1-1-32-15,1-1 0 0,-5 0-672 0,-2 7-128 16,0-4-16-16,-4 3-16 0,-4 3-688 0,-3 4-144 16,-2 2-32-16,-3 5 0 0,-3 6-304 0,-3-2-144 15,-1 8 128-15,-2-2-128 0,-1 4 0 0,1 5 0 16,1 8 0-16,1-2 0 0,0 9-256 0,0 1 0 0,4 1 16 0,4 0 0 31,0-3-192-31,0 9-32 0,5 5-16 0,-1-1 0 0,5-4 288 0,4 7 192 0,2 3-208 0,4-3 80 16,5-5 128-16,2-11 0 0,2-5 0 0,0-10 0 15,2-3 0-15,2-5 0 0,4-7 0 0,1-5 128 16,1-7 288-16,3-5 64 0,-2-5 16 0,1-5 0 16,1-4 0-16,-3-3 0 0,1-1 0 0,-3 2 0 15,-1 1-288-15,-5 3-48 0,-2 2-16 0,-5 5 0 16,1-1-144-16,-7 7 0 0,-2 4 0 0,-2 0-176 0,-2 4 0 16,0 4 0-16,-2 5 0 0,0-2 0 0,-1 6 48 15,1 0 0-15,0 2 0 0,2 4 0 0,2 3 128 0,0 4-208 16,2-3 80-16,0 7 128 15,2 5-160-15,0 3 160 0,1-4 0 0,1 3-144 16,1 3 144-16,1 5 0 0,3 0 0 0,-1 2 0 16,3 3 0-16,-2-8 0 0,2-5 0 0,-1-5-128 0,3 0 128 0,0-8 0 15,0-5 0-15,0-6 0 0,0-4 0 0,2-2 0 16,0-12 128-16,-2 1-128 0,0 3 192 0,-2-8-16 16,-3 5-16-16,3-4 0 0,-2 0-160 0,-3 4 160 15,3-5-160-15,-5 1 160 0,3 4-160 0,-3-6 0 0,0 1 0 0,-1 3 0 16,-1 6-288-16,0-4 64 0,3 7 16 0,-3-5 0 15,2 8 32-15,3-1 16 0,-1 2 0 0,3 3 0 16,0 6 160-16,-1 1 0 0,3 0 0 0,0 2-128 16,0 5 128-16,-1 6 0 0,1-2-144 0,-2 4 144 15,2 2-448-15,-3 5 0 0,1 2-16 16,-3-5 0-16,3 5 208 0,-5-5 64 16,1 1 0-16,-1-3 0 0,-1 0 192 0,-3-4 0 0,2-4 0 0,-2-2 0 15,2-5 192-15,1-4-192 0,-3-2 192 0,2-4-192 0,0 0 752 16,-2-5 32-16,0 5 16 0,1-7 0 0,-1 1-32 0,0-7-16 15,0 6 0-15,-2-8 0 16,2 2-368-16,0-5-80 0,0 1-16 0,3-4 0 0,1-1-288 0,0-2 0 16,5 1 0-16,-2-1 0 15,3 2 0-15,3 9 0 0,-2-4 0 0,-2 8 0 16,-1 5-160-16,-1 1-32 0,2 7-16 0,-1 3 0 0,3 1-64 0,-2 4-16 16,1 5 0-16,-1 2 0 0,2 4 288 0,-3 2 0 15,5 5 0-15,-4-9 0 0,2 0 0 0,0 0-160 0,1 2 160 0,4-2-128 31,3 0-384-31,0-4-64 0,-2-4 0 0,3-3-9920 0,3-2-1968 0</inkml:trace>
  <inkml:trace contextRef="#ctx0" brushRef="#br0" timeOffset="19">24088 10716 8287 0,'-2'-17'368'0,"-1"9"80"0,3-1-448 0,-2 5 0 0,0-3 0 0,-2 5 0 0,0 0 1456 0,-5-2 208 0,-2-3 32 0,-8 1 16 0,-6 6 496 0,-3 0 96 32,-2 11 32-32,-4-3 0 0,2 7-768 0,-2 2-160 0,2 2-16 15,0 3-16-15,2 1-64 0,3 3-16 0,5-1 0 0,5 1 0 0,5 1-224 0,5-1-48 16,7-5-16-16,4 1 0 0,5 1-608 0,4-8-112 16,2 2-32-16,4-7 0 15,4-1-256-15,1-7 160 0,-1-4-160 16,1-4 128-16,-1-1 96 0,3-3 16 15,6-7 0-15,4-5 0 0,0-1-80 0,-4-5-16 0,-2 3 0 0,-3-7 0 16,1 0-144-16,-4-2-256 0,-3-5 64 0,-2 1 16 16,-4-7-64-16,-2-1-16 0,-3 1 0 0,-5-4 0 15,-1 0 64-15,-4 6 16 0,0 9 0 0,-2 2 0 32,-3 0-272-32,-3 5-64 0,-1-1-16 0,-3 7 0 0,1 6 368 0,-2 4 160 0,0 9-128 0,-4-2 128 15,5 8 592-15,-1 5 208 0,2 1 32 0,1 9 16 16,1 3-208-16,5 5-32 0,4 5-16 0,4 7 0 15,2 5-240-15,3 5-48 0,4 4-16 0,-1 9 0 16,6 2-112-16,1-2-32 0,-2-9 0 0,-2-10 0 16,2-3-144-16,2 1 128 0,9-1-128 0,1-8 128 15,1-11-128-15,2-6 0 0,0-11 0 0,0-4-18368 16</inkml:trace>
  <inkml:trace contextRef="#ctx0" brushRef="#br0" timeOffset="20">25602 10461 9215 0,'2'-7'816'0,"0"7"-656"0,0-4-160 0,1 4 0 0,-1 4 1952 0,0-4 352 0,2 7 80 0,3-1 16 0,5 9 800 0,7 6 176 16,7 7 16-16,4 0 16 0,2 6-1072 0,4 2-224 0,0 2-32 0,0-6-16 15,3 0-1104-15,-3 2-240 0,-4-8-32 0,-4-1-16 16,-5-4-480-16,-2-4-192 0,1-2 128 0,-3-6-128 15,0-3 128-15,-4-4-128 0,2-2 0 0,-4-2 128 16,-1-4-704-16,-3-3-160 16,0 3-32-16,-5-7-16400 0</inkml:trace>
  <inkml:trace contextRef="#ctx0" brushRef="#br0" timeOffset="21">26081 10369 12895 0,'0'-6'576'0,"0"4"112"0,0 2-560 0,-2 0-128 15,0 2 0-15,0 2 0 16,0 2 1600-16,-2 5 304 0,-3 4 48 0,-4 13 16 0,-6 10 720 0,-4 2 160 16,0 7 32-16,-7-2 0 0,3 4-752 0,-5-4-144 15,0-5-16-15,2-4-16 0,3 0-816 0,1-10-176 16,9-5-16-16,-2 3-16 0,7-9-656 0,-1-1-128 16,3-3-16-16,3-2-128 0,1-3 0 0,2 0-320 0</inkml:trace>
  <inkml:trace contextRef="#ctx0" brushRef="#br0" timeOffset="22">27093 10341 19343 0,'0'-4'1728'0,"0"2"-1392"0,0-4-336 0,0 1 0 0,0 3 624 0,-2-2 48 0,0-5 16 0,-2-3 0 0,-1-3 1616 0,-1-2 320 16,-3 0 64-16,-3 6 0 0,-1 0-1280 0,-4 5-256 16,2 6-48-16,-4 0-16 0,0 6-464 0,-1 5-112 15,1 2 0-15,-2 6-16 16,2 2 0-16,0 7 0 0,1 0 0 0,1 4 0 0,3 6-96 0,1 2-16 16,4 7 0-16,3-4 0 0,6 6-208 0,2 0-48 15,9-2-128-15,1-5 192 0,10-8-192 0,1-4 144 0,5-2-144 0,2-11 128 16,-1-2-128-16,3-7 0 15,0-4 0-15,0 1 0 0,0-10 128 0,0-1-128 0,0 0 0 0,-4-5 128 16,-3 2-128-16,-1-1 0 0,-1-3-192 0,-4 2 192 31,-4 1-1248-31,-2-3-128 0,-6 0-32 0,-3 0-15376 0</inkml:trace>
  <inkml:trace contextRef="#ctx0" brushRef="#br0" timeOffset="23">26884 10701 14735 0,'-12'-6'640'0,"7"2"160"0,1 1-640 0,2-3-160 0,2 4 0 0,2 0 0 16,2 2 2256-16,3-9 432 0,8 1 64 0,6-9 32 0,7 2 368 0,4 0 80 16,-1 2 16-16,1-4 0 15,0 6-1936-15,-2 1-384 0,0 3-80 0,0-1-16 32,0 4-1504-32,2-3-304 0</inkml:trace>
  <inkml:trace contextRef="#ctx0" brushRef="#br0" timeOffset="24">27873 10086 17503 0,'0'-11'768'0,"0"5"176"0,2 2-752 0,-2 2-192 0,0 2 0 0,2 0 0 0,0 0 2512 0,0 0 480 15,2 4 80-15,3 2 32 0,1 11-1008 0,1 0-208 16,-1 7-32-16,1 5-16 0,4 10-560 0,-3-1-128 16,1 11 0-16,0 4-16 0,-1 5-560 0,-3 3-128 15,-1 3 0-15,-2-4-16 0,-4-3-240 0,2-5-64 31,1-10 0-31,-1-6 0 0,4-8-128 0,0-7 0 16,3-4 0-16,-3-6 0 0,3-5 0 0,2-6 0 16,-1-2 0-16,1-6-176 15,-1-3-1680-15,-1-6-320 0,0 0-80 0,-3-9-13776 0</inkml:trace>
  <inkml:trace contextRef="#ctx0" brushRef="#br0" timeOffset="25">27770 10024 12895 0,'13'-10'576'16,"-4"1"112"-16,3 3-560 0,1-1-128 0,-2 1 0 0,0 2 0 0,6-3 2960 0,10-3 560 15,20-5 128-15,15-4 0 0,12-1 288 0,1 3 48 16,-7 7 16-16,-10 3 0 0,-5 7-2656 0,-13 5-544 15,-8 3-96-15,-8 7-32 0,-7 0-384 0,-7 8-80 16,-3-1-16-16,-7 1 0 0,-4 5-192 0,-5 1 0 16,1-1 0-16,-10 2 0 0,-3 6 0 0,-4 0-256 15,-5 3 48-15,-2-3 16 0,4-6 16 0,-4 4 16 16,-6 2 0-16,-3 2 0 0,1-4 160 0,6-2-192 16,8-10 192-16,7-5-192 0,8-5 192 0,5-3 0 0,8-9 0 15,7 0 0-15,4-4 0 0,6-3 0 0,4-8 0 0,5 0 0 16,2 0 0-16,-1 1 0 0,6-1 0 0,3 2 128 15,7-6-128-15,1 6 0 0,3-4 0 0,-2 6 0 16,-4 11 0-16,-5 0 0 0,-4 0 0 0,-4 7 0 16,-2 3 0-16,-5 3 0 0,-4 6 0 0,-4 0 0 15,-4 7 0-15,-5 2 0 0,-6 4 0 0,-4 4 0 16,-9 4 0-16,-4 7 0 0,-6 0 0 0,-5 0 0 16,-6-3 0-16,2-5 0 0,-2-3 0 0,-4-2 128 15,-9 4-128-15,-2-6 0 0,2 0 128 0,7-8-128 0,3-5 0 16,1-2 128-16,2-9-128 0,2 1 0 0,2-13 128 0,5-3-128 15,3-3 128-15,3-7-128 0,6-1 0 0,1-1-160 16,3-2 16-16,3-2 0 16,2 1-608-16,1 1-112 0,3 0-32 0,0 2-11088 15,5 2-2224-15</inkml:trace>
  <inkml:trace contextRef="#ctx0" brushRef="#br0" timeOffset="26">27653 9539 23039 0,'-10'-2'2048'0,"5"2"-1648"0,3 0-400 0,2 0 0 0,2 0 544 0,0 0 32 0,5 0 0 0,6 0 0 0,8 2 2672 0,13-2 528 16,15-2 128-16,11 0 0 0,8-5-2368 0,6-3-496 16,7-1-80-16,0-4-32 0,0 2-304 0,-6 3-64 15,-9 1-16-15,-11 5 0 0,-6 0-368 0,-6 4-176 16,-9 2 160-16,-7 2-20016 0</inkml:trace>
  <inkml:trace contextRef="#ctx0" brushRef="#br0" timeOffset="27">17819 12541 4607 0,'-6'-9'400'0,"2"5"-400"0,-1-3 0 0,3 3 0 0,2 0 1408 0,0 0 208 0,0 1 48 0,-2-5 0 0,2-1 432 0,0-5 80 16,2-1 32-16,0 2 0 0,3-2 32 0,-1 4 16 15,0 3 0-15,3 4 0 0,-3-1-432 0,2 5-96 16,-2 5 0-16,5-1-16 0,-3 4-288 0,3 5-48 16,2 4-16-16,-1 2 0 0,7 7-560 0,0-3-112 15,5 7-32-15,-3 0 0 0,2 0-368 0,2 4-80 16,1-7-16-16,-1 1 0 15,-4-2-192-15,1-5 128 0,3 0-128 0,-2 3 0 16,1-7 0-16,-5 0 0 0,-7-2 0 0,1-5 0 0,-2 1 0 0,-3-5 0 0,-2 1-208 0,0 1 64 31,-1-6-752-31,-3 3-128 0,0-5-48 0,-3-5-10272 16,-1 3-2064-16</inkml:trace>
  <inkml:trace contextRef="#ctx0" brushRef="#br0" timeOffset="28">18179 12347 11055 0,'-6'-9'480'0,"2"5"112"0,-1 2-464 0,1-2-128 0,2 4 0 0,-2 4 0 15,-1-2 2432-15,-3 2 448 0,-5 9 112 0,-6 6 16 0,0 3 64 16,-5 5 0-16,1 3 16 0,-1 0 0 0,1 4-1392 16,0 0-288-16,-3 2-48 0,0 0-16 0,3-2-480 0,2-2-96 15,4-10-32-15,4-1 0 16,0-2-528-16,3-4-208 0,3-4 176 0,3-7-176 0,2 2-192 0,0-6-128 15,2 0-16-15,2 0-11536 16,4-4-2304-16</inkml:trace>
  <inkml:trace contextRef="#ctx0" brushRef="#br0" timeOffset="29">19148 12440 2751 0,'2'-4'256'0,"-2"2"-256"0,3 0 0 0,-3 0 0 0,0 2 1840 0,0-4 320 16,0 1 64-16,0-1 16 0,-3-4 560 0,3-5 112 15,-2 0 32-15,0-2 0 0,0 5-960 0,-2-5-176 16,0 4-32-16,-1 0-16 0,1 1-32 0,-2-3-16 16,-3 7 0-16,1-5 0 0,-3 5-320 0,0 1-64 15,1-1-16-15,-5 4 0 0,2 2-672 0,-2 2-128 16,0 4-16-16,-2-4-16 0,-2 9-224 0,0 0-64 16,0 4 0-16,-3 2 0 0,3 2-64 0,-2 4 0 0,4-1-128 15,0-1 192-15,2 2-192 0,2 1 176 0,0 5-176 16,5-1 160-16,4 0-32 0,-1-5-128 0,5 3 192 0,2 6-64 15,5 2-128-15,1 0 128 0,5 0-128 0,0-4 128 16,0-3-128-16,4-1 0 0,4-5 0 0,5-4 0 16,1-4 0-16,1-4 0 0,4-7 0 0,-2-2 0 15,2-7-176-15,-3 1 176 0,-1-5-128 0,-4 1 128 16,-3-1-368-16,0 0 16 0,3-4 0 0,-3 3 0 16,-2-3-848-1,-4 4-160-15,-4 3-48 0,-5-1 0 0,-2 3-1040 0,-4 1-224 0</inkml:trace>
  <inkml:trace contextRef="#ctx0" brushRef="#br0" timeOffset="30">18791 12630 9215 0,'-5'-2'816'0,"1"0"-656"0,2 2-160 0,2 0 0 0,-2 0 1856 0,0-5 352 0,-1 3 64 0,-3 0 16 15,0 0 1632-15,1-4 336 0,3 4 64 0,4-1 16 16,5 3-2160-16,1-4-448 0,7 4-64 0,2-2-32 16,7 2-864-16,3-2-160 0,1 0-32 0,2-5-16 15,-2 1-240-15,-1 2-64 16,1-5 0-16,-5 3 0 0,1 2-256 0,-3-3 160 0,0 3-160 0,1 2 128 15,1-5-128-15,-2 1 0 0,1 2 0 0,-3-3 0 16,2 3-320-16,1 0-32 0,-3 0-16 0,0 1-11856 16,-2 3-2384-16</inkml:trace>
  <inkml:trace contextRef="#ctx0" brushRef="#br0" timeOffset="31">19353 12142 6447 0,'0'-4'272'0,"0"2"80"0,0 2-352 0,0-4 0 0,-2 2 0 0,2 0 0 0,0-1 1552 0,2-1 240 0,0-2 64 0,0-1 0 0,4-3 0 0,-1-5 0 0,-1 2 0 0,2 2 0 16,-1 1-480-16,1 1-96 0,-2 1 0 0,1 3-16 31,-1-3 240-31,-2 6 48 0,0-2 16 0,-2 1 0 16,0 3-80-16,-2 0-16 0,2 0 0 0,-4 0 0 16,2 3-512-16,-3 1-96 0,3-4-32 0,0 2 0 15,0 2-320-15,0 0-64 0,2-1 0 0,0-3-16 16,0 0-240-16,0 0-64 0,0 0 0 0,0 0 0 15,0 0-128-15,-2 40 160 0,0-29-160 0,-1 1 160 16,-1 6-160-16,-2 3 160 0,-3 4-160 0,-1 3 160 16,-3 4-32-16,0 4 0 0,0 5 0 0,-2-3 0 15,-2 2 32-15,0 1 0 0,0-1 0 0,-2 3 0 0,0 2-160 16,2-3 160-16,2-4-160 0,0-1 160 0,4-3-32 16,1 0 0-16,1-4 0 0,1 4 0 15,1-9 0-15,1 5-128 0,2-2 192 0,-3-3-64 0,3 1-128 16,-2-1 0-16,-3 1 144 0,1-5-144 0,1 0 0 0,1-8 0 15,4 2 0-15,-3-4 0 0,3-7-160 0,0 2-96 16,2-6-32-16,-2 0 0 16,4 0-672-16,-2-4-144 0</inkml:trace>
  <inkml:trace contextRef="#ctx0" brushRef="#br0" timeOffset="32">20299 12164 10127 0,'-5'-15'896'0,"3"6"-704"0,0 5-192 0,0-4 0 0,0 5 704 0,2 3 128 0,-2 0 0 0,-1-4 16 15,1 0 1072-15,0 2 224 0,0 4 32 0,-2 2 16 16,4 7-432-16,-4 6-96 0,1 8 0 0,1 3-16 16,-2 6-288-16,2 2-48 0,2 7-16 0,-4 2 0 31,2-5-144-31,-5 7-16 0,1 4-16 0,-5 2 0 15,5-8-416-15,-3 2-96 0,1 2-16 0,-3 2 0 0,0 2-416 16,1-4-176-16,-1-4 128 0,3-9-128 0,1-8 0 0,1-11 0 16,2-9 0-16,1-8 0 0,3-2 0 0,0-7 0 15,0-1 176-15,0-11-176 0,3-3 256 0,-3-6-32 16,2-4-16-16,2-4 0 0,0 0-80 0,0-1-128 16,3-8 176-16,-1 3-176 0,1-1 0 0,-1 2 0 15,2-1 0-15,1 3 0 0,2 3 0 0,-1-2 0 16,1 3 0-16,0 3 0 0,1-2 0 0,1 2 0 15,2 0 0-15,4-2 0 0,0-3 0 0,3 5 0 0,-3 2 0 0,2 5 0 16,0 5 0-16,-1 1 0 0,1 6 0 0,-4 5 0 16,-2 3 0-16,0 7 0 0,-2 5 0 0,-3 5 0 15,3 3 160-15,-2 6 32 0,1 9 0 0,3 2 0 16,0 6 0-16,0 6 16 0,4 7 0 0,1 0 0 16,-1 9-208-16,-4 1 144 0,0 1-144 0,-3 0 128 15,-1-3-128-15,-3-2 0 0,-1-1 0 0,-1-5 0 16,-1-13-320-16,-1 4-64 0,2-6 0 0,-2-2 0 15,1-6 0-15,-3-3 0 0,0-2 0 0,-2-8 0 16,0-2-272-16,0-3-64 0,0-5-16 0,0 1 0 16,-2-8-1216-16,0 1-240 0</inkml:trace>
  <inkml:trace contextRef="#ctx0" brushRef="#br0" timeOffset="33">20256 12587 20271 0,'0'-6'1792'0,"0"2"-1424"0,2 4-368 0,2-7 0 0,1 5 2064 0,-1 0 352 0,2 2 64 0,9-8 16 0,6 1 464 0,11-3 112 0,9 3 0 0,-1 1 16 16,-1 2-2176-16,-5 4-432 15,-2 4-96-15,0 2 0 0,0 5-384 0,-3 2-256 0,-1 1 32 0,-2 4-18112 16</inkml:trace>
  <inkml:trace contextRef="#ctx0" brushRef="#br0" timeOffset="34">22810 12698 9215 0,'0'-4'816'0,"2"-3"-656"0,-2 5-160 0,0-4 0 0,0 4 1088 0,-2 0 176 15,2-9 32-15,-2-6 16 16,-3-4 768-16,-3-5 160 0,-1-2 16 0,-3 1 16 0,1 3-608 0,-2 5-128 0,-2 2-32 0,0 2 0 15,-2 3-752-15,0 1-160 0,2 4-16 0,-2 1-16 16,0 2-336-16,2 4-64 0,0 0-16 0,3 0 0 31,-1 6-320-31,0 1-64 0,0 8-16 0,3-3 0 0,-1 3-224 16,0 6-48-16,3 3-16 0,-1 4 0 0,5 1 784 0,0 3 144 0,2 5 48 0,-1-1 0 31,3 0-96-31,3-2-16 0,1 0 0 0,2-2 0 16,5 0-80-16,2-9-32 0,4-6 0 0,2-6 0 15,0-3 368-15,5-12 80 0,1-6 16 0,1-5 0 16,3-4-32-16,-1-11-16 0,0-4 0 0,2 0 0 0,-5-5-240 16,-4-1-32-16,1-1-16 0,-7 5 0 0,-3 6-336 15,-3-2 0-15,-3 1-192 0,-1 3 64 0,-1 0-128 0,-4 7 0 16,0 6-16-16,-2 2 0 16,0 5-176-16,-3 1-48 0,1 3 0 0,0 2 0 0,2 2 224 0,-3 4 32 15,1 3 16-15,0 3 0 0,2 1 224 0,0 2 0 16,0 6 0-16,2 8 0 0,0 3 0 0,0 6 160 15,2 3 0-15,2-7 0 0,2-2-16 0,3-1 0 16,4 3 0-16,2-4 0 0,6-5-144 0,0-6 0 0,0-6 0 0,5-7 0 16,2-8-144-16,2-2-64 0,-1-9-16 0,-1-2 0 15,-2-5 224-15,-1-1 160 0,-4-3-32 0,1-1 0 16,-5 3 32-16,-2-3 0 0,-5 5 0 0,1-5 0 16,-2 5 96-16,-3-3 0 0,0 1 16 0,-1-3 0 15,-1 5 48-15,0-5 16 0,-2 1 0 0,2 5 0 16,3 0-208-16,-3 4-128 0,3 2 160 0,-1 6-160 15,2 3 0-15,-1 6 0 0,-1 2 0 0,1 4-160 16,-1 3 32-16,0 8 0 0,1 0 0 0,-3 9 0 16,2 8 128-16,1-3 0 0,-3 4 0 0,0 1 0 15,3 4 0-15,-5-4 176 0,2-6-16 0,0 2 0 16,3 0-160-16,-3-4 192 0,2-9-192 0,1-4 192 16,-1-7-32-16,3-6 0 0,-3-2 0 0,0-6 0 15,5-7 384-15,0-6 80 0,4-4 16 0,2-9 0 16,-2 0-256-16,2 0-32 0,-2-2-16 0,-3 0 0 0,3-2-336 0,-2 2-160 15,2-1 16-15,-2 6 0 16,-3-1-240-16,-1 9-32 0,-1-1-16 0,-3 7 0 0,1 5 96 0,-2 3 16 0,1 5 0 16,-1 2 0-16,-2 7 128 15,2 1 48-15,1 5 0 0,1 6 0 0,5 2 144 0,-1 5 192 0,3-3-32 0,2 3-16 16,2 2-144-16,2-7 0 0,2-4 0 0,3 0 0 31,6-2-608-31,2-5-160 0,4 1-16 0,-2-5-16 16,4-6-1248-16,-2 0-256 0,3 0-64 0,-1-4-10544 0</inkml:trace>
  <inkml:trace contextRef="#ctx0" brushRef="#br0" timeOffset="35">24516 12423 5519 0,'4'-8'496'0,"-2"2"-496"0,0-3 0 0,0 3 0 0,1 4 576 0,-1-9 0 16,0-6 16-16,2-9 0 0,0-1 864 0,-2-1 160 16,-2 0 48-16,-4 9 0 0,-4 6 464 0,-3 5 112 15,-4 6 0-15,-6 4 16 0,-3 6-432 0,-1-1-96 16,-5 8 0-16,-2 2-16 0,0 4-32 0,-2 7 0 15,2 4 0-15,2-5 0 0,7-1-912 0,2-1-192 16,4 3-48-16,4-2 0 0,4-3-80 0,5 0-32 16,4 1 0-16,4-3 0 0,0-6-176 0,5 0-48 15,2-2 0-15,4-5 0 0,4-4 64 0,0-6 0 0,4-2 0 16,1-7 0-16,-1-6-256 0,1 0 0 0,-1-2 0 0,-2-4 0 16,3 1 0-1,-1-5 0-15,1-5 0 0,-3 4 0 16,0-10-128-16,-2 2 128 0,-2-5 0 0,-2 3 0 15,-2 6-144-15,-2-6 144 0,-1 1 0 0,-1-5-144 0,-3-3 144 0,1 0 0 0,-3 7 0 0,-2-4 0 16,-2 3 0-16,-2 7 0 0,2 5 0 0,-4 5 0 16,-1 10 0-16,1 3 0 0,-2 7 0 0,2 4 0 15,-3 7 288-15,1 8 32 16,2 4 16-16,1 2 0 0,1-1-80 0,2 10-32 0,2 12 0 0,1 12 0 16,3 7-96-16,0 8 0 0,5-7-128 0,0 2 192 15,4-11-192-15,2-6 0 0,4-7 0 0,4-12 0 16,7-4-640-16,0-11-240 0</inkml:trace>
  <inkml:trace contextRef="#ctx0" brushRef="#br0" timeOffset="36">25947 12102 20271 0,'2'0'1792'0,"3"0"-1424"0,-1 2-368 0,0 2 0 0,0 3 464 0,3-3 32 0,5 5 0 0,12 10 0 15,10 8 2368-15,9 7 464 0,1 7 112 0,1-1 16 16,0 3-1648-16,-3-5-320 0,-3 1-64 0,-3-5-16 16,-4-5-976-16,-2 1-208 0,-5-2-32 0,-3-3-16 15,-3-1-176-15,-4-5 0 0,-3-2 0 0,-1-6 128 16,-5-1-256-16,1-1-64 0,-3-7-16 0,-2 0-11616 16,-2-4-2320-16</inkml:trace>
  <inkml:trace contextRef="#ctx0" brushRef="#br0" timeOffset="37">26358 12038 17503 0,'-4'11'768'0,"0"-7"176"0,-1 2-752 16,1 3-192-16,2-1 0 0,-2-1 0 16,0 8 2688-16,-9 2 496 0,-6 17 96 0,-11 13 32 0,-9 12-1040 0,-3 3-208 15,1-2-32-15,3-7-16 0,2-4-1024 0,4-7-208 16,4 3-32-16,3-13-16 0,5 0-496 0,6-9-112 15,5-1 0-15,3-12-128 16,3-1-976-16,3-1-304 0</inkml:trace>
  <inkml:trace contextRef="#ctx0" brushRef="#br0" timeOffset="38">27332 12072 11055 0,'-7'-2'480'0,"3"0"112"15,0 0-464-15,-1 2-128 0,3 0 0 0,-2 0 0 0,0-4 2368 16,-3 1 448-16,-1 3 80 0,-7-4 32 0,-2 2-16 0,-4 0 0 16,1 2 0-16,1 2 0 15,0 0-1200-15,2 5-240 0,-2 3-64 0,0 5 0 0,2 0-576 0,-5 8-128 16,3-1-32-16,-4 5 0 0,4 7-480 0,-3 5-192 15,7 3 176-15,3 5-176 0,5 0 256 0,7-4-32 16,2-1-16-16,5-4 0 0,-1-10-80 0,9 0 0 16,4-3-128-16,3-8 192 0,-5-2-192 0,4-4 176 15,7-5-176-15,4 1 160 0,2-7-160 0,0-7-144 16,0 3 144-16,0-2-208 16,-2-5-448-16,0-4-96 0,-5 2-16 0,-5 3-10880 15,-5-7-2192-15</inkml:trace>
  <inkml:trace contextRef="#ctx0" brushRef="#br0" timeOffset="39">27016 12326 7359 0,'-12'2'656'0,"7"-2"-528"0,1 0-128 0,2 0 0 16,4 0 3344-16,0 0 640 0,5 0 128 0,1-2 32 16,9-3-1248-16,9 5-240 0,4-8-48 0,4 6-16 15,2-7-1504-15,0 5-288 0,4 0-64 0,-3-3-16 16,3 3-1744-16,3-5-368 0</inkml:trace>
  <inkml:trace contextRef="#ctx0" brushRef="#br0" timeOffset="40">28113 11870 19343 0,'-4'4'848'0,"2"-2"192"0,2 3-832 0,0-3-208 0,0 2 0 0,0 2 0 31,0 3 1536-31,2 2 256 0,0 8 48 0,2 10 16 0,3 10 688 0,1 10 144 0,5 2 16 0,-7 2 16 16,3 0-1424-16,-3-6-272 0,1 0-64 0,-3-4-16 31,0-3-512-31,1-4-112 0,-3-8 0 0,2-5-16 16,-2 3-304-16,0-11 0 0,-2 2 0 0,0 0 0 31,0-7-1200-31,-2 1-144 0,2-7-16 0,-4-2-15104 0</inkml:trace>
  <inkml:trace contextRef="#ctx0" brushRef="#br0" timeOffset="41">27947 11842 26719 0,'0'-4'2368'0,"0"0"-1888"16,4 2-480-16,3-3 0 0,-1 3 672 0,3-2 32 16,1 4 16-16,10-6 0 0,11-5 1824 0,14 0 352 0,13-4 80 0,3 5 16 15,3 1-1904-15,-4 7-368 0,-5 4-80 0,-8 5 0 16,-6 1-448-16,-9 5-192 0,-5 4 160 0,-5 0-160 16,-7 4 0-16,-5 1 0 15,-6-1 0-15,-1 7-160 16,-8-1-208-16,-1 3-32 0,-7 0-16 0,-6 0 0 15,-2 2-224-15,-5-3-32 0,-4 5-16 0,-6-2 0 16,-6 0 48-16,-5 2 0 0,-4-2 0 0,-1 0 0 0,6-2 192 0,5-4 32 0,11-7 16 0,7-9 0 16,8-1 48-16,9-9 16 0,6 0 0 0,6-11 0 15,5 1-176-15,4-5-16 16,2-2-16-16,2 0 0 0,4 0 544 0,5-3 0 0,4 1 0 0,2-2 0 16,2 2 1008-16,2 0 144 0,5-3 48 0,4-1 0 15,0 2-352-15,-3 6-64 0,1-2-16 0,-6 8 0 16,-3 7-432-16,-6-2-80 0,1 8-32 0,-5 0 0 15,-3 3-224-15,-3 6 0 0,-3 4 0 0,-9 2 0 0,-1 4 0 0,-10 5-240 16,-3 2 80-16,-9 4 16 0,-4 4 144 0,-4 5 176 16,-3-1-48-16,-8 3 0 0,-2-3 64 0,0-1 16 15,-1-3 0-15,1-2 0 0,0-4-208 0,2-4 128 16,0 0-128-16,4-11 0 0,4-5 128 0,5-3-128 16,2-5 0-16,2-2 144 15,-2-2-528-15,-3-4-128 0,3-2 0 0,0-1-16 16,-2-3-1008-16,2-5-208 0,2 4-48 0,-1-2-13568 0</inkml:trace>
  <inkml:trace contextRef="#ctx0" brushRef="#br0" timeOffset="42">27481 11755 11055 0,'-5'0'976'0,"1"0"-784"0,2 2-192 0,0 0 0 0,2 0 1280 0,-2 3 224 0,-5-3 32 0,1 8 16 0,-3 5 1888 0,-1 7 368 15,-1 5 80-15,1 1 16 0,-1 4-1504 0,-2 0-288 16,-2 13-64-16,-2-3-16 0,0 7-960 16,-4 2-192-1,2 2-48-15,-5-2 0 0,-1 7-400 0,-1-5-96 0,-6-2-16 0,7-4 0 0,1-6-112 0,1-5-16 16,4 0-16-16,2-2 0 0,2-4-176 0,2-5 0 15,4-1-160-15,1-7 160 0,4-2-272 0,1-9 32 16,1 0 16-16,2-1-12240 31,2-5-2448-31</inkml:trace>
  <inkml:trace contextRef="#ctx0" brushRef="#br0" timeOffset="43">21971 16862 3679 0,'-3'-2'320'0,"1"2"-320"0,2-4 0 0,0 2 0 0,0 2 640 0,-2-2 48 0,0-1 16 0,0-5 0 16,-2-1 544-16,-1-1 112 0,1-1 32 0,2 3 0 16,0 5-32-16,0-5 0 0,0 6 0 0,2 2 0 15,0 0 128-15,0 4 32 0,2 2 0 0,0 5 0 16,2 2-128-16,-2 4-32 0,2 4 0 0,1 0 0 16,3 5-96-16,-1 2-32 0,3 4 0 0,3-3 0 0,0 1-256 15,2 2-48-15,4 2-16 0,2-4 0 0,1 2-208 0,1-2-32 16,0 0-16-16,1-5 0 0,-1 3-432 0,-1-7-96 15,-3-4 0-15,0 4-128 0,-2-8 0 0,-2 2 0 16,-2-2 0-16,-3-2 0 16,-1 1 0-16,-5-1 0 0,0-3 0 0,-2-1 0 15,-2 1 0-15,0-8 0 0,0 0-160 0,0-8 160 16,0 1-1680-16,0-1-224 0,0-5-32 0,3 0-12368 0</inkml:trace>
  <inkml:trace contextRef="#ctx0" brushRef="#br0" timeOffset="44">22371 16792 7359 0,'-11'-2'320'0,"7"-2"80"0,0 4-400 0,0 4 0 0,1-4 0 0,1 2 0 0,0 2 1408 0,-2 3 192 0,-5 3 32 0,-1 5 16 0,-1 2 416 0,-2 2 96 0,0 0 16 16,-1 3 0-16,-3-3-640 0,2 4-112 0,0 1-16 0,-2 1-16 15,0 3-112-15,-3 4-32 0,-1 2 0 0,0 4 0 31,-3 5-480-31,-1-1-112 0,1 3-16 0,-1-2 0 0,1-1-320 0,3-8-64 16,4-2 0-16,2-8-16 0,5-9-240 0,5-5 0 0,3-8 128 16,4-4-128-16,7-4-176 0,4-9-80 0,2-2 0 0,6-4-9632 15,4-5-1920-15</inkml:trace>
  <inkml:trace contextRef="#ctx0" brushRef="#br0" timeOffset="45">23151 17018 4607 0,'0'-9'192'0,"0"7"64"0,0-4-256 0,0 1 0 0,0 5 0 0,0-4 0 0,2 2 1152 0,0-2 192 0,0-3 48 0,2-3 0 16,0-1-352-16,-1 0-64 0,-3-4-16 0,0 5 0 15,0-3-32-15,-5 2-16 0,3 3 0 0,-2 1 0 16,-2 1 384-16,-3 0 80 0,0 1 16 0,-1 3 0 0,-3 2 0 0,0 0 0 16,-2 7 0-16,0-5 0 0,1 2-592 0,-4 7-112 15,-1-5-32-15,-2 9 0 0,0-2-128 0,-1 2-16 16,-1 6-16-16,2-4 0 0,-1 4-32 0,3 1 0 15,2-3 0-15,0 2 0 0,0 5-192 0,2 1-32 16,0 5-16-16,3 0 0 0,-1 6-32 0,4-6-16 16,3 5 0-16,4-1 0 0,6-2 80 0,0-2 32 0,7 0 0 15,2 0 0-15,4-5-96 0,4-5-32 0,0-1 0 0,5-4 0 16,-1-6-160-16,3-7 160 0,0-4-160 0,2-4 160 16,2-7-160-16,-1-4-224 0,-1 2 48 0,0-6 16 31,-2 6-800-31,-3-4-144 0,-1 2-48 0,-7 5-13232 0</inkml:trace>
  <inkml:trace contextRef="#ctx0" brushRef="#br0" timeOffset="46">22812 17184 23039 0,'-26'0'1024'0,"14"0"192"0,-1 0-960 0,4 0-256 15,5 0 0-15,2 0 0 0,0 0 2048 0,-3 0 384 16,1 0 64-16,2 0 0 0,2 0-592 0,6-2-128 16,7 2-32-16,6-5 0 0,5 3-1152 0,6-2-224 15,2 2-48-15,2 0-16 0,2 0-304 0,0 2 0 16,5 4 0-16,-1 0-17520 0</inkml:trace>
  <inkml:trace contextRef="#ctx0" brushRef="#br0" timeOffset="47">24473 16607 8287 0,'-4'4'736'0,"0"0"-592"0,2 1-144 0,-1 1 0 0,1-4 832 0,-2 7 144 0,-4 8 32 0,-3 4 0 0,-2 9 1040 0,0 6 192 16,3-4 64-16,1 2 0 0,5 2-928 0,0-2-176 15,-3 4-48-15,3 5 0 0,0-5-736 0,-3 7-160 16,1 8-16-16,0 0-16 0,-1 3-16 0,1 3 0 16,-3-3 0-16,1-7 0 15,-1-5-208-15,1-12 128 0,1-8-128 0,3-14 0 0,2-5 0 0,0-12 128 0,4-10-128 0,2-4 0 32,0-13 464-32,3-2 48 0,1-3 16 0,-1 1 0 0,3-4-112 0,1-1-32 0,-2 3 0 0,1-5 0 31,-3 9-256-31,1-1-128 0,-2 1 0 0,3 0 128 15,-3 0-128-15,3 2 0 0,-1 0 0 0,-1 2 0 0,3 0 0 0,1-2 0 0,0 2 0 0,2-4 0 16,1 2 0-16,1 2 0 0,0 2-160 0,0 4 160 16,0 9 0-16,0 7 0 0,-2 1 0 0,-3 7 0 15,-1 4-144-15,-1 9 144 0,-1 2-128 0,1 10 128 16,-1 0 0-16,-1 5 0 0,3 4 0 0,-1 4 0 16,1 3 144-16,-1-1 112 0,3-2 32 0,2 4 0 15,-1 5-112-15,3 2-32 0,0 2 0 0,2 0 0 16,0 4-144-16,0-2 0 15,0 2 0-15,-2-4 0 0,-2 0 0 0,0 0-144 16,0 0 144-16,-5-10-208 16,-1-1-448-16,-3-8-96 0,0 0-16 0,0-13 0 15,1-2-464-15,-1-7-112 0,-2-4 0 0,-2-4-9520 0</inkml:trace>
  <inkml:trace contextRef="#ctx0" brushRef="#br0" timeOffset="48">24411 17154 18431 0,'-6'4'816'0,"2"-4"160"0,0 0-784 0,4 0-192 0,0 2 0 0,2-2 0 0,2 5 1264 0,0-5 208 0,7 2 32 0,4 0 16 15,8-2 192-15,3 0 32 0,8-2 16 0,-2 0 0 16,2-7-1504-16,0 3-256 0,6-5 0 0,1-2-8992 15,-1 3-1680-15</inkml:trace>
  <inkml:trace contextRef="#ctx0" brushRef="#br0" timeOffset="49">25125 17018 3679 0,'-2'-5'320'0,"0"1"-320"0,2 2 0 0,0-2 0 0,2 2 304 0,-2-3-16 0,0-3 0 0,2-7 0 15,0-6 592-15,2-1 112 0,5-3 32 0,-3 3 0 16,3 1-192-16,-3 2-16 0,3 4-16 0,-3 0 0 15,0 5 272-15,-1 3 48 0,-1 3 16 0,0 2 0 16,-2 2-64-16,-2 0-16 0,0 2 0 0,0 2 0 16,0 5 96-16,-2-3 32 0,2 5 0 0,-2-5 0 15,2 7-112-15,-2 0-32 0,0-1 0 0,0 3 0 16,0 2-80-16,-1 0-32 0,1 0 0 0,-2 5 0 16,2 3-304-16,-2 3-64 0,-1 0-16 0,3-3 0 15,2 5-240-15,0 0-48 0,2 4-16 0,1-4 0 16,3 2-112-16,0 4-128 0,3 2 176 0,2-4-176 15,-3-2 0-15,5 4 0 0,2 0 0 0,2 1 0 0,2-3 0 0,0-7 0 16,-2-3 0-16,0-5 0 0,-2-2 0 0,0-2-144 16,-2-4 144-16,-3-5 0 0,3-2 0 0,2-4 0 15,0-6 0-15,2-5 0 0,2-6 0 0,3-2 176 16,3-4-16-16,-1-7 0 0,1 0 16 0,1-4 0 16,-1-7 0-16,1 1 0 0,-1 0-176 0,-3-1 128 15,-3 3-128-15,-2-1 128 0,-2 8-128 0,-7-1 0 16,1 0 0-16,-5 2 0 0,-2 2 0 0,-2 3 0 15,0 1 0-15,-2 1 0 0,0 4 0 0,0-3 0 0,0 5 0 0,-3 7 0 16,5-1 0-16,-2 0 0 0,2 5 0 0,0 2 0 31,2-1-400-31,1 3-16 0,3 2 0 0,-2 0-9616 0,5 2-1920 0</inkml:trace>
  <inkml:trace contextRef="#ctx0" brushRef="#br0" timeOffset="50">26098 16664 3679 0,'-6'-6'160'0,"4"4"32"0,0 0-192 0,0 2 0 0,-1 0 0 0,1 2 0 0,0 2 2240 0,0 4 416 0,-2 5 80 0,0 4 16 0,-1 9-384 0,3 2-64 16,2 3 0-16,2 1-16 0,0 2-528 0,3 5-96 16,-1 5-32-16,0 3 0 0,-2-6-608 0,3 6-128 15,-1-3-32-15,-2 5 0 16,2 0-656-16,-2-2-208 0,0 0 128 0,-2-7-128 0,0-3 0 0,0-8 0 0,0-12 0 0,3-6 0 16,-1-5-256-16,0-6-16 0,2-4 0 0,3-7-8720 15,3-1-1744-15</inkml:trace>
  <inkml:trace contextRef="#ctx0" brushRef="#br0" timeOffset="51">26022 16713 11055 0,'-11'-6'480'0,"7"2"112"0,0 4-464 0,1-7-128 15,1 3 0-15,4 0 0 0,5-3 2048 0,1-3 384 16,9-7 64-16,7-11 32 0,8-4-256 0,4 4-48 16,2 1-16-16,1 1 0 0,-1 9-160 0,-4 6-16 15,0 5-16-15,-4 6 0 0,-5 4-1312 0,-3 9-256 16,-7 2-48-16,-3 6-16 0,-3 5-384 0,-3 4 0 0,-1 2 0 15,-8 2 0-15,-1 0 0 0,-2 4 0 0,-7 0 0 0,-2 3 0 16,-4 3-352-16,-2-1 48 0,-5 6 16 0,-2 0 0 31,1-2-352-31,-1 0-64 0,0-7 0 0,7-8-16 16,2-6-96-16,6-14-16 0,5-3 0 0,3-9 0 0,5-7 416 0,2-1 80 0,3-5 16 0,3-4 0 16,1-2 48-16,1 4 16 0,-1 0 0 0,4 0 0 15,4-6 624-15,2 0 128 0,2-3 16 0,1 5 16 16,-3 2 256-16,2 4 48 0,0-2 16 0,3 9 0 15,-3 0-272-15,2 3-48 0,-1 8-16 0,-1 1 0 16,2 5-512-16,-1 4 0 0,-3 2 0 0,0 2 0 16,-4 0 0-16,0 7 0 0,-4 1 0 0,-3 1 0 0,-1 6-192 0,-7 2 16 15,-3 3 0-15,-5-1 0 0,-1 4 176 0,-6 1 0 16,-4 2 0-16,-4-3 0 0,-5-1 160 0,0-7 64 16,-1-2 16-16,-3-5 0 0,2-5-112 0,-2-7 0 15,0-5-128-15,2-3 192 0,7-7 240 0,4-5 32 16,4-5 16-16,4-3 0 0,0 0-480 0,1 0 0 15,1 1 0-15,5 1-10864 16,0 0-2192-16</inkml:trace>
  <inkml:trace contextRef="#ctx0" brushRef="#br0" timeOffset="52">24254 16224 6447 0,'-4'0'576'0,"1"-5"-576"0,3 3 0 0,0 2 0 0,0 0 1232 0,0-2 144 0,-2 0 32 0,0 2 0 0,2-6 1040 0,0 1 224 16,4 3 32-16,-4 2 16 0,0 0-672 0,0 0-144 16,41-4-32-16,-24 4 0 0,2 0-416 0,2 2-96 15,3 0-16-15,4 0 0 0,-1 3-192 0,3-3-64 16,8 2 0-16,1 2 0 0,1-1-464 0,3 5-112 16,4-3 0-16,4 1-16 0,0 7-304 0,4-4-64 15,3 1-128-15,-1 1 192 0,7 2-192 0,4-2 0 16,3 2 0-16,1-5 0 0,0-3 0 0,3-1 0 0,8-2 0 15,9-8 0-15,12 0 336 0,9-5-16 0,2-1-16 0,-2 1 0 16,-2 3-160-16,-7-1-16 0,-2-1-128 0,0-1 192 16,-1 1-192-16,-1 2 0 0,-11-1 0 0,3-1 0 15,1-5 0-15,-3-2 0 0,-13 2 0 0,1-4 0 16,1-2 0 0,-4 0 0-16,-9 4 128 0,-9-2-128 0,-10 6 0 0,-15 3 0 0,-9 1-144 0,-12 3 144 15,-9 2-1168-15,-10 2-144 16,-7 0-32-16,-6 0-15248 0</inkml:trace>
  <inkml:trace contextRef="#ctx0" brushRef="#br0" timeOffset="53">20624 15587 10127 0,'-4'-6'896'0,"2"1"-704"0,0 1-192 0,0-2 0 0,2 1 1136 0,0 3 192 0,0-4 32 0,2-3 16 0,0-3 1376 0,4-10 288 0,1 3 48 0,3 2 16 16,3 4-800-16,2 5-144 0,0 6-48 0,2-3 0 15,2 10-880-15,0 1-176 0,1 9-32 0,1 2-16 0,2 4-304 0,-4 7-64 16,3 4-16-16,-3-2 0 0,2 6-416 0,-2-2-80 16,3 2 0-16,-1-4-128 0,0 0 128 0,1-6-128 15,-1-3 0-15,-4-4 0 0,-2-2 0 0,-2-4 0 16,-1 0 0-16,-3-3 0 0,-3-5-288 0,-1 1-64 15,-3-2-16-15,-2 3 0 16,-2-7-784-16,-1 2-176 0,1 2-16 0,-2-8-14560 0</inkml:trace>
  <inkml:trace contextRef="#ctx0" brushRef="#br0" timeOffset="54">21050 15332 4607 0,'-2'0'400'0,"2"0"-400"0,0 0 0 0,-2 4 0 16,2-2 768-16,-2 2 64 0,0 3 0 0,0 1 16 16,-5 9 2720-16,-3 11 528 0,-1-1 128 0,-6 5 0 15,0 2-1344-15,-2 3-256 0,-3-5-64 0,1 2-16 16,2 0-880-16,-4 2-192 0,-1-2-16 0,-1 2-16 16,1 0-672-16,1-2-144 0,-1 0-32 0,1-4 0 15,6-4-320-15,-2-3-64 0,2 1-16 0,2-1 0 16,4-8-192-16,5-2 0 0,4 2 0 0,6-9-11904 15,2 0-2320-15</inkml:trace>
  <inkml:trace contextRef="#ctx0" brushRef="#br0" timeOffset="55">23455 15191 8287 0,'2'-2'736'0,"0"-4"-592"0,-2 3-144 0,0 3 0 0,0 3 1200 0,0-1 208 15,2 2 32-15,1-4 16 0,-3 8 560 0,-3 7 112 16,1 4 32-16,-2 5 0 0,0 4-880 0,0-1-160 0,-1 5-32 0,-1 4-16 15,2 3-176-15,-1 5-48 0,1-1 0 0,-2 4 0 16,-1 4-480-16,1 0-112 0,0 2 0 0,-5 3-16 31,2-3-240-31,1-4 0 0,2-7 0 0,-1-8 0 0,3-6-256 0,2-13-32 0,4-7-16 0,0-5 0 16,2-8 32-16,5-10 0 0,-1-6 0 0,3-9 0 16,0-2 656-16,1-10 128 0,-1-3 16 0,0-8 16 15,-3 0 432-15,3-3 96 16,-1 3 16-16,-1 2 0 0,2 4-512 0,-3 2-80 15,1 5-32-15,1 0 0 0,1-1-464 0,0 3 0 0,1 6 0 0,-1-2 0 16,2 8 0-16,-3-1 0 0,5 1 0 0,-4 5 0 16,2 4 0-16,-3 4 0 0,-1 2 0 0,2 7 0 15,-3 4 0-15,3 4 144 0,-1 1-16 0,1 3 0 16,2 7 80-16,0-4 16 0,-1 10 0 0,1-4 0 0,0 9-224 0,0 3 0 16,2 10 0-16,-5 3 0 0,-1 3 0 0,-1 8 0 15,1 2-160-15,-3 3 160 0,1-1 0 0,-1 1 0 16,0-9 0-16,5-7-128 0,-4-1 128 0,-1-9 0 15,0 0 0-15,-1-13 0 32,-1 0-448-32,-2-4-16 0,0-2 0 0,-2-9 0 0,0 2-592 0,-2-6-112 0,0-4-32 0,-2 0-12496 0</inkml:trace>
  <inkml:trace contextRef="#ctx0" brushRef="#br0" timeOffset="56">23451 15664 22111 0,'-4'-2'976'16,"4"-1"208"-16,0 1-944 0,2 2-240 0,0-4 0 0,0 4 0 0,4 0 2112 0,3-2 384 0,6-2 80 0,4-1 16 0,7 1-992 0,-1 2-208 0,3 2-48 0,-1-6 0 16,3 1-1184-16,0 1-160 0,0-4-192 0,2-1-10496 31,0-2-2080-31</inkml:trace>
  <inkml:trace contextRef="#ctx0" brushRef="#br0" timeOffset="57">24264 15157 11055 0,'-2'0'976'0,"2"-4"-784"15,0 4-192-15,0 0 0 0,0-2 1584 0,0-1 272 16,0 1 48-16,2-2 16 0,1 2 64 0,1-7 0 15,0 7 16-15,3 2 0 0,-1 0-736 0,-2 2-160 0,0 3-16 16,1 3-16-16,-1 1-256 0,0 6-48 0,0-5-16 0,1 7 0 16,-3-2 208-16,2 4 32 0,-2 1 16 0,3-1 0 15,-3 0-176-15,0 2-48 0,0 0 0 0,0 3 0 16,0-3-336-16,0 7-80 0,0-3-16 0,1 5 0 16,1-4-160-16,0 3-16 0,0 8-16 0,1-5 0 15,-3 2-160-15,2 0 128 0,-2 2-128 0,2-4 128 16,3-2-128-16,-1-3 128 0,3-3-128 0,1-5 128 15,3-2 0-15,0-4 0 0,2-5 0 0,2 1 0 16,4-7-128-16,-2-2 192 0,3-2-192 0,-1-3 192 16,-2-1-192-16,2 0 160 0,-1-3-160 0,-1 3 160 15,-2-5-160-15,-2 1 0 0,0-1 144 0,-3 0-144 0,-1-2 0 0,0-1 0 16,-3-1 0-16,-1-2 0 0,1-5 0 0,-2 1 0 16,1-4 0-16,1-5 0 0,-1-2 0 0,1-2 0 15,-1 0 0-15,-3 2 0 16,0 0 0-16,0-2-208 0,-4 2 48 0,0 0 16 0,0 4 144 0,0 1 0 15,-2 5-144-15,0 5 144 0,0-2 0 0,0 6 0 16,-2 3 0-16,-1 3 0 0,1 1-224 0,0 2 80 16,2 4 16-16,-3 0 0 15,3 0-560-15,2 0-96 0,2 0-32 0,1 2 0 16,3 2-1888-16,0 0-384 0</inkml:trace>
  <inkml:trace contextRef="#ctx0" brushRef="#br0" timeOffset="58">25131 15063 11967 0,'0'-2'1072'0,"0"2"-864"0,0 0-208 0,0 2 0 0,0 0 1792 0,0 3 304 15,2-3 64-15,1 6 16 0,-1 3 400 0,0 8 96 16,4 5 16-16,-1 3 0 16,-1 3-1200-16,2 2-224 0,-2 4-48 0,1 2-16 0,-3 1-240 0,0-1-64 0,0 0 0 0,-2 5 0 15,0 2-480-15,-2-5-96 16,0 3-32-16,0-5 0 0,2-2-112 0,-2-4-32 16,-1-4 0-16,3-5 0 0,3-6-352 0,-1-4-80 0,0-4-16 0,2-9 0 46,5-5-1520-46,-1-3-304 0,1-3-64 0,-3-4-12272 0</inkml:trace>
  <inkml:trace contextRef="#ctx0" brushRef="#br0" timeOffset="59">25093 15091 3679 0,'-2'-11'320'0,"2"7"-320"16,0 0 0-16,2 2 0 0,0-5 3200 0,0 5 560 0,3 0 112 16,5-9 32-16,7-4 784 0,7-4 176 0,8-2 16 0,2 0 16 15,0-3-2672-15,-2 9-544 0,-2 5-96 0,-3 6-32 16,-3 1-1040-16,-5 10-192 15,0 3-64-15,-6 1 0 0,-3 8-256 0,1 3-176 0,-5 3 32 0,-1-2 0 16,-3 7-48-16,-4 0-16 16,0 2 0-16,-5 0 0 0,-1 0-48 0,-3 6-16 0,-4 1 0 0,-2-1 0 15,2-4-48-15,-2 2-16 0,0-2 0 0,2-2 0 16,5-11-144-16,-1 1-32 16,2-5 0-16,5-7 0 0,2-3 144 0,2-3 32 0,4-4 0 0,3-6 0 15,1-7 208-15,3 0 128 0,4-2-160 0,-3 2 160 16,3-4 0-16,0 0 0 0,4 2 0 0,1-4 160 15,-1 2-32-15,0 4 0 0,2-1 0 0,1 3 0 16,-1 5 80-16,0 1 16 0,-2 3 0 0,3 4 0 0,1 0-32 0,-4 5-16 16,3 1 0-16,-3 3 0 0,2 4-48 0,-4 0 0 15,-2 4 0-15,0 2 0 0,-4 5-128 0,-3 1 192 16,-4 5-192-16,-2 2 192 0,-4 9-192 0,-2-5 0 16,-2 5 144-16,-5-5-144 0,0 3 0 0,-1-5 0 15,-3-4 0-15,-2-5 128 0,0-3 80 0,-3-5 32 16,1-2 0-16,0-4 0 0,0-3 80 0,-2-3 32 0,1 1 0 15,-3-8 0-15,2 3-144 0,-3-6-16 0,-1-1-16 0,1 0 0 16,1-3 16-16,2 1 0 0,1 0 0 0,3-5 0 16,2-4-192-16,3 0 192 15,1 0-192-15,5 0 192 16,-1-2-512-16,5 0-112 0,0-2-16 0,2 0-17808 0</inkml:trace>
  <inkml:trace contextRef="#ctx0" brushRef="#br0" timeOffset="60">21979 15440 12895 0,'2'0'1152'0,"0"0"-928"0,3 0-224 0,-3 0 0 0,0 0 768 0,2 0 128 0,2 0 0 0,9-6 16 0,0 1 1392 0,2-1 256 16,2-2 64-16,1-5 16 0,-1 2-784 0,-2-4-176 15,0 2-16-15,-2 3-16 0,-2-1-272 0,2-4-48 16,-5 3-16-16,-1-3 0 0,1 2-320 0,-3-2-64 16,-3 0-16-16,0 2 0 0,-4-2-528 0,-2 3-96 0,0-3-32 0,-4 2 0 15,-3 4-256-15,-4 1 0 0,1 4 128 0,-3 4-128 16,-5 0 128-16,-1 2-128 0,0 6 192 0,-5 3-192 16,-1 6 288-16,-5 4-48 0,0 7-16 0,0 6 0 15,0 6-64-15,0 5-16 16,2 4 0-16,4 2 0 0,3 2-144 0,4 1 0 15,6 1 0-15,2-4-176 0,9 0 176 0,4-6 0 0,5-7 0 0,6-4 0 16,6-8 0-16,4-5 0 0,5-2 0 0,4-4 0 16,0 0 0-16,4-4 0 0,0-3 0 0,0 1 0 15,3-7 0-15,-5 0 0 0,-4 0 0 0,-1-4-128 0,3 2-112 16,-2-2-16-16,-4 0 0 0,-3-5 0 16,1 3-1152-16,-7-2-256 0</inkml:trace>
  <inkml:trace contextRef="#ctx0" brushRef="#br0" timeOffset="61">21834 15785 32255 0,'15'-15'1424'0,"-4"4"304"0,4 1-1392 0,-3-1-336 0,1 3 0 0,-2 1 0 16,4 1 1792-16,10-11 304 0,20-4 48 0,8-9 16 15,5 0-1456-15,-3 2-272 0,-4 7-64 0,-4 4-16 31,-8 6-848-31,-1 7-160 0,2 4-48 0,3-4 0 16</inkml:trace>
  <inkml:trace contextRef="#ctx0" brushRef="#br0" timeOffset="62">19996 14731 20271 0,'4'-4'1792'0,"1"-2"-1424"0,-3 3-368 0,-2 3 0 0,-2 0 1136 0,2 0 144 0,0 0 48 16,0-2 0-16,-5 7 912 0,-1 5 176 0,-5 7 32 0,-4 11 16 16,-2 10-832-16,-4 7-160 0,-2 15-48 0,-1 6 0 15,3-3-656-15,-5 14-144 0,1 10-32 0,-1 11 0 16,5 4-192-16,6 7-32 15,6 8-16-15,9 0 0 0,9-8-64 0,8-5-16 0,9-4 0 0,3-4 0 16,3-15-144-16,7-5-128 0,10-5 192 0,0-14-192 16,2-4 0-16,2-10 0 0,0-7 0 0,3-6 0 15,-1-2-192-15,0-9-32 0,-1-2-16 0,-1-11-18928 16</inkml:trace>
  <inkml:trace contextRef="#ctx0" brushRef="#br0" timeOffset="63">26167 14325 18431 0,'-7'0'1632'0,"3"2"-1312"0,2 0-320 0,2 0 0 0,0 2 640 0,-2-2 64 0,2 7 16 0,-3 4 0 16,6 6 1776-16,5 8 368 0,7 5 64 0,8 9 16 16,9 4-1104-16,7 8-224 0,8 6-32 0,6 7-16 15,6 9-528-15,3 6-96 0,2 2-32 0,-4 0 0 16,-7 2-592-16,-8-4-128 0,-9-2-32 0,-10-1 0 16,-5 3-160-16,-11 7 128 0,-3 7-128 0,-14 5 128 15,-5 5-128-15,-7-16 192 0,-9-4-192 0,-2-14 192 16,-2-3-192-16,2-9 192 0,5-5-192 0,-1-1 192 0,1-11 0 0,-1-5 16 15,3-10 0-15,3-12 0 16,6-6-544-16,3-9-112 0,2-5-32 0,9-14-18064 16</inkml:trace>
  <inkml:trace contextRef="#ctx0" brushRef="#br0" timeOffset="64">16673 16053 11967 0,'-12'-4'1072'0,"3"4"-864"0,3-4-208 0,-1 2 0 0,3 2-336 0,2 2-112 0,-2 2-32 0,-1-2 0 15,-1 7 3008-15,0-3 608 0,1 9 112 0,7 4 16 16,3 7-832-16,3-1-192 0,7 9-16 0,0-2-16 15,2 6-864-15,2-3-192 0,3 7-16 0,-1 1-16 16,0 4-592-16,-4-1-112 0,-2 3-32 0,-4-8 0 16,-3-3-208-16,-1-4-48 0,-5-4-128 0,0-4 192 0,-2-16 96 15,-2-3 16-15,0-5 0 0,0-4 0 16,-3-9 144-16,1-6 48 0,2-9 0 0,-2-3 0 16,1-8-272-16,1-5-48 0,2-9-16 0,2 2 0 0,1 0-160 0,3-9 0 15,0 1 144-15,3-3-144 0,2 1 0 0,-1 1 0 16,5 7 0-16,-2 2 0 0,4 4 0 0,0 9 0 15,4 4 0-15,-2 9 0 0,3 4 0 0,-1 6 0 0,-2 6 0 0,0 3 0 16,1 6 0-16,-1 7 0 0,2 1 0 0,-2 5 128 16,3 9-128-16,-1 3 144 15,4 8-144-15,-3 7 160 16,1 5-160-16,-4 0 128 0,-2 0-128 0,0-5 128 16,-4 3-384-16,-2 0-64 0,-3 1-32 0,1-7 0 15,-1-1-800-15,1-8-144 0,-3-5-48 0,3-8-14528 0</inkml:trace>
  <inkml:trace contextRef="#ctx0" brushRef="#br0" timeOffset="65">17696 15857 14911 0,'-22'7'320'0,"12"-7"80"0,-1 2 16 0,3-2 0 0,3 2-416 0,1-2 0 15,0 2 0-15,0 2 0 0,-5 3 2016 0,-2-1 320 16,5 9 64-16,0 2 16 0,1 4-1104 0,5 3-224 16,0 6-32-16,5 4-16 0,-1 4 48 0,2 0 0 0,3 7 0 15,-1 2 0-15,5-2 240 0,2 4 48 0,4-3 16 0,2-1 0 16,-1-7-496-16,1-10-112 0,2-7-16 0,3-8 0 16,-3-4-384-16,3-9-96 0,-1-9-16 0,-1-2 0 15,-1-1-16-15,-4-10 0 0,-1 1 0 0,-4 0 0 16,-1 0-256-16,-2-5 160 0,-3 0-160 0,-3-1 128 15,-3-5-128-15,-4 0 128 0,-3-2-128 0,-5 2 128 16,-5 4-128-16,-4 1 0 0,-3 5 0 0,-5 1 0 16,-3 6 0-16,-2 4 0 0,0 3 0 0,0 4 0 15,2 4 0-15,3 0 0 0,5 0 0 0,5 0 0 16,4 2-176-16,5 0 176 0,8 4-128 0,2-6 128 16,7 2-208-16,1-2 32 0,5 0 16 0,4-2 0 15,3-2-1456-15,5-2-304 0</inkml:trace>
  <inkml:trace contextRef="#ctx0" brushRef="#br0" timeOffset="66">18445 15293 28559 0,'-8'-4'1264'0,"4"4"272"0,-1 0-1232 0,3 0-304 0,0 4 0 0,2-4 0 15,-2 4 128-15,2 5-128 0,0 6 192 0,2 6-192 16,2 11 1968-16,5 2 272 0,-1 9 64 0,1 1 16 15,4 10-1136-15,-3 1-224 0,1 9-64 0,-2-2 0 16,-3-3-544-16,0 1-112 0,-4-1-32 0,1 1 0 16,-3 0-208-16,-3-1 0 0,1-8 0 0,-2 3 0 15,2-8 0-15,0-7 0 0,2-5-144 0,-2-13 144 16,2-8-1136-16,0-5-128 0,0-5-16 0,-2-6-15632 16</inkml:trace>
  <inkml:trace contextRef="#ctx0" brushRef="#br0" timeOffset="67">18156 15698 23039 0,'-4'8'1024'0,"4"-6"192"0,4 7-960 0,-2-9-256 0,2 2 0 16,3-2 0-16,1 2 1744 0,9 0 304 0,11 0 64 0,12-2 16 16,9-4 544-16,7 0 96 0,-1-7 32 0,-2-4 0 31,3 3-1952-31,-5-8-384 0,-2 3-80 0,-5 5 0 0,-1-5-384 0,-7 4 0 0,-6 4 0 0,-2 5-18672 15</inkml:trace>
  <inkml:trace contextRef="#ctx0" brushRef="#br0" timeOffset="68">16499 14378 19343 0,'-2'-4'1728'0,"-1"1"-1392"0,3 3-336 0,0 0 0 0,0 3 1248 0,0-1 176 0,-2 2 48 0,0 4 0 0,2 9 736 0,-2 0 160 0,4 7 16 0,-2 6 16 16,4 2-1024-16,-1 4-208 0,3 0-32 0,-2-2-16 16,3 2-480-16,-3-4-112 0,0 2-16 0,3-8 0 15,-3-3-208-15,0-1-48 0,0-10-16 0,-2-3 0 16,1-3-96-16,-1-6-16 0,-2-4 0 0,0-2 0 31,0-1-128-31,0-10 0 0,2 2 0 0,-2-8 0 16,0-3 0-16,2-1 0 0,2-1-176 0,0-4 176 15,5-13 0-15,2-2-160 0,1 3 160 0,3 1 0 16,2 5-208-16,3 0 64 0,1-1 16 0,2 5 0 16,1 6 128-16,-3 9-192 0,-2 7 192 0,0 3-192 15,0 9 192-15,-1 6 0 0,-4 9 0 0,3 4 0 0,-2 5 0 16,-4 1 144-16,2 3-144 0,-3 6 160 0,3 7-160 0,-2 1 0 15,-3-6-160-15,3 3 160 16,0-5-512-16,2-2 0 0,-3-5 0 0,3-1 0 16,0-9-1344-16,2-6-288 0</inkml:trace>
  <inkml:trace contextRef="#ctx0" brushRef="#br0" timeOffset="69">17251 14320 18431 0,'-17'28'816'0,"6"-9"160"0,2-2-784 0,5-2-192 0,2-2 0 0,2-3 0 15,-2 5 1408-15,2 13 224 0,2 13 48 0,2 12 16 16,7 6 560-16,4-10 112 0,6-4 32 0,0-9 0 16,3-14-1328-16,-1-5-272 0,1-7-48 0,-3-10-16 15,2-6-160-15,-1-7-48 0,-1-6 0 0,-4-2 0 0,-2-7-112 0,-4-2-32 16,-3 0 0-16,-4 0 0 15,-1 1-384-15,-6-5 0 0,-1 0 0 0,-4 4 0 0,-1 2 0 0,-2 3 0 16,-1 3 0-16,-8 3 0 0,3 4-336 0,-4 5 0 16,2 3 0-16,0 1 0 15,2 4-128-15,0 4-32 0,0 0 0 0,2 4 0 16,4 1 32-16,0-3 0 0,7 2 0 0,4-1 0 16,7-1-720-16,1-2-144 0,5 0-16 0,6-2-12544 0</inkml:trace>
  <inkml:trace contextRef="#ctx0" brushRef="#br0" timeOffset="70">17873 13858 5519 0,'-5'5'496'0,"3"-1"-496"0,0 7 0 0,2-7 0 15,2 4 2240-15,-2 1 368 0,0 4 64 0,2 12 16 16,0 16 912-16,3 16 192 0,1 9 48 0,3-2 0 16,-1 8-1328-16,3-10-256 0,-3 2-48 0,1-7-16 15,-1 5-1408-15,-1-9-272 0,-1-2-64 0,3-6-16 16,-1-4-432-16,-2-7-224 0,-1-2 32 0,-1-11 0 15,0-4-2176-15,-4-11-416 0</inkml:trace>
  <inkml:trace contextRef="#ctx0" brushRef="#br0" timeOffset="71">17715 14388 26719 0,'-2'-2'1184'0,"4"0"240"0,0 2-1136 0,2-4-288 15,1 2 0-15,-1 2 0 0,4-2 1616 0,7-3 272 0,9 1 48 0,14-4 16 16,13-5-272-16,0 2-48 0,2-4-16 0,1 3 0 31,1 1-1856-15,5-6-368-16,4 6-80 0,2-8-16 0</inkml:trace>
  <inkml:trace contextRef="#ctx0" brushRef="#br0" timeOffset="72">19429 13496 23951 0,'0'-10'2128'0,"3"-1"-1696"0,-1 3-432 0,0 5 0 15,-2-1 0-15,2-2 0 0,0-5 0 0,0-6 0 16,0-4 1088-16,-2 4 272 0,0 2 64 0,-2 9 16 16,-2 6-144-16,-2 10-16 0,-3 7-16 0,1 9 0 15,-5 8-288-15,-2 13-48 0,-4 17-16 0,0 6 0 16,2-2-96-16,-1 4-32 0,4 9 0 0,1 6 0 16,2 7-256-16,7 2-48 0,4-4-16 0,4-3 0 15,7-2-256-15,4-4-48 0,8-2-16 0,7-6 0 0,4-16-272 0,4-10-64 16,5-10-16-16,6-12 0 15,0-5-2224-15,4-16-432 0</inkml:trace>
  <inkml:trace contextRef="#ctx0" brushRef="#br0" timeOffset="73">20166 14029 30399 0,'0'6'1344'0,"3"-6"288"0,-1 6-1312 0,2-3-320 0,0 1 0 0,3 2 0 16,3 3 1184-16,5 1 160 0,11 18 48 0,10 4 0 15,7 2-112-15,-1 2-32 0,1 0 0 0,-5 1 0 16,-4-3-976-16,-2 2-272 0,-6-8 0 0,-3-3 128 15,-6-2-128-15,-2-1-176 0,-4-12 48 0,-5 1 0 32,-2-7-832-32,-2-4-144 0</inkml:trace>
  <inkml:trace contextRef="#ctx0" brushRef="#br0" timeOffset="74">20597 13884 20271 0,'0'-4'448'0,"-2"2"80"0,-1 2 32 0,1 2 16 0,0 2-576 0,0 0 0 15,-2 3 0-15,-7 7 0 0,-4 10 3312 0,-6 12 544 0,-5 9 112 0,-6 4 32 16,3 0-1824-16,-5 2-352 0,-1 6-80 0,1-1-16 16,0-1-1056-16,0 0-224 0,-2 3-32 0,2 1-16 15,4-14-240-15,7-2-160 0,6-11 192 0,4-5-192 16,4-10-176-16,9-10-144 0,5-3-16 0,5-15-18288 16</inkml:trace>
  <inkml:trace contextRef="#ctx0" brushRef="#br0" timeOffset="75">21506 13888 12895 0,'-2'-19'1152'0,"0"8"-928"0,2 1-224 0,0 1 0 0,-2 3 992 0,2 2 160 0,-2-5 16 0,0 1 16 0,-3-7 1232 0,-1-2 240 0,-3-3 48 0,-1 8 16 16,-5 5-656-16,0 1-128 0,-4 12-16 16,0 1-16-16,-5 10-624 0,3 8-128 0,-5 5-32 0,1 8 0 15,1 9-384-15,1 2-80 0,4 6-16 0,4 1 0 16,4-3-320-16,9 0-80 16,4-2-16-16,9-4 0 0,2-6-224 0,6-5 128 0,4-11-128 0,5-1 0 0,6-11 128 15,-2-5-128-15,2-4 0 0,-2-4 0 16,-2-2 0-16,2-4 0 0,0-5-128 0,0-2 128 15,-7 1-912-15,-1-3-80 0,-5 0-16 0,-4-4-16160 16</inkml:trace>
  <inkml:trace contextRef="#ctx0" brushRef="#br0" timeOffset="76">21266 14141 20271 0,'-5'0'1792'0,"3"0"-1424"0,2 3-368 0,4-3 0 31,1 0 1344-31,-1-3 208 0,4 3 48 0,7-2 0 0,7 2 1024 0,5-4 224 0,7-2 32 0,7-1 16 31,1-1-2496-31,5-1-400 0,4-3-272 0,1-3-15728 0</inkml:trace>
  <inkml:trace contextRef="#ctx0" brushRef="#br0" timeOffset="77">22456 13784 7359 0,'-2'-11'656'0,"0"1"-528"0,2 1-128 0,0 5 0 0,0 0 288 0,0-5 32 16,0-4 0-16,0-8 0 0,0 0 1472 0,0-5 320 15,2 9 48-15,-2 6 16 0,2 9 528 0,-2 9 112 16,2 3 32-16,0 7 0 0,1 9-624 0,-1 8-128 0,-2 9-32 0,0 3 0 15,0 5-1088-15,-2 5-208 0,2 3-64 0,-3 1 0 16,3 0-704-16,0-11 0 16,3-5 0-16,-1-5 0 15,0-3-352-15,0-11-64 0,4-5-16 0,-1-10 0 16,-1-6-208-16,2-6-64 0,1-6 0 0,-1-7 0 0,0-6 704 0,-1-5 0 0,1-4 0 0,-2-8 176 16,1-9 144-16,-1-4 48 0,0-2 0 0,0-3 0 15,3 1-48-15,-1 6-16 0,-2 9 0 0,-1-5 0 16,1 0-304-16,0 1 0 0,2 1 0 0,1 5 0 15,1 1-144-15,1 6 144 0,2 7-128 0,-3 7 128 16,3 2 0-16,1 9 0 0,-1-1 0 0,4 7 176 0,0 9 400 0,0 4 64 16,4 6 32-16,0 6 0 0,2 7-64 15,1 2-16-15,-3 3 0 0,4 7 0 0,3 7-208 0,2 7-32 16,-5-1-16-16,3 3 0 0,-3 2-336 0,-2-1 0 16,-4-9 0-16,-2-6 128 15,-4-9-448-15,-5-3-64 0,-1-7-32 0,-5-5 0 16,-3-1-1184-16,-1-10-256 0</inkml:trace>
  <inkml:trace contextRef="#ctx0" brushRef="#br0" timeOffset="78">22516 14086 26719 0,'-2'-6'1184'0,"4"1"240"0,0 3-1136 0,2-2-288 0,3 2 0 0,-1-2 0 15,5-1 2320-15,8-1 416 0,13-11 80 0,10-2 0 16,9 0-1184-16,1 2-240 0,-3 4-48 0,-5 0-16 15,1 5-1200-15,0-1-128 0,-1 1-256 0,-1 5-18128 16</inkml:trace>
  <inkml:trace contextRef="#ctx0" brushRef="#br0" timeOffset="79">24620 13852 13823 0,'-8'-11'1216'0,"3"5"-960"0,1 0-256 0,0 1 0 0,0 3 448 0,1 0 32 0,-1 0 16 0,-4 2 0 0,-5-4 1424 0,-2-1 304 0,-4 3 48 0,-2 2 16 15,1 0-624-15,5 5-112 0,1 3-16 0,1 5-16 16,2 2-432-16,3 4-96 0,1 2-16 0,5 7 0 15,2-5-416-15,2 7-96 0,5 4-16 0,1-2 0 16,5 6-112-16,2-4-16 0,2 3-16 0,2-3 0 16,0-7-80-16,2 1-16 0,3-2 0 0,4-12 0 0,-1-1 16 0,1-13 0 15,0-4 0-15,-1-5 0 16,-5-1 256-16,-1-5 48 0,0-2 16 0,-4-9 0 0,-2 3-176 0,-4-5-48 16,-3-4 0-16,-1 0 0 0,-5-4-176 0,-4 2-144 15,-2 2 192-15,-3 0-192 0,-6 2 0 0,-2-1 0 16,-4 7 0-16,0 3 0 0,0 10-192 0,-4 1-112 15,-5 3-16-15,2 5 0 0,1 4 16 0,1 5 0 16,3-3 0-16,4 4 0 0,2 1 160 0,6-1 144 0,3 3-208 16,4 0 80-1,4 4-576-15,7-5-96 0,3 3-32 0,8-2 0 16,5 3-1520-16,5-3-304 0</inkml:trace>
  <inkml:trace contextRef="#ctx0" brushRef="#br0" timeOffset="80">25085 13841 8287 0,'0'5'736'0,"0"-5"-592"0,2 0-144 0,0 2 0 16,2 2 800-16,-2 0 128 0,2 0 32 0,3 7 0 16,3 6 704-16,5 11 128 0,5 4 48 0,1 6 0 15,-2 0-528-15,-4-4-96 0,0 1-32 0,-5-4 0 0,-1 1-320 0,-5-6-64 16,-2-5-16-16,1-4 0 16,-1-4 1424-16,-2-7 288 0,2-3 48 0,-2-6 16 15,2 1-1152-15,0-13-240 0,2-2-32 0,1-4-16 0,1-2-544 0,2-5-128 16,1-8 0-16,-1-3-16 0,5 1-240 0,0-4-32 15,4 1-16-15,4-12 0 0,5-2 208 0,0 6 32 16,-5 4 16-16,2 4 0 16,1 7-144-16,-5 2-16 0,0 15-16 0,-4 0 0 15,0 11-608-15,0 6-128 0</inkml:trace>
  <inkml:trace contextRef="#ctx0" brushRef="#br0" timeOffset="81">26771 13773 25791 0,'0'-4'2304'0,"0"4"-1856"0,0 0-448 0,3 0 0 0,-1 2 400 0,0 2-16 0,2 1 0 0,5 1 0 16,3 9 1792-16,10 4 368 0,5 7 64 0,5 6 16 0,5-3-1280 16,3 7-256-16,0-4-64 0,1 2 0 0,-1-2-656 0,-1 0-144 15,-3-4-32-15,-6-7 0 0,0 1-192 0,-7-5 0 16,-4 0 0-16,-2-2 0 15,-6-7-592-15,-3 1-176 0,-1-5-16 0,-5-4-16640 16</inkml:trace>
  <inkml:trace contextRef="#ctx0" brushRef="#br0" timeOffset="82">27057 13677 20271 0,'0'-2'1792'0,"0"2"-1424"0,0 2-368 0,-2 3 0 16,2-3 832-16,-2 2 112 0,-3 5 16 0,-1 5 0 15,-3 10 1568-15,-6 6 320 0,1 6 64 0,-6 9 16 16,-3-3-1200-16,0 7-224 0,-3 6-48 0,0-1-16 16,5-5-928-16,4-5-192 0,4-1-48 0,3-13 0 15,5-5-592-15,3-3-112 16,7-8-16-16,-1-1-11264 0,6-8-2240 0</inkml:trace>
  <inkml:trace contextRef="#ctx0" brushRef="#br0" timeOffset="83">28064 13562 11967 0,'-17'5'528'0,"7"-3"112"0,-1 2-512 0,2 0-128 0,1-2 0 0,-1 3 0 16,1-1 1984-16,-9 2 384 0,-11 7 64 0,-6 8 0 15,-6 3 608-15,-1 6 112 0,1-3 32 0,3 5 0 16,8-4-1456-16,3 6-272 0,5 2-64 0,6 3-16 15,6-5-480-15,7 2-80 0,11 2-32 0,6-6 0 16,4-2-496-16,6-3-96 16,7-1-32-16,0-5 0 0,4-10-160 0,3-3 192 0,1-3-192 0,1-5 192 15,-5 0-192-15,-2-5-176 0,2-1 48 0,-4-2 0 16,0-1-832-16,-6-2-176 16,-1-1-16-16,-3-3-15680 0</inkml:trace>
  <inkml:trace contextRef="#ctx0" brushRef="#br0" timeOffset="84">27649 13937 11967 0,'-6'-6'1072'0,"6"1"-864"15,4 1-208-15,0 0 0 16,2 2 3472-16,3-7 656 0,2 3 128 0,10-7 32 0,13-6-2096 0,13-9-400 16,8-4-96-16,5 3-16 0,0-5-512 0,-5 8-96 15,0-2-32-15,-1 3-11584 16,-8 8-2320-16</inkml:trace>
  <inkml:trace contextRef="#ctx0" brushRef="#br0" timeOffset="85">28682 13388 15663 0,'0'10'1392'16,"2"1"-1120"-16,0 0-272 0,-2-3 0 0,0 1 1856 0,2 4 320 15,0 14 64-15,3 16 16 0,1 12 928 0,3 7 176 16,-1 2 32-16,1-2 16 0,-1-3-2192 0,-1-1-448 16,1-7-96-16,-1-4-16 0,-3-5-656 0,2-8-176 15,1-8-16-15,-1-5 0 16,5-10-1536-16,-3-7-320 0</inkml:trace>
  <inkml:trace contextRef="#ctx0" brushRef="#br0" timeOffset="86">28584 13377 21183 0,'4'-10'1888'0,"1"-1"-1504"0,1 5-384 0,0-3 0 0,1 3 1152 16,1-1 176-16,5-1 16 0,13-7 16 0,14-6 1904 0,18-7 384 16,10 2 80-16,-2 1 16 0,0 8-2400 0,-11 10-496 15,-4 1-80-15,-4 6-32 0,-6 8-464 0,-7 5-80 16,-7 4-32-16,-5 7 0 0,-10 3-160 0,-3 1-176 16,-7 0 48-16,-8 2 0 15,-5 8-624-15,-6-4-112 0,-2 2-32 0,-5 2 0 16,-5 1-400-16,-3-7-96 0,4 0-16 0,-4-3 0 0,-2 3 832 0,-2-8 144 15,4 1 48-15,0-10 0 0,8-2 384 0,5-7 128 0,9-1 0 0,5-7 0 16,7-3 464-16,5-5 112 0,8-7 0 0,6-3 16 16,7-1-368-16,6-7-80 15,6 1-16-15,5-5 0 0,2 2 192 0,2 2 16 0,4 3 16 0,-2 4 0 16,2 3 16-16,-6 8 0 0,-4 6 0 0,-5 1 0 16,-2 8-496-16,-4 3 128 0,-4 7-128 0,-4 6 0 15,-7-1 0-15,-7 9-192 0,-6-1 48 0,-6 10 0 16,-4-6-176-16,-7 7-48 0,-4 3 0 0,-11 5 0 15,-4 4 496-15,-6 5 80 0,-4-8 32 16,-5 1 0-16,-2 0 128 0,2-8 16 0,0-5 16 0,9-10 0 16,6-7-160-16,4-9-48 0,5-5 0 0,3-5 0 15,3 0-192-15,2-7-288 0,3 3 64 0,1-5 16 16,3 1-1248-16,1-3-240 0</inkml:trace>
  <inkml:trace contextRef="#ctx0" brushRef="#br0" timeOffset="87">29591 12724 32255 0,'-2'-15'1424'0,"2"8"304"0,2 3-1392 0,3 0-336 16,1 2 0-16,-2 2 0 0,3 0 720 0,6 2 80 0,8 6 16 0,9 3 0 0,6 4 784 0,0 10 176 0,2 7 16 0,3 7 16 16,4 8-1040-16,-1 8-224 0,1 4-32 0,0 3-16 15,0 6-160-15,-7 0-16 0,-2 3-16 0,-6 3 0 16,-7-1-16-16,-6 3 0 0,-4 5 0 0,-9-2 0 0,-1-7-160 16,-10 5-128-16,-4 15 192 0,-3-1-192 0,-8-2 0 15,1-8 0-15,0-6 0 0,2-9 0 0,4-9 0 0,0-10 0 16,2-9 0-16,2-6 0 0,3-12-144 0,1-8-96 15,3-1-16-15,0-11-13184 16,2-9-2656-16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1:07:23.89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14537 7206 3679 0,'2'-11'320'0,"-2"5"-320"0,2-3 0 0,-2 3 0 0,0 3 304 0,0-1-16 0,-2 0 0 0,0-2 0 0,-2-5 1376 0,-1-4 288 0,-3-2 48 0,-3 0 16 16,3 2-576-16,-5 2-112 0,-2-4-32 0,0 7 0 15,0-5-672-15,-2 2-144 0,0 2-32 0,-4 1 0 16,0-1 64-16,-5 0 16 15,-2 3 0-15,-1 6 0 0,-1-5-32 0,-4 5-16 0,0 2 0 0,-3 0 0 0,-3 2-64 16,-1 5-16-16,-1-5 0 0,-1 6 0 0,1-5-192 16,-3 1-32-16,7 0-16 0,-3 0 0 0,-2 3-16 0,1-5 0 31,1 2 0-31,1 0 0 0,2 5 224 0,1-1 32 0,5 3 16 0,1 0 0 0,-1-1-288 0,0 7-128 16,2-4 128-16,-2 4-128 15,2 4 0-15,0 1 0 0,3-1 0 0,-3 7 0 0,0-1 144 0,0 3-144 16,2 2 160-16,1-2-160 15,3 2 144-15,3 0-144 0,2-5 128 0,4-1-128 16,0 2 176-16,0 1-48 0,2 3-128 0,0 2 192 0,3-2 128 0,-3 5 0 0,2-6 16 16,3 4 0-16,-1 3 176 0,1-6 16 0,1 0 16 15,3 2 0-15,4-2-96 0,0-2 0 16,2 1-16-16,3-1 0 0,1 0-288 0,0 0-144 0,3-2 160 0,2-1-160 16,1 1 144-16,5-5-144 0,3-1 128 0,3-3-128 15,3 0 336-15,1-4-16 0,3 2 0 0,2 0 0 31,4 2-48-31,-2 4-16 0,-2-8 0 0,4 9 0 16,5-3-256-16,4 3 0 0,1 1 0 0,3-4 0 0,-4-1 0 0,2-1 0 0,0 0 0 0,0 0 0 31,0-4 0-31,-1-2 0 0,3-3 128 0,-2 3-128 16,0-4 336-16,4 1 16 0,3-3 0 0,-1 3 0 0,4-3-112 16,1 3-32-16,-1 1 0 0,1 0 0 0,-1-1-208 0,3 1 176 15,4 2-176-15,0-3 160 0,-5-1-160 0,5-3 0 16,0-4 0-16,-2-2 0 0,-7-2 0 0,5-2 160 15,6-2-16-15,0-5 0 0,0 0 176 0,-2-2 16 16,-2-1 16-16,-7-1 0 0,-10 2-112 0,2-2-32 16,4-4 0-16,0-5 0 0,0-3 48 0,0-5 16 15,-6 2 0-15,-2-8 0 0,-1-1 48 0,1-3 0 0,-5-7 0 16,-2 2 0-16,-4-2-144 0,-4 2-32 0,-5-2 0 0,-6 0 0 16,-4 7-144-16,-6-5 0 0,-3 2 0 0,-4 3 128 15,-4-3-128-15,-5 0 0 0,-4-4 0 0,-4 0 0 16,-4 0 0-16,-7-4 0 0,-6 0 0 0,-8-3 0 15,-10 1 0-15,-9 0 0 0,-7 6 0 0,-1-7 0 16,-1 5-224-16,4 7 80 0,9 10 16 0,-1-3 0 16,-2 3 128-16,-1 7 0 0,-1 5 0 0,0 3 0 15,5 6 0-15,-5 7 0 0,2 6 0 0,-2 0 0 16,7 4 0-16,-3 5-192 0,-3 6 64 0,1-2 0 16,7-1-256-16,4 5-32 0,2 0-16 0,7-6 0 15,5 2-1296-15,8-3-272 0</inkml:trace>
  <inkml:trace contextRef="#ctx0" brushRef="#br0" timeOffset="10400.82">19180 11485 2751 0,'0'-3'256'0,"0"3"-256"0,0-4 0 0,-2 4 0 0,2 0 384 0,0 0 48 0,-2-2 0 0,0-2 0 15,0 0-208-15,2-1-32 0,-2 3-16 0,2 2 0 16,0 0-176-16,0 0 0 0,0 0-160 0,-13-32 160 16,6 26 0-16,1-3 192 0,-2 3-16 0,-1 0 0 0,-2 6 608 15,1-5 128-15,-5 3 32 0,-2 2 0 0,2 2-432 16,-4-2-64-16,-3 5-32 0,3-5 0 0,0 0 32 15,-2 0 16-15,2 0 0 0,-1 0 0 0,1 0 96 0,-2 0 16 16,2 4 0-16,-2-2 0 0,1 2-144 0,3-4-32 16,-2 5 0-16,0-3 0 0,6 2 224 0,0-4 32 15,5 0 16-15,6 0 0 0,0 0-224 0,-1 0-64 16,6-4 0-16,1-3 0 0,2 3-32 0,1-2-16 16,3 1 0-16,1-1 0 0,2 0 32 0,2 1 0 0,2 1 0 15,0 2 0-15,4-2-192 0,0 4-48 16,3 0 0-16,-1 4 0 0,3-4 0 0,-3 4-128 0,1 3 192 0,-1-7-64 15,-2 2-128-15,-2 2 0 16,-1-4 0-16,-1 0 0 0,-5 0 0 0,-1 2 0 0,-2 0 0 0,-3 0 0 16,-2 3 0-16,-2-5-144 0,-2 0 144 0,0 0 0 15,-2 0 0-15,-2 0 0 0,-2 2 0 0,-5-2 0 16,0 2 0-16,-4 0 0 0,0 2 128 0,-2-2-128 16,0 1 0-16,-6-1 0 0,-7 2 128 0,-2-2-128 15,0 2 144-15,-2 1-16 0,0 1 0 0,0-4 0 16,4 0 0-16,2 5-128 0,3-5 192 0,4 6-64 15,1-4 192-15,5 3 16 0,3-1 16 0,3 1 0 16,1-1-192-16,3 3-32 0,3-5-128 0,2 2 192 0,2-4-192 16,3 0 0-16,1-2 0 0,5 0 0 0,1-2 272 0,3 0-32 15,5-4-16-15,3 2 0 0,5-5 160 0,-1 0 48 16,3 3 0-16,-2-2 0 0,4 1-272 0,-4 1-160 16,-3 2 192-16,-1 4-192 15,-1 0 0-15,-6 2-272 0,-4 2 16 0,-3 0 16 16,-1 0-320-16,-7 3-64 0,-2 3-16 0,-2-3 0 0,0-3 336 0,-2 3 64 15,-3-1 16-15,1 0 0 0,-3 3 224 0,1-5 0 0,-3 2 0 16,0 1 0-16,-1-3 0 0,-5-2 0 0,0 2 0 0,-3-4 0 16,1-4 0-16,-2 0 0 0,0-2 0 15,1-1 0-15,-1-3 0 0,0 3 0 16,2-3 0-16,0-1 0 0,4 0 0 0,0 5 0 0,4-3 0 0,3 7 0 31,1-2 144-31,5 4-144 0,0 0 0 0,4 0 144 0,2 0-144 0,3 4 0 0,3-4-160 0,5 2-10608 31</inkml:trace>
  <inkml:trace contextRef="#ctx0" brushRef="#br0" timeOffset="14114.49">14976 10654 3679 0,'0'0'320'0,"0"-2"-320"0,0 0 0 0,0 2 0 0,0 0 512 0,0 0 48 0,0-4 0 0,0 0 0 0,2-3 64 0,0 1 16 16,2-1 0-16,1 3 0 0,1-2-16 0,0 2 0 16,5-1 0-16,-2 3 0 0,-1-2-128 0,3 2-32 15,1 2 0-15,1-2 0 0,2 2-160 0,2-3-48 16,0 3 0-16,2 0 0 0,-2-4-256 0,3 4 0 15,-1-2 128-15,2 0-128 0,-2 0 128 0,0-2-128 16,3 1 144-16,1-1-144 0,1 0 256 0,1 2-32 16,1-5-16-16,1 5 0 0,1 0-208 0,2 2 176 15,0-4-176-15,-5 0 160 0,-1 2-160 0,-1-3 0 0,1 3 0 16,-1-2 0-16,0 4 0 0,1 0 0 0,-3 0 0 0,3 0 128 16,-1 2 160-16,0 2 32 0,1 3 0 0,1-3 0 15,3 2-80-15,0 3-16 0,2-7 0 0,-1 2 0 16,1 0-224-16,2 3 144 15,-4-7-144-15,-3 2 128 0,5-4-128 0,-2 2 128 0,2-4-128 16,0-1 128-16,-1-3 112 0,3 1 16 0,0-1 0 0,0 2 0 16,2-1 256-16,0 3 48 0,3 0 16 0,-3 1 0 15,0 3-416-15,0-2-160 0,2 2 128 0,-2 2-128 16,0 1 128-16,2 1-128 0,-1-2 0 0,-1 0 128 16,2 5 0-16,-4-7 0 0,0 0 0 0,0 0 0 15,2-7 288-15,0 3 48 0,0-7 16 0,-2-2 0 16,4 3 192-16,-4-1 32 0,-2 3 16 0,2 1 0 0,2 1-352 15,2-1-80-15,-2 7-16 0,0 0 0 0,0 3-272 0,0 1 0 16,0 2 0-16,1 1 0 0,-1 3 0 0,0-1 0 16,-4 1 0-16,-1-1 0 0,3-1 0 0,2-1 0 15,0-1 128-15,1-1-128 0,1-5 256 0,-2-5-16 16,2 1 0-16,-2 2 0 0,2-2-112 0,-2 1 0 16,0 1-128-16,-2 2 192 0,0 5-192 0,-2-1 0 15,2-2 128-15,-2 2-128 0,0 5 0 0,2-3 0 0,-2 5 0 0,-1-5 0 16,3 1 0-16,-2 1 128 0,0-2-128 0,0 1 0 15,0-1 144-15,-1-1-144 0,3-1 128 0,0-4-128 16,-2 0 0-16,2 0 0 0,0 2 128 0,-2-4-128 16,2 2 0-16,-2-4 0 0,-1 1 0 0,1 1 0 15,-2 4 0-15,0 1 0 0,-1 1 0 16,1 2 0-16,2-2 128 0,-2 5-128 0,3-1 128 0,-1-1-128 16,2 1 160-16,0-1-160 0,0-1 192 0,-2-6-192 15,0 4 208-15,-5 3-64 0,1-7-16 0,-1 2 0 16,-1 0 32-16,-1 0 0 0,1-2 0 0,-1 4 0 15,1-4-32-15,-1 0-128 0,0 0 192 0,-1 0-64 16,-3 0 64-16,0 0 16 0,0 3 0 0,0-3 0 16,-4 2-208-16,0-2 144 0,2 2-144 0,-4-2 128 0,0-2-128 0,-3 0 128 15,-1-1-128-15,2-1 128 0,-5 0-128 16,0 2 0-16,1-2 0 0,-1 1-176 0,-2 1-160 0,-1 0-48 16,-1 2 0-16,-2 0-8560 15,0 2-1712-15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1:08:35.1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14501 9701 911 0,'0'2'0'0,"-2"-2"0"0,2 0 0 0,0 0 0 0,0 0 752 0,2-2 64 0,0-1 16 0,0-1 0 0,4 2 720 0,1-6 160 0,1-1 16 0,1-2 16 16,-3 7-272-16,1-4-64 15,-1 1-16-15,-2 5 0 16,1-2-208-16,-1 2-32 0,-2 2-16 0,-2 0 0 15,0 2-176-15,-2 2-16 0,2-4-16 0,-2 2 0 0,0 3-80 0,2-1-16 0,0-4 0 0,0 0 0 32,0 0-128-32,0 0-16 0,0 0-16 0,17 38 0 15,-9-36 80-15,3 2 16 0,2 1 0 0,1-3 0 16,4 2-176-16,-1-2-16 0,4 3-16 0,2-1 0 16,-1-4-64-16,1 2-16 0,5-2 0 0,-1 2 0 15,3-2-288-15,2-2-48 0,0 0-16 0,0 2 0 16,-2 0 32-16,-2 0 0 0,1 0 0 0,1 0 0 0,-2-4-160 15,0 1 0-15,4 1 0 0,-1 0 0 0,-1 2 176 0,0-4-48 16,2 2-128-16,0 0 192 0,2-1-64 0,-2-1 0 16,2 4-128-16,-2-2 192 0,0 2-64 0,0 0-128 15,0-4 176-15,2 2-176 0,2 0 224 0,-2-1-64 16,5 3-16-16,-1-4 0 0,0 2 0 0,1 2 0 16,-3 0 0-16,2 0 0 0,1 0-16 0,-1 2-128 15,-4 2 192-15,0-1-64 0,-4 1 48 0,0 0 0 16,-1-2 0-16,-1 5 0 0,0-3 32 0,-5 2 16 0,-1-1 0 0,1-1 0 15,0 0 0-15,1-2 0 0,-1 2 0 16,-1-4 0-16,1 0-48 0,-2-6-16 0,1 4 0 0,-3 0 0 16,0-2-160-16,-2-3 128 0,-2 3-128 0,0 0 128 15,-2 1-128-15,-5-1 0 0,-1 4 0 0,-3-2 128 16,-2 2-128-16,-2 0 0 0,-2 0 0 0,-2 2 0 16,-3 2 0-16,-1-4 0 0,-5 7 0 0,2-3 0 15,-4 3-512 1,0-1-64-16,0 2-32 0,-2 3-17168 0</inkml:trace>
  <inkml:trace contextRef="#ctx0" brushRef="#br0" timeOffset="1306.58">18328 9862 5519 0,'0'-2'496'0,"0"-2"-496"0,0 4 0 0,0-4 0 0,0 4 1088 0,0-2 112 0,0-3 16 16,0-5 16-16,2 3 192 0,-2-3 48 0,5-1 0 0,-1 0 0 0,-2 5-80 16,4 6-16-16,-1-4 0 0,1 4 0 0,3 4-288 0,-1-4-48 15,5 6-16-15,0-1 0 0,0 1 0 0,4-2 0 16,4 3 0-16,4-3 0 0,5 2-192 0,2 1-64 15,4-1 0-15,1 1 0 0,-1-3-272 0,4 0-64 16,5 0-16-16,6-4 0 0,5 2-224 0,5-4-64 16,3-2 0-16,2-7 0 0,0 5 128 0,0-11 32 15,2 2 0-15,1-2 0 0,1-2 416 0,0 2 96 0,-4 0 16 16,0 0 0-16,0 2 0 16,-4 2 0-16,-4 5 0 0,-3-1 0 0,-6 1-544 15,-2 3-96-15,-3 3-32 0,-3-2 0 0,-5 2-144 0,0 0 0 0,-4 0 0 0,-4 4 0 16,-5-2 0-16,-1 4 0 0,-3 0 0 0,-2 0 0 15,0 3 0-15,-4-3 0 0,-5 2 0 0,1 5 0 16,-3-5 0-16,-4 5 0 0,0-4 0 0,-2-1-176 16,0 2-896-1,0 3-176-15,0-5-32 0,0 5-14992 0</inkml:trace>
  <inkml:trace contextRef="#ctx0" brushRef="#br0" timeOffset="12437.51">1312 10778 12895 0,'-4'-2'1152'0,"2"2"-928"0,2-5-224 0,0 5 0 0,2 0 576 0,0 0 64 0,0 0 0 0,2 0 16 0,5 5 1008 0,6 1 192 0,4 3 32 0,2 8 16 16,3-5-1120-16,1 5-208 15,1 3-64-15,2-3 0 0,1 4 128 0,-1 2 0 0,2-1 16 0,-7-5 0 16,1 0-256-16,-3-5-48 0,-4 1-16 0,-2-2 0 16,0 0 224-16,-7-1 32 0,-1 1 16 0,-3-3 0 15,-4 1-160-15,0-5-16 0,-4 5-16 0,-3-5 0 16,1 2-416-16,-5 3 0 0,-6-3 0 0,-4 5-176 0,0-5 176 0,-7 3 0 15,-6 1 0-15,-2-1 0 0,-5 2 0 0,-1-3 0 32,1 3 0-32,1-5 0 0,1 0 0 0,3-1 0 15,4-3 0-15,5-4 0 0,3 2 288 0,7-9 32 16,4 1 16-16,5-5 0 0,4 0 304 0,4-4 64 0,2-2 16 0,4 0 0 16,5-9-96-16,2 0-32 0,4-4 0 0,2 1 0 15,4-8 32-15,5-3 0 0,2 1 0 0,2 1 0 16,0 6-304-16,0-5-64 0,-1 3-16 0,1 2 0 15,0 6-240-15,-4 3 0 0,0 6 0 0,-7 6 0 16,-2 4 0-16,-4 9 0 0,-4 7 0 0,-3-1 0 16,-1 9 0-16,-5 4 0 0,0 5 0 0,-2 6 0 15,-4 1 0-15,-3 8 0 0,-1 3 0 0,-3 7 0 16,0 0 0-16,-1 0-192 0,-1 0 192 0,-2 11-160 16,-2 2 160-16,-2 4 0 0,2-3 160 0,2-9-160 0,2-12-160 0,2-14-128 15,5-11-32-15,4-11 0 0,0-8 528 0,2-11 112 16,0-10 0-16,-2-5 16 0,2-10-336 0,2-5 0 15,0-1 0-15,0-20 128 0,2-11 32 16,-4-1 16-16,0 3 0 0,-4 12 0 0,0 7-176 0,-5 16 160 16,1 6-160-16,-3 7 160 0,-2 8-160 0,1 6 0 15,-1 4 0-15,0 5-12128 16,0 2-2416-16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0:56.14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2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0-28T03:00:56.149"/>
    </inkml:context>
  </inkml:definitions>
  <inkml:trace contextRef="#ctx0" brushRef="#br0">2090 6952 3679 0,'0'0'320'0,"-3"0"-320"0,3 2 0 0,0-2 0 0,0 0 704 0,0 0 64 0,-2 0 0 0,2 0 16 16,-2 0 368-16,0 0 64 0,2 0 0 0,0 0 16 16,0 0-320-16,0 0-64 0,0 0-16 0,0 0 0 15,0 0-64-15,0 0-32 0,0 0 0 0,0 0 0 16,0 0-16-16,28-19 0 0,-22 19 0 0,1-2 0 16,-1 2-64-16,0 0-16 0,3 0 0 0,-3 0 0 15,3-4-128-15,1 0-16 0,1 1-16 0,0-3 0 16,-1 2-32-16,3-3-16 15,0 3 0-15,0-2 0 0,-1-3-48 0,1 3-16 0,0-1 0 0,0 3 0 0,4-2 0 16,-2-1 0-16,-2 3 0 0,-1 2 0 16,3 0-96-16,0 0-16 0,0 2 0 0,0 0 0 15,0 2-256-15,0-2 160 0,-5 2-160 0,1 0 128 16,0 0-128-16,2 3 0 0,-5-1 0 0,1-2 128 0,-1 6-128 0,-2-3 0 16,3 3 0-16,-3 1 0 0,1-3 192 0,-1 1 0 15,3-1 0-15,1 2 0 0,-1-8 0 0,2 5 16 16,-1-5 0-16,1 0 0 0,-1 0-208 0,1 0 0 15,-2 2 0-15,-3-2 0 0,3 4 0 0,1-4 0 0,1 0-128 16,2 0 128-16,-3-4 0 0,3 2-128 0,2-3 128 0,0-1 0 16,2 2-128-16,-2-7 128 0,4 5 0 0,-2-3 0 15,-2 3-144-15,0-1 144 0,2 3 0 0,-2-2-144 16,2-1 144-16,0 3 0 0,2-2 0 0,-2 2 0 16,0 1 0-16,-4 1 0 0,2 0 0 0,-5 4 0 15,3 0 0-15,0 5 0 16,2-1 0-16,-2 5 0 0,-3-1 0 0,3 1 0 0,-2 2 0 0,-1 4 0 15,-1 2 208-15,2-2-16 16,-3-2-16-16,1 2 0 0,-1 0-16 0,5-6 0 0,-5-1 0 0,5-3 0 0,0-1-160 0,2-4 128 16,2 0-128-16,0 3 128 0,-4-5-128 0,2 2 0 15,-3-2 0-15,3 4 128 0,-2-4 16 0,0 2 0 16,-2 0 0-16,1-2 0 16,-1 2 128-16,2-2 32 0,-3 0 0 0,1 0 0 0,2-2-112 0,0-2 0 15,-1 0-16-15,1-3 0 16,0 1-176-16,2-5 0 0,2 3 0 0,-2-1 128 0,0-1-128 0,0 1 0 15,-3 1 0-15,1 3 0 0,0-3 0 16,0 6 0-16,2-3 0 0,0 3 0 0,-3 4 0 0,1 3 0 16,-2-3 0-16,-1 6 0 0,-1-1 0 0,2-1 0 15,-3 3 0-15,3-3 0 0,-1 0 0 0,1 1 0 0,2 1 0 0,-2-1 0 16,1-1 0-16,3 3 0 0,0-3 0 0,0-6 0 16,4 0 0-16,-2 0 0 0,0 0 128 0,0 0-128 15,-2 0 0-15,0 0 0 0,-2 2 0 0,0 0 0 31,-3 0 0-31,1 3 0 0,0-5 0 0,-1 0 0 16,1 0 0-16,0 0 0 0,-1 0 0 0,5-5 0 16,-4 3 160-16,2-2 48 0,-1 0 16 0,3-3 0 15,0 1 48-15,0-3 16 0,2 3 0 0,-2 2 0 16,0 2-288-16,0-3 128 0,0-1-128 0,2 2 0 0,-2 2 128 0,0-3-128 16,2 3 0-16,-2-2 0 0,-3 4 0 0,-1 0 0 15,0 0 0-15,-3 2 0 16,-1 2-400-16,1 1-48 0,-1 1 0 0,1-2-9792 15,3-2-1952-15</inkml:trace>
  <inkml:trace contextRef="#ctx0" brushRef="#br0" timeOffset="1">2079 9845 5519 0,'-4'0'496'0,"2"0"-496"0,-1 0 0 0,3 0 0 0,0 0 1056 0,0 0 112 0,0 0 32 0,-2 0 0 0,0 0-96 0,2 0-16 0,0 0 0 0,0 0 0 16,0 0-64-16,0 0 0 0,0 0-16 0,0 0 0 15,0 0 80-15,34-6 0 0,-27 6 16 0,1 2 0 31,5-2-320-31,0 4-64 0,2-4-16 0,0 3 0 16,2 1-352-16,0-4-80 0,2 4-16 0,0-4 0 16,2 2-80-16,1-2-32 0,-1 2 0 0,2-2 0 15,3 2 64-15,2-2 16 0,-1 0 0 0,3 0 0 16,-2 0 0-16,2 0 0 0,-3 0 0 0,1 0 0 16,0 0-224-16,-3 5 144 0,3-3-144 0,-3 0 128 0,1 4-128 0,0-4 0 15,1 3 144-15,1-5-144 0,2 0 0 0,0 0 0 16,2 0 0-16,-3-2 0 0,3-1 160 0,0 1-32 15,2-2-128-15,0 2 192 0,3 2 64 0,-3-2 0 16,0 2 0-16,0-2 0 0,-2 2-48 0,0 0 0 16,0 2 0-16,2 2 0 0,0 0 48 0,0 1 0 15,-4 1 0-15,0 0 0 0,-5-4-16 0,3 3 0 16,0 1 0-16,-1 3 0 0,-1-7-240 0,1 2 176 16,3 2-176-16,0-1 160 0,0 1 0 0,0 0 0 0,2 3 0 0,0-5 0 15,-3 3 0-15,3-5 0 16,5 2 0-16,-3 0 0 0,0-2 128 0,2 1 32 0,4-3 0 15,1 2 0-15,4-2 64 0,-1 0 0 0,5-2 16 16,-2 2 0-16,0 0 16 0,-2 0 0 0,0 2 0 0,-5-2 0 16,3 4-176-16,-3-4-48 0,-4 0 0 0,5 2 0 15,1 2-192-15,1-2 0 0,0-2 0 0,-1 3 0 16,-1-3 0-16,5 0 128 0,8 0-128 0,1-3 0 16,7 1 0-16,-2 2 128 0,1-6-128 0,1-3 0 15,-2 3 224-15,-3 0-48 0,-1-3-16 0,-5 3 0 16,0-1-160-16,2 1 0 0,-2 2 144 0,2 2-144 15,3-3 0-15,-1 5 0 0,-4-4 0 0,5 4 0 0,1 0 0 0,-1-4 0 16,-1 2 0-16,0-3 128 0,-1 1-128 0,-1-2 0 16,2-1 0-16,-2 1 128 0,5-5-128 0,-5 3 0 15,-2 1 128-15,3 1-128 0,3 6 144 0,3-6-144 16,4 6 192-16,-3-2-192 0,-5 2 128 0,1-3-128 16,7 3 0-16,-4 0 0 15,-5-4 0-15,1 2 0 0,3-4 0 0,-1 1 0 0,-1 1 0 0,3 2 0 0,-1-2 0 16,3-1 0-16,2 1 0 0,0 2 0 0,0-4 0 0,-2 1 0 15,-1 5 0-15,-3-4 0 0,0 2 0 0,-5-2 0 16,2 2 128-16,1-3-128 0,-3 5 0 0,4-6 0 16,1 4 160-16,-1 0-160 0,3-5 128 0,2 3-128 15,2 0 160-15,2 0-160 16,0 1 192-16,0-3-192 0,-7 0 192 0,5 1-192 0,2-1 192 0,-4 2-192 16,-2-5 0-16,-3 7 0 0,5-2 0 0,-7 2 0 15,5 0 0-15,-5 2 0 0,1 2 0 0,-1 0 0 16,-2 4 0-16,-2-1 0 0,-2 1 0 0,0 2 0 15,0-5 0-15,-4 1 128 0,0 2-128 0,-5 1 160 16,1 1-160-16,-3-2 192 0,0 3-192 0,-3 0 192 16,-1-1-192-16,-2 1 0 0,0-1 0 0,-3-2 0 15,-1 3 0-15,-2-3 0 0,-3-1 0 0,-2-3 0 0,-1 2 0 0,-1-4 0 16,-2 0 128-16,-5 0-128 0,1 0 0 0,-4 0 0 16,-3 0 144-16,-2 0-144 0,1-4 0 0,-5 2 128 15,-2 2-128-15,-3-3 0 0,1 1 0 0,-2-2 0 16,-3 2 0-16,3-2 0 0,-1-1 0 0,-1 1-192 15,1 2 32-15,-1-2-11968 16,4 4-2400-16</inkml:trace>
  <inkml:trace contextRef="#ctx1" brushRef="#br0">30358 15708 0,'0'0'0</inkml:trace>
  <inkml:trace contextRef="#ctx0" brushRef="#br0" timeOffset="3">3287 12753 8335 0,'0'0'0'0,"0"-2"0"0,0 2 0 0,2 0 192 0,0-4-192 0,-2 2-272 0,2-2 64 0,2-3 16 0,3-8 0 0,-1 3-16 0,0 1 0 0,1 0 16 15,-3 5 192-15,0 2-208 0,1-3 80 0,-1 3 128 16,0 4 240-16,-2 0 144 0,3 0 48 0,-3 0 16 15,2 0 448-15,0 2 96 0,0 0 16 0,-1 0 16 16,1 3-224-16,0-3-32 0,0 2-16 0,-2 0 16 0,3-2-384 0,-3 3-64 16,2 1-32-16,0-2 16 0,1 1 208 0,-3 1 64 15,2-4 0-15,-2 2 0 0,2 1 144 0,1-3 32 16,-1 2 0-16,0 0 16 0,0-4-496 0,1 2-96 16,-1 3-32-16,0-3 16 0,1 2-160 0,-3 0 0 15,0-2-160-15,0 3 160 0,-2-1 0 0,0-2 0 0,0 2 0 0,-2 1 0 16,0-1 768-16,0-2 48 0,-3 2 16 0,-1-2 32 31,-1 3 192-31,-1-5 32 0,-3 0 16 0,1 2 0 16,1-2-80-16,1 0-32 0,-3 0 0 0,-2 0 0 0,-2 0-432 0,-4-2-96 0,2 2-16 0,-2 0 0 15,2 0-448-15,0-5 0 16,0 3 0-16,-2 2 0 0,-1-6 0 0,1 2 0 16,2-1 0-16,-2 3 0 0,-2-2 0 0,2 4 0 15,-1-4 128-15,1 4-128 0,2 0 0 0,0 0 0 0,2 4 0 0,0-4 0 16,3 4 0-16,3 3 0 0,1-5 0 0,3 0 0 15,1 4 0-15,2-6 0 0,2 2 0 0,2 3 0 16,2-5 0-16,3 0 0 0,5-5 0 0,3-1 0 16,5 0 176-16,3-3 32 0,5-4 16 0,1 3 0 15,3-1 224-15,0 5 64 0,2-3 0 0,-4 7 0 16,2 2-512-16,-4 0 128 0,0 0-128 0,-1 2 0 0,1 2 0 0,0 1 0 16,-3-5 0-16,1 0 0 0,-1 0 0 0,-3-7 0 15,-1 3 0-15,-2-2 0 0,0 1 0 0,-2-3 0 16,-2 1 0-16,0 1 0 0,-4 0 0 0,-3 1 0 31,1-1 0-31,-3 2 0 0,-2 2 0 0,-4 0 0 16,3-1 0-16,-6 3 0 0,-1 0 0 0,-2 3 0 0,-3-1 0 0,-3 4 0 15,-3-4 0-15,-5 2 0 0,-1 5 0 0,-4-3 0 16,-3 5 0-16,-4 0 0 0,0 1 0 0,2 3 0 16,0-6 0-16,3-1 0 0,-3-3 0 0,2 1 0 15,3-4 0-15,-3-2 0 0,0-2 0 0,1-2 0 16,1-1 0-16,0-3 0 0,5 4 0 0,-2-3 0 15,6 1 0-15,0 2 0 0,0-1 0 0,2 1 0 16,2 4 0-16,2-2 0 0,3 2 0 0,1 0 0 16,1 0 0-16,4-4 0 0,0 2 0 0,4-1 0 15,0 1 0-15,6-2 0 0,3 0 128 0,4 2-128 16,2-5 144-16,2 3-16 0,7 0 0 0,1 2 0 0,1 2 64 0,2 0 16 16,4 0 0-16,0 2 0 0,0 2-208 0,-2 2 0 15,-2 1 0-15,-2 1 0 16,-3 3 0-16,-1 0 0 0,-1-1 0 0,-6-3 0 15,-4-1 0-15,-2 3 0 0,-1-3 0 0,-3 5 0 0,-1-7 0 0,-2 2 0 16,1 1 0-16,-3-5 0 0,-2 2 0 0,-2 0 0 16,-1-2 0-16,-1 3 0 0,-2-1 0 0,-1-4 0 15,-3 0 0-15,-3 0 0 0,-4 0 0 0,0 0 0 16,-2-4 0-16,-3 2 0 0,-3-1 0 0,-3 3 0 0,5-2 0 0,-3 2 0 16,-2 0 0-16,-1-4 0 0,-3 2 0 0,0 2 0 15,6 0 0-15,1 0 0 0,1 0 0 0,5 0 0 16,2 2 0-16,2-2 0 0,7 4 0 0,1-4 0 15,5 2 0-15,2-2 0 0,2 3 0 0,5-1 0 16,1 2 0-16,5-4 0 0,4 0 0 0,4 2 0 16,5-2 0-16,4 2 0 0,2-4 0 0,4 0 0 15,2 2 0-15,3-6 0 0,-10 3 0 0,6 1 0 16,-1 2 0-16,-4 0 0 0,-7 0 0 0,1 0 0 0,0 2-160 16,-3 3 160-16,-2-1-128 0,1 2 128 31,-3 3-2048-31,0-1-336 0</inkml:trace>
  <inkml:trace contextRef="#ctx0" brushRef="#br0" timeOffset="4">3638 14548 6447 0,'-15'0'576'0,"9"0"-576"0,-1 0 0 0,1 0 0 0,2 0 512 0,2 0-16 0,-3 0 0 0,1-2 0 0,-4 2 880 0,-1-4 176 32,1-3 48-32,1 3 0 0,3-7-16 0,2 5 0 0,0-5 0 0,2 5 0 0,2-5-32 0,0 1 0 15,0 1 0-15,2 3 0 16,1 2-272-16,-1-3-64 16,2 5-16-16,-2 0 0 0,1 0-288 0,-1 2-48 15,2 0-16-15,-1 0 0 0,3 0-176 0,1-4-32 16,-3 4-16-16,3 0 0 0,-1-3-192 0,3 1-48 0,-3 0 0 0,5-2 0 15,0 2-16-15,4-3-16 0,0 3 0 0,0 0 0 16,-2 0-32-16,2-2-16 0,2 2 0 0,-2 0 0 16,0 2-144-16,-2 0-32 0,-4 2 0 0,1 0 0 15,6 2-128-15,1 0 0 0,4 1 0 0,3 3 0 16,1-4 0-16,1 3 0 0,-2-5 0 0,1 2 0 16,-1 0 0-16,4 1 0 0,4 1 0 0,0-6-176 15,-2 4 176-15,0-2 0 0,2-2 0 0,0 0 0 16,-4 0 128-16,2-2 48 0,2 2 16 0,-2-2 0 15,-2 4 0-15,1-2 0 0,-1 5 0 0,0-3 0 16,-4 4-192-16,1-4 0 0,1 2 0 0,2 5 0 16,-2-3 0-16,-1-6 0 0,3 5 0 0,2-3 0 15,2 2 0-15,2-4 0 0,3 0 0 0,-1 0 0 16,2 0 0-16,1-4 0 0,-1 2 0 0,-1-3 0 0,-3 5 0 0,-2-4 0 16,4 0 0-16,1-3 0 0,-3 3 0 0,-4 2 128 15,2 2-128-15,2-4 128 0,0 2-128 0,1 0 0 16,1-1 144-16,0 3-144 0,3 0 0 0,-3 3 128 15,2-1-128-15,-1 0 0 0,-1 2 0 0,1-4 0 16,3 0 0-16,3 0 0 0,-5 2 0 0,1 0 0 16,4-2 0-16,-3 2 0 0,1 3 0 0,-3-3 0 0,3 0 0 15,-3 0 0-15,1-2 0 0,-1 4 0 0,5-4 0 16,2 0 0-16,2 0 0 0,0 0 0 0,2 0 0 0,0 0 0 16,2 0 0-16,-2 0 0 0,5 0 0 0,-1 0 0 15,-4 0 0-15,-4 0 0 0,2 3 0 0,-2-3 0 16,2 2 0-16,-2-2 128 0,-5 0-128 0,5-2 128 15,4 2-128-15,0 0 0 0,3 0-128 0,-1 0 128 16,0 2 0-16,0 0 0 0,3 2 0 0,-1-2 0 16,1 2 0-16,-3-1 0 0,0-1 0 0,0 0 128 15,-6-2-128-15,2 4 0 0,4-4-128 0,1 0 128 16,-3 0 0-16,2 2 0 0,5 0 0 0,-1 5-128 16,1-5 128-16,-1 2 0 0,1 2 0 0,1-1 0 15,1 1 0-15,-3 3 0 0,1-3 0 0,-1 5 0 0,-5-7 0 16,3 2 0-16,2 1 0 0,3-1 0 0,-5 0 0 0,5 3 0 15,2-7 0-15,4 2 0 0,-2 1 0 0,4-5 0 16,2 0 0-16,-2 0 0 0,-6 0 0 0,2-5 0 16,4 5 0-16,2-2 0 0,1 0 0 0,1 0 0 15,1 2 0-15,1-6 0 0,3 3 0 0,0 1 0 16,-3-2 144-16,3 2-144 0,4-4 0 0,-3 1 0 16,-1 1 0-16,4 0 0 0,6-3 0 0,1 1 0 0,-5 0-144 15,2 1 144-15,0-1 0 0,0-3 0 0,1 3 0 0,-5 0 0 16,-3-3 0-16,-3 7 0 0,-5-6 0 0,7 1 0 15,6 5 0-15,0-6 0 0,2 5 0 0,0 3 0 16,-2-6 0-16,-2 2 0 16,2-1 0-16,1 1 0 0,-1 2 0 0,0-2 0 15,4 2 0-15,0 0 0 0,1 2 0 0,-1-3 0 0,2 3 0 0,-3-2 0 16,-8 2 0-16,-3-4 0 0,-3 4 0 0,1-6 0 16,4 4 0-16,-1-1 0 0,1 3 0 0,-3 0 128 15,-1 0-128-15,-1 0 0 0,-1 0-128 0,-5 0 128 16,0-4 0-16,-7 2 0 0,-3-2 0 0,-1 0 0 15,-4 1 0-15,0-1 0 0,0 0 0 0,0 2 0 16,-2 0 0-16,-2-1 0 0,0 1 0 0,-2 0 0 0,0 2 0 16,-3-2 0-16,-1 2 0 0,-5-4 0 0,-4 2 0 0,-4 2 0 15,-5-2 0-15,-2-1 0 0,-6 3 0 0,-2 0 0 16,-2 0 128-16,-3 0-128 0,-4 0 0 0,1 0 0 16,-3 0 0-16,-2 0 0 0,-2 0 0 0,0 0 0 15,-3 3 0-15,-1-1 0 0,2 0-128 0,-5-2 128 16,9 0-128-16,0 0 128 31,0 0-640-31,0 0-32 0,0 0-16 0,0 0 0 0,0 0 48 0,-11-32 0 0,18 23 0 0,-1-1 0 16,3-1 32-16,1 3 16 0,1 1 0 0,-2-1 0 15,1 3 16-15,3 1 0 0,-2 4 0 0,-1 0-9024 0,1 0-1808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1:09:40.68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1480 7321 12895 0,'-4'0'1152'0,"2"0"-928"0,0 4-224 0,2-4 0 0,0 2 224 0,-2 0 0 0,0 4 0 0,-3 1 0 0,1 3 1360 0,2 1 272 16,0 2 48-16,0 2 16 0,4 0-896 0,-2 2-192 0,2-5-16 0,0 3-16 15,0-2 32-15,-2 0 16 0,2 2 0 16,-2 4 0-16,0-4 320 0,0 8 64 0,0-1 16 0,-2-1 0 16,4 7-368-16,-4-1-80 0,2 1-16 0,0 4 0 31,-2 6-336-31,0 11-64 0,0 2 0 0,0 13-16 0,0 6 96 0,0 1 32 0,2 5 0 0,0-6 0 15,0-14 0-15,0 6 0 0,2 6 0 0,2 13 0 16,-2 8-112-16,0 9-32 0,2 4 0 0,1 0 0 16,-1-2-176-16,0-4-48 0,0 0 0 0,3-11 0 15,-3-10-128-15,0 3 128 0,-4 5-128 16,2-4 128-16,-2-2-128 0,0-11 128 16,0-11-128-16,3-8 128 0,-1-15 0 0,0-4 0 15,2-9 0-15,-2 0 0 0,0-8-128 0,1-1 192 0,-1 1-192 0,0-3 192 0,0-3-192 0,2-1 0 16,-2-4 0-16,0 0 0 31,-2-4-896-31,3-1-96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1:13:57.85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2224 7346 4607 0,'2'-11'400'0,"0"5"-400"0,0 2 0 0,0-3 0 0,0 3 320 0,1 4-32 0,-1-6 0 0,2-3 0 0,0-1 1552 0,5-3 304 16,-3-6 64-16,1 6 16 0,-3-2-912 0,-2 4-176 16,0 1-48-16,-4 1 0 0,0 1 96 0,-2-1 16 15,-1 5 0-15,-1-5 0 0,-3 1-80 0,1 4-16 0,-3-3 0 0,1 5 0 16,-1 0-208-16,0 2-32 15,-2 4-16-15,1 3 0 16,1-3-272-16,-2 4-48 0,0 5-16 0,3 0 0 0,-1 0-208 0,1-1-48 0,3 5-16 0,1-6 0 16,4 2-240-16,-1-2 0 0,3 3 0 0,0-1 0 15,0 2 0-15,3 0 0 0,-1 0 0 0,0 0 0 16,4 2 0-16,1 0 0 0,1 2 0 0,1-2 0 16,1 4 0-16,3-6 0 0,0 4 0 0,0 1 0 15,2-3 0-15,-5 0 0 0,1 4 0 0,-5-4 0 31,-1-4 0-31,-1 0 0 0,-2 4 0 0,-2 0 0 0,-2-5 0 0,-2 8 0 0,-1 1-128 0,-5 2 128 0,1 3 0 16,-4-3 0-16,1 3 0 0,1-7 0 16,0 0 0-16,1-2 0 0,3-6 0 0,-1-7 0 0,3 2 0 0,1-6 0 15,2 0 0-15,0 0 0 0,0-4 0 0,0 0 0 32,0 2 0-32,2-7 0 0,0 1 0 0,2 3 0 15,0-3-128-15,0 2 128 0,4-1 0 0,-1 1 0 16,1 6 0-16,-2-4 0 0,3 1 0 0,-3 6 0 15,0 1 0-15,0-2 0 0,-1 6 0 0,-1-1-128 0,0 3 128 16,0 1 0-16,-2 0 0 0,0-1 0 0,0-1 0 0,-2 4 0 16,2 4 0-16,-4-7 0 0,1 7 0 0,1-6 0 15,-2 0 0-15,2-1 0 16,-2 1 0-16,1 2 0 0,-1 2 128 0,-2-3-128 0,-1 5 0 0,1 3 144 16,0-3-144-16,-3 0 0 0,3 2 0 0,-3 0 0 15,3-2 448-15,-1 0 0 0,3 2 0 0,0-4 0 16,0 4-96-16,-1 3-16 0,1-1 0 0,2 2 0 15,2 3-48-15,0-1-16 0,2 1 0 0,0-1 0 16,5 1-32-16,-1-3-16 0,3 1 0 0,-1-3 0 16,5-2-224-16,0 0 0 0,2 1 0 0,-1-3 0 0,4-2-128 0,-4 2 128 15,1 0 0-15,0-3-16048 16</inkml:trace>
  <inkml:trace contextRef="#ctx0" brushRef="#br0" timeOffset="1144.42">10976 7457 11055 0,'6'-7'976'0,"1"1"-784"0,-1 2-192 0,-2 4 0 0,3-7 1504 0,1 3 256 0,7-7 48 0,11-3 16 16,6-6 80-16,2 1 16 0,-2 6 0 0,-7-1 0 16,-1 7-1056-16,-5 1-208 0,-4 6-32 0,-5 0-16 15,-1 6 208-15,-1 1 32 0,-3 3 16 0,-3 5 0 16,0-2-400-16,0 2-80 0,-2 2 0 0,-2 2-16 0,0 0-368 0,0-2 128 15,-3 0-128-15,1 2 0 0,-2-2 0 16,-3 5 0-16,-2 1 0 0,1 3 0 0,-1-5 128 0,5-2-128 16,-1 0 128-16,1-4-128 0,0 9 240 0,-1-3-32 15,3-2 0-15,0 2 0 0,-1-2-80 0,3 1 0 16,-2-1-128-16,2-2 192 0,0 0-192 0,0 0 0 16,2-2 0-16,4-2 0 0,0-5 0 0,5 3 0 15,1-7 0-15,1 2 0 0,0 1 0 0,-1-7 0 0,1 4 128 16,-3 2-128-16,1-3 0 0,0 1 0 0,-1 0 0 0,1 2 0 15,-1-1 0-15,-2-1 0 0,1 2 0 0,-3-4 0 16,0 3 0-16,-2-1 0 0,1 2 0 0,-3 1 0 16,2 1 0-16,-4 1 0 0,2-1 0 0,0 1 0 15,0 1 0-15,0 3 0 0,2 0 0 0,-2 2 0 16,2 2 144-16,0 0-144 0,-2-2 128 0,0 4-128 16,0 0 128-16,-2 5-128 0,2-1 0 0,-2-2 128 15,2 5-128-15,0-3 0 0,0 5 0 0,0 4 0 16,0 0 0-16,0 0 0 0,-2 0 0 0,2-3 128 15,-3 1 48-15,3-2 0 0,0 4 0 0,3 0 0 16,-1-5 144-16,2 1 16 0,0-9 16 0,3 0 0 16,-3-8-128-16,-2-2-32 0,0-1 0 0,0-4 0 15,-2-4-192-15,0 0 0 0,0 0 0 0,-2-2 0 0,0-4 0 0,-2 0 0 16,-3-1 0-16,3-4-15968 16</inkml:trace>
  <inkml:trace contextRef="#ctx0" brushRef="#br0" timeOffset="15359.96">1781 8106 4607 0,'-4'-8'400'0,"-1"-1"-400"0,3 7 0 0,2-2 0 0,0 4 576 0,-2-5 48 15,0-3 0-15,-5-3 0 0,1-4 448 0,-2 3 80 16,-1 3 32-16,1 3 0 0,-3 6-368 0,0 2-80 15,1 6-16-15,-5-3 0 16,2 1-96-16,0 0-32 0,2 1 0 0,-1 1 0 16,-1 1 608-16,-2-1 112 0,0 5 32 0,0 0 0 0,-4 6-592 0,-2 0-112 0,4 0-32 0,-3 3 0 15,-1 1-368-15,0 7-80 0,-3 4-16 0,1 2 0 16,4 5 160-16,6-5 16 0,0-9 16 0,5 5 0 16,-1 11 224-16,1 8 32 15,3 9 16-15,1-1 0 0,4 1-160 0,2 2-48 0,5-3 0 0,6-1 0 16,4-3-16-16,6-10 0 0,5 2 0 0,2-3 0 15,-3-5 208-15,5 3 48 0,2 3 0 0,0 0 0 16,-4-3-400-16,-4-6-80 0,-3 1-16 0,1-6 0 16,-5-3-144-16,-2-4 0 0,-2-5 0 0,-5-4 0 15,-3-5 0-15,-1-3 0 0,-4-3 0 0,-4-2 0 16,0-2 0-16,-2-4 0 0,-5-1 0 0,-1-3 128 0,-5-3 0 0,-2 1 0 31,0-3 0-31,-1 2 0 0,1 1-128 0,0-5 0 16,-2 2-160-16,2-4 160 15,2 6-1104-15,0-4-128 0,0-2-32 0,3 0 0 16,1 2-64-16,5-2-16 0,1-2 0 0,1 6 0 16,4-4 496-16,2 3 80 0,0 1 32 0,5 2 0 0,-1 0 400 0,3 1 80 15,-1 1 0-15,3 3 16 0,2 0 240 0,-3 1 0 0,-1 3 0 16,1 2 0-16,1-4 0 0,0 4 0 0,2-2 0 0,-3 0 0 16,5-1 832-16,2 3 48 0,0-4 16 0,4 2 0 15,1 2-64-15,-3 0 0 0,-2 2 0 0,-4 2 0 16,2-1-96-16,-5 1-32 0,3 2 0 0,-2 1 0 15,-1 1-64-15,1 3 0 0,0-5-16 0,-3 5 0 16,-1-1-240-16,-1-3-32 0,-2 4-16 0,-2-3 0 16,-2 1-160-16,0 1-48 0,-4 5 0 0,0-2 0 15,2-2 208-15,-3 3 48 0,-1-3 0 0,-2 4 0 16,-1 2-80-16,-2 2-16 0,3 2 0 0,-5-1 0 16,2 1 48-16,-1 2 16 0,1-6 0 0,-2 5 0 15,3-1-32-15,-5 0 0 0,2-4 0 0,-4 5 0 16,-2 1-64-16,0-2-32 0,-5 5 0 0,1-3 0 15,-1-2-16-15,3-3 0 0,4-1 0 0,0-3 0 0,2 1-208 0,4-6 144 16,5-1-144-16,2-1 128 16,4-7-704-16,6-4-128 0</inkml:trace>
  <inkml:trace contextRef="#ctx0" brushRef="#br0" timeOffset="37317.56">1570 14731 1839 0,'2'7'160'0,"-2"-7"-160"0,2-9 0 0,0 3 0 0,0-1 320 0,1-3 16 0,3-7 16 0,2-9 0 0,5-8-176 0,2-11-48 15,-2 5 0-15,0-1 0 0,-3 7 800 0,-3 5 160 16,-1 1 16-16,-2 4 16 0,-4 5 544 0,0 6 128 0,0 3 0 15,-2 6 16-15,-2 1-32 0,0 3-16 0,2 7 0 0,-3-1 0 16,1 5-448-16,0 6-96 0,0 8 0 0,-1-3-16 16,1 5-304-16,-2 5-48 0,-1 13-16 0,1 8 0 15,0 7-64-15,-1 6 0 0,3 4-16 0,0 3 0 16,1 1-192-16,3-4-48 0,5-2 0 0,-1-4 0 16,0-4-240-16,1-5-48 0,-1 1-16 15,0-3 0-15,0-11-208 0,3 3 0 0,-3-9 0 0,-2-2 0 16,2-6 0-16,-4-7 0 0,-2-4 0 0,0-2 0 15,0 2 0-15,-2-6 224 0,-1-5-16 0,1-1 0 16,4-3 144-16,-4-4 32 0,2-9 0 0,2 0 0 16,-2-4-64-16,0-8 0 0,2-5 0 0,0-8 0 15,0 2-128-15,2-11-16 0,0-6-16 0,0-4 0 16,2 2-160-16,0-9 0 0,1-4 0 0,-3-2 128 0,4 0-128 0,-2 2 0 16,1 6 0-16,-1 7 128 0,0 10-128 0,-2 1 0 15,3 6 0-15,-5 1 0 0,4 6-128 0,-2 1 128 16,4 2 0-16,-1 9 0 0,-1 0 0 0,-2 9 0 15,2 6-144-15,-2 2 144 0,-2 6 0 0,3 5 0 16,-3 6 0-16,0 8 0 0,0 5 0 0,-3 13-128 0,3 10-16 16,0 7 0-16,-2 10 144 0,2 6 0 0,0 1 0 0,0 6-128 15,-2-2 128-15,2 0 0 0,-2-7 0 0,2 3 128 16,2 0-128 0,-2-7 144-16,-2-10-144 0,2-14 160 0,0-7-160 0,0-12 0 0,4-5 0 0,-2-10-176 15,3-5 176-15,-3-11-160 0,2-3 160 0,-2-12-160 31,5-7-928-31,-3-3-176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7:18.76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5806 6922 3679 0,'-4'0'320'0,"0"0"-320"0,2 0 0 0,2 0 0 0,-2 0 864 0,-1 0 96 0,1-4 32 0,-2 2 0 16,-2 0 496-16,1 0 112 0,3-5 0 0,2 3 16 16,2 0-80-16,5 2-32 0,-1-5 0 0,3 3 0 15,1-2-16-15,1-3 0 0,2 3 0 0,2-3 0 16,2 3-512-16,0 4-96 0,0-5-32 0,4 5 0 16,5 2 32-16,4 0 0 0,1 5 0 0,4-1 0 0,-1 6-240 0,2 1-32 15,2 2-16-15,1 2 0 0,1 2-160 0,3 0-48 16,-1 4 0-16,1-6 0 0,1 2-192 0,-1 0-32 15,0-4-16-15,-1-3 0 0,-3 1 160 0,1 0 16 16,3-3 16-16,-1-1 0 0,3-1-32 0,-2-2-16 16,1-2 0-16,3 3 0 15,0-1-80-15,-2 2-16 0,4-1 0 0,0 1 0 0,4-2-192 0,-2-2 144 16,-2 3-144-16,0-5 128 0,2 0-128 0,0-5 160 0,3 3-160 16,-1-2 160-16,2-2 64 0,1-1 16 0,1 3 0 0,1-7 0 15,-3 5-64-15,3 2-16 0,1-5 0 0,-1 7 0 16,1-4-32-16,3-3 0 0,2 3 0 0,4-1 0 15,2-1-128-15,1-3 0 0,1 3 0 0,1-3-176 16,1 0 176-16,-4-4 0 0,-4 5 0 0,0-1 0 16,0 1 0-16,3-3 0 0,1 2 128 0,2-6-128 15,3 0 0-15,-5 0 0 0,-6 2 0 0,4 0 0 16,7-2 0-16,-1 0 0 0,-1 2 0 0,-9 2 0 16,-7 3 176-16,9-5-48 0,11 2 0 0,8-4 0 15,5 2-128-15,-5-4 0 0,2 2 0 0,-4 0 0 16,2 0 128-16,-4 0-128 0,0-2 192 0,-2 6-64 0,2-4-128 0,-2 6 0 15,2-4 0-15,0 5-176 0,0-1 176 0,-3 1 0 16,5 1 0-16,-4 0 0 0,-2 3 0 0,0 2 0 16,1 4 0-16,1 4 0 15,-4-4 0-15,1 4 0 0,1 3 0 0,0-5 0 0,-3 2 0 0,3 0 0 16,-5-4 0-16,1 0 0 0,-3 3 0 0,-4-1 0 16,0 4 0-16,-2-2 0 0,0 3 0 0,0-1 0 15,2 5 0-15,0-7 0 0,6 4 0 0,-3 1 0 16,-6-5 0-16,-1 3 0 0,2-1 0 0,0 5 0 0,0-5 0 0,0 3 0 15,2-1 0-15,0 1 144 0,0-1-16 0,0 1-128 16,-2-7 0-16,-2 0 0 0,-3-2-160 0,-1-2 160 16,-3-5 0-16,-6 1 0 0,-2 0 0 0,-4-5 0 15,-7 0 0-15,-2 1 0 0,-7-1 0 0,-5 0 0 16,-3 1 0-16,-6-1 0 0,-5 5-144 0,-3-3 144 16,-8 1-832-1,-5-1-48-15,-9-1-16 0,-7-3 0 0</inkml:trace>
  <inkml:trace contextRef="#ctx0" brushRef="#br0" timeOffset="1">3517 13518 1839 0,'-7'-5'160'0,"1"1"-160"0,2 2 0 0,2-2 0 0,-1 2 592 0,-1-3 96 0,-7-1 16 0,-3-7 0 0,-6 0 128 0,1-1 16 16,0 1 16-16,2-4 0 0,2 6 112 0,2-4 32 15,5-2 0-15,-1 2 0 0,3 3-96 0,2-8-16 16,4 8 0-16,2 1 0 0,0 5-240 0,2 1-48 16,3 3-16-16,1 0 0 0,3 4 176 0,4 0 48 15,2 5 0-15,2 1 0 0,2-1-336 0,0 3-64 0,-1-3-16 0,1 3 0 16,4 5-176-16,3-2-32 0,4 2-16 0,-2 0 0 15,2-2 128-15,2-1 16 0,4-1 16 0,5-3 0 16,-1-1-112-16,5-3-32 0,7-2 0 0,1 2 0 16,5-4-192-16,-1 0 144 0,3 0-144 0,-4-6 128 15,-5 0-128-15,-2-3 0 0,-4-1 0 0,2-5 0 16,0-2 0-16,0 0 0 0,0 0 0 0,-5 2 0 16,-3 2 0-16,-3 4 0 0,-2 1 0 0,-8 4 0 15,-2 4 0-15,-9 0 0 0,-4 4 0 0,-7 2 0 16,-4 1 0-16,-4 1 0 0,-2 1 0 0,-5-1 0 0,1 1 480 0,-5 1 64 15,-4-1 16-15,-2 1 0 0,-3 1-16 0,-3-2 0 16,-3-1 0-16,-4 3 0 0,-4-1-352 0,-7 1-192 16,-4-2 192-16,3-1-192 0,3-6 240 0,-1-2-64 15,-3 0-16-15,-4-2 0 0,2-2-160 0,0 0 0 16,-4 1 144-16,0-1-144 0,0 2 0 0,0-2 0 16,0 4 0-16,6-2 0 0,7 4 0 0,-3 2 0 15,-4-4 0-15,1 2 0 0,5 5 0 0,3-3 0 16,4 0-144-16,2-2 144 0,7 0 0 0,2 1 0 0,1-3 0 0,6-3 0 15,3 1 0-15,4 0 0 0,5-6 0 0,7 1 0 16,5 1 0-16,7-1 0 0,5-1 0 0,7 2 0 16,8-1 0-16,3 1-144 0,5 2 144 0,0-3 0 15,1-1-128-15,8 1 128 0,5 1 0 0,1-1 0 16,4 5 0-16,2 2-128 0,0 2 128 0,-2 1 0 16,-2 1 0-16,-7-4 0 0,-8 0-128 0,0-7 128 15,-3 3 0-15,-3-4 0 0,-5-1 0 0,-6 1 0 16,-5 1 0-16,-3 1 0 0,-7-3 0 0,-5 7 0 15,-5-2 0-15,-8 2 0 0,-3 0 0 0,-7 2 0 16,-6 0 0-16,-6-2 144 0,-3 4-144 0,-8-4 128 0,-3-3-128 0,-3 3 0 16,-3-8 144-16,-6 3-144 0,-5-1 0 0,-5 1 128 15,-5-3-128-15,-5-3 0 16,-1 9 0-16,6-5 0 0,2 7 0 0,13 2 0 0,8 0 0 0,3 0 0 16,2 4 0-16,6 3-128 0,4 3 128 0,9-3 0 15,6 3 0-15,7-3 0 0,6 3 0 0,2 1 0 16,6 0 0-16,5-1 0 0,4 3 0 0,6 0-128 15,3 0 128-15,2-7 0 0,1 2 0 0,8-1-160 0,10-7 160 16,8 0 0-16,9 0 0 0,6-7-128 16,3 3 128-16,3-4 0 0,3 6 0 0,0-3-128 0,-2 10 128 0,-7 5-8320 15,-11 5-1584-15</inkml:trace>
  <inkml:trace contextRef="#ctx0" brushRef="#br0" timeOffset="2">12688 11570 9215 0,'0'-7'816'0,"0"7"-656"0,2 7-160 0,0-7 0 0,-2 4 1104 0,3 0 192 0,1 5 48 0,2 4 0 0,1 6 64 0,3 0 0 0,-1 2 16 0,1 0 0 0,-1 5-128 0,2-7-16 31,-3 5-16-31,1-1 0 0,-1 3-240 0,1 1-32 0,1 1-16 0,-3 0 0 16,1-7-208-16,-1 0-64 0,-1-2 0 0,3-4 0 0,-1-2-256 0,3-2-64 16,-1-1-16-16,3-1 0 0,-2-5-160 0,2-4-16 31,2-2-16-31,-1-7 0 0,1-5 432 0,5-8 96 0,-3-10 0 0,4-10 16 0,2-16 112 0,3-12 0 16,2-17 16-16,1-5 0 0,-1 1-320 0,-5 3-64 15,1 5-16-15,4-12 0 0,-1-6-208 0,5 4-48 16,-4 5-16-16,4 9 0 0,0 13-176 0,-2 4 0 15,-1 0 0-15,-3 12 0 0,0 8-128 0,-5 9-128 0,2 8 0 0,-1 9-17120 16</inkml:trace>
  <inkml:trace contextRef="#ctx0" brushRef="#br0" timeOffset="3">7498 11472 2751 0,'-11'-19'256'0,"5"6"-256"0,1 2 0 0,1-1 0 0,2 7 1088 0,0-5 192 0,-3-1 16 0,1-4 16 0,0-8 96 0,-5-5 0 0,1-4 16 0,-1-4 0 0,1 6-80 0,-1-2 0 15,1 9-16-15,-1 1 0 0,3 3 160 0,0 6 48 16,1 3 0-16,3 6 0 0,0 8 16 0,2-2 16 16,0 9 0-16,2 8 0 0,5 0-864 0,-1 11-160 15,5 2-32-15,-1 6-16 0,3 0-368 0,2 7-128 16,0-2 0-16,0 6 144 16,2 2-144-16,0-9 128 0,0-3-128 0,0-8 128 0,2-7-128 0,0-5 0 15,0-6 0-15,1-5 0 0,-1-1 0 0,2-7 0 16,0-11 0-16,3-8 0 0,-1-11 0 0,1-17 0 0,1-14 0 15,-1 1 0-15,-5-4 560 0,6-15 176 0,5-21 32 0,4-13 16 32,0 3-128-32,-2-5-16 0,2 0-16 0,-2 4 0 15,-4 22-384-15,0 6-80 0,-1 2-16 0,5 0 0 32,2-2-704-32,3 6-144 0,3 5-16 0,1 8-14640 0</inkml:trace>
  <inkml:trace contextRef="#ctx0" brushRef="#br0" timeOffset="4">8910 11423 2751 0,'-2'0'256'0,"-1"0"-256"0,3-4 0 0,0 2 0 0,0 2 1008 0,3-3 144 0,-3 1 48 0,2-2 0 16,0 2-48-16,2 0-16 0,-2 0 0 0,-2 2 0 15,0 0-16-15,0 0 0 0,0 0 0 0,0 0 0 16,0 0 144-16,0 0 16 0,0 0 16 0,0 0 0 16,39 2-336-16,-33 11-80 0,2 4-16 0,3 2 0 15,2 10-352-15,-2-1-80 0,1 4-16 0,-1 0 0 16,0 4-224-16,-1 0-64 0,-1-6 0 0,-1 0 0 16,1-2-128-16,-3-11 0 0,3 0 144 0,-3-9-144 15,-2-1 0-15,3-12 0 0,-1-1 0 0,1-11 128 16,-1-11 544-16,2-4 112 0,1-6 32 0,2-9 0 15,1-10 128-15,3-7 16 0,0-2 16 0,0-2 0 0,0 2-576 0,4-2-112 16,3-3-32-16,-1 3 0 0,2-2-256 0,3 4 0 16,-1 4-176-16,3 3 176 15,-2-1-1968-15,-1 0-272 0,-1-6-64 0,-1 7-9696 16</inkml:trace>
  <inkml:trace contextRef="#ctx0" brushRef="#br0" timeOffset="5">10658 11412 11055 0,'0'0'480'0,"0"2"112"0,3 1-464 0,-1-1-128 0,-2-2 0 0,2 4 0 0,0 0 1408 0,2 5 272 0,3 8 48 0,3 6 16 0,5 7-384 0,-2 2-80 16,2-9 0-16,0 3-16 0,0-5-752 0,-3-2-128 16,3 0-48-16,-2-2 0 0,0 5 48 0,-2-7 16 0,1 4 0 15,-3-2 0-15,-1-4 96 0,1-3 16 0,-3-1 0 16,1-5 0-16,-1-2 176 0,0-4 32 16,1-4 16-16,1-5 0 0,3-4 224 0,-3-6 32 0,1-3 16 0,2-12 0 15,-1-4-288-15,-1-9-48 0,1-11-16 0,-1-4 0 16,2-4-288-16,-1-11-64 0,1-8-16 0,4-2 0 15,2 4-288-15,0 8 160 0,2 7-160 0,0 10 128 16,5 7-720 0,-3 6-160-16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7:18.92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23176 3823 12895 0,'0'-9'1152'0,"0"-1"-928"0,-2 3-224 0,2 5 0 0,0 0 1136 0,-2-4 176 0,0-5 32 0,0-6 16 0,-3-2 240 0,3 2 32 16,-2 0 16-16,4 6 0 0,-2 2-464 0,2 3-96 15,0 4 0-15,0 0-16 0,4 4 96 0,-2 4 32 16,0 5 0-16,3 2 0 0,1 12-112 0,-2 3-32 0,3 15 0 0,-3 6 0 16,2 4-416-16,-4 11-96 15,5 10-16-15,-3 3 0 0,0-3-208 0,1 7-64 16,1 17 0-16,2 6 0 0,3 3 0 0,-2-7 0 15,-1-13 0-15,-1-8 0 0,-1-9-256 0,-4-12 128 0,2-7-128 0,-2-2 0 16,-2 0 224-16,0-5-64 0,-2-3-16 0,0-9 0 16,-2-4-144-16,0-9 128 0,2-4-128 0,-3-9 128 15,3-2-128-15,0-10-224 0,2-5 48 0,4-10-17616 16</inkml:trace>
  <inkml:trace contextRef="#ctx0" brushRef="#br0" timeOffset="1">23817 4283 2751 0,'-2'-32'256'0,"2"15"-256"0,0-5 0 0,0 7 0 0,0 5 1456 0,2 1 240 0,0 1 48 16,0-9 16-16,5-5 704 0,-1-5 144 0,5-1 16 0,0 9 16 0,-1 10-544 0,-1 9-112 16,-3 3-32-16,0 11 0 15,-1 8-592-15,-1 8-112 0,-2 8-32 0,0 9 0 0,0 2-176 0,-2 10-32 16,0 5-16-16,-2 11 0 0,2 6-544 0,-2 4-96 15,2-7-32-15,-2 3 0 0,2 7-320 0,-2-7 0 0,0-1 0 0,2-18 0 16,-2-9 0-16,-1-6 0 0,1-11 0 0,-2-6-128 31,2-13 128-31,0-12 0 0,0-5 0 0,0-9 0 0,2-4 256 0,-3-12-32 16,3-9 0-16,0-11 0 0,3-6 224 0,-1-9 64 16,2-2 0-16,2-8 0 0,1-6-384 0,3-5-128 15,1-2 0-15,-2 2 144 0,1 6-144 0,1-1 0 0,2 3 0 0,-1-3 0 16,3 5 0-16,0 1 0 0,0 6 0 0,2 9 0 15,2 6-192-15,-2 8 192 16,0 10-160-16,0 3 160 0,-2 9 0 0,-2 6-144 16,2 4 144-16,2 9 0 0,0 9 0 0,0 2 0 15,0 12 0-15,5 5 0 0,-1 8 256 0,0 4 96 16,3 7 16-16,-3-2 0 0,2 8-32 0,3 7 0 16,6 16 0-16,0 14 0 0,2 8-192 0,0 2-144 15,0-2 192-15,-4-9-192 0,-9-19 0 0,0-6 0 16,-4-8 0-16,-2-14-192 15,-2-4-464-15,-4-10-96 0,-3-7-16 0,-4-8 0 0,0-2 448 0,-2-7 64 0,-4 0 32 0,0-6 0 32,-3 0-848-32,-1-4-160 0</inkml:trace>
  <inkml:trace contextRef="#ctx0" brushRef="#br0" timeOffset="2">23796 4877 14735 0,'11'-7'640'0,"-5"3"160"0,2 0-640 0,1-3-160 0,-1 3 0 0,1 2 0 0,4-7 2656 0,8-1 496 0,13-9 112 0,22-9 0 0,10-8-1280 0,2 2-272 16,0-5-48-16,-4 7-16 0,-9 5-928 16,-2 1-176-16,-4 5-32 0,-4 2-16 15,-4 4-1776-15,-3-2-368 0</inkml:trace>
  <inkml:trace contextRef="#ctx0" brushRef="#br0" timeOffset="3">25072 3576 8287 0,'-2'-7'736'0,"-1"-1"-592"0,3 6-144 0,0 2 0 0,0 0 1424 0,-2 0 256 16,2 0 48-16,0-7 16 0,0 5 2000 0,5 4 400 16,-1 5 80-1,-4-7 0-15,17 38-2000 0,-9-8-416 0,3 10-80 0,2 9 0 0,0 9-576 0,-1 10-96 16,1 0-32-16,2 11 0 15,-2 4-480-15,-2 2-96 0,1-6-32 0,3 12 0 0,4 11-192 0,3 7-32 16,1-5-16-16,1-1 0 0,-3-10-176 0,-4-12 0 0,0-8 0 16,0-3 0-16,4 0 0 0,-4-15 0 15,-2-8 0-15,0-17 0 0,-4-9 0 0,-3-10 0 0,1-7 0 0,-1-10 0 16,1-7-208-16,-3-6-32 0,1 4 0 0,-1-13-18080 16</inkml:trace>
  <inkml:trace contextRef="#ctx0" brushRef="#br0" timeOffset="4">26290 4604 13823 0,'-2'-4'1216'0,"2"2"-960"0,0 0-256 0,2-1 0 0,0 3 1104 0,2-6 176 0,1 2 48 0,3-3 0 0,7-3 1168 0,2-5 224 0,7 4 48 0,3 1 16 16,1-1-1472-16,6 5-288 0,2-1-64 0,0-1-16 15,1 1-208-15,-1-1-32 0,-2 3-16 0,-4-3 0 16,-3 6-320-16,1-7-64 0,-2 3-16 0,-3 0 0 16,-2 1-288-16,-4-1 0 0,-2-1 0 0,-2 3 0 15,-4 2-816-15,-5 2-64 0,0 0-16 0,-6 0-13920 16</inkml:trace>
  <inkml:trace contextRef="#ctx0" brushRef="#br0" timeOffset="5">26354 4889 11967 0,'6'-2'1072'0,"1"2"-864"0,-1-4-208 0,-2 0 0 15,1 2 960-15,3-3 160 0,7-1 32 0,8-5 0 16,12-2 1664-16,5 1 320 0,1 3 80 0,-1-1 16 16,-2 3-2208-16,-1 5-448 0,-6 0-96 0,-1 2-13280 15</inkml:trace>
  <inkml:trace contextRef="#ctx0" brushRef="#br0" timeOffset="6">27347 3961 12895 0,'-5'-4'1152'0,"3"0"-928"0,2 1-224 16,0 3 0-16,0 0 1024 0,0 0 144 0,-2 0 48 0,0 3 0 16,2 1 1424-16,-2 7 304 0,4 3 48 0,2 12 16 15,3 6-1856-15,-1 4-352 0,5 5-80 0,-3 5-16 16,3 3 160-16,1 7 32 0,-1 8 0 0,2 4 0 15,0 2-112-15,-1 4-16 0,3-1 0 0,-2-3 0 16,0 0-416-16,0-6-96 16,-3-8 0-16,1-7-16 0,0-13-240 0,-5-6 0 0,0-9 0 0,-1-6 0 15,-3-5 0-15,-2-3 0 0,0-7 0 0,-2-9 0 32,0 1-1424-32,-3-7-176 0</inkml:trace>
  <inkml:trace contextRef="#ctx0" brushRef="#br0" timeOffset="7">27924 4110 11967 0,'-13'0'528'0,"7"0"112"16,-1 4-512-16,3-1-128 0,2 1 0 0,-2 2 0 16,1 3 768-16,-3 1 128 0,-5 18 32 0,-8 10 0 0,-2 11 544 0,-5 5 128 0,1 5 0 0,-3 1 16 15,-6 6-1088-15,-2 2-208 0,-3 0-64 0,1-8 0 16,6-11 784-16,4-9 160 0,5-10 16 0,2-7 16 15,4-8 224-15,4-4 32 0,2-5 16 0,5-10 0 16,4-2-864-16,4-9-192 16,4-2-16-16,5-7-16 0,4 1 16 0,6-5 0 0,0-2 0 0,5 3 0 15,4-3-48-15,2 0 0 16,0 9 0-16,0-5 0 0,6 3-96 0,2 4-32 16,3-1 0-16,2 6 0 0,-9 7 96 0,2 1 16 0,3 8 0 15,-3 2 0-15,0 9 16 0,-1 0 16 0,-3 6 0 0,-2 0 0 16,-2 4-192-16,-3-1-32 15,1 1-16-15,-5 3 0 0,-1-5-160 0,-3-2 128 0,-2 0-128 0,-2-8 128 0,-5 6-128 0,1-6 0 16,-5 1 0-16,-1 3-12064 16,-1-4-2448-16</inkml:trace>
  <inkml:trace contextRef="#ctx0" brushRef="#br0" timeOffset="8">23323 7531 8287 0,'0'-6'736'0,"0"2"-592"0,0-3-144 0,-2 3 0 0,2 0 1248 0,-2-7 224 0,2-6 32 0,-2-11 16 16,0-6 736-16,-1-4 160 0,3 2 16 0,0 0 16 15,-2 2-688-15,2 6-144 0,2 2-16 0,-2 7-16 0,0 9-48 16,0-1-16-16,-2 11 0 0,2 0 0 16,-2 4-560-16,0 5-96 0,0 6-32 0,0 2 0 0,0 4-288 0,-1 0-64 15,3 0-16-15,-2 3 0 0,0 4-192 0,2 3-32 16,-2 6-16-16,2 1 0 0,-2 7 32 0,2 4 0 16,-2-9 0-16,2 18 0 0,0 12-64 0,2 11 0 15,2 15 0-15,5 6 0 16,1 4-192-16,3-6 0 0,-4-15-144 0,-1 3 144 0,-1 5 0 0,1-3 0 15,3 1 0-15,-1-1 0 0,-3-1 0 0,1-4 0 16,-3 0 176-16,-1-6-48 0,0 0-128 0,0-5 0 0,-2-14-128 0,-2 2 128 16,3 2 0-16,-3-5 256 15,0-8-48-15,0-4 0 0,-3-11-208 0,1-6 0 0,0-6 0 0,-2-12 0 16,2-3 0-16,0-9 0 16,0-6 0-16,-1-7 0 15,1-2-512-15,0-6-128 0,2-3-48 0,2-6-17056 0</inkml:trace>
  <inkml:trace contextRef="#ctx0" brushRef="#br0" timeOffset="9">24113 7593 9215 0,'2'-6'816'0,"-2"1"-656"0,0 1-160 0,0 4 0 0,0 0 1712 0,3-2 304 0,-3 2 64 0,2-4 16 15,0 4-208-15,2 4-32 0,-2 2-16 0,-2-6 0 0,9 39-480 16,-5-10-80-16,2 6-32 0,-1 5 0 0,-1 7 96 0,2 4 32 15,1 13 0-15,-1 10 0 0,0 14-288 16,1-1-48-16,-3 4-16 0,2 3 0 0,-3-7-464 0,1 7-112 16,2 10 0-16,-2-6-16 0,3-2-224 0,-1-21-32 15,1-12-16-15,-3-16 0 0,0-13 112 0,-2-8 32 16,3-5 0-16,-3-4 0 0,0-4-112 0,-2-4 0 16,2-7-16-16,-2-4 0 0,2-5-176 0,0-6-144 15,0-6 144-15,3-2-208 16,-1-5-1040-16,0-6-208 0,0-2-32 0,3-4-14768 0</inkml:trace>
  <inkml:trace contextRef="#ctx0" brushRef="#br0" timeOffset="10">24181 7723 911 0,'-4'-4'0'0,"0"1"0"16,2 3 0-16,2-4 0 0,-2 2 992 0,-1 0 112 15,1-4 32-15,-2-1 0 0,0-10 1104 0,-3-4 208 16,5-5 48-16,4-1 16 0,7-1-512 0,2-4-96 0,6-2-32 15,2 2 0 1,4-2-256-16,5 4-48 0,0 3-16 0,1 3 0 0,-1 3-256 0,2 4-48 0,6 6-16 0,3 0 0 16,1 5-160-16,3 4-48 0,-3 4 0 0,-4 4 0 15,-4 5-320-15,0 2-64 0,-4 8 0 0,0 5-16 16,-5 1-320-16,-2 7-64 0,-2 9-16 0,-6 4 0 16,0 4-224-16,-7 9 0 0,-1-9 128 0,-5 6-128 15,-7 5 0-15,-3 6 176 16,-7 4-176-16,-5 1 160 0,-1-5 16 0,-5-8 0 0,0-12 0 0,-1-7 0 15,-1-5-48-15,0-6-128 0,-2-7 192 0,0-3-64 16,4-6 176-16,1-9 16 0,-3 1 16 0,2-12 0 0,1 1-16 0,1-9 0 16,0 1 0-16,5-4 0 15,0-2-320-15,2-1 0 0,-1 1 0 0,6 0 0 16,-1 4-336-16,2-2 16 0,0 6 0 0,2 1 0 16,3-1-1616-16,-1 5-320 0</inkml:trace>
  <inkml:trace contextRef="#ctx0" brushRef="#br0" timeOffset="11">23653 7653 4607 0,'2'-5'400'0,"0"3"-400"0,-2-2 0 0,3 2 0 0,-1 2 0 0,0-4 0 0,2-1 128 0,2-1-128 15,1-7 0-15,4 0 0 0,-3 3 0 0,3-1-176 16,-3 3 752-16,-1 1 160 0,3 3 32 0,-1 0 0 15,-1 2 480-15,3 4 96 0,2 2 32 0,2-4 0 16,0 4-176-16,2 3-48 0,4-5 0 0,0 2 0 0,0-8-160 0,1 2-32 16,-1-7-16-16,0-2 0 15,-1 1 144-15,-3-3 16 0,-3-2 16 0,-1-2 0 16,0-2-112-16,-4-2-32 0,-1 1 0 16,1-3 0-16,-3 2-400 0,0-5-96 0,1 3-16 0,-1-1 0 0,1 3-336 0,-5 2-128 15,2 2 0-15,-4 2 144 0,0 6-144 0,-2-1 0 0,0 1 0 31,-3 1 0-31,3 4 0 0,0-1 0 0,0 3 0 16,-2 2 0-16,2 7 0 0,0-5 0 0,-1 6 0 0,3 7 128 16,3 2-128-16,1 2 160 0,2 7-160 0,1-5 160 15,-1 3-16-15,0 5 0 0,3 5 0 0,-1-4 0 16,-1 0 0-16,-1 2 0 0,-2 8 0 0,3 3 0 16,-1 0-144-16,3-1 192 0,-1 7-192 0,1 0 192 15,1 6-192-15,1 1 0 0,-2 3 0 0,1 3 0 16,3 13 0-16,-2-3 0 0,-3 3 0 0,3-5 128 15,-3 6-128-15,-1-5 0 0,-3-12 0 0,2 7 0 16,-1 7 0-16,-1 1 0 0,-2 1 0 0,0-3 0 16,-2-10 0-16,-2-5 0 0,-2-8 0 0,0-6 0 0,-1-5 0 15,1-2 0-15,0-4 0 0,-3-4 0 0,1-3 0 16,0-3 0-16,-1-7 0 0,1-3 0 0,-1-1 0 0,1-11 0 16,0 2 0-16,1-4 0 0,1-2 0 0,0-3 0 15,2 1 0-15,0-5 0 0,2-3 336 0,0-1-16 16,-3-2 0-16,3 0 0 0,0 0 48 0,0-5 0 15,0-3 0-15,-2-5 0 0,0-2-176 0,0 0-48 16,-2-2 0-16,0-4 0 0,-1-5-144 0,1 3 0 16,-5-3 144-16,5 0-144 0,2 5 0 0,0 0 0 0,2 6 0 0,0-4 128 15,2-5-128-15,2-1 0 0,1-7 0 0,-1-2 0 16,2 0 0-16,1-1 0 0,-1-3 0 0,-2-2 0 16,3-1 0-16,-1-2 0 0,-2-1 0 0,3-1 0 15,-1 2 0-15,-2 7 0 0,-1 4 0 0,-1 9 0 16,0 1-256-16,2-1 48 0,-2 0 0 0,2 1 0 31,1 3-240-31,1 2-64 0,0 2 0 0,1 2 0 0,4 5 320 0,-3-3 48 0,5 0 16 0,0 1 0 16,2 1 128-16,-1-2 0 0,6 3 0 0,-1-3 0 15,0 1 0-15,2 1 0 0,3 3 0 0,-1 1 128 16,3 5-128-16,-3 4 0 0,0 3 0 0,1-1 0 16,-1 7 0-16,3-2 0 0,-3 1 0 0,1 3 0 0,-3 2 0 0,0 0 192 15,-1 2-64-15,-1 3 0 16,0-3 96-16,0 2 32 0,-2 0 0 0,-2 5 0 15,2 1-128-15,0 1-128 0,-2 4 176 0,0 0-176 16,2 2 128-16,-4 4-128 0,2 0 0 0,-5 3 0 0,1-7 0 0,0 8 160 16,-1-1-160-16,1 4 128 15,-3-3-128-15,1 3 192 0,-3 6-192 0,1 6 192 0,-3 5-192 0,-2-7 192 0,-2-6-192 16,0 9 192-16,-4 1-192 0,0 5 0 0,-3 0 0 16,-1 0 0-16,3 2 0 0,-1-5 0 0,-3 1 0 0,3-2 0 15,-2-1 0-15,-1-8 0 0,1-2 0 0,-5-4 0 16,4-3 0-16,-4-3 0 0,-1 5 0 0,-3-5 0 15,4-5 0-15,-4 2 0 16,0 0 0-16,-5-2 0 0,1-2 0 0,0-4 0 0,-1-3 0 0,1-4 0 16,2 1 192-16,-4-5-64 0,-1 0 0 0,-4-5 0 15,1 3 176-15,-1-2 16 0,5 0 16 0,-5 2 0 16,0 2-208-16,-2-2-128 0,3 2 160 0,1 0-160 16,5 0 0-16,2-3 0 0,4-1-176 0,2-2 176 15,7-1-1616-15,1-3-208 0,8 1-32 0,1-1-12080 16</inkml:trace>
  <inkml:trace contextRef="#ctx0" brushRef="#br0" timeOffset="12">25598 7097 9215 0,'0'-4'816'0,"0"2"-656"0,-2-3-160 0,2 3 0 0,-2 2 1552 0,2-2 288 0,-3 0 48 0,-1-4 16 16,2 1 48-16,-4 1 16 0,1 2 0 0,1 0 0 15,-2 2-576-15,-1 2-112 0,1 4-32 0,-3-6 0 16,1 7 80-16,-3-1 16 0,1 3 0 0,-3-1 0 16,2 3-480-16,-2 2-96 0,-1 4 0 0,-1 0-16 15,-2 0-368-15,-3 6-64 0,3 7 0 0,-2-2-16 16,0 10-160-16,0-2-16 0,4 4-128 0,0 3 192 15,2 0-64-15,5 6 0 0,-1 2-128 0,5-7 192 16,4-5-64-16,0 8 0 0,6 8-128 0,3 13 192 0,4 7 64 16,4 3 16-16,4 10 0 0,0-1 0 0,3 2 32 0,-1-8 0 15,-2-6 0-15,5 8 0 0,6 10-144 0,4 3-32 16,2 2 0-16,-1-6 0 0,-1-16-128 0,-4-10 0 16,-2-17 0-16,-5-8 0 0,-1-9 128 15,-7-7 0-15,-2-10 0 0,-5-2 0 0,1-7-128 0,-7-1 0 16,0-3 0-16,-1-4 0 15,-1 2-432-15,-2-5-112 0,0-1-32 0,-2-1-16832 0</inkml:trace>
  <inkml:trace contextRef="#ctx0" brushRef="#br0" timeOffset="13">26365 7636 8287 0,'-13'-34'368'0,"6"19"80"0,1-2-448 0,0 0 0 0,1 12 0 0,1-1 0 0,0 2 2336 0,-3-1 384 0,-1 1 80 0,-3 2 16 0,-1 6-128 0,1 7-32 0,2 8 0 16,1 9 0-16,4 8-1232 0,1 7-240 15,3 8-48-15,0 8-16 0,3 5-416 16,-3 6-96-16,2 7-16 0,0 0 0 0,-4-5-384 16,2 3-80-16,-2-5 0 0,-1-4-128 0,-1 4 0 0,2 0 0 0,-2-2 0 0,2-10 0 15,0-16 0-15,-1-12 0 0,1-11 0 0,2-12 0 32,-2-5 128-32,0-11-128 0,0-5 144 0,0-12-144 0,0-2 176 0,0-4-176 0,-1 3 192 0,1-8-192 15,0-7 176-15,2-5-176 0,-2-7 160 0,2 3-160 16,0-2 128-16,2-9-128 0,2-4 0 0,3-5 144 15,1-1-144-15,1-1 0 0,4-6 0 0,-1-2 0 0,3 3 144 16,2-1-144-16,0 4 160 0,0 11-160 0,0 6 208 0,0 11-48 16,-2 13-16-16,-2 13 0 0,-2 8-144 0,-1 9 0 15,3 10 0-15,0 2 0 0,0 7 192 0,0 10 48 32,4 7 16-32,-2-2 0 0,-5-3 80 0,5 9 32 15,2 20 0-15,7 10 0 0,-1 10-32 0,3 7 0 16,1 0 0-16,-1 6 0 0,4 7-128 0,-1 2-16 15,-1-7-16-15,0-6 0 0,-5-11-176 0,-4-6 0 0,-4-8 0 16,-2-9 0-16,-2-2 0 0,-3-11-272 0,-3-6 64 0,-5-5 16 16,-3-3-128-16,-1-12-32 0,-2 1 0 15,-3-7 0 1,1-2-800-16,-3-4-144 0,0-2-48 0,-1-7-14432 0</inkml:trace>
  <inkml:trace contextRef="#ctx0" brushRef="#br0" timeOffset="14">26203 8321 11967 0,'4'-6'1072'0,"2"1"-864"0,1-1-208 0,-1 2 0 0,1 0 768 0,3-3 96 0,7-3 32 0,13-12 0 0,15-5 1712 0,6-8 336 16,6 4 80-16,1-4 16 0,-5 6-1680 0,-2 1-336 16,0 5-64-16,-6-5 0 0,-4 7-736 0,-3 1-224 15,-6 8 128-15,-2-5-13312 16</inkml:trace>
  <inkml:trace contextRef="#ctx0" brushRef="#br0" timeOffset="15">27129 6971 1839 0,'-6'-17'0'0,"2"9"160"0,-1 1-160 0,1 1 0 0,2 2 0 0,0 0 0 15,0 1 2736-15,0-3 512 0,-3-2 96 0,-3-3 32 16,1 2 160-16,1 5 48 0,0 0 0 0,1 4 0 16,3 6-1568-16,4 5-304 0,3 4-64 0,1 2-16 15,5 4-304-15,4 7-64 0,10 8-16 0,1 9 0 0,6 4-592 16,2 2-112-16,2 8-32 0,-2 3 0 0,-2-4-272 0,0 8-64 15,2 10-16-15,-2 3 0 0,-7-2-160 0,1 6 0 16,-3 12 0-16,-1 12 0 0,-3 4 128 0,-4-5-128 16,-2-4 128-16,-7-8-128 0,-2-7 192 0,-4-2-32 15,-4-4-16-15,-5-4 0 0,-3-7-144 0,-5-15 160 16,-2-6-160-16,-1-12 160 16,-3-3-160-16,2-11 0 0,-1-8 144 0,5-11-144 0,0-8 0 0,7-11-128 0,1-6 0 0,5-13 0 31,4-5-1472-31,2-5-304 0,2 3-48 0,5-6-14080 0</inkml:trace>
  <inkml:trace contextRef="#ctx0" brushRef="#br0" timeOffset="16">27819 6601 11055 0,'0'-32'480'0,"0"15"112"0,0 0-464 0,0 4-128 0,0 7 0 0,0 4 0 16,0-3 2032-16,0 1 384 0,2 2 80 0,1-2 0 0,-1 8 208 0,0 13 48 16,2 4 0-16,0 9 0 0,1 11-1472 0,-1 8-304 15,-2 10-48-15,4 11-16 0,1 16 144 0,-1 12 32 16,5 19 0-16,0 0 0 0,-3-11-144 0,1-2-32 16,-1 16 0-16,3 10 0 0,1 23-656 0,1-6-128 0,2-7-128 15,0-8 192-15,-2-8-64 0,0-7-128 16,2-4 192-16,-1-11-64 15,-1-9 16-15,-2-10 0 0,0-4 0 0,-1-4 0 16,5-7-144-16,-4-9 0 0,2-3 144 0,-3-1-144 16,1-2 0-16,-1 1 0 0,1 5 0 0,2-3-12432 15,-2-1-2448-15</inkml:trace>
  <inkml:trace contextRef="#ctx0" brushRef="#br0" timeOffset="17">29055 7636 21183 0,'4'0'1888'0,"0"0"-1504"0,0 0-384 0,-1 2 0 0,-1 0 464 0,4 0 32 0,5 2 0 0,6 3 0 0,6 1 832 0,3 5 160 0,4-2 48 0,-1 1 0 16,1-1-1184-16,-2-3-224 0,-2-1-128 0,-5-5 128 31,0-2-1088-31,-4-2-192 0,0-2-64 0,-6 1 0 16,-3-3-960-16,-3 2-192 0,-3-3-32 0,0 5-16 0</inkml:trace>
  <inkml:trace contextRef="#ctx0" brushRef="#br0" timeOffset="18">28999 8115 11967 0,'2'-7'528'0,"1"5"112"0,-1 0-512 0,0 0-128 0,0 0 0 0,2 0 0 0,3-5 1856 0,3 3 320 16,7-7 80-16,7 1 16 0,8-5-880 0,0 4-176 16,2 3-48-16,4-5 0 15,3 4-2976-15,1-8-608 0,7-2-112 0,4-9-32 0</inkml:trace>
  <inkml:trace contextRef="#ctx0" brushRef="#br0" timeOffset="19">29813 7325 14735 0,'-6'-15'640'0,"3"4"160"0,1 5-640 0,2-5-160 0,0 5 0 0,0-1 0 15,0-1 1840-15,5-5 336 0,3-8 64 0,3 0 0 16,4-5-464-16,0 5-112 0,4 4 0 0,0 4-16 0,4 2-800 16,1 3-144-16,3 6-48 0,3 4 0 0,2 8 256 15,0 5 48-15,0 9 16 0,2 8 0 0,-2 8-528 0,-4 5-96 16,0 4-32-16,-7 0 0 0,-2 4-128 0,-4 4-48 16,-2 7 0-16,-7 7 0 0,0 1-144 0,-3 9 0 15,-3 13 0-15,-5 3 0 0,-1 6 0 0,-5-12-192 16,1-1 64-16,-5-12 128 0,0-5-176 0,-2-14 176 15,0-10-128-15,-5-6 128 0,-1-5 0 0,-3-8 0 16,-1-4 0-16,1-9 0 0,1-3 0 0,1-9 0 0,1 1 0 16,-3-10 128-16,5-3 0 0,0-3 0 0,4-7 0 0,4 0 0 15,0-7 112-15,2-3 16 0,5-3 16 0,2-2 0 16,6-4-272-16,2 2 0 0,7-5 0 0,-1 7 0 16,3 7 0-16,2 1-192 0,4 7 192 0,5 0-192 15,3 3 192-15,3 7-176 0,6 7 176 0,3 0-160 16,-1 4 160-16,3 3-128 0,1 3 128 0,1 3-128 15,-3 4 128-15,-4 2 0 0,-1 1 0 0,-6-1 0 16,-5-2 0-16,-1 4 0 0,1 7 0 0,-1-3 0 16,-2 3-224-16,1 0 32 0,-1 1 16 0,0 1 0 15,1-2-96-15,-3 0-32 0,0-7 0 0,-2 0 0 16,-2-4-1040-16,0-4-224 0,-2 0-32 0,-5-1-12160 16</inkml:trace>
  <inkml:trace contextRef="#ctx0" brushRef="#br0" timeOffset="20">30590 6601 8287 0,'-4'-11'736'0,"2"3"-592"0,2 1-144 0,0 3 0 0,0 2 1424 0,0 2 256 0,0 0 48 0,2-4 16 0,2 2 1584 0,1 2 304 0,1 0 64 0,0 0 16 0,3 6-1808 0,-3 5-368 16,1 4-64-16,-1 4 0 0,1 6-432 0,-3 5-80 16,-2 0 0-16,0 8-16 0,0 5-240 0,0 6-64 15,0 6 0-15,1 5 0 0,-3 1-256 0,0-1-48 16,2 6-16-16,-2-6 0 15,0-3-320-15,0-10 0 0,0 0 0 0,0-9 0 16,0 0 0-16,0-6-128 0,0-6 0 0,2-7 0 16,-2-4-624-16,2-9-112 0,2-1-32 0,-2-5-10288 15,-2 0-2064-15</inkml:trace>
  <inkml:trace contextRef="#ctx0" brushRef="#br0" timeOffset="21">30933 6631 5519 0,'-8'8'240'0,"1"-1"64"0,3 1-304 0,-2 1 0 0,2-1 0 0,-1 1 0 15,-1 1 2032-15,-5 10 336 0,-4 9 80 0,-6 18 16 16,-5 4 48-16,-3 7 16 0,1 1 0 0,0-3 0 16,1-5-1056-16,1-4-224 0,3-9-32 0,1-6-16 0,5-4-32 15,2-11 0-15,5-7 0 0,1-6 0 0,7-8-544 0,0-2-112 16,6-3-32-16,3-3 0 0,1-3-80 0,5 2-16 15,2 2 0-15,2 1 0 0,0-1-384 0,2 5 0 16,4 1 128-16,5 3-128 0,2 2 176 0,4 0 0 16,4 0 0-16,3-2 0 15,1 2 80-15,3 2 0 0,-2 5 16 0,-3-1 0 0,-1 11 48 0,-5 4 16 32,-5 5 0-32,-3 4 0 0,-3 6-336 0,-3-2 0 15,-3 0 0-15,-7-4 128 0,1-3-288 0,-7-10-48 0,0 0-16 0,-1-2 0 31,-3-4-800-31,0 0-176 0,0-7-16 0,2 0-14128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0:35.63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16669 1513 13823 0,'0'0'1216'0,"0"-4"-960"0,0 2-256 0,0 2 0 0,0-3 256 0,0 3 16 0,2 0 0 0,-2-2 0 0,2 2 2160 0,0-4 448 0,3 2 64 0,-5 2 32 15,0 0-1248-15,0 0-240 0,0 0-48 0,0 0-16 16,0 0-384-16,0 0-80 0,0 0 0 0,0 0-16 31,0 0-96-31,0 0-16 0,-5-36 0 0,-1 34 0 16,-2-3-400-16,-3 5-96 0,2-6-16 0,-6 6 0 0,1-4-320 0,-3 2 128 0,2 2-128 0,-2 2 0 15,-3 2 0-15,-1-4 128 16,0 6-128-16,0-1 0 0,-3 1 240 0,-1 0-32 16,-1 3 0-16,0-3 0 0,-1 5 32 0,-1-5 0 0,2 1 0 0,3-1 0 15,-3 3-96-15,1 1-16 0,2 1 0 0,-3-1 0 16,-2 8-128-16,-2-1 160 0,3 4-160 0,-1-4 160 15,0 6-160-15,-1 1 128 0,1 3-128 0,-4 3 128 16,2 2-128-16,2 2 0 0,-1 0 0 0,1 2 128 0,0 1-128 0,1 1 0 16,-1-4 0-16,2 2 0 0,3-2 192 0,-1 0-32 15,3 0-16-15,2 3 0 0,0-1-16 0,2-2 0 16,0 6 0-16,0 1 0 0,6-9-128 0,0 0 192 31,1 0-192-31,1 2 192 0,3 4-192 0,-1-2 128 0,3 2-128 16,4 3 128-16,-2 1-128 0,2 1 0 15,2 2 0-15,2-5 128 0,3 1-128 0,1-1 0 0,3 1 0 0,2 3 128 16,2-3-128-16,0-3 160 0,-1-4-160 0,4 0 160 16,1-4-160-16,0 0 0 0,0-3 0 0,4 1 0 15,-1 4 0-15,3-4 0 0,3-3 0 0,0 1 0 16,-1 4 0-16,3-7 0 0,4 3 0 0,-2 1 0 16,7-5 144-16,-7-1-144 0,-1-4 160 0,1 0-160 15,2-2 0-15,5-2 128 0,-1-3-128 0,5 1 0 16,-1-5 0-16,-1-2 0 0,1-1 0 0,-1-3 0 15,-3 0 0-15,-2-3 0 0,-1-1 0 0,1-2 0 0,-2 2-240 16,-2-3 64-16,-2 1 16 0,-1-1 0 0,-1 3-96 0,0-6 0 16,-5 3-16-16,1-1 0 15,-1-3-288-15,-2 0-48 0,1 3-16 0,-3-3 0 16,-6 7-1632-16,-1-7-336 0,-1 5-64 0,-5-1-12320 0</inkml:trace>
  <inkml:trace contextRef="#ctx0" brushRef="#br0" timeOffset="1">15504 2658 1839 0,'-4'0'160'0,"-1"0"-160"0,1 0 0 0,2 0 0 0,0 0 1280 0,0 0 240 0,-2 0 32 0,-5-2 16 16,-2 0 800-16,3 0 176 0,-1 0 16 0,3-3 16 16,2 3-272-16,-1-2-64 0,3 4-16 0,2-4 0 15,2 2-16-15,3 0 0 0,-1 2 0 0,2-3 0 16,3 3-672-16,-1 0-144 0,5 0-32 0,2 0 0 15,2 0-464-15,0 0-80 0,4 0-32 0,3 0 0 16,-3 0-416-16,5-4-96 0,6 2-16 0,6-2 0 16,7 0-64-16,0-1 0 15,-5-1-16-15,3 4 0 0,1-5-48 0,3 3 0 0,4-2 0 0,0 1 0 16,-4 5-128-16,0-6 0 0,2 2 0 0,0 4 0 0,-6-4 0 0,-3 1 0 16,-4 1 0-16,-4 0 0 0,-2 0 0 0,-2 0 0 15,-5 0 0-15,1-2 0 0,-3-3 0 0,-2 3 0 16,0 0 0-16,-2 2 0 0,-2-7 0 0,0 7 0 15,0-7 0-15,0 1 0 0,-2 1 0 0,-3 3 0 16,3-4 0-16,-4 1 0 16,-3 3-512-16,1-2 0 0,-5 4 16 0,0-3-17808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0:45.25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15836 8621 15663 0,'-10'15'1392'0,"-1"2"-1120"0,5-6-272 0,1-1 0 0,-1 1 1040 0,-3 6 160 15,-5 15 16-15,-14 23 16 0,-6 16-448 0,2 5-80 0,4-5-32 0,7-18 0 16,8-8-48-16,7-18-16 0,8-10 0 0,4-13 0 31,7-4 272-31,8-10 48 0,7-11 16 0,6-5 0 0,2-2-304 0,7-1-48 0,2-1-16 0,-1 2 0 16,1 5-32-16,0 1-16 0,-1 1 0 0,1 4 0 16,-2 6 512-16,-3 7 112 15,-8 8 0-15,-2 1 16 0,-4 12-400 0,-3 4-64 16,-6 7-32-16,-2 4 0 0,-7-5-464 0,-1 7-80 0,-3 5-128 0,-6 10 176 15,-4 6-176-15,-3 5 0 0,-2-11 0 0,-1 8 128 16,-8 13 0-16,-7 5 0 0,-1-3 0 0,-4 1 0 16,-2-7-128-16,0-9 0 0,2-8 0 0,2-9 128 15,5-8-128-15,3-15-192 0,3-2 32 0,2-13 16 16,2-2-1280-16,0-6-256 0,3-9-48 0,1-8-13968 16</inkml:trace>
  <inkml:trace contextRef="#ctx0" brushRef="#br0" timeOffset="1">15721 8743 27647 0,'-2'0'2448'0,"2"0"-1952"16,2 0-496-16,0-3 0 16,3-1 1632-16,-1 2 224 0,4-9 64 0,9-3 0 15,9-10-32-15,10-14 0 0,9-9 0 0,4-6 0 16,2 2-1376-16,0-3-288 0,5 5-48 0,-3 5-16 0,-2 5-352 0,-4 5-64 15,-7 15 0-15,1 13-18112 16</inkml:trace>
  <inkml:trace contextRef="#ctx0" brushRef="#br0" timeOffset="2">17519 9041 13823 0,'11'-11'1216'0,"-7"5"-960"0,2-5-256 16,-2 5 0-16,1 1 1200 0,-3 1 192 0,0 2 32 0,2-9 16 15,3 1 1264-15,-3-7 256 0,0 0 48 0,-2 2 16 16,-4 2-1072-16,-2 0-224 0,-5 5-32 0,1-1-16 15,-5 3-688-15,-4 1-144 0,0 3-16 0,-2 2-16 16,-5 5-304-16,-1 3-48 0,-1 7-16 0,-4 6 0 16,1 7-288-16,-1 10-160 0,0 5 160 0,2 2-160 15,7 4 160-15,-5 6-160 0,5 19 160 0,0-1-160 16,6 1 128-16,9-6-128 0,6-4 0 0,10-10 144 0,7-6-144 16,9-9 192-16,6-9-192 0,2-11 192 0,4-6 0 0,1-5 0 15,3-12 0-15,-1-3 0 0,-1-3-32 0,1-1 0 16,-1-6 0-16,-6-2 0 0,0 6-288 0,-6-8-64 15,2 0-16-15,-7 4 0 16,-4 4-496-16,-4 0-80 0,-2 4-32 0,-5 1 0 16,-3-1-960-16,-5 5-192 0,-2-2-32 0,-5 2-13392 0</inkml:trace>
  <inkml:trace contextRef="#ctx0" brushRef="#br0" timeOffset="3">17329 9415 8287 0,'-6'-10'368'0,"4"3"80"0,2 1-448 0,2 2 0 0,0 4 0 0,0-5 0 15,3 3 2400-15,1 0 400 0,5 0 80 0,6-2 0 16,2 2 384-16,-2 2 80 16,2 0 16-16,0 2 0 0,2 2-2464 0,1-4-512 0,3-4-80 0,3 0-32 31,6-5-544-31,7-6-112 0,3-2-32 0,5-8-13296 0</inkml:trace>
  <inkml:trace contextRef="#ctx0" brushRef="#br0" timeOffset="4">18799 8766 10127 0,'0'-2'448'0,"2"2"96"0,2 2-544 0,-1 0 0 0,-1 2 0 0,-2-1 0 0,2 5 2320 0,4 5 368 16,3 12 64-16,4 9 0 0,-1 20 736 0,1-5 144 0,0 4 16 0,-5 2 16 16,-1 1-1792-16,-3-7-352 0,-2 6-80 0,0-6-16 15,0 0-832-15,1-7-160 0,-1-8-48 0,2-2 0 16,-2 0-384-16,2-8 0 0,3-3 0 0,-3-4 0 31,2-4-832-31,-1-7-192 0,-1 1-32 0,-2-7-10080 0,0 0-2000 0</inkml:trace>
  <inkml:trace contextRef="#ctx0" brushRef="#br0" timeOffset="5">18701 8679 8287 0,'15'-19'736'0,"-4"6"-592"0,4 2-144 0,-1-4 0 0,-3 9 2416 0,0-3 448 16,6-1 80-16,10-9 32 15,18-11 1696-15,13-4 352 0,3 2 64 0,-9 8 16 16,-6 7-3280-16,-11 9-656 0,-1 8-128 0,-9 8-16 0,-4 9-832 0,-8 5-192 0,-4-1 0 0,-7 7 0 16,-2 10-160-16,-6 0-32 0,-7 7 0 0,-4 8 0 15,-5 3-112-15,-5 3-16 0,-3 3-16 0,-4-3 0 16,2-5 32-16,4-7 16 15,5-9 0-15,4-8 0 0,6-9 288 0,6-6 0 0,5-5-128 16,4-10 128-16,9 0-240 0,2-10 16 0,6-1 0 0,4-6 0 16,7-2 32-16,2-2 16 0,2 2 0 0,2-3 0 15,1 5 352-15,5-4 64 0,3 2 16 0,2 4 0 16,-2 4 256-16,-3 3 64 0,-3 6 16 0,-5 8 0 16,-2-2-240-16,-3 9-48 0,1 8-16 0,-6 1 0 15,-5 1-160-15,-4 9-128 0,-7 6 192 0,-8 9-192 0,-4 0 128 16,-9 10-128-1,-10 9 0-15,-7 5 0 0,-6 10 0 0,-7-5 0 0,-2 1 0 0,-4-5 0 0,-2-8 160 0,-2-13-32 32,0-8 0-32,4-11 0 0,6-7 96 0,7-12 16 0,6-7 0 0,9-8 0 0,4-8-240 0,4-12 144 31,5-5-144-31,1-7-12496 16,3-7-2592-16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0:56.32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23272 8442 12895 0,'0'-8'1152'0,"0"-1"-928"0,0 3-224 0,0 0 0 0,0 1 1088 0,0-5 192 0,0-7 16 0,2-13 16 0,0-6 1936 0,2-3 384 16,1 7 80-16,-1 3 0 0,0 9-1280 0,0 10-272 15,3 1-48-15,-3 11-16 16,0 7-1088-16,3 6-224 0,-3 6-32 0,0 11-16 0,3 13-304 0,-5 4-64 15,4 13-16-15,-4 1 0 0,3 1-208 0,-3 4-144 16,2 11 192-16,0 2-192 0,1 2 0 16,-1-6 0-16,0-1-192 0,5-5 48 0,-1-10 304 0,3-7 64 15,-1-12 16-15,1-4 0 16,4-6-544-16,0-4-96 0,0-11-32 0,-2-8 0 16,-3-7-1936-16,3-7-384 0</inkml:trace>
  <inkml:trace contextRef="#ctx0" brushRef="#br0" timeOffset="1">23745 8257 16575 0,'-4'9'736'0,"1"-3"160"0,3-4-720 0,0 0-176 0,3 1 0 0,-1-3 0 0,2 4 2240 0,2-4 400 16,5 0 96-16,8 0 16 15,9-7 288-15,4-3 64 0,6-5 16 0,3-6 0 16,5-7-1776-16,3-4-368 0,3-6-64 0,-1-3-16 16,-5 3-384-16,-1 2-64 0,-9 8-32 0,-1 0 0 0,-4 3-224 0,-7 8-64 15,-3 2 0-15,-4 6 0 0,0 5-128 0,-6 4 0 16,0 11-192-16,-5-1 192 0,-2 7-320 0,-2 7 64 16,-2 1 16-16,2 7 0 0,3 7 240 0,-1-1 0 15,2 0 0-15,1 3 0 16,-1 6 0-16,1 6 0 0,-1 13 0 0,0 0 0 0,1 4 0 0,-1 7 0 0,1 4 0 0,1 2 0 31,1 4 0-31,-1-4 0 0,1-4 0 0,1-13 0 16,-1-7 0-16,-1-8-144 0,1-10 144 0,1-3-192 0,1-10 48 0,-5-5 0 0,3-4 0 0,-3-6 0 31,-1-6-496-31,-3-5-80 0,0-4-32 0,0-5-10912 0,-2 1-2192 0</inkml:trace>
  <inkml:trace contextRef="#ctx0" brushRef="#br0" timeOffset="2">24226 8783 26319 0,'-13'-6'576'0,"9"1"112"15,4 1 16-15,0 0 64 0,2 2-624 0,2-5-144 0,1 3 0 0,5-7 0 0,7-3 2624 0,9-6 512 32,8-1 80-32,7-9 32 0,3 3-1776 0,-1 3-336 15,2-3-80-15,-3 1-16 0,5 3-496 0,-2 1-96 16,-5 5-32-16,-4 2-19392 0</inkml:trace>
  <inkml:trace contextRef="#ctx0" brushRef="#br0" timeOffset="3">26094 8166 17503 0,'2'-2'1552'0,"0"-5"-1232"0,0 3-320 0,-2 2 0 0,-2 0 1968 0,2 0 336 0,-2-9 64 0,0 0 0 0,0-6-768 0,-4 0-144 0,-3 2-48 0,1 5 0 15,-3-1-256-15,0 0-64 0,-2 1-16 0,1-1 0 16,1 5-80-16,-2-5-16 0,0 5 0 0,-1-5 0 16,-1 7-512-16,0-1-96 0,0 3-32 0,-2-4 0 15,4 8-336-15,-4 2 0 0,2-2 0 0,-4 3 128 16,2 5-128-16,0 1 0 0,0 4 0 0,-2 2 0 16,2-2 0-16,-3 4 0 0,3 2 0 0,0 1 0 15,0-1 0-15,4 0 0 0,1 3 0 0,1-1 0 16,0 0 0-16,3 3 144 0,-3 4-144 0,3 0 0 0,-1 6 0 0,3 2 0 15,-3 0 0-15,5-4 0 16,0-2 0-16,0 5 0 0,4 3 0 0,-3 0 0 0,6 1 240 0,1-3-64 16,2-2-16-16,5-6 0 0,2-4 64 0,2-5 16 15,2-4 0-15,2-4 0 16,2-5-32-16,2-1 0 0,3-1 0 0,-3-4 0 0,5 5-48 0,-2-7-16 16,6 0 0-16,0-7 0 0,0 3-144 0,2-7 128 15,2-1-128-15,-2-3 128 0,-4 4-128 0,2-10 0 16,4 4 0-16,-4-5 0 0,-7 5 0 0,3-2 0 0,-2 0 0 0,-3 2 0 31,-2 4-464-31,-4 1 16 0,0 1 16 0,-2 5 0 16,-4-1-1008-16,-2 3-208 0,-5-3-32 0,0 5-9520 0,-2 0-1920 0</inkml:trace>
  <inkml:trace contextRef="#ctx0" brushRef="#br0" timeOffset="4">25672 8679 6447 0,'-4'6'576'0,"0"-6"-576"0,2 2 0 0,2-2 0 0,2 0 2544 0,-2 5 400 0,2-5 64 0,-2 0 32 0,2 2 576 0,4-2 112 15,5-2 32-15,-11 2 0 0,32-15-1088 16,-11 2-224-16,5-2-32 0,0-2-16 0,3 0-1312 0,1-4-256 15,0 4-48-15,-2-5-16 0,-3 5-288 0,-1-2-64 0,1 0-16 16,-1 0 0-16,1-3-272 0,-4 3-128 0,3-2 0 0,-7 4 128 16,0 0-128-16,-4 4-272 0,0 3 64 15,-3-1 16 1,-3 5-880-16,-3 3-160 0,-2 3-48 0,-2 0-16656 0</inkml:trace>
  <inkml:trace contextRef="#ctx0" brushRef="#br0" timeOffset="5">26066 7540 7359 0,'0'-15'656'0,"0"6"-528"0,3 3-128 15,-3-3 0-15,0 3 512 0,0 4 80 0,0-2 16 0,0-3 0 16,0-1 2784-16,0-1 576 0,0-1 96 0,0 5 32 16,-3-3-1472-16,3 6-272 0,0-3-64 0,0 5-16 15,3 5-496-15,-1-3-112 0,2 6 0 0,-4-3-16 16,2 5-784-16,-2-10-160 0,0 0-16 0,2 36-16 15,-4-14-336-15,-2 3-64 0,2 3-16 0,-3 4 0 16,1 8-48-16,-2 11-16 0,1 7 0 0,-1 6 0 16,-2 10-16-16,-1 14-16 0,1 5 0 0,-3 1 0 15,0 4-160-15,-4 8 160 0,0 9-160 0,1 4 160 0,-1 3 0 16,4-1 0-16,2 3 0 0,3-12 0 0,6-1-32 0,0-9 0 16,2-4 0-16,0-19 0 0,5-7-128 0,-1-6 0 15,-2-8 0-15,5-11 0 0,-5-9 0 0,-2-10 0 16,0-5 0-16,-2-4 0 0,0-8 160 0,0-5-160 15,3-3 192-15,-1-6-192 0,0-3 0 0,0-5-144 16,4-10-16-16,-1-2-19568 0</inkml:trace>
  <inkml:trace contextRef="#ctx0" brushRef="#br0" timeOffset="6">27074 8004 12895 0,'2'-9'1152'0,"0"3"-928"0,0 0-224 0,-2 3 0 0,0 3 2128 0,2-2 384 0,3 2 80 0,1-8 16 0,5 6 352 0,1-3 80 16,3 14 16-16,2 8 0 0,0 4-1072 0,0 7-224 15,3 6-32-15,5 4-16 0,-8 5-960 0,2 4-192 16,-2-3-48-16,3 5 0 0,-1 7-256 0,0 3-48 16,2 5-16-16,-6-4 0 0,0-9-192 0,-4-2 128 0,-1-2-128 0,-3-3 0 15,-3-12 0-15,-2-2 0 0,-4-4 0 0,0-7 0 16,0-4-320-16,0 0-48 15,-3-11-16-15,1 2-11840 16,-2-6-2368-16</inkml:trace>
  <inkml:trace contextRef="#ctx0" brushRef="#br0" timeOffset="7">26893 7968 22399 0,'6'-28'496'0,"1"11"96"0,1 0 32 16,3 2 0-16,-3 4-496 0,1 1-128 0,6-7 0 0,6-5 0 15,17-16 3792-15,13-15 752 0,16-7 128 0,1 5 48 0,4 0-2928 0,-4 8-592 0,-4 13-112 0,-8 8-32 16,-5 13-544-16,-2 13-96 0,-13 3-32 0,-4 11 0 15,-5 8-384-15,-5 10 0 0,-5 6-144 0,-7 5 144 16,-1 1-336-16,-7 9 32 0,-4 13 16 0,-7 0 0 16,-1 7 32-16,-7 1 16 0,-7 3 0 0,-1-7 0 15,1-17-32-15,1-4-16 16,-3-4 0-16,3-7 0 0,-3 1 288 0,3-12-128 0,4-3 128 0,2-5 0 16,2-8 0-16,4-5 0 0,3-2 0 0,3-8 0 15,5 0-192-15,5-5 192 0,-1 1-192 0,2-7 192 16,7-2 0-16,4-4 0 0,4 1 0 0,3-1 0 0,6 0 144 15,2-3-16-15,6 1 0 0,7 4 0 16,6-2 64-16,-2 3 16 0,-2 1 0 0,-3 5 0 0,3 1-16 0,-2 7 0 16,-5 0 0-16,-1 6 0 15,-7 4-192-15,-5 5 176 0,-1 4-176 0,-5 6 160 0,-4 2-160 0,-6 3 0 32,-5 6 0-32,-4 2 128 0,-4 8-128 0,-6 1 0 0,-7 6 0 0,-6 0-176 0,-3-4 176 0,-6 4 0 15,-4 0 0-15,-6-7 0 0,-1-1 0 0,-1-5 0 16,-3-4 0-16,0-5 176 0,5-7 64 0,-3-1 16 0,1-9 0 0,1-5 0 31,3-5-64-31,6-3 0 0,2-3 0 0,5-7 0 16,1-2-400-16,5-6-96 0,6-2-16 0,7-3-19296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1:44.84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1992 11827 6447 0,'-2'5'576'0,"2"-5"-576"0,0-7 0 0,0 3 0 0,0 4 448 0,0-6 0 0,0-1-16 0,0-6 0 15,0 1 1280-15,0-10 256 0,2 5 48 0,0-2 16 0,0 0-32 16,0 0 0-16,0 2 0 0,0 4 0 0,3-2-480 0,-5 2-112 15,-3 3 0-15,3-1-16 16,-2 3-640-16,0 5-128 0,-4-1-32 0,-1 4 0 0,-1 0-384 0,-1 4-80 16,-1-1 0-16,-3 1-128 0,2 4 416 0,-2 1-32 15,1-1 0-15,-1 3 0 16,2 0-384-16,1-1 0 0,-1-3 0 0,0 3 0 0,1 1 0 0,1 0 128 16,-4-1-128-16,3 3 128 0,-3 0-128 0,0 0 0 15,0-3 0-15,-2-1 0 0,3-1 0 0,1 1 0 16,0-1 0-16,-1-3 0 0,3 1-144 0,1-2 144 0,1 3 0 15,-1-7 0-15,3 6 0 0,1-6 128 0,-2 2 0 16,1 2 16-16,1 1-144 0,0-1 0 0,-2 2 0 0,1 5 0 16,3 0 0-16,-2-1 0 0,0 7 0 0,-1 5 0 15,3-5 0-15,-2-3 0 0,0 10 0 0,0 1 0 16,-3 1 0-16,3 4 0 0,0-3 0 0,1-3 0 16,3 4 0-16,0-3 0 15,5 1 0-15,-1 1 0 0,2 1 0 0,1 4 0 0,-1 2 0 0,-2 2 0 16,3 3 0-16,-3 1 0 0,0-2 0 0,1-2 128 15,-1 3-128-15,2-5 0 0,1 0 0 0,-3 2 0 16,2 0 0-16,1 0 0 0,-3 1 0 0,2 5 0 0,-1 3 0 0,-1 4 0 16,-2 0 0-16,0 0 0 0,-2-2 0 0,0-3 0 15,-2-1 0-15,-2 2 0 16,2-1-224-16,-3-1 80 0,-1-3 16 0,2-1 0 16,-1-3 128-16,1 0 0 0,0-2 0 0,0 0 0 0,1 2 0 0,1-6 0 15,2 6 0-15,-2-8 0 16,2 4 0-16,-2 2 144 0,2 4-16 0,-2 1-128 0,-2-1 0 0,2 0 0 15,-3 1 0-15,1 1 0 0,0-6 0 0,-3 2 0 16,3 5 0-16,0 1-144 0,2 7 144 0,-2-6 0 16,-1-3 0-16,-1 1-128 0,4 4 128 0,-3-3 144 0,3 3-16 0,2-7-128 15,2-2 128-15,1-2-128 0,1-2 0 0,2-2 0 16,3 0 0-16,-3-2 0 0,3-1 0 0,1 1 0 16,1-5 0-16,0-1 0 0,1 3 0 0,-1-8 0 15,4 5 512-15,2-5 0 0,-2-2 0 0,0 2 0 16,0-3-96-16,0 1-32 0,0 0 0 0,-3 2 0 15,1-2-384-15,-2-2 128 16,2 2-128-16,-3 0 0 0,-1-7 0 0,-1 1 0 0,3-3 0 0,0 1 0 16,-1 1-224-16,-1-4-128 0,3 3-32 0,1-1-14864 15</inkml:trace>
  <inkml:trace contextRef="#ctx0" brushRef="#br0" timeOffset="1">18601 2748 4607 0,'-2'0'400'0,"0"-5"-400"0,2 3 0 0,0 2 0 16,2 0 1408-16,0 0 208 0,2 0 48 0,5 0 0 15,6 0 2624-15,6-2 512 0,13 0 128 0,6-9 0 16,5 3-1984-16,4-3-384 0,-4 3-96 0,0-3-16 16,-1 3-1264-16,-3-1-256 0,-1 5-48 0,-3-3-16 15,-3 5-672-15,-5 4-192 0,-3 1 0 0,-3 3 128 16,-1 2-1184-16,-3 3-224 0,2 2-64 0,-4-3-15280 16</inkml:trace>
  <inkml:trace contextRef="#ctx0" brushRef="#br0" timeOffset="2">1031 14009 11967 0,'-4'-6'1072'0,"2"0"-864"0,0 1-208 0,-1 1 0 0,3 8 0 0,-2-4 0 0,2 3 0 0,2 1 0 0,-2 2 3072 0,0 9 736 16,3 6 144-16,1 7 16 0,0 4-1520 0,2 6-304 15,1-1-64-15,-1 7-16 0,3 1-816 0,1 8-160 16,-1-2-48-16,-1-4 0 0,1 2-400 0,-1 6-96 16,5 7-16-16,-2 6 0 0,2-2-320 0,-5-6-64 15,3 0-16-15,-5-9 0 0,3 0-304 0,-5-11-64 16,0-8-16-16,-2-11 0 0,3-10 256 0,-1-11 0 15,0-11 0-15,0-8 0 0,-1-6 432 0,3-12 128 16,-4-7 16-16,-2-3 16 0,0 2-432 0,-2-17-160 16,0-6 0-16,-2-4 144 0,-1-7-144 0,3 0 0 0,-2 1 0 15,0 5 0-15,-1 12 0 0,-1 3 0 0,-3 7 128 16,3 2-128-16,-2 6 0 0,-1 7 0 0,3 9 0 0,-1 3 0 16,3-1 0-16,-2 5 0 0,1 6 0 0,1 3 0 15,4 5 0-15,-2 6 0 0,2 2 0 0,0 13 0 16,2 6 0-16,-2 9-144 0,2 12 144 0,-2 14 0 15,2 12-304-15,3-2 48 0,-3-2 16 0,0 4 0 16,2 6 240-16,0 7 0 0,5 6 0 0,-1 1-144 16,3-12 144-16,2-10 0 0,0-10 0 0,-1-16 0 15,-1-10-304-15,0-13-16 0,-3-9-16 0,1-8 0 16,-1-4 624-16,-1-9 128 0,-1-4 32 0,-2-6 0 16,1-3-320-16,-3-8-128 0,0-6 128 0,-2-9-128 0,0-6 128 0,-2-11-128 15,0-13 128-15,-1-4-128 0,1-11 0 0,0 3 0 16,-2 10 128-16,2 8-128 0,-2 9 0 15,-1 11 0-15,3 8 0 0,-4 9 0 0,2 11 0 0,-1 6 0 16,1 6 0-16,-2 9 0 0,1 6 0 0,-1 6 0 16,0 9 0-16,1 7 0 0,1 8 0 0,2 10 0 15,-2 11 0-15,4 7 0 0,2 6 0 0,0 4 0 16,0 1 128-16,4 1-128 0,1 5 128 0,-1 3-128 16,5 1 128-16,2-10-128 0,-1-10 0 0,3-14 0 0,0-13 0 15,-2-10-18320-15</inkml:trace>
  <inkml:trace contextRef="#ctx0" brushRef="#br0" timeOffset="3">2477 15336 19343 0,'-2'0'1728'0,"0"-7"-1392"0,2 5-336 0,-2 0 0 0,2-2 352 0,-2 0 0 0,-5-3 0 0,-3-3 0 0,-5-3 2080 0,-4-8 432 16,-3-1 80-16,1 5 0 0,-5-2-896 0,1 6-176 16,-5-4-32-16,0 2-16 0,-2 3-928 0,0 1-176 15,-2 2-32-15,0 7-16 0,0-2-368 0,2 0-80 16,4 2-16-16,1-3 0 0,1 3-208 0,3 0 0 15,6 0 128-15,2-2-128 0,6-1 0 0,3 3 0 16,6 2 0-16,4-2 0 16,7 0 0-16,2 0 0 0,6 2 0 0,4-6 0 0,7 3 0 0,6 1 0 15,5 2 144-15,1 0-144 0,7 0 0 0,2 5 0 16,5 1 0-16,-1-4-176 0,-4 4 176 0,0 3 0 0,-4 2 0 0,-4-7 0 16,-9 2 0-16,-4-1 0 0,-3 1 0 15,-5-4 0-15,-5-2 0 0,-4 2 0 0,-5 0 0 0,-4 0 0 16,-1 1 0-16,-6-1 0 0,-5 2 0 0,-3-4 0 15,-6 2 0-15,-2-2 0 0,-7 0 0 0,-1-2 0 16,-7-4 0-16,-7-3 0 0,-1 1 0 0,-5-3 128 16,2 0-128-16,-2-2 0 0,5 5 0 0,1-3 128 15,3 3-128-15,4 6 0 0,4 2 0 0,2 2 0 16,5 6 0-16,4-1 0 0,2 5 0 0,6 1 0 16,4 4 0-16,5-6 0 0,4 6 0 0,5-6 0 0,6-1 0 15,2-5 0-15,8 1 0 0,5 0 0 0,-1-4 0 0,3 1-128 16,4-3 128-16,9 0-12256 31,6 0-2368-31</inkml:trace>
  <inkml:trace contextRef="#ctx0" brushRef="#br0" timeOffset="4">3099 7169 1839 0,'-4'-17'160'0,"2"11"-160"0,0-7 0 0,0 5 0 0,2 3 208 0,-3 3 16 0,3-4 0 0,-2-5 0 0,-2 1 768 0,0-10 160 16,0 3 16-16,-3 0 16 0,1 5 304 0,-1-1 64 16,1 4 16-16,0 1 0 0,1-1-16 0,-1 5 0 15,0-2 0-15,1 4 0 0,1-1-336 0,2-1-80 16,0 2-16-16,0 0 0 0,2 2-368 0,0 0-80 0,0 0-16 0,2 0 0 15,0 0-272-15,-2 0-64 0,0 0-16 0,0 0 0 16,34-7 272-16,-21 5 48 0,2 0 16 0,-3 0 0 31,5-4-128-31,1 6-32 0,-4-5 0 0,6 1 0 0,1 2-128 16,4-6-32-16,1 5 0 0,2-3 0 0,2 4 0 16,-1 0-16-16,3 2 0 0,0-4 0 0,2 4-304 0,-2 0 160 0,-2-3-160 0,2 3 128 15,6-2-128-15,1 2 0 0,-5 0 0 0,2 0 0 16,7 0 128-16,1 0-128 15,3-2 0-15,4 2 128 0,3-4 0 0,-3 4-128 0,4 0 192 0,-2 0-64 16,3 0 64-16,-1 0 16 0,5 4 0 0,-5-4 0 16,-4 0-208-16,2 0 0 0,5 0 128 0,2 0-128 15,-9 0 192-15,6 0-16 0,11 0 0 0,7 0 0 0,4 0 176 0,4 0 32 16,2 2 16-16,-4 3 0 0,-17-1-256 0,6 0-144 31,7 7 160-31,4-1-160 0,0 3 0 0,-3 2 0 16,-1 2 0-16,-2 0 0 0,1-4 0 0,5 6 0 15,5-6 0-15,-1 2 0 0,-2-5 0 0,0 3 0 16,0-2 0-16,-2-3 0 0,2-1 0 0,0-3 0 0,0-2 0 16,4 2 0-16,7-4 0 0,-2-4 0 0,-5 4 0 0,-4-2 0 15,-4 0 176-15,2 0-176 0,4 2 192 0,0-7-192 16,3 5 336-16,-1 2-32 0,0 0-16 0,-2 0 0 16,-4 0-288-16,-2 2 160 0,-2 0-160 0,-9 3 128 15,0-5-128-15,0 2 0 0,3-2 0 0,1 2 0 16,-4 4 0-16,0-4 0 0,0 1 0 0,-4-1 0 15,-6 2 0-15,-1-4 0 0,-1-6 128 0,-3 1-128 16,-4 1 0-16,-4-2 0 0,-3-1 0 0,-5 3 0 16,-1-7 0-16,-4 5 0 0,-2-5 0 0,-7 3 0 15,0-1 0-15,-3 5 0 0,-6-2 128 0,-1-1-128 0,-2 3 0 16,-5 0 0-16,-1 2 0 0,-3-1 0 0,0 3 0 0,-2 0 0 16,-2 3 0-16,-3 3 0 15,1 5-1760-15,-4-1-288 0</inkml:trace>
  <inkml:trace contextRef="#ctx0" brushRef="#br0" timeOffset="5">2100 10367 911 0,'0'-9'0'0,"-2"7"0"0,2-2 0 0,0 2 0 0,0 2 256 0,0-2-16 0,0-5-16 0,-2 1 0 0,0-2 208 0,-2-1 32 16,1 3 16-16,1-3 0 0,0 3 384 0,0-1 80 15,0 3 16-15,0-4 0 16,2 1 224-16,-2 5 48 0,0-6 16 0,-1 1 0 0,1 5-64 0,0 0-16 16,0 2 0-16,0 0 0 0,2 2-208 0,-2 0-64 0,0 2 0 15,2 1 0-15,2 1 48 0,-2-2 0 16,2 3 0-16,-2-7 0 0,0 0-32 0,0 0 0 0,0 0 0 0,0 0 0 15,19 27-80-15,-13-22 0 0,1-3-16 0,1-2 0 16,1 0-144-16,-1-2-32 16,5-3 0-16,-2-1 0 0,4 2-64 0,0-5 0 0,0 3-16 0,2-1 0 31,-2 3-192-31,2-2-48 0,2 2 0 0,0 1 0 0,0-1-32 0,2 0-16 0,1 2 0 0,-1 2 0 16,-2 0-272-16,2 0 128 0,1 0-128 0,1 0 0 15,1 2 192-15,-1-2-64 0,-2 2 0 0,1-4-128 16,-1 2 288-16,0-2-48 0,3-3-16 0,-1 1 0 15,-2 2 32-15,3-4 16 16,1-1 0-16,3 3 0 0,-4 0-80 0,3 0 0 0,3 1-16 0,2-5 0 0,-2 6 0 16,2-7 0-16,-5 7 0 0,1-4 0 0,0 1 16 0,2 3 0 15,-3 0 0-15,5 0 0 0,-2 2-64 0,2 0-128 32,-2 0 192-32,4 0-64 0,0 0-128 0,2 0 0 15,0 0 0-15,3-4 0 0,-5 2 0 0,0 0 128 16,-4-1-128-16,0-1 0 0,-3 0 128 0,3 2-128 15,2-7 0-15,-2 3 128 0,2 0-128 0,0-1 192 0,0 1-192 0,0 1 192 16,-5-1-192-16,3 2 192 0,0 0-192 0,0 1 192 16,0 1-192-16,-1 2 0 0,1-2 0 0,-2 2 0 15,4 0 0-15,0 0 0 0,2 0 128 0,2 0-128 16,-2 0 128-16,0 0-128 0,-2 0 192 0,2 0-64 16,-2 0-128-16,0 0 192 0,-2 2-192 0,-2 0 192 15,2 1-192-15,-1 1 0 0,1-4 0 0,2 2 0 16,-2 0 0-16,0-2 0 0,-3 0 0 0,1-2 0 15,6 0 0-15,-2 2 0 0,2-4 0 0,0-1 0 16,3 3 0-16,-1 2 0 0,2-4 0 0,0 4 0 16,1 4 0-16,-1-2 128 0,-2 7-128 0,-2-5 0 15,-4 5 0-15,2-1 0 0,-2 1 0 0,-2-1 0 16,-5-4 0-16,1 3 0 0,-3 3 0 0,0-5 0 0,-4 1 0 0,-2-6 0 16,-2 2 128-16,-3-2-128 0,1 2 0 0,-2-2 0 15,-3 2 0-15,3-2 0 0,-3 0 0 0,0-2 0 16,1 4 0-16,-3-2 0 0,0 0 0 0,-2 3 0 15,1 1 0-15,-1 0 0 0,0 0 0 0,-2 3-144 16,2-5 144-16,-2 0-208 16,0 4-816-16,2-6-144 0,0 3-48 0,0 5-15936 0</inkml:trace>
  <inkml:trace contextRef="#ctx0" brushRef="#br0" timeOffset="6">7521 10356 1839 0,'-2'-10'160'0,"2"3"-160"0,0 3 0 0,0 0 0 0,0 2 512 0,0 0 80 0,0-1 16 0,0-1 0 0,2-2 832 0,0-1 160 0,0-1 48 0,0 1 0 16,3 3 32-16,-5 2 16 0,2 4 0 0,0 0 0 0,-2 5-224 0,0-3-64 31,2 2 0-31,-2 5 0 0,4-9 32 0,-2 7 0 0,3-1 0 0,1 1 0 0,0-5-336 0,3 2-64 32,2-6-16-32,1 5 0 0,1-5-224 0,2 2-48 15,2-2-16-15,2 4 0 0,0-4-192 0,5 0-32 0,-1 0-16 0,3 6 0 16,-1-4-192-16,-1 7-48 0,1-5 0 0,1 3 0 15,2 3-256-15,-1-3 0 0,1 3 128 0,2-5-128 16,-2 1 192-16,4-6-32 0,4 0 0 0,4-6 0 16,-4 1 160-16,1-1 48 0,1-3 0 0,5 1 0 15,1-3 80-15,5 1 32 0,0 1 0 0,2-2 0 16,5 3-176-16,-3 4-48 0,0-5 0 0,-2 7 0 16,0-4-96-16,-2 4-32 0,5-1 0 0,-1-1 0 15,4 2-128-15,7-4 0 0,5 1 144 0,3-5-144 16,7 1 128-16,2-1-128 0,2 1 160 0,-4-2-160 15,-3-4 176-15,-1 5-176 0,-5 1 192 0,-2 5-192 0,3-2 160 16,-3 4-160-16,-4 4 128 0,-5-2-128 0,-3 0 0 0,-1 2 0 16,5 2 0-16,-1-4 0 0,1 0 0 15,-5 0 0-15,-6 2 128 0,-4 2-128 0,-5 1 0 0,-3 1 192 16,-5 5-192-16,-3-1 192 0,-3 3-192 0,-3 2 192 16,-3 0-192-16,-3 2 192 0,-2-4-192 0,-3 2 0 15,1-5 144-15,0 1-144 0,-2-3 0 0,-3 1 0 16,1-5 0-16,-3-2 128 0,-2 3-128 0,0-5 0 15,-1 0 0-15,-3 0 0 16,2 0-464-16,-4 0-64 0,2 0-16 0,-3 2-17776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1:14.36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12266 1562 5519 0,'3'-4'496'0,"-3"-1"-496"16,0 3 0-16,0 2 0 0,0 0 1168 0,0 0 144 0,0-6 32 0,0-1 0 0,0 3-544 0,2-6-96 15,-2 1-32-15,2 1 0 0,0-1 192 0,2 0 32 0,1 5 16 16,-1-6 0-16,0 1 448 0,0 1 96 0,3 3 16 0,-3-5 0 15,0 3 16-15,0 1 16 0,1 2 0 0,-3-3 0 32,2 3-432-32,-2 0-96 0,0-1-16 0,1 3 0 0,-1-2-144 0,0 2-48 0,0-2 0 0,0 2 0 15,2-1-64-15,1 1-32 16,-3 2 0-16,2-4 0 0,-2 2-192 0,0 0-32 0,0 0-16 0,0 2 0 16,1-5-176-16,-3 3-16 0,0 0-16 0,-3 2 0 15,3-2-224-15,0 2 176 0,0 0-176 0,-2 0 160 16,2 0-160-16,-2 0 0 0,2 0 0 0,0 0 128 15,0 0-128-15,0 0 0 0,0 0 0 0,0 0-176 16,0 0-112-16,0 0-32 0,0 0 0 0,0 0 0 16,0 0 128-16,0 0 0 0,0 0 16 0,0 0 0 15,0 0 176-15,0 0 0 0,-34-17 0 0,28 11 0 0,1 1 0 0,1-3 0 16,0 1 0-16,0 1 0 0,-1-2 0 0,3-1 0 16,-2 3 0-16,0-3 128 0,0 3-128 0,-1 1 0 15,1 1 0-15,0-2 0 0,-1 2 0 0,1-1 0 16,-2 1 0-16,-1-2 0 15,-1 4 0-15,-1-1 0 0,-1 3 0 0,-1 0 0 0,0 3 0 0,-1-1 0 16,-1 4 0-16,0-6 0 0,2 4 0 0,1-2 0 0,-1 3 0 0,1 1 0 31,1-4 0-31,0 0 0 0,3 5 0 0,0-7 0 0,-1 6 0 0,3-2 0 0,0 3 0 0,0-1 0 16,1 1 0-16,3 1 0 0,0-2 0 0,3 3 0 16,-1-1 0-16,2 3 0 0,-2 4 0 0,2-2 0 15,-2 6 0-15,3-2 0 0,-1 4 0 0,2 1 0 31,-1-1 160-31,1-2-32 0,0 7-128 0,3-3 192 0,2 5-16 0,-3 1-16 0,3 1 0 0,-1 0 0 16,1 6 0-16,-2 5 0 0,-1 3 0 0,-2 5 0 16,-1 2-160-16,-3 3 0 0,-4 3 0 0,-5-1 0 15,-1-1 0-15,-5-2 0 0,0-4 0 0,0-9 0 0,-1 1 0 0,-3-3 0 16,-1-4 0-16,1-2 0 0,-2-10 0 31,2-3 0-31,4-7 0 0,1-1 0 0,-1-2 0 0,0-3 0 16,2-6 0-16,3 0 0 0,2-2 0 0,1-4 0 15,3-3 0-15,0-2 0 0,4 1 0 0,2-3 0 16,1 0 0-16,3-2 0 0,3 5 144 0,2-5 0 16,2 2 0-16,2-2 0 0,2 4 128 0,-2 5 32 15,0-5 0-15,0 5 0 0,0 6-304 0,-2-4 160 16,-2 8-160-16,-3 2 128 0,-1 5-128 0,-3 2 0 0,1 6 0 16,-5 0 0-16,2 5 224 0,-4 5-32 0,2 3-16 0,-2 4 0 15,0 9-176-15,-2-4 160 0,-2 5-160 0,-1 3 160 16,1 0-160-16,0 0 0 0,0 2 0 0,-1 3 0 15,5-1 0-15,0-2 0 0,5-4 128 0,-3-2-128 16,4 1 144-16,1 1 0 0,1 0 0 0,-4-9 0 16,1 1-144-16,1-5 0 0,0 8 0 0,-1 1 0 15,1-3 0-15,0-1 0 0,1-3 0 0,3-4 0 16,1-9-320-16,4-4-80 0,0-8-32 16,4-5 0-16,0-10-2032 0,5-2-416 0</inkml:trace>
  <inkml:trace contextRef="#ctx0" brushRef="#br0" timeOffset="1">12643 1377 14735 0,'7'-9'1312'0,"-1"3"-1056"0,1-1-256 0,-3 7 0 0,0-4 2272 0,3-2 400 0,7-1 80 0,8-10 0 0,8-2-224 0,-1 0-48 16,1 4-16-16,-4-2 0 0,-3 11-1200 0,-4 1-240 15,-2-1-64-15,-2 4 0 0,-2 4-464 0,-2 0-112 16,-3 5 0-16,-3 1-16 0,-1 3-224 0,0 1-144 15,-2 3 192-15,-2 2-192 0,0 0 0 0,0 0 0 16,-2 3 0-16,-2 1 0 0,-3 2 0 0,1 1-144 16,0 3 144-16,-3 3-192 0,1-2-16 0,-1 4-16 15,-2 0 0-15,5-2 0 0,2-3 224 0,-3-1 0 0,3-1 0 0,2 1 0 16,0-1 0-16,0-1 0 0,2-1 0 0,-2 1 0 16,4-3 432-16,-2-2-32 0,2 0 0 0,2-2 0 15,3-2-272-15,-1-2-128 0,2-2 0 0,1-3 128 16,2 1-128-16,-3-3 0 0,1-2 0 0,-1 1 0 15,1-5 0-15,-1 0 0 0,1-5 0 0,-1 3 0 16,-1-2 144-16,1 0-144 0,1-1 160 0,-1-1-160 16,1 0 0-16,-5-1 0 0,2 3 0 0,-1-2 0 15,-1 1-496-15,-4 1 16 0,0 2 0 0,-2 2 0 16,-3 0-16-16,1 0 0 0,-2 2 0 0,-3 0 0 0,-1 5 496 0,1-3 128 16,1 2 16-16,-1 1 0 0,3-1 32 0,-3 3 0 15,-1 1 0-15,1 1 0 0,-2 6-176 0,1-6 0 16,1 6 0-16,1 4 0 15,-1-2 0-15,1 4 0 0,3 1 0 0,1-3 0 0,0 0 320 0,2 3 0 16,2-3-16-16,0 0 0 0,4 1 112 0,0-1 32 16,1 2 0-16,-1 1 0 0,0-1-256 0,2 7-32 0,1 2-16 15,-1 2 0-15,1-2-144 0,1 4 192 0,1 9-192 16,-1-3 192-16,3 3-192 0,-3 2 0 0,1 0 0 0,-3 2 0 16,3 4 128-16,-5-4-128 15,0 4 0-15,1-4 128 0,-1 0-128 0,-2-4 0 0,0-3 144 0,2 1-144 16,1 2 160-16,-3-5-32 0,-2-2-128 0,0-1 192 15,0 1-192-15,-2-2 0 0,-3-2 128 0,1 0-128 16,-4-4 0-16,-1-2 0 0,-2-5 0 0,-1-2 0 31,1-3 208-31,0-4 0 0,1-5 0 0,-1-1 0 0,2-1 128 0,-1-3 32 16,-1-4 0-16,1 2 0 16,-1-2-176-16,0 0-16 0,-2-2-16 0,1 2 0 0,1-4-304 0,3 2-64 0,-1-3-16 0,3 1 0 31,3 0-800-31,-1 2-144 0</inkml:trace>
  <inkml:trace contextRef="#ctx0" brushRef="#br0" timeOffset="2">14967 1966 5519 0,'2'-8'496'0,"-2"-1"-496"0,3 5 0 0,-3 2 0 0,0-2 704 0,2-1 32 0,0-3 16 0,0-7 0 15,0-2 384-15,2-6 80 0,-2 3 0 0,-2 1 16 16,0 4 224-16,0-2 32 0,-2 2 16 0,0 3 0 16,0 1-64-16,-2 2-16 0,0 3 0 0,-3 0 0 15,3-1-304-15,-3 3-64 0,1 4-16 0,0 0 0 16,-3-4-304-16,1 4-64 0,-1 4-16 0,1-4 0 15,-1 2-272-15,-2-2-48 0,3 0-16 0,-5 2 0 16,3-2 112-16,-1 0 16 0,-2 2 0 0,2-2 0 0,1 5 128 16,-1-5 16-16,0 0 16 0,1 6 0 0,-1-6-240 15,1 4-48-15,-1 3-16 0,0-3 0 0,1 2-128 0,1 1-32 16,-2 1 0-16,3 1 0 0,-1-1-144 0,1 1 0 16,1-1 144-16,-1 3-144 15,-1 2 192-15,1 2-16 0,-1-3-16 0,3 1 0 16,-3 4 192-16,1 2 32 0,-1 1 16 0,1 3 0 0,2 5-176 0,-3 1-32 15,3 6-16-15,1-6 0 0,3 3-176 0,-2 0 128 16,0-4-128-16,-1-3 128 0,3 3-128 0,0-7 0 0,0 3 0 16,-2-3 0-16,4 5 176 0,-2-5 0 15,2 2 0-15,0-1 0 0,0-1-176 0,0 2 192 0,0 3-192 0,0-3 192 16,2 3-192-16,0-3 0 0,0 3 144 16,0 1-144-16,2 1 192 0,3 4-16 0,1-4-16 0,1-3 0 15,2-1-160-15,-1-1 128 0,3 3-128 0,2-9 128 16,0 4-128-1,2-8 128-15,2 0-128 0,2-3 128 0,3 3 0 0,-1-2 0 0,5-1 0 0,-3-5 0 16,1 3-128-16,-3 1 192 0,3-3-192 0,-3 5 192 16,-3-1-192-16,-1-6 0 0,0 5 0 0,0 0 0 15,0-3 0-15,-2-2 0 16,2 3 0-16,-2-7 0 0,5 0 0 0,1 0 0 0,3-5 0 0,1-1 0 0,1 0 0 0,0-5 0 16,0 0 128-1,-1-4-128-15,-6 5 0 0,3-3 0 0,-3 2 0 0,-2-4 0 0,-2 5 0 0,0-1 0 16,-2 0 0-16,-2 1 0 0,-2 1 0 0,-1-1 0 15,3-5 0-15,0-2 0 16,0 0 0-16,0-5 160 16,-3 5-32-16,1-2-128 0,-3-4 192 0,3-3-64 0,-5 3 0 15,1-3-128-15,-3-1 128 0,-2-1-128 0,0-4 0 0,-4 0 0 16,-2 2 0-16,0-6 0 0,-5 2 0 0,1 2 0 16,-3 0 0-16,0 2 160 0,1 3-160 0,-5 1 128 15,2 1 32-15,-4 1 0 0,0 1 0 0,0 1 0 16,-2 1-160-16,2 0 192 0,-2 0-192 0,4-1 192 15,-2 1-192-15,2 0 0 0,0-1 0 0,2 3 128 16,0 0-128-16,0 0 0 0,1 0 0 0,-1 2 0 16,0 0 0-16,0 2 0 0,-2 2 0 0,0-4 0 15,3 6 0-15,-5 1 0 0,0-1 0 0,-3 0 0 16,1 5 176-16,0 0-48 0,-4 1-128 0,-1 1 192 16,-1 2-192-16,-1 2 128 0,-2-2-128 0,5 0 0 15,2 2 0-15,-1-5 0 0,3 1 0 0,0-2 0 0,4-1-320 0,0 1 0 16,2-2 0-16,3 1 0 15,1 3-720-15,1 2-160 0,1-2-16 0,1 4-16864 16</inkml:trace>
  <inkml:trace contextRef="#ctx0" brushRef="#br0" timeOffset="3">15728 1381 2751 0,'4'-4'256'0,"0"-7"-256"0,-2 5 0 0,0 1 0 0,-2 5 1600 0,3-6 256 0,1-5 64 0,2-8 16 0,5-4 1136 0,-3-1 208 16,3 3 48-16,-5 4 16 0,-1 4-1376 0,-3 3-288 16,0 3-48-16,-4 5-16 15,0 2 64-15,-5 4 16 0,-1 3 0 0,-5 3 0 0,0 7-352 0,-2-4-80 16,0 6-16-16,-2 3 0 0,0 1-624 0,-2 0-128 16,-2 5-32-16,-5 8 0 0,1-2-208 0,-7 9-32 15,0 6-16-15,-2 4 0 0,4-12-208 0,-2 12 144 0,-6 6-144 16,-3 12 128-16,-4 5-128 0,3 1 128 0,-5 4-128 0,2-7 128 15,7-8-128-15,2-4 160 0,2-2-160 0,2-5 160 16,0 3-160-16,0-1 0 0,0 5 144 0,0 0-144 16,0-1 176-16,0 1-48 0,-2 4 0 0,2-6 0 15,2 1-128-15,0-3 0 0,5-1 144 0,-3-6-144 16,7 0 0-16,-3-6 0 0,3-2 0 0,2-1 128 16,0-3-128-16,2-5 0 0,4-7 128 0,-2 3-128 15,0 0 0-15,0 0 0 0,0-3 0 0,2-3 128 16,3-5-128-16,1-4 0 0,1-4 0 0,1-3 0 15,3-6-208-15,-2-2-16 0,1 0 0 0,-1-2-18400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8T03:01:26.06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18982 1270 9215 0,'-4'-13'816'0,"2"7"-656"0,2-5-160 0,0 5 0 0,0 2 624 0,0 4 80 0,0-4 32 0,0 1 0 0,2-1 1952 0,2-2 400 0,0 1 80 0,1 8 16 0,-1 5-848 0,0 3-160 15,1 4-48 1,1 8 0-16,-2 0-256 0,3 7-48 16,-3 4-16-16,0 0 0 0,2 9-688 0,-3 2-144 0,-1 6-16 0,0 4-16 15,-2 5-512-15,0 2-112 0,0 6 0 0,-4 8-16 0,-1 7-144 0,-5 9-32 0,1-5 0 16,-1-8 0-16,3-7-128 0,-1-8 0 16,1-2 0-16,1-7 0 0,4-10 0 0,2-9 0 0,0-4 0 0,2-9 0 31,2-5 0-31,-2-6 0 0,0-3 0 0,3-7 0 15,-3-4-656-15,2-11-64 0,2-2-16 0,-1-4-17344 0</inkml:trace>
  <inkml:trace contextRef="#ctx0" brushRef="#br0" timeOffset="1">18635 1749 5519 0,'-8'-2'496'0,"3"2"-496"0,1 0 0 16,2-4 0-16,2 4 1360 0,0-2 176 0,0 2 48 0,0 0 0 16,2-7 1184-16,0 3 240 0,5-7 64 0,1 1 0 15,3-5-752-15,-1-2-144 0,7 0-16 0,0-9-16 16,5 3-528-16,1-11-96 0,5-2-32 0,4-3 0 16,2-5-384-16,0 1-80 0,-4 5 0 0,-3-1-16 15,-1 7-592-15,-7 5-112 0,-6-1-32 0,-2 9 0 16,-7 8-464-16,-2 3-80 0,-6 3-32 0,-1 8-11344 15,-3 5-2288-15</inkml:trace>
  <inkml:trace contextRef="#ctx0" brushRef="#br0" timeOffset="2">20656 1779 2751 0,'2'0'256'0,"-2"0"-256"0,0 0 0 0,0 0 0 0,0 0 1568 0,-2 0 272 0,0 0 48 0,0-4 16 0,-2 4 1584 0,-3-5 320 16,-1 3 64-16,-1-4 16 0,-1 2-1072 0,-1-7-192 0,0 5-64 31,-1-5 0-31,1 0-1008 0,-2 1-208 0,0-1-32 0,-1 5-16 16,-1-5-704-16,0 7-144 0,-2 0-16 0,-2 1-16 15,-1 3-256-15,1 3-160 0,-4 5 192 0,-5 3-192 16,5 6 288-16,-1 0-48 0,1 6-16 0,-1 7 0 15,5 4-96-15,0 2 0 0,2 9-128 0,2-2 192 16,4 3-64-16,7 3 0 0,6-2-128 0,7-4 192 16,6-3-64-16,2-4 0 0,2-4-128 0,4 0 192 15,3 2-48-15,4-6-16 0,-5-5 0 0,3 3 0 16,2-9-128-16,2-2 0 0,2-2 0 0,0-5 128 16,2-1-128-16,-4-7 0 0,0 0 0 0,-2-7 0 0,-7 3 0 15,-1-2-144-15,-5-1 144 0,-5 3-208 16,-3-2-816-16,-5 1-176 0,-2-3-16 0,-4 6-16016 15</inkml:trace>
  <inkml:trace contextRef="#ctx0" brushRef="#br0" timeOffset="3">20230 2173 11055 0,'-4'-2'976'0,"0"-3"-784"0,2 3-192 0,2 0 0 15,0 2 2480-15,2-2 448 0,-2-2 80 0,4-3 32 16,2-3 976-16,7-1 192 0,6-4 32 0,5 2 16 15,8 3-2528-15,0-1-512 16,4 1-112-16,2 3-16 0,-1 7-640 0,-3 0-128 0,0 2-16 0,0 3-16 16,-2 5-576-16,-2 1-112 0</inkml:trace>
  <inkml:trace contextRef="#ctx0" brushRef="#br0" timeOffset="4">22090 1379 13823 0,'2'-2'1216'0,"0"-5"-960"0,0 5-256 0,-2 2 0 0,0 2 0 0,0-2 0 16,2 0 0-16,0 2 0 0,1 3 1568 0,-1 5 416 16,-2 7 96-16,-2 7 16 0,-3 8-816 0,-1 6-144 15,-3 11-48-15,-6 8 0 0,1 9-304 16,-6 11-64-16,-1 4-16 0,-4 6 0 0,1 1 0 0,3-8-16 0,2-3 0 0,4-15 0 15,2-7 48-15,2-6 16 0,5-6 0 0,2-11 0 16,2-9-336-16,2-8-64 0,0-4-16 0,4-7 0 16,-2-8 304-16,2-3 48 0,3-3 16 0,-1-7 0 31,0-9-320-31,3-4-48 0,-1-6-16 0,3-9 0 16,-2-2-128-16,1-6-48 0,3-4 0 0,-2-3 0 15,-1 7-144-15,-1 4 0 0,-1 4 144 0,3-10-144 16,4-9 0-16,2-10 0 0,2 1 0 0,0-3 0 15,0 7 0-15,1 6 0 0,-1 5 0 0,-2 5-128 0,0 6 128 0,0 9 0 16,-4 6 0-16,-1 6 0 0,1 9 0 0,-2 0 0 16,0 6 0-16,1 7-128 0,1 2 128 0,0 8 0 15,2-1 0-15,-2 10 0 0,1 4 240 0,-1 4-32 16,0 5 0-16,0 4 0 0,-3 4-32 0,3 2-16 16,0 5 0-16,0 4 0 0,0 6 0 0,-1 4 0 15,3 5 0-15,-2 8 0 0,2 11-32 0,-2 13-128 16,0 4 192-16,-3 2-64 0,1-8-128 0,-3-5 0 15,-3-2 0-15,1-8 0 0,-2-18 0 0,1-3 0 0,-1 1 0 16,0-6 0-16,2-2-272 0,1-6-96 0,-1-3-16 0,1-4 0 16,-1-8 176-16,0-5 16 0,3-3 16 0,-5-3 0 31,3-7-928-31,-5-3-192 0,2-1-48 0,-4-6-9248 0,0 0-1856 0</inkml:trace>
  <inkml:trace contextRef="#ctx0" brushRef="#br0" timeOffset="5">21856 2213 11967 0,'-11'-2'1072'0,"7"0"-864"0,1 2-208 0,3-4 0 0,3 4 2768 0,-1-2 512 0,4 0 112 0,5-1 0 0,8-3 400 0,11-5 80 15,8 1 16-15,11-12 0 0,6 3-2432 0,5-4-496 16,4-1-80-16,-4 3-32 15,-9 4-544-15,0 2-112 0,4 2-32 0,-1 3 0 0,-6 6-160 0,-5 4-144 0,-5 4 144 0,-3 13-18608 16</inkml:trace>
  <inkml:trace contextRef="#ctx0" brushRef="#br0" timeOffset="6">20469 3271 23039 0,'21'-6'2048'0,"-4"-5"-1648"0,-6 5-400 0,-5 4 0 0,-1 0 1664 0,1-3 240 0,11 1 48 0,11-4 16 15,6-7-224-15,-2 2-32 0,0 4-16 0,-7 3 0 16,-6 2-1184-16,-6 2-224 0,-4 4-48 0,-7 0-16 0,-4 4 32 0,-5 1 16 16,-1-3 0-16,-5 4 0 0,-8 3-16 15,-5 0 0-15,-4-1 0 0,-6 5 0 0,0-8-64 0,2 1 0 16,2-1-16-16,-6-1 0 0,-3 5-176 0,-4-5 0 16,3 0 0-16,6 5 0 15,6 0 0-15,8-5 0 0,12-2 0 0,3 1 0 0,9-5 0 0,7-7 0 16,10 1 0-16,11-5 0 15,6-2 0-15,5 1 0 0,6-1 128 0,-3 0-128 0,-1 2 0 0,-1 1 0 0,5-1 0 0,-2 3 0 16,-9-1 0-16,0 1-256 0,1 3 64 0,-3-3 16 31,-2 6-608-31,-5-3-128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A21F2-D2D2-4E39-8CDE-2479322933EA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8E8B-E16F-44A5-B791-57FEA6B2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what happens to all integers if you change it to 5 in S (answer: nothing. Many different possible recursive definitions)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33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48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8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AB06B4-108A-47B7-98ED-19E00BD82085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110.png"/><Relationship Id="rId7" Type="http://schemas.openxmlformats.org/officeDocument/2006/relationships/image" Target="../media/image19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8.png"/><Relationship Id="rId4" Type="http://schemas.openxmlformats.org/officeDocument/2006/relationships/customXml" Target="../ink/ink15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24.png"/><Relationship Id="rId18" Type="http://schemas.openxmlformats.org/officeDocument/2006/relationships/customXml" Target="../ink/ink22.xml"/><Relationship Id="rId3" Type="http://schemas.openxmlformats.org/officeDocument/2006/relationships/image" Target="../media/image71.png"/><Relationship Id="rId21" Type="http://schemas.openxmlformats.org/officeDocument/2006/relationships/image" Target="../media/image28.png"/><Relationship Id="rId7" Type="http://schemas.openxmlformats.org/officeDocument/2006/relationships/image" Target="../media/image111.png"/><Relationship Id="rId12" Type="http://schemas.openxmlformats.org/officeDocument/2006/relationships/customXml" Target="../ink/ink19.xml"/><Relationship Id="rId17" Type="http://schemas.openxmlformats.org/officeDocument/2006/relationships/image" Target="../media/image26.png"/><Relationship Id="rId2" Type="http://schemas.openxmlformats.org/officeDocument/2006/relationships/image" Target="../media/image61.png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1.png"/><Relationship Id="rId11" Type="http://schemas.openxmlformats.org/officeDocument/2006/relationships/image" Target="../media/image23.png"/><Relationship Id="rId5" Type="http://schemas.openxmlformats.org/officeDocument/2006/relationships/image" Target="../media/image91.png"/><Relationship Id="rId15" Type="http://schemas.openxmlformats.org/officeDocument/2006/relationships/image" Target="../media/image25.png"/><Relationship Id="rId10" Type="http://schemas.openxmlformats.org/officeDocument/2006/relationships/customXml" Target="../ink/ink18.xml"/><Relationship Id="rId19" Type="http://schemas.openxmlformats.org/officeDocument/2006/relationships/image" Target="../media/image27.png"/><Relationship Id="rId4" Type="http://schemas.openxmlformats.org/officeDocument/2006/relationships/image" Target="../media/image81.png"/><Relationship Id="rId9" Type="http://schemas.openxmlformats.org/officeDocument/2006/relationships/image" Target="../media/image131.png"/><Relationship Id="rId14" Type="http://schemas.openxmlformats.org/officeDocument/2006/relationships/customXml" Target="../ink/ink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24.xml"/><Relationship Id="rId4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160.png"/><Relationship Id="rId7" Type="http://schemas.openxmlformats.org/officeDocument/2006/relationships/image" Target="../media/image220.png"/><Relationship Id="rId12" Type="http://schemas.openxmlformats.org/officeDocument/2006/relationships/image" Target="../media/image23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1.png"/><Relationship Id="rId11" Type="http://schemas.openxmlformats.org/officeDocument/2006/relationships/image" Target="../media/image260.png"/><Relationship Id="rId5" Type="http://schemas.openxmlformats.org/officeDocument/2006/relationships/image" Target="../media/image181.png"/><Relationship Id="rId10" Type="http://schemas.openxmlformats.org/officeDocument/2006/relationships/image" Target="../media/image251.png"/><Relationship Id="rId4" Type="http://schemas.openxmlformats.org/officeDocument/2006/relationships/image" Target="../media/image170.png"/><Relationship Id="rId9" Type="http://schemas.openxmlformats.org/officeDocument/2006/relationships/image" Target="../media/image2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8" Type="http://schemas.openxmlformats.org/officeDocument/2006/relationships/image" Target="../media/image31.png"/><Relationship Id="rId3" Type="http://schemas.openxmlformats.org/officeDocument/2006/relationships/image" Target="../media/image160.png"/><Relationship Id="rId21" Type="http://schemas.openxmlformats.org/officeDocument/2006/relationships/image" Target="../media/image33.png"/><Relationship Id="rId7" Type="http://schemas.openxmlformats.org/officeDocument/2006/relationships/image" Target="../media/image220.png"/><Relationship Id="rId17" Type="http://schemas.openxmlformats.org/officeDocument/2006/relationships/image" Target="../media/image30.png"/><Relationship Id="rId2" Type="http://schemas.openxmlformats.org/officeDocument/2006/relationships/image" Target="../media/image271.png"/><Relationship Id="rId16" Type="http://schemas.openxmlformats.org/officeDocument/2006/relationships/image" Target="../media/image290.png"/><Relationship Id="rId20" Type="http://schemas.openxmlformats.org/officeDocument/2006/relationships/customXml" Target="../ink/ink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1.png"/><Relationship Id="rId11" Type="http://schemas.openxmlformats.org/officeDocument/2006/relationships/image" Target="../media/image260.png"/><Relationship Id="rId5" Type="http://schemas.openxmlformats.org/officeDocument/2006/relationships/image" Target="../media/image181.png"/><Relationship Id="rId15" Type="http://schemas.openxmlformats.org/officeDocument/2006/relationships/image" Target="../media/image280.png"/><Relationship Id="rId10" Type="http://schemas.openxmlformats.org/officeDocument/2006/relationships/image" Target="../media/image251.png"/><Relationship Id="rId19" Type="http://schemas.openxmlformats.org/officeDocument/2006/relationships/image" Target="../media/image32.png"/><Relationship Id="rId4" Type="http://schemas.openxmlformats.org/officeDocument/2006/relationships/image" Target="../media/image170.png"/><Relationship Id="rId9" Type="http://schemas.openxmlformats.org/officeDocument/2006/relationships/image" Target="../media/image241.png"/><Relationship Id="rId1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0.png"/><Relationship Id="rId7" Type="http://schemas.openxmlformats.org/officeDocument/2006/relationships/customXml" Target="../ink/ink27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customXml" Target="../ink/ink26.xml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28.xml"/><Relationship Id="rId4" Type="http://schemas.openxmlformats.org/officeDocument/2006/relationships/image" Target="../media/image3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customXml" Target="../ink/ink33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8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3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4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C5F1-1DF0-41E2-8CD9-9B0492B31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62E92-CAA2-4849-B554-D523EB74F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25</a:t>
            </a:r>
          </a:p>
          <a:p>
            <a:r>
              <a:rPr lang="en-US" dirty="0"/>
              <a:t>Lecture 15</a:t>
            </a:r>
          </a:p>
        </p:txBody>
      </p:sp>
      <p:pic>
        <p:nvPicPr>
          <p:cNvPr id="6" name="Picture 5" descr="Venn diagrams showing OR, AND, XOR, NOR, NAND, XNOR operations with black and orange jackolantern illustrations">
            <a:extLst>
              <a:ext uri="{FF2B5EF4-FFF2-40B4-BE49-F238E27FC236}">
                <a16:creationId xmlns:a16="http://schemas.microsoft.com/office/drawing/2014/main" id="{B6E09E8A-5AB1-47FB-9164-DAA78F6A0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31" y="434822"/>
            <a:ext cx="5519287" cy="55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A4F3B9-65B4-4C16-B680-6C47B5F869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Skeleton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A4F3B9-65B4-4C16-B680-6C47B5F86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wasn’t a “new” skeleton! It’s exactly what we always do when we want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!</a:t>
                </a:r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do two subset proofs! 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/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0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A4DF-7EDE-4E98-AE99-E80FF5C9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combined propositions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∨,∧,¬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combine sets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intersection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,∪,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¯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complement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a lot of elements…if we take the complement, we’ll have some “universe”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 lot like the domain of discourse.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blipFill>
                <a:blip r:embed="rId3"/>
                <a:stretch>
                  <a:fillRect b="-54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619C3B-E0F6-49A7-B044-8EB444749C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67200" y="2527200"/>
              <a:ext cx="9828360" cy="3854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619C3B-E0F6-49A7-B044-8EB444749C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840" y="2517840"/>
                <a:ext cx="9847080" cy="38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 descr="OR, AND, NOT">
                <a:extLst>
                  <a:ext uri="{FF2B5EF4-FFF2-40B4-BE49-F238E27FC236}">
                    <a16:creationId xmlns:a16="http://schemas.microsoft.com/office/drawing/2014/main" id="{F5221AD7-1FFA-48AA-BFEB-DFE8B667A928}"/>
                  </a:ext>
                </a:extLst>
              </p14:cNvPr>
              <p14:cNvContentPartPr/>
              <p14:nvPr/>
            </p14:nvContentPartPr>
            <p14:xfrm>
              <a:off x="7588080" y="646560"/>
              <a:ext cx="2493360" cy="582120"/>
            </p14:xfrm>
          </p:contentPart>
        </mc:Choice>
        <mc:Fallback>
          <p:pic>
            <p:nvPicPr>
              <p:cNvPr id="7" name="Ink 6" descr="OR, AND, NOT">
                <a:extLst>
                  <a:ext uri="{FF2B5EF4-FFF2-40B4-BE49-F238E27FC236}">
                    <a16:creationId xmlns:a16="http://schemas.microsoft.com/office/drawing/2014/main" id="{F5221AD7-1FFA-48AA-BFEB-DFE8B667A9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78720" y="637200"/>
                <a:ext cx="251208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 descr="INTERSECT, UNION, COMPLEMENT">
                <a:extLst>
                  <a:ext uri="{FF2B5EF4-FFF2-40B4-BE49-F238E27FC236}">
                    <a16:creationId xmlns:a16="http://schemas.microsoft.com/office/drawing/2014/main" id="{0C777BB5-A552-40B6-B0A8-14ECCFA71E7D}"/>
                  </a:ext>
                </a:extLst>
              </p14:cNvPr>
              <p14:cNvContentPartPr/>
              <p14:nvPr/>
            </p14:nvContentPartPr>
            <p14:xfrm>
              <a:off x="6937200" y="3161160"/>
              <a:ext cx="3094200" cy="737640"/>
            </p14:xfrm>
          </p:contentPart>
        </mc:Choice>
        <mc:Fallback>
          <p:pic>
            <p:nvPicPr>
              <p:cNvPr id="9" name="Ink 8" descr="INTERSECT, UNION, COMPLEMENT">
                <a:extLst>
                  <a:ext uri="{FF2B5EF4-FFF2-40B4-BE49-F238E27FC236}">
                    <a16:creationId xmlns:a16="http://schemas.microsoft.com/office/drawing/2014/main" id="{0C777BB5-A552-40B6-B0A8-14ECCFA71E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27840" y="3151800"/>
                <a:ext cx="3112920" cy="7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18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D93AA3B-D812-4355-9E50-9EDA79BD9D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239" y="-1014667"/>
            <a:ext cx="11187259" cy="10146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Venn Diagram representations of union, intersect, and complement</a:t>
            </a:r>
          </a:p>
        </p:txBody>
      </p:sp>
      <p:grpSp>
        <p:nvGrpSpPr>
          <p:cNvPr id="2" name="Group 1" descr="venn diagram showing the set union operation (with two overlapping sets A and B, the union is everything that is in A or B) ">
            <a:extLst>
              <a:ext uri="{FF2B5EF4-FFF2-40B4-BE49-F238E27FC236}">
                <a16:creationId xmlns:a16="http://schemas.microsoft.com/office/drawing/2014/main" id="{9482ACB8-84A9-4B94-B66D-67AABE5823E8}"/>
              </a:ext>
            </a:extLst>
          </p:cNvPr>
          <p:cNvGrpSpPr/>
          <p:nvPr/>
        </p:nvGrpSpPr>
        <p:grpSpPr>
          <a:xfrm>
            <a:off x="1323974" y="371475"/>
            <a:ext cx="3800475" cy="2733675"/>
            <a:chOff x="1323974" y="371475"/>
            <a:chExt cx="3800475" cy="27336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53246C-C6BA-43B2-A4BA-63FE83F8D9A7}"/>
                </a:ext>
              </a:extLst>
            </p:cNvPr>
            <p:cNvSpPr/>
            <p:nvPr/>
          </p:nvSpPr>
          <p:spPr>
            <a:xfrm>
              <a:off x="1323974" y="838200"/>
              <a:ext cx="3800475" cy="22669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BE9145-39CA-4583-B4D6-5F4BDBFE29D0}"/>
                </a:ext>
              </a:extLst>
            </p:cNvPr>
            <p:cNvSpPr/>
            <p:nvPr/>
          </p:nvSpPr>
          <p:spPr>
            <a:xfrm>
              <a:off x="1666875" y="1019175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ABAE2A-0FB1-4BF9-B19F-A5846BEC51DE}"/>
                </a:ext>
              </a:extLst>
            </p:cNvPr>
            <p:cNvSpPr/>
            <p:nvPr/>
          </p:nvSpPr>
          <p:spPr>
            <a:xfrm>
              <a:off x="2819400" y="1019175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/>
                <p:nvPr/>
              </p:nvSpPr>
              <p:spPr>
                <a:xfrm>
                  <a:off x="1323975" y="1019175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975" y="1019175"/>
                  <a:ext cx="47625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/>
                <p:nvPr/>
              </p:nvSpPr>
              <p:spPr>
                <a:xfrm>
                  <a:off x="4352925" y="1019175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2925" y="1019175"/>
                  <a:ext cx="47625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/>
                <p:nvPr/>
              </p:nvSpPr>
              <p:spPr>
                <a:xfrm>
                  <a:off x="2238375" y="371475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375" y="371475"/>
                  <a:ext cx="144780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 descr="venn diagram showing the set intersection operation (with two overlapping sets A and B, the intersection is everything that is in both A and B) ">
            <a:extLst>
              <a:ext uri="{FF2B5EF4-FFF2-40B4-BE49-F238E27FC236}">
                <a16:creationId xmlns:a16="http://schemas.microsoft.com/office/drawing/2014/main" id="{33B890E7-DEB5-4467-B2AF-0C7E6FC20620}"/>
              </a:ext>
            </a:extLst>
          </p:cNvPr>
          <p:cNvGrpSpPr/>
          <p:nvPr/>
        </p:nvGrpSpPr>
        <p:grpSpPr>
          <a:xfrm>
            <a:off x="7067553" y="378381"/>
            <a:ext cx="3800475" cy="2726769"/>
            <a:chOff x="7067553" y="378381"/>
            <a:chExt cx="3800475" cy="272676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32D194-9B9F-45BC-B54A-D6C75E3CF969}"/>
                </a:ext>
              </a:extLst>
            </p:cNvPr>
            <p:cNvSpPr/>
            <p:nvPr/>
          </p:nvSpPr>
          <p:spPr>
            <a:xfrm>
              <a:off x="7410454" y="1019175"/>
              <a:ext cx="1528762" cy="1905000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5D3A5C-0DBF-4B12-A10F-D086F97D8465}"/>
                </a:ext>
              </a:extLst>
            </p:cNvPr>
            <p:cNvSpPr/>
            <p:nvPr/>
          </p:nvSpPr>
          <p:spPr>
            <a:xfrm>
              <a:off x="7067553" y="838200"/>
              <a:ext cx="3800475" cy="226695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DBE5F1-C1ED-4ADB-B556-A1440DEDE7A8}"/>
                </a:ext>
              </a:extLst>
            </p:cNvPr>
            <p:cNvSpPr/>
            <p:nvPr/>
          </p:nvSpPr>
          <p:spPr>
            <a:xfrm>
              <a:off x="8562980" y="1217912"/>
              <a:ext cx="752475" cy="1507526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E0AC33-43AB-456D-9A00-5B06F19C1CB8}"/>
                </a:ext>
              </a:extLst>
            </p:cNvPr>
            <p:cNvSpPr/>
            <p:nvPr/>
          </p:nvSpPr>
          <p:spPr>
            <a:xfrm>
              <a:off x="8939217" y="1019175"/>
              <a:ext cx="1528763" cy="1905000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/>
                <p:nvPr/>
              </p:nvSpPr>
              <p:spPr>
                <a:xfrm>
                  <a:off x="7067554" y="1019175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7554" y="1019175"/>
                  <a:ext cx="47625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38E4C4C-5BF3-497C-8692-75EE80FDB1F4}"/>
                    </a:ext>
                  </a:extLst>
                </p:cNvPr>
                <p:cNvSpPr txBox="1"/>
                <p:nvPr/>
              </p:nvSpPr>
              <p:spPr>
                <a:xfrm>
                  <a:off x="10096504" y="1019175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38E4C4C-5BF3-497C-8692-75EE80FDB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6504" y="1019175"/>
                  <a:ext cx="47625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/>
                <p:nvPr/>
              </p:nvSpPr>
              <p:spPr>
                <a:xfrm>
                  <a:off x="8162929" y="378381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929" y="378381"/>
                  <a:ext cx="14478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 descr="venn diagram showing the set complement operation (with a set A, the complement is everything that is not in A) ">
            <a:extLst>
              <a:ext uri="{FF2B5EF4-FFF2-40B4-BE49-F238E27FC236}">
                <a16:creationId xmlns:a16="http://schemas.microsoft.com/office/drawing/2014/main" id="{6C8A1B1E-C22D-483A-B064-2207050AC0BD}"/>
              </a:ext>
            </a:extLst>
          </p:cNvPr>
          <p:cNvGrpSpPr/>
          <p:nvPr/>
        </p:nvGrpSpPr>
        <p:grpSpPr>
          <a:xfrm>
            <a:off x="4195762" y="3612118"/>
            <a:ext cx="3800475" cy="2636282"/>
            <a:chOff x="4195762" y="3612118"/>
            <a:chExt cx="3800475" cy="263628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970DCF-5B25-4E7F-8098-F53D25335BE1}"/>
                </a:ext>
              </a:extLst>
            </p:cNvPr>
            <p:cNvSpPr/>
            <p:nvPr/>
          </p:nvSpPr>
          <p:spPr>
            <a:xfrm>
              <a:off x="4195762" y="3981450"/>
              <a:ext cx="3800475" cy="226695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C95EE4-847D-4CCC-9D1D-B9015E167718}"/>
                </a:ext>
              </a:extLst>
            </p:cNvPr>
            <p:cNvSpPr/>
            <p:nvPr/>
          </p:nvSpPr>
          <p:spPr>
            <a:xfrm>
              <a:off x="5172078" y="4162425"/>
              <a:ext cx="1905000" cy="1905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6F8D460-5D42-491F-826D-1B0D4559BE3E}"/>
                    </a:ext>
                  </a:extLst>
                </p:cNvPr>
                <p:cNvSpPr txBox="1"/>
                <p:nvPr/>
              </p:nvSpPr>
              <p:spPr>
                <a:xfrm>
                  <a:off x="5276850" y="4400550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6F8D460-5D42-491F-826D-1B0D4559BE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850" y="4400550"/>
                  <a:ext cx="47625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69890D6-2323-4E16-999A-ED4A35620638}"/>
                    </a:ext>
                  </a:extLst>
                </p:cNvPr>
                <p:cNvSpPr txBox="1"/>
                <p:nvPr/>
              </p:nvSpPr>
              <p:spPr>
                <a:xfrm>
                  <a:off x="5276850" y="3612118"/>
                  <a:ext cx="1447800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69890D6-2323-4E16-999A-ED4A35620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850" y="3612118"/>
                  <a:ext cx="1447800" cy="36990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52165F-265C-4BF0-9C01-8A2EB87ACE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71480" y="409680"/>
              <a:ext cx="9374040" cy="5952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52165F-265C-4BF0-9C01-8A2EB87ACE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2120" y="400320"/>
                <a:ext cx="9392760" cy="59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k 24" descr="by union illustration: {x : x element-of A OR x element-of B}">
                <a:extLst>
                  <a:ext uri="{FF2B5EF4-FFF2-40B4-BE49-F238E27FC236}">
                    <a16:creationId xmlns:a16="http://schemas.microsoft.com/office/drawing/2014/main" id="{C49C368A-E1B6-440A-BF1A-619C94309D95}"/>
                  </a:ext>
                </a:extLst>
              </p14:cNvPr>
              <p14:cNvContentPartPr/>
              <p14:nvPr/>
            </p14:nvContentPartPr>
            <p14:xfrm>
              <a:off x="3430800" y="172800"/>
              <a:ext cx="2989080" cy="618840"/>
            </p14:xfrm>
          </p:contentPart>
        </mc:Choice>
        <mc:Fallback>
          <p:pic>
            <p:nvPicPr>
              <p:cNvPr id="25" name="Ink 24" descr="by union illustration: {x : x element-of A OR x element-of B}">
                <a:extLst>
                  <a:ext uri="{FF2B5EF4-FFF2-40B4-BE49-F238E27FC236}">
                    <a16:creationId xmlns:a16="http://schemas.microsoft.com/office/drawing/2014/main" id="{C49C368A-E1B6-440A-BF1A-619C94309D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21440" y="163440"/>
                <a:ext cx="300780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Ink 26" descr="near the intersection illustration: &#10;{x : x element-of A AND x element-of B}">
                <a:extLst>
                  <a:ext uri="{FF2B5EF4-FFF2-40B4-BE49-F238E27FC236}">
                    <a16:creationId xmlns:a16="http://schemas.microsoft.com/office/drawing/2014/main" id="{D3F24D09-73EC-446B-9B0A-E1DA7F906943}"/>
                  </a:ext>
                </a:extLst>
              </p14:cNvPr>
              <p14:cNvContentPartPr/>
              <p14:nvPr/>
            </p14:nvContentPartPr>
            <p14:xfrm>
              <a:off x="8118720" y="74880"/>
              <a:ext cx="3984480" cy="738360"/>
            </p14:xfrm>
          </p:contentPart>
        </mc:Choice>
        <mc:Fallback>
          <p:pic>
            <p:nvPicPr>
              <p:cNvPr id="27" name="Ink 26" descr="near the intersection illustration: &#10;{x : x element-of A AND x element-of B}">
                <a:extLst>
                  <a:ext uri="{FF2B5EF4-FFF2-40B4-BE49-F238E27FC236}">
                    <a16:creationId xmlns:a16="http://schemas.microsoft.com/office/drawing/2014/main" id="{D3F24D09-73EC-446B-9B0A-E1DA7F9069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09360" y="65520"/>
                <a:ext cx="400320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 descr="near the complement illustration: &#10;{x : x not-element-of A} ">
                <a:extLst>
                  <a:ext uri="{FF2B5EF4-FFF2-40B4-BE49-F238E27FC236}">
                    <a16:creationId xmlns:a16="http://schemas.microsoft.com/office/drawing/2014/main" id="{1AD18551-3499-4676-BAA2-F95D9F55025B}"/>
                  </a:ext>
                </a:extLst>
              </p14:cNvPr>
              <p14:cNvContentPartPr/>
              <p14:nvPr/>
            </p14:nvContentPartPr>
            <p14:xfrm>
              <a:off x="5029200" y="2641680"/>
              <a:ext cx="1805400" cy="1196640"/>
            </p14:xfrm>
          </p:contentPart>
        </mc:Choice>
        <mc:Fallback>
          <p:pic>
            <p:nvPicPr>
              <p:cNvPr id="29" name="Ink 28" descr="near the complement illustration: &#10;{x : x not-element-of A} ">
                <a:extLst>
                  <a:ext uri="{FF2B5EF4-FFF2-40B4-BE49-F238E27FC236}">
                    <a16:creationId xmlns:a16="http://schemas.microsoft.com/office/drawing/2014/main" id="{1AD18551-3499-4676-BAA2-F95D9F55025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19840" y="2632320"/>
                <a:ext cx="1824120" cy="12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 descr="A = {1,2}&#10;B = {2, 3}">
                <a:extLst>
                  <a:ext uri="{FF2B5EF4-FFF2-40B4-BE49-F238E27FC236}">
                    <a16:creationId xmlns:a16="http://schemas.microsoft.com/office/drawing/2014/main" id="{FDF49C45-E9E2-48BA-9101-62F07F15F722}"/>
                  </a:ext>
                </a:extLst>
              </p14:cNvPr>
              <p14:cNvContentPartPr/>
              <p14:nvPr/>
            </p14:nvContentPartPr>
            <p14:xfrm>
              <a:off x="204840" y="3322800"/>
              <a:ext cx="3834360" cy="1867320"/>
            </p14:xfrm>
          </p:contentPart>
        </mc:Choice>
        <mc:Fallback>
          <p:pic>
            <p:nvPicPr>
              <p:cNvPr id="31" name="Ink 30" descr="A = {1,2}&#10;B = {2, 3}">
                <a:extLst>
                  <a:ext uri="{FF2B5EF4-FFF2-40B4-BE49-F238E27FC236}">
                    <a16:creationId xmlns:a16="http://schemas.microsoft.com/office/drawing/2014/main" id="{FDF49C45-E9E2-48BA-9101-62F07F15F72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5480" y="3313440"/>
                <a:ext cx="3853080" cy="18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 descr="A UNION B = {1,2,3}&#10;A INTERSECT B = {2}">
                <a:extLst>
                  <a:ext uri="{FF2B5EF4-FFF2-40B4-BE49-F238E27FC236}">
                    <a16:creationId xmlns:a16="http://schemas.microsoft.com/office/drawing/2014/main" id="{9D82CECC-B541-40AF-B858-5BD7DD3A099A}"/>
                  </a:ext>
                </a:extLst>
              </p14:cNvPr>
              <p14:cNvContentPartPr/>
              <p14:nvPr/>
            </p14:nvContentPartPr>
            <p14:xfrm>
              <a:off x="8405640" y="2911320"/>
              <a:ext cx="3283560" cy="3705120"/>
            </p14:xfrm>
          </p:contentPart>
        </mc:Choice>
        <mc:Fallback>
          <p:pic>
            <p:nvPicPr>
              <p:cNvPr id="33" name="Ink 32" descr="A UNION B = {1,2,3}&#10;A INTERSECT B = {2}">
                <a:extLst>
                  <a:ext uri="{FF2B5EF4-FFF2-40B4-BE49-F238E27FC236}">
                    <a16:creationId xmlns:a16="http://schemas.microsoft.com/office/drawing/2014/main" id="{9D82CECC-B541-40AF-B858-5BD7DD3A09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96280" y="2901960"/>
                <a:ext cx="3302280" cy="37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456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9AC03A-79EE-4E74-A757-166FFB39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69686-989E-475C-A00A-3C399FF68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5712168-53A6-450C-AC33-5DB93456A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751200" y="1481040"/>
              <a:ext cx="7633440" cy="1630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5712168-53A6-450C-AC33-5DB93456A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41840" y="1471680"/>
                <a:ext cx="7652160" cy="16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53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0">
                <a:extLst>
                  <a:ext uri="{FF2B5EF4-FFF2-40B4-BE49-F238E27FC236}">
                    <a16:creationId xmlns:a16="http://schemas.microsoft.com/office/drawing/2014/main" id="{58D603B7-0A59-496F-8CCF-66E65C76320F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575239" y="-1014667"/>
                <a:ext cx="11187259" cy="1014667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r>
                  <a:rPr lang="en-US" dirty="0"/>
                  <a:t>Intuition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itle 10">
                <a:extLst>
                  <a:ext uri="{FF2B5EF4-FFF2-40B4-BE49-F238E27FC236}">
                    <a16:creationId xmlns:a16="http://schemas.microsoft.com/office/drawing/2014/main" id="{58D603B7-0A59-496F-8CCF-66E65C7632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75239" y="-1014667"/>
                <a:ext cx="11187259" cy="1014667"/>
              </a:xfrm>
              <a:blipFill>
                <a:blip r:embed="rId2"/>
                <a:stretch>
                  <a:fillRect l="-2179" b="-29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 descr="venn diagram showing the set complement operation (with a set A, the complement is everything that is not in A) ">
            <a:extLst>
              <a:ext uri="{FF2B5EF4-FFF2-40B4-BE49-F238E27FC236}">
                <a16:creationId xmlns:a16="http://schemas.microsoft.com/office/drawing/2014/main" id="{B139E1DE-0C04-4877-8B71-8DD07147F802}"/>
              </a:ext>
            </a:extLst>
          </p:cNvPr>
          <p:cNvGrpSpPr/>
          <p:nvPr/>
        </p:nvGrpSpPr>
        <p:grpSpPr>
          <a:xfrm>
            <a:off x="142865" y="18917"/>
            <a:ext cx="3228985" cy="2259569"/>
            <a:chOff x="142865" y="18917"/>
            <a:chExt cx="3228985" cy="22595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53246C-C6BA-43B2-A4BA-63FE83F8D9A7}"/>
                </a:ext>
              </a:extLst>
            </p:cNvPr>
            <p:cNvSpPr/>
            <p:nvPr/>
          </p:nvSpPr>
          <p:spPr>
            <a:xfrm>
              <a:off x="142865" y="352425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ABAE2A-0FB1-4BF9-B19F-A5846BEC51DE}"/>
                </a:ext>
              </a:extLst>
            </p:cNvPr>
            <p:cNvSpPr/>
            <p:nvPr/>
          </p:nvSpPr>
          <p:spPr>
            <a:xfrm>
              <a:off x="1638291" y="533400"/>
              <a:ext cx="1618539" cy="161853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/>
                <p:nvPr/>
              </p:nvSpPr>
              <p:spPr>
                <a:xfrm>
                  <a:off x="142866" y="533400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66" y="533400"/>
                  <a:ext cx="4046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/>
                <p:nvPr/>
              </p:nvSpPr>
              <p:spPr>
                <a:xfrm>
                  <a:off x="2764900" y="395185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900" y="395185"/>
                  <a:ext cx="4046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/>
                <p:nvPr/>
              </p:nvSpPr>
              <p:spPr>
                <a:xfrm>
                  <a:off x="1124108" y="18917"/>
                  <a:ext cx="1230091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108" y="18917"/>
                  <a:ext cx="1230091" cy="3699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BE9145-39CA-4583-B4D6-5F4BDBFE29D0}"/>
                </a:ext>
              </a:extLst>
            </p:cNvPr>
            <p:cNvSpPr/>
            <p:nvPr/>
          </p:nvSpPr>
          <p:spPr>
            <a:xfrm>
              <a:off x="485766" y="533400"/>
              <a:ext cx="1618539" cy="16185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 descr="venn diagram showing the set complement operation (with a set B, the complement is everything that is not in B) ">
            <a:extLst>
              <a:ext uri="{FF2B5EF4-FFF2-40B4-BE49-F238E27FC236}">
                <a16:creationId xmlns:a16="http://schemas.microsoft.com/office/drawing/2014/main" id="{2716ED23-4BF4-49D5-85EF-EDD4F2C73F93}"/>
              </a:ext>
            </a:extLst>
          </p:cNvPr>
          <p:cNvGrpSpPr/>
          <p:nvPr/>
        </p:nvGrpSpPr>
        <p:grpSpPr>
          <a:xfrm>
            <a:off x="142865" y="2327956"/>
            <a:ext cx="3228985" cy="2257724"/>
            <a:chOff x="142865" y="2327956"/>
            <a:chExt cx="3228985" cy="2257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/>
                <p:nvPr/>
              </p:nvSpPr>
              <p:spPr>
                <a:xfrm>
                  <a:off x="1023247" y="2327956"/>
                  <a:ext cx="1230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247" y="2327956"/>
                  <a:ext cx="12300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5D3A5C-0DBF-4B12-A10F-D086F97D8465}"/>
                </a:ext>
              </a:extLst>
            </p:cNvPr>
            <p:cNvSpPr/>
            <p:nvPr/>
          </p:nvSpPr>
          <p:spPr>
            <a:xfrm>
              <a:off x="142865" y="2659619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32D194-9B9F-45BC-B54A-D6C75E3CF969}"/>
                </a:ext>
              </a:extLst>
            </p:cNvPr>
            <p:cNvSpPr/>
            <p:nvPr/>
          </p:nvSpPr>
          <p:spPr>
            <a:xfrm>
              <a:off x="474670" y="2763002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DBE5F1-C1ED-4ADB-B556-A1440DEDE7A8}"/>
                </a:ext>
              </a:extLst>
            </p:cNvPr>
            <p:cNvSpPr/>
            <p:nvPr/>
          </p:nvSpPr>
          <p:spPr>
            <a:xfrm>
              <a:off x="1453887" y="2931855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E0AC33-43AB-456D-9A00-5B06F19C1CB8}"/>
                </a:ext>
              </a:extLst>
            </p:cNvPr>
            <p:cNvSpPr/>
            <p:nvPr/>
          </p:nvSpPr>
          <p:spPr>
            <a:xfrm>
              <a:off x="1767658" y="2763001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/>
                <p:nvPr/>
              </p:nvSpPr>
              <p:spPr>
                <a:xfrm>
                  <a:off x="183333" y="2763002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33" y="2763002"/>
                  <a:ext cx="404635" cy="313794"/>
                </a:xfrm>
                <a:prstGeom prst="rect">
                  <a:avLst/>
                </a:prstGeom>
                <a:blipFill>
                  <a:blip r:embed="rId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0163F1-D45F-44E1-A3B9-45C6F9F5E8D5}"/>
                    </a:ext>
                  </a:extLst>
                </p:cNvPr>
                <p:cNvSpPr txBox="1"/>
                <p:nvPr/>
              </p:nvSpPr>
              <p:spPr>
                <a:xfrm>
                  <a:off x="2843636" y="2765519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0163F1-D45F-44E1-A3B9-45C6F9F5E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636" y="2765519"/>
                  <a:ext cx="4046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 descr="venn diagram showing the intersection of A complement and B complement (with everything that is not in A and is not in B)">
            <a:extLst>
              <a:ext uri="{FF2B5EF4-FFF2-40B4-BE49-F238E27FC236}">
                <a16:creationId xmlns:a16="http://schemas.microsoft.com/office/drawing/2014/main" id="{6B5199DE-B4A5-4354-8486-39A91BD9BD90}"/>
              </a:ext>
            </a:extLst>
          </p:cNvPr>
          <p:cNvGrpSpPr/>
          <p:nvPr/>
        </p:nvGrpSpPr>
        <p:grpSpPr>
          <a:xfrm>
            <a:off x="159054" y="4562176"/>
            <a:ext cx="3228985" cy="2276907"/>
            <a:chOff x="159054" y="4562176"/>
            <a:chExt cx="3228985" cy="2276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86274-DC3D-4C54-AF46-E44164BFBCEA}"/>
                    </a:ext>
                  </a:extLst>
                </p:cNvPr>
                <p:cNvSpPr txBox="1"/>
                <p:nvPr/>
              </p:nvSpPr>
              <p:spPr>
                <a:xfrm>
                  <a:off x="1063715" y="4562176"/>
                  <a:ext cx="1230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86274-DC3D-4C54-AF46-E44164BFB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715" y="4562176"/>
                  <a:ext cx="123008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2EC7F9-179A-4825-A5D0-8D582CFECC2E}"/>
                </a:ext>
              </a:extLst>
            </p:cNvPr>
            <p:cNvSpPr/>
            <p:nvPr/>
          </p:nvSpPr>
          <p:spPr>
            <a:xfrm>
              <a:off x="159054" y="4913022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EE39BDF-04FD-4917-A7F2-803B3854939F}"/>
                </a:ext>
              </a:extLst>
            </p:cNvPr>
            <p:cNvSpPr/>
            <p:nvPr/>
          </p:nvSpPr>
          <p:spPr>
            <a:xfrm>
              <a:off x="490859" y="5016405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593AF9C-F4E6-46D1-813C-DEC99C284A97}"/>
                </a:ext>
              </a:extLst>
            </p:cNvPr>
            <p:cNvSpPr/>
            <p:nvPr/>
          </p:nvSpPr>
          <p:spPr>
            <a:xfrm>
              <a:off x="1470076" y="5185258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51484EC-222D-4F0C-8370-494E73C63C15}"/>
                </a:ext>
              </a:extLst>
            </p:cNvPr>
            <p:cNvSpPr/>
            <p:nvPr/>
          </p:nvSpPr>
          <p:spPr>
            <a:xfrm>
              <a:off x="1789737" y="5016405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0DA99B7-65F5-441E-9851-D93EE2272871}"/>
                    </a:ext>
                  </a:extLst>
                </p:cNvPr>
                <p:cNvSpPr txBox="1"/>
                <p:nvPr/>
              </p:nvSpPr>
              <p:spPr>
                <a:xfrm>
                  <a:off x="199522" y="5016405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0DA99B7-65F5-441E-9851-D93EE2272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522" y="5016405"/>
                  <a:ext cx="404635" cy="313794"/>
                </a:xfrm>
                <a:prstGeom prst="rect">
                  <a:avLst/>
                </a:prstGeom>
                <a:blipFill>
                  <a:blip r:embed="rId10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B09F2F-9E4C-4358-AE2C-8A3A02F04E9F}"/>
                    </a:ext>
                  </a:extLst>
                </p:cNvPr>
                <p:cNvSpPr txBox="1"/>
                <p:nvPr/>
              </p:nvSpPr>
              <p:spPr>
                <a:xfrm>
                  <a:off x="2884104" y="5037839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B09F2F-9E4C-4358-AE2C-8A3A02F04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4104" y="5037839"/>
                  <a:ext cx="40463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/>
              <p:nvPr/>
            </p:nvSpPr>
            <p:spPr>
              <a:xfrm>
                <a:off x="6672678" y="2041795"/>
                <a:ext cx="3557171" cy="1816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Try to find the diagram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it the same?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78" y="2041795"/>
                <a:ext cx="3557171" cy="1816779"/>
              </a:xfrm>
              <a:prstGeom prst="rect">
                <a:avLst/>
              </a:prstGeom>
              <a:blipFill>
                <a:blip r:embed="rId12"/>
                <a:stretch>
                  <a:fillRect l="-3602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4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5">
                <a:extLst>
                  <a:ext uri="{FF2B5EF4-FFF2-40B4-BE49-F238E27FC236}">
                    <a16:creationId xmlns:a16="http://schemas.microsoft.com/office/drawing/2014/main" id="{74923ADB-FAC1-4513-8A0E-6D7B193FF5CA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575239" y="-1014667"/>
                <a:ext cx="11187259" cy="1014667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r>
                  <a:rPr lang="en-US" dirty="0"/>
                  <a:t>Intuition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 (complete)</a:t>
                </a:r>
              </a:p>
            </p:txBody>
          </p:sp>
        </mc:Choice>
        <mc:Fallback xmlns="">
          <p:sp>
            <p:nvSpPr>
              <p:cNvPr id="16" name="Title 15">
                <a:extLst>
                  <a:ext uri="{FF2B5EF4-FFF2-40B4-BE49-F238E27FC236}">
                    <a16:creationId xmlns:a16="http://schemas.microsoft.com/office/drawing/2014/main" id="{74923ADB-FAC1-4513-8A0E-6D7B193FF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75239" y="-1014667"/>
                <a:ext cx="11187259" cy="1014667"/>
              </a:xfrm>
              <a:blipFill>
                <a:blip r:embed="rId2"/>
                <a:stretch>
                  <a:fillRect l="-2179" b="-29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 descr="venn diagram showing the set complement operation (with a set A, the complement is everything that is not in A) ">
            <a:extLst>
              <a:ext uri="{FF2B5EF4-FFF2-40B4-BE49-F238E27FC236}">
                <a16:creationId xmlns:a16="http://schemas.microsoft.com/office/drawing/2014/main" id="{FDBBAABC-EE54-4C07-AD26-A12A972492FC}"/>
              </a:ext>
            </a:extLst>
          </p:cNvPr>
          <p:cNvGrpSpPr/>
          <p:nvPr/>
        </p:nvGrpSpPr>
        <p:grpSpPr>
          <a:xfrm>
            <a:off x="142865" y="18917"/>
            <a:ext cx="3228985" cy="2259569"/>
            <a:chOff x="142865" y="18917"/>
            <a:chExt cx="3228985" cy="22595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53246C-C6BA-43B2-A4BA-63FE83F8D9A7}"/>
                </a:ext>
              </a:extLst>
            </p:cNvPr>
            <p:cNvSpPr/>
            <p:nvPr/>
          </p:nvSpPr>
          <p:spPr>
            <a:xfrm>
              <a:off x="142865" y="352425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ABAE2A-0FB1-4BF9-B19F-A5846BEC51DE}"/>
                </a:ext>
              </a:extLst>
            </p:cNvPr>
            <p:cNvSpPr/>
            <p:nvPr/>
          </p:nvSpPr>
          <p:spPr>
            <a:xfrm>
              <a:off x="1638291" y="533400"/>
              <a:ext cx="1618539" cy="161853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/>
                <p:nvPr/>
              </p:nvSpPr>
              <p:spPr>
                <a:xfrm>
                  <a:off x="142866" y="533400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95BE6FF-C6F6-4FEE-8F66-B2F58BAA2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66" y="533400"/>
                  <a:ext cx="4046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/>
                <p:nvPr/>
              </p:nvSpPr>
              <p:spPr>
                <a:xfrm>
                  <a:off x="2764900" y="395185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E3FA711-1C87-4B13-B4B2-A162307A0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4900" y="395185"/>
                  <a:ext cx="4046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/>
                <p:nvPr/>
              </p:nvSpPr>
              <p:spPr>
                <a:xfrm>
                  <a:off x="1124108" y="18917"/>
                  <a:ext cx="1230091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92EB7E-6823-4EB8-B0B7-D0AF54FC95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108" y="18917"/>
                  <a:ext cx="1230091" cy="3699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6BE9145-39CA-4583-B4D6-5F4BDBFE29D0}"/>
                </a:ext>
              </a:extLst>
            </p:cNvPr>
            <p:cNvSpPr/>
            <p:nvPr/>
          </p:nvSpPr>
          <p:spPr>
            <a:xfrm>
              <a:off x="485766" y="533400"/>
              <a:ext cx="1618539" cy="16185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 descr="venn diagram showing the set complement operation (with a set B, the complement is everything that is not in B)">
            <a:extLst>
              <a:ext uri="{FF2B5EF4-FFF2-40B4-BE49-F238E27FC236}">
                <a16:creationId xmlns:a16="http://schemas.microsoft.com/office/drawing/2014/main" id="{B49A2DC2-E285-4A70-938B-1CF69C662850}"/>
              </a:ext>
            </a:extLst>
          </p:cNvPr>
          <p:cNvGrpSpPr/>
          <p:nvPr/>
        </p:nvGrpSpPr>
        <p:grpSpPr>
          <a:xfrm>
            <a:off x="142865" y="2327956"/>
            <a:ext cx="3228985" cy="2257724"/>
            <a:chOff x="142865" y="2327956"/>
            <a:chExt cx="3228985" cy="22577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/>
                <p:nvPr/>
              </p:nvSpPr>
              <p:spPr>
                <a:xfrm>
                  <a:off x="1023247" y="2327956"/>
                  <a:ext cx="1230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4B25E-4DF2-4F9E-BDD8-79ACDD2E6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247" y="2327956"/>
                  <a:ext cx="12300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5D3A5C-0DBF-4B12-A10F-D086F97D8465}"/>
                </a:ext>
              </a:extLst>
            </p:cNvPr>
            <p:cNvSpPr/>
            <p:nvPr/>
          </p:nvSpPr>
          <p:spPr>
            <a:xfrm>
              <a:off x="142865" y="2659619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32D194-9B9F-45BC-B54A-D6C75E3CF969}"/>
                </a:ext>
              </a:extLst>
            </p:cNvPr>
            <p:cNvSpPr/>
            <p:nvPr/>
          </p:nvSpPr>
          <p:spPr>
            <a:xfrm>
              <a:off x="474670" y="2763002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DBE5F1-C1ED-4ADB-B556-A1440DEDE7A8}"/>
                </a:ext>
              </a:extLst>
            </p:cNvPr>
            <p:cNvSpPr/>
            <p:nvPr/>
          </p:nvSpPr>
          <p:spPr>
            <a:xfrm>
              <a:off x="1453887" y="2931855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E0AC33-43AB-456D-9A00-5B06F19C1CB8}"/>
                </a:ext>
              </a:extLst>
            </p:cNvPr>
            <p:cNvSpPr/>
            <p:nvPr/>
          </p:nvSpPr>
          <p:spPr>
            <a:xfrm>
              <a:off x="1767658" y="2763001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/>
                <p:nvPr/>
              </p:nvSpPr>
              <p:spPr>
                <a:xfrm>
                  <a:off x="183333" y="2763002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146DF5-9E08-4986-BA9F-6826BED87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33" y="2763002"/>
                  <a:ext cx="404635" cy="313794"/>
                </a:xfrm>
                <a:prstGeom prst="rect">
                  <a:avLst/>
                </a:prstGeom>
                <a:blipFill>
                  <a:blip r:embed="rId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0163F1-D45F-44E1-A3B9-45C6F9F5E8D5}"/>
                    </a:ext>
                  </a:extLst>
                </p:cNvPr>
                <p:cNvSpPr txBox="1"/>
                <p:nvPr/>
              </p:nvSpPr>
              <p:spPr>
                <a:xfrm>
                  <a:off x="2843636" y="2765519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0163F1-D45F-44E1-A3B9-45C6F9F5E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636" y="2765519"/>
                  <a:ext cx="4046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 descr="venn diagram showing the intersection of A complement and B complement (with everything that is not in A and is not in B)">
            <a:extLst>
              <a:ext uri="{FF2B5EF4-FFF2-40B4-BE49-F238E27FC236}">
                <a16:creationId xmlns:a16="http://schemas.microsoft.com/office/drawing/2014/main" id="{C7435ED3-C7A9-4036-A913-FD49E5C76A46}"/>
              </a:ext>
            </a:extLst>
          </p:cNvPr>
          <p:cNvGrpSpPr/>
          <p:nvPr/>
        </p:nvGrpSpPr>
        <p:grpSpPr>
          <a:xfrm>
            <a:off x="159054" y="4562176"/>
            <a:ext cx="3228985" cy="2276907"/>
            <a:chOff x="159054" y="4562176"/>
            <a:chExt cx="3228985" cy="2276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86274-DC3D-4C54-AF46-E44164BFBCEA}"/>
                    </a:ext>
                  </a:extLst>
                </p:cNvPr>
                <p:cNvSpPr txBox="1"/>
                <p:nvPr/>
              </p:nvSpPr>
              <p:spPr>
                <a:xfrm>
                  <a:off x="1063715" y="4562176"/>
                  <a:ext cx="1230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7C86274-DC3D-4C54-AF46-E44164BFB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715" y="4562176"/>
                  <a:ext cx="123008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2EC7F9-179A-4825-A5D0-8D582CFECC2E}"/>
                </a:ext>
              </a:extLst>
            </p:cNvPr>
            <p:cNvSpPr/>
            <p:nvPr/>
          </p:nvSpPr>
          <p:spPr>
            <a:xfrm>
              <a:off x="159054" y="4913022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EE39BDF-04FD-4917-A7F2-803B3854939F}"/>
                </a:ext>
              </a:extLst>
            </p:cNvPr>
            <p:cNvSpPr/>
            <p:nvPr/>
          </p:nvSpPr>
          <p:spPr>
            <a:xfrm>
              <a:off x="490859" y="5016405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593AF9C-F4E6-46D1-813C-DEC99C284A97}"/>
                </a:ext>
              </a:extLst>
            </p:cNvPr>
            <p:cNvSpPr/>
            <p:nvPr/>
          </p:nvSpPr>
          <p:spPr>
            <a:xfrm>
              <a:off x="1470076" y="5185258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51484EC-222D-4F0C-8370-494E73C63C15}"/>
                </a:ext>
              </a:extLst>
            </p:cNvPr>
            <p:cNvSpPr/>
            <p:nvPr/>
          </p:nvSpPr>
          <p:spPr>
            <a:xfrm>
              <a:off x="1789737" y="5016405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0DA99B7-65F5-441E-9851-D93EE2272871}"/>
                    </a:ext>
                  </a:extLst>
                </p:cNvPr>
                <p:cNvSpPr txBox="1"/>
                <p:nvPr/>
              </p:nvSpPr>
              <p:spPr>
                <a:xfrm>
                  <a:off x="199522" y="5016405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0DA99B7-65F5-441E-9851-D93EE2272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522" y="5016405"/>
                  <a:ext cx="404635" cy="313794"/>
                </a:xfrm>
                <a:prstGeom prst="rect">
                  <a:avLst/>
                </a:prstGeom>
                <a:blipFill>
                  <a:blip r:embed="rId10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B09F2F-9E4C-4358-AE2C-8A3A02F04E9F}"/>
                    </a:ext>
                  </a:extLst>
                </p:cNvPr>
                <p:cNvSpPr txBox="1"/>
                <p:nvPr/>
              </p:nvSpPr>
              <p:spPr>
                <a:xfrm>
                  <a:off x="2884104" y="5037839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B09F2F-9E4C-4358-AE2C-8A3A02F04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4104" y="5037839"/>
                  <a:ext cx="40463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 descr="venn diagram showing the set union operation (with two overlapping sets A and B, the union is everything that is in A or B) ">
            <a:extLst>
              <a:ext uri="{FF2B5EF4-FFF2-40B4-BE49-F238E27FC236}">
                <a16:creationId xmlns:a16="http://schemas.microsoft.com/office/drawing/2014/main" id="{FEAC851A-8C19-4994-8C5C-EE147BDD93CE}"/>
              </a:ext>
            </a:extLst>
          </p:cNvPr>
          <p:cNvGrpSpPr/>
          <p:nvPr/>
        </p:nvGrpSpPr>
        <p:grpSpPr>
          <a:xfrm>
            <a:off x="7839632" y="1066800"/>
            <a:ext cx="3329121" cy="2394631"/>
            <a:chOff x="7368278" y="727756"/>
            <a:chExt cx="3800475" cy="273367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291CE0-CBEA-42D2-951D-60F12FC1BCFA}"/>
                </a:ext>
              </a:extLst>
            </p:cNvPr>
            <p:cNvSpPr/>
            <p:nvPr/>
          </p:nvSpPr>
          <p:spPr>
            <a:xfrm>
              <a:off x="7368278" y="1194481"/>
              <a:ext cx="3800475" cy="22669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821716A-48F5-48B9-89B6-8DAF358890D5}"/>
                </a:ext>
              </a:extLst>
            </p:cNvPr>
            <p:cNvSpPr/>
            <p:nvPr/>
          </p:nvSpPr>
          <p:spPr>
            <a:xfrm>
              <a:off x="7711179" y="1375456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E0AA262-4113-4D25-BEC3-34A4AACDCA24}"/>
                </a:ext>
              </a:extLst>
            </p:cNvPr>
            <p:cNvSpPr/>
            <p:nvPr/>
          </p:nvSpPr>
          <p:spPr>
            <a:xfrm>
              <a:off x="8863704" y="1375456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61A592-4E71-4346-AAAA-808730628E6F}"/>
                    </a:ext>
                  </a:extLst>
                </p:cNvPr>
                <p:cNvSpPr txBox="1"/>
                <p:nvPr/>
              </p:nvSpPr>
              <p:spPr>
                <a:xfrm>
                  <a:off x="7368279" y="1375456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61A592-4E71-4346-AAAA-808730628E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279" y="1375456"/>
                  <a:ext cx="476250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5DBA6-54E2-4028-91A6-E8B19444C0CD}"/>
                    </a:ext>
                  </a:extLst>
                </p:cNvPr>
                <p:cNvSpPr txBox="1"/>
                <p:nvPr/>
              </p:nvSpPr>
              <p:spPr>
                <a:xfrm>
                  <a:off x="10397229" y="1375456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5DBA6-54E2-4028-91A6-E8B19444C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7229" y="1375456"/>
                  <a:ext cx="476250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109713-127E-413C-9083-E53A4B6B2562}"/>
                    </a:ext>
                  </a:extLst>
                </p:cNvPr>
                <p:cNvSpPr txBox="1"/>
                <p:nvPr/>
              </p:nvSpPr>
              <p:spPr>
                <a:xfrm>
                  <a:off x="8282679" y="727756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109713-127E-413C-9083-E53A4B6B2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2679" y="727756"/>
                  <a:ext cx="1447800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 descr="venn diagram showing the complement of the intersection of A and B (with everything that is not in A and is not in B)">
            <a:extLst>
              <a:ext uri="{FF2B5EF4-FFF2-40B4-BE49-F238E27FC236}">
                <a16:creationId xmlns:a16="http://schemas.microsoft.com/office/drawing/2014/main" id="{58ADDBCA-6730-4A51-A24E-E471DE34F5A9}"/>
              </a:ext>
            </a:extLst>
          </p:cNvPr>
          <p:cNvGrpSpPr/>
          <p:nvPr/>
        </p:nvGrpSpPr>
        <p:grpSpPr>
          <a:xfrm>
            <a:off x="7899300" y="4552651"/>
            <a:ext cx="3228985" cy="2276907"/>
            <a:chOff x="7899300" y="4552651"/>
            <a:chExt cx="3228985" cy="22769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FF1E71-BBC8-4FB8-8EE5-3C30BA03D0A6}"/>
                    </a:ext>
                  </a:extLst>
                </p:cNvPr>
                <p:cNvSpPr txBox="1"/>
                <p:nvPr/>
              </p:nvSpPr>
              <p:spPr>
                <a:xfrm>
                  <a:off x="8803961" y="4552651"/>
                  <a:ext cx="1230088" cy="375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FF1E71-BBC8-4FB8-8EE5-3C30BA03D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3961" y="4552651"/>
                  <a:ext cx="1230088" cy="3754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611F333-5497-4F16-9C7A-BAA92502A5EB}"/>
                </a:ext>
              </a:extLst>
            </p:cNvPr>
            <p:cNvSpPr/>
            <p:nvPr/>
          </p:nvSpPr>
          <p:spPr>
            <a:xfrm>
              <a:off x="7899300" y="4903497"/>
              <a:ext cx="3228985" cy="1926061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8FD4D07-6DAD-4A12-89D0-CFE2D1C85215}"/>
                </a:ext>
              </a:extLst>
            </p:cNvPr>
            <p:cNvSpPr/>
            <p:nvPr/>
          </p:nvSpPr>
          <p:spPr>
            <a:xfrm>
              <a:off x="8231105" y="5006880"/>
              <a:ext cx="1298877" cy="1618539"/>
            </a:xfrm>
            <a:custGeom>
              <a:avLst/>
              <a:gdLst>
                <a:gd name="connsiteX0" fmla="*/ 952500 w 1528762"/>
                <a:gd name="connsiteY0" fmla="*/ 0 h 1905000"/>
                <a:gd name="connsiteX1" fmla="*/ 1485052 w 1528762"/>
                <a:gd name="connsiteY1" fmla="*/ 162672 h 1905000"/>
                <a:gd name="connsiteX2" fmla="*/ 1528762 w 1528762"/>
                <a:gd name="connsiteY2" fmla="*/ 198737 h 1905000"/>
                <a:gd name="connsiteX3" fmla="*/ 1431506 w 1528762"/>
                <a:gd name="connsiteY3" fmla="*/ 278981 h 1905000"/>
                <a:gd name="connsiteX4" fmla="*/ 1152525 w 1528762"/>
                <a:gd name="connsiteY4" fmla="*/ 952500 h 1905000"/>
                <a:gd name="connsiteX5" fmla="*/ 1431506 w 1528762"/>
                <a:gd name="connsiteY5" fmla="*/ 1626019 h 1905000"/>
                <a:gd name="connsiteX6" fmla="*/ 1528762 w 1528762"/>
                <a:gd name="connsiteY6" fmla="*/ 1706263 h 1905000"/>
                <a:gd name="connsiteX7" fmla="*/ 1485052 w 1528762"/>
                <a:gd name="connsiteY7" fmla="*/ 1742328 h 1905000"/>
                <a:gd name="connsiteX8" fmla="*/ 952500 w 1528762"/>
                <a:gd name="connsiteY8" fmla="*/ 1905000 h 1905000"/>
                <a:gd name="connsiteX9" fmla="*/ 0 w 1528762"/>
                <a:gd name="connsiteY9" fmla="*/ 952500 h 1905000"/>
                <a:gd name="connsiteX10" fmla="*/ 952500 w 1528762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2" h="1905000">
                  <a:moveTo>
                    <a:pt x="952500" y="0"/>
                  </a:moveTo>
                  <a:cubicBezTo>
                    <a:pt x="1149769" y="0"/>
                    <a:pt x="1333032" y="59969"/>
                    <a:pt x="1485052" y="162672"/>
                  </a:cubicBezTo>
                  <a:lnTo>
                    <a:pt x="1528762" y="198737"/>
                  </a:lnTo>
                  <a:lnTo>
                    <a:pt x="1431506" y="278981"/>
                  </a:lnTo>
                  <a:cubicBezTo>
                    <a:pt x="1259137" y="451350"/>
                    <a:pt x="1152525" y="689475"/>
                    <a:pt x="1152525" y="952500"/>
                  </a:cubicBezTo>
                  <a:cubicBezTo>
                    <a:pt x="1152525" y="1215526"/>
                    <a:pt x="1259137" y="1453651"/>
                    <a:pt x="1431506" y="1626019"/>
                  </a:cubicBezTo>
                  <a:lnTo>
                    <a:pt x="1528762" y="1706263"/>
                  </a:lnTo>
                  <a:lnTo>
                    <a:pt x="1485052" y="1742328"/>
                  </a:lnTo>
                  <a:cubicBezTo>
                    <a:pt x="1333032" y="1845031"/>
                    <a:pt x="1149769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2E26CA3-DDDD-4D2E-83D6-91C4CDDD4E44}"/>
                </a:ext>
              </a:extLst>
            </p:cNvPr>
            <p:cNvSpPr/>
            <p:nvPr/>
          </p:nvSpPr>
          <p:spPr>
            <a:xfrm>
              <a:off x="9210322" y="5175733"/>
              <a:ext cx="639323" cy="1280834"/>
            </a:xfrm>
            <a:custGeom>
              <a:avLst/>
              <a:gdLst>
                <a:gd name="connsiteX0" fmla="*/ 376237 w 752475"/>
                <a:gd name="connsiteY0" fmla="*/ 0 h 1507526"/>
                <a:gd name="connsiteX1" fmla="*/ 473494 w 752475"/>
                <a:gd name="connsiteY1" fmla="*/ 80244 h 1507526"/>
                <a:gd name="connsiteX2" fmla="*/ 752475 w 752475"/>
                <a:gd name="connsiteY2" fmla="*/ 753763 h 1507526"/>
                <a:gd name="connsiteX3" fmla="*/ 473494 w 752475"/>
                <a:gd name="connsiteY3" fmla="*/ 1427282 h 1507526"/>
                <a:gd name="connsiteX4" fmla="*/ 376237 w 752475"/>
                <a:gd name="connsiteY4" fmla="*/ 1507526 h 1507526"/>
                <a:gd name="connsiteX5" fmla="*/ 278981 w 752475"/>
                <a:gd name="connsiteY5" fmla="*/ 1427282 h 1507526"/>
                <a:gd name="connsiteX6" fmla="*/ 0 w 752475"/>
                <a:gd name="connsiteY6" fmla="*/ 753763 h 1507526"/>
                <a:gd name="connsiteX7" fmla="*/ 278981 w 752475"/>
                <a:gd name="connsiteY7" fmla="*/ 80244 h 1507526"/>
                <a:gd name="connsiteX8" fmla="*/ 376237 w 752475"/>
                <a:gd name="connsiteY8" fmla="*/ 0 h 150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475" h="1507526">
                  <a:moveTo>
                    <a:pt x="376237" y="0"/>
                  </a:moveTo>
                  <a:lnTo>
                    <a:pt x="473494" y="80244"/>
                  </a:lnTo>
                  <a:cubicBezTo>
                    <a:pt x="645863" y="252613"/>
                    <a:pt x="752475" y="490738"/>
                    <a:pt x="752475" y="753763"/>
                  </a:cubicBezTo>
                  <a:cubicBezTo>
                    <a:pt x="752475" y="1016789"/>
                    <a:pt x="645863" y="1254914"/>
                    <a:pt x="473494" y="1427282"/>
                  </a:cubicBezTo>
                  <a:lnTo>
                    <a:pt x="376237" y="1507526"/>
                  </a:lnTo>
                  <a:lnTo>
                    <a:pt x="278981" y="1427282"/>
                  </a:lnTo>
                  <a:cubicBezTo>
                    <a:pt x="106612" y="1254914"/>
                    <a:pt x="0" y="1016789"/>
                    <a:pt x="0" y="753763"/>
                  </a:cubicBezTo>
                  <a:cubicBezTo>
                    <a:pt x="0" y="490738"/>
                    <a:pt x="106612" y="252613"/>
                    <a:pt x="278981" y="80244"/>
                  </a:cubicBezTo>
                  <a:lnTo>
                    <a:pt x="376237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978EAA-9038-4AE1-B427-ADD2D945794A}"/>
                </a:ext>
              </a:extLst>
            </p:cNvPr>
            <p:cNvSpPr/>
            <p:nvPr/>
          </p:nvSpPr>
          <p:spPr>
            <a:xfrm>
              <a:off x="9529983" y="5006880"/>
              <a:ext cx="1298878" cy="1618539"/>
            </a:xfrm>
            <a:custGeom>
              <a:avLst/>
              <a:gdLst>
                <a:gd name="connsiteX0" fmla="*/ 576263 w 1528763"/>
                <a:gd name="connsiteY0" fmla="*/ 0 h 1905000"/>
                <a:gd name="connsiteX1" fmla="*/ 1528763 w 1528763"/>
                <a:gd name="connsiteY1" fmla="*/ 952500 h 1905000"/>
                <a:gd name="connsiteX2" fmla="*/ 576263 w 1528763"/>
                <a:gd name="connsiteY2" fmla="*/ 1905000 h 1905000"/>
                <a:gd name="connsiteX3" fmla="*/ 43711 w 1528763"/>
                <a:gd name="connsiteY3" fmla="*/ 1742328 h 1905000"/>
                <a:gd name="connsiteX4" fmla="*/ 0 w 1528763"/>
                <a:gd name="connsiteY4" fmla="*/ 1706263 h 1905000"/>
                <a:gd name="connsiteX5" fmla="*/ 97257 w 1528763"/>
                <a:gd name="connsiteY5" fmla="*/ 1626019 h 1905000"/>
                <a:gd name="connsiteX6" fmla="*/ 376238 w 1528763"/>
                <a:gd name="connsiteY6" fmla="*/ 952500 h 1905000"/>
                <a:gd name="connsiteX7" fmla="*/ 97257 w 1528763"/>
                <a:gd name="connsiteY7" fmla="*/ 278981 h 1905000"/>
                <a:gd name="connsiteX8" fmla="*/ 0 w 1528763"/>
                <a:gd name="connsiteY8" fmla="*/ 198737 h 1905000"/>
                <a:gd name="connsiteX9" fmla="*/ 43711 w 1528763"/>
                <a:gd name="connsiteY9" fmla="*/ 162672 h 1905000"/>
                <a:gd name="connsiteX10" fmla="*/ 576263 w 1528763"/>
                <a:gd name="connsiteY10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763" h="1905000">
                  <a:moveTo>
                    <a:pt x="576263" y="0"/>
                  </a:moveTo>
                  <a:cubicBezTo>
                    <a:pt x="1102314" y="0"/>
                    <a:pt x="1528763" y="426449"/>
                    <a:pt x="1528763" y="952500"/>
                  </a:cubicBezTo>
                  <a:cubicBezTo>
                    <a:pt x="1528763" y="1478551"/>
                    <a:pt x="1102314" y="1905000"/>
                    <a:pt x="576263" y="1905000"/>
                  </a:cubicBezTo>
                  <a:cubicBezTo>
                    <a:pt x="378994" y="1905000"/>
                    <a:pt x="195731" y="1845031"/>
                    <a:pt x="43711" y="1742328"/>
                  </a:cubicBezTo>
                  <a:lnTo>
                    <a:pt x="0" y="1706263"/>
                  </a:lnTo>
                  <a:lnTo>
                    <a:pt x="97257" y="1626019"/>
                  </a:lnTo>
                  <a:cubicBezTo>
                    <a:pt x="269626" y="1453651"/>
                    <a:pt x="376238" y="1215526"/>
                    <a:pt x="376238" y="952500"/>
                  </a:cubicBezTo>
                  <a:cubicBezTo>
                    <a:pt x="376238" y="689475"/>
                    <a:pt x="269626" y="451350"/>
                    <a:pt x="97257" y="278981"/>
                  </a:cubicBezTo>
                  <a:lnTo>
                    <a:pt x="0" y="198737"/>
                  </a:lnTo>
                  <a:lnTo>
                    <a:pt x="43711" y="162672"/>
                  </a:lnTo>
                  <a:cubicBezTo>
                    <a:pt x="195731" y="59969"/>
                    <a:pt x="378994" y="0"/>
                    <a:pt x="57626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BB65110-C8A2-44B2-A9A9-2A2D6133789C}"/>
                    </a:ext>
                  </a:extLst>
                </p:cNvPr>
                <p:cNvSpPr txBox="1"/>
                <p:nvPr/>
              </p:nvSpPr>
              <p:spPr>
                <a:xfrm>
                  <a:off x="7939768" y="5006880"/>
                  <a:ext cx="404635" cy="313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BB65110-C8A2-44B2-A9A9-2A2D613378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768" y="5006880"/>
                  <a:ext cx="404635" cy="313794"/>
                </a:xfrm>
                <a:prstGeom prst="rect">
                  <a:avLst/>
                </a:prstGeom>
                <a:blipFill>
                  <a:blip r:embed="rId18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817B145-B0D1-4A7F-8634-4D30EE23DD8C}"/>
                    </a:ext>
                  </a:extLst>
                </p:cNvPr>
                <p:cNvSpPr txBox="1"/>
                <p:nvPr/>
              </p:nvSpPr>
              <p:spPr>
                <a:xfrm>
                  <a:off x="10624350" y="5028314"/>
                  <a:ext cx="404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817B145-B0D1-4A7F-8634-4D30EE23DD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4350" y="5028314"/>
                  <a:ext cx="404634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Ink 9" descr="arrow indicating COMPLEMENT(A) INTERSECT COMPLEMENT(B) and COMPLEMENT(A UNION B)">
                <a:extLst>
                  <a:ext uri="{FF2B5EF4-FFF2-40B4-BE49-F238E27FC236}">
                    <a16:creationId xmlns:a16="http://schemas.microsoft.com/office/drawing/2014/main" id="{2784A6A6-69B6-484D-BCF3-311658899787}"/>
                  </a:ext>
                </a:extLst>
              </p14:cNvPr>
              <p14:cNvContentPartPr/>
              <p14:nvPr/>
            </p14:nvContentPartPr>
            <p14:xfrm>
              <a:off x="3642120" y="5618880"/>
              <a:ext cx="3924720" cy="426600"/>
            </p14:xfrm>
          </p:contentPart>
        </mc:Choice>
        <mc:Fallback>
          <p:pic>
            <p:nvPicPr>
              <p:cNvPr id="10" name="Ink 9" descr="arrow indicating COMPLEMENT(A) INTERSECT COMPLEMENT(B) and COMPLEMENT(A UNION B)">
                <a:extLst>
                  <a:ext uri="{FF2B5EF4-FFF2-40B4-BE49-F238E27FC236}">
                    <a16:creationId xmlns:a16="http://schemas.microsoft.com/office/drawing/2014/main" id="{2784A6A6-69B6-484D-BCF3-31165889978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32760" y="5609520"/>
                <a:ext cx="3943440" cy="44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006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skeleton!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the complement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blipFill>
                <a:blip r:embed="rId4"/>
                <a:stretch>
                  <a:fillRect l="-436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F9A915-35D7-4661-AC1B-756EC22D8A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93920" y="2777760"/>
              <a:ext cx="3934800" cy="1787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F9A915-35D7-4661-AC1B-756EC22D8A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560" y="2768400"/>
                <a:ext cx="3953520" cy="18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x element-of COMPLEMENT(A) INTERSECT COMPLEMENT(B)&#10;x element-of A and x element-of B&#10;x not-element-of A and x not-element-of B&#10;NOT(x element-of A or x element-of B) &#10;NOT (x element-of A UNION B) &#10;x element-of COMPLEMENT(A UNION B) ">
                <a:extLst>
                  <a:ext uri="{FF2B5EF4-FFF2-40B4-BE49-F238E27FC236}">
                    <a16:creationId xmlns:a16="http://schemas.microsoft.com/office/drawing/2014/main" id="{201A0BAA-89F8-4ED3-90CF-8D0A958442CB}"/>
                  </a:ext>
                </a:extLst>
              </p14:cNvPr>
              <p14:cNvContentPartPr/>
              <p14:nvPr/>
            </p14:nvContentPartPr>
            <p14:xfrm>
              <a:off x="5935680" y="2651400"/>
              <a:ext cx="4942440" cy="3695400"/>
            </p14:xfrm>
          </p:contentPart>
        </mc:Choice>
        <mc:Fallback>
          <p:pic>
            <p:nvPicPr>
              <p:cNvPr id="8" name="Ink 7" descr="x element-of COMPLEMENT(A) INTERSECT COMPLEMENT(B)&#10;x element-of A and x element-of B&#10;x not-element-of A and x not-element-of B&#10;NOT(x element-of A or x element-of B) &#10;NOT (x element-of A UNION B) &#10;x element-of COMPLEMENT(A UNION B) ">
                <a:extLst>
                  <a:ext uri="{FF2B5EF4-FFF2-40B4-BE49-F238E27FC236}">
                    <a16:creationId xmlns:a16="http://schemas.microsoft.com/office/drawing/2014/main" id="{201A0BAA-89F8-4ED3-90CF-8D0A958442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26320" y="2642040"/>
                <a:ext cx="4961160" cy="37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188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half-complete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8" y="2226647"/>
                <a:ext cx="11187259" cy="3790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By definition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. By definition of complement,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Applying </a:t>
                </a:r>
                <a:r>
                  <a:rPr lang="en-US" sz="2400" dirty="0" err="1"/>
                  <a:t>DeMorgan’s</a:t>
                </a:r>
                <a:r>
                  <a:rPr lang="en-US" sz="2400" dirty="0"/>
                  <a:t> Law, we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Applying the definition of union, we get: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From the definition of complement,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as required.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…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26647"/>
                <a:ext cx="11187259" cy="3790268"/>
              </a:xfrm>
              <a:prstGeom prst="rect">
                <a:avLst/>
              </a:prstGeom>
              <a:blipFill>
                <a:blip r:embed="rId4"/>
                <a:stretch>
                  <a:fillRect l="-817" b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9BAF1A-A664-463C-9BC4-67A597FEF3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662000" y="2495880"/>
              <a:ext cx="2352240" cy="1661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9BAF1A-A664-463C-9BC4-67A597FEF3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2640" y="2486520"/>
                <a:ext cx="2370960" cy="16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0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8" y="2226647"/>
                <a:ext cx="11187259" cy="452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union, we get: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From the definition of complement,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not an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Applying the definition of union, we get,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complement,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So by definition of intersection,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26647"/>
                <a:ext cx="11187259" cy="4529510"/>
              </a:xfrm>
              <a:prstGeom prst="rect">
                <a:avLst/>
              </a:prstGeom>
              <a:blipFill>
                <a:blip r:embed="rId4"/>
                <a:stretch>
                  <a:fillRect l="-436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80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0AB1-4EE4-4B60-87A0-338AB34F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got A LOT of definitions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BBD2-427A-4823-A416-507CDDB38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need me to read things aloud to you.</a:t>
            </a:r>
          </a:p>
          <a:p>
            <a:r>
              <a:rPr lang="en-US" dirty="0"/>
              <a:t>We’ll cover the subtle/tricky things in lecture.</a:t>
            </a:r>
          </a:p>
          <a:p>
            <a:pPr lvl="1"/>
            <a:r>
              <a:rPr lang="en-US" dirty="0"/>
              <a:t>Other things are left for you to read on your own. The section is marked in the slide deck.</a:t>
            </a:r>
          </a:p>
          <a:p>
            <a:r>
              <a:rPr lang="en-US" dirty="0"/>
              <a:t>Today’s concept check should be very useful to get the definitions down! </a:t>
            </a:r>
          </a:p>
        </p:txBody>
      </p:sp>
    </p:spTree>
    <p:extLst>
      <p:ext uri="{BB962C8B-B14F-4D97-AF65-F5344CB8AC3E}">
        <p14:creationId xmlns:p14="http://schemas.microsoft.com/office/powerpoint/2010/main" val="386121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Proof-writing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writing a set equality proof, often the two directions are nearly identical, just reversed.</a:t>
                </a:r>
              </a:p>
              <a:p>
                <a:endParaRPr lang="en-US" dirty="0"/>
              </a:p>
              <a:p>
                <a:r>
                  <a:rPr lang="en-US" dirty="0"/>
                  <a:t>It’s very tempting to use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definition.</a:t>
                </a:r>
              </a:p>
              <a:p>
                <a:r>
                  <a:rPr lang="en-US" dirty="0"/>
                  <a:t>Be VERY </a:t>
                </a:r>
                <a:r>
                  <a:rPr lang="en-US" dirty="0" err="1"/>
                  <a:t>VERY</a:t>
                </a:r>
                <a:r>
                  <a:rPr lang="en-US" dirty="0"/>
                  <a:t> careful. It’s easy to mess that up, at every step you need to be saying “if and only if.”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E8F78A-A902-46CD-8BF0-C4881E871A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15800" y="3469320"/>
              <a:ext cx="6879600" cy="62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E8F78A-A902-46CD-8BF0-C4881E871A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440" y="3459960"/>
                <a:ext cx="6898320" cy="6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30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4316-7E72-439A-BEE4-6A7A6543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How to show an if and only 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7F624-253B-400D-9785-B75543253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you have two options:</a:t>
                </a:r>
              </a:p>
              <a:p>
                <a:r>
                  <a:rPr lang="en-US" dirty="0"/>
                  <a:t>Option A (STRONGLY recommended)</a:t>
                </a:r>
              </a:p>
              <a:p>
                <a:r>
                  <a:rPr lang="en-US" dirty="0"/>
                  <a:t>(1)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Option B (discouraged, but allowed)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if-and-only-if …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step must be an if-and-only if (in your justification AND explicitly written).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7F624-253B-400D-9785-B75543253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2EF7E9-B695-489C-9931-36B8C22C55B4}"/>
                  </a:ext>
                </a:extLst>
              </p14:cNvPr>
              <p14:cNvContentPartPr/>
              <p14:nvPr/>
            </p14:nvContentPartPr>
            <p14:xfrm>
              <a:off x="521640" y="2635560"/>
              <a:ext cx="30240" cy="942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2EF7E9-B695-489C-9931-36B8C22C55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280" y="2626200"/>
                <a:ext cx="48960" cy="9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170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B5F2-BEA3-45F2-96A0-6BB86EBE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 (Set-Builder)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647BE-B41F-4807-9C34-B601EC59D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Set-Builder Notation</a:t>
                </a:r>
              </a:p>
              <a:p>
                <a:r>
                  <a:rPr lang="en-US" dirty="0"/>
                  <a:t>Build your own set!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Conditions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 set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Conditions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)”</a:t>
                </a:r>
              </a:p>
              <a:p>
                <a:endParaRPr lang="en-US" dirty="0"/>
              </a:p>
              <a:p>
                <a:r>
                  <a:rPr lang="en-US" dirty="0"/>
                  <a:t>Everything that meets the conditions (causes the expression after the : to be true) is in the set. Nothing else is.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={…,−4,−2,0,2,4,…}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}={2}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647BE-B41F-4807-9C34-B601EC59D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20480-7E60-48B9-B7F4-E45088C8B7E7}"/>
                  </a:ext>
                </a:extLst>
              </p:cNvPr>
              <p:cNvSpPr/>
              <p:nvPr/>
            </p:nvSpPr>
            <p:spPr>
              <a:xfrm>
                <a:off x="7599784" y="1277943"/>
                <a:ext cx="4091622" cy="13995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 general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𝑣𝑎𝑟𝑖𝑎𝑏𝑙𝑒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𝑐𝑜𝑛𝑑𝑖𝑡𝑖𝑜𝑛𝑠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r>
                  <a:rPr lang="en-US" sz="2400" dirty="0"/>
                  <a:t>Will also see | instead of 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20480-7E60-48B9-B7F4-E45088C8B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784" y="1277943"/>
                <a:ext cx="4091622" cy="1399592"/>
              </a:xfrm>
              <a:prstGeom prst="rect">
                <a:avLst/>
              </a:prstGeom>
              <a:blipFill>
                <a:blip r:embed="rId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2C929A-832C-44CD-BFF2-06AB5D8745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78440" y="2572560"/>
              <a:ext cx="3600360" cy="3103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2C929A-832C-44CD-BFF2-06AB5D8745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080" y="2563200"/>
                <a:ext cx="3619080" cy="31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4533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some sets!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%3=0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What are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? </a:t>
                </a:r>
              </a:p>
              <a:p>
                <a:endParaRPr lang="en-US" dirty="0"/>
              </a:p>
              <a:p>
                <a:endParaRPr lang="en-US" b="0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string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contains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least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′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′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least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′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286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some sets!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%3=0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What are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?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{…,−9, −6, −3, 0, 3, 6, 9, …}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string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contains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least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′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′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least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′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banana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abba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gumball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𝑏𝑏𝑎𝑎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826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08F3-B6E4-43D0-A4D7-51F53CF6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 (Powerset)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set, let’s talk about it’s powerset.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powerset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set </a:t>
                </a:r>
                <a:r>
                  <a:rPr lang="en-US" dirty="0"/>
                  <a:t>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={∅,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49E3B5-F915-417B-984D-3B32C16DB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200960" y="2328120"/>
              <a:ext cx="3841200" cy="253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49E3B5-F915-417B-984D-3B32C16DB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1600" y="2318760"/>
                <a:ext cx="3859920" cy="25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|A| = k&#10;|P(A)| = 2^k">
                <a:extLst>
                  <a:ext uri="{FF2B5EF4-FFF2-40B4-BE49-F238E27FC236}">
                    <a16:creationId xmlns:a16="http://schemas.microsoft.com/office/drawing/2014/main" id="{8FB45EBC-29E7-43FE-B12A-A2BD7C8C3952}"/>
                  </a:ext>
                </a:extLst>
              </p14:cNvPr>
              <p14:cNvContentPartPr/>
              <p14:nvPr/>
            </p14:nvContentPartPr>
            <p14:xfrm>
              <a:off x="8335800" y="1278000"/>
              <a:ext cx="2921040" cy="2204640"/>
            </p14:xfrm>
          </p:contentPart>
        </mc:Choice>
        <mc:Fallback>
          <p:pic>
            <p:nvPicPr>
              <p:cNvPr id="6" name="Ink 5" descr="|A| = k&#10;|P(A)| = 2^k">
                <a:extLst>
                  <a:ext uri="{FF2B5EF4-FFF2-40B4-BE49-F238E27FC236}">
                    <a16:creationId xmlns:a16="http://schemas.microsoft.com/office/drawing/2014/main" id="{8FB45EBC-29E7-43FE-B12A-A2BD7C8C39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26440" y="1268640"/>
                <a:ext cx="2939760" cy="22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417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273FEF-5338-4B52-B408-0F0EFBE2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Set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EDD19-764E-4C53-B13B-AA5B6A382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0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 (laziness)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 (examples)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Natural Numbers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All Integers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10040-69D1-488E-8E41-AB7E9EA2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Basics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group of </a:t>
                </a:r>
                <a:r>
                  <a:rPr lang="en-US" b="1" dirty="0"/>
                  <a:t>distinct </a:t>
                </a:r>
                <a:r>
                  <a:rPr lang="en-US" dirty="0"/>
                  <a:t>elements.</a:t>
                </a:r>
              </a:p>
              <a:p>
                <a:r>
                  <a:rPr lang="en-US" dirty="0"/>
                  <a:t>We’ll always write a set as a list of its elements inside {curly, brackets}.</a:t>
                </a:r>
              </a:p>
              <a:p>
                <a:r>
                  <a:rPr lang="en-US" dirty="0"/>
                  <a:t>Variable names are capital letters, with lower-case letters for elements.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b="0" i="0" dirty="0"/>
                  <a:t>curly, brackets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5,0,8,10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={0,0,5,8,10}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0,1,2,3,4,…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“The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2.”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cardinality 2.”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9B9509-CD71-4863-B7D8-412F87269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01040" y="2970360"/>
              <a:ext cx="8062200" cy="2398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9B9509-CD71-4863-B7D8-412F87269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680" y="2961000"/>
                <a:ext cx="8080920" cy="24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 descr="{1,2,3} {3,2,1}">
                <a:extLst>
                  <a:ext uri="{FF2B5EF4-FFF2-40B4-BE49-F238E27FC236}">
                    <a16:creationId xmlns:a16="http://schemas.microsoft.com/office/drawing/2014/main" id="{F11E71F4-6794-4C96-A28A-1E4D5611E574}"/>
                  </a:ext>
                </a:extLst>
              </p14:cNvPr>
              <p14:cNvContentPartPr/>
              <p14:nvPr/>
            </p14:nvContentPartPr>
            <p14:xfrm>
              <a:off x="5813640" y="309240"/>
              <a:ext cx="5272920" cy="1013760"/>
            </p14:xfrm>
          </p:contentPart>
        </mc:Choice>
        <mc:Fallback>
          <p:pic>
            <p:nvPicPr>
              <p:cNvPr id="7" name="Ink 6" descr="{1,2,3} {3,2,1}">
                <a:extLst>
                  <a:ext uri="{FF2B5EF4-FFF2-40B4-BE49-F238E27FC236}">
                    <a16:creationId xmlns:a16="http://schemas.microsoft.com/office/drawing/2014/main" id="{F11E71F4-6794-4C96-A28A-1E4D5611E5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4280" y="299880"/>
                <a:ext cx="5291640" cy="10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4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 (practice)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06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8AF298-7E88-4ACA-9639-E3C2FF50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1243B-9A3C-4B3F-B6D4-EB9C6911A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2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1, p1)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Proof:</a:t>
                </a:r>
                <a:br>
                  <a:rPr lang="en-US" dirty="0"/>
                </a:b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Start with the outline. What </a:t>
                </a:r>
                <a:r>
                  <a:rPr lang="en-US" b="1" dirty="0"/>
                  <a:t>two </a:t>
                </a:r>
                <a:r>
                  <a:rPr lang="en-US" dirty="0"/>
                  <a:t>things do we need to show? For each, where do we start and end?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33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1, p2)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3647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Proof:</a:t>
                </a:r>
                <a:br>
                  <a:rPr lang="en-US" sz="2400" dirty="0"/>
                </a:br>
                <a:r>
                  <a:rPr lang="en-US" sz="2400" dirty="0"/>
                  <a:t>First, we’ll show: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Combining the two directions, since both sets are subsets of each other, we have: 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36470"/>
              </a:xfrm>
              <a:blipFill>
                <a:blip r:embed="rId2"/>
                <a:stretch>
                  <a:fillRect l="-1089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951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1, p3)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Proof:</a:t>
                </a:r>
                <a:br>
                  <a:rPr lang="en-US" sz="1400" dirty="0"/>
                </a:br>
                <a:r>
                  <a:rPr lang="en-US" sz="1400" dirty="0"/>
                  <a:t>First, we’ll show: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Then by definition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∪,∩</m:t>
                    </m:r>
                  </m:oMath>
                </a14:m>
                <a:r>
                  <a:rPr lang="en-US" sz="1400" dirty="0"/>
                  <a:t> we have: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distributive law, we get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definition of union, we have: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and union,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distributive law,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definitions of union and intersection,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Combining the two directions, since both sets are subsets of each other,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7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45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2, p1)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82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2, p2)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also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928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2, p3)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powerset,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also have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699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3, p1)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889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 (example 3, p2)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r>
                  <a:rPr lang="en-US" dirty="0"/>
                  <a:t> so we do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When you disprove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, you’re just providing a counterexample (you’re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) – your proof won’t have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98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B90A-17BD-476A-A3A9-9EA0BF71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Basics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symbols: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one of the members of the set.</a:t>
                </a:r>
              </a:p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 means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09B8EF-8F64-4F09-928D-DF3AA16F7C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43760" y="2460600"/>
              <a:ext cx="10185480" cy="3194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09B8EF-8F64-4F09-928D-DF3AA16F7C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400" y="2451240"/>
                <a:ext cx="10204200" cy="32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element-of symbol">
                <a:extLst>
                  <a:ext uri="{FF2B5EF4-FFF2-40B4-BE49-F238E27FC236}">
                    <a16:creationId xmlns:a16="http://schemas.microsoft.com/office/drawing/2014/main" id="{42E23157-F7AA-4E89-B77B-9A03693B3EBE}"/>
                  </a:ext>
                </a:extLst>
              </p14:cNvPr>
              <p14:cNvContentPartPr/>
              <p14:nvPr/>
            </p14:nvContentPartPr>
            <p14:xfrm>
              <a:off x="5553720" y="518760"/>
              <a:ext cx="520200" cy="756000"/>
            </p14:xfrm>
          </p:contentPart>
        </mc:Choice>
        <mc:Fallback>
          <p:pic>
            <p:nvPicPr>
              <p:cNvPr id="6" name="Ink 5" descr="element-of symbol">
                <a:extLst>
                  <a:ext uri="{FF2B5EF4-FFF2-40B4-BE49-F238E27FC236}">
                    <a16:creationId xmlns:a16="http://schemas.microsoft.com/office/drawing/2014/main" id="{42E23157-F7AA-4E89-B77B-9A03693B3E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4360" y="509400"/>
                <a:ext cx="53892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5 element-of B">
                <a:extLst>
                  <a:ext uri="{FF2B5EF4-FFF2-40B4-BE49-F238E27FC236}">
                    <a16:creationId xmlns:a16="http://schemas.microsoft.com/office/drawing/2014/main" id="{81ADFE9A-C75D-4F3E-8E0E-8D9E96187BD6}"/>
                  </a:ext>
                </a:extLst>
              </p14:cNvPr>
              <p14:cNvContentPartPr/>
              <p14:nvPr/>
            </p14:nvContentPartPr>
            <p14:xfrm>
              <a:off x="5620680" y="2970360"/>
              <a:ext cx="1449360" cy="604080"/>
            </p14:xfrm>
          </p:contentPart>
        </mc:Choice>
        <mc:Fallback>
          <p:pic>
            <p:nvPicPr>
              <p:cNvPr id="8" name="Ink 7" descr="5 element-of B">
                <a:extLst>
                  <a:ext uri="{FF2B5EF4-FFF2-40B4-BE49-F238E27FC236}">
                    <a16:creationId xmlns:a16="http://schemas.microsoft.com/office/drawing/2014/main" id="{81ADFE9A-C75D-4F3E-8E0E-8D9E96187B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11320" y="2961000"/>
                <a:ext cx="146808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 descr="17 not-element-of B">
                <a:extLst>
                  <a:ext uri="{FF2B5EF4-FFF2-40B4-BE49-F238E27FC236}">
                    <a16:creationId xmlns:a16="http://schemas.microsoft.com/office/drawing/2014/main" id="{B55192C5-EAA0-43EA-B387-65DE89011E7B}"/>
                  </a:ext>
                </a:extLst>
              </p14:cNvPr>
              <p14:cNvContentPartPr/>
              <p14:nvPr/>
            </p14:nvContentPartPr>
            <p14:xfrm>
              <a:off x="8377920" y="2676600"/>
              <a:ext cx="1756080" cy="869040"/>
            </p14:xfrm>
          </p:contentPart>
        </mc:Choice>
        <mc:Fallback>
          <p:pic>
            <p:nvPicPr>
              <p:cNvPr id="10" name="Ink 9" descr="17 not-element-of B">
                <a:extLst>
                  <a:ext uri="{FF2B5EF4-FFF2-40B4-BE49-F238E27FC236}">
                    <a16:creationId xmlns:a16="http://schemas.microsoft.com/office/drawing/2014/main" id="{B55192C5-EAA0-43EA-B387-65DE89011E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8560" y="2667240"/>
                <a:ext cx="1774800" cy="8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900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07D88-B456-49CE-A9A2-216D6A4E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on Your 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1C059-7207-441F-967B-DDC2AB05C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4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 friends (and some new ones)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old friends (and some new ones)</a:t>
            </a:r>
            <a:br>
              <a:rPr lang="en-US" dirty="0"/>
            </a:br>
            <a:r>
              <a:rPr lang="en-US" dirty="0"/>
              <a:t>with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7748587" y="938558"/>
                <a:ext cx="3952875" cy="857565"/>
              </a:xfrm>
              <a:prstGeom prst="wedgeRectCallout">
                <a:avLst>
                  <a:gd name="adj1" fmla="val -63528"/>
                  <a:gd name="adj2" fmla="val 63260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Our natural numbers start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algn="ctr"/>
                <a:r>
                  <a:rPr lang="en-US" dirty="0"/>
                  <a:t>Common in CS, other resources start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587" y="938558"/>
                <a:ext cx="3952875" cy="857565"/>
              </a:xfrm>
              <a:prstGeom prst="wedgeRectCallout">
                <a:avLst>
                  <a:gd name="adj1" fmla="val -63528"/>
                  <a:gd name="adj2" fmla="val 63260"/>
                </a:avLst>
              </a:prstGeom>
              <a:blipFill>
                <a:blip r:embed="rId3"/>
                <a:stretch>
                  <a:fillRect r="-40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97119" y="4943632"/>
            <a:ext cx="3952875" cy="857565"/>
          </a:xfrm>
          <a:prstGeom prst="wedgeRectCallout">
            <a:avLst>
              <a:gd name="adj1" fmla="val -4009"/>
              <a:gd name="adj2" fmla="val -22219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the real numbers:</a:t>
            </a:r>
          </a:p>
          <a:p>
            <a:pPr algn="ctr"/>
            <a:r>
              <a:rPr lang="en-US" dirty="0"/>
              <a:t>In LaTeX \</a:t>
            </a:r>
            <a:r>
              <a:rPr lang="en-US" dirty="0" err="1"/>
              <a:t>mathbb</a:t>
            </a:r>
            <a:r>
              <a:rPr lang="en-US" dirty="0"/>
              <a:t>{R}</a:t>
            </a:r>
          </a:p>
          <a:p>
            <a:pPr algn="ctr"/>
            <a:r>
              <a:rPr lang="en-US" dirty="0"/>
              <a:t>In Office \</a:t>
            </a:r>
            <a:r>
              <a:rPr lang="en-US" dirty="0" err="1"/>
              <a:t>doubleR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478744" y="5543707"/>
            <a:ext cx="4246281" cy="857565"/>
          </a:xfrm>
          <a:prstGeom prst="wedgeRectCallout">
            <a:avLst>
              <a:gd name="adj1" fmla="val -115575"/>
              <a:gd name="adj2" fmla="val -1844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the empty set symbol </a:t>
            </a:r>
            <a:r>
              <a:rPr lang="en-US" sz="18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/>
              </a:rPr>
              <a:t></a:t>
            </a:r>
            <a:r>
              <a:rPr lang="en-US" dirty="0"/>
              <a:t>,  not {}.</a:t>
            </a:r>
          </a:p>
          <a:p>
            <a:pPr algn="ctr"/>
            <a:r>
              <a:rPr lang="en-US" dirty="0"/>
              <a:t>In </a:t>
            </a:r>
            <a:r>
              <a:rPr lang="en-US" dirty="0" err="1"/>
              <a:t>LaTex</a:t>
            </a:r>
            <a:r>
              <a:rPr lang="en-US" dirty="0"/>
              <a:t> \</a:t>
            </a:r>
            <a:r>
              <a:rPr lang="en-US" dirty="0" err="1"/>
              <a:t>varnothing</a:t>
            </a:r>
            <a:r>
              <a:rPr lang="en-US" dirty="0"/>
              <a:t> In Office \</a:t>
            </a:r>
            <a:r>
              <a:rPr lang="en-US" dirty="0" err="1"/>
              <a:t>emptyset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340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54D0-0EFB-4C9E-ABD9-9A5618E1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 “A minus B”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“XOR” (also called “symmetric difference”)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004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7DD6-EF69-4061-BD66-1C434CCF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Called “the Cartesian product”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the “real plane” ordered pairs of real numbers.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61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58AC-CE16-4AB5-9FEF-F866E95E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Basics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 careful about these two operations: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asks: is this item in that box?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asks: is everything in this box also in that box?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3B581C-FFA9-4F4A-B105-CF2874B54F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66480" y="956880"/>
              <a:ext cx="6567840" cy="4564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3B581C-FFA9-4F4A-B105-CF2874B54F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120" y="947520"/>
                <a:ext cx="6586560" cy="45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{} empty-set symbol">
                <a:extLst>
                  <a:ext uri="{FF2B5EF4-FFF2-40B4-BE49-F238E27FC236}">
                    <a16:creationId xmlns:a16="http://schemas.microsoft.com/office/drawing/2014/main" id="{49DD60CA-C14C-4E38-A27C-A567BF3D2377}"/>
                  </a:ext>
                </a:extLst>
              </p14:cNvPr>
              <p14:cNvContentPartPr/>
              <p14:nvPr/>
            </p14:nvContentPartPr>
            <p14:xfrm>
              <a:off x="4307040" y="432720"/>
              <a:ext cx="1380600" cy="870120"/>
            </p14:xfrm>
          </p:contentPart>
        </mc:Choice>
        <mc:Fallback>
          <p:pic>
            <p:nvPicPr>
              <p:cNvPr id="6" name="Ink 5" descr="{} empty-set symbol">
                <a:extLst>
                  <a:ext uri="{FF2B5EF4-FFF2-40B4-BE49-F238E27FC236}">
                    <a16:creationId xmlns:a16="http://schemas.microsoft.com/office/drawing/2014/main" id="{49DD60CA-C14C-4E38-A27C-A567BF3D23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7680" y="423360"/>
                <a:ext cx="139932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1 element-of A">
                <a:extLst>
                  <a:ext uri="{FF2B5EF4-FFF2-40B4-BE49-F238E27FC236}">
                    <a16:creationId xmlns:a16="http://schemas.microsoft.com/office/drawing/2014/main" id="{69CBBBEE-45C8-4069-8C90-46C47A3A42BF}"/>
                  </a:ext>
                </a:extLst>
              </p14:cNvPr>
              <p14:cNvContentPartPr/>
              <p14:nvPr/>
            </p14:nvContentPartPr>
            <p14:xfrm>
              <a:off x="6701760" y="408960"/>
              <a:ext cx="1446480" cy="794520"/>
            </p14:xfrm>
          </p:contentPart>
        </mc:Choice>
        <mc:Fallback>
          <p:pic>
            <p:nvPicPr>
              <p:cNvPr id="8" name="Ink 7" descr="1 element-of A">
                <a:extLst>
                  <a:ext uri="{FF2B5EF4-FFF2-40B4-BE49-F238E27FC236}">
                    <a16:creationId xmlns:a16="http://schemas.microsoft.com/office/drawing/2014/main" id="{69CBBBEE-45C8-4069-8C90-46C47A3A42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2400" y="399600"/>
                <a:ext cx="1465200" cy="8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 descr="B = {{1}, {2}, {3}}&#10;{1} element-of B&#10;{1} not-subset-of B&#10;{{1}} subset-of B">
                <a:extLst>
                  <a:ext uri="{FF2B5EF4-FFF2-40B4-BE49-F238E27FC236}">
                    <a16:creationId xmlns:a16="http://schemas.microsoft.com/office/drawing/2014/main" id="{315358F1-545B-477E-A0C3-D21F3FD3A39B}"/>
                  </a:ext>
                </a:extLst>
              </p14:cNvPr>
              <p14:cNvContentPartPr/>
              <p14:nvPr/>
            </p14:nvContentPartPr>
            <p14:xfrm>
              <a:off x="6894000" y="808920"/>
              <a:ext cx="4667760" cy="5376960"/>
            </p14:xfrm>
          </p:contentPart>
        </mc:Choice>
        <mc:Fallback>
          <p:pic>
            <p:nvPicPr>
              <p:cNvPr id="10" name="Ink 9" descr="B = {{1}, {2}, {3}}&#10;{1} element-of B&#10;{1} not-subset-of B&#10;{{1}} subset-of B">
                <a:extLst>
                  <a:ext uri="{FF2B5EF4-FFF2-40B4-BE49-F238E27FC236}">
                    <a16:creationId xmlns:a16="http://schemas.microsoft.com/office/drawing/2014/main" id="{315358F1-545B-477E-A0C3-D21F3FD3A3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4640" y="799560"/>
                <a:ext cx="4686480" cy="539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617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8D2F3A-E19D-48A6-940E-45F885F8B6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28040" y="1377000"/>
              <a:ext cx="2618640" cy="446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8D2F3A-E19D-48A6-940E-45F885F8B6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680" y="1367640"/>
                <a:ext cx="2637360" cy="448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700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21527" y="3140364"/>
            <a:ext cx="1967345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Yes!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 descr="shape containing 1, 2, 3, 4, 5&#10;separate shape containing 1">
                <a:extLst>
                  <a:ext uri="{FF2B5EF4-FFF2-40B4-BE49-F238E27FC236}">
                    <a16:creationId xmlns:a16="http://schemas.microsoft.com/office/drawing/2014/main" id="{8D8119E3-1F94-4FBD-8DB1-C7B5D0DD29F2}"/>
                  </a:ext>
                </a:extLst>
              </p14:cNvPr>
              <p14:cNvContentPartPr/>
              <p14:nvPr/>
            </p14:nvContentPartPr>
            <p14:xfrm>
              <a:off x="7117200" y="350640"/>
              <a:ext cx="4144320" cy="4256280"/>
            </p14:xfrm>
          </p:contentPart>
        </mc:Choice>
        <mc:Fallback>
          <p:pic>
            <p:nvPicPr>
              <p:cNvPr id="5" name="Ink 4" descr="shape containing 1, 2, 3, 4, 5&#10;separate shape containing 1">
                <a:extLst>
                  <a:ext uri="{FF2B5EF4-FFF2-40B4-BE49-F238E27FC236}">
                    <a16:creationId xmlns:a16="http://schemas.microsoft.com/office/drawing/2014/main" id="{8D8119E3-1F94-4FBD-8DB1-C7B5D0DD29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7840" y="341280"/>
                <a:ext cx="4163040" cy="427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15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3DE7-01EC-49C4-BC2E-AC6B7F3A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iff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have identical elements.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917CA1-7BAA-4F61-B0B3-0E5E77058C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41480" y="1902600"/>
              <a:ext cx="9244440" cy="3591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917CA1-7BAA-4F61-B0B3-0E5E77058C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2120" y="1893240"/>
                <a:ext cx="9263160" cy="36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7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19371C-B2B5-48C6-8154-FE0FFC621E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Skeleton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19371C-B2B5-48C6-8154-FE0FFC621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would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/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8487CF-FDFC-49F1-A026-38D025C7E2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73080" y="1349280"/>
              <a:ext cx="8155800" cy="4076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8487CF-FDFC-49F1-A026-38D025C7E2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3720" y="1339920"/>
                <a:ext cx="8174520" cy="409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7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1348</TotalTime>
  <Words>3227</Words>
  <Application>Microsoft Office PowerPoint</Application>
  <PresentationFormat>Widescreen</PresentationFormat>
  <Paragraphs>382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Sets</vt:lpstr>
      <vt:lpstr>We’ve got A LOT of definitions today</vt:lpstr>
      <vt:lpstr>Set Basics 1 </vt:lpstr>
      <vt:lpstr>Set Basics 2</vt:lpstr>
      <vt:lpstr>Set Basics 3</vt:lpstr>
      <vt:lpstr>Try it! (setup)</vt:lpstr>
      <vt:lpstr>Try it! (answers)</vt:lpstr>
      <vt:lpstr>Definitions</vt:lpstr>
      <vt:lpstr>Proof Skeleton for ⊆</vt:lpstr>
      <vt:lpstr>Proof Skeleton for =</vt:lpstr>
      <vt:lpstr>What do we do with sets?</vt:lpstr>
      <vt:lpstr>Venn Diagram representations of union, intersect, and complement</vt:lpstr>
      <vt:lpstr>Proofs with sets</vt:lpstr>
      <vt:lpstr>A proof!</vt:lpstr>
      <vt:lpstr>Intuition for A ̅∩B ̅=(A∪B) ̅ </vt:lpstr>
      <vt:lpstr>Intuition for A ̅∩B ̅=(A∪B) ̅  (complete)</vt:lpstr>
      <vt:lpstr>A proof skeleton!</vt:lpstr>
      <vt:lpstr>A half-complete proof!</vt:lpstr>
      <vt:lpstr>A complete proof!</vt:lpstr>
      <vt:lpstr>Proof-writing advice</vt:lpstr>
      <vt:lpstr>Summary: How to show an if and only if</vt:lpstr>
      <vt:lpstr>Two More Set Operations (Set-Builder)</vt:lpstr>
      <vt:lpstr>Build some sets! (setup)</vt:lpstr>
      <vt:lpstr>Build some sets! (answers)</vt:lpstr>
      <vt:lpstr>Two More Set Operations (Powerset)</vt:lpstr>
      <vt:lpstr>Recursive Set Definitions</vt:lpstr>
      <vt:lpstr>Recursive Definition of Sets</vt:lpstr>
      <vt:lpstr>Recursive Definitions of Sets (laziness)</vt:lpstr>
      <vt:lpstr>Recursive Definitions of Sets (examples)</vt:lpstr>
      <vt:lpstr>Recursive Definitions of Sets (practice)</vt:lpstr>
      <vt:lpstr>Extra Set Practice</vt:lpstr>
      <vt:lpstr>Extra Set Practice (example 1, p1)</vt:lpstr>
      <vt:lpstr>Extra Set Practice (example 1, p2)</vt:lpstr>
      <vt:lpstr>Extra Set Practice (example 1, p3)</vt:lpstr>
      <vt:lpstr>Extra Set Practice (example 2, p1)</vt:lpstr>
      <vt:lpstr>Extra Set Practice (example 2, p2)</vt:lpstr>
      <vt:lpstr>Extra Set Practice (example 2, p3)</vt:lpstr>
      <vt:lpstr>Extra Set Practice (example 3, p1)</vt:lpstr>
      <vt:lpstr>Extra Set Practice (example 3, p2)</vt:lpstr>
      <vt:lpstr>Read on Your Own</vt:lpstr>
      <vt:lpstr>Some old friends (and some new ones)</vt:lpstr>
      <vt:lpstr>Some old friends (and some new ones) with notes</vt:lpstr>
      <vt:lpstr>More Connectors! (1)</vt:lpstr>
      <vt:lpstr>More Connectors!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44</cp:revision>
  <cp:lastPrinted>2024-10-24T18:20:13Z</cp:lastPrinted>
  <dcterms:created xsi:type="dcterms:W3CDTF">2022-01-23T01:22:14Z</dcterms:created>
  <dcterms:modified xsi:type="dcterms:W3CDTF">2025-10-28T03:08:45Z</dcterms:modified>
</cp:coreProperties>
</file>