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402" r:id="rId3"/>
    <p:sldId id="401" r:id="rId4"/>
    <p:sldId id="389" r:id="rId5"/>
    <p:sldId id="305" r:id="rId6"/>
    <p:sldId id="306" r:id="rId7"/>
    <p:sldId id="385" r:id="rId8"/>
    <p:sldId id="258" r:id="rId9"/>
    <p:sldId id="408" r:id="rId10"/>
    <p:sldId id="260" r:id="rId11"/>
    <p:sldId id="261" r:id="rId12"/>
    <p:sldId id="262" r:id="rId13"/>
    <p:sldId id="263" r:id="rId14"/>
    <p:sldId id="301" r:id="rId15"/>
    <p:sldId id="302" r:id="rId16"/>
    <p:sldId id="409" r:id="rId17"/>
    <p:sldId id="303" r:id="rId18"/>
    <p:sldId id="384" r:id="rId19"/>
    <p:sldId id="388" r:id="rId20"/>
    <p:sldId id="339" r:id="rId21"/>
    <p:sldId id="340" r:id="rId22"/>
    <p:sldId id="342" r:id="rId23"/>
    <p:sldId id="343" r:id="rId24"/>
    <p:sldId id="410" r:id="rId25"/>
    <p:sldId id="355" r:id="rId26"/>
    <p:sldId id="356" r:id="rId27"/>
    <p:sldId id="357" r:id="rId28"/>
    <p:sldId id="345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6" r:id="rId37"/>
    <p:sldId id="367" r:id="rId38"/>
    <p:sldId id="376" r:id="rId39"/>
    <p:sldId id="377" r:id="rId40"/>
    <p:sldId id="323" r:id="rId41"/>
    <p:sldId id="381" r:id="rId42"/>
    <p:sldId id="307" r:id="rId43"/>
    <p:sldId id="308" r:id="rId44"/>
    <p:sldId id="310" r:id="rId45"/>
    <p:sldId id="312" r:id="rId46"/>
    <p:sldId id="290" r:id="rId47"/>
    <p:sldId id="387" r:id="rId48"/>
    <p:sldId id="295" r:id="rId49"/>
    <p:sldId id="296" r:id="rId50"/>
    <p:sldId id="297" r:id="rId51"/>
    <p:sldId id="298" r:id="rId52"/>
    <p:sldId id="299" r:id="rId53"/>
    <p:sldId id="30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2" autoAdjust="0"/>
    <p:restoredTop sz="81267" autoAdjust="0"/>
  </p:normalViewPr>
  <p:slideViewPr>
    <p:cSldViewPr snapToGrid="0">
      <p:cViewPr varScale="1">
        <p:scale>
          <a:sx n="66" d="100"/>
          <a:sy n="66" d="100"/>
        </p:scale>
        <p:origin x="78" y="354"/>
      </p:cViewPr>
      <p:guideLst/>
    </p:cSldViewPr>
  </p:slideViewPr>
  <p:outlineViewPr>
    <p:cViewPr>
      <p:scale>
        <a:sx n="33" d="100"/>
        <a:sy n="33" d="100"/>
      </p:scale>
      <p:origin x="0" y="-261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01B890FF-4BF6-4DA4-8997-17458B2DEAB7}"/>
    <pc:docChg chg="undo custSel addSld delSld modSld">
      <pc:chgData name="mnats" userId="2d5df061-6255-4755-935c-bfd826af269a" providerId="ADAL" clId="{01B890FF-4BF6-4DA4-8997-17458B2DEAB7}" dt="2025-10-24T19:42:36.162" v="3864" actId="20577"/>
      <pc:docMkLst>
        <pc:docMk/>
      </pc:docMkLst>
      <pc:sldChg chg="modSp mod">
        <pc:chgData name="mnats" userId="2d5df061-6255-4755-935c-bfd826af269a" providerId="ADAL" clId="{01B890FF-4BF6-4DA4-8997-17458B2DEAB7}" dt="2025-10-24T15:36:56.084" v="10" actId="20577"/>
        <pc:sldMkLst>
          <pc:docMk/>
          <pc:sldMk cId="372862128" sldId="257"/>
        </pc:sldMkLst>
        <pc:spChg chg="mod">
          <ac:chgData name="mnats" userId="2d5df061-6255-4755-935c-bfd826af269a" providerId="ADAL" clId="{01B890FF-4BF6-4DA4-8997-17458B2DEAB7}" dt="2025-10-24T15:36:56.084" v="10" actId="20577"/>
          <ac:spMkLst>
            <pc:docMk/>
            <pc:sldMk cId="372862128" sldId="257"/>
            <ac:spMk id="3" creationId="{21BA3DA4-2F4A-43C5-BB73-7EB6BFEA633E}"/>
          </ac:spMkLst>
        </pc:spChg>
      </pc:sldChg>
      <pc:sldChg chg="addSp modSp mod">
        <pc:chgData name="mnats" userId="2d5df061-6255-4755-935c-bfd826af269a" providerId="ADAL" clId="{01B890FF-4BF6-4DA4-8997-17458B2DEAB7}" dt="2025-10-24T19:37:38.939" v="3533" actId="13244"/>
        <pc:sldMkLst>
          <pc:docMk/>
          <pc:sldMk cId="323376658" sldId="258"/>
        </pc:sldMkLst>
        <pc:spChg chg="add mod ord">
          <ac:chgData name="mnats" userId="2d5df061-6255-4755-935c-bfd826af269a" providerId="ADAL" clId="{01B890FF-4BF6-4DA4-8997-17458B2DEAB7}" dt="2025-10-24T19:37:38.939" v="3533" actId="13244"/>
          <ac:spMkLst>
            <pc:docMk/>
            <pc:sldMk cId="323376658" sldId="258"/>
            <ac:spMk id="2" creationId="{3FF6F032-A3B9-4A78-A9B2-8340BBF80F42}"/>
          </ac:spMkLst>
        </pc:spChg>
      </pc:sldChg>
      <pc:sldChg chg="modSp mod">
        <pc:chgData name="mnats" userId="2d5df061-6255-4755-935c-bfd826af269a" providerId="ADAL" clId="{01B890FF-4BF6-4DA4-8997-17458B2DEAB7}" dt="2025-10-24T19:34:45.141" v="2338" actId="962"/>
        <pc:sldMkLst>
          <pc:docMk/>
          <pc:sldMk cId="595407111" sldId="261"/>
        </pc:sldMkLst>
        <pc:spChg chg="mod">
          <ac:chgData name="mnats" userId="2d5df061-6255-4755-935c-bfd826af269a" providerId="ADAL" clId="{01B890FF-4BF6-4DA4-8997-17458B2DEAB7}" dt="2025-10-24T19:34:40.348" v="2336" actId="962"/>
          <ac:spMkLst>
            <pc:docMk/>
            <pc:sldMk cId="595407111" sldId="261"/>
            <ac:spMk id="6" creationId="{66E1B723-5739-43B1-A7CD-598A6BE175B2}"/>
          </ac:spMkLst>
        </pc:spChg>
        <pc:grpChg chg="mod">
          <ac:chgData name="mnats" userId="2d5df061-6255-4755-935c-bfd826af269a" providerId="ADAL" clId="{01B890FF-4BF6-4DA4-8997-17458B2DEAB7}" dt="2025-10-24T19:34:45.141" v="2338" actId="962"/>
          <ac:grpSpMkLst>
            <pc:docMk/>
            <pc:sldMk cId="595407111" sldId="261"/>
            <ac:grpSpMk id="4" creationId="{9ECE05DF-4E93-4A7A-9BF6-BA681E31CB96}"/>
          </ac:grpSpMkLst>
        </pc:grpChg>
      </pc:sldChg>
      <pc:sldChg chg="modSp mod">
        <pc:chgData name="mnats" userId="2d5df061-6255-4755-935c-bfd826af269a" providerId="ADAL" clId="{01B890FF-4BF6-4DA4-8997-17458B2DEAB7}" dt="2025-10-24T19:38:32.743" v="3556"/>
        <pc:sldMkLst>
          <pc:docMk/>
          <pc:sldMk cId="4086228652" sldId="262"/>
        </pc:sldMkLst>
        <pc:spChg chg="mod">
          <ac:chgData name="mnats" userId="2d5df061-6255-4755-935c-bfd826af269a" providerId="ADAL" clId="{01B890FF-4BF6-4DA4-8997-17458B2DEAB7}" dt="2025-10-24T19:38:32.743" v="3556"/>
          <ac:spMkLst>
            <pc:docMk/>
            <pc:sldMk cId="4086228652" sldId="262"/>
            <ac:spMk id="2" creationId="{FB9EC7DE-C45F-413B-B192-ED7FFC123A27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570741885" sldId="285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759508074" sldId="286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450199373" sldId="287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743229661" sldId="28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864634572" sldId="289"/>
        </pc:sldMkLst>
      </pc:sldChg>
      <pc:sldChg chg="modSp mod">
        <pc:chgData name="mnats" userId="2d5df061-6255-4755-935c-bfd826af269a" providerId="ADAL" clId="{01B890FF-4BF6-4DA4-8997-17458B2DEAB7}" dt="2025-10-24T19:41:36.640" v="3796" actId="20577"/>
        <pc:sldMkLst>
          <pc:docMk/>
          <pc:sldMk cId="1471922569" sldId="295"/>
        </pc:sldMkLst>
        <pc:spChg chg="mod">
          <ac:chgData name="mnats" userId="2d5df061-6255-4755-935c-bfd826af269a" providerId="ADAL" clId="{01B890FF-4BF6-4DA4-8997-17458B2DEAB7}" dt="2025-10-24T19:41:36.640" v="3796" actId="20577"/>
          <ac:spMkLst>
            <pc:docMk/>
            <pc:sldMk cId="1471922569" sldId="295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22.382" v="3839" actId="20577"/>
        <pc:sldMkLst>
          <pc:docMk/>
          <pc:sldMk cId="944269570" sldId="296"/>
        </pc:sldMkLst>
        <pc:spChg chg="mod">
          <ac:chgData name="mnats" userId="2d5df061-6255-4755-935c-bfd826af269a" providerId="ADAL" clId="{01B890FF-4BF6-4DA4-8997-17458B2DEAB7}" dt="2025-10-24T19:42:22.382" v="3839" actId="20577"/>
          <ac:spMkLst>
            <pc:docMk/>
            <pc:sldMk cId="944269570" sldId="296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18.933" v="3836" actId="20577"/>
        <pc:sldMkLst>
          <pc:docMk/>
          <pc:sldMk cId="3306475848" sldId="297"/>
        </pc:sldMkLst>
        <pc:spChg chg="mod">
          <ac:chgData name="mnats" userId="2d5df061-6255-4755-935c-bfd826af269a" providerId="ADAL" clId="{01B890FF-4BF6-4DA4-8997-17458B2DEAB7}" dt="2025-10-24T19:42:18.933" v="3836" actId="20577"/>
          <ac:spMkLst>
            <pc:docMk/>
            <pc:sldMk cId="3306475848" sldId="297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27.503" v="3840" actId="20577"/>
        <pc:sldMkLst>
          <pc:docMk/>
          <pc:sldMk cId="791650812" sldId="298"/>
        </pc:sldMkLst>
        <pc:spChg chg="mod">
          <ac:chgData name="mnats" userId="2d5df061-6255-4755-935c-bfd826af269a" providerId="ADAL" clId="{01B890FF-4BF6-4DA4-8997-17458B2DEAB7}" dt="2025-10-24T19:42:27.503" v="3840" actId="20577"/>
          <ac:spMkLst>
            <pc:docMk/>
            <pc:sldMk cId="791650812" sldId="298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31.711" v="3852" actId="20577"/>
        <pc:sldMkLst>
          <pc:docMk/>
          <pc:sldMk cId="2135540356" sldId="299"/>
        </pc:sldMkLst>
        <pc:spChg chg="mod">
          <ac:chgData name="mnats" userId="2d5df061-6255-4755-935c-bfd826af269a" providerId="ADAL" clId="{01B890FF-4BF6-4DA4-8997-17458B2DEAB7}" dt="2025-10-24T19:42:31.711" v="3852" actId="20577"/>
          <ac:spMkLst>
            <pc:docMk/>
            <pc:sldMk cId="2135540356" sldId="299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36.162" v="3864" actId="20577"/>
        <pc:sldMkLst>
          <pc:docMk/>
          <pc:sldMk cId="3667979936" sldId="300"/>
        </pc:sldMkLst>
        <pc:spChg chg="mod">
          <ac:chgData name="mnats" userId="2d5df061-6255-4755-935c-bfd826af269a" providerId="ADAL" clId="{01B890FF-4BF6-4DA4-8997-17458B2DEAB7}" dt="2025-10-24T19:42:36.162" v="3864" actId="20577"/>
          <ac:spMkLst>
            <pc:docMk/>
            <pc:sldMk cId="3667979936" sldId="300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38:52.764" v="3573" actId="20577"/>
        <pc:sldMkLst>
          <pc:docMk/>
          <pc:sldMk cId="3823930615" sldId="301"/>
        </pc:sldMkLst>
        <pc:spChg chg="mod">
          <ac:chgData name="mnats" userId="2d5df061-6255-4755-935c-bfd826af269a" providerId="ADAL" clId="{01B890FF-4BF6-4DA4-8997-17458B2DEAB7}" dt="2025-10-24T19:38:52.764" v="3573" actId="20577"/>
          <ac:spMkLst>
            <pc:docMk/>
            <pc:sldMk cId="3823930615" sldId="301"/>
            <ac:spMk id="2" creationId="{70A31C9B-734E-44E7-B9AD-F53FBAA4D7D2}"/>
          </ac:spMkLst>
        </pc:spChg>
      </pc:sldChg>
      <pc:sldChg chg="modSp mod">
        <pc:chgData name="mnats" userId="2d5df061-6255-4755-935c-bfd826af269a" providerId="ADAL" clId="{01B890FF-4BF6-4DA4-8997-17458B2DEAB7}" dt="2025-10-24T19:38:41.647" v="3560" actId="20577"/>
        <pc:sldMkLst>
          <pc:docMk/>
          <pc:sldMk cId="3145356327" sldId="302"/>
        </pc:sldMkLst>
        <pc:spChg chg="mod">
          <ac:chgData name="mnats" userId="2d5df061-6255-4755-935c-bfd826af269a" providerId="ADAL" clId="{01B890FF-4BF6-4DA4-8997-17458B2DEAB7}" dt="2025-10-24T19:38:41.647" v="3560" actId="20577"/>
          <ac:spMkLst>
            <pc:docMk/>
            <pc:sldMk cId="3145356327" sldId="302"/>
            <ac:spMk id="2" creationId="{88A7C46E-7185-4079-83BB-4FF99355A4BE}"/>
          </ac:spMkLst>
        </pc:spChg>
      </pc:sldChg>
      <pc:sldChg chg="modSp mod">
        <pc:chgData name="mnats" userId="2d5df061-6255-4755-935c-bfd826af269a" providerId="ADAL" clId="{01B890FF-4BF6-4DA4-8997-17458B2DEAB7}" dt="2025-10-24T19:39:00.943" v="3586" actId="20577"/>
        <pc:sldMkLst>
          <pc:docMk/>
          <pc:sldMk cId="3847334034" sldId="303"/>
        </pc:sldMkLst>
        <pc:spChg chg="mod">
          <ac:chgData name="mnats" userId="2d5df061-6255-4755-935c-bfd826af269a" providerId="ADAL" clId="{01B890FF-4BF6-4DA4-8997-17458B2DEAB7}" dt="2025-10-24T19:39:00.943" v="3586" actId="20577"/>
          <ac:spMkLst>
            <pc:docMk/>
            <pc:sldMk cId="3847334034" sldId="303"/>
            <ac:spMk id="2" creationId="{70A31C9B-734E-44E7-B9AD-F53FBAA4D7D2}"/>
          </ac:spMkLst>
        </pc:spChg>
      </pc:sldChg>
      <pc:sldChg chg="modSp mod">
        <pc:chgData name="mnats" userId="2d5df061-6255-4755-935c-bfd826af269a" providerId="ADAL" clId="{01B890FF-4BF6-4DA4-8997-17458B2DEAB7}" dt="2025-10-24T19:34:04.295" v="2054" actId="962"/>
        <pc:sldMkLst>
          <pc:docMk/>
          <pc:sldMk cId="2515217632" sldId="305"/>
        </pc:sldMkLst>
        <pc:grpChg chg="mod">
          <ac:chgData name="mnats" userId="2d5df061-6255-4755-935c-bfd826af269a" providerId="ADAL" clId="{01B890FF-4BF6-4DA4-8997-17458B2DEAB7}" dt="2025-10-24T19:33:36.709" v="1676" actId="962"/>
          <ac:grpSpMkLst>
            <pc:docMk/>
            <pc:sldMk cId="2515217632" sldId="305"/>
            <ac:grpSpMk id="4" creationId="{84075FD3-4899-40A9-B723-D1645FB875CB}"/>
          </ac:grpSpMkLst>
        </pc:grpChg>
        <pc:grpChg chg="mod">
          <ac:chgData name="mnats" userId="2d5df061-6255-4755-935c-bfd826af269a" providerId="ADAL" clId="{01B890FF-4BF6-4DA4-8997-17458B2DEAB7}" dt="2025-10-24T19:34:04.295" v="2054" actId="962"/>
          <ac:grpSpMkLst>
            <pc:docMk/>
            <pc:sldMk cId="2515217632" sldId="305"/>
            <ac:grpSpMk id="9" creationId="{05A3904B-16C0-478D-BA8D-9AD2885ED01B}"/>
          </ac:grpSpMkLst>
        </pc:grpChg>
      </pc:sldChg>
      <pc:sldChg chg="modSp mod">
        <pc:chgData name="mnats" userId="2d5df061-6255-4755-935c-bfd826af269a" providerId="ADAL" clId="{01B890FF-4BF6-4DA4-8997-17458B2DEAB7}" dt="2025-10-24T19:41:18.211" v="3759" actId="20577"/>
        <pc:sldMkLst>
          <pc:docMk/>
          <pc:sldMk cId="2411662032" sldId="308"/>
        </pc:sldMkLst>
        <pc:spChg chg="mod">
          <ac:chgData name="mnats" userId="2d5df061-6255-4755-935c-bfd826af269a" providerId="ADAL" clId="{01B890FF-4BF6-4DA4-8997-17458B2DEAB7}" dt="2025-10-24T19:41:18.211" v="3759" actId="20577"/>
          <ac:spMkLst>
            <pc:docMk/>
            <pc:sldMk cId="2411662032" sldId="308"/>
            <ac:spMk id="2" creationId="{C8E990B9-FEE8-400E-9D16-D17AEC45ACF5}"/>
          </ac:spMkLst>
        </pc:spChg>
      </pc:sldChg>
      <pc:sldChg chg="modSp mod">
        <pc:chgData name="mnats" userId="2d5df061-6255-4755-935c-bfd826af269a" providerId="ADAL" clId="{01B890FF-4BF6-4DA4-8997-17458B2DEAB7}" dt="2025-10-24T19:41:22.628" v="3769" actId="20577"/>
        <pc:sldMkLst>
          <pc:docMk/>
          <pc:sldMk cId="2852711369" sldId="310"/>
        </pc:sldMkLst>
        <pc:spChg chg="mod">
          <ac:chgData name="mnats" userId="2d5df061-6255-4755-935c-bfd826af269a" providerId="ADAL" clId="{01B890FF-4BF6-4DA4-8997-17458B2DEAB7}" dt="2025-10-24T19:41:22.628" v="3769" actId="20577"/>
          <ac:spMkLst>
            <pc:docMk/>
            <pc:sldMk cId="2852711369" sldId="310"/>
            <ac:spMk id="2" creationId="{C8E990B9-FEE8-400E-9D16-D17AEC45ACF5}"/>
          </ac:spMkLst>
        </pc:spChg>
      </pc:sldChg>
      <pc:sldChg chg="modSp mod">
        <pc:chgData name="mnats" userId="2d5df061-6255-4755-935c-bfd826af269a" providerId="ADAL" clId="{01B890FF-4BF6-4DA4-8997-17458B2DEAB7}" dt="2025-10-24T19:41:27.273" v="3779" actId="20577"/>
        <pc:sldMkLst>
          <pc:docMk/>
          <pc:sldMk cId="3144922421" sldId="312"/>
        </pc:sldMkLst>
        <pc:spChg chg="mod">
          <ac:chgData name="mnats" userId="2d5df061-6255-4755-935c-bfd826af269a" providerId="ADAL" clId="{01B890FF-4BF6-4DA4-8997-17458B2DEAB7}" dt="2025-10-24T19:41:27.273" v="3779" actId="20577"/>
          <ac:spMkLst>
            <pc:docMk/>
            <pc:sldMk cId="3144922421" sldId="312"/>
            <ac:spMk id="2" creationId="{C8E990B9-FEE8-400E-9D16-D17AEC45ACF5}"/>
          </ac:spMkLst>
        </pc:spChg>
      </pc:sldChg>
      <pc:sldChg chg="modSp mod">
        <pc:chgData name="mnats" userId="2d5df061-6255-4755-935c-bfd826af269a" providerId="ADAL" clId="{01B890FF-4BF6-4DA4-8997-17458B2DEAB7}" dt="2025-10-24T19:39:10.026" v="3605" actId="20577"/>
        <pc:sldMkLst>
          <pc:docMk/>
          <pc:sldMk cId="1719852132" sldId="339"/>
        </pc:sldMkLst>
        <pc:spChg chg="mod">
          <ac:chgData name="mnats" userId="2d5df061-6255-4755-935c-bfd826af269a" providerId="ADAL" clId="{01B890FF-4BF6-4DA4-8997-17458B2DEAB7}" dt="2025-10-24T19:39:10.026" v="3605" actId="20577"/>
          <ac:spMkLst>
            <pc:docMk/>
            <pc:sldMk cId="1719852132" sldId="339"/>
            <ac:spMk id="2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4:59.420" v="2454" actId="962"/>
          <ac:picMkLst>
            <pc:docMk/>
            <pc:sldMk cId="1719852132" sldId="339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01B890FF-4BF6-4DA4-8997-17458B2DEAB7}" dt="2025-10-24T19:39:14.864" v="3624" actId="20577"/>
        <pc:sldMkLst>
          <pc:docMk/>
          <pc:sldMk cId="1190414353" sldId="340"/>
        </pc:sldMkLst>
        <pc:spChg chg="mod">
          <ac:chgData name="mnats" userId="2d5df061-6255-4755-935c-bfd826af269a" providerId="ADAL" clId="{01B890FF-4BF6-4DA4-8997-17458B2DEAB7}" dt="2025-10-24T19:39:14.864" v="3624" actId="20577"/>
          <ac:spMkLst>
            <pc:docMk/>
            <pc:sldMk cId="1190414353" sldId="340"/>
            <ac:spMk id="2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5:28.308" v="2808" actId="962"/>
          <ac:picMkLst>
            <pc:docMk/>
            <pc:sldMk cId="1190414353" sldId="340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01B890FF-4BF6-4DA4-8997-17458B2DEAB7}" dt="2025-10-24T19:39:22.709" v="3651" actId="20577"/>
        <pc:sldMkLst>
          <pc:docMk/>
          <pc:sldMk cId="1397254355" sldId="342"/>
        </pc:sldMkLst>
        <pc:spChg chg="mod ord">
          <ac:chgData name="mnats" userId="2d5df061-6255-4755-935c-bfd826af269a" providerId="ADAL" clId="{01B890FF-4BF6-4DA4-8997-17458B2DEAB7}" dt="2025-10-24T19:39:22.709" v="3651" actId="20577"/>
          <ac:spMkLst>
            <pc:docMk/>
            <pc:sldMk cId="1397254355" sldId="342"/>
            <ac:spMk id="2" creationId="{00000000-0000-0000-0000-000000000000}"/>
          </ac:spMkLst>
        </pc:spChg>
        <pc:spChg chg="ord">
          <ac:chgData name="mnats" userId="2d5df061-6255-4755-935c-bfd826af269a" providerId="ADAL" clId="{01B890FF-4BF6-4DA4-8997-17458B2DEAB7}" dt="2025-10-24T19:37:46.144" v="3535" actId="13244"/>
          <ac:spMkLst>
            <pc:docMk/>
            <pc:sldMk cId="1397254355" sldId="342"/>
            <ac:spMk id="3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5:44.145" v="2966" actId="962"/>
          <ac:picMkLst>
            <pc:docMk/>
            <pc:sldMk cId="1397254355" sldId="342"/>
            <ac:picMk id="7" creationId="{00000000-0000-0000-0000-000000000000}"/>
          </ac:picMkLst>
        </pc:picChg>
      </pc:sldChg>
      <pc:sldChg chg="modSp mod">
        <pc:chgData name="mnats" userId="2d5df061-6255-4755-935c-bfd826af269a" providerId="ADAL" clId="{01B890FF-4BF6-4DA4-8997-17458B2DEAB7}" dt="2025-10-24T19:39:40.796" v="3655" actId="20577"/>
        <pc:sldMkLst>
          <pc:docMk/>
          <pc:sldMk cId="1243573167" sldId="343"/>
        </pc:sldMkLst>
        <pc:spChg chg="mod ord">
          <ac:chgData name="mnats" userId="2d5df061-6255-4755-935c-bfd826af269a" providerId="ADAL" clId="{01B890FF-4BF6-4DA4-8997-17458B2DEAB7}" dt="2025-10-24T19:39:40.796" v="3655" actId="20577"/>
          <ac:spMkLst>
            <pc:docMk/>
            <pc:sldMk cId="1243573167" sldId="343"/>
            <ac:spMk id="2" creationId="{00000000-0000-0000-0000-000000000000}"/>
          </ac:spMkLst>
        </pc:spChg>
        <pc:spChg chg="ord">
          <ac:chgData name="mnats" userId="2d5df061-6255-4755-935c-bfd826af269a" providerId="ADAL" clId="{01B890FF-4BF6-4DA4-8997-17458B2DEAB7}" dt="2025-10-24T19:37:54.695" v="3537" actId="13244"/>
          <ac:spMkLst>
            <pc:docMk/>
            <pc:sldMk cId="1243573167" sldId="343"/>
            <ac:spMk id="3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5:53.857" v="3072" actId="962"/>
          <ac:picMkLst>
            <pc:docMk/>
            <pc:sldMk cId="1243573167" sldId="343"/>
            <ac:picMk id="7" creationId="{00000000-0000-0000-0000-000000000000}"/>
          </ac:picMkLst>
        </pc:pic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278883317" sldId="34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344103796" sldId="350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587105578" sldId="351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579198248" sldId="352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626844027" sldId="353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724546454" sldId="354"/>
        </pc:sldMkLst>
      </pc:sldChg>
      <pc:sldChg chg="modSp mod">
        <pc:chgData name="mnats" userId="2d5df061-6255-4755-935c-bfd826af269a" providerId="ADAL" clId="{01B890FF-4BF6-4DA4-8997-17458B2DEAB7}" dt="2025-10-24T19:38:06.750" v="3540" actId="13244"/>
        <pc:sldMkLst>
          <pc:docMk/>
          <pc:sldMk cId="487474189" sldId="356"/>
        </pc:sldMkLst>
        <pc:spChg chg="mod ord">
          <ac:chgData name="mnats" userId="2d5df061-6255-4755-935c-bfd826af269a" providerId="ADAL" clId="{01B890FF-4BF6-4DA4-8997-17458B2DEAB7}" dt="2025-10-24T19:38:02.771" v="3538" actId="13244"/>
          <ac:spMkLst>
            <pc:docMk/>
            <pc:sldMk cId="487474189" sldId="356"/>
            <ac:spMk id="7" creationId="{94BDB9E1-304A-4878-A4BE-B40B13CB22DA}"/>
          </ac:spMkLst>
        </pc:spChg>
        <pc:spChg chg="mod ord">
          <ac:chgData name="mnats" userId="2d5df061-6255-4755-935c-bfd826af269a" providerId="ADAL" clId="{01B890FF-4BF6-4DA4-8997-17458B2DEAB7}" dt="2025-10-24T19:38:06.750" v="3540" actId="13244"/>
          <ac:spMkLst>
            <pc:docMk/>
            <pc:sldMk cId="487474189" sldId="356"/>
            <ac:spMk id="8" creationId="{7AE90B53-7D5B-4385-914E-867C1FAB0A28}"/>
          </ac:spMkLst>
        </pc:spChg>
      </pc:sldChg>
      <pc:sldChg chg="addSp modSp mod">
        <pc:chgData name="mnats" userId="2d5df061-6255-4755-935c-bfd826af269a" providerId="ADAL" clId="{01B890FF-4BF6-4DA4-8997-17458B2DEAB7}" dt="2025-10-24T19:11:07.499" v="331" actId="20577"/>
        <pc:sldMkLst>
          <pc:docMk/>
          <pc:sldMk cId="4125900801" sldId="357"/>
        </pc:sldMkLst>
        <pc:spChg chg="mod">
          <ac:chgData name="mnats" userId="2d5df061-6255-4755-935c-bfd826af269a" providerId="ADAL" clId="{01B890FF-4BF6-4DA4-8997-17458B2DEAB7}" dt="2025-10-24T19:11:07.499" v="331" actId="20577"/>
          <ac:spMkLst>
            <pc:docMk/>
            <pc:sldMk cId="4125900801" sldId="357"/>
            <ac:spMk id="3" creationId="{66EDA6CE-8DFD-429A-893A-290CD10F9CC1}"/>
          </ac:spMkLst>
        </pc:spChg>
        <pc:spChg chg="add mod">
          <ac:chgData name="mnats" userId="2d5df061-6255-4755-935c-bfd826af269a" providerId="ADAL" clId="{01B890FF-4BF6-4DA4-8997-17458B2DEAB7}" dt="2025-10-24T19:08:17.435" v="306" actId="14100"/>
          <ac:spMkLst>
            <pc:docMk/>
            <pc:sldMk cId="4125900801" sldId="357"/>
            <ac:spMk id="4" creationId="{91BBF42D-5458-4DF1-A213-90E6A8E9FE96}"/>
          </ac:spMkLst>
        </pc:spChg>
      </pc:sldChg>
      <pc:sldChg chg="modSp mod">
        <pc:chgData name="mnats" userId="2d5df061-6255-4755-935c-bfd826af269a" providerId="ADAL" clId="{01B890FF-4BF6-4DA4-8997-17458B2DEAB7}" dt="2025-10-24T19:18:19.566" v="334" actId="27636"/>
        <pc:sldMkLst>
          <pc:docMk/>
          <pc:sldMk cId="3811793455" sldId="358"/>
        </pc:sldMkLst>
        <pc:spChg chg="mod">
          <ac:chgData name="mnats" userId="2d5df061-6255-4755-935c-bfd826af269a" providerId="ADAL" clId="{01B890FF-4BF6-4DA4-8997-17458B2DEAB7}" dt="2025-10-24T19:18:19.566" v="334" actId="27636"/>
          <ac:spMkLst>
            <pc:docMk/>
            <pc:sldMk cId="3811793455" sldId="358"/>
            <ac:spMk id="3" creationId="{66EDA6CE-8DFD-429A-893A-290CD10F9CC1}"/>
          </ac:spMkLst>
        </pc:spChg>
      </pc:sldChg>
      <pc:sldChg chg="modSp mod">
        <pc:chgData name="mnats" userId="2d5df061-6255-4755-935c-bfd826af269a" providerId="ADAL" clId="{01B890FF-4BF6-4DA4-8997-17458B2DEAB7}" dt="2025-10-24T19:39:55.734" v="3663" actId="20577"/>
        <pc:sldMkLst>
          <pc:docMk/>
          <pc:sldMk cId="255476540" sldId="359"/>
        </pc:sldMkLst>
        <pc:spChg chg="mod">
          <ac:chgData name="mnats" userId="2d5df061-6255-4755-935c-bfd826af269a" providerId="ADAL" clId="{01B890FF-4BF6-4DA4-8997-17458B2DEAB7}" dt="2025-10-24T19:39:55.734" v="3663" actId="20577"/>
          <ac:spMkLst>
            <pc:docMk/>
            <pc:sldMk cId="255476540" sldId="359"/>
            <ac:spMk id="2" creationId="{707E4523-69C7-4EB8-BA2E-892A26122365}"/>
          </ac:spMkLst>
        </pc:spChg>
      </pc:sldChg>
      <pc:sldChg chg="modSp mod">
        <pc:chgData name="mnats" userId="2d5df061-6255-4755-935c-bfd826af269a" providerId="ADAL" clId="{01B890FF-4BF6-4DA4-8997-17458B2DEAB7}" dt="2025-10-24T19:39:59.463" v="3672" actId="20577"/>
        <pc:sldMkLst>
          <pc:docMk/>
          <pc:sldMk cId="2682360098" sldId="360"/>
        </pc:sldMkLst>
        <pc:spChg chg="mod">
          <ac:chgData name="mnats" userId="2d5df061-6255-4755-935c-bfd826af269a" providerId="ADAL" clId="{01B890FF-4BF6-4DA4-8997-17458B2DEAB7}" dt="2025-10-24T19:39:59.463" v="3672" actId="20577"/>
          <ac:spMkLst>
            <pc:docMk/>
            <pc:sldMk cId="2682360098" sldId="360"/>
            <ac:spMk id="2" creationId="{6803F0B4-8BEC-414A-9207-0E11110C46F2}"/>
          </ac:spMkLst>
        </pc:spChg>
      </pc:sldChg>
      <pc:sldChg chg="modSp mod">
        <pc:chgData name="mnats" userId="2d5df061-6255-4755-935c-bfd826af269a" providerId="ADAL" clId="{01B890FF-4BF6-4DA4-8997-17458B2DEAB7}" dt="2025-10-24T19:40:03.464" v="3681" actId="20577"/>
        <pc:sldMkLst>
          <pc:docMk/>
          <pc:sldMk cId="2488855157" sldId="361"/>
        </pc:sldMkLst>
        <pc:spChg chg="mod">
          <ac:chgData name="mnats" userId="2d5df061-6255-4755-935c-bfd826af269a" providerId="ADAL" clId="{01B890FF-4BF6-4DA4-8997-17458B2DEAB7}" dt="2025-10-24T19:40:03.464" v="3681" actId="20577"/>
          <ac:spMkLst>
            <pc:docMk/>
            <pc:sldMk cId="2488855157" sldId="361"/>
            <ac:spMk id="2" creationId="{6803F0B4-8BEC-414A-9207-0E11110C46F2}"/>
          </ac:spMkLst>
        </pc:spChg>
      </pc:sldChg>
      <pc:sldChg chg="modSp mod">
        <pc:chgData name="mnats" userId="2d5df061-6255-4755-935c-bfd826af269a" providerId="ADAL" clId="{01B890FF-4BF6-4DA4-8997-17458B2DEAB7}" dt="2025-10-24T19:40:08.791" v="3694" actId="20577"/>
        <pc:sldMkLst>
          <pc:docMk/>
          <pc:sldMk cId="2822157209" sldId="362"/>
        </pc:sldMkLst>
        <pc:spChg chg="mod">
          <ac:chgData name="mnats" userId="2d5df061-6255-4755-935c-bfd826af269a" providerId="ADAL" clId="{01B890FF-4BF6-4DA4-8997-17458B2DEAB7}" dt="2025-10-24T19:40:08.791" v="3694" actId="20577"/>
          <ac:spMkLst>
            <pc:docMk/>
            <pc:sldMk cId="2822157209" sldId="362"/>
            <ac:spMk id="2" creationId="{6803F0B4-8BEC-414A-9207-0E11110C46F2}"/>
          </ac:spMkLst>
        </pc:spChg>
      </pc:sldChg>
      <pc:sldChg chg="modSp mod">
        <pc:chgData name="mnats" userId="2d5df061-6255-4755-935c-bfd826af269a" providerId="ADAL" clId="{01B890FF-4BF6-4DA4-8997-17458B2DEAB7}" dt="2025-10-24T19:40:12.717" v="3708" actId="20577"/>
        <pc:sldMkLst>
          <pc:docMk/>
          <pc:sldMk cId="1250112204" sldId="363"/>
        </pc:sldMkLst>
        <pc:spChg chg="mod">
          <ac:chgData name="mnats" userId="2d5df061-6255-4755-935c-bfd826af269a" providerId="ADAL" clId="{01B890FF-4BF6-4DA4-8997-17458B2DEAB7}" dt="2025-10-24T19:40:12.717" v="3708" actId="20577"/>
          <ac:spMkLst>
            <pc:docMk/>
            <pc:sldMk cId="1250112204" sldId="363"/>
            <ac:spMk id="2" creationId="{012EE073-80D6-424D-A454-D95398BCC093}"/>
          </ac:spMkLst>
        </pc:spChg>
        <pc:picChg chg="mod">
          <ac:chgData name="mnats" userId="2d5df061-6255-4755-935c-bfd826af269a" providerId="ADAL" clId="{01B890FF-4BF6-4DA4-8997-17458B2DEAB7}" dt="2025-10-24T19:36:52.560" v="3502" actId="962"/>
          <ac:picMkLst>
            <pc:docMk/>
            <pc:sldMk cId="1250112204" sldId="363"/>
            <ac:picMk id="4" creationId="{5567963C-DA94-4023-9FAA-9C1137DFCA41}"/>
          </ac:picMkLst>
        </pc:picChg>
        <pc:picChg chg="mod">
          <ac:chgData name="mnats" userId="2d5df061-6255-4755-935c-bfd826af269a" providerId="ADAL" clId="{01B890FF-4BF6-4DA4-8997-17458B2DEAB7}" dt="2025-10-24T19:36:58.733" v="3504" actId="962"/>
          <ac:picMkLst>
            <pc:docMk/>
            <pc:sldMk cId="1250112204" sldId="363"/>
            <ac:picMk id="5" creationId="{52B9CE4E-7E33-4653-8217-3C68EA2C859B}"/>
          </ac:picMkLst>
        </pc:picChg>
      </pc:sldChg>
      <pc:sldChg chg="modSp mod">
        <pc:chgData name="mnats" userId="2d5df061-6255-4755-935c-bfd826af269a" providerId="ADAL" clId="{01B890FF-4BF6-4DA4-8997-17458B2DEAB7}" dt="2025-10-24T19:40:18.423" v="3712" actId="20577"/>
        <pc:sldMkLst>
          <pc:docMk/>
          <pc:sldMk cId="3778192495" sldId="364"/>
        </pc:sldMkLst>
        <pc:spChg chg="mod">
          <ac:chgData name="mnats" userId="2d5df061-6255-4755-935c-bfd826af269a" providerId="ADAL" clId="{01B890FF-4BF6-4DA4-8997-17458B2DEAB7}" dt="2025-10-24T19:40:18.423" v="3712" actId="20577"/>
          <ac:spMkLst>
            <pc:docMk/>
            <pc:sldMk cId="3778192495" sldId="364"/>
            <ac:spMk id="2" creationId="{ADD89EF7-C50C-4815-BFD8-08FFCD606FA2}"/>
          </ac:spMkLst>
        </pc:spChg>
      </pc:sldChg>
      <pc:sldChg chg="modSp mod">
        <pc:chgData name="mnats" userId="2d5df061-6255-4755-935c-bfd826af269a" providerId="ADAL" clId="{01B890FF-4BF6-4DA4-8997-17458B2DEAB7}" dt="2025-10-24T19:40:21.192" v="3716" actId="20577"/>
        <pc:sldMkLst>
          <pc:docMk/>
          <pc:sldMk cId="3209455617" sldId="366"/>
        </pc:sldMkLst>
        <pc:spChg chg="mod">
          <ac:chgData name="mnats" userId="2d5df061-6255-4755-935c-bfd826af269a" providerId="ADAL" clId="{01B890FF-4BF6-4DA4-8997-17458B2DEAB7}" dt="2025-10-24T19:40:21.192" v="3716" actId="20577"/>
          <ac:spMkLst>
            <pc:docMk/>
            <pc:sldMk cId="3209455617" sldId="366"/>
            <ac:spMk id="2" creationId="{ADD89EF7-C50C-4815-BFD8-08FFCD606FA2}"/>
          </ac:spMkLst>
        </pc:spChg>
      </pc:sldChg>
      <pc:sldChg chg="modSp mod">
        <pc:chgData name="mnats" userId="2d5df061-6255-4755-935c-bfd826af269a" providerId="ADAL" clId="{01B890FF-4BF6-4DA4-8997-17458B2DEAB7}" dt="2025-10-24T19:40:23.722" v="3720" actId="20577"/>
        <pc:sldMkLst>
          <pc:docMk/>
          <pc:sldMk cId="2142162190" sldId="367"/>
        </pc:sldMkLst>
        <pc:spChg chg="mod">
          <ac:chgData name="mnats" userId="2d5df061-6255-4755-935c-bfd826af269a" providerId="ADAL" clId="{01B890FF-4BF6-4DA4-8997-17458B2DEAB7}" dt="2025-10-24T19:40:23.722" v="3720" actId="20577"/>
          <ac:spMkLst>
            <pc:docMk/>
            <pc:sldMk cId="2142162190" sldId="367"/>
            <ac:spMk id="2" creationId="{ADD89EF7-C50C-4815-BFD8-08FFCD606FA2}"/>
          </ac:spMkLst>
        </pc:spChg>
      </pc:sldChg>
      <pc:sldChg chg="modSp mod">
        <pc:chgData name="mnats" userId="2d5df061-6255-4755-935c-bfd826af269a" providerId="ADAL" clId="{01B890FF-4BF6-4DA4-8997-17458B2DEAB7}" dt="2025-10-24T19:40:33.117" v="3731" actId="20577"/>
        <pc:sldMkLst>
          <pc:docMk/>
          <pc:sldMk cId="3184761499" sldId="377"/>
        </pc:sldMkLst>
        <pc:spChg chg="mod">
          <ac:chgData name="mnats" userId="2d5df061-6255-4755-935c-bfd826af269a" providerId="ADAL" clId="{01B890FF-4BF6-4DA4-8997-17458B2DEAB7}" dt="2025-10-24T19:40:33.117" v="3731" actId="20577"/>
          <ac:spMkLst>
            <pc:docMk/>
            <pc:sldMk cId="3184761499" sldId="377"/>
            <ac:spMk id="4" creationId="{CD8F1FC6-84D2-4B2B-A23B-0D1FD3180D09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571390234" sldId="37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74630355" sldId="380"/>
        </pc:sldMkLst>
      </pc:sldChg>
      <pc:sldChg chg="modSp mod">
        <pc:chgData name="mnats" userId="2d5df061-6255-4755-935c-bfd826af269a" providerId="ADAL" clId="{01B890FF-4BF6-4DA4-8997-17458B2DEAB7}" dt="2025-10-24T19:41:32.823" v="3787" actId="20577"/>
        <pc:sldMkLst>
          <pc:docMk/>
          <pc:sldMk cId="1619993061" sldId="387"/>
        </pc:sldMkLst>
        <pc:spChg chg="mod">
          <ac:chgData name="mnats" userId="2d5df061-6255-4755-935c-bfd826af269a" providerId="ADAL" clId="{01B890FF-4BF6-4DA4-8997-17458B2DEAB7}" dt="2025-10-24T19:41:32.823" v="3787" actId="20577"/>
          <ac:spMkLst>
            <pc:docMk/>
            <pc:sldMk cId="1619993061" sldId="387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3T21:36:43.356" v="8" actId="27636"/>
        <pc:sldMkLst>
          <pc:docMk/>
          <pc:sldMk cId="1295660200" sldId="389"/>
        </pc:sldMkLst>
        <pc:spChg chg="mod">
          <ac:chgData name="mnats" userId="2d5df061-6255-4755-935c-bfd826af269a" providerId="ADAL" clId="{01B890FF-4BF6-4DA4-8997-17458B2DEAB7}" dt="2025-10-23T21:36:43.356" v="8" actId="27636"/>
          <ac:spMkLst>
            <pc:docMk/>
            <pc:sldMk cId="1295660200" sldId="389"/>
            <ac:spMk id="3" creationId="{CAC9133F-3966-403A-8A3A-0FD4C9DB132E}"/>
          </ac:spMkLst>
        </pc:spChg>
      </pc:sldChg>
      <pc:sldChg chg="del">
        <pc:chgData name="mnats" userId="2d5df061-6255-4755-935c-bfd826af269a" providerId="ADAL" clId="{01B890FF-4BF6-4DA4-8997-17458B2DEAB7}" dt="2025-10-24T19:37:04.964" v="3505" actId="47"/>
        <pc:sldMkLst>
          <pc:docMk/>
          <pc:sldMk cId="698201291" sldId="392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7300251" sldId="396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184831236" sldId="397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4123187290" sldId="39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462406501" sldId="399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090839193" sldId="400"/>
        </pc:sldMkLst>
      </pc:sldChg>
      <pc:sldChg chg="modSp mod">
        <pc:chgData name="mnats" userId="2d5df061-6255-4755-935c-bfd826af269a" providerId="ADAL" clId="{01B890FF-4BF6-4DA4-8997-17458B2DEAB7}" dt="2025-10-23T21:24:02.520" v="4" actId="6549"/>
        <pc:sldMkLst>
          <pc:docMk/>
          <pc:sldMk cId="3669651957" sldId="402"/>
        </pc:sldMkLst>
        <pc:spChg chg="mod">
          <ac:chgData name="mnats" userId="2d5df061-6255-4755-935c-bfd826af269a" providerId="ADAL" clId="{01B890FF-4BF6-4DA4-8997-17458B2DEAB7}" dt="2025-10-23T21:24:02.520" v="4" actId="6549"/>
          <ac:spMkLst>
            <pc:docMk/>
            <pc:sldMk cId="3669651957" sldId="402"/>
            <ac:spMk id="3" creationId="{93E5A803-8410-4758-89FD-EAD0BECA332F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147650720" sldId="403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650733798" sldId="404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409120470" sldId="405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291776983" sldId="406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757457621" sldId="407"/>
        </pc:sldMkLst>
      </pc:sldChg>
      <pc:sldChg chg="modSp mod">
        <pc:chgData name="mnats" userId="2d5df061-6255-4755-935c-bfd826af269a" providerId="ADAL" clId="{01B890FF-4BF6-4DA4-8997-17458B2DEAB7}" dt="2025-10-24T19:38:45.794" v="3564" actId="20577"/>
        <pc:sldMkLst>
          <pc:docMk/>
          <pc:sldMk cId="3693253803" sldId="409"/>
        </pc:sldMkLst>
        <pc:spChg chg="mod">
          <ac:chgData name="mnats" userId="2d5df061-6255-4755-935c-bfd826af269a" providerId="ADAL" clId="{01B890FF-4BF6-4DA4-8997-17458B2DEAB7}" dt="2025-10-24T19:38:45.794" v="3564" actId="20577"/>
          <ac:spMkLst>
            <pc:docMk/>
            <pc:sldMk cId="3693253803" sldId="409"/>
            <ac:spMk id="2" creationId="{88A7C46E-7185-4079-83BB-4FF99355A4BE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74188350" sldId="410"/>
        </pc:sldMkLst>
      </pc:sldChg>
      <pc:sldChg chg="modSp new mod modAnim">
        <pc:chgData name="mnats" userId="2d5df061-6255-4755-935c-bfd826af269a" providerId="ADAL" clId="{01B890FF-4BF6-4DA4-8997-17458B2DEAB7}" dt="2025-10-24T19:30:12.380" v="1284"/>
        <pc:sldMkLst>
          <pc:docMk/>
          <pc:sldMk cId="262387703" sldId="410"/>
        </pc:sldMkLst>
        <pc:spChg chg="mod">
          <ac:chgData name="mnats" userId="2d5df061-6255-4755-935c-bfd826af269a" providerId="ADAL" clId="{01B890FF-4BF6-4DA4-8997-17458B2DEAB7}" dt="2025-10-24T19:20:38.369" v="356" actId="20577"/>
          <ac:spMkLst>
            <pc:docMk/>
            <pc:sldMk cId="262387703" sldId="410"/>
            <ac:spMk id="2" creationId="{B6710A87-E37B-4BF2-A339-03ABFCDC880D}"/>
          </ac:spMkLst>
        </pc:spChg>
        <pc:spChg chg="mod">
          <ac:chgData name="mnats" userId="2d5df061-6255-4755-935c-bfd826af269a" providerId="ADAL" clId="{01B890FF-4BF6-4DA4-8997-17458B2DEAB7}" dt="2025-10-24T19:29:55.624" v="1282" actId="27636"/>
          <ac:spMkLst>
            <pc:docMk/>
            <pc:sldMk cId="262387703" sldId="410"/>
            <ac:spMk id="3" creationId="{522273BC-D4D6-4276-8263-A245F90CB4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06267-6BCD-4EB0-AB5B-C8426205691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F3CC-41A8-42FC-877A-A88A765D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with 26, 7</a:t>
            </a:r>
            <a:br>
              <a:rPr lang="en-US" dirty="0"/>
            </a:br>
            <a:r>
              <a:rPr lang="en-US" dirty="0"/>
              <a:t>26, =3*7 R 5</a:t>
            </a:r>
            <a:br>
              <a:rPr lang="en-US" dirty="0"/>
            </a:br>
            <a:r>
              <a:rPr lang="en-US" dirty="0"/>
              <a:t>7 = 1*5 R2</a:t>
            </a:r>
            <a:br>
              <a:rPr lang="en-US" dirty="0"/>
            </a:br>
            <a:r>
              <a:rPr lang="en-US" dirty="0"/>
              <a:t>5 = 2*2 R 1</a:t>
            </a:r>
            <a:br>
              <a:rPr lang="en-US" dirty="0"/>
            </a:br>
            <a:r>
              <a:rPr lang="en-US" dirty="0"/>
              <a:t>2 = 2*1 R 0</a:t>
            </a:r>
            <a:br>
              <a:rPr lang="en-US"/>
            </a:br>
            <a:r>
              <a:rPr lang="en-US"/>
              <a:t>1, 0 </a:t>
            </a:r>
            <a:br>
              <a:rPr lang="en-US"/>
            </a:br>
            <a:r>
              <a:rPr lang="en-US"/>
              <a:t>return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12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200" dirty="0"/>
                  <a:t> for (mod 26) arithmetic!</a:t>
                </a:r>
              </a:p>
              <a:p>
                <a:r>
                  <a:rPr lang="en-US" sz="12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1200" dirty="0"/>
                  <a:t>, since we’re working mod 26.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1=5 −2⋅2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=5−2(7−5⋅1)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=3⋅5−2⋅7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=3⋅(26−3⋅7)−2⋅7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3⋅26−11⋅7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−11</a:t>
                </a:r>
                <a:r>
                  <a:rPr lang="en-US" sz="1200" dirty="0"/>
                  <a:t> is a multiplicative inverse of </a:t>
                </a:r>
                <a:r>
                  <a:rPr lang="en-US" sz="1200" b="0" i="0">
                    <a:latin typeface="Cambria Math" panose="02040503050406030204" pitchFamily="18" charset="0"/>
                  </a:rPr>
                  <a:t>7</a:t>
                </a:r>
                <a:r>
                  <a:rPr lang="en-US" sz="1200" dirty="0"/>
                  <a:t> for (mod 26) arithmetic!</a:t>
                </a:r>
              </a:p>
              <a:p>
                <a:r>
                  <a:rPr lang="en-US" sz="1200" dirty="0"/>
                  <a:t>We’ll write that as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15</a:t>
                </a:r>
                <a:r>
                  <a:rPr lang="en-US" sz="1200" dirty="0"/>
                  <a:t>, since we’re working mod 26.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prove the “you can multiply both sides by the same number” theorem. But it’s in the slides. See also the number theory reference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 approx. 60000, 2log_2 e approx. 30. Instead of 60000.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technical term is “discrete logarithm” Logs undo exponentiation! And this isn’t the regular logarithm (that would give you a non-integer real number) this is one where we require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3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3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5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20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1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4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0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C70-62C9-4549-8EAC-4BC657C0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A3DA4-2F4A-43C5-BB73-7EB6BFEA6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37286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8143-E24C-46E7-965C-C57CCD8B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962399"/>
            <a:ext cx="11187258" cy="2346961"/>
          </a:xfrm>
        </p:spPr>
        <p:txBody>
          <a:bodyPr/>
          <a:lstStyle/>
          <a:p>
            <a:r>
              <a:rPr lang="en-US" dirty="0"/>
              <a:t>We’re not going to prove this theorem…</a:t>
            </a:r>
          </a:p>
          <a:p>
            <a:r>
              <a:rPr lang="en-US" dirty="0"/>
              <a:t>But it turns 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Mystery</a:t>
            </a:r>
            <a:r>
              <a:rPr lang="en-US" dirty="0"/>
              <a:t> can be extended to find them.</a:t>
            </a:r>
          </a:p>
          <a:p>
            <a:endParaRPr lang="en-US" dirty="0"/>
          </a:p>
          <a:p>
            <a:r>
              <a:rPr lang="en-US" dirty="0"/>
              <a:t>We’ll discuss that in the optional video.</a:t>
            </a:r>
          </a:p>
        </p:txBody>
      </p:sp>
      <p:grpSp>
        <p:nvGrpSpPr>
          <p:cNvPr id="4" name="Group 3" descr="Bezout's Theorem: &quot;If a and b are positive integers, then there exist integers s and t such that gcd(a,b) = sa + tb.&quot;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 With </a:t>
            </a:r>
            <a:r>
              <a:rPr lang="en-US" dirty="0" err="1"/>
              <a:t>Bézout’s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Examples in these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(set 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3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=3⋅5−2⋅7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26−3⋅7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−2⋅7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25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 We found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2D12C8-F546-40D6-88CF-969CBA85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229E9D-9DB9-4942-A133-DFC923DA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E9CC-A5CF-4B3A-BE02-72AC3978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Steps in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numbers, we can find their </a:t>
                </a:r>
                <a:r>
                  <a:rPr lang="en-US" dirty="0" err="1"/>
                  <a:t>gcd</a:t>
                </a:r>
                <a:r>
                  <a:rPr lang="en-US" dirty="0"/>
                  <a:t> quickly.</a:t>
                </a:r>
              </a:p>
              <a:p>
                <a:r>
                  <a:rPr lang="en-US" dirty="0"/>
                  <a:t>If we have an equation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we can quickly find a number to multiply the equation by to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23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70FF-766D-4D47-8C9A-8C85ECD4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5A803-8410-4758-89FD-EAD0BECA3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RSA work, though?</a:t>
            </a:r>
          </a:p>
        </p:txBody>
      </p:sp>
    </p:spTree>
    <p:extLst>
      <p:ext uri="{BB962C8B-B14F-4D97-AF65-F5344CB8AC3E}">
        <p14:creationId xmlns:p14="http://schemas.microsoft.com/office/powerpoint/2010/main" val="366965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(key generation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article about RSA key gener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(key generation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article about RSA key generation, with key terms highlighted (&quot;prime numbers&quot;, &quot;modular arithmetic&quot;, &quot;modular multiplicative inverse&quot;, &quot;Bezout's theorem&quot;, &quot;extended euclidean algorithm&quot;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119041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(encryption, decryption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wikipedia's article on RSA encryption and ecry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(encryption, decryption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wikipedia's article on RSA encryption and ecryption with key term highlighted: &quot;modular exponentiation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124357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0A87-E37B-4BF2-A339-03ABFCDC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this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73BC-D4D6-4276-8263-A245F90CB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You want to send your credit card information to buy some dog treats for some very good boys 🐕 (Rufus and Gumball) </a:t>
            </a: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The internet is a scary place – without encryption, we have to assume everything we send is visible to anyone who looks 🥸</a:t>
            </a: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When I send my credit card information to Amazon, I wanted it to be encrypted so 🥸 can't steal it</a:t>
            </a:r>
          </a:p>
          <a:p>
            <a:pPr marL="777240" lvl="2" indent="-457200">
              <a:spcBef>
                <a:spcPts val="600"/>
              </a:spcBef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dirty="0"/>
              <a:t>I want </a:t>
            </a:r>
            <a:r>
              <a:rPr lang="en-US" b="1" dirty="0"/>
              <a:t>encryption </a:t>
            </a:r>
            <a:r>
              <a:rPr lang="en-US" dirty="0"/>
              <a:t>and </a:t>
            </a:r>
            <a:r>
              <a:rPr lang="en-US" b="1" dirty="0"/>
              <a:t>decryption </a:t>
            </a:r>
            <a:r>
              <a:rPr lang="en-US" dirty="0"/>
              <a:t>to be fast (so Amazon and I can communicate efficiently)</a:t>
            </a:r>
          </a:p>
          <a:p>
            <a:pPr marL="777240" lvl="2" indent="-457200">
              <a:spcBef>
                <a:spcPts val="600"/>
              </a:spcBef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dirty="0"/>
              <a:t>I want 🥸's attempts to </a:t>
            </a:r>
            <a:r>
              <a:rPr lang="en-US" b="1" dirty="0"/>
              <a:t>decrypt </a:t>
            </a:r>
            <a:r>
              <a:rPr lang="en-US" dirty="0"/>
              <a:t>the information to be so slow that it's infeasible</a:t>
            </a:r>
          </a:p>
        </p:txBody>
      </p:sp>
    </p:spTree>
    <p:extLst>
      <p:ext uri="{BB962C8B-B14F-4D97-AF65-F5344CB8AC3E}">
        <p14:creationId xmlns:p14="http://schemas.microsoft.com/office/powerpoint/2010/main" val="2623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83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75E-69DE-4892-B7B5-C54168C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are those numbers?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A245F-EF7D-4178-AF1B-CC86B8BA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7422"/>
            <a:ext cx="113752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7" name="Equal 1" descr="equals">
            <a:extLst>
              <a:ext uri="{FF2B5EF4-FFF2-40B4-BE49-F238E27FC236}">
                <a16:creationId xmlns:a16="http://schemas.microsoft.com/office/drawing/2014/main" id="{94BDB9E1-304A-4878-A4BE-B40B13CB22DA}"/>
              </a:ext>
            </a:extLst>
          </p:cNvPr>
          <p:cNvSpPr/>
          <p:nvPr/>
        </p:nvSpPr>
        <p:spPr>
          <a:xfrm>
            <a:off x="5471204" y="3461133"/>
            <a:ext cx="468489" cy="457200"/>
          </a:xfrm>
          <a:prstGeom prst="mathEqual">
            <a:avLst>
              <a:gd name="adj1" fmla="val 11230"/>
              <a:gd name="adj2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E2D383-A670-4AC3-98F3-F3F7A70F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7111"/>
            <a:ext cx="11375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33478071698956898786044169848212690817704794983713768568912431388982883793878002287614711652531743087737814467999489</a:t>
            </a:r>
          </a:p>
        </p:txBody>
      </p:sp>
      <p:sp>
        <p:nvSpPr>
          <p:cNvPr id="8" name="Multiply 2" descr="multiply">
            <a:extLst>
              <a:ext uri="{FF2B5EF4-FFF2-40B4-BE49-F238E27FC236}">
                <a16:creationId xmlns:a16="http://schemas.microsoft.com/office/drawing/2014/main" id="{7AE90B53-7D5B-4385-914E-867C1FAB0A28}"/>
              </a:ext>
            </a:extLst>
          </p:cNvPr>
          <p:cNvSpPr/>
          <p:nvPr/>
        </p:nvSpPr>
        <p:spPr>
          <a:xfrm>
            <a:off x="5482493" y="5162934"/>
            <a:ext cx="546571" cy="457200"/>
          </a:xfrm>
          <a:prstGeom prst="mathMultiply">
            <a:avLst>
              <a:gd name="adj1" fmla="val 112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0A2F42F-8065-4699-96FF-1EBB653F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00758"/>
            <a:ext cx="11478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36746043666799590428244633799627952632279158164343087642676032283815739666511279233373417143396810270092798736308917</a:t>
            </a:r>
          </a:p>
        </p:txBody>
      </p:sp>
    </p:spTree>
    <p:extLst>
      <p:ext uri="{BB962C8B-B14F-4D97-AF65-F5344CB8AC3E}">
        <p14:creationId xmlns:p14="http://schemas.microsoft.com/office/powerpoint/2010/main" val="487474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accomplish those steps?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That fact? You can prove it! It's sometimes an extra credit problem on a future homework. It’s a nice combination of lots of things we’ve done with modular arithmetic. </a:t>
                </a:r>
                <a:r>
                  <a:rPr lang="en-US" sz="2600" dirty="0"/>
                  <a:t>(You'll need a few additional pieces like Fermat's Little Theorem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talk about 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BIG number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 is a common choice)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(a * total)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91BBF42D-5458-4DF1-A213-90E6A8E9FE96}"/>
                  </a:ext>
                </a:extLst>
              </p:cNvPr>
              <p:cNvSpPr/>
              <p:nvPr/>
            </p:nvSpPr>
            <p:spPr>
              <a:xfrm>
                <a:off x="8283388" y="4179456"/>
                <a:ext cx="3801035" cy="1767131"/>
              </a:xfrm>
              <a:prstGeom prst="wedgeRectCallout">
                <a:avLst>
                  <a:gd name="adj1" fmla="val -107429"/>
                  <a:gd name="adj2" fmla="val -163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can do "%n" in these intermediate steps because of the identity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Try writing up a proof of this yourself! 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91BBF42D-5458-4DF1-A213-90E6A8E9F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388" y="4179456"/>
                <a:ext cx="3801035" cy="1767131"/>
              </a:xfrm>
              <a:prstGeom prst="wedgeRectCallout">
                <a:avLst>
                  <a:gd name="adj1" fmla="val -107429"/>
                  <a:gd name="adj2" fmla="val -163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00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2B0E-0237-464F-BDE0-EBDE6F6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DF31-FBC7-40D5-B444-BE67FF008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4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faster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Fast exponentiation – simple case.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a * total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Instead: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a;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log(e);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total^2 %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79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2D1BDE-F929-4229-83B3-531D5F0E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 Wrap-up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1BFE3-756E-48F2-83C7-4A8167A36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04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4523-69C7-4EB8-BA2E-892A2612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isn’t exactly a power of 2?</a:t>
                </a:r>
              </a:p>
              <a:p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6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Step 1: Write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Start with largest power of 2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(8). 8’s place gets a 1. Subtract power</a:t>
                </a:r>
              </a:p>
              <a:p>
                <a:pPr marL="0" indent="0">
                  <a:buNone/>
                </a:pPr>
                <a:r>
                  <a:rPr lang="en-US" sz="2400" dirty="0"/>
                  <a:t>Go to next lower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if remainder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larger, place gets a 1, subtract power; else place gets a 0 (leave remainder alone). </a:t>
                </a:r>
              </a:p>
              <a:p>
                <a:pPr marL="0" indent="0">
                  <a:buNone/>
                </a:pPr>
                <a:r>
                  <a:rPr lang="en-US" dirty="0"/>
                  <a:t>11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1011</a:t>
                </a:r>
                <a:r>
                  <a:rPr lang="en-US" baseline="-25000" dirty="0"/>
                  <a:t>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60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b="1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every power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up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85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b="1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had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/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[(4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%10)⋅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]%10=(6⋅6⋅4)%10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36%10⋅4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 24%10=4.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5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E073-80D6-424D-A454-D95398B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 Exponentiation Algorithm (comparison)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it…actually fast?</a:t>
                </a:r>
              </a:p>
              <a:p>
                <a:endParaRPr lang="en-US" dirty="0"/>
              </a:p>
              <a:p>
                <a:r>
                  <a:rPr lang="en-US" dirty="0"/>
                  <a:t>The number of multiplications is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That’s A LOT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raph showing a straight blue line of y=x, and a black line showing a line that curves toward a straight horizontal line as x increases">
            <a:extLst>
              <a:ext uri="{FF2B5EF4-FFF2-40B4-BE49-F238E27FC236}">
                <a16:creationId xmlns:a16="http://schemas.microsoft.com/office/drawing/2014/main" id="{5567963C-DA94-4023-9FAA-9C1137DFC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07" y="3727694"/>
            <a:ext cx="3247234" cy="2867030"/>
          </a:xfrm>
          <a:prstGeom prst="rect">
            <a:avLst/>
          </a:prstGeom>
        </p:spPr>
      </p:pic>
      <p:pic>
        <p:nvPicPr>
          <p:cNvPr id="5" name="Picture 4" descr="graph showing a straight blue line of y=x,">
            <a:extLst>
              <a:ext uri="{FF2B5EF4-FFF2-40B4-BE49-F238E27FC236}">
                <a16:creationId xmlns:a16="http://schemas.microsoft.com/office/drawing/2014/main" id="{52B9CE4E-7E33-4653-8217-3C68EA2C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063" y="3754991"/>
            <a:ext cx="4196420" cy="2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2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in binary: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is the largest power of 2 smaller than 25.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25−16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remaining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is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remaining.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11001</a:t>
                </a:r>
                <a:r>
                  <a:rPr lang="en-US" b="0" i="0" baseline="-25000" dirty="0"/>
                  <a:t>2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92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%7=9%7=2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)%7=(2⋅2)%7=4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4⋅4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2⋅2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55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/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16+8+1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%7)]%7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4⋅2⋅3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%7=3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62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2D80-1C24-45DC-8F50-C52DF48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Concluding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RSA work? i.e. why is my credit card number “secret”?</a:t>
                </a:r>
              </a:p>
              <a:p>
                <a:endParaRPr lang="en-US" dirty="0"/>
              </a:p>
              <a:p>
                <a:r>
                  <a:rPr lang="en-US" dirty="0"/>
                  <a:t>Raising numbers to large exponents (in mod arithmetic) and finding multiplicative inverses in modular arithmetic are things computers can do quickly.</a:t>
                </a:r>
              </a:p>
              <a:p>
                <a:r>
                  <a:rPr lang="en-US" dirty="0"/>
                  <a:t>But factoring numbers (to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or finding an “exponential inverse” (not the real term) directly are not things computers can do quickly. At least as far as we know.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404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 (reminder)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6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2BDA-99E8-4870-9D9E-08E596F5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Number Theory 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133F-3966-403A-8A3A-0FD4C9DB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don’t expect you to fully absorb the content in this section of the slides.</a:t>
            </a:r>
          </a:p>
          <a:p>
            <a:r>
              <a:rPr lang="en-US" dirty="0"/>
              <a:t>Our goals are:</a:t>
            </a:r>
          </a:p>
          <a:p>
            <a:r>
              <a:rPr lang="en-US" dirty="0"/>
              <a:t>1. See some definitions (these we do expect you to understand!)</a:t>
            </a:r>
          </a:p>
          <a:p>
            <a:r>
              <a:rPr lang="en-US" dirty="0"/>
              <a:t>2. Introduce an algorithm </a:t>
            </a:r>
          </a:p>
          <a:p>
            <a:r>
              <a:rPr lang="en-US" dirty="0"/>
              <a:t>3. See that number theory results can make code faster in unexpected ways.</a:t>
            </a:r>
          </a:p>
          <a:p>
            <a:r>
              <a:rPr lang="en-US" dirty="0"/>
              <a:t>4. See a bit of code analysis (a preview of 332).</a:t>
            </a:r>
          </a:p>
          <a:p>
            <a:r>
              <a:rPr lang="en-US" dirty="0"/>
              <a:t>5. Hopefully say “oh neat, I understand a </a:t>
            </a:r>
            <a:r>
              <a:rPr lang="en-US" i="1" dirty="0"/>
              <a:t>little bit </a:t>
            </a:r>
            <a:r>
              <a:rPr lang="en-US" dirty="0"/>
              <a:t>about how secure online communication works” </a:t>
            </a:r>
          </a:p>
        </p:txBody>
      </p:sp>
    </p:spTree>
    <p:extLst>
      <p:ext uri="{BB962C8B-B14F-4D97-AF65-F5344CB8AC3E}">
        <p14:creationId xmlns:p14="http://schemas.microsoft.com/office/powerpoint/2010/main" val="1295660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2F65-0545-4D52-9E2D-D23E49B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Euclidian Algorithm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DBD5-F733-4CCB-B5D4-CD6E435F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0918C-9F7E-442A-A58D-14E4B88E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an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A54EC-999B-4F36-8285-F0063709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the Euclidian Algorithm being correct is that each time through the loop, you don’t change the </a:t>
            </a:r>
            <a:r>
              <a:rPr lang="en-US" dirty="0" err="1"/>
              <a:t>gcd</a:t>
            </a:r>
            <a:r>
              <a:rPr lang="en-US" dirty="0"/>
              <a:t> of the variables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To prove the code correct, you really want an induction proof (it’s good practice to think about it!). The inductive step relies on the fact we stated but didn’t prove: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Let’s prove it!</a:t>
            </a:r>
          </a:p>
        </p:txBody>
      </p:sp>
    </p:spTree>
    <p:extLst>
      <p:ext uri="{BB962C8B-B14F-4D97-AF65-F5344CB8AC3E}">
        <p14:creationId xmlns:p14="http://schemas.microsoft.com/office/powerpoint/2010/main" val="3785472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 (slide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 (slide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 (slide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Extended Euclidian Algorithm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2 p1)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 descr="Definition of greatest common divisor: &quot;The Greatest Common Divisor of a and b (gcd(a,b)) is the largest integer c such that c|a and c|b.&quot;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 descr="Definition of least common multiple: &quot;The Least Common Multiple of a and b (lcm(a,b)) is the smallest positive integer c such that a|c and b|c.&quot;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2 p2)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3 p1)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3 p2)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3 p3)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F032-A3B9-4A78-A9B2-8340BBF8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Mystery method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:r>
                  <a:rPr lang="en-US" dirty="0" err="1"/>
                  <a:t>gcd</a:t>
                </a:r>
                <a:r>
                  <a:rPr lang="en-US" dirty="0"/>
                  <a:t>(a,0)=a</a:t>
                </a:r>
              </a:p>
              <a:p>
                <a:r>
                  <a:rPr lang="en-US" dirty="0" err="1"/>
                  <a:t>Pf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); larger numbers don’t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(for positive numbers,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2 true? The proof isn’t easy, it’s at the end of this deck.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568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01-logistics-logic</Template>
  <TotalTime>1817</TotalTime>
  <Words>4057</Words>
  <Application>Microsoft Office PowerPoint</Application>
  <PresentationFormat>Widescreen</PresentationFormat>
  <Paragraphs>421</Paragraphs>
  <Slides>53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Wrap-up Number Theory</vt:lpstr>
      <vt:lpstr>Today</vt:lpstr>
      <vt:lpstr>Number Theory Wrap-up</vt:lpstr>
      <vt:lpstr>Plan For Number Theory Wrap up</vt:lpstr>
      <vt:lpstr>GCD and LCM</vt:lpstr>
      <vt:lpstr>Try a few values…</vt:lpstr>
      <vt:lpstr>How do you calculate a gcd?</vt:lpstr>
      <vt:lpstr>Mystery method code</vt:lpstr>
      <vt:lpstr>GCD facts</vt:lpstr>
      <vt:lpstr>So…what’s it good for?</vt:lpstr>
      <vt:lpstr>Bézout’s Theorem</vt:lpstr>
      <vt:lpstr>So…what’s it good for? With Bézout’s</vt:lpstr>
      <vt:lpstr>Ok…how am I supposed to find s,t?</vt:lpstr>
      <vt:lpstr>Try it (set up)</vt:lpstr>
      <vt:lpstr>Finding the inverse… (1)</vt:lpstr>
      <vt:lpstr>Finding the inverse… (2)</vt:lpstr>
      <vt:lpstr>Try it (complete)</vt:lpstr>
      <vt:lpstr>RSA Encryption</vt:lpstr>
      <vt:lpstr>Key Steps in RSA</vt:lpstr>
      <vt:lpstr>Framing Device (key generation 1)</vt:lpstr>
      <vt:lpstr>Framing Device (key generation 2)</vt:lpstr>
      <vt:lpstr>Framing Device (encryption, decryption 1)</vt:lpstr>
      <vt:lpstr>Framing Device (encryption, decryption 2)</vt:lpstr>
      <vt:lpstr>Imagine this scenario</vt:lpstr>
      <vt:lpstr>An application of all of this modular arithmetic</vt:lpstr>
      <vt:lpstr>How big are those numbers?</vt:lpstr>
      <vt:lpstr>How do we accomplish those steps?</vt:lpstr>
      <vt:lpstr>Fast Exponentiation Algorithm</vt:lpstr>
      <vt:lpstr>Let’s build a faster algorithm.</vt:lpstr>
      <vt:lpstr>Fast Exponentiation Algorithm (steps)</vt:lpstr>
      <vt:lpstr>Fast Exponentiation Algorithm (step 1)</vt:lpstr>
      <vt:lpstr>Fast Exponentiation Algorithm (step 2)</vt:lpstr>
      <vt:lpstr>Fast Exponentiation Algorithm (step 3)</vt:lpstr>
      <vt:lpstr>Fast Exponentiation Algorithm (comparison)</vt:lpstr>
      <vt:lpstr>One More Example for Reference (1)</vt:lpstr>
      <vt:lpstr>One More Example for Reference (2)</vt:lpstr>
      <vt:lpstr>One More Example for Reference (3)</vt:lpstr>
      <vt:lpstr>A Brief Concluding Remark</vt:lpstr>
      <vt:lpstr>An application of all of this modular arithmetic (reminder)</vt:lpstr>
      <vt:lpstr>Why does the Euclidian Algorithm Work?</vt:lpstr>
      <vt:lpstr>Correctness of an algorithm</vt:lpstr>
      <vt:lpstr>GCD fact</vt:lpstr>
      <vt:lpstr>gcd(a,b) = gcd(b, a % b) (slide 1)</vt:lpstr>
      <vt:lpstr>gcd(a,b) = gcd(b, a % b) (slide 2)</vt:lpstr>
      <vt:lpstr>gcd(a,b) = gcd(b, a % b) (slide 3)</vt:lpstr>
      <vt:lpstr>Another Extended Euclidian Algorithm Example</vt:lpstr>
      <vt:lpstr>Extended Euclidian Algorithm (steps)</vt:lpstr>
      <vt:lpstr>Extended Euclidian Algorithm (step 1)</vt:lpstr>
      <vt:lpstr>Extended Euclidian Algorithm (step 2 p1)</vt:lpstr>
      <vt:lpstr>Extended Euclidian Algorithm (step 2 p2)</vt:lpstr>
      <vt:lpstr>Extended Euclidian Algorithm (step 3 p1)</vt:lpstr>
      <vt:lpstr>Extended Euclidian Algorithm (step 3 p2)</vt:lpstr>
      <vt:lpstr>Extended Euclidian Algorithm (step 3 p3)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Wrap-up Number Theory</dc:title>
  <dc:creator>rtweber2</dc:creator>
  <cp:lastModifiedBy>mnats</cp:lastModifiedBy>
  <cp:revision>30</cp:revision>
  <cp:lastPrinted>2025-10-24T19:20:13Z</cp:lastPrinted>
  <dcterms:created xsi:type="dcterms:W3CDTF">2023-02-08T16:35:01Z</dcterms:created>
  <dcterms:modified xsi:type="dcterms:W3CDTF">2025-10-24T19:42:40Z</dcterms:modified>
</cp:coreProperties>
</file>