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5.xml" ContentType="application/vnd.openxmlformats-officedocument.presentationml.notesSlide+xml"/>
  <Override PartName="/ppt/ink/ink20.xml" ContentType="application/inkml+xml"/>
  <Override PartName="/ppt/notesSlides/notesSlide6.xml" ContentType="application/vnd.openxmlformats-officedocument.presentationml.notesSlide+xml"/>
  <Override PartName="/ppt/ink/ink2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7" r:id="rId2"/>
    <p:sldId id="402" r:id="rId3"/>
    <p:sldId id="401" r:id="rId4"/>
    <p:sldId id="389" r:id="rId5"/>
    <p:sldId id="305" r:id="rId6"/>
    <p:sldId id="306" r:id="rId7"/>
    <p:sldId id="385" r:id="rId8"/>
    <p:sldId id="258" r:id="rId9"/>
    <p:sldId id="408" r:id="rId10"/>
    <p:sldId id="260" r:id="rId11"/>
    <p:sldId id="261" r:id="rId12"/>
    <p:sldId id="262" r:id="rId13"/>
    <p:sldId id="263" r:id="rId14"/>
    <p:sldId id="301" r:id="rId15"/>
    <p:sldId id="302" r:id="rId16"/>
    <p:sldId id="409" r:id="rId17"/>
    <p:sldId id="303" r:id="rId18"/>
    <p:sldId id="384" r:id="rId19"/>
    <p:sldId id="388" r:id="rId20"/>
    <p:sldId id="339" r:id="rId21"/>
    <p:sldId id="340" r:id="rId22"/>
    <p:sldId id="342" r:id="rId23"/>
    <p:sldId id="343" r:id="rId24"/>
    <p:sldId id="410" r:id="rId25"/>
    <p:sldId id="355" r:id="rId26"/>
    <p:sldId id="356" r:id="rId27"/>
    <p:sldId id="357" r:id="rId28"/>
    <p:sldId id="345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6" r:id="rId37"/>
    <p:sldId id="367" r:id="rId38"/>
    <p:sldId id="376" r:id="rId39"/>
    <p:sldId id="377" r:id="rId40"/>
    <p:sldId id="323" r:id="rId41"/>
    <p:sldId id="381" r:id="rId42"/>
    <p:sldId id="307" r:id="rId43"/>
    <p:sldId id="308" r:id="rId44"/>
    <p:sldId id="310" r:id="rId45"/>
    <p:sldId id="312" r:id="rId46"/>
    <p:sldId id="290" r:id="rId47"/>
    <p:sldId id="387" r:id="rId48"/>
    <p:sldId id="295" r:id="rId49"/>
    <p:sldId id="296" r:id="rId50"/>
    <p:sldId id="297" r:id="rId51"/>
    <p:sldId id="298" r:id="rId52"/>
    <p:sldId id="299" r:id="rId53"/>
    <p:sldId id="30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2" autoAdjust="0"/>
    <p:restoredTop sz="81267" autoAdjust="0"/>
  </p:normalViewPr>
  <p:slideViewPr>
    <p:cSldViewPr snapToGrid="0">
      <p:cViewPr varScale="1">
        <p:scale>
          <a:sx n="69" d="100"/>
          <a:sy n="69" d="100"/>
        </p:scale>
        <p:origin x="39" y="285"/>
      </p:cViewPr>
      <p:guideLst/>
    </p:cSldViewPr>
  </p:slideViewPr>
  <p:outlineViewPr>
    <p:cViewPr>
      <p:scale>
        <a:sx n="33" d="100"/>
        <a:sy n="33" d="100"/>
      </p:scale>
      <p:origin x="0" y="-261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172499EB-8E2D-4DB8-8808-BEB4B64B946C}"/>
    <pc:docChg chg="custSel modSld">
      <pc:chgData name="mnats" userId="2d5df061-6255-4755-935c-bfd826af269a" providerId="ADAL" clId="{172499EB-8E2D-4DB8-8808-BEB4B64B946C}" dt="2025-10-25T00:14:35.742" v="410" actId="962"/>
      <pc:docMkLst>
        <pc:docMk/>
      </pc:docMkLst>
      <pc:sldChg chg="addSp modSp mod">
        <pc:chgData name="mnats" userId="2d5df061-6255-4755-935c-bfd826af269a" providerId="ADAL" clId="{172499EB-8E2D-4DB8-8808-BEB4B64B946C}" dt="2025-10-25T00:12:34.004" v="274" actId="962"/>
        <pc:sldMkLst>
          <pc:docMk/>
          <pc:sldMk cId="323376658" sldId="258"/>
        </pc:sldMkLst>
        <pc:inkChg chg="add mod">
          <ac:chgData name="mnats" userId="2d5df061-6255-4755-935c-bfd826af269a" providerId="ADAL" clId="{172499EB-8E2D-4DB8-8808-BEB4B64B946C}" dt="2025-10-25T00:12:34.004" v="274" actId="962"/>
          <ac:inkMkLst>
            <pc:docMk/>
            <pc:sldMk cId="323376658" sldId="258"/>
            <ac:inkMk id="3" creationId="{9045C4EF-F359-43BA-B4E4-33543F5D6240}"/>
          </ac:inkMkLst>
        </pc:inkChg>
      </pc:sldChg>
      <pc:sldChg chg="addSp modSp mod">
        <pc:chgData name="mnats" userId="2d5df061-6255-4755-935c-bfd826af269a" providerId="ADAL" clId="{172499EB-8E2D-4DB8-8808-BEB4B64B946C}" dt="2025-10-25T00:12:49.628" v="276" actId="962"/>
        <pc:sldMkLst>
          <pc:docMk/>
          <pc:sldMk cId="4086228652" sldId="262"/>
        </pc:sldMkLst>
        <pc:inkChg chg="add mod">
          <ac:chgData name="mnats" userId="2d5df061-6255-4755-935c-bfd826af269a" providerId="ADAL" clId="{172499EB-8E2D-4DB8-8808-BEB4B64B946C}" dt="2025-10-25T00:12:49.628" v="276" actId="962"/>
          <ac:inkMkLst>
            <pc:docMk/>
            <pc:sldMk cId="4086228652" sldId="262"/>
            <ac:inkMk id="4" creationId="{632D1D09-43B6-4CA3-8D36-10524C3A5100}"/>
          </ac:inkMkLst>
        </pc:inkChg>
      </pc:sldChg>
      <pc:sldChg chg="addSp">
        <pc:chgData name="mnats" userId="2d5df061-6255-4755-935c-bfd826af269a" providerId="ADAL" clId="{172499EB-8E2D-4DB8-8808-BEB4B64B946C}" dt="2025-10-24T23:20:25.888" v="0"/>
        <pc:sldMkLst>
          <pc:docMk/>
          <pc:sldMk cId="3823930615" sldId="301"/>
        </pc:sldMkLst>
        <pc:inkChg chg="add">
          <ac:chgData name="mnats" userId="2d5df061-6255-4755-935c-bfd826af269a" providerId="ADAL" clId="{172499EB-8E2D-4DB8-8808-BEB4B64B946C}" dt="2025-10-24T23:20:25.888" v="0"/>
          <ac:inkMkLst>
            <pc:docMk/>
            <pc:sldMk cId="3823930615" sldId="301"/>
            <ac:inkMk id="4" creationId="{B4663755-EA4E-4423-9B20-1606561C5E3A}"/>
          </ac:inkMkLst>
        </pc:inkChg>
      </pc:sldChg>
      <pc:sldChg chg="addSp modSp mod">
        <pc:chgData name="mnats" userId="2d5df061-6255-4755-935c-bfd826af269a" providerId="ADAL" clId="{172499EB-8E2D-4DB8-8808-BEB4B64B946C}" dt="2025-10-25T00:12:54.743" v="277" actId="962"/>
        <pc:sldMkLst>
          <pc:docMk/>
          <pc:sldMk cId="3145356327" sldId="302"/>
        </pc:sldMkLst>
        <pc:inkChg chg="add mod">
          <ac:chgData name="mnats" userId="2d5df061-6255-4755-935c-bfd826af269a" providerId="ADAL" clId="{172499EB-8E2D-4DB8-8808-BEB4B64B946C}" dt="2025-10-25T00:12:54.743" v="277" actId="962"/>
          <ac:inkMkLst>
            <pc:docMk/>
            <pc:sldMk cId="3145356327" sldId="302"/>
            <ac:inkMk id="4" creationId="{6EFB66F1-27FB-4E68-962B-919747643CB2}"/>
          </ac:inkMkLst>
        </pc:inkChg>
      </pc:sldChg>
      <pc:sldChg chg="addSp modSp mod">
        <pc:chgData name="mnats" userId="2d5df061-6255-4755-935c-bfd826af269a" providerId="ADAL" clId="{172499EB-8E2D-4DB8-8808-BEB4B64B946C}" dt="2025-10-25T00:13:49.511" v="387" actId="962"/>
        <pc:sldMkLst>
          <pc:docMk/>
          <pc:sldMk cId="3847334034" sldId="303"/>
        </pc:sldMkLst>
        <pc:inkChg chg="add mod">
          <ac:chgData name="mnats" userId="2d5df061-6255-4755-935c-bfd826af269a" providerId="ADAL" clId="{172499EB-8E2D-4DB8-8808-BEB4B64B946C}" dt="2025-10-25T00:13:49.511" v="387" actId="962"/>
          <ac:inkMkLst>
            <pc:docMk/>
            <pc:sldMk cId="3847334034" sldId="303"/>
            <ac:inkMk id="4" creationId="{F0D16C36-88EE-4758-8CD0-D9BD62452471}"/>
          </ac:inkMkLst>
        </pc:inkChg>
      </pc:sldChg>
      <pc:sldChg chg="addSp modSp mod">
        <pc:chgData name="mnats" userId="2d5df061-6255-4755-935c-bfd826af269a" providerId="ADAL" clId="{172499EB-8E2D-4DB8-8808-BEB4B64B946C}" dt="2025-10-25T00:12:05.753" v="1" actId="962"/>
        <pc:sldMkLst>
          <pc:docMk/>
          <pc:sldMk cId="2515217632" sldId="305"/>
        </pc:sldMkLst>
        <pc:inkChg chg="add mod">
          <ac:chgData name="mnats" userId="2d5df061-6255-4755-935c-bfd826af269a" providerId="ADAL" clId="{172499EB-8E2D-4DB8-8808-BEB4B64B946C}" dt="2025-10-25T00:12:05.753" v="1" actId="962"/>
          <ac:inkMkLst>
            <pc:docMk/>
            <pc:sldMk cId="2515217632" sldId="305"/>
            <ac:inkMk id="3" creationId="{6096D315-DE2C-4259-98F4-7DA9D954986D}"/>
          </ac:inkMkLst>
        </pc:inkChg>
      </pc:sldChg>
      <pc:sldChg chg="addSp modSp mod">
        <pc:chgData name="mnats" userId="2d5df061-6255-4755-935c-bfd826af269a" providerId="ADAL" clId="{172499EB-8E2D-4DB8-8808-BEB4B64B946C}" dt="2025-10-25T00:13:59.751" v="389" actId="962"/>
        <pc:sldMkLst>
          <pc:docMk/>
          <pc:sldMk cId="2323783681" sldId="355"/>
        </pc:sldMkLst>
        <pc:inkChg chg="add mod">
          <ac:chgData name="mnats" userId="2d5df061-6255-4755-935c-bfd826af269a" providerId="ADAL" clId="{172499EB-8E2D-4DB8-8808-BEB4B64B946C}" dt="2025-10-25T00:13:59.751" v="389" actId="962"/>
          <ac:inkMkLst>
            <pc:docMk/>
            <pc:sldMk cId="2323783681" sldId="355"/>
            <ac:inkMk id="2" creationId="{B939512F-FF84-4F45-894D-407B1A6651E2}"/>
          </ac:inkMkLst>
        </pc:inkChg>
      </pc:sldChg>
      <pc:sldChg chg="addSp modSp mod">
        <pc:chgData name="mnats" userId="2d5df061-6255-4755-935c-bfd826af269a" providerId="ADAL" clId="{172499EB-8E2D-4DB8-8808-BEB4B64B946C}" dt="2025-10-25T00:14:03.150" v="390" actId="962"/>
        <pc:sldMkLst>
          <pc:docMk/>
          <pc:sldMk cId="4125900801" sldId="357"/>
        </pc:sldMkLst>
        <pc:inkChg chg="add mod">
          <ac:chgData name="mnats" userId="2d5df061-6255-4755-935c-bfd826af269a" providerId="ADAL" clId="{172499EB-8E2D-4DB8-8808-BEB4B64B946C}" dt="2025-10-25T00:14:03.150" v="390" actId="962"/>
          <ac:inkMkLst>
            <pc:docMk/>
            <pc:sldMk cId="4125900801" sldId="357"/>
            <ac:inkMk id="5" creationId="{4F388F75-6164-463A-AA63-62498E363CFB}"/>
          </ac:inkMkLst>
        </pc:inkChg>
      </pc:sldChg>
      <pc:sldChg chg="addSp modSp mod">
        <pc:chgData name="mnats" userId="2d5df061-6255-4755-935c-bfd826af269a" providerId="ADAL" clId="{172499EB-8E2D-4DB8-8808-BEB4B64B946C}" dt="2025-10-25T00:14:08.296" v="391" actId="962"/>
        <pc:sldMkLst>
          <pc:docMk/>
          <pc:sldMk cId="3811793455" sldId="358"/>
        </pc:sldMkLst>
        <pc:inkChg chg="add mod">
          <ac:chgData name="mnats" userId="2d5df061-6255-4755-935c-bfd826af269a" providerId="ADAL" clId="{172499EB-8E2D-4DB8-8808-BEB4B64B946C}" dt="2025-10-25T00:14:08.296" v="391" actId="962"/>
          <ac:inkMkLst>
            <pc:docMk/>
            <pc:sldMk cId="3811793455" sldId="358"/>
            <ac:inkMk id="4" creationId="{7A5D5004-ADBD-43FC-885D-262DB8F9DDC7}"/>
          </ac:inkMkLst>
        </pc:inkChg>
      </pc:sldChg>
      <pc:sldChg chg="addSp modSp mod">
        <pc:chgData name="mnats" userId="2d5df061-6255-4755-935c-bfd826af269a" providerId="ADAL" clId="{172499EB-8E2D-4DB8-8808-BEB4B64B946C}" dt="2025-10-25T00:14:20.143" v="406" actId="962"/>
        <pc:sldMkLst>
          <pc:docMk/>
          <pc:sldMk cId="2682360098" sldId="360"/>
        </pc:sldMkLst>
        <pc:inkChg chg="add mod">
          <ac:chgData name="mnats" userId="2d5df061-6255-4755-935c-bfd826af269a" providerId="ADAL" clId="{172499EB-8E2D-4DB8-8808-BEB4B64B946C}" dt="2025-10-25T00:14:20.143" v="406" actId="962"/>
          <ac:inkMkLst>
            <pc:docMk/>
            <pc:sldMk cId="2682360098" sldId="360"/>
            <ac:inkMk id="4" creationId="{DE151974-D031-496B-BEE3-2755BAEA964A}"/>
          </ac:inkMkLst>
        </pc:inkChg>
        <pc:inkChg chg="add mod">
          <ac:chgData name="mnats" userId="2d5df061-6255-4755-935c-bfd826af269a" providerId="ADAL" clId="{172499EB-8E2D-4DB8-8808-BEB4B64B946C}" dt="2025-10-25T00:14:17.632" v="405" actId="962"/>
          <ac:inkMkLst>
            <pc:docMk/>
            <pc:sldMk cId="2682360098" sldId="360"/>
            <ac:inkMk id="6" creationId="{97CA5F93-09E7-4581-8FEC-EF51A1B7279B}"/>
          </ac:inkMkLst>
        </pc:inkChg>
      </pc:sldChg>
      <pc:sldChg chg="addSp modSp mod">
        <pc:chgData name="mnats" userId="2d5df061-6255-4755-935c-bfd826af269a" providerId="ADAL" clId="{172499EB-8E2D-4DB8-8808-BEB4B64B946C}" dt="2025-10-25T00:14:24.458" v="407" actId="962"/>
        <pc:sldMkLst>
          <pc:docMk/>
          <pc:sldMk cId="2488855157" sldId="361"/>
        </pc:sldMkLst>
        <pc:inkChg chg="add mod">
          <ac:chgData name="mnats" userId="2d5df061-6255-4755-935c-bfd826af269a" providerId="ADAL" clId="{172499EB-8E2D-4DB8-8808-BEB4B64B946C}" dt="2025-10-25T00:14:24.458" v="407" actId="962"/>
          <ac:inkMkLst>
            <pc:docMk/>
            <pc:sldMk cId="2488855157" sldId="361"/>
            <ac:inkMk id="4" creationId="{A6D133E6-3F95-4670-A26F-4F1CACBF491F}"/>
          </ac:inkMkLst>
        </pc:inkChg>
      </pc:sldChg>
      <pc:sldChg chg="addSp modSp mod">
        <pc:chgData name="mnats" userId="2d5df061-6255-4755-935c-bfd826af269a" providerId="ADAL" clId="{172499EB-8E2D-4DB8-8808-BEB4B64B946C}" dt="2025-10-25T00:14:27.640" v="408" actId="962"/>
        <pc:sldMkLst>
          <pc:docMk/>
          <pc:sldMk cId="2822157209" sldId="362"/>
        </pc:sldMkLst>
        <pc:inkChg chg="add mod">
          <ac:chgData name="mnats" userId="2d5df061-6255-4755-935c-bfd826af269a" providerId="ADAL" clId="{172499EB-8E2D-4DB8-8808-BEB4B64B946C}" dt="2025-10-25T00:14:27.640" v="408" actId="962"/>
          <ac:inkMkLst>
            <pc:docMk/>
            <pc:sldMk cId="2822157209" sldId="362"/>
            <ac:inkMk id="5" creationId="{45C15AC9-623E-448B-9986-0CAB10420AA2}"/>
          </ac:inkMkLst>
        </pc:inkChg>
      </pc:sldChg>
      <pc:sldChg chg="addSp modSp mod">
        <pc:chgData name="mnats" userId="2d5df061-6255-4755-935c-bfd826af269a" providerId="ADAL" clId="{172499EB-8E2D-4DB8-8808-BEB4B64B946C}" dt="2025-10-25T00:14:30.231" v="409" actId="962"/>
        <pc:sldMkLst>
          <pc:docMk/>
          <pc:sldMk cId="1250112204" sldId="363"/>
        </pc:sldMkLst>
        <pc:inkChg chg="add mod">
          <ac:chgData name="mnats" userId="2d5df061-6255-4755-935c-bfd826af269a" providerId="ADAL" clId="{172499EB-8E2D-4DB8-8808-BEB4B64B946C}" dt="2025-10-25T00:14:30.231" v="409" actId="962"/>
          <ac:inkMkLst>
            <pc:docMk/>
            <pc:sldMk cId="1250112204" sldId="363"/>
            <ac:inkMk id="6" creationId="{D7036846-0F15-4218-A333-37D31091D7F4}"/>
          </ac:inkMkLst>
        </pc:inkChg>
      </pc:sldChg>
      <pc:sldChg chg="addSp modSp mod">
        <pc:chgData name="mnats" userId="2d5df061-6255-4755-935c-bfd826af269a" providerId="ADAL" clId="{172499EB-8E2D-4DB8-8808-BEB4B64B946C}" dt="2025-10-25T00:14:35.742" v="410" actId="962"/>
        <pc:sldMkLst>
          <pc:docMk/>
          <pc:sldMk cId="566404991" sldId="376"/>
        </pc:sldMkLst>
        <pc:inkChg chg="add mod">
          <ac:chgData name="mnats" userId="2d5df061-6255-4755-935c-bfd826af269a" providerId="ADAL" clId="{172499EB-8E2D-4DB8-8808-BEB4B64B946C}" dt="2025-10-25T00:14:35.742" v="410" actId="962"/>
          <ac:inkMkLst>
            <pc:docMk/>
            <pc:sldMk cId="566404991" sldId="376"/>
            <ac:inkMk id="4" creationId="{7863E456-52D0-44C5-BFD3-3260A1E17422}"/>
          </ac:inkMkLst>
        </pc:inkChg>
      </pc:sldChg>
      <pc:sldChg chg="addSp modSp mod">
        <pc:chgData name="mnats" userId="2d5df061-6255-4755-935c-bfd826af269a" providerId="ADAL" clId="{172499EB-8E2D-4DB8-8808-BEB4B64B946C}" dt="2025-10-25T00:12:09.939" v="2" actId="962"/>
        <pc:sldMkLst>
          <pc:docMk/>
          <pc:sldMk cId="2113804162" sldId="385"/>
        </pc:sldMkLst>
        <pc:inkChg chg="add mod">
          <ac:chgData name="mnats" userId="2d5df061-6255-4755-935c-bfd826af269a" providerId="ADAL" clId="{172499EB-8E2D-4DB8-8808-BEB4B64B946C}" dt="2025-10-25T00:12:09.939" v="2" actId="962"/>
          <ac:inkMkLst>
            <pc:docMk/>
            <pc:sldMk cId="2113804162" sldId="385"/>
            <ac:inkMk id="4" creationId="{AD7B14A4-BF73-42A9-953F-795780B4D383}"/>
          </ac:inkMkLst>
        </pc:inkChg>
      </pc:sldChg>
      <pc:sldChg chg="addSp modSp mod">
        <pc:chgData name="mnats" userId="2d5df061-6255-4755-935c-bfd826af269a" providerId="ADAL" clId="{172499EB-8E2D-4DB8-8808-BEB4B64B946C}" dt="2025-10-25T00:13:54.085" v="388" actId="962"/>
        <pc:sldMkLst>
          <pc:docMk/>
          <pc:sldMk cId="2051231499" sldId="388"/>
        </pc:sldMkLst>
        <pc:inkChg chg="add mod">
          <ac:chgData name="mnats" userId="2d5df061-6255-4755-935c-bfd826af269a" providerId="ADAL" clId="{172499EB-8E2D-4DB8-8808-BEB4B64B946C}" dt="2025-10-25T00:13:54.085" v="388" actId="962"/>
          <ac:inkMkLst>
            <pc:docMk/>
            <pc:sldMk cId="2051231499" sldId="388"/>
            <ac:inkMk id="4" creationId="{53D41181-6B98-4B63-A43A-BC8CA7A5B5A9}"/>
          </ac:inkMkLst>
        </pc:inkChg>
      </pc:sldChg>
      <pc:sldChg chg="addSp modSp mod">
        <pc:chgData name="mnats" userId="2d5df061-6255-4755-935c-bfd826af269a" providerId="ADAL" clId="{172499EB-8E2D-4DB8-8808-BEB4B64B946C}" dt="2025-10-25T00:12:38.567" v="275" actId="962"/>
        <pc:sldMkLst>
          <pc:docMk/>
          <pc:sldMk cId="2689568218" sldId="408"/>
        </pc:sldMkLst>
        <pc:inkChg chg="add mod">
          <ac:chgData name="mnats" userId="2d5df061-6255-4755-935c-bfd826af269a" providerId="ADAL" clId="{172499EB-8E2D-4DB8-8808-BEB4B64B946C}" dt="2025-10-25T00:12:38.567" v="275" actId="962"/>
          <ac:inkMkLst>
            <pc:docMk/>
            <pc:sldMk cId="2689568218" sldId="408"/>
            <ac:inkMk id="4" creationId="{6E4E4EE8-0C95-4BF6-AC54-E38E4EBCAB04}"/>
          </ac:inkMkLst>
        </pc:inkChg>
      </pc:sldChg>
      <pc:sldChg chg="addSp modSp mod">
        <pc:chgData name="mnats" userId="2d5df061-6255-4755-935c-bfd826af269a" providerId="ADAL" clId="{172499EB-8E2D-4DB8-8808-BEB4B64B946C}" dt="2025-10-25T00:13:46.753" v="386" actId="962"/>
        <pc:sldMkLst>
          <pc:docMk/>
          <pc:sldMk cId="3693253803" sldId="409"/>
        </pc:sldMkLst>
        <pc:inkChg chg="add mod">
          <ac:chgData name="mnats" userId="2d5df061-6255-4755-935c-bfd826af269a" providerId="ADAL" clId="{172499EB-8E2D-4DB8-8808-BEB4B64B946C}" dt="2025-10-25T00:13:46.753" v="386" actId="962"/>
          <ac:inkMkLst>
            <pc:docMk/>
            <pc:sldMk cId="3693253803" sldId="409"/>
            <ac:inkMk id="5" creationId="{9CC77582-944D-4D26-BD14-4E5250021C23}"/>
          </ac:inkMkLst>
        </pc:inkChg>
        <pc:inkChg chg="add mod">
          <ac:chgData name="mnats" userId="2d5df061-6255-4755-935c-bfd826af269a" providerId="ADAL" clId="{172499EB-8E2D-4DB8-8808-BEB4B64B946C}" dt="2025-10-25T00:13:21.275" v="323" actId="962"/>
          <ac:inkMkLst>
            <pc:docMk/>
            <pc:sldMk cId="3693253803" sldId="409"/>
            <ac:inkMk id="7" creationId="{28EF816C-F129-48C3-8DC4-B3D7A6C0ED20}"/>
          </ac:inkMkLst>
        </pc:inkChg>
        <pc:inkChg chg="add mod">
          <ac:chgData name="mnats" userId="2d5df061-6255-4755-935c-bfd826af269a" providerId="ADAL" clId="{172499EB-8E2D-4DB8-8808-BEB4B64B946C}" dt="2025-10-25T00:13:42.836" v="385" actId="962"/>
          <ac:inkMkLst>
            <pc:docMk/>
            <pc:sldMk cId="3693253803" sldId="409"/>
            <ac:inkMk id="9" creationId="{3B69B5CB-3D68-482C-8AD7-8DA37FA216B1}"/>
          </ac:inkMkLst>
        </pc:inkChg>
      </pc:sldChg>
    </pc:docChg>
  </pc:docChgLst>
  <pc:docChgLst>
    <pc:chgData name="mnats" userId="2d5df061-6255-4755-935c-bfd826af269a" providerId="ADAL" clId="{01B890FF-4BF6-4DA4-8997-17458B2DEAB7}"/>
    <pc:docChg chg="undo custSel addSld delSld modSld">
      <pc:chgData name="mnats" userId="2d5df061-6255-4755-935c-bfd826af269a" providerId="ADAL" clId="{01B890FF-4BF6-4DA4-8997-17458B2DEAB7}" dt="2025-10-24T19:42:36.162" v="3864" actId="20577"/>
      <pc:docMkLst>
        <pc:docMk/>
      </pc:docMkLst>
      <pc:sldChg chg="modSp mod">
        <pc:chgData name="mnats" userId="2d5df061-6255-4755-935c-bfd826af269a" providerId="ADAL" clId="{01B890FF-4BF6-4DA4-8997-17458B2DEAB7}" dt="2025-10-24T15:36:56.084" v="10" actId="20577"/>
        <pc:sldMkLst>
          <pc:docMk/>
          <pc:sldMk cId="372862128" sldId="257"/>
        </pc:sldMkLst>
        <pc:spChg chg="mod">
          <ac:chgData name="mnats" userId="2d5df061-6255-4755-935c-bfd826af269a" providerId="ADAL" clId="{01B890FF-4BF6-4DA4-8997-17458B2DEAB7}" dt="2025-10-24T15:36:56.084" v="10" actId="20577"/>
          <ac:spMkLst>
            <pc:docMk/>
            <pc:sldMk cId="372862128" sldId="257"/>
            <ac:spMk id="3" creationId="{21BA3DA4-2F4A-43C5-BB73-7EB6BFEA633E}"/>
          </ac:spMkLst>
        </pc:spChg>
      </pc:sldChg>
      <pc:sldChg chg="addSp modSp mod">
        <pc:chgData name="mnats" userId="2d5df061-6255-4755-935c-bfd826af269a" providerId="ADAL" clId="{01B890FF-4BF6-4DA4-8997-17458B2DEAB7}" dt="2025-10-24T19:37:38.939" v="3533" actId="13244"/>
        <pc:sldMkLst>
          <pc:docMk/>
          <pc:sldMk cId="323376658" sldId="258"/>
        </pc:sldMkLst>
        <pc:spChg chg="add mod ord">
          <ac:chgData name="mnats" userId="2d5df061-6255-4755-935c-bfd826af269a" providerId="ADAL" clId="{01B890FF-4BF6-4DA4-8997-17458B2DEAB7}" dt="2025-10-24T19:37:38.939" v="3533" actId="13244"/>
          <ac:spMkLst>
            <pc:docMk/>
            <pc:sldMk cId="323376658" sldId="258"/>
            <ac:spMk id="2" creationId="{3FF6F032-A3B9-4A78-A9B2-8340BBF80F42}"/>
          </ac:spMkLst>
        </pc:spChg>
      </pc:sldChg>
      <pc:sldChg chg="modSp mod">
        <pc:chgData name="mnats" userId="2d5df061-6255-4755-935c-bfd826af269a" providerId="ADAL" clId="{01B890FF-4BF6-4DA4-8997-17458B2DEAB7}" dt="2025-10-24T19:34:45.141" v="2338" actId="962"/>
        <pc:sldMkLst>
          <pc:docMk/>
          <pc:sldMk cId="595407111" sldId="261"/>
        </pc:sldMkLst>
        <pc:spChg chg="mod">
          <ac:chgData name="mnats" userId="2d5df061-6255-4755-935c-bfd826af269a" providerId="ADAL" clId="{01B890FF-4BF6-4DA4-8997-17458B2DEAB7}" dt="2025-10-24T19:34:40.348" v="2336" actId="962"/>
          <ac:spMkLst>
            <pc:docMk/>
            <pc:sldMk cId="595407111" sldId="261"/>
            <ac:spMk id="6" creationId="{66E1B723-5739-43B1-A7CD-598A6BE175B2}"/>
          </ac:spMkLst>
        </pc:spChg>
        <pc:grpChg chg="mod">
          <ac:chgData name="mnats" userId="2d5df061-6255-4755-935c-bfd826af269a" providerId="ADAL" clId="{01B890FF-4BF6-4DA4-8997-17458B2DEAB7}" dt="2025-10-24T19:34:45.141" v="2338" actId="962"/>
          <ac:grpSpMkLst>
            <pc:docMk/>
            <pc:sldMk cId="595407111" sldId="261"/>
            <ac:grpSpMk id="4" creationId="{9ECE05DF-4E93-4A7A-9BF6-BA681E31CB96}"/>
          </ac:grpSpMkLst>
        </pc:grpChg>
      </pc:sldChg>
      <pc:sldChg chg="modSp mod">
        <pc:chgData name="mnats" userId="2d5df061-6255-4755-935c-bfd826af269a" providerId="ADAL" clId="{01B890FF-4BF6-4DA4-8997-17458B2DEAB7}" dt="2025-10-24T19:38:32.743" v="3556"/>
        <pc:sldMkLst>
          <pc:docMk/>
          <pc:sldMk cId="4086228652" sldId="262"/>
        </pc:sldMkLst>
        <pc:spChg chg="mod">
          <ac:chgData name="mnats" userId="2d5df061-6255-4755-935c-bfd826af269a" providerId="ADAL" clId="{01B890FF-4BF6-4DA4-8997-17458B2DEAB7}" dt="2025-10-24T19:38:32.743" v="3556"/>
          <ac:spMkLst>
            <pc:docMk/>
            <pc:sldMk cId="4086228652" sldId="262"/>
            <ac:spMk id="2" creationId="{FB9EC7DE-C45F-413B-B192-ED7FFC123A27}"/>
          </ac:spMkLst>
        </pc:sp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570741885" sldId="285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759508074" sldId="286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450199373" sldId="287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743229661" sldId="288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864634572" sldId="289"/>
        </pc:sldMkLst>
      </pc:sldChg>
      <pc:sldChg chg="modSp mod">
        <pc:chgData name="mnats" userId="2d5df061-6255-4755-935c-bfd826af269a" providerId="ADAL" clId="{01B890FF-4BF6-4DA4-8997-17458B2DEAB7}" dt="2025-10-24T19:41:36.640" v="3796" actId="20577"/>
        <pc:sldMkLst>
          <pc:docMk/>
          <pc:sldMk cId="1471922569" sldId="295"/>
        </pc:sldMkLst>
        <pc:spChg chg="mod">
          <ac:chgData name="mnats" userId="2d5df061-6255-4755-935c-bfd826af269a" providerId="ADAL" clId="{01B890FF-4BF6-4DA4-8997-17458B2DEAB7}" dt="2025-10-24T19:41:36.640" v="3796" actId="20577"/>
          <ac:spMkLst>
            <pc:docMk/>
            <pc:sldMk cId="1471922569" sldId="295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22.382" v="3839" actId="20577"/>
        <pc:sldMkLst>
          <pc:docMk/>
          <pc:sldMk cId="944269570" sldId="296"/>
        </pc:sldMkLst>
        <pc:spChg chg="mod">
          <ac:chgData name="mnats" userId="2d5df061-6255-4755-935c-bfd826af269a" providerId="ADAL" clId="{01B890FF-4BF6-4DA4-8997-17458B2DEAB7}" dt="2025-10-24T19:42:22.382" v="3839" actId="20577"/>
          <ac:spMkLst>
            <pc:docMk/>
            <pc:sldMk cId="944269570" sldId="296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18.933" v="3836" actId="20577"/>
        <pc:sldMkLst>
          <pc:docMk/>
          <pc:sldMk cId="3306475848" sldId="297"/>
        </pc:sldMkLst>
        <pc:spChg chg="mod">
          <ac:chgData name="mnats" userId="2d5df061-6255-4755-935c-bfd826af269a" providerId="ADAL" clId="{01B890FF-4BF6-4DA4-8997-17458B2DEAB7}" dt="2025-10-24T19:42:18.933" v="3836" actId="20577"/>
          <ac:spMkLst>
            <pc:docMk/>
            <pc:sldMk cId="3306475848" sldId="297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27.503" v="3840" actId="20577"/>
        <pc:sldMkLst>
          <pc:docMk/>
          <pc:sldMk cId="791650812" sldId="298"/>
        </pc:sldMkLst>
        <pc:spChg chg="mod">
          <ac:chgData name="mnats" userId="2d5df061-6255-4755-935c-bfd826af269a" providerId="ADAL" clId="{01B890FF-4BF6-4DA4-8997-17458B2DEAB7}" dt="2025-10-24T19:42:27.503" v="3840" actId="20577"/>
          <ac:spMkLst>
            <pc:docMk/>
            <pc:sldMk cId="791650812" sldId="298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31.711" v="3852" actId="20577"/>
        <pc:sldMkLst>
          <pc:docMk/>
          <pc:sldMk cId="2135540356" sldId="299"/>
        </pc:sldMkLst>
        <pc:spChg chg="mod">
          <ac:chgData name="mnats" userId="2d5df061-6255-4755-935c-bfd826af269a" providerId="ADAL" clId="{01B890FF-4BF6-4DA4-8997-17458B2DEAB7}" dt="2025-10-24T19:42:31.711" v="3852" actId="20577"/>
          <ac:spMkLst>
            <pc:docMk/>
            <pc:sldMk cId="2135540356" sldId="299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42:36.162" v="3864" actId="20577"/>
        <pc:sldMkLst>
          <pc:docMk/>
          <pc:sldMk cId="3667979936" sldId="300"/>
        </pc:sldMkLst>
        <pc:spChg chg="mod">
          <ac:chgData name="mnats" userId="2d5df061-6255-4755-935c-bfd826af269a" providerId="ADAL" clId="{01B890FF-4BF6-4DA4-8997-17458B2DEAB7}" dt="2025-10-24T19:42:36.162" v="3864" actId="20577"/>
          <ac:spMkLst>
            <pc:docMk/>
            <pc:sldMk cId="3667979936" sldId="300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4T19:38:52.764" v="3573" actId="20577"/>
        <pc:sldMkLst>
          <pc:docMk/>
          <pc:sldMk cId="3823930615" sldId="301"/>
        </pc:sldMkLst>
        <pc:spChg chg="mod">
          <ac:chgData name="mnats" userId="2d5df061-6255-4755-935c-bfd826af269a" providerId="ADAL" clId="{01B890FF-4BF6-4DA4-8997-17458B2DEAB7}" dt="2025-10-24T19:38:52.764" v="3573" actId="20577"/>
          <ac:spMkLst>
            <pc:docMk/>
            <pc:sldMk cId="3823930615" sldId="301"/>
            <ac:spMk id="2" creationId="{70A31C9B-734E-44E7-B9AD-F53FBAA4D7D2}"/>
          </ac:spMkLst>
        </pc:spChg>
      </pc:sldChg>
      <pc:sldChg chg="modSp mod">
        <pc:chgData name="mnats" userId="2d5df061-6255-4755-935c-bfd826af269a" providerId="ADAL" clId="{01B890FF-4BF6-4DA4-8997-17458B2DEAB7}" dt="2025-10-24T19:38:41.647" v="3560" actId="20577"/>
        <pc:sldMkLst>
          <pc:docMk/>
          <pc:sldMk cId="3145356327" sldId="302"/>
        </pc:sldMkLst>
        <pc:spChg chg="mod">
          <ac:chgData name="mnats" userId="2d5df061-6255-4755-935c-bfd826af269a" providerId="ADAL" clId="{01B890FF-4BF6-4DA4-8997-17458B2DEAB7}" dt="2025-10-24T19:38:41.647" v="3560" actId="20577"/>
          <ac:spMkLst>
            <pc:docMk/>
            <pc:sldMk cId="3145356327" sldId="302"/>
            <ac:spMk id="2" creationId="{88A7C46E-7185-4079-83BB-4FF99355A4BE}"/>
          </ac:spMkLst>
        </pc:spChg>
      </pc:sldChg>
      <pc:sldChg chg="modSp mod">
        <pc:chgData name="mnats" userId="2d5df061-6255-4755-935c-bfd826af269a" providerId="ADAL" clId="{01B890FF-4BF6-4DA4-8997-17458B2DEAB7}" dt="2025-10-24T19:39:00.943" v="3586" actId="20577"/>
        <pc:sldMkLst>
          <pc:docMk/>
          <pc:sldMk cId="3847334034" sldId="303"/>
        </pc:sldMkLst>
        <pc:spChg chg="mod">
          <ac:chgData name="mnats" userId="2d5df061-6255-4755-935c-bfd826af269a" providerId="ADAL" clId="{01B890FF-4BF6-4DA4-8997-17458B2DEAB7}" dt="2025-10-24T19:39:00.943" v="3586" actId="20577"/>
          <ac:spMkLst>
            <pc:docMk/>
            <pc:sldMk cId="3847334034" sldId="303"/>
            <ac:spMk id="2" creationId="{70A31C9B-734E-44E7-B9AD-F53FBAA4D7D2}"/>
          </ac:spMkLst>
        </pc:spChg>
      </pc:sldChg>
      <pc:sldChg chg="modSp mod">
        <pc:chgData name="mnats" userId="2d5df061-6255-4755-935c-bfd826af269a" providerId="ADAL" clId="{01B890FF-4BF6-4DA4-8997-17458B2DEAB7}" dt="2025-10-24T19:34:04.295" v="2054" actId="962"/>
        <pc:sldMkLst>
          <pc:docMk/>
          <pc:sldMk cId="2515217632" sldId="305"/>
        </pc:sldMkLst>
        <pc:grpChg chg="mod">
          <ac:chgData name="mnats" userId="2d5df061-6255-4755-935c-bfd826af269a" providerId="ADAL" clId="{01B890FF-4BF6-4DA4-8997-17458B2DEAB7}" dt="2025-10-24T19:33:36.709" v="1676" actId="962"/>
          <ac:grpSpMkLst>
            <pc:docMk/>
            <pc:sldMk cId="2515217632" sldId="305"/>
            <ac:grpSpMk id="4" creationId="{84075FD3-4899-40A9-B723-D1645FB875CB}"/>
          </ac:grpSpMkLst>
        </pc:grpChg>
        <pc:grpChg chg="mod">
          <ac:chgData name="mnats" userId="2d5df061-6255-4755-935c-bfd826af269a" providerId="ADAL" clId="{01B890FF-4BF6-4DA4-8997-17458B2DEAB7}" dt="2025-10-24T19:34:04.295" v="2054" actId="962"/>
          <ac:grpSpMkLst>
            <pc:docMk/>
            <pc:sldMk cId="2515217632" sldId="305"/>
            <ac:grpSpMk id="9" creationId="{05A3904B-16C0-478D-BA8D-9AD2885ED01B}"/>
          </ac:grpSpMkLst>
        </pc:grpChg>
      </pc:sldChg>
      <pc:sldChg chg="modSp mod">
        <pc:chgData name="mnats" userId="2d5df061-6255-4755-935c-bfd826af269a" providerId="ADAL" clId="{01B890FF-4BF6-4DA4-8997-17458B2DEAB7}" dt="2025-10-24T19:41:18.211" v="3759" actId="20577"/>
        <pc:sldMkLst>
          <pc:docMk/>
          <pc:sldMk cId="2411662032" sldId="308"/>
        </pc:sldMkLst>
        <pc:spChg chg="mod">
          <ac:chgData name="mnats" userId="2d5df061-6255-4755-935c-bfd826af269a" providerId="ADAL" clId="{01B890FF-4BF6-4DA4-8997-17458B2DEAB7}" dt="2025-10-24T19:41:18.211" v="3759" actId="20577"/>
          <ac:spMkLst>
            <pc:docMk/>
            <pc:sldMk cId="2411662032" sldId="308"/>
            <ac:spMk id="2" creationId="{C8E990B9-FEE8-400E-9D16-D17AEC45ACF5}"/>
          </ac:spMkLst>
        </pc:spChg>
      </pc:sldChg>
      <pc:sldChg chg="modSp mod">
        <pc:chgData name="mnats" userId="2d5df061-6255-4755-935c-bfd826af269a" providerId="ADAL" clId="{01B890FF-4BF6-4DA4-8997-17458B2DEAB7}" dt="2025-10-24T19:41:22.628" v="3769" actId="20577"/>
        <pc:sldMkLst>
          <pc:docMk/>
          <pc:sldMk cId="2852711369" sldId="310"/>
        </pc:sldMkLst>
        <pc:spChg chg="mod">
          <ac:chgData name="mnats" userId="2d5df061-6255-4755-935c-bfd826af269a" providerId="ADAL" clId="{01B890FF-4BF6-4DA4-8997-17458B2DEAB7}" dt="2025-10-24T19:41:22.628" v="3769" actId="20577"/>
          <ac:spMkLst>
            <pc:docMk/>
            <pc:sldMk cId="2852711369" sldId="310"/>
            <ac:spMk id="2" creationId="{C8E990B9-FEE8-400E-9D16-D17AEC45ACF5}"/>
          </ac:spMkLst>
        </pc:spChg>
      </pc:sldChg>
      <pc:sldChg chg="modSp mod">
        <pc:chgData name="mnats" userId="2d5df061-6255-4755-935c-bfd826af269a" providerId="ADAL" clId="{01B890FF-4BF6-4DA4-8997-17458B2DEAB7}" dt="2025-10-24T19:41:27.273" v="3779" actId="20577"/>
        <pc:sldMkLst>
          <pc:docMk/>
          <pc:sldMk cId="3144922421" sldId="312"/>
        </pc:sldMkLst>
        <pc:spChg chg="mod">
          <ac:chgData name="mnats" userId="2d5df061-6255-4755-935c-bfd826af269a" providerId="ADAL" clId="{01B890FF-4BF6-4DA4-8997-17458B2DEAB7}" dt="2025-10-24T19:41:27.273" v="3779" actId="20577"/>
          <ac:spMkLst>
            <pc:docMk/>
            <pc:sldMk cId="3144922421" sldId="312"/>
            <ac:spMk id="2" creationId="{C8E990B9-FEE8-400E-9D16-D17AEC45ACF5}"/>
          </ac:spMkLst>
        </pc:spChg>
      </pc:sldChg>
      <pc:sldChg chg="modSp mod">
        <pc:chgData name="mnats" userId="2d5df061-6255-4755-935c-bfd826af269a" providerId="ADAL" clId="{01B890FF-4BF6-4DA4-8997-17458B2DEAB7}" dt="2025-10-24T19:39:10.026" v="3605" actId="20577"/>
        <pc:sldMkLst>
          <pc:docMk/>
          <pc:sldMk cId="1719852132" sldId="339"/>
        </pc:sldMkLst>
        <pc:spChg chg="mod">
          <ac:chgData name="mnats" userId="2d5df061-6255-4755-935c-bfd826af269a" providerId="ADAL" clId="{01B890FF-4BF6-4DA4-8997-17458B2DEAB7}" dt="2025-10-24T19:39:10.026" v="3605" actId="20577"/>
          <ac:spMkLst>
            <pc:docMk/>
            <pc:sldMk cId="1719852132" sldId="339"/>
            <ac:spMk id="2" creationId="{00000000-0000-0000-0000-000000000000}"/>
          </ac:spMkLst>
        </pc:spChg>
        <pc:picChg chg="mod">
          <ac:chgData name="mnats" userId="2d5df061-6255-4755-935c-bfd826af269a" providerId="ADAL" clId="{01B890FF-4BF6-4DA4-8997-17458B2DEAB7}" dt="2025-10-24T19:34:59.420" v="2454" actId="962"/>
          <ac:picMkLst>
            <pc:docMk/>
            <pc:sldMk cId="1719852132" sldId="339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01B890FF-4BF6-4DA4-8997-17458B2DEAB7}" dt="2025-10-24T19:39:14.864" v="3624" actId="20577"/>
        <pc:sldMkLst>
          <pc:docMk/>
          <pc:sldMk cId="1190414353" sldId="340"/>
        </pc:sldMkLst>
        <pc:spChg chg="mod">
          <ac:chgData name="mnats" userId="2d5df061-6255-4755-935c-bfd826af269a" providerId="ADAL" clId="{01B890FF-4BF6-4DA4-8997-17458B2DEAB7}" dt="2025-10-24T19:39:14.864" v="3624" actId="20577"/>
          <ac:spMkLst>
            <pc:docMk/>
            <pc:sldMk cId="1190414353" sldId="340"/>
            <ac:spMk id="2" creationId="{00000000-0000-0000-0000-000000000000}"/>
          </ac:spMkLst>
        </pc:spChg>
        <pc:picChg chg="mod">
          <ac:chgData name="mnats" userId="2d5df061-6255-4755-935c-bfd826af269a" providerId="ADAL" clId="{01B890FF-4BF6-4DA4-8997-17458B2DEAB7}" dt="2025-10-24T19:35:28.308" v="2808" actId="962"/>
          <ac:picMkLst>
            <pc:docMk/>
            <pc:sldMk cId="1190414353" sldId="340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01B890FF-4BF6-4DA4-8997-17458B2DEAB7}" dt="2025-10-24T19:39:22.709" v="3651" actId="20577"/>
        <pc:sldMkLst>
          <pc:docMk/>
          <pc:sldMk cId="1397254355" sldId="342"/>
        </pc:sldMkLst>
        <pc:spChg chg="mod ord">
          <ac:chgData name="mnats" userId="2d5df061-6255-4755-935c-bfd826af269a" providerId="ADAL" clId="{01B890FF-4BF6-4DA4-8997-17458B2DEAB7}" dt="2025-10-24T19:39:22.709" v="3651" actId="20577"/>
          <ac:spMkLst>
            <pc:docMk/>
            <pc:sldMk cId="1397254355" sldId="342"/>
            <ac:spMk id="2" creationId="{00000000-0000-0000-0000-000000000000}"/>
          </ac:spMkLst>
        </pc:spChg>
        <pc:spChg chg="ord">
          <ac:chgData name="mnats" userId="2d5df061-6255-4755-935c-bfd826af269a" providerId="ADAL" clId="{01B890FF-4BF6-4DA4-8997-17458B2DEAB7}" dt="2025-10-24T19:37:46.144" v="3535" actId="13244"/>
          <ac:spMkLst>
            <pc:docMk/>
            <pc:sldMk cId="1397254355" sldId="342"/>
            <ac:spMk id="3" creationId="{00000000-0000-0000-0000-000000000000}"/>
          </ac:spMkLst>
        </pc:spChg>
        <pc:picChg chg="mod">
          <ac:chgData name="mnats" userId="2d5df061-6255-4755-935c-bfd826af269a" providerId="ADAL" clId="{01B890FF-4BF6-4DA4-8997-17458B2DEAB7}" dt="2025-10-24T19:35:44.145" v="2966" actId="962"/>
          <ac:picMkLst>
            <pc:docMk/>
            <pc:sldMk cId="1397254355" sldId="342"/>
            <ac:picMk id="7" creationId="{00000000-0000-0000-0000-000000000000}"/>
          </ac:picMkLst>
        </pc:picChg>
      </pc:sldChg>
      <pc:sldChg chg="modSp mod">
        <pc:chgData name="mnats" userId="2d5df061-6255-4755-935c-bfd826af269a" providerId="ADAL" clId="{01B890FF-4BF6-4DA4-8997-17458B2DEAB7}" dt="2025-10-24T19:39:40.796" v="3655" actId="20577"/>
        <pc:sldMkLst>
          <pc:docMk/>
          <pc:sldMk cId="1243573167" sldId="343"/>
        </pc:sldMkLst>
        <pc:spChg chg="mod ord">
          <ac:chgData name="mnats" userId="2d5df061-6255-4755-935c-bfd826af269a" providerId="ADAL" clId="{01B890FF-4BF6-4DA4-8997-17458B2DEAB7}" dt="2025-10-24T19:39:40.796" v="3655" actId="20577"/>
          <ac:spMkLst>
            <pc:docMk/>
            <pc:sldMk cId="1243573167" sldId="343"/>
            <ac:spMk id="2" creationId="{00000000-0000-0000-0000-000000000000}"/>
          </ac:spMkLst>
        </pc:spChg>
        <pc:spChg chg="ord">
          <ac:chgData name="mnats" userId="2d5df061-6255-4755-935c-bfd826af269a" providerId="ADAL" clId="{01B890FF-4BF6-4DA4-8997-17458B2DEAB7}" dt="2025-10-24T19:37:54.695" v="3537" actId="13244"/>
          <ac:spMkLst>
            <pc:docMk/>
            <pc:sldMk cId="1243573167" sldId="343"/>
            <ac:spMk id="3" creationId="{00000000-0000-0000-0000-000000000000}"/>
          </ac:spMkLst>
        </pc:spChg>
        <pc:picChg chg="mod">
          <ac:chgData name="mnats" userId="2d5df061-6255-4755-935c-bfd826af269a" providerId="ADAL" clId="{01B890FF-4BF6-4DA4-8997-17458B2DEAB7}" dt="2025-10-24T19:35:53.857" v="3072" actId="962"/>
          <ac:picMkLst>
            <pc:docMk/>
            <pc:sldMk cId="1243573167" sldId="343"/>
            <ac:picMk id="7" creationId="{00000000-0000-0000-0000-000000000000}"/>
          </ac:picMkLst>
        </pc:pic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278883317" sldId="348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344103796" sldId="350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587105578" sldId="351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579198248" sldId="352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626844027" sldId="353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724546454" sldId="354"/>
        </pc:sldMkLst>
      </pc:sldChg>
      <pc:sldChg chg="modSp mod">
        <pc:chgData name="mnats" userId="2d5df061-6255-4755-935c-bfd826af269a" providerId="ADAL" clId="{01B890FF-4BF6-4DA4-8997-17458B2DEAB7}" dt="2025-10-24T19:38:06.750" v="3540" actId="13244"/>
        <pc:sldMkLst>
          <pc:docMk/>
          <pc:sldMk cId="487474189" sldId="356"/>
        </pc:sldMkLst>
        <pc:spChg chg="mod ord">
          <ac:chgData name="mnats" userId="2d5df061-6255-4755-935c-bfd826af269a" providerId="ADAL" clId="{01B890FF-4BF6-4DA4-8997-17458B2DEAB7}" dt="2025-10-24T19:38:02.771" v="3538" actId="13244"/>
          <ac:spMkLst>
            <pc:docMk/>
            <pc:sldMk cId="487474189" sldId="356"/>
            <ac:spMk id="7" creationId="{94BDB9E1-304A-4878-A4BE-B40B13CB22DA}"/>
          </ac:spMkLst>
        </pc:spChg>
        <pc:spChg chg="mod ord">
          <ac:chgData name="mnats" userId="2d5df061-6255-4755-935c-bfd826af269a" providerId="ADAL" clId="{01B890FF-4BF6-4DA4-8997-17458B2DEAB7}" dt="2025-10-24T19:38:06.750" v="3540" actId="13244"/>
          <ac:spMkLst>
            <pc:docMk/>
            <pc:sldMk cId="487474189" sldId="356"/>
            <ac:spMk id="8" creationId="{7AE90B53-7D5B-4385-914E-867C1FAB0A28}"/>
          </ac:spMkLst>
        </pc:spChg>
      </pc:sldChg>
      <pc:sldChg chg="addSp modSp mod">
        <pc:chgData name="mnats" userId="2d5df061-6255-4755-935c-bfd826af269a" providerId="ADAL" clId="{01B890FF-4BF6-4DA4-8997-17458B2DEAB7}" dt="2025-10-24T19:11:07.499" v="331" actId="20577"/>
        <pc:sldMkLst>
          <pc:docMk/>
          <pc:sldMk cId="4125900801" sldId="357"/>
        </pc:sldMkLst>
        <pc:spChg chg="mod">
          <ac:chgData name="mnats" userId="2d5df061-6255-4755-935c-bfd826af269a" providerId="ADAL" clId="{01B890FF-4BF6-4DA4-8997-17458B2DEAB7}" dt="2025-10-24T19:11:07.499" v="331" actId="20577"/>
          <ac:spMkLst>
            <pc:docMk/>
            <pc:sldMk cId="4125900801" sldId="357"/>
            <ac:spMk id="3" creationId="{66EDA6CE-8DFD-429A-893A-290CD10F9CC1}"/>
          </ac:spMkLst>
        </pc:spChg>
        <pc:spChg chg="add mod">
          <ac:chgData name="mnats" userId="2d5df061-6255-4755-935c-bfd826af269a" providerId="ADAL" clId="{01B890FF-4BF6-4DA4-8997-17458B2DEAB7}" dt="2025-10-24T19:08:17.435" v="306" actId="14100"/>
          <ac:spMkLst>
            <pc:docMk/>
            <pc:sldMk cId="4125900801" sldId="357"/>
            <ac:spMk id="4" creationId="{91BBF42D-5458-4DF1-A213-90E6A8E9FE96}"/>
          </ac:spMkLst>
        </pc:spChg>
      </pc:sldChg>
      <pc:sldChg chg="modSp mod">
        <pc:chgData name="mnats" userId="2d5df061-6255-4755-935c-bfd826af269a" providerId="ADAL" clId="{01B890FF-4BF6-4DA4-8997-17458B2DEAB7}" dt="2025-10-24T19:18:19.566" v="334" actId="27636"/>
        <pc:sldMkLst>
          <pc:docMk/>
          <pc:sldMk cId="3811793455" sldId="358"/>
        </pc:sldMkLst>
        <pc:spChg chg="mod">
          <ac:chgData name="mnats" userId="2d5df061-6255-4755-935c-bfd826af269a" providerId="ADAL" clId="{01B890FF-4BF6-4DA4-8997-17458B2DEAB7}" dt="2025-10-24T19:18:19.566" v="334" actId="27636"/>
          <ac:spMkLst>
            <pc:docMk/>
            <pc:sldMk cId="3811793455" sldId="358"/>
            <ac:spMk id="3" creationId="{66EDA6CE-8DFD-429A-893A-290CD10F9CC1}"/>
          </ac:spMkLst>
        </pc:spChg>
      </pc:sldChg>
      <pc:sldChg chg="modSp mod">
        <pc:chgData name="mnats" userId="2d5df061-6255-4755-935c-bfd826af269a" providerId="ADAL" clId="{01B890FF-4BF6-4DA4-8997-17458B2DEAB7}" dt="2025-10-24T19:39:55.734" v="3663" actId="20577"/>
        <pc:sldMkLst>
          <pc:docMk/>
          <pc:sldMk cId="255476540" sldId="359"/>
        </pc:sldMkLst>
        <pc:spChg chg="mod">
          <ac:chgData name="mnats" userId="2d5df061-6255-4755-935c-bfd826af269a" providerId="ADAL" clId="{01B890FF-4BF6-4DA4-8997-17458B2DEAB7}" dt="2025-10-24T19:39:55.734" v="3663" actId="20577"/>
          <ac:spMkLst>
            <pc:docMk/>
            <pc:sldMk cId="255476540" sldId="359"/>
            <ac:spMk id="2" creationId="{707E4523-69C7-4EB8-BA2E-892A26122365}"/>
          </ac:spMkLst>
        </pc:spChg>
      </pc:sldChg>
      <pc:sldChg chg="modSp mod">
        <pc:chgData name="mnats" userId="2d5df061-6255-4755-935c-bfd826af269a" providerId="ADAL" clId="{01B890FF-4BF6-4DA4-8997-17458B2DEAB7}" dt="2025-10-24T19:39:59.463" v="3672" actId="20577"/>
        <pc:sldMkLst>
          <pc:docMk/>
          <pc:sldMk cId="2682360098" sldId="360"/>
        </pc:sldMkLst>
        <pc:spChg chg="mod">
          <ac:chgData name="mnats" userId="2d5df061-6255-4755-935c-bfd826af269a" providerId="ADAL" clId="{01B890FF-4BF6-4DA4-8997-17458B2DEAB7}" dt="2025-10-24T19:39:59.463" v="3672" actId="20577"/>
          <ac:spMkLst>
            <pc:docMk/>
            <pc:sldMk cId="2682360098" sldId="360"/>
            <ac:spMk id="2" creationId="{6803F0B4-8BEC-414A-9207-0E11110C46F2}"/>
          </ac:spMkLst>
        </pc:spChg>
      </pc:sldChg>
      <pc:sldChg chg="modSp mod">
        <pc:chgData name="mnats" userId="2d5df061-6255-4755-935c-bfd826af269a" providerId="ADAL" clId="{01B890FF-4BF6-4DA4-8997-17458B2DEAB7}" dt="2025-10-24T19:40:03.464" v="3681" actId="20577"/>
        <pc:sldMkLst>
          <pc:docMk/>
          <pc:sldMk cId="2488855157" sldId="361"/>
        </pc:sldMkLst>
        <pc:spChg chg="mod">
          <ac:chgData name="mnats" userId="2d5df061-6255-4755-935c-bfd826af269a" providerId="ADAL" clId="{01B890FF-4BF6-4DA4-8997-17458B2DEAB7}" dt="2025-10-24T19:40:03.464" v="3681" actId="20577"/>
          <ac:spMkLst>
            <pc:docMk/>
            <pc:sldMk cId="2488855157" sldId="361"/>
            <ac:spMk id="2" creationId="{6803F0B4-8BEC-414A-9207-0E11110C46F2}"/>
          </ac:spMkLst>
        </pc:spChg>
      </pc:sldChg>
      <pc:sldChg chg="modSp mod">
        <pc:chgData name="mnats" userId="2d5df061-6255-4755-935c-bfd826af269a" providerId="ADAL" clId="{01B890FF-4BF6-4DA4-8997-17458B2DEAB7}" dt="2025-10-24T19:40:08.791" v="3694" actId="20577"/>
        <pc:sldMkLst>
          <pc:docMk/>
          <pc:sldMk cId="2822157209" sldId="362"/>
        </pc:sldMkLst>
        <pc:spChg chg="mod">
          <ac:chgData name="mnats" userId="2d5df061-6255-4755-935c-bfd826af269a" providerId="ADAL" clId="{01B890FF-4BF6-4DA4-8997-17458B2DEAB7}" dt="2025-10-24T19:40:08.791" v="3694" actId="20577"/>
          <ac:spMkLst>
            <pc:docMk/>
            <pc:sldMk cId="2822157209" sldId="362"/>
            <ac:spMk id="2" creationId="{6803F0B4-8BEC-414A-9207-0E11110C46F2}"/>
          </ac:spMkLst>
        </pc:spChg>
      </pc:sldChg>
      <pc:sldChg chg="modSp mod">
        <pc:chgData name="mnats" userId="2d5df061-6255-4755-935c-bfd826af269a" providerId="ADAL" clId="{01B890FF-4BF6-4DA4-8997-17458B2DEAB7}" dt="2025-10-24T19:40:12.717" v="3708" actId="20577"/>
        <pc:sldMkLst>
          <pc:docMk/>
          <pc:sldMk cId="1250112204" sldId="363"/>
        </pc:sldMkLst>
        <pc:spChg chg="mod">
          <ac:chgData name="mnats" userId="2d5df061-6255-4755-935c-bfd826af269a" providerId="ADAL" clId="{01B890FF-4BF6-4DA4-8997-17458B2DEAB7}" dt="2025-10-24T19:40:12.717" v="3708" actId="20577"/>
          <ac:spMkLst>
            <pc:docMk/>
            <pc:sldMk cId="1250112204" sldId="363"/>
            <ac:spMk id="2" creationId="{012EE073-80D6-424D-A454-D95398BCC093}"/>
          </ac:spMkLst>
        </pc:spChg>
        <pc:picChg chg="mod">
          <ac:chgData name="mnats" userId="2d5df061-6255-4755-935c-bfd826af269a" providerId="ADAL" clId="{01B890FF-4BF6-4DA4-8997-17458B2DEAB7}" dt="2025-10-24T19:36:52.560" v="3502" actId="962"/>
          <ac:picMkLst>
            <pc:docMk/>
            <pc:sldMk cId="1250112204" sldId="363"/>
            <ac:picMk id="4" creationId="{5567963C-DA94-4023-9FAA-9C1137DFCA41}"/>
          </ac:picMkLst>
        </pc:picChg>
        <pc:picChg chg="mod">
          <ac:chgData name="mnats" userId="2d5df061-6255-4755-935c-bfd826af269a" providerId="ADAL" clId="{01B890FF-4BF6-4DA4-8997-17458B2DEAB7}" dt="2025-10-24T19:36:58.733" v="3504" actId="962"/>
          <ac:picMkLst>
            <pc:docMk/>
            <pc:sldMk cId="1250112204" sldId="363"/>
            <ac:picMk id="5" creationId="{52B9CE4E-7E33-4653-8217-3C68EA2C859B}"/>
          </ac:picMkLst>
        </pc:picChg>
      </pc:sldChg>
      <pc:sldChg chg="modSp mod">
        <pc:chgData name="mnats" userId="2d5df061-6255-4755-935c-bfd826af269a" providerId="ADAL" clId="{01B890FF-4BF6-4DA4-8997-17458B2DEAB7}" dt="2025-10-24T19:40:18.423" v="3712" actId="20577"/>
        <pc:sldMkLst>
          <pc:docMk/>
          <pc:sldMk cId="3778192495" sldId="364"/>
        </pc:sldMkLst>
        <pc:spChg chg="mod">
          <ac:chgData name="mnats" userId="2d5df061-6255-4755-935c-bfd826af269a" providerId="ADAL" clId="{01B890FF-4BF6-4DA4-8997-17458B2DEAB7}" dt="2025-10-24T19:40:18.423" v="3712" actId="20577"/>
          <ac:spMkLst>
            <pc:docMk/>
            <pc:sldMk cId="3778192495" sldId="364"/>
            <ac:spMk id="2" creationId="{ADD89EF7-C50C-4815-BFD8-08FFCD606FA2}"/>
          </ac:spMkLst>
        </pc:spChg>
      </pc:sldChg>
      <pc:sldChg chg="modSp mod">
        <pc:chgData name="mnats" userId="2d5df061-6255-4755-935c-bfd826af269a" providerId="ADAL" clId="{01B890FF-4BF6-4DA4-8997-17458B2DEAB7}" dt="2025-10-24T19:40:21.192" v="3716" actId="20577"/>
        <pc:sldMkLst>
          <pc:docMk/>
          <pc:sldMk cId="3209455617" sldId="366"/>
        </pc:sldMkLst>
        <pc:spChg chg="mod">
          <ac:chgData name="mnats" userId="2d5df061-6255-4755-935c-bfd826af269a" providerId="ADAL" clId="{01B890FF-4BF6-4DA4-8997-17458B2DEAB7}" dt="2025-10-24T19:40:21.192" v="3716" actId="20577"/>
          <ac:spMkLst>
            <pc:docMk/>
            <pc:sldMk cId="3209455617" sldId="366"/>
            <ac:spMk id="2" creationId="{ADD89EF7-C50C-4815-BFD8-08FFCD606FA2}"/>
          </ac:spMkLst>
        </pc:spChg>
      </pc:sldChg>
      <pc:sldChg chg="modSp mod">
        <pc:chgData name="mnats" userId="2d5df061-6255-4755-935c-bfd826af269a" providerId="ADAL" clId="{01B890FF-4BF6-4DA4-8997-17458B2DEAB7}" dt="2025-10-24T19:40:23.722" v="3720" actId="20577"/>
        <pc:sldMkLst>
          <pc:docMk/>
          <pc:sldMk cId="2142162190" sldId="367"/>
        </pc:sldMkLst>
        <pc:spChg chg="mod">
          <ac:chgData name="mnats" userId="2d5df061-6255-4755-935c-bfd826af269a" providerId="ADAL" clId="{01B890FF-4BF6-4DA4-8997-17458B2DEAB7}" dt="2025-10-24T19:40:23.722" v="3720" actId="20577"/>
          <ac:spMkLst>
            <pc:docMk/>
            <pc:sldMk cId="2142162190" sldId="367"/>
            <ac:spMk id="2" creationId="{ADD89EF7-C50C-4815-BFD8-08FFCD606FA2}"/>
          </ac:spMkLst>
        </pc:spChg>
      </pc:sldChg>
      <pc:sldChg chg="modSp mod">
        <pc:chgData name="mnats" userId="2d5df061-6255-4755-935c-bfd826af269a" providerId="ADAL" clId="{01B890FF-4BF6-4DA4-8997-17458B2DEAB7}" dt="2025-10-24T19:40:33.117" v="3731" actId="20577"/>
        <pc:sldMkLst>
          <pc:docMk/>
          <pc:sldMk cId="3184761499" sldId="377"/>
        </pc:sldMkLst>
        <pc:spChg chg="mod">
          <ac:chgData name="mnats" userId="2d5df061-6255-4755-935c-bfd826af269a" providerId="ADAL" clId="{01B890FF-4BF6-4DA4-8997-17458B2DEAB7}" dt="2025-10-24T19:40:33.117" v="3731" actId="20577"/>
          <ac:spMkLst>
            <pc:docMk/>
            <pc:sldMk cId="3184761499" sldId="377"/>
            <ac:spMk id="4" creationId="{CD8F1FC6-84D2-4B2B-A23B-0D1FD3180D09}"/>
          </ac:spMkLst>
        </pc:sp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571390234" sldId="378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74630355" sldId="380"/>
        </pc:sldMkLst>
      </pc:sldChg>
      <pc:sldChg chg="modSp mod">
        <pc:chgData name="mnats" userId="2d5df061-6255-4755-935c-bfd826af269a" providerId="ADAL" clId="{01B890FF-4BF6-4DA4-8997-17458B2DEAB7}" dt="2025-10-24T19:41:32.823" v="3787" actId="20577"/>
        <pc:sldMkLst>
          <pc:docMk/>
          <pc:sldMk cId="1619993061" sldId="387"/>
        </pc:sldMkLst>
        <pc:spChg chg="mod">
          <ac:chgData name="mnats" userId="2d5df061-6255-4755-935c-bfd826af269a" providerId="ADAL" clId="{01B890FF-4BF6-4DA4-8997-17458B2DEAB7}" dt="2025-10-24T19:41:32.823" v="3787" actId="20577"/>
          <ac:spMkLst>
            <pc:docMk/>
            <pc:sldMk cId="1619993061" sldId="387"/>
            <ac:spMk id="2" creationId="{FC305463-D6A3-4407-AAB1-5CA7614FC7AA}"/>
          </ac:spMkLst>
        </pc:spChg>
      </pc:sldChg>
      <pc:sldChg chg="modSp mod">
        <pc:chgData name="mnats" userId="2d5df061-6255-4755-935c-bfd826af269a" providerId="ADAL" clId="{01B890FF-4BF6-4DA4-8997-17458B2DEAB7}" dt="2025-10-23T21:36:43.356" v="8" actId="27636"/>
        <pc:sldMkLst>
          <pc:docMk/>
          <pc:sldMk cId="1295660200" sldId="389"/>
        </pc:sldMkLst>
        <pc:spChg chg="mod">
          <ac:chgData name="mnats" userId="2d5df061-6255-4755-935c-bfd826af269a" providerId="ADAL" clId="{01B890FF-4BF6-4DA4-8997-17458B2DEAB7}" dt="2025-10-23T21:36:43.356" v="8" actId="27636"/>
          <ac:spMkLst>
            <pc:docMk/>
            <pc:sldMk cId="1295660200" sldId="389"/>
            <ac:spMk id="3" creationId="{CAC9133F-3966-403A-8A3A-0FD4C9DB132E}"/>
          </ac:spMkLst>
        </pc:spChg>
      </pc:sldChg>
      <pc:sldChg chg="del">
        <pc:chgData name="mnats" userId="2d5df061-6255-4755-935c-bfd826af269a" providerId="ADAL" clId="{01B890FF-4BF6-4DA4-8997-17458B2DEAB7}" dt="2025-10-24T19:37:04.964" v="3505" actId="47"/>
        <pc:sldMkLst>
          <pc:docMk/>
          <pc:sldMk cId="698201291" sldId="392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7300251" sldId="396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184831236" sldId="397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4123187290" sldId="398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462406501" sldId="399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090839193" sldId="400"/>
        </pc:sldMkLst>
      </pc:sldChg>
      <pc:sldChg chg="modSp mod">
        <pc:chgData name="mnats" userId="2d5df061-6255-4755-935c-bfd826af269a" providerId="ADAL" clId="{01B890FF-4BF6-4DA4-8997-17458B2DEAB7}" dt="2025-10-23T21:24:02.520" v="4" actId="6549"/>
        <pc:sldMkLst>
          <pc:docMk/>
          <pc:sldMk cId="3669651957" sldId="402"/>
        </pc:sldMkLst>
        <pc:spChg chg="mod">
          <ac:chgData name="mnats" userId="2d5df061-6255-4755-935c-bfd826af269a" providerId="ADAL" clId="{01B890FF-4BF6-4DA4-8997-17458B2DEAB7}" dt="2025-10-23T21:24:02.520" v="4" actId="6549"/>
          <ac:spMkLst>
            <pc:docMk/>
            <pc:sldMk cId="3669651957" sldId="402"/>
            <ac:spMk id="3" creationId="{93E5A803-8410-4758-89FD-EAD0BECA332F}"/>
          </ac:spMkLst>
        </pc:sp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147650720" sldId="403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3650733798" sldId="404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409120470" sldId="405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2291776983" sldId="406"/>
        </pc:sldMkLst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757457621" sldId="407"/>
        </pc:sldMkLst>
      </pc:sldChg>
      <pc:sldChg chg="modSp mod">
        <pc:chgData name="mnats" userId="2d5df061-6255-4755-935c-bfd826af269a" providerId="ADAL" clId="{01B890FF-4BF6-4DA4-8997-17458B2DEAB7}" dt="2025-10-24T19:38:45.794" v="3564" actId="20577"/>
        <pc:sldMkLst>
          <pc:docMk/>
          <pc:sldMk cId="3693253803" sldId="409"/>
        </pc:sldMkLst>
        <pc:spChg chg="mod">
          <ac:chgData name="mnats" userId="2d5df061-6255-4755-935c-bfd826af269a" providerId="ADAL" clId="{01B890FF-4BF6-4DA4-8997-17458B2DEAB7}" dt="2025-10-24T19:38:45.794" v="3564" actId="20577"/>
          <ac:spMkLst>
            <pc:docMk/>
            <pc:sldMk cId="3693253803" sldId="409"/>
            <ac:spMk id="2" creationId="{88A7C46E-7185-4079-83BB-4FF99355A4BE}"/>
          </ac:spMkLst>
        </pc:spChg>
      </pc:sldChg>
      <pc:sldChg chg="del">
        <pc:chgData name="mnats" userId="2d5df061-6255-4755-935c-bfd826af269a" providerId="ADAL" clId="{01B890FF-4BF6-4DA4-8997-17458B2DEAB7}" dt="2025-10-23T21:23:52.666" v="2" actId="47"/>
        <pc:sldMkLst>
          <pc:docMk/>
          <pc:sldMk cId="174188350" sldId="410"/>
        </pc:sldMkLst>
      </pc:sldChg>
      <pc:sldChg chg="modSp new mod modAnim">
        <pc:chgData name="mnats" userId="2d5df061-6255-4755-935c-bfd826af269a" providerId="ADAL" clId="{01B890FF-4BF6-4DA4-8997-17458B2DEAB7}" dt="2025-10-24T19:30:12.380" v="1284"/>
        <pc:sldMkLst>
          <pc:docMk/>
          <pc:sldMk cId="262387703" sldId="410"/>
        </pc:sldMkLst>
        <pc:spChg chg="mod">
          <ac:chgData name="mnats" userId="2d5df061-6255-4755-935c-bfd826af269a" providerId="ADAL" clId="{01B890FF-4BF6-4DA4-8997-17458B2DEAB7}" dt="2025-10-24T19:20:38.369" v="356" actId="20577"/>
          <ac:spMkLst>
            <pc:docMk/>
            <pc:sldMk cId="262387703" sldId="410"/>
            <ac:spMk id="2" creationId="{B6710A87-E37B-4BF2-A339-03ABFCDC880D}"/>
          </ac:spMkLst>
        </pc:spChg>
        <pc:spChg chg="mod">
          <ac:chgData name="mnats" userId="2d5df061-6255-4755-935c-bfd826af269a" providerId="ADAL" clId="{01B890FF-4BF6-4DA4-8997-17458B2DEAB7}" dt="2025-10-24T19:29:55.624" v="1282" actId="27636"/>
          <ac:spMkLst>
            <pc:docMk/>
            <pc:sldMk cId="262387703" sldId="410"/>
            <ac:spMk id="3" creationId="{522273BC-D4D6-4276-8263-A245F90CB46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2:33:26.46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790 6797 17503 0,'-6'0'1552'0,"0"-7"-1232"0,1 5-320 0,3 0 0 0,2 2 1680 0,-2 0 288 0,0-6 48 0,-2 2 16 16,-3-3-160-16,7 5-16 0,2 6-16 0,7 3 0 15,6 5-464-15,4 8-96 0,7 5 0 0,3 3-16 16,1 4-336-16,6 2-64 0,1 8-16 0,3 1 0 16,-4 2-464-16,3-5-112 0,-1 3-16 0,-2-7 0 0,-4-6-256 0,-6-5 0 15,-3-3 0-15,-6-5 0 0,0-3 0 0,-6-5 0 16,-3-1 0-16,-3-5 0 16,-1-1 160-16,-4-2-160 0,-2-2 128 0,-3-1-128 0,-3-1 144 0,-3 0-144 15,-4-2 160-15,-4-1-160 0,-2 3 0 0,-11-2 0 16,-6 3 0-16,-9 1 0 0,-6 7-128 0,-3-1-128 15,3 2-32-15,-5 1 0 16,1 3-576-16,2-1-112 0,6 1-32 0,4-3 0 16,4 3 448-16,7-7 96 0,7 1 16 0,5-2 0 0,5-2 320 0,2 2 128 0,9-2 0 0,2 2-144 15,6-2 144-15,4-2 192 0,5 0-32 0,4-4-16 16,6-3 464-16,5-4 96 0,6-4 0 0,4-6 16 16,2-5-144-16,0-8-48 0,1 2 0 0,1-4 0 15,3-9-112-15,-1 2-32 0,-1 0 0 0,4-4 0 16,-1-4-192-16,1 0-64 0,-4 6 0 0,-7 4 0 15,-7 12-128-15,-5 5 0 0,-7 7 0 0,-5 8 0 16,-3 7 0-16,-7 8 0 0,-5 7 0 0,-3 6 0 0,-3 11 0 0,-4 1 0 16,-4 12 0-16,-4 8 0 15,-1 6 0-15,-1 5 0 0,-1 1 0 0,1 8 0 16,-3-1 0-16,2 0 0 0,1-2 0 0,1-13 0 0,5-6 0 0,2 0 0 16,-2 2 0-16,0-9 0 0,4 1 0 0,0-12 0 15,4-3 0-15,1-5 0 0,1-8 0 0,3-4 0 16,1-7 0-16,3-4 0 0,4-7 0 0,1-4 0 15,-1-8 0-15,0-11 0 0,0-2 0 0,0-13 0 16,-2 0 128-16,2-6-128 0,-2-13 0 0,2-4 0 0,1-7 128 0,1 3-128 16,2 1 0-16,1 14 0 0,-1 12 0 0,-4 2 128 31,4 7-128-31,-1-1 0 0,-1 12 0 0,-2 6 0 16,0 6-256-16,0 10 0 0,-4 10 16 0,2 3-11808 0,-2 3-2368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5T00:13:32.87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23255 3537 16575 0,'2'-6'1472'0,"0"2"-1168"0,-2-3-304 0,0 7 0 0,0-4 2400 0,2 2 416 0,0-2 96 0,3-7 16 0,1-6-624 0,3-2-128 0,-1-2-32 0,3 2 0 0,4-7-816 0,0 3-176 16,-3-5-16-16,3 2-16 0,0-1-512 0,-2-1-96 15,0 2-32 1,-1 3 0-16,1-5-288 0,0 3-48 0,-2 1-16 0,-1-3 0 15,1 5-128-15,-2-3 0 0,3 1 0 0,-3 3 0 0,-1 2 0 0,-1 2 0 16,-1 0 0-16,1 2 0 0,-3 7 0 0,-2 1 0 16,0 7 0-16,-4 7 0 0,2-1 0 0,-2 5 0 15,-5 10 0-15,1 7 0 0,-3 3 0 0,-1 8 0 0,1 10 128 0,1 0-128 16,1 0 192-16,3 0-32 16,0-5-16-16,2 12 0 0,2 12 32 0,0 8 0 15,4 1 0-15,-2 0 0 0,0-1-176 0,3-5 0 0,-1-12 0 0,-2-6 128 16,2-6-128-16,0-4 0 0,1-1 0 15,-3-10 0-15,0-2 0 0,-2-2 0 0,2 2 0 0,-4-1 0 16,2-7 0-16,0-1 0 0,-2-4 0 0,0 2 0 16,0-8 0-16,-5-3 0 0,1 1 0 0,-1-7 0 15,-1 0 0-15,-3-4 0 0,1 0 0 0,-5-4 0 32,0-3 0-32,-2-2 0 0,-2 1 0 0,-3-3 0 15,5 4 0-15,-4-3 0 0,0 1-192 0,-3 0 192 0,5 5-240 16,-2 0 80-16,-3 1 16 0,-1 5 0 0,-1-4 144 0,5 2 0 15,4 0 0-15,4 2 0 0,5-2 0 0,1 2 0 16,5-5 0-16,6 3 0 0,1 2 0 0,3-4 128 16,7 2-128-16,6-2 176 0,7-1-32 0,8 1 0 15,5-2 0-15,1-1 0 0,3 1-16 0,-5 2-128 16,-8-3 192-16,0 7-64 0,5-6-128 0,-3 4 0 16,-7 2 0-16,3-2 0 0,-2 2 0 0,-1 0 0 0,-1-5 0 15,0 1 0-15,-1 2-144 0,3-2-64 0,0 0-16 0,-1 1 0 31,1-1-432-31,0 4-96 0</inkml:trace>
  <inkml:trace contextRef="#ctx0" brushRef="#br0" timeOffset="1">24561 3750 23951 0,'-5'-6'2128'0,"5"2"-1696"0,2-1-432 0,1 3 0 0,-1-2 512 0,0 2 0 0,2 2 16 0,2-2 0 0,5 0 2224 0,2-5 448 15,6 1 96-15,2 2 16 0,3-5-2400 0,1 7-464 16,3-2-112-16,0 2-16 0,2-3-320 0,-1 5 0 15,3 0 0-15,0-4 0 16,0 2-768-16,-4 2-80 0,0 2-16 0,-3 2 0 16,-4 3-1808-16,-4 1-352 0</inkml:trace>
  <inkml:trace contextRef="#ctx0" brushRef="#br0" timeOffset="2">24818 3968 13823 0,'-21'12'608'0,"6"-7"128"0,4 1-592 0,5-4-144 0,2 0 0 0,4-2 0 16,0 4 3136-16,0-4 576 0,-2 0 128 0,2 3 32 15,2 1-1232-15,2-2-240 0,5-2-48 0,-9 0-16 16,0 0-1424-16,44-6-272 0,-22 3-64 0,3-1-16 16,3 0-48-16,2 2-16 0,-1-2 0 0,3 1 0 15,0 3-256-15,0 0-48 0,-2 0-16 0,0 3-18128 16</inkml:trace>
  <inkml:trace contextRef="#ctx0" brushRef="#br0" timeOffset="3">25726 4361 5519 0,'-11'2'496'0,"5"-2"-496"0,-1 0 0 0,3 0 0 0,2 0 1520 0,0 0 208 16,0 0 32-16,-1 0 16 0,-1 0 864 0,0 0 176 0,0-2 48 0,1 0 0 0,1 2-800 16,7-4-144-16,1 2-48 0,7 0 0 0,2 0-304 15,4-3-64-15,2 5-16 0,5-2 0 0,1 2-288 16,5-4-64 0,2 2-16-16,-2 2 0 0,2-2-432 0,-4 2-96 0,-4 2-16 0,-1-2 0 0,-1 0-320 0,-3 0-80 15,-2-2-16-15,-2 2 0 0,-2 0-160 0,0-2 0 16,-2 2 0-16,-2 0 0 0,-5 0 0 0,0-5 0 31,-1 5 0-31,-3 0 0 0,-2 0 160 0,-2 0-160 16,-5-2 192-16,1 2-192 0,-3 0 0 0,-3-2-272 15,-1 2 16-15,-6 2 16 16,2 0-336-16,-3 3-64 0,-3-3 0 0,-7 2-16 16,-2 2 128-16,-2 3 16 0,-2-3 16 0,4 1 0 0,4-1 320 0,3-2 176 0,-1 1-192 0,5-3 192 15,4 0 0-15,2-2 0 0,4-2 160 0,7 0-32 16,0-5 480-16,6 3 96 0,2 0 32 0,7-1 0 15,-1 3-208-15,5-4-32 0,7 2-16 0,3-3 0 16,1 3-160-16,4-2-48 0,4-1 0 0,4-1 0 16,-2 1-16-16,-2 1-16 0,-4 2 0 0,0-3 0 15,-2 7-112-15,-3-4-128 0,-1 4 176 0,-5 0-176 16,-4 0 0-16,-3 4 0 0,-1-4 0 0,-2 2 0 16,-5 3 0-16,0-3 0 0,-2 6 0 0,-2-6 0 15,-2 3-160-15,-4-1-32 0,-1 0-16 0,-1-2 0 0,-5 3-16 0,0-5 0 16,-2 2 0-16,-2 0 0 0,0-2-112 0,-2 2-32 15,-4 2 0-15,-1-4 0 16,3 2-480-16,0 3-112 0,-1-1 0 0,1 2-16 16,2 1 352-16,2-3 80 0,2 0 16 0,2 3 0 0,3-5 528 0,1 2 0 15,5 0 0-15,2-4 0 0,4 0 448 0,-2 0 80 16,6 2 32-16,3-2 0 0,3 0 80 0,3 0 32 0,5 0 0 0,-3-2 0 16,-3 2-224-16,6 0-32 0,1-4-16 0,0 2 0 15,-2 2-176-15,-2 0-32 0,3 0-16 0,-3 0 0 16,0-2-176-16,0 2 0 0,0-2 0 0,-2 2 0 31,-3 0-576-31,1 0-112 0,0 0-16 0,0-5-16896 0</inkml:trace>
  <inkml:trace contextRef="#ctx0" brushRef="#br0" timeOffset="4">27091 3842 5519 0,'-11'2'496'0,"5"0"-496"0,-1 0 0 32,3 3 0-32,0-5 1456 0,2 2 192 0,0 0 32 0,-3 0 16 0,-3 2 864 0,-1 3 160 0,3-1 32 0,0-2 16 15,1-2-944-15,5-2-192 0,5-2-32 0,1-2-16 16,3 0-416-16,-1-5-80 0,3 3 0 0,-3-5-16 15,1 7-384-15,-3-7-80 0,-2 7-16 0,-1 0 0 16,-1 2-352-16,-4-3-80 0,-1 3-16 0,-3 2 0 0,0 0 64 16,-3-4 16-16,1 2 0 0,-5 0 0 0,0 2-96 0,-2 0-128 15,2 2 176-15,1 0-176 0,-1 2 304 0,2-4-48 16,5 2-16-16,-1-2 0 0,1 5 48 0,2-3 16 16,2 2 0-16,-3 0 0 0,3 3-304 0,0-1 0 15,0 3 128-15,2-3-128 0,-2 0 0 0,2 1 128 16,0 1-128-16,2-1 0 0,0 1 0 0,2-1-176 15,3-3 0-15,1-2-10736 16,1 0-2144-16</inkml:trace>
  <inkml:trace contextRef="#ctx0" brushRef="#br0" timeOffset="5">27511 3452 12895 0,'-5'0'1152'0,"5"0"-928"0,2-2-224 0,1 2 0 0,-1 0 1232 16,2 0 208-16,2-4 32 0,5 2 16 0,4-2 2368 0,8-3 480 15,7-3 80-15,6-1 32 0,3-4-2176 0,-1 0-432 16,2-2-96-16,3 0-16 0,0-4-960 0,1-1-208 15,-3 3-48-15,-5 0 0 0,-2 6-192 0,-2-2-64 16,0 3 0-16,-2 1 0 0,0 2-256 0,-7 7 0 16,-6-4 0-16,0 6-144 0,-4 2 144 0,0 2 0 15,-5 7 0-15,-1 0-128 0,-3 1 128 0,-2 5-208 0,-2 7 80 16,-2 6 128-16,-4 4-176 0,-3 4 176 16,-2 9-128-16,-1 2 128 0,-1 4 0 0,-2 9-128 15,2 4 128-15,-2 2 0 0,2 0 0 0,1-4 0 0,3-11 0 0,1-2 0 16,-1-2-128-16,5-8 128 0,0-5-128 0,1-4 128 15,3-5 0-15,5-1 0 0,-1-9 0 0,2-4-128 16,1-5-128-16,1-1 0 0,-3-3-16 0,1-4 0 16,-2 0-1264-1,3-9-240-15,-3 1-48 0,-2-3-14512 0</inkml:trace>
  <inkml:trace contextRef="#ctx0" brushRef="#br0" timeOffset="6">27956 3912 10127 0,'0'-4'896'0,"2"0"-704"15,2 2-192-15,0 2 0 16,1 0 2176-16,-1 0 384 0,6-5 96 0,5-1 16 16,7-1 1376-16,5-1 288 0,5 2 48 0,0-5 16 0,4 5-2352 0,-1-5-480 15,1 5-96-15,-2 1 0 0,0-1-1088 0,-2 2-192 16,-2-1-64-16,0 3 0 16,-3 4-544-16,-1 3-112 0</inkml:trace>
  <inkml:trace contextRef="#ctx0" brushRef="#br0" timeOffset="7">29183 3978 20271 0,'4'0'1792'0,"0"0"-1424"0,0-4-368 0,1 4 0 0,1 0 1296 0,2-2 192 0,5 0 48 0,13-5 0 15,10 1 1312-15,9-5 272 0,2-2 48 0,-1-1 16 31,-5 1-1792-31,-5 2-368 0,-2 0-64 0,-6 3 0 16,-3 2-608-16,-3-1-112 0,-5 3-32 0,-4 0 0 16,-3 2-464-16,-1 2-112 0,-3 0-16 0,1 0-11648 15,-5 0-2352-15</inkml:trace>
  <inkml:trace contextRef="#ctx0" brushRef="#br0" timeOffset="8">29347 3676 10127 0,'-3'4'896'0,"3"0"-704"16,3-2-192-16,-1 7 0 0,-2-5 1536 0,0 3 288 0,2 5 48 0,2 10 16 16,0 10 1968-16,3 12 400 0,-3 10 80 0,-2-5 16 15,0 6-2144-15,-4-2-416 0,2-4-96 0,-2-4-16 16,2-13-928-16,2 0-192 0,2-5-48 0,3-1 0 16,1-7-512-16,3-4 0 0,2-9 0 0,2-1 0 31,2-10-1248-31,2-1-208 0</inkml:trace>
  <inkml:trace contextRef="#ctx0" brushRef="#br0" timeOffset="9">30216 4223 4607 0,'-5'0'0'0,"1"0"192"0,0 0-48 0,2 0-16 0,2-4-128 0,-3 4 0 0,3 0 0 0,-2-2 0 16,0-3 2528-16,-2 5 480 0,2-6 80 0,2 2 32 15,0-3 304-15,4-1 64 0,0 1 16 0,5 1 0 16,-1 0-800-16,5 1-144 0,-2 1-48 0,2 0 0 15,2 2-1296-15,2-3-256 0,2 3-48 0,0 2-16 16,-6-4-544-16,4 4-112 16,0-2-32-16,2 2 0 0,2-2-208 0,3 0 144 0,1-3-144 0,1 1 128 15,-5 2-128-15,0-6 0 16,-1 5 0-16,-3-1 0 0,0 0 0 0,-2 2 0 0,-1 2 0 0,-3 0 0 16,-5 0-176-16,-3 2-16 0,-1 2 0 0,-7 3 0 15,1-3-272-15,-4 2-64 0,-5 3-16 0,-4-3 0 0,-2 5 304 16,-5-5 64-16,1 3 16 0,-3-1 0 0,1 1 160 0,1 1-128 15,5-3 128-15,0-3-128 16,-2 2-64-16,-3 1 0 0,3-1 0 0,2 3 0 0,6-7 320 0,2 0 64 16,5 0 16-16,4-2 0 15,6-2 400-15,2 0 80 0,5 0 16 0,6-5 0 0,2-1-384 0,5 1-64 16,3-3 0-16,5-5-16 0,2 2-96 0,1-2-16 16,1 2 0-16,-2 3 0 15,-2-5-128-15,-7 8 192 0,1-3-192 0,-3 3 192 0,-1 1-192 0,-1 2 0 0,0-1 0 0,-2 3-176 31,-2 0-544-31,-4 2-112 0,-2 2-32 0,-3 0-17040 0</inkml:trace>
  <inkml:trace contextRef="#ctx0" brushRef="#br0" timeOffset="10">31259 3746 8287 0,'-15'4'368'0,"7"1"80"0,-1-3-448 0,1 0 0 0,3 0 0 0,3 2 0 0,-2 3 2352 0,0-3 384 31,-3 9 80-31,-1 2 0 0,4 2-528 0,2-5-112 0,2 3-32 0,4 0 0 15,0-2-896-15,5-2-176 0,1-3-48 0,1-1 0 16,2-3-128-16,-3-2-48 0,3 0 0 0,-2-4 0 16,-3 0-208-16,3 0-32 0,0-5-16 0,-3 1 0 15,1-3-336-15,-3 1-64 0,0-3 0 0,-1 1-16 16,-3-1-176-16,0-4 0 0,0 2 0 0,-2 3 128 16,-2-1-128-16,-2 2 0 0,-3 1 0 0,1 4 0 15,-3 4 0-15,-1 0 0 0,-3 2 0 0,2 6 0 16,-2-3 0-16,1 3 128 0,-1 1 32 0,-2 1 0 15,4 1 224-15,-4 2 64 0,5 2 0 0,-1-3 0 16,5 3 0-16,1-4 0 0,5-5 0 0,3 1 0 16,3-3-144-16,3-2-32 0,3 0 0 0,1-4 0 0,0 0-272 0,0 0-144 15,-3 0 16-15,1 0-11776 16,2 2-2368-16</inkml:trace>
  <inkml:trace contextRef="#ctx0" brushRef="#br0" timeOffset="11">31843 3471 13823 0,'2'-4'1216'0,"0"2"-960"0,0 2-256 0,-2 0 0 0,0 0 2048 0,0 2 384 0,2 2 64 0,3-4 0 0,1 7-160 0,0 4-32 0,1 1-16 0,1 10 0 15,-1 5-880-15,1 5-160 0,-1 7-32 0,-1 1-16 16,0 5-592-16,1-3-112 0,-3 5-32 0,-2-4 0 15,0-9-272 1,-2 0-64-16,0 2-128 0,-2-4 192 0,-2-2-64 0,2-5-128 0,2-1 176 0,0-7-176 16,0-5 144-16,2-1-144 0,0 0 0 0,0-9 144 31,2 0-144-31,-1-2 0 0,1-4 0 0,0-3 0 0,0-3 0 0,-2-1 0 0,3-6 0 16,-1 0 0-1,-2-2 192-15,0-5-64 0,0-1 0 0,0-3 0 16,1 1 32-16,-1-1 0 0,0-6 0 0,2 0 0 0,3-2-160 0,1-5 0 0,5 1 144 0,2-5-144 15,-2 9 0-15,4 0 0 0,4-3 0 0,2 1 0 0,1 6-208 32,-3 2 32-32,0 9 16 0,1 0 0 0,-1 4 160 0,0 4 0 15,1 4 0-15,-8 3 0 0,-1 6 128 0,0 0 64 16,0 4 16-16,-3 11 0 0,1 4 112 0,-2 3 0 16,-1 5 16-16,1 3 0 0,1 4-144 0,-1 4-16 15,-1 1-16-15,-1-1 0 0,1 0-160 0,-1 1 192 16,-1-1-192-16,-2-4 192 0,1 2-64 0,-3-6 0 0,0 0 0 15,-2-2 0-15,0-1 0 0,-2-3 0 0,2-3 0 16,0-2 0-16,0-6-128 0,2-3 0 0,0-3 0 0,0-1 0 16,2-1 240-16,1-5 16 0,-1-3 0 0,0 1 0 15,0 0 16-15,-2-2 16 0,3 0 0 0,-3 1 0 16,-2-3-128-16,2 4-32 0,-2-2 0 0,0 2 0 16,0 2-128-16,-2-3 0 0,0 3 0 0,0 0 0 15,-1 3 0-15,1-1 0 0,2 0 0 0,0-2 0 16,0 0-368-16,0 0 48 0,0 0 16 0,0 0 0 15,0 0-112-15,0 0-32 0,0 0 0 0,0 0 0 16,0 0-448-16,7 36-112 0,-9-30-16 0,-1-1 0 0</inkml:trace>
  <inkml:trace contextRef="#ctx0" brushRef="#br0" timeOffset="12">32248 3386 18431 0,'0'-2'1632'0,"0"0"-1312"0,0 2-320 0,-3 2 0 0,3 0 320 0,-2 3-16 0,-2-3 0 0,-2 6 0 0,-3 5 2400 0,-4 6 496 0,1 9 80 0,-6 0 32 16,-5 6-2016-16,-3 6-400 0,-1 5-64 0,-3 6-32 15,-6 6-240-15,-3-1-48 0,-1 3-16 0,4-10 0 16,6-10 128-16,4-3 16 0,7-2 16 0,4-7 0 31,9-9-240-31,6-4-48 0,6-5-16 0,9-7 0 0,0-4-352 0,9-2 144 0,7-7-144 0,10-8 0 16,4-2 0-16,-1-7-192 15,5 0 0-15,-2-4 0 0,2 5-192 0,-4-3-16 0,2 0-16 16,-7 2 0-16,-3 7 288 0,-8 2 128 0,-1 4-128 0,-7 4 128 0,-1 1 0 16,-8 5 0-16,-3 3 192 0,-7 2-64 0,-2 7 256 0,-6 3 64 31,-3 3 16-31,-4 6 0 0,-4 3-160 0,-4-1-48 0,-7 9 0 0,-4 2 0 0,-2 4-256 0,-2 2 0 31,0 3 0-31,2-3-144 0,6-2 144 0,5-4 0 16,8-6 0-16,6-5 0 0,7-4 0 0,4-4 0 0,7-3 0 0,1-8 0 15,3 3 0-15,2-12-320 0,6-1 64 0,1-3 16 16,-5-2-352-16,4-2-80 0,2-2-16 0,-1-4 0 16,-1 4-144-16,-4 2-48 0,-6 5 0 0,-3 1 0 15,-4 5-16-15,-4 0-16 0,-2 4 0 0,-2 4 0 0,-4 0 912 0,-5 5 0 16,-2 5 0-16,0 1 176 0,-2 2 944 0,2 0 192 0,2-2 32 15,3 2 16-15,-1 0-896 0,-2 0-176 0,5-2-32 16,1-4-16 0,1 0-1136-16,4-5-208 0,0-2-48 0,-1-2-14016 0</inkml:trace>
  <inkml:trace contextRef="#ctx0" brushRef="#br0" timeOffset="13">31928 2650 13823 0,'-4'0'1216'0,"2"0"-960"0,2-5-256 0,2 3 0 0,0 0 1056 0,0 0 160 0,0-4 48 0,5-5 0 16,3-4 1536-16,5-2 304 0,4-4 64 0,5-3 16 15,1 1-1376-15,5 0-272 0,0 1-48 0,2 1-16 16,4 2-160-16,-2 4-32 0,2 0-16 0,-2 4 0 16,-2 5-736-16,-2 4-144 0,-2 4-16 0,-3 2-16 15,-5 7-176-15,-1 2-48 0,-4 6 0 0,-5 4 0 16,-3 1-128-16,-3 3 0 0,-4 7 0 0,-4 3 0 15,-3 3 0-15,-5 5 0 0,-5-7 0 0,-5 5 0 16,-3 1 0-16,-3 1 0 0,0-2 0 0,-2-1 0 16,3-8 0-16,1-2 0 0,5-4 0 0,4-3 0 0,2-8 0 0,2-2-192 15,3-2 64-15,1-2 128 0,3-5-304 0,3 1 64 16,3 1 16-16,3-4 0 0,-1 3 224 0,6-3-144 16,5 2 144-16,2-3-128 0,4 1 128 0,0 0 0 15,-2-4 128-15,3 0-128 0,-1 0 144 0,4 0-144 16,3 0 192-16,-1 0-192 0,3 0 0 0,-3-2 0 15,3 0 0-15,-2-2 0 16,-1 1-656-16,-3-5-240 0,-1 6-64 0,0-7-16064 16</inkml:trace>
  <inkml:trace contextRef="#ctx0" brushRef="#br0" timeOffset="14">32955 2301 13823 0,'-9'-5'608'0,"5"-1"128"0,2 4-592 0,0 0-144 15,-1 2 0-15,1 0 0 0,0 0 2272 0,0 2 416 0,-4 6 96 0,-3 3 16 16,-4 8-784-16,-2 7-160 0,-2 6-16 0,-2 6-16 16,2 0-544-16,0 9-96 0,-2 8-32 0,0 7 0 15,2 6-16-15,2 5-16 0,4-3 0 0,5 0 0 0,2-14-480 0,4-3-80 16,4-2-32-16,2-9 0 15,7-3-288-15,0-12-64 0,2-5-16 0,4-7 0 0,6-5-32 0,3-3 0 16,2-7 0-16,2-9 0 0,2 1-128 0,0-7 128 16,0-2-128-16,-2-5 128 0,4-3-128 0,-4 1 0 0,-2-3 0 0,-2 1-176 15,2-1 48-15,-5-1 0 0,1-6 0 0,-9 4 0 16,-4 2-144-16,-7 7-32 0,-2 8 0 0,-8-2 0 31,-7 9-144-31,-8 2-48 0,-9 8 0 0,-1 0 0 0,-5 9 688 0,-5 2 128 0,1 6 16 0,2 7 16 16,2-5 32-16,2 5 0 0,-2 4 0 0,2 0 0 15,4-4-384-15,2 3 144 16,-1 4-144-16,5-4 0 0,5 1 0 0,9-6 0 0,6-3 0 0,10-10-18256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2:53:43.30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9645 5613 11967 0,'-5'-2'1072'0,"1"2"-864"0,2-4-208 0,2 2 0 0,2 2 1072 0,-2-2 160 0,0-1 48 0,-2-3 0 16,6 0 240-16,-2-3 48 0,3 3 16 0,3-5 0 0,3 5-304 16,1-3-64-16,3 3-16 0,0 2 0 0,2 1-304 15,3-1-48-15,-1 2-16 0,0 2 0 0,2-2-496 0,0 2-96 16,3 0-32-16,1 2 0 0,3 0-208 0,2 2 176 15,4-4-176-15,2 5 160 0,7 1-160 0,2-6 128 16,1 6-128-16,8-3 128 0,5 5 32 0,1-8 0 16,2 4 0-16,2-2 0 15,4 3 128-15,2-3 32 0,2 2 0 0,1 0 0 0,4 1-176 0,6 1-16 16,6 3-128-16,5-1 192 0,2-4-192 0,0 3 0 0,-3-7 0 0,1 0 0 31,0 0 176-31,4-5 32 0,4 3 16 0,9-2 0 0,12 4 480 0,7-11 112 16,6 1 16-16,7-3 0 0,8 0-48 0,9 0 0 0,2 1 0 0,6-3 0 15,9-4-496-15,6-1-96 0,7 1-32 0,-9 2 0 16,-9 0 32-16,14 0 16 0,10 0 0 0,0-4 0 16,-5 4-80-16,-12 2 0 0,-13 2-128 0,3 0 192 15,5 3-192-15,-6 1 144 0,-10 5-144 0,-13 2 128 16,-9 2-128-16,-8 0 0 0,-4 6 0 0,-16-6 0 16,-12 7 0-16,-13-1 0 0,-10 2 0 0,-10-1 0 15,-9 4 0-15,-12-1 0 0,-8-3 0 0,-6-1 0 16,-7 0 0-16,-6 3 0 0,2-7 0 0,-6 2-176 15,-5 0-32-15,-1 1-16 0,-3-3 0 0,-4 2 0 16,-1-4-288-16,-5 0-48 0,-1 0-16 0,-5 0 0 31,-4 2-1152-31,-1-2-256 0</inkml:trace>
  <inkml:trace contextRef="#ctx0" brushRef="#br0" timeOffset="5905.58">2013 11744 13823 0,'2'-8'1216'0,"0"6"-960"0,0-5-256 0,0 5 0 0,-2 2 896 0,3-2 128 0,3-2 16 0,2-7 16 0,7 1 1232 0,5-1 240 16,5 0 48-16,3 3 16 15,4 1-768-15,4 3-160 0,4 0-16 0,5 2-16 16,0 2-704-16,4-2-144 0,4 2-16 0,5-3-16 15,-3 3-144-15,3-10-32 0,-3 1 0 0,0 1 0 0,-4-3-128 0,-6 0-48 16,-4 3 0-16,-5 2 0 0,0-1-272 0,-4 3-128 16,-4 2 0-16,-5-5 128 0,-6 7-128 0,-4-2 0 15,-7 2 0-15,-1 2 0 0,-8 1 128 0,-3 1-128 16,-5 0 0-16,-4 0 128 16,-6 5 0-16,-6 1-128 0,-5-3 192 0,-11 3-64 15,-4 3-128-15,-6 0 0 0,-3-2-160 0,-3-3 160 0,1 1-240 0,1-5 48 0,-1 0 16 0,-6 0 0 31,1 1 176-31,3-5 0 0,13 2 0 0,7 2 128 0,1 0-128 0,9 1-192 0,3 1 64 0,8-4 0 16,1 0 128-16,8 0 0 0,3 3 0 0,7-5 0 31,5 0 0-31,3 0 0 0,3-5 0 0,6 1 0 16,4 2 0-16,5-2 0 0,1 0 0 0,8 1 0 16,3-3-416-16,4 4 0 0,5 0 0 15,2 2-16320-15</inkml:trace>
  <inkml:trace contextRef="#ctx0" brushRef="#br0" timeOffset="6714.63">7257 11898 6447 0,'-2'-2'576'0,"0"-1"-576"0,-1 1 0 0,1 2 0 0,2-4 1536 0,-4 2 192 0,0-2 32 0,-5-5 16 0,-3 1 896 0,-6-9 176 0,-3 4 32 0,-2 2 16 16,-5 3-576-16,-6-3-112 0,-4 2-32 0,-5 3 0 15,-2 4-256-15,-2 0-64 0,5 0-16 0,-3 2 0 16,3 0-1168-16,-1 0-224 16,5 0-64-16,1 0 0 0,8 4-144 0,5-2-48 15,5-2 0-15,8 4 0 0,5-4-192 0,8 0 144 0,4 2-144 0,7 1 128 0,6-1 112 0,7 2 16 16,8-2 0-16,7 0 0 0,-3 5-256 0,4-5 0 16,5 2 0-16,2 0 0 0,-2 3 0 0,2-3 0 15,-4 2 0-15,4-1 0 0,4 1 0 0,-4 5 0 16,0-5 0-16,-2-4 0 15,-2 2 0-15,-5-4 0 0,1 0 0 0,-5-4 0 0,-2-2 0 0,-4-3 0 16,-5-1 0-16,-3-3 0 0,-8 2 0 0,-1-2 176 16,-4-2-176-16,-7 3 160 0,-2-5-160 0,-6 2 0 0,-5 0 144 15,-6 2-144-15,-7-2 0 0,-3 7 0 16,-3-1 0-16,-8 3 0 0,-7 6 0 0,-6-5-208 0,0 10 16 0,-5-3 16 16,7 2 176-16,0 0-160 0,-4 7 160 0,4 0-160 15,2-3 16-15,7 1 0 0,6 1 0 0,6-3 0 16,4 3-32-16,5 1 0 0,7-7 0 0,5 3-11552 15,3-5-2320-15</inkml:trace>
  <inkml:trace contextRef="#ctx0" brushRef="#br0" timeOffset="16686.13">2586 13345 8287 0,'-6'7'736'0,"1"-5"-592"0,1 0-144 0,0 2 0 0,-1-4 416 0,1 2 48 0,0 3 16 0,-5-1 0 0,-3 2 1696 0,-5-4 320 0,-7 7 80 0,-1-5 16 16,-1 2-336-16,-2-6-64 0,3 3-16 0,-5-3 0 15,-2 0-576-15,0-3-128 0,0-1-32 0,-2 0 0 16,2 4-144-16,0-2-16 0,2-5-16 0,3 3 0 16,1 4-496-16,3-4-112 0,1 2-16 0,1 0 0 15,0 0-288-15,2-3-64 0,-1 3-16 0,6 2 0 0,1-6-144 16,2 2-128-16,5-1 192 0,4-1-192 0,4 2 192 15,2-3-192 1,2 1 192-16,7 2-192 0,4-3 160 0,4 3-160 0,3 2 128 0,1 2-128 0,7 0 128 0,2 2-128 16,-2 2 0-16,5-2 128 0,-3 5-128 0,0-3 0 15,2 0 0-15,-2 1 0 0,0-3 0 0,-4-2 0 16,-2 0 0-16,-5 0 0 0,-2-2 0 0,-4-1 0 16,-2 1 0-16,-4 2 0 0,-5-6 0 0,-1 4 0 0,-1 0 0 0,-6-5 0 31,0 3 0-31,-5-2 0 0,-6 1 0 0,-1 1 0 0,-8-2 0 0,-1 1 0 0,-5-1-144 0,-4 2 144 31,-4 2-240-31,-2 2 16 0,-3 0 0 0,1 2 0 0,1 0 224 0,1 4-144 0,2-6 144 0,2 5-128 16,2 1 128-16,2-6 0 0,4 4 0 0,5 3 0 15,4-7 0-15,4 2 144 0,5 0-16 0,4-2-128 16,1 0 256-16,6-2-48 0,1 0-16 16,6-3 0-16,3 3-192 0,2-2 128 0,6-2-128 15,3 1 0-15,-1-5 0 0,5 3 0 0,2 1-176 0,2 2-18080 16</inkml:trace>
  <inkml:trace contextRef="#ctx0" brushRef="#br0" timeOffset="19179.98">7770 10167 5519 0,'-8'-4'496'0,"-1"1"-496"0,3-1 0 0,-1 2 0 0,5 0 608 0,-6 0 32 0,-7-7 0 0,-9 1 0 0,-5-3 1344 0,-10-8 288 16,-3 0 48-16,1 2 16 0,5-2-64 0,0 6-16 0,4-2 0 16,-4 4 0-16,1 5-720 0,4 6-128 0,-4 0-48 15,1 2 0-15,-4 7-416 0,0 5-96 0,-1 6-16 0,-3 5 0 16,1 3-192-16,1 2-64 0,6-1 0 0,0-1 0 15,-3 8 0-15,1 9 0 0,2 4 0 0,0 2 0 16,2 7-32-16,2 1-16 0,3 7 0 0,1 4 0 16,3-1-160-16,-1 1-48 0,1 4 0 0,1 3 0 15,1 4-192-15,2 6-128 0,4 5 128 0,2 3-128 16,7 1 240-16,6-6-32 0,6-3 0 0,7-6 0 16,0-7-80-16,6-3-128 0,9 5 176 0,8-5-176 15,9-1 144-15,8-2-144 0,11-4 0 0,2-9 144 0,8-2-144 0,3-12 160 16,6-5-160-16,0-4 160 0,5-9-160 0,-3-3 0 15,2-3 144-15,3-7-144 0,1-3 0 0,-1-7 128 16,-3-5-128-16,-2-5 0 0,5-3 0 0,1-8 144 16,7-7-144-16,0-2 0 15,0-6 144-15,-4-2-144 0,-3-1 0 0,-14 1 144 16,-9 2-144-16,0-13 0 0,1-7 0 0,-1-3 0 16,-7-7 0-16,-3 2 0 0,-7-8 0 0,-8 1 0 0,-7 1 0 0,-6-4-144 0,-7-3 144 0,-6 0-208 15,-4 3 208-15,-7-5 0 0,-6-15 0 16,-6-1 0-16,-5 3 0 0,-10-4 0 15,-7-4 0-15,-6 0 0 0,-6-2 0 0,-5 4 0 0,-4 4 0 0,-6 3 0 16,-5 10-128-16,-6 8 128 0,-2 14 0 0,-7 4-144 16,-1 12-96-16,-5 0-16 0,-4 9 0 0,-1 2 0 15,-1 7 256-15,4 4-176 0,0 6 176 0,6 4-160 16,11 7 160-16,0 4 176 0,0 2-48 0,4 6 0 16,7-3-128-16,8 3-224 0,2 3 48 0,11-5-17664 15</inkml:trace>
  <inkml:trace contextRef="#ctx0" brushRef="#br0" timeOffset="20165.81">4430 13096 6447 0,'0'4'576'0,"0"1"-576"15,0-5 0-15,-2 2 0 0,2-2-272 0,0 0-176 0,-2 2-16 0,0-2-16 0,2 0 1632 0,-2 2 320 0,0-2 64 0,2 0 0 0,0 0 752 0,0 0 144 16,0 0 16-16,0 0 16 16,0 0-608-16,0 0-128 0,23-28-32 0,-19 22 0 0,-1 2 16 0,-1 2 0 15,0 0 0-15,-4-1 0 0,2 3-272 0,-5 0-48 16,-1 0-16-16,-5 3 0 16,3-1-240-16,-5 2-48 0,-2-2-16 0,0 4 0 15,-2-1-560-15,0 1-96 0,-6-2-32 0,-3 3 0 16,-1-1-144-16,-5 5-48 0,-5-7 0 0,1 2 0 0,2-3-64 0,2 1-128 15,-2 0 176-15,0-2-176 0,4 0 192 0,0-2-192 0,3 2 192 0,3-2-192 16,7 5 192-16,2-5-192 0,3 0 192 0,1 0-192 16,4 0 128-16,1 2-128 15,2 0 0-15,0 0 0 16,1 2 0-16,1-4 0 0,2 0-192 0,0 2 48 16,5 3-352-16,-1-5-64 0,2 2-16 0,3 0-11824 15,4 0-2368-15</inkml:trace>
  <inkml:trace contextRef="#ctx0" brushRef="#br0" timeOffset="23066.49">5221 14559 13823 0,'-2'0'1216'0,"-1"0"-960"0,3-2-256 0,0 2 0 0,0 0 1488 0,0 0 256 0,0 0 48 0,0-3 16 0,0 3 240 0,0-2 32 16,3 2 16-16,-3 0 0 0,0 0-752 0,0 0-128 15,0 0-48-15,38-15 0 0,-23 9-192 0,2 0-32 16,10-5-16-16,-1 3 0 0,-3 1-304 15,3 1-64-15,-3-5-16 0,3 7 0 16,-5 2-160-16,3 0-16 0,1 2-16 0,1 2 0 0,-1 4-32 0,-1-4 0 16,4 7 0-16,-1-3 0 0,-5-2-128 0,3-1-48 15,7 1 0-15,4 0 0 0,7-4-144 0,2 0 0 16,1 0 0-16,1-4 128 0,0-3-128 0,-2 3 0 16,4-9 0-16,-2 5 0 0,2-1 0 0,-2 5 0 0,-5-4 0 0,1 5 0 15,2 3 0-15,-3-4 0 16,1 8 0-16,-1-4 0 15,5 5-336-15,-2 1-112 0,0-2 0 0,1 1-16 0,1 3 720 0,2-6 160 0,-8 2 32 0,4 3 0 16,-1-5-448-16,1-2 0 0,-2 2 0 0,-3-2 0 31,3 0 0-31,-5 0 0 0,2-2 0 0,-3-2 0 0,1-1 0 0,2-1 0 0,5 2 0 0,0-3 0 32,4 3 0-32,-4 2-192 0,-3-4 0 0,-1 4 16 15,3-1 320-15,-1 3 64 0,2-4 16 0,0 2 0 16,-5 0-224-16,-4 2 144 0,-2 0-144 0,-2 0 128 15,2 2-128-15,5 0 0 0,-1 2 0 0,2 1 128 16,3-3-128-16,-2 2 0 0,1-2 0 0,-4 0 128 0,3 0-128 0,2 1 0 16,-1-1 0-16,3 4 128 0,0-6-128 0,1 6 0 15,1 1 0-15,-4-3 0 0,-1 0 0 0,-1-4 0 16,4 0 0-16,2 0 0 0,2 0 0 0,0 0 128 16,-3 0-128-16,-3-4 0 0,-7 2 128 0,3 2-128 15,1 2 0-15,3 2 128 0,-1-4-128 0,1 5 0 0,2 7 0 16,-3-1 0-16,3 2 0 0,-5 0 0 0,1 2 128 0,-3-1-128 15,-2 1 0-15,-4-2 192 16,0 2-192-16,0-2 192 0,-2 0-192 0,-2-1 0 0,-3-1 0 0,1-7 0 16,1 5 176-16,-1-5-48 0,0-4-128 0,-3 0 192 15,3-2-192-15,-3-2 0 0,0-3 128 0,1-1-128 16,-3 1 0-16,0-3 0 0,-3 3 0 0,-1-1 0 16,-5 1 0-16,-1 3 0 0,-2 2 0 0,-3-4 0 15,0 6 0-15,-1-3-128 0,-3 3 128 0,0 0-160 16,-2 3-352-16,-2-3-64 15,-3 6 0-15,1-6-17584 0</inkml:trace>
  <inkml:trace contextRef="#ctx0" brushRef="#br0" timeOffset="100915.41">7906 17254 16575 0,'3'2'1472'0,"-1"0"-1168"0,0 2-304 0,0-4 0 0,0 0 1312 0,2 3 208 0,7 1 32 0,6 2 16 16,9 3 512-16,8-3 96 0,4-2 32 0,7-4 0 16,0 0-640-16,1-4-128 0,3 0-32 0,-4 2 0 15,-2 0-576-15,-7-1-112 0,-4-1-16 0,-4 2-16 16,-3 2-528-16,-4 2-160 0,3 2 0 0,-5 1 0 16,-2 1 0-16,-2-2 0 0,2-2 0 0,-2-2-11264 15,0 0-2112-15</inkml:trace>
  <inkml:trace contextRef="#ctx0" brushRef="#br0" timeOffset="101734.1">9306 17269 11055 0,'-2'-7'976'0,"-3"1"-784"0,3 2-192 0,2 0 0 0,0 1 1168 0,0-1 192 0,0-6 48 0,0-12 0 16,5 1 464-16,1-2 112 0,5 1 0 0,4 3 16 16,6 2-64-16,7 4-16 0,-1 3 0 0,5-1 0 15,4 7-256-15,-2 2-64 0,3 2-16 0,-1 0 0 16,0 4-784-16,-4 2-160 0,-2 3-16 0,0-1-16 15,-3 3-384-15,-1 0-80 0,-3-5-16 0,-1 5 0 16,-3-5-128-16,-4 0 0 0,0 3-160 0,-3-5-16928 16</inkml:trace>
  <inkml:trace contextRef="#ctx0" brushRef="#br0" timeOffset="102435.09">10590 17213 4607 0,'-4'-4'400'0,"2"2"-400"0,2 0 0 0,0 0 0 0,0 2 1408 0,2-4 208 0,-2-1 48 0,2 3 0 0,2-4 960 0,5 2 208 16,6 4 48-16,0 2 0 0,6 0-544 0,2 4-96 31,5 1-32-31,2-3 0 0,4 0-832 0,2-4-160 0,5-2-48 0,1-4 0 0,-1-5-640 0,1-2-128 16,3-2-16-16,-4-2-16 15,-1 0-368-15,-2 0 144 0,1 2-144 0,-1-2 0 16,0 2-448-16,-4 3-208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2:56:55.55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2094 8702 7359 0,'-17'7'656'0,"8"-3"-528"0,3-4-128 0,0 0 0 0,3 2 240 0,1-2 16 0,0 0 0 0,0-2 0 0,-2 2 1664 0,2-4 320 0,-1-1 80 0,1 3 16 15,4-8 160-15,3 3 16 0,3-4 16 16,-1 1 0-16,3 1-768 0,1-1-160 0,2 1-16 16,0-1-16-16,-3 3-640 0,3-1-128 0,-5 1-32 0,5 3 0 15,0 0-384-15,2 2-96 0,0 2-16 0,2 0 0 16,6 0-144-16,1 0-128 0,1-5 192 0,1 5-192 15,4 0 256-15,-3 0-64 0,-1 5-16 0,2-5 0 16,4 0 80-16,0 2 0 0,-3 0 16 0,1 4 0 16,-2-6-80-16,0 4 0 0,3-1-16 0,1 1 0 15,0-2 0-15,2 0 0 0,-2 5 0 0,0-7 0 16,2 4-176-16,1 2 128 0,-1-4-128 0,-2 3 128 16,0-1-128-16,2-2 128 15,2 2-128-15,0-4 128 0,2 0-128 0,3 0 128 0,1 0-128 0,3 0 128 0,0 2-128 0,-5-2 0 16,1 2 0-16,-5 5 0 0,-2-7 0 0,0 4 0 15,2 2-160-15,-2-1 160 16,1 1 0-16,1 1 0 0,0-1 0 0,2 0 0 16,5 3 0-16,-1-7 0 0,3 2 0 0,2 0 0 15,2-1 0-15,2 1 0 0,0 0 0 0,3-4 0 0,-1 2 0 0,0 2 0 16,0-4 0-16,1 3 0 0,1-1 0 0,-2 4 128 16,0-6-128-16,-4 2 0 0,-2 0 192 0,0 1-192 15,4 1 192-15,3-2-192 0,-1 2 208 0,2 0-64 0,3-4-16 0,1 3 0 16,-1 3-128-16,1 2 160 0,-1-3-160 0,-1 1 160 15,-3 5-160-15,-1-7 0 0,0 2 0 0,5-1 0 16,-3-3 0-16,3-2 0 0,-1 0 128 0,5-2-128 16,-3-3 0-16,3 1 0 0,-4 0 0 0,4 2 0 15,1-7 0-15,-1 7 128 0,-2-4-128 0,-7 6 0 16,-2 0 0-16,0 2 128 0,-2 2-128 0,5-2 0 16,-1 0 0-16,0 0 128 0,7-2-128 0,-1 0 0 15,1 0 0-15,2-2 0 0,2 0 0 0,2 2 0 16,-5 0 0-16,-3 0 0 15,-3 2 0-15,1-2 0 0,-5 2 128 0,0 3-128 0,2-5 0 0,3 2 128 0,-3-2-128 0,2-2 0 16,3 2 0-16,-1-9 0 0,3 7 0 0,-1-4 0 16,1 1 0-16,-2 5 0 15,-3-4 0-15,-2 2 0 0,-4 2 0 0,-4 0 0 0,-5 0 0 0,3 0 0 16,-2 0 0-16,-1-2 0 0,-2 2 0 0,-4 0 0 16,0-2 0-16,-4 2 0 15,0-2 0-15,-4 4 0 0,-5 0 0 0,-4 0 0 0,0 4 0 0,-4-3 0 16,-3 1 0-16,-3 2 0 0,-1-2 0 0,-1 1 0 0,-3 1 0 15,0-2 0-15,-2-1 0 0,2 1 0 0,-2-2-144 0,0 2 144 32,-2 0-800-32,-2-1-96 0,1 1-32 0,-3 2-10592 0,0 3-2112 0</inkml:trace>
  <inkml:trace contextRef="#ctx0" brushRef="#br0" timeOffset="2236.96">4230 10026 2751 0,'0'-2'256'0,"0"2"-256"0,0-4 0 0,0 2 0 0,0 0 736 0,2 0 96 0,-2-7 32 0,2-2 0 0,1-1 560 0,-1-3 112 16,2-2 32-16,0 0 0 0,1 4 464 0,1 2 80 16,-4 3 32-16,0 1 0 0,0 1-496 0,-2 6-112 15,-2 0 0-15,2 0-16 0,-2 0-400 0,0 6-80 16,0-4-16-16,0 7 0 16,2-3-192-16,-2 1-64 0,2-7 0 0,0 0 0 0,0 0-144 0,2 36-48 15,2-25 0-15,0-5 0 0,0 0-208 0,3 3-48 16,1-3-16-16,1 1 0 0,2-3-112 0,-1 0 0 15,3 3-16-15,2-5 0 0,-2 2-176 0,4 0 0 0,-2 0 144 0,2-1-144 16,-5 1 128-16,5-2-128 0,3 2 160 0,-1 3-160 16,2-1 0-16,2 3 0 0,-1-5 0 15,1 2 0-15,1 1 0 0,1 3 0 0,1-6 0 0,1 5 0 16,1-1 0-16,2 3 0 0,0-7 0 0,2 5 0 16,0 2 0-16,-2-3 0 0,1 3 0 0,1-3 0 15,0 3 0-15,2 0 0 0,1-1 0 0,-6-3 0 16,-7 1 0-16,3-6 176 0,5 5-176 0,6 1 160 15,3 3-160-15,-3-5 128 0,0 1-128 0,-4 1 128 16,2-2-128-16,2-1 0 16,3 1 0-16,-1 0 128 0,2-1-128 0,-1-1 0 0,1 2 0 0,1-1 128 15,3 1 0-15,3-4 0 0,-2 5 0 0,2-5 0 0,2 4 16 0,0-4 0 32,2 0 0-32,-2 0 0 0,-2 3-16 0,-3-5-128 0,1 0 192 0,0 0-64 0,4 0 32 0,-2 0 0 15,4 0 0-15,0 0 0 0,7-5-160 0,-3 1 128 16,0 2-128-16,1-2 128 15,-3 2-128-15,2-3 0 0,3 1 0 0,1 2 0 0,3-4 0 0,0 1 0 16,-2-1 128-16,-5 2-128 16,-4-1 0-16,2 3 0 0,5-2 0 0,-1 0 128 0,1 0 0 0,-1 1-128 15,3 1 192-15,-2 2-64 16,-1 0-128-16,-2 0 0 0,3 0 0 0,-7 2 0 0,-8 1 0 0,1-1 0 0,3 0 0 0,2 2 0 16,0-2 0-16,-2 2 0 0,2 1 0 0,2-3 0 15,0 6 0-15,3-3 0 0,-1 1 128 0,-2 0-128 16,0 1 0-16,0 1 0 0,0-1 0 0,0-1 0 15,-2 3 0-15,-2-3 0 0,-2 0 0 0,0-1 0 16,4 1 0-16,0 0 0 0,-5 1 0 0,1-3 0 16,0 0 0-16,0-2 0 0,1 1 0 0,-1-1 0 31,4 2 192-31,0-4-64 0,0-4 0 0,-2 4 0 0,-2 0 0 0,-1 0 0 16,3-2 0-16,-4 2 0 0,-5 0-128 0,3 0 0 0,-1-3 0 0,1 3 0 15,-3 0 128-15,-2-2 0 0,-2 2 0 0,0 0 0 16,0-4-128-16,3 2 0 15,3-2-192-15,-2 4 192 0,1-7 0 0,-3 3 0 0,2 0 0 0,-4-1 0 0,1 3 0 0,-6 2 0 16,1 0 0-16,-2 0 128 0,-3 0-128 0,3-4 0 16,0 4 0-16,-5 0 128 15,1 0-128-15,-3 0 0 16,0-2 0-16,1 2 0 0,-1 0 144 0,2-6-144 16,-1 3 160-16,1 1-160 0,-4 2 0 0,2-6 128 15,3 4-128-15,-1 0 0 0,1 2 0 0,-3-5 0 16,-2 3 0-16,-2 0 0 0,-2 2 0 0,0-2 0 0,0 2-144 0,-2-4 144 15,0 2 0-15,-1 0 0 0,-1-1 0 0,-2 3 0 16,-3-2 0-16,-2 2 0 0,-2 0-128 0,-4 0 128 31,2 2-384-31,-4 1-48 0,0-1 0 0,-3 0-17184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3:01:20.25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9879 8423 9215 0,'2'-2'816'0,"0"0"-656"0,0-2-160 0,0 2 0 0,3 0 1216 0,-1-1 192 0,2-1 64 0,7-2 0 16,8-7 768-16,9-2 176 0,8-4 16 0,5 0 16 0,6 0-784 16,2-1-144-16,2 1-48 0,5 6 0 0,-3-4-480 15,1 7-96-15,-1 1-32 0,3 7 0 0,-1-4-256 0,3 6-48 16,8 0-16-16,2 6 0 0,5-4 0 0,6 7 0 15,10 1 0-15,5-1 0 0,4 2-112 0,0-3-32 16,-2-6 0-16,-6 0 0 16,-9 5-128-16,-4-1-16 0,-5 5-16 0,1-1 0 0,2 1-240 0,-5 0 0 15,-4-1 128-15,-10-3-128 0,-12-7 0 0,1 0 0 16,0-7 0-16,-4-3 0 16,-3-7 0-16,-6-2 0 0,-4 2 0 0,-4-5 144 0,-7 1-144 0,-6 0 0 0,-5 1 0 15,-6 1 0 1,-4 2-448-16,-6 5 16 0,-5 1 16 0,-2 2-16064 0</inkml:trace>
  <inkml:trace contextRef="#ctx0" brushRef="#br0" timeOffset="53293.31">7246 11278 7359 0,'0'0'656'0,"0"-2"-528"0,0-2-128 0,-2-1 0 0,2 3 688 0,-2-2 96 0,0-2 32 0,0-5 0 0,0-2 640 16,-3 1 128-16,3-1 16 0,0 2 16 0,2 5-352 0,-2-1-80 15,2 5-16-15,0 2 0 0,-2 2 112 0,2 5 0 16,0 1 16-16,-2 7 0 0,2 2-176 0,0 4-32 16,-2 7-16-16,-1 2 0 0,1 4-624 0,0-2-128 15,-2-2-32-15,0 2 0 0,-1 0-96 0,-1-5 0 16,2-1-16-16,-1-3 0 0,1-1 80 0,0-5 0 15,2-3 16-15,0-1 0 0,0-4 0 0,2-3 0 16,0 1 0-16,2-7 0 0,2 4-32 0,2-8-16 0,1-1 0 16,1-1 0-16,3 4 144 0,2-9 16 0,4 3 16 0,0-1 0 15,2 1 144-15,0 1 32 0,2 1 0 16,-1-1 0-16,-1 3-320 0,2 4-64 0,2-4-16 0,1 4 0 16,-1 0-176-16,3-2 0 0,2 2 0 0,1-2 0 15,3 2 0-15,0-3 0 0,0 3 0 0,2-4 0 16,0 4 0-16,-2 4 0 15,-2-4 0-15,-2 3 0 0,0 1 0 0,-5 0 0 16,-2 3 0-16,-4-3 0 0,-2 0 0 0,-4-2 0 0,-3-2 0 0,-3 2 0 16,-1 0 0-16,-2-2 0 0,-2 3 176 0,-2-3-176 15,2-3 400-15,-4 1-16 0,1-2 0 0,-1 0 0 16,0-5-96-16,4 9-32 0,0 0 0 0,0 0 0 16,-19-40-80-16,17 21-32 0,0 2 0 0,-3-3 0 15,3 6-16-15,0-8 0 0,0 5 0 0,2 0 0 0,-2 0-128 0,2 2 0 16,0-2 0-16,0 2 0 0,0 0 0 0,0-4 128 15,0 0-128-15,2 0 0 0,4-2 0 0,-1 2-192 16,-1 1 0-16,0 1 16 16,5 0-672-16,-3 0-144 0,5 7-32 0,-3-1-15936 0</inkml:trace>
  <inkml:trace contextRef="#ctx0" brushRef="#br0" timeOffset="57877.09">9534 11559 33807 0,'2'0'736'0,"4"-4"160"0,3 4 16 0,-5 0 48 0,0 0-768 0,1-2-192 0,3 0 0 0,3-1 0 0,6-1 0 0,6 0 176 0,3-2-176 0,-1-1 160 0,3 3-160 0,-5 2 0 0,1-2 0 0,-3 4 0 0,3 0 0 0,-1 0 0 16,3 4 0-16,-1-4 0 0,-1 0 0 0,1 0 0 16,1 0 0-16,1 0 0 0,3 4 0 0,-4-4 0 15,1 2 0-15,-1-2 0 0,2 0 0 0,2 0 0 16,-1-2 128-16,3-2-128 0,-2 0 160 0,0-1 0 15,-2 3 0-15,-1 2 0 0,-1 0 48 0,-1 0 16 0,-1 0 0 16,1 0 0-16,-1 0-224 0,-3 0 144 0,3 2-144 16,-1 0 128-16,0 1-128 0,1 1 0 0,4-4 0 0,-1 2 0 15,3 2 0-15,0-4 0 0,2 0 0 0,-2 0 0 16,2-2 0-16,-3 0 0 16,3 2 0-16,-2-2 0 0,4-2 0 0,-2 1 0 0,0 1 0 0,0 0 0 15,0 2 0-15,0 0 0 0,-4 0 0 0,-1 2 0 16,1 0 0-16,-2 5 0 0,-1-7 128 0,-1 4-128 15,-1 0 0-15,-2 1 0 0,1-1 0 0,1 0 0 16,-2 2 0-16,1-3 160 0,1 1-160 0,3 0 160 16,-1-4 208-16,1-4 32 0,-3 2 16 0,1 2 0 0,-3-2-160 0,2-1-16 15,-1 3-16-15,-1-4 0 0,0 2-64 0,1 0-16 16,-1 2 0-16,2-2 0 0,-1 2 96 0,-1-4 16 16,-2 1 0-16,0 1 0 0,-2 0-256 0,-2 2 0 15,-2-2 128-15,0 2-128 0,-5 0 0 0,1-2 0 16,-3 2 0-16,-2-2 0 0,3 2 192 0,-3-4-48 15,0 1-16-15,-1 1 0 0,1 0 32 0,-2-2 0 16,2 0 0-16,-2-3 0 16,3 1-160-16,-1-1 0 0,0 1 144 0,0-2-144 0,1 1 0 0,-1-3 0 15,0-1 0-15,0 0 128 0,1 1-128 0,-1-1 0 16,0-2 0-16,-2-2 0 0,3 0 0 0,-3 3 0 0,0-5 0 0,0 2 0 16,0-2 0-16,-2 2-160 0,0 2 160 15,0 2-208 16,-2 3-784-31,0 6-160 0,-2-5-16 0,-1 9-15872 0</inkml:trace>
  <inkml:trace contextRef="#ctx0" brushRef="#br0" timeOffset="97996.3">9696 12517 5519 0,'0'0'496'0,"0"0"-496"0,0-4 0 0,-2 4 0 0,2 0 832 0,0 0 64 0,0 0 0 0,0-2 16 0,0 2 1584 0,0-2 304 0,2 2 64 0,-2 0 16 0,0 0-960 0,0 0-176 16,0 0-32-16,0 0-16 0,0 0-416 0,0 0-96 15,19 36-16-15,-19-23 0 16,0 1-352-16,0 4-80 0,2-1-16 0,-4 2 0 0,0 0 32 0,0 0 0 31,-3 2 0-31,-1-2 0 0,2 5-336 0,-3-5-64 0,3 0-16 0,0-2 0 16,2 2-80-16,-1 1-32 0,3-8 0 0,0-1 0 16,3-2-224-16,-1-3 144 0,2-6-144 0,-2 0 128 15,2 0-128-15,1-4 0 0,1-3 0 0,0 1 0 16,-1 2 256-16,1-3 0 0,5-3 16 0,-1-1 0 15,5 0 48-15,-2 1 16 0,0 3 0 0,2 1 0 16,-2 2-128-16,1-1-16 0,3 3-16 0,3 0 0 16,-5 2-176-16,-1 2 128 0,4 0-128 0,1 3 128 15,0-1-128-15,0 2 0 0,2 1 0 0,1-3 0 16,-1 2 0-16,0-4 0 0,3 7 0 0,-1-7 0 0,3 2 0 0,-1 1 0 16,-4-3 0-16,3-2 0 15,1 2 0-15,1-2 0 0,0 0 0 0,-3-2 0 0,-4 0 0 0,-2 2 0 16,0-5 0-16,0 3 0 0,-4 2 0 0,0-2 0 15,0 4 0-15,-5 0 0 0,3 3 0 0,-5-3 0 16,-2 6 0-16,1-6 0 0,-3 3 0 0,-2-1 0 16,0-2 176-16,0-2-176 0,0 0 256 0,-2-2-64 15,-3-2 0-15,1-7 0 0,2 5-32 0,2 6-16 16,0 0 0-16,-8-37 0 0,5 29-16 0,1-5 0 16,0-4 0-16,0 0 0 0,0 0-128 0,2 2 0 0,-2 2 0 15,2 3 0-15,0-1 0 0,0 0-224 0,0 1 48 0,2-3 16 31,0 2-896-31,0 1-176 0</inkml:trace>
  <inkml:trace contextRef="#ctx0" brushRef="#br0" timeOffset="134826.6">7478 14237 6447 0,'0'0'576'0,"-2"0"-576"0,2 0 0 0,-2 0 0 0,2 0 1104 0,0 0 112 0,0 0 32 0,-2 2 0 0,2 3 304 0,0-1 64 0,0 0 16 0,0-4 0 16,0 0-464-16,0 0-80 0,0 0-32 0,13 41 0 0,-11-26-160 15,-2-3-48-15,0 5 0 0,-2 2 0 0,2-4-352 16,-2 0-80-16,2 4-16 0,-2-4 0 16,2 2-144-16,0 0-16 0,0-4-16 0,2-2 0 0,0 4 16 0,0-5 0 15,0 1 0-15,0-2 0 0,2-1 32 0,1-2 16 16,3 1 0-16,1-3 0 0,3 0 272 15,1-2 48-15,2-2 16 0,4 0 0 0,-2 0-176 16,5-2-16-16,-3-2-16 0,4 0 0 0,-1 2-48 0,1-7-16 16,0 7 0-16,1-6 0 0,-1 1-112 0,3 1-32 15,-3-1 0-15,-1 3 0 0,-1 2-32 0,2-2-16 0,3-3 0 0,4 3 0 16,0 0-160-16,-1 0 160 16,-3 1-160-16,-3 3 160 0,-1 0-160 0,-3 0 0 0,-4 0 0 0,-3 0 0 15,3 3 0-15,-6-3 0 0,-3 2 0 0,-1 0 128 16,-3 2 160-16,-4-4 32 0,-3 0 0 0,-1 0 0 15,2 0 272-15,-1-6 64 0,-1-1 16 0,2-5 0 16,4 12-176-16,0 0-48 0,-5-52 0 0,8 27 0 16,1 1-240-16,2-1-48 15,-1 2-16-15,3-5 0 0,-2 2-144 0,1 5 0 0,-1 2 0 0,-2 4 0 16,3-2-720-16,-1 2-128 0</inkml:trace>
  <inkml:trace contextRef="#ctx0" brushRef="#br0" timeOffset="149762.47">1668 17271 5519 0,'-11'0'496'0,"1"-2"-496"0,3 2 0 0,3 0 0 0,0 0 1168 0,-7 0 144 0,-6-4 32 0,-13 1 0 15,-4-3 624-15,-2 2 128 0,2-5 16 0,6 7 16 16,7-4 192-16,4 4 48 0,4 2 0 0,4 0 0 16,3 4-112-16,4 0-16 0,4-2 0 0,0 7 0 15,7-5-880-15,1 5-176 0,3-3-32 0,6 2-16 16,5 3-512-16,6 0-112 0,4-1 0 0,6-1-16 16,9 4-176-16,4 4-48 15,3-5 0-15,1 6 0 0,9 1-16 0,2 0-16 16,5 0 0-16,12-2 0 0,13 0-240 0,11-2 0 15,6 2 0-15,-5-4 0 0,-1 0 240 0,-5-5-48 16,3 1-16-16,-15-5 0 0,-12 2-176 0,-9 1 0 16,-3-1 0-16,-8 3 0 0,-3 1 0 0,-6 1 0 15,-4 2 0-15,-7-3 0 0,-12-3 128 0,-4-1 64 0,-7-2 0 0,-5 1 0 16,-3-1 32-16,-7 2 16 0,0 1 0 0,-6-1 0 16,0 0-240-16,-7-1 0 0,-4 3 0 0,-4-2 0 15,-2-6 0-15,-9 5 0 0,-6-3 0 0,-9-2 144 16,-2-2-144-16,-8-3 0 0,-7 1 0 0,-6-6 0 15,0 3 0-15,-15-8 0 0,-11 3 0 0,-6-6 0 16,-5 6 0-16,-5-5 0 0,-5 0 0 0,0 0 0 16,10 4 0-16,-1 0 0 0,-3 5-128 0,9 3 128 15,8 1 0-15,7 2 0 0,8 2-144 0,9-2 144 16,9 0 0-16,8 2 0 0,10-5 0 0,7 3 0 16,13 2 0-16,8-4-128 0,9 4 128 0,12-2 0 15,11 2 0-15,11 0 0 0,15 6 0 0,12 1 0 16,16 3 0-16,8 1 0 0,8 2 0 0,7-5 0 0,4-1 0 15,2-1 0-15,5 0 176 0,4-1-176 16,6 1 128-16,-2 3-128 0,-2-3 0 0,-3-2 0 0,-5 3 0 0,3-3 0 16,7 4 0-16,-6 3 0 0,0 2 0 0,-11 2 0 15,-11-3 0-15,-8 1 0 0,-11 2 0 0,-6-8 0 16,-9 3 0-16,-12-8 0 0,-14 0-256 0,-10-2 32 16,-8 0 16-16,-7-2 0 0,-2 0 32 0,-9 2 16 15,-3-4 0-15,-10-2 0 0,-3-1 160 0,-9-8 0 16,-7 0 160-16,-8-2-160 0,-4 0 0 0,-11 0-240 0,-11-4 32 0,-12-5-18864 15</inkml:trace>
  <inkml:trace contextRef="#ctx0" brushRef="#br0" timeOffset="164163.03">13057 17916 18431 0,'-2'-4'1632'0,"-1"2"-1312"0,3-1-320 0,0 3 0 0,0 0 1280 0,3-2 176 0,-3-2 32 0,2-2 16 0,4-1-112 0,0-3-32 0,7-1 0 0,0-4 0 16,4 4-400-16,2 3-64 0,5-1-32 0,-1 3 0 16,5-5-224-16,-1 7-64 0,3 2 0 0,2-2 0 15,4 2-80-15,1 2-32 0,-1 0 0 0,4-2 0 16,5 2-224-16,4 2-48 0,4-2-16 0,1 0 0 15,5-2-176-15,1-5 0 16,-1 1 0-16,3-5 0 0,2 0 0 0,0 1 0 0,-2 3 0 0,4-3 0 16,2-1 0-16,2 7 0 0,5 0 0 0,2 2 0 0,3 4 0 0,4-2 0 15,-4 0 0-15,1 0 0 0,-4-2-128 0,6-3 128 16,7 3 0-16,1-2 0 0,1 2 0 0,1 4 0 16,5 2 0-16,0 3 0 0,0-3 0 0,-2 2 0 31,-11-4 0-31,1 3 0 0,1 1 0 0,2 2 192 15,7 3-32-15,-4-5 0 0,-3 5-32 0,-6-7 0 16,-4 3 0-16,-6-1 0 0,-1 1 0 0,-6-1 0 0,2 2 0 0,-6 3 0 16,-4 0 96-16,5-1 16 0,-1 3 0 15,-2 2 0-15,-7-2-240 0,0-3 128 0,-2 5-128 0,-2-8 0 16,-6 1 0-16,0 1 128 0,-1-1-128 0,3 3 0 16,0-3 0-16,-3 1 0 0,1 2 0 0,-7-7 0 15,-2 2 0-15,0 1 0 0,0-3 0 0,-2 2 0 16,0-4 0-16,-4 1 0 0,2-1 0 0,-5 2 0 15,1-4 0-15,-3 0 0 0,1 2 0 0,-3-2 0 16,-4 2-624-16,-2 5-64 0,0-3-16 16,0 4-15680-16</inkml:trace>
  <inkml:trace contextRef="#ctx0" brushRef="#br0" timeOffset="165545.63">19110 17912 11967 0,'-2'-5'1072'0,"-2"3"-864"0,-1-2-208 0,3 4 0 0,0 0 1456 0,0 0 240 0,-4-2 48 0,-5-2 16 16,2-3 160-16,-1 1 16 0,5 4 16 0,3 0 0 16,4 2-704-16,5 0-144 0,1 0-16 0,3 2-16 15,2 2-240-15,0 0-32 0,2 3-16 0,4-1 0 16,0 5-112-16,4-3-32 0,1-1 0 0,3 3 0 0,5-1-272 0,0-1-64 15,0 3-16-15,2-5 0 0,9 5-288 0,6 0 0 16,4-1 0-16,5 1 0 0,1 0 0 0,1-5 0 16,4 0 0-16,2 3 0 15,0-1 0-15,4 3 0 0,3 0 0 0,-1 4 0 0,3-5 0 0,-3 3 0 16,5 0 0-16,4 0 0 0,8-3 0 0,5 1 0 16,4-5 0-16,2 1 0 0,2 1 0 0,2-1-144 15,3-5 144-15,8 0 0 0,11-6 0 0,1-1 0 0,1 3 0 0,-6-4 0 16,-1 4 0-16,3-1 0 0,8-1 0 0,2-2 0 15,6 2 224-15,-5-1-32 0,-10 5 0 16,3-2 0-16,2 2 48 0,6 0 0 0,7-4 0 0,0 2 0 16,-5 0-112-16,-2 0-128 0,1 2 176 0,-3-7-176 15,2-1 128-15,-6-1-128 0,-2 5 0 0,-7-5 0 16,-8 7 0-16,-6-2 0 0,4 2 0 0,-5-2 0 16,1-3 0-16,-7 3 0 0,-9 0 0 0,-12 2 0 15,-6 2 0-15,-3 0 0 0,-2 2 0 0,-8 2 0 16,-7 0 0-16,-8 3 0 0,-9-1 0 0,-6 0 0 15,-7 3 0-15,-2 2 0 0,-6-1 0 0,-2-1 0 16,-2-1-624-16,-5 3-80 0,0-1 0 0,-6 1-16 16,0-4-816-16,-4 3-144 0,0 1-48 0,-5 2-11872 15</inkml:trace>
  <inkml:trace contextRef="#ctx0" brushRef="#br0" timeOffset="-189477.4">9983 9988 8287 0,'2'-11'736'0,"-2"5"-592"0,2 0-144 0,-2 1 0 0,0 1 624 0,0 2 80 0,0-2 32 0,-2-3 0 15,-2-8 1056-15,-2-4 192 0,-1-6 64 0,-5-1 0 0,-3-4 160 16,0 1 32-16,-2 3 16 0,-3 0 0 0,-1 5-704 0,0 4-144 16,0 0-16-16,-3 0-16 0,1 4-416 0,1 5-64 15,-1 4-32-15,-3-3 0 0,1 7-336 0,-3 0-64 16,0 0-16-16,-1 0 0 0,1 9-320 0,-2-1-128 15,-2 5 0-15,-2 6 144 16,0 5-144-16,-2 3 0 0,0 9 0 0,2-4 0 0,-1 9 0 0,4-3 0 16,3 0 0-16,-2 9 0 15,4 6 0-15,1 5 0 0,4-5 0 0,-1 7 0 0,3 6 0 0,2 6 0 0,-2 9 0 0,4 4 0 16,0-4 0-16,2-4 0 0,1-5 0 0,3-8 0 16,3-4 0-16,1 1 0 0,3 5 0 0,2 0 0 15,2-4 368-15,5 0-16 0,6 2 0 0,-1-9 0 16,7 5-96-16,1-9-32 0,3 2 0 0,3-4 0 15,1-2-96-15,3-3-128 0,6-5 176 16,3-5-176-16,1-2 256 0,5 0-64 0,4-9-16 0,0 3 0 16,6-3-16-1,-1-4 0-15,-3-2 0 0,-2-6 0 0,2-5-160 0,4-1 192 0,5-5-192 0,-1-5 192 16,1-1-16-16,4-11 0 16,8-4 0-16,1-1 0 0,-1-5-48 0,-4-5-128 0,-4-4 192 0,-6-3-64 15,-5-6-128-15,-2-3 0 16,-2-4 0-16,-6-1 0 0,-5 4 0 0,0-8 0 15,-4-1 0-15,-4-8 0 0,0-8 0 0,-2-9 0 0,-3-5 0 0,-5-3 0 0,-3 4 0 0,-7-5 128 16,-1 7-128-16,-7 6 128 0,-2 9-128 0,-4 0 0 16,-3-3 0-16,-3 3 128 0,-5-4-128 0,-5 5 0 15,1 8 0-15,-4 5 0 0,-3 7 0 0,-3 9 0 16,-6 4 0-16,-3 8 0 0,-7 0 0 0,-2 7 0 0,-4 6 0 0,-4 5 128 31,0 7-128-31,-5 3 0 0,-4 5 0 0,0 7 128 16,5-1-128-16,1 4 0 0,-2 4 0 0,7 0-176 15,6-2-16-15,5 5-16 0,3 1 0 0,5 0 0 32,7 3-1072-32,1 2-224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3:06:44.02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1576 4547 9215 0,'2'-15'816'0,"-2"0"-656"0,0 6-160 0,0 7 0 0,3-4 1024 0,-3 1 192 0,2-9 16 0,0-8 16 0,0 3 208 0,2-2 32 16,3 10 16-16,-3 13 0 0,2 11-608 0,-1 11-128 15,-1 10-32-15,-2 15 0 0,0 21-32 0,0 9 0 16,-2-3 0-16,0 14 0 0,-2 12 144 0,-2 17 32 0,0 13 0 0,-1 15 0 15,1 15-176-15,0-5-16 0,-1-10-16 0,3-2 0 16,2 0-176-16,0-13-48 0,0-9 0 0,0-25 0 16,2-21-144-16,3-7-48 0,-1-10 0 0,0-16 0 15,3-8 32-15,-3-16 0 0,0-10 0 0,-2-14 0 16,0-13 112-16,1-15 32 0,-1-13 0 0,-2-10 0 16,0-17 48-16,0-16 16 0,0-12 0 0,2-4 0 15,0 2-304-15,2-7-48 0,3-8-16 0,1-17 0 16,3-9 0-16,2-8-128 0,1 2 192 0,1 2-64 15,2-4-128-15,0 8 160 0,0 7-160 0,1 17 160 0,-6 13-160 16,-1 16 0-16,-3 14 0 0,-3 16-176 16,-5 11-400-16,-2 15-96 0,-5 13-16 0,-1 10 0 15,-3 11 64-15,-2 13 16 0,-2 12 0 0,-2 16 0 0,0 10 368 0,0 21 80 16,-2 20 16-16,4 18 0 0,2-5 144 0,1 22 192 16,1 20-32-16,0 24-16 0,7 22 48 0,2 1 0 15,4-11 0-15,2-6 0 0,7-5 32 0,2-10 16 16,2-13 0-16,-3-25 0 0,1-20-240 0,-4-21 0 15,-3-15 0-15,-2-13 0 0,3-16 0 0,-3-14 0 0,2-10 0 0,-1-10 0 32,-1-8-784-32,0-7-208 0</inkml:trace>
  <inkml:trace contextRef="#ctx0" brushRef="#br0" timeOffset="28716.99">11285 9818 911 0,'-13'0'0'0,"6"0"0"0,3 0 0 0,0-5 0 0,2 3 2208 0,0 0 352 0,0 0 80 0,-3-4 16 0,3-3-1040 0,-6-4-208 0,3-6-32 0,-1 2-16 0,2 0-208 0,2 2-32 15,-1 2-16-15,1-1 0 16,0 3 240-16,2 2 64 0,2 1 0 0,0 2 0 0,-2-1-16 0,0 7 0 16,3 0 0-16,-3 0 0 15,2 0-528-15,-2 0-96 0,2 0-32 0,0 2 0 0,2 3-176 0,-2-1-48 16,5 2 0-16,-7-6 0 15,0 0-48-15,0 0-16 0,0 0 0 0,38 2 0 0,-29-2-80 0,1-2-32 0,3 2 0 16,0 0 0-16,0 0-112 0,-1 0-32 16,3 0 0-16,2 0 0 0,0 0-192 0,0 2 0 0,3 0 0 0,1 5 0 15,0-3 0-15,0 2 0 0,3-1 0 0,-1-3 0 16,3 2 0-16,-1-4 0 0,3 0 0 0,0-4 0 16,2 2 0-16,-1-3 0 0,3 1 0 0,2 0 0 15,1 2 0-15,-3-2 0 0,4-1 0 0,0 3 0 31,0 2 0-31,2-4 0 0,1 2 0 0,-3 0 0 0,0 0 0 0,0 2 0 0,1-5 0 0,-1 5 0 16,-2 5 0-16,0-5-128 0,-2 4 128 0,0 2 0 31,-2 1 0-31,0 1 0 0,-1 1 0 0,1 1 0 16,-4 5 0-16,1-4 0 0,-1 2 0 0,2 1 0 0,-1-1 0 0,3-11 128 16,2-12-128-16,0 8 144 0,2 14 160 0,0-1 16 15,0-9 16-15,0-4 0 0,0 0-112 0,-2 0-32 16,0-7 0-16,0 3 0 0,-4 2-64 0,2 1-128 15,0-1 176-15,-1 2-176 0,3 2 256 0,0-6-64 16,5 4-16-16,-1-1 0 0,2-3-48 0,3 4 0 16,1 0 0-16,3 2 0 0,-2 0-128 0,6 0 128 0,0 0-128 15,4-4 128-15,0 8-128 0,2-2 0 0,-1 6 0 0,-1-1 128 16,-2 3-128-16,-2 1 0 0,-2 0 0 16,-2-1 128-16,1 7-128 0,-1-4 0 0,-2 0 0 0,1 0 0 15,1 0 0-15,-2-1 0 0,-1 5 0 0,1-6 0 16,-7 0 0-16,0-3 0 0,3 1 0 0,-1-5 0 15,-4 4 0-15,0 1 0 0,-2-9 0 0,-2 2 0 16,-2 2 0-16,-5-4 0 0,-2-4 0 0,-1 2 0 16,-3-2 0-16,-2-1 0 0,-1-3 0 0,-3-1 0 15,0-1 0-15,-3-3 0 0,1 4 0 0,-3-1 0 16,1-3 0-16,-1 2 0 0,0-4 0 0,-1 3 0 16,-1 1 0-16,-4 5-176 0,4 1 176 0,-2-1-192 15,-2 8-128-15,0 2-48 0,0 9 0 0,-2 0 0 16,2 6-656-16,-2 0-144 0,-2 5-32 0,2 3-9808 15,2-1-1984-15</inkml:trace>
  <inkml:trace contextRef="#ctx0" brushRef="#br0" timeOffset="46101.88">1500 11310 5519 0,'-3'0'496'0,"-1"-2"-496"0,2 2 0 0,0 0 0 0,2 0 1152 0,-2 0 128 0,-2 0 16 0,-1-2 16 0,1 2 784 0,0 0 144 16,4 2 48-16,0-2 0 0,0 0-1200 0,0 0-224 16,34-2-48-16,-17 0-16 0,4 2 64 0,3 0 16 15,1-5 0-15,-1 1 0 0,-1 2-240 0,0-4-64 0,1 1 0 16,-1 1 0-16,-1 2-80 0,-1-4-32 0,-4 1 0 0,2 1 0 15,-4 0-272-15,0 2-64 0,-2-5-128 0,-3 3 192 16,-1 4-192-16,-3-4 0 16,-1 2 0-16,-3 2 0 0,-2 0 0 0,-2 2 0 0,-1 2 0 0,-3-2 0 15,0 7 288-15,-3-3 16 0,-1 3 0 0,-1 1 0 16,0 3-144-16,-2 0-32 0,-1 2 0 0,-1 0 0 16,0-3-128-16,-2 3 0 0,4-4 0 0,-2 0 0 15,0-5 0-15,0-4 0 0,0 0 0 0,2 0 0 16,1-2 0-16,-1-2 0 0,2 2 0 0,-2-2 0 15,5 0 0-15,-1 2 0 0,1-4 0 0,-1 2 0 16,3 2 0-16,-3 0 0 0,3 0 0 0,-2 0 128 0,3 0 64 16,-1 2 16-16,0 2 0 0,-1-2 0 0,5 2-208 0,-2 1 144 15,2-1-144-15,-3 2 128 0,5-1 384 0,-2 1 64 16,2 5 0-16,2-5 16 0,3 5-96 0,-3 1-32 16,2 1 0-16,0 4 0 0,-2 0-304 0,3-4-160 15,-3 6 160-15,0 0-160 0,0 3 144 0,0-1-144 0,0 4 128 16,0 3-128-1,-2 0 288-15,3-1-32 0,-1 5 0 0,-2 2 0 0,2 3-64 0,0 1 0 0,-2 7-16 0,0-1 0 16,0-1-176-16,-2 2 160 0,0 1-160 0,-3 6 160 16,1-3-160-16,0 2 192 0,-2 0-192 0,1 2 192 15,1-2-192-15,0 0 160 0,2-10-160 0,-1 3 160 16,-1 5-160-16,0-2 128 0,2 2-128 0,2-4 128 16,0 4-128-16,2-5 0 0,0 5 0 0,0-2 0 15,2-2 0-15,1 2-224 0,-3-3 48 0,2 5 16 16,0-4 160-16,1 4 0 0,-1 4 0 0,0-8 0 15,0 0 656-15,1 2 64 0,1-3 16 0,-2 9 0 16,1-4-976-16,-1 5-192 0,0-7-32 16,0 1-16-16,1 4 480 0,-3-1 0 15,0 2 0-15,0 0 0 0,2 2 0 0,-2 1 0 0,3 3 0 0,-3-5 0 0,2 1 384 16,-2-4 112 0,2 0 16-16,1 5 16 0,-1-3-880 0,-2 2-176 0,2-6-48 0,-1 6 0 0,1-1 576 0,-2 5 0 15,0 7 0-15,0-6 0 0,0 6 0 0,-2-4 0 16,5 1 0-16,-3 1 0 0,0-2 0 0,0-2 0 15,0-5 0-15,0 0 0 0,-2 3 0 0,0 1 0 16,2 1 0-16,0 6-160 0,-2-4-48 0,0 0-16 0,0 4 0 16,0-7 0-1,-2 7 224-15,2-4 0 0,0-3 0 0,0-3 0 0,0-3 0 0,0 0 0 0,0 1 0 0,2 1 0 16,3-10 0-16,-1 1 0 0,2 1 0 0,1-4 0 16,1-1 0-16,-1 1 0 0,-3-3 0 0,-2 3 0 15,4 2 0-15,-1 2 0 16,-1-3 0-16,0-1 0 0,0-5 0 0,-1-6 0 0,-1-4 0 0,0-5 0 15,2-2 0-15,-2-4 0 0,3-2 0 0,-1-4 0 16,0-7 208-16,0 5-16 0,3-1 0 0,-1-1 0 16,3-5 32-16,-3 0 0 15,5 0 0-15,-1 2 0 0,-1-4-64 0,4 2-16 0,-1 1 0 0,3-3 0 16,0 0-144-16,2 0 160 16,0 2-160-16,2-2 160 0,-2 4-160 0,3-4 0 15,3 2 0-15,-2 2 0 16,-1 1-624-16,-1 1-96 0,2 5-32 0,2-1-16368 15</inkml:trace>
  <inkml:trace contextRef="#ctx0" brushRef="#br0" timeOffset="62515.14">15023 15276 12895 0,'0'0'1152'0,"-2"0"-928"0,2 0-224 0,0 0 0 0,0 0 1280 0,0 0 192 0,0 0 64 0,-3 0 0 15,3 2 288-15,3 7 64 0,-3-3 16 0,0-6 0 16,0 0-528-16,0 0-96 16,2 49-32-16,-2-36 0 15,0 6-304-15,-2 0-64 0,-1 0-16 0,1 3 0 0,0-1-272 0,-2 0-48 0,2 3-16 0,-3-3 0 16,3 0-304-16,0-2-64 0,-2 1-16 0,4-3 0 31,-2-5-144-31,2 1 0 0,0 0 0 0,0-7 128 16,0 3-128-16,0-3 0 0,0 1-160 0,0-3 160 15,0 0 0-15,2 3 0 0,0-5 0 0,0 2 0 16,2-4 0-16,1 2 0 0,-1-2 0 0,2 0 160 16,1 0 192-16,-1 0 32 0,5-2 16 0,-3 2 0 0,5 0-160 15,0-6-48-15,0 6 0 0,2-5 0 0,-1 1-192 16,4 2 176-16,1-2-176 0,0-1 160 0,0 3-160 0,2-2 0 16,1 2 0-16,1 0 0 0,3 2 0 0,-1 0 0 15,3 0 128-15,0-2-128 0,4 2 0 0,-1 0 0 16,-1 0 0-16,4 0 0 0,-2-5 0 0,2 3 0 15,3 0 0-15,-3 2 0 0,-2-2 0 0,-3 2 0 16,6 2 0-16,-1 0 0 0,-2 5 0 0,2-5 0 0,0 6 0 16,-2-6 0-16,-3 3 0 0,3-1 0 0,0-2-144 0,0 0 144 15,2-2 0-15,-2 0 0 0,2-2 0 0,1 0 0 16,-1-4 0-16,-2 1 0 0,2-1 0 0,2 2 0 16,-2-3 0-16,0 3 0 0,2-2 0 0,-2-3 0 15,-2 3 0-15,0-1 0 0,-2 3 0 0,-2 2 0 16,-1 0 128-16,-1 2-128 0,2 0 0 0,-3 2 0 15,1 0 0-15,-5 2 128 0,2-4-128 0,-1 2 0 16,-3 3 0-16,2-5 0 0,-4 4 0 0,-2-4 0 16,-2 0 144-16,-2 0-16 0,-3 0 0 0,1-4 0 15,-1 4 144-15,-1-5 32 0,-1 3 0 0,-2-4 0 0,0 2-48 16,1-7 0-16,-1 5 0 0,0-5 0 0,3 0-64 16,-3-4-32-16,2-2 0 0,1 0 0 15,1 0-16-15,-1-2 0 0,-1 0 0 0,3 0 0 0,-3 2-144 0,0 2 0 16,1 2 0-16,-3-2 0 0,4 2 0 0,-1 3 0 15,1-7 0-15,1 6 0 0,-1-4-144 0,1 2-64 16,-3 5-16-16,3-3 0 16,-1 5-864-16,3 0-192 0,2-1-16 0,0-1-15536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3:09:02.9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14993 5158 5519 0,'2'-5'496'0,"0"-3"-496"0,0 6 0 0,0-5 0 0,-2 5 416 0,0 4-16 0,0-6 0 0,2 0 0 0,1-3 1120 0,-1-3 208 16,0-1 64-16,0 0 0 0,-2 5-448 0,0 0-64 0,0 4-32 0,-2 2 0 0,0 2-176 0,-3 0-48 15,1 4 0-15,-2 3 0 16,2-3-416-16,-3 5-96 0,1 2 0 0,-1 1-16 0,-1 1-80 0,1 2-16 31,1 0 0-31,-2 0 0 0,1 3-112 0,1-1-32 16,2 0 0-16,1-6 0 0,1 4-256 0,0-5 0 16,2 1 0-16,2 0 0 0,-2-2 0 0,2-1 0 15,3-1 128-15,-1-3-128 0,0 1 0 0,3-3 0 16,1-4 0-16,3 2 0 0,-1-4 352 0,3 2-32 15,2-4-16-15,2 1 0 0,-4 1 160 0,4 0 48 0,0-4 0 0,0 2 0 16,0-1-384-16,4-1-128 0,1 2 0 0,5-5 0 16,3 5 176-16,4-7-176 0,2 3 192 0,3-1-192 15,1 3 176-15,-1 2-176 0,-3-3 160 0,0 3-160 16,0 0 192-16,3 2-64 0,5-3-128 0,3 1 192 16,2 2-192-16,-2 2 128 0,-4-4-128 0,1 4 0 15,5-3 320-15,0 1-48 0,5 0 0 0,-1 2 0 16,6 0-80-16,5 0-32 0,13 0 0 0,0 2 0 15,-1 0 288-15,-5 5 48 0,-10-5 16 0,3 2 0 16,0 1-304-16,4-3-48 0,1 2-16 0,-1-4 0 16,0 2 32-16,-2-2 0 0,2-2 0 0,0 2 0 15,2 0 144-15,-1 0 48 0,-3 2 0 0,0-2 0 16,0 2-96-16,0 0-16 0,6 3 0 0,-2-5 0 0,3 2-128 0,-3 0-128 16,3 0 144-16,-1 2-144 0,-8-4 0 0,2 4 0 15,0-1 0-15,2-3 0 0,0 2 192 0,-4 0-48 16,-4 0-16-16,4-2 0 0,0-2 0 0,4-2 0 15,-4-1 0-15,2-1 0 0,2 2 112 0,-2-3 16 16,2 3 0-16,-2 2 0 0,2-4-128 0,-6 3-128 16,-2 1 176-16,4 2-176 0,2-4 240 0,0 2-64 15,-7 2-16-15,5 0 0 0,2 0-160 0,4 0 0 0,3 2 0 0,-5 2-176 16,-4 1 176-16,-2 1 0 0,-1 0 0 0,-1 1 0 16,0 1 144-16,-5 1 16 0,-2-1 0 0,1-4 0 15,-8 3-160-15,3-5 0 0,7 2 0 0,-1 1 0 16,1-3 0-16,1 0 0 0,3 0 0 0,2 2 0 15,-3-2 0-15,1 0 0 0,2 3 0 0,-7-1 0 16,-4 0 192-16,2-2-64 0,5 3 0 0,-1-1 0 16,1-2-128-16,-3 2 0 0,-2 0 0 0,5-4 0 15,-3 3 0-15,-1-1 0 0,-1 4 0 0,-4-6 0 16,0 0 160-16,2 0-160 0,0 0 192 0,-2 0-192 16,4 0 0-16,-2 0 0 0,3-4 0 0,-5 2 0 15,-2-3 128-15,1 1-128 0,6 2 192 0,-1-2-192 0,0 4 144 16,-2-7-144-16,0 5 0 0,-4 0 144 0,0 2-144 15,-4 0 0-15,-5 2 0 0,-2 0 0 0,-4 1 0 0,-4-3 0 16,-2 4 0-16,-1-4 0 0,1 2 0 0,-5-2 0 16,0 0 0-16,-2 0 0 0,-2 0 0 0,-4-2 128 15,0 2-128-15,0-4 0 0,2-1 160 0,0 3-160 16,2-6 192-16,0 1-192 0,2 5 208 0,-4-6-64 16,2 1-16-16,-2 1 0 0,0-3 0 0,-3 1 0 0,-1 1 0 15,-5-1 0-15,1-3-128 0,-5 1 0 0,-2-1 0 0,-2-2 0 16,-5-4 0-16,1-2 0 0,2 8 0 0,-3-1 0 15,-1-3 0-15,-3 2-176 0,1-6 48 0,-1 2 0 32,2 4-320-32,3-2-64 0,0 0-16 0,1 2 0 15,5 1-1408-15,3-1-288 0,3 4-48 0,0 5-13616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5T00:14:14.93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4999 4040 16351 0,'-4'-2'352'0,"-3"2"80"0,1-4 16 0,4 4 16 0,-2-3-464 0,-3 1 0 0,-3 0 0 0,-7-4 0 0,-5-3 1808 0,-3 1 272 0,-1-1 48 0,1-1 16 0,1 3-880 0,3-1-176 16,4-1-48-16,0 3 0 0,0 1 208 0,0 5 32 15,0-4 16-15,0 2 0 16,4 4-464-16,0 2-112 0,0 5-16 0,1 2 0 0,-1 4-256 0,0-1-48 16,2 3-16-16,-1 1 0 15,-1 5-48-15,-2 7-16 0,2-3 0 0,0 7 0 16,1 3-16-16,3 1-16 0,0 0 0 0,3 5 0 0,2 2-288 0,0 4 128 0,4 0-128 0,4-5 0 16,0 3 512-16,5-4-16 0,1-3 0 0,5-2 0 15,2-4-304-15,5-4-64 0,-1-6-128 0,4-5 192 16,3 0-192-16,2-4 176 0,4-2-176 0,2 2 160 15,5-5-160-15,-5-3 192 0,0-1-192 0,0-2 192 16,3 1-192-16,-1-10 0 0,0-1 144 16,3-5-144-16,-3-6 160 0,-2-8-32 0,1-3-128 0,-3-4 192 15,-5 0-64-15,-3-2-128 0,-5-2 176 0,-2-2-176 16,-2 1 128-16,-4-1-128 0,-4 6 0 0,-3 0 0 16,1-2 0-16,-7-2 0 0,-7-2 0 0,-1-7 0 15,-3 2 0-15,-4 1 0 0,-2 1 0 0,-4 1 0 0,-3 6 0 16,-3 2 0-16,1 8 0 0,-6 3 0 0,-6 0-256 15,-3 6 0-15,-1 4 0 0,-3 9 0 0,-2 2 256 0,2 2 0 16,7 7 0-16,0 1 0 0,2 3 0 0,1 6-256 16,8 1 64-16,5-1 0 31,5 0-1232-31,9 0-240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5T00:14:15.12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12716 4306 11967 0,'0'0'1072'0,"0"-2"-864"0,2 2-208 0,0 0 0 0,2 0 1008 0,1 0 144 0,3-2 48 0,5 2 0 16,8 0 1968-16,5 2 400 0,6 4 80 0,4-1 0 15,2 1-1392-15,1 5-272 0,1-5-64 0,-4 5-16 16,1-5-848-16,-5 0-160 0,-1-1-48 0,-1-1 0 16,-2-4-432-16,-5 0-96 0,-1-4 0 0,-7-3-16 15,-3-1-128-15,-1-5-32 0,-2-2 0 0,-5-2 0 0,-2-4-16 0,-2-3 0 16,0-1 0-16,-4-3 0 0,-3-2-128 0,1 0 0 15,-5-1 0-15,1 1 128 0,-3-2-128 0,0 4 0 16,-4 0 0-16,-2 7 0 16,2 0 0-16,-2 4 0 0,-3 6 0 0,1 1 0 0,-2 5-176 0,-1 3 176 15,3 4-128-15,-3 7 128 0,5-1 0 0,-2 7 0 16,2 7 0-16,-2 1-128 0,3 5 128 0,4 1 0 0,-3 10 0 16,4 1 0-16,0 9 0 0,0 4 0 0,5 7 128 0,-1 6-128 15,3 8 0-15,2-1 128 0,6 1-128 0,4-3 0 16,9-5 160-16,4-11-32 0,2-6-128 0,7-6 192 15,2-5-64-15,4-10-128 16,0-7 176-16,4-6-176 0,5-3 0 0,4-9 0 0,6-3 0 0,0-7 0 16,3-1 0-16,-3-3 0 0,0-4 0 0,-4-2-144 31,0-2-512-31,-4-4-112 0,0-3 0 0,-1-2-17088 0</inkml:trace>
  <inkml:trace contextRef="#ctx0" brushRef="#br0" timeOffset="1">14073 4332 9215 0,'-17'4'816'0,"8"-2"-656"0,3 2-160 0,1-2 0 0,3-2 2688 0,2 0 496 0,2 0 96 0,-2 5 32 16,5-5 608-16,1 0 128 0,7 0 32 0,4-7 0 0,2 1-2096 0,7-3-432 0,6-1-80 0,2-7 0 16,4 2-832-16,3-4-176 0,3-1-16 0,-1 3-16 15,-5 2-192-15,1 3-48 0,-1-3 0 0,0 2 0 16,-2 2-192-16,-2 1 0 0,-4-1 0 0,0 5 0 16,-6 1-320-16,-3 3-48 0,-4 0-16 0,-4 4 0 31,-3 5-1008-31,-3-1-208 0,-5 7-32 0,-2 2-15328 0</inkml:trace>
  <inkml:trace contextRef="#ctx0" brushRef="#br0" timeOffset="2">14218 4751 12895 0,'-13'6'576'0,"6"-1"112"0,5-5-560 16,0 2-128-16,4-2 0 0,0 0 0 0,5-2 2096 0,1-3 384 15,9 1 80-15,9-4 0 0,12-3 1280 0,5-4 240 16,6 0 48-16,-2-2 16 0,0 4-2400 0,-3-2-464 15,-1 5-112-15,-5 3-16 0,-4-1-720 0,0 4-160 16,-4 1-16 0,-2 3-16-16,-3 3-240 0,-1 1-288 0,-1 4 64 0,1-3 16 31,-1 1-1648-31,-2-4-336 0,1 0-64 0,-1-6-13856 0</inkml:trace>
  <inkml:trace contextRef="#ctx0" brushRef="#br0" timeOffset="3">15329 3746 10127 0,'0'-2'896'0,"0"-2"-704"0,2 4-192 0,1 4 0 0,-1-2 1328 16,-2 7 224-16,2-3 48 0,0 9 16 0,2 13 2480 0,-2 10 512 15,1 11 80-15,-1 2 32 0,-2-2-2416 0,2 2-496 16,-2 11-80-16,2-1-32 0,-2 3-864 0,0 0-192 15,0-6-16-15,2 3-16 0,0-3-288 16,2 2-64-16,1-1-16 0,-1-6 0 0,0-4-240 0,-2-4 0 16,3 4 0-16,1-6 0 15,0-11-448-15,-1-5-96 0,3-6-16 0,-1-8 0 16,3-4-2736-16,1-11-544 0</inkml:trace>
  <inkml:trace contextRef="#ctx0" brushRef="#br0" timeOffset="4">15968 3520 22111 0,'7'-8'1968'0,"-3"6"-1584"0,2-2-384 0,-3 4 0 16,-1 0 2240-16,0 0 352 0,4 0 80 0,7 4 16 16,2-2 48-16,2 9 16 0,2 8 0 0,0 8 0 15,3 12-1872-15,-5 10-368 0,0 6-80 0,-2 7-16 16,-1 6-32-16,-3 2 0 0,-2-2 0 0,1 3 0 15,-5 3-80-15,1-4-32 0,-2 7 0 0,3-11 0 16,-3-11-272-16,0 5 160 0,0 0-160 0,3-3 128 16,1-2-432-1,-1-14-80-15,1-5-32 0,-1-4 0 0,5-4-720 0,-1-7-144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0-24T23:11:11.95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24T23:11:12.616"/>
    </inkml:context>
  </inkml:definitions>
  <inkml:trace contextRef="#ctx0" brushRef="#br0">18933 18259 0,'0'0'0,"-183"-119"0,-43-39 0,26 35 16,91 95-1,97 130 1,16 17-16,9 24 15,4 12 1,-7-40-16,-7-25 16,-3-16-16,0-74 15,0 0-15</inkml:trace>
  <inkml:trace contextRef="#ctx1" brushRef="#br0">1489 11898 3679 0,'-2'-5'320'0,"0"3"-320"0,0-4 0 0,-1 4 0 0,3 0 1008 0,-2-3 128 0,-2-1 16 0,0-9 16 15,-3 2 752-15,1-6 160 16,2 2 32-16,2 4 0 0,0-2-832 0,-1 9-176 0,6-5-16 0,-1 5-16 16,2 6-224-16,-2-4-32 0,2 8-16 0,1-2 0 15,-3 7 224-15,2 1 64 0,0 7 0 0,-2-2 0 16,3 9-512-16,-1-1-80 0,-2 3-32 0,0 6 0 0,0-1 240 0,0 8 32 15,-2 5 16-15,0 1 0 16,-2 8-416-16,-2-4-80 0,2 7 0 0,0 1-16 16,0 3 432-16,-1 2 96 0,1-3 0 0,2-3 16 0,-2-1-336 15,0 9-80-15,0 6-16 0,0 2 0 0,-2 9-112 0,1 0-32 16,-1-2 0-16,0 4 0 0,-5 11-208 0,5-7 0 16,0-8 0-16,4-1 0 0,0-1 176 0,0 4 80 0,0 6 32 15,2-4 0-15,0 0-144 0,5-2-16 0,1 4-128 0,-4-2 192 16,5-2-192-16,-1-8 128 0,1-3-128 0,-1-6 0 31,1-2 0-31,2 6 0 0,-3 2 0 0,-2 2 0 0,3-1-128 0,-5-1 128 0,-2 6 0 0,0 1 0 16,1-7 0-16,-3-2 0 0,4 1 0 0,-2-8 0 15,4 3 0-15,-1-4 0 0,-1-1 0 0,2 1 0 16,1-5 0-16,-3 7 0 0,0-2 0 0,0 8 0 31,1 0 0-31,-3 2 0 0,2 0 0 0,-2-1 0 16,0-1 192-16,-2-13-48 0,3-8-16 0,-3 4 0 15,0 19 144-15,2 15 32 0,2 5 0 0,-2 6 0 0,2-7 80 16,-2-6 32-16,1-6 0 0,1-11 0 0,-2 0-416 0,2-11 0 16,0 0 0-16,1 3 0 0,1-3 0 0,-2 1 0 15,-2-1 0-15,1-4 0 0,1 0 192 0,-2 2-64 16,0 3 0-16,0-3 0 0,0-4-128 0,1-9-224 16,-1-3 48-16,0-10 16 0,2-3 160 0,-2-12 0 15,2-1 0-15,1-5 0 0,-1-6 0 0,0-6 0 16,0-5 0-16,1-8-18032 0</inkml:trace>
  <inkml:trace contextRef="#ctx1" brushRef="#br0" timeOffset="13382.21">6028 11700 911 0,'-7'-11'0'0,"3"7"0"0,0-7 0 0,0 7 0 0,2 2 1536 0,-1-7 240 0,1 7 32 0,-4-6 16 0,-5-5 416 0,-1-4 64 16,-1-5 32-16,0 1 0 0,2 4-864 0,3-2-192 15,-1 6-16-15,3-4-16 0,2 7-368 0,-1 1-80 16,1 7-16-16,-2-5 0 0,1 7-80 0,-1 0 0 16,0 3-16-16,-3 1 0 0,3 2 288 0,-3 5 64 15,1 4 16-15,-1-2 0 16,-1 8-304-16,-1-2-64 0,0 4-16 0,3-6 0 0,-3 5-240 0,0-1-48 0,1 2-16 0,-3 5 0 15,2-2-16-15,-1 6 0 0,1-5 0 16,-2 3 0-16,2 0-32 0,-1 4-16 16,-3 4 0-16,0 5 0 15,2-1-176-15,0-1-128 0,1 1 144 0,-1 1-144 16,0-5 0-16,2 3 0 0,5-3 0 0,-5 5 0 16,5 4 0-16,-3-3 0 0,-1-1 0 0,1-1-160 15,-1 3 160-15,1-7 0 0,3 3 0 0,-3-1 0 16,3 1 0-16,-3 6 144 0,1 4-16 0,-1-2-128 15,1 4 192-15,1-4-192 0,1-2 192 0,2-3-192 0,-1-1 176 0,3 2-176 16,0-3 160-16,0 3-160 0,2 4-224 0,-2-6-144 16,4 1-16-16,-2-5-16 0,2-5 576 15,0 4 112-15,0 0 32 0,1 3 0 0,1 3-320 0,-2-1 0 16,2 6 0-16,3 0 0 0,-1 0 0 0,2-4 0 16,1-3 0-16,2 1 0 0,-3-3 0 0,5-4 0 15,0-2 0-15,2-2 0 0,2-2 0 0,0 0 0 16,4-2 0-16,0-1 0 0,1-5 0 0,-1 1 0 0,4 3 0 0,1-5 0 15,0 0 0-15,1 3 0 0,1-1 0 0,0-4 0 16,1 2 0-16,1-1 0 0,0-1 0 0,2-2 0 16,2 0 208-16,-2 4-16 0,-2-6 0 0,0 2 0 15,2 4 112-15,0 1 16 0,2 1 0 0,0-2 0 16,4 7-320-16,-2-5 0 0,5-3 0 0,-1-3 0 16,3-5 0-16,4-3 0 15,4-3 0-15,0-6 0 0,4-4 144 0,1-2-16 0,-1-1-128 0,-2-1 192 16,1 1-192-16,-5 1 0 0,0 6 0 0,-3 0 0 15,1 0 0-15,2 0 128 0,-2 4-128 0,0 3 0 16,-2 3 0-16,2-3 0 0,-5 3 0 0,5 1 0 16,0 0 0-16,4-1 0 0,0 1 0 0,2-3 0 0,5 1 0 15,-1-3 128-15,-1 1-128 0,-1-3 0 0,1 0 0 0,-3 0 0 16,0 3 128-16,2 4-128 0,1-3 0 0,-3 5 128 16,2-3-128-16,-1 3 0 0,1 2 176 0,0-2-176 15,1-2 192-15,1-1-192 0,-1 3 160 0,-1 2-160 16,-2 2 128-16,-4-2-128 0,0 0 0 0,-2 2 0 15,-4-9 128-15,1 1-128 0,3 1 0 0,0-7 0 16,2 5 0-16,0-6 0 0,-8 7 0 0,-1-3 0 16,3 5 0-16,-5-1 0 0,0 7 0 0,-4 0 0 0,-4 3 0 0,0 3 0 15,0 3 0-15,-2 3 0 0,-1 5 0 0,-3 0 0 16,-3 3 0-16,-4-1 0 0,-2-2 0 0,-2 4 128 16,-3 5-128-16,1 2 0 0,0-3 0 0,-3 1 128 15,1 1-128-15,-1 1 0 0,-1 2 0 0,-1-2 0 16,0 8 0-16,-1-2 0 0,-1-4 128 0,-2-5-128 15,0 3 0-15,-2 0 0 0,2-3 0 16,-4 5 0-16,2 2 0 0,-2 0 0 0,0 2 128 0,0 2-128 16,0-4 0-16,0-4 0 0,-1 0 0 0,3 2 128 15,-2-5-128-15,0 5 128 0,0 2-128 16,0-2 128-16,0 2-128 0,0-7 0 0,2 3 0 0,0-4 0 0,0-3 0 0,2 9 0 16,-2-3 0-16,2 10 0 15,2-1 0-15,0 2 192 0,3 5-192 0,-3-5 192 16,2 5-192-16,1-1-144 0,-1-3 144 0,3 1-208 0,1-1 208 0,1-12 0 15,0-1 0-15,1-3 0 0,3 1 0 0,2-3 0 16,5 0 0-16,-3-4 0 0,0 1 0 0,5-4 0 16,3-1 0-16,1 0 0 15,4-2 0-15,0-3 0 0,4-1 0 0,0-5 0 0,-4-2 0 0,4-11 0 16,3 3-128-16,-1-3 128 0,-2-4 0 0,0-2 0 0,5 0 0 16,-1-2 0-16,-1-6 0 0,1-5 0 0,3-2 0 0,-3-6 0 15,1-1 0-15,-3-3 0 0,3-1 0 0,-3-6 0 16,-2 5 0-16,-2-5 0 0,-4 0 0 0,0-2 0 31,-2 0 0-31,-5 2 0 0,-4-4 0 0,0 2-144 0,3-5 144 0,-10 1 0 0,3 0 0 0,-4-1 0 16,0-3 0-16,-1-5 0 0,-1-2 128 0,-1-2-128 31,3-5 128-31,0-3-128 0,-1-5 128 0,1-2-128 0,-1-4 0 0,-1 4 0 0,0 4 0 0,-1 4 0 16,-2 7 0-16,-3 0 0 0,-1 2 0 0,0 3 0 0,0 3 0 0,-2 0 0 31,0 5 0-31,0 0 0 0,-2-1 0 0,2 1 0 0,0-5 0 0,0 1 128 0,0 1-128 0,2-7 0 15,-2-1 0-15,2-5 0 16,-2 3 0-16,0 4 0 16,0 5 0-16,0-3 0 0,-2 3 0 0,-2-3 0 15,-1 0 0-15,1 3 0 0,2 3 0 0,-2 1 0 16,2 2 0-16,-3 2 0 0,3-3 160 0,-4 1-32 16,-1-4-128-16,-1-1 192 0,-1 3-48 0,-1-2-16 0,-3-1 0 0,-2 3 0 15,0-3-128-15,0 3 0 0,-2 2 0 16,-2 4 0-16,2-4 0 0,-2 4 0 0,-2 2 0 0,-1-2 0 15,-1-2 0-15,-3 2 0 0,1 0 0 0,-5 4 0 16,0 3 0-16,-2 4 0 0,-4-1 128 0,-5 5-128 16,3 0 0-16,-2 0 0 0,-3-4 0 0,3 0 0 15,1-1 0-15,1 1 0 0,0 2 0 0,1-7 0 16,1 3 0-16,-2 2 0 0,-1-5 0 0,-1 5 0 16,2 2 0-16,-3 0 0 0,-1 6 128 0,-1-4-128 15,0 6 0-15,1 0 192 0,-3 5-192 0,5 2 192 16,-1-5-192-16,3 3 0 0,2-3 0 0,-3-1 128 0,1-1-128 15,4-4 0-15,4 0 0 0,-2 2 0 0,-4-8 0 0,-7-2 0 16,5-1 0-16,-3-1 0 0,3 4 0 0,2-1 0 16,2 3 128-16,2 2-128 0,0 4 0 0,0-4 160 15,0 4-160-15,2 1 160 0,0 1-160 0,-2 5 0 16,0-5 0-16,-2 3 0 0,0-1 0 0,-2 3 0 16,0 1 0-16,0 1 0 0,2 0 0 0,-3-3 0 15,1 1 0-15,-2-5-176 0,2-1 176 0,2-1 0 0,0-4 0 16,2 0 0-16,2 0 0 0,-2 0 0 0,0 0 0 0,0-2 0 15,0 2 0-15,0 0 0 16,0-5 0-16,0 5 0 0,0-4 0 0,0-5 0 16,-2 3 0-16,-2-5 0 0,0 7 0 0,-1-7 0 0,1 3 0 0,0 1 0 15,4 3 0-15,-2-5 0 0,4 5 0 0,3-4 0 16,1 1 0-16,0-3 0 0,3-1 0 0,-3-2 176 16,3-2-176-16,2 0 0 0,-1-4 0 0,1-2 0 15,4-3 0-15,2-6 0 0,2 3 0 0,1-1 0 16,3 2 0-16,-2 5 0 0,3-4-192 0,-3-3 192 15,1-4-144-15,-1-4 144 0,-2-3 0 0,0-1 0 16,1 1 0-16,-1 1 0 0,-2 4 0 0,2-2 0 16,0 4 0-16,1-7 0 0,-3 5 0 0,2 0 0 0,0 2 0 0,0 0 0 15,1 5 192-15,-3 1-48 0,2 0-144 0,-2 3 0 16,-2 4-192-16,0-9 192 0,-2 3 0 0,-3-5 0 16,3 0 0-16,0 4 0 0,0-4 0 0,-2 3 0 15,-1 1 0-15,1 3 192 0,0 4-192 0,-3 1 0 16,1-1 0-16,-3 2 0 0,1 7 0 0,-1-5 0 15,1 6 0-15,-3 3 0 0,0 1 0 0,1 10 0 16,1-3 0-16,-4 8 0 0,0 1 0 0,-2 6 0 0,0 2 0 0,-2 7 0 16,2-1 0-16,-4 7 208 0,-4 2-48 0,-3 4-16 31,1 3-16-31,-1-1 0 0,0 5 0 0,1-5 0 0,3 1-128 0,3-3 0 0,-2 4 0 0,4-10 0 16,0 0 0-16,4-4-176 0,2-3 48 0,0-1 0 15,5-3-208-15,2-4-48 0,2 0 0 0,4-4 0 31,2 2-608-31,7 0-128 0,6-1-32 0,6 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3:11:53.35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17593 11363 15663 0,'-4'5'1392'0,"2"-3"-1120"0,2 2-272 0,0-4 0 0,0 0 816 0,0 0 96 0,-2 2 32 0,2 2 0 0,2 1 1424 0,2 1 272 16,5-6 64-16,-9 0 16 0,0 0-816 0,42-11-176 0,-22 7-16 0,1-2-16 15,2-1-560-15,-1 1-112 0,1 2-32 0,1-7 0 16,-3 7-736-16,0-3-256 16,0 3 144-16,1 2-144 0,-3 2 0 0,-2 2-272 0,4 2 32 0,-4 1 16 31,2 1-1456-31,-2-2-304 0,-4 5-48 0,-2-1-12784 0</inkml:trace>
  <inkml:trace contextRef="#ctx0" brushRef="#br0" timeOffset="542.12">16707 11485 10127 0,'-4'0'896'0,"2"0"-704"0,2-3-192 0,0 3 0 0,2 0 1280 0,0 0 240 0,0-4 32 0,3 0 16 16,5 2 1280-16,3-7 256 0,2 1 48 0,2 4 16 15,2-7-1392-15,-2 0-288 0,5 5-48 0,-3-5-16 16,0 1-784-16,2 1-176 0,1 3-16 0,-1-3-16 0,0 5-432 0,0-2 0 0,1 1-192 0,-3 1 192 31,-2 2-1984-31,-4 2-288 0</inkml:trace>
  <inkml:trace contextRef="#ctx0" brushRef="#br0" timeOffset="925.18">16071 11363 13823 0,'-11'7'608'0,"7"-3"128"0,2-4-592 0,-1 0-144 0,6 0 0 0,-1 0 0 15,0 2 1360-15,4 0 240 0,7 5 64 0,2-1 0 0,10-2 288 0,3 7 64 16,0 0 16-16,2 1 0 0,-1-1-1344 0,3 2-272 15,2-1-48-15,1-1-16 0,1 2-544 0,-2-2-96 16,0-7-32-16,-2 2-11968 16</inkml:trace>
  <inkml:trace contextRef="#ctx0" brushRef="#br0" timeOffset="28054.73">28863 14895 17503 0,'-8'-11'1552'0,"3"5"-1232"0,3 2-320 0,2-3 0 0,0 5 368 0,0 0 16 0,0-2 0 0,-2-2 0 0,2-1 1664 0,-2-8 320 16,0 5 80-16,-3-1 16 0,1 2-384 0,-4 5-80 15,-1 0-16-15,-1 2 0 0,-3 2-608 0,0 0-128 16,-2 2-32-16,-2 2 0 0,0-2-640 0,-2 0-144 16,0 5-32-16,-3-1 0 0,-3-2-176 0,-3 3-32 15,-2-1-16-15,-4 1 0 0,0 5-176 0,-6 1 160 16,-3 0-160-16,0 2 160 0,1 0-160 0,1-7 0 15,5 1 0-15,0-7 0 0,6-4 0 0,2-2 0 0,7-3 0 0,4-6 0 16,6 1 0-16,7-1 0 0,6-4 0 0,5 0 0 16,1 4 0-16,7 0 0 0,6 3 0 0,5 3 128 15,6-3 80-15,4 3 16 0,7 3 0 0,1-5 0 16,5 7-16-16,3-4 0 0,3-1 0 0,0 5 0 16,-1 0-208-16,-1 2 176 0,-2 2-176 0,-2 0 160 15,-2 5-160-15,-2-1 0 0,-1-1 0 0,-5 1 0 16,-5 5-240-16,-2-1-80 0,-3 1 0 0,-3-1-16 15,-7 1 336-15,-2 0 0 0,-6-1 0 0,-3 3 0 16,-3-2 0-16,-7-1 0 0,-3 3 0 0,-3-2 0 0,-9 0 0 0,-2-3 0 16,-5 1 0-16,-1-5 0 0,-5 0 0 0,-4-4 0 15,-3 0 0-15,-3-6 0 0,-5-3 0 0,3 3 0 16,-5-5 0-16,2 5 0 16,2-5-304-16,1 3-80 0,1 1-32 0,7 1 0 0,0-3 416 0,4 3-128 15,3-3 128-15,3-1 0 0,7 1 0 0,4-1 0 16,1-3 0-16,3 2 0 0,5 1 0 0,4-1 176 15,4 0-48-15,7 1 0 0,4 3 16 0,6-3 0 0,7-1 0 0,2 2 0 16,4 1-144-16,2 4 0 0,2-1 144 16,3 3-144-16,-1 4 0 0,1-2 128 0,1 5-128 0,-1-1 0 31,-3 2 0-31,-2 5 0 0,3-7 0 0,-5 5 0 0,-5-1 0 0,-1-4-128 16,-2 3 128-16,-7-1-192 0,-4 1 64 0,-5 1 0 0,-1 3 0 0,-7-1 0 15,-2 3 0-15,-6 2 0 0,-3 2 0 0,-6 0 0 31,-2 4-384-31,-6-4-80 0,-3 5-16 0,-6-1 0 0,-2-4 304 0,-6 0 64 0,-3-2 16 0,-6-4 0 16,0-1-208-16,-2-3-32 16,0-7-16-16,0 0 0 0,2-7-32 0,4 3 0 0,9-2 0 15,6-1 0-15,9 3 512 0,6-7 0 0,6 3 0 0,5-1 0 16,4 5 512-16,6-7 208 0,7 5 48 0,6-2 0 0,5 1-224 16,4 1-32-16,3-5-16 0,4 5 0 0,1-3 96 15,0 7 32-15,2-2 0 0,-2 4 0 0,3 0-624 0,1 0 0 16,3 0 0-16,2-4 0 0,-3 1 0 0,-1-1 128 15,-1 2-128-15,-1-2 0 16,-3 0-624-16,-2-3-192 0,2 1-32 0,-4-3-16592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0-24T22:34:31.064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24T22:34:31.821"/>
    </inkml:context>
  </inkml:definitions>
  <inkml:trace contextRef="#ctx0" brushRef="#br0">19506 18604 0,'0'0'0,"17"149"0,-17-149 0,0 0 15</inkml:trace>
  <inkml:trace contextRef="#ctx1" brushRef="#br0">4748 10152 1839 0,'-4'-9'160'0,"-1"5"-160"0,3-2 0 0,0 4 0 0,2 0 2000 0,-2-1 368 0,0 1 80 0,-3 0 16 15,1-6-400-15,-2 1-80 0,-3 1 0 0,-1-3-16 16,-1 7 80-16,-4-4 32 0,0-1 0 0,-4 5 0 16,2 0-368-16,-6-2-80 0,1 4-16 0,-5 0 0 15,-5 4-336-15,-5-2-80 0,-1 7-16 0,-5-3 0 16,-1 5-528-16,-3-5-96 0,-2 5-32 0,4-5 0 15,3 1-144-15,5-3-16 0,3 0-16 0,0-2 0 16,2 0-224-16,2-2-128 0,9 3 160 0,2-3-160 16,6 0 176-16,7-5-176 0,6 3 192 0,6-2-192 0,3 0 144 0,3 2-144 15,8-3 0-15,5 3 144 0,5 2-144 0,6-4 128 16,3 2-128-16,-5 2 128 0,0 0-128 0,4-2 0 0,0-5 0 16,5 3 0-16,0-2 0 0,-3-1 160 0,-6 1-160 0,0-1 160 15,2-3-160-15,5-1 0 16,2 0-160-16,-3 1 160 0,0-5 0 0,-3 2 0 15,-3 3 0-15,0-1 0 0,-4 0 0 0,-7 1 0 0,-4 1-128 0,-4 7 128 16,-8-4 0-16,-5 8 0 0,-4 2 0 0,-7-2 0 16,1 2 0-16,-10 5 0 0,-5 2 0 0,-9 1 0 15,-4 3 0 1,-5 2 0-16,-3-4 0 0,-5 2 0 0,0-2 0 0,2-3 0 16,2-1 0-16,-4-1 0 0,0 1 0 0,0-7 0 15,4 0 0-15,5-4 0 0,6 0 0 0,6-2 0 16,7-1 0-16,4 3 0 0,6-4 0 0,5 6 0 15,4-4 0-15,2 4 0 0,2 0 0 0,0 0 0 16,4 4 0-16,5 2 0 0,0-2 0 0,1 5 0 0,5 2 0 0,5-3 0 16,1-1 0-16,5-1 0 0,2-2 0 0,2 0 0 15,-5 3-144-15,1-5-48 0,2 0 0 0,4 0-17200 16</inkml:trace>
  <inkml:trace contextRef="#ctx1" brushRef="#br0" timeOffset="5108.3">9617 10416 10127 0,'0'-4'896'0,"0"2"-704"0,2-1-192 0,-2 1 0 0,2 2 592 0,0-6 96 0,0 2 16 0,3-7 0 0,3 0 912 0,-1-4 192 16,1 3 48-16,1-3 0 15,-5 4-544-15,0 0-96 0,-2 3-32 0,-2-1 0 0,-2 3 320 0,0 0 64 0,-2 1 16 0,-3 3 0 16,-1 0 112-16,-5 0 32 0,-2 2 0 0,-2 2 0 15,-2 0-752-15,-2 3-144 0,-5-1-16 0,-2 0-16 16,1 2-416-16,1-1-96 0,-4-5-16 0,0 0 0 31,-1 0-16-31,-4-5-16 0,1 1 0 0,0 2 0 0,0-2-48 0,2 0 0 0,2 1 0 0,3 3 0 0,3 0-192 16,3 0 0-16,4 3 0 0,2 1 0 0,7 0 128 16,3 0-128-16,3 3 0 0,9 3 0 0,3-5 0 0,7 1 0 31,5-2 0-31,7 1 0 0,8-3 0 0,5-2 0 15,7 0 0-15,2-5 0 0,3 1 0 0,-1-2 0 16,-6 1 0-16,-5-1 0 0,1 0 0 0,-7-1 0 16,-2 3 0-16,-4-4 0 0,2 3 0 0,-4 3 0 15,-5 0 0-15,-2 2 0 0,-2 0 0 0,-2 0 0 16,-4 0 0-16,-2 0 0 0,-7 2 0 0,-2-2 0 0,-2 0 0 0,-4 0 0 16,0 0 0-16,-5-2 0 0,3-2 0 0,-5 2 0 15,1-3 0-15,-5-1 0 0,-2 2 0 0,-5-1 0 16,1 1 0-16,-2 2 0 0,-5-2 0 0,0 2 0 15,1 2 0-15,-1-2 0 0,2 4 0 0,3 0 0 16,4 2 0-16,0-4 0 0,-1 2 0 0,5 0 0 16,3 0 0-16,3 3 0 0,3-5-160 0,-1 2-11968 15,5 2-2400-15</inkml:trace>
  <inkml:trace contextRef="#ctx1" brushRef="#br0" timeOffset="6621.6">11142 10195 9215 0,'-9'4'816'0,"5"-4"-656"0,0 2-160 0,2-2 0 0,0 2 0 0,-1-2 0 0,3 0 0 0,-2 0 0 0,0 2 1264 0,2-4 368 0,2 0 80 0,-2 2 16 16,0 0 160-16,0 0 32 0,13-30 16 0,-13 19 0 15,-2 1-416-15,-4-1-96 16,-3 5-16-16,-6-1 0 0,-4 5 48 0,-7 2 0 0,-1 7 0 0,-7 1 0 16,-3 3-592-16,-1 2-112 0,2 1-32 0,0 8 0 15,-7-1-464 1,0 2-80-16,-1 3-32 0,1 2 0 0,5-7-144 0,6-4 128 15,6-6-128-15,7-7 128 0,8-2-128 0,3-2 0 16,6-2 144-16,4-2-144 0,2-3 544 0,5 3 32 0,6-9 16 0,2 3 0 16,2-1-160-16,4 0-48 0,7-4 0 15,6 3 0-15,3-3-112 0,5 4-16 0,12-6-16 0,3 2 0 16,3 5-240-16,-9 3 0 0,1 3 0 0,-7 4 0 0,-7 4 0 0,-4-4 0 16,-6 4 0-16,-7-1 0 15,-3 1 0-15,-5-4 0 0,-3 4 0 0,-3 2 0 16,-5 5 0-16,-6-5 0 0,-4 5 0 0,-5-5 0 15,-8 5 0-15,-7-2 0 0,-1-1 0 0,-5-1 0 16,-11-3 0-16,-4 0 0 0,-2 0 128 0,2-2-128 16,9 3 176-16,-7-5-176 0,0 0 192 0,-1 2-192 15,-1-2 0-15,4 2 0 0,7 0 0 0,4 2 0 32,6-2-368-32,7 1-128 0,2 3-16 0,7-2-17152 0</inkml:trace>
  <inkml:trace contextRef="#ctx1" brushRef="#br0" timeOffset="13594.63">5549 10141 3679 0,'0'5'320'0,"-2"-1"-320"0,2-2 0 0,0 0 0 0,2-2 1408 0,-2 0 224 0,2 0 32 0,0 0 16 0,0-2 528 0,2 0 96 0,1-2 32 0,-5 4 0 0,0 0-272 0,0 0-48 0,0 0-16 0,0 0 0 31,14-35-576-31,-14 27-112 0,-2 6-32 0,0-5 0 0,-2 3-192 0,-2 4-32 16,-1-4-16-16,-3 4 0 0,-3 4-384 0,-2-4-80 0,-2 0 0 0,0 2-16 16,-5 3-112-16,1-1 0 0,0 0-16 0,-3 2 0 15,1 1-192-15,2-1-48 0,-3 1 0 0,3 1 0 16,6-6-192-16,-2 3 128 0,2-1-128 0,2-2 0 0,5 0 224 0,1 0-48 31,5 2-16-31,4-4 0 0,5 3 64 0,1-1 16 16,9 0 0-16,3 2 0 0,7-4-112 0,3-4-128 15,8 2 176-15,1 0-176 0,1-5 0 0,7 1 0 16,6-1 0-16,-2-1 0 0,-10 2 144 0,4-1-144 16,4 3 0-16,-3 0 144 0,-1 1-144 0,-6-3 160 15,-8 6-160-15,-3-2 160 0,-7 2-288 0,-3-2-64 16,-6 2-16-16,-3 0 0 0,-3 0 208 0,-6 0 0 0,-2 0-160 0,-2 0 160 15,-3-4 0-15,-3 4 0 0,-5 0 0 0,-4-3 0 16,-7 3 224-16,-6 3 16 0,-4-3 0 0,-2 0 0 16,-5 4-112-16,3-8-128 0,1 4 176 0,-1 0-176 15,4 0 0-15,-1 0 0 0,10-3 0 0,1 1 0 16,5 0 0-16,2-2 0 0,4 2 0 0,2-2 0 16,2 1 0-16,1-1 0 0,3 4 0 0,-1 0 0 15,3 0 0-15,1 0 0 0,2 0 0 0,2 0 0 16,2 0 128-16,2 2-128 0,3 0 0 0,1 1 0 15,5 1 0-15,0-2 0 0,2 2 128 0,0 0-128 16,4 3-688-16,0-5-192 0,5 2-32 0,1 0-16 16,3 3-1344-16,-1-3-272 0</inkml:trace>
  <inkml:trace contextRef="#ctx1" brushRef="#br0" timeOffset="15919.4">11970 10327 1839 0,'-4'0'160'0,"2"0"-160"0,-2 0 0 0,2 0 0 0,2 0 656 0,-2 0 112 0,-1 0 0 0,-1 0 16 15,-2-3 880-15,-1 1 160 0,-1-2 32 0,-1-2 16 0,3 1 80 16,0-3 16-16,1-1 0 0,3 1 0 0,2-3 144 0,0 5 16 16,2-1 16-16,3-1 0 0,1-1-416 0,0 1-64 15,3 4-32-15,-3-1 0 16,1 5-736-16,-1-2-160 0,-2 4-32 0,5 0 0 15,4 3-64-15,4 1 0 0,6-2-16 0,3 3 0 16,-3-3-192-16,7-2-48 0,6 2 0 0,7 1 0 16,-1-5-192-16,7-2-64 0,4-1 0 0,3-5 0 0,-3 6-128 0,-2-7 0 15,0 7 0-15,0-6 0 0,1 3 0 16,7 1 0-16,7 4 0 0,0-4 0 0,-2 2 0 0,-4 0 0 16,-5 2 0-16,3-3 0 0,6 3 0 0,2-4 0 15,-5 2 128-15,-5 0-128 0,-7 0 0 0,0-2 128 0,-2 1-128 0,-5 1 0 16,-8 0 0-16,-2 2 0 0,0 0 0 15,-2-4 0-15,-2 2 0 0,-5 2 0 0,-4-2 128 0,-4 2-128 16,0-3 160-16,-6 3 0 0,-3 0 0 0,-4 0 0 16,-2 0 64-16,-2 0 16 0,-4-2 0 0,-1 0 0 15,-1 2-112-15,-1-2-128 0,-6 2 176 0,0-6-176 16,0 1 144-16,-4 1-144 0,-6-2 0 0,-5-3 144 16,-2 1-144-16,-4-1 0 0,-3 1 0 0,-3-1 0 15,-5 5 0-15,-6 2 0 16,-5 2 0-16,-4 0 0 0,-4 0 0 0,3 4 0 15,1 2 0-15,-2 1 0 0,0-1 0 0,0-1 0 0,0 1 0 0,2-2 0 0,5 0 0 0,-1 3 0 16,7 3 0-16,4-5 0 0,5 1 0 0,1 3 0 16,3-1 0-16,4-6 0 15,6 3 0-15,5-1 0 0,-1 0 0 0,3-2 0 16,2 2 0-16,2-4 128 0,4 0-128 0,0 0 0 16,5 0 208-16,-1 0-32 0,5 0-16 0,0 0 0 0,2 0-160 0,-1 0 192 15,6 0-192-15,-3 0 192 0,4 0-192 0,0 3 0 16,5-1 144-16,1 0-144 0,-10-2 0 0,0 0 0 15,49 13 0-15,-23-11 0 0,4 4 0 0,12-6 0 16,14-4 0-16,12 0-128 0,-6-3 128 0,14-3 0 0,20-3 0 0,11-9-128 16,-5-1 128-16,-4 0 0 0,-17 3 0 0,0-1 0 15,0-4 0-15,-3 1 176 0,-3 1-176 0,-7 4 192 16,-6 2-192-16,-7 2-256 0,-4 2 64 0,-8 2 16 16,-3 5-384-1,-3 2-80-15,-10 2 0 0,-5 4-17248 0</inkml:trace>
  <inkml:trace contextRef="#ctx1" brushRef="#br0" timeOffset="43722.36">25353 9969 5519 0,'0'-4'496'0,"0"-5"-496"0,0 7 0 0,-2 2 0 0,0 2 1280 0,-1-2 144 0,3-2 48 0,-2 2 0 0,0-4 1792 0,4 2 384 0,5 4 64 0,-7-2 0 16,0 0-1088-16,47 15-208 0,-22-11-48 0,7 4-16 16,9 3-944-16,3 0-176 0,7-1-32 0,7 1-16 15,4 0-688-15,4-5-144 0,6 0-32 0,-2-1 0 16,-4-8-144-16,-4 1-48 15,-4-4 0-15,-1 0 0 0,-1-1-128 0,-3-3 0 0,-6 5 144 0,-3 3-144 16,-3 0 0-16,-3 2 0 0,-4 2 0 0,-4 7 0 31,-4-1-368-31,-5 3-80 0,-2 2-32 0,-6 2-16240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3:13:02.60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2786 18751 2751 0,'-4'2'256'0,"0"-2"-256"0,1 0 0 0,1-2 0 0,2 2 480 0,-2-3 48 0,-2 3 16 0,-5-4 0 0,3 0 240 0,-2-5 48 15,1-1 16-15,1-1 0 0,4 0-48 0,-1 1-16 16,1 6 0-16,2-1 0 0,0 3 464 0,0 2 96 16,0 2 0-16,0 3 16 15,2-1-208-15,-2 0-64 0,3 2 0 0,-3-6 0 0,0 0-320 0,0 0-80 0,0 0-16 0,0 0 0 16,0 0-192-16,0 0-32 0,36-10-16 0,-26-1 0 15,3 1 16-15,0-8 16 0,-2 8 0 0,1-9 0 16,-1 4 32-16,0 0 0 0,-1-2 0 0,-1 6 0 16,-1-4 16-16,-1 3 0 0,1-1 0 0,1 0 0 15,-1-2-320-15,1 2-48 0,-3 3-16 0,1-1 0 16,5-4-128-16,1-2 0 0,2 4 0 0,0-4 0 16,0 2 0-16,2-2 128 0,0 7-128 0,0-7 0 15,0 6 0-15,0-6 0 0,0 4 0 0,2 0 0 0,-2 3 240 16,-2-3-48-16,5 0 0 0,-3 3 0 15,-3-3-32-15,3 2-16 0,-2-2 0 0,2 1 0 16,3-5 48-16,1 4 16 0,0-6 0 0,1 0 0 0,1-1-208 0,0 1 176 16,1-6-176-16,-1 3 160 0,-4 1-160 0,3 0 0 15,1-3 144-15,-2-1-144 0,5-1 0 0,-3 1 144 16,3-3-144-16,-3 2 0 0,1 3 256 0,1-2-64 16,5-3-16-16,0 0 0 0,0 3 48 0,-2-3 16 0,1-2 0 15,3 0 0-15,5 1 64 0,-1-3 16 16,6-7 0-16,5 1 0 0,0 0-128 0,0-9 0 0,4 2-16 0,-2-4 0 31,0 4-176-31,2-10 0 0,0 2 0 0,0-2 128 0,5 1-128 0,-1-1 0 0,3 2 0 0,1-9 128 31,3 2-128-31,2-1 0 0,2 1 144 0,0-2-144 0,0-2 224 0,-2 3-32 0,2-5 0 0,-6 6 0 16,-3 5-64-16,3-7-128 0,4-4 176 0,6-2-176 16,-4 0 128-16,2-3-128 0,-2 3 0 0,0 2 0 15,0 3 0-15,0 3 0 0,-2-6 0 0,-4 6 0 16,-3 3 0-16,-4 6 0 0,1-5 0 0,-1 3 0 0,0 0 0 15,-2 2 0-15,5-5 0 0,1-1 0 16,5-5 0-16,2-2 0 0,2 1 0 0,0 1 0 0,-2-2 144 0,-2 2-144 16,-7 5 0-16,0-1 144 0,1-1-144 0,-1-1 0 15,1 0 0-15,-5 1 0 0,-2 6 0 0,2-3 0 32,4-3 0-32,5-1 0 0,-5 5 0 0,1-3 0 15,-1 7 0-15,2-6 0 0,3 5 0 0,-2-7 0 16,-3 6 0-16,0 2 0 0,3-9 144 0,-3 2-144 0,3 1 160 15,1-3-160-15,3-6 128 0,2 3-128 0,4-3 0 0,-2 2 0 16,2-2 176-16,-2 2-176 0,-2 4 192 0,-6-2-192 16,6-1 128-16,-7 1-128 0,-4 4 0 0,5-3 0 15,2-10 0-15,1 5 0 0,1-6 0 0,2 2 0 16,2-1 128-16,4 1-128 0,-1-2 0 0,-1-1 0 16,-7 12 0-16,3-5 0 0,2-5 0 0,-2 1 0 15,2 0 0-15,2-2 0 0,3 1 0 0,-3-3 0 16,2 6 0-16,-2 0 0 0,-2 6 0 0,-4 2 0 15,-2 1 128-15,2 1-128 0,-1-4 0 0,1 7 0 16,-2-2 0-16,-7 5 0 0,4-5 0 0,1 2 0 16,8-3 0-16,-2 5 0 0,2-7 0 0,-2 7 0 0,-2 4 0 0,-3 4 0 15,-1-1 0-15,-5 7 0 0,-4 5 0 0,-4 7 0 16,-9 1-160-16,-2 3 160 16,-2 3-560-16,-4 3-32 0,-3 5-16 0,-6-3 0 15,1 8-640-15,-3-5-128 0,-5 7-32 0,1-1-12976 0</inkml:trace>
  <inkml:trace contextRef="#ctx0" brushRef="#br0" timeOffset="17404.16">3721 18521 13823 0,'-2'2'1216'0,"0"0"-960"0,2-2-256 0,-2 0 0 0,2 2 576 0,-2-2 64 0,-3 4 0 0,-1-4 16 0,-3 5 432 0,3-3 64 15,0 2 32-15,4-4 0 0,2-4-320 0,0 2-64 16,2-3-16-16,2-1 0 0,2-1 112 0,3-3 32 16,2-1 0-16,-1-4 0 0,3-2-368 0,0-4-80 15,2 0-16-15,0-5 0 0,2-2-16 0,0 1 0 0,2-3 0 16,-2-2 0-16,0 0-96 0,-2-2-32 0,-2 2 0 0,-1 0 0 16,1 0-128-16,-2 0-16 0,4-2-16 0,0-2 0 15,-3 6 176-15,1-6 48 0,2-9 0 0,0 1 0 16,-2-3 0-16,0 2 16 0,-3 0 0 0,1 3 0 15,-1-5-144-15,1 2-16 0,-2 1-16 0,-1-10 0 16,3 1-32-16,-3 2 0 0,3 2 0 0,2 2 0 16,2-2 0-16,0-2-16 0,-1 2 0 0,4-6 0 15,1 4 0-15,2-7 0 0,-2 1 0 0,2-1 0 16,1 5-176-16,-1-4 0 0,2 1 0 0,1 1 0 16,1 0 0-16,3 1 0 0,-2 10 0 0,-1-5 0 0,3 6 0 15,2 1 0-15,0-1 144 0,2 3-144 0,4-7 224 0,0 6-32 16,0-6 0-16,3 7 0 0,3-3-64 0,3 5 0 15,0 0-128-15,6-1 192 0,0 1-192 0,0 0 0 16,4-3 0-16,1 3 0 0,-3 2 0 0,-2 4 0 16,0 0 0-16,-2 4 0 0,4 7 0 0,3-7 0 15,-1 1 0-15,7-3 0 0,-2 4 0 0,3 1 0 16,4-3 0-16,3 0 0 0,0 3 0 0,-2-3 0 16,0 3 0-16,1-3 0 0,3 0 0 0,5-2 0 15,4-1 0-15,2-1 0 0,4 4 0 0,2-4 0 0,3 4 0 16,0-2 0-16,-1 3 0 0,-3-1 0 0,-8 0 0 0,-1 1 0 15,9 1 0-15,-1-4 0 0,2 5 0 0,1-3 0 16,1 5 0-16,-3-7 0 0,1 4 0 0,-4 3 0 16,-2 4 0-16,1-2 0 0,-1-1 0 0,2 1 144 15,4 0-144-15,1-1 0 0,1 1-160 0,-1 2 160 16,-5 2 0-16,0 2 0 0,-4-2 0 0,2 0 0 16,5 2 0-16,-1-2 0 0,2 2 0 0,5-2 0 15,0 0 0-15,-3-4 0 0,-1 2 0 0,-5-1 0 16,-2 1 0-16,4 0 0 0,7-2 0 0,0 4 0 15,4 2 0-15,0 2 0 0,4 3 0 0,-6-1 0 0,-5 0 192 16,1-6 0-16,4 2-16 0,2 0 0 0,-4 3-176 0,4 1 0 16,2 0 0-16,-2-1 0 0,-3 3 144 0,-3-2-144 15,-2 1 160-15,-5-1-160 0,2 3 320 0,-2-1-16 16,3 3-16-16,-3-3 0 0,0 7-160 0,-4-6-128 16,-4 5 144-16,-5-1-144 0,-4 2 128 0,-2-4-128 15,0 1 0-15,0-3 144 0,-4 6-144 0,0-9 0 16,-3 3 0-16,1-1 0 0,4-2 0 0,-7 1 0 15,1-1 0-15,-3-4 0 0,1 5 0 0,-7-3 0 0,-2 4 128 16,-5 3-128-16,-6-1 0 0,-2 3 0 0,-4 2 0 0,-2 2 0 16,-2-4 0-16,-7 4 0 0,0-2 0 0,-6 2 0 15,-1 0 0-15,-3 2 0 16,-1-2 0-16,-1 4 0 0,-3-4 0 0,-4 0 0 0,0 0 0 0,-2 0 0 16,-2 0 0-16,-5 0 0 0,-1 0 0 0,-3-6 0 15,13 6 0-15,-34-5 0 0,17 1-128 0,-7 0 128 16,3 2 0-16,-5-7 0 0,-1 7 0 0,-3-6 0 15,0 1-128-15,-2 1 128 0,0 2 0 0,-2-3 0 16,-2 1 0-16,0-1 0 0,-1 3 0 0,-1-6 0 16,0 3 0-16,-5-1 0 0,1-1 0 0,-7 1 0 0,-3 1 0 15,-1-3 0-15,-2 3 0 0,-7-3 0 0,0 1 0 0,-4 1 0 16,0-1 0-16,0 1 0 0,2 3 0 0,-4-5 0 16,-2 5 0-16,-7 1 0 0,5 2 0 0,-7 2 0 15,-4 0 0-15,-4 0 0 0,4 2 0 0,-3 2 0 31,-3 1 0-31,-3-1 0 0,3 2 0 0,-1 3 0 16,3-1 0-16,-9 3 0 0,-4 0 0 0,-4-1 0 0,-5 3 0 0,-4 4 0 0,2 2 0 0,-1 0 0 16,-3 3 0-16,0-1 0 0,-1 0 0 0,1 0 0 0,0-3 0 15,0 1 0-15,0 4 0 0,-2-2 0 0,0 7 0 16,-2-5 0-16,0 5 0 0,-1 4 0 0,-1 4 0 0,4-4 0 16,17-2 0-16,-7 0 0 0,-8 4 0 0,-2 4 0 15,2 3 0-15,0 1 0 16,0 5 0-16,2-2 128 0,9-3-128 0,-1 1 0 0,-1 4 0 0,-1 0-176 15,1 2 176-15,1 0 0 0,10 0 128 0,-3 2-128 16,2 2 0-16,2-4 0 0,5-7 0 0,1 1-192 31,1 4 192-31,0 2 0 0,-3 8 0 0,5-1 0 16,4 3 0-16,0-3 0 0,2 1 128 0,-2 3-128 16,3 1 0-16,-3 3 0 0,6-2 0 0,0 2-128 0,5 2 128 15,2 0 0-15,4 4 160 0,5-4-160 0,3 9 0 16,3-7 0-16,4 4 0 0,-2 3 0 0,2 1 192 0,0 3-64 15,2-2-128-15,-2 4 192 0,4-11-192 0,0 0 0 16,1 7 128-16,3-7-128 0,1-2 0 0,-1 7 0 16,-1 3 0-16,1 3 0 0,3 0 128 0,4 0 0 15,2 0-128-15,0-4 192 0,6-1-48 0,-1-1-16 16,3-3 0-16,-1-2 0 0,1-2-128 0,-1 1 0 16,1-3 0-16,1 4 0 0,-1-4 0 0,3 0 0 15,2 2 0-15,2-2 0 0,2-11 0 0,2-4 0 0,3-4 0 0,1-8 0 16,5-3 0-16,0-6 0 0,1-5 0 0,1-6 0 15,2-4-192-15,2-4 0 0,-2-7-16 0,3-4-18384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3:14:49.79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1623 11014 11967 0,'4'-2'1072'0,"1"0"-864"16,-1-7-208-16,0 3 0 0,0 0 768 0,3-1 96 0,3-10 32 0,10-4 0 0,7-9 560 0,7 0 112 0,1 3 32 0,1 1 0 15,-4 9-656-15,2 0-128 0,-2 6-32 0,-2 1 0 16,1 3 224-16,-3 3 32 0,-2 0 16 0,-7 2 0 16,-2 2-400-16,-2 2-80 0,-5 2 0 0,-1 0-16 15,-3 3-368-15,-1-1-64 0,-5 3 0 0,-2-3-128 16,-3 5 208-16,-3-5-64 0,1-2-16 0,1 5 0 15,-5-1-128-15,-4-1 0 0,-2 3 0 0,-4 1 0 16,0 2-208-16,-5 0 16 0,5-1 16 0,-3-1 0 31,-3 4-288-31,-1-2-64 0,5-3-16 0,-3 1 0 0,-2 0 352 0,3-1 64 0,1-3 128 0,3-1-208 16,4-4 208-16,0-2 0 0,4 0 0 0,5-2-144 16,-1 0 272-16,3-2 64 0,2 1 16 0,-1-1 0 15,1 0-32-15,0 0-16 0,2 2 0 0,0-5 0 0,-1 5-160 16,3 0 0-16,0 2 144 0,0 2-144 0,3 2 304 0,-1 5-16 15,0-1 0-15,2 5 0 0,-2 4-32 16,2 0-16-16,-1 4 0 0,-1 3 0 0,0 1 0 0,0 5 0 16,2 0 0-16,-4 4 0 0,2 4 80 0,0 5 0 15,1 6 16-15,-1 11 0 0,0 6 32 0,-2 6 0 16,0 2 0-16,0-1 0 0,-2-5-176 0,0 9-16 0,-3 10-16 16,1 2 0-16,0 7 32 0,-3-6 0 0,3 1 0 0,2 1 0 15,-2-3-48-15,0-6 0 0,4-4 0 0,-3-5 0 16,3-1-144-16,0 3 192 0,3 5-192 0,-3 0 192 15,2-2-192-15,0 4 0 0,-2 4 0 0,0-2 0 16,-2-10-352-16,2 6 48 0,-2-2 16 0,-1-1 0 16,-1-10 288-16,2 3 0 0,0-5 0 0,2 2 0 15,0-9 0-15,2 1 0 0,0-9-128 0,2 2 128 16,1-2 0-16,-1-2 0 0,2 0 0 0,3-2 0 16,-3-4 0-16,5 4 0 15,0-1 0-15,1 3 0 0,1-4 256 0,4 2 96 0,0-4 32 16,4 1 0-16,1-3 64 0,1-3 32 0,5 0 0 0,2-6 0 15,0 0-304-15,-1-4-176 0,3-3 192 0,2-3-192 0,0-3-208 16,3 0-160-16,-1-2-16 0,4 0-16 16,1 0-928-16,6 0-176 0</inkml:trace>
  <inkml:trace contextRef="#ctx0" brushRef="#br0" timeOffset="42999.39">5772 14667 4607 0,'0'-6'400'0,"0"-3"-400"0,0 3 0 0,0 2 0 0,0 2 1072 0,0-5 128 0,0-3 16 0,0-7 16 16,2-3 288-16,-2-3 48 0,3 4 16 0,-3 6 0 15,2 2-512-15,0 7-112 0,0 4 0 0,2 4-16 16,-2 7-128-16,3 4-32 0,-3 8 0 0,0 3 0 16,0 8 224-16,0 4 32 0,0 5 16 0,5 6 0 15,-1 0-352-15,0 6-80 0,5-4-16 0,0-2 0 16,-1-6-272-16,3-3-48 0,0-4-16 0,2 1 0 0,0-3-112 0,4-4-32 15,0-1 0-15,2-3 0 0,1-9 64 0,1-6 0 16,5-7 0-16,4-6 0 16,0-7 192-16,6-6 32 0,5-6 16 0,3-11 0 15,3-2-112-15,5-11-32 0,3-2 0 0,5-2 0 0,2 0-32 0,0 5 0 16,4-5 0-16,-2 11 0 0,0-1-128 0,-4 9-128 16,-7 7 144-16,1 6-144 0,-1 0 128 0,-2 11-128 15,0 1 0-15,-1 7 144 0,-3 3-144 0,2 7 0 16,2 8 0-16,0 7 0 0,0-1 0 0,-4 4 0 0,2 6 0 15,-2 4 0-15,3 7 0 0,-6-4 0 0,1 1 0 0,-4-3 128 16,-3-1 16-16,-1-4 0 0,-5 1 0 0,4 1 0 16,0 5-144-16,5-5 0 0,-2 0 144 0,-1-6-144 15,3-4 160-15,1-5-32 0,5 3-128 0,0-11 192 16,2-3 64-16,1-1 16 0,-1-7 0 0,2-2 0 16,2-6-272-16,1-2 160 0,-3-3-160 0,-2-3 128 15,0-1-128-15,2-9 0 0,3-1 0 0,-1-3 0 16,1 1 0-16,1-5-192 0,5-2 64 0,4-6 128 15,0 0-256-15,0 4 64 0,-2-1 0 0,0 1 16 16,0 2 176-16,-5-2-160 0,-3 7 160 0,-3-5-160 16,0 4 160-16,-4 0 0 0,-2 7 0 0,0 0 0 0,-2 6 0 15,-1 4 0-15,-1 9 0 0,-3 2 0 0,-1 4 0 16,-3 9 0-16,0 2-144 0,-4 9 144 16,0 3-176-16,-2 3 48 0,-2 4 0 0,-1 0 0 0,-1 7 128 0,-5-3 0 15,-2 0 0-15,0 1 0 16,1 1 0-16,1-2 224 0,0 1-32 0,3-3 0 0,-3-9-64 0,4-1 0 15,7 2-128-15,2-11 192 0,1-2-192 0,3-7 144 16,2-4-144-16,5-6 128 0,2-2 128 0,2-11 0 16,4 0 16-16,7-4 0 0,-1-9-272 0,3 1 160 15,4-3-160-15,0-4 128 0,0-2-128 0,-2-3 0 0,4 1 0 16,-2 0 128-16,0 4-128 0,-4 6 0 0,0 0 0 0,0 7 0 16,-3 6 0-16,-3 9 0 0,-3 6 0 0,0 0 0 15,-4 4 0-15,-2 7 0 0,0 1 0 0,-4 5 0 16,-3 0 0-16,1 3 0 0,-3 3 0 0,-4-2 0 15,0 3 0-15,-2 1 0 0,2 7-144 0,0-2 144 16,-6 0 0-16,-1 2 0 0,8 2 0 0,-3 4 0 16,6-4 208-16,0-4-48 0,3-7-16 0,6-1 0 15,-3-10 32-15,5-3 0 0,2-9 0 0,3-4 0 16,3-7 16-16,3-4 16 0,-1-4 0 0,-3-2 0 16,-1-1-208-16,7-3 0 0,6-5 0 0,0 0 0 15,3 5-240-15,-3 6-32 0,-2 6-16 0,-2 4 0 0,-3 7 80 0,-7 2 16 16,-8 0 0-16,-1 7 0 15,-4 3 192-15,-5 3 0 0,-2 2 0 0,-2 2 0 0,-2 0 0 0,2-2 0 16,2 2 0-16,0-2 0 16,0-5-768-16,2 1-64 0,2-7-16 0,3 3-14336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2:36:34.83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19943 936 16575 0,'2'-11'1472'0,"0"5"-1168"0,-2-3-304 0,0 7 0 0,2 2 1808 0,-2-4 304 0,2 2 64 0,3-7 16 15,-1-1-144-15,0-3-48 0,3 2 0 0,1 1 0 0,-2 1-528 0,1 9-128 0,-1 9 0 0,-2 1-16 16,1 9-224-16,1 7-32 0,-2 6-16 0,3 11 0 16,-3 6-592-16,2 2-112 0,-1 6-32 0,-3 3 0 15,-2-1-192-15,-2-1-128 0,-3 1 160 0,-1-1-160 16,0-3 0-16,-1-4 0 0,-1 3 0 0,-1-5 0 31,1-5 0-31,1-3 0 0,1-7 0 0,0-13 0 16,3-4 0-16,-1-11 0 0,4-1 0 0,0-14 0 15,2 1 0-15,0-14 0 0,1-3 0 0,3-9 0 0,0-15 0 16,5-4 0-16,-3 8 0 0,5-4 0 16,-2-9 0-16,2 7 0 0,-1-8 0 0,-1 3 0 0,4 1-128 0,-2 2 128 15,0 10 0-15,-1 1 0 0,1 1-272 0,-2 3 48 16,-1 8 16-16,-1 5 0 0,-1 3 32 0,3 7 16 15,-2-2 0-15,1 9 0 0,1 6 160 0,-3-3 0 16,5 10 0-16,-2 5 0 0,0 7 0 0,-1 5 176 16,-1 5-48-16,-1 7 0 0,1 7-128 0,-3 6 0 15,-2 4 0-15,1 4 0 0,-3-6 0 0,-2 6 128 0,0 5-128 16,-2-5 0-16,2 5 0 0,-2-3 0 0,2-10 0 0,0-8 0 16,0-3 0-16,2-4-256 0,0-2 64 0,-2-1 16 15,2 1 176-15,-2-4-192 0,0-11 192 0,0-3-192 16,0-1 192-16,2-11 0 0,-2 0 0 0,2-9 0 15,0-3 128-15,3-5 0 0,-1-5 0 0,2-3 0 16,3-5-128-16,-1-6 192 0,3 2-64 0,2-5 0 16,4-7-128-16,2-5 0 0,4-7 0 0,3-4 0 15,-1 7-240-15,1-5-16 0,0 5 0 0,-1 6 0 16,-4 6 32-16,1 9 0 0,-3 5 0 0,-4 7 0 16,-5 10 224-16,1 1 0 0,0 2 0 0,-3 7 0 0,1 7 320 15,-3 3-64-15,1 7 0 0,-1 6 0 0,-2 7 0 0,-2 6-16 16,-2 9 0-16,0 6 0 15,0 4-112-15,0-4 0 0,0 0-128 0,0-7 192 16,2-3-192-16,1-1 144 0,-1 2-144 0,2-3 128 0,2-10-128 0,1-3 0 16,3-3 0-16,1-6 0 0,6-5 0 0,-2-5 0 15,2-5-192-15,0-5 192 16,0-3-448-16,2-3 16 0,-2-1 16 0,-2-3 0 16,-2 2-928-16,-4 2-192 0,-1-4-48 0,-4 3-14400 0</inkml:trace>
  <inkml:trace contextRef="#ctx0" brushRef="#br0" timeOffset="352.18">21395 1132 911 0,'-17'2'0'0,"9"-2"0"0,4 0 0 0,-1 0 0 0,5 0 4880 0,0 0 896 0,0 0 176 0,2 0 48 0,3-2-1712 0,1-2-352 0,7-3-64 0,2 1-16 16,2-1-2064-16,0-1-432 0,2 2-80 0,0-1 0 15,3 3-832-15,1-7-144 0,3 5-48 0,-3-3 0 16,3 3-256-16,-1 0 0 0,-4-1 128 0,1 3-128 16,1-2-144-1,-2 1-96-15,3 5-16 0,-7 0 0 16,-2 0-1248-16,-2 2-256 0,-3 7-48 0,-3-5-14624 0</inkml:trace>
  <inkml:trace contextRef="#ctx0" brushRef="#br0" timeOffset="525.67">21496 1426 12895 0,'-5'6'1152'0,"3"-2"-928"0,2 1-224 0,2-3 0 15,0 2 1248-15,3-4 208 0,-1 0 32 0,4 2 16 0,5 2 2272 0,6-2 464 16,5 7 96-16,4-9 16 0,-1 2-2176 0,1 0-416 31,0-2-96-31,-1-2 0 0,1 2-1152 0,-2-2-240 16,-5 2-32-16,0 0-12208 15,5-4-2432-15</inkml:trace>
  <inkml:trace contextRef="#ctx0" brushRef="#br0" timeOffset="1717.44">22610 876 5519 0,'-11'11'496'0,"2"-7"-496"0,3 3 0 0,2-5 0 0,2 0 480 0,-3 4 0 0,-3-1 0 0,-7 7 0 16,-4 1 1184-16,-3 2 224 0,3-4 48 0,4-1 16 15,3-5-256-15,3 1-48 0,5-6-16 0,2 0 0 16,4 0 672-16,0-6 128 0,2 1 16 0,3-1 16 16,-3-5-688-16,4 3-144 0,1-5-32 0,-1-2 0 15,3-2-448-15,2 0-112 0,0 0-16 0,-1-2 0 0,3 2-464 0,4-5-112 16,3 1 0-16,3 2-16 0,1-2-240 0,-1-1-64 16,1 5 0-16,2 0 0 0,-3 5-128 0,1 3 128 15,-3 1-128-15,-2 5 128 0,-1 3-128 0,-3 5 128 16,0 8-128-16,-7 1 128 0,-3 6-128 0,-5 1 0 15,-2 4 0-15,-4 7 0 0,-5 5-192 0,-4 3 192 16,-2 5-160-16,-6 4 160 0,-4 4 0 0,-7 4 0 16,-5 5 0-16,-5 4 0 0,1 0-144 0,-1-2 144 0,-1 2-128 0,7 0 128 15,2-11 0-15,8-6 0 0,7-6 0 0,4-11 0 16,5-11 0-16,3-4 0 0,5 0 0 0,6-10 0 16,3-1 0-16,3-6 0 0,7-6 0 0,5-1 128 15,3-6-128-15,3-2 144 0,4-2-144 0,2 0 160 16,0 2-160-16,-2 1 0 15,0 1 0-15,-2 2 0 0,-3 3-176 0,1 6-16 0,-2-5 0 0,-3 3 0 32,3 4-960-32,-5 0-192 0,-2 2-32 0,0 2-16 0,-4 3-1264 0,-2-3-256 15,-2 2-48-15,-1 3-9632 0</inkml:trace>
  <inkml:trace contextRef="#ctx0" brushRef="#br0" timeOffset="2117.37">23602 608 17503 0,'-4'-4'768'0,"0"-3"176"0,1 5-752 0,-1 2-192 0,2 0 0 0,-2 2 0 0,-1 5 976 0,-3-5 176 0,-3 9 16 0,-6 4 16 0,-4 8 1776 0,-7 7 368 0,1 4 64 0,-1 4 0 16,0 7-1536-16,3 4-304 0,-1 8-64 0,1 9-16 15,3 5-720-15,1 5-160 16,2 5-16-16,6-9-16 0,4-6-304 0,5 0-48 16,4 3-16-16,7-10 0 0,-1-20-192 0,5-5 144 0,6-5-144 0,6-5 128 15,1-9-128-15,1-7 160 0,7-4-160 0,4-8 160 16,3-4-160-16,1-7 0 0,3-6 0 0,4-5 0 16,-3-4 0-16,1-6 0 0,-2-2 0 0,-3 4-176 15,-2-5-112-15,-4 3-32 0,-2 2 0 0,-6 6 0 16,-5 3-288-16,-4 3-64 0,-8 5-16 0,-5 3 0 15,-4 5 416-15,-4 3 80 0,-7 1 0 0,-4 5 16 16,-2 5 672-16,-2 1 128 0,-4 7 16 0,-3 4 16 0,-4 4-208 0,3 5-32 16,1-5-16-16,-2 7 0 0,1-1-400 0,-1 7 0 15,0 9 0-15,5 0 0 32,10-20-560-32,2 3-32 0</inkml:trace>
  <inkml:trace contextRef="#ctx0" brushRef="#br0" timeOffset="3210.51">27014 1115 21183 0,'-2'17'1888'0,"2"-4"-1504"0,0-1-384 0,-2 1 0 15,2-6 576-15,0 7 32 0,-2 8 16 0,2 16 0 0,-2 17 2128 0,2 5 448 0,0-11 64 0,2-4 32 16,0-7-1824-16,2-6-384 0,-2 0-64 16,3-9 0-16,-1-4-448 0,-2-2-64 0,2-6-32 0,-2 0 0 15,3-9-160-15,-3 2-48 16,-2-4 0-16,2-6 0 0,-2-3-112 0,2-1-32 16,-2-3 0-16,0-4 0 0,0-4-128 0,0-1 0 15,0-5 0-15,2-5 0 0,2 0 0 0,-1-2 0 0,3-9 0 0,0 0-176 16,3 3 176-16,2-7-160 0,-1 5 160 0,3 1-160 15,0 9 32-15,-3 5 0 0,3 3 0 0,0 3 0 16,4 0 128-16,0 1 0 16,-2 3-144-16,4 7 144 0,-6 3 0 0,2 5 0 0,0 4 0 0,-3 7 0 15,1 8 0-15,-2 11 0 0,-5 1 0 0,1 12 0 16,-5 4 176-16,0 1 0 0,-2 1 0 0,0-6 0 0,2-5 0 16,-2 0 0-16,4 2 0 0,1 1 0 0,1-5-176 0,0-4 192 15,3-3-192-15,2-10 192 0,6 0-192 0,2-8 160 31,6-3-160-31,3-10 160 0,4-2-32 0,-2-5 0 0,-3-4 0 0,-1 2 0 0,-3-4-128 0,-6 2 0 16,-4 0-192-16,-4 3 192 31,-3 1-864-31,-4 0-48 0,0-1-16 0,-4 3-17296 0</inkml:trace>
  <inkml:trace contextRef="#ctx0" brushRef="#br0" timeOffset="3500.79">28205 1066 23039 0,'-2'-11'1024'0,"2"7"192"0,4 0-960 0,-2 2-256 0,0 2 0 0,0-5 0 0,3 3 2432 0,1-2 432 0,5 0 80 0,4-3 32 0,6 1-832 0,2-5-160 15,1 1-48-15,1 1 0 0,3-2-1536 0,2 3-400 16,0-1 0-16,2 1 128 0,-3 4-128 0,1-5 0 16,0 7-128-16,-4 2 128 15,-3 0-1488-15,-2 2-224 0</inkml:trace>
  <inkml:trace contextRef="#ctx0" brushRef="#br0" timeOffset="3669.15">28303 1300 20271 0,'-11'6'896'0,"5"-1"192"0,4 1-880 0,2-6-208 0,2 2 0 0,0-2 0 16,2 0 0-16,3 0 0 0,3 0 0 0,7 0-160 15,7-2 3376-15,6-2 688 0,1-3 128 0,4 1 16 16,-3-3-2592-16,-3 1-528 0,1-1-96 0,2 3-32 31,0-7-2288-31,0 3-464 0</inkml:trace>
  <inkml:trace contextRef="#ctx0" brushRef="#br0" timeOffset="4048.37">29217 681 26719 0,'-5'0'1184'0,"3"-5"240"0,2 5-1136 0,2-2-288 0,0 2 0 15,1 0 0-15,1 0 720 0,4-4 96 0,7 2 16 0,4-3 0 16,9-1 1584-16,6-2 320 16,5-3 64-16,1 0 16 0,5-1-2032 0,-3 1-400 0,5 0-64 0,-6-2-32 15,-7 5-80-15,2 2-16 0,-4-3 0 0,0 3 0 16,-7 1-48-16,-1 3-16 15,-3 4 0-15,-6 1 0 0,0 3-128 0,-4-2 160 16,-3 5-160-16,-1 3 160 0,-3 3-160 0,-2 5 0 0,-2-1 0 16,-2 10 0-16,-2-1 0 0,1 0-224 0,-1 6 80 0,-2 6 16 15,-1 16 128-15,1 3 0 0,-3 12 0 0,-1 1 128 16,-1 2-128-16,3-1 176 0,-1-7-176 0,1-11 192 16,3-8-192-16,-1-7-192 0,6-3 32 0,-4-5 16 15,4-9 144-15,-2-4-208 0,2-2 80 0,-3-6 128 16,6-9-528-16,-3 2 16 0,0-4 0 0,0-6-17392 15</inkml:trace>
  <inkml:trace contextRef="#ctx0" brushRef="#br0" timeOffset="4190.38">29591 1162 25791 0,'3'-2'2304'0,"-1"-1"-1856"15,4 6-448-15,1-3 0 0,-1 0 784 0,-2-3 64 0,5 3 16 0,6 0 0 16,8-2 2064-16,11 0 400 0,11-2 96 0,2 0 16 15,4-3-2624-15,0 1-528 0,2-3-96 0,-2 1-32 32,0-1-640-32,-2 1-128 0</inkml:trace>
  <inkml:trace contextRef="#ctx0" brushRef="#br0" timeOffset="11051.63">19008 3080 23039 0,'-17'-7'2048'0,"4"5"-1648"16,9 2-400-16,4-2 0 0,0 2-448 0,-5 0-160 0,-1-6-32 0,-2 1-16 0,-3-5 2512 0,4-1 496 0,5 1 96 0,4-3 32 16,9 2-1056-16,4 3-208 0,6-3-32 0,5 0-16 15,6 3-272-15,2 4-48 0,4-7-16 0,3 5 0 16,3-3-320-16,8 7-64 0,5-5 0 0,5 3-16 15,-7-2-240-15,11 2-32 0,13-1-16 0,4 1 0 16,9 2-144-16,-1 2 0 0,7-4 0 0,-6 2 0 16,2-3 0-16,10-1 0 0,11-3 0 0,11-1 0 15,6-1 0-15,4-2 0 0,2 7 0 0,1-9 0 16,-5 9 0-16,24-9 0 0,27-2 0 0,9 0 0 16,-30 2 0-16,28 2 160 0,27-8-16 0,13 4 0 0,-21 6 48 15,19-4 16-15,21 0 0 0,13 2 0 0,9 1-32 0,2-1-16 16,2 4 0-16,6-1 0 0,11-1-160 0,-15-4 0 15,-40 2 0-15,5-1 128 16,16-1-128-16,24-2 0 0,22 0 0 0,7 0 0 0,-10 0 0 0,-11 6 0 16,-11 0 0-16,-17 3 0 0,-8 6 144 0,-5-5-144 15,-6 3 160-15,-9 4-160 0,-12 4 160 0,-15-2-160 16,-13 3 160-16,-15-3-160 0,-13 0 0 0,-15 4 0 16,-14-4 0-16,-22 0 0 0,-19-2 0 0,-2-4 0 15,0-6 0-15,-5 1 0 0,-6 1 0 0,-6-3-128 16,-9 0 128-16,-10-4-208 15,-13 3-960-15,-9 1-192 0,-10-6-48 0,-11 2-15360 0</inkml:trace>
  <inkml:trace contextRef="#ctx0" brushRef="#br0" timeOffset="12217.77">17783 4016 13823 0,'-2'0'1216'0,"0"0"-960"0,2 0-256 0,0 3 0 0,0-1 1264 0,0 4 208 0,2 1 32 0,-2 3 16 15,2 11 656-15,0 5 144 0,0 8 32 0,3 4 0 16,1 11-1376-16,-2 0-272 0,-2-4-48 0,3 4-16 16,-3 4 192-16,0-4 16 0,0 0 16 0,0 0 0 15,-2-6-160-15,0-5-16 0,0-8-16 0,0-5 0 0,2-8-272 16,-2-6-48-16,2-7-16 0,1 1 0 0,1-8 96 0,-2-3 16 15,0-5 0-15,2-6 0 0,-2-4-128 0,3-4 0 16,-3-5-16-16,0-6 0 0,2 1-144 0,-2-1-32 16,3 0 0-16,-3 4 0 0,2-4-128 0,0 2 0 15,1-4 144-15,1-5-144 0,5-2 0 0,-1 3 0 0,1 3 0 16,2 5 0-16,-1 5 0 0,1 5 0 0,2 1 0 0,2 8-192 16,4 0-64-16,1 8 0 0,1 1-16 0,1 4 0 15,-1 4-112-15,-2 7 0 0,-2 1-16 0,-1 5 0 31,-4 0-128-31,-1 6-32 0,2 9 0 0,-2 6 0 0,0 3 240 0,-5-1 64 16,3-4 0-16,-3 9 0 0,1-1 256 0,-1 1 0 0,1 4 128 0,2-1-128 16,-3-3 192-16,3 2-48 0,-3-7-16 0,3-4 0 15,-3-6-128-15,1-7 0 0,-3-4 0 0,3-2 0 16,-1-4 0-16,-1-7 0 0,-1-2 0 0,3-4 0 16,-3-2 192-16,3-3 48 0,-1-3 16 0,1-5 0 15,-3 0-128-15,0-4 0 0,1-3-128 0,-1-1 192 16,-2 0-192-16,1-3 176 0,-1 0-176 0,0-1 160 0,1-1-160 0,1-4 0 15,0 7 0-15,3-7 0 0,4-2 0 16,1 0 0-16,-1 4 0 0,4 0 0 0,2-4 0 0,5 2 0 16,1 0 0-16,1 4 0 0,2 3 128 0,-1 8-128 15,-5 0 192-15,1 8-64 0,1 3 320 0,1 6 48 16,-1 4 16-16,-3 7 0 0,-2 2-112 0,-2 6-16 16,-2 4 0-16,0 0 0 0,0 7-192 0,0-6-32 15,-3 1-16-15,1 3 0 0,2 2-144 0,2 4 192 0,2 2-192 0,1 0 192 31,1 3-192-31,2-12 0 0,3-1 0 0,-1-9 0 16,5-2 0-16,0-7 128 0,2-4-128 0,-2-4 0 0,0 0 128 0,-1-4-128 0,-1-2 128 0,-4-1-128 16,-5 1 0-16,0-5-256 0,0 1 48 0,-4-5-18128 31</inkml:trace>
  <inkml:trace contextRef="#ctx0" brushRef="#br0" timeOffset="12987.34">23528 3887 15663 0,'0'-3'1392'0,"0"1"-1120"0,2 2-272 0,-2 2 0 0,0 1 1312 0,0 1 208 0,2 2 32 0,0 5 16 15,0 6 752-15,4 8 160 0,-3 3 16 0,1 4 16 16,-2-2-1248-16,-2 2-256 0,2 0-48 0,0 2-16 16,-2 2-96-16,0-4-16 0,0 2 0 0,0-2 0 15,-2-11-320-15,2 3-80 0,-2-5-16 0,2 0 0 16,-2-4-176-16,0-2-48 0,2-5 0 0,0-1 0 15,0-7 0-15,2 2-16 0,-2-4 0 0,2-5 0 16,0-1-176-16,0-5 0 0,2-8 0 0,3-5 0 16,-1-4 0-16,3-2 0 0,-1-2 0 0,1-2 0 15,6-9 0-15,0-4 0 0,4 0 0 0,2-4 0 0,0 8 0 0,1-3 0 16,-1 5 0-16,0 5 0 0,1 10 0 0,-3 0 0 16,-2 11 0-16,0 4 0 0,2 5 0 0,0 4 0 15,0 4 128-15,3 0-128 0,1 4 256 0,1 7-48 16,-1 6 0-16,-4 2 0 15,0 6-32-15,-2 7-16 0,0 0 0 0,-2-2 0 16,-2 6 64-16,0-4 16 0,2 6 0 0,-2-8 0 0,-3-2-32 0,1 2 0 16,4 0 0-16,4-5 0 0,2-4-208 0,3-8 0 15,1-4 128-15,3-14-128 0,0-1 0 0,6-9 0 16,10-8 0-16,3-9 0 16,4-4-400-16,0-3-80 0,1 3-16 0,-1 0-18000 0</inkml:trace>
  <inkml:trace contextRef="#ctx0" brushRef="#br0" timeOffset="14499.33">28286 3514 11967 0,'0'-2'1072'0,"0"2"-864"0,0 2-208 0,0 0 0 0,2 2 1920 0,0 3 320 0,0 3 80 0,2 5 16 0,3 11 32 0,-1 8 16 0,1 11 0 0,1-1 0 16,1 10-816-16,-5-3-160 0,0-2-48 0,-2-7 0 15,0-3-448-15,1-3-80 0,-3 0-32 0,0-4 0 16,0-4-288-16,0-7-48 0,0-6-16 0,2-2 0 16,0-5-112-16,0-4-16 0,2-2-16 0,0-4 0 15,1-2-304-15,-1-7 160 0,0-6-160 0,1-2 128 32,1-4-128-32,0-3 0 0,1-4 0 0,-1-6 0 15,3 2 0-15,-1-4 0 0,1-7 128 0,-1 3-128 16,1 3 0-16,-1-3 0 0,5-5 0 0,0 6 0 15,0 3-224-15,-1 0-32 0,3 6 0 0,0 0 0 16,-2 8-320-16,-2 5-64 0,-1 7 0 0,-1 3-16 16,1 7 144-16,1 4 16 0,2 7 16 0,0 5 0 0,-1 10 480 0,1-1 0 15,2 9 208-15,-2 4-64 0,-3-2 128 0,3 3 32 16,-2 1 0-16,0 2 0 0,-3 1-304 0,1-3 128 16,-3-4-128-16,0-2 0 0,-1-2 128 0,-1 2-128 15,-2 0 0-15,0 0 0 0,-2-11 0 0,0 3 0 16,-4-3 0-16,2-4 0 0,-2-2 0 0,-3-5 0 0,3-3 0 0,-3-3 0 15,1-4 384-15,2-4-16 0,0-3-16 0,1-8 0 16,1 1 208-16,4-6 32 0,1-9 16 0,3-5 0 16,2-1-384-16,3-7-80 0,6-7-16 15,2-2 0-15,3-2-320 0,-1-1-80 0,2 1-16 0,1 2 0 32,-1 6-608-32,1 5-128 0,-1 2-32 0,1 6 0 0,-1 4 368 0,-4 7 80 15,-2 6 16-15,0 2 0 0,2 5 400 0,1 3 192 0,-6 5-192 0,3 0 192 16,1 11 128-16,1 6 128 0,0 6 48 0,-2 9 0 15,-2 7 160-15,-5 3 48 0,3 7 0 0,-4 0 0 16,-1 4-64-16,1-4 0 0,-3 7 0 0,1-7 0 16,-1-7-256-16,0-8-64 0,-1 0-128 0,1-4 192 15,0-6-192-15,1-5 0 0,-1-7 0 0,3-1 0 16,-1-7-768-16,-1-1-160 0,-3-3-32 0,0-3-9728 16,3-1-1968-16</inkml:trace>
  <inkml:trace contextRef="#ctx0" brushRef="#br0" timeOffset="15039.31">29749 3167 2751 0,'-4'0'128'0,"2"2"16"0,0 7-144 0,-1-7 0 0,3 2 0 0,0 0 0 0,0 3 2304 0,0-1 416 0,-2 11 96 0,2 4 0 0,2 5 128 0,-2-3 32 16,3 5 0-16,1 0 0 0,0 2-992 0,0-11-208 15,1 2-48-15,1-6 0 16,0-2-624-16,1-5-128 0,1-1-16 0,1-3-16 16,-3-4-432-16,1 0-96 0,1-9-16 0,1 3 0 0,-1-5-400 0,-1 1-256 15,-1-3 48-15,-4 2 0 16,-2 1-32-16,-2-3 0 0,-2 0 0 0,-1 2 0 0,-3-1-64 0,-5-1-16 15,0 0 0-15,-6 2 0 16,2-1 320-16,-2 1 144 0,6 5-16 0,-2-5 0 0,5 2 368 0,3 1 64 0,3 4 16 16,4-7 0-1,2 5-256-15,7-3-32 0,1 3-16 0,3-1 0 0,4 1-272 0,2 2-256 0,-2-3 64 0,5 3 0 32,1 2 192-32,7 0-144 0,2 0 144 0,0 2-128 0,-2-5 128 0,-1 1 144 0,8 4-16 0,-1-2-128 15,0 2 512-15,0-4-16 0,0 4 0 0,-6 0 0 16,-4 0-112-16,-3 4 0 0,1 0-16 0,-5 3 0 15,-4-1-80-15,0 5-16 0,-3-1 0 0,-3 3 0 16,-3 2-272-16,-1 2 160 0,-5 4-160 0,-7 3 128 16,3-1-128-16,-7 5 0 0,-4 2 0 0,-4 6 128 15,-2-6-128-15,0 2 128 0,-3 4-128 0,-6-4 128 16,-4 8 48-16,-6 5 0 0,-1 4 0 0,-1 0 0 0,3 2-176 0,5-4 160 16,9-7-160-16,6-1 160 0,6-12-288 0,6-1-64 15,5-3-16-15,4-8 0 16,7-4-1872-16,4-5-368 0,6-4-80 0,4-6-12624 0</inkml:trace>
  <inkml:trace contextRef="#ctx0" brushRef="#br0" timeOffset="15403.47">30629 3733 8287 0,'-13'7'736'0,"7"-3"-592"0,-1 0-144 0,3 3 0 0,0-5 1968 0,2 2 352 0,-3 7 80 0,-1-1 16 16,-3 12 1200-16,-1 1 240 0,1 7 48 0,3-3 16 15,2-1-1712-15,1-3-352 0,6-1-64 0,3-5 0 0,2-4-976 16,3-5-192-16,4-2-48 0,2-6 0 0,2-4-256 15,0-2-48-15,1-1-16 0,1-3 0 0,0-5-256 16,3-2 0-16,-3 0 0 0,-4-2 0 0,-2-1-256 0,-2 1-96 16,-5 2-32-16,-4 0 0 15,-1 0-256-15,-3 0-48 0,-5 2-16 0,-1-2 0 16,-1 2-48-16,-3 0-16 0,-7 3 0 0,0-1 0 0,-5 2 592 0,1 3 176 16,0 3 0-16,0 3 0 0,1 2 0 0,1 2 0 15,4 3 0-15,0 1 0 0,5 3-384 0,1 1 48 16,5-3 0-16,2 3 0 15,4 3-1088-15,4-2-224 0</inkml:trace>
  <inkml:trace contextRef="#ctx0" brushRef="#br0" timeOffset="15769.28">31304 3510 5807 0,'8'2'128'0,"-1"0"16"0,-1 7 16 0,-4-5 16 0,0 0-176 0,-2 2 0 0,3-1 0 0,1 8 0 0,4 8 2192 0,-1 4 416 16,1 5 80-16,-1 0 0 0,-1 0-320 0,-2-5-64 15,1-3 0-15,-1-3-16 0,0-4-336 0,-2-3-64 16,3-3-16-16,-3-3 0 0,2-1-1312 0,-2-5-272 16,0-7-48-16,0 3-16 0,0-7-224 0,1-4 0 15,-1-2-192-15,0 0 192 0,0-4 128 0,2-2 144 16,3-5 32-16,-3-4 0 0,2 2-304 0,3-4 160 15,-1-2-160-15,3-2 128 16,4-1-640-16,4 1-128 0,0 0-16 0,2 4-16 16,3 8-912-16,-3 5-176 0,1 6-32 0,-1 6-16 0,0 7 2224 0,-2 0 448 0,-2 11 96 0,0-1 0 15,7 11 1280-15,-1 5 256 16,1 6 64-16,-3 4 0 0,-2 0-1024 0,-2 2-192 0,-2 2-32 0,0-4-16 16,2 2-912-16,-2-2-192 0,2 1-48 0,4-4 0 15,5-1-1328 1,4-4-272-16</inkml:trace>
  <inkml:trace contextRef="#ctx0" brushRef="#br0" timeOffset="16498.77">12077 10488 9215 0,'-4'0'816'0,"-1"0"-656"0,1 0-160 0,2-2 0 0,2 2 1440 0,-2-2 256 0,-2 0 48 0,-1-9 16 16,1-2 880-16,2-1 176 0,2-1 48 0,2-2 0 15,2 0-1040-15,1 0-208 0,3 2-32 0,-1 0-16 16,1 2-128-16,3 0-32 0,4 3 0 0,2-1 0 16,4 2-784-16,0 3-176 0,5 0-16 0,2 1-16 15,6 1-160-15,2 2-16 0,9 2-16 0,6 0 0 16,2-6 112-16,7 4 32 0,10-1 0 0,9 3 0 16,4-4-112-16,2 2 0 0,4-2-16 0,-3 4 0 15,-14 0-240-15,5 0 144 0,8 2-144 0,4 2 128 0,-4 3-128 16,5 1 0-16,6-2 0 0,0-1 0 0,-1 1 0 0,-1-2 0 15,-9 3 0-15,-10-7 0 16,-13 4-224-16,-3 2 32 0,1-4 0 0,-5 3 0 0,-6-1 32 0,-8 2 16 16,-9-1 0-16,-5 1 0 0,-1-6 144 0,-7 2 0 15,-4-2 0-15,-6 0 0 0,-3 2 0 0,-4-2 0 16,-2 0 0-16,-4-2 0 0,-2 2 0 0,-5 0 0 16,0 0 0-16,-2-2 0 15,-1 2-1088-15,-4-6-256 0</inkml:trace>
  <inkml:trace contextRef="#ctx0" brushRef="#br0" timeOffset="20374.91">21248 3416 18431 0,'-2'0'1632'0,"2"2"-1312"0,0 3-320 0,0-5 0 0,0 2-256 0,-2 2-112 0,2-2-16 0,-2 7-16 16,0 3 2288-16,2 3 464 0,0 7 80 0,0-1 32 15,2 6-608-15,0 1-112 0,0 6-16 0,3 7-16 16,1 3-320-16,-2 5-64 0,3 7-16 0,-3 1 0 16,2-1-880-16,-1 3-176 0,1 18-48 0,-2 10 0 15,5 11-208-15,-3 6 0 0,0 11 128 0,3 2-128 16,-3 7 128-16,1 4-128 0,-1-3 176 0,1 14-176 15,-5 16 368-15,2 5-48 0,-2 12 0 0,2 7 0 16,1-11-144-16,1 19-48 0,3 24 0 0,1 6 0 16,3 7-128-16,0 2 0 0,2 6 0 0,-5 2 128 0,3 0-128 0,-2 6 0 15,2 10 0-15,-5 5 0 0,-2 0 0 0,-1-3 0 16,-1-12 0-16,-2 24 0 0,-2 26 0 0,-2-3 0 16,0 5 144-16,-2-11-144 0,-1-11 256 0,1 13-32 15,0 18 0-15,-3 1 0 0,3 7-64 0,-2-11-16 16,-1-9 0-16,-3 1 0 0,1 3-144 0,-1 10 160 15,1 8-160-15,0-22 160 0,3-12-160 0,-2 0 0 16,-1 14 144-16,3-5-144 0,1-8 0 0,-1-16 0 0,2-13 0 0,-1-2 128 16,5 9-128-16,-2-20 0 0,4-17 0 0,1-10 0 15,-1 2 0-15,2-22 0 0,2-21 0 0,1-10 0 16,3-5-128-16,1-17-64 0,4-10 0 0,0-24 0 31,4-17-1344-31,2-12-256 0</inkml:trace>
  <inkml:trace contextRef="#ctx0" brushRef="#br0" timeOffset="21151.58">25971 3414 12895 0,'4'2'1152'0,"0"0"-928"0,-2 3-224 0,0 1 0 0,0-4 1680 0,1 7 304 0,3 3 48 0,3 14 16 0,3 8-128 0,3 13 0 15,-2 4-16-15,-2 8 0 0,-1 10-624 0,-1 1-128 16,-1 6-32-16,-3 3 0 0,-1 6-160 0,-2 3-48 16,2 10 0-16,-2 4 0 15,0 4-416-15,-2 9-96 16,0 13-16-16,-6 10 0 0,0-1-128 0,-5 18-16 0,0 15-16 0,1 9 0 0,-1-9 112 0,-2 14 32 0,3 7 0 0,-3 9 0 15,4 2 80-15,1-1 32 0,1 1 0 0,-1 4 0 32,4 7-240-32,-1 7-48 0,1-3-16 0,0 6 0 15,2 11 0-15,-2-2 0 0,1-10 0 0,1 3 0 0,0 8-48 0,2 7-128 16,0-4 192-16,0 9-64 0,0 0-128 0,2 2 128 0,3 0-128 0,-1-9 128 16,2-10-128-16,3 8 0 15,1 14 0-15,-3-21 0 16,1-18 0-16,1 19 0 0,-3 19 128 0,3-10-128 15,-3-14 0-15,0 7 0 0,1 3 0 0,-1-1 0 16,1 0 0-16,-1-11 160 0,3-3-160 0,1 5 160 0,1 10 48 0,-1-12 16 16,1-14 0-16,-2-5 0 0,1 0-224 0,-1-10 0 15,1-19 0-15,-1-7 0 0,2-10 0 0,-3-5 0 16,5 4 0-16,2-20-160 0,-2-16 16 0,-1-13 0 16,-1-5 0-16,-2-10 0 15,-3 1-240-15,-2-13-32 0,-4-7-16 0,-4-14-17824 0</inkml:trace>
  <inkml:trace contextRef="#ctx0" brushRef="#br0" timeOffset="21913.7">16550 6041 16575 0,'4'-8'1472'0,"0"1"-1168"0,1 5-304 0,-3-2 0 0,0 2 1216 0,0-3 176 0,7-3 32 0,1-5 16 15,9-8 848-15,3 0 160 0,3-3 48 0,1 3 0 0,1 4-1168 16,-1 2-240-16,2 0-32 0,-3 4-16 0,5 3-80 0,0-1-32 16,6 3 0-16,5 0 0 15,3 1-480-15,10 1-80 0,7 2-32 16,12-7 0-16,8 3-176 0,2-3-32 0,-2 1-128 0,15-5 192 15,23 0-16-15,19-2-16 0,18 3 0 0,3-1 0 0,5-4-160 0,0 0 160 16,-2 2-160-16,11 4 160 0,14 5-160 0,9-3 0 16,7 1 0-16,7-1 0 0,12 7 128 0,6-6-128 15,-9-5 128-15,13-2-128 0,13 4 128 0,7-3-128 0,-1-6 0 16,7 1 128-16,2 2-128 0,6-2 160 0,7 0-160 0,-7 0 160 16,-9 4-160-16,27-9 0 15,16 3 144-15,5-2-144 0,-18 6 128 0,5-3-128 0,10 1 160 0,3 0-160 16,0 4 160-16,3-2-160 0,6 0 160 0,-8 4-160 15,-20 5 128-15,1-3-128 0,7 3 0 0,4-3 0 16,-4 0 176-16,-10 3-176 0,-37-3 192 0,10 1-192 16,12-1 176-16,3-4-176 0,3 2 160 0,-9-2-160 31,-6 1 176-31,-13 1-176 0,-10 6 192 0,-22-3-192 0,-21-1 128 0,-9 5-128 0,-4 4 0 0,-19-1 0 16,-17 3 0-16,-17 0 0 0,-13-6 0 0,-9 6 0 15,-10-6 0-15,-7 1 0 16,-10 5 0-16,-13-4 0 0,-8 2-528 0,-16-2-16 0,-10 4 0 0,-13-7-17936 15</inkml:trace>
  <inkml:trace contextRef="#ctx0" brushRef="#br0" timeOffset="61533.69">3749 2639 11055 0,'0'0'976'0,"0"0"-784"0,0 0-192 0,0 0 0 0,0 0 1472 0,0 0 256 0,2-4 64 0,4-3 0 0,5-1 384 0,4-5 96 0,4 0 16 0,5 1 0 32,1-1-560-32,5-4-96 0,2 0-32 0,0 2 0 15,2 2-752-15,-2 0-144 0,-2 3-48 0,-3 1 0 16,-1 1-208-16,-5 6-64 0,-6-5 0 0,-2 5 0 16,-5 2-192-16,-3 0-32 0,-3 2-16 0,-4 5 0 15,-5-1-144-15,-1 0 192 0,-3 1-192 0,-2 1 192 16,-2 3-192-16,-2-3 0 0,-4 5 0 0,-2 0 0 15,-1 2-176-15,-1-5-16 0,-3 3 0 0,0-2 0 16,1 0-400-16,1-1-96 0,5-3-16 0,2 1 0 16,-3-2 256-16,5 1 32 0,0-1 16 0,4-2 0 0,3 1 272 0,1-1 128 15,3-2-128-15,-1 0 128 0,5 0 0 0,-2 1 272 16,2 1-32-16,0-2-16 0,2 2 96 0,-2 0 0 16,2 3 16-16,0-1 0 0,2 3-336 0,-2 1 0 15,2 1 0-15,2 2 0 0,-4-3 0 0,2 3 0 16,3 0 0-16,-3 4 0 0,2 0 0 0,-2 0 0 15,0 2 0-15,0 5-128 0,0-1 128 0,1 3 0 16,-3-1 0-16,0 3 0 0,0 6 0 0,-3-2 0 0,3-2 0 0,0-1 128 16,-2-1-128-16,2 0 192 0,0 4-64 0,-2 2 0 15,2 2 0-15,-2 4 0 0,0 7 0 0,2 9 0 16,-2-1-128-16,2 0 0 0,-2 3 0 0,2 1 128 16,-2-3-128-16,2 3 0 0,0-5 0 0,4 1 0 15,0-6 256-15,2 2-32 0,3-2 0 0,0 2 0 16,1 4-64-16,-1 1-16 0,-1-1 0 15,-1 3 0-15,1-1-144 0,-1 5 0 0,-1 2 0 0,0 4 0 16,1-6 0-16,-3 1 128 0,0 3-128 0,0-2 128 16,-1-2 48-16,-1 2 0 0,0 8 0 0,-2 3 0 15,2-16-176-15,0 9 192 0,-2 5-192 0,0-1 192 0,0 1 80 16,-2-5 32-16,0-2 0 0,0 0 0 0,0-5 32 0,-1-1 16 16,1 2 0-16,0 0 0 15,2-1-128-15,-2 1-32 0,0-2 0 0,2-1 0 0,0-1-192 0,0-3 0 16,2-2 0-16,-2 1 0 0,0-6 0 0,-2 1 0 15,0-4 0-15,-2 0 0 0,1-3 0 0,-1 1 0 16,0 2 0-16,-2 2 0 0,1 2 0 0,1 6 0 16,0-4 0-16,2 2 0 0,2 3 0 0,0-7 0 0,2-7 0 15,2 1 0-15,-2-11 0 0,2 0 0 0,-1-3 0 0,-1-3 0 16,2-3 0-16,-4-4 0 0,2 1 128 0,0-1-128 16,-2-2 256-16,0 0-32 0,0 4-16 0,0-6 0 15,0 0-64-15,-2 4-16 0,0 2 0 0,0 3 0 16,-2-3-128-16,1 0 160 0,1-6-160 0,-2 0 160 15,2 0-160-15,-2 0 160 0,-1-2-160 0,3-3 160 16,0-1-160-16,0-3 128 0,2-1-128 0,0 1 128 16,0-6 16-16,0 0 0 0,2 2 0 15,2-2 0-15,5 2-144 0,2-4 128 0,3 0-128 0,6-4 128 16,5 1-128-16,5-5 128 0,4-1-128 0,2 0 128 16,3 1-128-16,-1-1 0 0,2 5 0 0,-1-5 0 15,-5 9 0-15,0 0-224 0,4 4 32 0,-4-2 0 16,-6-2-1472-16,0 0-272 0</inkml:trace>
  <inkml:trace contextRef="#ctx0" brushRef="#br0" timeOffset="62008.73">4203 8300 12895 0,'-3'0'576'0,"1"-4"112"0,0 1-560 0,2 3-128 0,-2 0 0 0,2 0 0 0,-2 0 1680 0,0 0 304 0,0-6 64 0,-5 2 16 0,3-5 112 0,-5 3 32 16,-3 2 0-16,-1 1 0 0,-2-5-608 0,-2 2-128 16,-4 3-32-16,-5-3 0 0,-4-2-240 0,-4 1-48 15,-6-3-16-15,-3-5 0 0,-4 4-240 0,-4-2-32 16,-6 3-16-16,-5-3 0 0,0-2-368 0,-4-2-80 15,-4 0-16-15,-3-2 0 16,-1-3-240-16,-1 5-144 0,1 2 160 0,1 3-160 0,1 5 0 0,4 1 0 0,2 4 0 0,8 2 0 31,7 0 208-31,2 0-48 0,6 0-16 0,3 0 0 0,8 0-16 0,2-2 0 0,9 2 0 0,2 0 0 32,4 0-128-32,6-5-176 0,5 3 48 0,2-2 0 0,4 0-112 0,4 2-16 0,7-3 0 0,6 5-18496 15</inkml:trace>
  <inkml:trace contextRef="#ctx0" brushRef="#br0" timeOffset="69752.17">17668 6816 4607 0,'-15'8'400'0,"2"-5"-400"0,3 1 0 0,1 0 0 0,5-4 832 0,0 2 96 0,2 0 16 0,-5-2 0 0,-4 7 1616 0,-1-7 320 15,-3 2 64-15,2-4 0 0,4-2-32 0,3-3-16 16,4-8 0-16,4-2 0 0,7-6-688 0,6-7-144 0,4 2-16 15,2-4-16-15,2 3-928 0,5-3-176 0,2 0-32 0,2 0-16 16,0 4-512-16,-2 7-112 0,-3 8 0 0,-3 2-16 16,-3 11-240-16,-4 0 128 0,-2 3-128 0,-4 5 0 15,-1 5 0-15,-3 4 128 0,-1 4-128 0,-6 5 0 16,0 1 0-16,-4 5 0 0,-3 0 0 0,-3 4 0 16,-3 7 0-16,-6 6-160 0,-5 4 160 0,-5 7-128 15,-5 4-128-15,-5 2 0 0,-1 6-16 0,-5-4 0 16,2-6 16-16,1-3 16 0,3-10 0 0,3 0 0 15,4-6 240-15,9-7 0 0,4-6 0 0,8-9 0 16,9-4 0-16,6-6 0 0,7-7 0 0,6 3 0 16,4-7 0-16,3 0 0 0,-1 0 0 0,3-7 0 0,8-1 0 0,0 1-224 15,2-3 64-15,0 1 16 0,-2 1 144 0,0 1-208 16,-2 3 80-16,0-2 128 16,-2 1-1056-16,-2 1-96 0,-1 0 0 0,1 2-9296 15,-2-3-1856-15</inkml:trace>
  <inkml:trace contextRef="#ctx0" brushRef="#br0" timeOffset="70191.32">18952 6311 12895 0,'0'-14'576'0,"-2"3"112"0,0 2-560 0,0 7-128 0,-2 2 0 0,-1 0 0 0,-1 2 2064 0,-5 3 384 0,-6 3 80 0,-6 9 16 15,-5 4 256-15,-6 9 48 0,0 9 16 0,0 3 0 0,4 3-1328 16,0 4-272-16,1 10-48 0,-1 5-16 16,4 7-288-16,5 1-48 0,2 5-16 0,2-1 0 0,6-1-448 15,7-5-80-15,4 0-32 0,8-17 0 0,3-8-288 0,6-11 160 16,9-6-160-16,3-9 128 0,3-8-128 0,5-5 0 15,-6-6 0-15,8-4 0 0,1-7 0 0,3-6 0 16,-1-4 0-16,1-9 0 0,0-6 0 0,-1-7 0 16,-3 3 0-16,-5-3 0 0,2-6 0 0,-8 5 0 15,-3 5 0-15,-4 3 0 0,-1-2-304 0,-8 4-32 16,-3 8-16-16,-7 5 0 0,-4 6 176 0,-7 6 48 0,-5 5 0 0,-4 4 0 16,-3 4 496-1,-2 7 96-15,1 0 32 0,-3 8 0 0,-5 6-224 0,0 3-32 0,0 4-16 0,1 6 0 16,1 1-224-16,2-1 144 0,5-2-144 0,6-2 128 15,7-6-128-15,5-3 0 16,8 1 0-16,3-3-18736 0</inkml:trace>
  <inkml:trace contextRef="#ctx0" brushRef="#br0" timeOffset="70858.42">23200 6220 15663 0,'4'-4'1392'0,"2"-1"-1120"0,1 3-272 0,-1 2 0 0,-2-4 2048 0,5 2 336 0,10-2 80 0,9-7 16 16,12 0 464-16,11-1 112 0,-2-1 16 0,4 2 0 16,-1 0-1392-16,1 3-272 0,-2-3-48 0,-2 3-16 15,-2 6-656-15,-5-7-144 0,-1 7-32 0,-5-2 0 16,-2 4-384-16,-4 0-128 0,-2 4 0 0,-7 0 0 16,-2 3 0-16,-4 3 0 0,-2 1 0 0,-7 2 0 15,-4 6 128-15,-4 4-128 0,-4 3 0 0,-7 8 0 16,-2 0 0-16,-2 6 0 0,-2 5 128 0,0 0-128 15,4-3 0-15,0 3 128 0,2 2-128 0,0 4 0 16,1 4 0-16,1 5 0 0,0 6 0 0,1 2 0 0,-1-2 0 0,0 0 0 16,1-8 0-16,-1-3 0 15,0-2 0-15,3-8-176 0,-1-7 0 0,3-6 0 16,0-8-224-16,1-3-48 0,1-6-16 0,2-7-17824 16</inkml:trace>
  <inkml:trace contextRef="#ctx0" brushRef="#br0" timeOffset="71032.28">23515 6667 27647 0,'0'0'1216'0,"2"0"256"0,4 0-1168 0,1 0-304 0,-3 0 0 0,0 0 0 16,5 0 2320-16,6 0 416 0,10 0 80 0,16-4 0 16,10 2-1248-16,6-5-256 0,1 3-48 0,1-2-16 15,3-3-864-15,-2 3-192 0,-5 1-16 0,-2 1-16 16,-6 4-160-16,-4 0 0 0,-5 2 0 0,1 5-19104 15</inkml:trace>
  <inkml:trace contextRef="#ctx0" brushRef="#br0" timeOffset="83588.48">28697 6024 13823 0,'6'-11'1216'0,"-1"3"-960"0,-3 1-256 0,-2 5 0 16,0 0 1488-16,2 0 256 0,0-2 48 0,0-5 16 0,2 1 528 0,-2-3 96 0,1 5 32 0,-6 6 0 0,-3 0-1104 0,-2 6-208 15,-1 9-64-15,-4 2 0 0,-2 4-176 0,-2 7-32 16,-2 4-16-16,-4 6 0 16,1 5-336-16,-3 2-64 15,1 6-16-15,-3-2 0 0,-1 0-304 0,2-7-144 0,7-8 128 0,2-2-128 0,2-6 0 0,9-9 0 16,2-2 0-16,4-7 0 0,4 1 0 0,7-9 0 15,6 0 144-15,6-11-144 0,7-2 208 0,2-2-16 0,6-2-16 0,3-4 0 32,1 0-176-32,5-5 0 0,2 5-192 0,0 2 192 15,2 2-176-15,-4 6 176 0,0 7-128 0,-7 0 128 0,-3 8-160 0,-5 2 160 0,-7 5-192 0,-4 4 192 16,-1 2-192-16,-6 0 64 0,1 6 128 0,-6 1-208 16,-5-1 208-16,-4 3-144 0,-2 3 144 0,-6 8-128 15,-3-3 128-15,-4 4 256 0,-4 5-64 0,0-5-16 16,-3 2-48-16,-3 5 0 0,-9 4 0 15,0-4 0 1,0-5-448-16,-1-4-112 16,6-6-16-16,-1-9 0 0,4-6 448 0,1-4 0 0,3-9 0 0,1-2 0 15,2-2-256-15,0-9 16 0,4 5 16 0,2-11-10528 16,2-2-2112-16</inkml:trace>
  <inkml:trace contextRef="#ctx0" brushRef="#br0" timeOffset="83811.71">28774 5975 20271 0,'-3'-6'1792'0,"6"1"-1424"0,3 5-368 0,0-6 0 0,1 4 1280 0,-1 0 192 0,5-5 48 0,6-1 0 0,15-5 1488 0,12-6 288 0,12-7 64 0,4 1 16 16,1-3-2000-16,1 3-400 0,-2 1-80 0,-5-1 0 15,-4 5-592-15,-6 6-112 0,-5-1-32 0,-6 4 0 16,-6 3-160-16,-7 3 0 0,1 5 0 0,-5 5-12352 16,-7 3-2432-16</inkml:trace>
  <inkml:trace contextRef="#ctx0" brushRef="#br0" timeOffset="126366.71">22699 7218 12895 0,'2'-2'1152'0,"0"2"-928"0,-2-4-224 0,0 4 0 0,0 0 2000 0,0-2 368 0,2 0 64 0,-2 0 0 0,2 2 352 0,-2-7 64 15,0 5 16-15,0 2 0 0,0 0-1472 0,0 0-304 16,0 0-48-16,0 0-16 0,0 0-448 0,0 0-80 15,-36 9-32-15,26-3 0 0,-3 0-160 0,-2 5-48 32,0 0 0-32,-6 4 0 0,-3-1-128 0,-3 6-128 0,-3 1 144 15,-4 0-144-15,-2 3 224 0,-5-3-48 0,-6 7-16 0,5-5 0 16,1 0 48-16,-12 3 16 0,-13 10 0 0,-15 5 0 16,-6 8-224-16,-5 2 176 0,-6 2-176 0,0 0 160 15,-2 2-160-15,-4 1 0 0,-9 3 0 0,-2 1 0 16,0 0 0-16,4-5 0 0,2 0 0 0,7-1 128 15,8-6 0-15,9-7-128 0,6-7 192 0,13-6-64 16,11-5 48-16,2 1 0 0,2 1 0 0,4-4 0 16,13-4-176-16,4-2 0 0,6-2 0 0,5-7 0 15,6 3 0-15,5-9 0 0,6 2 0 0,2-4 0 16,4-2 0-16,4-3 0 0,3-3 128 0,4-7-128 0,2-3 128 0,2 1-128 16,-4 0 0-16,2-4 128 0,2-1-128 0,-2-1 0 15,0-3 0-15,1-4 0 16,-1 4 0-16,0-3-224 0,0 1 80 0,0 0 16 15,4-2-128-15,-2 0 0 0,-2 2-16 0,0 3 0 16,-4-3-112-16,0 4-32 0,0 7 0 0,-5 2 0 0,1 0 192 0,-5 6 32 16,0 1 16-16,-2 5 0 0,-2 3 176 0,-2 2 0 15,-2 2 0-15,-3 5 0 0,-1 1 0 0,-3 5 0 0,-1 2 0 16,-3 6 0-16,-2 1 0 0,-3 5 0 0,-1 12 0 0,-4-5 128 16,-3 6-128-16,0 5 128 0,-2-3-128 0,1 3 128 15,1 4 64-15,-2-4 32 0,4 8 0 0,1-4 0 16,4 0 96-16,6-11 0 0,2 1 16 0,4-7 0 15,5-3-80-15,4 1 0 0,4-6-16 0,5-3 0 16,4-6-240-16,2-2 144 0,6-7-144 0,4-6 128 16,5-2 0-16,0-5 0 0,2 3 0 0,0-7 0 15,-2 5 0-15,0-5 0 0,2 3 0 0,0-5 0 16,-1 5-336-16,4-5-80 0,3 2-16 0,-2 1-18320 16</inkml:trace>
  <inkml:trace contextRef="#ctx0" brushRef="#br0" timeOffset="127616.74">18288 8900 13823 0,'-13'-2'1216'0,"5"-2"-960"0,3 4-256 0,5-2 0 0,5 2 448 0,-8-2 32 0,1-1 16 0,0-3 0 15,0-3 1728-15,6 1 336 0,7-1 80 0,6 3 16 16,4-2-560-16,7 5-112 0,2-3-32 0,2 2 0 15,4 2-448-15,2 0-96 0,5-1 0 0,-1-1-16 16,3 0-400-16,0 2-80 0,2-5-16 0,0 3 0 0,-3 0-512 0,1 0-128 16,-4 1 0-16,-5 3-16 15,-4 0-112-15,-5 7 0 0,-5-1-128 0,-3 3 192 0,-4 1-192 0,-5 1 0 16,-3 2 0-16,-5 4 0 0,0 2 0 0,-4 4 0 16,-2 3 0-16,-3 4 0 15,-1 6 0-15,-3 2 0 0,-2 7 0 0,-2 2 0 16,3 4 0-16,-5 4 0 0,0 13 0 0,0-2 0 0,-3 0 0 0,3 9 0 15,-4 6 0-15,2 4 0 0,0 0 0 0,0-10 0 16,2-7 0-16,4-4 0 0,0-15 0 0,4-7 0 0,3-8 0 0,0-6 0 16,4-7 0-16,-1-6 0 0,3-2 0 0,0-7 0 15,3-4-272-15,-3-2-112 0,0-4 0 0,0-4-11728 16,2-1-2352 0</inkml:trace>
  <inkml:trace contextRef="#ctx0" brushRef="#br0" timeOffset="127775.45">18518 9677 18431 0,'-17'-10'816'0,"4"3"160"16,5-1-784-16,3 6-192 0,3-3 0 0,2 5 0 16,2-2 2512-16,3 2 464 0,1-4 96 0,7-3 0 0,4 3-464 15,8-2-112-15,5-1 0 0,6-1-16 0,5 2-1392 16,-1 1-288-16,1 3-48 16,3-6-16-16,1 6-480 0,2-5-112 15,-2 5-16-15,-3 0 0 16,1-2-768-16,-3 1-144 0,1 3-48 0,-1-2-16816 15</inkml:trace>
  <inkml:trace contextRef="#ctx0" brushRef="#br0" timeOffset="128233.64">17372 6607 19343 0,'-2'-4'1728'0,"0"2"-1392"0,4 4-336 0,0 0 0 0,2 0 864 0,3 3 96 0,3-3 32 0,9 4 0 0,16 7 1360 0,16 4 272 15,13 6 48-15,12 5 16 0,12 4-960 0,7 4-176 0,14 5-32 16,4 1-16-16,2 1-544 0,-2 1-128 15,-5 1 0-15,-3 2-16 0,-5-7-432 0,-9 1-96 0,-5-3-16 0,-7 1 0 16,-7-8-272-16,-4 4 0 0,-6-12 0 0,-7 2 0 16,-8-7 0-16,-4-4 0 0,-7 3 0 15,-4-6 0-15,-9 0-192 0,-6-5-64 0,-2 5 0 0,-4-1 0 32,-5-5-1616-32,-4 1-336 0</inkml:trace>
  <inkml:trace contextRef="#ctx0" brushRef="#br0" timeOffset="128471.6">19559 6005 19343 0,'-14'11'848'0,"3"-3"192"0,-2 1-832 0,-2 1-208 16,2 1 0-16,-2 2 0 0,-6 2 2256 0,-15 14 416 15,-24 22 80-15,-23 20 0 0,-19 14-480 0,-11 8-96 16,-8 3-32-16,-1 4 0 15,9-6-896-15,-14 10-176 0,-27 24-48 0,-10 4 0 0,2 2-560 0,9-17-112 0,10-10-32 0,22-20 0 16,21-17-320-16,13-8 128 16,14-9-128-16,18-14 0 0,14-14 0 0,11-8 0 15,11-8 0-15,6-7 0 0,9-7 0 0,6-9-192 0,7-3 32 0,10-7-18336 16</inkml:trace>
  <inkml:trace contextRef="#ctx0" brushRef="#br0" timeOffset="131101.6">27630 7308 19343 0,'8'-2'1728'0,"-1"-1"-1392"0,-3-1-336 0,-4 4 0 0,-2 0 1472 0,2 0 208 0,2 0 48 0,0 0 16 0,0 4 272 0,-6-4 48 15,-2 7 16-15,6-7 0 0,-28 21-1056 0,9-6-224 16,-5-2-32-16,-3 6-16 0,-3 4 80 0,-6 1 32 15,1 1 0-15,-5 1 0 16,-7 8-368-16,-8 4-80 0,-7 5-16 0,-6 6 0 0,-5 2-208 16,-5 2-64-16,-3 3 0 0,-7 1 0 0,1 0-128 0,-2 1 0 15,-1-3 0-15,5-6 128 16,10-6-128-16,1 2 160 0,-3-5-160 0,3 0 160 0,5 3-16 0,8-3 0 16,1 3 0-16,5-5 0 0,6-6-144 0,6 0 128 0,7-6-128 15,2-5 128-15,4-2-128 0,4-2 0 0,5-4 0 16,4-2 0-16,4-3 0 0,3-8 0 0,3 0 0 0,5-4 0 15,0 0 0-15,2-5 0 0,0 1 0 0,2-5 0 16,0 2 0-16,2-8 0 0,-1 0 0 0,3-2 0 16,0-1 0-16,1-3 0 0,-1-3-224 0,3-2 80 15,-1 5-176-15,1-9-16 0,4-2-16 0,-1-3 0 16,1 3 64-16,0-2 16 0,6-3 0 0,-2 3 0 16,0-5 128-16,0 9 144 0,-4-4-208 0,0 6 80 15,-3 6-160-15,-1 3-32 0,-3 4 0 0,-4 4 0 0,1 2 80 0,-3 7 16 16,0 2 0-16,-5 1 0 0,-1 6 224 0,-1 5 240 15,-1 3-48-15,-1-1-16 0,-1 12 16 0,-3 5 0 16,0 3 0-16,-2 8 0 0,0 9 48 0,-4 2 16 16,2-8 0-16,-4 1 0 0,-3 5-64 0,-3-2-16 15,3 0 0-15,-1 1 0 16,-1 3 64-16,-1 0 16 0,1 7 0 0,0-7 0 0,5 0-128 0,0-5 0 0,2 3-128 16,6-9 192-16,2-3-192 0,7-8 0 0,6-6 128 0,7-6-128 31,3-8 160-31,5-5-16 0,9-2 0 0,4-6 0 0,4-3 128 0,4-6 32 0,3-4 0 0,6-4 0 15,-1-1-112-15,6-6 0 0,-3 3-16 0,-5 3 0 32,-3 1-176-32,1-1 0 0,3 1 0 0,-2 2 0 0,-1-1-176 0,1 3-112 0,-3 4-32 0,-3 7-12400 15,-10 1-2480-15</inkml:trace>
  <inkml:trace contextRef="#ctx0" brushRef="#br0" timeOffset="132165.92">23391 8604 15663 0,'2'-8'1392'0,"-2"1"-1120"0,0 5-272 0,-2 2 0 0,0 0 1920 0,2 0 336 0,-2 0 64 0,-2 0 16 0,-1 0 32 15,1 0 16-15,-4 7 0 0,-3 3 0 0,0 5-1136 0,-1 4-224 0,-3 7-64 0,0 2 0 31,-2 3-256-31,-2 8-48 0,-3-1-16 0,-1 5 0 0,-1 1-304 0,1 1-64 16,0 2-16-16,1-2 0 0,3-3-256 0,2-8 128 0,4-2-128 0,5-6 0 16,3-3 0-16,5-10 0 15,3 2 0-15,3-5 0 0,5 1 0 0,6-7 0 16,6-1 0-16,7-6 0 0,4-1 192 0,6-7 0 0,7-3-16 16,9-3 0-16,8-7 16 0,4-1 16 0,4-3 0 0,-4 7 0 0,-2 4-208 0,-2 2 0 15,-4 6 128-15,-7 7-128 16,-2 4 0-16,-8 7 0 0,-5 1 0 0,-8 5-160 15,-4 7 160-15,-7 1 0 0,-4 5 128 0,-7 1-128 0,-6 5 160 16,-4-2-32-16,-8 7-128 0,-5-1 192 0,-2-4-64 0,-7 2-128 16,-1-4 176-16,-7 4-176 0,-7 1 160 0,-3-1-160 15,-9 0 128-15,-5 0-128 0,-3-2 0 0,-5 2 128 16,-2-1-128-16,-5-1 0 0,3-2 0 0,4-5 0 0,5-1 0 16,5-5 0-16,8-8-288 0,3-5-96 0,7-1 0 0,4-3-16 46,4-4-1104-46,3-9-224 0,3 3-32 0,3-7-14496 0</inkml:trace>
  <inkml:trace contextRef="#ctx0" brushRef="#br0" timeOffset="132372.84">23351 8647 14735 0,'-15'-4'1312'0,"6"-3"-1056"0,3 3-256 0,4 2 0 0,2 0 2032 0,2 0 336 0,2 2 80 0,5-7 16 0,1-1 912 0,10-3 176 16,9 0 32-16,8-6 16 0,7 0-1904 0,7-4-384 15,5 0-80-15,6-1-16 0,1 1-736 0,3 2-160 16,0 2-16-16,1 2-16 0,-4 7-288 0,-1 1 0 16,-4 7-176-16,-5 4-12224 15,-2-1-2448-15</inkml:trace>
  <inkml:trace contextRef="#ctx0" brushRef="#br0" timeOffset="146461.88">28237 8483 5519 0,'-11'-9'496'0,"3"3"-496"0,1 2 0 0,3-1 0 0,2 3 1360 0,2-2 176 0,-2 2 48 0,-3-2 0 0,3-7 992 0,-2-2 208 16,4-2 32-16,4-6 16 0,3 0-192 0,8-3-32 16,2 3-16-16,8-4 0 0,1 1-864 0,4 3-160 0,2 0-32 15,4-1-16-15,4 5-768 0,-1 4-160 0,1 3-16 0,-2 1-16 16,-1 5-192-16,-1 4-48 0,0 2 0 0,0 5 0 15,-4-1-128-15,2 5-16 0,0 3-16 0,0 6 0 16,1 1-160-16,-6 4 0 0,-1 1 0 0,-2 8 0 16,-5 0 0-16,-4 9 0 0,-6 1 0 0,-9 10 0 15,-4 5-208-15,-11 12 80 0,-6 1 128 0,-13 5-208 16,-7 8-48-16,-5-4-16 0,1-9 0 0,-8 2 0 16,-5 5 272-16,-1-4 0 0,6-16 0 0,-2-3 0 15,-3-7 256-15,-1-7 0 0,1-14 0 0,3-7 0 16,6-4 48-16,5-6 16 0,3-9 0 0,7-4 0 15,9-2-96-15,4-7-16 0,2-8 0 0,4-5 0 16,9-3-208-16,2-3 0 0,8-2 128 0,5 0-128 16,4 0 0-16,6 0 0 0,4 2 0 0,3 3-160 0,4 1 160 0,4 3 0 15,11 1 0-15,6 1 0 0,1 4 0 0,5 7 0 16,5-1 128-16,-2 2-128 0,-2 7 208 0,-1 6-16 16,-1 5-16-16,-5 6 0 0,-4 0 16 0,-2 4 0 15,-5 0 0-15,3 9 0 0,2-5-192 0,0 5 0 16,0 0 0-16,-3-3 0 0,-5 1 0 0,-3-3-144 0,-4 1 144 0,-2-5-208 31,-3-2 16-31,-5-2 0 0,-3-3 0 0,-4-1 0 16,-5 0-640-16,-1-1-112 0,-5-3-16 0,-2 1-16608 15</inkml:trace>
  <inkml:trace contextRef="#ctx0" brushRef="#br0" timeOffset="149637.51">22213 9564 21183 0,'5'-2'1888'0,"-3"-2"-1504"0,-2 4-384 0,0 0 0 0,-2 0 656 0,2 0 64 0,-3-2 16 0,1 2 0 16,-2 0 1120-16,-2 6 208 0,-5-4 48 0,-4 9 16 15,-2-2-1232-15,-2 5-256 0,-2 1-64 0,-5 4 0 16,0 5 208-16,-3 1 48 16,-3 3 0-16,-7 4 0 0,1 2-288 0,-9 4-48 0,-4 7-16 0,-4 4 0 15,-7 9-256-15,0-9-48 0,0 2-16 0,-6 2 0 0,-6 6 64 0,-7 5 16 31,0 2 0-31,-4 5 0 0,-3 1-64 0,3-2-16 0,8-8 0 0,7-2 0 0,6-3-32 0,11-12-128 16,6-3 192-16,9-12-64 0,6 0-128 0,4-7 160 16,5-3-160-16,1-6 160 15,5-1-160-15,5-4 160 0,3-5-160 0,5-6 160 16,2 0-160-16,0-5 0 0,4 1 0 0,0-11 0 0,0 0 224 0,2-2-32 16,3-5-16-16,-1 3 0 0,2-7-176 0,1 1 160 15,2-1-160-15,-1-2 160 0,-1 3-160 0,-1-3-192 0,3 0 32 0,0 0 16 16,-1 2-64-16,1 3-16 0,-3-1 0 0,3 3 0 15,-2-1 0-15,-1 5 0 0,-1 2 0 0,-1 2 0 32,0 7-16-32,-1-1 0 0,1 3 0 0,-2 6 0 0,1 0 112 0,-3 4 128 0,-2 7-208 0,-2 6 80 31,-3 2 128-31,-3 11-160 0,-3 2 160 0,-4 8-160 16,-4 3 160-16,-4 2 0 0,-1 1 160 0,-4 3-160 15,1-4 384-15,1-2-32 0,3-3 0 0,-1 1 0 16,1 3-64-16,2-5-16 0,1 5 0 0,6-1 0 15,1-3-112-15,0 1-32 0,7-3 0 0,-1-4 0 0,5-2-128 0,2-6 0 16,4-3 0-16,5-8 0 0,4-4 0 0,4-3 128 16,6-4-128-16,5-4 128 0,4-6 80 0,6-9 16 15,7-2 0-15,4-9 0 0,0 3-16 0,0-5 0 16,-2 3 0-16,-7 4 0 0,-6 4-208 0,2-1-192 16,5 1 48-16,-3 0 0 15,-4 7-752-15,2-5-128 0,-1 8-48 0,-1-1-16912 0</inkml:trace>
  <inkml:trace contextRef="#ctx0" brushRef="#br0" timeOffset="150319.34">18086 8828 20271 0,'12'-2'1792'0,"-1"2"-1424"0,4 0-368 0,4 2 0 0,-4 2-448 0,-2 2-176 0,6 5-16 0,9 0-16 0,27 12 2352 0,26 13 480 0,13 13 80 0,-5 7 32 15,-4-1-656-15,-4 5-128 0,0 14-32 0,0 7 0 16,-2 2-640-16,-5 0-128 16,-1-2-16-16,-7 0-16 0,-2-5-224 0,-9-5-32 0,-4-7-16 0,-8-13 0 15,-7-9-272-15,-4-3-128 0,-2-7 128 0,-5-5-128 16,-3-6 0-16,-3-3 0 0,-6-6 0 0,-3-3 0 15,-1-7-192-15,-7-2-64 0,-2-2 0 0,-2-7-10096 16,-7 1-2000-16</inkml:trace>
  <inkml:trace contextRef="#ctx0" brushRef="#br0" timeOffset="150556.41">19726 8628 21183 0,'0'-9'944'0,"-3"7"192"16,1 2-912-16,-2 2-224 0,2 5 0 0,-4-5 0 16,-3 8 1024-16,-4 5 176 0,-10 17 16 0,-13 11 16 0,-13 21 528 0,-11 8 96 15,-4 2 32-15,-6 12 0 0,-9 12-544 0,-8 4-128 16,-5 13 0-16,-12 2-16 0,-11 13-176 0,-5 0-16 16,3-7-16-16,9-17 0 15,14-10-544-15,4-4-128 0,9-5 0 0,13-17-16 16,15-10-304-16,13-15 0 0,10-16-208 0,13-9 80 15,8-8 128-15,7-3-160 0,6-9 160 0,11 0-18240 16</inkml:trace>
  <inkml:trace contextRef="#ctx0" brushRef="#br0" timeOffset="151304.12">18296 11659 16575 0,'-4'4'1472'0,"0"3"-1168"0,0-1-304 0,-1 3 0 0,-1-3 128 0,-3 9-128 0,-3 4 192 0,-12 13-192 15,-12 19 1152-15,-13 13 112 0,0 4 16 0,0-6 16 16,6 2-32-16,5-13-16 0,6-2 0 0,11-9 0 16,4-10 256-16,10-9 48 15,5-4 16-15,11-8 0 0,8-9-352 0,8-6-64 16,9-3 0-16,7-4-16 0,6 3-240 0,8-10-32 0,3 3-16 0,-3 0 0 15,-4 5-576-15,0 3-112 0,3 3-32 0,1 1 0 16,0 10-128-16,-4 1 0 0,-2 5 144 0,-8 6-144 0,-3 8 0 0,-4 5 0 16,-6 11 0-16,-9 1-128 0,-4 9 128 0,-9 2 128 15,-3 5-128-15,-8-7 176 0,-1-2-176 0,-9 2 192 16,-4 7-192-16,-7-3 192 16,-1-4-192-16,-7 0 0 0,-7 0 0 0,-6 2 0 15,-4-4 256-15,-4-8-16 0,-1-3-16 0,3-8 0 0,0-2-224 0,4-7 0 16,0-8 0-16,4-7 0 15,7-6-304-15,2-11-48 0,-1-1-16 0,3-14-11488 16,4 3-2304-16</inkml:trace>
  <inkml:trace contextRef="#ctx0" brushRef="#br0" timeOffset="151495.32">18132 11687 24879 0,'0'-2'1088'0,"0"2"256"0,5 0-1088 0,-1-5-256 0,0 5 0 0,3-2 0 16,-1 0 1728-16,7 0 304 0,6-2 48 0,11-3 16 15,8-3 112-15,7-5 32 0,4 2 0 0,2-2 0 16,-2 2-1600-16,0-1-304 0,0 1-64 0,-2 4-16 0,-3 1-256 0,-1 3 0 16,0 5 0-16,-5 0 0 15,-2 0-960-15,-2 7-112 0</inkml:trace>
  <inkml:trace contextRef="#ctx0" brushRef="#br0" timeOffset="153715.96">26857 9813 13823 0,'4'-10'1216'0,"2"-1"-960"0,-1 3-256 0,1 3 0 0,-2-1 1696 0,0-3 288 0,9-8 64 0,4-10 16 0,7-12 608 0,3 1 112 0,-1 0 32 0,-3 8 0 16,-3 7-896-16,-6 6-192 0,1 0-16 0,-4 4-16 15,-5 6-800-15,-1 5-144 16,-3 2-48-16,-4 2 0 0,-3 7-448 0,-5 4-80 0,-3 4-32 0,-6 4 0 16,-5 5-144-16,-10 12 128 0,-2 4-128 0,-11 7 128 15,-2 7-128-15,-8 3 0 0,-3-8 0 0,-4 7 0 16,-4-3 0-16,-7 5 128 0,1 2-128 0,-16 12 0 16,-16 16 0-16,-7 5 0 0,2-3 128 0,7-5-128 15,6-6 0-15,11-9 0 0,8-12 0 0,11-9 0 16,8-4 0-16,7-11 0 0,10-6 0 0,7-7 0 0,4-3 0 0,6-10 0 31,7-3 0-31,4-3 0 0,3-4 0 0,1-7 0 16,2 3 0-16,3-11 0 0,0 3 160 0,4-8-160 15,-1 1 192-15,3-6-192 0,3-1 0 0,1-2 0 16,0-1 0-16,5-3 0 0,-1-7 0 0,5 1 0 16,0 0-144-16,2-5 144 0,-3 1 0 0,1 8-160 15,-2-3 160-15,-1 3 0 0,1 2-192 0,0-2 64 16,-1 2 128-16,1-2-208 0,-2 7 64 0,-3 1 16 15,0 9 0-15,-1-4 0 0,-1 10 0 0,-4 5 0 0,0 4 0 0,-2 4 0 16,0 0 128-16,-3 4 0 0,-1 7 0 0,0 6 0 16,-5 7 0-16,0-1 0 0,-2 9 0 0,-4 5 0 15,0 3 0-15,-2 5 0 0,0 4 0 0,-2 4 0 16,4-6 0-16,2 3 0 0,2-3 160 0,5-3-160 16,1-5 0-16,7-3 0 0,0-2 0 0,7-2 0 15,-1-4 0-15,7-2 144 0,4-7-144 0,4-4 128 16,-2-6 112-16,5-5 16 0,3-4 0 0,3-2 0 15,4-2-32-15,5-4 0 0,3-5 0 0,5-6 0 16,2 2-224-16,2 0 144 0,0-2-144 0,0 2 128 16,-4 3-768-16,-2-1-176 0,2 2-16 0,-2 1-16992 15</inkml:trace>
  <inkml:trace contextRef="#ctx0" brushRef="#br0" timeOffset="154464.79">23566 11755 10127 0,'0'0'896'0,"0"0"-704"0,0-4-192 0,0 2 0 0,0-3 1600 0,0-1 304 0,2-3 48 0,0-8 16 16,4-4 1104-16,3-11 240 0,2-2 32 0,1-2 16 15,3-2-1280-15,2-1-256 0,3 5-48 0,-1 0-16 16,0 4-752-16,4 3-160 15,5-1-16-15,0 0-16 0,4 5-368 0,-3 2-64 0,3 6 0 0,0 2-16 16,-2 9-160-16,0 4-16 0,-2 4-16 0,-3 9 0 16,-1 8-176-16,-5 5 128 15,-2 8-128-15,-4 15 128 0,-5 4-128 0,-6 13 0 0,-2-4 144 0,-8 4-144 0,-3 4 0 0,-8 6 0 16,-7 12 0-16,-3 3 0 0,-5 5 0 0,-5 2 0 16,-6 0 0-16,3-11 0 15,1-10 0-15,-1-11-160 0,1-11 160 0,5-6 0 0,4-11-128 0,2-6 128 16,1-4 0-16,-1-7 0 0,0 1 0 0,2-12 0 15,1-8 0-15,-1-4 0 0,4-4-240 0,3-3 64 16,4-1 16-16,0-7 0 0,2 0-96 0,0-11 0 16,5 2-16-16,3-1 0 0,5-3 96 0,4 0 32 0,5-4 0 0,3 6 0 31,5-3 144-31,4 5 0 0,5 3 0 0,6-5 0 16,6 2 0-16,6 3 144 0,5 2 0 0,4 4 0 15,5 8 256-15,-3 9 48 0,0 9 16 0,-2 1 0 16,-2 12-208-16,0 5-32 0,-4 3-16 0,-5 0 0 15,-1-3-208-15,-5 1 0 0,0 0 128 0,0 0-128 16,-2-1 0-16,0-1 0 0,-4-5 0 0,-1-2 0 16,1-6-320-16,0 0-64 0,-3-11-16 0,-1 2-17584 15</inkml:trace>
  <inkml:trace contextRef="#ctx0" brushRef="#br0" timeOffset="162768.16">28262 11125 5519 0,'3'-7'496'0,"-3"3"-496"0,2 0 0 0,0 2 0 0,0-2 704 0,-2 1 64 0,2 1 0 0,0 0 0 0,0-4 2176 0,3-3 432 16,-1 1 80-16,-2 3 32 0,-2-3-160 0,2 6-16 15,-2-2-16-15,0-1 0 0,2 3-1152 0,-2-4-224 16,0-1-64-16,2 3 0 0,0-6-1008 0,3-1-208 16,-1-6-32-16,0 0-16 0,3-7-176 0,3-3-32 15,1-7-16-15,4-3 0 0,-2 1-112 0,2-2 0 16,-1 6-16-16,-5 0 0 0,-1 7-240 16,-1 3 0-16,-1 7 0 0,-4 3 0 0,-2 5 0 0,0 7 0 0,-2 4 0 0,0 7 0 15,0 6 0-15,0 7 0 0,2 5 0 0,-2 5 0 16,2 3 0-16,0 3 0 0,0 5 0 0,0 6 0 15,2 6 0-15,-2-8 0 16,0-2 0-16,0 4 0 0,-2 15 0 0,-3 15 0 0,1 15 0 0,-2-2 0 16,-1-3 0-16,1-4 0 0,2 1 0 0,2-12 0 15,4-5 0-15,-2-1 0 0,2 0 0 0,0-2 0 16,2-6-192-16,-2-13 192 0,5-15-192 0,-3-11 192 16,5-8-352-16,-3-15 32 0,0-4 16 0,1-7 0 15,3-8-320-15,1-2-64 0</inkml:trace>
  <inkml:trace contextRef="#ctx0" brushRef="#br0" timeOffset="166693.01">22294 12975 8287 0,'2'-11'736'0,"-2"5"-592"0,3-3-144 0,-3 3 0 0,0 2 1808 0,0 2 336 0,2-5 64 0,-2-4 16 16,2-3 880-16,-2-3 176 0,2 0 48 0,-2 0 0 15,-2 6-960-15,0 2-192 0,-3 7-48 0,-1 2 0 16,0 0-832-16,-5 7-160 0,-2 3-48 0,-4 3 0 16,0 2-576-16,-4 0-112 0,-5 6-16 0,-6 7-16 0,0 4-112 15,-4 6 0-15,-4 2-16 0,-5 7 0 0,-4 2-240 0,0 2 128 16,-2 3-128-16,-2-1 0 0,1-2 0 0,-1 4 128 16,-2 5-128-16,-9 4 0 0,0-3 0 0,-13 8 0 15,-4 3 0-15,-4 5 0 0,-4 4 0 0,-3-5 0 16,1 1 0-16,1-3 0 0,9-3 0 0,5-10 0 15,10-7 0-15,-1-6 0 0,6-7 0 0,5-3 0 0,9-8 0 16,3 0 0-16,3-5 0 0,3-3 0 0,6-10 0 0,4-1 0 16,7-7 0-16,4-8 0 15,4-4 0-15,5-7 0 0,3-7 128 0,5-3 96 0,5-11 16 0,3-5 0 16,7-3-240-16,2-5 176 0,4 0-176 0,1-2 160 16,1-1-160-16,1 1 0 0,-1 2 0 0,-2 0 0 15,1 11 0-15,-1-5 0 0,4-1-176 0,-3 3 176 16,-1 7 0-16,-4 7-128 0,0 5 128 0,-4 5 0 15,-2 7 0-15,-3 5-128 0,-4 3 128 0,1 4 0 16,-3 3-192-16,-2 5 64 0,-2 3 0 0,-3 6 0 16,-3 9-80-16,-5 4-16 0,-4 8 0 0,-2 7 0 15,-2 2 224-15,-5 2-192 0,0 2 192 0,3 3-192 0,2-3 192 16,-1 0 0-16,5 3 0 0,2-3 160 0,1 6-32 0,7-3 0 16,5-7 0-16,4-5 0 0,5-5-128 0,3-7 0 15,5-11 0-15,4-13 0 0,5-5 0 0,3-8 0 16,5-10 0-16,5-8 128 15,7-5 32-15,-1-8 0 0,-1 2 0 0,3-2 0 0,2 0-160 0,2 2-144 16,-2 0 144-16,2 2-12640 16,-6 8-2400-16</inkml:trace>
  <inkml:trace contextRef="#ctx0" brushRef="#br0" timeOffset="167353.28">18686 15036 11055 0,'-17'6'480'0,"9"-6"112"0,1 2-464 0,1 0-128 0,2 0 0 0,1-2 0 0,-1 0 1056 0,0-2 192 0,-2 0 32 0,-3-4 16 0,3-5 1136 0,1-6 208 0,5-4 48 0,5-5 16 15,3-1-608-15,3-3-128 0,6-2-32 0,0 0 0 16,2 4-480-16,4 1-112 0,1-1 0 0,1 2-16 16,1 9-432-16,2 0-96 0,2 7-16 0,1-1 0 15,1 11-464-15,-2 2-80 0,2 11-32 0,-4 4 0 0,0 6-208 0,-5 11 128 16,0 7-128-16,-6 8 0 0,-2 10 128 0,-8 7-128 16,-1 0 0-16,-8 7 144 0,-2 12-144 0,-7 2 0 15,-4 5 0-15,0 6 0 16,-8 10 0-16,-3 3 0 0,-6 2 144 0,-2-9-144 15,-2-12 0-15,0-14-192 0,0-7 32 0,-5-7 0 0,1-11 160 0,-3-4-208 16,3-9 80-16,-3-8 128 0,3-8-192 0,-1-10 192 16,3-7-160-16,2-7 160 0,1-2-192 0,6-9 192 15,5 0-208-15,3-8 80 0,4 4 128 0,6-6 0 0,1 0 0 0,5-7 0 16,5-2 176-16,5 0 16 0,3-1 0 0,7-4 0 16,2 4-192-16,6-1 0 0,9-2 0 0,5 2 128 15,9 2-128-15,6 2 0 0,7 5 0 0,5 1 0 16,4 8 176-16,5 5-48 0,-1 5-128 0,-2 6 192 15,-4 6-16-15,-8 3-16 0,-3 8 0 0,-8 0 0 16,-2-2-160-16,-5 5 0 0,1 1 0 0,-5 3 128 16,-4-3-128-16,-4 3 0 0,-3-5 0 0,-6 0 0 15,-2-4-272-15,-4-4-48 0,0-4 0 0,-2-3-17840 32</inkml:trace>
  <inkml:trace contextRef="#ctx0" brushRef="#br0" timeOffset="167782.84">17962 11783 23039 0,'-4'-11'1024'0,"4"5"192"0,2-1-960 0,0 5-256 0,2 2 0 0,3 2 0 0,1 5 1024 0,7 3 144 0,13 12 48 0,12 14 0 0,11 11 1216 0,9 14 240 16,4 14 48-16,6 8 16 0,0 4-1456 0,3 0-272 31,-3-1-64-31,-2-3-16 0,-4 2-464 0,-2-9-80 16,-7 1-32-16,-4-7 0 0,-10-14-192 0,-5-3-32 16,-2-4-128-16,0-7 192 0,-4-1-192 0,-2-7 0 0,-3-4 0 0,-3-7-160 15,-5-6-128-15,-5-4-32 0,1-7 0 0,-4-10 0 31,-1-2-1600-31,-1-5-336 0</inkml:trace>
  <inkml:trace contextRef="#ctx0" brushRef="#br0" timeOffset="168014.83">19257 11500 11055 0,'6'-18'976'0,"-1"12"-784"0,-1 2-192 0,-2 4 0 0,0 0 1696 16,-2 2 288-16,-2 6 64 0,-2 10 16 0,-5 3 1104 0,-8 17 224 15,-4 13 32-15,-11 17 16 16,-9 11-1312-16,-3 11-256 0,-7 7-48 0,-7 10-16 16,-14 21-672-16,-7-1-144 0,-2-3-32 0,-2-7 0 0,0 0-432 15,-2-4-80-15,6-2-32 0,2-9 0 0,5-9-176 0,6-12-48 16,8-10 0-16,9-16 0 0,9-10-192 0,6-13 0 16,6-7 0-16,5-8 0 0,8-6-224 0,4-5-96 15,5-4 0-15,3-4-18480 0</inkml:trace>
  <inkml:trace contextRef="#ctx0" brushRef="#br0" timeOffset="169175.07">27012 12470 21183 0,'0'-2'1888'0,"0"-4"-1504"0,0 4-384 0,0 2 0 0,0 0 2320 0,0 0 400 0,0-2 80 0,0-3 16 0,-2 3-544 0,-2 2-96 15,-1 2-32-15,5-2 0 0,0 0-1312 0,-27 36-272 16,12-14-48-16,-4 5-16 0,-5 5-176 0,-3 7-48 15,-8 8 0-15,-1-1 0 0,2-1 16 0,-13 8 0 16,-12 13 0-16,-12 11 0 0,-7 8-96 0,-10 2 0 0,-3 3-16 0,1-1 0 16,9-6-176-16,-2-2 128 0,0 9-128 0,4-5 128 15,5-7-128-15,4 1 0 0,3-6 0 0,6-3 128 16,3-6-128-16,3-5 0 16,8-8 0-16,4-6 0 0,3-7 0 0,4-3 0 15,2-6 0-15,4-7 0 0,2-1-176 0,3-8 48 0,3-1 0 0,1 1 0 16,2-6-112-16,0-1-16 0,4-2 0 0,2 0 0 15,4-4-272-15,1-4-64 16,6-2-16-16,2-9 0 0,4-4-288 16,5-7-48-16,1-6-16 0,5-2 0 15,2-10 160-15,4-3 32 0,1-7 0 0,1-1 0 0,1 2 448 0,-3 2 112 0,0 2 16 0,0 0 0 16,1 0 192-16,-3 4 0 0,2 3 0 0,-4-1 0 0,0 9 0 0,-4 2 0 16,0 7 0-16,0 3 0 0,-5 5 624 0,1 4 64 15,-3 3 16-15,-2 6 0 0,1 1 112 0,-3 6 16 16,0 3 16-16,-2 7 0 0,-2 6-336 0,-5 6-64 15,1 3 0-15,-5 10-16 16,-6 7-432-16,-2 8 128 0,-4 9-128 0,-5 6 0 0,-2 2 208 0,0 3-32 16,1 1-16-16,3-6 0 0,3-4-16 0,3-4 0 15,8 0 0-15,3-12 0 0,1-7-16 0,5 2-128 0,3-1 192 16,5-4-64 0,5-10-128-16,5-2 0 0,7-9 0 0,7-7-176 0,1-8 48 0,9-10 0 0,12-7 0 0,8-13 0 15,5-4 128-15,0-2-208 0,0-2 80 0,-4 2 128 31,-1-2-736-31,-1 2-32 0,-3-2 0 0,-6 6-16688 0</inkml:trace>
  <inkml:trace contextRef="#ctx0" brushRef="#br0" timeOffset="169884.41">23668 14982 13823 0,'-13'7'1216'0,"7"-3"-960"0,0-4-256 0,1 0 0 0,3 0 848 0,0 0 128 0,2 0 32 0,-2 0 0 0,2-4 2448 0,0-3 512 0,6-8 80 0,3-2 32 15,4-4-1440-15,1-2-272 0,4-5-64 0,1 0-16 16,0-1-1376-16,2-5-272 0,0-1-48 0,1 1-16 16,-3 7-288-16,2-3-64 0,1 2-16 0,1 3 0 15,-2 3-208-15,1 8 128 0,-5 1-128 0,-2 8 0 16,-3 5 0-16,-1 9 0 0,-3 0 0 0,-1 10 0 0,-3 8 176 0,0 5-176 31,-2 7 192-31,-4 3-192 0,0 14 224 0,0 3-64 16,-2 9-16-16,-5-4 0 0,5-4-144 0,-4 10 128 15,1 11-128-15,-1 6 128 0,1 7-128 0,1 0 0 16,-1-5 0-16,1-4 0 0,4-4 0 0,-2-6 0 16,4-10 0-16,-2-3 0 0,4-4 0 0,0 1 0 15,0-8 0-15,2 1 0 0,0-12 0 0,-1-2 0 0,1-2 0 16,-2-1 0-16,2-8-352 0,1-1 48 0,-1-3 16 0,-2-4 0 31,2-2-384-31,-2 0-80 0,-2-2-16 0,0 0 0 16,-2 0-1680-16,0 0-352 0,-2-2-64 0,-3-3-16 15,1 1-400-15,-3-2-96 0,1-3-16 0,-1-2 0 16,-1-2 416-16,-3-2 80 0,-2-2 16 0,2-2 0 0,1-2 1120 16,-1-3 224-16,-2 3 64 0,0-9 0 0,0 2 832 15,-2 2 160-15,2 1 32 0,-2-5 16 0,2 6 2224 0,-2 1 448 0,0 1 96 0,2 7 16 16,0-4 1488-16,2 8 320 0,1-4 48 0,3 5 16 15,3 1-896-15,-1-2-192 0,7 3-16 0,2-3-16 0,5 0-1376 16,6 0-288-16,2 1-48 0,8-5-16 0,9-5-832 0,4 3-160 16,5-4-48-16,10-3 0 0,4-1-16 0,3-3-16 15,-1 2 0-15,3 1 0 0,2 1-144 0,-7 7-32 16,-4-2 0-16,-6 2 0 0,-3 8-304 0,-3-2-64 16,-1 7-16-16,-6 6-18704 0</inkml:trace>
  <inkml:trace contextRef="#ctx0" brushRef="#br0" timeOffset="190197.02">28420 14891 4607 0,'0'0'400'0,"0"-2"-400"0,2 0 0 0,-2-1 0 0,2 3 1296 0,0-6 176 0,3-2 48 0,3-5 0 0,1-4 1072 0,3-5 224 0,-1 3 32 0,-2 0 16 16,1 0 160-16,-1 0 48 0,-1 4 0 0,-3-2 0 15,-1 2-1280-15,-2 0-256 0,-2-2-64 0,0 4 0 16,0 3-608-16,-2-1-128 0,-2-4-32 0,-1 2 0 16,-1-2-304-16,0 3-64 0,-3 1-16 0,-4-4 0 15,3 2-80-15,-5 3-32 0,-2-1 0 0,0 3 0 16,-3 5-32-16,-1 3-16 0,0 5 0 0,-3 3 0 15,-1 9-160-15,-1 4 128 0,-1 9-128 0,-1 6 128 0,-2 11-128 16,2 4 0-16,1 7-192 0,3 4 192 0,3-9-160 0,4 4 160 16,2 5 0-16,4 4-144 0,3 2 144 0,4 7 0 15,4 6 0-15,2 4 0 16,4 2 0-16,5 0 0 0,4 3 0 0,4-1 0 0,4-2-128 0,5-6 128 16,4-6-128-16,4-11 128 0,11-7 0 0,0-12 0 15,-7-17 0-15,7-7 128 0,2-15-128 0,0-8 0 16,-8-2-176-16,1-15 176 0,3-9 0 0,0-10 0 15,-1-7 0-15,-1-10 160 0,2-11-160 0,-3-5 0 0,-3-3 0 0,-5-1 128 16,-9 12 192-16,-6-6 48 16,-1 1 0-16,-6-6 0 0,-3-7-240 0,-5 0-128 0,-4 2 128 15,-6 0-128-15,-3 3 0 0,-6 3-240 0,-6-1 48 0,-5 4 0 16,-3 8 192-16,-5 2 0 0,-3-1 0 0,-3 1 0 16,-3 0 0-16,-2 7 192 0,5 4-48 0,0 11 0 15,3-1-144-15,-1 10 0 0,0 5 0 0,-1 1 128 16,3 8-128-16,4 0 0 0,2 4 0 0,5 3 0 31,3 2-400-31,5 1-64 0,5-3-16 16,5 6-18144-16</inkml:trace>
  <inkml:trace contextRef="#ctx0" brushRef="#br0" timeOffset="193701.14">19700 14884 19343 0,'-6'11'1728'0,"1"0"-1392"0,1-3-336 0,0 1 0 0,0-5 1056 0,-5 7 144 0,-10 12 16 0,-11 11 16 0,-13 13 1904 0,-10 6 368 16,-4 5 80-16,-7 6 0 0,-4 2-1824 0,-5 6-368 15,3 2-80-15,0 1-16 0,1 2-624 0,-1-1-128 16,0 1-32-16,2-7 0 0,10-10-64 0,3-9 0 16,4-2-16-16,2-2 0 0,4-5-432 0,0 3 0 15,5-5 0-15,-1-1 0 0,5 1 0 0,0 1-144 16,4-3 0-16,2 0 0 15,2 3-544-15,3-3-96 0,2 0-32 0,1-4 0 16,5-2-1184-16,0-10-240 0,4-5-64 0,3-11-8560 16,1-8-1712-16</inkml:trace>
  <inkml:trace contextRef="#ctx0" brushRef="#br0" timeOffset="193876.83">18207 14842 17503 0,'-2'-6'768'0,"2"6"176"0,4-5-752 0,0 5-192 0,1 5 0 0,1-3 0 16,5 6 2160-16,10 5 400 0,13 15 64 0,17 18 32 16,11 14 704-16,6 12 144 0,7 16 16 0,1 5 16 15,9 14-2256-15,5 1-464 0,-3 3-96 0,1 2-16 16,-3 6-336-16,-6-8-80 0,-7-7-16 0,-8-8 0 16,-9-4-656-16,-4-16-144 0,-6-6-32 0,-4-4-18128 15</inkml:trace>
  <inkml:trace contextRef="#ctx0" brushRef="#br0" timeOffset="194606.32">22546 16266 12895 0,'-3'11'1152'0,"1"-1"-928"0,0-1-224 0,-2-1 0 0,0-1 1824 0,-5 8 320 0,-8 12 64 0,-8 14 16 0,-14 14 448 0,-10 5 80 0,-4-1 32 0,-7-1 0 16,-1-9-736-16,-3 0-128 0,-2-7-48 0,-5 3 0 15,-1-2-720-15,-3 1-128 16,3 1-48-16,0 0 0 0,-3 2-416 0,0-5-96 16,-1 3-16-16,-1-2 0 0,7-5-448 0,4-6 0 0,13-2 0 15,-1-5-160-15,7-4 160 0,3-4 0 0,3-6-144 0,7 0 144 16,4-7-208-16,7-2 16 0,4-4 16 0,2-2 0 16,6-7 176-16,3-4-160 0,3 2 160 0,1-2-160 15,4-2 160-15,0 0-192 0,4-2 192 0,1 0-192 31,-1-2-272-31,2-5-64 0,3 3-16 0,-1-7 0 16,3 0-480-16,0-2-112 0,1-2-16 0,1-4 0 16,2-3 512-16,-2 1 112 0,0 2 16 0,-1-1 0 0,1 7 336 0,-4 5 176 15,-1 6-160-15,-1 6 160 0,-3 4 0 0,0 5-144 16,-4 1 144-16,0 7 0 0,0 5 0 0,-2 3 0 16,-2 3 0-16,-3 13 176 0,-1-5 480 0,-3 11 112 15,-2 4 0-15,-4 11 16 0,-2 4-16 0,-2 7 0 16,0 1 0-16,-1 7 0 0,3-4-240 0,2 2-48 15,0-5-16-15,4 1 0 0,3 0-320 0,3-1-144 0,5-10 128 16,4 0-128-16,7-10 0 0,3-12 0 0,8-6 0 0,3-14 0 16,5-3 0-16,4-10 0 0,2-3 0 0,4-6 0 15,3-2-224-15,1-2-128 0,1-4-32 0,-1 4-11376 16,1-7-2272-16</inkml:trace>
  <inkml:trace contextRef="#ctx0" brushRef="#br0" timeOffset="195253.74">18767 17588 20271 0,'-2'0'896'0,"2"-2"192"0,2 0-880 0,2 2-208 0,-2-4 0 0,3 2 0 0,1-3 1152 0,7-5 192 0,8-7 48 0,9-9 0 0,4-6 1296 0,-2 2 256 15,-2-2 48-15,0 0 16 0,-5 5-1568 0,-1-1-304 0,-3 0-64 0,0-4-16 16,-4 5-608-16,2-5-128 16,1 4-32-16,-1-4 0 0,-2 9-144 0,-2 2-16 0,-2 6-128 0,-3 2 192 15,3 9-192-15,-4 4 0 0,-1 6 0 0,-4 9 0 16,1 8 0-16,-3 14 0 0,0 5 0 0,-2 16 0 16,0 16 0-16,0 5 128 0,0 10-128 0,-2 5 0 15,4-3 0-15,-2 7 176 0,4 2-176 0,0 3 160 16,3-10-160-16,1-3 0 0,1-5 0 0,-3-11 0 0,3-3 0 15,-1-12 0-15,1 1 0 0,-1-9 0 0,1-2 0 0,-1-6 128 16,1-12-128-16,-3-1 0 0,1-4 0 0,-1-5 0 16,0-6 128-16,-1-4-128 0,-3 1 0 0,0-5-144 15,-2-3 144-15,-4 0-208 0,-1 3 32 0,-3-7 16 16,-1 2 0-16,-6-4 0 16,0 2-288-16,-4-7-64 0,-2 3-16 0,-2-4 0 15,-1-1-48-15,-4-8 0 0,-3-2 0 0,-1-2 0 0,2-3 368 0,-2 1 64 0,4 1 16 16,0 1 0-16,5 4 128 0,2 2 0 0,4 5 160 0,2 3-160 15,4-1 464-15,5 6 0 0,1-3 0 0,5 3 0 16,3 0 272 0,7 2 48-16,7 0 16 0,5-2 0 0,10-2-432 0,6-1-96 15,7-1-16-15,1 0 0 0,3-1-64 0,7-1-32 0,3-1 0 0,1 1 0 16,0 3-160-16,-1-1 192 16,-1 4-192-16,-1 0 192 15,1 6-608-15,-1 0-112 0,1-2-32 0,4 7 0 0</inkml:trace>
  <inkml:trace contextRef="#ctx0" brushRef="#br0" timeOffset="195984.43">27340 16100 24879 0,'4'-6'2208'0,"-1"-1"-1760"0,-3 3-448 0,0 2 0 0,0 2 1152 0,0-2 128 0,0 0 48 0,-3-7 0 15,3 3 816-15,-4 4 160 0,-2 2 48 0,-5 2 0 16,-4 6-1264-16,-4 9-240 0,-4 5-48 0,-7 5-16 16,-2 3-304-16,-9 11-64 0,-3 3-16 0,-8 12 0 15,-5 1-16-15,-3 5-16 0,-4 6 0 0,-2 4 0 16,-4 5-368-16,0-5 0 0,0 3 0 0,-1-3 128 0,5-2-128 16,0 5 0-16,0 2 0 0,4-7 0 0,5-2 0 0,4-11-208 15,6-8 48-15,4-10 16 0,11-7 144 0,5-9 0 16,5-4 0-16,3-6 0 0,4-2-128 15,2-1 0-15,1-5 0 0,-1 1 0 16,2-6-352-16,1 2-64 0,-1-2-16 0,2 2 0 16,1-2-832-16,-1 0-160 0,1 2-48 0,-1-2 0 15,3 5-256-15,-3-5-64 0,3 0-16 0,-5 0 0 16,3-5-816-16,-1 3-144 0</inkml:trace>
  <inkml:trace contextRef="#ctx0" brushRef="#br0" timeOffset="196249.54">25902 16800 10127 0,'3'-8'448'0,"-3"6"96"0,0 2-544 0,0 0 0 0,-3 0 0 0,3 2 0 15,-2 6 2240-15,0 3 352 0,-2 6 64 0,-3 15 16 16,1 6 336-16,-5 5 64 16,3 4 0-16,-5 4 16 0,3 4-896 0,-1-4-176 0,-4 9-32 0,0-3-16 15,0 5-896-15,0-2-176 0,-2 4-48 0,-2-5 0 0,4 1-528 16,2-5-128-16,1 5 0 0,1-9-16 0,4-2-48 0,7-2 0 15,3-9 0-15,7-8 0 16,3-9-128-16,6-8 128 0,7-7-128 0,4-6 128 0,6-6-128 0,4-9 0 16,7-4 0-16,0-7 0 15,-2-1-256-15,4-3 64 0,2-4 0 0,-2 0 16 16,4 4-432-16,-4 2-96 0,0 3 0 0,-2 6-11168 16,2-3-2224-16</inkml:trace>
  <inkml:trace contextRef="#ctx0" brushRef="#br0" timeOffset="196883.06">23917 17362 14735 0,'-8'-2'1312'0,"4"2"-1056"0,-1-4-256 0,1 0 0 0,2 2 304 0,0 2 0 0,-3-7 0 0,-1 3 0 0,-5-7 2128 0,-1-3 416 0,-5-4 96 0,2 6 0 32,-2-1-576-32,-3 4-112 0,3 3-16 0,-2 4-16 0,2 2-656 0,-4 4-128 0,0 7-32 0,-1 4 0 15,-1 6-736-15,-1 9-160 0,-3 8-16 0,-1 15-16 16,3 9-160-16,-3 6-16 0,2 9-16 0,5 4 0 31,4 6-128-31,6 2-32 0,9 1 0 0,4 4 0 16,7-5 112-16,4 0 16 0,6 5 0 0,4-17 0 15,1-7-112-15,8-10-16 0,2-11 0 0,6-11 0 16,5-8-128-16,6-11 0 0,6-13 0 0,5-8 0 0,-2-6 0 0,4-7 0 16,0-9 0-16,-3-6 128 0,1-4 80 0,-2-10 16 15,-5-5 0-15,-4-7 0 0,0-10-80 0,-8 0-16 16,-2 5 0-16,-5-5 0 0,-4-5-128 0,-5-3 0 15,-3-7 0-15,-7-6-176 0,-2-5 176 0,-11 5 0 16,-6 0 0-16,-11 10 0 0,-4 7 0 0,-6 10-160 16,-5 3 160-16,-8 10-160 0,-3 6 160 0,-5 11 0 15,-3 3 0-15,-2 8 0 0,0 6 0 0,-2 2 0 0,-5 11 0 16,3 0 0 0,2 2-384-16,2 7-32 0,6-5-16 0,7 3-12656 0,6-3-2528 15</inkml:trace>
  <inkml:trace contextRef="#ctx0" brushRef="#br0" timeOffset="201797.3">19900 16862 22111 0,'-4'-2'1968'0,"2"2"-1584"0,0-4-384 0,0 2 0 0,2 0 688 0,-5-5 48 0,1-3 16 0,-4-10 0 0,-3-9-560 0,0-14-192 15,1-8 144-15,1-4-144 0,-2-5-192 0,-1 2-112 16,-1 3-16-16,-2 2-16 0,-2 2 336 0,-2 2 0 15,-7-4 0-15,-2 8 0 0,-1 0 336 0,-5 9 192 16,0 2 48-16,-5 6 0 0,-1 7 368 0,-3 0 80 16,-4 4 0-16,-2 6 16 0,2 2-224 0,-6 7-48 15,-6 2-16-15,-8 2 0 0,-1 7-240 0,-6 2-32 16,-3 6-16-16,3 0 0 0,-3 8-96 0,-4 7-32 0,2 9 0 16,2 5 0-16,3 6 32 0,-1 7 0 0,1 11 0 0,4 3 0 15,3 12-176-15,6-2-48 0,1 9 0 0,5 1 0 16,4 1 0-16,6 2 0 0,4 6 0 0,5 6 0 15,4 14-144-15,7-1 128 0,8 7-128 0,4 2 128 16,6-9-128-16,7 15 128 0,13 13-128 0,11-4 128 16,12-13 16-16,15-8 0 0,13-14 0 0,15-8 0 15,12-8-144-15,7-9 0 0,7-4 0 0,1 2 0 16,5-6 224-16,2-1 16 0,4-1 0 0,2-9 0 16,3-11-112-16,-7-18-128 0,-11-18 176 0,7-17-176 0,2-13 304 15,8-14-48-15,11-14-16 0,2-16 0 0,5-13 64 0,-5-11 16 16,-4-8 0-16,-7-11 0 0,-1 0-128 0,-9-11-32 15,-3 5 0-15,-14-2 0 16,-8 1-160-16,-14 1 128 0,-10-5-128 0,-13 5 128 0,-8 6-128 0,-11-2 0 16,-9 0 0-16,-8-6 0 0,-9 1 0 0,-6-1 0 15,-8-5 128-15,-7-4-128 0,-4 7 0 0,-11-14 0 16,-10-8 0-16,-12-2 0 16,-9 3 0-16,-10-6 0 0,-5 8 0 0,-14 7 0 0,-10 6 0 0,-6 11 0 0,3 20 0 0,1 17 0 15,0 17 0-15,4 17 0 0,4 11 0 0,3 6 0 16,5 9-320-16,8 6 48 0,5 0 16 0,1 10-18384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2:42:31.07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18560 10111 6447 0,'-6'0'576'0,"2"5"-576"0,4-3 0 0,0 2 0 0,0-4 0 0,0 2 0 0,0 5-240 0,0 1 80 15,4 3 1472-15,0 2 288 0,7-3 64 0,4-1 16 16,2-3 112-16,6-4 0 0,3 0 16 0,4-4 0 16,6 0-112-16,7-9-32 0,1 5 0 0,5-9 0 15,7 2-128-15,-1 3-48 0,-4-1 0 0,0-8 0 16,5 2-592-16,8-2-112 0,4-3-16 0,4 1-16 0,3 0-320 16,1 0-64-16,7-1-16 0,0 5 0 0,-2 2-112 0,2 3-32 15,5-5 0-15,1 0 0 0,-4 2-16 0,3-2 0 16,-3 0 0-16,0 2 0 0,-2 0 128 0,0 2 32 15,3-2 0-15,-3 2 0 0,-2 3-192 0,-1-1-32 16,-3 3-128-16,0-1 192 0,6 1-192 0,2-3 144 16,2 4-144-16,3-3 128 0,1 6-128 0,5-3 0 15,9 3 0-15,-1 2 0 0,3-5 0 0,1 3 0 0,5-2 128 16,0 2-128-16,0-3 256 0,0 1 32 16,-3 1 0-16,-1 1 0 0,-9 8 160 0,2-4 16 0,5 0 16 0,4 0 0 15,2 5-288-15,-1-5-64 0,-3 2-128 0,6-2 192 16,2 4-64-16,3-4-128 0,-1-4 176 0,4-3-176 15,5 1 176-15,4 2-176 0,-2-3 160 0,0 3-160 16,2 0 192-16,7-2-48 0,8-1-16 0,-3 1 0 16,-12 2-128-16,3-1 128 0,5 1-128 0,5-2 128 15,6-1-128-15,0 1 0 0,-1 4 0 0,-1 0 0 16,-4-1 0-16,1 1 0 0,4 0 0 0,-6 2 0 16,-1 0 0-16,-13 0 0 0,-6 0 0 15,3-4 0-15,12 4 0 0,-7-2 0 0,-9 4 128 0,-5 2-128 0,-3-2 0 0,-11 3 0 16,-4 1 0-16,-8 0 0 0,-5 3 0 0,-10-5 0 15,-7 5 128-15,-15 1-128 0,-6 5 0 0,-10-4 0 16,-7-1 0-16,-7 8 128 16,-4-8-128-16,-6 1 0 0,-2-1 0 0,-2 1 0 0,-3-5 0 0,-1 1 0 15,-1-1 0-15,-2 3 0 0,1-5-144 0,-5 2-16 16,0 1 0-16,-7 3 0 16,1-3-800-16,-5 3-176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2:47:05.37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4373 13905 12895 0,'-4'2'1152'0,"-1"0"-928"0,1 1-224 0,2-3 0 0,0 4 992 0,0-4 160 0,-5 2 16 0,-1 2 16 15,-1 3 368-15,3-3 80 0,0 0 16 0,1-4 0 16,5 2-224-16,2-2-32 0,3 0-16 0,1 0 0 15,-2 4-240-15,5-4-48 0,-3 0-16 0,-6 0 0 0,0 0-384 16,0 0-80-16,39 5-16 0,-27-5 0 0,3 0-64 0,2 0-16 16,-2-2 0-16,4-1 0 0,5-3-32 0,-1 0-16 15,3-3 0-15,-1 3 0 0,1-1-128 0,-1-1-16 16,5 2-16-16,0-1 0 0,-2 1-176 0,-1 2-128 16,5-5 192-16,0 7-192 0,5-5 128 0,-3 3-128 15,2 4 0-15,0-6 0 16,0 2 0-16,3-1 0 0,1 3 128 0,1-4-128 0,-1 2 128 0,1-1-128 0,-3-1 144 0,2 2-144 31,3-3 256-31,0 3-32 0,-1 2-16 0,1 0 0 0,-3 0-208 0,1 2 144 0,-1 0-144 0,3 0 128 16,-1 2-128-16,3-2 0 15,-2 2 0-15,1-2 0 0,5 0 0 0,-2 0 0 0,4 0 0 0,-2 0 0 16,2-2 128-16,1 0-128 0,1 2 0 0,0-5 128 16,-8 3-128-16,0-4 0 0,1 2 0 0,6-3 128 15,3 3-128-15,0 0 160 0,5-1-160 0,0 3 160 16,-7 2-160-16,2 0 0 0,3 0 0 0,-1 0 0 15,-1 0 0-15,-1 2 0 0,-4-2 0 0,0 3 0 16,0 3 0-16,5-6 0 0,-1 4 0 0,0 3 0 0,-3-3 128 16,1 2-128-16,2 1 0 0,1-3 128 0,-1 4-128 0,-2 1 0 15,0-5 0-15,-1 5 128 0,-6-1-128 0,1-1 0 16,2-3 0-16,0 2 128 0,0 1-128 0,0-1 128 16,2-2-128-16,3 1 128 0,-1-3-128 0,2-2 0 15,3 0 144-15,-1-2-144 0,-8 2 0 0,4-5 128 16,3 3-128-16,1-2 0 0,-1-3 0 0,-3 3 0 15,0 0 0-15,-2 0 128 0,-2 2-128 0,-4 2 0 16,2-5 0-16,-4 5 128 0,-1-2-128 0,-1 2 0 0,-1 0 0 0,-2 0 0 31,1 0 0-31,-7 0 0 0,0 0 0 0,-5 0 0 16,-1-4 0-16,-3 2 0 0,-1 0 0 0,-5 0 0 16,-2-5 0-16,-5 3 0 0,-3-2 0 0,-3 1 0 0,-4 1-272 0,-4-2-32 15,-3 6 0-15,-1-5 0 16,-3 3-576-16,-2 2-112 0,-2 7-32 0,0-7-16192 0</inkml:trace>
  <inkml:trace contextRef="#ctx0" brushRef="#br0" timeOffset="7573.91">4373 15417 10127 0,'-2'-2'896'0,"0"-1"-704"0,0 3-192 0,-1 0 0 0,1-4 368 0,0 4 32 0,-4-2 16 0,-3-2 0 0,-4-3 1472 0,1 3 288 16,-1 0 64-16,2 2 16 0,1-5-464 16,5 5-112-16,1 0-16 0,4-4 0 15,0 1-544-15,4-1-112 0,3 2-32 0,1-5 0 0,5 7-192 16,2-4-32-1,4-5-16-15,2 1 0 0,5-1 96 0,0 0 32 16,-1 1 0-16,1-3 0 0,-3 4-320 0,0-1-64 16,3-1-16-16,-5 2 0 0,1 5-288 0,-5-6-176 15,0 5 192-15,-4-1-192 0,-3 6 304 0,-3-4-48 16,-3 4-16-16,-2 0 0 0,-6 4 80 0,-1-4 0 16,-3 4 16-16,-7 3 0 0,-6-1 48 0,-3 5 0 15,-1-1 0-15,-3 5 0 0,-2 2-256 0,-2 0-128 0,2-2 128 0,-2 2-128 16,5-4 128-16,-1-2-128 0,7-3 128 0,4-2-128 15,2-3 0-15,6-3 0 0,5-3 0 0,4-5 0 16,6-1 256-16,7-1-32 0,4-1 0 0,5 1 0 16,3-8-48-16,3 4-16 0,0 1 0 0,1 0 0 15,5 0-160-15,5 3 0 0,-3 3 0 0,7 1 0 16,-3 2-880-16,5-3-48 0,-1 3-16 0,5-7-16848 16</inkml:trace>
  <inkml:trace contextRef="#ctx0" brushRef="#br0" timeOffset="8483.2">7434 15325 13823 0,'2'0'1216'0,"-2"0"-960"0,0 0-256 0,0 0 0 0,0 0 1280 0,2 0 192 0,-2 0 64 0,2 0 0 16,-2 2 608-16,0 0 128 0,0 5 32 0,0-7 0 15,0 0-752-15,0 0-144 0,0 0-16 0,0 0-16 16,-34 6-160-16,23-6-48 0,-4 0 0 0,-2 0 0 16,-2 0-512-16,-2 0-96 15,-3 0-32-15,1 2 0 0,0 0-144 0,3 1-16 16,-1 1-16-16,2-2 0 0,2 6-224 0,2-5-128 0,4 1 128 0,1 0-128 16,1 2 0-16,5 1 144 0,2-1-144 0,4-1 0 0,2-1 128 0,5-2-128 15,3 0 0-15,10-2 0 0,3-4 0 0,7-3 0 16,5-3 0-16,3-1 0 15,7 0 160-15,0-3-160 0,-3 3 128 0,-1-2-128 0,0 3 0 0,-5-1 0 0,-2 2 0 0,-6 1 0 16,-2 1-240-16,-7 3 80 0,-4 4 16 0,-6-4 0 16,-5 4-32-16,-4 0 0 15,-2 4 0-15,-6-2 0 0,-1 7 176 0,-3-3 0 0,-7 1 0 0,-5 3-128 16,-3 1 128-16,-5-3-160 0,-4-1 160 0,0 1-160 31,-2 1 160-31,-5-5-192 0,-1 2 192 0,1-1-192 16,7-3 192-16,0 2 0 0,2-4 0 0,6-4 128 15,5 0-128-15,6-3 144 0,7 1-144 0,3-5 160 16,5 5 192-16,5-5 32 0,3 1 16 0,3-5 0 16,4 2-400-16,0 2 128 0,2 1-128 0,0-1 0 15,4 0 0-15,3 1 0 0,-1 3 0 0,5-3 0 0,-1-1 0 16,3 2-176-16,0 3 16 0,0-2 0 16,-3 3-544-16,-3 1-96 0,1 2-32 0,-7 0 0 15,-4 2-704-15,-7 2-160 0,-3 0-32 0,-6 2-8192 16,-4 7-1664-16</inkml:trace>
  <inkml:trace contextRef="#ctx0" brushRef="#br0" timeOffset="15398.08">9076 13961 13823 0,'-7'-3'1216'0,"1"-1"-960"0,2 4-256 0,0-4 0 0,-1 2 432 0,-3 0 32 0,-7-1 16 0,-9-7 0 0,-5-3 1776 0,-10-2 368 15,5 0 64-15,-4 3 0 0,2 1-1136 0,2-4-224 0,-1 2-48 0,4 3-16 16,-1-1-336-16,0 0-64 0,2-4-16 0,-2 5 0 16,-4 1-496-16,-1 1-96 0,-3 1-32 0,-5 1 0 15,1 2-224-15,-5-1 0 0,0 3 0 0,-3-2 0 16,-1 2 0-16,-4 0 0 0,-3 0 0 0,0-3 0 0,1 1 0 15,-1 2 0-15,-6-4 0 0,-6 3 144 0,-3 1-144 16,-2 2-192-16,1 0 32 0,1 2 16 16,5 1-256-16,-7 3-48 0,-8-4-16 0,-7 7 0 0,1-5 464 0,-5 4-144 15,-2 1 144-15,0-3 0 0,9 5 0 0,-1-7 144 16,-1 5 0-16,-5-1 0 0,0 1-144 0,-2-1 0 31,2 3 144-31,-4 0-144 0,4 1 0 0,-2 3 0 16,-4 0 0-16,-5-2 128 0,7-2-128 0,0-1 0 0,2-6 0 15,0-1 0-15,7-3 0 0,-1 4 0 0,5-2 0 0,2 2 0 16,4 0 0-16,0 1 0 0,0 1 160 0,4 0-160 16,0 5 448-16,5-4 0 0,2 3 0 0,1 5 0 15,3 2-208-15,5 0-48 0,-1 7-16 0,4 5 0 16,5-1-176-16,4 4 0 0,7-4 0 0,3-1 128 16,5 1-128-16,2 4 0 0,5 0 0 0,3 2-176 15,3 0 176-15,4 2 0 0,4 2 0 0,2 5 0 16,3 0 0-16,4 1 0 0,1 5 0 0,3 5-128 15,3 7 128-15,5 3 0 0,3 2 0 0,6-4 0 16,0-7 0-16,10-2 0 0,3-4 0 0,4-2 0 16,5 0 0-16,8 2 0 0,4-2 0 0,6 2 0 15,7-4 128-15,2-3 64 0,7 3 16 0,1-3 0 0,5 1 224 16,2-5 32-16,0 1 16 0,8-1 0 0,7-4-48 16,6 2-16-16,5-4 0 0,1-2 0 0,5-4-224 0,0-5-32 15,2-4-16-15,2-4 0 0,1-1-16 0,-1-1-128 16,2 2 192-16,4-7-64 0,3 3-128 0,0-9 0 15,2 0 144-15,-1-2-144 0,3-1 0 0,0 3 0 16,2-4 0-16,-4-2 0 0,-6-1 0 0,-3 3 0 16,2 0 0-16,3 2 0 0,4 4 0 0,-7-4 0 0,0 2 0 15,-4-7 0-15,3 3 176 0,1-7-48 0,3 5 0 0,-3 2 0 16,1-5-128-16,-7 1 0 0,-5-1 0 0,-5-1 0 16,-1-1 0-16,-2 0 0 0,-2 5 0 0,-4 0 0 15,2 1 0-15,-10 3 0 0,-5 2 0 0,-7 2 0 16,-1 0 0-16,-3 1 0 0,1-6 0 0,-1-1 0 15,5 0 0-15,-1-9 0 0,3-4 0 0,-4-4 0 16,-1-5 0-16,-8-1 0 0,-2-5 0 0,-2 0 0 16,-4-2 144-16,-5 0-144 0,-2 2 160 0,0-9-160 15,2 1 160-15,-2-3-160 0,3-1 160 0,-3 1-160 16,-2 2 192-16,-5 5-64 0,-3-6-128 0,-3 3 192 0,-4 5-192 0,-2-4 0 16,-6-5 0-16,-3 1 0 0,-1-3 0 0,-5 0 128 15,-5 3-128-15,-3-7 0 0,-3 0 0 0,-4 0 128 16,-4 0-128-16,-2 2 0 0,-4 2 128 0,-5 1-128 15,-4-5 0-15,-7 4 0 0,1 2 0 0,-7-1 128 16,-10-5-128-16,-7 6 0 0,-2 1 0 0,-9 3 0 16,-6 3 0-16,-6 2 0 0,-7 2 0 0,-1 2 128 15,-6 3-128-15,-5 1 0 0,0 5 144 0,-1 4-144 16,3-2 128-16,-3 6-128 0,-3 2 0 0,-5 5 0 0,-5-5 0 0,-1 5 0 16,0 2 0-16,-1 4-144 0,-1 0 144 0,1 4-160 15,3 4 160-15,2 1-208 0,0 2 80 0,2-1 128 31,2-1-688-31,7 3-16 0,1 1 0 0,3 2-11056 16,4-6-2208-16</inkml:trace>
  <inkml:trace contextRef="#ctx0" brushRef="#br0" timeOffset="25759.24">12102 15553 13823 0,'0'6'1216'0,"0"-4"-960"0,0-2-256 0,0-2 0 0,3 2 208 0,-3 0 0 0,2 0 0 0,4 0 0 0,1 0 1328 0,3 0 272 15,1 0 48-15,2-4 16 0,2 0-720 0,-1 2-128 16,1-7-48-16,2 3 0 0,3 4-16 0,1-7 0 16,0 3 0-16,0 1 0 0,3-1-416 0,-3 2-96 15,-2-3 0-15,5 3-16 0,-3 2-64 0,2-4-16 16,-1 1 0-16,3 1 0 0,1-2-144 0,2-1-16 15,1-1-16-15,1-3 0 16,2 3-176-16,4-3 0 0,3-4 0 0,1 2 128 0,-1 3-128 0,1-1 0 0,-4 0 0 16,0 1 0-16,1 3 0 0,-1 3 0 0,2-2 0 0,-4 2 0 15,0 4 128-15,-2 0-128 0,-2 0 192 0,-2 0-64 16,-3 4 16-16,3-2 0 0,4 2 0 0,0 0 0 16,2 3-144-16,0-5 192 0,0 2-192 0,0 0 192 15,5-1-64-15,-1-1 0 0,5 0 0 0,1-2 0 16,5 0 32-16,-2 0 0 0,0 0 0 0,0 0 0 15,0 4 48-15,-5-4 16 0,3 0 0 0,-9 0 0 16,0-4-224-16,3 4 0 0,3-2 128 0,3 0-128 16,-2-1 144-16,-1 3-16 15,5-4 0-15,0 2 0 0,0 0 16 0,2 0 0 0,0-2 0 0,0 1 0 0,-2-1-144 0,2 0 128 16,2 2-128-16,0-2 128 0,-4-1-128 0,0 3 0 16,0-4 0-16,-3 2 0 0,3-1 128 0,-2 1-128 15,4 2 0-15,-2-5 128 0,-5 3-128 0,3 0 0 16,6 2 0-16,2-5 0 0,1 3 208 0,-3 4-32 15,2-4-16-15,2 2 0 0,1 0-160 0,-5 0 0 16,-2-3 0-16,-4 1 0 0,-3 2 0 0,3-4 0 16,4 1 128-16,2-5-128 0,-2 3 0 0,2 1 0 15,-2 2 0-15,2-5 0 16,2 7 0-16,-1-4 192 0,-1 3-192 0,-2 3 192 0,2 0-192 0,0 0 0 0,0 0 0 0,-2 0 128 16,-2 0-128-16,-2-2 0 0,4 2 0 0,0-4 0 15,0 2 240-15,2-2-48 0,0 2 0 0,-2-1 0 16,-2 1 0-16,4 2-16 0,0 0 0 0,4 0 0 15,7 0-48-15,0 2 0 0,2 1 0 0,-5-1 0 16,-5-2-128-16,-1 0 0 0,-2 0 0 0,2 4 0 16,0-2 0-16,1 7 0 0,-1-1 0 0,-2 3 0 15,-4-1 0-15,0 5 0 0,-2-4 0 0,-1 0 0 16,1-1-128-16,0-3 128 0,2-1 0 0,-5-2 0 31,-1-4 0-31,-7 0 0 0,-4-4 0 0,-7 2 0 0,-4-5 0 16,-2 3-192-16,-6-2 64 0,-3 2 128 15,-1-3-1360-15,-7 3-160 0,0 0-16 0,-7 2-14256 16</inkml:trace>
  <inkml:trace contextRef="#ctx0" brushRef="#br0" timeOffset="26882.7">19555 15561 4607 0,'-4'-2'400'0,"0"-4"-400"0,2 2 0 0,-1 4 0 0,1 0 384 0,-2-5 0 0,-2-1 0 0,-5 0 0 0,-4-5 1216 0,-2-4 224 16,2 9 48-16,2-5 16 0,-2 5 0 0,5-5 0 15,1 5 0-15,1 1 0 0,3 5-704 0,-1-6-144 16,2 4-16-16,2 2-16 0,2-2-384 0,-2 2-80 16,2 0-16-16,2 0 0 15,0 2-128-15,2 0-16 0,2 0-16 0,-6-2 0 0,0 0-112 0,0 0 0 0,41 9-16 16,-26-7 0-16,2 2 192 16,0-2 32-16,6 2 16 0,1 1 0 0,3 1-144 0,1-2-16 0,4 3-16 0,0-3 0 15,0 2-304-15,2-4 160 0,2 3-160 0,7-1 128 16,6-4 0-16,2 0-128 0,2 0 192 0,-2 0-64 15,0 2 0-15,1 0-128 0,-1-2 192 0,-2 2-64 16,-2 3-128-16,2-3 0 0,0 2 0 0,4-2-176 16,4 0 176-16,-1 0 0 0,3-2 0 0,1 0 0 15,-3 5 128-15,-1-5-128 0,-1 4 128 0,-6 2-128 16,-6-4 0-16,2 3 0 0,1 1 0 0,-1 3 0 16,2-7 0-16,-2 4 0 0,2-2 0 0,-1 1-128 15,1-3 128-15,0-2 0 0,-2 2 0 0,2-2 0 16,-5 2 192-16,1-2-16 0,0-2-16 0,-3 2 0 0,3 0 288 0,-5 0 48 15,-2 2 16-15,0 2 0 0,1-2-208 0,-1 3-48 16,0-1 0-16,0 0 0 0,-4-2-256 0,6 3 0 16,5-5 0-16,2 0 0 0,0 0 0 0,1 0 0 15,3-5 0-15,-2 3-144 0,4 0 144 0,-2 0 0 16,0-2 128-16,0-1-128 0,-2 3 128 0,0-2-128 16,-4 2 160-16,-1-2-160 15,5 4 320-15,-2-5-16 0,0 3-16 0,-1-2 0 0,3 0-16 0,0 2 0 0,0-5 0 0,-2 5 0 16,1 0 32-16,-1 2 0 15,0 0 0-15,-5-4 0 16,-3 4-304-16,-3 0 0 0,-2 0 128 0,-5 0-128 0,1 0 0 0,-7-2 160 0,1 2-160 0,-5-3 128 16,0 1 16-16,-2-4 0 0,-3 4 0 0,1 0 0 15,-4-5-144-15,-1 5 160 0,1 0-160 0,-3-2 160 16,0 2-160-16,-1 2 0 0,1 2 0 0,-4 2 0 16,3 0 0-16,-5 3 0 0,2 3 0 0,-2-5 0 31,0 5-608-31,0 3 0 0,0 2 0 0,0 2-16064 0</inkml:trace>
  <inkml:trace contextRef="#ctx0" brushRef="#br0" timeOffset="37853.12">30301 13252 2751 0,'13'-7'256'0,"-3"3"-256"0,-1 4 0 0,-5-4 0 0,0 2 1120 0,5-1 176 0,6-3 48 0,8-5 0 0,7 1 448 16,0-3 112-16,-3 2 16 0,-3-4 0 0,-3 5-656 0,-6-3-128 15,2 2-32-15,-6-4 0 0,-1 3-80 0,-1 1-32 16,-3-4 0-16,-1 2 0 0,-5 3-288 0,-3-5-48 16,-3 4-16-16,-2 1 0 0,-3 1-176 0,-4-2-32 15,-4 7-16-15,-3-7 0 0,-3 5-128 0,-5 2-32 16,0 0 0-16,-6 1 0 0,-2 3 320 0,-5-4 48 15,-4 4 16-15,0-2 0 0,5 2-128 0,-7 0 0 16,-7-2-16-16,-5 0 0 0,-1 2-96 0,-6 0-16 16,-5 0 0-16,-3 0 0 0,-7 4-256 0,-5 2-128 0,-3 1 0 0,-7 3 128 31,-2 5-640-31,-7 2-128 0,-6 3-16 0,0 1-16 16,-4 0-48-16,2 0-16 0,-2 3 0 0,0-1 0 0,4 1 384 0,2-1 80 0,3 3 16 0,1-3 0 15,7 5 256-15,-2-3 0 0,-3 1 0 0,5 2 0 16,2-7 0-16,5 2 0 0,5-1 0 15,1-1 0-15,-3 0 0 0,-1 3 128 0,-1 1-128 0,-1 3 0 16,1-7 0-16,9 0 0 0,8-2 0 0,-6 3 0 16,-4 3 640-16,-6-1 48 0,-1 6 0 0,-2-1 0 15,-6 3 16-15,0 7 0 0,-2-3 0 0,0 9 0 16,-1-5-464-16,3 7-96 0,4-7-16 0,5 7 0 16,-1-6-128-16,3-1 0 0,6-2 0 0,-2-4 0 15,4 0-144-15,6-2 144 0,7-2 0 0,4 4 0 0,9-6 0 0,4 4 0 16,10-2 0-16,1 2 144 0,3 6 128 0,5-2 32 15,7 2 0-15,1 5 0 0,7-5 64 0,5 3 16 16,3-1 0-16,5 1 0 0,8 1-224 0,7 1-32 16,6-5-128-16,6 3 192 0,5-1-192 0,0-2 144 15,4 1-144-15,-1-1 128 0,4 0-128 0,5 1-224 16,5 1 48-16,4-2 16 16,-5-4 16-16,12 1 0 0,16-1 0 0,9 2 0 15,7-4 144-15,7-5 256 0,8 1-64 0,10 0-16 0,8-7 144 0,9 0 16 0,4-4 16 0,4-2 0 16,-1-2-224-16,8-2-128 0,6-7 128 0,4 2-128 15,1 1 128-15,-1-1-128 0,1 3 128 0,-3-1-128 16,3 1 0-16,1-3 144 0,5 3-144 0,2-3 0 16,0 0 0-16,0 1 0 15,7 1 0-15,-5-1 0 0,0 3 256 0,-4 1-48 0,-3-3-16 0,1 1 0 16,2 2-192-16,-6-5 176 0,-3 0-176 0,-2-1 160 16,2-1-160-16,-1 0 128 0,3 0-128 0,-6-2 128 15,-2-2-128-15,-4-4 0 0,0 0 0 0,2-5 0 16,4 1 0-16,-2-5 128 15,-3-2-128-15,-1-2 0 0,-4-4 176 0,1 0-48 0,1-5-128 0,-5 1 192 0,-6-1-48 0,0-2-16 16,2-6 0-16,-2-2 0 0,-7 2-128 0,-5-4 160 16,-10-3-160-16,-6 1 160 0,-8-3-160 0,-7-6 128 15,-6 5-128-15,-10 1 128 0,-7-6 128 0,-9 2 0 32,-6 0 16-32,-9-2 0 0,-10-4-144 0,-8-2-128 15,-10-5 144-15,-7-6-144 0,-8 4 176 0,-7-1-176 16,-7-1 192-16,-11-11-192 0,-8-4 208 0,-9-1-64 15,-2 3-16-15,-8-2 0 0,-5 2-128 0,-10-3 160 0,-5 3-160 0,1 5 160 16,-3 6-160-16,-17-11 0 0,-18-4-160 0,-16-2 160 16,-9 4-176-16,-7 7 176 0,-8 8-192 0,-7 2 192 15,-1 3-192-15,-4 1 192 0,-2 7-192 0,-5 2 192 16,7 2-224-16,-2 7 64 0,-4 1 16 0,-9 8 0 31,-4 3-576-31,0 7-112 0,2 4-32 0,6 6 0 0,19 5-1216 16,-8 8-240-16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2:48:58.13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16075 5534 4607 0,'0'-4'192'0,"0"0"64"0,0 2-256 0,0-5 0 0,0 5 0 0,0 0 0 0,4-2 704 0,-2 0 112 0,0-5 16 0,3-6 0 0,1 0 368 15,3 0 80-15,-1 3 0 0,-2 1 16 0,3 0-272 16,-1 5-64-16,-1 0-16 0,-1 1 0 0,1 5-64 15,-5 0-16 1,0 2 0-16,-2 3 0 0,-2-1 96 0,-2 0 32 0,-1 3 0 0,-3-1 0 0,-1 2 192 0,-4-3 32 16,1 1 16-16,-3-4 0 0,-2 2-48 0,-5-1-16 15,1 1 0-15,-2 0 0 0,-1-2-112 0,-1 0-32 16,1-2 0-16,1 3 0 0,2 1-448 0,-3-4-80 16,5 0-32-16,2 0 0 0,2 0-320 0,0 2-144 0,4 0 128 15,3 4-128 1,2-3 192-16,1-1-64 0,7 0 0 0,5-2 0 15,3 0 272-15,3 0 48 0,4 0 16 0,5-2 0 16,1 2-80-16,5-5 0 0,4 5-16 0,2-6 0 0,2 2-368 0,2-5 0 0,1 3 0 0,3-3 0 16,-1 1 128-16,-3-3-128 15,-2 5 128-15,-2-5-128 0,-2 3 128 0,-4 3-128 0,-5 1 128 0,-1 4-128 32,-1-4 0-32,-4 4 0 0,-2 0 0 0,-2 0 0 15,-1 4 0-15,-3-4 0 0,-1 0 0 0,-1 0 0 16,-3 0 0-16,-2 0 0 0,-2 0 0 0,-4-4 0 15,0 2 0-15,-5 0 0 0,-4 2 0 0,-4-3 0 16,-2 3 0-16,-2 0 0 0,-5 0 0 0,-6 0 128 16,-2 0-128-16,-4 0 0 0,0 0 0 0,-5 0 0 0,-2 3 0 15,-4-1-160-15,0 4 160 0,0-6 0 0,3 4 0 0,3 1 0 16,2 3 0-16,7-6 0 0,7 0 0 0,5 1 0 16,5 1 0-16,5-4 0 0,5 0-128 0,5 0 128 15,6-4 0-15,5-1 0 0,6 3 0 0,4-4 0 16,4 2 128-16,7-3-128 0,6-1 192 0,5-1-48 15,-1-2-16-15,5-1 0 0,6-3-128 0,5 0 0 16,1-4 144-16,-2 0-144 0,1 4 160 0,-5-2-32 0,-2 2-128 0,-7 2 192 16,-3 2-192-16,-7 1 144 0,-9 3-144 0,-1 1 128 15,-1 4-128-15,-4 0 0 0,-4 2 0 0,-3 0 0 16,-1 0 0-16,-5 0 0 0,-2 2 0 0,-6 2 0 16,0 0 0-16,-7 3 0 0,0-1 0 0,-1 0 0 15,-8 3 0-15,-5 2 0 0,-9-1-192 0,-7 1 192 16,-6 2-288-16,1-3 64 0,1 1 16 0,-2-3 0 15,0 1 16-15,2-1 16 0,11-1 0 0,0 4 0 16,7-7 176-16,1 2 0 0,9 1 0 0,2-3 0 16,7 2 0-16,1-6 0 0,3 2 0 0,4-2 0 15,2 2 0-15,4-2 0 0,5 0 0 0,2-2 0 16,6 0 176-16,7 2 64 0,10-8 16 0,6-1 0 16,7-1-256-16,2-5 0 0,7 2 128 0,-7 2-128 15,-10 3 0-15,1 1 0 0,1 1 0 0,-3 2 0 0,-4-1-192 0,-1 3-128 16,-8 2-16-16,-3 0-11632 15,-1 2-2336-15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4T22:49:44.85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13402 5528 11055 0,'-2'0'976'0,"-1"-2"-784"0,1 2-192 0,2-2 0 0,0 2 672 0,-2-5 96 0,2 3 0 0,-2-2 16 0,2 0 1328 16,0 0 256-16,4-3 48 0,1 1 16 16,3 2-1008-16,1 1-192 15,6-3-32-15,-1 4-16 0,6 0-224 0,3 2-64 0,5 0 0 0,4-4 0 0,2 4-208 0,4 0-48 31,5 0-16-31,4-3 0 0,4 1-80 0,2 0-16 0,0-4 0 0,7 1 0 16,6-1 96-16,4-2 16 16,7-3 0-16,-3 0 0 0,5 3 32 0,2-3 16 15,2 5 0-15,-2 1 0 0,2-1-320 0,-6 4-64 16,-5 4-16-16,7-2 0 0,6 2-144 0,1 2-16 16,-6-1-128-16,4-1 192 0,-1 4-192 0,0-4 0 15,0 3 128-15,-2-1-128 0,-3-2 0 0,1 2 128 16,-2-8-128-16,-2 2 0 0,-7 0 240 0,2-3-48 0,-2 3-16 0,-4 0 0 15,-4 4-48-15,-7-2-128 0,-4 0 192 0,-7 0-64 16,-1 2-128-16,-7 1 0 0,0-3 0 0,-4 0 0 16,0 0 0-16,-5-3 0 0,1 1 0 0,-7 0 0 15,0-2 0-15,-6 2 0 0,-2-3 0 0,-5 1 0 16,-4 2 0-16,-2 0 0 0,-4 0 0 0,-2-2 0 16,-3 1-448-16,-2 1 0 15,-1 2-16-15,-1 0-11616 0,-4 2-2320 0</inkml:trace>
  <inkml:trace contextRef="#ctx0" brushRef="#br0" timeOffset="5253.6">13983 7033 3679 0,'-6'2'320'0,"-1"0"-320"0,1 3 0 0,4-5 0 0,-2 0 1376 0,-3 2 208 0,-3 2 32 0,-12-2 16 16,-5 0 1200-16,-3 5 240 0,2-7 64 0,5 2 0 15,1-2-608-15,5-2-112 0,5 2-32 0,-1 0 0 16,4-5-1376-16,3 5-288 0,0-2-48 0,1 4-16 15,1-2-288-15,0 5-64 0,2-1-16 0,2-2 0 0,0 2 48 0,2 3 16 16,4-3 0-16,1 2 0 0,1-1 128 0,3 1 32 16,4-6 0-16,2 4 0 0,2-2-80 0,4-2-16 15,5 5 0-15,4-10 0 0,8 3 16 0,3-2 0 16,6-2 0-16,4-1 0 0,3-1-16 0,5 1 0 16,7-3 0-16,9 1 0 0,4 1-224 0,6-1-32 15,5 3-16-15,0-1 0 0,-16 3-144 0,12-2 128 0,10-5-128 16,6 0 128-16,-6 5 0 0,11-9-128 0,12 0 192 0,5 2-64 15,-3-1 64-15,-1 1 0 0,-7-2 0 0,-5 4 0 16,-3 3-48-16,-1-1 0 0,-1 3 0 0,-7-3 0 16,-9 3-144-16,-8 4 128 0,-17-5-128 0,0 5 128 15,2 0-128-15,-4-2 0 0,-7 0 144 0,-6 1-144 16,-4 3 0-16,-7 0 0 0,-4 0 0 0,-10 0 0 16,-5 3 0-16,-11-3 0 0,-1 2 0 0,-7 0-128 15,-5 2-192-15,-3 0-48 0,-5 5 0 0,-4-3-12160 16,-2 5-2432-16</inkml:trace>
  <inkml:trace contextRef="#ctx0" brushRef="#br0" timeOffset="6159.31">14081 8664 6447 0,'-6'0'576'0,"2"-4"-576"0,1 1 0 0,1 3 0 0,2-2 896 0,-2 0 64 0,-4-2 0 0,-1-2 16 0,-3-1 1008 0,-1-8 208 16,3 0 48-16,1 3 0 0,3-3-368 0,0 4-64 15,4-2-16-15,-2 5 0 0,2-1-656 0,2-1-144 16,-2 1-32-16,2 3 0 0,0 1 192 0,0 3 16 16,0-2 16-16,0 2 0 0,0 2-240 0,-2 0-48 15,3 0-16-15,1 2 0 0,2 2-112 0,1-2-32 16,3 1 0-16,3-1 0 0,2 2-304 0,2-4-64 16,4 2-16-16,5 0 0 0,8 0-128 0,9-2-32 0,8 0 0 0,10 0 0 15,5 0 0-15,3 0 0 0,-3 0 0 0,4 0 0 16,7 5 0-16,8-5-16 0,2 0 0 0,-8 2 0 15,-7-2-176-15,14 0 0 0,18 0 0 0,17 0 128 16,9 0-128-16,4-2 160 0,7-7-160 0,-3 3 160 16,-1-5 32-16,-3 5 0 0,0-7 0 0,-12 0 0 15,-27 5 0-15,-1-5 0 0,0 4 0 0,-9-1 0 16,-4-1-64-16,-9 3-128 0,-6 5 192 0,-8-3-64 16,-11 4-128-16,-5 0 0 0,-3 2 0 0,-7 0 0 0,-7 0 0 0,-6 0 0 15,-6 2 0-15,-6-2 0 0,-5 2 0 0,-4 0 0 16,-5 2 0-16,-3-4 0 15,-8 7-640-15,-3-1-16 0,-4 3 0 0,1 1-11792 16,7-1-2352-16</inkml:trace>
  <inkml:trace contextRef="#ctx0" brushRef="#br0" timeOffset="6858.82">12852 10303 9215 0,'0'-2'816'0,"0"0"-656"0,0 0-160 0,0 2 0 0,0 0 864 0,0-5 144 0,2 1 16 0,0 2 16 0,3-6 1456 0,-1 1 272 32,5 1 64-32,1-1 16 0,3 7-736 0,4-6-160 15,2 4-32-15,7 0 0 0,4 2-624 0,4 0-128 16,8 0-16-16,5 0-16 0,6 0-240 0,11-7-32 16,13 3-16-16,14-4 0 0,7-1-144 0,11-2-48 15,8 1 0-15,7-9 0 0,-3-1-208 0,13 1-32 16,13 0-16-16,5 0 0 0,1 6-96 0,-10-2-32 0,-18 3 0 0,-1-3 0 15,2 4-48-15,-7 9-16 0,-2 2 0 0,-15 0 0 16,-10 6-208-16,-11-2 0 0,-7 3-192 0,-12 4 192 16,-9-1 0-16,-12 3-128 0,-7 2 128 0,-13 0 0 15,-4 0 0-15,-8-3-192 0,-5 5 192 0,-6-6-160 32,-5 0-224-32,-1-1-64 0,-7 1 0 0,-4 0 0 0,2-3-752 0,-2-1-144 0,-3 1-48 0,-1-6-15216 15</inkml:trace>
  <inkml:trace contextRef="#ctx0" brushRef="#br0" timeOffset="44696.79">8283 16698 4607 0,'-2'-2'400'0,"0"0"-400"0,0 0 0 0,2 2 0 0,0-4 640 0,-2 2 32 0,0-9 16 0,-2-4 0 0,1-6 864 0,1-3 176 0,2-3 48 0,2 1 0 15,1 5-16-15,-1-1 0 0,-2 5 0 0,2 5 0 16,-2 1-96-16,0 0 0 0,-2 5-16 0,0 2 0 16,2 4-240-16,-3 0-64 15,3 0 0-15,0 2 0 0,0 0-208 0,3 4-48 0,-1-1-16 0,2 1 0 16,-4-6-384-16,0 0-80 15,0 0-16-15,28 32 0 0,-18-24-144 0,3 1-48 0,2 2 0 0,2-5 0 16,4 0-224-16,3 3-48 0,1-3-128 0,5-4 192 16,2 3-192-16,2-1 0 0,2-4 0 0,1 0 0 15,-1 2 0-15,2 0 0 0,3 0 0 0,1-4 0 16,1 9 0-16,4-7 128 0,2 0-128 0,2 0 144 16,0 0-144-16,2 0 0 0,5-7 0 0,3 5 0 15,3 0 0-15,2 2 0 0,3-4 0 0,-1 4 0 0,0 0 0 16,-4 0 0-16,4 4 0 0,0-4 0 15,-2 0 0-15,6 0 0 0,5 0 0 0,2-4 0 0,8 2 128 0,-2-3 0 16,7 5 0-16,-5-4 0 0,-4 4 0 0,1 0 0 16,3 0 0-16,0 4 0 0,1-4 0 0,3 0 0 15,7 2 0-15,0 3 0 0,4 1-128 0,-6 3 0 16,-4-1 0-16,-1 1 0 0,3 3 128 0,0-1 0 16,2 4 0-16,-1-4 0 0,3 3-128 0,-2 4 0 0,2-1 0 15,-8-7 0-15,-5 1 0 0,4-1 0 0,5 1 0 16,-2 0 0-16,6-1 0 15,-2-1 0-15,-1 2 0 0,-3-5 0 0,-3 2 128 0,-3-1 0 0,-5-1 0 0,2 3 0 16,-2-3-128-16,-1 5 0 0,-1-1 0 0,2 3 0 16,0 2 0-16,-6-2 128 0,-7-2-128 0,-2-3 128 15,0-2 64-15,-2-1 0 0,-5-1 0 0,-1-4 0 16,-1 2-192-16,-1 2 0 16,-3-4 0-16,0 2 0 0,-4 3 0 0,0-5 0 0,-2 2 0 0,-4-2 0 15,-1 2 0-15,-1-4 0 0,-3 0 0 0,-6-5 0 16,0 3 0-16,-6 0 0 0,-3-3 0 0,-4 1 0 15,0 0 0-15,-6 1-176 0,0-3 48 0,-2-1 0 16,-1 3-624-16,-1-5-112 0,-1 1-32 0,1-1-16608 16</inkml:trace>
  <inkml:trace contextRef="#ctx0" brushRef="#br0" timeOffset="65042.17">1510 14963 10127 0,'0'0'896'0,"0"0"-704"0,0 0-192 0,0-2 0 0,0 2 416 0,0 0 48 0,0 0 16 0,-2 0 0 16,2-4 1888-16,-2 4 384 0,4-2 80 0,-2 2 16 16,0 0-1024-16,0 0-208 0,0 0-32 0,0 0-16 15,0 0 112-15,32-22 32 0,-21 14 0 0,-3 6 0 16,5 2-960-16,0-7-192 0,0 5-48 0,2 0 0 15,-1 2-320-15,3-4-192 0,-2 4 192 0,0 0-192 16,2 0 240-16,-2 0-64 0,2 4-16 0,0-4 0 0,0 0 80 0,3 2 16 16,-1-2 0-16,0 0 0 0,2 0-112 0,3 2-16 15,1-2 0-15,-1 0 0 16,-1-2-128-16,3 2 128 0,3 0-128 0,1-2 128 0,-2 2-128 0,2 2 0 16,4-2 0-16,0 5 0 0,2-1 0 0,-2-4 0 15,2 4 0-15,3 2 0 0,-1-1 0 0,0 3 0 16,1 1 0-16,-1-3 0 0,-2 0 0 0,-2-1 0 15,3-1 0-15,-1-2 0 0,-4-2 256 0,2-4-48 16,2 2 0-16,2-3 0 0,1 1-64 0,-3 2-16 0,4-4 0 16,-1 1 0-16,-1 3-128 0,3-2 128 0,-3 4-128 0,2-6 128 15,1 4-128-15,-1-1 0 0,1-1 0 0,-1 0 128 16,5 2-128-16,-2-2 128 0,-3-1-128 0,0 3 128 16,1-2 0-16,-5 2-128 0,0-3 192 0,1 1-64 15,1 2-128-15,0-2 0 0,3 0 144 0,1-3-144 16,1 1 128-16,-3-1-128 0,1 3 128 0,1-2-128 15,3-5 0-15,0 3 0 0,2-1 0 0,0-2 0 16,-1 7 0-16,1-6 0 0,0 3 0 0,0-3 0 16,-4 3 0-16,-3 3 128 0,-2 0-128 0,1 4 0 15,-1 0 0-15,0 4 144 0,3-4-144 0,-3 2 0 16,3 7 160-16,-1-5-160 0,-1 2 128 0,-1 1-128 16,2 3 0-16,1-6 0 0,1 3 0 0,1-1 0 15,2 1 0-15,-3-3 0 0,5 0 0 0,0-2 0 16,0 3 0-16,0-5 0 0,0 4 128 0,-3-4-128 0,1 0 0 0,0 0 0 15,4 2 0-15,-2-2 0 0,-3 4 0 0,3-2 0 16,-2 0 0-16,0 1 0 0,-3 1 0 0,1-4 0 16,4 0 0-16,-2 2 0 0,-1-2 0 0,1 2 0 15,0 0 128-15,-3 2-128 0,1-1 0 0,-3-1 0 16,1 4 144-16,-3-4-144 0,-2 2 0 0,3 1 144 0,-1 1-144 16,0-2 0-16,5 3 0 0,2-3 0 0,2 2 0 0,-3-3 0 15,1 1 0-15,-2 0 0 0,6 0 0 0,-3 3 0 16,3-1 160-16,-2 0-160 0,2 1 128 0,-2 1-128 31,-2-3 0-31,-2 1 0 0,1-2 0 0,-3 3 0 0,-3-1 0 0,-2-4 0 16,3 7 0-16,-3-7 0 0,-4 2 0 0,0 0 0 0,0-2 0 0,-3 3 0 15,-1-1 0-15,2-4 0 16,-2 2 0-16,-3-2 0 0,3 2 0 0,-3 0 0 0,-1 1 0 0,-5-1 0 16,-2 4 0-16,-2-2 0 0,-2 3 0 0,-3-1 0 0,-1 0 0 0,-3 3 0 15,1-7 0-15,-3 4 0 0,-2 3 0 0,0-7 0 31,-2 2 144-31,0 1-144 0,0-1 0 0,0-2 0 0,0 2 0 0,2-4-128 16,1 0-1040-16,3-6-208 0</inkml:trace>
  <inkml:trace contextRef="#ctx0" brushRef="#br0" timeOffset="69388.5">8443 14965 9215 0,'-4'-2'816'0,"0"0"-656"0,2 2-160 0,-1 0 0 0,1-4 272 0,-2 2 32 0,-4-7 0 0,-5-4 0 0,0-4 624 0,0-2 128 0,3 2 32 0,-1 2 0 15,2 3-64-15,3 5 0 16,0 1 0-16,-3 4 0 0,3 2 832 0,-1 2 144 0,-1 0 48 0,1 4 0 15,-1-1-112-15,1 1-16 0,1 0 0 0,0 3 0 16,1-5-608-16,5 2-128 0,0-1-32 0,3 1 0 16,1-2-528-16,0-2-112 0,5 3-32 0,-1-5 0 15,5 0-160-15,0 0-16 0,2 0-16 0,2 0 0 16,4 0-32-16,0 0 0 0,3 0 0 0,-3 2 0 16,2 2-256-16,3 0 0 0,0 3 0 0,1-3 0 15,3 2 160-15,0-3-32 0,0-1 0 0,4 0 0 16,-2-2-128-16,4-2 0 0,0 2 0 0,-4-2 0 0,6-1 128 0,1 3 0 15,3 0 0-15,1 0 0 0,0-4-128 0,-1 4 0 16,1-2 0-16,1 2-176 0,8-2 176 0,1 0 0 16,0 2 0-16,2 0 0 0,1 0 0 0,-5 0 0 15,-2 2 0 1,-2 0 0-16,2 4 0 0,-4-3 128 0,4 1-128 0,-3 0 0 0,3 2 0 0,0 1 0 16,-2-3 0-16,0 0 0 0,2 3 0 0,2-3 0 15,0 2 0-15,5-1 0 0,1 1 0 0,3-6 0 0,2 2 0 16,-5-2 0-16,1-2 0 0,-5-2 0 0,2 0 0 0,-2 1 0 15,1-3 0-15,1 2 0 0,-2-1 0 0,3 1 0 16,-1 2 0-16,0 2 144 16,1 0-144-16,1-4 160 0,3 2-160 0,0 2 0 0,1-9 144 0,-1 1-144 15,0-1 0-15,-1 3 128 0,1-5-128 0,0 0 0 32,4 5 0-32,2-5 128 0,0 1-128 0,0-1 0 0,2 5 0 0,0-5 0 0,4 5 0 0,-6-3 0 15,-4 3 0-15,-2 2 0 0,2-1 0 0,-5 3 0 16,3 2 128-1,-5 0-128-15,3 0 128 0,-1 0-128 0,3 0 0 0,1-4 0 0,1 4 0 0,0-2-128 16,2-2 128-16,0-1 0 0,-2 3 0 0,-5 2 0 16,-6 0 0-16,2 0 0 15,-1 2 0-15,1 0 0 0,0 5 0 0,2-7 0 0,-1 6 128 0,1-6-128 0,3 4 128 0,1-1-128 16,-1 1 160 0,-3-4-160-16,5 2 128 0,-5 0-128 0,-2 0 0 0,-1 3 0 0,-4-3 0 0,-1 0 0 15,4 4 0-15,-2-6 0 16,3 4 176-16,-6 3-176 15,1-5 192-15,0 2-192 0,-4 3 256 0,-1-1-48 16,1 2-16-16,-3 3 0 0,-1-5-192 0,-3 5 0 0,-2 0 0 0,-4-1 0 16,-2-3 0-16,-3 1 0 0,-4 1 0 0,-4-3 0 15,-2 3 0-15,-2-5 0 0,-2 2 0 0,-3-3 0 16,-1-1 0-16,-5-2 0 0,2 2 0 0,-2-2 0 16,0 4 0-16,-2-4-160 0,2 0 32 0,-2 2 0 31,3-2-544-31,-3 2-96 0,0 3-32 0,0-5 0 15,0 0-1952-15,0 0-384 0</inkml:trace>
  <inkml:trace contextRef="#ctx0" brushRef="#br0" timeOffset="74403.74">8394 13384 5519 0,'0'-3'496'0,"2"1"-496"0,-2 0 0 0,0 2 0 0,3-4 1024 0,-1 2 96 0,0-2 32 0,2-7 0 15,2 0 1024-15,1-1 224 0,-3 3 32 0,0 3 16 16,-2-1-608-16,3 7-128 0,-5-6-32 0,2 6 0 16,0 0-528-16,-2-2-128 0,0 0 0 0,2 2-16 15,0 0-432-15,3 0-64 0,1 0-32 0,0 0 0 16,1 2 0-16,-1 0 0 0,3 4 0 0,1-6 0 15,1 2 0-15,2 3 0 0,2-3 0 0,-3 0 0 0,5-2-64 0,0 2-16 16,0 2 0-16,1-2 0 16,1 3-272-16,0-1-128 0,0-2 128 0,4 2-128 15,1 1 0-15,-1-1 0 0,5 2 0 0,2-4 0 0,2 3 0 0,0-3 0 16,2 0 0-16,0-2 0 0,4 2 0 0,3-2 0 16,-1 4 0-16,1-4 0 15,1 0 0-15,1 2 0 0,-1 3-160 0,1-1 160 16,2 0 0-16,-1 2 0 0,-1 1 0 0,-2 4 0 0,-1-7 128 0,0 2 0 0,1 1 16 0,-1-1 0 15,1-2-144-15,-1 0 0 0,3 1 0 0,0 1 128 16,3-4-128-16,3 2 0 0,-2 1 144 0,2 1-144 16,0-4 128-16,2 3-128 0,5 1 128 0,1 2-128 15,3-5 288-15,-3 1-16 0,1 0 0 0,-3-4 0 16,1 0 16-16,-3-4 0 16,0 0 0-16,-2 1 0 0,-2-1-128 0,2 2-32 0,7-2 0 0,2 4 0 15,3-7 0-15,1 5 0 0,2 0 0 0,-2 2 0 16,0 0 0-16,-2-4 0 0,-2 2 0 0,-3-3 0 15,-2-1-128-15,-3 0 0 0,-3 1 0 0,2 5 0 16,2-6 0-16,0 6 0 0,3 2 0 0,-1 2 0 16,0-4 0-16,-1 5 192 0,1 1-192 0,0 0 192 0,1-3-192 0,-3-1 0 15,-2-2 0-15,-2-2 0 0,0-1 0 0,2-3 0 16,2 2 0-16,1-3 0 0,-3-1 0 0,2 2 0 16,0 1 0-16,1 3 0 15,-1 2 128-15,0-4 0 0,-2 4 0 0,0 4 0 0,2-4-128 0,-1 4 0 16,-6 3 0-16,1-5-176 0,-4 0 176 0,0 0 0 15,1-2 128-15,-1 0-128 0,-1 0 176 0,3 0-48 16,4 0 0-16,0 0 0 16,2 4-128-16,-4-4 0 0,0 0 0 0,2 3 128 0,8 1-128 0,1 0 0 0,4-4 0 0,-5 0 0 15,-3 0 0-15,-3 0 0 0,-2-4 128 0,-3 2-128 16,-3 2 0-16,-5 0 0 16,-1 2 0-16,-8 2 0 0,-1-2 0 0,-4 5 0 0,-1 1 0 0,-2 3 0 15,1-1 0-15,-3 7-224 0,-2-6 32 0,0 2-11776 31,2 2-2368-31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5T00:13:32.72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25016 9164 7359 0,'-12'7'656'0,"1"-7"-528"0,7 2-128 0,2-2 0 0,2 0 768 0,-3 0 128 16,-3 0 32-16,-5 2 0 0,1 0 1200 0,-3 2 240 0,7-4 64 0,1 0 0 15,5-4-976-15,2 0-192 0,3 2-48 0,1 2 0 16,0-5-464-16,3 3-112 0,-1 2 0 0,1 0-16 15,2 0 0-15,-3 0 0 0,5 2 0 0,2-2 0 16,0 5 128-16,2-5 16 0,0 2 16 0,2 0 0 16,4-2-176-16,5 0-32 0,6 0-16 0,2-2 0 15,-8 2 160-15,2 2 48 0,2-2 0 0,2 2 0 16,2 2-480-16,0-4-96 0,1 2 0 0,3 0-16 16,5 1-176-16,6 1 0 0,6-4 0 0,5 0 0 15,-2 0 128-15,6 0 0 0,6 0 0 0,5 0 0 16,-5-9 80-16,1 3 16 0,1-5 0 0,5 3 0 15,2-1-48-15,4 3-16 0,3-5 0 0,3 5 0 16,3 2 240-16,0-7 48 0,-1-2 16 0,-1 0 0 0,-5 1-80 0,1-3 0 16,-1 2-16-16,7 2 0 0,6 1-112 0,0-1-32 15,0 5 0-15,-4-5 0 0,0 0-48 0,-5-4-16 16,-1 3 0-16,-1-3 0 0,3 0-32 0,-3 2 0 16,5 0 0-16,-7 1 0 0,3-1-128 0,-7 0 0 15,-7 4 0-15,-1-1 0 0,-3 3 0 0,-1 3 208 16,-1 0-48-16,-8 0-16 0,-3 4-16 0,-7-2 0 15,-8 4 0-15,-5 2 0 0,-3 0-128 0,-2 0-176 0,-2 7 48 16,4-7 0 0,-2 5 128-16,2-1 0 0,-2-1 0 0,0 3 0 15,1-3 0-15,-1 1 0 0,-2-1 0 0,-5-1 0 0,-3 0-320 0,-5 1-16 0,-2 1-16 0,-6-6 0 32,-3 1-384-32,-2 3-80 0,-3-6-16 0,-3 4-11248 0,0 3-2256 0</inkml:trace>
  <inkml:trace contextRef="#ctx0" brushRef="#br0" timeOffset="1">26650 7880 11055 0,'-4'-4'976'0,"-1"2"-784"0,3 0-192 0,0 0 0 0,0 2 288 0,0-4 16 0,-2-3 0 0,-5 1 0 16,-4-9 1760-16,1 0 368 0,-1-2 64 0,2 0 0 15,1 0-896-15,-3 2-192 0,2-2-48 0,-2 0 0 16,1 2-272-16,-3 2-48 0,2 3-16 0,0 3 0 16,2 3 0-16,-1-2 0 0,-5 1 0 0,-3 1 0 15,3 4-320-15,0 2-64 0,0 5 0 0,-2-1-16 16,0 0-368-16,0 3-80 0,2 4-16 0,-2 1 0 15,-1 4-16-15,-3 5 0 0,-3 2 0 0,3 7 0 0,-3 7 160 16,1-1 16-16,-1 7 16 0,1 4 0 0,-1 8-144 16,1 1-16-16,1 1-16 0,3-1 0 15,0-1 16-15,1 3 0 0,1-1 0 0,7-1 0 0,1-7 112 0,2 7 32 16,5 8 0-16,4 0 0 16,6 0-128-16,5-3 0 0,6 3-16 0,2-10 0 0,5-3-176 0,1-13 192 15,5-3-192-15,4-10 192 0,5-5-32 0,3-1 0 16,7-11 0-16,4-3 0 0,5-3 32 0,2-4 16 15,-3-6 0-15,3-3 0 0,1-4-48 0,3-6-16 16,-2-2 0-16,-4-7 0 0,-3-1-16 0,-6-3 0 16,-2-7 0-16,-7-3 0 0,-1-3-128 0,-5 2 0 0,-2 1 0 0,-5-3 0 15,3-10 0-15,-2-5 0 0,-7 1 0 0,1-1 0 16,-1-6 0-16,-4-2 0 0,-2 0 0 0,-5 4 0 16,-5-2 0-16,-5 2 0 0,-7 2 0 0,-3 5 0 15,-1 6 0-15,-6 2 0 0,-4-7 0 0,-5 7 0 16,-2 0-192-16,-4 7 192 0,-2 6-192 0,-2 4 192 15,-4 6-320-15,-3 5 64 0,-4 8 16 0,-4 7 0 16,6 4 80-16,-6 2 16 0,-6 8 0 0,1 3 0 0,12 2 144 0,1-1 0 16,0 10 0-16,-1-1 0 15,1 7-192-15,1-1 32 0,3 5 16 0,7 2-12128 16,9 2-2416-16</inkml:trace>
  <inkml:trace contextRef="#ctx0" brushRef="#br0" timeOffset="2">29134 7823 7359 0,'-5'-2'656'0,"3"-5"-528"0,0 1-128 0,0 4 0 0,2 0 128 0,-2 2-128 0,-5-9 192 0,1-4-64 0,-3 3 1232 0,-1-7 240 16,-3-4 64-16,2 3 0 0,-4 8-400 0,5-5-80 15,-5 2-16-15,0 3 0 0,0 1-16 0,-2-2 0 16,0 3 0-16,-4 4 0 0,-3-5 0 0,-1 7-16 16,1 4 0-16,1 2 0 0,-1 3-176 0,1 3-16 15,2 1-16-15,-1 6 0 0,1 2-336 0,-2 2-64 16,1 9-16-16,-1 2 0 0,2 7-32 0,-3 7-16 16,5 3 0-16,0 7 0 0,2 3 192 0,2 1 48 0,6 0 0 0,3-3 0 15,4 5 96-15,4-1 32 0,2 3 0 0,3-6 0 16,-1 1-384-16,5 10-80 0,1 9-16 0,3 7 0 15,2-4-352-15,3-4 144 0,1-15-144 0,4-11 0 16,3-11 160-16,4-8-160 0,4-10 128 0,-2-10-128 16,0-5 288-16,7-5-32 0,4-6 0 0,2-7 0 15,4-4-64-15,2-6 0 0,0-5-16 0,0-6 0 16,3-10-176-16,1-7 160 0,1-7-160 0,-5-3 160 16,-6 1-32-16,-5 7 0 0,-3-4 0 0,-5-3 0 15,0-1-128-15,-6 3 128 0,-5 5-128 0,-4-2 128 16,-2-7-128-16,-4 1 0 0,-7-3 0 0,-6 0 0 15,-8 1 0-15,-9-1-192 0,-7 4 32 0,-3 5 16 0,-3 6-176 16,-4 7-48-16,-2 8 0 0,-1 6 0 0,3 7 144 0,-4 6 32 16,-9 3 0-16,0 3 0 0,5 5 192 0,-5 2 0 15,-8 9 192-15,-3-3-192 0,11 5 128 0,0 0-128 16,0 3 0-16,3 3 0 0,5 0 0 0,3-2 0 16,6 2 0-16,9-4-12064 15,6-2-2352-15</inkml:trace>
  <inkml:trace contextRef="#ctx0" brushRef="#br0" timeOffset="3">28177 7455 4607 0,'-6'6'400'0,"4"-4"-400"0,0 0 0 0,-1 0 0 0,3-2 1440 0,0 0 208 0,0-2 32 0,0 2 16 0,0 0 256 0,3-2 48 0,1 0 16 16,-4 2 0-16,0 0-608 0,0 0-128 0,21-36-32 0,-12 23 0 15,-1-2-496-15,1-2-112 0,-1 2 0 0,1 2-16 31,-3-4 352-31,-2 7 80 0,1-1 16 0,-3 0 0 16,-2 1-384-16,-2-5-80 0,-3 4-16 0,-3-1 0 16,-1 1 96-16,-1-4 16 0,-3 2 0 0,0 3 0 15,-2-1 176-15,-2-4 32 0,0 4 16 0,-4-1 0 16,2 1-304-16,-3 5-64 0,5-5-16 0,-2 2 0 16,0 3-192-16,-2 0-32 0,-1 1-16 0,-1 3 0 15,-1 2-160-15,3 2-16 0,0 3-128 0,0 1 192 16,1 3-192-16,1 1 128 0,0 5-128 0,0 4 0 15,0 3 0-15,2-1 0 0,-2 6 0 0,-5 1 0 16,3 4 0-16,-3-2 0 0,3 0 0 0,-4 4 0 0,-3 8 0 16,0 5 0-16,-2 4 0 0,3 5 0 15,3-7 0-15,5 0 176 0,0-5-32 0,2 9 0 0,0 3-16 0,0 8 0 16,0-5 0-16,0 1 0 0,0-3-128 0,0 1 0 16,2-3 0-16,0 1 0 0,0-7 0 0,0 4 0 15,-2 6 0-15,2 5 0 0,-4 4 128 0,2 3-128 16,0-1 0-16,0 2 128 0,0 3-128 0,0-5 0 15,2 0 0-15,0-4 128 0,4-4-128 0,3-5 0 0,3 3 0 16,5-15 0-16,5-3 0 0,5-10 0 0,7 2 144 0,5-8-144 16,5-1 208-16,3-1-16 0,8-1-16 0,-3-1 0 15,-6-8-176-15,3 4 128 0,5-6-128 0,1 3 128 16,0-4-128-16,3-1 0 0,1-1 0 0,1 0 0 16,-1-7 0-16,1 2 0 0,2-4 0 0,-5-2 0 15,-4 0 0-15,1-7-144 0,1-2 144 0,3-6 0 16,-1-6-160-16,0-5 160 0,-3 1-128 0,-1-7 128 15,-2-9 0-15,2-8-160 0,-2-2 160 0,-2-5 0 16,-2 1 0-16,0-7 0 0,0-2 0 0,-3-2 0 16,-1 2 0-16,-3 0 0 0,1 2 128 0,-3-2-128 0,-2 0 224 0,-4-2-48 15,0 4-16-15,-4 0 0 16,-5 2 16-16,-2-4 0 0,-4 2 0 0,-2-2 0 16,-4 0-48-16,-3-2 0 0,-1-4 0 0,-1 2 0 0,0 14 0 0,3-3 0 15,-3-7 0-15,1-2 0 0,1 2-128 0,-2 4 0 16,1 9 0-16,-1 4 0 0,3 2 0 0,-3 6 0 15,2 7 0-15,-1 5 0 0,1 5 0 0,1-1 0 16,-3 5 0-16,3 6 0 0,-1-3-208 0,3 6 16 16,1 0 16-16,-1 5 0 15,2 2-528-15,-1 4-96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5T00:13:15.54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20652 2258 11055 0,'2'2'976'0,"0"-2"-784"0,-2 0-192 0,0 0 0 0,0 0 1056 0,2-2 160 0,1 2 48 0,-1-4 0 0,2-1 720 0,-2-3 160 16,5-3 32-16,-5-6 0 0,0 2-400 0,0-6-80 15,0-4-16-15,-2-3 0 0,0-4-96 0,0 2-32 16,-2-2 0-16,2-2 0 0,-2 2-736 0,0 0-160 16,2 0-16-16,-2 3-16 0,-1-1-624 0,-1 6 0 15,0-3 0-15,-3 5 0 0,1 5 0 0,-5 2 0 16,1 5 0-16,-5 3 0 0,0 3 0 0,-2 8-128 15,-2 1 128-15,-3 3 0 0,-1 9-160 0,-3 7 160 16,-1 3-192-16,-3 9 192 0,-2 9-192 0,2 4 64 0,-2 13 128 0,5-2-208 16,3-5 208-16,3 4 0 15,8 5 0-15,2 2-144 0,7-6 144 0,4-11 0 0,2-17 0 0,5 4-128 16,5-2 128-16,10-4 0 16,3-7 0-16,5-8 0 0,2-8 0 0,0-5 0 0,-2-4 0 0,-5-5 0 15,3-6 0-15,2-4 0 0,0-6 0 0,2-7 0 16,-5-4 0-16,1-2 144 0,-5-7-144 0,-3 3 0 15,-1-3 256-15,-6 1-64 0,2-1-16 0,-7 3 0 16,-4-3-176-16,1 5 0 0,-3 2 0 0,-2 6 128 16,-2 2-128-16,2 7 0 0,-3 2 0 0,1 6 0 15,0 2 0-15,0 7 0 0,0 4 0 0,0 9 0 0,2 3 192 16,-2 7-32-16,4 9-16 0,0 8 0 0,2 5-144 0,3-7 0 16,-1-2 0-16,2 6 128 0,5 7-128 0,2 12 0 15,0 3 0-15,0 6 128 0,0 6-128 0,-2 5 0 16,-1 2 0-16,-3 6 128 0,-3 2-128 0,-4-2 0 15,-2-8 0-15,-2-3 0 0,-4-5 0 0,-3-1 0 16,-1-2 0-16,-3-5 0 0,0-3 0 0,0-7 0 16,-1-4 0-16,-1-5 0 0,0-5 0 0,-2-8 0 15,-2-5 0-15,1-7 128 0,1-2 192 0,0-9 16 0,-2-6 16 16,4-2 0-16,0-2-192 0,3-7-32 0,-3-6-128 0,2-4 192 16,2-11-192-16,3 0-160 15,1-2 32-15,1-9 0 16,4 3-2064-16,2-1-416 0</inkml:trace>
  <inkml:trace contextRef="#ctx0" brushRef="#br0" timeOffset="1">21589 1983 11055 0,'5'-6'480'0,"-3"0"112"0,0-1-464 0,0 3-128 0,-2 2 0 0,0-2 0 0,0-1 3008 0,0-1 576 0,0-5 112 0,-2-1 16 0,0-3-1280 0,0-7-256 0,-3 5-48 0,-1-4-16 15,-3 4-896-15,1-2-176 0,-5 0-32 0,-2 4-16 32,0 2-384-32,-4 0-80 0,-2 7-16 0,-3-1 0 0,3 7-224 0,-2 5-48 15,-5 1-16-15,0 5 0 0,-4 4-224 0,0 8 144 16,0 9-144-16,-2 0 128 0,-2 13 48 0,2 4 0 0,2 2 0 0,2 2 0 16,7 0-176-16,6-4 192 0,8-6-192 0,5-3 192 15,6 3-192-15,7-11 0 0,1-5 0 0,3-5 0 16,2-5 0-16,4-7 0 0,2 3 0 0,7-4 0 15,2-1 0-15,2-6 0 0,4 0-192 0,0 3 192 16,5-10-896-16,-3 5-48 0,0-2-16 0,1 2-15488 16</inkml:trace>
  <inkml:trace contextRef="#ctx0" brushRef="#br0" timeOffset="2">22124 2128 11967 0,'-4'-4'1072'0,"1"-2"-864"0,3 1-208 0,0 3 0 15,-2-4 896-15,0 1 144 0,0-5 32 0,-2-7 0 16,-5-4 1696-16,1-7 352 0,-1 7 64 0,-1-7 16 16,1 7-1472-16,-2 1-304 0,1 3-48 0,-3 5-16 15,0 1-560-15,-2 0-112 0,-2 5-32 0,0 2 0 16,-4 8-240-16,0-2-48 0,-1 7-16 0,-1 3 0 15,0 5-352-15,-1 3 0 0,1 3 0 0,-1 3 128 16,1 8-128-16,4 0 176 0,-1 4-176 0,6-2 192 16,5 0-192-16,3-2 0 0,1-2 0 0,3-10 0 15,0-3 0-15,4 2 0 0,5 5 160 0,3 1-160 0,7-5 128 0,5-5-128 16,3-7 0-16,3-5 0 16,2-8 0-16,2-5 0 0,2-5 0 0,0-4 0 0,0-4 0 0,0-5 160 15,0-4-160-15,-2-2 128 16,-2-4-656-16,2-6-144 0,-2-1-32 0,-3-6 0 15,-1 0 224-15,-3-2 32 0,-1-2 16 0,-3 4 0 0,-2-6 176 0,-2 1 16 16,0-9 16-16,-5 1 0 16,-1-2-560-16,-3 9-112 0,-4-1-32 0,0 7 0 15,-4 7-80-15,0 5-16 0,-4 14 0 0,-1 0 0 0,1 10 1488 0,-3 6 304 0,1 12 48 0,-1 5 16 16,1 10-176-16,-1 9-16 0,5-5-16 0,0 3 0 16,0 14 64-16,-1 4 16 0,1 8 0 0,2 13 0 15,0 4 48-15,0 13 16 0,4 6 0 0,2 1 0 16,5-3 64-16,1-8 0 0,5-9 16 0,0-12 0 15,2-16-656-15,2-12-192 0,3-4 0 0,1-18-11328 16,5 1-2368-16</inkml:trace>
  <inkml:trace contextRef="#ctx0" brushRef="#br0" timeOffset="3">22993 1332 2751 0,'2'-4'256'0,"0"-5"-256"0,0 7 0 0,0-4 0 0,3 4 576 0,-1-5 80 16,2-4 16-16,5-8 0 0,6-8 544 0,0-3 96 0,2 0 32 0,-2 0 0 16,-2 7 480-16,0-5 96 15,-4 7 32-15,-1 0 0 0,1 4 160 0,-2-3 48 0,-3 12 0 0,-2-3 0 16,-2 3-496-16,-2 6-112 0,0-3-16 0,-4 5 0 15,-2 5-640-15,-3-1-128 0,-1 6-16 0,-5 5-16 16,0 7-208-16,-2 5-32 0,-7 10-16 0,1 5 0 16,-5 7 32-16,5 0 16 0,-1 6 0 0,1-4 0 15,2 7 0-15,1 2 0 0,1 1 0 0,4 14 0 32,5 6 16-32,1 6 0 0,5 0 0 0,4-4 0 0,4-2-352 0,0-11-192 0,5-10 192 0,-1-5-192 15,-1-1 0-15,1-12 0 16,-1 3 0-16,-3-5 0 0,2 1 0 0,1-3 0 15,1-2 0-15,-1-6 0 0,-1-13 0 0,0 0 0 0,3-6-176 0,2-5 176 32,-3-1-1968-32,1-5-272 0</inkml:trace>
  <inkml:trace contextRef="#ctx0" brushRef="#br0" timeOffset="4">23630 2052 11055 0,'0'-11'976'0,"0"0"-784"0,2 5-192 0,-2-5 0 31,0 5-480-31,2 2-144 0,-2-11-16 0,0-2-16 0,0-11 2000 0,0-4 384 0,-2 0 96 0,-2 0 16 16,-1 2-704-16,1 5-144 0,-4 1-32 0,-1 3 0 15,1 4 256-15,-3 2 64 0,0 9 0 0,-2-1 0 16,1 5-480-16,-3 4-96 0,-2 5 0 0,-2 3-16 16,-5 7 80-16,-1 5 0 0,-1 3 16 0,-4 9 0 15,0 0-16-15,1 11 0 0,-1 2 0 0,2 4 0 16,2 7-224-16,5-10-48 0,6 4-16 0,7-6 0 0,4-3 48 0,6-5 16 16,2 1 0-16,7-7 0 0,1 2-288 0,5-11-48 15,0 3-16-15,0-12 0 0,0-1 96 0,3-2 16 16,-1-11 0-16,0 0 0 0,2-6 192 0,-4-3 32 15,2-4 16-15,1-4 0 0,-1-2-224 0,0-4-32 16,-2-9-16-16,0 0 0 0,-2 0-272 0,0-2 0 16,-2 2-128-16,-3-2 128 0,-1 2-400 0,-5 0 16 15,2 0 0-15,-3 2 0 0,-1 5 192 0,0 1 64 16,-2 3 0-16,2 6 0 0,-2 2 128 0,2 3 0 0,0 3 0 0,0 5 0 16,1 2 0-16,1 2 0 15,0 7 0-15,0 3 0 0,1 8 0 0,-1 5 0 16,-2 9 0-16,0 2 0 0,0-4 128 0,0 5 48 0,0 5 16 0,3 1 0 15,-1-11-32-15,5 6 0 0,-1-4 0 0,5-2 0 16,-3-11-160-16,5 1 0 0,2-5 0 0,3-7 0 16,-1 1-1472-16,2-9-240 15</inkml:trace>
  <inkml:trace contextRef="#ctx0" brushRef="#br0" timeOffset="5">24064 2220 14735 0,'0'6'640'0,"0"-2"160"0,2 3-640 0,-2-5-160 0,0 2 0 0,0 0 0 0,0 3 2368 0,0 1 448 0,0 5 96 0,0 8 16 0,0 3-1136 0,0 1-208 16,3 3-48-16,-1-2-16 0,0-1-768 0,2-2-160 15,2-3-16-15,1-1-16 16,1-2-784-16,-1-7-160 0,3 1-16 0,1-2-13744 0</inkml:trace>
  <inkml:trace contextRef="#ctx0" brushRef="#br0" timeOffset="6">24484 1547 5519 0,'-2'15'496'0,"0"-9"-496"0,-1 9 0 0,1-4 0 0,4-1 1472 0,-2-1 208 16,0 4 48-16,-2 6 0 0,2 13 2224 0,0 17 448 16,0 15 80-16,2 2 32 0,3 6-2208 0,-1-4-448 15,2-6-96-15,-1-5-16 0,1-6-976 0,-2-4-208 16,3-6-48-16,-5-3 0 16,0-6-272-16,2-6-64 0,-2-3-16 0,0-6 0 15,3-2-160-15,-1-4 0 0,0-9 0 0,0 2-176 0,1-4 176 0,-3 0-208 16,2-6 80-16,0-9 128 15,3-2-288-15,1-9 64 0,1-4 16 0,-1-2 0 0,5-6 208 0,2 0 128 16,2-9 0-16,0 2-128 0,2 0 0 0,0 3-320 0,1 4 32 0,1 1 16 31,2 1-352-31,1 6-64 0,-3 7-16 0,0 2 0 0,3-1 304 0,-1 10 48 16,3 1 16-16,-3 7 0 0,3 6 336 0,-3 2-176 0,1 7 176 0,-5 4-128 16,2 6 128-16,-6 4 144 0,-2 7-16 0,-5 7-128 15,-3 3 128-15,-5 5-128 0,-3 2 0 0,-3 0 0 16,-2-8 336-16,-3 1-32 0,-6 1-16 0,-2 6 0 15,-5-5 288-15,1-5 64 0,4-12 16 0,-1-1 0 16,-1-9 128-16,2-2 32 0,0-2 0 0,-2-5 0 16,-5-2-336-16,0-3-64 0,-1-3-16 0,-1-5 0 15,0-1-400-15,3-3 0 0,-1 1 0 0,5-5 0 32,4 3-704-32,0-1-160 0,4-6-32 0,5 4-16 15,3 0-2080-15,1 3-400 0,6-3-96 0,0 0-8880 0</inkml:trace>
  <inkml:trace contextRef="#ctx0" brushRef="#br0" timeOffset="7">25283 1006 14735 0,'6'0'1312'0,"0"2"-1056"0,1 0-256 0,-3 5 0 0,0-5 912 0,3 4 128 0,5 7 32 0,12 8 0 15,10 14 2128-15,9 9 416 0,1 9 96 0,1 3 0 16,-5 3-1440-16,-3 1-288 0,-1 2-64 0,-6 6-16 16,-5-9-1120-16,-6 7-208 0,-2 7-64 0,-4 3 0 15,-4 5-176-15,-7 2-32 0,-6 7-16 0,-7-7 0 0,0-13-128 16,-4-4-32-16,1-2 0 0,-4-2 0 0,1-7-128 0,-4 5 0 15,-2 1 0-15,-5 1 0 0,5-6 0 0,-1-10 0 16,5-5 0-16,2-9 0 0,0-7-144 0,8-8-64 16,3-6-16-16,6-11-18320 15</inkml:trace>
  <inkml:trace contextRef="#ctx0" brushRef="#br0" timeOffset="8">26341 1905 11967 0,'0'-7'1072'0,"2"3"-864"0,0 4-208 0,1-4 0 0,-1 4 672 0,-2 0 96 0,2 0 0 0,0 0 16 0,2 0 2352 0,5 0 480 16,1 0 96-16,5-2 0 0,2-1-1376 0,0 1-288 16,3 0-48-16,1 0-16 0,0 0-896 0,3 2-192 15,-1-6-48-15,0 1 0 0,1 1-544 0,-5 0-112 16,-4 2-32-16,2-3 0 0,0 1-320 0,2-2-64 15,2-1-16-15,1 1 0 16,-1 2-1248-16,-2-1-256 0,0 3-48 0,-4-2-8432 16,-2 4-1680-16</inkml:trace>
  <inkml:trace contextRef="#ctx0" brushRef="#br0" timeOffset="9">26333 2269 11967 0,'-2'6'1072'0,"2"-4"-864"0,0 0-208 0,2-2 0 0,0 0 1088 0,2 0 160 16,0 0 32-16,3-2 16 0,5 0 2048 0,3-2 416 0,5 2 80 0,3-3 0 16,3 3-2576-16,1 0-528 0,-1 4-96 0,-1 0-14816 15</inkml:trace>
  <inkml:trace contextRef="#ctx0" brushRef="#br0" timeOffset="10">27551 1909 13823 0,'8'-4'1216'0,"1"-5"-960"0,0 3-256 0,-5 1 0 16,-2 1 832-16,0 2 128 0,-2 0 32 0,4-4 0 15,3-3 1744-15,-1-4 336 0,3 0 80 0,-3-4 16 0,0 5-1776 0,-1-3-368 16,-3 2-64-16,0-2 0 0,-2 2-64 16,-2 3 0-16,-2-1 0 0,-1 0 0 0,-1 5-304 0,-3-2-64 15,1 1-16-15,-5 3 0 0,2 2-256 0,-4 2-64 16,-2 0-16-16,-4 0 0 0,-4 8-48 0,-1 1-128 16,-2 1 192-16,1 5-64 0,1 0-128 0,-2 4 0 15,1 3 0-15,1-3 0 0,5 4 0 0,2 1 0 16,6-7 0-16,4 0 0 0,5-2 0 0,6 0 0 15,3-3 0-15,3-1 0 0,5 0 0 0,0-5 0 16,6 2 0-16,0 1 0 0,2 2 0 0,1 4 0 0,1-5 0 0,3 7 0 16,1-2 0-16,3 2 0 0,0 2 0 0,-5-4 0 15,-1 0 0-15,-1-2 0 0,5 6 0 0,-2 0 0 16,-1 0 0-16,-6 3 0 0,-4-3 0 0,-2 2 0 16,-7 0 0-16,-1 1 0 0,-5-1 0 0,-5-2 0 15,1 0 0-15,-4-2 0 0,-1 0 0 0,-2-2 0 16,-4 0 128-16,1-2-128 0,-1-2 128 0,-5-1-128 15,1 1 400-15,-2 0 0 0,-2-5 0 0,-3-4 0 16,-2 2-224-16,-1 1-48 0,-3-5-128 0,0 0 192 16,2-7-192-16,0 3 0 0,0 0 128 0,5-3-128 15,-1 1 0-15,5-3 0 0,6-1 0 0,4 1 0 32,5-1-1392-32,4 3-208 0</inkml:trace>
  <inkml:trace contextRef="#ctx0" brushRef="#br0" timeOffset="11">28322 2181 11967 0,'4'3'1072'0,"1"-6"-864"0,-1 3-208 0,-2-2 0 0,0 0 1376 0,2 2 224 0,7-6 64 0,4-3 0 16,2-1 704-16,2-3 160 0,2-4 32 0,-4-2 0 15,-2 2-1520-15,-4 0-288 0,0 0-64 16,-3-5-16-16,-1 5-112 0,-3-2-32 0,-2 2 0 0,-4-2 0 15,2 4 368-15,-2-2 64 0,-3 2 0 0,-1 0 16 16,0-2-16-16,-3 4-16 16,-2-6 0-16,-1 4 0 0,-1 0-624 0,-2 5-112 0,0-1-16 0,0-2-16 15,-2 9-176-15,0-2 0 0,-4 3 0 0,-3 3 0 16,1 9 0-16,0-5-176 0,-3 9 176 0,0 2-192 16,3 4 192-16,0 7-128 0,1 3 128 0,3 6-128 15,2-1 128-15,4 6 0 0,3 3 0 0,3-1 0 16,3-6 0-16,6 3 0 0,0 1 0 0,5 3 0 15,1-5 0-15,3 0 0 0,2 1 0 0,1-5 0 16,3-4 0-16,3-9 0 0,1-2 0 0,0-8 128 0,1-7 176 0,-1-4 32 16,2-4 16-16,3-7 0 0,-3-2-32 0,1-6 0 15,-1 0 0-15,-2-9 0 0,1 1-192 0,-3-3-128 16,-2-2 160-16,0-2-160 0,-2 0 0 0,-4 2 0 16,1-4 0-16,-5 2 0 0,-1-1 0 0,3 6 0 15,-7 1-144 1,0 5 144-16,0-1-240 0,0 9 48 0,0-2 16 0,-2 7 0 0,0 3 176 0,2 5-192 15,1 2 192-15,-3 6-192 0,2 5 192 0,0 8 0 0,0 5 0 0,0 5 0 16,4 10 0-16,-1-1 0 0,-3 0 128 0,4 3-128 16,-2 6 144-16,3-9-144 0,-3 0 192 0,3-4-192 15,-3 3 176-15,2-5-176 0,1-3 160 0,-1-3-160 16,-2-7 0-16,0-4 128 16,1-4-128-16,-1-3 0 0,2-2 0 0,-1-6 0 0,-1 0-192 0,-2 0-11888 31,0-2-2384-31</inkml:trace>
  <inkml:trace contextRef="#ctx0" brushRef="#br0" timeOffset="12">29498 2111 2751 0,'-7'-4'256'0,"1"0"-256"0,2 1 0 0,-1-1 0 0,3 2 1904 0,0 0 336 0,2 0 64 0,-2-2 0 0,0-3 704 0,0 1 128 0,2-5 16 0,2 3 16 0,4-1-816 0,1 1-176 15,3 1-16-15,3 1-16 16,6-1-576-16,0 3-112 0,5-2-32 0,1 2 0 0,5-1-288 0,2 1-64 31,2 2-16-31,0-4 0 0,-2 3-480 0,0 1-112 16,0 0-16-16,-4 0 0 0,0 0-320 0,-3 2-128 16,-4 0 0-16,1 0 0 0,-5 0-144 0,0 0-128 15,-4 0-32-15,-3 0 0 16,1 0-1152-16,-5 2-224 0,-1 0-48 0,-1 0-9024 0,-2-2-1792 15</inkml:trace>
  <inkml:trace contextRef="#ctx0" brushRef="#br0" timeOffset="13">29683 1743 9215 0,'0'6'400'0,"-2"3"96"16,2-3-496-16,0 3 0 0,2-3 0 0,-2 0 0 0,2 5 2240 0,0 2 336 15,3 10 80-15,3 11 16 0,1 9 496 0,-1 6 96 16,3 0 32-16,-3-2 0 0,3-1-1232 0,-5-7-240 16,-1-1-48-16,-1-6-16 0,0 6-1056 0,0-6-192 15,-1-8-64-15,-1-3 0 0,2-4-448 0,-2 0 0 16,2-2 0-16,1-4-11408 16,1-1-2304-16</inkml:trace>
  <inkml:trace contextRef="#ctx0" brushRef="#br0" timeOffset="14">30541 1426 11055 0,'3'-5'976'0,"-1"3"-784"0,-2 0-192 0,0 2 0 0,2 2 1920 0,-2 0 352 0,4-2 64 0,0 5 16 15,1-3-400-15,1 6-80 0,-2 5-16 0,3 4 0 16,-3 6-512-16,-2 3-96 0,2 10-32 0,-2-4 0 16,1 9 0-16,-3 1-16 0,0 5 0 0,0 4 0 0,-5 2-336 0,3 7-64 15,-4 0-16-15,-1 6 0 0,3-7-272 0,0 1-64 16,0-5-16-16,6-6 0 0,0-15-256 0,6-4-48 16,7-7-128-16,4-1 192 0,3-12-32 0,3 1-16 31,3-11 0-31,2 0 0 0,-2-4 48 0,-1-3 0 0,-1-3 0 0,-5-1 0 15,2 0-192-15,-3-1 0 0,-3-1 0 0,-2 0-176 16,-3-4-480-16,-1 2-112 0,0-2 0 0,-5 0-16 16,-2 0-1440-16,-4 2-272 0</inkml:trace>
  <inkml:trace contextRef="#ctx0" brushRef="#br0" timeOffset="15">30384 1847 19343 0,'0'2'1728'0,"0"-2"-1392"0,2 2-336 0,-2-2 0 16,2 5 384-16,-2-5 16 0,4 0 0 0,1 4 0 15,3 2 2224-15,5-6 432 0,4 2 80 0,4-2 32 16,3-2-1744-16,1-2-336 0,5-2-80 0,0-5-16 16,2 0-560-16,0 1-112 0,2-3-32 0,-4 0 0 15,-5 5-1664-15,1-3-336 0,1 0-64 0,-3 3-12784 16</inkml:trace>
  <inkml:trace contextRef="#ctx0" brushRef="#br0" timeOffset="16">31174 1579 11055 0,'0'-2'976'0,"0"0"-784"0,0 2-192 0,0 0 0 0,0 2 2048 0,0 0 384 15,0 2 64-15,0 0 0 0,0 9-368 0,2 2-80 16,0 13 0-16,3 4-16 0,1 8-576 0,0 3-112 15,1 6-32-15,-1 2 0 0,3 6-384 0,-1-4-80 0,-1 5-16 0,-3-3 0 16,-2-1-576-16,0-8-112 0,-2-1-16 16,-2-2-128-16,-2-9 0 0,2-2 0 0,-1-5 0 0,3-5 0 15,3-12 0-15,-1-3 0 0,4-7 0 0,3-5 0 16,1-3 0-16,3-7 0 0,4-6 128 0,0-7-128 16,4 0 352-16,1-8-32 0,-1 2-16 0,0-2 0 15,1-2-304-15,-1 1 0 0,-2 1 0 0,0 2 0 16,3 2 128-16,-3 2-128 0,0 7 144 0,-2 6-144 15,4 0 0-15,-2 2 128 0,1 9-128 0,-1-3 0 16,2 7 256-16,0 4 0 0,3 7 0 0,-3 1 0 16,0 5-48-16,-4 9 0 0,0 1 0 0,-4 9 0 0,-2 0-208 0,-5 0 176 15,-2 0-176-15,-4 0 160 16,-2-2-160-16,-4 0 0 0,-3 2 144 0,-1-4-144 0,-1 0 128 0,-4-7-128 16,-4 5 128-16,-7 0-128 0,3-5 176 0,-7 1-48 15,-2-1 0-15,-6-2 0 0,-7 5 96 0,-2-7 16 16,-4 2 0-16,0-2 0 0,6-2 16 0,7-6 0 15,8 0 0-15,7-9 0 0,6-2-256 0,6 0 0 0,5-6 0 16,6-1-12288-16,6-4-2528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06267-6BCD-4EB0-AB5B-C8426205691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4F3CC-41A8-42FC-877A-A88A765D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with 26, 7</a:t>
            </a:r>
            <a:br>
              <a:rPr lang="en-US" dirty="0"/>
            </a:br>
            <a:r>
              <a:rPr lang="en-US" dirty="0"/>
              <a:t>26, =3*7 R 5</a:t>
            </a:r>
            <a:br>
              <a:rPr lang="en-US" dirty="0"/>
            </a:br>
            <a:r>
              <a:rPr lang="en-US" dirty="0"/>
              <a:t>7 = 1*5 R2</a:t>
            </a:r>
            <a:br>
              <a:rPr lang="en-US" dirty="0"/>
            </a:br>
            <a:r>
              <a:rPr lang="en-US" dirty="0"/>
              <a:t>5 = 2*2 R 1</a:t>
            </a:r>
            <a:br>
              <a:rPr lang="en-US" dirty="0"/>
            </a:br>
            <a:r>
              <a:rPr lang="en-US" dirty="0"/>
              <a:t>2 = 2*1 R 0</a:t>
            </a:r>
            <a:br>
              <a:rPr lang="en-US"/>
            </a:br>
            <a:r>
              <a:rPr lang="en-US"/>
              <a:t>1, 0 </a:t>
            </a:r>
            <a:br>
              <a:rPr lang="en-US"/>
            </a:br>
            <a:r>
              <a:rPr lang="en-US"/>
              <a:t>return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for mod arithmetic are different! Addition and multiplication match really closely to regular rules. Division (i.e. multiplying by 1/number) is much more complicated.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12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200" dirty="0"/>
                  <a:t> for (mod 26) arithmetic!</a:t>
                </a:r>
              </a:p>
              <a:p>
                <a:r>
                  <a:rPr lang="en-US" sz="12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1200" dirty="0"/>
                  <a:t>, since we’re working mod 26.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1=5 −2⋅2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=5−2(7−5⋅1)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=3⋅5−2⋅7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=3⋅(26−3⋅7)−2⋅7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3⋅26−11⋅7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1200" b="0" i="0">
                    <a:latin typeface="Cambria Math" panose="02040503050406030204" pitchFamily="18" charset="0"/>
                  </a:rPr>
                  <a:t>−11</a:t>
                </a:r>
                <a:r>
                  <a:rPr lang="en-US" sz="1200" dirty="0"/>
                  <a:t> is a multiplicative inverse of </a:t>
                </a:r>
                <a:r>
                  <a:rPr lang="en-US" sz="1200" b="0" i="0">
                    <a:latin typeface="Cambria Math" panose="02040503050406030204" pitchFamily="18" charset="0"/>
                  </a:rPr>
                  <a:t>7</a:t>
                </a:r>
                <a:r>
                  <a:rPr lang="en-US" sz="1200" dirty="0"/>
                  <a:t> for (mod 26) arithmetic!</a:t>
                </a:r>
              </a:p>
              <a:p>
                <a:r>
                  <a:rPr lang="en-US" sz="1200" dirty="0"/>
                  <a:t>We’ll write that as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15</a:t>
                </a:r>
                <a:r>
                  <a:rPr lang="en-US" sz="1200" dirty="0"/>
                  <a:t>, since we’re working mod 26.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prove the “you can multiply both sides by the same number” theorem. But it’s in the slides. See also the number theory reference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 approx. 60000, 2log_2 e approx. 30. Instead of 60000.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technical term is “discrete logarithm” Logs undo exponentiation! And this isn’t the regular logarithm (that would give you a non-integer real number) this is one where we require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3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3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5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20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1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4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0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A0563EE-C3BF-4F7F-AF77-A44DC59A56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8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0.png"/><Relationship Id="rId4" Type="http://schemas.openxmlformats.org/officeDocument/2006/relationships/customXml" Target="../ink/ink8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1C70-62C9-4549-8EAC-4BC657C0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Wrap-up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A3DA4-2F4A-43C5-BB73-7EB6BFEA6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37286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What number can we pick?</a:t>
                </a:r>
              </a:p>
              <a:p>
                <a:r>
                  <a:rPr lang="en-US" dirty="0"/>
                  <a:t>The next two slides are going to get more abstract…we’re listing out the facts we need to solve that equation.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C74F6B-BECD-460F-BE73-D523727FCDF9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key step in generating keys.</a:t>
            </a:r>
          </a:p>
        </p:txBody>
      </p:sp>
    </p:spTree>
    <p:extLst>
      <p:ext uri="{BB962C8B-B14F-4D97-AF65-F5344CB8AC3E}">
        <p14:creationId xmlns:p14="http://schemas.microsoft.com/office/powerpoint/2010/main" val="30721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8143-E24C-46E7-965C-C57CCD8B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962399"/>
            <a:ext cx="11187258" cy="2346961"/>
          </a:xfrm>
        </p:spPr>
        <p:txBody>
          <a:bodyPr/>
          <a:lstStyle/>
          <a:p>
            <a:r>
              <a:rPr lang="en-US" dirty="0"/>
              <a:t>We’re not going to prove this theorem…</a:t>
            </a:r>
          </a:p>
          <a:p>
            <a:r>
              <a:rPr lang="en-US" dirty="0"/>
              <a:t>But it turns 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Mystery</a:t>
            </a:r>
            <a:r>
              <a:rPr lang="en-US" dirty="0"/>
              <a:t> can be extended to find them.</a:t>
            </a:r>
          </a:p>
          <a:p>
            <a:endParaRPr lang="en-US" dirty="0"/>
          </a:p>
          <a:p>
            <a:r>
              <a:rPr lang="en-US" dirty="0"/>
              <a:t>We’ll discuss that in the optional video.</a:t>
            </a:r>
          </a:p>
        </p:txBody>
      </p:sp>
      <p:grpSp>
        <p:nvGrpSpPr>
          <p:cNvPr id="4" name="Group 3" descr="Bezout's Theorem: &quot;If a and b are positive integers, then there exist integers s and t such that gcd(a,b) = sa + tb.&quot;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 With </a:t>
            </a:r>
            <a:r>
              <a:rPr lang="en-US" dirty="0" err="1"/>
              <a:t>Bézout’s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2D1D09-43B6-4CA3-8D36-10524C3A5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299600" y="4609800"/>
              <a:ext cx="10806120" cy="111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2D1D09-43B6-4CA3-8D36-10524C3A5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0240" y="4600440"/>
                <a:ext cx="10824840" cy="11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</a:t>
                </a:r>
                <a:r>
                  <a:rPr lang="en-US" dirty="0" err="1"/>
                  <a:t>gcd</a:t>
                </a:r>
                <a:r>
                  <a:rPr lang="en-US" dirty="0"/>
                  <a:t> (using the Mystery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called the “extended Euclidian algorithm”</a:t>
                </a:r>
              </a:p>
              <a:p>
                <a:endParaRPr lang="en-US" dirty="0"/>
              </a:p>
              <a:p>
                <a:r>
                  <a:rPr lang="en-US" dirty="0"/>
                  <a:t>Examples in these slides.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(set 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663755-EA4E-4423-9B20-1606561C5E3A}"/>
                  </a:ext>
                </a:extLst>
              </p14:cNvPr>
              <p14:cNvContentPartPr/>
              <p14:nvPr/>
            </p14:nvContentPartPr>
            <p14:xfrm>
              <a:off x="5664240" y="1869120"/>
              <a:ext cx="336960" cy="12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663755-EA4E-4423-9B20-1606561C5E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4880" y="1859760"/>
                <a:ext cx="355680" cy="1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393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3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FB66F1-27FB-4E68-962B-919747643C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42160" y="1932480"/>
              <a:ext cx="5669280" cy="4166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FB66F1-27FB-4E68-962B-919747643C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800" y="1923120"/>
                <a:ext cx="5688000" cy="41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535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=3⋅5−2⋅7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26−3⋅7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−2⋅7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=3⋅26−11⋅7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C77582-944D-4D26-BD14-4E5250021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975880" y="2556360"/>
              <a:ext cx="1737360" cy="896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C77582-944D-4D26-BD14-4E5250021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6520" y="2547000"/>
                <a:ext cx="175608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 descr="gcd(a,b) = sa + tb">
                <a:extLst>
                  <a:ext uri="{FF2B5EF4-FFF2-40B4-BE49-F238E27FC236}">
                    <a16:creationId xmlns:a16="http://schemas.microsoft.com/office/drawing/2014/main" id="{28EF816C-F129-48C3-8DC4-B3D7A6C0ED20}"/>
                  </a:ext>
                </a:extLst>
              </p14:cNvPr>
              <p14:cNvContentPartPr/>
              <p14:nvPr/>
            </p14:nvContentPartPr>
            <p14:xfrm>
              <a:off x="7287480" y="356760"/>
              <a:ext cx="4162320" cy="950760"/>
            </p14:xfrm>
          </p:contentPart>
        </mc:Choice>
        <mc:Fallback>
          <p:pic>
            <p:nvPicPr>
              <p:cNvPr id="7" name="Ink 6" descr="gcd(a,b) = sa + tb">
                <a:extLst>
                  <a:ext uri="{FF2B5EF4-FFF2-40B4-BE49-F238E27FC236}">
                    <a16:creationId xmlns:a16="http://schemas.microsoft.com/office/drawing/2014/main" id="{28EF816C-F129-48C3-8DC4-B3D7A6C0ED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8120" y="347400"/>
                <a:ext cx="4181040" cy="9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 descr="1 = _ * 7 + _ * 26">
                <a:extLst>
                  <a:ext uri="{FF2B5EF4-FFF2-40B4-BE49-F238E27FC236}">
                    <a16:creationId xmlns:a16="http://schemas.microsoft.com/office/drawing/2014/main" id="{3B69B5CB-3D68-482C-8AD7-8DA37FA216B1}"/>
                  </a:ext>
                </a:extLst>
              </p14:cNvPr>
              <p14:cNvContentPartPr/>
              <p14:nvPr/>
            </p14:nvContentPartPr>
            <p14:xfrm>
              <a:off x="8313480" y="822960"/>
              <a:ext cx="3671640" cy="758880"/>
            </p14:xfrm>
          </p:contentPart>
        </mc:Choice>
        <mc:Fallback>
          <p:pic>
            <p:nvPicPr>
              <p:cNvPr id="9" name="Ink 8" descr="1 = _ * 7 + _ * 26">
                <a:extLst>
                  <a:ext uri="{FF2B5EF4-FFF2-40B4-BE49-F238E27FC236}">
                    <a16:creationId xmlns:a16="http://schemas.microsoft.com/office/drawing/2014/main" id="{3B69B5CB-3D68-482C-8AD7-8DA37FA216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04120" y="813600"/>
                <a:ext cx="3690360" cy="77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325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 We found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D16C36-88EE-4758-8CD0-D9BD624524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80040" y="1905840"/>
              <a:ext cx="5401800" cy="432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D16C36-88EE-4758-8CD0-D9BD624524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680" y="1896480"/>
                <a:ext cx="5420520" cy="43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733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2D12C8-F546-40D6-88CF-969CBA85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229E9D-9DB9-4942-A133-DFC923DA5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4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E9CC-A5CF-4B3A-BE02-72AC3978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Steps in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two numbers, we can find their </a:t>
                </a:r>
                <a:r>
                  <a:rPr lang="en-US" dirty="0" err="1"/>
                  <a:t>gcd</a:t>
                </a:r>
                <a:r>
                  <a:rPr lang="en-US" dirty="0"/>
                  <a:t> quickly.</a:t>
                </a:r>
              </a:p>
              <a:p>
                <a:r>
                  <a:rPr lang="en-US" dirty="0"/>
                  <a:t>If we have an equation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we can quickly find a number to multiply the equation by to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D41181-6B98-4B63-A43A-BC8CA7A5B5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32960" y="3092040"/>
              <a:ext cx="3127320" cy="658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D41181-6B98-4B63-A43A-BC8CA7A5B5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600" y="3082680"/>
                <a:ext cx="3146040" cy="6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23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70FF-766D-4D47-8C9A-8C85ECD4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5A803-8410-4758-89FD-EAD0BECA3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RSA work, though?</a:t>
            </a:r>
          </a:p>
        </p:txBody>
      </p:sp>
    </p:spTree>
    <p:extLst>
      <p:ext uri="{BB962C8B-B14F-4D97-AF65-F5344CB8AC3E}">
        <p14:creationId xmlns:p14="http://schemas.microsoft.com/office/powerpoint/2010/main" val="366965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(key generation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 descr="Screenshot of wikipedia article about RSA key gener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2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(key generation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 descr="Screenshot of wikipedia article about RSA key generation, with key terms highlighted (&quot;prime numbers&quot;, &quot;modular arithmetic&quot;, &quot;modular multiplicative inverse&quot;, &quot;Bezout's theorem&quot;, &quot;extended euclidean algorithm&quot;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1190414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(encryption, decryption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7" name="Picture 6" descr="Screenshot of wikipedia's article on RSA encryption and ecry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5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(encryption, decryption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7" name="Picture 6" descr="Screenshot of wikipedia's article on RSA encryption and ecryption with key term highlighted: &quot;modular exponentiation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124357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0A87-E37B-4BF2-A339-03ABFCDC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this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73BC-D4D6-4276-8263-A245F90CB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You want to send your credit card information to buy some dog treats for some very good boys 🐕 (Rufus and Gumball) </a:t>
            </a: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The internet is a scary place – without encryption, we have to assume everything we send is visible to anyone who looks 🥸</a:t>
            </a: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When I send my credit card information to Amazon, I wanted it to be encrypted so 🥸 can't steal it</a:t>
            </a:r>
          </a:p>
          <a:p>
            <a:pPr marL="777240" lvl="2" indent="-457200">
              <a:spcBef>
                <a:spcPts val="600"/>
              </a:spcBef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dirty="0"/>
              <a:t>I want </a:t>
            </a:r>
            <a:r>
              <a:rPr lang="en-US" b="1" dirty="0"/>
              <a:t>encryption </a:t>
            </a:r>
            <a:r>
              <a:rPr lang="en-US" dirty="0"/>
              <a:t>and </a:t>
            </a:r>
            <a:r>
              <a:rPr lang="en-US" b="1" dirty="0"/>
              <a:t>decryption </a:t>
            </a:r>
            <a:r>
              <a:rPr lang="en-US" dirty="0"/>
              <a:t>to be fast (so Amazon and I can communicate efficiently)</a:t>
            </a:r>
          </a:p>
          <a:p>
            <a:pPr marL="777240" lvl="2" indent="-457200">
              <a:spcBef>
                <a:spcPts val="600"/>
              </a:spcBef>
              <a:spcAft>
                <a:spcPts val="18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dirty="0"/>
              <a:t>I want 🥸's attempts to </a:t>
            </a:r>
            <a:r>
              <a:rPr lang="en-US" b="1" dirty="0"/>
              <a:t>decrypt </a:t>
            </a:r>
            <a:r>
              <a:rPr lang="en-US" dirty="0"/>
              <a:t>the information to be so slow that it's infeasible</a:t>
            </a:r>
          </a:p>
        </p:txBody>
      </p:sp>
    </p:spTree>
    <p:extLst>
      <p:ext uri="{BB962C8B-B14F-4D97-AF65-F5344CB8AC3E}">
        <p14:creationId xmlns:p14="http://schemas.microsoft.com/office/powerpoint/2010/main" val="2623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39512F-FF84-4F45-894D-407B1A6651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69440" y="2925720"/>
              <a:ext cx="8785080" cy="3634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39512F-FF84-4F45-894D-407B1A6651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080" y="2916360"/>
                <a:ext cx="8803800" cy="36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3783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375E-69DE-4892-B7B5-C54168C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are those numbers?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8A245F-EF7D-4178-AF1B-CC86B8BA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7422"/>
            <a:ext cx="113752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</a:p>
        </p:txBody>
      </p:sp>
      <p:sp>
        <p:nvSpPr>
          <p:cNvPr id="7" name="Equal 1" descr="equals">
            <a:extLst>
              <a:ext uri="{FF2B5EF4-FFF2-40B4-BE49-F238E27FC236}">
                <a16:creationId xmlns:a16="http://schemas.microsoft.com/office/drawing/2014/main" id="{94BDB9E1-304A-4878-A4BE-B40B13CB22DA}"/>
              </a:ext>
            </a:extLst>
          </p:cNvPr>
          <p:cNvSpPr/>
          <p:nvPr/>
        </p:nvSpPr>
        <p:spPr>
          <a:xfrm>
            <a:off x="5471204" y="3461133"/>
            <a:ext cx="468489" cy="457200"/>
          </a:xfrm>
          <a:prstGeom prst="mathEqual">
            <a:avLst>
              <a:gd name="adj1" fmla="val 11230"/>
              <a:gd name="adj2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E2D383-A670-4AC3-98F3-F3F7A70F7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17111"/>
            <a:ext cx="11375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33478071698956898786044169848212690817704794983713768568912431388982883793878002287614711652531743087737814467999489</a:t>
            </a:r>
          </a:p>
        </p:txBody>
      </p:sp>
      <p:sp>
        <p:nvSpPr>
          <p:cNvPr id="8" name="Multiply 2" descr="multiply">
            <a:extLst>
              <a:ext uri="{FF2B5EF4-FFF2-40B4-BE49-F238E27FC236}">
                <a16:creationId xmlns:a16="http://schemas.microsoft.com/office/drawing/2014/main" id="{7AE90B53-7D5B-4385-914E-867C1FAB0A28}"/>
              </a:ext>
            </a:extLst>
          </p:cNvPr>
          <p:cNvSpPr/>
          <p:nvPr/>
        </p:nvSpPr>
        <p:spPr>
          <a:xfrm>
            <a:off x="5482493" y="5162934"/>
            <a:ext cx="546571" cy="457200"/>
          </a:xfrm>
          <a:prstGeom prst="mathMultiply">
            <a:avLst>
              <a:gd name="adj1" fmla="val 112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0A2F42F-8065-4699-96FF-1EBB653FE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00758"/>
            <a:ext cx="11478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36746043666799590428244633799627952632279158164343087642676032283815739666511279233373417143396810270092798736308917</a:t>
            </a:r>
          </a:p>
        </p:txBody>
      </p:sp>
    </p:spTree>
    <p:extLst>
      <p:ext uri="{BB962C8B-B14F-4D97-AF65-F5344CB8AC3E}">
        <p14:creationId xmlns:p14="http://schemas.microsoft.com/office/powerpoint/2010/main" val="487474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accomplish those steps?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That fact? You can prove it! It's sometimes an extra credit problem on a future homework. It’s a nice combination of lots of things we’ve done with modular arithmetic. </a:t>
                </a:r>
                <a:r>
                  <a:rPr lang="en-US" sz="2600" dirty="0"/>
                  <a:t>(You'll need a few additional pieces like Fermat's Little Theorem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talk about 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BIG number (about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 is a common choice)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(a * total)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91BBF42D-5458-4DF1-A213-90E6A8E9FE96}"/>
                  </a:ext>
                </a:extLst>
              </p:cNvPr>
              <p:cNvSpPr/>
              <p:nvPr/>
            </p:nvSpPr>
            <p:spPr>
              <a:xfrm>
                <a:off x="8283388" y="4179456"/>
                <a:ext cx="3801035" cy="1767131"/>
              </a:xfrm>
              <a:prstGeom prst="wedgeRectCallout">
                <a:avLst>
                  <a:gd name="adj1" fmla="val -107429"/>
                  <a:gd name="adj2" fmla="val -163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can do "%n" in these intermediate steps because of the identity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%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%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Try writing up a proof of this yourself! 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91BBF42D-5458-4DF1-A213-90E6A8E9F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388" y="4179456"/>
                <a:ext cx="3801035" cy="1767131"/>
              </a:xfrm>
              <a:prstGeom prst="wedgeRectCallout">
                <a:avLst>
                  <a:gd name="adj1" fmla="val -107429"/>
                  <a:gd name="adj2" fmla="val -163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F388F75-6164-463A-AA63-62498E363C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29200" y="1514160"/>
              <a:ext cx="5622480" cy="4604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F388F75-6164-463A-AA63-62498E363C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840" y="1504800"/>
                <a:ext cx="5641200" cy="46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900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2B0E-0237-464F-BDE0-EBDE6F62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DF31-FBC7-40D5-B444-BE67FF008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4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a faster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Fast exponentiation – simple case. 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a * total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Instead: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a;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log(e);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total^2 %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5D5004-ADBD-43FC-885D-262DB8F9DD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369760" y="1812240"/>
              <a:ext cx="2902680" cy="13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5D5004-ADBD-43FC-885D-262DB8F9DD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0400" y="1802880"/>
                <a:ext cx="2921400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179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2D1BDE-F929-4229-83B3-531D5F0E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 Wrap-up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1BFE3-756E-48F2-83C7-4A8167A36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04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4523-69C7-4EB8-BA2E-892A2612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 (steps)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isn’t exactly a power of 2?</a:t>
                </a:r>
              </a:p>
              <a:p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76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 (step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Step 1: Write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Start with largest power of 2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(8). 8’s place gets a 1. Subtract power</a:t>
                </a:r>
              </a:p>
              <a:p>
                <a:pPr marL="0" indent="0">
                  <a:buNone/>
                </a:pPr>
                <a:r>
                  <a:rPr lang="en-US" sz="2400" dirty="0"/>
                  <a:t>Go to next lower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if remainder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is larger, place gets a 1, subtract power; else place gets a 0 (leave remainder alone). </a:t>
                </a:r>
              </a:p>
              <a:p>
                <a:pPr marL="0" indent="0">
                  <a:buNone/>
                </a:pPr>
                <a:r>
                  <a:rPr lang="en-US" dirty="0"/>
                  <a:t>11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1011</a:t>
                </a:r>
                <a:r>
                  <a:rPr lang="en-US" baseline="-25000" dirty="0"/>
                  <a:t>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151974-D031-496B-BEE3-2755BAEA9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619640" y="1419840"/>
              <a:ext cx="307080" cy="330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151974-D031-496B-BEE3-2755BAEA9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0280" y="1410480"/>
                <a:ext cx="3258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e=11">
                <a:extLst>
                  <a:ext uri="{FF2B5EF4-FFF2-40B4-BE49-F238E27FC236}">
                    <a16:creationId xmlns:a16="http://schemas.microsoft.com/office/drawing/2014/main" id="{97CA5F93-09E7-4581-8FEC-EF51A1B7279B}"/>
                  </a:ext>
                </a:extLst>
              </p14:cNvPr>
              <p14:cNvContentPartPr/>
              <p14:nvPr/>
            </p14:nvContentPartPr>
            <p14:xfrm>
              <a:off x="4577760" y="1262160"/>
              <a:ext cx="1287000" cy="529920"/>
            </p14:xfrm>
          </p:contentPart>
        </mc:Choice>
        <mc:Fallback>
          <p:pic>
            <p:nvPicPr>
              <p:cNvPr id="6" name="Ink 5" descr="e=11">
                <a:extLst>
                  <a:ext uri="{FF2B5EF4-FFF2-40B4-BE49-F238E27FC236}">
                    <a16:creationId xmlns:a16="http://schemas.microsoft.com/office/drawing/2014/main" id="{97CA5F93-09E7-4581-8FEC-EF51A1B727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8400" y="1252800"/>
                <a:ext cx="1305720" cy="5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2360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 (step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b="1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every power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up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D133E6-3F95-4670-A26F-4F1CACBF49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17680" y="4070880"/>
              <a:ext cx="6298560" cy="263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D133E6-3F95-4670-A26F-4F1CACBF49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320" y="4061520"/>
                <a:ext cx="6317280" cy="265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855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 (step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b="1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b="1" dirty="0"/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had 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/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8+2+1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[(4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%10)⋅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]%10=(6⋅6⋅4)%10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36%10⋅4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 24%10=4.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blipFill>
                <a:blip r:embed="rId3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C15AC9-623E-448B-9986-0CAB10420A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778360" y="4077000"/>
              <a:ext cx="4718520" cy="1330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C15AC9-623E-448B-9986-0CAB10420A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9000" y="4067640"/>
                <a:ext cx="4737240" cy="13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157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E073-80D6-424D-A454-D95398BC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 Exponentiation Algorithm (comparison)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it…actually fast?</a:t>
                </a:r>
              </a:p>
              <a:p>
                <a:endParaRPr lang="en-US" dirty="0"/>
              </a:p>
              <a:p>
                <a:r>
                  <a:rPr lang="en-US" dirty="0"/>
                  <a:t>The number of multiplications is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That’s A LOT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raph showing a straight blue line of y=x, and a black line showing a line that curves toward a straight horizontal line as x increases">
            <a:extLst>
              <a:ext uri="{FF2B5EF4-FFF2-40B4-BE49-F238E27FC236}">
                <a16:creationId xmlns:a16="http://schemas.microsoft.com/office/drawing/2014/main" id="{5567963C-DA94-4023-9FAA-9C1137DFC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07" y="3727694"/>
            <a:ext cx="3247234" cy="2867030"/>
          </a:xfrm>
          <a:prstGeom prst="rect">
            <a:avLst/>
          </a:prstGeom>
        </p:spPr>
      </p:pic>
      <p:pic>
        <p:nvPicPr>
          <p:cNvPr id="5" name="Picture 4" descr="graph showing a straight blue line of y=x,">
            <a:extLst>
              <a:ext uri="{FF2B5EF4-FFF2-40B4-BE49-F238E27FC236}">
                <a16:creationId xmlns:a16="http://schemas.microsoft.com/office/drawing/2014/main" id="{52B9CE4E-7E33-4653-8217-3C68EA2C8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063" y="3754991"/>
            <a:ext cx="4196420" cy="29884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036846-0F15-4218-A333-37D31091D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80640" y="3726000"/>
              <a:ext cx="3805200" cy="3025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036846-0F15-4218-A333-37D31091D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1280" y="3716640"/>
                <a:ext cx="3823920" cy="30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0112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 in binary: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is the largest power of 2 smaller than 25.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25−16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 remaining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is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remaining.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11001</a:t>
                </a:r>
                <a:r>
                  <a:rPr lang="en-US" b="0" i="0" baseline="-25000" dirty="0"/>
                  <a:t>2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192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%7=9%7=2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)%7=(2⋅2)%7=4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4⋅4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2⋅2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55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/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16+8+1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%7)]%7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4⋅2⋅3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%7=3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162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2D80-1C24-45DC-8F50-C52DF484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Concluding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does RSA work? i.e. why is my credit card number “secret”?</a:t>
                </a:r>
              </a:p>
              <a:p>
                <a:endParaRPr lang="en-US" dirty="0"/>
              </a:p>
              <a:p>
                <a:r>
                  <a:rPr lang="en-US" dirty="0"/>
                  <a:t>Raising numbers to large exponents (in mod arithmetic) and finding multiplicative inverses in modular arithmetic are things computers can do quickly.</a:t>
                </a:r>
              </a:p>
              <a:p>
                <a:r>
                  <a:rPr lang="en-US" dirty="0"/>
                  <a:t>But factoring numbers (to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or finding an “exponential inverse” (not the real term) directly are not things computers can do quickly. At least as far as we know.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63E456-52D0-44C5-BFD3-3260A1E174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82840" y="3873240"/>
              <a:ext cx="4544280" cy="171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63E456-52D0-44C5-BFD3-3260A1E174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480" y="3863880"/>
                <a:ext cx="4563000" cy="173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404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 (reminder)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6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2BDA-99E8-4870-9D9E-08E596F5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Number Theory 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133F-3966-403A-8A3A-0FD4C9DB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don’t expect you to fully absorb the content in this section of the slides.</a:t>
            </a:r>
          </a:p>
          <a:p>
            <a:r>
              <a:rPr lang="en-US" dirty="0"/>
              <a:t>Our goals are:</a:t>
            </a:r>
          </a:p>
          <a:p>
            <a:r>
              <a:rPr lang="en-US" dirty="0"/>
              <a:t>1. See some definitions (these we do expect you to understand!)</a:t>
            </a:r>
          </a:p>
          <a:p>
            <a:r>
              <a:rPr lang="en-US" dirty="0"/>
              <a:t>2. Introduce an algorithm </a:t>
            </a:r>
          </a:p>
          <a:p>
            <a:r>
              <a:rPr lang="en-US" dirty="0"/>
              <a:t>3. See that number theory results can make code faster in unexpected ways.</a:t>
            </a:r>
          </a:p>
          <a:p>
            <a:r>
              <a:rPr lang="en-US" dirty="0"/>
              <a:t>4. See a bit of code analysis (a preview of 332).</a:t>
            </a:r>
          </a:p>
          <a:p>
            <a:r>
              <a:rPr lang="en-US" dirty="0"/>
              <a:t>5. Hopefully say “oh neat, I understand a </a:t>
            </a:r>
            <a:r>
              <a:rPr lang="en-US" i="1" dirty="0"/>
              <a:t>little bit </a:t>
            </a:r>
            <a:r>
              <a:rPr lang="en-US" dirty="0"/>
              <a:t>about how secure online communication works” </a:t>
            </a:r>
          </a:p>
        </p:txBody>
      </p:sp>
    </p:spTree>
    <p:extLst>
      <p:ext uri="{BB962C8B-B14F-4D97-AF65-F5344CB8AC3E}">
        <p14:creationId xmlns:p14="http://schemas.microsoft.com/office/powerpoint/2010/main" val="1295660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52F65-0545-4D52-9E2D-D23E49B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Euclidian Algorithm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0DBD5-F733-4CCB-B5D4-CD6E435F5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7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10918C-9F7E-442A-A58D-14E4B88E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an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A54EC-999B-4F36-8285-F0063709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the Euclidian Algorithm being correct is that each time through the loop, you don’t change the </a:t>
            </a:r>
            <a:r>
              <a:rPr lang="en-US" dirty="0" err="1"/>
              <a:t>gcd</a:t>
            </a:r>
            <a:r>
              <a:rPr lang="en-US" dirty="0"/>
              <a:t> of the variables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To prove the code correct, you really want an induction proof (it’s good practice to think about it!). The inductive step relies on the fact we stated but didn’t prove: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a%b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Let’s prove it!</a:t>
            </a:r>
          </a:p>
        </p:txBody>
      </p:sp>
    </p:spTree>
    <p:extLst>
      <p:ext uri="{BB962C8B-B14F-4D97-AF65-F5344CB8AC3E}">
        <p14:creationId xmlns:p14="http://schemas.microsoft.com/office/powerpoint/2010/main" val="3785472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How do you show two </a:t>
                </a:r>
                <a:r>
                  <a:rPr lang="en-US" dirty="0" err="1"/>
                  <a:t>gcds</a:t>
                </a:r>
                <a:r>
                  <a:rPr lang="en-US" dirty="0"/>
                  <a:t> are equal?</a:t>
                </a:r>
              </a:p>
              <a:p>
                <a:r>
                  <a:rPr lang="en-US" dirty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521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 (slide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62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 (slide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11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 (slide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2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Extended Euclidian Algorithm Example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6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1619993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22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2 p1)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6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 descr="Definition of greatest common divisor: &quot;The Greatest Common Divisor of a and b (gcd(a,b)) is the largest integer c such that c|a and c|b.&quot;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 descr="Definition of least common multiple: &quot;The Least Common Multiple of a and b (lcm(a,b)) is the smallest positive integer c such that a|c and b|c.&quot;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96D315-DE2C-4259-98F4-7DA9D95498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80360" y="2400120"/>
              <a:ext cx="284760" cy="361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96D315-DE2C-4259-98F4-7DA9D95498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000" y="2390760"/>
                <a:ext cx="303480" cy="38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2 p2)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75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3 p1)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50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3 p2)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403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 (step 3 p3)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7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7B14A4-BF73-42A9-953F-795780B4D3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420200" y="3575160"/>
              <a:ext cx="8150400" cy="3176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7B14A4-BF73-42A9-953F-795780B4D3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0840" y="3565800"/>
                <a:ext cx="8169120" cy="319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F032-A3B9-4A78-A9B2-8340BBF80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Mystery method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 descr="Table tracing through the values of m, n, and m%n when running the code with initial values m=26 and n=7">
                <a:extLst>
                  <a:ext uri="{FF2B5EF4-FFF2-40B4-BE49-F238E27FC236}">
                    <a16:creationId xmlns:a16="http://schemas.microsoft.com/office/drawing/2014/main" id="{9045C4EF-F359-43BA-B4E4-33543F5D6240}"/>
                  </a:ext>
                </a:extLst>
              </p14:cNvPr>
              <p14:cNvContentPartPr/>
              <p14:nvPr/>
            </p14:nvContentPartPr>
            <p14:xfrm>
              <a:off x="919440" y="195840"/>
              <a:ext cx="10618560" cy="6812280"/>
            </p14:xfrm>
          </p:contentPart>
        </mc:Choice>
        <mc:Fallback>
          <p:pic>
            <p:nvPicPr>
              <p:cNvPr id="3" name="Ink 2" descr="Table tracing through the values of m, n, and m%n when running the code with initial values m=26 and n=7">
                <a:extLst>
                  <a:ext uri="{FF2B5EF4-FFF2-40B4-BE49-F238E27FC236}">
                    <a16:creationId xmlns:a16="http://schemas.microsoft.com/office/drawing/2014/main" id="{9045C4EF-F359-43BA-B4E4-33543F5D62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080" y="186480"/>
                <a:ext cx="10637280" cy="68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</a:t>
                </a:r>
                <a:r>
                  <a:rPr lang="en-US" dirty="0" err="1"/>
                  <a:t>gcd</a:t>
                </a:r>
                <a:r>
                  <a:rPr lang="en-US" dirty="0"/>
                  <a:t>(a,0)=a</a:t>
                </a:r>
              </a:p>
              <a:p>
                <a:r>
                  <a:rPr lang="en-US" dirty="0" err="1"/>
                  <a:t>Pf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); larger numbers don’t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(for positive numbers,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Why is 2 true? The proof isn’t easy, it’s at the end of this deck.</a:t>
                </a:r>
              </a:p>
              <a:p>
                <a:endParaRPr lang="en-US" dirty="0"/>
              </a:p>
              <a:p>
                <a:r>
                  <a:rPr lang="en-US" dirty="0"/>
                  <a:t>Why should you care?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4E4EE8-0C95-4BF6-AC54-E38E4EBCAB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678000" y="3434040"/>
              <a:ext cx="3669480" cy="23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4E4EE8-0C95-4BF6-AC54-E38E4EBCAB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8640" y="3424680"/>
                <a:ext cx="368820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568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01-logistics-logic</Template>
  <TotalTime>1927</TotalTime>
  <Words>4057</Words>
  <Application>Microsoft Office PowerPoint</Application>
  <PresentationFormat>Widescreen</PresentationFormat>
  <Paragraphs>421</Paragraphs>
  <Slides>53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Wrap-up Number Theory</vt:lpstr>
      <vt:lpstr>Today</vt:lpstr>
      <vt:lpstr>Number Theory Wrap-up</vt:lpstr>
      <vt:lpstr>Plan For Number Theory Wrap up</vt:lpstr>
      <vt:lpstr>GCD and LCM</vt:lpstr>
      <vt:lpstr>Try a few values…</vt:lpstr>
      <vt:lpstr>How do you calculate a gcd?</vt:lpstr>
      <vt:lpstr>Mystery method code</vt:lpstr>
      <vt:lpstr>GCD facts</vt:lpstr>
      <vt:lpstr>So…what’s it good for?</vt:lpstr>
      <vt:lpstr>Bézout’s Theorem</vt:lpstr>
      <vt:lpstr>So…what’s it good for? With Bézout’s</vt:lpstr>
      <vt:lpstr>Ok…how am I supposed to find s,t?</vt:lpstr>
      <vt:lpstr>Try it (set up)</vt:lpstr>
      <vt:lpstr>Finding the inverse… (1)</vt:lpstr>
      <vt:lpstr>Finding the inverse… (2)</vt:lpstr>
      <vt:lpstr>Try it (complete)</vt:lpstr>
      <vt:lpstr>RSA Encryption</vt:lpstr>
      <vt:lpstr>Key Steps in RSA</vt:lpstr>
      <vt:lpstr>Framing Device (key generation 1)</vt:lpstr>
      <vt:lpstr>Framing Device (key generation 2)</vt:lpstr>
      <vt:lpstr>Framing Device (encryption, decryption 1)</vt:lpstr>
      <vt:lpstr>Framing Device (encryption, decryption 2)</vt:lpstr>
      <vt:lpstr>Imagine this scenario</vt:lpstr>
      <vt:lpstr>An application of all of this modular arithmetic</vt:lpstr>
      <vt:lpstr>How big are those numbers?</vt:lpstr>
      <vt:lpstr>How do we accomplish those steps?</vt:lpstr>
      <vt:lpstr>Fast Exponentiation Algorithm</vt:lpstr>
      <vt:lpstr>Let’s build a faster algorithm.</vt:lpstr>
      <vt:lpstr>Fast Exponentiation Algorithm (steps)</vt:lpstr>
      <vt:lpstr>Fast Exponentiation Algorithm (step 1)</vt:lpstr>
      <vt:lpstr>Fast Exponentiation Algorithm (step 2)</vt:lpstr>
      <vt:lpstr>Fast Exponentiation Algorithm (step 3)</vt:lpstr>
      <vt:lpstr>Fast Exponentiation Algorithm (comparison)</vt:lpstr>
      <vt:lpstr>One More Example for Reference (1)</vt:lpstr>
      <vt:lpstr>One More Example for Reference (2)</vt:lpstr>
      <vt:lpstr>One More Example for Reference (3)</vt:lpstr>
      <vt:lpstr>A Brief Concluding Remark</vt:lpstr>
      <vt:lpstr>An application of all of this modular arithmetic (reminder)</vt:lpstr>
      <vt:lpstr>Why does the Euclidian Algorithm Work?</vt:lpstr>
      <vt:lpstr>Correctness of an algorithm</vt:lpstr>
      <vt:lpstr>GCD fact</vt:lpstr>
      <vt:lpstr>gcd(a,b) = gcd(b, a % b) (slide 1)</vt:lpstr>
      <vt:lpstr>gcd(a,b) = gcd(b, a % b) (slide 2)</vt:lpstr>
      <vt:lpstr>gcd(a,b) = gcd(b, a % b) (slide 3)</vt:lpstr>
      <vt:lpstr>Another Extended Euclidian Algorithm Example</vt:lpstr>
      <vt:lpstr>Extended Euclidian Algorithm (steps)</vt:lpstr>
      <vt:lpstr>Extended Euclidian Algorithm (step 1)</vt:lpstr>
      <vt:lpstr>Extended Euclidian Algorithm (step 2 p1)</vt:lpstr>
      <vt:lpstr>Extended Euclidian Algorithm (step 2 p2)</vt:lpstr>
      <vt:lpstr>Extended Euclidian Algorithm (step 3 p1)</vt:lpstr>
      <vt:lpstr>Extended Euclidian Algorithm (step 3 p2)</vt:lpstr>
      <vt:lpstr>Extended Euclidian Algorithm (step 3 p3)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Wrap-up Number Theory</dc:title>
  <dc:creator>rtweber2</dc:creator>
  <cp:lastModifiedBy>mnats</cp:lastModifiedBy>
  <cp:revision>31</cp:revision>
  <cp:lastPrinted>2025-10-24T19:20:13Z</cp:lastPrinted>
  <dcterms:created xsi:type="dcterms:W3CDTF">2023-02-08T16:35:01Z</dcterms:created>
  <dcterms:modified xsi:type="dcterms:W3CDTF">2025-10-25T00:14:39Z</dcterms:modified>
</cp:coreProperties>
</file>