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402" r:id="rId3"/>
    <p:sldId id="401" r:id="rId4"/>
    <p:sldId id="389" r:id="rId5"/>
    <p:sldId id="305" r:id="rId6"/>
    <p:sldId id="306" r:id="rId7"/>
    <p:sldId id="385" r:id="rId8"/>
    <p:sldId id="258" r:id="rId9"/>
    <p:sldId id="408" r:id="rId10"/>
    <p:sldId id="260" r:id="rId11"/>
    <p:sldId id="261" r:id="rId12"/>
    <p:sldId id="262" r:id="rId13"/>
    <p:sldId id="263" r:id="rId14"/>
    <p:sldId id="301" r:id="rId15"/>
    <p:sldId id="302" r:id="rId16"/>
    <p:sldId id="409" r:id="rId17"/>
    <p:sldId id="303" r:id="rId18"/>
    <p:sldId id="384" r:id="rId19"/>
    <p:sldId id="388" r:id="rId20"/>
    <p:sldId id="339" r:id="rId21"/>
    <p:sldId id="340" r:id="rId22"/>
    <p:sldId id="342" r:id="rId23"/>
    <p:sldId id="343" r:id="rId24"/>
    <p:sldId id="410" r:id="rId25"/>
    <p:sldId id="355" r:id="rId26"/>
    <p:sldId id="356" r:id="rId27"/>
    <p:sldId id="357" r:id="rId28"/>
    <p:sldId id="345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6" r:id="rId37"/>
    <p:sldId id="367" r:id="rId38"/>
    <p:sldId id="376" r:id="rId39"/>
    <p:sldId id="377" r:id="rId40"/>
    <p:sldId id="323" r:id="rId41"/>
    <p:sldId id="381" r:id="rId42"/>
    <p:sldId id="307" r:id="rId43"/>
    <p:sldId id="308" r:id="rId44"/>
    <p:sldId id="310" r:id="rId45"/>
    <p:sldId id="312" r:id="rId46"/>
    <p:sldId id="290" r:id="rId47"/>
    <p:sldId id="387" r:id="rId48"/>
    <p:sldId id="295" r:id="rId49"/>
    <p:sldId id="296" r:id="rId50"/>
    <p:sldId id="297" r:id="rId51"/>
    <p:sldId id="298" r:id="rId52"/>
    <p:sldId id="299" r:id="rId53"/>
    <p:sldId id="3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2" autoAdjust="0"/>
    <p:restoredTop sz="81267" autoAdjust="0"/>
  </p:normalViewPr>
  <p:slideViewPr>
    <p:cSldViewPr snapToGrid="0">
      <p:cViewPr varScale="1">
        <p:scale>
          <a:sx n="69" d="100"/>
          <a:sy n="69" d="100"/>
        </p:scale>
        <p:origin x="39" y="285"/>
      </p:cViewPr>
      <p:guideLst/>
    </p:cSldViewPr>
  </p:slideViewPr>
  <p:outlineViewPr>
    <p:cViewPr>
      <p:scale>
        <a:sx n="33" d="100"/>
        <a:sy n="33" d="100"/>
      </p:scale>
      <p:origin x="0" y="-261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425EA76F-25DA-47D7-8881-FD8AD8EEADFA}"/>
    <pc:docChg chg="custSel modSld">
      <pc:chgData name="mnats" userId="2d5df061-6255-4755-935c-bfd826af269a" providerId="ADAL" clId="{425EA76F-25DA-47D7-8881-FD8AD8EEADFA}" dt="2025-10-25T00:11:17.966" v="398" actId="962"/>
      <pc:docMkLst>
        <pc:docMk/>
      </pc:docMkLst>
      <pc:sldChg chg="addSp modSp mod">
        <pc:chgData name="mnats" userId="2d5df061-6255-4755-935c-bfd826af269a" providerId="ADAL" clId="{425EA76F-25DA-47D7-8881-FD8AD8EEADFA}" dt="2025-10-25T00:08:51.584" v="224" actId="962"/>
        <pc:sldMkLst>
          <pc:docMk/>
          <pc:sldMk cId="323376658" sldId="258"/>
        </pc:sldMkLst>
        <pc:inkChg chg="add mod">
          <ac:chgData name="mnats" userId="2d5df061-6255-4755-935c-bfd826af269a" providerId="ADAL" clId="{425EA76F-25DA-47D7-8881-FD8AD8EEADFA}" dt="2025-10-25T00:08:51.584" v="224" actId="962"/>
          <ac:inkMkLst>
            <pc:docMk/>
            <pc:sldMk cId="323376658" sldId="258"/>
            <ac:inkMk id="3" creationId="{0C6B157D-BA88-4776-BDC7-8EEA19B13849}"/>
          </ac:inkMkLst>
        </pc:inkChg>
      </pc:sldChg>
      <pc:sldChg chg="addSp modSp mod">
        <pc:chgData name="mnats" userId="2d5df061-6255-4755-935c-bfd826af269a" providerId="ADAL" clId="{425EA76F-25DA-47D7-8881-FD8AD8EEADFA}" dt="2025-10-25T00:09:00.205" v="226" actId="962"/>
        <pc:sldMkLst>
          <pc:docMk/>
          <pc:sldMk cId="4086228652" sldId="262"/>
        </pc:sldMkLst>
        <pc:inkChg chg="add mod">
          <ac:chgData name="mnats" userId="2d5df061-6255-4755-935c-bfd826af269a" providerId="ADAL" clId="{425EA76F-25DA-47D7-8881-FD8AD8EEADFA}" dt="2025-10-25T00:09:00.205" v="226" actId="962"/>
          <ac:inkMkLst>
            <pc:docMk/>
            <pc:sldMk cId="4086228652" sldId="262"/>
            <ac:inkMk id="4" creationId="{59116E13-0954-40E1-B412-DC89281D280A}"/>
          </ac:inkMkLst>
        </pc:inkChg>
      </pc:sldChg>
      <pc:sldChg chg="addSp modSp mod">
        <pc:chgData name="mnats" userId="2d5df061-6255-4755-935c-bfd826af269a" providerId="ADAL" clId="{425EA76F-25DA-47D7-8881-FD8AD8EEADFA}" dt="2025-10-25T00:09:49.672" v="305" actId="962"/>
        <pc:sldMkLst>
          <pc:docMk/>
          <pc:sldMk cId="3823930615" sldId="301"/>
        </pc:sldMkLst>
        <pc:inkChg chg="add mod">
          <ac:chgData name="mnats" userId="2d5df061-6255-4755-935c-bfd826af269a" providerId="ADAL" clId="{425EA76F-25DA-47D7-8881-FD8AD8EEADFA}" dt="2025-10-25T00:09:49.672" v="305" actId="962"/>
          <ac:inkMkLst>
            <pc:docMk/>
            <pc:sldMk cId="3823930615" sldId="301"/>
            <ac:inkMk id="4" creationId="{B032D37E-BA5E-4CF4-B0BB-1B97931B29E6}"/>
          </ac:inkMkLst>
        </pc:inkChg>
        <pc:inkChg chg="add mod">
          <ac:chgData name="mnats" userId="2d5df061-6255-4755-935c-bfd826af269a" providerId="ADAL" clId="{425EA76F-25DA-47D7-8881-FD8AD8EEADFA}" dt="2025-10-25T00:09:23.093" v="254" actId="962"/>
          <ac:inkMkLst>
            <pc:docMk/>
            <pc:sldMk cId="3823930615" sldId="301"/>
            <ac:inkMk id="6" creationId="{DB5A6BBA-3140-4795-A7BA-1221EE9DD4A5}"/>
          </ac:inkMkLst>
        </pc:inkChg>
        <pc:inkChg chg="add mod">
          <ac:chgData name="mnats" userId="2d5df061-6255-4755-935c-bfd826af269a" providerId="ADAL" clId="{425EA76F-25DA-47D7-8881-FD8AD8EEADFA}" dt="2025-10-25T00:09:45.822" v="304" actId="962"/>
          <ac:inkMkLst>
            <pc:docMk/>
            <pc:sldMk cId="3823930615" sldId="301"/>
            <ac:inkMk id="8" creationId="{DC75B06E-B79E-4DB3-B587-8FFBEBA498E2}"/>
          </ac:inkMkLst>
        </pc:inkChg>
      </pc:sldChg>
      <pc:sldChg chg="addSp modSp mod">
        <pc:chgData name="mnats" userId="2d5df061-6255-4755-935c-bfd826af269a" providerId="ADAL" clId="{425EA76F-25DA-47D7-8881-FD8AD8EEADFA}" dt="2025-10-25T00:09:52.798" v="306" actId="962"/>
        <pc:sldMkLst>
          <pc:docMk/>
          <pc:sldMk cId="3145356327" sldId="302"/>
        </pc:sldMkLst>
        <pc:inkChg chg="add mod">
          <ac:chgData name="mnats" userId="2d5df061-6255-4755-935c-bfd826af269a" providerId="ADAL" clId="{425EA76F-25DA-47D7-8881-FD8AD8EEADFA}" dt="2025-10-25T00:09:52.798" v="306" actId="962"/>
          <ac:inkMkLst>
            <pc:docMk/>
            <pc:sldMk cId="3145356327" sldId="302"/>
            <ac:inkMk id="4" creationId="{0587C3FF-5D8F-4600-91FD-19DBA6E44804}"/>
          </ac:inkMkLst>
        </pc:inkChg>
      </pc:sldChg>
      <pc:sldChg chg="addSp modSp mod">
        <pc:chgData name="mnats" userId="2d5df061-6255-4755-935c-bfd826af269a" providerId="ADAL" clId="{425EA76F-25DA-47D7-8881-FD8AD8EEADFA}" dt="2025-10-25T00:10:40.418" v="382" actId="962"/>
        <pc:sldMkLst>
          <pc:docMk/>
          <pc:sldMk cId="3847334034" sldId="303"/>
        </pc:sldMkLst>
        <pc:inkChg chg="add mod">
          <ac:chgData name="mnats" userId="2d5df061-6255-4755-935c-bfd826af269a" providerId="ADAL" clId="{425EA76F-25DA-47D7-8881-FD8AD8EEADFA}" dt="2025-10-25T00:10:40.418" v="382" actId="962"/>
          <ac:inkMkLst>
            <pc:docMk/>
            <pc:sldMk cId="3847334034" sldId="303"/>
            <ac:inkMk id="4" creationId="{EBB9F83E-8548-41C1-8E08-4E6E00AE3B2D}"/>
          </ac:inkMkLst>
        </pc:inkChg>
      </pc:sldChg>
      <pc:sldChg chg="addSp modSp mod">
        <pc:chgData name="mnats" userId="2d5df061-6255-4755-935c-bfd826af269a" providerId="ADAL" clId="{425EA76F-25DA-47D7-8881-FD8AD8EEADFA}" dt="2025-10-25T00:08:20.006" v="1" actId="962"/>
        <pc:sldMkLst>
          <pc:docMk/>
          <pc:sldMk cId="2515217632" sldId="305"/>
        </pc:sldMkLst>
        <pc:inkChg chg="add mod">
          <ac:chgData name="mnats" userId="2d5df061-6255-4755-935c-bfd826af269a" providerId="ADAL" clId="{425EA76F-25DA-47D7-8881-FD8AD8EEADFA}" dt="2025-10-25T00:08:20.006" v="1" actId="962"/>
          <ac:inkMkLst>
            <pc:docMk/>
            <pc:sldMk cId="2515217632" sldId="305"/>
            <ac:inkMk id="3" creationId="{304F79CA-BA6F-4068-B5FD-101825FF37EF}"/>
          </ac:inkMkLst>
        </pc:inkChg>
      </pc:sldChg>
      <pc:sldChg chg="addSp modSp mod">
        <pc:chgData name="mnats" userId="2d5df061-6255-4755-935c-bfd826af269a" providerId="ADAL" clId="{425EA76F-25DA-47D7-8881-FD8AD8EEADFA}" dt="2025-10-25T00:10:51.438" v="384" actId="962"/>
        <pc:sldMkLst>
          <pc:docMk/>
          <pc:sldMk cId="2323783681" sldId="355"/>
        </pc:sldMkLst>
        <pc:inkChg chg="add mod">
          <ac:chgData name="mnats" userId="2d5df061-6255-4755-935c-bfd826af269a" providerId="ADAL" clId="{425EA76F-25DA-47D7-8881-FD8AD8EEADFA}" dt="2025-10-25T00:10:51.438" v="384" actId="962"/>
          <ac:inkMkLst>
            <pc:docMk/>
            <pc:sldMk cId="2323783681" sldId="355"/>
            <ac:inkMk id="2" creationId="{65FF6035-7F39-4FE5-8B44-22944429DA54}"/>
          </ac:inkMkLst>
        </pc:inkChg>
      </pc:sldChg>
      <pc:sldChg chg="addSp modSp mod">
        <pc:chgData name="mnats" userId="2d5df061-6255-4755-935c-bfd826af269a" providerId="ADAL" clId="{425EA76F-25DA-47D7-8881-FD8AD8EEADFA}" dt="2025-10-25T00:10:56.774" v="385" actId="962"/>
        <pc:sldMkLst>
          <pc:docMk/>
          <pc:sldMk cId="4125900801" sldId="357"/>
        </pc:sldMkLst>
        <pc:inkChg chg="add mod">
          <ac:chgData name="mnats" userId="2d5df061-6255-4755-935c-bfd826af269a" providerId="ADAL" clId="{425EA76F-25DA-47D7-8881-FD8AD8EEADFA}" dt="2025-10-25T00:10:56.774" v="385" actId="962"/>
          <ac:inkMkLst>
            <pc:docMk/>
            <pc:sldMk cId="4125900801" sldId="357"/>
            <ac:inkMk id="5" creationId="{62757659-019D-4FEA-BEAE-4FC0BBCB3F8F}"/>
          </ac:inkMkLst>
        </pc:inkChg>
      </pc:sldChg>
      <pc:sldChg chg="addSp modSp mod">
        <pc:chgData name="mnats" userId="2d5df061-6255-4755-935c-bfd826af269a" providerId="ADAL" clId="{425EA76F-25DA-47D7-8881-FD8AD8EEADFA}" dt="2025-10-25T00:11:01.156" v="386" actId="962"/>
        <pc:sldMkLst>
          <pc:docMk/>
          <pc:sldMk cId="3811793455" sldId="358"/>
        </pc:sldMkLst>
        <pc:inkChg chg="add mod">
          <ac:chgData name="mnats" userId="2d5df061-6255-4755-935c-bfd826af269a" providerId="ADAL" clId="{425EA76F-25DA-47D7-8881-FD8AD8EEADFA}" dt="2025-10-25T00:11:01.156" v="386" actId="962"/>
          <ac:inkMkLst>
            <pc:docMk/>
            <pc:sldMk cId="3811793455" sldId="358"/>
            <ac:inkMk id="4" creationId="{3254262B-C4A0-4772-A2C3-698D16FD79F7}"/>
          </ac:inkMkLst>
        </pc:inkChg>
      </pc:sldChg>
      <pc:sldChg chg="addSp modSp mod">
        <pc:chgData name="mnats" userId="2d5df061-6255-4755-935c-bfd826af269a" providerId="ADAL" clId="{425EA76F-25DA-47D7-8881-FD8AD8EEADFA}" dt="2025-10-25T00:11:06.311" v="387" actId="962"/>
        <pc:sldMkLst>
          <pc:docMk/>
          <pc:sldMk cId="2682360098" sldId="360"/>
        </pc:sldMkLst>
        <pc:inkChg chg="add mod">
          <ac:chgData name="mnats" userId="2d5df061-6255-4755-935c-bfd826af269a" providerId="ADAL" clId="{425EA76F-25DA-47D7-8881-FD8AD8EEADFA}" dt="2025-10-25T00:11:06.311" v="387" actId="962"/>
          <ac:inkMkLst>
            <pc:docMk/>
            <pc:sldMk cId="2682360098" sldId="360"/>
            <ac:inkMk id="4" creationId="{124C86AD-41E7-4E67-867B-9360D28DC8EC}"/>
          </ac:inkMkLst>
        </pc:inkChg>
      </pc:sldChg>
      <pc:sldChg chg="addSp modSp mod">
        <pc:chgData name="mnats" userId="2d5df061-6255-4755-935c-bfd826af269a" providerId="ADAL" clId="{425EA76F-25DA-47D7-8881-FD8AD8EEADFA}" dt="2025-10-25T00:11:17.966" v="398" actId="962"/>
        <pc:sldMkLst>
          <pc:docMk/>
          <pc:sldMk cId="2488855157" sldId="361"/>
        </pc:sldMkLst>
        <pc:inkChg chg="add mod">
          <ac:chgData name="mnats" userId="2d5df061-6255-4755-935c-bfd826af269a" providerId="ADAL" clId="{425EA76F-25DA-47D7-8881-FD8AD8EEADFA}" dt="2025-10-25T00:11:17.966" v="398" actId="962"/>
          <ac:inkMkLst>
            <pc:docMk/>
            <pc:sldMk cId="2488855157" sldId="361"/>
            <ac:inkMk id="4" creationId="{D51C92F1-A103-4E47-970B-DC3E54D0D212}"/>
          </ac:inkMkLst>
        </pc:inkChg>
        <pc:inkChg chg="add mod">
          <ac:chgData name="mnats" userId="2d5df061-6255-4755-935c-bfd826af269a" providerId="ADAL" clId="{425EA76F-25DA-47D7-8881-FD8AD8EEADFA}" dt="2025-10-25T00:11:15.011" v="397" actId="962"/>
          <ac:inkMkLst>
            <pc:docMk/>
            <pc:sldMk cId="2488855157" sldId="361"/>
            <ac:inkMk id="6" creationId="{69CBC86A-9520-4F11-B322-D82A2F601139}"/>
          </ac:inkMkLst>
        </pc:inkChg>
      </pc:sldChg>
      <pc:sldChg chg="addSp">
        <pc:chgData name="mnats" userId="2d5df061-6255-4755-935c-bfd826af269a" providerId="ADAL" clId="{425EA76F-25DA-47D7-8881-FD8AD8EEADFA}" dt="2025-10-24T21:19:25.347" v="0"/>
        <pc:sldMkLst>
          <pc:docMk/>
          <pc:sldMk cId="2822157209" sldId="362"/>
        </pc:sldMkLst>
        <pc:inkChg chg="add">
          <ac:chgData name="mnats" userId="2d5df061-6255-4755-935c-bfd826af269a" providerId="ADAL" clId="{425EA76F-25DA-47D7-8881-FD8AD8EEADFA}" dt="2025-10-24T21:19:25.347" v="0"/>
          <ac:inkMkLst>
            <pc:docMk/>
            <pc:sldMk cId="2822157209" sldId="362"/>
            <ac:inkMk id="5" creationId="{3079CB5C-960B-47B5-9329-4FAE0D345BE9}"/>
          </ac:inkMkLst>
        </pc:inkChg>
      </pc:sldChg>
      <pc:sldChg chg="addSp modSp mod">
        <pc:chgData name="mnats" userId="2d5df061-6255-4755-935c-bfd826af269a" providerId="ADAL" clId="{425EA76F-25DA-47D7-8881-FD8AD8EEADFA}" dt="2025-10-25T00:08:24.031" v="2" actId="962"/>
        <pc:sldMkLst>
          <pc:docMk/>
          <pc:sldMk cId="2113804162" sldId="385"/>
        </pc:sldMkLst>
        <pc:inkChg chg="add mod">
          <ac:chgData name="mnats" userId="2d5df061-6255-4755-935c-bfd826af269a" providerId="ADAL" clId="{425EA76F-25DA-47D7-8881-FD8AD8EEADFA}" dt="2025-10-25T00:08:24.031" v="2" actId="962"/>
          <ac:inkMkLst>
            <pc:docMk/>
            <pc:sldMk cId="2113804162" sldId="385"/>
            <ac:inkMk id="4" creationId="{FB0A5E60-F415-4DA5-8F63-8E3225893D67}"/>
          </ac:inkMkLst>
        </pc:inkChg>
      </pc:sldChg>
      <pc:sldChg chg="addSp modSp mod">
        <pc:chgData name="mnats" userId="2d5df061-6255-4755-935c-bfd826af269a" providerId="ADAL" clId="{425EA76F-25DA-47D7-8881-FD8AD8EEADFA}" dt="2025-10-25T00:10:44.689" v="383" actId="962"/>
        <pc:sldMkLst>
          <pc:docMk/>
          <pc:sldMk cId="2051231499" sldId="388"/>
        </pc:sldMkLst>
        <pc:inkChg chg="add mod">
          <ac:chgData name="mnats" userId="2d5df061-6255-4755-935c-bfd826af269a" providerId="ADAL" clId="{425EA76F-25DA-47D7-8881-FD8AD8EEADFA}" dt="2025-10-25T00:10:44.689" v="383" actId="962"/>
          <ac:inkMkLst>
            <pc:docMk/>
            <pc:sldMk cId="2051231499" sldId="388"/>
            <ac:inkMk id="4" creationId="{45A77B62-07BD-4C45-9A72-E8E3C5948267}"/>
          </ac:inkMkLst>
        </pc:inkChg>
      </pc:sldChg>
      <pc:sldChg chg="addSp modSp mod">
        <pc:chgData name="mnats" userId="2d5df061-6255-4755-935c-bfd826af269a" providerId="ADAL" clId="{425EA76F-25DA-47D7-8881-FD8AD8EEADFA}" dt="2025-10-25T00:08:55.551" v="225" actId="962"/>
        <pc:sldMkLst>
          <pc:docMk/>
          <pc:sldMk cId="2689568218" sldId="408"/>
        </pc:sldMkLst>
        <pc:inkChg chg="add mod">
          <ac:chgData name="mnats" userId="2d5df061-6255-4755-935c-bfd826af269a" providerId="ADAL" clId="{425EA76F-25DA-47D7-8881-FD8AD8EEADFA}" dt="2025-10-25T00:08:55.551" v="225" actId="962"/>
          <ac:inkMkLst>
            <pc:docMk/>
            <pc:sldMk cId="2689568218" sldId="408"/>
            <ac:inkMk id="4" creationId="{75C403DF-B60F-4B16-BFE8-C8DA5FE0F712}"/>
          </ac:inkMkLst>
        </pc:inkChg>
      </pc:sldChg>
      <pc:sldChg chg="addSp modSp mod">
        <pc:chgData name="mnats" userId="2d5df061-6255-4755-935c-bfd826af269a" providerId="ADAL" clId="{425EA76F-25DA-47D7-8881-FD8AD8EEADFA}" dt="2025-10-25T00:10:36.157" v="381" actId="962"/>
        <pc:sldMkLst>
          <pc:docMk/>
          <pc:sldMk cId="3693253803" sldId="409"/>
        </pc:sldMkLst>
        <pc:inkChg chg="add mod">
          <ac:chgData name="mnats" userId="2d5df061-6255-4755-935c-bfd826af269a" providerId="ADAL" clId="{425EA76F-25DA-47D7-8881-FD8AD8EEADFA}" dt="2025-10-25T00:10:36.157" v="381" actId="962"/>
          <ac:inkMkLst>
            <pc:docMk/>
            <pc:sldMk cId="3693253803" sldId="409"/>
            <ac:inkMk id="5" creationId="{79D09BEB-CBC9-4AFD-AAFA-5B3205CAFD54}"/>
          </ac:inkMkLst>
        </pc:inkChg>
        <pc:inkChg chg="add mod">
          <ac:chgData name="mnats" userId="2d5df061-6255-4755-935c-bfd826af269a" providerId="ADAL" clId="{425EA76F-25DA-47D7-8881-FD8AD8EEADFA}" dt="2025-10-25T00:10:33.186" v="380" actId="962"/>
          <ac:inkMkLst>
            <pc:docMk/>
            <pc:sldMk cId="3693253803" sldId="409"/>
            <ac:inkMk id="7" creationId="{CA7784AA-9585-4AA7-BD1C-3FCC8027A803}"/>
          </ac:inkMkLst>
        </pc:inkChg>
      </pc:sldChg>
    </pc:docChg>
  </pc:docChgLst>
  <pc:docChgLst>
    <pc:chgData name="mnats" userId="2d5df061-6255-4755-935c-bfd826af269a" providerId="ADAL" clId="{01B890FF-4BF6-4DA4-8997-17458B2DEAB7}"/>
    <pc:docChg chg="undo custSel addSld delSld modSld">
      <pc:chgData name="mnats" userId="2d5df061-6255-4755-935c-bfd826af269a" providerId="ADAL" clId="{01B890FF-4BF6-4DA4-8997-17458B2DEAB7}" dt="2025-10-24T19:42:36.162" v="3864" actId="20577"/>
      <pc:docMkLst>
        <pc:docMk/>
      </pc:docMkLst>
      <pc:sldChg chg="modSp mod">
        <pc:chgData name="mnats" userId="2d5df061-6255-4755-935c-bfd826af269a" providerId="ADAL" clId="{01B890FF-4BF6-4DA4-8997-17458B2DEAB7}" dt="2025-10-24T15:36:56.084" v="10" actId="20577"/>
        <pc:sldMkLst>
          <pc:docMk/>
          <pc:sldMk cId="372862128" sldId="257"/>
        </pc:sldMkLst>
        <pc:spChg chg="mod">
          <ac:chgData name="mnats" userId="2d5df061-6255-4755-935c-bfd826af269a" providerId="ADAL" clId="{01B890FF-4BF6-4DA4-8997-17458B2DEAB7}" dt="2025-10-24T15:36:56.084" v="10" actId="20577"/>
          <ac:spMkLst>
            <pc:docMk/>
            <pc:sldMk cId="372862128" sldId="257"/>
            <ac:spMk id="3" creationId="{21BA3DA4-2F4A-43C5-BB73-7EB6BFEA633E}"/>
          </ac:spMkLst>
        </pc:spChg>
      </pc:sldChg>
      <pc:sldChg chg="addSp modSp mod">
        <pc:chgData name="mnats" userId="2d5df061-6255-4755-935c-bfd826af269a" providerId="ADAL" clId="{01B890FF-4BF6-4DA4-8997-17458B2DEAB7}" dt="2025-10-24T19:37:38.939" v="3533" actId="13244"/>
        <pc:sldMkLst>
          <pc:docMk/>
          <pc:sldMk cId="323376658" sldId="258"/>
        </pc:sldMkLst>
        <pc:spChg chg="add mod ord">
          <ac:chgData name="mnats" userId="2d5df061-6255-4755-935c-bfd826af269a" providerId="ADAL" clId="{01B890FF-4BF6-4DA4-8997-17458B2DEAB7}" dt="2025-10-24T19:37:38.939" v="3533" actId="13244"/>
          <ac:spMkLst>
            <pc:docMk/>
            <pc:sldMk cId="323376658" sldId="258"/>
            <ac:spMk id="2" creationId="{3FF6F032-A3B9-4A78-A9B2-8340BBF80F42}"/>
          </ac:spMkLst>
        </pc:spChg>
      </pc:sldChg>
      <pc:sldChg chg="modSp mod">
        <pc:chgData name="mnats" userId="2d5df061-6255-4755-935c-bfd826af269a" providerId="ADAL" clId="{01B890FF-4BF6-4DA4-8997-17458B2DEAB7}" dt="2025-10-24T19:34:45.141" v="2338" actId="962"/>
        <pc:sldMkLst>
          <pc:docMk/>
          <pc:sldMk cId="595407111" sldId="261"/>
        </pc:sldMkLst>
        <pc:spChg chg="mod">
          <ac:chgData name="mnats" userId="2d5df061-6255-4755-935c-bfd826af269a" providerId="ADAL" clId="{01B890FF-4BF6-4DA4-8997-17458B2DEAB7}" dt="2025-10-24T19:34:40.348" v="2336" actId="962"/>
          <ac:spMkLst>
            <pc:docMk/>
            <pc:sldMk cId="595407111" sldId="261"/>
            <ac:spMk id="6" creationId="{66E1B723-5739-43B1-A7CD-598A6BE175B2}"/>
          </ac:spMkLst>
        </pc:spChg>
        <pc:grpChg chg="mod">
          <ac:chgData name="mnats" userId="2d5df061-6255-4755-935c-bfd826af269a" providerId="ADAL" clId="{01B890FF-4BF6-4DA4-8997-17458B2DEAB7}" dt="2025-10-24T19:34:45.141" v="2338" actId="962"/>
          <ac:grpSpMkLst>
            <pc:docMk/>
            <pc:sldMk cId="595407111" sldId="261"/>
            <ac:grpSpMk id="4" creationId="{9ECE05DF-4E93-4A7A-9BF6-BA681E31CB96}"/>
          </ac:grpSpMkLst>
        </pc:grpChg>
      </pc:sldChg>
      <pc:sldChg chg="modSp mod">
        <pc:chgData name="mnats" userId="2d5df061-6255-4755-935c-bfd826af269a" providerId="ADAL" clId="{01B890FF-4BF6-4DA4-8997-17458B2DEAB7}" dt="2025-10-24T19:38:32.743" v="3556"/>
        <pc:sldMkLst>
          <pc:docMk/>
          <pc:sldMk cId="4086228652" sldId="262"/>
        </pc:sldMkLst>
        <pc:spChg chg="mod">
          <ac:chgData name="mnats" userId="2d5df061-6255-4755-935c-bfd826af269a" providerId="ADAL" clId="{01B890FF-4BF6-4DA4-8997-17458B2DEAB7}" dt="2025-10-24T19:38:32.743" v="3556"/>
          <ac:spMkLst>
            <pc:docMk/>
            <pc:sldMk cId="4086228652" sldId="262"/>
            <ac:spMk id="2" creationId="{FB9EC7DE-C45F-413B-B192-ED7FFC123A27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570741885" sldId="285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759508074" sldId="28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450199373" sldId="287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743229661" sldId="28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864634572" sldId="289"/>
        </pc:sldMkLst>
      </pc:sldChg>
      <pc:sldChg chg="modSp mod">
        <pc:chgData name="mnats" userId="2d5df061-6255-4755-935c-bfd826af269a" providerId="ADAL" clId="{01B890FF-4BF6-4DA4-8997-17458B2DEAB7}" dt="2025-10-24T19:41:36.640" v="3796" actId="20577"/>
        <pc:sldMkLst>
          <pc:docMk/>
          <pc:sldMk cId="1471922569" sldId="295"/>
        </pc:sldMkLst>
        <pc:spChg chg="mod">
          <ac:chgData name="mnats" userId="2d5df061-6255-4755-935c-bfd826af269a" providerId="ADAL" clId="{01B890FF-4BF6-4DA4-8997-17458B2DEAB7}" dt="2025-10-24T19:41:36.640" v="3796" actId="20577"/>
          <ac:spMkLst>
            <pc:docMk/>
            <pc:sldMk cId="1471922569" sldId="295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22.382" v="3839" actId="20577"/>
        <pc:sldMkLst>
          <pc:docMk/>
          <pc:sldMk cId="944269570" sldId="296"/>
        </pc:sldMkLst>
        <pc:spChg chg="mod">
          <ac:chgData name="mnats" userId="2d5df061-6255-4755-935c-bfd826af269a" providerId="ADAL" clId="{01B890FF-4BF6-4DA4-8997-17458B2DEAB7}" dt="2025-10-24T19:42:22.382" v="3839" actId="20577"/>
          <ac:spMkLst>
            <pc:docMk/>
            <pc:sldMk cId="944269570" sldId="296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18.933" v="3836" actId="20577"/>
        <pc:sldMkLst>
          <pc:docMk/>
          <pc:sldMk cId="3306475848" sldId="297"/>
        </pc:sldMkLst>
        <pc:spChg chg="mod">
          <ac:chgData name="mnats" userId="2d5df061-6255-4755-935c-bfd826af269a" providerId="ADAL" clId="{01B890FF-4BF6-4DA4-8997-17458B2DEAB7}" dt="2025-10-24T19:42:18.933" v="3836" actId="20577"/>
          <ac:spMkLst>
            <pc:docMk/>
            <pc:sldMk cId="3306475848" sldId="297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27.503" v="3840" actId="20577"/>
        <pc:sldMkLst>
          <pc:docMk/>
          <pc:sldMk cId="791650812" sldId="298"/>
        </pc:sldMkLst>
        <pc:spChg chg="mod">
          <ac:chgData name="mnats" userId="2d5df061-6255-4755-935c-bfd826af269a" providerId="ADAL" clId="{01B890FF-4BF6-4DA4-8997-17458B2DEAB7}" dt="2025-10-24T19:42:27.503" v="3840" actId="20577"/>
          <ac:spMkLst>
            <pc:docMk/>
            <pc:sldMk cId="791650812" sldId="298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31.711" v="3852" actId="20577"/>
        <pc:sldMkLst>
          <pc:docMk/>
          <pc:sldMk cId="2135540356" sldId="299"/>
        </pc:sldMkLst>
        <pc:spChg chg="mod">
          <ac:chgData name="mnats" userId="2d5df061-6255-4755-935c-bfd826af269a" providerId="ADAL" clId="{01B890FF-4BF6-4DA4-8997-17458B2DEAB7}" dt="2025-10-24T19:42:31.711" v="3852" actId="20577"/>
          <ac:spMkLst>
            <pc:docMk/>
            <pc:sldMk cId="2135540356" sldId="299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36.162" v="3864" actId="20577"/>
        <pc:sldMkLst>
          <pc:docMk/>
          <pc:sldMk cId="3667979936" sldId="300"/>
        </pc:sldMkLst>
        <pc:spChg chg="mod">
          <ac:chgData name="mnats" userId="2d5df061-6255-4755-935c-bfd826af269a" providerId="ADAL" clId="{01B890FF-4BF6-4DA4-8997-17458B2DEAB7}" dt="2025-10-24T19:42:36.162" v="3864" actId="20577"/>
          <ac:spMkLst>
            <pc:docMk/>
            <pc:sldMk cId="3667979936" sldId="300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38:52.764" v="3573" actId="20577"/>
        <pc:sldMkLst>
          <pc:docMk/>
          <pc:sldMk cId="3823930615" sldId="301"/>
        </pc:sldMkLst>
        <pc:spChg chg="mod">
          <ac:chgData name="mnats" userId="2d5df061-6255-4755-935c-bfd826af269a" providerId="ADAL" clId="{01B890FF-4BF6-4DA4-8997-17458B2DEAB7}" dt="2025-10-24T19:38:52.764" v="3573" actId="20577"/>
          <ac:spMkLst>
            <pc:docMk/>
            <pc:sldMk cId="3823930615" sldId="301"/>
            <ac:spMk id="2" creationId="{70A31C9B-734E-44E7-B9AD-F53FBAA4D7D2}"/>
          </ac:spMkLst>
        </pc:spChg>
      </pc:sldChg>
      <pc:sldChg chg="modSp mod">
        <pc:chgData name="mnats" userId="2d5df061-6255-4755-935c-bfd826af269a" providerId="ADAL" clId="{01B890FF-4BF6-4DA4-8997-17458B2DEAB7}" dt="2025-10-24T19:38:41.647" v="3560" actId="20577"/>
        <pc:sldMkLst>
          <pc:docMk/>
          <pc:sldMk cId="3145356327" sldId="302"/>
        </pc:sldMkLst>
        <pc:spChg chg="mod">
          <ac:chgData name="mnats" userId="2d5df061-6255-4755-935c-bfd826af269a" providerId="ADAL" clId="{01B890FF-4BF6-4DA4-8997-17458B2DEAB7}" dt="2025-10-24T19:38:41.647" v="3560" actId="20577"/>
          <ac:spMkLst>
            <pc:docMk/>
            <pc:sldMk cId="3145356327" sldId="302"/>
            <ac:spMk id="2" creationId="{88A7C46E-7185-4079-83BB-4FF99355A4BE}"/>
          </ac:spMkLst>
        </pc:spChg>
      </pc:sldChg>
      <pc:sldChg chg="modSp mod">
        <pc:chgData name="mnats" userId="2d5df061-6255-4755-935c-bfd826af269a" providerId="ADAL" clId="{01B890FF-4BF6-4DA4-8997-17458B2DEAB7}" dt="2025-10-24T19:39:00.943" v="3586" actId="20577"/>
        <pc:sldMkLst>
          <pc:docMk/>
          <pc:sldMk cId="3847334034" sldId="303"/>
        </pc:sldMkLst>
        <pc:spChg chg="mod">
          <ac:chgData name="mnats" userId="2d5df061-6255-4755-935c-bfd826af269a" providerId="ADAL" clId="{01B890FF-4BF6-4DA4-8997-17458B2DEAB7}" dt="2025-10-24T19:39:00.943" v="3586" actId="20577"/>
          <ac:spMkLst>
            <pc:docMk/>
            <pc:sldMk cId="3847334034" sldId="303"/>
            <ac:spMk id="2" creationId="{70A31C9B-734E-44E7-B9AD-F53FBAA4D7D2}"/>
          </ac:spMkLst>
        </pc:spChg>
      </pc:sldChg>
      <pc:sldChg chg="modSp mod">
        <pc:chgData name="mnats" userId="2d5df061-6255-4755-935c-bfd826af269a" providerId="ADAL" clId="{01B890FF-4BF6-4DA4-8997-17458B2DEAB7}" dt="2025-10-24T19:34:04.295" v="2054" actId="962"/>
        <pc:sldMkLst>
          <pc:docMk/>
          <pc:sldMk cId="2515217632" sldId="305"/>
        </pc:sldMkLst>
        <pc:grpChg chg="mod">
          <ac:chgData name="mnats" userId="2d5df061-6255-4755-935c-bfd826af269a" providerId="ADAL" clId="{01B890FF-4BF6-4DA4-8997-17458B2DEAB7}" dt="2025-10-24T19:33:36.709" v="1676" actId="962"/>
          <ac:grpSpMkLst>
            <pc:docMk/>
            <pc:sldMk cId="2515217632" sldId="305"/>
            <ac:grpSpMk id="4" creationId="{84075FD3-4899-40A9-B723-D1645FB875CB}"/>
          </ac:grpSpMkLst>
        </pc:grpChg>
        <pc:grpChg chg="mod">
          <ac:chgData name="mnats" userId="2d5df061-6255-4755-935c-bfd826af269a" providerId="ADAL" clId="{01B890FF-4BF6-4DA4-8997-17458B2DEAB7}" dt="2025-10-24T19:34:04.295" v="2054" actId="962"/>
          <ac:grpSpMkLst>
            <pc:docMk/>
            <pc:sldMk cId="2515217632" sldId="305"/>
            <ac:grpSpMk id="9" creationId="{05A3904B-16C0-478D-BA8D-9AD2885ED01B}"/>
          </ac:grpSpMkLst>
        </pc:grpChg>
      </pc:sldChg>
      <pc:sldChg chg="modSp mod">
        <pc:chgData name="mnats" userId="2d5df061-6255-4755-935c-bfd826af269a" providerId="ADAL" clId="{01B890FF-4BF6-4DA4-8997-17458B2DEAB7}" dt="2025-10-24T19:41:18.211" v="3759" actId="20577"/>
        <pc:sldMkLst>
          <pc:docMk/>
          <pc:sldMk cId="2411662032" sldId="308"/>
        </pc:sldMkLst>
        <pc:spChg chg="mod">
          <ac:chgData name="mnats" userId="2d5df061-6255-4755-935c-bfd826af269a" providerId="ADAL" clId="{01B890FF-4BF6-4DA4-8997-17458B2DEAB7}" dt="2025-10-24T19:41:18.211" v="3759" actId="20577"/>
          <ac:spMkLst>
            <pc:docMk/>
            <pc:sldMk cId="2411662032" sldId="308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41:22.628" v="3769" actId="20577"/>
        <pc:sldMkLst>
          <pc:docMk/>
          <pc:sldMk cId="2852711369" sldId="310"/>
        </pc:sldMkLst>
        <pc:spChg chg="mod">
          <ac:chgData name="mnats" userId="2d5df061-6255-4755-935c-bfd826af269a" providerId="ADAL" clId="{01B890FF-4BF6-4DA4-8997-17458B2DEAB7}" dt="2025-10-24T19:41:22.628" v="3769" actId="20577"/>
          <ac:spMkLst>
            <pc:docMk/>
            <pc:sldMk cId="2852711369" sldId="310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41:27.273" v="3779" actId="20577"/>
        <pc:sldMkLst>
          <pc:docMk/>
          <pc:sldMk cId="3144922421" sldId="312"/>
        </pc:sldMkLst>
        <pc:spChg chg="mod">
          <ac:chgData name="mnats" userId="2d5df061-6255-4755-935c-bfd826af269a" providerId="ADAL" clId="{01B890FF-4BF6-4DA4-8997-17458B2DEAB7}" dt="2025-10-24T19:41:27.273" v="3779" actId="20577"/>
          <ac:spMkLst>
            <pc:docMk/>
            <pc:sldMk cId="3144922421" sldId="312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39:10.026" v="3605" actId="20577"/>
        <pc:sldMkLst>
          <pc:docMk/>
          <pc:sldMk cId="1719852132" sldId="339"/>
        </pc:sldMkLst>
        <pc:spChg chg="mod">
          <ac:chgData name="mnats" userId="2d5df061-6255-4755-935c-bfd826af269a" providerId="ADAL" clId="{01B890FF-4BF6-4DA4-8997-17458B2DEAB7}" dt="2025-10-24T19:39:10.026" v="3605" actId="20577"/>
          <ac:spMkLst>
            <pc:docMk/>
            <pc:sldMk cId="1719852132" sldId="339"/>
            <ac:spMk id="2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4:59.420" v="2454" actId="962"/>
          <ac:picMkLst>
            <pc:docMk/>
            <pc:sldMk cId="1719852132" sldId="339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14.864" v="3624" actId="20577"/>
        <pc:sldMkLst>
          <pc:docMk/>
          <pc:sldMk cId="1190414353" sldId="340"/>
        </pc:sldMkLst>
        <pc:spChg chg="mod">
          <ac:chgData name="mnats" userId="2d5df061-6255-4755-935c-bfd826af269a" providerId="ADAL" clId="{01B890FF-4BF6-4DA4-8997-17458B2DEAB7}" dt="2025-10-24T19:39:14.864" v="3624" actId="20577"/>
          <ac:spMkLst>
            <pc:docMk/>
            <pc:sldMk cId="1190414353" sldId="340"/>
            <ac:spMk id="2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28.308" v="2808" actId="962"/>
          <ac:picMkLst>
            <pc:docMk/>
            <pc:sldMk cId="1190414353" sldId="340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22.709" v="3651" actId="20577"/>
        <pc:sldMkLst>
          <pc:docMk/>
          <pc:sldMk cId="1397254355" sldId="342"/>
        </pc:sldMkLst>
        <pc:spChg chg="mod ord">
          <ac:chgData name="mnats" userId="2d5df061-6255-4755-935c-bfd826af269a" providerId="ADAL" clId="{01B890FF-4BF6-4DA4-8997-17458B2DEAB7}" dt="2025-10-24T19:39:22.709" v="3651" actId="20577"/>
          <ac:spMkLst>
            <pc:docMk/>
            <pc:sldMk cId="1397254355" sldId="342"/>
            <ac:spMk id="2" creationId="{00000000-0000-0000-0000-000000000000}"/>
          </ac:spMkLst>
        </pc:spChg>
        <pc:spChg chg="ord">
          <ac:chgData name="mnats" userId="2d5df061-6255-4755-935c-bfd826af269a" providerId="ADAL" clId="{01B890FF-4BF6-4DA4-8997-17458B2DEAB7}" dt="2025-10-24T19:37:46.144" v="3535" actId="13244"/>
          <ac:spMkLst>
            <pc:docMk/>
            <pc:sldMk cId="1397254355" sldId="342"/>
            <ac:spMk id="3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44.145" v="2966" actId="962"/>
          <ac:picMkLst>
            <pc:docMk/>
            <pc:sldMk cId="1397254355" sldId="342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40.796" v="3655" actId="20577"/>
        <pc:sldMkLst>
          <pc:docMk/>
          <pc:sldMk cId="1243573167" sldId="343"/>
        </pc:sldMkLst>
        <pc:spChg chg="mod ord">
          <ac:chgData name="mnats" userId="2d5df061-6255-4755-935c-bfd826af269a" providerId="ADAL" clId="{01B890FF-4BF6-4DA4-8997-17458B2DEAB7}" dt="2025-10-24T19:39:40.796" v="3655" actId="20577"/>
          <ac:spMkLst>
            <pc:docMk/>
            <pc:sldMk cId="1243573167" sldId="343"/>
            <ac:spMk id="2" creationId="{00000000-0000-0000-0000-000000000000}"/>
          </ac:spMkLst>
        </pc:spChg>
        <pc:spChg chg="ord">
          <ac:chgData name="mnats" userId="2d5df061-6255-4755-935c-bfd826af269a" providerId="ADAL" clId="{01B890FF-4BF6-4DA4-8997-17458B2DEAB7}" dt="2025-10-24T19:37:54.695" v="3537" actId="13244"/>
          <ac:spMkLst>
            <pc:docMk/>
            <pc:sldMk cId="1243573167" sldId="343"/>
            <ac:spMk id="3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53.857" v="3072" actId="962"/>
          <ac:picMkLst>
            <pc:docMk/>
            <pc:sldMk cId="1243573167" sldId="343"/>
            <ac:picMk id="7" creationId="{00000000-0000-0000-0000-000000000000}"/>
          </ac:picMkLst>
        </pc:pic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278883317" sldId="34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344103796" sldId="350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587105578" sldId="351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579198248" sldId="352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626844027" sldId="353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724546454" sldId="354"/>
        </pc:sldMkLst>
      </pc:sldChg>
      <pc:sldChg chg="modSp mod">
        <pc:chgData name="mnats" userId="2d5df061-6255-4755-935c-bfd826af269a" providerId="ADAL" clId="{01B890FF-4BF6-4DA4-8997-17458B2DEAB7}" dt="2025-10-24T19:38:06.750" v="3540" actId="13244"/>
        <pc:sldMkLst>
          <pc:docMk/>
          <pc:sldMk cId="487474189" sldId="356"/>
        </pc:sldMkLst>
        <pc:spChg chg="mod ord">
          <ac:chgData name="mnats" userId="2d5df061-6255-4755-935c-bfd826af269a" providerId="ADAL" clId="{01B890FF-4BF6-4DA4-8997-17458B2DEAB7}" dt="2025-10-24T19:38:02.771" v="3538" actId="13244"/>
          <ac:spMkLst>
            <pc:docMk/>
            <pc:sldMk cId="487474189" sldId="356"/>
            <ac:spMk id="7" creationId="{94BDB9E1-304A-4878-A4BE-B40B13CB22DA}"/>
          </ac:spMkLst>
        </pc:spChg>
        <pc:spChg chg="mod ord">
          <ac:chgData name="mnats" userId="2d5df061-6255-4755-935c-bfd826af269a" providerId="ADAL" clId="{01B890FF-4BF6-4DA4-8997-17458B2DEAB7}" dt="2025-10-24T19:38:06.750" v="3540" actId="13244"/>
          <ac:spMkLst>
            <pc:docMk/>
            <pc:sldMk cId="487474189" sldId="356"/>
            <ac:spMk id="8" creationId="{7AE90B53-7D5B-4385-914E-867C1FAB0A28}"/>
          </ac:spMkLst>
        </pc:spChg>
      </pc:sldChg>
      <pc:sldChg chg="addSp modSp mod">
        <pc:chgData name="mnats" userId="2d5df061-6255-4755-935c-bfd826af269a" providerId="ADAL" clId="{01B890FF-4BF6-4DA4-8997-17458B2DEAB7}" dt="2025-10-24T19:11:07.499" v="331" actId="20577"/>
        <pc:sldMkLst>
          <pc:docMk/>
          <pc:sldMk cId="4125900801" sldId="357"/>
        </pc:sldMkLst>
        <pc:spChg chg="mod">
          <ac:chgData name="mnats" userId="2d5df061-6255-4755-935c-bfd826af269a" providerId="ADAL" clId="{01B890FF-4BF6-4DA4-8997-17458B2DEAB7}" dt="2025-10-24T19:11:07.499" v="331" actId="20577"/>
          <ac:spMkLst>
            <pc:docMk/>
            <pc:sldMk cId="4125900801" sldId="357"/>
            <ac:spMk id="3" creationId="{66EDA6CE-8DFD-429A-893A-290CD10F9CC1}"/>
          </ac:spMkLst>
        </pc:spChg>
        <pc:spChg chg="add mod">
          <ac:chgData name="mnats" userId="2d5df061-6255-4755-935c-bfd826af269a" providerId="ADAL" clId="{01B890FF-4BF6-4DA4-8997-17458B2DEAB7}" dt="2025-10-24T19:08:17.435" v="306" actId="14100"/>
          <ac:spMkLst>
            <pc:docMk/>
            <pc:sldMk cId="4125900801" sldId="357"/>
            <ac:spMk id="4" creationId="{91BBF42D-5458-4DF1-A213-90E6A8E9FE96}"/>
          </ac:spMkLst>
        </pc:spChg>
      </pc:sldChg>
      <pc:sldChg chg="modSp mod">
        <pc:chgData name="mnats" userId="2d5df061-6255-4755-935c-bfd826af269a" providerId="ADAL" clId="{01B890FF-4BF6-4DA4-8997-17458B2DEAB7}" dt="2025-10-24T19:18:19.566" v="334" actId="27636"/>
        <pc:sldMkLst>
          <pc:docMk/>
          <pc:sldMk cId="3811793455" sldId="358"/>
        </pc:sldMkLst>
        <pc:spChg chg="mod">
          <ac:chgData name="mnats" userId="2d5df061-6255-4755-935c-bfd826af269a" providerId="ADAL" clId="{01B890FF-4BF6-4DA4-8997-17458B2DEAB7}" dt="2025-10-24T19:18:19.566" v="334" actId="27636"/>
          <ac:spMkLst>
            <pc:docMk/>
            <pc:sldMk cId="3811793455" sldId="358"/>
            <ac:spMk id="3" creationId="{66EDA6CE-8DFD-429A-893A-290CD10F9CC1}"/>
          </ac:spMkLst>
        </pc:spChg>
      </pc:sldChg>
      <pc:sldChg chg="modSp mod">
        <pc:chgData name="mnats" userId="2d5df061-6255-4755-935c-bfd826af269a" providerId="ADAL" clId="{01B890FF-4BF6-4DA4-8997-17458B2DEAB7}" dt="2025-10-24T19:39:55.734" v="3663" actId="20577"/>
        <pc:sldMkLst>
          <pc:docMk/>
          <pc:sldMk cId="255476540" sldId="359"/>
        </pc:sldMkLst>
        <pc:spChg chg="mod">
          <ac:chgData name="mnats" userId="2d5df061-6255-4755-935c-bfd826af269a" providerId="ADAL" clId="{01B890FF-4BF6-4DA4-8997-17458B2DEAB7}" dt="2025-10-24T19:39:55.734" v="3663" actId="20577"/>
          <ac:spMkLst>
            <pc:docMk/>
            <pc:sldMk cId="255476540" sldId="359"/>
            <ac:spMk id="2" creationId="{707E4523-69C7-4EB8-BA2E-892A26122365}"/>
          </ac:spMkLst>
        </pc:spChg>
      </pc:sldChg>
      <pc:sldChg chg="modSp mod">
        <pc:chgData name="mnats" userId="2d5df061-6255-4755-935c-bfd826af269a" providerId="ADAL" clId="{01B890FF-4BF6-4DA4-8997-17458B2DEAB7}" dt="2025-10-24T19:39:59.463" v="3672" actId="20577"/>
        <pc:sldMkLst>
          <pc:docMk/>
          <pc:sldMk cId="2682360098" sldId="360"/>
        </pc:sldMkLst>
        <pc:spChg chg="mod">
          <ac:chgData name="mnats" userId="2d5df061-6255-4755-935c-bfd826af269a" providerId="ADAL" clId="{01B890FF-4BF6-4DA4-8997-17458B2DEAB7}" dt="2025-10-24T19:39:59.463" v="3672" actId="20577"/>
          <ac:spMkLst>
            <pc:docMk/>
            <pc:sldMk cId="2682360098" sldId="360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03.464" v="3681" actId="20577"/>
        <pc:sldMkLst>
          <pc:docMk/>
          <pc:sldMk cId="2488855157" sldId="361"/>
        </pc:sldMkLst>
        <pc:spChg chg="mod">
          <ac:chgData name="mnats" userId="2d5df061-6255-4755-935c-bfd826af269a" providerId="ADAL" clId="{01B890FF-4BF6-4DA4-8997-17458B2DEAB7}" dt="2025-10-24T19:40:03.464" v="3681" actId="20577"/>
          <ac:spMkLst>
            <pc:docMk/>
            <pc:sldMk cId="2488855157" sldId="361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08.791" v="3694" actId="20577"/>
        <pc:sldMkLst>
          <pc:docMk/>
          <pc:sldMk cId="2822157209" sldId="362"/>
        </pc:sldMkLst>
        <pc:spChg chg="mod">
          <ac:chgData name="mnats" userId="2d5df061-6255-4755-935c-bfd826af269a" providerId="ADAL" clId="{01B890FF-4BF6-4DA4-8997-17458B2DEAB7}" dt="2025-10-24T19:40:08.791" v="3694" actId="20577"/>
          <ac:spMkLst>
            <pc:docMk/>
            <pc:sldMk cId="2822157209" sldId="362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12.717" v="3708" actId="20577"/>
        <pc:sldMkLst>
          <pc:docMk/>
          <pc:sldMk cId="1250112204" sldId="363"/>
        </pc:sldMkLst>
        <pc:spChg chg="mod">
          <ac:chgData name="mnats" userId="2d5df061-6255-4755-935c-bfd826af269a" providerId="ADAL" clId="{01B890FF-4BF6-4DA4-8997-17458B2DEAB7}" dt="2025-10-24T19:40:12.717" v="3708" actId="20577"/>
          <ac:spMkLst>
            <pc:docMk/>
            <pc:sldMk cId="1250112204" sldId="363"/>
            <ac:spMk id="2" creationId="{012EE073-80D6-424D-A454-D95398BCC093}"/>
          </ac:spMkLst>
        </pc:spChg>
        <pc:picChg chg="mod">
          <ac:chgData name="mnats" userId="2d5df061-6255-4755-935c-bfd826af269a" providerId="ADAL" clId="{01B890FF-4BF6-4DA4-8997-17458B2DEAB7}" dt="2025-10-24T19:36:52.560" v="3502" actId="962"/>
          <ac:picMkLst>
            <pc:docMk/>
            <pc:sldMk cId="1250112204" sldId="363"/>
            <ac:picMk id="4" creationId="{5567963C-DA94-4023-9FAA-9C1137DFCA41}"/>
          </ac:picMkLst>
        </pc:picChg>
        <pc:picChg chg="mod">
          <ac:chgData name="mnats" userId="2d5df061-6255-4755-935c-bfd826af269a" providerId="ADAL" clId="{01B890FF-4BF6-4DA4-8997-17458B2DEAB7}" dt="2025-10-24T19:36:58.733" v="3504" actId="962"/>
          <ac:picMkLst>
            <pc:docMk/>
            <pc:sldMk cId="1250112204" sldId="363"/>
            <ac:picMk id="5" creationId="{52B9CE4E-7E33-4653-8217-3C68EA2C859B}"/>
          </ac:picMkLst>
        </pc:picChg>
      </pc:sldChg>
      <pc:sldChg chg="modSp mod">
        <pc:chgData name="mnats" userId="2d5df061-6255-4755-935c-bfd826af269a" providerId="ADAL" clId="{01B890FF-4BF6-4DA4-8997-17458B2DEAB7}" dt="2025-10-24T19:40:18.423" v="3712" actId="20577"/>
        <pc:sldMkLst>
          <pc:docMk/>
          <pc:sldMk cId="3778192495" sldId="364"/>
        </pc:sldMkLst>
        <pc:spChg chg="mod">
          <ac:chgData name="mnats" userId="2d5df061-6255-4755-935c-bfd826af269a" providerId="ADAL" clId="{01B890FF-4BF6-4DA4-8997-17458B2DEAB7}" dt="2025-10-24T19:40:18.423" v="3712" actId="20577"/>
          <ac:spMkLst>
            <pc:docMk/>
            <pc:sldMk cId="3778192495" sldId="364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21.192" v="3716" actId="20577"/>
        <pc:sldMkLst>
          <pc:docMk/>
          <pc:sldMk cId="3209455617" sldId="366"/>
        </pc:sldMkLst>
        <pc:spChg chg="mod">
          <ac:chgData name="mnats" userId="2d5df061-6255-4755-935c-bfd826af269a" providerId="ADAL" clId="{01B890FF-4BF6-4DA4-8997-17458B2DEAB7}" dt="2025-10-24T19:40:21.192" v="3716" actId="20577"/>
          <ac:spMkLst>
            <pc:docMk/>
            <pc:sldMk cId="3209455617" sldId="366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23.722" v="3720" actId="20577"/>
        <pc:sldMkLst>
          <pc:docMk/>
          <pc:sldMk cId="2142162190" sldId="367"/>
        </pc:sldMkLst>
        <pc:spChg chg="mod">
          <ac:chgData name="mnats" userId="2d5df061-6255-4755-935c-bfd826af269a" providerId="ADAL" clId="{01B890FF-4BF6-4DA4-8997-17458B2DEAB7}" dt="2025-10-24T19:40:23.722" v="3720" actId="20577"/>
          <ac:spMkLst>
            <pc:docMk/>
            <pc:sldMk cId="2142162190" sldId="367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33.117" v="3731" actId="20577"/>
        <pc:sldMkLst>
          <pc:docMk/>
          <pc:sldMk cId="3184761499" sldId="377"/>
        </pc:sldMkLst>
        <pc:spChg chg="mod">
          <ac:chgData name="mnats" userId="2d5df061-6255-4755-935c-bfd826af269a" providerId="ADAL" clId="{01B890FF-4BF6-4DA4-8997-17458B2DEAB7}" dt="2025-10-24T19:40:33.117" v="3731" actId="20577"/>
          <ac:spMkLst>
            <pc:docMk/>
            <pc:sldMk cId="3184761499" sldId="377"/>
            <ac:spMk id="4" creationId="{CD8F1FC6-84D2-4B2B-A23B-0D1FD3180D09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571390234" sldId="37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74630355" sldId="380"/>
        </pc:sldMkLst>
      </pc:sldChg>
      <pc:sldChg chg="modSp mod">
        <pc:chgData name="mnats" userId="2d5df061-6255-4755-935c-bfd826af269a" providerId="ADAL" clId="{01B890FF-4BF6-4DA4-8997-17458B2DEAB7}" dt="2025-10-24T19:41:32.823" v="3787" actId="20577"/>
        <pc:sldMkLst>
          <pc:docMk/>
          <pc:sldMk cId="1619993061" sldId="387"/>
        </pc:sldMkLst>
        <pc:spChg chg="mod">
          <ac:chgData name="mnats" userId="2d5df061-6255-4755-935c-bfd826af269a" providerId="ADAL" clId="{01B890FF-4BF6-4DA4-8997-17458B2DEAB7}" dt="2025-10-24T19:41:32.823" v="3787" actId="20577"/>
          <ac:spMkLst>
            <pc:docMk/>
            <pc:sldMk cId="1619993061" sldId="387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3T21:36:43.356" v="8" actId="27636"/>
        <pc:sldMkLst>
          <pc:docMk/>
          <pc:sldMk cId="1295660200" sldId="389"/>
        </pc:sldMkLst>
        <pc:spChg chg="mod">
          <ac:chgData name="mnats" userId="2d5df061-6255-4755-935c-bfd826af269a" providerId="ADAL" clId="{01B890FF-4BF6-4DA4-8997-17458B2DEAB7}" dt="2025-10-23T21:36:43.356" v="8" actId="27636"/>
          <ac:spMkLst>
            <pc:docMk/>
            <pc:sldMk cId="1295660200" sldId="389"/>
            <ac:spMk id="3" creationId="{CAC9133F-3966-403A-8A3A-0FD4C9DB132E}"/>
          </ac:spMkLst>
        </pc:spChg>
      </pc:sldChg>
      <pc:sldChg chg="del">
        <pc:chgData name="mnats" userId="2d5df061-6255-4755-935c-bfd826af269a" providerId="ADAL" clId="{01B890FF-4BF6-4DA4-8997-17458B2DEAB7}" dt="2025-10-24T19:37:04.964" v="3505" actId="47"/>
        <pc:sldMkLst>
          <pc:docMk/>
          <pc:sldMk cId="698201291" sldId="392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7300251" sldId="39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184831236" sldId="397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4123187290" sldId="39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462406501" sldId="399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090839193" sldId="400"/>
        </pc:sldMkLst>
      </pc:sldChg>
      <pc:sldChg chg="modSp mod">
        <pc:chgData name="mnats" userId="2d5df061-6255-4755-935c-bfd826af269a" providerId="ADAL" clId="{01B890FF-4BF6-4DA4-8997-17458B2DEAB7}" dt="2025-10-23T21:24:02.520" v="4" actId="6549"/>
        <pc:sldMkLst>
          <pc:docMk/>
          <pc:sldMk cId="3669651957" sldId="402"/>
        </pc:sldMkLst>
        <pc:spChg chg="mod">
          <ac:chgData name="mnats" userId="2d5df061-6255-4755-935c-bfd826af269a" providerId="ADAL" clId="{01B890FF-4BF6-4DA4-8997-17458B2DEAB7}" dt="2025-10-23T21:24:02.520" v="4" actId="6549"/>
          <ac:spMkLst>
            <pc:docMk/>
            <pc:sldMk cId="3669651957" sldId="402"/>
            <ac:spMk id="3" creationId="{93E5A803-8410-4758-89FD-EAD0BECA332F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147650720" sldId="403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650733798" sldId="404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409120470" sldId="405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291776983" sldId="40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757457621" sldId="407"/>
        </pc:sldMkLst>
      </pc:sldChg>
      <pc:sldChg chg="modSp mod">
        <pc:chgData name="mnats" userId="2d5df061-6255-4755-935c-bfd826af269a" providerId="ADAL" clId="{01B890FF-4BF6-4DA4-8997-17458B2DEAB7}" dt="2025-10-24T19:38:45.794" v="3564" actId="20577"/>
        <pc:sldMkLst>
          <pc:docMk/>
          <pc:sldMk cId="3693253803" sldId="409"/>
        </pc:sldMkLst>
        <pc:spChg chg="mod">
          <ac:chgData name="mnats" userId="2d5df061-6255-4755-935c-bfd826af269a" providerId="ADAL" clId="{01B890FF-4BF6-4DA4-8997-17458B2DEAB7}" dt="2025-10-24T19:38:45.794" v="3564" actId="20577"/>
          <ac:spMkLst>
            <pc:docMk/>
            <pc:sldMk cId="3693253803" sldId="409"/>
            <ac:spMk id="2" creationId="{88A7C46E-7185-4079-83BB-4FF99355A4BE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74188350" sldId="410"/>
        </pc:sldMkLst>
      </pc:sldChg>
      <pc:sldChg chg="modSp new mod modAnim">
        <pc:chgData name="mnats" userId="2d5df061-6255-4755-935c-bfd826af269a" providerId="ADAL" clId="{01B890FF-4BF6-4DA4-8997-17458B2DEAB7}" dt="2025-10-24T19:30:12.380" v="1284"/>
        <pc:sldMkLst>
          <pc:docMk/>
          <pc:sldMk cId="262387703" sldId="410"/>
        </pc:sldMkLst>
        <pc:spChg chg="mod">
          <ac:chgData name="mnats" userId="2d5df061-6255-4755-935c-bfd826af269a" providerId="ADAL" clId="{01B890FF-4BF6-4DA4-8997-17458B2DEAB7}" dt="2025-10-24T19:20:38.369" v="356" actId="20577"/>
          <ac:spMkLst>
            <pc:docMk/>
            <pc:sldMk cId="262387703" sldId="410"/>
            <ac:spMk id="2" creationId="{B6710A87-E37B-4BF2-A339-03ABFCDC880D}"/>
          </ac:spMkLst>
        </pc:spChg>
        <pc:spChg chg="mod">
          <ac:chgData name="mnats" userId="2d5df061-6255-4755-935c-bfd826af269a" providerId="ADAL" clId="{01B890FF-4BF6-4DA4-8997-17458B2DEAB7}" dt="2025-10-24T19:29:55.624" v="1282" actId="27636"/>
          <ac:spMkLst>
            <pc:docMk/>
            <pc:sldMk cId="262387703" sldId="410"/>
            <ac:spMk id="3" creationId="{522273BC-D4D6-4276-8263-A245F90CB46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0:34:08.77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775 5681 9215 0,'0'0'816'0,"0"0"-656"0,0 0-160 0,0 2 0 0,0 1 1152 0,0 3 192 0,3 0 32 0,1 5 16 16,0 4 1104-16,5 8 240 0,1 9 32 0,3 7 16 16,0-5-928-16,0 4-192 0,6 2-48 0,0-1 0 15,0-3-400-15,7 0-64 0,3-4-32 0,3 0 0 16,5-2-672-16,-3-5-144 0,-2-3-32 0,-5-5 0 15,-3-3-144-15,-5-1-128 0,-4-6 144 0,-2-1-144 16,-3-2 448-16,-5 1-16 0,-1-1 0 0,-4-2 0 16,-2-2-208-16,-5 0-32 0,1 0-16 0,-5-2 0 15,-2 0 16-15,-4-5 16 0,-2 1 0 0,-4-3 0 16,2 3-208-16,-5-3 0 0,-2 1 0 0,-6 2 0 16,0 1-256-16,-4 3-80 0,-3 4-32 0,1 5 0 15,2 1-480-15,1 3-112 0,1-3 0 0,2 1-16 0,4 2 464 16,3-5 112-16,5 2 16 0,5-1 0 15,7-5 384-15,1-2 0 0,7 0 0 0,4 0 0 0,7-2 416 0,5-7 112 16,6 1 32-16,5-7 0 0,9-6 448 0,5-7 80 16,-3 2 32-16,2-3 0 0,5-3-480 0,-1-2-112 15,1-3-16-15,0-1 0 0,3-4-512 0,3-3 0 16,-2 0 0-16,-2 5 0 0,-5 1 192 0,-5 5-192 16,-4 9 192-16,-5 3-192 0,-5 14 0 0,-6-3-176 0,-6 11 0 0,-5 0 0 31,-4 11-400-31,-4 0-96 0,-1 1-16 0,-5 5 0 15,-5 11 160-15,-4 4 16 0,0 6 16 0,-5 3 0 0,-4 6 256 0,-1 6 48 0,-5 9 16 0,-5 6 0 16,3-7 32-16,-2 5 0 0,-1 3 0 0,1-6 0 16,2 1 144-16,4-2 0 0,2-5 0 0,7-8 0 15,6-10 128-15,6-14-128 0,7-10 128 0,4-8-128 16,2-14 512-16,2-3 48 0,5-10 0 0,-3-3 0 16,0-5 288-16,1-6 64 0,-1-8 16 0,-2-12 0 0,-1-1-608 15,-1-11-112 1,-4-4-16-16,-3 0-16 0,-3 1-48 0,-3 12-128 0,0 2 192 0,-1 6-64 0,-3 6-128 0,0 5 0 15,-2-1 0-15,0 8 0 32,2 3-256-32,0 9-128 0,4 6-16 0,-1 4-11536 0,3 12-2304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0:23.97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24337 5818 911 0,'0'-5'0'0,"0"3"0"0,2 2 0 0,-2 0 0 0,0 0 768 0,0-2 80 0,0 0 16 0,2 2 0 16,-2-4 416-16,4-1 96 0,-1 3 16 0,-3 2 0 16,0 0-368-16,0 0-80 0,0 0-16 0,0 0 0 15,0 0 0-15,0 0 0 0,0 0 0 0,0 0 0 16,0 0-96-16,34 0 0 0,-30 0-16 0,0 2 0 0,3 3-256 0,1-1-48 16,-2-4-16-16,1 2 0 0,3 0 48 0,3-2 16 15,-2 0 0-15,2 0 0 0,-1 0-48 0,3 0-16 16,0 0 0-16,2-4 0 0,2 4-64 0,1-7-16 15,-1 5 0-15,2 0 0 16,3-4-224-16,-5 6-64 0,0-7 0 0,2 5 0 0,3 0-128 0,-1 2 0 16,-2-4 0-16,1 4 0 0,-1 4 0 0,2-4 160 15,1 2-32-15,-1 3-128 0,1-1 320 0,-1 2-64 16,1-4 0-16,1 0 0 0,1 5-80 0,1-7-32 0,1 2 0 16,0-4 0-16,-3 2 144 0,3-4 32 0,4-1 0 0,0-1 0 31,0-3-96-31,0 5-16 0,0-4 0 0,0-1 0 0,-7 5 0 0,1-5 0 0,1 7 0 0,-1-4 0 15,0 2-32-15,-1-1-16 0,3 3 0 0,2-2 0 16,-3 2-16-16,1 0 0 0,2 0 0 0,-2 2 0 16,1-5 80-16,3 5 16 0,0-2 0 0,0 0 0 15,-2 0 144-15,0-2 48 16,2-1 0-16,0 3 0 0,2-2-160 0,2 2-16 0,-8-2-16 0,4 2 0 31,0-1-240-31,0 1 128 0,2 2-128 0,-2-4 0 0,-3 4 0 0,1 0 0 0,-2-2 0 0,0 2 0 16,-1 0 304-16,1 0-48 15,0 0 0-15,-3 0 0 0,-1-2 128 0,-3 2 0 16,0 0 16-16,-2 2 0 0,1-2-48 0,-3 0-16 16,4 0 0-16,2 2 0 0,1 2-336 0,1-4 144 15,3 0-144-15,2-4 0 0,-2 4 0 0,1-4 0 16,8 2 0-16,-1-3 0 0,2 3 0 0,0-2 0 16,-6-2 0-16,0 1 0 0,2 5 128 0,1-4-128 15,1 4 0-15,-4 0 0 0,0 0 0 0,-3 0 0 0,3 0 0 16,0 0 0-16,2 0 128 0,-2 0-128 0,0 0 0 0,-2-2 0 15,4 2 176-15,5 0-32 0,1-4 0 0,1 2 0 16,-3-3 112-16,0 1 0 0,1 2 16 0,-3 0 0 16,0 2-144-16,-6-2-128 0,0 2 192 0,-3 0-192 15,3 0 0-15,0 0 0 0,0 0 0 0,2 0 0 16,2-5 0-16,-4 3 0 0,-5 0 0 0,5 0 0 16,2-2 0-16,2 2 0 0,0 2 0 0,0-2 0 15,-2-1 208-15,0 3-64 0,0 0-16 0,0 0 0 16,-2 0-128-16,-3 0 0 0,1 3 0 0,2-1-176 15,-2 4 176-15,-5-4 0 0,-4 0 0 0,-2 0 0 0,0 3 0 16,-6-5 0-16,0 0 0 0,-5 2 0 0,0-2 0 0,-3 0 0 16,-3 0 0-16,-3-2 0 0,3 2 0 0,-2 0 0 15,0 0 0-15,0-5 0 0,0 5 0 0,0-2-160 16,2 2 160-16,0 0-160 16,0 0-672-16,0 0-144 0,0 0-32 0,0 0-16160 0</inkml:trace>
  <inkml:trace contextRef="#ctx0" brushRef="#br0" timeOffset="1">8318 14836 10127 0,'-9'-9'896'0,"5"7"-704"0,2-5-192 0,0 3 0 0,-1 0 640 0,3 2 80 0,0 2 32 0,-2-9 0 0,0 1 1504 15,2-3 304-15,-2-4 64 0,4 0 16 0,0 3-832 0,3-5-160 31,-1 6-48-31,4-6 0 0,1 4-608 0,1 0-128 0,3-2-32 0,0 3 0 0,2 3-560 0,0-2-112 16,2 5-32-16,-2 0 0 0,2 1 32 0,-2 3 0 16,4 2 0-16,-2-6 0 0,4 4 112 0,1 2 32 15,1 2 0-15,3 0 0 0,-1 2-32 0,1-2 0 16,1 7 0-16,-1-3 0 0,2 1-272 0,1 1 0 0,1 3 0 31,2 0 0-31,0 1 0 0,4-1 0 0,5 0 0 0,-3 1 0 16,3 3 0-16,-1-2 0 0,5 6 0 0,0-6 0 15,4 4 0-15,2-2 160 0,4 2-160 0,3-2 128 16,3 2 80-16,1-2 16 0,2-2 0 0,2-3 0 16,4-1-32-16,3-3-16 0,1-2 0 0,5 3 0 15,4-7 32-15,2 0 16 0,3 2 0 0,1-2 0 16,1-2-224-16,-3 2 176 0,0-5-176 0,-4 3 160 16,0-2-160-16,3 0 0 0,5 2 144 0,1 0-144 15,4 2 256-15,-5 0-32 0,1 0 0 0,-5 2 0 16,-4 0-32-16,0-2-16 0,5 4 0 0,-1-4 0 15,0-4-176-15,1 4 0 0,1-2 0 0,0 0 128 0,1-1-128 0,-3-1 0 16,1-2 0-16,-3-1 128 0,0 3-128 0,2-2 0 16,3-5 0-16,1 5 128 0,1 2 0 0,-5-5-128 15,3 11 192-15,-5-2-64 0,-6 2 16 0,-3 3 0 16,-1-1 0-16,2 2 0 0,1-2-144 0,-1-1 0 16,4 1 0-16,2-2-176 0,0 2 176 0,0-2 0 15,-6 0 0-15,-3 1 128 0,3 1 48 0,0-4 16 16,0-4 0-16,-1-1 0 0,1 3-192 0,0-4 0 15,-1-3 0-15,-1 1 0 0,-7 4 0 0,-2-5 0 0,-6 3 0 16,-7-1 0-16,-6 7 0 0,-5-4 0 0,-1 2 0 0,-7 2 0 16,-4 0 0-16,-5 0 0 0,-3 0 0 0,-8 2 0 15,-3 2 0-15,-2-4 0 0,-3 4 0 0,-4-1 0 16,0 1 0-16,-2-4 0 0,2 2 0 0,-2 0 0 16,0-2-192-16,0 0-128 0,0-2-32 0,0 2 0 15,-2 0-640 1,-2 2-128-16,-2 0-32 0,-1 5-15152 0</inkml:trace>
  <inkml:trace contextRef="#ctx0" brushRef="#br0" timeOffset="2">25559 7427 911 0,'0'-4'0'0,"0"-3"0"0,0 3 0 0,0 4 0 0,3-4 736 0,-3 0 64 0,0-3 16 0,2-6 0 16,0-2-48-16,0-2 0 0,-2 3 0 0,2 1 0 15,-2-2-64-15,2 8 0 0,-2-3-16 0,0 6 0 16,0 1-48-16,2-1 0 0,-2 2 0 0,3 2 0 0,1 2-160 0,-2 2-32 16,4-1-16-16,1 1 0 0,3 0 80 0,-1 2 32 15,2-3 0-15,1 1 0 0,3 0 16 0,0 0 0 16,2 3 0-16,2-7 0 0,5 0-112 0,1 2 0 31,5 0-16-31,0-2 0 0,4 2-240 0,0 2-64 0,0-4 0 0,0 0 0 0,0-4-128 0,3 2 0 16,-1 0-192-16,-4 0 192 0,0 2-192 0,0 0 192 15,2 0-160-15,-2-4 160 0,0 4-128 0,0 0 128 16,2-3 0-16,-2 1-144 16,2 0 144-16,2-4 0 0,0 1 128 0,2-1-128 15,3 2 0-15,1-3 128 0,1-1-128 0,0 6 0 0,-5-2 128 0,-2 1-128 0,0 3 160 0,1 0-160 16,-5 0 0-16,-3 3 0 16,1 1 0-16,0-4 0 0,-2 4 0 0,2 2 0 0,-3-3 0 0,1 1-160 15,2-4 160-15,2 0 0 16,0-4 0-16,0 1 0 0,2-1 0 0,0 2 0 0,-2-2 0 0,2 0 0 15,-2 1 352-15,0 1 0 0,0 2 0 0,0 0 0 32,2 0-112-32,0-2-32 0,0 2 0 0,2 0 0 0,0 0-208 0,-2-6 0 0,3 4 0 0,-3 0 0 15,0 2 0-15,0-5 128 0,0 3 0 0,0 0 16 16,-2 2 112-16,0-2 32 0,-2 2 0 0,-1-4 0 0,-1 8 96 31,0-4 0-31,-3 0 16 0,1 0 0 0,-3 0-208 0,1 0-64 16,-1 0 0-16,1 0 0 0,-1 0 0 0,3-4 0 15,1 4 0-15,-1 0 0 0,-3 0 48 0,-1 0 0 16,5 4 0-16,-1-4 0 0,2 0 128 0,-5 0 16 16,-2 2 16-16,1-2 0 0,-1 2 32 0,-4-2 0 15,-2 0 0-15,0 2 0 0,-2 3-192 0,-3-5-48 16,1 4 0-16,-3-2 0 0,-1 2-128 0,-1-2 0 0,-2-2 0 16,-1 0 0-16,1 2-128 0,-2-2 128 0,2-2 0 0,-2 0 0 15,5 2-160-15,-5 0 160 0,2-4-208 0,-2 4-7984 16,2-2-1584-16</inkml:trace>
  <inkml:trace contextRef="#ctx0" brushRef="#br0" timeOffset="3">8373 13458 3679 0,'-4'0'320'0,"2"0"-320"0,-1 2 0 0,1-2 0 0,2 0 1024 0,-2-2 144 0,0 2 32 0,-2-4 0 0,-3 0 576 0,1-3 112 0,2-3 32 0,2-1 0 15,2-2-320-15,0-4-48 0,2 2-16 0,2-2 0 16,0 2-256-16,1 0-64 0,1 3-16 0,0 1 0 15,3 0-176-15,-1 5-48 0,3-3 0 0,0 3 0 16,1 2-352-16,-1 2-80 0,2 2-16 0,0-5 0 16,-1 3 0-16,1 4 0 0,2 3 0 0,2-5 0 15,-2 2-144-15,4 0-16 0,0 4-16 0,3-4 0 16,-1 3-224-16,0-1-128 0,5 0 160 0,-1-2-160 16,3 3 0-16,0-5 128 0,-1 2-128 0,3 0 0 15,2-2 0-15,2 2 128 0,3 2-128 0,-1-4 0 16,2 7 384-16,-2-1-32 0,0 0 0 0,3 3 0 15,-1-5-224-15,1 3-128 0,1 3 128 0,-2-3-128 16,3-1 128-16,1-2-128 0,5 0 128 0,0 3-128 0,0-5 128 0,0-4-128 16,-2 2 128-16,1-7-128 0,-1 3 0 0,2-2 0 15,4-3 0-15,0 1 0 0,-4 4 160 0,6-7-32 16,5 5-128-16,4 1 192 0,2-3-192 0,-1 1 0 16,3 1 0-16,3 0 0 0,-3-1 0 0,0 3 0 15,-2-7 0-15,-1 3 0 0,-3-1 144 0,4-1-144 16,2 3 128-16,0 3-128 0,0-2 144 0,2 1-144 15,0 5 160-15,1 0-160 0,3 0 128 0,-4-4-128 0,-6 4 0 0,-2-2 144 16,1-2-144-16,1 4 0 0,-2-5 0 0,-1 5 0 16,1 0 0-16,0-2 0 0,1 2 0 0,1 0 0 15,0 0 0-15,4 0 0 0,4-4 0 0,-2-2 0 16,1-3 0-16,-3-2 0 0,-3 3 0 0,1-3 0 16,2 1 0-16,-2 1 128 0,-2 7-128 0,0-4 128 15,6 4-128-15,-2 2 160 0,0 2-160 0,0 4 160 16,-2-4 32-16,-4 2 16 0,-5 5 0 0,0-3 0 15,1 1-208-15,-1-7 144 0,1 4-144 0,-1-4 128 16,-2 0-128-16,5-4 0 0,1 4 144 0,3-7-144 16,0 3 176-16,-5 2-48 0,3 0 0 0,-7 2 0 15,0 4-128-15,-8 0 0 0,0 5 0 0,-7-1 0 0,1 3 0 16,-7-5 0-16,-3 5 0 0,-3 0 0 0,-7-1 0 0,-2-3 0 16,-4 1 0-16,-2-1 128 0,-3-1-128 0,-2 0 128 15,3-1-128-15,-5-3 128 0,3-2-128 0,-3-2 0 16,0 2 0-16,-2-5 128 0,0 3-128 0,3-4 0 15,-5 2 0-15,2-3 0 16,0 3-864-16,-2-7-96 0,4 3-32 0,-2-1 0 16,0-1-1456-16,1 1-304 0</inkml:trace>
  <inkml:trace contextRef="#ctx0" brushRef="#br0" timeOffset="4">25419 8996 2751 0,'0'-4'256'0,"0"2"-256"0,0 2 0 0,0 0 0 0,0 2 784 0,0-2 112 0,2-2 32 0,0-3 0 0,0 1 704 0,5 0 144 0,-1-3 16 0,0 1 16 16,3 0 112-16,-3-1 0 0,3 3 16 0,-1-5 0 15,1 7-368-15,2-4-80 0,-3 4-16 0,3 0 0 16,-1 2-960-16,1 0-192 0,0 4-32 0,1-2-16 15,3 2-128-15,5-2-16 0,1 3-128 0,2-1 192 16,1-2 224-16,3 2 32 0,3 1 16 0,2-1 0 16,0-2-80-16,0-2-32 0,-2 4 0 0,2-8 0 15,-2 4 0-15,2-2 0 0,0-2 0 0,-3-1 0 16,1 1 0-16,0-2 0 0,0-1 0 0,0 1 0 16,-1 0 0-16,3 1 0 0,-2-1 0 0,0 2 0 0,0 4-160 0,0-5-16 15,2 3-16-15,0 0 0 0,0 0-160 0,-1 2 0 16,6-6 0-16,3 1 128 0,-4 5 128 0,3-6 32 15,1 2 0-15,-4-1 0 0,-6 3 16 0,2 2 0 16,7 0 0-16,-1 2 0 0,0 1-144 0,-4-1-32 16,5 0 0-16,-1-2 0 0,2 2-128 0,3 0 0 15,-3-2 0-15,1 4 0 0,2-4 0 0,-1 0 0 16,3 3 144-16,0-1-144 0,-1 0 224 0,1 2-32 0,2-4 0 0,0 2 0 16,4 2 0-16,2-4-16 15,0 0 0-15,1 0 0 0,3-2-176 0,3-2 192 16,-1 0-192-16,1-3 192 0,2-1-64 0,2-5-128 0,2 0 192 0,-2-2-64 15,-9 5 80-15,3-3 16 0,-1 2 0 0,1 3 0 16,-7 6 16-16,-4 4 0 0,-3 2 0 0,-1-2 0 16,-5 7-240-16,-2-3 0 0,-4 1 128 0,5-1-128 15,1 2 0-15,0-1 128 0,1-1-128 0,-3-2 0 16,-4 1 192-16,-2-3-64 0,-3 0-128 0,-3 0 192 16,-3 2-192-16,-4-4 0 0,-2 5 0 0,-4-3 0 15,-1 2 144-15,-1-2-144 0,-1 2 128 0,-1-1-128 16,-1 1 0-16,-2 0 0 0,1-4 0 0,-3 0 0 0,-2 0 0 15,0-6 0-15,0 1 0 0,0 1 0 16,0 2-736-16,0 0-80 0,0 0-16 0,0 0-16560 16</inkml:trace>
  <inkml:trace contextRef="#ctx0" brushRef="#br0" timeOffset="5">20288 9879 11055 0,'4'-12'976'0,"0"1"-784"0,-1 5-192 0,-3 1 0 0,0 1 1024 0,0-2 176 0,2-9 16 0,0-9 16 0,-2-3 752 0,-2-1 160 16,-3-2 32-16,-3 5 0 0,-1 3-896 0,-3 3-160 15,-3-2-32-15,-2 4-16 0,0 4-192 0,-3 3-48 16,-3-1 0-16,-5 0 0 0,-2 11-528 0,-1 0-112 0,-6 0-32 0,-1 4 0 31,-2 5-576-31,-9 4-112 0,0 2-32 0,-5 4 0 0,1 2 160 0,-4 7 16 0,-5 2 16 0,0 4 0 16,2 2 160-16,7 0 16 0,2 2 16 0,4-1 0 15,7-1 176-15,-1 4-160 0,1 9 160 0,1 2-160 16,5 2 160-16,2 3 0 0,5-3 0 0,-1 7 0 16,2 8 0-16,1 6 128 0,-1 7 0 0,5-4 0 15,2 6 384-15,6-6 64 0,7-7 32 0,6-6 0 16,8-13 224-16,7-2 32 0,4-2 16 0,7-9 0 0,8 0-144 16,8-2-32-16,12 1 0 0,10-1 0 0,2-11-16 15,10 1-16-15,12-3 0 0,8-4 0 16,1-2-160-16,4 3-16 0,-1-3-16 0,-2-2 0 0,-7 2-224 0,1-7-64 15,4 1 0-15,-3-3 0 0,1 1-32 0,0-3-16 16,0 5 0-16,-5-7 0 0,-2 3-144 0,-8-14 0 16,-11-3 0-16,0-12 0 0,1-5-272 0,-5-16 64 15,-13 5 16-15,4-22 0 0,0-14 192 0,1-16 0 16,-1-8 0-16,-6-6 0 0,-2-5 384 0,-9-4 0 16,-6-1 16-16,-10 7 0 0,-7 9-208 0,-11-2-64 0,-8-6 0 31,-11 3 0-31,-11 8-128 0,-10 1 0 0,-9 5 0 0,-8 10 0 15,-11 2-272-15,-6 13 16 0,-7 11 0 0,0 13 0 16,-4 8 256-16,-8 10 0 0,-15 12 0 0,-11 6 144 16,-9 12-144-16,-2 3-144 0,7 10 144 0,6-4-208 15,11 6 208-15,10 3 0 0,9-5 0 0,11 1 0 16,14-3-560 0,7 6-16-16</inkml:trace>
  <inkml:trace contextRef="#ctx0" brushRef="#br0" timeOffset="6">26390 12272 6447 0,'0'-6'576'0,"-2"2"-576"0,0-5 0 0,0 7 0 0,-2-2 592 0,-1-3 16 0,-1-5 0 0,-7-3 0 16,-2-11 0-16,-4-2 0 0,0-1 0 0,-2-1 0 15,1 2 752-15,1 5 160 0,0-3 16 0,-2 3 16 16,-1 2-80-16,-3 3-32 16,-1 1 0-16,1 9 0 0,1 2-432 0,-6 8-96 15,-1 6-16-15,-6 9 0 0,1 9-256 0,-2 8-48 0,4 2-16 0,-5 11 0 16,3 10-96-16,-2 9-32 0,4 9 0 0,4-3 0 0,6 1 576 16,7-3 96-16,9-4 32 0,4 0 0 0,6-4-160 0,6 4-32 15,11 4 0-15,3 0 0 0,8 7-384 0,2-1-96 16,4 5-16-16,2-2 0 15,3-9-304-15,-3-6-160 0,5-15 160 0,-1-6-160 16,7-13 176-16,-2-11-176 0,-4-7 192 0,3-9-192 0,6-12 368 0,1-10-48 16,2-5 0-16,1-14 0 0,1-11-64 0,-2-10 0 15,3-7-16-15,-3-13 0 0,-6-6-16 0,-6-3 0 16,-5 1 0-16,-8 2 0 0,-7 8-48 0,-8-10-16 16,-4 0 0-16,-7-9 0 0,-4 2-160 0,-4 5 0 15,-7 10 0-15,-4 7 0 16,-6 1 0-16,-9 8 0 0,-4 5 0 0,-4 9 0 0,4 13 0 0,-7 0 0 0,-3 6 0 15,-5 4 0-15,-2 9 0 0,-3 5 0 0,7 7 0 0,-2 5 128 16,3 5 48-16,1 5 0 0,-2 5 0 0,7 6 0 16,3-1-176-16,3 7 0 0,7 1 0 0,1-5-12608 15,9 3-2496-15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0:24.14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20403 2139 11967 0,'4'0'1072'0,"0"-4"-864"0,-1 4-208 0,-3 0 0 0,0 0 1680 0,0 0 304 0,2-3 48 0,0 1 16 16,2 0 512-16,0 2 128 0,3-6 0 0,-3-1 16 0,0 3-1392 0,3-7-288 16,-3 1-48-16,0-5-16 0,0 2-192 0,1-4-32 15,-5 2-16-15,0-6 0 0,-2 6-80 0,-3-2-32 16,-1 0 0-16,-1 0 0 0,-3 0-400 0,-1-2-80 16,1 6 0-16,-3-2-128 15,0 7 0-15,0 3-352 0,-2-5 48 0,-2 10 16 16,0 2-80-16,-4 6-16 0,0 3 0 0,-3 0 0 15,1 8 384-15,-3 2 0 0,1 9 0 0,1 4 0 16,5 4-208-16,0 5 80 0,6-3 128 0,0 3-208 0,7-5 208 16,2 0 0-16,2 5 0 0,2-9-144 0,8-2 144 0,3-6 0 15,6-5 0-15,2-8 0 0,6-7 0 0,3-8 0 16,2-4 0-16,0-7 0 0,0-4 192 0,-1-2-16 0,-1-5-16 0,0-1 0 16,-1-5 112-16,-3 0 32 0,-3-2 0 0,-4-6 0 15,0 2-304-15,-8 1-192 0,-3-1 16 0,-2 2 16 16,-1 7 160-16,-3 1 0 15,0 3 0-15,-3-1 0 0,1 9 0 0,0 0 0 16,0 5 0-16,2 5-128 0,-2 5-128 16,2 9-32-16,2 2 0 0,2 10 0 0,3 7 288 0,-1 6 0 15,3 15 0-15,1 4 0 0,3 6 224 0,0 1-48 16,-3-9-16-16,3 7 0 0,4 3 48 0,-2 7 16 16,4 9 0-16,1 6 0 0,-6 2-224 0,-1 3 144 15,-4-3-144-15,-5-6 128 0,-4-13-128 0,-2-13 0 16,-4-9 0-16,-5-5 0 0,-4-7 0 0,-4 0 0 15,-5-5 0-15,-3 1 128 0,-1-11 304 0,0-2 48 0,5-2 16 0,-5-5 0 16,-2-1-288-16,-4-5-48 0,0-2-16 0,2-2 0 31,9-3-528-31,-3-1-128 0,-1-5 0 0,3-8-16304 0</inkml:trace>
  <inkml:trace contextRef="#ctx0" brushRef="#br0" timeOffset="1">21187 1932 4607 0,'-7'-15'400'0,"3"5"-400"0,0-1 0 0,0 5 0 0,1-1 1328 0,1 5 176 0,-2 0 32 0,0 0 16 0,-1-7 688 0,-3 3 128 15,-5 0 16-15,-4-1 16 0,-2 7-320 0,0 7-64 16,0 3-16-16,-3 9 0 0,1 5-128 0,-2 10-16 15,1 0-16-15,-1 13 0 0,4-2-1008 0,2-1-208 16,6 3-48-16,3-9 0 0,8 1-576 0,4-1 0 16,4-6 0-16,7 0 0 0,4-4-256 0,7-11-80 0,4 0-16 0,2-9-9696 31,6-1-1920-31</inkml:trace>
  <inkml:trace contextRef="#ctx0" brushRef="#br0" timeOffset="2">21932 1885 4607 0,'-2'-17'400'0,"0"5"-400"0,0 1 0 0,-2 2 0 16,1 7 2624-16,-1 0 448 0,0 2 96 0,-5-2 16 15,-3 0 272-15,-8 2 48 0,-3 0 16 0,-9 2 0 16,-4 9-2112-16,0 4-400 0,-1 6-96 16,-3 2-16-16,-3 7-192 0,3 4-64 0,2 5 0 0,6-1 0 15,6 0-160-15,9-6-32 0,6 2-16 0,7-2 0 16,6 0-208-16,5-4-32 0,5-5-16 0,5-4 0 15,0-2-176-15,5-4 0 0,5-4 0 0,1-7 0 16,4-4 0-16,0-9 320 0,2-8-48 0,0 0 0 16,-2-11-32-16,2-4-16 0,-2-5 0 0,-2-3 0 0,-2-1-224 0,-7 5 0 15,-4 2 0-15,2-7 0 0,0-6-192 0,1-8-16 16,-3-1-16-16,0-1 0 16,0-5-288-16,-2 2-64 0,-1 5-16 0,-3 3 0 15,-2 8-720-15,-3 5-144 0,-2 11-16 0,-4 3-16 16,-2 7 512-16,-6 10 96 0,-3 8 32 0,-2 6 0 0,-4 9 1488 0,0 8 288 0,-2 0 64 0,4 7 16 15,-2-2 80-15,4 10 32 16,3 11 0-16,-1 12 0 0,5 7-96 0,1 7-32 0,1 7 0 0,2 3 0 16,4 3-672-16,-2-5-144 0,2-11-32 0,2-8 0 15,3-9-144-15,3-9 0 0,5-7 0 0,2-10 0 16,3-14-288-16,3-4-96 0,5-9 0 0,-1-7-16304 16</inkml:trace>
  <inkml:trace contextRef="#ctx0" brushRef="#br0" timeOffset="3">22776 1113 14735 0,'-7'4'1312'0,"-1"4"-1056"0,1 1-256 0,3-1 0 0,0 3 720 0,-5 0 96 0,-6 12 16 0,-8 13 0 0,-9 15 2048 0,-2 13 432 15,0 2 80-15,6 0 0 0,5 2-1312 0,6 5-272 0,4-3-48 0,9-2-16 16,2 5-736-16,6 1-160 0,0 5-16 0,2-9-16 16,1 0-496-16,1-8-112 0,3-7-16 0,0-6 0 31,-1-6-192-31,1-5-240 0,4-4 48 0,-2-4-11520 16,2-2-2320-16</inkml:trace>
  <inkml:trace contextRef="#ctx0" brushRef="#br0" timeOffset="4">22889 2069 6447 0,'0'-3'576'0,"0"1"-576"0,0 0 0 0,0 2 0 0,0 0 784 0,0 0 48 0,-3-4 16 0,3 2 0 0,-2 0 1392 0,0 0 288 16,0 2 48-16,2 0 16 0,0 0-992 0,0 0-208 16,0 0-48-16,0 0 0 0,0 0-304 0,0 0-64 15,0 0-16-15,0 0 0 0,-28 21 256 0,26-19 64 16,2 2 0-16,0-4 0 0,0 0-544 0,0 0-96 16,0 0-32-16,2 0 0 0,-2 0-352 0,0 0-64 15,0 0 0-15,0 2-16 0,0-2-176 0,0 0 0 16,0 0 144-16,0 0-144 0,0 0 0 0,0 0 0 15,0 0 0-15,0 0 128 0,0 0-128 0,0 0 0 16,0 0 0-16,0 0 128 0,0 0-128 0,0 0 192 0,0 0-64 0,0 0 0 16,0 0-128-16,0 0 176 0,0 0-176 0,0 0 192 15,0 0-192-15,0 0 0 0,0 0 0 0,0 0 0 16,0 0 0-16,0 0 0 0,0 0 0 0,0 0 0 16,0 0 0-16,0 0 0 0,0 0 0 0,0 0 0 15,0 0 0-15,0 0 0 0,0 0 0 0,0 0 0 16,0 0 0-16,0 0 0 0,0 0 0 0,0 0 0 15,0 0 0-15,0 0 0 0,0 0 0 0,0 0 0 16,0 0 0-16,0 0 0 0,0 0 0 0,0 0 0 0,0 0 0 16,0 0 0-16,0 0 0 0,0 0 0 0,0 0 0 0,0 0 0 15,0 0-128-15,0 0 128 0,0 0 0 0,0 0-144 16,0 0 144-16,0 0 0 16,0 0-144-16,0 0 144 0,0 0 0 0,0 0-144 0,0 0 144 0,24-25 0 15,-24 23 0-15,0 2 0 16,0 0-272-16,2 2-80 0,-2-2-16 0,0 0 0 15,2 0-848-15,-2 0-160 0,2 2-32 0,-2-2-16 16,2-2 640-16,-2 2 128 0,0 0 16 0,0 0-7488 16,0 0-1488-16</inkml:trace>
  <inkml:trace contextRef="#ctx0" brushRef="#br0" timeOffset="5">22833 2013 8287 0,'0'-8'736'0,"2"1"-592"0,0 3-144 0,-2 2 0 0,0 2 736 0,0 0 112 0,0-9 32 0,3 3 0 0,-3-3 1200 0,2 5 240 0,0 0 48 0,-2 8 16 16,0 7-672-16,2 0-144 0,-2 8-32 0,0 6 0 16,0-1-480-16,2 3-96 0,0 5-32 0,0 0 0 15,-2 2 256-15,5-4 48 0,-3 0 16 0,2 2 0 16,-2 0-640-16,0 2-128 0,2 2-32 0,-1-8 0 16,-1-5-448-1,0 0 128-15,0-5-128 0,-2-1 0 0,2-11 0 0,-2-2 176 16,2-2-176-16,-2-4 160 0,0-2 432 0,-2-2 96 0,2-5 16 0,0-4 0 0,-2-2-256 0,2-4-64 31,0-3 0-31,0-3 0 0,0-1-256 0,0-2-128 16,2 2 128-16,-2 1-128 0,0-1 0 0,2 0-144 15,0 1 0-15,1-5 0 0,3 6-144 0,0-1-32 16,3-1 0-16,-1 2 0 0,5-1 32 0,0 3 0 16,0 3 0-16,2 0 0 0,2 2 48 0,0 4 16 15,0 0 0-15,0 4 0 0,0 3 48 0,0 5 16 0,0 3 0 16,-2 9 0-16,2 2 160 0,-2 6 0 0,0 4 0 0,0 7-128 15,-5 1 128-15,1 8 0 0,0 5 160 0,-5-4-160 16,-2-3 160-16,0 1-160 0,-1-2 160 0,-1 0-160 16,-2 2 160-16,0-8-160 0,0-1 160 0,0 1-160 15,-2 2 0-15,2-2 128 0,-3-11-128 0,3-7 0 16,0-3 0-16,0-3 0 0,0-4 0 0,-2-7 0 16,2 3 208-16,0-6-48 0,0-7-16 0,-2 0 0 15,2-5 480-15,0-3 80 0,0-3 32 0,2 0 0 16,0 1-464-16,3-5-80 0,-1 0-32 0,0 0 0 15,5 0-160-15,-3 2-256 0,5-2 64 0,-1 5 16 16,5-1-368-16,0 0-80 0,2 7-16 0,0 4 0 16,0 4-224-16,3 7-48 0,-3 4-16 0,2 2 0 15,-2 8 384-15,-2 5 80 0,0 4 16 0,-1 4 0 0,-1 7 592 0,-2 2 128 16,0 2 32-16,-5-5 0 0,2-1 16 0,-3-3 0 16,1 7 0-16,1 0 0 0,-1 0-64 0,0-3 0 15,-1 1 0-15,1-7 0 0,-2-2-256 0,0 1 0 16,1-1 0-16,-1 0 0 15,0-2-1264-15,-2-2-208 0,0 2-32 0,3-6-12624 0</inkml:trace>
  <inkml:trace contextRef="#ctx0" brushRef="#br0" timeOffset="6">23877 2230 13823 0,'0'2'1216'0,"2"3"-960"0,0-5-256 0,-2 2 0 0,0 2 736 0,0 0 96 0,0 3 32 0,2 8 0 15,-2 2 1152-15,0 4 224 0,0 0 64 0,0 7 0 16,0-5-896-16,0 3-192 0,0-5-16 0,0 3-16 0,0-3-1184 0,2-4 0 16,0 2-256-16,3 0-12672 15</inkml:trace>
  <inkml:trace contextRef="#ctx0" brushRef="#br0" timeOffset="7">24137 2013 11055 0,'2'4'976'0,"0"3"-784"0,2-5-192 0,-4 2 0 15,0 7 976-15,2-5 160 0,3 9 16 0,-1 9 16 16,4 8 1120-16,1 6 208 15,-1 0 64-15,-1-2 0 0,-1-2-800 0,-4 0-160 16,3-4-16-16,-3-2-16 0,-2 0-1072 0,0-7-224 0,2 0-32 0,-2-2-16 16,0-6-224-16,0 0 128 0,2-9-128 15,-2-2 0-15,2-2 0 0,0-6 0 0,0 0 0 0,0-5 0 16,3-4 320-16,-1-2-16 0,0 0-16 0,1-9 0 16,-1 5-448-16,2-7-96 0,1-1 0 0,1-3-16 15,1-7 32-15,-1 1 16 0,5 0 0 0,-2-3 0 16,1 7-96-16,3-2-32 0,0 6 0 0,2 3 0 0,-2 5 16 0,0 5 0 15,0 7 0-15,0 3 0 0,0 7 336 0,0 2 0 16,0 9 192-16,-3 0-64 0,3 10 464 0,-4 2 96 16,0 9 16-16,-5 0 0 0,0 0-128 0,1 2 0 15,-3 0-16-15,0-2 0 0,0 2-240 0,1-2-64 16,-1 0 0-16,0 0 0 0,1-4-256 0,-1-3 0 16,2 3 0-16,-2-11 0 15,3-2-176-15,-3-5-144 0,0-1-16 0,1-5-9472 16,-3-4-1904-16</inkml:trace>
  <inkml:trace contextRef="#ctx0" brushRef="#br0" timeOffset="8">24720 1291 12895 0,'-2'-8'1152'0,"2"4"-928"0,2 4-224 0,0-5 0 0,1 5 496 0,-1 0 48 0,2 5 16 0,2-3 0 0,7 6 2128 0,6 3 448 0,5 8 64 0,3 7 32 0,-1-1-1216 0,0 5-240 16,-1 6-48-16,1 3-16 0,1 5-480 15,-1 5-80 1,-1 7-32-16,-1 1 0 0,-3 5-256 0,-2 6-48 16,-2 2-16-16,-4 5 0 0,-2 3-528 0,-5-1-96 15,-4 0-32-15,-4-7 0 0,-2 0-144 0,-5 7 0 0,-5 0 0 0,-4-1 0 0,1-6 0 0,-2-10 0 31,0-7 0-31,0-8 0 0,2-13 0 0,0-9 0 0,2-1 0 0,0-10 0 16,2 1 0-16,3-6 0 16,3-5 0-16,3-4-17792 0</inkml:trace>
  <inkml:trace contextRef="#ctx0" brushRef="#br0" timeOffset="9">25617 2009 15663 0,'0'0'1392'0,"2"-2"-1120"0,0 2-272 0,0 0 0 0,3 0 1264 0,-1-2 192 0,4 0 32 0,5 2 16 0,6-7 1408 0,7 3 288 16,4 0 48-16,2-1 16 0,2 1-1584 0,0 0-304 16,0 4-64-16,-2-4-16 0,-2 1-768 0,-5 3-144 15,1 0-48-15,-5 3 0 16,-2 1-976-16,-6 0-192 0,-2 5-32 0,-7 6-15456 0</inkml:trace>
  <inkml:trace contextRef="#ctx0" brushRef="#br0" timeOffset="10">25604 2394 23039 0,'-8'0'1024'0,"3"0"192"0,5 0-960 0,0 0-256 0,3 0 0 0,-1-4 0 15,2 4 1904-15,2-2 336 0,7-2 64 0,4-5 0 16,11 3 192-16,0-3 48 0,3 1 0 0,-1 1 0 16,0 1-1728-16,0 4-352 15,2 0-64-15,-2 4-16 0,0 0-560 0,-3 4-112 0,-1 1-32 0,-1 3-17984 16</inkml:trace>
  <inkml:trace contextRef="#ctx0" brushRef="#br0" timeOffset="11">26916 2003 10127 0,'2'-5'896'0,"1"3"-704"0,-1 0-192 0,-2 0 0 0,0 2 1616 0,0 0 304 0,2-4 48 0,0-3 16 0,2 1 368 0,-2-3 80 0,0 1 0 15,1 4 16-15,-3-7-800 0,0 2-176 0,0 3-16 16,-5 0-16-16,3-1-320 0,-2 3-64 0,-2 2-16 0,-1 0 0 16,-1 0-496-16,-3 2-96 0,-2 0-32 0,0 2 0 15,-4 2-416-15,-2 0 0 0,-2 3 0 0,0 1 0 16,-3 5-144-16,-1-2 144 0,1 6-192 0,1 0 192 16,1 2 0-16,3 0-128 0,0 2 128 0,6-2 0 15,3-2 0-15,1 0 0 0,5-2 0 0,2-2 0 16,2 0 0-16,0-2-128 0,2-1 128 0,2-1 0 15,3-3 0-15,1-2 0 0,1 3 0 0,1-5 0 16,5 0 0-16,0 0 176 0,4 2-48 0,3-8-128 16,-3 4 464-16,4 0-16 0,-2 0 0 0,1 0 0 0,-3 4-256 15,0-1-64-15,0 1-128 0,-2 0 192 0,-2 2-192 0,0 5 0 16,0 0 0-16,-4-1 0 16,-1 7 0-16,-3 0 0 0,-5 3 0 0,-2 3 0 0,-2-2 0 0,-3-4 0 15,-3 5 144-15,-1-1-144 0,-1-2 192 0,-3 2-32 16,-2 1-16-16,0-3 0 0,0-6-144 0,0-1 128 15,3-1-128-15,-3-2 128 0,4-7-128 0,0 0 0 16,1-2 0-16,-3-2 0 0,4 0-192 0,1-3 0 16,-3 1-16-16,3-2 0 15,1 1-1216-15,1 3-240 0,0 0-64 0,1 0 0 16,1 2-992-16,4-2-208 0</inkml:trace>
  <inkml:trace contextRef="#ctx0" brushRef="#br0" timeOffset="12">27329 1971 11055 0,'-2'-5'976'0,"2"-1"-784"0,0 2-192 0,0 4 0 0,0 0 1056 0,-2-2 160 0,0 2 48 0,0-5 0 15,0 5 1552-15,-2 5 304 0,1 1 64 0,3-6 16 16,-4 34-1600-16,4-8-304 0,2 6-64 0,0-3-16 15,3 5-128-15,-1 0-48 0,2-4 0 0,1 0 0 0,1 0-448 0,-1 0-80 16,-1-7-32-16,-2 3 0 0,3-5-224 0,-3-2-64 16,0-2 0-16,-2-2 0 0,0-4-192 0,1-3 128 15,-1-1-128-15,-2-7 0 0,0 0 128 0,0-5-128 16,-2-1 0-16,2-3 144 0,0-1 240 0,0-3 32 16,0-4 16-16,0-4 0 0,0 4-256 0,2-9-48 15,0 3-128-15,4-5 192 0,1 0-192 0,3-1 0 16,1-1 0-16,2-2 0 0,2 2-144 0,-3 2-128 0,3 5-32 15,0 2 0 1,0 6-336-16,-2 2-80 0,2 4-16 0,0 5 0 16,0 2 128-16,0 2 32 0,2 6 0 0,-3 3 0 0,-1 8 320 0,2 4 80 0,-2 1 16 0,-2 5 0 15,-3 1 160-15,1 0-128 0,-3 1 128 0,0-3-128 16,1-1 128-16,-3 1 0 16,2 2 0-16,-3-5 0 0,1 5 0 0,0-3 0 0,-2-10 0 0,0 0 0 15,-2 0 0-15,0-4 192 0,3-3-32 0,-1-1-16 16,-2-5 240-16,0 2 32 0,0-4 16 0,0-4 0 15,0 2 208-15,-2-7 32 0,2 1 16 0,0-3 0 16,0 11-368-16,0 0-80 0,2-49-16 0,0 28 0 16,0-5-224-16,2-2 0 0,5 1 0 0,-3-9 0 15,5 6-192-15,-1-6 64 0,3 1 128 0,2 8-208 16,-2 6-176-16,2-1-16 0,2-1-16 0,0 8 0 0,2 0 144 0,0 6 16 16,0 5 16-16,0 0 0 0,1 8 240 0,-1-2 192 15,0 7-48-15,2 4 0 0,-2 4 240 0,-1 4 32 16,-6 5 16-16,1-5 0 0,-2 6-240 0,-3-3-32 15,1 1-16-15,-3-1 0 0,1 1-144 0,-3-3 0 16,0 1 0-16,2 3 0 0,-1-5-160 0,-3-2-16 0,2-2 0 16,-2 2 0-1,2-4-1184-15,-1 0-240 0,1-2-64 0,-2 4-13440 0</inkml:trace>
  <inkml:trace contextRef="#ctx0" brushRef="#br0" timeOffset="13">28863 2090 24879 0,'0'-11'1088'0,"2"5"256"0,2-1-1088 0,3 3-256 0,-1-2 0 0,-2 4 0 0,5 0 2336 0,4-5 416 0,8 3 64 0,9-7 32 0,4 1-1408 0,0 3-288 15,2 1-48-15,-2 2-16 0,0 4-800 0,-6 0-160 0,0 2-128 0,-5 6 144 32,-1-6-848-32,-5 7-160 0,-3-7-32 0,-3 4-16 15,-2 3-960-15,-5-7-192 0,-2 0-48 0,-2 0-7296 16,-6-2-1472-16</inkml:trace>
  <inkml:trace contextRef="#ctx0" brushRef="#br0" timeOffset="14">28995 1845 27759 0,'2'-6'608'0,"-2"3"128"0,2 1 32 0,0 2 0 0,1 2-608 0,-3 1-160 0,0 3 0 0,2 0 0 16,0 9 1792-16,2 7 336 15,0 10 64-15,-1 4 16 0,-1 6-848 0,0 1-160 0,2-1-48 0,-2-3 0 16,2-1-528-16,3-6-112 0,-1 2-32 0,1-6 0 15,1-1-336-15,3-1-144 0,-3-7 128 0,5 0-18656 16</inkml:trace>
  <inkml:trace contextRef="#ctx0" brushRef="#br0" timeOffset="15">29783 1632 5519 0,'0'-4'496'15,"0"0"-496"-15,2 1 0 0,-2-1 0 0,2 4 1360 0,1-2 176 0,-1-2 48 0,2-3 0 0,4-3 1552 0,3-1 304 0,0 1 64 0,4-1 16 16,-3 2-1088-16,1 3-192 0,2 4-64 0,-2-2 0 16,2 8-704-16,-2 2-160 0,-1 5-32 0,1 6 0 15,-4 0-560-15,-1 8-112 0,-4 3-32 0,1 8 0 16,-5 9-304-16,-5 6-64 0,1 7-16 0,-4 1 0 15,1 7 0-15,1 0 0 0,0-4 0 0,-1-5 0 16,7-8-48-16,0-4-16 0,4-7 0 0,3-1 0 16,6-10-128-16,1 1 0 0,8-7 0 0,3-4 0 15,3-2 208-15,0-6-32 0,2-1-16 0,-3-6 0 16,-1-2-160-16,-1-2 0 0,-3 2 0 0,-3-8 0 16,-2 6-176-16,-2-7-112 0,0 3-32 0,-9 4 0 15,-2-5-1200-15,-2 5-240 0</inkml:trace>
  <inkml:trace contextRef="#ctx0" brushRef="#br0" timeOffset="16">29749 2118 17503 0,'-19'4'1552'0,"8"-4"-1232"15,3 0-320-15,3 0 0 0,3 0 960 0,2 0 128 16,0 0 16-16,2 0 16 0,3 0 1248 0,5 0 256 0,10 0 64 0,5-9 0 15,7 3-1200-15,2-5-224 0,0 5-48 0,2-5-16 16,1 5-1040-16,1-5-160 0,-2 7 0 0,-4-2-192 31,2 6-2224-31,-4 0-432 0</inkml:trace>
  <inkml:trace contextRef="#ctx0" brushRef="#br0" timeOffset="17">30469 1958 11919 0,'6'0'256'0,"-3"0"48"0,-1 6 16 0,0-6 32 0,0 2-352 0,-2 3 0 0,0 1 0 0,2 9 0 0,2 6 2832 0,1 9 496 16,-3 8 112-16,0 3 16 0,0 1-1744 0,0-1-352 15,0 1-64-15,-2-3-16 0,2-5-32 0,0 2-16 16,-2-8 0-16,3-5 0 0,1 3-320 0,-2-5-64 15,2-4-16-15,1-2 0 0,-1-5-464 0,-2-3-112 16,2-3 0-16,3-2-16 0,-3-2-80 0,2-4-16 16,1-2 0-16,-1-5 0 0,0-2-144 0,-1-2 160 0,1-2-160 0,-2-4 160 15,3-2-160-15,-1-3 128 0,0-8-128 0,1 2 128 32,3 0-128-32,1-6 0 0,4 2 0 0,0-1 128 15,2 3-512-15,0 0-96 0,-2 4-32 0,2 5 0 16,-2 4-208-16,0 4-48 0,-2 6-16 0,-1-2 0 0,1 9 656 0,0-3 128 15,0 7 0-15,-3 7 0 0,3-1 752 0,-4 9 96 16,-1 4 32-16,1 7 0 0,-5 8-176 0,0 4-48 0,0-8 0 0,-1 0 0 16,-1 2-432-16,2 0-96 0,2 0 0 0,3 0-128 15,4-3 208-15,2-3-64 0,2-3-16 0,2-6 0 16,4-2 0-16,5-4-128 0,2 0 192 0,0-9-64 16,2 0-128-16,-5-4 0 0,1 0 0 0,-3-3 0 15,3 1-672-15,-2-2-160 0,-1-1-48 0,1 1 0 16,-1 0-1296-16,1-3-256 0,-3 3-48 0,1-5-16 0</inkml:trace>
  <inkml:trace contextRef="#ctx0" brushRef="#br0" timeOffset="18">31117 3180 15663 0,'0'-2'1392'0,"2"2"-1120"0,0-5-272 0,0 3 0 0,0 0 1040 0,2 0 160 0,5-6 16 0,4-1 16 0,6-2 1600 0,4-4 320 15,5 1 64-15,2 1 16 0,-3-4-1152 0,-1 6-224 16,2-4-64-16,-1 2 0 16,-3 3-864-16,-1 1-176 0,-4-1-48 0,1-1 0 15,-3 2-400-15,-3-1-96 0,-3 3-16 0,0-1 0 16,-3 4-192-16,-1 2 0 0,-1 2-144 0,-2-5 144 15,-2 10 0-15,-2-3 0 0,3 6 0 0,-6 3 0 16,3-1 0-16,-2 3 0 0,0 2 0 0,2 6 0 0,0-4 0 0,2 7 0 16,0 4 128-16,3 1-128 0,1 1 0 0,0 0 0 15,3-2 0-15,2 4 0 0,-1 4 0 0,3 0 0 0,0 7 0 16,-2-5 0-16,1 7 0 0,-3-1 0 16,1 7 0-16,-3 0 0 0,-3 3 0 0,-2-10 0 0,0 1 0 0,-2-7 0 15,-2-1 0-15,-2-12 0 0,0-1 0 0,-3-7 0 16,1-2 0-16,-3-5 0 0,1-1 0 0,-5-1 0 15,0-1 192-15,3-1 16 0,-3-2 16 0,2 0 0 16,-4-1-48-16,-2 1-16 0,2-2 0 0,-2-2 0 16,0 2-160-16,0-2 0 0,2 7 0 0,0-7 0 15,1 0 0-15,-3 0 0 0,-1 0 0 0,1 0 0 16,3 2-192-16,-6 2-128 16,1 0-32-16,0 3 0 0,0 1-784 0,0 1-144 0,0 1-48 0,1-1 0 31,1-1-1248-31,3 1-256 0</inkml:trace>
  <inkml:trace contextRef="#ctx0" brushRef="#br0" timeOffset="19">31059 3765 25791 0,'-6'-6'1152'0,"3"2"224"0,3 4-1104 0,3-7-272 0,-1 5 0 0,0 0 0 0,4-4 2480 0,5 1 432 0,4-5 96 0,8-5 0 16,5-2-1200-16,2 0-240 0,0 0-48 0,-3-2-16 16,3 2-1040-16,-2-1-208 0,2 1-32 0,2 0-16 15,-3-2-208-15,3 2-256 0,0 0 48 0,2 2-12384 16,-2 3-2464-16</inkml:trace>
  <inkml:trace contextRef="#ctx0" brushRef="#br0" timeOffset="20">31834 3431 911 0,'0'-15'0'0,"0"7"0"0,0 1 0 0,0-1 0 0,0 6 2368 0,0-3 384 0,2 5 64 0,-2-2 32 0,3-2 416 0,1-2 64 16,0 6 32-16,0 0 0 16,1 2-1104-16,1 6-208 15,-2 5-64-15,3 4 0 0,-1 4-448 0,3 5-112 0,-1 6-16 0,1 2 0 16,1 4-864-16,1-4-176 0,0-2-48 0,-3 0 0 16,1 0-144-16,-3-4-48 0,0-7 0 0,-1 0 0 15,-1-2 0-15,0-6 0 0,-2 0 0 0,-2-7 0 16,2 1-128-16,1-5 0 0,-3-2 144 0,0-2-144 15,-3 0 288-15,1-5-16 0,0-3 0 0,0-1 0 16,-2 0-144-16,-1-6-128 0,1-2 192 0,-2 0-192 16,4-2 0-16,0-1 0 0,-1 1-240 0,3-2 80 15,3-3 160-15,-1-2-208 0,2 1 80 0,0-5 128 16,3-2-272-16,-1 2 64 0,0 2 16 0,3 2 0 16,-1 5-16-16,1 2 0 0,2 4 0 0,-3 4 0 0,3 2 16 15,-3 3 16-15,1 6 0 0,-1-1 0 16,-1 6 176-16,-1 3-128 0,1 0 128 0,1 5-128 0,1 4 128 0,-1 2 192 15,3 4-32-15,-3 0-16 0,1-1 208 0,-1 1 32 16,3 4 16-16,-3 3 0 0,3-4-256 0,-2 1-144 16,-1-1 160-16,1-3-160 0,-3-2 0 0,-2-2 128 15,1 0-128-15,-3-6 0 0,-2-1 0 0,0-3 0 16,0-3 0-16,-2-2 0 0,-1 2 0 0,1-8 0 16,0 2 0-16,-2-2 0 0,2-1 384 0,0-3-32 0,0-1 0 0,-1-5 0 15,1 1-176-15,0-4-48 0,2-5 0 16,0 1 0-16,2-2-128 0,0 1 0 0,1-3-192 15,1 1 192-15,0-5-192 0,2 1 192 0,3 5-160 0,-1-1 160 16,-1 9-320-16,1-2 16 0,3 7 16 0,0-1 0 16,-3 5 288-16,3 1-128 0,-1 5 128 0,3 2 0 15,2 3 0-15,-2 1 224 0,2 5-16 0,0 4 0 16,-2 0-16-16,-3 4-16 0,1 2 0 0,0 5 0 16,-3 1 0-16,1 3 0 0,-1 0 0 0,-2 0 0 15,3-1-176-15,0-1 0 0,-3 0 0 0,0-7 128 16,1 0-480-16,-1-4-96 0,0-6-32 0,1 2 0 15,-3-3-1824-15,2 1-352 0</inkml:trace>
  <inkml:trace contextRef="#ctx0" brushRef="#br0" timeOffset="21">32833 3548 9215 0,'-2'0'816'0,"0"0"-656"0,2 0-160 0,0 0 0 0,2 0 2592 0,-2 0 480 0,0 0 112 0,2 2 16 16,0 7-192-16,3-5-16 0,1 9-16 0,-2-3 0 15,3 5-1120-15,-3-2-208 16,0 4-48-16,0 2-16 0,-4 0-816 0,0 7-144 0,-2-3-48 0,-2 3 0 15,0 4-448-15,-5 0-128 0,1-3 0 0,-1-5 0 16,5-5-640-16,-2-3-128 0,3-1-48 16,1-6-15808-16</inkml:trace>
  <inkml:trace contextRef="#ctx0" brushRef="#br0" timeOffset="22">32003 3480 6447 0,'2'-9'576'0,"0"1"-576"0,0 6 0 0,-2-5 0 0,2 5 1856 0,-2 0 272 0,0-8 48 0,4-1 16 0,1-6 816 0,1 0 144 16,-2 4 48-16,-2 5 0 0,1 1-1136 0,-1 3-208 16,-2 4-64-16,0 4 0 0,0 7-512 0,-2 2-96 15,-1 4-32-15,1 4 0 0,-2 4-640 0,0 5-128 16,-1 2-16-16,1 2-16 0,-4 7-224 0,-1-1-128 16,-4 3 128-16,1-1-128 0,-3-1 0 0,0-1 144 15,-2 1-144-15,2-7 0 16,4-4 0-16,7-13 0 0,2-5 0 0,6-3 0 0,5-9 0 0,5-7 0 0,8-7 0 0,5-8 0 31,5-5-576-31,5-10-64 0,-3-1 0 0,2-2-16 0,2-5 304 0,-6 4 64 0,-2 7 16 0,0-2 0 16,0 2-16-16,2-4 0 0,2 0 0 0,-4-1 0 15,-5 14 1008-15,-1 1 208 0,-1 1 32 0,-2 4 16 16,-6 4-112-16,-4 6-32 0,-3 7 0 0,-3 2 0 16,-3 4-576-16,-2 7-128 0,-7 4-128 0,-5 13 176 15,-5 10-176-15,-5 4 0 0,-1 7 0 0,-5 3 128 16,0 7-128-16,3 1 0 0,1-5 0 0,5-4 0 15,6-4 0-15,9-7 0 0,2-5 0 0,6-10 0 16,5-1 0-16,1-14 0 0,8-3 0 0,5-7 0 0,7-7-240 0,2-8-16 16,2-4-16-16,2-4 0 31,-2-1-128-31,2-3-32 0,3-7 0 0,-3 2 0 0,-2 0-336 0,-4 0-80 0,0 0-16 0,-5 4 0 16,-4 5 704-16,-4 4 160 0,-4 2 0 0,-6 8 0 15,-1 5 544-15,-4-1 96 0,-2 5 32 0,-4 5 0 0,0 5-16 0,-5 3 0 16,1 6 0-16,-5 7 0 0,0 4-432 0,-4 4-96 15,0 8 0-15,0-8-128 0,0 3 0 0,4-10 0 16,2-3 0-16,3-7-192 16,4-5-384-16,-1-5-80 0,3-3-16 0,0-6-10704 0,2 0-2128 15</inkml:trace>
  <inkml:trace contextRef="#ctx0" brushRef="#br0" timeOffset="23">32254 2522 19343 0,'2'-2'1728'0,"-2"-5"-1392"0,2 5-336 0,-2 0 0 0,0 0 1360 0,0 2 208 0,-2-4 32 0,2 0 16 0,-2-3 1248 0,-2 1 240 0,-5 2 48 0,1-3 16 16,-5 7-2064-16,0 2-400 0,-2 5-96 15,-2 1-16-15,0 3-320 0,0 2-64 0,-2 6-16 0,-2 0 0 16,1 2-192-16,1 5 144 16,2-3-144-16,0 3 128 0,4 1-128 0,5-5 0 0,4 1 0 0,1-2 0 15,3 1 0-15,5-5 0 0,-1 0 0 0,4-2 0 16,1 0 0-16,4-5 0 0,0 3 0 0,4-2 0 15,6-5 0-15,0 0 240 0,5-1-64 0,0-5-16 16,2 0 48-16,-1 0 16 0,6-2 0 0,-4-1 0 16,-3 3-224-16,0 0 128 0,-3 3-128 0,-5 3 0 15,-3 0 0-15,-9 5-336 0,-1 0 48 0,-7-1 16 16,-3 1-352-16,-3 0-64 0,-7 6-16 0,-2-5 0 16,-4 3 704-16,-2 0 0 0,2-2 0 0,-5 2 176 0,1 2 16 0,-3-4 16 15,3 2 0-15,2-1 0 0,4-3-208 16,4-5-288-16,8 1 64 0,5-3 16 15,5-4-2496-15,1-4-496 0,7 0-112 0,4-5-16 0</inkml:trace>
  <inkml:trace contextRef="#ctx0" brushRef="#br0" timeOffset="24">32744 2846 4607 0,'8'-5'400'0,"-3"3"-400"0,-1 0 0 0,0 2 0 16,0 0 3840-16,-2 0 704 0,3 2 128 0,-1 0 16 15,5 5-992-15,3 1-208 0,-1 3-32 0,-3 6-16 16,1 0-1728-16,-5-2-352 0,1 2-64 0,-5 0-16 16,0 4-736-16,0-6-160 0,2 2-16 0,-2 0-16 31,2-6-624-31,0-1-128 0,2 3-32 0,-4-4-16832 0</inkml:trace>
  <inkml:trace contextRef="#ctx0" brushRef="#br0" timeOffset="25">33006 2288 9215 0,'2'-11'816'0,"0"5"-656"0,0 4-160 0,0-3 0 0,-2 3 1872 0,0 2 352 0,2 2 64 0,1-2 16 15,1 5 1328-15,2 1 272 0,1 5 48 0,-1 1 16 16,2 8-2032-16,-1-1-400 0,1 11-64 0,-3-3-32 15,1 3-560-15,-2 4-112 0,-2 11-32 0,1-5 0 16,-1 7-352-16,-2-6-64 0,0 5 0 0,2-3-16 16,0 2-112-16,0-7-32 0,2 5 0 0,3-5 0 31,-1-6-160-31,3-4 128 0,-1-5-128 0,5-6 128 0,0-2-128 0,2-11 0 0,4 3 144 0,2-12-144 16,3-1 0-16,1-1 0 0,3-7-160 0,-3-3 160 15,1 0 0-15,-3-1-128 0,-1 4 128 0,-7-1 0 16,-1 2-496-16,-5-2-32 0,-3 2-16 15,-6 3-17264-15</inkml:trace>
  <inkml:trace contextRef="#ctx0" brushRef="#br0" timeOffset="26">32797 2671 31327 0,'-2'-2'2784'0,"2"0"-2224"0,2 2-560 0,2-4 0 15,1 1 1296-15,3-1 160 0,5-2 16 0,8-13 16 16,9-3 128-16,8-3 32 0,9-7 0 0,4 0 0 16,5-6-976-16,-1 3-192 0,0 4-32 0,-3 3-16 15,-8 7-432-15,-1 1-224 0,-5 8 32 0,-4 5-19264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0:55:49.1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9566 5605 8287 0,'-7'2'736'0,"1"-2"-592"0,4 0-144 0,2-2 0 0,0 0 864 0,0 2 144 0,-2-3 16 0,0 3 16 16,-1-6 432-16,1 2 96 0,2-1 16 0,0 5 0 15,0 0-528-15,0 0-96 0,28-19-32 0,-15 15 0 16,2 0-32-16,4-3 0 0,2 7 0 0,3-6 0 15,3 2-304-15,5-3-64 0,0 3-16 0,4-2 0 16,5 1-160-16,-1 3-32 0,5 0-16 0,-2 2 0 16,1-2-80-16,-1 2-16 0,-5 0 0 0,5-4 0 15,6 0 48-15,8 1 16 0,12 3 0 0,3 0 0 16,5-4-48-16,-1 2-16 0,1-2 0 0,0 0 0 16,-3 1-208-16,-1 3 176 0,-1 0-176 0,5-4 160 15,4 2-160-15,2-2 0 0,0 4 0 0,2-4 0 0,4-3 0 0,7 3 0 31,4 0 0-31,1-3 0 0,-3 5 320 0,2-6 16 0,6 1 16 0,1 3 0 0,-3 2 112 0,-2-5 32 16,-2 3 0-16,0-4 0 0,3 1-272 0,3-1-48 16,5-3-16-16,2 3 0 0,0 1-160 0,-3-1 160 15,3-1-160-15,4 3 160 0,5-3 16 0,-1 3 0 16,3-1 0-16,-5 3 0 0,-12 0 336 0,1-2 80 16,5-1 16-16,-4 1 0 15,-3 2-112-15,-1-3-32 0,-3 5 0 0,-2 0 0 0,-2-2-192 0,-2 2-32 0,0-1-16 0,2 1 0 16,-3-4 0-16,-1-1 0 0,2 3 0 0,-7 0 0 31,-3 0 32-31,-5 2 0 0,-3-3 0 0,-5 3 0 16,-3 0-256-16,-6 0 0 0,-9 2 0 0,-8 0 0 15,-4-4 0-15,-11 4 0 0,-2 0 0 0,-11 0 0 16,-4 0 0-16,-7-2 0 0,-3 2 0 0,-5 0 0 16,-7-3 0-16,-1 3 0 0,-3-2 0 0,-2 2 0 15,0 0-496 1,-2 0-144-16,-2 0-16 0,-2 0-11072 0,0 5-2224 0</inkml:trace>
  <inkml:trace contextRef="#ctx0" brushRef="#br0" timeOffset="22808.49">2692 11657 9215 0,'-6'-8'816'0,"4"5"-656"0,0 3-160 0,0-4 0 0,-1 4 0 0,3-2 0 0,-2 2 0 0,2-2-176 16,0 0 1600-16,5 2 320 0,1-4 64 0,-6 4 16 15,0 0-512-15,43 0-96 0,-20 0-32 0,5 4 0 16,4-4-160-16,0 2-48 0,4 0 0 0,0 4 0 0,-2 5-336 15,2-5-64-15,3 5 0 0,5 2-16 0,8 2-336 16,3 2-64-16,7-2-16 0,-3-3 0 0,-8-3 48 0,5-3 0 16,3-1 0-16,-1-5 0 0,-1-7-192 0,-3 3 0 15,-7-7 0-15,-3 1 0 0,-3-1 512 0,-3-4 80 16,-6 5 16-16,-6-1 0 0,-3 0-128 0,-4 3-32 16,-2-1 0-16,-4 1 0 0,-4 3 96 0,-3 1 16 15,0 0 0-15,-6 2 0 0,-4 2-16 0,-4 0 0 0,-5 0 0 16,-2 2 0-16,0 0-144 0,-6 4-16 0,-7-3-16 0,-2 5 0 15,0-4-368-15,-8 5 144 0,-2-1-144 0,-9 3 0 16,-3 0 0-16,-7 6 0 0,-5-5 0 0,-6 3 0 16,-1-4 0-16,-1 0 0 0,-3-5 0 0,1 0 0 15,10 3 0-15,2 2 0 0,2 1 0 0,1 3 0 16,3 4 0-16,5-4 0 0,9 2 0 0,3-2 0 16,7-4 0-16,7-5 0 0,8-1 0 0,6-5 0 15,9-7 0-15,8 3 0 0,7-7 0 0,6-4 0 16,5 3 0-16,4 1 0 0,1 0 0 0,3-4 0 15,7 3 0-15,7 1 0 0,10-6 0 0,8 2 0 16,4 0 480-16,2 2 32 0,3 5 16 0,-5 1 0 16,0 7-240-16,-6 5-48 0,-5 1-16 0,-8-2 0 0,-13 3-224 15,-4-3 0-15,2 2 0 0,-6 1 0 0,0-1 0 0,-5 3 0 16,-1-5 0-16,-5 2 0 0,-5-6 0 0,-1 2-128 16,-2 1 128-16,-5-1 0 0,-2-2 0 0,-6 0 0 15,-3 0 0-15,-5-2 0 0,-6-1 0 0,-3 1 0 16,0 2 0-16,-9 0 0 0,-8 0 0 0,-9 0 0 15,-9 2 0-15,-10-2 0 0,3 0-192 0,-6 0-16 0,-5 0-16 0,-7 3 0 16,0-3 64-16,0 6 16 0,2-4 0 0,7 7 0 31,10-7 144-31,9 4 0 0,10-4 0 0,7 0 0 16,10 3 0-16,7-5 0 0,9 0 0 0,3-5 0 0,7 3 0 0,4-2 0 0,7 0 0 0,2 2 0 16,2-7 0-16,6 3 0 0,9-1 0 0,6-3 0 15,7-1 0-15,6-2 0 0,0-2 0 0,10 0 0 16,5 3 0-16,4-5 0 15,5 4 0-15,-1 6 0 0,-4 3 0 0,-4 2 128 0,-4 0-128 0,-9 4 0 16,-6-2 0-16,-7 4 0 0,-2 3 0 0,-4-3 128 0,-2 5-128 0,-6-1-128 16,-7 3 128-16,-5 1-11072 15,-1 3-2112-15</inkml:trace>
  <inkml:trace contextRef="#ctx0" brushRef="#br0" timeOffset="25471.04">7042 11772 4607 0,'-5'-6'400'0,"3"-1"-400"0,2 3 0 0,0-2 0 0,0 3 896 0,0-3 80 16,0 0 32-16,-2-11 0 15,2-5 528-15,0-3 96 0,2 1 32 0,3 3 0 0,-1 4-160 0,2 2-32 0,3 5 0 0,1 3 0 16,3 3-192-16,2 2-64 0,2 2 0 0,7 0 0 16,5 2-288-16,5 0-64 0,7 0-16 0,6 0 0 15,8-2-192-15,11 0-32 0,9 0-16 0,6-4 0 32,4 0 32-32,-4-7 16 0,-4 3 0 0,-3 1 0 15,1 1-16-15,-5 2 0 0,-2 4 0 0,-6 0 0 0,-7 4-352 0,-2-2-80 0,-6 6-16 0,-4-3 0 16,-7 5-192-16,-6-1-192 0,-9-1 48 0,-4-1 0 15,-4 3 144-15,-7-3 0 16,-3 1 0-16,-8 1 0 0,-1-1 176 0,-7 1 16 0,-8 2 0 0,-3-3 0 16,-1-2-16-16,-3-1 0 0,-2-3 0 0,-6 0 0 15,-6-2-480-15,-10-2-80 0,-1 0-32 0,-9-3 0 32,-1-1-80-32,-6-5-16 0,1 3 0 0,-4-1 0 0,1 1 112 0,-1-3 16 0,6 3 0 0,-2 3 0 0,0-1 96 0,4 6 32 15,2 6 0-15,5-1 0 16,5 1 256-16,6 5 0 0,5-3 0 0,7 3 0 0,4 0 0 0,9-3 0 15,4-4 0-15,8-2 0 0,5 3 288 0,6-10-32 16,9 1-16-16,4-2 0 0,8-1 496 0,5-3 96 16,8-5 32-16,9 2 0 15,4 2-48-15,6 1-16 0,7 3 0 0,2 7 0 0,2 3-480 0,4 5-112 0,0 3-16 16,-1-1 0-16,-10-1-192 0,3 6 0 0,2-5 0 0,-4 5 0 16,-9-2 144-16,-2 0-144 0,2-2 128 0,-6-1-128 31,-5-1 0-31,-6-3 0 0,-4 0 0 0,-7-1 0 15,-1-1-224-15,-7 2 32 0,-5-6 0 0,-6 0 0 16,-4 2 192-16,-6-2 0 0,-5-2-160 0,-6 2 160 16,-2-6 0-16,-6 2 0 0,-3-3-144 0,-6-1 144 15,-9-3-320-15,-8 1 0 0,-2 1 0 0,-7 0 0 16,-4 1-256-16,-6 4-48 0,-7-3-16 0,-1 3 0 0,-1 4 224 0,6 0 32 16,12 0 16-16,3 0 0 0,7 0 144 0,6 2 32 15,7 0 0-15,4 0 0 0,10 3 192 0,5-5 0 16,9 2 0-16,7-2 0 0,10 0 208 0,8 0 48 15,8 0 0-15,5 0 0 0,8 0 400 0,7-2 96 16,6 2 16-16,4-7 0 0,-2 3 0 0,9-4 0 16,6-3 0-16,0-2 0 0,-2 0-208 0,-3 1-48 15,1-1 0-15,-4 4 0 0,-1 1-272 0,-4 4-64 16,3 4-16-16,-9 4 0 16,-5 0-864-16,1 5-160 0,-1 5-32 0,-1 3-16000 15</inkml:trace>
  <inkml:trace contextRef="#ctx0" brushRef="#br0" timeOffset="103102.76">1870 11346 911 0,'2'-4'0'0,"0"-2"0"0,1-3 0 0,-3 7 0 0,0-4 1216 0,0 1 144 0,2-10 48 0,0-4 0 15,0-6 960-15,-2-3 208 0,0-2 48 0,-4 7 0 0,2 2-448 0,-5 3-96 16,1 4-16-16,-3 1 0 0,-1 2-576 0,1 5-112 15,-1 6-32-15,1-4 0 0,-2 1-784 0,1 3-176 16,1 3-16-16,-1 1-16 0,-3-2-208 0,-2 2-144 16,-2 0 192-16,-5 3-192 0,-1 3 384 0,-3-3-48 15,5 1 0-15,-4 5 0 0,-3 0-128 0,-2 6-16 16,0 4-16-16,0 5 0 0,1 8-176 0,-1 3 0 0,4-5 0 0,3 8 0 16,-1 3 0-16,3 2 0 0,4 4 0 0,4-4 0 15,5-3 0-15,4 3 0 0,4 2 0 0,4 2 0 16,6 3 0-16,1-5 192 0,4-5 0 0,2 1 0 15,4-2-192-15,1-1 0 0,3-1 0 0,3-1 0 16,-3 0 0-16,1 1 208 0,-3-1-48 0,-1 3-16 16,-3-3 352-16,-6 1 64 0,2-1 16 0,-7-1 0 15,1-3-448-15,-5-2-128 0,-2-2 0 0,-2-7 0 16,0-1 256-16,-2-7 0 0,-2-2 0 0,-1-5 0 16,1-8-128-16,-2 3-128 0,-3-5 192 0,-4-7-192 15,1-3 208-15,-3-7-64 0,0-5-16 0,0-7 0 16,0-1 128-16,0-6 0 0,0 2 16 0,-2-5 0 0,2 3-272 15,-4-2 0-15,0-3 0 0,2 3 0 16,0 6 0-16,4-2 0 0,2 0-208 0,1 0 80 0,3 0-224 0,1-11-32 16,2 2-16-16,2-6 0 0,4 1 32 0,2-1 16 15,4-5 0-15,5 3 0 0,2-2 208 0,4-2 144 16,1 1-192-16,1-1 192 0,2 4 0 0,1 4 0 16,-1 9 0-16,1 6 0 0,1 4 0 0,-4 7 0 0,3 10 0 15,-3 1 0-15,-2 10 0 0,-2 0-128 0,0 2 128 0,-4 2 0 16,0 2 0-16,-2 3 0 0,-1-5 0 0,-1 3 0 15,1-1 0-15,-1-6 0 0,-3 0 0 0,3 0 144 16,-5-4-144-16,0 2 128 0,1-7-128 0,-1 1 128 16,-4-1-128-16,0-2 0 0,-4 1 0 0,-3-1 0 15,-1-2 0-15,-5-2 0 0,-2 3 0 0,0 1 0 16,-2-4 0-16,0 4 0 0,-4 1 0 0,-1 1 0 16,-3 5 0-16,-1 4 0 15,5 0 0-15,0 4 128 0,-5 9 0 0,-2 2-128 0,1 8 192 0,-3 9-64 16,2-2 48-16,3 11 0 0,3 8 0 0,3 2 0 0,2 4 16 15,2-2 0-15,5-4 0 0,1 4 0 16,3 7 16-16,1 6 16 0,3 0 0 0,0 4 0 0,4 11 16 0,5-4 0 16,1 4 0-16,5-5 0 0,4-5-64 0,2-5-16 15,5-13 0-15,3-6 0 16,3-7-160-16,4-12 0 0,2-7 0 0,3-4 0 16,-1-13-752-16,3-2-80 0,-3-6 0 0,0-4-15168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1:00:53.92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4394 8872 6447 0,'-15'18'576'0,"7"-10"-576"0,1 3 0 0,3-7 0 0,2 2 1232 0,0-4 144 0,0 5 32 0,-3 3 0 0,1 3-416 0,2 0-80 0,0-2-16 0,2-9 0 15,2-4 128-15,4-11 32 0,1-2 0 0,4-11 0 16,-1 5 160-16,1-2 16 0,6 6 16 0,0-5 0 31,2 5-368-31,0 2-80 0,5 1-16 0,1 3 0 0,-3 2-256 0,1 3-48 0,3 2-16 0,1 0 0 16,-1 4-80-16,4 0 0 0,-1 0-16 0,3 0 0 15,2 0-112-15,1 0-32 16,1-3 0-16,2 1 0 0,-2 2-64 0,3-2-16 16,1 2 0-16,-2 0 0 0,1 0-144 0,-3 0 0 0,0-4 0 0,-2 2 128 15,-4 2-128-15,2-2 0 0,2-1 0 0,-2 3 0 0,0 0 0 0,2 0 0 16,-4 3 176-16,2-1-176 0,2 4 224 0,2-4-48 31,-2 7-16-31,0-5 0 0,3 5-160 0,-3-5 160 0,0 2-160 0,2-2 160 16,0 1-32-16,0 1-128 0,1-6 192 0,-1 2-64 15,-2 0 128-15,0-2 32 0,0 2 0 0,-2 3 0 16,-2-5 16-16,0 0 0 0,-1 2 0 0,1 2 0 0,-2 0-176 0,0-4-128 16,4 5 192-16,-3-1-192 0,1 0 160 0,-2 0-160 15,6 3 128-15,-2-1-128 16,2 3 0-16,-2-7 128 0,4 6-128 0,0-6 0 0,3 3 208 0,-1-1-32 0,2-2-16 16,1-2 0-16,-1 0-32 0,1-4 0 0,1 2 0 0,-1-3 0 15,2-1 128-15,-1 0 32 0,-1-1 0 0,-1 3 0 16,1 0-288-16,1 0 128 0,1 1-128 0,1 3 0 31,-1 0 0-31,2 0 0 0,-3 3 0 0,1-3 0 0,0 2 0 0,-1 0 0 0,3 2 160 0,0-4-160 16,-1 0 0-16,1 0 0 0,2 2 0 0,-4-2 0 15,1 0 192-15,-3 0 0 0,-1 0 0 0,-4 0 0 16,1 0-192-16,-1-2 192 0,-4 2-192 0,2-4 192 31,-2 0-192-31,2 1 192 0,0-5-192 0,0 2 192 16,0-1-48-16,-4 3 0 0,2 2 0 0,-4-5 0 0,-3 5-144 15,3 0 0-15,-3 2 0 0,1-4 0 0,0 2 0 0,1-3 128 16,1 5-128-16,0-4 0 0,-3 0 176 0,3 4-48 16,0-2-128-16,-3 2 192 0,1 4-192 0,-5 2 0 15,0 1 0-15,-2-1 0 0,-2 3 128 0,0-3-128 16,-2 3 0-16,-2-3 0 0,0 0 288 0,-2-1-32 16,-3 1-16-16,-1-2 0 0,-3-2-240 0,-2 3 176 15,0-3-176-15,-2-2 160 0,0 2-160 0,-2-2 0 16,0 0 0-16,2-2 128 0,0 0-128 0,0 2 0 15,0 0 0-15,0 0 0 0,0 0-176 0,0 0 176 0,-7-34-128 0,5 29 128 32,0 5-608-32,0-4-32 0,2 2-16 0,2 2 0 15,2 0-560-15,3 2-96 0,-1 2-32 0,5 3-9120 0,2 3-1824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1:05:14.09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9947 11370 9215 0,'2'0'816'0,"0"-2"-656"0,0-1-160 0,-2 1 0 0,3-2 1168 0,-1-2 208 0,2-3 32 0,4-4 16 0,3-4 304 0,2-4 48 0,0 0 16 0,-3-1 0 16,-1 3-768-16,-1 4-160 0,-3 5-32 0,-1-1 0 16,-2 0 224-16,-2 7 32 0,-4 2 16 0,-1-2 0 15,1 4-48-15,-4 4-16 0,-1-4 0 0,-2 2 0 0,3 0-64 0,-3 0-16 16,-1 3 0-16,-1-3 0 0,0 2-160 0,-4-4-32 15,2 4-16-15,-2-2 0 0,-2 3-320 0,2-5-64 16,-2 2-16-16,-1 0 0 0,-1 0-208 0,0 2-144 16,4-4 192-16,0 5-192 0,-2-3 0 15,2 2 0-15,-3 0 0 0,1 3 0 16,0-1 0-16,0-2 0 0,0 3 0 0,0-1 0 16,4 0 0-16,0 3 0 0,0-3 0 0,2 1 0 0,0-1 0 0,3 3 0 15,1-5 0-15,3 2 0 0,1-6 0 0,3 0 0 0,7 0 128 0,-1 0-128 16,4-4 192-16,3 0-32 0,6 2 0 0,2-7 0 15,5 7 0-15,1-4 0 0,3-3 0 0,-3 3 0 16,1 1-160-16,2-1 0 0,4 2 0 0,2-3 0 16,0 1 0-16,2 0 0 0,-2-3 0 0,-2 3 0 15,-2-1 0-15,-2 3 0 0,-1 0 0 0,-1 2 0 16,1-3 0-16,-1 3 0 0,0 2 0 0,-3 0 0 16,-6 0 0-16,-2 2 0 0,-4 3 0 0,-3-5 0 15,1 4 0-15,-7-2 0 0,0 2 0 0,-2-1 0 16,-2 1 0-16,-5 0 0 0,1 0 0 0,-3 3 0 0,-1-7 0 15,-5 2 0-15,0-2 0 0,-2 0 0 0,-2 0 0 0,-2 0 0 32,-3 0 0-32,-4-2 0 0,-4 2 0 0,-2 0 0 0,2 0 0 0,-4 2 0 0,0 2-240 0,-2-2 80 15,-1 2 16-15,1 3 0 0,0 1 144 0,4-3-208 16,2 1 80-16,4 5 128 0,2-5 0 0,7 0 0 16,4-1 0-16,5-1 0 15,3-2 0-15,3-2 0 0,6 0 0 16,5-2 0-16,-1 0 0 0,7 2 0 0,2-2 0 0,2 2 0 15,4 2 0-15,4 2 0 0,1 0 0 0,2 3 0 16,-1 1 0-16,1 1 208 0,2 1-48 0,0 1-16 16,0-2-144-16,-3-1 0 0,-1 1-192 0,-1-9 192 15,1 6 0-15,-3-6 0 0,-1 0 0 0,-3 0 0 16,-4 0 0-16,0-6 0 0,-5 1 0 0,1 1 0 16,-5 2-320-16,1-4 64 0,-1 1 16 0,-4-1-11376 15,-2 2-2272-15</inkml:trace>
  <inkml:trace contextRef="#ctx0" brushRef="#br0" timeOffset="26863.64">10205 12568 14735 0,'4'0'1312'0,"-2"0"-1056"0,-2 2-256 0,-2-2 0 0,2-2 1424 0,0 4 240 0,0 0 32 0,0 3 16 0,0-5 560 0,0 4 112 0,-4 2 32 0,4-6 0 15,0 0-896-15,0 0-176 0,0 0-48 0,-37 22 0 32,25-16-592-32,-3-6-112 0,-2 4-16 0,-2-2-16 0,-5 3-304 0,-1-5-48 0,-3 2-16 0,-4 0 0 15,0-2 32-15,-4 2 0 0,-3-2 0 0,-1 0 0 16,4 4-16-16,-5-4 0 0,3-4 0 0,2 4 0 15,4-2-16-15,4-2 0 0,5-3 0 0,4 3 0 16,6-4 0-16,2 1-16 0,5 1 0 0,4 2 0 16,2 1 80-16,2-1 32 0,0 2 0 0,6 0 0 15,3 2-160-15,4 0-128 0,2 2 144 0,4-2-144 0,5 6 224 16,2-3-48-16,3 1-16 0,6 0 0 0,3 2-160 0,3-6 0 16,-1 5 0-16,3-3 0 0,4 2 0 0,2 0 0 15,-2 3 0 1,0-3 0-16,0 2 0 0,-6 1 0 15,-7-5 0-15,-4 6 0 0,-2-5 0 0,-7 1 0 0,-4 0 0 0,-2-2 0 0,-2 0 0 0,-4 5 0 32,-3-7 0-32,-3 4 0 0,-1-2 0 0,-6-2 0 15,-2 4 0-15,-5-4 0 0,-2 0 0 0,-4 0 0 0,-6 0 0 16,-2-6 0-16,-9 4 0 0,-4 0 0 0,-1-5 0 16,3 3 0-16,0-2 0 0,-4 1-144 0,-5-3 144 15,-1 6-160-15,3-5 160 0,5 7 0 0,2 0-144 0,4-4 144 16,2 8 0-16,7-4 0 0,4 0 0 0,2 2 0 15,4 3 0-15,3-5 0 0,1 4 0 0,7 2 0 16,5 1 0-16,3-3 0 0,7-2 0 0,2 0 0 16,5-2 0-16,5-2 0 0,7 0 0 0,7-4 0 15,-1 1 0-15,7-3-144 0,4 6 144 0,2-3 0 16,1 5-960-16,-3-2-64 0,2 4-32 16,-4 3-16144-16</inkml:trace>
  <inkml:trace contextRef="#ctx0" brushRef="#br0" timeOffset="31883.44">22893 12954 5519 0,'-7'6'496'0,"3"-2"-496"0,2 0 0 0,0-4 0 0,-2 0 864 0,1 3 80 0,-1-1 16 0,-2 4 0 0,-1 0 160 0,-1 1 32 15,2-1 16-15,1-1 0 16,3-1 112-16,0-2 32 0,2 2 0 0,0 0 0 0,0 5-352 0,0-1-80 16,0 5-16-16,-2 0 0 0,0 2-272 0,0 4-48 15,-3-2-16-15,1 4 0 0,0-4-336 0,0 5-192 0,1-10 192 16,1 1-192-16,4-2 224 0,1-5-64 0,3-6-16 0,2-6 0 15,1 2 192-15,2-7 48 0,4-6 0 0,-1-2 0 32,6 2 16-32,-1-5 16 0,2 1 0 0,3 0 0 15,1 2-32-15,1-3-16 0,-3 5 0 0,1 3 0 16,-5 1-128-16,2 2-32 0,2 0 0 0,1 3 0 0,1-1-208 0,1 5 0 0,0-2 0 0,-1 2 0 16,3 4 0-16,-3-7 0 0,5 7 0 0,-2-2 0 15,0 4 0-15,1 0 0 16,-1 3 0-16,4-5 0 0,0 2 0 0,0 2 0 0,0 0 0 15,0 3 0-15,4-1 0 0,0 2-128 0,-2 1 128 0,-2-1 0 16,4 3 0-16,1 0 0 0,1-1 0 0,0 1 0 16,3 0 0-16,-3 1 0 0,3-1 0 0,-1 2 0 15,3-2 0-15,4-3 0 0,-3 5 0 0,3-5 0 16,4 1 0-16,0-1 0 0,7-1 0 0,-1-3 144 0,1 2 112 0,2-1 0 31,-1-1 16-31,3-2 0 0,-2 2-32 0,3-8-16 16,6 4 0-16,-1-2 0 0,2 0-32 0,-2 0-16 0,3 2 0 0,-5-7 0 0,-3 5-16 0,3 0 0 31,5-4 0-31,-1 1 0 0,5 1-160 0,-1-2 192 16,3-1-192-16,0 3 192 0,1 0-192 0,-5 2 128 0,-5-3-128 15,0 1 128-15,7 2-128 0,-3 2 160 0,-2-4-160 0,-2 4 160 16,5 0-160-16,-3-2 0 0,3 2 0 0,-3 0 0 16,4 0 0-16,-1 0 0 0,-3-2 0 0,0-1 0 15,-1 3 0-15,-1 0 160 0,2 0-160 0,-2-4 160 16,-4 4-160-16,2 0 192 0,4-2-192 0,1 0 192 15,-3 0-192-15,0 2 128 0,0 0-128 0,-2 2 128 16,0 0-128-16,-2 0 0 0,-2 2 0 0,-2-1 128 16,-1-1-128-16,1 4 0 0,2-2 0 0,-5 5 0 15,-2-1 0-15,1 1 0 0,-3 2 128 0,-2-1-128 16,2 1 0-16,-1-1 0 0,-3-1 0 0,0-3 0 16,0-1 0-16,0-3 0 0,2 2 0 0,-4-4 128 0,-3-4-128 15,5 2 0-15,4-1 144 0,3 1-144 0,-3-4 240 0,0 2-32 16,-2 4 0-16,1-7 0 15,-1 7-208-15,0-6 176 0,-2 2-176 0,0-1 160 0,2 3-160 0,0 0 0 16,-6 0 0-16,2 2 0 0,-1 0 0 0,-1-6 0 16,0 4 0-16,0-1 0 0,2 3 0 0,2-4 128 15,2 0-128-15,0 2 0 0,0-3 0 0,0 3 128 16,0-2-128-16,0 2 0 0,-2 2 128 0,-2 0-128 0,0 2 128 16,-2-2-128-16,-3 4 0 0,-1-4 0 0,1 0 0 0,-3 2 0 15,-3-2 0-15,2 5 0 0,3-3 0 0,-3 2 0 16,2 0 0-16,1-4 0 0,-3 3 0 0,1-1 0 15,-1 0 0-15,0 2 0 16,3-4 0-16,-3 0 0 0,3 0 0 0,-3 0 0 0,0 0 128 0,1 0-128 16,1-4 0-16,1 0 0 0,1 1 0 0,-4 3 0 15,-3-4 0-15,-3 2 0 0,-1 0 0 0,-3 0 0 16,-2 2 0-16,-3 0 0 0,-2-5 128 0,1 5-128 16,-3-2 0-16,-2 2 0 0,4 0 0 0,-4-4 0 15,2 2 144-15,-2 0-144 0,1 0 160 0,-1-3-160 16,-3 3 256-16,1-2-64 0,0 0 0 0,-2-3 0 0,0-1-32 0,0-1-16 15,2-1 0-15,-1-1 0 16,1 0 64-16,0-6 16 0,-2 7 0 0,0-5 0 0,2 0-224 0,-2 0 144 16,-1 0-144-16,1 0 128 15,-4-2-128-15,1 2 0 0,1 3 0 0,-3-3 0 0,-1 4 0 0,-3 3 0 16,0 3 0-16,1 1 0 0,-3 2-192 0,0 2 16 16,-2 6 16-16,0-1 0 15,0 3-2000-15,-2 7-400 0,2 2-64 0,0 8-11440 0</inkml:trace>
  <inkml:trace contextRef="#ctx0" brushRef="#br0" timeOffset="55817.26">7985 14548 911 0,'0'-2'0'0,"0"0"0"0,0 0 0 0,0 2 0 0,0-5 1040 0,0 3 128 0,0-2 32 0,-2-4 0 16,2-5 640-16,-2 2 128 0,2-6 16 0,-2 2 16 0,2 2-64 15,-2 3-16-15,2-1 0 0,-2 3 0 16,2 1-32-16,-2 5-16 0,-1-4 0 0,-1 4 0 16,-2 2-752-16,-1 2-160 0,-1 4-16 0,-3-4-16 0,-2 2-48 0,-4 3-16 15,-2-1 0-15,-4 3 0 0,1-7-64 16,-3 0-16-16,4-2 0 0,-3 0 0 0,-1-2-144 0,-1 0-48 15,3 2 0-15,-3-7 0 0,1 5-416 0,-1 2-176 16,7-2 128-16,2 2-128 0,4 0 192 0,2 0-64 16,3 0 0-16,6 0 0 0,0 2 112 0,6-2 16 0,2 0 0 15,7 2 0-15,4-2-256 0,0-2 176 0,6 0-176 0,1 2 160 16,-3-4-16-16,7-3 0 0,2 3 0 0,2-4 0 16,0 3-144-16,-3-5 0 0,-1 1 144 0,2 3-144 15,-5 0 0-15,1-1 0 0,-3 3 0 0,-1 0 0 16,-3 1 0-16,0 3 0 0,0-4 0 0,-2 4 0 15,-2 4 0-15,-4-4 0 0,-5 0 0 0,1 3 0 16,-3-1 0-16,-2 0 0 0,-4-2 0 0,0 4 0 16,-2-4 0-16,-1 0 0 0,-5 2 0 0,-5-2 0 15,-4 2 0-15,-1-2 0 0,1-2 0 0,-4 2 0 16,1 0 0-16,-3 0 0 0,-5 5 0 0,-4-1 0 16,4 4 0-16,-2 1-192 0,5 4 64 0,-1-5 0 15,7 1 128-15,6-1 0 0,2-6 0 0,4 3 0 16,3-1 0-16,4-2-160 0,4 0 160 0,2 0-160 0,7-2 160 15,2-4 0-15,2 2 0 0,4-5 0 0,4 3 128 0,3-7 64 16,-3 5 16-16,3 0 0 0,4 1-208 0,1-3 0 16,-3 6 0-16,0-2 0 0,-5 4 0 0,3 0 0 15,2 0 0-15,-5 4 0 0,-4-2 0 0,-4 0 0 16,-2 0 0-16,-3 2 0 0,-5 1 0 0,-3-3 0 0,-4 2-160 16,-7-4 160-16,-4 2-224 0,1-2 32 0,-1 2 16 0,-6-2 0 15,-7 2-160-15,-4 3-48 0,-4 1 0 0,0-4 0 16,2 7 208-16,-2 1 48 0,-2 3 0 0,4 2 0 15,11-9 128-15,-3 5 0 16,3-2 0-16,2 3-128 16,4-5-288-16,2 1-48 0,7 1-16 0,4-1-15552 0</inkml:trace>
  <inkml:trace contextRef="#ctx0" brushRef="#br0" timeOffset="64585.15">7836 14797 8287 0,'-2'-6'736'0,"2"2"-592"0,0 4-144 0,2-5 0 0,0 5 512 0,0-2 80 0,3 0 16 0,3 0 0 0,5-7 480 0,4 3 80 0,6 4 32 15,5-2 0 1,2 1 128-16,8 1 16 0,1 0 16 0,3 2 0 0,3-4-128 0,4 2-16 0,2-2-16 0,9-1 0 31,6-1 16-31,6-5 0 0,5 5 0 0,0-5 0 16,-3 5-176-16,3 2-16 0,-1 4-16 0,-3 0 0 15,-7 2-592-15,4 2-112 0,3 5-32 0,-1-1 0 16,5 1-272-16,-3-3 0 0,1-6 0 0,-7 0 0 16,-8 0 0-16,-3 0 0 0,1-6-128 0,-1 1 128 15,-4-1 0-15,-2 2 0 0,3-1 0 0,1 3 0 16,5-6 528-16,2-3 48 0,-3 0 16 0,1-1 0 16,2-1-224-16,-5-2-48 0,-2 0-16 0,-3 2 0 15,-10 3 288-15,-1-1 64 0,1 5 16 0,-3 1 0 16,-5 1-416-16,-5 4-96 0,1 0-16 0,-6 4 0 15,-3-4-144-15,-4 5 0 0,-4 1 0 0,0-2 0 16,-3 3 0-16,1 3 0 0,-3 1 0 0,-1 0 0 0,-1-1-192 0,1 1-80 16,-3 0-16-16,0-3 0 15,0 3-1328-15,-1-5-272 0,-1 3-48 0,-2-3-13008 0</inkml:trace>
  <inkml:trace contextRef="#ctx0" brushRef="#br0" timeOffset="169798.8">24763 6324 8287 0,'0'-10'736'0,"0"3"-592"0,-2-1-144 0,0 6 0 0,-1 2 832 0,1-7 128 0,0-1 16 0,-4-9 16 0,-3-5 768 0,-3-1 160 16,-3-5 16-16,0 3 16 0,-2 1-48 0,-2 3-16 16,-1 0 0-16,-3-1 0 0,-1 5-544 0,-1 0-96 15,-1 7-32-15,-1-1 0 0,-10 0-672 0,-3 5-144 16,6 2-16-16,-7 4-16 0,-3 2-176 0,-7 6-16 0,-5 3-16 16,-1 6 0-16,-3 4 160 0,0 1 16 0,3 5 16 0,-1 5 0 15,-1 4-144-15,1 5-16 0,3 1-16 0,0 3 0 16,6 0-176-16,0 0 192 0,4 4-192 0,0 2 192 15,2 0-192-15,5-2 128 0,4-2-128 0,0-1 128 16,0 5-128-16,0 5 128 0,0 3-128 0,2 1 128 16,2 0 128-16,4 1 32 0,7-1 0 0,4 0 0 15,5-1-64-15,5-8-16 0,5-4 0 0,7-2 0 16,-1 4 0-16,7-2 0 0,0-1 0 0,0-5 0 16,1-5-208-16,6 5 176 0,5 1-176 0,9 7 160 15,7 0 224-15,-1 6 32 0,9 1 16 0,0-3 0 16,0 2-176-16,-2 1-16 0,0-1-16 0,-5-6 0 0,-3-6-224 15,-1-5-256-15,5 0 48 0,4-2 16 0,8-4 192 0,3-4-192 16,-1 0 192-16,7-9-192 0,0 0 192 0,4-6 0 16,-2-3 0-16,-2-1 0 0,-2-3 0 0,2-4 0 15,4-2 0-15,2-2 0 0,2 2 208 0,3-10-64 16,4-3-16-16,-3-2 0 0,-5 0 64 0,1-6 16 16,1-3 0-16,-5-8 0 0,0-2-16 0,-6-4 0 15,-1-2 0-15,-3-1 0 0,2-6-32 0,-7 1-16 16,-4-3 0-16,-4 6 0 0,-5-2 32 0,-4-4 0 15,3-2 0-15,-5-6 0 0,-5 4-176 0,-1-7 160 0,-4 0-160 0,-1-4 160 16,-2-6-160-16,-6 2 0 0,-2-6 0 0,-7-5 0 16,-3-2 0-16,-6 2 0 0,-1 13 0 0,-7-6 0 15,-6-3 0-15,-4-1 0 0,-2 7 128 0,-11 1-128 16,-7 0 192-16,-12 0 0 0,-9 4 0 0,-8 7 0 16,-7-3-32-16,-4 11 0 0,-4 2 0 0,2 7 0 15,-2 8-160-15,8 4 0 0,9 7 144 0,-2 6-144 16,2 4 0-16,-1 3-208 0,8-1 16 0,5-1 16 15,16 6-240-15,4-3-48 0,6 5-16 0,8-2-12048 16,5 8-2400-16</inkml:trace>
  <inkml:trace contextRef="#ctx0" brushRef="#br0" timeOffset="171431.83">7774 9830 8287 0,'-2'-2'736'0,"0"-4"-592"0,2 2-144 0,0 4 0 0,0-5 128 0,0 1 0 16,-2-6 0-16,2-7 0 0,0-7 672 0,0-1 128 15,2 1 32-15,0-1 0 0,0 1 224 0,1 7 48 16,1-4 16-16,-2 4 0 16,0 6-64-16,0 1-16 0,-2-1 0 0,2 0 0 0,-4 3-672 0,0 1-144 0,-2 1-32 0,0 2 0 15,-7 2 80-15,0-5 16 0,-2 7 0 0,-4 0 0 16,-2 7 64-16,-4-3 16 0,-9 4 0 0,-4 7 0 31,-1 7-288-31,-3-1-48 0,2 11-16 0,-3-2 0 16,3 8-16-16,-3 4-128 0,1-3 192 0,4 3-64 15,4-10 0-15,0 2 0 0,-2 9 0 0,0-5 0 16,0 5 80-16,2 2 16 0,0-1 0 0,2 1 0 0,6-9 224 0,1 2 32 0,0 5 16 0,1 6 0 16,1 0-64-16,2 0-16 15,0 6 0-15,4 1 0 16,2 1-128-16,2 1-32 0,5-1 0 0,2-6 0 0,2-2 112 0,4 4 16 15,2 1 0-15,4 1 0 0,3-10 128 16,6 4 48-16,4 0 0 0,9 0 0 0,4-5-288 0,9-1-48 16,8-1-16-16,4-8 0 0,1-4-16 0,8-2 0 15,8-9 0-15,7-4 0 0,2-6 192 0,2-7 48 16,-2-4 0-16,-4-3 0 0,-1-10-80 16,-5 3-16-16,-1-10 0 0,-8 1 0 0,-5-7-128 15,-2-4-16-15,1-6-16 0,-3-7 0 0,0-4-48 0,-4-4-128 16,-4 4 192-16,-4-4-64 0,-3-7-128 0,-2 1 192 15,-6-3-192-15,-5-8 192 0,-3 0-192 0,-7-3 0 16,-5-1 144-16,-3 1-144 0,-3 3 0 0,-4 4 0 16,-2 2 0-16,-7-2 128 0,-3-11-128 0,-6 3 0 0,-1 2 0 0,-4 1 0 15,-3 5 0-15,-3 0 0 0,-1 5 0 0,-2 12 0 16,4 8 0-16,-6 5 0 0,-2 8 0 0,-11 5 0 16,-4 6 0-16,-9 6 0 0,-4 7 0 0,0 8 0 15,3 5 0-15,-1 4 0 0,-2 4 0 0,2 6 128 16,3 5-128-16,5 1 0 0,5 6 0 0,9-4 0 15,4 8 0-15,6-7 0 0,6 6 0 0,7 0-12176 16,7-4-2416-16</inkml:trace>
  <inkml:trace contextRef="#ctx0" brushRef="#br0" timeOffset="191107.87">31334 11146 11055 0,'2'-6'976'0,"2"-1"-784"0,0 3-192 0,-1 0 0 0,-1 0 1024 0,2-3 176 0,2-6 16 0,7-6 16 16,4-4 32-16,0-9 0 0,2 2 0 0,-2-2 0 15,0 2-1056-15,-2 3-208 0,0-1 0 0,-4 0 0 16,0 3 0-16,-3 1 0 0,1 3-144 0,-5-2 144 16,-2 4 0-16,-4-1 0 0,-2 1 0 0,-5 0 0 15,-4 0 0-15,-6-5 0 0,-2 5 0 0,-7-4 0 0,-8-1 448 0,-5 3 160 16,-5-4 32-16,-6 1 0 16,-5 3 96-16,-9-5 32 0,-9 3 0 0,-6 0 0 0,-6-1-128 0,0 5-32 15,10-2 0-15,-12-1 0 0,-11 1-160 0,12 4-16 16,18 2-16-16,-17-2 0 0,-22 0-176 0,-21-4-48 15,-19 4 0-15,-13 6 0 0,0 3-192 0,0 3 176 16,5 3-176-16,8 4 160 0,14 7-160 0,-7 6 0 16,-14 6 0-16,-4 7 0 0,9-5 192 0,-4 9-64 15,-5 11 0-15,0-1 0 0,7 5-128 0,4 6 0 0,4 7 0 0,11 4 0 16,15-5 0-16,4 7 0 0,6 5 0 0,0 1 0 16,11-4 0-16,2 7 0 0,1 3 0 0,-6 16 0 15,1 6-144-15,-2 9 144 0,2 8 0 0,4-2 0 16,9-7 0-16,2 1 0 15,4 2 0-15,2 8 0 0,4 6 0 0,11-1 144 16,9-9-16-16,12-4 0 0,9-3-128 0,11-1 0 0,8 1 0 0,9 3 0 16,12 8 0-16,9-4 0 0,8-2 0 0,3-15 0 15,2-17 368-15,12 12 32 0,22 16 16 0,17 4 0 16,12 8 16-16,12-8 0 0,5-4 0 0,7-14 0 0,0-7-160 16,19 1-16-16,20 0-16 0,10-3 0 15,13-8-240-15,6-14 176 0,11-11-176 0,10-12 160 0,7-9-16 0,6-9 0 16,5-10 0-16,3-11 0 15,8-4 96-15,1-6 16 0,4-10 0 0,-5-7 0 0,-3-5-64 0,-9-15 0 16,-10-4 0-16,-7-8 0 0,-5-7-192 0,-10-8 144 16,-8-5-144-16,0-10 128 0,-4 0 64 0,-9-9 16 15,-6-9 0-15,-11-7 0 0,-12 1 176 0,-7-10 16 16,-6-5 16-16,-14-4 0 0,-7 0-416 0,-16-6 0 0,-10 0 0 16,-11-5 0-16,-8-1 0 0,-13-3 0 0,-7 6 128 0,-12-7-128 15,-5-1 0-15,-8-11 0 0,-8 3 0 0,-14 6 0 16,-6 4 144-16,-12 7-144 0,-5 1 160 0,-15-3-160 31,-8 1 224-31,-15 10-48 0,-13 11-16 0,-13 8 0 0,-12 3-160 0,-11 9 0 0,-5 13 0 0,-8 6 0 31,-12 7-432-31,-20 10 48 0,-13 11 0 0,-10 11 0 0,14 8-816 16,-22 15-144-16,-14 10-48 0,-4 10-9168 0,17 1-1856 0</inkml:trace>
  <inkml:trace contextRef="#ctx0" brushRef="#br0" timeOffset="-182394.91">903 11853 18543 0,'2'0'400'0,"3"0"96"0,1 0 16 0,-2 0 0 0,3 2-512 0,1 2 0 0,13 7 0 0,7 4 0 0,11 6 2512 0,3 5 400 0,1 6 80 0,-1 0 16 0,-1 2-1312 0,-5-2-256 15,-4-3-48-15,-4-1-16 0,-3 0-368 0,-6-7-80 16,-2 0-16-16,-6-4 0 0,-2 0-112 0,-5-2-32 16,-2-2 0-16,-6 2 0 0,-3-4-416 0,-3 1-96 15,-3 1 0-15,-2 0-16 0,0-5-96 0,-4 1-16 16,4-3 0-16,-6-1 0 0,-5-3-128 0,-8-4 160 0,-4 2-160 15,-3-5 160-15,-1 1-160 0,-3-2 0 16,-2-1 0-16,2 1 0 0,3 2 0 0,1 4 0 16,5-5 0-16,4 10 0 0,4-1 0 0,3 4 0 0,4 3 0 0,6-2 0 15,6-1 0-15,5 1 0 0,6-9 0 16,4 0 0-16,7-7-128 0,4-1 128 0,4-5 0 0,3-4 0 16,6 0 0-16,2-2 0 0,4-3 0 0,0-1 0 15,2 2 0-15,-1-3 0 0,-1 3 0 0,0 0 0 16,-2-7 0-16,2 2 0 0,-2 1 0 0,-2-1 0 15,-4 3 0-15,-4 4 0 0,-3 0 0 0,-4 6 0 16,-7 0 0-16,1 9 0 0,-4-3 0 0,-3 7 0 16,0 7 0-16,-4 3 0 0,-2 8 0 0,-2 7 0 15,-3 5-128-15,-1 8 128 0,-3 7 0 0,-6 6 0 16,0 6 0-16,-2 3 0 0,-2 8 0 0,-3-2 0 0,5-6-128 0,-2-7 128 16,-1-4 0-16,3-2 0 0,4-7 0 0,3-6 0 15,-1-6 0-15,2-7 0 0,5-6 0 0,-1-6 0 16,3-9 0-16,0-2 0 0,2-9 0 0,0-6 0 15,-1-11 0-15,1-4 0 0,-2-8 0 0,0-1 0 16,-3-8 0-16,-3 5 0 16,-1 1 0-16,0-2 0 0,-1 3 0 0,-1-3 0 15,2 3 160-15,1 1 48 0,3 3 16 0,1 0 0 0,1-1-224 0,3 1 0 16,4 0 0-16,3-1-12608 16,1-3-2432-16</inkml:trace>
  <inkml:trace contextRef="#ctx0" brushRef="#br0" timeOffset="-164946.77">9951 9779 8287 0,'-10'-10'736'0,"1"3"-592"0,3 3-144 0,1 4 0 0,1 0 1104 0,0-6 192 0,-7 1 48 0,-8-5 0 0,-2-1 64 0,-5-2 32 16,-1 1 0-16,1 3 0 0,0-2-512 0,3 5-96 16,0 2-32-16,-3 4 0 0,0 0 512 0,-1 6 96 15,-1 5 32-15,-4 6 0 0,0 4-592 0,-4 7-112 16,-5 4-32-16,1 0 0 0,4 0-432 0,-5 6-80 16,1 2-32-16,-1 3 0 0,9-5-32 0,1 1-128 0,3-1 192 15,-4 11-64-15,0 8-128 0,0 12 0 0,-2 7 0 0,4 9 0 16,7-4 0-16,3 0 0 0,8-4 128 0,3-7-128 15,5-4 0-15,2 0 0 0,0-2 144 0,6-2-144 32,0-9 0-32,7 4 0 0,4 1 0 0,4-3 0 15,6-2 0-15,5-10 0 0,6-5 0 0,5-4 128 0,4-6 0 0,4-7 0 0,4 1 0 0,4-1 0 16,3-4 640-16,0-6 128 16,-3-1 16-16,-1-10 16 0,-1-4-592 0,-2-7-112 15,-4 1-32-15,2-10 0 0,5-3-32 0,-3-7-16 0,2-8 0 0,-1-5 0 0,-3-1 80 31,0-5 16-31,-2 0 0 0,6-11 0 0,3-14 80 0,1-3 32 16,-5 0 0-16,-8 1 0 0,-1-9-160 0,-9-1-48 16,-6 5 0-16,-6 13 0 0,-9 11-144 0,-3-3 0 15,-1-4 0-15,-5-2 128 0,1-12-128 0,-5-1 0 16,-4 6 144-16,-5 5-144 0,-5 7 256 0,-10 7 0 16,-5 1-16-16,-10 8 0 0,-5 7 64 0,-9 10 16 15,-3 7 0-15,-5 6 0 0,-3 9-80 0,0 4-16 0,0 4 0 16,5 4 0-16,2 5-224 0,-1 4 0 0,3 6 0 0,4-4 0 15,4 7 0-15,5 1 0 0,4 1 0 0,6-1 0 32,6 5-864-32,5-2-112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1:10:34.8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11285 9916 2015 0,'0'-15'0'0,"-3"4"0"0,3 5 0 0,-2 1 176 0,0 3-176 0,-2-4 0 0,-2-7 0 0,-5-6 0 0,-4-2 1472 0,-2-7 272 0,0 2 48 0,0 9 16 0,2 3 64 0,2 3 16 0,3 2 0 0,1 5 0 16,0-2-480-16,3 4-112 0,2 2-16 0,0 2 0 16,1 4-256-16,3-2-64 0,3 5-16 0,-1-1 0 15,6 3-112-15,-1 0-32 0,3 1 0 0,1 3 0 16,2-2-160-16,4 2-48 0,0-2 0 0,2 2 0 15,4 0-80-15,3-5-32 0,4 1 0 0,0-5 0 16,4-1-64-16,4 1-16 16,7-6 0-16,-1 2 0 0,-1-2-224 0,0 4-48 0,4-4-128 0,1 5 192 15,6 1-192-15,1-6 0 0,3 2 0 0,3 0 0 16,8-2 0-16,3-2 0 0,5-4 0 0,1-1 144 16,-3-8 0-16,4 3 0 0,6-5 0 0,9-3 0 15,4-1 240-15,8-2 32 0,1-3 16 0,-5 1 0 0,-13 1 240 16,-1 5 48-16,-3 2 16 0,-6 2 0 15,-5 5-368-15,-1 3-80 0,-3-4-16 0,2 5 0 0,5 2-272 0,2 0 0 16,0 1 0-16,0-1 0 0,-5 4 0 0,1-8 0 16,-1 6 0-16,-4-1 0 0,-1 1 0 0,-5 4 0 15,-3 1 0-15,-5 1 0 16,-5 2 0-16,-4-2 0 0,-3 3 0 0,-7-3 0 0,-3 2 0 0,-7 5 0 16,1-9 0-16,-2 7 0 0,-5-3 0 0,-4-2 0 0,-4 3 0 15,-1-3 0-15,-1 2 0 0,-4-6-144 0,-1 5 144 16,-2-5-128-1,0 2-320-15,-4 2-64 0,0-4-16 0,-4 2-15568 0</inkml:trace>
  <inkml:trace contextRef="#ctx0" brushRef="#br0" timeOffset="16174.19">12002 11348 11967 0,'-4'-4'1072'0,"0"2"-864"0,2-2-208 0,2 4 0 0,2-2 1584 0,0 2 272 0,2-7 48 0,3-1 16 16,3-5 480-16,5 0 96 0,9-4 32 0,3 0 0 15,5 0-896-15,4 0-176 0,9-2-48 0,2 0 0 0,6 0-192 0,3 2-64 0,-1 4 0 0,0 2 0 16,1 0-288-16,-1 5-64 16,7 2-16-16,6-3 0 0,2 3-608 0,1-2-176 15,-5 6 0-15,-2 0 0 0,-5 2 0 0,1 2 0 16,0 3 0-16,-3-1 128 0,-12 2-128 0,2-5 176 15,0 5-176-15,-1-6 192 0,-3 2-192 0,-3 1 0 0,-5 1 0 0,-6-2 0 16,-1 3 0-16,-5-3-272 0,-1 2 64 0,-7-3 16 16,0 5-896-16,-3-6-160 0,-1 0-32 0,-2 0-15120 15</inkml:trace>
  <inkml:trace contextRef="#ctx0" brushRef="#br0" timeOffset="24956.57">1476 11353 7359 0,'2'0'656'0,"0"0"-528"0,1 2-128 0,-1-2 0 0,0 0 672 0,2 0 96 0,5 0 32 0,3 2 0 0,10 0 160 0,1-4 16 0,3 2 16 0,-1-2 0 16,1 0-352-16,-1-5-80 0,-1 3-16 0,-3-2 0 15,0-1 0-15,1 3 0 0,-1-5 0 0,-2 3 0 31,0 2-384-31,-2 2-160 0,-2-5 128 0,-4 5-128 16,0 2 0-16,-3 0 0 0,-4 2-144 0,-2 5 144 16,-2-3-160-16,-4 2 160 0,-2 1-128 0,-5-1 128 15,-2 3 0-15,1 1 0 0,-5-1 0 0,0-1 0 16,-3 3-256-16,1 0 16 0,0-3 16 0,-2 1 0 16,-1-5 416-16,1 2 96 0,2-6 16 0,0 0 0 15,4 0 0-15,0 0 0 0,-2 0 0 0,2 0 0 16,0 0 96-16,2 2 32 0,-2-2 0 0,3 3 0 0,-1 3 288 15,0-4 64-15,2 2 16 0,3 3 0 0,-1-1-48 16,1 3-16-16,4-3 0 0,-1 2 0 16,3 1-336-16,0 2-64 0,0-1-16 0,2 5 0 0,-2-8-320 0,2 3 128 15,2 1-128-15,-2-1 0 0,2 1 0 0,0 0 0 16,3 2 0-16,-3 4 0 0,2 2 0 0,-2-2 0 16,2 0 0-16,-2 4 0 0,1 0 0 0,-1 1 0 15,-2 5 0-15,0-3 0 0,-2 6 0 0,-1 4 0 16,-1-2 128-16,2 6-128 0,-2-4 288 0,0 9-16 0,-1-3 0 15,1 7 0-15,0-2-144 0,2 3-128 0,-5-1 192 16,5 4-192-16,0 3 128 0,2-5-128 0,0 6 0 0,0-6 0 16,0-2 0-16,0-3 0 0,0-3 0 0,0 8 0 15,2 8 304-15,0 3 0 0,0 0 0 0,0-1 0 16,1 1 176-16,-1-1 32 0,0-1 16 0,0-1 0 16,0 3-528-16,2-3 0 0,3-3 0 0,-5-1-144 15,0-4 144-15,0 0 0 0,-2 6 0 0,0 3 0 16,2-3 128-16,-2 2 48 0,0 12 16 0,0-3 0 15,2 0-192-15,-4 4 0 0,0 4 0 0,0 3 0 16,-2-9 0-16,2 5 0 0,-3 3 0 0,1-14 0 0,2-13 0 16,-2 6 0-16,-3 15 0 0,-1 11 0 15,-5 5 0-15,0 1 0 0,3-4 0 0,1-9 0 16,-2-1 0-16,1-12 0 0,1 3 0 0,1-4 128 0,-1 0-128 0,1-1 0 16,-1 3 0-16,1 2 0 0,1 6 128 0,1 0-128 15,2 7 128-15,-1-5-128 0,3 5 336 0,4 0-16 16,3 1 0-16,-1 1 0 0,-2 0-64 0,-4-11 0 15,0-11-16-15,0-1 0 0,-1-3-64 0,1-4-16 16,2-4 0-16,0-11 0 0,2-4 96 0,1-3 32 0,1-5 0 16,0-3 0-16,3-2-160 0,-3-7-128 0,2-1 144 0,1-5-144 15,1-2 176-15,3-4-176 0,4-2 192 0,0-5-192 32,6-1-240-32,2-1-144 0,5-2-48 0,4 3-10176 0,6 3-2032 0</inkml:trace>
  <inkml:trace contextRef="#ctx0" brushRef="#br0" timeOffset="41911.19">15349 15610 6447 0,'-5'-2'576'0,"3"2"-576"0,2 0 0 0,-2 0 0 0,2 0 384 0,-2 0-48 0,-2-4 0 0,-5 2 0 16,1 0 1536-16,-1 0 304 15,1-3 64-15,1 5 16 0,3-2-80 0,2 0-32 0,2 0 0 0,2-2 0 16,2 2-496-16,3-5-112 0,5 3 0 0,1 0-16 15,4 2-624-15,4 2-128 0,3 2-32 0,4 2 0 16,1 2-256-16,8 5-48 0,3-5-16 0,5 3 0 16,4-1 80-16,2 1 16 0,6-3 0 0,1 5 0 15,4-5-224-15,-1 1-32 0,3-3-16 0,0 0 0 16,0-4-96-16,0 2-16 0,-2 1 0 0,0 3 0 16,-5-2-128-16,-6 3 0 0,-2 3 0 0,-6 1 0 15,-7 6 0-15,-6-4 0 0,-5 2 0 0,-3-3 0 16,-5 1 0-16,-5-4 256 0,-3 1 0 0,-3-3-16 0,-3-3 384 15,-1 0 80-15,-7-4 0 0,1-6 16 0,-4 2-368 16,-3-7-80-16,-2-4-16 0,-4-2 0 0,-2 0-96 0,-2-7-32 16,-7 1 0-16,-2-2 0 0,-6 1-128 0,-5 1-176 15,-3 6 48-15,-5-5 0 16,-9 7-656-16,-1 3-128 0,-3 1-32 0,-2 5 0 16,-2-3-16-16,-2 7-16 0,0 2 0 0,-3 0 0 0,1 0 592 0,4 4 112 0,6-2 16 0,7 3 16 15,6 1 240-15,5-4 0 0,8 2 0 0,6 1 0 16,4-5 0-16,10 0 0 0,3-5 0 0,9 1 0 15,4-2 0-15,9-3 0 16,6-1 0-16,10-3 0 0,7 0 640 0,9 0 64 0,6 3 0 0,4-1 16 16,5 7-16-1,6-3 0-15,6 9 0 0,2 5 0 0,1 4-512 0,1 3-192 0,1 8 0 0,-1 3 144 16,-1 3-144-16,-5 2 0 0,-4 2 0 0,-5-5 128 16,-3-1-128-16,-7-7 0 0,-7 0 0 0,-3-6 0 15,-3 2 0-15,-10-4 0 0,-3-5 0 0,-8-2 0 16,-2-2 0-16,-9-2 0 0,0 0 0 0,-6-2 0 0,0-4 0 15,-7-3 0-15,1-1 0 0,-5-3 0 0,0-8 0 0,-4-1 128 16,-4-1-128-16,-2-5 0 16,-1 3-272-16,-4-3-144 0,-1-4-32 0,-1 4-10656 15,-2 1-2144-15</inkml:trace>
  <inkml:trace contextRef="#ctx0" brushRef="#br0" timeOffset="48368.8">23089 13946 4607 0,'-2'8'400'0,"-1"-8"-400"0,6 0 0 0,-3 0 0 0,0 0 896 0,0 2 112 0,0 3 16 0,-3 3 0 16,3 5 352-16,0 0 80 0,3 1 16 0,-1 4 0 15,0 1-128-15,0 0-32 0,0 2 0 0,2-2 0 16,-1 3-128-16,-3 1-32 0,0 0 0 0,-3 3 0 15,-1 0-432-15,0 8-80 0,-3 0-32 0,1 4 0 0,2 5-384 0,-3-7-80 16,3-2-16-16,0-9 0 0,2 1-128 0,0-7 0 16,2-8 0-16,0-5 0 0,0-2 0 0,2-8 0 15,0-4 0-15,0-5 0 0,0-2 448 0,0-11 128 16,0 3 0-16,1-7 16 0,-1-6 0 0,0-5 0 16,2-1 0-16,-2-7 0 0,2-4-320 0,-1-3-64 15,1-3-16-15,-2 3 0 0,2 3-192 0,1 4 176 0,-3 5-176 16,0 5 160-1,0 3-160-15,0 4 0 0,-2 2 0 0,2 3 0 0,0 7-192 0,-2 8 192 0,0 3-160 0,0 7 160 16,0 2-176-16,-2 6 176 0,2 9-192 0,-2 4 192 31,0 11-320-31,0-2 64 0,0 10 0 0,-3 5 0 0,3 6 256 0,-2 6-128 0,2 5 128 0,0 4 0 32,2-3 0-32,2-1 0 0,0 0 0 0,2-11 0 0,1-5 0 0,3-1 0 0,1-1 0 0,1-10 0 15,1-8 0-15,-3-14 0 0,5-5 0 0,2-10 0 16,0-10 0-16,-2-8 0 0,2-9 128 0,-3-10-128 31,1-1 224-31,-2-6 0 0,0-6 0 0,-1-7 0 16,-1-8-224-16,-3-1 0 0,-2 5 0 0,1 7-160 15,-3 10 160-15,0 0 0 0,0 13-144 0,-4 12 144 0,-2 7 0 16,-1 9 0-16,-1 8 0 0,-3 8 0 0,-1 9 0 0,-3 7 0 16,0 8 0-16,-2 4 0 0,3 9 336 0,-3 8 48 15,2 13 0-15,2-5 0 0,1-1-192 0,-1-2-16 16,2-7-16-16,1-2 0 0,-1 0-160 0,3-3 128 15,2-1-128-15,2-11-9200 16,-1-6-1920-16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1:12:22.17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4T21:12:27.714"/>
    </inkml:context>
  </inkml:definitions>
  <inkml:trace contextRef="#ctx0" brushRef="#br0">1353 5219 10127 0,'-2'-6'896'0,"-1"2"-704"0,3 2-192 0,0-1 0 0,0 3 320 0,0-2 16 0,0 2 16 0,0-8 0 16,5 1 1680-16,1 1 336 0,5 0 64 0,4 1 0 15,2-1-352-15,4 2-80 0,-2-1-16 0,7 3 0 16,-1-4-704-16,1 2-160 0,1-1-32 0,1 1 0 16,-2 2-320-16,-5-2-80 0,-4 4-16 0,-2 4 0 15,-2-4-416-15,-5 0-96 0,-3 4-16 0,-3-2 0 16,-4 3 96-16,-7 1 16 0,-2 0 0 0,-1 3 0 0,-5-3 416 16,0-1 96-16,-1 1 0 0,-1-2 16 15,0 3-448-15,0-1-80 0,0 0-32 0,0-1 0 16,4-1-224-16,-2 2 0 0,-2-1 0 0,-1 1 0 0,3-4 0 15,-2 2 0-15,2 1 0 0,0-1 0 16,2 2 0-16,2-2-160 0,3 3 32 0,1-1 0 0,1 5 128 0,-1-5 0 16,3 9 0-16,1-4-128 0,3 6 128 0,-2 0 0 15,4 4 0-15,-2 0 0 0,2 1 0 0,2 1 0 16,-2 3 0-16,0 1 0 0,2 1 0 0,-2 4 0 0,2 0 0 16,0 2 0-16,1-6 0 0,-1 4 0 0,2 2 0 0,2 8 0 15,1 7 0-15,1 4 0 0,3 3 0 0,-5-3 0 16,1 5 0-16,-1-1 0 0,1 0 0 0,-3 3-128 15,0 0 128-15,-2 1-128 0,2 1 128 0,-1 0-128 16,-1 0 128-16,-2-1 0 0,2-5 0 0,0 1 0 16,0 5 0-16,-2 2 0 15,2 4 0-15,0 0 0 0,0-2 0 0,1-6 0 0,-1-1 0 0,0 3 0 16,-2 4 0-16,2-2 0 0,-2 0 0 0,0-11 0 16,0 0 0-16,0 5 0 15,0 3 0-15,0 8-128 0,0 7 128 0,2-6 0 0,2-4 0 0,1-2 0 16,1 2 0-16,-2-8 0 0,1 1 128 0,-3-5-128 15,2-1 0-15,-2-4 144 0,2-5-144 0,-2 5 0 0,1 5 176 16,-3-3-176-16,0 2 160 0,0 0-160 16,-3 3 160-16,1-5-160 0,-2 6 160 0,2-4-160 0,-2 3 0 15,-3-1 0-15,1-2 0 0,0-2 0 16,1-4 0-16,-1-4 0 0,-1 1 0 0,-1-5 0 0,2-1 0 0,-1 3 0 16,3-1 0-16,2-6 0 0,0-2 0 0,2-4 0 15,2-3 0-15,4-3 0 16,5 1 448-16,2-8 0 0,4 2 0 0,4 0 0 0,5-2-224 0,-1-2-48 0,5 1-16 0,0 4 0 15,0-6-160-15,-1 3 0 0,1 6 0 0,0-3 0 16,-2 3 0-16,-1 2 0 0,-1 3 0 0,-1 1 0 31,-5-1-1312-31,1 8-240 16</inkml:trace>
  <inkml:trace contextRef="#ctx1" brushRef="#br0">21363 16790 0,'0'0'0,"-95"15"16</inkml:trace>
  <inkml:trace contextRef="#ctx0" brushRef="#br0" timeOffset="6299.83">1502 12426 5519 0,'-2'-7'496'0,"-3"-3"-496"0,3 10 0 0,0 0 0 0,0 0 368 0,-2-7-32 0,-5-1 0 0,-4-3 0 16,-1-2 880-16,-1-2 160 0,0 5 32 0,2 3 16 16,4 1-48-16,3 2-16 0,2 2 0 0,2-1 0 0,-1 6 496 0,6-1 80 15,-1 2 32-15,2-4 0 0,5 2-496 0,-1 2-112 16,7-4-16-16,0 5 0 0,4-5-288 0,2 0-64 15,5 0-16-15,2 0 0 0,6 0-272 0,2 0-48 0,2 0-16 0,3 0 0 16,-3 0-144-16,-4 2-48 0,2-2 0 0,-2 2 0 16,-4-2-320-16,-4 0-128 0,-5 0 0 0,-4 2 144 15,-4 0-16-15,-5 0-128 0,-1 5 192 0,-5-3-64 16,-2 2 80-16,-2 1 16 0,-5 3 0 0,-3 3 0 16,-1 0-224-16,-6 0 144 0,-2 1-144 0,-2-1 128 15,-1 2-128-15,-1-2-224 0,-1 2 48 0,-1 0 16 16,-1 2-224-16,-1-4-32 0,-3 1-16 0,0-3 0 0,2 0 160 0,-2-1 16 15,3-3 16-15,-1-5 0 0,3 2 80 0,1 0 16 16,3-4 0-16,2 0 0 0,2 5 144 0,2 1 0 16,0-2 0-16,4 3 0 0,3-3 0 0,1 4 176 15,1 3-48-15,2 0 0 16,-1 4-128-16,5-3 0 0,0 3 0 0,-2-2 0 16,4 6 0-16,-2-2 0 0,2 7 0 0,1 1 0 15,1 3 0-15,0 4 0 0,0 6 128 0,1 1-128 16,1 5 0-16,-2 5 0 0,1 0 0 0,-3 9 0 15,0 3 0-15,-2 5 0 0,0-2 0 0,0 2 0 0,0-2 0 0,-2 2 0 16,2 4 0-16,-2 11 0 0,-1 2 0 0,3-2 0 16,-2-2 0-16,0 0 0 0,2 2 0 0,0-5 0 15,2-5 0-15,0 1 0 0,3 0 0 0,-3 5 0 0,2 0 0 0,-4 3 0 16,0 6 0-16,-2 1 0 0,0 11 0 0,0 0 0 16,0-9 0-16,-3-2 0 0,3 3 0 0,0 1 0 15,2 3 0-15,2 4 0 0,0 0 0 0,3 0 0 16,1 0 0-16,0-9 0 0,1-4 128 0,-1-6-128 15,-2-6 0-15,-2 1 0 0,-2 5 0 0,0-3 0 16,0-5 0-16,-4-5-144 0,2-11 144 0,0-2-160 16,2-10 160-16,2-7 0 0,2-4 0 0,5-6 0 0,4-3 0 0,4-6 0 15,-2-2 0-15,4-5 0 0,0-1 0 0,4 0 0 32,7-1 0-32,2-2 0 0,2 5 0 0,2-9-256 15,7 7 32-15,4-5-14992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1:13:39.27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5010 3968 11055 0,'-4'-5'976'0,"-1"3"-784"0,3 0-192 0,0 0 0 0,0 2 768 0,-2-2 128 0,-5-3 0 0,-4 1 16 15,-4-2 560-15,0-1 96 0,-4 3 32 0,0 0 0 0,-1 4-880 16,3 0-160-16,0 4-48 0,0 3 0 0,2 1 144 15,-2 5 32-15,-5 2 0 0,-1 4 0 16,3 0-352-16,-1 5-64 0,-1 1-16 0,1 5 0 16,0 2 128-16,-1 0 32 0,9-5 0 0,0 7 0 0,3 5 192 0,1 8 32 15,5-5 16-15,3 7 0 16,6 0-16-16,3-4 0 0,5 2 0 0,6-3 0 0,4 1-64 0,7-2-32 16,4-5 0-16,2 0 0 0,2-4-80 0,4-2-16 15,7 0 0-15,0-10 0 0,0-5-256 0,2-7-64 16,0-3-128-16,-2-3 192 0,0-8 64 0,-3-3 16 15,-7-3 0-15,-3-3 0 0,0-2 96 0,-5-13 16 0,-3 1 0 32,-3-12 0-32,-3-3-64 0,-1-7-16 0,-4 2 0 0,-5-9 0 15,-1-5-48-15,-3-7 0 0,-1-3 0 0,-3 10 0 16,-2 5-256-16,-2-3 0 0,-5-7 0 0,-6 6 0 16,-2 5 0-16,-8 10 128 0,-3 5-128 0,-8 5 0 15,0 4 0-15,-4 3 0 0,-5 7 0 0,1-1 0 16,-1 1 0-16,1 6 0 0,1 2-192 0,1 3 48 15,6 3-384 1,2 3-80-16,4 8-16 0,2 3-16336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1:13.31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4388 13041 9215 0,'0'0'816'0,"2"0"-656"0,-2-2-160 0,0 2 0 0,0 0 1328 0,2-2 224 0,0-1 48 0,0 3 16 0,0-6-112 0,1 2-32 16,-1 0 0-16,-2 4 0 16,0 0-528-16,0 0-112 0,0 0-32 0,0 0 0 0,0 0-240 0,0 0-48 15,-30-28-16-15,19 24 0 0,-2 1-32 0,-4-1 0 16,-2 4 0-16,-2-2 0 0,-5 4 304 0,-1 2 64 16,-5 1 16-16,-7 1 0 0,1 1-144 0,-7-1-48 15,-1 2 0-15,5-5 0 0,5 3-272 0,-5-2-64 16,-8 3-16-16,-2 1 0 0,0-6-48 0,2 0 0 15,2 0 0-15,0-4 0 0,5 0-64 0,1 0 0 0,7-4-16 16,2 1 0 0,0-1 240-16,3 0 48 0,1 1 16 0,0-3 0 15,5-1-256-15,-1 1-48 0,3-3-16 0,2-2 0 16,6 3-160-16,5-1 128 0,1 1-128 0,5-1 128 0,0 7-128 0,6-3 128 0,3 3-128 0,1 2 128 16,7 2-128-16,2 0 0 15,-2 0 0-15,6 0 128 0,7 2-128 0,4 0 192 0,-2 0-192 0,4-2 192 16,4 4-192-16,7-8 128 15,2 4-128-15,4-4 128 0,-2 2-128 0,4-5 0 0,5 3 0 0,3-4 128 16,3 1 64-16,-2 5 0 0,-2-2 0 0,-5 2 0 16,-6 2-192-16,-4 0 0 0,-3 2 0 0,-1 2 0 0,-9-2-320 15,-5 3-32-15,-1-1-16 0,-7 2 0 16,0-2-1392-16,-6 5-288 16,0-1-48-16,0 3-12496 0</inkml:trace>
  <inkml:trace contextRef="#ctx0" brushRef="#br0" timeOffset="1">4443 14631 911 0,'-6'-6'0'0,"2"1"0"0,1 3 0 0,1-2 0 0,0 2 1600 0,0 2 256 0,0-6 32 0,0 1 16 0,0-1-352 0,-3-3-64 16,-1-1-16-16,0-1 0 0,-1 3-160 0,-1-1-32 16,-1 3-16-16,-1 6 0 0,-1-5 208 0,-4 3 32 15,0 2 16-15,-4 2 0 0,0 3-48 0,-7-5 0 0,-2 4 0 16,-8 2 0-16,4 5-416 0,-4-5-96 0,-4 5 0 0,-5-5-16 15,-6 9-272-15,0-8-48 0,-3 3-16 0,-1-5 0 16,6 1-32-16,-2-4-16 0,-4-2 0 0,-1 2 0 16,1-2-336-16,2 2-64 0,1-2-16 0,3 0 0 15,5 0-144-15,3-4 0 0,7 2 0 0,4-4 0 16,7 1 0-16,6-1 0 0,6-5 0 0,3 3 0 16,1-1 224-16,7 1-32 0,0-3-16 0,5 0 0 15,5 1-176-15,3-3 192 0,6 2-192 0,7 1 192 16,6 3-16-16,4 1 0 0,9 4 0 0,4 4 0 0,2 4-176 0,2 1 128 15,2 3-128-15,1 5 128 0,6 2-128 0,-1 0 0 16,1 0 0-16,-2 3 0 0,-3-3 0 0,-4 0 0 16,-1 4 0-16,-3-4 0 0,-3-2-144 0,-7 2-16 15,-3-4 0-15,-6 2 0 16,-5-5-960-16,-3 3-192 0,-3-2-32 0,-6-1-14096 16</inkml:trace>
  <inkml:trace contextRef="#ctx0" brushRef="#br0" timeOffset="2">4554 17626 7359 0,'-13'-4'656'0,"3"0"-528"0,1 2-128 0,3 0 0 0,-1 2 1664 0,-6-2 288 0,-8-9 64 0,-19-2 16 0,-14-6 832 0,-7-4 160 15,-1 1 48-15,0 5 0 0,5-2-1648 0,-3 2-320 16,0 4-64-16,-1 3-16 0,1 1-816 0,-2 7-208 16,-2 2 0-16,0 4 0 0,-2 7 224 0,-2 6 0 15,-2 2 0-15,0 2 0 0,-1 5 704 0,5-5 144 16,-2-4 16-16,13-2 16 0,6-2-48 0,10-2-16 16,7-1 0-16,9 1 0 0,6-7-464 0,6-2-112 15,7 3-16-15,6-10 0 0,9 3-256 0,8-2-48 16,9-7-16-16,10 1 0 0,9-7-128 0,6 0 0 0,13-5 0 0,5-5 0 15,3-3 0-15,5 6-176 0,0-1 48 0,-3 12 0 32,3 7-752-32,2 6-144 0,6 6-16 0,3 7-10048 15,4 6-2016-15</inkml:trace>
  <inkml:trace contextRef="#ctx0" brushRef="#br0" timeOffset="3">5945 11902 911 0,'-2'-9'0'0,"0"3"0"0,-1 4 0 0,1 0 0 0,0 0 0 0,0-3-224 0,-2-1 32 0,-3-5 0 16,-3-1 1472-16,-1 1 288 0,0 2 64 0,3 5 16 16,4 2-368-16,-3 6-80 0,1 3-16 0,2 5 0 15,1 8-288-15,-1-3-48 0,0 4-16 0,0 0 0 16,2 3 208-16,-3 3 48 0,-1 3 0 0,2 0 0 16,-1 2-192-16,1 0-48 15,0 2 0-15,0 0 0 0,-1 2-224 0,1 0-48 0,2 5-16 0,0 3 0 16,0 8-560-16,0-4 0 0,2-3 0 0,-3 0-144 0,1 0 144 15,-2-3 128-15,0 1-128 0,-3-5 176 0,1 0-176 0,0-1 0 16,-1-1 0-16,-1 0-176 0,-1 0 176 0,3-2 0 31,-1 0 128-31,-1 2-128 0,2 3 0 0,-3-1 0 16,3 3 0-16,-3 1 0 0,3 3 0 0,1 2 0 16,-1-9-128-16,4 5 128 0,0-5 0 0,0 0 0 15,4-4 0-15,0 2 0 0,0-4 0 0,2 2 0 16,1-2 0-16,-3-2 0 15,2 0-640-15,-2-2-112 0,0 4-16 0,0-3 0 0,0 3 448 0,1 0 64 0,-1 0 32 0,0-2 0 16,0 2 416-16,0 0 64 0,2 0 32 0,-1 2 0 16,1-2 400-16,0 0 80 0,0-5 0 0,3 1 16 15,-1-4-624-15,3-1-160 0,-1 0 0 0,3-1 0 16,2-1 192-16,-3-4 0 0,3-2 0 0,0 2 0 16,0-4 32-16,-3 2 16 0,3 2 0 0,0 0 0 15,-3 2 320-15,1 0 64 0,0 0 16 0,1 0 0 16,1 0-208-16,0-2-48 0,2 3 0 0,2-5 0 15,4 2-144-15,3-5-48 0,-5 1 0 0,2-2 0 16,0-1-192-16,3-5 176 0,-3 3-176 0,3 3 160 16,1-1-160-16,3 5 0 0,2-4 0 0,0 2 128 15,1 2 80-15,-1-5 16 0,4 1 0 0,-2-5 0 16,0 5 32-16,2-7 16 0,3 3 0 0,-1-3 0 0,0 2-96 0,4-6-32 16,-1 2 0-16,3-2 0 0,1 3 48 0,2-3 16 15,-1 0 0-15,-1 0 0 0,-2 2-208 0,-1 2 144 16,-2 2-144-16,3 5 128 0,1-5-128 0,-1 3 0 15,-1 2 0-15,3-3 0 0,0 3 0 0,-3-3 0 16,-2-1 0-16,1-5 0 0,-3-2 0 0,2-2 0 16,-2 2 0-16,-1-9 0 0,-1 3 0 0,-2-1 0 0,-1 1 0 15,-1 2 0-15,-2 4 0 0,0 4 0 0,-1 2-144 0,-1 1 144 16,4 3 0-16,-5 1 0 0,3 0 0 0,0 1 0 16,-1-1 0-16,1 0 0 0,6-3 0 0,-2-4 0 15,-2-1 160-15,2 1-160 0,4-4 160 0,2 0-160 16,1 2 256-16,-1-2-32 0,-2 0-16 0,3 0 0 15,-3 4-208-15,2 0 128 0,1 5-128 0,-3 0 0 16,-2 1 128-16,2 1-128 0,0 2 0 0,0-3 144 16,-1 1-144-16,-4-5 0 0,1 3 0 0,-2-3 0 15,-2-2 128-15,0 3 32 0,1-1 16 0,-1-2 0 16,0 3 0-16,-3-3 0 0,3-4 0 0,-2 0 0 0,1 0-176 0,1-4 192 16,2 4-192-16,-2-4 192 15,1 1-192-15,1 3 0 0,2 0 0 0,0 0 0 16,-2 3 0-16,0 1 0 0,0 4 0 0,-3 5 0 0,1 0 240 0,-3 6 16 15,1-2 0-15,-5 4 0 0,1-1-256 0,-3-1 128 16,0 2-128-16,-2-2 0 0,-2 0 0 0,0-2 0 16,0 0 0-16,0 0 0 15,-3-2 144-15,1-4-144 0,2 0 128 0,-2 1-128 0,0-1 192 0,-1 0-64 0,1-1 0 0,-2 1 0 16,0 4-128-16,-1-5 0 0,1 8 0 0,-3-6 0 16,1 5 0-16,-1 2 128 0,-1 5-128 0,-1 1 128 15,1 3-128-15,-3 4 0 0,-2-2 0 0,0 6 0 16,0-2 144-16,-2 4 0 0,0 3 0 0,-2-1 0 15,2-1 96-15,0-1 16 16,0-2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1:13.48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19926 5145 17503 0,'0'0'1552'0,"2"0"-1232"0,4-2-320 0,-4 2 0 0,3-5 160 0,-1 1-32 0,4-2 0 0,7-7 0 0,7-8 2272 0,5-7 448 16,5-4 96-16,2-10 0 0,3-1-1040 0,-1-2-224 15,-2 1-32-15,0-5-16 0,-4 0-672 0,-5 4-128 16,-1 2-16-16,-5 3-16 15,-4 2-256-15,-4 3-48 0,-5 8-16 0,-4 1 0 16,-4 1-288-16,-4 1-64 0,-7 5-128 0,-6 4 192 16,-3 5-48-16,-5 3-16 0,-3 7 0 0,-4 4 0 0,2 7-128 0,-4 8 0 15,-1 7 0-15,-1 12 0 0,0 3 0 0,1 10 0 16,3 8 0-16,2-3 0 0,7-5 0 0,1 8 0 16,5 9 0-16,4 1 0 0,5-10 128 0,8-1-128 15,6 3 128-15,6-1-128 0,7-3 128 0,7-8-128 0,1-4 128 0,7-7-128 16,-2-14 0-16,2-7 0 0,4-6 0 0,1-9 0 15,3-4 0-15,1-7 0 16,3-2 0-16,1-3 0 16,2-4-800-16,0-3-240 15,2-6-48-15,-2-1-15808 0</inkml:trace>
  <inkml:trace contextRef="#ctx0" brushRef="#br0" timeOffset="1">20982 4453 28559 0,'0'-4'2544'0,"2"2"-2032"16,3-5-512-16,-1 3 0 16,0 0 304-16,3-3-48 0,1 1 0 0,9-13 0 15,9 0 1920-15,6-13 368 0,4 4 80 0,4-4 0 0,-1 4-1760 0,-1 3-352 16,2 3-80-16,-1 3-16 15,-3 0-416-15,-4 6 0 0,0 3 0 0,-2-1 0 16,-3 7-784-16,-1 2-96 0,-5-3-16 0,-4 10 0 16,-6-3-1664-16,-3 6-352 0</inkml:trace>
  <inkml:trace contextRef="#ctx0" brushRef="#br0" timeOffset="2">21116 4845 11967 0,'-6'8'528'0,"4"-1"112"0,4-7-512 0,0 2-128 0,2-2 0 0,3-2 0 16,1 2 1456-16,5-7 256 0,11 3 48 0,10-13 16 16,17-2 832-16,6-5 160 0,7-12 48 0,0 0 0 15,0-5-832-15,-4 1-176 0,-7 0-16 0,-8 3-16 16,-5 5-1392-16,-6 5-384 0,-4 5 128 0,-2 1-15664 16</inkml:trace>
  <inkml:trace contextRef="#ctx0" brushRef="#br0" timeOffset="3">22154 3876 2751 0,'4'0'256'0,"-2"4"-256"15,2-2 0-15,1 3 0 0,-3 1 1264 0,0 3 208 0,0-3 32 0,0 11 16 16,5 11 1424-16,3 10 272 16,1 9 64-16,2 2 16 0,-1 0-240 0,3 0-48 0,-2 2-16 0,2 0 0 15,-2-2-1472-15,2 0-304 0,0-2-48 0,-3-5-16 16,3 1-768-16,-2-3-176 0,2 3-16 0,-2-5-16 31,0-2-944-31,-1-6-176 0</inkml:trace>
  <inkml:trace contextRef="#ctx0" brushRef="#br0" timeOffset="4">22918 3478 19343 0,'2'13'848'0,"1"-3"192"0,1 9-832 0,0-6-208 16,0 2 0-16,-1-4 0 16,-1 6 1552-16,4 15 272 0,5 17 48 0,4 19 16 0,4 11 656 0,0-1 128 15,0-1 16-15,0-2 16 16,0-3-1280-16,1-2-256 0,3 0-48 0,-2-1-16 0,3-3-848 16,-1-13-256-16,3-6 0 0,-3-9 128 0,5-2-272 0,2-10-48 15,0 1-16-15,1-5-17360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0:35:09.70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4558 10450 10127 0,'0'0'896'0,"0"0"-704"0,0-2-192 0,0 2 0 0,0-2 384 0,0 0 32 0,2-3 16 0,0-1 0 16,1-9 928-16,1 2 192 0,-2-4 48 0,0 2 0 15,0-2-336-15,-4 7-64 0,0-5-16 0,-4 4 0 16,-5 5 320-16,-2-1 64 0,-2 1 16 0,-6 2 0 16,0 4 304-16,-3-5 64 0,1 5 16 0,-3 0 0 15,1 5-784-15,-7-5-160 0,-4 4-16 0,-3 2-16 0,1-4-864 16,0 3-128-16,3-1-128 0,1 2 128 0,-2 1-272 0,4-1 48 16,7 3 16-16,1 1 0 0,3 1 208 0,0 0 0 15,4 1 0-15,2 3 0 16,0-2 128-16,2 2 64 0,4-4 0 0,3-5 16 15,4 2 240-15,2-1 32 0,4-1 16 0,7-4 0 0,4 1-176 16,6-8-16-16,9-1-16 0,8-5 0 0,7-6-128 0,4-2-32 16,-6 0 0-16,8-7 0 0,8-1 0 0,3-5-128 15,0-2 192-15,-7 4-64 0,-4 2-128 0,0 1 0 16,-2-3 144-16,-2 4-144 0,-8 3 0 0,-5-1 0 0,-2 5 0 16,-7 4 0-16,-3 2 0 0,-10 5 0 0,-3 6 0 0,-7-2 0 15,-4 8 0-15,-7-2-208 0,-6 6 48 0,-6 10 16 16,-9 3-16-16,-4 0 0 0,-4 7 0 0,-11 4 0 15,-7 4 160-15,5 0-208 0,5-8 80 0,-8 6 128 16,-8 4 0-16,-8 0 0 0,-2-1 0 0,4-5 0 16,10-9 0-16,9-8 0 0,9-9 0 0,10-6 0 15,9-6 0-15,8-5 0 0,9-2 0 0,6 1 0 16,2 1-384-16,4 3 32 0,3 3 16 0,2 5-17136 16</inkml:trace>
  <inkml:trace contextRef="#ctx0" brushRef="#br0" timeOffset="5971.95">9195 10243 1839 0,'-2'0'160'0,"0"-2"-160"0,2 2 0 0,0 0 0 0,0 0 224 0,0-2 16 0,0 0 0 0,-2 2 0 0,2-4 384 0,0 0 80 0,0-1 0 0,0 5 16 16,0 0-240-16,0 0-48 0,0 0-16 0,0 0 0 15,0 0 16-15,0 0 0 0,0 0 0 0,0 0 0 16,8-34 80-16,-8 34 32 15,-2 0 0-15,2 0 0 0,0 0 288 0,-2 2 48 16,2-2 16-16,0 3 0 0,0-3 112 0,4 0 16 0,-2 0 16 0,5 0 0 16,-7 0-176-16,0 0-32 0,0 0-16 0,40-7 0 0,-27 7-112 0,2 0-32 15,0 0 0-15,0 0 0 0,2 0-272 0,-2 0-48 16,-3 0-16-16,-1 0 0 16,0 0-144-16,-1 2-16 0,1 0-16 0,0 1 0 15,-3 1 112-15,1-2 32 0,-1 2 0 0,-3 0 0 16,1-4 80-16,-2 3 0 0,3-1 16 0,-3 0 0 0,0 2-16 0,0-4 0 15,1 2 0-15,-3 2 0 0,0 1-384 0,0-3 0 16,-2 2 0-16,-2-2 0 0,0 2 0 0,-5 1 0 16,1-3 0-16,-5 2 0 0,1 3 0 0,-5-5 240 15,0 4-16-15,-2-6 0 0,0 4 32 0,-5-2 0 0,5 1 0 0,-4-3 0 16,-2 0-256-16,-1-3 0 0,1 1 0 0,4 0 0 16,4 0 128-16,0-2-128 0,2 0 0 0,0-3 0 15,3 1 128-15,-1-1-128 0,2-1 0 0,3 1 0 31,4 1 384-31,0 0 0 0,4-3-16 0,0 3 0 0,2-1-128 0,5 3-32 0,-1-2 0 0,5-1 0 16,2 3-16-16,6-2-16 16,3 1 0-16,3-1 0 0,5 2-176 0,3-3 160 0,-1 3-160 0,2-2 160 15,0 2-160-15,2-1 0 16,-1-1 144-16,1 2-144 0,0 1 0 0,-2-3 0 0,1 4 0 0,-8 0 0 16,-1 2-144-16,-4 0 144 0,-5 2-160 0,-4 2 160 31,-3 0-544-31,-3 3-16 0,-5-3 0 0,-4 0 0 0,-4 5 272 0,-2-3 48 0,-3 3 16 0,-2 1 0 0,-1-3 352 0,-5 1 64 15,-3 5 0-15,-5-6 16 0,-5 3 48 16,0 1 0-16,-2-3 0 0,-2 1 0 16,-2-1-256-16,0 1 0 0,0-5 0 0,1 0 0 0,6 1 0 0,-1 1 0 15,0-6 0-15,2 0 0 0,1 2 128 0,3-4 0 16,7 2-128-16,0 0 192 0,2-4 272 0,2 2 48 16,5-3 16-16,2 1 0 0,1 2-16 0,5-2 0 15,2-1 0-15,3 1 0 0,3 2-256 0,5-2-48 0,0 2-16 0,2 0 0 16,4 2-192-16,2 0 0 0,5 0 0 0,-1 0 0 31,-1 2-128-31,-1-2 128 0,3 2-192 0,-1 2 192 16,1-4-256-16,-3 2 48 0,-1 2 16 0,-3 1 0 15,-7-5-64-15,1 2 0 0,-2 0 0 0,-3 0 0 16,-1 2 256-16,-3-4-176 0,-2 0 176 0,0 0-160 16,-2 0 0-16,-2 0 0 0,-2 0 0 0,0 0 0 15,-3 0-384-15,-1 0-80 0,-1 0-16 0,-4-4 0 16,-1 4 80-16,-1 0 16 0,0 0 0 0,-4 4 0 15,-3-1 368-15,1 1 176 0,2 0-160 0,0 0 160 16,-5 3 0-16,-1 1 0 0,1 3 0 0,1-1 0 0,4 1 0 16,4-4 0-16,8 1 0 0,3-8 0 15,4 0-464-15,6-4 0 0,5 0 0 0,2-3 0 16,2-1-1008-16,8-5-192 0</inkml:trace>
  <inkml:trace contextRef="#ctx0" brushRef="#br0" timeOffset="10480.99">11082 10243 1839 0,'-2'5'160'0,"-2"-5"-160"0,0 2 0 0,-1 0 0 0,1 0 864 0,0 2 144 0,-5-1 16 0,-6 5 16 16,-4 1 1232-16,-4 3 240 0,-1-3 48 0,5-1 16 15,0-3-784-15,2-3-144 0,2 2-48 0,0-4 0 16,2-4-512-16,1-1-128 0,1-1 0 0,0 0-16 16,1-1-240-16,1 3-64 0,1 0 0 0,-1 0 0 15,1 4-224-15,1-3-48 0,-1 6-16 0,-1-3 0 0,3 0 288 16,-1 0 48-16,3-3 16 0,2-1 0 0,2 2-64 0,2-6-16 16,2 1 0-16,3 1 0 0,1-5-256 0,3 3-48 15,6-5-16-15,4 0 0 0,-2 2-144 0,5 1-32 16,6-1 0-16,6 0 0 0,4 1-128 0,3-1 0 15,-5 5 0-15,1 2 0 0,-7 4 0 0,-3 0 0 16,-1 2 0-16,-4 2 0 0,-5 0 0 0,-4 7-144 16,-5-5 144-16,-3 5 0 0,-3 2 0 0,-4-3 0 0,-2 1 0 0,-2 0 0 15,-1-3 0-15,-1 3-128 16,-5-3 128-16,1 1 0 0,-3-3 0 0,0-2 0 0,-4 1 0 0,-4-3 0 16,-1 2-176-16,-5-4 176 0,1 0-160 0,-2-4 160 31,5 2-448-31,-3 0 0 0,1-1 0 0,-1 3 0 0,5-4 320 0,-2 2 128 0,3 0 0 0,1 2-144 15,2 0 144-15,2 2 0 0,3 4 160 0,1-3-160 16,4 1 224-16,1 2-48 0,4 1-16 0,0 1 0 16,4 3 128-16,2-5 32 0,5 9 0 0,1-6 0 15,5 3-176-15,7-1-16 0,-5-5-128 0,2-4 192 16,4-2-192-16,1-2 0 0,-1-4 0 0,5 2 0 16,-1-7 0-16,-3-2 0 0,-3 3 0 0,-4 1 0 0,0 3 0 15,-4-3 0-15,-4 7 0 0,-5-2 0 0,-4 4-160 0,-4 4 160 16,-5-2-128-16,-2 2 128 0,-1 5-128 0,-5-1 128 15,-3 3-128-15,1 0 128 16,4-3 0-16,0-1 0 0,1-1 0 0,-1 0 0 0,0-1 0 0,4-1 0 16,0-4 0-16,1 0 0 15,3 0-896-15,1-4-112 0</inkml:trace>
  <inkml:trace contextRef="#ctx0" brushRef="#br0" timeOffset="16033.26">11847 10395 1839 0,'-2'0'160'0,"0"0"-160"0,0-5 0 0,-1 3 0 0,1 2 432 0,0-2 48 0,-2 0 16 0,-3-2 0 16,-1-1 704-16,-1-1 144 0,1 4 16 0,2-2 16 16,-1-1 304-16,3 3 64 15,2-2 16-15,0 2 0 0,2 2 32 0,0-2 0 0,2 2 0 0,-2 0 0 16,4 2-224-16,0 0-32 15,3 2-16-15,1-4 0 0,-8 0-608 0,0 0-112 0,45 5-32 0,-20-5 0 16,7 0-128-16,9 0-16 0,1 0-16 0,5-3 0 16,0 1-80-16,2 2-16 0,-6-4 0 0,2 2 0 15,-3 4-144-15,5-2-48 0,2 0 0 0,2 4 0 16,-2-2-320-16,2 3 144 0,0 1-144 0,0 0 0 16,-2 3 0-16,0-5 0 0,3 5 0 0,3-5 0 15,0 0 0-15,1-2 0 0,-1-4 0 0,-2 2 0 0,-8-6 0 16,0 2 0-16,4-3 0 0,-5 3 0 0,-3-5 0 0,-7 7 0 15,-4-4 0-15,-5 0 0 0,-1 3 0 0,-5 1 0 16,-4 2 0-16,-4 0 0 0,1-4 0 0,-3 4 0 16,-3 0 0-16,-2 0 0 0,-1 4 192 0,-1-4 16 15,2 0 16-15,-4 0 0 0,-2 0 96 0,-2 0 32 16,-3 0 0-16,1 2 0 0,6-2-352 0,0 0 0 16,-39 11 0-16,18-7 128 0,-4 3-128 0,-3-1 0 0,-2 3 0 0,-6-7 0 15,0 6 0-15,-7-6 0 0,1 1 0 0,-3 3 0 31,0-6 0-31,-4 2 0 0,0-2 0 0,0-2 0 0,0 2-128 16,4-4 128-16,3 2-128 0,1-1 128 0,1 1 0 0,-1 2 0 16,1 0 0-16,4 0-128 0,-1 0 128 0,3 0 0 15,0 0 0-15,0 0 0 0,-2 0 0 0,2 0 0 16,2-4 0-16,-2 4 0 0,2 0 0 0,0 0 0 0,2 0 128 0,0 0-128 16,5 0 0-16,-1-2 0 0,7 2 0 0,0-4 0 15,4 4 0-15,2-7 0 0,5 5 0 0,3 0 0 16,3 2 0-16,0-4 0 0,6 4 0 0,1-2 0 15,1 2 192-15,5 0 32 0,2 0 0 0,4 0 0 0,6 0 32 16,3 0 0-16,3 2 0 0,5-2 0 0,1 4 0 0,7-8 0 16,9 4 0-16,3 0 0 0,1-2-256 0,5-3 128 15,-5 5-128-15,5-6 0 0,10 0 0 0,-2 1 128 16,-4 1-128-16,-2 0 0 0,-3 2 0 0,-1 2 176 16,-3-5-176-16,-4 1 160 15,0 2-160-15,-2-2 0 0,-4 0 0 0,-2-3 0 0,-3 5 0 0,-4-4 0 0,1 1 0 0,-8 1 0 16,-7 2 0-16,-3 2 0 0,0-2 0 0,-4 2 0 15,-2 0 0-15,-5 0 0 0,-3 0 0 0,-3 0 0 16,0 0 0-16,-6-2 0 0,-3 2 0 0,-6 0 0 16,3 0 0-16,-7 0 0 0,-7 2 0 0,-8 0 0 15,-6 0 0-15,-11 2 0 16,-9 3 0-16,-5-1-176 0,-8 3-128 0,-8 1-16 0,-6 1-16 0,-4-3 0 16,2 3-48-16,8-5-16 0,11 3 0 0,-1-7 0 15,8 0 144-15,3 5 48 0,9-5 0 0,2 0 0 16,5 4 16-16,1-4 0 0,3 1 0 0,2 3 0 15,4-4 192-15,2 2-144 0,4-4 144 0,5 0-128 16,4 0 128-16,6-6 0 0,5 0 0 0,2 1 0 0,6-5 0 16,2-5 176-1,7-2-48-15,-1 0 0 16,7 2 32-16,5 2 0 0,1 2 0 0,5 1 0 0,0 3-160 16,1 3 0-16,8 4 144 0,-6 0-144 0,1 0 0 0,7 4-288 15,8 3 48-15,4 3 16 16,6-5-1456-16,1 3-304 0,4 1-48 0,-5-1-11808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0" timeString="2025-10-24T21:15:22.38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9641 15791 0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0:36:56.9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3770 2407 11967 0,'-4'0'1072'0,"0"0"-864"0,1-2-208 0,1 2 0 0,0 0 256 0,-2 0 0 0,-2 0 0 0,-5 0 0 16,-4 0 1776-16,-4 0 352 0,0 0 80 0,-3 0 16 16,1 0-1136-16,0 0-208 0,-1 2-48 0,3 0-16 15,0-2-48-15,0 2-16 0,2 3 0 0,2-5 0 16,2 0-192-16,0 0-48 0,3 2 0 0,1 2 0 16,3-2-560-16,-3 0-208 0,5 5 144 0,-2-7-144 15,1 4 128-15,1 2-128 0,0-2 0 0,2 3 128 16,0 4-128-16,0-3 0 0,2 3 0 0,0-1 0 15,0 5 0-15,0 7 0 0,2-1 144 0,0-2-144 16,0 2 0-16,2 5 0 0,-2-3 0 0,3 7 0 0,-1 4 0 0,-2-2 0 16,2 0 0-16,-2 4 0 0,3 5 0 0,-5 1 128 15,2 3-128-15,0-3 0 0,-2 5 128 0,0 0-128 16,0 2 128-16,-2 0-128 0,2-9 0 0,-2 3 0 16,2 4 0-16,-2 0 0 0,2 0 0 0,0-5 0 15,2 5 0-15,-2 0 0 0,0-5 0 0,2 7 0 16,-2 2 0-16,0 7 0 0,0 4 0 0,0-5 0 0,0-1 0 0,0 1 0 15,0 0 0-15,2 5 0 0,0 0 0 0,2 0 0 16,1-13 0-16,1 4 128 0,0 9-128 0,3 4 128 16,-3 4-128-16,1 4 0 0,-3-3 0 15,0-1 0-15,-2 2 0 0,0-10 0 16,1-5 0-16,-3 3 0 0,0 6 0 0,0 4 0 0,2 1 0 0,-2 5 0 16,2-3 0-16,-2 1 0 0,2 7 0 0,-2-2-128 0,2-3 128 0,-2-1 0 0,0-11 0 15,2-2 0 1,0-3 0-16,3 5 0 0,-1 2 0 0,0 0-128 15,2 0 128-15,1 0 0 0,-1 0 0 0,-1-2 0 0,-1-7 0 0,0-1 0 0,0 1 0 0,1 3 0 16,-5 2 0-16,2-1 0 0,-2 5 0 0,-2 0 0 16,-1-6 0-16,3-3 0 0,0 1 0 0,3-7 128 31,3-2-128-31,0-4 0 0,5-7-128 0,2-2 128 16,2-6 0-16,0-5 0 0,-3-1 0 0,3-5 0 15,0 4-192-15,0-8 64 0,2 5 0 0,-2-3 0 16,-2-3 384-16,2 1 64 0,0-4 32 0,0-2 0 15,2-1 224-15,-2-4 32 0,2 3 16 0,0-7 0 16,0 0-336-16,-2 0-64 0,-3 0-16 0,3-5 0 16,0 1-1136-16,-2 2-224 0,4-2-64 0,0 2-13840 15</inkml:trace>
  <inkml:trace contextRef="#ctx0" brushRef="#br0" timeOffset="38611.3">11996 10688 6447 0,'0'-4'576'0,"0"2"-576"0,0 0 0 0,0 0 0 0,0 2 1088 0,0 0 128 0,0-7 0 0,0-1 16 0,0-1 400 0,0-1 80 16,2-1 16-16,0 7 0 0,3-5-192 0,-3 3-16 16,4 4-16-16,0-5 0 0,3 3-432 0,2-2-96 0,1 1-16 0,3 1 0 15,0 0-368-15,4 2-80 0,1-5 0 0,3 3-16 16,3-6-64-16,-1 3-16 15,3-1 0-15,4-1 0 0,0 5 112 0,4-7 32 0,-2 7 0 0,-2 2 0 32,0-5-144-32,2 5-32 0,2 0 0 0,0 2 0 0,1 0-192 0,1 0-32 0,4 0-16 0,1 0 0 15,-2 0-144-15,3 0 0 0,1 2 0 0,4-2 128 16,2 2-128-16,-2-2 160 16,-4 3-160-16,-3-3 160 0,1 4 0 0,2-4 0 0,-1-4 0 0,-1 1 0 15,2-1 64-15,-3-2 16 0,5 2 0 0,-2-7 0 16,0 0 80-16,4 1 32 0,4-5 0 0,2 2 0 15,-4-2 16-15,1 2 0 0,-1-2 0 0,0 0 0 16,-4 7-80-16,-5-1-16 0,-3 3 0 0,-5 4 0 16,-7 0-144-16,-1 0-128 0,0 2 192 0,-3 2-192 0,0 0 128 0,-3 0-128 15,-1 2 0-15,-2-2 0 0,-2 3 160 0,-3-1-32 16,1-4 0-16,-2 2 0 16,0 2-128-16,-3-4 192 0,-2 2-192 0,-1 1 192 0,-1 3-192 0,0-6 0 15,0 2 0-15,-1 0 0 0,1-2 0 0,0 2 0 16,0-2 0-1,1 5 0-15,-3-5-192 0,2 0 16 0,-2 4 16 0,0-2 0 16,0 2-1728 0,-2 1-352-16</inkml:trace>
  <inkml:trace contextRef="#ctx0" brushRef="#br0" timeOffset="43679.87">6556 11025 10127 0,'2'8'896'0,"-2"1"-704"0,0-7-192 0,0 2 0 0,0-2 944 0,0 7 144 0,0 6 48 0,0 10 0 0,-2 16 208 0,-2-1 32 0,2 7 16 0,-3 2 0 16,1 0 64-16,0 0 16 0,2 4 0 0,-2 2 0 16,-1 1-560-16,1-1-96 0,-2 5-32 0,-5 4 0 15,0-9-528-15,3 5-128 0,-3 10 0 0,3 0-128 16,-1 0 0-16,1-4 0 0,1-10 0 0,3-14 0 15,0-3 144-15,2-12-16 0,-1-3-128 0,-1-5 192 16,4-2-48-16,-2-6-16 0,2-5 0 0,-2-4 0 16,2-4 224-16,0-4 32 0,0-5 16 0,2-4 0 0,2-2 208 15,-2-4 32-15,3-3 16 0,-3 3 0 0,4-7-336 0,-2-1-64 16,-1-6 0-16,1-3-16 0,-2-4-240 0,-2-7 0 16,4-9 0-16,-4-6 0 0,2-4 0 0,-2 0 0 15,3-2 0-15,-3-3 0 0,0 5 0 0,0 6-160 16,0 5 160-16,0 6-128 15,0 4-160-15,2 7-32 0,-2 1 0 0,0 7 0 16,-2 7-192-16,2 6-32 0,-3 6-16 0,1 0 0 0,0 7 400 0,0 1 160 16,0 3-128-16,0 9 128 0,0-1 0 0,-1 5 0 0,1 4 0 15,0 8 128-15,0 3 32 0,-2 10 16 16,2 11 0-16,-3 2 0 0,1 10-176 0,0 1 160 0,2 6-160 0,0-4 160 16,0-1 48-16,-1 7 16 0,3 7 0 0,0-3 0 15,3-6 32-15,-1 2 0 0,0-2 0 0,0-6 0 16,4 0-112-16,-1-7-16 15,1-2 0-15,-2-8 0 0,3-3 128 0,-1-10 32 0,-2-7 0 0,3-8 0 16,-1-8-96-16,0-12 0 0,1-1-16 0,1-11 0 16,1-11-16-16,-3-4 0 0,3-10 0 0,-3-3 0 15,-2 0-160-15,3-8 0 0,-3-7 0 0,0-12 128 16,1-13 272-16,-3-13 48 0,2-6 16 0,-2-3 0 0,0-1-464 0,0 3 128 31,3 12-128-31,-1 5 0 0,0 12 0 0,3 5 0 0,-5 8 0 0,2 11 0 0,-2 16-224 0,0 13 64 16,-2 4 16-16,-2 10 0 0,-2 11-48 0,-3 7-16 15,3 10 0-15,-2 9 0 16,2 4 208-16,-1 14 0 0,1 16-160 0,-2 15 160 16,1 12 192-16,-1 11 96 0,2 2 32 0,-3-4 0 0,1 0-96 0,-3-4-16 15,-1-9 0-15,1 5 0 0,1-3-48 0,-1-10-16 0,5-11 0 16,2-18 0-16,6-7-368 0,0-20-80 16,5-10-16-16,4-13 0 0</inkml:trace>
  <inkml:trace contextRef="#ctx0" brushRef="#br0" timeOffset="57184.11">20086 1245 11967 0,'0'2'1072'0,"2"2"-864"0,0-2-208 0,-2 0 0 0,0 3 192 0,0-1-16 0,2 2 0 0,2 7 0 0,0 4 1744 16,1 4 368-16,-1 7 64 0,2 0 16 0,-1-5-1104 0,-3 5-224 16,0-3-32-16,0 1-16 0,0 2-32 0,0-1-16 15,-2 1 0-15,0-5 0 0,0-1-256 0,0-3-48 0,0-2-16 0,0 0 0 16,-2-7-400-16,2-3-80 0,0-1-16 0,0-6 0 16,0-2 192-16,0-4 16 0,0-5 16 0,2-4 0 15,0-6 112-15,1-5 32 0,1-1 0 0,2-3 0 16,5-11-112-1,-1 3 0-15,5-2-16 0,0 1 0 0,2-5-144 0,0 3-32 0,3 3 0 0,-1 4 0 16,-2 0-192-16,0 8 0 16,0 1 0-16,-4 8 0 0,2 4-128 0,-5 2 128 0,3 5 0 0,-2 2 0 15,-1 6 0-15,-1 2-128 0,1 4 128 0,-1 5 0 16,-3 4 0-16,1 5 0 0,-1 1 0 0,-2 2 0 16,1 3 0-16,-3 0-128 0,0-3 128 0,0 3 0 15,0-2 0-15,-2-1 0 0,0 5 0 0,0 0 0 16,0 0 0-16,0-3 0 0,2-8 0 0,-2 1 0 0,2-6 0 15,1-1 0-15,1-2 0 0,0-7 0 0,0-2 0 16,1-4 0-16,-1-2 0 0,0-5 0 0,2 1 192 0,1-3 0 16,-1-6 0-16,1 2 0 0,-1-2 256 0,3-8 64 15,1 1 0-15,3-8 0 16,4-2-512-16,0-2 0 0,2 2 0 0,-2-2 0 0,2 2 0 0,1-2 0 16,1 4 0-16,0 4 0 0,-2 7 0 0,1 4-160 15,-1 4 160-15,-4 4-128 0,0 7 128 0,-3 6 0 0,-1 3 0 16,-5 4-128-16,1 1 128 0,-1 10 0 0,-2 3 0 0,-1 3 0 31,-1-3 0-31,-2 5 0 0,2-2 0 0,-2 2 0 0,2-1 192 0,0-1-16 0,0-2-16 0,0 1 0 16,3-3-32-16,-3 1 0 0,0-3 0 0,0-1 0 15,0-4-128-15,2-6 0 0,1 1 0 0,-1-3 0 16,0-1 0-16,3-3-192 16,-1-1 64-16,0-4 128 15,-1 0-2016-15,1-4-288 0,0-1-48 0,5-1-12272 0</inkml:trace>
  <inkml:trace contextRef="#ctx0" brushRef="#br0" timeOffset="57482.18">21570 1106 14735 0,'-8'-2'640'0,"3"-2"160"0,3 4-640 0,0 0-160 0,2-2 0 0,0 2 0 0,2 0 1744 0,0-2 320 0,5 0 64 0,1 2 16 0,7-5 272 0,0 3 48 0,8 0 16 0,1 0 0 16,1-5-1520-16,1 3-288 0,2 0-64 0,-1 2-16 15,1-5-144-15,0 5-48 0,-1 0 0 0,1-2 0 31,-2 2-400-31,-5 0 0 0,2 2 0 0,-3 0 0 16,-3 2-592-16,-5 0-160 0,-3 2-16 0,-3 3-13968 0</inkml:trace>
  <inkml:trace contextRef="#ctx0" brushRef="#br0" timeOffset="57656.66">21660 1453 18431 0,'2'0'816'0,"-2"0"160"0,2 0-784 0,0 0-192 15,0-4 0-15,0 4 0 0,2 0 2688 0,3-2 512 16,6-2 80-16,4-3 32 0,4 1-704 0,7-3-144 16,-1 3-32-16,1-3 0 0,-2 3-1536 0,-1 0-304 15,-4 4-64-15,1-1-16 0,-3 6-512 0,0-3 0 16,0 6 0-16,-2-4-12032 16,0 2-2496-16</inkml:trace>
  <inkml:trace contextRef="#ctx0" brushRef="#br0" timeOffset="58120.54">22588 1074 13823 0,'-6'-6'1216'0,"2"4"-960"16,1-5-256-16,3 5 0 16,3 0 992-16,-3-2 160 0,0-2 16 0,2-11 16 0,4-3 1744 0,5-1 336 15,6-2 80-15,4-1 16 0,2 3-1712 0,5 0-352 16,-2 1-64-16,1 6-16 0,5 1-288 0,-2 2-64 16,0 5-16-16,-2 4 0 15,-3 4-384-15,-3 4-80 0,-3 5 0 0,-2 4-16 0,-4 6-368 0,-5 0 0 0,-2 7 0 16,-3 4-192-16,-3 0 192 0,-5 2 0 0,-3 4 0 0,-1-2 0 15,-3 3 0-15,-3-3 0 0,-5 2 0 0,-1-4 128 16,-2 0-128-16,-3 0 0 0,-4 5 128 0,-2-1-128 16,3 3 0-16,7-7 128 0,3-13-128 0,2 7 0 15,0 3 0-15,2 1 0 0,4-2 0 0,5-2 0 16,4-7 0-16,6-4 0 0,3-2 0 0,5-4 0 16,3-5 0-16,2-2 0 0,2-4 0 0,3 0 128 15,-1 0-128-15,0 0 0 0,3-6 0 0,-1 4 0 16,-4 2 0-16,1-2 0 0,1 2 0 0,0 0 0 15,3 0-208-15,-3 0-16 0,0 0 0 0,1 0 0 16,-1-4-2016-16,0 1-416 16,0 1-80-16,3 0-11536 0</inkml:trace>
  <inkml:trace contextRef="#ctx0" brushRef="#br0" timeOffset="58543.33">23557 981 5519 0,'0'-17'240'0,"0"6"64"0,2 5-304 0,1-5 0 0,-1 7 0 0,-2 2 0 0,0-1 1280 0,2 1 192 0,0-4 32 0,0 0 16 16,0 1-16-16,-2 5 0 0,-2 0 0 0,0 7 0 16,-2 3-480-16,-1 3-80 0,-1 6-32 0,0 9 0 15,-3-3 560-15,1 3 96 0,-3 6 32 0,-2 5 0 16,0 3-208-16,1 7-48 15,-1 0 0-15,2 0 0 0,5 0-80 0,-1-4-32 16,7-1 0-16,3 5 0 0,3 2-240 0,7-4-48 0,2-6-16 0,6-5 0 16,2-4-608-16,7-7-128 15,0-1-32-15,4-9 0 0,2-9 176 0,5-2 48 0,-3-10 0 0,0 2 0 0,-3-7-144 0,3-4-32 32,0-4 0-32,1 0 0 0,-1-2-208 0,-4-1 128 15,-4 3-128-15,-5-2 0 0,-1 4 0 0,-7-2 0 0,-4 6 0 0,-5-4 0 0,-1 6 0 0,-5-6-128 16,-2 7 128-16,-5-1 0 15,1 2-144-15,-7 3 144 0,1 0 0 0,-5 6-144 0,0 0 16 0,-2 0 0 16,-2 6 0-16,0 5 0 0,-3 1 128 0,1 8 0 16,0 7 0-16,2-1-128 0,-1 4 128 0,3 6 0 15,-2 2 0-15,2 5 128 16,0 1-128-16,2 1 0 0,2-2 0 0,5-9-17776 0</inkml:trace>
  <inkml:trace contextRef="#ctx0" brushRef="#br0" timeOffset="60003.29">27329 1034 14735 0,'-2'-9'1312'0,"0"3"-1056"0,2 4-256 0,0-2 0 0,0 4 832 0,0 0 96 0,-2-3 32 0,2-1 0 0,0 4 896 0,0-4 176 0,0 8 32 0,0-4 16 16,0 0-656-16,13 39-128 0,-7-16-16 0,3 7-16 15,-3 4-128-15,1 0-32 0,-1 4 0 0,0-2 0 16,-4-2-416-16,3-2-96 0,-5 5-16 0,2 1 0 15,-4-4-240-15,0 4-48 0,-1 1-16 0,-1-1 0 16,0 0-272-16,0-6 0 0,-1-6 0 0,1-3 0 16,0-8 0-16,2-2 0 0,0-5 0 0,0-1 0 15,-1-7 0-15,3-7 0 0,-2 3 0 0,2-7 0 16,2-3 0-16,1-8 0 0,1-1 0 0,2-9 160 0,3 4 128 16,3-8 32-16,1 2 0 0,4-4 0 0,2-1-320 0,3 1 0 15,3 0 0-15,1-1 0 0,-1 1 0 0,3 0 0 16,2-1 0-16,-5 7 0 0,-3 11 0 0,-1 4 0 15,-4 2 0-15,0 9-144 0,-2-3 144 0,-2 9 0 16,0 2 0-16,-3 7 0 0,1 2 0 0,-3 6-128 16,-1 4 128-16,1 2 0 0,1 5 0 0,-3-2 0 15,3-1 0-15,-1 3 0 0,1-3 0 0,-1 3 0 16,-1 0 0-16,-1-1 0 0,-2-1 0 0,1 2 0 16,-1-5 0-16,0 3 0 0,3-5 0 0,-3-4 0 15,4-6 0-15,1-1 0 0,2-6 0 0,1-1 0 0,3-6 0 0,2-1 128 16,0-6-128-16,0-1 0 0,-2 0 0 0,0-2 0 15,0-1 0-15,-2-3 0 0,-3 6 0 0,-1-6-128 32,2 2-1088-32,-1-6-224 0,-1 4-32 0,-3-5-14016 0</inkml:trace>
  <inkml:trace contextRef="#ctx0" brushRef="#br0" timeOffset="60326.72">28537 1172 27647 0,'-2'-12'1216'0,"2"5"256"0,2 1-1168 0,0 1-304 0,3 1 0 0,-3 2 0 0,2 0 496 0,2 0 32 0,7-7 16 0,4-1 0 0,2 1 1136 0,5-1 240 0,-1 1 32 0,3 3 16 16,-3-1-1456-16,1 1-272 0,-1 2-64 0,0-1-16 16,-1 3-160-16,-1 2 0 0,-4-4 0 0,-2 4 0 15,-4 4-480-15,-3-2 32 16,-4 7 0-16,-4-1-15600 0</inkml:trace>
  <inkml:trace contextRef="#ctx0" brushRef="#br0" timeOffset="60464.35">28514 1430 11967 0,'-2'0'1072'0,"2"0"-864"16,2 0-208-16,0 0 0 16,0-2 1104-16,2 2 176 0,3-2 48 0,1 2 0 15,5-7 1728-15,8 3 336 0,5-5 80 0,4 1 16 16,-1-3-1568-16,-1 3-320 0,0 1-64 0,-5 1-16 15,1 0-2256-15,-3 1-448 0</inkml:trace>
  <inkml:trace contextRef="#ctx0" brushRef="#br0" timeOffset="60831.05">29270 976 18431 0,'-2'-2'816'0,"2"2"160"0,2-4-784 0,0 2-192 0,2 2 0 0,0 0 0 0,1 0 1920 0,5-4 352 15,7 2 64-15,7-3 16 0,8-1-80 0,6 2-16 16,0-7 0-16,3 2 0 0,4 1-784 0,-3-1-176 16,-3 1-16-16,-5 4-16 0,-4-5-816 0,-5 3-144 15,1 4-48-15,-5-3 0 0,-2 5-256 0,-2 0 0 16,-2 0 0-16,-2 0 0 0,0 5 0 0,-3 1-144 15,1-4 16-15,-3 7 0 0,1-3 128 0,-1 5 0 16,-3 4 0-16,-1 2 0 0,-2 4-128 0,-4 7 0 0,-2-1 0 0,-3 5 0 16,-3 2-128-16,-3 5 0 0,-2 3-16 0,0-1 0 15,2-1 272-15,1-2-160 0,3-4 160 0,1 9-128 16,-1-5 128-16,0 7 0 0,3 2 128 0,0 2-128 16,-1-11 0-16,3 5 0 0,-2-3 0 0,1-8-128 15,3-6-144-15,0-3-32 0,2 0 0 0,-2 3 0 31,4-5-1616-31,-2-4-336 0</inkml:trace>
  <inkml:trace contextRef="#ctx0" brushRef="#br0" timeOffset="61019.88">29677 1600 27647 0,'-9'-6'1216'16,"5"-1"256"-16,2 3-1168 0,2 0-304 0,2 0 0 0,0 2 0 0,2 2 1296 0,5-7 208 15,1 3 32-15,7-7 16 0,5 5 432 0,1-9 96 16,5 9 16-16,2-5 0 0,0 0-1376 0,1 5-272 16,1-3-48-16,-2 3-16 0,2 2-544 0,-2 2-112 15,0 4-32-15,-2 2-18128 0</inkml:trace>
  <inkml:trace contextRef="#ctx0" brushRef="#br0" timeOffset="63987.82">18143 3765 12895 0,'0'-15'1152'0,"0"3"-928"0,2 7-224 0,-2-1 0 0,0 4 448 0,0 0 64 0,0-5 0 0,0-3 0 31,2-5 1072-31,0 8 208 0,3 1 64 0,-3 12 0 16,2 5-432-16,0 6-80 0,1 11 0 0,1 4-16 16,-2 10-304-16,0-3-48 0,3 10-16 0,-3-7 0 15,0-1-528-15,-1 1-112 0,1 1-32 0,-2-3 0 16,-2-2-288-16,2-1 0 0,0-8 128 0,-4-5-128 15,2-1 0-15,-2-1 0 0,2-3 0 0,-2-6 0 16,2-3 0-16,0-3 0 0,2-5 128 0,0-4-128 16,2-5 448-16,3-3 48 0,1-5 0 0,3-11 0 15,2-2-48-15,-3-1-16 0,3-3 0 0,0 0 0 16,0-4-432-16,-3 1 0 0,1 1-224 0,0-2 80 0,-1 2 144 16,1 0-128-16,2-2 128 0,-3 0-128 0,3 2 128 0,0 0-160 15,2 4 160-15,0 2-160 0,6 5-192 0,-4 6-32 16,2 2-16-16,2 8 0 15,3-1-208-15,-3 8-32 0,3 4-16 0,-5 7 0 0,0 4 432 0,-4 6 96 16,0 7 128-16,-2-1-208 0,-3 12 208 0,-3-5 0 16,-1-2 0-16,0 2 160 0,-1 2 48 0,-1 0 16 15,2 11 0-15,3 4 0 0,-3-4-80 0,1-7-16 0,-1-1 0 16,-2 1 0-16,3 3-128 0,-3-1 0 0,0-8 0 0,0-2 0 16,1-11 0-16,-3-3 0 0,0-8-176 0,-2-3 176 15,2-3 0-15,-4-8 0 0,2-1 0 0,0-5 0 16,-2-7 704-16,0-7 64 0,4-3 0 0,-2-1 16 15,2 2 80-15,2-8 16 0,5-8 0 0,6-14 0 16,2-3-752-16,2 3-128 0,4 5 0 0,-1 4 0 31,3 5-416-31,3 4 0 0,2-1 0 0,-1 7 0 0,1 5 416 0,0 5-128 0,4 12 128 0,-2-1 0 16,0 11 176-16,-2 4 112 0,-2 5 32 0,-5 4 0 16,0 6 384-16,-3 6 96 0,-1 3 16 0,-2 4 0 15,-2-2-368-15,0 8-80 0,-3 9-16 0,3 2 0 16,-4 4-352-16,0-6 0 0,-3-5 0 0,1 5 0 0,1-2-192 15,-1 0-16-15,4-5 0 0,-3-6 0 16,5-8-1760-16,-2-3-336 0</inkml:trace>
  <inkml:trace contextRef="#ctx0" brushRef="#br0" timeOffset="65196.07">23909 3740 911 0,'-4'-11'0'0,"1"5"0"0,1-1 0 0,0 1 0 0,2 4 1408 0,0 0 192 0,0 2 32 0,0-7 16 0,-2 3 80 0,2-2 0 0,0 1 16 0,0-3 0 16,2 6 160-16,0 2 16 0,0 0 16 0,3 10 0 16,-3 1-160-16,2 2-48 0,-2 8 0 0,0 5 0 15,0 1-752-15,1-1-144 16,-1 8-48-16,-2-4 0 0,2 0-48 0,0-3-16 0,2 5 0 0,0-4 0 16,1 2-144-16,-1-1-48 0,0-1 0 0,-2 0 0 15,1-7-368-15,-1 0-160 0,-2 3 128 0,0-3-128 16,0 0 0-16,-2-10 128 0,2 2-128 0,-3-3 0 15,1 1 144-15,-2-5-144 0,2 3 160 0,0-7-160 16,0-2 160-16,-1-2-160 0,3-7 160 0,0-3-160 16,0-3 512-16,0-7 16 0,0 3 0 0,3-8 0 15,-1-3-96-15,0-4-32 0,2-5 0 0,3 1 0 0,-1-4-96 0,5-3-32 16,1 0 0-16,3-4 0 16,4 2-272-16,1 3-192 0,3 1 16 0,3 5 16 0,3-1 160 0,1 5 0 15,-2 5 0-15,-3 7 0 0,1 3 0 0,-3 8 0 16,3 3 0-16,0 6 0 0,-5 6 256 0,-2 5 48 15,-2 5 0-15,0 4 0 0,0 7-16 0,0 5 0 16,2 6 0-16,1 4 0 16,-1 1-128-16,0-3-32 0,0 3 0 0,-2-3 0 15,-2 0-128-15,0 1 0 0,-2 1 0 0,-3-6 0 0,1-2 0 0,-5-2 0 0,-1 4 0 0,1 0 0 16,-2-6 0-16,1-5 0 16,1-4-192-16,0-2 192 0,3-6-304 0,-1-5 64 15,5-1 16-15,0-5-17600 0</inkml:trace>
  <inkml:trace contextRef="#ctx0" brushRef="#br0" timeOffset="68426.06">13231 8909 6447 0,'2'-7'576'0,"1"3"-576"0,-1 0 0 0,0 2 0 0,0 2 0 0,0-5 0 0,0 1 0 0,5-4 0 16,-1-3 1040-16,0 0 256 0,3 1 48 0,-1 1 16 15,-1 3-496-15,-1-1-96 0,-1 3-32 0,1 0 0 0,-2 2 608 16,-2-5 112-16,0 5 16 0,1 0 16 0,-3-2-80 16,0 0-32-16,0 1 0 0,0-1 0 0,-3 2-480 0,1-2-80 15,2 2-32-15,-4-3 0 0,2-1-400 0,-4 2-96 16,1-7-16-16,-3 3 0 0,1-1-272 0,1 1 0 16,-3-3 0-16,-1-2-144 0,-1-2 336 0,-2 2 80 15,1-1 16-15,-3-1 0 16,0 0 112-16,-2 2 32 0,0 2 0 0,-5-1 0 15,-1-3-240-15,-5 2-64 0,-2 2 0 0,-2-4 0 16,7 5-128-16,-3-1 128 0,-4 3-128 0,0 3 128 0,0-1-128 0,-6 2 0 0,-5 4 0 0,-1 0 0 16,-3 2-256-16,0 6-16 0,-2-1-16 0,2 3 0 15,-2 5 128-15,2 2 32 16,-2 7 0-16,0 1 0 0,7-1 128 0,-3 3-192 0,-4 10 192 0,-4-1-192 16,0 4 192-16,1 3 0 0,1 1 0 0,2 1 0 15,5 2 0-15,1-4 0 16,0-3 0-16,9-2 0 0,7-6 0 0,-1 2 0 0,0 7 0 0,3 3 0 15,3-1 0-15,3 0 0 0,2 1 0 0,-2 5 0 16,2 7 0-16,2 3 0 0,0 5 0 0,2 2 0 16,3 2 0-16,1-4 128 0,5 0-128 0,2-2 128 15,4-5 112-15,2-1 16 0,5-7 16 0,3-1 0 0,8 6 528 16,3 3 96-16,7 7 32 0,2 0 0 0,2 8-496 0,2 3-112 16,2 1 0-16,-3 1-16 0,-1 0-304 0,0-7 0 15,-2 0 0-15,0-4 0 0,-3-6 0 0,8-3 0 16,5 1 0-16,5-3 0 0,0-2 192 0,6-2-64 15,3-2 0 1,3-2-128-16,7 2 176 0,2-10-176 0,1 1 160 0,-1-6-160 0,2-4 256 0,2-5-32 0,1-3-16 16,-1-5 0-16,1 0-32 0,-3-11-16 0,-6-2 0 0,10-4 0 31,7-6 224-31,0-2 32 0,-6-3 16 0,4-2 0 16,2 2-160-16,0-6-16 0,-3 3-16 0,-3-4 0 15,-1-7-240-15,-3 2 0 0,-1-9 128 0,-4 0-128 0,-2 2 192 0,-2-8-16 0,-3-3 0 0,-3-6 0 16,-1 0-176-16,0-8 128 15,-1-5-128-15,-1 1 128 0,-4-3 192 0,-6 3 48 16,-3-1 0-16,-4-2 0 0,-2 5-128 0,-4-3-32 16,-2-10 0-16,-3 6 0 0,-8 13-208 0,0-7 0 0,-4-1 0 0,0-9 0 15,-2-13 0-15,-3-2 0 0,-1 4 0 0,-5 2 0 32,-4-4 0-32,-3 1 0 0,-3-4 0 0,-5 6 0 15,0 3 0-15,-6 1-128 0,-4 1-16 0,-9 3 0 0,-5 0 144 16,-7 4-192-16,-1 10 192 0,-10 1-192 0,-9 2 192 15,-11-2 0-15,-4 3 0 0,-6 8 0 0,-4 3 0 0,1 3 0 16,12 12 0-16,-9-1 176 0,-7 5-176 0,0 1 160 16,-1 6-160-16,5 5 160 0,3 3-160 0,6 5 0 15,9-4 0-15,6 1 0 0,9 5 0 0,1 0 0 16,8 0 0-16,-1 0 0 0,6 5 0 0,1-3 0 0,8 4 0 0,2 1 0 31,9 1-1152-31,2 3-96 0</inkml:trace>
  <inkml:trace contextRef="#ctx0" brushRef="#br0" timeOffset="73403.23">28081 3601 12895 0,'-4'-4'1152'0,"2"4"-928"0,4 0-224 0,-2 0 0 0,2 2 576 0,0-2 80 0,0 2 16 0,1 5 0 15,1-3 1216-15,2 5 240 0,5 5 48 0,0 1 16 16,1 9-1152-16,1-1-224 0,0 5-48 0,0 2-16 15,-3-1-144-15,-1 3-32 0,-3-4 0 0,-2 0 0 16,1 2-48-16,-1 1-16 0,-4 4 0 0,2-8 0 16,-2 1-224-16,2-7-48 0,3 0-16 0,-3-8 0 15,4-4-224-15,0-5 144 0,5-6-144 0,-2-5 128 16,1-3 384-16,1-5 80 0,4-8 16 0,-2-5 0 0,1 0 480 0,-1-8 112 16,0 4 16-16,-2 2 0 0,-1-6-864 0,1 6-160 15,-2 0-48-15,-1 1 0 16,1-3-144-16,-1 0 0 0,3 4-192 0,2 5 192 31,-1 1-656-31,-1 5-16 0,4 2 0 0,0 5 0 16,4-5 80-16,0 4 16 0,0 9 0 0,0-4 0 0,-2 6-16 0,1 2 0 0,1 6 0 0,-2 5 0 15,-2 4 0-15,0 9 0 0,-5 1 0 0,1 5 0 0,-3 7 592 0,-1 1 336 16,-1-2-32-16,-2 1-16 0,1 1-128 0,-3-10-32 0,2-2 0 16,-2 1 0-16,0-1 16 0,3 0 0 0,-3-5 0 15,0-4 0-15,2-2-144 0,0-2 0 16,1-4 0-16,1-5 128 0,-2-3-128 0,3-6 0 15,-3-1 0-15,2-7 128 0,1 1 736 0,-1-7 144 0,0 0 16 0,1-2 16 16,-3-1-192-16,3 1-32 0,-3-4-16 0,2-5 0 16,1 3-544-16,-1-5-128 0,0 2 0 0,3 3-128 15,-1-7 0-15,5 2 0 16,2 4 0-16,0-1-192 0,-2 7 32 0,4 1 16 0,2 2 0 0,2 2 0 16,-2 5-176-16,1-1-16 0,1 7-16 0,-2 6 0 15,0 7 224-15,-4 5 128 0,0 10-160 0,-4 6 160 16,-1 4 0-16,-1 2 256 0,-3 4-16 0,1 3-16 0,-1-5 16 15,0-8 0-15,1-4 0 0,-1 1 0 0,3 3-240 0,-1-2 0 16,1-1 0-16,-1-5 0 16,1-5 0-16,-3-11 0 15,1-2 0-15,-1-8-160 16,0-2-1216-16,-1-5-240 0</inkml:trace>
  <inkml:trace contextRef="#ctx0" brushRef="#br0" timeOffset="73809.16">29632 3210 9215 0,'-4'6'400'0,"2"-4"96"0,-3 2-496 0,3 1 0 0,0-1 0 0,2 0 0 0,0 0 1264 0,-2 5 144 0,0 4 48 0,0 4 0 0,-3 2 576 0,3 2 112 15,2 3 32-15,2-3 0 0,3-2-704 0,1 0-128 16,5-6-16-16,1-2-16 0,5-5-48 0,3-4-16 16,3-4 0-16,-2 0 0 0,-4-2-272 0,0-3-48 15,1 1-16-15,3-9 0 0,0 0-912 0,-2-4 0 16,-4 2-240-16,-4 0 48 15,-7 2-192-15,-6 0-64 0,-2 4 0 0,-7 1 0 0,-4-1 448 0,-2 3 192 16,0 3 0-16,-2-5-16 0,-5 1 368 0,-1 1 80 16,-1-1 16-16,3 1 0 0,2-1-16 0,1 3 0 0,8-5 0 0,3 5 0 15,5-5-448-15,4 3-176 0,6-1 128 16,3 5-128-16,4-3 0 0,1 1-224 0,1 4 32 0,0 2-10944 16,-2 2-2192-16</inkml:trace>
  <inkml:trace contextRef="#ctx0" brushRef="#br0" timeOffset="74068.09">30495 3271 7359 0,'4'-2'656'0,"-2"0"-528"0,0 2-128 0,-2 0 0 0,0 2 1632 0,-2 0 288 16,-2 3 64-16,-1-1 16 0,-1 4 1168 0,-2 7 224 15,-7 7 64-15,-7 5 0 0,-1 7-1472 0,-3-2-304 16,1 4-48-16,-7 3-16 0,-2 5-288 0,-7 1-64 16,-1 8-16-16,-3-2 0 0,2 1-576 0,5-1-112 15,2-4-32-15,4-7 0 0,11-2-400 0,4-6-128 16,4-4 0-16,4-3 0 0,7 3 0 0,0-2 0 0,4-3 0 0,0 1-144 31,2-3-1216-31,3 0-240 0,-1 0-64 0,3-6-14016 0</inkml:trace>
  <inkml:trace contextRef="#ctx0" brushRef="#br0" timeOffset="74392.49">30595 4010 8287 0,'-5'6'736'16,"-1"-1"-592"-16,2 1-144 0,0-4 0 15,1 3 1360-15,-1-1 240 0,-2 6 64 0,-7 7 0 0,0 9 1728 0,3 2 368 16,1 6 64-16,7-9 16 0,4 1-1088 0,4-5-224 16,3-2-32-16,2-2-16 0,1-6-1456 0,3 0-272 15,7-7-64-15,-1-2-16 16,2 2-272-16,-1-10-48 0,1 2-16 0,0-7 0 0,-1-4-176 0,-5-2-32 16,-2 0-128-16,-5-2 192 0,-5 4-192 0,-3 0 0 15,-4-2 0-15,-5 0 0 0,-3 2 0 0,-7-2 0 0,-3 2 0 16,-3 2 0-16,-7 3 0 0,-2 1 176 0,-2 5-48 0,2 2-128 31,4 4 224-31,1 0-64 0,1 7-16 0,3-1 0 16,4 7-144-16,2-2 0 0,6-3-160 0,2 1-18416 15</inkml:trace>
  <inkml:trace contextRef="#ctx0" brushRef="#br0" timeOffset="74970.95">31283 3887 11967 0,'-9'-15'1072'0,"5"6"-864"0,2 1-208 0,0 1 0 0,2 3 0 0,0 2 176 0,2 2-176 0,2-9 160 0,2 3 1696 0,5 0 352 0,4 1 64 0,0 10 16 15,4-1-496-15,-2 7-80 0,0 6-32 0,0 0 0 16,-2 4-624-16,0 0-128 0,0 7-32 0,0 2 0 16,-2-1-576-16,-3-1-128 0,-1-4-32 0,1 1 0 15,-1 3-160-15,-3-5 192 0,-1 3-192 0,-1-5 192 0,-2-8 128 16,-2 2 48-16,2-5 0 0,-2-3 0 0,-2-3-16 0,0-2 0 16,0-2 0-16,0-2 0 0,-3-7 560 0,1-3 112 15,2-5 32-15,0-5 0 0,0-1-416 0,2 0-64 16,4-7-32-16,2-9 0 0,3 1-224 0,1-4-32 15,3-1-16-15,0-2 0 0,6 7-464 0,0-7-112 16,3 7-16-16,1 2 0 16,3 2-192-16,3 6-32 0,6 2-16 0,1 1 0 0,2 6 560 0,0 4 320 15,-1 8-32-15,-3 1-16 0,0 6 512 0,-2 6 112 16,4 5 0-16,-4 6 16 0,0 4-464 0,-4 1-112 0,1 5-16 0,-1-3 0 16,-2 8-320-16,-3-7 128 0,-2 3-128 0,-1 0 0 15,-6-1 0-15,-1 1 0 0,2 0 0 0,-4-3 0 31,-3-1-576-31,-1 1-96 0</inkml:trace>
  <inkml:trace contextRef="#ctx0" brushRef="#br0" timeOffset="75796.41">17821 5468 9215 0,'-2'0'816'0,"2"0"-656"0,0 0-160 0,2 0 0 0,1 0 0 0,-1 0 0 0,4 0 0 0,3 0 0 16,5 0 1440-16,8-2 416 0,5 0 64 0,3 2 32 0,2 0-560 0,7-4-112 16,7 8-32-16,8-4 0 0,1 0-512 0,3 0-96 0,3 2-32 15,5 0 0-15,5 5 80 0,3-5 16 0,5 6 0 0,6-5 0 16,5 5-448-16,8-8-64 0,8 6-32 0,7-10 0 16,11 4 80-16,5-2 16 0,10-6 0 0,10 1 0 15,11 1 32-15,6-3 16 0,2 1 0 0,7-3 0 31,10 3 144-31,-2-3 16 0,-2 5 16 0,13-5 0 0,15 0-112 16,4-2-32-16,0 3 0 0,-2-1 0 0,2 3-80 0,15-1 0 16,14-6-16-16,10 5 0 0,-1-3-16 0,-6 2 0 15,-19 3 0-15,19-1 0 0,17-4-32 0,6 5-16 16,-6-3 0-16,-15 1 0 0,-12-1-176 0,18 2 192 0,17 1-192 0,-1-3 192 0,-35 1-192 0,9-1 128 16,13 0-128-16,12-4 128 15,15 3 0-15,-6 1-128 0,-17 0 192 0,-19 5-64 16,-22 6 128-16,13-4 32 0,7 4 0 0,4 4 0 15,-1 2-128-15,-9-3-32 0,-38 1 0 0,12 2 0 16,10-4-128-16,-6 0 0 0,-11-2 0 16,-23 0 0-16,-19-2 0 0,8-2 0 0,13-2 0 0,0-3 0 0,-11-4 0 0,-8 3 0 15,-7-1 0-15,-10 0 0 16,-15 1-128-16,-13 3-64 0,-13-3-16 0,-17 1-10224 16,-19 3-2032-16</inkml:trace>
  <inkml:trace contextRef="#ctx0" brushRef="#br0" timeOffset="76621.98">26612 2950 18431 0,'-11'-4'1632'0,"0"2"-1312"0,7 2-320 0,2 0 0 0,-2 0 0 0,-3-5 0 0,-5 3 0 0,-8 0-128 0,-5 2 1600 0,1 2 320 0,3 7 64 0,2 1 0 16,6 5-928-16,5 0-192 0,3 4-32 0,3 7-16 15,2 4 496 1,2 8 96-16,3 5 32 0,-1 10 0 15,0 2-688-15,0 15-144 0,3 15-32 0,-3 11 0 0,0 11-448 0,1 3 0 0,-3 5 0 0,0 7-160 16,0 10-32-16,0 0 0 0,0 8 0 0,-2-4 0 16,2-1-32-16,-2 9-16 15,2 18 0-15,1-2 0 0,3 12 112 0,0-4 128 16,3-8-208-16,-1 8 80 0,3 7 128 0,-2 8 192 0,-1 4-32 0,1 9-16 16,-3 6-144-16,-2 16 0 0,1 16 144 0,-1 4-144 0,-2-23 128 15,-2 15-128-15,2 11 128 0,-4 25-128 16,0 15 0-16,0-2 128 0,-3-17-128 0,3-3 0 15,2 12 192-15,0-5-48 0,0-7 0 0,0-1 0 16,0 2 432-16,2 6 96 0,-2 13 16 0,3-13 0 0,-3-28-208 0,0 14-32 16,0 24-16-16,-5 3 0 0,3 2 32 0,-2-6 16 15,2-5 0-15,-2 5 0 0,-1 10-288 0,3-6-64 16,2-11-128-16,0-4 192 0,0-10-192 0,2-1-128 16,3 4 128-16,1-14-208 0,-2-19 208 0,3-5 0 0,-3-4 0 15,2-13 0-15,3-12-192 0,4-14 16 16,-1-7 0-16,3-14 0 0,2-10 176 0,0-15-192 0,0-11 192 0,0-17-192 47,0-10-624-47,-4-9-128 0,0-15-16 0,-2-11-14896 0</inkml:trace>
  <inkml:trace contextRef="#ctx0" brushRef="#br0" timeOffset="77417.81">21172 3629 12895 0,'0'17'1152'0,"-2"-4"-928"0,2 2-224 0,-2-9 0 0,2-2 832 0,-3 9 112 0,1 23 16 0,-2 15 16 16,-2 22 816-16,-1 12 176 0,5 0 16 0,-2 5 16 16,4-3-1120-16,2 9-240 0,0 2-32 0,2 4-16 15,1 2 16-15,-1-2 0 16,0 7 0-16,0 4 0 0,3 10 112 0,-5 7 32 0,2 6 0 0,-2 5 0 16,0-5-80-16,-2 11-16 15,-2 6 0-15,-2 15 0 0,0 7-384 0,-3-7-80 0,3-19 0 0,-4 24-16 16,1 29-176-16,1 2 160 0,-3-8-160 0,5 0 160 15,0 8 0-15,2-1 0 0,2-3 0 0,2 4 0 16,0 9 176-16,-2 0 48 0,2 0 0 0,-4 6 0 16,2 13-384-16,-2-4 0 0,0-9 0 0,-3 15 0 0,1 15 0 15,-4 3 0-15,-1-1 0 0,-2 2 128 16,1 0-128-16,-1-8-128 0,-4-19 128 0,0 4-192 0,3 4 192 0,-1-4-160 16,4-9 160-16,3-12-160 0,6-3 160 0,0-5 0 15,0 1 160-15,4-6-160 0,5 0 480 0,-1-5 0 16,-1-8 0-16,-1-2 0 15,0 7-96-15,1-5-32 0,-3-5 0 0,0 1 0 0,1-4-352 0,-3-5 0 0,4-4-160 0,-2-6 160 32,1-5-480-32,-1-6 16 0,2-4 0 0,1-9 0 15,3-4-240-15,1-17-32 0,0-13-16 0,1-8 0 16,1-9 16-16,2-8 0 0,0-13 0 0,0-11-8864 16,2-6-1760-16</inkml:trace>
  <inkml:trace contextRef="#ctx0" brushRef="#br0" timeOffset="84297.89">18392 6446 3679 0,'-4'0'320'0,"0"0"-320"0,2 2 0 0,-1-2 0 0,1 0 864 0,0 0 96 0,-2 0 32 0,-5 2 0 0,-1-2 224 0,1 0 32 16,-4 0 16-16,5 0 0 0,-1-2 416 0,5 0 96 15,0-1 16-15,2-1 0 0,0 0-16 0,-1-2 0 16,3 1 0-16,-2-1 0 0,2 4-512 0,-2-5-112 15,0 3 0-15,2-4-16 0,0 1-112 0,0 1-32 16,0-3 0-16,2 1 0 0,2-3-224 0,1 0-64 16,5-6 0-16,1 3 0 15,2-1-272-15,4-2-64 0,4-3-16 0,5-1 0 0,-1 0-352 0,3 4 144 16,0 2-144-16,-3-2 0 0,1 6 128 0,-1 1-128 0,3-1 0 0,-2 5 0 16,1 3 0-16,1 3 0 0,-5 9-128 0,-3 2 128 15,-1 1 0-15,-6 10 0 0,-5 3-128 0,-4 5 128 16,-2 6 0-16,-4-2 0 0,-2 5 192 0,-2-1-192 15,-3 2 288-15,-2 1-48 16,1-5-16-16,-3-2 0 0,0-2-224 0,-2 4 0 16,-6 3 128-16,2 5-128 0,0-10 0 0,-3 5 0 0,-3 5 0 0,-5 1 0 15,2 0 0-15,-1-7 0 0,-1 3 128 0,0-5-128 16,2-2 128-16,3-7-128 0,3-1 176 0,3-11-176 0,4 2 192 16,7-11-192-16,1 5 192 0,5-5-192 15,2-1 176-15,0-5-176 0,0 0 160 0,4 2-160 16,1-2 368-16,3 0-32 0,7-2 0 0,4 2 0 0,3-7 48 0,7 3 0 15,8-2 0-15,5-3 0 16,3 1-192-16,0-1-48 0,-3 3 0 0,-1-3 0 0,1 7-144 0,-3-2 160 16,-5 4-160-16,0 4 160 0,-6-2-160 0,-3 2 0 15,1 3 0-15,-1 1 0 0,-1-3-320 0,-3 3-32 0,0 1-16 16,-2-3 0 0,1 0-1312-1,-1-1-272-15</inkml:trace>
  <inkml:trace contextRef="#ctx0" brushRef="#br0" timeOffset="85022.19">19581 6090 8287 0,'2'-6'736'0,"0"-1"-592"0,0 3-144 0,-2 0 0 0,2 2 1136 0,-2-1 192 0,2 1 32 0,3-6 16 0,-1 1 672 0,0 1 144 15,0 2 32-15,-1 4 0 16,-6 4-560-16,1 2-96 0,0 3-32 0,-2 4 0 0,-2 4 192 0,-3 2 48 16,-2 2 0-16,1 5 0 0,-1 1-624 0,-4 10-128 15,0 5-32-15,-4 1 0 0,2 1-544 0,2 1-128 16,0 0 0-16,0 2-16 0,2-5 32 0,5 7 16 16,2 7 0-16,-1-5 0 0,7-2-32 15,0 0 0-15,7 8 0 0,5-8 0 0,3 0-160 0,7-11-32 0,3-4-128 0,5-8 192 16,8-7-32-16,5-6-16 0,-3-5 0 0,3-3 0 15,-3-5-144-15,1 0 160 16,-3-5-160-16,-2-1 160 0,-1 0-160 0,-1-9 0 16,0-2 0-16,-4 0 0 0,-5 0 0 0,1-5 0 0,1-3 0 15,-3 1 0-15,-1-3 0 0,1-3 0 0,-1-4 0 0,3-4 0 16,-3-3-240-16,-2 7 80 0,-6 4 16 0,-4 9 0 16,-3-2-160-16,-8 8-16 0,-4 0-16 0,-7 6 0 15,-6 7 64-15,-4 2 16 0,-2 4 0 0,-3 7 0 16,1 0 256-16,-3 4 0 0,2 2 0 0,1 2 144 15,3 0 0-15,-1 4 0 0,-2 9 0 0,-3 7 0 16,-4 5-144-16,6 3 0 0,1-4 0 0,6 1 128 0,6-3-128 0,6-5 0 16,14-10 0-16,10-7-17568 15</inkml:trace>
  <inkml:trace contextRef="#ctx0" brushRef="#br0" timeOffset="85765.56">23289 6016 8287 0,'-6'-3'736'0,"1"-3"-592"0,3 2-144 0,2-1 0 0,2 3 736 0,0-2 112 0,1 4 32 0,-1-6 0 0,4-3 2048 0,3 1 400 0,1-5 96 0,5 0 16 16,0 2-704-16,2-1-144 0,2 3-32 0,3 3 0 16,-1-3-832-16,2 3-160 0,5 4-32 0,0-7-16 15,-5 7-720-15,3-2-144 0,6 0-16 0,4 1-16 16,2 3-320-1,-2-4-64-15,-4 2-16 0,2 2 0 0,3-2-224 0,3 2 144 0,5 0-144 0,-5 0 128 0,-1 2-128 0,-5 4 0 16,-4-3 0-16,-5 5 0 0,-6-4 0 0,-6 9 0 31,-4-6 0-31,-5 7 0 0,-6 1 0 0,-5 9 0 16,-5 1 0-16,-8 5 0 0,-1 4 0 0,-5 0 128 16,-1 2-128-16,-3 5 192 0,-4 4-192 0,0 4 192 15,0 0-192-15,4-1 192 0,9-3-192 0,-1-2 0 0,5 6 144 16,2 0-144-16,0-5 0 0,5 10 144 0,-1-3-144 15,5-4 0-15,4-9 0 0,2-6 0 0,2-5 0 0,2-5 0 16,0-5 0-16,5-4 0 0,-1-1 0 0,3-3 0 31,0-1-272-31,-3-1-176 0,1-3-16 0,-1 2-16 16,1-3-1696-16,-1-1-320 0</inkml:trace>
  <inkml:trace contextRef="#ctx0" brushRef="#br0" timeOffset="85987.44">23566 6601 24879 0,'-26'-4'1088'0,"9"2"256"0,4 2-1088 16,5 0-256-16,6-3 0 0,4 3 0 16,-2 0 1408-16,0-2 208 0,2 2 48 0,4-4 16 0,5 0 560 0,6-3 96 15,7 1 32-15,3 0 0 0,7-5-1360 0,7 0-272 16,6 1-48-16,2-1-16 0,2 5-416 0,2-3-96 15,-4 9-16-15,-2 2 0 0,2 7-336 0,-4 6-64 0,-5 6 0 16,-4 7-18320-16</inkml:trace>
  <inkml:trace contextRef="#ctx0" brushRef="#br0" timeOffset="104113.07">29046 5811 6447 0,'-8'7'576'0,"1"-3"-576"0,3 2 0 0,0-4 0 0,0 0 432 0,1 1-32 0,-1 1 0 0,-2-2 0 0,-3 4 1840 0,-4 5 352 0,-4 2 80 0,-2 4 16 16,0 0-448-16,-2 0-64 0,2 4-32 0,-3-6 0 16,-1 4-400-16,-1 0-80 0,1 3 0 0,0 1-16 15,-1-2-416-15,1 3-80 0,4-3 0 0,-1 0-16 16,8 1-784-16,5-10-160 0,1-1-16 0,6 0-16 16,2-3 128-16,2-1 32 0,3-3 0 0,3 2 0 0,1-6-80 0,4 2-16 15,4-2 0-15,7-2 0 0,3-4 192 0,3 2 32 16,7-7 16-16,-3 0 0 0,-2 5-48 0,0-5-16 15,4 5 0-15,3 2 0 0,1 4-400 0,-1-5 128 16,-1 10-128-16,-3-3 0 0,-3 6 0 0,-7 3 0 16,-1 2 0-16,-7 2 0 0,-4 6 0 0,-4 0 0 15,-7 7 0-15,-6 4 0 0,-3 4 0 0,-7 2 0 16,-5 3 0-16,-3 1 0 0,-5 3 0 0,-1-7 0 0,1 1-144 0,-3-7 144 16,5-5 0-16,-5 1 0 0,-6 4 0 0,2-9 0 15,4 3 0-15,5-9 0 0,2-4 0 0,1-5 0 16,5-4 0-16,1-4 0 0,1-2 0 0,0-6 0 31,0-3-512-31,0-4-32 0,1-2-16 0,1-2-11184 0,3-4-2240 0</inkml:trace>
  <inkml:trace contextRef="#ctx0" brushRef="#br0" timeOffset="104351.03">28955 5713 8287 0,'6'-21'736'0,"-2"6"-592"0,3 2-144 0,-3 3 0 0,-2 5 1184 0,-2 1 208 16,4 2 32-16,1-4 16 0,1-3 1568 0,5-2 320 15,6-1 64-15,2 1 16 0,4 2-640 0,5 3-128 16,4 4-16-16,4-2-16 0,9 4-1024 0,4-7-208 16,10 3-32-16,-1-4-16 0,2-1-688 0,-1-6-128 0,1 0-16 15,0 2-16-15,-5-4-224 0,-4 3-32 16,-2-1-16-16,-4 0 0 0,-5 4-208 0,-6 3-128 0,-6 1 128 0,-9 7-12592 15,-4 0-2384-15</inkml:trace>
  <inkml:trace contextRef="#ctx0" brushRef="#br0" timeOffset="108704.23">22852 6671 4607 0,'7'-10'400'0,"-3"1"-400"0,0 3 0 0,0-1 0 0,1 3 1232 0,-1 0 176 0,-2 2 16 0,5-7 16 0,1 1 1136 0,7-9 240 0,0 2 32 0,2-7 16 32,2 5-960-32,-4 0-192 0,-4 2-48 0,-3 5 0 0,-1 3-560 0,-3 1-112 0,-2 2-32 0,-2-3 0 15,0 5 0-15,-2 0 0 0,-2 2 0 0,-1 0 0 16,-1 0-176-16,-3 0-32 0,-1 2-16 0,-1 2 0 16,-2 1-416-16,-2-1-96 15,-2 5-16-15,0-1 0 0,0 3-208 0,-4-3 0 0,0 7 0 0,-3 0 0 16,1 2 0-16,-5-2 0 0,-2 6 0 0,-4 3 0 15,-4 1 0-15,-3 3-128 0,-1 0 128 0,1-1 0 16,5-8 0-16,-2 5-128 16,-3 1 128-16,1 1 0 0,-1-3 0 0,5 1 0 0,2-1 0 0,-6 1 0 15,-5 3 0-15,-4 3 0 0,2 0-160 0,-2 0 160 16,0-1 0-16,0 1 0 0,-2 2 0 0,0-2 0 0,0-2 0 0,2 1 0 16,0-1 0-16,2 0-128 0,0-5 128 0,0 3 0 15,5-9 0-15,1 4 0 0,1-4 0 0,-1 4 0 16,-1 1 0-16,-1-5 0 15,0 6 0-15,1 3 0 0,-1-3 0 0,1-2 0 0,3 5 0 0,3-5 0 16,0 1 0-16,0 1 0 0,-3 0 0 0,1 3 0 16,-5-3 0-16,1 3 0 0,-1-1 0 0,-4 3 0 0,5-4 0 15,-1-1 128-15,3 2-128 0,-3 1 128 0,5-3-128 0,1-1 128 32,8-7-128-32,3-3 176 0,3-1-176 0,3 0 192 0,3-7-192 0,5-2 0 0,3 2 0 0,1-4 0 15,-1 0 0-15,5-6 0 0,2 2 0 0,0-3 0 16,4-3 0-16,-2-5 0 0,2 0 0 0,0 0 0 15,0-4 0-15,2 2 0 0,1-5-192 0,-1 1 192 32,0 0-448-32,0-3 16 0,1 1 16 0,-1-2 0 0,2-3-224 0,-1 0-64 0,1 7 0 31,0-5 0-31,3 3-112 16,-7 2-16-16,4 4-16 0,1 6 0 0,-3-4 528 0,0 9 128 0,-2-3 0 0,1 5 16 15,-1 2 432-15,-2 2 64 0,-2 2 32 0,-1 2 0 16,1 5 208-16,-4 1 32 0,0 1 16 0,-1 2 0 0,1 2-368 15,-1 2-80-15,-3 4-16 0,-1 0 0 0,-2 7 176 16,1 0 48-16,-3 4 0 0,2-7 0 0,0 5 320 0,2 2 64 16,1-7 16-16,3 3 0 0,5 0-256 0,2-9-64 15,4 4 0-15,3-4 0 0,1-4-288 0,3 0-160 16,4-2 160-16,0-2-160 0,6-5 336 0,3-2-16 16,5-4-16-16,3-6 0 0,7-5 80 0,1-6 32 0,1-2 0 15,-1 0 0-15,1-2-224 0,-5 6-64 0,-2-2 0 0,-4 6-12368 16,-7 3-2480-1</inkml:trace>
  <inkml:trace contextRef="#ctx0" brushRef="#br0" timeOffset="109357.59">19887 5694 7359 0,'5'0'656'0,"-3"-2"-528"0,2 2-128 0,-4 0 0 0,0 0 1440 0,2 0 256 0,0 0 48 0,3-4 16 0,-1 2 736 0,0 2 128 16,3-3 48-16,-5 3 0 0,0 3-272 0,-2-3-48 0,-2 6-16 0,-3-4 0 31,1 2-768-31,-4 3-160 0,-3 1-16 0,-2 1-16 0,-4 3-672 0,-4 3-128 0,2-2-16 0,-7 6-16 16,-2 3-128-16,-8 7-32 0,-9 8 0 0,-10 5 0 15,-5 7-208-15,-10 9-48 16,-9 6-128-16,-8 8 192 0,-13 11-192 0,-4-2 0 16,3 2 128-16,3-7-128 0,5-1 0 0,12-15 176 0,11-5-176 0,-1 5 160 15,3-1-160-15,6 1 128 0,7-3-128 0,6-6 128 32,6-4-128-32,7-6 160 0,4-1-160 0,5-4 160 0,1-6-160 0,5 0 160 15,1 0-160-15,3-7 160 0,3 1-160 0,-1-7 0 0,2-3 0 0,0-5 0 31,0-1-880-31,3-1-48 0,-1-3-16 0,2-4-16544 16</inkml:trace>
  <inkml:trace contextRef="#ctx0" brushRef="#br0" timeOffset="109722.62">17860 5828 18431 0,'0'-6'1632'0,"2"4"-1312"0,2 2-320 0,5 2 0 0,-3 0-384 0,0 2-160 15,5 0-32-15,0 3 0 0,14 10 2944 0,9 0 576 0,13 8 112 0,11 7 16 16,1 2-560-16,5 5-112 0,11 5-32 0,4 5 0 16,2 5-848-16,2-1-176 0,4 9-48 0,0 1 0 15,-2 3-832-15,-4-4-160 0,7 6-48 0,-9-2 0 0,-1-6-128 0,-14-11-128 16,-8-11 144-16,1 7-144 0,5 8 128 0,2-4-128 16,-5 2 0-16,-5-4 0 0,-5-4 0 0,-9-7 128 15,-4-4-128-15,-4-5 0 0,-6-5 0 0,-5-5 0 16,-4-2 0-16,0-7 0 15,-2-1-384-15,2-1-80 0,-2-6-16 0,-2 0-11680 16,0-4-2320-16</inkml:trace>
  <inkml:trace contextRef="#ctx0" brushRef="#br0" timeOffset="110839.79">18460 8076 12895 0,'-10'0'1152'0,"-1"2"-928"0,5 1-224 0,1-3 0 0,3 0 672 0,-4 0 96 0,-3 0 0 0,-3 0 16 16,-8 0 1632-16,6-5 320 0,5-1 64 0,9-3 16 16,4-1-896-16,7-1-192 0,4 0-16 0,4-1-16 15,2 1-16-15,5 0 0 0,2 1 0 16,1 3 0-16,-1 1-720 0,0 2-160 0,-1 4-32 0,3 0 0 16,0 0-464-16,2 0-112 0,0 4 0 0,0 2-16 15,4-4-176-15,-4 7 128 0,2-7-128 0,0 2 128 16,2 3-128-16,-4 1 0 0,-2-1 0 0,-4 3 0 0,-5 1 0 0,-2 4 0 15,-2 2 0-15,-6 2 0 0,-3 0 0 16,-3 9 0-16,-5 0 0 0,-2 8 0 0,-7 2 0 0,1 0 0 16,-1 1-192-16,-4 1 192 0,0 7-144 0,-1 8 144 15,-1 5 0-15,-2 4 0 0,0 8 0 0,0 3 0 16,4 1 0-16,4-3 0 0,3-3 0 0,2-15 0 16,1-6 0-16,3-6 0 0,0-5 0 0,0-10-128 15,-2 0 128-15,0-7 0 0,0 0-256 0,-2-4 0 16,0 4 0-16,-1-4-11776 15,-1 1-2368-15</inkml:trace>
  <inkml:trace contextRef="#ctx0" brushRef="#br0" timeOffset="111025.69">18650 8792 29487 0,'-2'-3'1296'0,"4"-1"288"0,2 0-1264 0,0 2-320 0,3-2 0 0,-3 1 0 15,2 3 1632-15,7-4 272 0,6-2 48 0,9-1 16 0,8-1-544 0,3 1-96 16,-1 1-32-16,0 6 0 0,1 0-864 0,-3 2-176 16,-2 5-48-16,0 1 0 0,0 5-368 15,0 2-80-15,5 0-16 0,-3 2-12032 16,0 4-2400-16</inkml:trace>
  <inkml:trace contextRef="#ctx0" brushRef="#br0" timeOffset="114296.95">27898 6790 11967 0,'7'-4'1072'0,"-3"4"-864"0,-2 0-208 0,-2 0 0 0,0 0 704 0,2 0 80 0,0 0 32 0,2-4 0 0,1 4 1552 0,1-2 304 16,-2 2 64-16,1 0 16 0,-5 2-1296 0,0 2-256 15,-3-4-48-15,-1 0-16 0,0 2-112 0,-5 0 0 16,-3 5-16-16,-3-3 0 0,-2 2-368 0,-2 3-80 16,2-1-16-16,-7 3 0 15,-4 2-336-15,-1 2-64 0,-1 0-16 0,-6 2 0 0,-3 0 32 0,-3 4 0 16,-5-2 0-16,-4 3 0 0,0 3 144 0,-5-4 16 16,1 1 16-16,-1-1 0 0,1 2-16 0,0-1-16 0,-1-1 0 15,1-2 0-15,-1 4-144 0,-1 1-32 0,2-1 0 16,-3 5 0-16,-2 2-128 0,1-3 0 0,3-1 0 0,1 0 0 15,0-3 0-15,-5 5 0 0,-4 6 0 16,-2 0 0-16,6 2 0 0,1-2 0 0,1 0 0 0,3 0 0 16,8 0-144-16,4-10 144 0,7 1 0 0,-2-4 0 15,2 7 0-15,-3-7 0 0,3 7 0 0,-2-4 0 16,0 1 0-16,-1 3-128 0,5-7 128 0,0 2 0 16,2 3 0-16,0-5 0 0,2-2 0 0,3 3 0 15,1-3 0-15,3-2 0 0,1-2 0 0,3-2 0 16,4-7 0-16,2 0 0 15,5-3 0-15,2-3 144 0,3-5-144 0,3-1 0 0,0-3 0 0,3-1 0 0,-1-1 0 0,4-2 0 16,0-8 0-16,1 0 0 0,-1 4 0 16,-1 0 0-16,1-5 0 0,-2-1 0 15,3 0 0-15,-3-3 0 0,2 0 0 0,-2-5 0 16,3-1 0-16,-1 0 0 16,1 2 0-16,-1-2 0 0,5 0-144 0,-3 2 144 0,1 5 0 0,-1 1 0 15,-1 5-176-15,-1 4 176 0,0 0-160 0,-1 2 160 0,-1 5-176 0,0 4 176 16,-4-5-192-16,0 9 192 0,0 0 0 0,-2 2 0 15,0 5 0-15,-2-1 0 0,-3 5 0 0,-3 4 0 16,1 2 0-16,-2-2 0 0,3 2 0 0,-3 0 0 0,1 4 0 31,-3 2 0-31,0 5 128 0,-2 0 0 0,2 4-128 0,1 0 192 16,-3 2-48-16,-2 2-16 0,0 0 0 0,0 0 0 16,0 3 0-16,-1-3 0 0,1 0 0 0,0 0 0 15,5 0-128-15,1-8 192 0,5-3-192 0,1-3 192 16,3-3-192-16,2-2 160 0,4-2-160 0,1-2 160 15,-1-1-160-15,4-3 0 0,1-1 0 0,4-1 128 16,4-7 64-16,6-4 16 0,7-3 0 0,6-3 0 16,11-7 96-16,4-5 16 0,11-3 0 0,0-3 0 15,4 0-48-15,-7 5 0 0,-3 4 0 0,-7 2 0 16,-4 8-272-16,-5-1-272 0,-2 5 48 0,-4-3 16 16,-4 6-496-16,-2 2-112 0,-2 0-16 0,-5 2-11008 15,0 6-2192-15</inkml:trace>
  <inkml:trace contextRef="#ctx0" brushRef="#br0" timeOffset="117459.75">22597 8566 7359 0,'8'-26'656'0,"-1"14"-528"0,-1-5-128 0,0 2 0 0,-1 4 432 0,-1 5 48 0,0-5 16 0,7-10 0 0,4-7 2064 0,4-10 400 0,2-9 96 0,-2 2 16 16,1 7-288-16,-6 6-48 0,-1 8-16 0,-4 3 0 15,-1 11-480-15,-3 3-112 0,-1 5-16 0,-2 2 0 16,-2 4-1184-16,0 3-240 0,-2 1-48 0,-2 5-16 15,1 0-368-15,-3 2-64 0,0 4 0 0,-3 4-16 16,1 3-176-16,-3-3 0 0,0 5 0 0,1-3 0 16,1-3 0-16,3-5 0 0,-3 4 0 0,5 0 0 15,0-4 0-15,2-2 0 0,2-2 0 0,2-2-176 16,4-1 176-16,3-8 0 0,1 1 0 0,7-6 0 16,9-3 0-16,4-5 0 0,2 1 128 0,2 1-128 15,0-1-288-15,-2 5-128 0,2-1-32 0,0 4 0 0,2 4 192 16,0 4 48-16,5-1 0 0,-5 5 0 0,-8 1 208 0,-3 2 0 15,3 2-160-15,-3 4 160 0,-3 6-144 0,-3 1 144 16,-4 1-192-16,-4 8 192 0,-5-4 0 16,-4 8 0-16,-6 1 0 0,-3 7 0 0,-3 2 0 0,-9 0 176 15,-3-4-48-15,-3-1-128 0,-1-5 192 0,-2-9-64 16,5-3 0-16,-5-3-128 0,-1 1 224 0,-6-4-64 16,3 1-16-16,1-5 0 0,7-7-144 0,1 1-224 0,4-9 48 15,-1-2 16 1,3-6-1184-16,0-5-256 0,4-4-32 0,1-4-13824 0</inkml:trace>
  <inkml:trace contextRef="#ctx0" brushRef="#br0" timeOffset="117664.9">22797 8204 27647 0,'2'-2'2448'0,"2"0"-1952"0,3 2-496 0,-3 0 0 0,0-2 192 0,5-1-64 0,4 3-128 0,6-8 192 0,13-3 2496 0,10-1 512 16,5-3 80-16,6-7 32 0,5 1-2240 0,-3-7-448 16,5-1-96-16,-5-1-16 0,-6 4-208 0,-4 1-48 15,-5 3-16-15,-3 5 0 0,-3 2-400 0,-7 7-80 16,-1 4-16-16,-5-1-18448 16</inkml:trace>
  <inkml:trace contextRef="#ctx0" brushRef="#br0" timeOffset="137665.88">28788 8059 6447 0,'-8'-2'576'0,"4"0"-576"0,-1-2 0 0,3 2 0 0,2-3 2096 0,0 3 304 0,0-2 64 0,0-2 16 0,0-3 768 0,0-4 144 0,2-2 48 0,1-2 0 16,3 2-832-16,2-2-176 0,3 0-16 0,2 0-16 16,2-2-1120-16,0 2-208 0,4 4-48 0,2-4-16 15,0 5-624-15,3-1-112 0,6-2-16 0,2 2-16 16,2 2-240-16,0 1 144 0,0-1-144 0,-2 7 128 16,0 4-128-16,-2 4 0 0,-3 7 0 0,-3-1 0 15,-5 12 0-15,-4 1 0 0,-5 7 0 0,-3 6 0 16,-5 7 0-16,-8 6 0 0,-5 4 0 0,-6 0 128 15,-4 3-128-15,-7 5-256 0,-6 5 64 0,-7 5 16 16,-3 3 16-16,-5 5 0 0,-2 4 0 0,-1-7 0 16,6-7-48-16,7-16-16 0,9-15 0 0,9-14 0 15,13-12 224-15,1-12 0 0,5-8 0 0,4-7 0 0,2-4 0 0,3-7 0 16,-3 3 0-16,5-11 0 0,3-2 0 0,3-3-256 16,-2 12 64-16,4-5 0 0,0 4 192 0,0 7 0 15,2-3 0-15,3 9 160 16,1 5 368-16,3-1 80 0,1 9 16 0,1 0 0 0,2 4-192 0,0 4-48 15,4 1 0-15,-2 3 0 0,-2 5-128 0,-3 4-16 16,1 3-16-16,0-1 0 16,-3 4-224-16,-1-3 0 0,-3 1 128 0,-4-2-128 15,-2-3 0-15,2-4 0 0,0-1 0 0,-2-4 0 0,-2-3 0 0,-3-6 0 0,1 0 0 0,0-6 0 32,-3-3-560-32,-2-1-48 0</inkml:trace>
  <inkml:trace contextRef="#ctx0" brushRef="#br0" timeOffset="169575.38">19338 7831 19343 0,'15'-10'1728'0,"-5"3"-1392"0,-5 3-336 0,-5 4 0 0,0 4 1520 0,0-4 224 0,2-4 48 0,2 2 16 0,0 0 336 0,-4 4 64 16,-4 4 16-16,-9 7 0 0,-8 13-832 0,-9 4-176 15,-12 12-16-15,-7 11-16 0,-7 11-528 0,-8 9-96 16,-6 7-32-16,-7 10 0 0,-4 6-272 0,1-7-48 16,7-4-16-16,-1 5 0 0,1 5 0 0,5-5 0 15,8-7 0-15,7-9 0 0,6-5-192 0,9-10 144 0,12-21-144 0,5-3 128 16,8-10-128-16,7-14 128 0,6-5-128 0,2-10 128 16,4 0-128-16,5-5-176 0,4-12 48 0,4-7 0 31,5-8-1472-31,-1-9-272 0</inkml:trace>
  <inkml:trace contextRef="#ctx0" brushRef="#br0" timeOffset="169774.47">18230 7904 18431 0,'-17'-2'816'0,"11"2"160"0,2 2-784 0,2 0-192 0,2 4 0 0,2-4 0 15,2 7 1408-15,7 8 256 0,6 15 32 0,8 15 16 0,13 15 1040 0,7 6 224 16,6 6 32-16,3-1 16 15,-3-3-1360-15,10 6-256 0,10 12-64 0,8 8-16 0,10 1-752 16,0 4-160-16,-3-4-32 0,-8-9 0 0,-3-10-256 0,-7-12-128 16,-4-6 0-16,-13-15 128 0,-4-3-128 0,0-3 0 15,-2 3-192-15,-1-3-12160 16,3 1-2432-16</inkml:trace>
  <inkml:trace contextRef="#ctx0" brushRef="#br0" timeOffset="170542.13">22062 9143 12895 0,'9'-11'1152'0,"-1"3"-928"0,-1 1-224 0,-5 5 0 0,-2 2 1296 0,2-6 224 0,2-3 32 0,2-4 16 0,1-1 1712 0,-5 3 352 0,-6 5 64 0,-7 6 16 31,-4 4-1536-31,-4 4-320 0,-4 7-48 0,-9 7-16 0,-2-1-960 0,-9 9-192 0,0 2-32 0,-6 4-16 32,-8 11-416-32,-7-1-176 0,-2 6 128 0,-4 1-128 15,4-4 160-15,-13 6-160 0,-6 7 192 0,-9 4-192 16,-2 0 160-16,0 4-160 0,2-4 128 0,5-2-128 15,4 2 128-15,0-7-128 0,4 1 0 0,10-9 128 16,14-6-128-16,4-5 0 0,4 1 0 0,8-9 0 16,7 0 0-16,9-11 0 0,3-4 0 0,5-4 0 15,9-3 0-15,-1-1 0 0,7-7 0 0,2 2 0 16,2-4-256-16,0-6-64 0,3-3-32 0,1-1 0 16,2-7-880-16,-1 0-176 0,1-5-48 0,1 1 0 15,2-2-464-15,-3-3-80 0,1 3-32 0,-1-5 0 16,1-4-96-16,-1-4-32 0,1 6 0 0,-3-6 0 15,0 2 848-15,1 0 160 0,-3 2 48 0,0-4 0 0,-2 4 880 0,1 2 224 16,-1 2 0-16,-2 1 0 0,-2 5 1216 0,2 3 304 16,-3 2 48-16,-1 4 16 0,2 5 416 0,-2 1 96 15,2 3 16-15,0 4 0 0,-3 4-400 0,1 3-80 16,-2 8-16-16,-5 0 0 0,-2 8-656 0,-2 5-144 16,-2 4-32-16,0 6 0 0,-4 0-400 0,2 1-96 0,0 3-16 0,-1 1 0 15,1 1 48-15,0 5 16 0,4 5 0 0,0 1 0 16,2-2-96-16,5 0-32 0,4 1 0 0,4-5 0 15,6-3-32-15,7-5-16 0,4-3 0 0,6-10 0 16,7-7-160-16,2-6 128 0,6-4-128 0,1-11 128 16,3 0 32-16,1-7 0 0,4-1 0 0,4-5 0 31,0-6-480-31,7-9-112 0,3-4-16 0,1 3-11776 0,-9 1-2352 0</inkml:trace>
  <inkml:trace contextRef="#ctx0" brushRef="#br0" timeOffset="171059.47">18529 10601 25791 0,'-3'-11'1152'0,"3"1"224"0,0 3-1104 0,0 3-272 0,0 4 0 15,0 0 0-15,0 0 400 0,0 2 32 0,0 3 0 0,-2 3 0 0,0 9 1040 0,-4 0 224 0,-5 9 32 0,-4 4 16 16,0 6-1072-16,-4-2-224 0,0 8-32 0,0 1-16 16,-3 2-128-16,5-3-16 0,3-1-16 0,-1-3 0 15,6 2-240-15,3-3 176 0,6-1-176 0,6-4 160 16,5-5-160-16,6-5 128 0,8-5-128 0,7-7 128 16,7-3 208-16,3-9 48 0,7-3 0 0,0-5 0 15,4-5-176-15,-6 4-16 0,-2 5-16 0,-2-1 0 0,-3 7-176 0,1 0 0 16,-3 0 0-16,-2 7 0 0,0 8 0 0,-4 2 0 15,-4 4 0-15,-9 9 0 0,-6 8 0 0,-7 9-256 16,-8 8 64-16,-8 11 16 0,-5 5-80 0,-9 3 0 16,-10-4-16-16,-6 3 0 0,-7-3 112 0,0-6 32 15,-2-7 0-15,0-3 0 0,-2-5 544 0,-2-5 112 0,1-8 32 0,6-4 0 16,1-12-288-16,7-8-48 0,1-5-16 0,8-16 0 31,3-4-1248-31,5-12-256 0</inkml:trace>
  <inkml:trace contextRef="#ctx0" brushRef="#br0" timeOffset="171245.12">18539 10635 33167 0,'9'-2'2944'16,"-1"0"-2352"-16,3 0-464 0,-5 2-128 15,1-4 560-15,5 1 80 0,14-1 32 0,12-9 0 0,16-2 752 0,7-4 160 16,3 0 16-16,-2-2 16 15,0-5-1072-15,-3 3-224 0,3-3-32 0,-6 7-16 16,-12 4-272-16,1 5 0 0,-2 5 0 0,-3 8-18848 16</inkml:trace>
  <inkml:trace contextRef="#ctx0" brushRef="#br0" timeOffset="173301.87">27779 9185 15663 0,'19'-14'1392'0,"-6"-4"-1120"0,-5 10-272 0,-6 6 0 0,1-2 832 0,-1-3 96 0,8-3 32 0,7-7 0 31,3-5 1216-31,-3-1 240 0,-2 4 48 0,-5 6 16 16,-3 4-368-16,-3 7-80 0,-4-4-16 0,-2 6 0 16,-5 6-592-16,-3-4-112 0,-3 5-32 0,-4 3 0 15,-7 5-672-15,-5 7-144 0,-8 3-16 0,-7 9-16 16,-7 0-240-16,-3 2-64 0,5-4 0 0,-10 9 0 15,-12 6-128-15,-10 8 0 0,-2 5 0 0,-6-1 0 16,2-3 0-16,1-1 0 0,10 2 0 0,-1-5 0 0,7 1 0 0,2-11 0 16,4 3 0-16,2-7 0 0,7-6 0 0,3-2 0 15,6 0 0-15,3-2 0 0,7-7 0 0,2-2 0 16,4 0 0-16,0-2 0 0,7-6 0 0,-3-1 0 16,5 1 0-16,2-7 0 0,4 1 0 0,2-3 0 15,2-2 0-15,5-7 0 0,2-1-224 0,6-7-32 16,2-4 0-16,7-9 0 0,4-4-16 0,4-10-16 15,4-3 0-15,3-8 0 0,1-1-32 0,1 3 0 16,-4 5 0-16,-3 5 0 16,-2 3-288-16,0-1-64 0,-4 8-16 0,0 1 0 0,-2 4 448 0,-3 5 96 0,-1 4 16 0,-1 2 0 15,1 0 256-15,-3 2 48 0,-1 5 16 0,-1 1 0 16,-2 5 272-16,-4 4 64 0,-2 3 16 0,-3 5 0 16,-3 7 0-16,-5 0 0 0,-2 11 0 0,-9 2 0 15,-2 10-304-15,-4 3-64 0,-8 12-16 0,-5 1 0 16,3 1-160-16,1-6 0 0,5 2 144 0,6-8-144 15,5-2 128-15,5-1-128 0,5 1 128 0,7-5-128 16,4-4 128-16,6-6-128 0,4-3 160 0,9-1-160 16,9-3 0-16,3-10 0 0,3-5 0 0,6-2 0 0,11-4 0 15,9-8 0-15,7-5 0 0,3-2 0 0,5 2 0 0,-1-4 0 16,0 0 0-16,-2 2 0 16,-1-2-896-16,-6 0-128 0,-10 5-32 0,-4-1-16352 0</inkml:trace>
  <inkml:trace contextRef="#ctx0" brushRef="#br0" timeOffset="174140.29">23338 10786 10127 0,'-4'2'896'0,"-1"3"-704"0,3-1-192 0,0-4 0 0,2 0 1584 0,-2 0 272 0,-2 2 64 0,-3 0 16 16,1 5 1440-16,0-7 272 0,6-7 64 0,0 3 16 16,6-7-1520-16,7-8-304 0,6 0-64 0,4-11-16 15,5-4-896-15,6-4-176 0,0-3-48 0,2 1 0 0,-4 8-432 0,5 2-80 16,5-2-32-16,-1 0 0 15,-1 5-160-15,-4 10 0 16,-2 2 0-16,3 8 0 0,-1 7 0 0,2 5 0 16,-2 7 128-16,-2 8-128 0,1 7 160 0,-8 7-160 0,-1 0 192 0,-7 13-192 0,-2 2 0 0,-6 6 0 15,-5 5 0-15,-4-7 0 0,-4-2-320 0,-4 9 16 16,-9 8 16-16,-7 5 0 16,-3-3 112-16,-7 6 32 0,-9 3 0 0,-3 2 0 15,-5 4 144-15,-2-15 0 0,2-4 0 0,2-14 0 16,6-12-128-16,1-8 0 0,4-6 0 0,-1-12 0 15,8-7-320-15,3-9-48 0,7-9-16 0,2-4 0 32,4-2-384-32,0-6-64 0,7-3-32 0,-1-2 0 0,3 1 480 0,4-3 112 0,2 0 16 0,5-2 0 15,3 0 592-15,3 3 128 0,4 3 32 0,5-2 0 16,3 1 80-16,5-3 32 0,8 4 0 0,7 3 0 16,2 6 608-16,2 4 128 0,8 2 32 0,5 11 0 15,0 0-432-15,-2 7-96 0,-3 8-16 0,-4 2 0 16,-4 4-368-16,-6 2-80 0,-3 3 0 0,-3 2-16 15,-8-5-240-15,-3 3 0 0,-1 1 0 0,-3-3 0 16,3 1 0-16,-3-1-192 0,-3-3 16 0,-2-4 0 16,2 2-720-16,-2-4-160 0,0-2-32 0,-2 0-16512 15</inkml:trace>
  <inkml:trace contextRef="#ctx0" brushRef="#br0" timeOffset="184549.12">28673 10503 11055 0,'-2'-6'976'0,"0"2"-784"0,0-1-192 0,2 3 0 0,0 0 320 0,0 0 0 0,0 2 16 0,-2-6 0 0,2 1 2864 0,2-5 560 0,-2-1 112 0,2 0 32 16,0 1-1072-16,0 3-208 0,3-3-32 0,-5 3-16 15,2 1-1040-15,0 2-224 0,2-1-32 0,-2 5-16 16,3 0-688-16,-3 5-128 0,2 1-16 0,-2 9-16 16,2 2-144-16,1 4-16 0,-1 7-16 0,0 4 0 15,3 13-80-15,-3 4-16 0,2 6 0 0,-2 0 0 16,1-4-144-16,-3 5 192 0,2 3-192 0,0 1 192 15,1 6-48-15,-1 4 0 0,2-8 0 0,1 6 0 0,-3 2-144 0,0 3 160 16,-2-7-160-16,0-3 160 0,-4-7-160 16,0-7 0-16,0-4 0 0,0-5 0 0,0-6 0 0,-2-6 0 15,-1-7 0-15,3-4 0 0,-2-6 0 0,0-9 0 16,2 0 0-16,-1-4 0 0,1-5-224 0,0-3-80 16,2-3-16-16,0-4-18992 0</inkml:trace>
  <inkml:trace contextRef="#ctx0" brushRef="#br0" timeOffset="188723.5">18511 10788 20271 0,'-19'-8'1792'0,"9"4"-1424"0,1-3-368 0,5 7 0 0,4 0 560 0,0 2 32 0,0 3 16 0,2 1 0 0,2 5 144 0,3 6 16 16,8 8 16-16,4 3 0 0,6 4 368 0,9 2 80 15,9 9 16-15,6 1 0 0,11 9 208 0,6 1 32 16,8 7 16-16,1 10 0 0,1 3-688 0,-3 9-144 16,-3 7-32-16,-10-5 0 0,-9-2-512 0,-4 2-128 15,-3 2 0-15,-5-4 0 16,-3 2-752-16,-6-8-176 0,-5-11-32 0,-3-6-16 15,-5-22-1840-15,-7-10-384 0</inkml:trace>
  <inkml:trace contextRef="#ctx0" brushRef="#br0" timeOffset="188913.08">19772 10927 11343 0,'-12'-21'240'0,"1"10"48"0,2 7 16 0,1 4 32 0,4 4-336 0,-3 2 0 0,-1 5 0 0,-5 2 0 15,-8 10 1024-15,-11 11 144 16,-9 15 32-16,-10 13 0 0,0 8 1360 0,-4 7 288 0,-7 12 48 0,-4 7 16 16,-2 6-592-16,0-4-112 0,4-4-32 0,0 2 0 15,2-5-880-15,2-4-176 0,9-1-32 0,4-8-16 16,9-5-752-16,10-9-160 0,9-11-32 0,11-8-11408 16,10-14-2288-16</inkml:trace>
  <inkml:trace contextRef="#ctx0" brushRef="#br0" timeOffset="189578.47">22166 11855 22111 0,'-8'2'976'0,"2"-2"208"16,1 2-944-16,1 3-240 0,2-5 0 0,0 2 0 15,0 2 704-15,-5 2 80 0,-3 5 32 0,-5 4 0 0,-4 2 1056 0,-5 4 224 16,-4 7 32-16,-6 4 16 16,-2 6-1200-16,-4 0-240 0,-7 3-64 0,-9 6 0 0,-5 8 64 0,-10 9 16 15,-5 6 0-15,-5 0 0 0,-4 3-336 0,-3-3-64 16,7 0 0-16,-2 1-16 0,2 5-176 0,2-5-128 16,5 1 192-16,10-10-192 15,9-5 0-15,8-14 0 0,11-7 0 0,6-6 0 0,6-13 128 0,7-7-128 0,5-3 0 16,1-7 0-1,7-5 192-15,-1 3-192 0,3-8 192 0,0-5-192 0,4-2 0 0,-2-5-256 0,4-1 32 0,-1-2 0 32,3-5-304-32,0-6-64 0,1-5-16 0,-1 1 0 15,3 1-416-15,-1-3-64 0,3 1-32 0,0-6 0 16,1 7 496 0,1 2 112-16,0-1 0 0,0-1 16 0,-1 6 256 0,-1 6 48 0,0 5 16 0,-3 4 0 15,-4 6-96-15,1 2-32 0,-5 7 0 0,-2 4 0 16,-1 4 304-16,-3 0 0 0,-5 7-128 0,-3 4 128 15,-1 6 528-15,-5 5 176 0,-1-1 16 0,-4 9 16 0,-1-2-144 0,-2 7-16 16,-1 1-16-16,1 3 0 0,0-1 208 16,3 1 32-16,-1 4 16 0,3 2 0 0,3 0-80 0,3-3-16 15,7-3 0-15,-1-3 0 0,5 1-416 0,4-3-96 16,4-4-16-16,6-8 0 0,5-3-192 0,6-8 144 16,5-6-144-16,5-5 128 0,8-4 192 0,5-6 16 15,3-3 16-15,0-2 0 0,2-1-160 0,-7-3-16 16,-2 2-16-16,-6 4 0 15,-2 1-864-15,-6 4-160 0</inkml:trace>
  <inkml:trace contextRef="#ctx0" brushRef="#br0" timeOffset="190212.43">18690 13943 8287 0,'-8'-4'368'0,"4"2"80"0,1-2-448 0,1 0 0 0,0 1 0 0,2-3 0 0,2 2 1584 0,0-7 224 0,3-6 48 0,3-8 16 16,5-7 1104-16,6-7 224 0,3-1 32 0,3 2 16 16,3-1-704-16,2 3-144 0,-1 2-32 0,1 6 0 15,-2 7-1216-15,0 2-256 0,-3 8-64 0,1 9 0 16,-5 4-336-16,0 9-80 0,-2 8-16 0,-1 2 0 15,-6 7-240-15,1 6-160 0,-2 13 192 0,-1 8-192 16,-1 11 0-16,-5 5 0 0,-2-1 0 0,-2 6 0 16,-4 3 0-16,-4 0 0 0,-3-2 0 0,-4-1 0 15,0-1 0-15,-4 10 0 0,-2 2 0 0,-3 0 0 16,1-1 0-16,-1-5 0 0,3-11 0 0,0-13 0 0,-1-10-192 0,1-9-160 16,2-6-32-16,0-15 0 31,-3-4-448-31,3-9-112 0,0-6-16 0,2-2 0 15,-2-9 16-15,4-2 0 0,0-6 0 0,2 0 0 0,5-5 208 0,1 3 32 0,3-3 16 0,2 1 0 0,4 1 1248 0,7 1 240 16,1 6 48-16,5-4 16 0,7 6 80 0,3 2 16 16,7 2 0-16,4-2 0 0,9 9-64 0,2-2 0 15,0 4 0-15,2 6 0 0,2 2-352 0,0 5-80 16,0 4-16-16,-2-2 0 0,-2 2-320 0,0 2-128 16,0-3 0-16,-5 3 144 0,-3 1-144 0,-3-1 160 15,-2-3-160-15,-4 3 160 0,-1 1-160 0,-3-6 0 0,0 1 0 0,-5-2 0 31,-2-5-576-31,-2 0-160 0</inkml:trace>
  <inkml:trace contextRef="#ctx0" brushRef="#br0" timeOffset="191307.23">27549 11216 19343 0,'2'3'1728'0,"-2"-3"-1392"0,-2 2-336 0,0 0 0 0,0 2 1344 0,-3-2 192 0,-1 7 32 0,-3-1 16 16,-3 5 416-16,-5 6 96 0,-3 7 16 0,-3-3 0 16,-3 3-1152-16,1 1-208 0,-3 5-48 0,-2 0-16 15,1 6 144-15,-3 1 16 0,0-1 16 0,-5 0 0 16,-5 11-512-16,1 0-96 0,-3 0-32 0,-10 11 0 0,-7 8-224 0,-12 11 0 16,-1 0 0-16,-7 6 0 15,-4 0 128-15,-7 2-128 0,0 1 0 0,5-5 0 0,4-7 192 0,13-10-64 16,10-2-128-16,5-13 192 0,8-2 16 0,6-8 0 15,7-5 0-15,4-6 0 0,5-7-208 0,-1 2 0 16,1-7 128-16,3-4-128 0,1 3 0 0,-2-6 0 0,-1 2 0 16,3-5 0-16,0 1 0 0,2-1 0 15,-1-5 0-15,1-1 0 0,4 0-144 0,0-2 144 0,0-4-208 0,1-3 80 32,3 1-240-32,0-5-32 0,3-4-16 0,-1 2 0 15,5-6-96-15,2-2 0 0,0-7-16 0,4-6 0 16,2-4 32-16,0 0 16 0,5-5 0 0,-5 3 0 0,5 1 112 0,-1 3 32 0,-1 4 0 0,-3 2 0 15,0 5 128-15,0-1 16 0,1 7 16 0,-3 4 0 16,2 2 496-16,-2 3 80 0,-2 8 32 0,0 0 0 16,0 4-64-16,-2 2-16 15,0 4 0-15,0 5 0 0,0 4-176 0,-3 5-48 0,1 3 0 0,0 5 0 0,0 2-128 0,-3 4 160 16,3 9-160-16,-5 4 160 0,3 0-32 0,-3 0-128 16,3 2 192-16,0-4-64 0,-1 1 16 0,1-3 0 15,2-2 0-15,-1-1 0 16,1-3 224-16,2-7 32 0,0-3 16 0,2-3 0 15,2-9-112-15,-2-2-32 0,4 2 0 0,3-11 0 0,1 5-144 0,3-7-128 16,2-4 192-16,8-6-192 0,4-3 224 0,10-6-64 16,5-4-16-16,7-11 0 0,6 1-144 0,0-3 128 15,3-2-128-15,-7 6 128 0,-7 5-128 0,1 3-144 16,0-1 144-16,-3 4-208 16,-2 6-880-16,-4 3-192 0,0 2-16 0,1 1-15472 0</inkml:trace>
  <inkml:trace contextRef="#ctx0" brushRef="#br0" timeOffset="192272.56">23591 14020 911 0,'-2'-4'0'0,"2"2"0"0,0-5 0 0,2 3 0 0,1 4 4032 0,-1-4 704 0,0 0 160 0,4-5 32 0,5-2-1184 0,4-6-224 16,4-4-64-16,4-4 0 0,3-5-1328 0,2 0-272 16,-1 0-48-16,-1-2-16 0,2 0-960 0,-5-2-192 15,3 2-32-15,-1-6-16 16,1 6-208-16,-5-4-32 0,0 2-16 0,-2 2 0 0,-2 8-160 0,-4-3-48 15,0 5 0-15,-4 5 0 16,1 3-128-16,-3 3 0 0,-3 7 0 0,0 1 0 16,-2 6 0-16,2 5 0 0,-1-1 128 0,-1 7-128 0,0 6 0 0,0 5 0 15,2 7 0-15,1 0 0 0,-1 6 0 0,-2 3 0 16,0 8 0-16,-2 4 128 0,0 2-128 0,-4 9 0 0,0 4 0 0,-1 11 0 16,1 0 0-16,0 2 0 0,4-7 0 15,0-1 0-15,2 5 0 0,0-5 0 0,0-3 128 16,0-12-128-16,3-1 0 0,-1-8 0 15,-2-6 0-15,0-5 0 0,0-6 0 0,0-7 0 0,0-3 0 0,1-7 0 16,-1-5 0-16,0 1-192 0,2-11 64 0,-2 0 128 16,-2 0-1392-1,-2-4-144-15,0-3-48 0,-7 1-15168 0</inkml:trace>
  <inkml:trace contextRef="#ctx0" brushRef="#br0" timeOffset="192445.32">23741 14791 15663 0,'-7'-2'688'0,"3"0"144"0,2 2-656 0,0 0-176 16,2 0 0-16,2 0 0 0,2 0 2192 0,2-5 416 16,7 3 80-16,4 0 0 0,9 2 688 0,4-2 128 15,8 2 16-15,0 2 16 0,7 0-2064 0,2 0-400 16,2 3-96-16,0-1-16 16,0 2-528-16,0-2-112 0,0 3-32 0,-2-1 0 0,-5-4-288 0,1 7 128 15,-3-5-128-15,-1 3 0 16,-5-5-288-16,0 2-160 0</inkml:trace>
  <inkml:trace contextRef="#ctx0" brushRef="#br0" timeOffset="213621.72">29033 13656 911 0,'-4'-6'0'0,"2"1"0"0,2 3 0 0,0 2 0 0,2-4 2192 0,-2 0 368 0,2 2 64 0,0-7 0 0,3-1-512 0,-3-5-96 16,2 0-32-16,-2-2 0 0,-2 0 688 0,0 2 128 15,-2 4 16-15,2-4 16 0,-2 2-848 0,0 3-192 16,-2-7-16-16,1 6-16 0,1-4-576 0,-2 0-112 15,2 3-32-15,-4-6 0 0,1 1-464 0,-1 3-80 16,-1-3-32-16,-1 0 0 0,-3 2-208 0,-1-2-64 0,-3 2 0 0,-5 0 0 16,-1 6-32-16,-2-1-16 0,-5 3 0 0,0 7 0 15,-1 2 112-15,-1 5 32 0,-2 1 0 0,2 1 0 16,0 4-288-16,0 4 128 0,3 0-128 0,1-2 0 16,0 6 0-16,-1 4 0 0,-1 7 0 0,-4 4 0 15,2 5 128-15,1-1-128 0,3 5 0 0,-4 4 0 16,0 4 0-16,0 9 0 0,1 2 0 0,1 2 0 15,0 0 0-15,5-2 0 16,4 2 0-16,4-7 0 0,2 7 0 0,4-6 0 0,3-9 0 0,4 6 0 16,2 3 0-16,6 2 0 0,5 8 0 0,4-4 0 0,8-2 128 15,7-4-128-15,9-7 0 0,5-4 0 0,9-5 0 0,5-5 0 16,4-7 0-16,0-9 0 16,-3-4 0-16,1-6 0 0,-3-2 0 0,1-11 0 15,-1 0 0-15,-6-9 0 0,1 3 0 0,-3-7 0 16,0-8 0-16,0-3 128 0,-5-5-128 0,3-6 0 0,-6-3 0 0,-3-7 0 15,-4-6 0-15,0-4 0 0,-4 0 0 0,-5-5 0 16,1 0 0-16,-5-12 0 0,1 0 0 0,-5-5-144 16,-2-2 144-16,-5 0-192 0,-3 1 192 0,-3-3-160 15,-4 0 160-15,-7 4-160 0,-3 11 160 0,-5 0 0 0,-6 7 0 16,-5 10-128-16,-4 2 128 0,-6 6 0 0,-7 5 0 0,-8 6 0 16,4 9 0-16,-8 6 0 0,-2 9 0 0,-3 6 128 15,2 4 112-15,3 2 16 0,6 5 16 0,4 0 0 31,7-3-112-31,2 1-32 0,2 1 0 0,4-5 0 0,4 1-128 0,7 0-176 0,4-1 48 0,5-5 0 32,7 0-448-32,6-5-64 0</inkml:trace>
  <inkml:trace contextRef="#ctx0" brushRef="#br0" timeOffset="-212762.65">22414 14465 16575 0,'0'-6'1472'0,"0"1"-1168"0,2 5-304 0,-2 0 0 0,0 0 1280 0,-2 0 192 0,2-4 32 0,-5 2 16 15,-1 2 864-15,-7 2 176 0,0 2 48 0,-2 3 0 16,-4 1-1136-16,-2 5-240 0,-5 4-32 0,-8 4-16 16,-2 5-224-16,-9 8-64 0,-6 4 0 0,-8 11 0 15,-12 7-464-15,-7 8-112 0,-8 6 0 0,-5 6-16 0,-5 3-304 0,-2 0-144 16,0-2 16-16,-2-1 0 0,-2 5 128 0,4-2 0 15,6 0 0-15,9-11 0 16,11-4 128-16,12-11 128 0,11-8 0 0,6-11 16 0,7-7-80 0,8-5 0 16,5-7-16-16,4-9 0 0,6-4-176 0,5-6 0 15,3-11 144-15,5-2-144 16,5-7 0-16,1-5 0 0,5-10 0 0,1-1 0 0,3-3 0 0,0-1-160 16,-2 3 160-16,2 1-160 0,0 1-64 0,-2 3-16 0,-3 6 0 15,1 5 0 1,-3 4-352-16,1 4-80 0,-3-3-16 0,3 5 0 31,-1 7-112-31,1 2-32 0,-1 1 0 0,1 3 0 0,-1 9 832 0,-1-3 0 0,-3 6 0 0,-2 5 0 0,-2 5 128 0,-4 1 48 0,-2 6 0 0,-7 5 0 31,0 7 0-31,-6 1 0 0,0 7 0 0,-3 4 0 0,-1 2 416 0,-1 3 96 0,3-3 16 0,2-2 0 16,4-2-304-16,0-6-48 16,2-1-16-16,7-10 0 15,4-4-176-15,2-7-32 0,6-10-128 0,7-9 192 0,6-4 0 16,9-9-16-16,6-10 0 0,6-7 0 0,7-8-176 0,0-7 0 15,4-6 144-15,-2 0-144 0,-6 5 0 0,-5 5-160 16,-6 5 16-16,-6 7-11904 16,-3 5-2384-16</inkml:trace>
  <inkml:trace contextRef="#ctx0" brushRef="#br0" timeOffset="-212143.87">19070 16534 20271 0,'4'-2'1792'0,"-2"-2"-1424"0,2 0-368 0,0-3 0 0,1 3 1088 16,-1 0 128-16,2-3 48 0,5-5 0 0,8-8 1552 0,5-5 304 0,3-7 64 0,1 0 16 0,0 0-1744 0,-3-4-352 15,3-2-64-15,-3-3-16 0,3 3-672 0,-2-5-144 16,-3 5-16-16,1 6-16 0,-3 4-176 0,-2 5 192 16,0 8-192-16,-2 4 192 0,-2 7-192 0,0 4 0 15,-2 9 0-15,-2 1 0 0,-3 7 0 0,-2 7 128 16,1 8-128-16,-3 6 0 15,0 5 0-15,-4 6 0 0,0 10 0 0,-2 7 0 0,0 7 128 0,-4 3-128 0,1 7 0 0,1 0 128 16,2 0 16-16,0-2 0 0,4 0 0 0,2 6 0 16,3 7-144-16,-1 0 128 0,5-5-128 0,-1-12 128 15,1-16-128-15,-2-7 0 0,1-18 0 0,-3-8 0 16,-3-9 0-16,0-9 0 0,0-3 0 0,-4-5 0 16,0-2 0-16,-6-2 0 0,0 0 0 0,-3 2 128 15,-4-7-288-15,-2 1-64 0,-2 2-16 0,-6-3 0 31,2 3-1104-31,-5 4-208 0,0-4-48 0,-5 4-16 16,-1 4-1200-16,-2 0-224 0,-3 3-48 0,-3 3-16 0,1-3 1360 0,3-1 272 0,2 3 48 16,2-3 16-16,7-4 2048 0,6 0 400 0,4 0 96 0,6-2 16 15,5 0 1264-15,6 0 256 0,6 0 48 0,7-2 16 0,9-2-688 0,8 0-144 16,6-1-32-16,9-1 0 0,2 2-992 16,2-3-208-16,4 5-32 0,5-4-16 0,4 4-32 0,-4 2 0 15,-1 4 0-15,-5 7 0 0,-3-1-208 0,-5 1-64 16,-3 2 0-16,-2 2 0 0,-1-5-560 0,-4 1-112 15,-2 2-32-15,-4 2-19472 0</inkml:trace>
  <inkml:trace contextRef="#ctx0" brushRef="#br0" timeOffset="-211095.67">27919 14829 15663 0,'-4'2'1392'0,"0"3"-1120"0,2-5-272 0,0 2 0 0,0 0 1872 0,-3 0 320 0,-3 4 64 0,-3 3 16 0,0-1 400 0,-1 3 80 0,-1-3 0 0,0 3 16 16,0-5-976-16,1 5-208 0,-3 2-48 0,-2 2 0 16,-3 2-816-16,-3 4-160 0,-7 5-48 0,-8 3 0 15,-7 8-320-15,-6 1-192 0,-2-2 192 0,-9 9-192 16,-8 6 0-16,-9 9 0 0,-11 6 0 0,1-3-144 16,0 3 144-16,-3-6 0 0,2 0 0 0,3-5-128 0,4-4 128 15,4-6 0-15,3 0 0 0,5-7 128 0,10-4-128 0,3 2 0 16,3-4 0-16,-1 0 0 0,7 2 0 0,0 0 0 15,5 2 0-15,5-8 0 16,5 0 0-16,4-3 0 0,7-4-128 0,8-8 128 0,4-2-144 0,9-11 144 16,6 0-160-16,5-6 160 0,4-5-304 0,4-6 48 15,6-4 0-15,1-1 0 16,3-10 64-16,1 0 0 0,4-2 16 0,0-4 0 0,0 0 176 0,2-3 0 16,-2 1 160-16,0 1-160 0,2 1 192 0,-2 0-48 15,-2 6-16-15,-5-2 0 0,3 6 0 0,-5-2-128 16,1 1 192-16,-1-1-64 0,-1 6-128 0,-3-1 0 15,-2 3 0-15,-2 3 0 0,-3 4 0 0,-1 3 0 16,-2 3 0-16,-3 3 0 0,-4-1 0 0,0 7 128 0,-4 2-128 0,-4 5 0 16,-3 4 0-16,-6 3 128 0,-2 10-128 0,-6 8 0 15,-5 4 0-15,-4 7 0 0,-6 3 0 0,-3 12 0 16,-3-3-320-16,-3 5 0 0,0-5 0 0,2-2 0 16,3 1 320-16,3-8 0 0,3 1 0 0,6-4 0 15,5-7 224-15,1 0 64 0,5 0 16 0,2 1 0 16,4-5-304-16,7-3 0 0,2-3 0 0,8-7 0 15,4-4 192-15,7-2-192 0,9-11 192 0,6-4-192 16,6-5 128-16,4-3-128 0,7-7 0 0,4-5 0 0,5-3 128 16,-1 1-128-16,3-3 192 0,-3 5-192 0,0 1 0 0,-4 2-256 15,-2 6 32-15,-2 3-17904 16</inkml:trace>
  <inkml:trace contextRef="#ctx0" brushRef="#br0" timeOffset="-210274.93">23772 16262 17503 0,'3'-13'1552'0,"-1"2"-1232"0,0 3-320 0,-2 4 0 0,0-3 976 0,0 1 144 0,0-11 32 0,2-13 0 16,0-6 1328-16,0-2 272 0,-2 1 48 0,0 5 16 16,0 5-1008-16,-4 3-192 0,0 3-32 0,-3 4-16 15,-1 4-736-15,-5 5-160 0,2-1-32 0,-6 7 0 0,-2 2-256 16,-2 2-64-16,-3 7-16 0,-3 3 0 0,-3 6-144 0,-4 7-32 15,0 7 0-15,-2 6 0 0,-3 5-128 0,1 8 0 16,-3 6 0-16,1 9 128 0,4-4-128 0,0 8 0 16,1 3 0-16,6 1 0 0,3 3 176 0,7-2-48 15,8-9-128-15,7-7 192 0,6 1-192 0,9 6 144 16,10 4-144-16,7-4 128 0,-3-4 64 0,12-1 0 0,5-1 0 16,7-5 0-16,4-6-64 0,5-10 0 0,4-10 0 0,-1-7 0 15,3-12 0-15,0-5 0 0,-2-16 0 0,-2-6 0 16,-1-9 0-16,-1-8 0 15,-1-4 0-15,-3-11 0 0,-3 0 0 0,-5-10 0 16,-5-5 0-16,-3-7 0 0,-1-7-128 0,-6-10 0 0,-3-1 0 0,-11-5 0 16,-2 1 0-16,-11 1 0 0,-2 9 0 0,-10 6 0 15,-7-1 0-15,-6 10-192 0,-3 4 64 0,-5 8 128 16,-6 9-208-16,-7 9 80 0,-9 6 128 0,-7 7-208 16,-4 10 208-16,-4 4 128 0,0 5 0 0,2 8-128 15,5 6 240-15,3 1-64 0,10 2-16 0,3-3 0 16,11 3-528-16,9-9-96 0,10-2-32 0,13-9-18896 15</inkml:trace>
  <inkml:trace contextRef="#ctx0" brushRef="#br0" timeOffset="-205819.54">19357 15581 5519 0,'-11'-5'496'0,"1"3"-496"0,1 2 0 0,3 0 0 0,-1 2 800 0,-3-2 64 0,-11 0 16 0,-11-4 0 0,-17-2 976 0,-3-1 208 0,-3-3 48 16,0 3 0-16,1-1 704 0,-1 1 128 0,0 3 48 0,-1 2 0 15,1 2-704-15,-3 0-144 16,1 0-32-16,4 6 0 0,4 5-1216 0,2 2-256 16,4 10-64-16,3 11 0 15,1 5-816-15,3 14-160 0,4 13-48 0,5 6 0 0,3 5 576 0,5 8 128 0,2 2 0 0,8 11 16 16,7 0-112-16,4 11-32 0,11 8 0 0,4 11 0 16,2-9 192-16,7 13 16 0,8 8 16 0,7 5 0 15,14 10-64-15,7 3-16 0,6-11 0 0,11 0 0 16,12 0 272-16,9-11 48 0,5-17 16 0,-3-15 0 15,-2-16-384-15,2-16-80 0,7-10-16 0,-5-15 0 16,-1-11-128-16,7-8 192 0,7-7-192 0,-6-15 192 16,-2-10-192-16,-1-13 0 0,1-13 0 0,-2-10 128 0,-3-7-128 15,-6-6 0-15,-4-11 0 0,-13-4 0 0,-5-5 160 16,-12-3-160-16,-8 3 192 0,-10-8-192 0,-3-2 176 0,-11-6-176 16,-7-7 160-16,-12-2-160 0,-8-8 0 0,-14-5 0 15,-10 2 0-15,-9-3 0 0,-6 1 128 0,-17-21-128 16,-11-9 0-16,-10-14 144 0,-11-3-144 0,0 9 0 15,0 15 0-15,-15-4 0 16,-11-7 0-16,-6 13 0 0,2 13-160 0,4 17 160 16,3 14-224-16,-1 20 48 0,5 17 16 0,4 15 0 0,9 11 160 0,-1 14 0 0,5 9-144 15,4 8 144-15,9 5 0 0,4 6-144 16,4 4 144-16,4 7 0 0,7-3-416 0,4 1 32 16,6 4 0-16,7-7-17728 0</inkml:trace>
  <inkml:trace contextRef="#ctx0" brushRef="#br0" timeOffset="-194140.92">20409 2901 7359 0,'-2'-6'656'0,"2"6"-528"0,0-5-128 0,0 3 0 0,2 2 144 0,0 0 0 0,1-2 0 0,3 0 0 15,5-2 1360-15,6-3 272 0,4-1 48 0,4-3 16 16,7 3 176-16,7-7 32 0,5 4 16 0,5-2 0 15,7 3-208-15,3-5-64 0,3 8 0 0,11-3 0 16,10-1-352-16,6 5-80 0,-4-3-16 0,9 7 0 16,13-4-512-16,3 3-96 0,10 1-32 0,-1 2 0 0,-17 0-80 15,9 0-32-15,8-6 0 0,5 2 0 0,6-5-48 0,-3 1-16 16,-1-3 0-16,-13 3 0 0,-19 1-176 0,-7 1-32 16,-4-1-16-16,-8 1 0 0,-11 2-304 0,-9-5 0 15,-8 7 0-15,-7-4 0 0,-6 1 0 0,-4-1-144 16,-9 2 144-16,-3 0 0 0,-6-1-384 0,-3 3 16 0,-5-2 0 15,-2 2 0 1,-4-5-976-16,-4 5-192 0</inkml:trace>
  <inkml:trace contextRef="#ctx0" brushRef="#br0" timeOffset="-193507.84">27291 2552 6447 0,'4'-7'576'0,"-1"5"-576"0,-1 0 0 0,2 2 0 0,-2-4 400 0,0 2-16 0,2 0-16 0,1 0 0 0,5 2 1456 15,3-7 288-15,4 3 64 0,7-3 16 0,3 3-528 0,5 0-128 16,2 2 0-16,5-5-16 0,3 5-288 0,7 0-48 15,11-2-16-15,10 0 0 16,9 2 32-16,8-5 0 0,9 3 0 0,13-2 0 0,21-1-48 0,12 3-16 16,7-7 0-16,1 1 0 0,-10-1 16 0,7-4 0 15,13 4 0-15,-3 1 0 0,-7-3-448 0,-10-2-64 16,-8 2-32-16,-10 3 0 0,-9 5-288 0,-11 1-64 16,-9 4-16-16,-9 0 0 0,-12 2-240 0,-10-2 0 0,-11-2 0 15,-6 2 0-15,-9-2 0 0,-4 2 0 0,-9 0 0 16,-6 0 0-16,-8 2 0 0,-7 2-128 0,-6 1-16 15,-5 1 0 1,-4 3-1424-16,-6 1-288 0,-6 3-48 0,-3 0-14160 0</inkml:trace>
  <inkml:trace contextRef="#ctx0" brushRef="#br0" timeOffset="-48211.16">23917 5392 6447 0,'5'-5'576'0,"-1"1"-576"0,-2 2 0 0,-2 0 0 0,0 2 800 0,2-2 48 0,0-5 16 0,2-1 0 15,1-3-192-15,-1-1-32 0,0-6-16 0,1 4 0 16,-3-1 208-16,0 2 32 0,-2 2 16 0,0-2 0 16,-2 3 80-16,0-1 32 0,-3 1 0 0,-1 5 0 15,2-5-608-15,-5 3-128 0,-2-1-32 0,-1-1 0 16,-1 1-224-16,-2 1 0 0,0 1 0 0,-2-5 0 16,2 1 0-16,-4 1-208 0,0 1 64 0,-3-1 16 15,1 1 128-15,-2 3 0 0,-3-3 0 0,1 6 0 0,1-5 0 16,-6 5 0-16,-6 2 0 0,-4 0-128 0,-5 0 128 0,-2 0 0 15,-2 0 0-15,0-2 0 0,0 2 0 0,0 0 0 16,0 0 0-16,0-6 0 0,-2 1 0 0,2 1 0 16,0 2 0-16,0-6 0 0,-2 5 0 0,-2-5 0 15,-3 6 0-15,-1-3 0 16,-3 3 0-16,-2 0 0 0,1 0 0 0,-3-2 0 0,-2 0 0 0,0-3 0 16,2 1 0-16,-2-1 0 0,2-1 0 0,-11 6-128 15,-3-5 128-15,-10 5 0 0,1 7-192 0,0-1 64 0,-5-4 0 16,2 2 0-16,5-2 128 0,2 0-192 0,-2-2 192 15,0 2-192-15,0 2 192 0,-3 0 0 0,-3 7 0 0,1-1-128 16,3 1-112-16,6-1-16 0,4-2 0 0,3 3 0 31,-3-3-144-31,-4 5-48 0,-6-2 0 0,-3 3 0 0,5 5 448 0,-9-4 0 0,-4 4 0 0,-8 2 0 16,4 3 0-16,2-1 0 0,0 4 0 0,2-1 128 16,-3 1-128-16,1 1 0 0,2-3 0 0,0 1 128 15,3-1-128-15,-3 5 0 0,0 4 0 0,2-2 0 16,0 4 0-16,0 0 0 0,4 4 0 0,3-4 0 15,2 2 0-15,-1 3 0 0,5-5 0 0,7 2 128 0,5-6-128 0,3 2 144 16,4 0-144-16,5 2 160 0,-1 2-160 0,0 2 0 16,3 3 0-16,-1-1 0 0,5 0 0 0,4 1 0 15,2 4 0-15,7-5 0 0,1 7 0 0,5-9 128 16,4 5-128-16,5-3 0 0,4 1 0 0,-3-1 0 16,7 3 0-16,2-3 0 0,0-4 0 0,5 3 0 15,1 3 128-15,3 1-128 16,4 2 0-16,2-5 0 0,0-2 0 0,2 7 128 0,2 6 32 0,0 0 0 0,1 2 0 15,1 3 0-15,2-3 32 0,5-4 16 0,2-4 0 0,4-7 0 16,5-6 304-16,3-2 64 0,12-3 16 0,6 1 0 16,4-7 304-16,4-1 48 0,2-8 16 15,3-1 0-15,6-3-288 0,6-1-48 0,4 1-16 0,3-1 0 32,-2 1-96-32,1 1 0 0,5 1-16 0,2-3 0 0,5 1-336 0,-3-3-160 0,-2-3 160 0,-6 2-160 15,-1-4 128-15,3 0-128 0,4 2 0 0,0 2 0 16,2 1 160-16,1 1-160 0,-5-2 160 0,4 3-160 15,2-7 192-15,3 0-48 0,1 0-16 0,-6 0 0 16,-4 0-128-16,7 2 160 0,3 2-160 0,5 2 160 31,-4 3-160-31,-3-5 0 0,-2 3-192 0,-10-1 192 0,-9 0 0 16,-2 3 0-16,0 2 0 0,5 1 192 0,3 3 0 0,3 2 0 16,-5-2 0-16,3 0 0 0,1 0-64 0,5 0-128 15,-8-2 192-15,1 2-64 0,7-3 320 0,0 3 64 16,2 2 16-16,0-2 0 0,5 0-288 0,-1 0-64 15,5 0-16-15,3-5 0 0,6-1 16 0,1-3 0 16,-4-6 0-16,8-6 0 0,5-5 16 0,4-1 16 16,-2-1 0-16,-4-4 0 0,-7-2 48 0,-6 6 16 0,-5-4 0 0,5-2 0 15,6-1-128-15,1 1-16 0,-8 7-128 0,-5-5 192 16,1-1-192-16,3-3 0 0,10 0 0 16,1-9 0-16,-3 2 0 0,-6 3 0 0,-2 1 0 0,-7-1 0 15,-4-1 128-15,-2-8-128 0,-4 2 176 0,-3-4-176 16,1 2 352-16,-3 0-32 0,-4 0-16 15,-4 0 0-15,-6 0-32 0,-3-2 0 0,-4 2 0 0,-4 0 0 16,-6 4-272-16,-1-4 0 0,5-11 0 0,-5 2-144 16,-8 7 144-16,2-4-208 0,2-9 80 0,-1-7 128 15,-3 3-128-15,-7 4 128 0,-4-4 0 0,-4 4 0 16,-6 4 0-16,-9-1 0 0,-2-3 0 0,-8 0 0 16,-3-2 0-16,-4-3 0 0,-6 3 0 0,-5-2 0 15,1 4 0-15,-9-8-176 0,-7-5 176 0,-4-2-128 0,-1 2 128 0,-6 0 0 16,-1 5 0-16,-4 2 128 0,-3-3 0 0,0 7 16 15,1 2 0-15,-5 2 0 0,2 7-144 0,-2-5 128 16,0 7-128-16,7 4 128 0,4 8-128 0,-9-2 128 16,-6 5-128-16,-5 0 128 0,5 6-128 0,2 0 0 15,4 6 0-15,-6 2 0 16,-9 7-416-16,-1-4-16 0,-3 6 0 0,0 2 0 16,4 2-1504-16,5 7-304 0</inkml:trace>
  <inkml:trace contextRef="#ctx0" brushRef="#br0" timeOffset="-42599.34">23016 7293 5519 0,'2'0'496'0,"-2"0"-496"0,0 0 0 0,0 0 0 0,0 0 384 0,-2 0 0 0,0 0-16 0,-2 0 0 0,-2 0 912 0,-3 0 192 16,1-4 48-16,-3 1 0 0,2 3 336 0,1-4 64 16,-3 2 0-16,-2 0 16 0,1 0-976 0,-1 2-208 15,0-4-48-15,-4 1 0 0,2 1-304 0,-4 0-64 0,0 2-16 16,-3-6 0-16,3 4-144 0,-4 0-48 0,-3-5 0 0,-1 3 0 31,-1-3 0-31,-2-1-128 0,-2-1 192 0,-2 5-64 16,-4-4 96-16,-5 1 16 0,-2 3 0 0,-1 2 0 15,-1-2-112-15,-2 2 0 0,-2-3-128 0,-5 3 192 16,3 2-192-16,-2 0 128 0,-3 2-128 0,-2 3 0 16,3-5 224-16,-1 6-48 0,-1-4-16 0,1 2 0 15,3 1-160-15,-5-3 0 0,1 0 144 0,1 0-144 16,3-2 0-16,-1 0 0 0,5 0 0 0,-2 0 0 15,-2 0 0-15,-5 4 0 0,5-2 160 0,-3 3-160 16,-4 5 0-16,-2 1 0 0,-2 0 0 0,0-1-160 0,0 1 160 16,-2-1 0-16,2-1 0 0,-2 2 0 0,0-1 0 0,2-1 0 15,8 1 0-15,-3-1 0 0,-3 6 192 0,0 0-48 16,6-2 0-16,-4 1 0 0,-6 8 64 0,-2-3 16 16,4 2 0-16,4-2 0 0,7-2-224 0,-5 5 128 15,-6-3-128-15,0 6 0 0,6 3 0 0,-1 0 0 16,-7 8 0-16,-1-4 0 0,6 2 0 0,-4-2 0 15,4-2 0-15,-1 2 0 0,2 4 0 0,2-6 0 0,-4 6 0 0,3-2 0 16,3 2 0-16,5-2 0 0,6-2 0 0,2 0 0 16,5 0 0-16,-1-2 128 0,3 6-128 0,4-8 144 15,6-3-144-15,-2 9 192 0,1-2-192 0,-3 6 192 16,0 3-192-16,2-3 0 0,9-10 0 0,-3 4 0 16,1 4 0-16,-1 2 0 0,3 7 144 0,2-2-144 15,6-1 0-15,2 1 0 0,5 1 0 0,4 5 128 16,2 0-128-16,2 0 0 0,2-8 0 0,-2 1 128 15,5-3-128-15,-1 3 144 0,5-1-144 0,2 1 160 16,-3-10 416-16,5 2 64 0,2 2 32 0,7 3 0 16,1 3-96-16,5-3-32 0,2-1 0 0,6 0 0 15,7 1-368-15,6-3-176 0,11-2 160 0,8-4-160 0,9-5 640 16,10 3 48-16,9-3 0 0,7-3 0 0,8 1 48 0,0 1 16 16,4-3 0-16,-7-2 0 0,-5 0-576 0,3 0-176 15,14 3 0-15,-1-3 0 0,3-4 0 0,1-3 0 16,3-3 0-16,11-5-144 15,3 3 144-15,8-1 0 0,3-2 0 0,-10-2 0 0,-5-4 0 0,7 2 144 16,6 0-144-16,-2 2 160 0,-2 1-160 0,-13-1 0 16,-12-2 0-16,-1 4 0 0,3 2 0 0,1 1 0 15,1 3 0-15,-7-5 0 0,-2-1 0 0,-6-6 0 16,-4 0 0-16,-1-5 0 0,3 3 0 0,-5-11 0 16,-2-2 0-16,-1-9 0 0,-1-1 0 0,-5-3 192 0,-1-8-64 15,-6 1 0-15,-12 6 320 0,-5-4 48 0,-1-1 16 16,-4-4 0-16,0-3-512 0,-4 1 0 0,-3-3 0 0,-8 5 0 15,-6 5 0-15,2-9 0 0,4-9-128 0,2-5 128 16,-4 1 0-16,-4-3-128 0,-2-2 128 0,-7 3 0 16,-2-3-320-16,-8 4 64 0,-7 3 0 0,-7 0 0 15,-3 12-240 1,-5-6-32-16,-6 0-16 0,-11-10 0 0,-6-1-16 0,-11 0 0 0,-6 5 0 0,-6 2 0 16,-10 4 208-16,-9 0 32 0,-10 4 16 0,-10-4 0 15,-2 2 96-15,-4 1 16 0,-2 3 0 0,-3 5 0 16,5-1 192-16,-3 3 0 0,-4 2-160 0,1 6 160 0,-1-1 0 15,7 9 0-15,10 1 128 0,-4 6-128 0,-2 3 128 0,-4-3-128 16,-3 9 128-16,1 4-128 16,6-4-304-16,-2 4-144 0,-5 4-16 0,5-2-16 15,8 0-1792-15,11 0-352 0</inkml:trace>
  <inkml:trace contextRef="#ctx0" brushRef="#br0" timeOffset="-41305.61">22652 10239 11055 0,'-6'-8'976'0,"-1"-1"-784"0,3 3-192 0,2 2 0 0,0 1 1232 0,-5-7 208 0,-5-7 32 0,-8-9 16 0,-7-6-320 0,-5-6-64 16,0 4-16-16,0-2 0 15,-2 6-1392-15,0-2-272 0,0 4-64 0,-3 1-16 0,-1 5 656 0,-2 1 0 16,-3 4 0-16,-6-2 128 0,2 6 176 0,-8-2 32 16,-5 5 16-16,-6 1 0 0,-2 0-160 0,-7 3-16 15,-1-5-16-15,-5 1 0 0,-2 3 112 0,-5-3 32 0,-3 1 0 0,1 3 0 16,3 2 80-16,-4 1 0 0,-5-1 16 0,-4 2 0 16,2 2-400-16,-5 2 0 0,3 5 0 0,-6 3 0 15,-1 3 0-15,-6 0 0 0,-2 4 0 0,-4 2 0 16,0 0-272-16,-5 0 16 0,-1 0 0 0,1 1 0 15,7 1 112-15,2 2 144 0,2 3-208 0,-8 8 80 16,-5 0 128-16,0 2 144 0,5 3-16 0,19-5-128 16,8 2 0-16,-6 8 0 0,-9 8 0 0,-4 5 0 15,5-2 0-15,5 3 0 0,3 1 0 0,11 3 0 16,8-2 0-16,6-5 0 0,5 1-160 0,8 1 160 16,11-8 0-16,4 4 0 0,5 5 0 0,6-1 0 15,6-1 0-15,2-8 0 0,9 1 0 0,4 5 0 0,9 1 0 16,6-4 0-16,6 7 0 0,7-3 0 0,4 5 368 0,4-5-16 15,2 2 0-15,5-1 0 0,2-5 0 0,0-4 0 16,2-5 0-16,0-1 0 0,4-3-208 0,11 0-144 16,6 1 192-16,11 1-192 0,10-2 496 0,7 3-16 15,9-5 0-15,6-2 0 0,8 0 48 0,5-2 16 16,4 0 0-16,2-4 0 0,-3-5-224 0,8-4-64 16,10 3 0-16,2-5 0 0,0-2-64 0,2 2 0 15,0 0-16-15,-2-5 0 0,2 8-176 0,-4-3 0 0,-2 0-160 0,-2-3 160 16,-9-3-192-16,6 2 192 0,5 2-208 0,6 2 80 15,5 4 128-15,4-8 0 0,-1-5 0 0,1 1-128 16,-5 2 128-16,7-1 0 16,0 9 0-16,-2-12 0 0,-5-1-160 0,-8-2 0 15,-2-4 0-15,-2-4 0 0,-3 8 160 0,-1-4-208 0,-1-4 80 16,-4-2 128-16,-4-1 0 0,0-3 0 0,4-5 0 16,-4 2 192-16,2 2 16 0,-6-6 16 0,-5-2 0 0,-4-4 0 15,-2-5 416-15,-4 0 64 0,-5-1 32 0,-1-3 0 16,-3 2 480-16,-4-6 112 0,4 2 16 0,-8-3 0 15,-7 3-448-15,-2 0-64 0,0-2-32 0,-10 2 0 0,-7-2-608 16,-2-2-192-16,0-5 128 0,0-6-128 0,-2 0 0 0,-3-2 128 16,1 2-128-16,0 0 0 15,0 0 0-15,-3-2 0 0,-1 0 0 0,-3-7 0 0,-4 1 0 0,-4-5 0 16,-5 5 128-16,-1-1-128 0,-3 5 0 0,-4-11 0 16,0 0 0-16,-6-2 0 15,-5 5 0-15,-6-5 0 0,-6 6 0 0,-9 0 0 0,-11 1-256 0,-8 1 32 16,-8-3 16-16,-5 1 0 0,0 7 208 0,-4 2 0 15,-9-7 0-15,-6-1 0 0,-8-3 192 0,-7 0 16 16,-4 5 16-16,-9 1 0 16,-6 7-224-16,-7 0 0 0,-1 0 0 0,-5 0 0 0,0 7 0 0,-4-1-256 0,-5 7 48 0,-3 4 16 15,-7 0-112-15,-3 4-16 16,1 7 0-16,-4 4 0 0,-3 6 64 0,-8 7 0 16,-6 4 0-16,-1 4 0 15,7 7-1072-15,8 0-208 0,7 6-32 0,11-4-13216 0</inkml:trace>
  <inkml:trace contextRef="#ctx0" brushRef="#br0" timeOffset="-39633.98">22296 12419 12895 0,'-12'-6'1152'0,"-1"2"-928"0,2-3-224 0,3 5 0 0,-3 2 800 0,-4-2 112 0,-15-2 32 0,-17-5 0 16,-16 1-704-16,-14-5-240 0,-6 2 144 0,2 1-144 15,0-1 0-15,0 0 0 0,2 3 128 0,0 1-128 0,-4 5 560 0,-2 2 80 16,-2 2 0-16,-5 3 16 0,-6 5-272 0,-4 1-48 15,-9 6-16-15,-4 4 0 0,-2 1-320 0,-2-1 0 32,6 0 0-32,-11 9-192 0,-10 6 192 0,0 5 0 15,2-1-144-15,-2 5 144 0,0-3 0 0,8 3 0 0,13 4-144 0,-4 6 144 0,-5 9 0 0,-5 2-128 16,-1 9 128-16,2 1 0 0,11 7 0 0,9-8-128 16,6 2 128-16,6-1 0 0,7 1 0 0,10-1 0 15,9-3 0-15,6 1 0 16,9 7 0-16,8-2 0 15,9 6 128-15,10-4-128 0,16-4 160 0,10-5-160 16,12 3 160-16,16-3-160 0,12 2 224 0,12-3-48 0,5-3-16 16,13 2 0-16,9-2 224 0,8 2 64 0,7 3 0 0,6-3 0 15,0-8-160-15,9 2-32 0,4-3 0 0,6-3 0 16,7-7-256-16,4-11 0 0,6-5 0 0,11-4 0 16,13 4 0-16,8-4 320 0,5-1-64 0,-1 0 0 15,-1 2 144-15,-1 2 32 0,0-2 0 0,1 6 0 16,-3-6-432-16,5-2 0 0,3 0 0 0,1-2 0 15,2-1 128-15,-4-3 32 0,-1 1 16 0,-3-6 0 16,1 5 384-16,-6-7 80 0,1-11 0 0,-3-2 16 16,4 3-336-16,2-11-80 0,3-3-16 0,-5-6 0 0,-8-1 192 0,-3-1 32 15,1 4 16-15,-7-2 0 0,-4-2-336 0,-8-4-128 16,-1 0 0-16,-4-4 0 0,-2-3 0 0,-4-4 128 16,-2 5-128-16,-15-9 0 0,-11 4 128 0,-2-4 0 15,-3-5-128-15,-7 1 192 0,-12-5 64 0,-3-1 16 16,-9-3 0-16,-5-4 0 0,-5-4 608 0,-10-5 112 15,-3 0 32-15,-9-6 0 0,-5 2-336 0,-7-6-64 16,-10-2-16-16,-8 2 0 0,-8-1-416 0,-9-7-192 16,-8-8 160-16,-11 1-160 0,-5-2 0 0,-10-5 0 15,-6-6 0-15,-9-2-160 0,4 13-64 0,-8 0-16 0,-13-5 0 0,-12 5 0 16,-12-5 112-16,-12 9 128 0,-15 7-208 0,-9 1 80 16,-3 9 128-16,-6 0-128 0,-5 7 128 0,-5 3-128 15,-4 3 128-15,-4 4 0 0,-5 7 0 0,9 3 0 16,7 7-144-16,-5 0 0 0,-6 3 0 0,-3-3 0 31,-1 4-608-31,6 2-112 0,6 9-32 0,9 0 0 16,10 0-640-16,13 0-128 0</inkml:trace>
  <inkml:trace contextRef="#ctx0" brushRef="#br0" timeOffset="-37437.6">22648 15902 21183 0,'-13'-19'1888'0,"0"2"-1504"0,5 4-384 0,1 5 0 16,-1-1 544-16,-7-8 32 0,-8-13 16 0,-18-14 0 0,-10-16 64 0,-7-6 16 15,-1-2 0-15,-1 6 0 0,5 7-144 0,-5 1-16 16,-4 1-16-16,-6 6 0 0,-2 11-176 0,-9 9-48 15,-13 5 0-15,-6 5 0 0,-5 7-272 0,-7-1 0 16,-6 0 0-16,1 5 0 0,4 2 0 16,-10 8-192-16,-7 2 16 0,-6 1 16 0,-1-1 160 0,-3 3-192 0,-3 1 192 0,-6 9-192 15,0 7 192-15,2 0 0 16,6 3-144-16,-4 3 144 0,-6 4 0 0,-9 9 0 16,-6 6 0-16,2 2 0 0,13 7-160 0,8 4 160 0,13 2 0 0,9 4-144 15,14 3 144-15,16 1 0 0,12 3 0 0,19-7 0 16,14-4 0-16,5 11-160 0,7 14 160 0,8 13-160 15,7 11 160-15,9 0 0 0,3-2 0 0,5 0 0 16,4-2 0-16,9 14 0 0,4 14 0 0,8 5-128 16,7 3-48-16,8-6 0 0,5-1 0 0,10-10 0 15,7-4-256-15,10-7-48 0,13-2-16 0,13-15 0 0,6-21 272 16,16-4 48-16,20-7 16 0,3-12 0 0,-1-9 928 0,22-9 192 16,25-6 48-16,18-6 0 0,16-7 288 0,14-6 64 15,5-9 16-15,10-6 0 0,5-6-224 0,3-3-32 16,2-1-16-16,-15 3 0 0,-28 1-368 0,7 0-80 15,4 1-16-15,-5-7 0 0,-8-3-640 0,-4-11 0 16,0-1 0-16,-11-8-176 0,-17-3-48 0,3-7-16 16,1-4 0-16,1-4 0 0,-7-4 240 0,-7-5 0 0,-1-10-160 15,-7-7 160-15,-6-4 0 0,-18 0 128 0,-7 4 0 0,-6-4 0 16,1-11-128 0,-10 3 0-16,-7-1 0 0,-18 1-176 0,-7-3 176 0,-18-4 0 0,-10-2 0 0,-13-2 0 15,-7-5 400-15,-8 7 16 0,-9 2 0 0,-12-8 0 16,-11 0-32-16,-13-3 0 0,-10 0 0 0,-11 11 0 15,-13 5-384-15,-19 1 128 0,-15 1-128 0,-23 8 0 16,-20 4 0-16,-25 13 128 0,-26 6-128 0,-16 9 0 16,-10-2 0-16,-9 8 0 0,-16 7 0 0,4 6 0 15,3 4 0-15,-11 9 0 0,-7 6 0 0,1 9 0 16,8 8 0-16,4 9 0 0,7 8 0 0,13 7 0 16,14 8-512-16,15 3 0 0,16 5 16 0,14 3-17008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24T20:41:38.69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4T20:41:39.388"/>
    </inkml:context>
  </inkml:definitions>
  <inkml:trace contextRef="#ctx0" brushRef="#br0">18784 15491 0,'0'0'0,"-194"-257"0</inkml:trace>
  <inkml:trace contextRef="#ctx1" brushRef="#br0">2049 4227 7359 0,'-4'-8'656'0,"0"1"-528"0,-1-1-128 0,1 6 0 0,0 2 896 0,0 0 128 0,-3-7 48 0,-6-3 0 16,-4-1 624-16,-2 0 128 0,-4 1 32 0,-1 3 0 0,-1 7 96 0,1 0 32 15,-1 7 0-15,-1 3 0 0,3 3-304 16,-3 6-48-16,3 0-16 0,-1 5 0 0,1 6-848 0,0 6-160 15,-3 9-32-15,0 6-16 0,1 6-48 0,-1 7 0 16,1 8 0-16,3-8 0 0,5-6-192 0,2 6-64 16,7 6 0-16,4 0 0 0,6-4 208 0,6 0 48 0,7-2 0 0,11-2 0 15,6 2-80-15,8-5-16 0,7-1 0 0,4-1 0 16,9-1-288-16,2-12-128 0,2-8 128 0,-1-21-128 16,3-8 0-16,0-7 0 0,3-11 0 0,-3-10 0 15,2-7 144-15,-4-6 160 0,-5-2 16 0,-1-7 16 16,-7-4 64-16,0-6 16 0,-4-6 0 0,-4-5 0 15,-5 8-144 1,-8-5-16-16,-3-1-16 0,-3-6 0 0,-3-7-96 0,-8-6-16 0,-7 0 0 0,-6-2 0 0,-6 3-128 0,-5-1 0 31,-6 4 0-31,-4 0 0 0,-7 1 0 0,-4 3-176 16,-2 3 48-16,-4 6 0 0,-5 5-80 0,-10 8-16 0,-2 4 0 0,-7 15 0 0,-2 13 32 0,-2 4 16 16,-2 13 0-16,6 8 0 31,5 0-320-31,-3 16-64 0,2 1-16 0,3 5 0 0,10 4-1008 0,5 0-208 15,8 6-32-15,8 0-13696 0</inkml:trace>
  <inkml:trace contextRef="#ctx1" brushRef="#br0" timeOffset="688.08">2013 8334 9215 0,'0'0'816'0,"0"0"-656"0,0-2-160 0,0 2 0 0,-2 0 1456 0,-2-5 256 0,1-1 48 0,-1 0 16 16,-2-3 224-16,-3-4 48 0,-1 3 16 0,-3-7 0 16,0 6-464-16,-2 3-80 0,0-1-32 0,0 7 0 15,-2 2-400-15,-2 2-64 0,0 4-32 0,-4 3 0 16,1 4-432-16,-1 0-96 0,-1 8-16 0,-1 0 0 16,-3 7 0-16,0 8 0 0,1 2 0 0,1 7 0 15,5 0-208-15,-3 12-48 0,1 9-16 0,2 13 0 16,6 6 96-16,2-2 32 0,4 2 0 0,7-4 0 0,7 4 32 15,5 11 16-15,9 2 0 0,11 4 0 0,9 7-32 0,7-3 0 16,12-1 0-16,4-16 0 0,2-12-96 0,2-22-32 16,-2-2 0-16,6-14 0 0,7-12-192 0,-1-12 0 15,5-9 0-15,0-10 0 0,2-11 0 0,-6-12 176 16,-3-14-48-16,-3-16-128 0,-1-5 448 0,-4-19-32 16,-9 7 0-16,-5-9 0 0,-3-11-16 0,-3-13 0 0,-5-14 0 15,-9 2 0-15,-11 2-208 0,-10 4-32 0,-9-2-16 0,-11 0 0 16,-8 4-144-16,-10 1 0 0,-10 1 0 0,-9 11 0 15,-8 13-336-15,-10 17-48 0,-10 10-16 0,-7 18 0 32,-4 14-16-32,-7 14 0 0,-2 14 0 0,-3 6 0 0,1 9 416 0,6 7 0 15,11 3 0-15,5 5 0 0,1 9 0 0,5 6 0 0,2 6 128 0,4 2-128 16,5 5 0-16,8-3 0 0,13-8 0 0,8 0-18304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0:47:53.3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7836 12030 6447 0,'-4'-3'576'0,"2"3"-576"0,2 0 0 0,0-4 0 0,0 4 272 0,-2 0-48 0,0-2-16 0,-5-2 0 15,3 0 1136-15,-5 1 240 0,3-5 32 0,0 2 16 16,1-1-448-16,1-3-96 0,-2-1 0 15,-1 0-16-15,3 1 32 0,-2-1 16 0,-1-2 0 0,-1 3 0 16,-5-1 96-16,0 0 0 0,0 1 16 0,1 3 0 16,-5-1-608-16,-3-1-128 0,1 1-32 0,-4 1 0 15,-3-3-320-15,-1-1-144 0,-5 0 128 0,-2 1-128 16,2-1 224-16,-2 0-32 0,2 1-16 0,-3-3 0 16,1 2 208-16,-4 1 32 0,0-1 16 15,-7 0 0-15,0 5-272 0,-2-5-160 0,-2 5 192 0,0 2-192 16,-2-1 240-16,-4 3-64 0,2 2-16 0,-3 0 0 15,-1 0 160-15,-3 0 48 0,3 2 0 0,1 3 0 0,5-3-192 16,-2 2-48-16,-5 3 0 0,1 1 0 0,-3-4-128 0,1 3 0 16,-3-1 0-16,0-2 0 15,5 3 0-15,-3-5 0 0,-4 2 144 0,0 0-144 0,2-4 0 0,5 0 0 16,6 2 0-16,0-2 0 16,-5 5 0-16,1 1 0 0,-3 3 0 0,1-3 0 0,1 7-192 15,-1 2-64-15,-3 6-16 0,1 0 0 0,-1 3 96 16,5-3 32-16,6 0 0 0,0 1 0 0,-2 1 144 0,-3 3 0 15,-1 5 0-15,0-1 0 0,1 2 0 0,1 4 0 16,0-2 0-16,-3 3 0 0,1-1 128 0,2 2-128 16,2 3 160-16,2-3-160 0,2 0 272 0,0-8-32 0,2 2-16 0,1-2 0 15,3-3-32-15,1 1-16 0,3 0 0 0,5-3 0 16,3 1-16-16,-5 6 0 0,-1 4 0 0,1 2 0 16,5 1 16-16,-3 3 0 0,0 3 0 0,-2 4 0 15,0 0-176-15,4 0 0 0,-2-2 0 0,4 0 0 16,2 1 128-16,5-1-128 15,6-2 128-15,5-2-128 0,1-9 144 0,5 2-144 0,2-4 160 0,2 2-160 16,0-6 0-16,2 3 0 0,0-3 0 0,2 0 0 16,3-1 240-16,1 1 0 0,1-2 0 0,3-5 0 15,3 2 208-15,5-1 64 0,3-1 0 0,3 0 0 0,-1 3-128 0,5-3-32 16,-5 0 0-16,5 1 0 0,2-1-352 0,2 0 144 16,5 3-144-16,1-3 0 0,1-4 208 0,3 0-64 15,3 2-16-15,6-2 0 0,-1 0 0 0,1-2-128 16,2 2 192-16,1 0-64 0,-3-6-128 0,2-1 0 15,5 1 0-15,-3-5 0 0,1 5 0 0,-1-7 0 16,5 3 128-16,2-5-128 16,2 6 0-16,2-8 0 0,-2 5 0 0,2 1 128 0,1 0-128 0,-6-3 0 0,-3 5 0 0,2-6 128 15,2 2-128-15,-2 1 0 16,1 1 0-16,-5 0 0 0,-1 3 0 0,1-1 0 0,4 3 0 0,-3 0 0 31,3-3 0-31,0-1 0 0,2-3 0 0,-2-2 0 0,-7 2 0 0,2-4 0 0,3 0 0 0,0 0 0 16,-1 2 0-16,1 1 0 0,0 3 0 0,-3-2 0 15,-1 3 0-15,1-5 0 0,3 6 0 0,1-3 0 32,1 1 0-32,-2-6 0 0,2 0 0 0,1-4 0 0,1-3 0 0,0-3 0 0,0-1 144 0,0 0-144 15,0-4 128-15,2 3-128 0,4-5 128 0,5-3-128 16,-1 3 0-16,-1-4 0 0,-7 2 0 0,-2-2 0 0,2-1 0 0,0 3 0 31,-2 2 0-31,-5 4 128 0,-1-4-128 0,-1 5 0 16,3-1 0-16,2-2 0 0,2 2 0 0,2 3 0 15,2-5 0-15,0 4 0 0,0 0 0 0,-6 3 0 16,-2 4 0-16,-1-7 0 0,1 5 0 0,-1-5 144 16,3 0-144-16,-2 1 160 0,4-1-160 0,-5 5 0 15,-1-5 0-15,-3 0 0 0,1 5 0 0,-1 0 0 0,-2 1-192 16,-4-5 192-16,0 3 0 0,-2-1 0 0,0-3 0 0,-2 0 0 16,-7 1 0-16,3-3 0 0,-1 2 0 0,-2-4 0 15,-1 5 0-15,-3-7 0 0,4 0 0 0,-2-5 0 16,-4 1 0-16,-2 0 0 0,-2 0 128 0,-5-5-128 15,-2 0 0-15,1 1 128 0,-3-5-128 0,-2 2 0 16,-2-1 0-16,-2-3 0 0,-3-2 128 0,-3 0-128 16,-1-3 0-16,-2-1 0 0,1-2 0 0,-3-1 0 15,-2 3 0-15,-5-3 0 0,1-5 0 0,-2 1 0 16,-1 9 0-16,-3-3 0 0,-3-1 0 0,-6-7 0 16,-5 0 0-16,-1 5 0 0,-1-3 0 0,-1 5 0 15,-3-1 0-15,-4 1 0 0,0-1 0 0,-5 3 0 16,1 0 0-16,-5-1 0 0,-1 1 128 0,-3 0-128 0,0-1 0 0,-2 1 0 15,2 4 144-15,-4 0-144 0,-2 0 0 0,-1 2 0 16,5 4 0-16,-6 3 128 0,-7-3-128 0,-6 4 0 16,-4-5 0-16,-3 3 0 0,-2 5 0 0,-1 0-128 15,-8 6 128-15,1 2 0 0,-4 2 0 0,-1 3 0 16,1 1 0-16,2 1 0 0,12-5 0 0,0 5 0 16,-3 2 0-16,-5-1 0 0,-1 5 0 0,-3 0 0 15,4 5 0-15,0-3 0 0,6 2 0 0,-1 0-128 0,-6 3 0 0,-1-1 0 16,2 3 128-16,0-1 0 0,4 1 0 0,3 1 0 15,1 1 0-15,5-5 0 0,6-1 0 0,4 1 0 16,1-4-208-16,1 0-16 0,-2 0 0 0,3 3 0 16,6-5-1488-16,4 0-288 15,7 0-64-15,3-5-13488 0</inkml:trace>
  <inkml:trace contextRef="#ctx0" brushRef="#br0" timeOffset="5185.32">4194 15630 5519 0,'-2'-5'496'0,"2"3"-496"0,0 0 0 0,0 0 0 0,2-2 464 0,0-1 0 0,0-3 0 0,0-7 0 16,5-2 1008-16,-1-9 208 0,3 5 48 0,1 0 0 15,1 2-128-15,0-7-32 0,-1 9 0 0,3 0 0 16,0 6-592-16,-2 1-112 0,3-1-32 0,-1 5 0 15,2 1-448-15,-2 3-112 0,0 2-16 0,-1 2 0 16,1 3 208-16,-2 1 48 0,4 1 0 0,-2 1 0 0,-1 5-224 0,1-3-32 16,0 5-16-16,0-2 0 0,-1 2-240 0,1 2 0 15,0 4 0-15,0 1 0 0,0 1 0 0,-1 3 0 16,1-3 0-16,0 3 0 0,2-9 0 0,-2 4 0 16,6-4 0-16,-2-6 0 0,4-1 0 0,0 1 0 15,1-7 0-15,1-2 144 0,3-6-144 0,-1-5 160 16,9-5-160-16,0-3 160 0,5-9 64 0,1 3 16 15,5-5 0-15,-2-2 0 0,3 2-240 0,-5 5 0 0,-3 2 0 16,-4-1 0-16,-2 8 0 0,-2 1 0 0,-4 2 0 0,-1 5 0 16,-1-1 0-16,-1 3 144 15,-2 4-144-15,-1-6 128 0,-3 4-128 0,0 2 0 0,0-3 144 0,0 3-144 16,-5 0 224-16,1 3-32 0,0 1 0 16,0 6 0-16,-3 1 48 0,-1 2 0 0,-1 6 0 0,1-2 0 15,-3 0-240-15,3 4 0 0,-1 3 0 0,1-3 0 16,4 5 128-16,-3-5 128 0,5-4 16 0,0 0 16 15,2-2-288-15,5-4 0 0,1-5 0 0,5-4 0 16,1-4 0-16,3-9 0 0,5-1 0 0,1-8 0 16,0 8 0-16,1-10 0 0,1 1 0 0,1-2 0 15,-5 3 0-15,-2 1 0 0,0 4 128 0,-2-6-128 0,2 4 0 16,-2 2 0-16,-2 0 0 0,-3 2 0 0,-1 1 0 0,2-1 0 16,-3 2 0-16,1 3 0 0,-1 1 0 0,-3 7 0 15,-3 2 0-15,-2 5 0 0,-2 4-144 0,-2 3 144 16,-1 8-128-16,-3-1 128 15,-1 7-160-15,-1-1 160 0,-1 3-192 0,-4 2 192 0,3 4 128 0,1-6 144 16,-2 2 32-16,3-2 0 0,3-5-112 0,1-3 0 16,6-7-16-16,0-5 0 0,2-6-48 0,2-4-128 15,5-4 192-15,4-6-64 0,4-7 128 0,2-3 32 0,2-3 0 0,-1 0 0 16,1-7-288-16,-2 2 0 0,-2-2 0 0,2 3 0 16,-1-3-208-16,-1 6 0 0,-2-3 0 15,0 5 0-15,-3 5 16 0,-3 2 0 16,-3 9 0-16,-3 2 0 0,-3 4-96 0,-3 6-16 0,-1 3 0 0,-2-1 0 15,-3 5 304-15,-1 4 0 0,-1 0 0 0,1 4 144 16,-1 7 160-16,0-7 16 0,1 7 16 0,1-5 0 16,1 3-208-16,1-9-128 0,3 0 160 0,2 0-160 15,2-2 0-15,0-4 0 0,2 1 0 0,1-3 0 16,-1-3 128-16,2-1-128 0,2-3 0 0,1-4 144 16,1-3-144-16,5-5 192 0,0-3-192 0,4-4 192 15,-2-4-192-15,4-5 0 0,1-2 0 0,-3 1 0 0,-2 1-256 16,-5 3-64-16,1 6-32 0,-5 0 0 0,3 6 96 0,-5 2 0 15,-2 7 16-15,-2 2 0 0,-2 7 240 0,-4-1-176 16,0 5 176-16,-3 4-160 0,-1 2 480 0,-1 4 112 16,2-2 16-16,-1 2 0 0,1 1-96 0,-1-1-16 15,-1 0 0-15,1 1 0 0,1-1-336 0,1-2 0 16,-1 0 0-16,5-4 128 0,0-2 0 0,-1-2 16 16,1-1 0-16,0-8 0 0,6 3 48 0,5-8 16 15,3-1 0-15,5-6 0 0,0-8-208 16,2-3 128-16,5-6-128 0,-3-3 0 0,4 0 0 0,-1-2 0 0,-1 4-128 0,-4 1 128 31,-2-1-320-31,-2 7 64 0,2 4 0 0,-7 2 0 16,-1 6-336-16,-3 3-64 0,-4 6-16 0,-4 4 0 0,-2 0 400 0,-3 5 80 0,1 1 0 0,-5 3 16 15,2 0 512-15,-2 4 112 0,3 0 0 0,-1 2 16 16,1-2-16-16,1 5-16 0,3-5 0 0,-1 4 0 16,1 2-432-16,2 3 128 0,0 4-128 0,-1-5 0 15,3-1 144-15,2-5-144 0,3-2 160 0,3-2-160 16,3-7 128-16,1 1-128 0,1-9 0 0,4-9 0 15,4-4 0-15,7-4-160 0,1-4 0 0,1-4 0 16,0-3-144-16,-3 0-16 0,1 5-16 0,-5 2 0 16,-4 4-48-16,-4 4-16 15,-4 6 0-15,-5 1 0 0,0 6 144 0,-3 2 48 0,-1 2 0 0,-3 3 0 0,-1-3 208 0,-2 5 160 16,2-1-32-16,-3 1 0 16,1-3 48-16,2 5 0 0,0-7 0 0,-1 2 0 0,1 1 16 0,0 1 16 15,2-1 0-15,0-1 0 0,0 0 0 0,2-1 0 16,0-1 0-16,2 2 0 0,4-4-48 0,-4 3-16 15,1-1 0-15,-1 0 0 0,0 0 176 0,0-2 16 0,0 1 16 0,3-3 0 32,-3 0-112-32,0-5-32 0,-2 3 0 0,0-2 0 0,2 2 48 0,-2-7 16 15,2 3 0-15,-2 2 0 16,-2 2-272-16,0 2 0 0,-2-5 128 0,-4 5-128 16,1 5-448-16,-3-5-160 0,1 4-32 0,-2-4 0 15,3 0-512-15,0-4-96 0,-1-1-32 16,1-1 0-16,-1 0 144 0,-2 1 32 0</inkml:trace>
  <inkml:trace contextRef="#ctx0" brushRef="#br0" timeOffset="24229.79">22092 13360 3679 0,'4'-4'320'0,"-2"2"-320"0,0 0 0 0,1 0 0 0,-3 2 1184 0,0-5 160 0,0 3 48 0,2 0 0 0,-2 0 656 0,0-7 128 16,-2 1 16-16,-3-1 16 0,1 1-800 0,-4 4-176 15,-1-5-16-15,-4 7-16 0,0-4-224 0,-1 1-32 16,-6 5-16-16,-1-6 0 0,0 4-288 0,-1 0-64 16,-1 2-16-16,-3-5 0 0,1 3-272 0,-3 2-48 15,1-8-16-15,-8-1 0 0,1 5-224 0,-2-7 0 16,0 3 0-16,-4-1 0 0,-1 3 128 0,-2 2-128 0,-1-3 0 16,-3 3 0-16,0-5 288 0,-2 7-32 0,0 2-16 0,-4 0 0 15,2 0-112-15,-3 0 0 0,3 2-128 0,-2 1 192 16,2 3-192-16,-4-6 0 0,-1 4 0 0,1 3 0 15,-1-3 0-15,1 2-160 0,-5 3 160 0,3-1-192 16,-3 3 0-16,3 0-16 0,-1-5 0 0,1 5 0 16,3-1-144-16,-5 3-32 0,-1 0 0 0,1 4 0 15,-3 0 224-15,4-2 160 0,1 0-208 0,-5 4 80 16,0 2-80-16,-2 0-16 0,9-4 0 0,-3 3 0 16,1 1 48-16,-3 4 16 0,-1 3 0 0,1 4 0 15,7 0 160-15,4-2 0 0,6 0 0 0,-2 4 0 16,-4 8 0-16,2-3 0 0,5 3 0 0,1-1 0 0,5 1 0 0,4-4 0 15,5 5 0-15,1-2 128 0,5 5 64 0,-1-7 32 16,3 1 0-16,2 1 0 0,2-1-16 0,3 3 0 16,-1 3 0-16,0-1 0 0,2-2 16 0,3 1 0 15,-1 5 0-15,5-4 0 0,4 4 256 0,2-2 48 16,7-2 16-16,3-7 0 0,5 2-288 0,5-3-48 16,3 1-16-16,5-2 0 0,2 0 368 0,0-4 64 15,2-2 16-15,2-2 0 0,3-1-384 0,-1-3-80 16,2 1-16-16,1-8 0 0,-1 5 160 0,3-5 16 0,4 6 16 0,2-2 0 15,2 5-112-15,-2-5-32 0,0 3 0 0,2 1 0 16,4-1-16-16,1 1-16 0,-1 3 0 0,3-7 0 16,1 3-176-16,5-3 0 0,7 0 0 0,1-8 128 15,3 0 80-15,3-5 16 0,-1 1 0 0,2-3 0 16,2 0-32-16,2 1 0 0,0 1 0 0,-2-1 0 16,-7 1-192-16,-1 5 0 0,-5-2 0 0,-2-1 0 15,2 3 0-15,-4 2 0 0,0-4 0 0,2 1 0 16,2 3 256-16,2-4-64 0,1 2 0 0,-1 0 0 15,2 4-32-15,1-9-16 0,-3 1 0 0,3-7 0 16,1 0-144-16,3-4 0 0,-3 0 0 0,-1-7 0 16,-3 3 0-16,2-3 0 0,-1 1 0 0,-3 1 0 15,0-3 0-15,-2 1 0 0,-4 1 144 0,0-3-144 0,1 0 0 0,-1-4 128 16,-2 5-128-16,4-3 0 16,4-6 160-16,4 2-32 0,3-2-128 0,-3-1 192 0,-4 3-192 0,-1 3 144 15,1 1-144-15,-4-2 128 0,-7 2-128 0,3-2 0 16,1 0 0-16,1 0 0 0,2 0 0 0,0 1 0 15,2 1 144-15,0-6-144 0,-2 6 192 0,-2-4-48 16,-5-4 0-16,-6 4 0 0,-2-5-144 0,-4 1 0 0,-4-5 0 16,-5-1 128-16,0 3-128 0,-4-8 128 0,0 5-128 0,-4-1 128 15,-3 0 64-15,-1-1 0 0,-3-1 0 0,-6 0 0 32,0 0-192-32,-5-2 0 0,-5 5 0 0,-3-5 0 0,0 6 0 0,-6-4 0 0,-5-6 0 0,-4 2 0 15,-4-4 0-15,-4-1 0 0,-2 1 0 0,-9-5 128 16,-2 5-128-16,-5-7 160 0,-1 3-160 0,-5-3 160 15,-4-2-160-15,-2 3 0 0,-2-3 0 0,-3 2 0 16,-6 2 0-16,-4 3-144 0,5 0 144 0,-5 1-208 16,0 1 208-16,-7 0-176 0,3-1 176 0,-9-1-160 15,2 2 160-15,1 1 0 0,3 5-144 0,-1-2 144 16,-9 2 0-16,-7 0-144 0,1 1 144 0,-3 3 0 16,-4 7-224-16,-2 4 64 0,-4 6 16 0,-2 2 0 15,2 1-240-15,-1 6-64 0,-1 2 0 0,2 6 0 0,4 5 192 0,0-1 48 16,0 10 0-16,8-1 0 0,16-7-48 0,-7 6-16 15,-4 1 0-15,2-2 0 16,14-2-224-16,8 2-32 0,3-5-16 0,5 3-14912 0</inkml:trace>
  <inkml:trace contextRef="#ctx0" brushRef="#br0" timeOffset="30380.06">30535 13241 4607 0,'6'-9'400'0,"-1"7"-400"0,-1-2 0 0,-4 2 0 0,0 2 560 0,2-2 16 0,2-5 16 0,1 1 0 16,1-5-384-16,0 1-80 0,-1-1 0 0,-3 5-128 15,0-1 784-15,0 1 48 0,0 2 16 0,-2-3 0 16,0 5 1040-16,0 0 208 0,0 2 32 0,-2-4 16 16,2 4-624-16,-4-2-128 0,2 2-32 0,-5-2 0 15,3-1-528-15,-5 3-128 0,1-6 0 0,-5 2-16 0,0-3-96 0,-4 1-16 16,-4 2 0-16,-2-7 0 16,-1 3 144-16,-4-3 32 0,-3 2 0 0,-4-6 0 0,-1 1-160 0,0 1-16 15,-4-2-16-15,-1 2 0 0,-4 2-384 0,1-3-176 16,3 1 160-16,-1 2-160 15,3 1 0-15,-5-8 0 0,-5 4-128 0,-5-3 128 0,-1 0-320 0,-5 0 64 16,-2 2 0-16,-6 2 0 0,0 0-96 0,-6 2-16 16,-5 3 0-16,2-1 0 15,9 1 368-15,-11 4 0 0,-10-5 0 0,-11 3 0 0,-9 1 0 0,-6 3 0 0,6-2 0 0,-4 0 128 16,1 2-128-16,-1-3 128 0,2 3-128 0,0 2 128 16,0 0-128-16,5 0-256 0,8 0 64 0,-2 0 16 15,-5 0 176-15,3 0-208 0,13 0 80 0,1 7 128 16,3-3 0-16,-11 7 0 15,-10 6 0-15,-5 0 0 0,3-5 0 0,1 8 0 0,3-3 0 0,1 4 0 16,5 7 0-16,-2-5 0 0,-2 9 0 0,2 2 0 16,2 2 0-16,0 0 0 0,4 9 0 0,3-2 0 15,10 3 0-15,0-3 0 0,4 6 0 0,3 4 0 16,1 3 0-16,5 3 0 0,6 1 0 0,11-5 0 16,6-2 0-16,1 7 0 0,1 0 0 0,3 6 0 15,1-3 0-15,1 8 0 0,6 1 0 0,2-8 0 0,2 2 0 0,5-9 0 16,6-3 0-16,4 3 0 15,5 3 0-15,1-3 0 0,5-4 0 0,4 1 0 0,7 1 160 0,6-2 48 16,8-2 16-16,9-2 0 0,9-2 544 0,12-2 128 16,11-7 0-16,6 0 16 0,9-3-144 0,2-4-16 15,2-5-16-15,0-3 0 0,-4 3-416 0,4-5-96 16,2 7-16-16,0 0 0 16,-2-3-208-16,5 5 0 0,3 2 128 0,3-4-128 15,-7-7 0-15,-2 0 0 0,3-2 0 0,12 3 0 0,13 3 192 0,6-4-48 0,5 1-16 0,-1-5 0 16,-6-7-128-16,7 3 160 0,12-2-160 0,0-1 160 15,7 1 0-15,-4 0 0 0,-1-1 0 0,-4 1 0 16,5-7-32-16,1 3-128 0,3-7 192 0,0 0-64 16,4-5-128-16,-5-1 0 0,-1-7 0 0,6-2 0 15,4-2 0-15,-6-4 0 0,-15 0 0 0,6-7 128 32,11-4-128-32,2 0 160 0,0 2-160 0,-6 1 160 0,-11-1 32 0,-4 0 16 0,2-2 0 0,-9 2 0 15,-4-2-64-15,-6 5-16 0,-4-1 0 0,-9-8 0 16,-3 2-128-16,-7-9 0 0,-1-2 144 0,-4-3-144 15,-6-6 0-15,-3-1 128 0,3-3-128 0,-5 1 0 16,-3-3 208-16,-5-6-16 0,2 0-16 0,-11-4 0 0,-4 6-176 0,-8-6 0 16,-7 4 0-16,-6-4 128 15,-9 4-128-15,-10 0 0 16,-5 2 0-16,-6 2 0 0,0 3 0 0,-8-10 0 16,-7-9 0-16,-5-3 0 0,1-2 144 0,-6 2-144 15,-5 4 160-15,-4-2-160 0,-2 1 160 0,-9 3-160 16,-8 1 160-16,-5 5-160 0,-6 10 0 0,-12-1 128 15,-16 1-128-15,-10 5 0 0,2 12 0 0,-13 8 0 0,-9 2-192 16,-5 4 192-16,1-2-384 0,4 5 48 0,10-3 0 0,7 0 0 31,11 7-672-31,16 4-128 0,9 0-16 0,12 2-15680 0</inkml:trace>
  <inkml:trace contextRef="#ctx0" brushRef="#br0" timeOffset="51225.86">4622 17331 8287 0,'-4'10'736'0,"0"-1"-592"0,4-5-144 0,0-4 0 16,2 2 896-16,-2 2 128 0,2 3 48 0,2 3 0 0,7-3 144 0,4-9 16 0,8-7 16 0,5-12 0 15,6-7 576-15,4-10 112 0,7-11 32 0,4-6 0 16,2-9-464-16,0 4-96 0,-4 9 0 0,0 4-16 15,-2 7-304-15,-5 8-64 0,-4 4-16 0,1 7 0 16,-6 4-656-16,4 2-128 0,-4 8-32 0,4 1 0 16,-8 8-48-16,-1 5-16 0,-1 3 0 0,-1 9 0 15,-1 9 48-15,-1 4 0 0,1 6 0 0,0 3 0 16,1-1-176-16,4 5 0 0,1 0 0 0,5 1 0 16,0 1-128-16,3-4 128 0,1-5 0 0,0-8 0 15,3-7 0-15,1-12-144 0,5 0 144 0,0-11 0 16,0-5 0-16,-2-5 0 0,-3-3 0 0,1-6 0 15,4-5 0-15,2-3 0 0,0-7 0 0,0-2 0 16,2-7-192-16,4-2 64 0,7-8 128 0,2 4-208 16,0 4-112-16,-7 7-32 0,1 6 0 0,-7 9 0 15,2 8 352-15,-6 0-176 0,-6 8 176 0,-5 5-128 16,-2 9 480-16,-4 3 96 0,-3 7 32 0,1 5 0 0,-5 1 288 0,1 5 48 16,-3-1 16-16,3 3 0 0,-1 2-352 0,5 2-64 15,-1-2-16-15,5-2 0 0,0 0-272 0,2-2-128 16,3-1 128-16,-1-6-128 0,2-3 128 0,3-4-128 15,5-5 128-15,3-7-128 0,0-2 320 0,-4-4 0 16,0-5-16-16,0-1 0 0,2-7-304 0,-1 0 0 0,3-5 128 0,2 1-128 16,-2 0 0-16,-2 4-144 0,0 4 16 0,-4 4 0 15,-5 7-16-15,-2 2 0 16,1 2 0-16,-3 9 0 0,-5 4 144 0,1 6 0 0,-2 1 0 0,2 5 0 16,4-1 128-16,0-3 16 0,4 5 0 0,3-11 0 15,6 0-144-15,4-6 0 0,4-5 0 0,7-4 0 16,4-6 0-16,0-7 0 0,4 0 0 0,5 1 0 15,4 3 0-15,1 1 0 0,4 2 0 0,-4 4 0 16,-3 0 0-16,0 0 0 0,0 0 0 0,-5 4 0 16,-2 2 0-16,-2-3 0 0,5 5 0 0,-1-4 0 15,1 3 208-15,3-7-32 0,-1 0-16 0,-1-5 0 0,-3 3-160 16,-1-2 128-16,-2-7-128 0,-4 1 128 0,-6 3-128 0,-1-3 0 16,1-5-160-16,-1 4 160 15,3 3-224-15,-1 6 48 0,1 2 16 0,0 6 0 0,1 5-64 0,-3 4-16 16,2 6 0-16,-5 0 0 0,2 9 16 0,-5 0 0 15,-3 0 0-15,0 6 0 16,0 6-864-16,-3-3-192 0,-3 1-16 0,2-4-9072 0,6-2-1792 16</inkml:trace>
  <inkml:trace contextRef="#ctx0" brushRef="#br0" timeOffset="-136513.6">3977 12170 10127 0,'-36'4'896'0,"14"-4"-704"0,1 3-192 0,2-1 0 0,6-2 832 0,0 0 128 0,-2-2 16 0,-15-1 16 0,-16-1-144 0,-23-2-16 0,-11-11-16 0,-4-2 0 15,4-1 144-15,1 3 16 0,2 2 16 0,-2-2 0 16,0 0 48-16,-2 5 16 0,3 3 0 0,-1 5 0 15,4 6-48-15,1 6-16 0,-1 5 0 0,-1 6 0 16,-1 9-544-16,-2 2-96 0,0 10-32 0,5 1 0 16,1 6 16-16,5 2 0 0,11 2 0 0,5 0 0 15,10-7 0-15,6 5 0 0,4-4 0 0,6 2 0 0,7 0-336 16,8 0 0-16,7 2-192 0,8 0 64 0,5 0 128 0,10 0-208 16,11 4 80-16,8 0 128 0,11 4-176 0,9-3 176 15,8 1-128-15,8 0 128 16,9 3-128-16,7-3 128 0,4 1-128 0,-3-7 128 15,-6-7-128-15,11-4 128 0,9 1-128 0,12-12 128 16,13 5 288-16,4-15 144 0,-4-2 16 0,8-2 16 0,9-4 32 0,9-1 0 16,8 3 0-16,0-3 0 0,-5 1-496 0,-1-1 0 15,-3 3-128-15,7 0 128 0,9 6-128 0,-1-2 128 16,-6 8 0-16,4-2 0 0,3 7 0 0,6 2 0 0,4 6 0 0,-5-2 0 16,-7 2 0-16,3-4-128 0,7-4 128 0,-4-1 0 15,-5-1 0-15,-6-3 192 0,-4 1-16 0,2 1-16 16,2 1 96-16,-9-3 0 0,-10-1 16 0,-9-10 0 15,1 3-272-15,5-4 160 0,5 0-160 0,-2-9 128 16,-6-4 80-16,-1-13 16 0,1 2 0 0,3-4 0 16,5 2 64-16,-8-13 16 0,-5-4 0 15,-6-6 0-15,-7-9-96 0,-2 0-16 0,1-4 0 0,-7 0 0 16,-7-4 48-16,-10 4 0 0,-9 2 0 0,-2-2 0 0,-4 0-240 16,-2-3 176-16,-6-1-176 0,-7-2 160 0,-2-3-160 0,-13-2 0 15,-9-2 144-15,-10-2-144 0,-8 0 352 0,-12-4 0 16,-5-7 0-16,-11-8 0 15,-9 2-176-15,-11-2-48 0,-8-2 0 0,-12-3 0 16,-12-1-128-16,-8-5 0 0,-8 2 0 0,-5 3 128 16,-2 6-128-16,-19-7 0 0,-19-6 0 0,-15 7 0 0,-8 8 0 0,-12 4 0 15,-9 13 0-15,-8 8 0 16,-10 7 0-16,-10 11 0 0,-7 2 0 0,-6 1 0 0,-3 8 176 0,-8 3-48 0,2 5-128 0,-4 6 192 16,-6 2 0-16,-1 0-16 0,-2 9 0 0,-8-2 0 15,-2 1 16-15,-7 10 0 0,3 3 0 16,-9 9 0-16,-3 7-192 0,-5 12 0 0,-5 11 0 0,0 2 0 15,9 6-400-15,17-6 32 0,21-11 16 0,14-10 0 32,21-13-160-32,18-22-16 0,19-8-16 0,20-19-16912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09:38.64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10416 5496 5519 0,'0'0'496'0,"0"0"-496"15,0 0 0-15,0 0 0 0,2 0 1200 0,-4 0 144 0,2-4 16 0,-3 2 16 0,3 2 528 0,-2-2 96 0,0-1 32 0,2 3 0 0,0 0-208 0,0 0-32 16,0 0-16-16,0 0 0 0,0 0-656 0,-36 0-128 16,27 0-32-16,-5 3 0 0,-1-1-304 0,-5-2-64 15,1 2-16-15,-4 2 0 0,-1 2-32 0,1-3-16 16,-3 1 0-16,3 2 0 0,0 3-288 0,-1-5-64 15,1 2-16-15,1-3 0 0,8 1-160 0,1 0 0 16,4-4 0-16,3 0 0 0,4 0 0 0,4-4 0 16,2 2-144-16,2 2 144 0,9 0 0 0,2-2 0 15,3-1-128-15,5 3 128 0,1 0 0 0,4-4 0 16,-1 2 0-16,3-2 0 0,5-5 336 0,-1 1 80 16,4-3 16-16,1-4 0 0,-7 2 16 0,0-4 16 15,-2 2 0-15,-2 1 0 0,-3 3-128 0,-5 2-16 16,-5 1-16-16,-5 4 0 0,-3 1-304 0,-7 3 0 0,-4 0 128 0,-4 3-128 15,-5 1 0-15,-8 4 0 0,-3 5-128 0,-7-2 128 16,-3 4 0-16,-2 0 0 0,-1 0 0 0,-1-1 0 16,-4-1 0-16,1 2 0 0,-1-2 0 0,2 0 0 15,6-5 0-15,2 1-144 0,4-1 144 0,5-4 0 16,4 1 0-16,8-5 0 0,5 0 0 0,4 0-128 16,7-7 128-16,1 3 0 0,1 0 0 0,3 0 0 0,3-3 0 15,2 1 0-15,3 2 0 0,-1-3 0 0,4 1 0 0,3-3 0 16,1 3 0-16,3-5 0 0,2 3 0 0,-4-1 0 15,0 3 0-15,-7-3 128 0,-4 7-128 0,-2-2 0 16,-2 2 0-16,-3 0 128 0,-3 4-128 0,-5 0 0 16,-2 4 0-16,-5 3 0 0,-3 1 0 0,-3 1 0 15,-6 0 0-15,0 1-128 16,-2-1 128-16,-4 4 0 0,-3-2 0 0,-4 2 0 16,3-5 0-16,-3 1 128 0,0-2-128 0,2-1 176 0,5-2-176 0,-1-1 0 0,5-3 0 0,2-2 0 15,7 0 0-15,3-2 0 0,7-5 0 0,2-1 192 16,7 1-192-16,1-5 160 15,5-1-160-15,2 0 160 0,3-2-160 0,-1 2 0 16,-2 3 0-16,0-5 0 0,2 4 0 0,-4 3 0 0,0-1-128 16,-2 3 128-1,-3 2-1136-15,-1 4-144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09:19.29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18186 1485 15663 0,'-7'0'1392'0,"1"0"-1120"0,4 0-272 0,0 0 0 0,-1 0 688 0,1 0 80 0,-2-4 0 0,0 2 16 16,-3-2 1328-16,-1-5 256 0,4-2 48 0,1-3 16 15,6-1-1120-15,1-7-224 0,4-5-32 0,5-5-16 16,0-2 144-16,2-5 32 0,2-1 0 0,-2-1 0 16,0 3-512-16,-7 0-80 0,-1 6-32 0,-3-2 0 15,-4 8-448-15,-2-1-144 0,-2 5 0 0,-7 1 0 16,0 6 0-16,-6 7 0 0,-4 5 0 0,-3 6 0 0,-3 3 0 0,-5 9 0 31,-2 2 0-31,-2 6 0 0,-3 5 0 0,3 4-176 0,2 2 176 0,2 4-160 0,2 1 160 0,7 1 0 16,4-2 0-16,6 1-128 15,6-7 128-15,3 0 0 0,6 2 0 0,2-11 0 16,5-2 0-16,4 1 0 0,4-1 0 0,8-8-128 16,3-5 128-16,2-4 0 15,4-6 0-15,0-6 128 0,0-7 32 0,0-6 16 0,0-3 0 16,-2-3 0-16,-4-3 128 0,0-2 16 0,-5-4 16 0,-2 2 0 16,-1 4-336-16,-3-4 144 0,-5 4-144 0,-1 6 0 15,-3 3 0-15,-3 4 0 0,1 2 0 0,-4 9 0 16,0 6 0-16,1 0-176 0,-3 11 32 0,4-1 0 15,-2 11 0-15,2 9 0 0,3 6 0 0,-1 3 0 16,0-1 16-16,1 5 0 0,3 6 0 0,-1 2 0 16,2 2 128-16,1 7 0 0,-1 3 0 0,0 10-128 15,1 8 128-15,-1 6 0 0,-5 2 0 0,1-1 0 16,-5-12 0-16,-4-8 0 0,0-8 0 0,-3-7 0 16,-1-8 0-16,-2-7 128 0,-5 1-128 0,-2-7 128 15,-2-3 288-15,0-1 64 0,0-7 16 0,-2-2 0 16,-3-1-496-16,-3-6 128 0,-1-1-128 0,-4-3 0 0,-2-1 0 15,-2-5 0-15,-2-4 0 0,4-2 0 0,4-3 0 0,7 1-128 16,8-3 128-16,5-1-160 16,1-3-1264-16,7-4-256 0,5-2-48 0,5 0-13968 0</inkml:trace>
  <inkml:trace contextRef="#ctx0" brushRef="#br0" timeOffset="1">19346 1219 4607 0,'-12'-13'400'0,"1"5"-400"0,0 1 0 0,1 3 0 0,1 2 1232 0,1 2 176 0,-3 0 16 0,-8 0 16 0,-11 0 1760 0,-13 2 336 0,-10 5 80 0,-6 3 16 16,1 5-1280-16,3 2-256 0,8 2-48 0,8 0-16 15,8 1-304-15,5 3-64 0,7-2-16 0,4-2 0 16,6 7-912-16,5 0-176 0,4-3-48 0,6 3 0 15,9 3-512-15,2-3 0 0,-2-11 0 0,11 2 0 16,10 0-224-16,13-2-96 0,6-5-32 0,5-3-16144 16</inkml:trace>
  <inkml:trace contextRef="#ctx0" brushRef="#br0" timeOffset="2">20188 1108 4607 0,'-22'-4'192'0,"5"4"64"0,0-4-256 0,2 4 0 0,3 4 0 0,1-4 0 16,-4 2 1888-16,-10 5 336 15,-16 5 64-15,-14 8 16 0,-9 5-176 0,0 1-16 16,9 1-16-16,10 1 0 0,9-5-304 0,8 3-64 16,7-3-16-16,6 3 0 0,8-5-784 0,9-2-160 15,5 3-16-15,6-3-16 0,6-2-128 0,4-6-32 16,9-3 0-16,0-6 0 0,6-6 160 0,1-5 32 0,1-5 0 0,3-10 0 15,-1-1-320-15,1-7-48 0,0-5-16 0,-5-3 0 16,2-3-192-16,-3-6-32 0,-8 5-16 0,-3 1 0 16,-3-2-144-16,-1 3 0 0,-3-5 0 0,-4-4 0 15,2-7-1088-15,-4-1-208 0,-3-3-48 16,-5 9 0-16,-5 10-928 0,-3 9-192 0,-7 9-32 0,-3 8-16 0,-2 6 2032 0,-4 11 480 16,2 9 0-16,0 5 0 0,0 10 1360 0,2 4 304 15,4 3 48-15,1 10 16 0,-1 16 288 0,2 9 64 16,-1 9 16-16,1 8 0 0,3 4-768 0,0-4-160 15,3-8-16-15,3-11-16 0,5-9-656 0,5-10-128 16,3-7-32-16,6-6 0 0,7-11-320 0,6-4 0 0,2-6 0 16,6-11-12096-1,7 0-2544-15</inkml:trace>
  <inkml:trace contextRef="#ctx0" brushRef="#br0" timeOffset="3">21219 751 20271 0,'4'-32'1792'0,"0"15"-1424"0,0-4-368 0,1 3 0 0,-1 8 304 0,-2 1-16 0,2 1 0 0,3-9 0 16,3-9 1632-16,3-6 336 0,2-2 64 0,-2 7 16 16,-3 5-1648-16,-5 7-336 0,-5 9-64 0,-5 8-16 15,-5 7 192-15,-7 10 48 0,-4 11 0 0,-5 8 0 16,-2 7 192-16,-2 8 64 0,1 0 0 0,-5 15 0 16,-5 13 128-16,3 11 48 0,0 6 0 0,4-5 0 15,6 1-368-15,5-9-64 0,4-4 0 0,6-11-16 16,7-10-496-16,6-11 0 0,7-9 0 0,6-8 0 0,10-6 0 15,7-3 0-15,6-2 0 0,5-8 0 16,0 2-1104 0,-1-9-224-16</inkml:trace>
  <inkml:trace contextRef="#ctx0" brushRef="#br0" timeOffset="4">21517 1062 10127 0,'4'-11'896'0,"5"0"-704"0,-1 5-192 0,1-3 0 15,1 3 1072-15,3-3 176 0,6-3 32 0,13-10 16 16,15-7 2400-16,8-3 464 0,3 4 112 0,-1 0 16 16,1 7-2240-16,-5 10-432 0,-4 1-80 0,-10 8-32 15,-5 8-896-15,-7 0-176 0,-5 9-48 0,-7 7 0 16,-7 3-176-16,-6 7-32 0,-4 4-16 0,-11 3 0 15,-4 3 80-15,-10 7 16 0,-8 2 0 0,-1-2 0 16,11-15-64-16,-7 5-16 0,-7 7 0 0,1 3 0 0,2 0-176 16,6-6 160-16,9-5-160 0,10-6 160 0,9-8-160 0,8-7 0 15,9-2 0-15,7-11 0 16,5-2 0-16,5-4 0 0,2-2 0 0,2-5 0 16,3 0 0-16,-1-1 0 0,0-1 0 0,-3 1 128 15,-3-1-1168-15,-1 0-240 0,1-2-64 0,-2 1-14896 16</inkml:trace>
  <inkml:trace contextRef="#ctx0" brushRef="#br0" timeOffset="5">22842 663 10127 0,'-24'7'448'0,"9"-1"96"0,0 3-544 0,3-1 0 0,3 3 0 0,3-3 0 16,-3 3 1760-16,-4 6 240 15,-8 9 48-15,-9 14 16 0,-6 18 752 0,-2 8 128 0,4 10 48 0,6-3 0 16,9 1-1264-16,4-8-256 16,6-2-64-16,7-4 0 0,4-5-608 0,5-6-128 0,6-7-32 0,4-5 0 15,4-10-384-15,4-5-96 16,5-10-16-16,2-5 0 0,0-7 432 0,4-9 96 16,3-3 16-16,1-8 0 0,3-3-256 0,-1-5-48 0,-1 1-16 0,-3-5 0 0,-6 0-368 0,-6 2 0 15,-5 4 0-15,-6 5 0 16,-7 0 0-16,-5 4 0 0,-8 2 0 0,-3 4 0 15,-7 5-512-15,-6 2 0 0,-1 4-16 0,-1 4 0 16,-3 2 16-16,1 5 0 0,1 4 0 0,1 2 0 0,4 4 512 0,0 5 0 16,1 6 0-16,4 2 0 0,3 0 0 0,5 2 0 15,3-4 0-15,8 2 0 0,3-6 0 0,5-3 0 16,4-1-144-16,6-3-10576 16,9 0-2112-16</inkml:trace>
  <inkml:trace contextRef="#ctx0" brushRef="#br0" timeOffset="6">23655 1453 13823 0,'0'5'1216'0,"0"-3"-960"0,0 2-256 0,0 0 0 0,0 3 624 0,0-3 80 16,0 6 0-16,-2 3 16 0,2 2 1392 0,-2 13 288 15,0 2 48-15,-2 8 16 0,2-2-1360 0,-1-4-272 0,3 0-48 0,0-2-16 0,0-5-608 0,3-8-160 16,-1 0 0-16,0-6-12432 31</inkml:trace>
  <inkml:trace contextRef="#ctx0" brushRef="#br0" timeOffset="7">23909 1030 19343 0,'4'0'1728'0,"2"0"-1392"0,1 0-336 0,-3 0 0 16,2 0 1216-16,1-2 192 0,8 2 16 0,8-5 16 16,13 1 640-16,5-2 128 0,6-1 32 0,2-3 0 15,0-5-880-15,0 2-160 0,0-4-48 0,-5 2 0 16,-5 4-384-16,-3-1-96 0,0-1-16 0,-2 2 0 16,-2 0-320-16,0 3-64 0,-4-1-16 0,0 3 0 15,-5 2-256-15,-4 2-176 0,-4 2 32 0,-2 2 0 16,0 6-352-16,-3 3-64 0,1 2-16 15,-5 12 0-15,1 3 224 0,-9 4 32 0,-1 6 16 0,-5 3 0 16,-1 6 304-16,-3 1 144 0,-1 1-16 0,2-4 0 16,1-2 176-16,-1-3 16 0,0 3 16 0,3-5 0 0,1-2-336 0,3-2 144 15,0-2-144-15,2-6 0 0,2-3 0 0,0-6 0 16,2-2 0-16,-2-4 0 0,0-3-128 0,0-3-96 16,2-1-16-16,-2-8-16464 15</inkml:trace>
  <inkml:trace contextRef="#ctx0" brushRef="#br0" timeOffset="8">24267 1398 23039 0,'8'0'1024'0,"-1"0"192"0,3-4-960 0,1 2-256 0,-3-1 0 0,1 1 0 16,4-2 2256-16,8-2 416 0,15-5 80 0,15-4 0 16,11-2-528-16,6-4-112 0,-2 2-32 0,0-3 0 15,-4 1-1504-15,-7 2-320 0,-3 0-48 0,-12 2-16 31,-4-2-1552-31,-8-3-320 0</inkml:trace>
  <inkml:trace contextRef="#ctx0" brushRef="#br0" timeOffset="9">25065 489 15663 0,'28'6'688'0,"-11"-6"144"0,4 5-656 0,-1 1-176 16,-8-6 0-16,-1 4 0 0,6 3 3200 0,6 5 592 15,16 10 128-15,8 7 32 0,6 16-1136 0,-6 0-208 16,-9 8-48-16,-8 7-16 16,-9 8-1712-16,-10 6-320 0,-9 3-80 0,-11 4-16 15,-8-4-272-15,-4 3-144 0,-7-7 160 0,-4 3-160 16,-4 1 128-16,-2 2-128 0,-3-3 0 0,3-5 0 16,4-12 0-16,8-3 0 0,7-14 0 0,9-10 0 0,5-8 0 0,8-9 0 0,7-7-144 0,7-8 144 31,7-6-1296-31,3-7-176 0,10-6-16 0,3-5-15056 0</inkml:trace>
  <inkml:trace contextRef="#ctx0" brushRef="#br0" timeOffset="10">26147 1177 16575 0,'7'-7'736'0,"-3"-1"160"0,2 3-720 16,-1 1-176-16,-1 4 0 0,0-4 0 0,0 2 2304 0,7-3 448 15,6 1 64-15,9-2 32 0,8-3 32 0,2 1 16 16,2-1 0-16,1-1 0 0,1 1-1408 0,1-2-272 16,-1 3-64-16,-6-3-16 0,2 3-816 0,-4-3-144 15,-2 3-48-15,-2 1 0 0,-5 1-320 0,-1 2-80 0,-5-1-16 16,-5 5 0 0,-3 2-2272-16,-7 5-448 0</inkml:trace>
  <inkml:trace contextRef="#ctx0" brushRef="#br0" timeOffset="11">26209 1417 21183 0,'7'9'1888'0,"-3"-9"-1504"0,2 4-384 0,1-2 0 15,-1 2 384-15,0-4 16 0,3 0 0 0,4-4 0 0,8 0 1792 0,9 2 368 16,10-5 64-16,11-1 0 0,7 1-848 0,4-5-176 16,2-1-48-16,-3 0 0 0,-3 2-1296 0,-5 1-256 15,-4-3 0-15,-4 0-11168 16,-3 0-2192-16</inkml:trace>
  <inkml:trace contextRef="#ctx0" brushRef="#br0" timeOffset="12">27519 742 23951 0,'6'13'1056'0,"-1"-7"224"0,-1 5-1024 0,-2-2-256 15,-2-1 0-15,0 3 0 0,0 1 2288 0,0 8 400 0,2 14 64 0,0 19 32 16,3 15-848-16,-3 7-160 0,2 1-48 0,2-6 0 15,-1-8-1152-15,1-4-224 0,3-5-48 0,-3-4-16 16,0-2-288-16,-1-5 0 0,-1 1 128 0,0-5-128 16,-2-4 0-16,-2-2-192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09:38.83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19649 3772 16575 0,'-4'0'1472'0,"1"0"-1168"0,3 0-304 0,0-5 0 0,0 3 544 0,0 2 48 0,0-6 16 0,-2-3 0 0,2-1 1776 0,2-3 368 15,1-4 64-15,1-4 0 0,2 1-1792 0,-1-1-384 16,-1-2-64-16,2-5 0 0,-2 0-16 0,-4-1 0 15,3-1 0-15,-6 2 0 0,1 7-48 0,-4 0 0 16,-3-3 0-16,-6 3 0 0,1 2-384 0,-6 6-128 16,6 2 0-16,-8 1 0 0,3 10 0 0,2 0-144 15,0 2-16-15,-2 6 0 0,-3 5-32 0,-1 4 0 16,0 9 0-16,-3 1 0 0,5 5 192 0,-1 0 0 16,8 2 0-16,5 2 0 0,5-6 0 0,4 0 0 0,6-2 0 15,5-5 0-15,4-4 0 0,0-2 0 0,6-8 0 0,2-5 0 16,1-4 0-16,-3-6 0 0,5-5 128 0,1-4-128 15,3-8 528-15,-2-5 48 0,0 0 0 0,-7 3 0 16,-4 1-304-16,-2-3-48 0,-2 1-16 0,-3-1 0 16,-1 3-208-16,-5 1 0 0,-2 4 0 0,-2-1 0 15,2 10 0-15,-2 1 0 0,0 3 0 0,0 2 0 16,0 4 0-16,0 0 0 0,0 4 0 0,2 9 0 16,3 4 0-16,1 6-128 0,3 7 128 0,1 8 0 15,5 7 0-15,0 10 0 0,0 13 0 0,0-2 0 16,-2 5 0-16,-3-3 0 0,-3-7 0 0,-1 5 0 0,-4-4 0 15,0-9 0-15,-2-14 0 0,-2-1 0 0,0 0 0 0,-6-1 0 16,-5-1 0-16,-2-2 0 0,-2-4 224 0,-4-5 0 16,-5-1 0-16,-4-3 0 0,-2 0 32 0,-2-4 16 15,-4-2 0-15,2 2 0 16,-3-6-96-16,1-1-32 0,6 1 0 0,0-2 0 0,6-1-144 0,9-6 160 16,5 0-160-16,9-6 160 0,8-7-384 0,8-3-80 15,8-3-16-15,4-5-16784 0</inkml:trace>
  <inkml:trace contextRef="#ctx0" brushRef="#br0" timeOffset="1">20624 3397 14735 0,'-25'-4'1312'0,"4"2"-1056"0,1-3-256 0,5 3 0 0,7 2 0 0,2 0 0 0,-3 0-128 0,-4 0 128 15,-8 0 1680-15,-9 0 432 0,-4 2 96 0,-2 3 16 16,-5 1-656-16,1 0-128 0,4 5-32 0,-1 4 0 0,3 2-176 16,2 2-32-16,7 5-16 0,1-1 0 0,10 2-752 0,7-1-160 15,5 1-16-15,8-1-16 16,5 1-240-16,6-1 0 0,9-5-144 0,6-2 144 31,6-2-704-31,2-7-64 0,9-1 0 0,5-5-12848 0</inkml:trace>
  <inkml:trace contextRef="#ctx0" brushRef="#br0" timeOffset="2">21182 3297 10127 0,'-8'-13'448'0,"-1"5"96"0,3-3-544 0,0 5 0 0,-1 3 0 0,3 3 0 16,-2 0 1104-16,-3 0 112 0,-6-2 32 0,-8 4 0 16,-5 1 608-16,-8 3 128 0,2 7 32 0,2 2 0 15,6 0-224-15,3 2-64 0,2 6 0 0,3 3 0 16,8-3-544-16,3 3-112 0,3 1-32 0,6 3 0 15,5 0-720-15,3-7-160 0,3 3-32 0,2-9 0 16,4-7 0-16,5 1 0 0,3-9 0 0,3-4 0 16,2-4 176-16,0-3 16 0,0-4 16 0,0-8 0 15,0 0-336-15,-2-7-192 0,0-6 32 0,-3 0 0 32,-5 0-416-32,1 0-96 0,-2-11-16 0,-2-2 0 15,1-4-80-15,-3 2 0 0,-2 2-16 0,-5 3 0 16,-1 5-1072-16,-5 1-192 0,-4 2-64 0,-2 6 0 15,-2 9 496-15,-3 2 80 0,-1 8 32 0,-5 9 0 0,0 4 2016 0,-2 7 416 0,2 1 80 0,-2 9 16 16,1 7 224-16,-1 6 48 0,4-2 16 0,5 2 0 16,-1-3 288-16,3 8 48 0,2 9 16 0,2-3 0 15,0 2-480-15,2-5-96 0,0 7 0 0,0 4-16 0,3-4-640 0,-1 2-128 16,2 0-32-16,3-7 0 0,3-3-272 0,3-9 0 0,2-7 0 0,3-8 0 47,3-5-1344-47,3-7-192 0</inkml:trace>
  <inkml:trace contextRef="#ctx0" brushRef="#br0" timeOffset="3">22220 2579 13823 0,'-7'0'1216'0,"-1"5"-960"0,1 1-256 0,3-4 0 0,0 7 608 0,-5-3 80 0,-3 9 16 0,-12 13 0 0,-10 10 1600 0,-9 17 336 16,-1 9 64-16,1 7 16 0,7 1-640 0,4 0-128 16,6 3-32-16,7-9 0 0,4-2-704 0,5 2-160 15,5 4-32-15,5-8 0 0,9 2-704 0,4-9-160 16,4-8-32-16,4-9 0 0,5-4-128 0,3-13 0 16,1-4-160-16,0-6 160 15,-2-7-1008-15,-5-2-96 0,3-4-32 0,-3-6-14144 0</inkml:trace>
  <inkml:trace contextRef="#ctx0" brushRef="#br0" timeOffset="4">22228 3069 19343 0,'0'-6'1728'0,"2"1"-1392"0,3-1-336 0,1 2 0 16,3 0 1456-16,-3 1 208 0,5-3 64 0,6 2 0 15,10-7 1248-15,12-6 256 0,10 0 48 0,0 2 16 16,-3-2-1920-16,-3 7-384 0,-2 1-80 0,-7 3-16 16,-2 3-624-16,-7 6-128 0,-6 3-16 0,-6 5-128 15,-9 6 128-15,-6 2-128 0,-4 0 0 0,-7 11 0 0,-8-3 0 0,-7 12 0 16,-2-1-208-16,-2 0 80 0,5-4 128 0,1 3 0 16,3-1 0-16,3 0 0 0,3-4 0 0,7 0 0 15,1 0 0-15,7-9 0 0,2 3 0 0,9-5 0 16,1-4 0-16,5-6 0 0,-2-1 0 0,2-7 0 15,2 1 0-15,2-8 0 0,-4 1 0 0,2-5 0 16,-4-1 0-16,2-1-128 16,-5 1-1248-16,3-4-240 0,-2 3-48 0,-3-7-14720 0</inkml:trace>
  <inkml:trace contextRef="#ctx0" brushRef="#br0" timeOffset="5">23048 2771 10127 0,'-2'-6'448'0,"0"6"96"0,2 0-544 0,-2 0 0 0,0 0 0 0,0 2 0 16,-3 2 1664-16,-1 7 208 0,-7 6 48 0,-4 10 16 15,-6 10-256-15,-3 7-48 0,-2 3-16 0,3 4 0 16,1 2 224-16,3 1 32 0,2-3 16 0,4 2 0 16,7-2-256-16,1 2-48 0,5 3-16 0,6-3 0 15,9-4-784-15,4-13-144 0,9-2-48 0,4-10 0 0,1-7-272 16,4-9-64-16,3-8-16 0,0-6 0 0,1-5 80 0,-1-6 32 15,-4-4 0-15,0-5 0 0,-6 1-224 0,-3-1-128 16,-1 3 128-16,-3-7-128 0,2-2 0 0,-3 0-128 16,-3 4 0-16,-7 7 0 15,-5 6-512-15,-5 7-112 0,-7-1-16 0,-6 7 0 0,1 4 608 0,-3 2 160 0,-7 7 0 16,-1 6 0 0,4 2 192-16,0 5 96 0,6-1 32 0,2 3 0 15,5-5-320-15,4 2 128 0,2 5-128 0,2-2 0 0,6-5 0 0,1-2 0 0,4-4 0 0,-1 0 0 31,1-5-480-31,2-3-160 0</inkml:trace>
  <inkml:trace contextRef="#ctx0" brushRef="#br0" timeOffset="6">23677 3429 6447 0,'-3'11'272'0,"1"-7"80"15,2 2-352-15,0 1 0 0,0-1 0 0,0 2 0 16,0-1 2208-16,0 4 368 0,0 6 80 0,2 8 16 0,3 7 176 15,-1-2 32-15,5 2 16 0,-1-9 0 0,5-4-1536 0,0-2-304 16,-1-6-64-16,3-9-16 31,0-2-1424-31,-2-6-304 0</inkml:trace>
  <inkml:trace contextRef="#ctx0" brushRef="#br0" timeOffset="7">23932 3022 17503 0,'-4'9'1552'0,"4"-9"-1232"0,0 4-320 0,0-2 0 0,2 2 896 0,0-4 128 15,2 0 32-15,5 0 0 0,6 3 992 0,8-3 192 0,9-3 32 0,2-1 16 16,7-2-1200-16,-1-5-224 0,-1 1-48 0,-3-1-16 16,-2-2-256-16,-9 5-48 0,-3 3-16 0,-7 3 0 15,-5 4-304-15,-5 3-176 0,-3 3 192 0,-2 5-192 16,0 0 0-16,0 6 0 0,2-2-240 0,2 0 80 15,0 2 160-15,3 0 0 0,1 7 0 0,5 1 0 32,-2-3 128-32,-1 1-128 0,1 3 128 0,-2 4-128 0,1-4 224 0,-3 4-32 0,-3-5 0 0,-2 5 0 15,-2-2-48-15,-2-2-16 0,0-5 0 0,-5-4 0 0,-1-2-128 16,-1-4 0 0,1 0 0-16,-3-7-15776 15</inkml:trace>
  <inkml:trace contextRef="#ctx0" brushRef="#br0" timeOffset="8">24335 3244 18431 0,'0'0'1632'0,"2"-7"-1312"0,2 5-320 0,0 0 0 16,-1 2 1008-16,1 0 128 0,2-2 16 0,7-2 16 16,4-3 1776-16,4 3 336 0,3-5 80 0,-3 7 16 15,0-4-1760-15,3 2-336 0,-1-1-80 0,1-1-16 16,-1 0-896-16,-2-1-288 0,-1 3 160 0,-1-4-160 31,0-1-1536-31,-4 1-384 0</inkml:trace>
  <inkml:trace contextRef="#ctx0" brushRef="#br0" timeOffset="9">24931 2618 18431 0,'7'-4'1632'15,"1"4"-1312"-15,-2 0-320 0,-1 4 0 16,-3-2 320-16,4 2 0 0,7 3 0 0,6 5 0 0,9 8 2240 0,2 7 432 15,2 9 80-15,-5 7 32 0,-5 6-992 0,-10 6-192 16,-5 1-32-16,-7 1-16 0,-4-2-944 0,-5 1-192 16,-2 3-32-16,-4 1-16 0,5-15-320 0,-5 8-64 15,-4 2-16-15,0 5 0 0,2-7-160 0,-1-6-128 16,-1 0 192-16,0-13-192 0,4-6 0 0,-2-5 0 16,2-4 0-16,-2-4-12272 15,2-4-2368-15</inkml:trace>
  <inkml:trace contextRef="#ctx0" brushRef="#br0" timeOffset="10">25911 3303 13823 0,'-17'-4'1216'0,"8"2"-960"0,3 0-256 0,2 0 0 0,2 2 1264 0,2 0 208 0,0 0 32 0,2-5 16 0,0 3 1104 0,6-2 240 0,7 0 32 0,4-3 16 16,5 1-1504-16,4-5-320 16,8 1-48-16,4-3-16 0,1-2 32 0,1 4 0 15,-1-4 0-15,-3 5 0 0,-4 1-544 0,-4 5-128 16,-7 4 0-16,-3 0-16 15,-5 4-880-15,-9 5-192 0,-2-1-16 0,-6 5-15696 0</inkml:trace>
  <inkml:trace contextRef="#ctx0" brushRef="#br0" timeOffset="11">25939 3520 12895 0,'-7'7'576'0,"5"-7"112"16,2 2-560-16,2 0-128 0,2 0 0 0,1-2 0 16,1 0 1808-16,3-2 336 0,8 0 64 0,6 0 16 0,7-2 832 0,4-5 160 15,-4 5 48-15,-2-5 0 0,-1 3-2160 0,1 0-416 16,-3 1-96-16,3-1-16 15,-2-1-2784-15,1-3-560 0</inkml:trace>
  <inkml:trace contextRef="#ctx0" brushRef="#br0" timeOffset="12">26748 2814 24879 0,'0'0'1088'0,"0"0"256"0,0 4-1088 0,2 2-256 0,0-4 0 0,-2 7 0 31,2 2 2080-31,3 8 352 0,-1 13 80 0,0 15 16 0,0 8-480 0,1 0-112 16,-1-2-16-16,0-1 0 0,3 1-1184 0,3-4-240 16,1-5-48-16,2-3-16 0,-1-5-192 0,1-2-48 15,4 0 0-15,0 0 0 0,5-4-192 0,1-4 0 0,3-7-192 0,-3-6-18896 16</inkml:trace>
  <inkml:trace contextRef="#ctx0" brushRef="#br0" timeOffset="13">27521 3180 12431 0,'-10'-13'256'15,"3"2"64"-15,5 3 16 0,0 2 48 0,4 3-384 0,0-3 0 0,0 4 0 0,3 0 0 0,1-9 2400 0,2 0 416 0,3 1 64 0,2-1 32 0,2 5-352 0,-2-1-80 0,1 3-16 0,-1 0 0 16,2 0-992-16,4 1-208 0,3 3-48 0,1-6 0 15,-2 2-736-15,3-3-160 0,3-1-16 0,1 2-16 16,-2 3-288-16,-3-1 0 16,-2 4 0-16,-6 0 0 0,0 2-1152 0,-6 7-320 0,-5-3-80 0,-2 5-16 0</inkml:trace>
  <inkml:trace contextRef="#ctx0" brushRef="#br0" timeOffset="14">27636 3357 13823 0,'0'6'608'0,"0"-6"128"0,2 0-592 15,0 0-144-15,3 0 0 0,-3 0 0 0,2-4 3040 0,5-1 576 0,1 3 112 0,5-6 32 16,6-1-1520-16,3 1-288 0,4-3-64 16,-1 3-16-1,3 3-2048-15,-2-1-400 0,-1 8-96 0,3 2-16 0</inkml:trace>
  <inkml:trace contextRef="#ctx0" brushRef="#br0" timeOffset="15">28243 2816 18431 0,'4'0'1632'0,"3"-2"-1312"0,-1 2-320 0,-1-5 0 0,1 3 800 0,2-2 96 15,9 0 0-15,9-7 16 0,12-2 1872 0,9-4 368 0,0-2 80 16,-2 6 16-16,-5-4-1344 0,-4 7-272 0,-4 3-48 0,-4 3-16 16,-2 4-928-16,-3 0-192 0,-6 0-48 0,-2 2 0 31,0 7-400-31,-4-1 0 0,-3 5 0 0,-4 4 0 0,1 2 0 0,-5 2 0 0,0 5 0 0,-2 0 0 15,-3 8 0 1,-1-2 0-16,-1 2 0 0,1 2 0 0,0-2 0 0,-3 4 0 0,-1 9 0 0,-1 2 0 16,0-4 0-16,1 6 0 0,-5 13 0 0,2 2 0 15,-2 4-128-15,6-8 128 0,1-3 0 0,4-10 0 16,-1-8 0-16,5-12 0 16,3-3 0-16,1-15 0 0,0-1 0 0,2-8 0 15,-1-2 0-15,1-2 0 0,1-8-512 0,-1-1 0 0,0-8 16 0,-1 2-16848 16</inkml:trace>
  <inkml:trace contextRef="#ctx0" brushRef="#br0" timeOffset="16">28369 3344 22111 0,'2'-11'976'0,"0"5"208"0,5-1-944 0,-1 1-240 0,-2 2 0 15,0 2 0-15,3-1 2528 0,3-3 464 0,10 0 80 0,3-11 32 16,9 2-1392-16,0 0-288 0,4 2-48 0,-2-2-16 15,2 2-1056-15,-1 3-304 0,1 3 0 0,-2-1 128 32,-6 6-1136-32,-1-3-224 0</inkml:trace>
  <inkml:trace contextRef="#ctx0" brushRef="#br0" timeOffset="17">29547 3120 13823 0,'-2'-8'608'0,"-1"3"128"0,3-1-592 0,-2 2-144 0,2 4 0 0,-2-4 0 15,2 1 1792-15,-2-1 320 0,-2-2 64 0,-5-1 0 16,1 3 272-16,-3-2 48 0,0 6 16 0,-1 0 0 15,-1 2-1456-15,0 2-288 0,-4 7-64 0,0-5-16 16,-2 5-320-16,-2 2-64 0,-3 1-16 0,3 1 0 16,2-2-48-16,0 2-16 0,-1 2 0 0,5 0 0 15,1 0-80-15,3-2-16 0,5 0 0 0,1-2 0 0,3 2-128 0,4-5 0 16,3 1 0-16,3 0 0 0,9-1 0 0,6-1 0 16,5-1 0-16,-4-1 0 0,-1-1 272 0,5 0-16 15,2 3-16-15,4-5 0 0,-2 5-240 0,0-3 0 16,-5 3 128-16,-1-3-128 0,-9 0 0 0,0 3 0 15,-2 2 0-15,-5 1-160 0,-3 3 160 0,-7-2 0 0,-4 6 0 16,-7 2-128 0,-6 3 128-16,-4-1 0 0,-9 3 0 0,-2-1 0 0,-2 1 0 0,-3-5 192 0,1 0-64 0,2-4 0 15,4-2 208-15,9-6 48 0,8-3 16 0,5-6 0 16,8-4-400-16,4-2 0 0,5-3 0 0,3-4 0 31,8 3-1360-31,3-7-304 0,5 0-64 0,1 2-13456 0</inkml:trace>
  <inkml:trace contextRef="#ctx0" brushRef="#br0" timeOffset="18">30160 3244 9215 0,'9'-5'400'0,"-5"3"96"0,2 0-496 0,1 0 0 0,-1 0 0 0,0 0 0 0,5 0 3008 0,6-5 512 0,13-1 112 0,13-5 16 0,6-2 128 0,2-2 48 0,-4 6 0 0,-7 1 0 16,-4-3-2112-16,-6 4-432 0,-2 3-64 0,-5 0-32 15,-2 1-928-15,-3 1-256 0,-8 2 0 0,-1 2 128 31,-3 2-1120-31,-4 2-224 0,-2-1-64 0,-2-1-9936 16,-2 4-2000-16</inkml:trace>
  <inkml:trace contextRef="#ctx0" brushRef="#br0" timeOffset="19">30324 2975 15663 0,'0'-2'688'16,"2"2"144"-16,0 2-656 0,1 5-176 0,1-7 0 0,-2 4 0 0,2 2 3008 0,3 7 560 15,5 6 112-15,3 9 32 0,2 4-640 0,0 2-128 16,-2 0-32-16,-2 2 0 16,0 3-1840-16,0 1-368 0,-5-2-80 0,-1-1-16 0,-1-1-384 0,-2-2-80 15,-2-6-16-15,0-3 0 0,3-1-128 0,-3-3 0 16,2-4 0-16,2-2 0 31,1-5-784-31,4 1-144 0</inkml:trace>
  <inkml:trace contextRef="#ctx0" brushRef="#br0" timeOffset="20">31106 3084 8287 0,'0'0'736'0,"-2"-2"-592"0,2 2-144 0,0 0 0 0,0-2 512 0,2 2 80 0,0 0 16 0,0-7 0 15,0 5-208-15,3 0-32 0,-3-4-16 0,-2 6 0 16,0 0 496-16,0 0 112 0,0 0 0 0,0 0 16 15,0 0 688-15,0 0 144 16,0 0 32-16,0 0 0 0,0 0 96 0,15-39 32 16,-7 29 0-16,5-3 0 0,4-2-320 0,2-4-64 0,0 2-16 0,3 0 0 15,1-2-624-15,3 0-128 0,-1 2-32 0,-2 2 0 16,-1 4-336-16,-1 0-64 0,0 5 0 0,-1 2-16 16,-1 4-240-16,-4 4-128 0,2 2 128 0,-2 5-128 15,4 2 0-15,0 6 0 0,0-2 0 0,-2 6 128 16,0 3-128-16,-4-5 0 0,-5 0 0 0,-1 7 0 15,-3 0 0-15,-6 4 0 0,-2-2 0 0,-5 6 0 16,-6 2 0-16,-6 5 0 0,-5-1 0 0,-1 3-128 0,-7 4 128 0,-3 0-160 16,-1 0 160-16,4-4-160 0,2-7 160 0,7-4 0 15,3-4 0-15,5-7 128 16,7-2-128-16,3-6 0 0,7-8 0 0,4-3 0 0,5 2 0 0,4-6 144 16,6-4-144-16,4 0 0 0,3-3 208 0,2-1-64 15,-1 4-16-15,1-7 0 0,2 0 128 0,-3 1 32 16,1 3 0-16,-2-1 0 15,-5 1-288-15,-2 1 0 0,-4 6 0 0,0-6 0 16,-2 1-624-16,2 1-176 0,-3-2-32 0,1-1-16 16,0 1-1856-16,-2-2-368 0</inkml:trace>
  <inkml:trace contextRef="#ctx0" brushRef="#br0" timeOffset="21">32075 2562 15663 0,'0'-4'1392'0,"0"0"-1120"0,0 2-272 0,-2 2 0 0,0 2 720 0,0 0 96 0,-1-2 16 0,-3 2 0 0,-2 0 704 0,-3 7 160 16,-2 1 32-16,0 5 0 0,1 9-368 0,-1-1-64 31,2 7-16-31,0 6 0 0,1 7-192 0,-3 10-32 15,0 2-16-15,0 5 0 0,1 0-320 0,-3-5-64 16,4-6-16-16,-2 4 0 0,5 9-352 0,-1-3-80 16,5-5-16-16,4-7 0 0,2-9-64 0,7 0-128 0,4-6 176 15,4-2-176-15,8-5 144 0,3-8-144 0,2-10 0 0,2-3 144 16,-3-4 288-16,3-11 48 0,2-6 16 0,-6 3 0 16,-7 3-128-16,3-6-32 0,4-9 0 0,1-3 0 15,1-3-96-15,0-7-32 0,-7 7 0 0,-1 0 0 16,-3 3-208-16,-2-1 0 0,-2-2 0 0,-2 4 0 31,-5 5-896-31,-6-1-208 0,0 5-48 0,-6 6-16 16,-2 3 400-16,-5 3 64 0,-2 5 32 0,-4 4 0 0,2 1 336 0,-2 5 64 0,-2 5 16 0,-2 2 0 15,2 4 416-15,0 2 96 0,1 5 0 0,4 1 16 16,3 7-64-16,2-6-16 0,3-7 0 0,2 5 0 16,2 6-64-16,2 2 0 0,2 9-128 0,4-5 192 15,3-6-192-15,-1-5 0 0,3-3 0 0,4-9 0 16,0-5-560-16,2-7-96 0,2-6-32 0,2-5-14160 15</inkml:trace>
  <inkml:trace contextRef="#ctx0" brushRef="#br0" timeOffset="22">32748 2631 12895 0,'0'0'576'0,"0"0"112"0,0 2-560 0,0 0-128 0,0 2 0 0,2-2 0 0,0 2 2624 0,0 3 480 0,3 8 96 0,1 0 32 0,0 8-608 0,1 0-112 0,-1 7-16 0,-1 4-16 15,-1 0-816-15,-2 5-176 0,0 1-16 0,-2 1-16 16,-2-1-688-16,0 5-144 0,-2 0-32 0,1-3 0 16,-1 1-400-16,2 1-192 0,0-1 160 0,2-5-160 15,2 1 128-15,0-12-128 0,2 1 0 0,3 0 144 16,1-5-144-16,5 0 0 0,2-6 0 0,2 1 0 15,0-12 128-15,2 0-128 0,0-6 0 0,3-2 128 16,1-4-128-16,-2-3 0 0,1-4 0 0,-1-1 0 0,0-3 0 16,-4 0-224-16,3-5 32 0,-6-3 0 15,1 3-496-15,-2-3-80 0,0-1-32 0,-2 1-16576 0</inkml:trace>
  <inkml:trace contextRef="#ctx0" brushRef="#br0" timeOffset="23">32586 2944 22111 0,'-6'0'976'0,"4"-5"208"0,2 5-944 0,2 0-240 0,0 0 0 0,2 0 0 15,3 0 1792-15,3 0 304 0,9 0 64 0,9-2 16 16,8-2 592-16,3 0 128 0,1-3 32 0,1 1 0 16,-5 2-1792-16,0-5-368 0,-4 3-64 0,-2-1 0 15,2 1-560-15,0-5-144 16,0 1 0-16,-3 3 0 0,3-1-448 0,-2 6-176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0:50:59.63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14177 5626 4607 0,'-8'-13'400'0,"1"5"-400"0,3-1 0 0,0 7 0 0,1-2 912 0,1 2 112 0,0-1 0 0,-2 1 16 0,-2-4 480 0,-3-3 80 0,1 3 32 0,1-5 0 16,3 5-192-16,2-2-32 0,0 1-16 0,4 3 0 15,2 2-176-15,2 2-48 0,5-5 0 0,2 5 0 16,0 5-528-16,4-5-96 0,6 0-32 0,5 2 0 16,4 0-64-16,4-2-32 0,7 0 0 0,6-4 0 15,8-3 128-15,9-1 32 0,4 1 0 0,7-5 0 16,-2 1 48-16,6-2 16 0,8-2 0 0,5 0 0 0,-1 5-96 0,1 1-16 15,6 9 0-15,0 2 0 0,0 7-336 0,-4-1-192 16,-11 3 192-16,1 0-192 0,1-3 0 0,-2 1 0 16,-6-3 0-16,-4-2 0 0,-3 1 0 0,-4 1 0 15,-4-4 192-15,-11 2-192 0,-6-4 0 0,-6 3 0 16,-5-3 0-16,-8 2 0 0,-3-4 208 0,-6-1-64 16,0-1-16-16,-4 2 0 0,-4-2 384 0,-2 4 80 15,-3-2 16-15,-2 0 0 0,-2 2-352 0,-2 0-80 0,-2 0-16 16,-4 2 0-16,-3 0-384 0,-1 4-80 15,-1 3-16-15,-2-1-15712 0</inkml:trace>
  <inkml:trace contextRef="#ctx0" brushRef="#br0" timeOffset="5976.47">13553 7216 7359 0,'-2'-4'656'0,"2"0"-528"0,2 4-128 0,-2-2 0 0,2 2 608 0,-2 0 96 0,0-7 0 0,2 3 16 0,0-7 736 0,3 1 144 16,-1 3 16-16,2-3 16 0,1-1-416 0,1 5-96 0,1-1-16 0,-1 3 0 16,3 0-208-16,0-1-32 0,1 5-16 0,1 0 0 15,2 3-224-15,2 3-48 0,2-4-16 0,3 2 0 16,3 3-320-16,3-3-64 15,6 2-16-15,0-1 0 0,4-3 96 0,5 2 0 0,-1 0 16 0,5-4 0 16,2 0 144-16,2 0 32 0,5 0 0 0,-5 0 0 16,0 2-96-16,0 0-16 0,5 1 0 0,-1 1 0 15,7-4-80-15,2 2 0 0,6-2-16 0,2-2 0 16,-1 2 240-16,1-4 48 16,3-1 16-16,5-3 0 0,1-3 128 0,2 1 32 0,3-5 0 0,-3 2 0 0,-2-2 80 0,0 2 32 15,4 0 0-15,-9 5 0 0,-5-1-112 0,-3 3-32 16,0 0 0-16,0-1 0 0,-2 3-416 0,0-5-96 15,5 7-16-15,-7-2 0 16,-13 4-144-16,-2 0 0 0,0 4 0 0,-7 1 0 0,-3 1 0 0,-5-2 0 16,-2 5 0-16,-3-3 0 0,-3 3 0 0,0-3 0 15,-5 3 0-15,0-3 0 0,0 5 0 0,-4-5 0 16,3-4 0-16,-3 0-176 16,0 0-208-16,-5 3-64 0,1-3 0 0,-2 2 0 15,0 0-1216-15,-3-2-240 0,5 3-48 0,-7-1-13264 16</inkml:trace>
  <inkml:trace contextRef="#ctx0" brushRef="#br0" timeOffset="8753.94">13600 8783 5519 0,'4'-4'496'0,"0"0"-496"0,1 1 0 0,-3 3 0 0,0 0 896 0,0-4 96 15,4 4 16-15,3-6 0 0,6-1 464 0,0-1 112 0,4 1 16 0,-2 1 0 16,2 2-256-16,-2 0-64 0,2 1 0 0,0 3 0 15,3 3-192-15,-1-1-64 0,0 0 0 0,5 2 0 16,2-2-304-16,4 2-64 0,6 1-16 0,0 1 0 16,1-6-128-16,1 4-16 0,9 3-16 0,2-7 0 15,0 4-96-15,5-4-32 0,1 0 0 0,7-2 0 16,4 0 80-16,5-5 16 0,-7 5 0 0,6-4 0 16,9-1 192-16,2 1 32 0,-6-2 16 0,2 1 0 15,4 1 64-15,-2-1 16 0,2 3 0 0,-2-2 0 0,4 2-400 16,-2 4-80-16,-9-5-16 0,7 3 0 0,0 2-64 0,2 0-16 15,-4-4 0-15,2 2 0 0,2 2-192 0,-2-5 176 16,-4 5-176-16,-7-4 160 0,3 0 160 0,1-2 48 16,1 1 0-16,-1-1 0 0,-1 0-48 0,-10-1-16 15,-5-1 0-15,-3-1 0 0,3 5 16 0,-3-5 16 16,1 3 0-16,-3 2 0 0,-6 2-336 0,-3-5 0 16,-3 7-160-16,-5-6 160 15,-4 4 0-15,-2 0-128 0,-2 2 128 0,-5-7 0 0,-4 7-272 0,0-2 0 0,3 0 0 0,-5 2 0 31,-2-4-608-31,-5 4-112 0,-1 0-32 0,-7 4-10080 16,-4 0-2016-16</inkml:trace>
  <inkml:trace contextRef="#ctx0" brushRef="#br0" timeOffset="10548.56">12720 10301 2751 0,'-6'0'256'0,"2"0"-256"0,1 0 0 0,1 0 0 0,0 0 720 0,0 0 112 0,-2 0 0 0,-3 0 16 16,-1-2 768-16,-3 0 160 0,3 2 16 0,1-9 16 16,3 7 448-16,4-6 96 15,0 1 16-15,4 5 0 0,3-9-480 0,1 5-96 0,-1 4 0 0,1 0-16 16,1-3-704-16,-1 3-144 0,5 2-32 0,0 0 0 16,4 0-416-16,2 0-96 0,2 2 0 0,5 3-16 15,6-5 176-15,4 2 32 0,7 0 16 0,-1 0 0 16,5 2-16-16,4-4-16 0,7 3 0 0,-1-1 0 15,3-2-240-15,6 0-64 0,10-2 0 0,10-1 0 16,-3-1 128-16,0 0 32 0,-2-3 0 0,12 1 0 16,16-5 16-16,8-1 0 0,-2 1 0 0,0 0 0 15,7 1-144-15,-5-1-32 16,-6 5 0-16,-7-5 0 0,0 3-96 0,-4-5-32 16,-4 4 0-16,-8 1 0 0,-7 3-128 0,-5 5 0 0,-3 0 0 0,-3 3 128 0,-2-1-128 0,-6-2 0 15,-7 0 0-15,-8-2 0 0,-6-1 0 0,-5-3 0 16,2 2 0-16,-4-5 0 15,0 3 0-15,-6-3 0 0,-5 5 0 0,-8-4 0 0,-2 1 0 0,-7 3 0 16,-1 2 0-16,-5-5 0 16,-2 3-560-16,-3 0-32 0,-1 2-16 0,-3 2-11264 15,1-4-2256-15</inkml:trace>
  <inkml:trace contextRef="#ctx0" brushRef="#br0" timeOffset="43815.3">8631 16675 4607 0,'0'0'400'0,"0"-4"-400"0,0 4 0 0,0 0 0 0,0 0 640 0,-2-3 32 0,2 1 16 0,-3 0 0 15,1-4 544-15,2 2 112 0,0-1 32 0,0 5 0 16,0 0-480-16,0 0-80 0,0 0-32 0,0 0 0 16,0 0 48-16,0 0 16 0,0 0 0 0,0 0 0 15,0 0 400-15,0 0 80 16,0 0 16-16,-36-12 0 0,25 12-432 0,-3-5-80 0,1 3 0 0,-4 0-16 15,0-4-176-15,-5-1-16 16,3-1-16-16,-2-1 0 0,4 1-96 0,0-3-32 0,2-2 0 0,2 3 0 16,2-1-224-16,1 5-32 0,1-3-16 0,-1 7 0 0,3-2-208 15,1 8-160 1,2-4 32-16,-1 6 0 0,7 1 128 0,1 3 0 0,7 1-144 0,1 0 144 0,4 4 0 0,2-7 0 16,4 5-144-16,3-2 144 0,3-1 0 0,3-1 0 15,2-3 0-15,0 3 144 16,-2-7 48-16,-2 0 16 0,-3 0 0 0,1-2 0 0,-3-2-208 0,-2 0 128 15,-4 0-128-15,-2-3 0 0,-2 1 0 0,-2 2 0 16,-5 2 0-16,-4-4 0 0,0 2 128 0,-4 2-128 0,-2-5 0 0,-5 3 0 16,-1 2 160-16,-3-2-160 0,-2 0 160 0,-2 2-160 15,-2 0 288-15,-5 0-32 0,-1 0-16 0,-5 0 0 16,0 0-240-16,-2 0 0 0,-2 2 0 0,2 0 0 16,5 5 0-16,-1-1 0 0,7-2 0 0,1 5 0 15,8-1 0-15,1 3 0 0,3-5-128 0,3 1 128 16,5-1 224-16,2 3 96 0,5-7 32 0,1 2 0 15,3 0 208-15,4-2 32 0,4-2 16 0,0-2 0 16,3 2-224-16,1-6-64 0,0 4 0 0,3 0 0 16,-1-5-160-16,-1 3-32 0,-3-2-128 0,-2-1 192 31,3 3-192-31,-7-7 0 0,-1 3 0 0,-3-1 0 0,-4 5 0 16,-3-2 0-16,-4-3 0 0,-2 7 0 0,-7-2 0 0,-4-1 0 15,-2 3 0-15,-2 2 0 0,-4 0 0 0,-7 0-160 0,1 5 32 0,-5 1 0 0,0-2 128 0,-2 3 0 16,2 1 0-16,2 3 0 0,2 1 0 0,3 1 0 15,3 2 0 1,3 2 0-16,4-4 144 0,3 2-144 16,3 0 192-16,1 2-192 0,5-4 0 0,3-3 0 15,7-1 0-15,1-3 0 0,7-2 0 0,2-2 0 16,7-2 0-16,6-2-16304 0</inkml:trace>
  <inkml:trace contextRef="#ctx0" brushRef="#br0" timeOffset="70582.56">14548 15108 1839 0,'-5'-9'160'0,"1"3"-160"0,4 4 0 0,-2-2 0 0,0 4 448 0,-2-2 64 16,-5-3 16-16,-4-3 0 0,-4-3 432 0,-4 1 64 15,2 1 32-15,0-2 0 0,2 3 432 0,-3-1 96 0,3 5 16 16,-2-7 0-16,0 5-368 0,0-2-64 0,-2-1-16 16,-3 0 0-16,1 3-96 0,-3-5-32 0,-4 5 0 0,-4-2 0 15,-2-1-576-15,-4 1-112 0,-3 1-16 0,-4-4-16 32,-2 5-48-32,-4-2 0 0,0-1 0 0,-5 1 0 15,1 1-48-15,-3-3-16 0,5 3 0 0,-5 3 0 0,0 0-64 0,1 2-128 0,-1 2 176 0,-2 0-176 16,3 2 128-16,-5 0-128 0,0 4 0 0,-2-4 0 31,-2 3 0-31,-3-1 0 0,5-4 0 0,-4 0 0 0,-2 0 256 0,-5-4 0 0,5 8 0 0,-3-4 0 16,-4 0 128-16,3 0 32 0,-3 0 0 0,-2 0 0 0,0 2-416 15,0 2 0-15,4-4 0 0,-4 0 0 16,2 0 0-16,3 0 0 0,6 0 176 0,1 0-176 0,3-4 208 0,-2 2-48 16,0-2-16-16,2-3 0 0,2 1-144 0,0 2 0 31,0-7 0-31,0 4 0 0,3 3 240 0,-3-6-48 15,-2 5 0-15,0 3 0 0,2 2 112 0,-7 0 16 16,-7 2 0-16,-3 3 0 0,-4 1-320 0,-1 2 0 16,1 5 0-16,2 2 0 0,0-2 0 0,4 4 0 15,5-2-128-15,1 2 128 0,5 2 0 0,-2 2 0 0,-1 3 0 16,5-3 160-16,5-2-160 0,-5 0 0 0,0-2-192 16,4-2 192-16,4 2-160 0,1-2 160 0,1 2 0 0,1 2-144 15,4 1 144-15,-2 1 0 0,4 2 0 0,0 1 0 16,2 1 0-16,6 1 0 0,5-3 0 0,-2-1 0 15,2 5 0-15,-3-1 0 0,-1 8 0 0,2-2 0 16,3 0 0-16,3 2 0 0,5 4 0 0,-1 0 0 16,0 5 0-16,3 2 0 0,-3 4-144 0,3 0 144 15,-3-3 0-15,2-1-144 0,-1 0 144 0,1 0 0 16,1-3 0-16,1 1 0 0,3 1 0 0,2-1 0 16,4-7 0-16,2 2 0 0,4 1 0 0,3-3 0 0,4 0 0 0,2-2 0 15,4 2 0-15,7-4 0 0,4 0 0 0,4-2 304 16,4 0-48-16,5 0 0 0,4 2 112 0,6-7 16 15,5 5 0-15,4 2 0 0,2-7 0 0,4 1 16 16,5-3 0-16,3 1 0 0,5-7-64 0,2-2-16 16,-1-5 0-16,1-1 0 0,8 2-64 0,1-3 0 15,8 3-16-15,0-5 0 0,7 7-240 0,0-2 176 16,-1-1-176-16,1-1 160 0,-3-3-160 0,-6-2 0 16,-2-2 0-16,9 5 0 0,6-3 0 0,2 5 0 15,6 1 0-15,0-1 0 0,1-1 0 0,3-1 192 0,-1-12-64 16,6 3 0-16,6-2 16 0,2 0 0 0,5 2 0 0,-5-7 0 15,-6-1-144-15,3-3 192 0,3-2-192 0,-2 2 192 16,-2 7-192-16,-4 1 0 0,0 5 0 0,-2-4 0 16,-2 0 144-16,-1 2-144 0,-1-2 160 0,-1 1-160 15,3 3 144-15,-3-4-144 0,1 4 128 0,1-4-128 16,-1-5 192-16,-3 1-64 0,-6 1 0 0,4-3 0 16,1 6-128-16,-1-3 160 0,0 3-160 0,-2-5 160 15,-6 1-160-15,2-5 0 0,-5 2 0 0,-3-3 0 0,-1 3 0 16,-2 5 0-16,-2 1 0 0,0 5 0 0,-2 5 0 0,-4-3 0 15,-2-2 0-15,-7 0 0 0,-2-2 0 0,-4 2 0 16,-1-7 0-16,1 3 0 0,0 0 0 0,0-3 0 16,-1 3 176-16,1-7-176 0,0-1 0 0,-2-5 0 15,-1-9 0-15,-3-4 0 0,-5 0 176 0,-2-4-176 16,0-4 192-16,-7 0-192 0,-1-3 304 0,-1-3-48 16,1-8-16-16,-3-1 0 0,-6 0-80 0,0-2-16 15,-4-1 0-15,-5-1 0 16,-2 1-144-16,-4 5 0 0,-4 5 0 0,-9 1 128 0,-4 2-128 0,-8 1 0 0,-7 3 0 0,-4-1-176 15,-2 2-160-15,-9-5-48 16,-6 0 0-16,-3 3 0 0,1 4 112 0,-7-3 16 16,-6 1 0-16,-11-7 0 0,-6 3 256 0,-6-5-160 0,-5 2 160 0,-6 3-128 15,-5 1 128-15,-2 3 0 0,-3 6-144 0,-5 4 144 32,-3 7-576-32,1 4-32 0,2 2-16 0,0-2 0 0,6-4-2000 15,5 4-416-15,6 0-80 0,6 0-16 0</inkml:trace>
  <inkml:trace contextRef="#ctx0" brushRef="#br0" timeOffset="78564.78">7214 14789 4607 0,'2'-2'400'0,"1"-5"-400"0,-1 5 0 0,0 0 0 0,0 2 176 0,2 0-48 0,0-9-128 0,5 3 192 0,2 0 1264 0,-3-1 240 16,-1 3 48-16,-3 2 16 0,0 2 352 0,-4 2 80 0,-2-2 16 16,-2 4 0-16,-3-4 144 0,1 2 16 15,-3 3 16-15,-1-1 0 0,-1 2-816 0,-2-6-160 0,0 5-48 0,1-3 0 16,-3 2-624-16,-4 0-128 0,2 3-32 0,-7-5 0 15,1 2-448-15,-3 2-128 16,-4 3 0-16,1-3 0 0,-1 5-272 0,0-5-80 0,0 1-16 0,5 1 0 16,1-1 48-16,-1-1 0 0,3 2 0 0,3-1 0 31,2-1-112-31,2-2-16 0,0 1 0 0,5-3 0 0,3-4 256 0,3 0 32 0,2-1 16 0,4-3 0 16,4 2 496-16,5-7 96 0,4 5 32 0,4-5 0 15,-2 5 96-15,4-3 32 0,3 3 0 0,-1-1 0 16,5 3-160-16,0-2-48 0,-1 2 0 0,1-1 0 15,2 3-208-15,0-2-64 0,2 4 0 0,0 0 0 0,-1 0-128 16,-3 4 0-16,-2-4 0 0,-5 2 0 0,-4 0 0 0,-2 1 0 16,-2-3 0-16,-5 0 0 0,-1 0 128 0,-5-3-128 15,-2 1 192-15,-2 0-64 0,-5-2 16 0,-1 0 0 16,-1-3 0-16,-6 1 0 16,-2 0-16-16,-4-3 0 0,-5 0 0 0,-3 1 0 15,-3 2-592-15,-5-3-128 0,1 3-32 0,-2-1 0 0,0 7 208 0,1-4 32 16,5 8 16-16,3-4 0 0,5 2 368 0,3 3 0 15,4-1 192-15,4-2-64 0,7 0 192 0,3-4 48 16,8 0 0-16,1-7 0 0,9 1 288 0,0-1 64 0,4 1 16 0,5-3 0 16,1 3-560-16,3 1-176 15,4 1 0-15,-5-3 0 16,3 7-1536-16,0 2-400 0</inkml:trace>
  <inkml:trace contextRef="#ctx0" brushRef="#br0" timeOffset="92330.6">12382 13226 4607 0,'-5'-13'400'0,"3"3"-400"0,0 1 0 0,2 3 0 0,0 1 1664 0,-2 3 240 0,2-4 48 0,-2-5 16 16,0 1-528-16,-5-12-96 0,1 5-32 0,-3-4 0 16,1 2-1024-16,-3 4-288 0,-4 2 0 0,-2 3 128 15,-2-1 0-15,0 2-128 0,-2-1 192 0,-1 3-64 16,-1 3 464-16,-1 0 96 0,-3 0 16 0,-3 1 0 0,0-3-256 15,-2 2-64-15,0-3 0 0,-2 3 0 16,0-2-384-16,-2 2 0 0,2-1 128 0,0 3-128 0,2-2 0 0,-5 0 0 16,-1 2 0-16,0-3 0 0,2 3 0 0,-3-2 0 15,1 0 128-15,-3 1-128 0,3-1 448 0,0-2 0 16,-1 2 0-16,3-3 0 16,6 3-192-16,3-2-16 0,-1 1-16 0,0 3 0 15,-4-6-224-15,-4 6 0 0,2-5 0 0,0 5 0 0,-2 0-256 0,0 2 16 16,2 0 0-16,-5 0 0 0,-1 0-80 0,-1 0 0 0,-1 0-16 0,-3 0 0 15,2 0 208-15,-1 0 128 16,-1-4-160-16,0 8 160 0,3-4 0 0,-3 0 0 0,-6 0 0 0,2 0 0 31,6 2-448-31,-2-2-32 0,-4 0-16 0,-4 0 0 0,4 0 752 0,-2 0 128 0,-2 0 48 0,2 2 0 16,4 5 544-16,-4-3 112 0,-3 2 32 0,-1 5 0 16,4-3-624-16,-2 5-128 15,-5 0-32-15,-1-2 0 0,3-1-480 0,-1 1-112 0,-1-1 0 0,3-1-16 16,2-1 272-16,-1 3-192 0,1 0 192 0,-4-1-160 15,-1-1 160-15,0 2 0 0,5-1 0 0,0 1 128 16,2-3-128-16,-2 3 0 0,4 2 0 0,-2-3 0 0,4 5 0 0,0-2 0 31,0 4 0-31,2-2 0 0,0 0 0 0,3-2 0 0,1-5 128 0,1 1-128 16,6-1 512-16,2-1 48 0,2-1 0 0,0 3 0 0,3 1-64 0,-3 1-16 16,0 2 0-16,0-1 0 0,2 1-480 0,-1 4 0 15,-1 0 0-15,2 0-160 0,0 5 160 0,3-1 0 16,-3 9 0-16,-2 2 0 0,1 6 0 0,-3 9-128 0,-2 2 128 15,2 0 0 1,2 0-256-16,4-5 48 0,1 3 0 0,1 2 0 0,3 2 208 0,2-4 0 0,6 2 0 0,7-4-144 16,3 4 144-16,3-9 0 0,5 7 0 0,1-7 0 15,3 3 0-15,1 4 0 0,1-7 0 0,2 3-128 16,-1-1 128-16,3-3 0 0,0-1 0 0,0-6 0 16,4 2 128-16,3 4 128 0,3 1 0 0,7 3 16 15,4-5 304-15,3 3 48 0,3-4 16 0,1-2 0 16,2-2-432-16,-1-8-80 0,5 1 0 0,0-4-128 15,5-1 192-15,1-1-192 16,0-2 192-16,3 0-192 0,1 4 240 0,-1-6-64 0,-3 2-16 0,-1 0 0 16,1-6-160-16,0 1 0 0,-1-1 0 0,-1 0 128 15,2 4-128-15,7-5 0 16,2 1 144-16,0 0-144 0,2 1 0 0,2 3 144 0,0-4-144 0,0 0 0 0,0 1 144 0,1-5-144 31,-8-3 0-31,-1 0 144 0,2-2-144 0,0 0 0 0,1 5 144 0,4-7-144 16,1 6 192-16,0-1-16 15,2 1-16-15,0-4 0 0,5 0-160 0,0-2 0 16,-5-2 0-16,-2 0 0 0,2-4 0 0,-2 1 0 16,-2-1 128-16,3 2-128 0,5 1 0 0,1 1 0 0,3 2 144 15,1-2-144-15,-2 2 128 0,-7-4-128 0,1 2 160 0,-1 0-160 16,-6 0 0-16,2-3 128 0,2 3-128 0,0 0 0 16,-2 0 0-16,4-2 0 0,5-1 128 0,4-1-128 15,2 4 0-15,-3-9 0 0,1 1 0 0,2-1 0 16,-2-4 0-16,0-2 0 0,0 2 128 0,2 0-128 15,2 2 0-15,0 3 144 0,0 1-144 0,-7 5 128 16,-3-2-128-16,-3 1 128 0,-2 3-128 0,1-2 128 16,-1 4-128-16,-4-4 128 0,6 2-128 0,0-1 128 15,5 1-128-15,1 2 128 0,7 0-128 0,-2-6 128 0,2 2-128 16,-4-3 0-16,-2-1 0 0,-3-3 0 16,1 1 0-16,2-1 0 0,-1 0 0 0,1 3 0 0,2-3 0 0,-5 0 0 15,-1 1 0-15,-3-1 0 0,-6 0 0 0,-2 1 0 16,0-1 0-16,-5 1 0 0,3-1 240 0,-1 0-48 15,3-1 0-15,-2 1 0 0,2-6-64 0,1-2-128 16,1-3 176-16,0-1-176 0,-4 0 0 0,-1-3 0 16,1 3 0-16,-7-3 0 0,-6 5 128 0,2-3-128 15,0-5 0-15,2-1 0 0,-2 2 192 0,-2-4-192 16,-4 4 192-16,-3 1-192 0,-6-1 0 0,-2 3 0 0,-4 1 0 0,-5-1 0 16,-1-1 0-16,-5 0 0 0,0 1 0 0,-4-3 0 15,-1-4 144-15,-3 0-144 0,2 0 0 0,-7-2 144 16,-4-4-144-16,-2 0 192 0,-3 2-192 0,-3 1 192 15,-3 1-32-15,-6 3 0 0,-2-6 0 0,-7 3 0 16,-6-4-32-16,-2 4-128 0,7 4 192 0,-12-2-64 16,-5-2-128-16,-10-4-224 0,-1-1 48 0,2 3 16 15,-3 0 160-15,-1-2-192 0,-1 2 192 0,-3-3-192 16,-3 1 192-16,-2 0 144 0,-2-1-16 0,-3 7-128 16,3-4 0-16,-4 2 0 0,-3 2 0 0,-4 2 0 0,0 1-336 0,-4 1-32 15,0-4 0-15,-6 8 0 16,-1 7-96-1,-1 0-32-15,1 9 0 0,-10 2 0 0,-8-1 192 0,-1-1 48 0,-2 5 0 0,3-3 0 16,3 4 256-16,-1 0 0 0,-5 2 0 0,0 0 0 16,3 0 0-16,1 2 0 0,3 0 128 0,6-4-128 0,6-4 128 0,7-7-128 15,8-4 0-15,11-4 0 16,9-5-320-16,4-8-176 0,4-4-16 0,4-5-14048 0</inkml:trace>
  <inkml:trace contextRef="#ctx0" brushRef="#br0" timeOffset="123378.19">12618 11355 10127 0,'-13'0'896'0,"3"0"-704"0,3 0-192 0,3 0 0 0,0 0 176 0,-1 0 0 0,-7-2 0 0,-10 2 0 0,-3-5 1232 0,-3-1 256 15,0 0 64-15,3-5 0 0,3 0 48 0,5 1 16 16,0-1 0-16,2-6 0 0,-2 2 128 0,0 0 48 16,0 2 0-16,-2 1 0 0,-2-3-1008 0,-5 4-208 15,1-2-48-15,-5 3 0 0,-4-1-864 0,-4-2-176 0,-1 5-48 16,-1-3 0-16,-3 0 192 0,-2 1 16 0,1-1 16 15,-5-4 0-15,0 5 160 0,-2-3 192 0,-7-2-32 0,-4 2-16 16,-6-2 272-16,2 0 48 0,9 7 16 0,-5-9 0 16,-4 4-176-16,0-2-48 0,6 2 0 0,-6 1 0 15,-4-8-256-15,-9 3 0 0,-2 5 0 0,2-3 0 16,11 2-288-16,2 2-112 0,0 1-32 16,-4-1 0-1,-3 5-16-15,-1-3 0 0,4 3 0 0,-1 1 0 0,-1 3 192 0,-5-2 48 0,-4 4 0 0,-2 4 0 16,2 3-240-16,-2 3-32 0,-2 5-16 0,-2 2 0 31,4 0 16-31,-1 0 0 0,6-2 0 0,-1-4 0 0,4 2 320 0,3 2 160 0,-1 2-160 0,-1 4 160 16,1 4 0-16,1 3 0 0,2 6 0 0,4-2 0 0,2 2 0 0,2-2 0 31,2 2 0-31,7-2 0 0,4 0 0 0,4 0 0 16,7 2 0-16,0 0 160 0,6 0-160 0,2 7 0 15,0 5 0-15,3 1 0 0,1 2 0 0,3-2 0 16,1-2 0-16,1 0-176 0,2 1 176 0,2 5 0 0,2 3-144 0,-2 5 144 15,4 5 0-15,0 4 0 0,3 7 0 0,-1-1 0 16,2 1 0-16,3-3 0 0,2-6 0 0,2-4 0 16,2-9 0-16,4 0 0 0,4 3 0 0,1-12 0 15,2-1 0-15,3-5 0 0,6 1 0 0,3-3 0 16,9 2 336-16,6-4-16 0,5-2 0 0,4-4 0 16,8-1 640-16,9-5 128 0,6-1 32 0,7-2 0 15,0 0-512-15,2-2-96 0,-5 5-32 0,3 1 0 16,-1 3-288-16,1-3-64 0,-2 3-128 0,3-3 192 15,1 3-192-15,2-3 0 0,2 3-192 0,2 1 192 16,1-5-128-16,-1-5 128 0,2 4 0 0,-4-6 0 0,-4 0 0 16,11-5 0-16,5 9 0 0,8-2 0 0,3-2 192 0,1-6-64 15,1-5-128-15,-1-6 192 0,6 0 112 0,2 0 16 16,4 4 0-16,0 2 0 0,-10 5-128 0,4-3-32 16,0-4 0-16,-3 2 0 0,-12-4-160 0,9 3 0 15,6-3 0-15,2-3 0 0,-2 3 0 0,-5-10 128 16,-1-3-128-16,-5-2 0 0,-8 4 256 15,6-6-48-15,4 3 0 0,3-3 0 0,-5-1-64 0,-2-1-16 0,-2 0 0 0,-2-8 0 16,-2-1 64-16,-3 2 16 0,-4 3 0 0,-1 4 0 16,-3 2-48-16,-4 2-16 0,2-2 0 0,-5 0 0 15,3 0-144-15,-4-5 0 0,-3-1 0 0,0 0 0 16,7-3 0-16,-2-4 0 0,0 0 0 0,-1-2 128 16,1-6-128-16,-5-4 0 0,3-7 0 0,-7-7 0 15,-8 7 176-15,-1-8 48 0,-1-1 16 0,-1-6 0 16,-3 1 144-16,-5-3 48 0,-7 2 0 0,-8-2 0 15,-6 6-432-15,-7-2 0 0,-4-8 0 0,-6 4 0 16,-5 0 0-16,-6-4 0 0,-10 0 0 0,-5-7 0 16,-9 7 0-16,-8 4 0 0,-8-2 0 0,-7 6 128 15,-4 2 0-15,-11 5-128 0,-6-5 192 0,-7 1-64 16,-3 10-128-16,1 0 0 0,0 10 0 0,-10-3 0 0,-15 4-192 0,-11 3 192 16,-6 8-160-16,-7 3 160 0,0 7-176 0,-4 0 176 15,-2 5-192-15,2 3 192 0,0 7-160 0,3 6 160 16,3 9-128-16,3-2 128 15,6 6-752-15,2 0-64 0,2 4-16 0,11 2-16272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with 26, 7</a:t>
            </a:r>
            <a:br>
              <a:rPr lang="en-US" dirty="0"/>
            </a:br>
            <a:r>
              <a:rPr lang="en-US" dirty="0"/>
              <a:t>26, =3*7 R 5</a:t>
            </a:r>
            <a:br>
              <a:rPr lang="en-US" dirty="0"/>
            </a:br>
            <a:r>
              <a:rPr lang="en-US" dirty="0"/>
              <a:t>7 = 1*5 R2</a:t>
            </a:r>
            <a:br>
              <a:rPr lang="en-US" dirty="0"/>
            </a:br>
            <a:r>
              <a:rPr lang="en-US" dirty="0"/>
              <a:t>5 = 2*2 R 1</a:t>
            </a:r>
            <a:br>
              <a:rPr lang="en-US" dirty="0"/>
            </a:br>
            <a:r>
              <a:rPr lang="en-US" dirty="0"/>
              <a:t>2 = 2*1 R 0</a:t>
            </a:r>
            <a:br>
              <a:rPr lang="en-US"/>
            </a:br>
            <a:r>
              <a:rPr lang="en-US"/>
              <a:t>1, 0 </a:t>
            </a:r>
            <a:br>
              <a:rPr lang="en-US"/>
            </a:br>
            <a:r>
              <a:rPr lang="en-US"/>
              <a:t>return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12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1=5 −2⋅2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=5−2(7−5⋅1)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=3⋅5−2⋅7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=3⋅(26−3⋅7)−2⋅7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3⋅26−11⋅7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−11</a:t>
                </a:r>
                <a:r>
                  <a:rPr lang="en-US" sz="1200" dirty="0"/>
                  <a:t> is a multiplicative inverse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7</a:t>
                </a:r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15</a:t>
                </a:r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technical term is “discrete logarithm” Logs undo exponentiation! And this isn’t the regular logarithm (that would give you a non-integer real number) this is one where we require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9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  <a:p>
            <a:endParaRPr lang="en-US" dirty="0"/>
          </a:p>
          <a:p>
            <a:r>
              <a:rPr lang="en-US" dirty="0"/>
              <a:t>We’ll discuss that in the optional video.</a:t>
            </a:r>
          </a:p>
        </p:txBody>
      </p:sp>
      <p:grpSp>
        <p:nvGrpSpPr>
          <p:cNvPr id="4" name="Group 3" descr="Bezout's Theorem: &quot;If a and b are positive integers, then there exist integers s and t such that gcd(a,b) = sa + tb.&quot;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 With </a:t>
            </a:r>
            <a:r>
              <a:rPr lang="en-US" dirty="0" err="1"/>
              <a:t>Bézout’s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116E13-0954-40E1-B412-DC89281D2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72480" y="4055400"/>
              <a:ext cx="10940040" cy="228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116E13-0954-40E1-B412-DC89281D2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120" y="4046040"/>
                <a:ext cx="10958760" cy="23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(set 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32D37E-BA5E-4CF4-B0BB-1B97931B29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14760" y="1939320"/>
              <a:ext cx="208800" cy="8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32D37E-BA5E-4CF4-B0BB-1B97931B29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5400" y="1929960"/>
                <a:ext cx="227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gcd(26,7) = 1">
                <a:extLst>
                  <a:ext uri="{FF2B5EF4-FFF2-40B4-BE49-F238E27FC236}">
                    <a16:creationId xmlns:a16="http://schemas.microsoft.com/office/drawing/2014/main" id="{DB5A6BBA-3140-4795-A7BA-1221EE9DD4A5}"/>
                  </a:ext>
                </a:extLst>
              </p14:cNvPr>
              <p14:cNvContentPartPr/>
              <p14:nvPr/>
            </p14:nvContentPartPr>
            <p14:xfrm>
              <a:off x="6408000" y="164520"/>
              <a:ext cx="3529800" cy="761400"/>
            </p14:xfrm>
          </p:contentPart>
        </mc:Choice>
        <mc:Fallback>
          <p:pic>
            <p:nvPicPr>
              <p:cNvPr id="6" name="Ink 5" descr="gcd(26,7) = 1">
                <a:extLst>
                  <a:ext uri="{FF2B5EF4-FFF2-40B4-BE49-F238E27FC236}">
                    <a16:creationId xmlns:a16="http://schemas.microsoft.com/office/drawing/2014/main" id="{DB5A6BBA-3140-4795-A7BA-1221EE9DD4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8640" y="155160"/>
                <a:ext cx="354852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gcd(26,7) = 1 = 7s + 26t">
                <a:extLst>
                  <a:ext uri="{FF2B5EF4-FFF2-40B4-BE49-F238E27FC236}">
                    <a16:creationId xmlns:a16="http://schemas.microsoft.com/office/drawing/2014/main" id="{DC75B06E-B79E-4DB3-B587-8FFBEBA498E2}"/>
                  </a:ext>
                </a:extLst>
              </p14:cNvPr>
              <p14:cNvContentPartPr/>
              <p14:nvPr/>
            </p14:nvContentPartPr>
            <p14:xfrm>
              <a:off x="6960960" y="918720"/>
              <a:ext cx="4967640" cy="722880"/>
            </p14:xfrm>
          </p:contentPart>
        </mc:Choice>
        <mc:Fallback>
          <p:pic>
            <p:nvPicPr>
              <p:cNvPr id="8" name="Ink 7" descr="gcd(26,7) = 1 = 7s + 26t">
                <a:extLst>
                  <a:ext uri="{FF2B5EF4-FFF2-40B4-BE49-F238E27FC236}">
                    <a16:creationId xmlns:a16="http://schemas.microsoft.com/office/drawing/2014/main" id="{DC75B06E-B79E-4DB3-B587-8FFBEBA498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1600" y="909360"/>
                <a:ext cx="4986360" cy="7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3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87C3FF-5D8F-4600-91FD-19DBA6E44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23160" y="1950120"/>
              <a:ext cx="3860280" cy="414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87C3FF-5D8F-4600-91FD-19DBA6E44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3800" y="1940760"/>
                <a:ext cx="3879000" cy="41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=3⋅5−2⋅7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26−3⋅7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−2⋅7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D09BEB-CBC9-4AFD-AAFA-5B3205CAF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985120" y="2016000"/>
              <a:ext cx="7492680" cy="335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D09BEB-CBC9-4AFD-AAFA-5B3205CAF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5760" y="2006640"/>
                <a:ext cx="7511400" cy="33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gcd(m,n) = sm + tn EXIST s,t">
                <a:extLst>
                  <a:ext uri="{FF2B5EF4-FFF2-40B4-BE49-F238E27FC236}">
                    <a16:creationId xmlns:a16="http://schemas.microsoft.com/office/drawing/2014/main" id="{CA7784AA-9585-4AA7-BD1C-3FCC8027A803}"/>
                  </a:ext>
                </a:extLst>
              </p14:cNvPr>
              <p14:cNvContentPartPr/>
              <p14:nvPr/>
            </p14:nvContentPartPr>
            <p14:xfrm>
              <a:off x="7230960" y="400680"/>
              <a:ext cx="4802400" cy="1053360"/>
            </p14:xfrm>
          </p:contentPart>
        </mc:Choice>
        <mc:Fallback>
          <p:pic>
            <p:nvPicPr>
              <p:cNvPr id="7" name="Ink 6" descr="gcd(m,n) = sm + tn EXIST s,t">
                <a:extLst>
                  <a:ext uri="{FF2B5EF4-FFF2-40B4-BE49-F238E27FC236}">
                    <a16:creationId xmlns:a16="http://schemas.microsoft.com/office/drawing/2014/main" id="{CA7784AA-9585-4AA7-BD1C-3FCC8027A8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1600" y="391320"/>
                <a:ext cx="4821120" cy="10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25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B9F83E-8548-41C1-8E08-4E6E00AE3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4680" y="1878840"/>
              <a:ext cx="5378040" cy="267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B9F83E-8548-41C1-8E08-4E6E00AE3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320" y="1869480"/>
                <a:ext cx="5396760" cy="26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A77B62-07BD-4C45-9A72-E8E3C5948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562760" y="3146400"/>
              <a:ext cx="1591560" cy="8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A77B62-07BD-4C45-9A72-E8E3C5948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3400" y="3137040"/>
                <a:ext cx="1610280" cy="1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0FF-766D-4D47-8C9A-8C85ECD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A803-8410-4758-89FD-EAD0BECA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RSA work, though?</a:t>
            </a:r>
          </a:p>
        </p:txBody>
      </p:sp>
    </p:spTree>
    <p:extLst>
      <p:ext uri="{BB962C8B-B14F-4D97-AF65-F5344CB8AC3E}">
        <p14:creationId xmlns:p14="http://schemas.microsoft.com/office/powerpoint/2010/main" val="366965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 generation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article about RSA key gene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 generation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article about RSA key generation, with key terms highlighted (&quot;prime numbers&quot;, &quot;modular arithmetic&quot;, &quot;modular multiplicative inverse&quot;, &quot;Bezout's theorem&quot;, &quot;extended euclidean algorithm&quot;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(encryption, decryption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wikipedia's article on RSA encryption and e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(encryption, decryption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wikipedia's article on RSA encryption and ecryption with key term highlighted: &quot;modular exponentiation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0A87-E37B-4BF2-A339-03ABFCDC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this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73BC-D4D6-4276-8263-A245F90C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You want to send your credit card information to buy some dog treats for some very good boys 🐕 (Rufus and Gumball) 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internet is a scary place – without encryption, we have to assume everything we send is visible to anyone who looks 🥸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When I send my credit card information to Amazon, I wanted it to be encrypted so 🥸 can't steal it</a:t>
            </a:r>
          </a:p>
          <a:p>
            <a:pPr marL="777240" lvl="2" indent="-457200">
              <a:spcBef>
                <a:spcPts val="600"/>
              </a:spcBef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dirty="0"/>
              <a:t>I want </a:t>
            </a:r>
            <a:r>
              <a:rPr lang="en-US" b="1" dirty="0"/>
              <a:t>encryption </a:t>
            </a:r>
            <a:r>
              <a:rPr lang="en-US" dirty="0"/>
              <a:t>and </a:t>
            </a:r>
            <a:r>
              <a:rPr lang="en-US" b="1" dirty="0"/>
              <a:t>decryption </a:t>
            </a:r>
            <a:r>
              <a:rPr lang="en-US" dirty="0"/>
              <a:t>to be fast (so Amazon and I can communicate efficiently)</a:t>
            </a:r>
          </a:p>
          <a:p>
            <a:pPr marL="777240" lvl="2" indent="-457200">
              <a:spcBef>
                <a:spcPts val="600"/>
              </a:spcBef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dirty="0"/>
              <a:t>I want 🥸's attempts to </a:t>
            </a:r>
            <a:r>
              <a:rPr lang="en-US" b="1" dirty="0"/>
              <a:t>decrypt </a:t>
            </a:r>
            <a:r>
              <a:rPr lang="en-US" dirty="0"/>
              <a:t>the information to be so slow that it's infeasible</a:t>
            </a:r>
          </a:p>
        </p:txBody>
      </p:sp>
    </p:spTree>
    <p:extLst>
      <p:ext uri="{BB962C8B-B14F-4D97-AF65-F5344CB8AC3E}">
        <p14:creationId xmlns:p14="http://schemas.microsoft.com/office/powerpoint/2010/main" val="2623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FF6035-7F39-4FE5-8B44-22944429DA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6240" y="2161080"/>
              <a:ext cx="11493720" cy="321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FF6035-7F39-4FE5-8B44-22944429DA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80" y="2151720"/>
                <a:ext cx="11512440" cy="32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7" name="Equal 1" descr="equals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8" name="Multiply 2" descr="multiply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That fact? You can prove it! It's sometimes an extra credit problem on a future homework. It’s a nice combination of lots of things we’ve done with modular arithmetic. </a:t>
                </a:r>
                <a:r>
                  <a:rPr lang="en-US" sz="2600" dirty="0"/>
                  <a:t>(You'll need a few additional pieces like Fermat's Little Theorem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91BBF42D-5458-4DF1-A213-90E6A8E9FE96}"/>
                  </a:ext>
                </a:extLst>
              </p:cNvPr>
              <p:cNvSpPr/>
              <p:nvPr/>
            </p:nvSpPr>
            <p:spPr>
              <a:xfrm>
                <a:off x="8283388" y="4179456"/>
                <a:ext cx="3801035" cy="1767131"/>
              </a:xfrm>
              <a:prstGeom prst="wedgeRectCallout">
                <a:avLst>
                  <a:gd name="adj1" fmla="val -107429"/>
                  <a:gd name="adj2" fmla="val -16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can do "%n" in these intermediate steps because of the identity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Try writing up a proof of this yourself! 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91BBF42D-5458-4DF1-A213-90E6A8E9F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388" y="4179456"/>
                <a:ext cx="3801035" cy="1767131"/>
              </a:xfrm>
              <a:prstGeom prst="wedgeRectCallout">
                <a:avLst>
                  <a:gd name="adj1" fmla="val -107429"/>
                  <a:gd name="adj2" fmla="val -163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757659-019D-4FEA-BEAE-4FC0BBCB3F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0800" y="3454560"/>
              <a:ext cx="7929720" cy="2533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757659-019D-4FEA-BEAE-4FC0BBCB3F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40" y="3445200"/>
                <a:ext cx="7948440" cy="25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54262B-C4A0-4772-A2C3-698D16FD7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9360" y="1846080"/>
              <a:ext cx="7231680" cy="422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54262B-C4A0-4772-A2C3-698D16FD7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836720"/>
                <a:ext cx="7250400" cy="42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D1BDE-F929-4229-83B3-531D5F0E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BFE3-756E-48F2-83C7-4A8167A36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4C86AD-41E7-4E67-867B-9360D28DC8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30080" y="1336320"/>
              <a:ext cx="315000" cy="42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4C86AD-41E7-4E67-867B-9360D28DC8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720" y="1326960"/>
                <a:ext cx="333720" cy="4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1C92F1-A103-4E47-970B-DC3E54D0D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79640" y="4255560"/>
              <a:ext cx="2396520" cy="209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1C92F1-A103-4E47-970B-DC3E54D0D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280" y="4246200"/>
                <a:ext cx="2415240" cy="21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e=11">
                <a:extLst>
                  <a:ext uri="{FF2B5EF4-FFF2-40B4-BE49-F238E27FC236}">
                    <a16:creationId xmlns:a16="http://schemas.microsoft.com/office/drawing/2014/main" id="{69CBC86A-9520-4F11-B322-D82A2F601139}"/>
                  </a:ext>
                </a:extLst>
              </p14:cNvPr>
              <p14:cNvContentPartPr/>
              <p14:nvPr/>
            </p14:nvContentPartPr>
            <p14:xfrm>
              <a:off x="7136640" y="1252080"/>
              <a:ext cx="1268280" cy="707040"/>
            </p14:xfrm>
          </p:contentPart>
        </mc:Choice>
        <mc:Fallback>
          <p:pic>
            <p:nvPicPr>
              <p:cNvPr id="6" name="Ink 5" descr="e=11">
                <a:extLst>
                  <a:ext uri="{FF2B5EF4-FFF2-40B4-BE49-F238E27FC236}">
                    <a16:creationId xmlns:a16="http://schemas.microsoft.com/office/drawing/2014/main" id="{69CBC86A-9520-4F11-B322-D82A2F6011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7280" y="1242720"/>
                <a:ext cx="128700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79CB5C-960B-47B5-9329-4FAE0D345BE9}"/>
                  </a:ext>
                </a:extLst>
              </p14:cNvPr>
              <p14:cNvContentPartPr/>
              <p14:nvPr/>
            </p14:nvContentPartPr>
            <p14:xfrm>
              <a:off x="3470760" y="568476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79CB5C-960B-47B5-9329-4FAE0D345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1400" y="5675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Exponentiation Algorithm (comparison)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showing a straight blue line of y=x, and a black line showing a line that curves toward a straight horizontal line as x increases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 descr="graph showing a straight blue line of y=x,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 (reminder)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Number Theory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don’t expect you to fully absorb the content in this section of the slides.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some definitions (these we do expect you to understand!)</a:t>
            </a:r>
          </a:p>
          <a:p>
            <a:r>
              <a:rPr lang="en-US" dirty="0"/>
              <a:t>2. Introduce an algorithm </a:t>
            </a:r>
          </a:p>
          <a:p>
            <a:r>
              <a:rPr lang="en-US" dirty="0"/>
              <a:t>3. See that number theory results can make code faster in unexpected ways.</a:t>
            </a:r>
          </a:p>
          <a:p>
            <a:r>
              <a:rPr lang="en-US" dirty="0"/>
              <a:t>4. See a bit of code analysis (a preview of 332).</a:t>
            </a:r>
          </a:p>
          <a:p>
            <a:r>
              <a:rPr lang="en-US" dirty="0"/>
              <a:t>5.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Extended Euclidian Algorithm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2 p1)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 descr="Definition of greatest common divisor: &quot;The Greatest Common Divisor of a and b (gcd(a,b)) is the largest integer c such that c|a and c|b.&quot;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 descr="Definition of least common multiple: &quot;The Least Common Multiple of a and b (lcm(a,b)) is the smallest positive integer c such that a|c and b|c.&quot;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4F79CA-BA6F-4068-B5FD-101825FF37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10960" y="2045160"/>
              <a:ext cx="272520" cy="35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4F79CA-BA6F-4068-B5FD-101825FF37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00" y="2035800"/>
                <a:ext cx="29124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2 p2)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0A5E60-F415-4DA5-8F63-8E3225893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03280" y="3611160"/>
              <a:ext cx="3469320" cy="16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0A5E60-F415-4DA5-8F63-8E3225893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920" y="3601800"/>
                <a:ext cx="3488040" cy="1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F032-A3B9-4A78-A9B2-8340BBF8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Mystery method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 descr="A table tracing through the values of m, n, and m%n when running the code with m=26 and n=7">
                <a:extLst>
                  <a:ext uri="{FF2B5EF4-FFF2-40B4-BE49-F238E27FC236}">
                    <a16:creationId xmlns:a16="http://schemas.microsoft.com/office/drawing/2014/main" id="{0C6B157D-BA88-4776-BDC7-8EEA19B13849}"/>
                  </a:ext>
                </a:extLst>
              </p14:cNvPr>
              <p14:cNvContentPartPr/>
              <p14:nvPr/>
            </p14:nvContentPartPr>
            <p14:xfrm>
              <a:off x="1230120" y="299520"/>
              <a:ext cx="10404000" cy="6491520"/>
            </p14:xfrm>
          </p:contentPart>
        </mc:Choice>
        <mc:Fallback>
          <p:pic>
            <p:nvPicPr>
              <p:cNvPr id="3" name="Ink 2" descr="A table tracing through the values of m, n, and m%n when running the code with m=26 and n=7">
                <a:extLst>
                  <a:ext uri="{FF2B5EF4-FFF2-40B4-BE49-F238E27FC236}">
                    <a16:creationId xmlns:a16="http://schemas.microsoft.com/office/drawing/2014/main" id="{0C6B157D-BA88-4776-BDC7-8EEA19B13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0760" y="290160"/>
                <a:ext cx="10422720" cy="65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C403DF-B60F-4B16-BFE8-C8DA5FE0F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34600" y="1363320"/>
              <a:ext cx="6228000" cy="421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C403DF-B60F-4B16-BFE8-C8DA5FE0F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" y="1353960"/>
                <a:ext cx="6246720" cy="42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56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2084</TotalTime>
  <Words>4057</Words>
  <Application>Microsoft Office PowerPoint</Application>
  <PresentationFormat>Widescreen</PresentationFormat>
  <Paragraphs>421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Wrap-up Number Theory</vt:lpstr>
      <vt:lpstr>Today</vt:lpstr>
      <vt:lpstr>Number Theory Wrap-up</vt:lpstr>
      <vt:lpstr>Plan For Number Theory Wrap up</vt:lpstr>
      <vt:lpstr>GCD and LCM</vt:lpstr>
      <vt:lpstr>Try a few values…</vt:lpstr>
      <vt:lpstr>How do you calculate a gcd?</vt:lpstr>
      <vt:lpstr>Mystery method code</vt:lpstr>
      <vt:lpstr>GCD facts</vt:lpstr>
      <vt:lpstr>So…what’s it good for?</vt:lpstr>
      <vt:lpstr>Bézout’s Theorem</vt:lpstr>
      <vt:lpstr>So…what’s it good for? With Bézout’s</vt:lpstr>
      <vt:lpstr>Ok…how am I supposed to find s,t?</vt:lpstr>
      <vt:lpstr>Try it (set up)</vt:lpstr>
      <vt:lpstr>Finding the inverse… (1)</vt:lpstr>
      <vt:lpstr>Finding the inverse… (2)</vt:lpstr>
      <vt:lpstr>Try it (complete)</vt:lpstr>
      <vt:lpstr>RSA Encryption</vt:lpstr>
      <vt:lpstr>Key Steps in RSA</vt:lpstr>
      <vt:lpstr>Framing Device (key generation 1)</vt:lpstr>
      <vt:lpstr>Framing Device (key generation 2)</vt:lpstr>
      <vt:lpstr>Framing Device (encryption, decryption 1)</vt:lpstr>
      <vt:lpstr>Framing Device (encryption, decryption 2)</vt:lpstr>
      <vt:lpstr>Imagine this scenario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 (steps)</vt:lpstr>
      <vt:lpstr>Fast Exponentiation Algorithm (step 1)</vt:lpstr>
      <vt:lpstr>Fast Exponentiation Algorithm (step 2)</vt:lpstr>
      <vt:lpstr>Fast Exponentiation Algorithm (step 3)</vt:lpstr>
      <vt:lpstr>Fast Exponentiation Algorithm (comparison)</vt:lpstr>
      <vt:lpstr>One More Example for Reference (1)</vt:lpstr>
      <vt:lpstr>One More Example for Reference (2)</vt:lpstr>
      <vt:lpstr>One More Example for Reference (3)</vt:lpstr>
      <vt:lpstr>A Brief Concluding Remark</vt:lpstr>
      <vt:lpstr>An application of all of this modular arithmetic (reminder)</vt:lpstr>
      <vt:lpstr>Why does the Euclidian Algorithm Work?</vt:lpstr>
      <vt:lpstr>Correctness of an algorithm</vt:lpstr>
      <vt:lpstr>GCD fact</vt:lpstr>
      <vt:lpstr>gcd(a,b) = gcd(b, a % b) (slide 1)</vt:lpstr>
      <vt:lpstr>gcd(a,b) = gcd(b, a % b) (slide 2)</vt:lpstr>
      <vt:lpstr>gcd(a,b) = gcd(b, a % b) (slide 3)</vt:lpstr>
      <vt:lpstr>Another Extended Euclidian Algorithm Example</vt:lpstr>
      <vt:lpstr>Extended Euclidian Algorithm (steps)</vt:lpstr>
      <vt:lpstr>Extended Euclidian Algorithm (step 1)</vt:lpstr>
      <vt:lpstr>Extended Euclidian Algorithm (step 2 p1)</vt:lpstr>
      <vt:lpstr>Extended Euclidian Algorithm (step 2 p2)</vt:lpstr>
      <vt:lpstr>Extended Euclidian Algorithm (step 3 p1)</vt:lpstr>
      <vt:lpstr>Extended Euclidian Algorithm (step 3 p2)</vt:lpstr>
      <vt:lpstr>Extended Euclidian Algorithm (step 3 p3)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mnats</cp:lastModifiedBy>
  <cp:revision>31</cp:revision>
  <cp:lastPrinted>2025-10-24T19:20:13Z</cp:lastPrinted>
  <dcterms:created xsi:type="dcterms:W3CDTF">2023-02-08T16:35:01Z</dcterms:created>
  <dcterms:modified xsi:type="dcterms:W3CDTF">2025-10-25T00:11:24Z</dcterms:modified>
</cp:coreProperties>
</file>