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1"/>
  </p:notesMasterIdLst>
  <p:sldIdLst>
    <p:sldId id="256" r:id="rId2"/>
    <p:sldId id="398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64" r:id="rId11"/>
    <p:sldId id="358" r:id="rId12"/>
    <p:sldId id="393" r:id="rId13"/>
    <p:sldId id="394" r:id="rId14"/>
    <p:sldId id="395" r:id="rId15"/>
    <p:sldId id="283" r:id="rId16"/>
    <p:sldId id="397" r:id="rId17"/>
    <p:sldId id="396" r:id="rId18"/>
    <p:sldId id="399" r:id="rId19"/>
    <p:sldId id="400" r:id="rId20"/>
    <p:sldId id="375" r:id="rId21"/>
    <p:sldId id="305" r:id="rId22"/>
    <p:sldId id="306" r:id="rId23"/>
    <p:sldId id="385" r:id="rId24"/>
    <p:sldId id="258" r:id="rId25"/>
    <p:sldId id="392" r:id="rId26"/>
    <p:sldId id="259" r:id="rId27"/>
    <p:sldId id="260" r:id="rId28"/>
    <p:sldId id="261" r:id="rId29"/>
    <p:sldId id="391" r:id="rId30"/>
    <p:sldId id="262" r:id="rId31"/>
    <p:sldId id="263" r:id="rId32"/>
    <p:sldId id="301" r:id="rId33"/>
    <p:sldId id="302" r:id="rId34"/>
    <p:sldId id="303" r:id="rId35"/>
    <p:sldId id="278" r:id="rId36"/>
    <p:sldId id="279" r:id="rId37"/>
    <p:sldId id="280" r:id="rId38"/>
    <p:sldId id="281" r:id="rId39"/>
    <p:sldId id="290" r:id="rId40"/>
    <p:sldId id="386" r:id="rId41"/>
    <p:sldId id="387" r:id="rId42"/>
    <p:sldId id="388" r:id="rId43"/>
    <p:sldId id="389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2:30:59.3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13384 5087 0,'0'0'0,"0"0"0,0 0 0,0 0 0,0 0 0,0 0 0,45 18 16,-45-18-16,0 0 0,0 0 0,39 0 0,-39 0 0,0 0 0,23 9 0,-23-9 0,26 0 0,1 0 0,-27 0 0,0 0 0,31 0 0,-31 0 0,13 0 0,0 0 0,-13 0 0,0 0 0,14 0 0,-14 0 0,13 0 0,-9 9 0,10-9 0,-10 9 0,5-1 0,-9-8 0,0 0 0,0 0 0,0 18 0,0-18 0,0 0 0,13 27 0,-13-27 0,0 17 0,-13 19 0,0-1 0,-32 19 16,-39 16-16,-31 10 15,-18 0-15,-27 0 16,-79-9-16,4-9 15,-9-9-15,-62-18 16,9-8-16,-8 0 16,-28-27-16,45 0 15,-44-18 1,30-9-16,-21-8 16,-1-9-16,18-19 15,0-7-15,49 8 16,22-1-16,27 10 15,49 9-15,26 0 16,31 8-16,17 10 16,37-1-16,8 18 15,26-9-15,-3 10 16,3-1-16,14 9 16,-8 0-1,8 0-15</inkml:trace>
  <inkml:trace contextRef="#ctx0" brushRef="#br0" timeOffset="1338.44">21416 6501 0,'0'0'0,"0"0"15,0 0-15,0 0 16,0 0-16,0 0 16,0 0-16,0 0 15,0 0-15,31-44 16,-27 35-1,1 0-15,4 5 16,-5-1-16,-4 1 16,0-1-16,0 5 15,-4-4-15,-14 0 16,-13-1-16,-71 1 16,-80 4-16,-26-9 15,-45 4 1,-57-3-16,17-19 15,-70 0-15,35-13 0,-13-8 16,-5-1 0,5-4-16,-14 0 15,45 8-15,-14 5 16,58 5-16,18 8 16,-9 1-16,40-1 15,48 9 1,32 9-16,8-8 0,27-1 15,31 0-15,14 9 16,26 1-16,4-1 16,9 0-1,10 0-15,-6 0 16,14 0-16,14-9 16</inkml:trace>
  <inkml:trace contextRef="#ctx0" brushRef="#br0" timeOffset="5242.56">23291 5885 0,'0'0'0,"0"0"0,0 0 0,0 0 0,49 9 0,-36-9 15,-9 0-15,-4 0 0,5 0 0,4 0 0,-5 0 0,0 0 0,-4 0 0,5 0 0,-1 0 0,5 9 0,-4-9 0,-5 0 0,0 9 0,9-9 0,4 9 16,-4-1-16,22 1 0,0 9 16,31 9-1,13 8-15,32 5 16,21 9-1,23-1-15,-5-3 0,14-5 16,21 0-16,10-1 16,-14-3-16,5-1 15,26-4-15,1 0 16,-1 0-16,36 5 16,17-5-16,-8 4 15,17-4-15,-8-4 16,-14 0-16,27-10 31,-18-3-31,-44-5 16,8-5-16,5-8 15,-35-5-15,-9 4 0,4 1 16,-27-5 0,-21 0-16,-23 0 15,-22 5-15,-26-1 16,-1 1-1,-13-1-15,5 1 0,-9 0 16,-1-5-16,-3 0 16,-1 4-1,0 1-15,-8-5 0,4 0 16,4 0-16,-8 1 16,21-1-16,58-18 15,72-13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04:27.8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12405 6076 0,'0'0'0,"0"0"0,0 0 0,0 0 0,0 0 0,0 0 0,0 0 15,0 0-15,0 0 0,0 0 0,0 0 0,0 0 0,-62-27 0,-9 18 0,-89-9 0,-48 5 16,-27-5-16,-67 1 0,302 17 0,-305-9 0,-23 0 0,-5 0 0,-30 18 0,-1-18 0,23 9 15,-5-18-15,27 10 16,-9-10 0,35 0-16,36 0 0,0 1 15,49-1 1,35 0 0,58 18-16,31 0 15,22 0-15,17 0 16,19 0-16,4 0 15,17 0-15,-8 0 0,13 0 16,0 0-16,0 0 31</inkml:trace>
  <inkml:trace contextRef="#ctx0" brushRef="#br0" timeOffset="1240.42">24315 6231 0,'0'0'0,"0"0"0,0 0 31,0 0-31,0 0 16,13-45-16,-13 41 15,0 0-15,-4-1 16,-23-4-16,-44-4 16,-57-5-16,-23-4 15,-40 0-15,-48-5 16,-5 1 0,0 4-16,-66-1 15,13-3-15,-40-1 16,-4 1-16,-45-1 0,23 0 15,26 10 1,9-1-16,44 9 16,-8 18-16,30-18 15,36 9-15,9 0 16,13-9-16,40 0 16,40 1-16,40-1 15,22 9 1,13 0-16,9 0 15,18 0-15,4 0 16,9 0-16,-4 0 16,9 0-16,-1 0 15,5 0-15,0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05:46.8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12737 5947 0,'0'0'0,"0"0"0,0 0 0,0 0 0,0 0 0,0 0 0,0 0 0,0 0 0,0 0 0,0 0 0,44 9 0,-21 0 0,-6-9 0,1 9 16,-9 0-16,-9-9 0,4 0 0,10 8 0,-10-8 0,-4 0 0,0 9 0,0-9 0,0 0 15,0 0 1,0 0-16,-106 18 0,-10-14 16,-39 10-1,-62 4-15,-62-10 16,-5-3-16,-48-5 15,13-13-15,17-1 32,1-4-32,53 5 15,48 13-15,45-9 16,44 0-16,40 9 16,27-8-16,17 8 15,5-9-15,18 9 16,4 0-16,0 0 15</inkml:trace>
  <inkml:trace contextRef="#ctx0" brushRef="#br0" timeOffset="2949.48">15698 3624 0,'0'0'0,"0"0"0,0 0 0,0 0 15,0 0-15,0 0 0,49 54 16,-27 34-16,22 81 16,23 123-1,-10 27-15,5 1 16,-8-28-1,-10-35-15,-4-17 16,-9-28-16,0-25 16,-18-28-1,5-22-15,-5-35 16,-13-44-16,0-22 16</inkml:trace>
  <inkml:trace contextRef="#ctx0" brushRef="#br0" timeOffset="3365.26">15162 4883 0,'0'0'0,"13"-71"0,5 18 0,8-27 16,14-26-1,4 9-15,1-1 16,-1 18-16,14 0 15,8 10-15,10 16 16,26 19-16,13 8 16,-13 10-16,26 25 15,36 19-15,0 26 16,-31 9-16,-31 18 16,-13 0-16,-23-18 15,-21 0 1,-28-9-16,-17 0 15,-17 9-15,-50 18 16,-92 27-16,-45-19 16,-13-17-16,-10-18 15,46-35-15,43-18 16,45 0 0,27 0-16,35 0 0,4 0 15,14 0 1</inkml:trace>
  <inkml:trace contextRef="#ctx0" brushRef="#br0" timeOffset="3978.97">16757 4919 0,'0'0'0,"0"0"0,0 0 0,0 0 0,0 0 15,0 0-15,0 0 16,0 0 0,0 0-16,5-45 15,52 37-15,72-10 16,30 9-16,37 9 16,127 9-16,-110 0 15,-80-9-15,-40 0 16,-22 0-1,-18 0-15,-9-9 16,-4 9-16,-18-9 0,-4 0 16,-9 9-16,-9-18 15,0 18-15,-120-115 16,-39 27-16,-1-10 16,41 27-1,34 18-15,41 17 16,17 19-16,19 8 15,-6 0 1,14 0-16,5 9 0,83 27 16,169 52-16,-39-16 15,-37-1-15,99 71 32,-116-45-32,-89-43 0,-35-19 15,-14-8-15,-12-9 16,-5 0-1,-9-9-15,0 8 16,-9 1-16,-36 9 0,-57 0 16,-4 0-1,0-18-15,13-9 0,4 0 16,40 0-16,9 0 16,27-9-1</inkml:trace>
  <inkml:trace contextRef="#ctx0" brushRef="#br0" timeOffset="4724.7">20068 4644 0,'0'0'0,"0"0"0,0 0 0,0 0 16,0 0-1,0 0-15,0 0 16,-44-9-16,-5 9 16,-48 27-16,-58 26 15,-23 27 1,32 17-16,35-8 0,32-1 16,16-8-16,19-18 15,13-8-15,13-10 16,5-18-16,9 1 15,4-9-15,13-1 16,14 1 0,21-9-16,45-9 15,23-9-15,17-26 16,-18-18-16,-35-1 16,-9 1-16,-14-9 15,-26 0 1,-13 9-16,-9 17 0,0 1 15,-9 8-15,-9 1 16,0 8-16,4 0 16,-8 18-16,13 0 15,0 0 1,-4 257-16,53 80 16,35 9-16,4-49 15,-8-58-15,4-48 16,-30-67-16,-15-44 15,-12-31-15,-18-18 16,4-9-16,-13-13 16,-13-9-16,13 0 15,-62-18-15,0 5 16,-9-10 0,4-8-16,-4-4 15,9 0 1,14-1-16,17 1 0,8-10 15,10 5-15,22 5 16,9-9 0,35-14-16,22-4 0,36 0 15,9 0 1,-5 9-16,-17 8 0,8 1 16,-4 4-16,75-35 15,58-41 1</inkml:trace>
  <inkml:trace contextRef="#ctx0" brushRef="#br0" timeOffset="5296.99">22107 5557 0,'0'0'0,"0"0"0,0 0 15,0 0-15,0 0 0,0 0 31,0 0-31,0 0 16,0 0-16,0 0 16,-62-62-16,49 27 15,4-19-15,9-17 16,9 1-16,4-19 16,5 0-16,4 1 15,5 8-15,-1 9 16,5 9-16,5 9 15,-5 17-15,4 1 16,-8 8 0,13 1-16,-9 8 15,9 9-15,-14 0 16,5 9-16,5 0 16,-5 0-16,9 18 15,4 0-15,-13-1 16,9 10-16,0 8 15,35 54-15,80 97 16,-8-9-16,-14 1 16,-9-10-1</inkml:trace>
  <inkml:trace contextRef="#ctx0" brushRef="#br0" timeOffset="6376.48">25343 4626 0,'0'0'0,"0"0"0,0 0 0,0 0 15,0 0 1,0 0-16,0 0 0,0 0 15,0 0-15,-124 18 16,-31 26 0,-27 18-16,31 9 0,41-18 15,34-8-15,23-10 16,26-8 0,14-9-16,0-1 0,13-8 31,-5 0-31,10 0 0,17 9 15,62-1 1,40-8-16,-4-18 0,-5-17 31,1-19-31,-10-8 16,-4 0-16,-18 9 16,-31 8-16,-13 10 15,-18 8-15,-17 9 16,-10 0-16,-12 0 15,-10 9-15,-17 18 16,-23 44 0,-8 80-16,4 53 0,49 62 15,22 0 1,31-9-16,31 27 16,13-40-16,5-58 15,-22-57-15,-14-45 16,-4-26-16,-18-13 15,-13-14-15,4-9 16,-8-4-16,-5-5 16,0 1-1,-5-5-15,5 0 16,0 0-16,-106-89 16,35 9-16,0-13 0,9 9 15,13 18 1,22 17-16,1 9 15,13 9-15,8 4 16,10 5-16,12-9 16,19-4-16,13-5 15,26-4-15,31-1 16,1 1-16,-1 8 16,-13 5-1,13-22-15,1-27 0,-36-8 16,-18-1-1</inkml:trace>
  <inkml:trace contextRef="#ctx0" brushRef="#br0" timeOffset="7031.26">25955 5309 0,'0'0'0,"0"0"0,0 0 16,0 0-16,0 0 15,0 0 1,0 0-16,0 0 16,44-27-1,9 18-15,49-8 0,18-1 16,0 0-16,-5 0 16,5 1-16,4-1 15,-9 0-15,-18 1 16,-17 8-16,-18 0 15,-17 0 1,-23 0-16,0 9 16,-13-9-16,4 9 15,-13-9-15,0 9 16,0 0 0,-44-53-16,-23 9 0,-30-18 15,-10-9 1,5 9-16,-8 9 0,12 8 15,9 10-15,23 17 32,26 0-32,18 10 0,13-1 15,5 9-15,8 0 0,23 0 16,17 0 0,45 0-16,30 9 0,19 8 15,-19 1-15,-17 0 16,-31-1-16,-26-8 31,-14 0-31,-14 0 16,-8-9-16,4 9 15,-8-9 1,-1 9-16,1 0 16,-5-1-16,0 10 15,0-18-15,0 0 16,-14 62-16,-3-35 15,-1-1-15,-9-8 16,10 0-16,12-18 16</inkml:trace>
  <inkml:trace contextRef="#ctx0" brushRef="#br0" timeOffset="7297.07">28016 4928 0,'0'0'0,"0"0"0,0 0 15,0 0-15,0 0 16,13 53-16,-13-9 16,0 36-16,13 62 15,-4 35 1,9 9-16,4-17 0,0-27 15,9 4 1,14 9-16,-1-40 16,-22-44-16,0-27 15</inkml:trace>
  <inkml:trace contextRef="#ctx0" brushRef="#br0" timeOffset="7645.56">27617 5220 0,'0'0'0,"0"0"0,0 0 0,31-53 15,0 9-15,22-18 16,14 0-16,12 8 16,-8 1-16,31 9 15,53 8-15,9-8 16,-4 35-16,26 54 15,0 43-15,-53-26 16,-40-9 0,-31 9-16,-30-17 15,-28-1-15,-31 0 16,-35 10-16,-35-10 16,-72 0-16,-35-17 15,40-27-15,9 0 16,-13-18-1,-9 0-15,35 18 0,13 18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06:31.3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8983 6958 0,'0'0'0,"0"0"0,0 0 0,0 0 0,0 0 0,0 0 0,0 0 0,0 0 0,0 0 0,0 0 0,44 0 0,-44 0 0,0 0 0,0 0 0,0 0 0,0 0 0,0 0 0,0 0 15,0 0-15,-115 0 0,57 0 0,1 4 16,-28-4 0,-12 0-16,-18 0 15,-23 5-15,-4-1 16,-13 0-16,22-4 16,5 0-16,-27 0 15,-9 0-15,-14-4 16,-3-5-16,-37 0 15,-25-4-15,25 0 16,1 4-16,0 0 16,-9-4-16,22-1 15,-13 1 1,-5-5-16,23 1 0,-1 3 16,-17-3-1,13-10-15,14 0 16,-19-8-16,-26-18 15,31-5-15,23 5 16,3-9-16,19-5 16,17 10-1,40 4-15,13 4 0,18 5 16,14 8-16,26 14 16,9 4-16,-9 5 15,-9 4 1</inkml:trace>
  <inkml:trace contextRef="#ctx0" brushRef="#br0" timeOffset="1035.45">8464 12982 0,'0'0'0,"0"0"0,0 0 16,0 0-16,0 0 16,0 0-16,0 0 15,0 0 1,0 0-16,0 0 16,-40 35-16,-17-17 15,-14 4-15,-5 0 16,-39 0-16,-13 0 15,-19-4-15,-34 0 16,-28-5-16,-17 0 16,5-8-1,-37 8-15,24-4 0,-10-5 16,-13 10-16,13-1 16,-4-9-1,-27 10-15,27-10 16,-32-8-16,6 4 15,25-9-15,-12 0 16,-10 0 0,23-4-16,18-5 0,13 5 15,17-5-15,36 5 16,22 0 0,14-1-16,30 1 0,27 4 15,22-4-15,10 4 16,16 0-1,1 0 1,22 0-16</inkml:trace>
  <inkml:trace contextRef="#ctx0" brushRef="#br0" timeOffset="8841.56">5720 5486 0,'0'0'0,"0"0"0,0 0 0,0 0 0,0 0 15,0 0-15,0 0 0,0 0 0,0 0 0,0 0 0,0 0 0,0 0 0,0 0 0,0 0 0,0 0 0,0 0 0,0 0 0,0 0 0,62 18 16,14-18 0,35 0-16,22 9 15,35 0-15,18-1 0,-4 10 16,17-9-16,1 0 16,21 9-16,-8-9 15,-9-1-15,22 10 16,9 0-1,9 8 1,31 1-16,-31-9 16,-23-9-16,-26-9 15,-18-9-15,-35-9 16,-13 0-16,-41 1 16,-30 8-16,-14-9 0,-4 9 15,-22 9 1,-5-9-1,1 9-15,-10 0 0,5 0 16,-9 0 0,13 0-16,-13 0 15,0 0-15,0 0 0,5 9 16,8-9-16</inkml:trace>
  <inkml:trace contextRef="#ctx0" brushRef="#br0" timeOffset="10248.93">17170 5415 0,'0'0'0,"0"0"16,0 0-16,0 0 15,0 0-15,0 0 16,0 0-16,0 0 15,0 0-15,0 0 16,8-44-16,1 44 16,-4-9-16,-5 9 15,4-9-15,1 9 16,3-9-16,-3 9 16,-1 0-16,-4 0 15,5 0-15,4 0 16,-5 0-1,0 0-15,-4 0 16,116 18-16,17 0 16,57 8-16,23 1 15,4-9-15,-4-1 16,9-8-16,-27-9 16,-14 0-1,6-17-15,8 8 0,0-9 16,9-9-1,8 10-15,10-1 0,-5 9 16,5 0 0,-14 0-16,-17 9 15,-32-9-15,-48 9 16,-22-8-16,-36-1 16,-9 9-1,-8-9-15,-14 9 0,-9 0 16,5 0-16,0 0 15,-14 0 1,5 0-16,4 0 16,-8 0-16,8 9 15,-4-9-15,13 17 0,31 28 16,31 35 0,9 17-1</inkml:trace>
  <inkml:trace contextRef="#ctx0" brushRef="#br0" timeOffset="17227.58">21837 5663 0,'0'0'0,"0"0"0,0 0 0,71 27 0,-45-18 0,10 0 0,-9-9 0,-5 9 0,-9-9 0,5 8 0,-1-8 0,-12 0 0,-1 0 0,5 0 0,-4 0 0,-5 0 0,0 0 15,0 0 1,0 0-16,-138-8 16,1-1-1,-18-9-15,-9 0 0,-40-8 16,-13 8 0,17-9-16,-13 1 15,-35 8-15,9-9 0,8 10 16,-12 8-16,8 0 31,17-9-31,-3 18 0,-5-9 16,40 9-1,-1 0-15,10 0 16,22 0-16,35 9 0,32-9 16,30 9-16,5-9 15,22 9 1,9-9-1,-1 9-15,15-9 16,-6 0-16,10 0 16,-1 0-16,-3 0 15,3 0-15,1 0 16,4 0-16,0 9 0,0-9 31</inkml:trace>
  <inkml:trace contextRef="#ctx0" brushRef="#br0" timeOffset="18616.97">12019 5451 0,'0'0'0,"0"0"0,0 0 0,0 0 0,0 0 16,0 0-16,0 0 31,0 0-31,0 0 0,0 0 0,0 0 31,0 0-31,0 0 16,0 0-16,0 0 16,-44-27-16,-18 45 15,-23 0 1,-17-1-16,-17 10 16,-63-1-16,-26 1 15,13 0-15,-27-1 16,-35-17-16,26 0 15,-39-9-15,-22 0 16,8-9-16,-40-17 16,10 17-16,39-18 15,-9 9-15,49 9 16,-9-8 0,9-1-16,23 9 15,12 0-15,23 0 16,4 9-16,27-8 15,31 8-15,17-9 16,40 9-16,1-9 16,30 9-16,5-9 15,0 9-15,17 0 16,5 0-16,-13 0 16,13 9-16,0-9 15</inkml:trace>
  <inkml:trace contextRef="#ctx0" brushRef="#br0" timeOffset="155236.66">2866 5593 0,'0'0'0,"0"0"0,0 0 0,0 0 0,0 0 0,0 0 0,0 0 0,0 0 0,0 0 0,0 0 0,0 0 0,-71-27 16,-13 45-16,-36-9 0,-62 8 0,182-17 0,-204 0 0,18-9 0,13-8 0,-4-1 15,22 0 1,35 18-16,23 0 16,8 0-16,18 9 15,14 9-15,3 0 16,23-1-16,-4 1 15,8 0-15,5-1 16,4 10-16,14 17 16,4 10-16,0 25 15,4 37-15,10 30 16,-1 27-16,18 17 16,-18-8-1,1-14-15,3-12 16,-3-28-16,3-30 15,-8-36-15,5-18 16,-10-13-16,9-9 16,-4-8-1,9-6-15,0-8 0,53-13 16,48-22-16,45-14 16,-4-13-1,-23-9-15</inkml:trace>
  <inkml:trace contextRef="#ctx0" brushRef="#br0" timeOffset="155970.2">1341 10943 0,'0'0'0,"0"0"0,0 0 0,0 0 0,0 0 0,0 0 16,0 0-16,0 0 16,-31 70-16,-27-3 15,-44 13 1,-39 8-16,-23 1 15,-18-18 1,-4-18-16,48-13 16,45-9-16,22-4 15,27-10-15,13-3 16,13-1-16,-4-4 16,18 0-16,4 0 15,0-1-15,4 19 16,18 26-16,9 45 15,58 48-15,-23 14 16,10 4 0,8 26-16,-22 14 15,-31-22-15,-22-27 16,-9-9-16,0-4 16,-9-22-16,9-23 15,0-30-15,0-18 16,0-10-16,9-8 15,4-8-15,18-1 16,31-5-16,76 1 16,66-9-16,44-13 15,22 4-15,49-9 16,27-9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13:38.1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7241 13278 0,'0'0'0,"0"0"0,0 0 0,0 0 0,0 0 0,0 0 0,0 0 0,-49 9 15,-31 9-15,-48 9 0,-50-1 0,-79 1 0,-18-5 0,-30-13 0,-23-9 16,-23-5-16,-21-3 16,9 8-16,17 4 0,58 9 0,17 14 0,37 0 0,34 4 15,58 0-15,23-9 16,17-5-16,44-8 15,14 0-15</inkml:trace>
  <inkml:trace contextRef="#ctx0" brushRef="#br0" timeOffset="564.77">6416 14994 0,'0'0'0,"0"0"0,0 0 16,0 0-16,0 0 15,0 0-15,-40-18 16,-4 31-16,-45 10 16,-21 8-1,-37 9-15,-43-9 0,-23-5 16,-35-4 0,-36-8-16,-39-6 0,-23-16 15,-27 3-15,-48-26 16,0-4-16,9-1 15,35-8 1,45 22-16,57-5 16,76 9-16,8 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13:48.8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9696 9631 0,'0'0'0,"0"0"0,0 0 0,0 0 0,0 0 0,0 0 0,0 0 0,0 0 0,0 0 0,0 0 0,0 0 0,0 0 0,-44-5 0,0 1 0,-14-1 0,-26-4 0,-5 1 0,-30 8 0,-41 4 0,-8 0 16,-5 5-16,-36 5 0,-48 3 16,0-8-16,-13 0 15,-9-18 1,4-9-16,-13-13 16,4-22-16,53 0 0,23-13 15,26 12 16,49 10-31,36 4 0,30 9 0,28 9 16,12 9-16,14-1 31,-5 5-31,5 5 16,13 0-16,-5-1 16</inkml:trace>
  <inkml:trace contextRef="#ctx0" brushRef="#br0" timeOffset="860.37">5880 11164 0,'0'0'0,"0"0"0,0 0 15,0 0-15,-84 18 0,26 0 16,-31-1-16,-21 6 16,-37-1-1,-39-9-15,-18-4 16,-66-9-16,-49-13 16,-9-1-16,-22-8 15,62 0-15,53 4 16,9 5-16,62 4 15,26 0-15,49 5 16,19-5-16,25 0 16,32 5-16,0-1 15,13 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14:32.93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7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2T23:17:10.209"/>
    </inkml:context>
  </inkml:definitions>
  <inkml:trace contextRef="#ctx0" brushRef="#br0">6571 7210 0,'0'0'0,"0"0"0,0 0 0,0 0 0,0 0 0,0 0 0,-22-53 0,22 40 0,0 4 0,0 0 0,0 0 0,-4 0 0,-23-8 0,-57-14 0,-49 0 0,-84-5 16,-80 5-16,-53 5 0,350 26 0,-408-27 0,-9 5 0,1-5 0,-1-4 16,36 9-16,57 0 15,63-5-15,57 1 31,62 8-31,58 5 0,35-1 16,22 5-16,10 1 0,3-1 16,14 0-1,18-4-15</inkml:trace>
  <inkml:trace contextRef="#ctx0" brushRef="#br0" timeOffset="541.51">10645 7086 0,'0'0'0,"0"0"0,0 0 16,0 0-16,0 0 0,-89-35 16,-123 8-16,-183-13 15,-79-13-15,-18-4 16,48 8-1,23-4-15,67 17 16,35 1-16,70 4 16,77 13-1,56 5-15,45 4 0,32 0 16,21 4-16,18 1 16,26 0-16</inkml:trace>
  <inkml:trace contextRef="#ctx0" brushRef="#br0" timeOffset="941.94">15175 7627 0,'0'0'0,"0"0"0,0 0 15,-49-31-15,-119-22 16,-174-45-16,-70-8 16,27 22-16,26 31 15,44 8-15,-4 5 16,66 23-16,45 8 16,30 9-1,32 9-15,18 4 16,52 5-16,23-1 15,13 5-15</inkml:trace>
  <inkml:trace contextRef="#ctx0" brushRef="#br0" timeOffset="15991.91">20228 2419 0,'0'0'0,"0"0"0,0 0 0,0 0 0,-75-53 0,8 17 0,-22 10 0,-26-10 0,-40 10 0,-13 8 0,4 0 0,-9 18 0,0-9 0,173 9 0,-195 9 0,22 0 0,18-18 0,-14 0 0,-3 0 31,8-8-31,-18-19 16,0-8-16</inkml:trace>
  <inkml:trace contextRef="#ctx0" brushRef="#br0" timeOffset="16810.77">17471 1178 0,'0'0'0,"0"0"0,0 0 0,0 0 15,0 0-15,0 0 0,0 0 16,0 0-16,0 0 16,0 0-1,18-45-15,-9 19 16,8-18-16,5-10 15,18-8-15,-4 0 16,4 9 0,4 9-16,-13 17 15,9 1-15,-13 17 16,17 9-16,22 9 0,23 35 16,13 27-1,22 35-15,0 18 16,14 0-1,8-8-15,-18-28 0,-12-8 16,-14-9-16,-14-9 16,-4-18-16,-30-17 15,-10-9-15,-9-9 32,-12-1-32,-15 1 0,6-9 15,-10 0-15,1 0 0,17-9 31</inkml:trace>
  <inkml:trace contextRef="#ctx0" brushRef="#br0" timeOffset="17077.24">19146 841 0,'0'0'0,"0"0"0,0 0 16,0 0-16,0 0 16,0 0-16,-66 9 15,-49 26 1,-40 27-16,8 18 16,10 9-16,26 8 15,9 10-15,-4-19 16,-14 1-16,-13-18 15,13-18-15,-13-18 16,-4-17-16</inkml:trace>
  <inkml:trace contextRef="#ctx0" brushRef="#br0" timeOffset="18075.61">18021 2197 0,'0'0'0,"0"0"0,0 0 0,0 0 16,0 0-16,0 0 15,0 0-15,0 0 16,0 0-16,-67 53 16,41 1-16,-10 8 15,18 9-15,1-9 16,12 0-16,10 0 15,12 9 1,19 8-16,26 10 16,9 0-16,0-9 15,0-10-15,-5-7 16,1-19-16,3-9 16,1-17-16,-4-9 15,-5-18-15,-9 0 16,-4-9-16,-5-17 15,-13 0-15,-9-19 16,-8-8-16,-14 9 16,-5 0-16,-4 9 15,5 8-15,0 1 16,4 8 0,-5 9-16,5 9 0,0 1 15,0-1-15,0 9 16,0 0-1,0 0-15,49 115 16,4 62 0,14 54-16,-23 17 0,-4-26 15,-14-19-15,-26-34 16,-17-1 0,-23-44-16,-13-8 15,-18-19-15,-22-26 16,-1-27-16,6-26 0,17-18 15,9-18 1,9 1-16,4-19 16,9-17-16,22-9 15,14-27-15,22-17 16,13-27 0,57-27-16,27 19 0,36 17 15,-5 17-15,-4 45 31,44 18-31,23 17 16</inkml:trace>
  <inkml:trace contextRef="#ctx1" brushRef="#br0">19723 9683 1542 0,'50'2'59'0,"-11"5"-5"0,-2-2 0 0,-12 0-1 0,2 4-7 0,-3-7-9 16,-2 3-2-16,-5-3 2 0,-2 3 4 0,-3-3-2 15,-3-2-5-15,-4 0-3 0,-3 0-5 16,2 2-2-16,-4 0-7 16,0-1-5-16,-6 1-2 0,6-2 1 0,-7 0 3 15,-7 0-3-15,-2 4-2 0,-12-1-3 16,-8-3 2-16,-1 0 5 0,-13 0 4 15,-1-3-2-15,-11-1-2 0,-2 1-5 0,-3-1-5 16,3 2-1-16,-2-3 0 0,1 2-1 16,-1 1 0-1,6 0-1-15,7-2 1 0,10 1-1 16,8-1 2-16,3 1-1 0,7 3 1 16,5-2 3-16,6 0 0 0,3-1 6 0,11 3 28 0,-1 0 22 15,1 0 9-15,1-4-1 0,5 4-17 0,3 0-18 16,5 0-9-16,7 0-3 0,9 0-13 15,9 0-6-15,16 0-1 16,7 4-2-16,13 1-1 16,1-1 1-16,-3-1 0 0,5 2 2 15,-6-1-1-15,3 3 2 0,-10 0-1 0,-6 4-1 0,-9-2-1 16,-10 0 0-16,-8 3-4 0,-7-9-2 16,-11 3-2-16,-5 1-2 0,-5-7-5 0,-4 2-11 15,0-1-5-15,-6 1 3 0,-4-2 6 16,-6 0 11-16,-14 0 9 15,-13 0 0-15,-14-3 3 0,-15-1 3 0,-10-8 0 16,-8-1 0-16,-4-1-2 0,-2-2 1 16,-2 6-1-16,10-3 0 0,6 6 0 15,18 0-1-15,15 3 0 16,12 3 1-16,15 1-1 0,8 0 2 0,12 0 6 0,2 0-53 16,0 1-73-16,25 5-492 0,32-3 378 31</inkml:trace>
  <inkml:trace contextRef="#ctx1" brushRef="#br0" timeOffset="1379.89">24021 9853 1594 0,'14'-11'126'0,"1"-1"93"0,-8 1-111 0,-6 6-53 16,5-2-15-16,-10 5-7 0,4 0-11 0,0 2 11 0,0 0 8 0,0 2-6 0,0 7-11 0,-7-7-24 0,5 7-17 15,-8-4-7-15,-4 7 2 0,-6 1 5 0,-17-3 6 0,-6 3 9 0,-15-4 12 16,-10-4 11-16,-8 2 4 16,-7-5-4-16,1 1-12 0,-5 5-6 0,-7-5-1 0,0 1-1 15,-12-3 7-15,-4 1 5 0,9 2 0 16,4-4 1-16,20 0-6 0,6-4-7 16,0-1 0-16,6 3-1 0,3-9-1 0,2 4 0 15,1-5 1-15,8 1 0 0,1-1-1 16,11 3 1-16,12-2 4 0,10 3 0 15,13 4 38-15,6 0 32 0,1-1 34 16,6 3 27-16,5-1-38 0,8-1-31 16,11-1-37-16,13 0-31 0,6 1 1 15,6 4-2-15,3-5 2 0,-1 3 3 0,-7 2 2 16,-3 0-1-16,-13 2 1 0,-1 1-29 16,-15-3-39-16,0 0-73 0,-7 0-92 15,-5 0-178-15,2-3 225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15:21.66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2T23:16:03.032"/>
    </inkml:context>
  </inkml:definitions>
  <inkml:trace contextRef="#ctx0" brushRef="#br0">7192 5291 0,'0'0'0,"0"0"0,0 0 0,0 0 0,0 0 0,0 0 0,0 0 0,0 0 0,4 44 0,-4-35 0,0-9 0,0 0 0,0 0 0,0 0 0,0 0 0,0 0 0,0 9 0,0-9 0,0 0 0,0 0 0,0 0 0,0 9 0,14-9 15,-14 9 1,0-9-16,0 9 16,4-9-16,-4 9 15,0-9-15,0 8 16,0-8-16,0 9 16,0-9-16,0 9 15,0-9-15,0 9 16,0-9-16,0 9 15,-4-9-15,4 0 16,-14 0 0,14 0-16,-4 0 15,-5 0-15,-9 0 16,-8 0-16,-19 9 16,-21-9-1,-9 0-15,-41 0 0,-12-9 31,-10 9-31,-17-9 16,-4 0-16,4 0 0,-18 0 16,9 1-16,4-10 15,-26 0 1,-13 0-16,-1-8 16,1-1-1,-5 10-15,-5-1 16,1 0-16,17 9 15,14 0-15,18 9 16,17 0-16,31 0 16,22 0-16,18 0 15,23 0-15,3 0 16,19 0-16,-1-9 16,-4 9-16,4-8 15,1 8-15,-1-9 16,5 0-1,0 9-15,0-9 16,0 9-16,4-9 16,5 9-16,-5-9 15,-4 9-15,0-9 16,-18 9-16,9 0 16,-9 0-16,-9 0 15,-4 0-15,-5 9 16,-13 0-1,0 0-15,9 0 0,5 0 16,12-9 0,5 9-16,9-9 0,9 8 15,0-8 1,0 0-16,17 0 16,-8 0-16,9 0 15,-5 0-15,-4 0 16,13 0-16,-5 0 15,5 0 1,-13 0-16,13 0 16,0 9-16</inkml:trace>
  <inkml:trace contextRef="#ctx0" brushRef="#br0" timeOffset="4616.89">5853 10606 0,'0'0'0,"0"0"0,0 0 0,0 0 0,0 0 0,0 0 0,0 0 0,0 0 0,0 0 0,0 0 0,0 0 16,45 22-16,-45-22 0,0 0 0,0 0 0,0 0 0,0 0 0,0 0 0,0 0 16,0 0-1,0 0-15,0 0 16,0 0-16,-102-5 16,49 1-16,-23 4 15,-35 0-15,-39 4 16,-23-4-1,-27 0-15,-17 5 0,-31-5 16,4-5-16,45 1 16,-18 0-16,13-5 15,17-5 1,19 6-16,-14-6 16,-17-4-16,26 1 15,13-1-15,1 0 16,4 1-16,-5-6 15,32 6-15,26 3 16,31 1 0,26 4-16,14 0 15,9 5-15,4-1 0,5 1 16,0 0 0,13-1-16,-5 5 15,5 0-15,-13 0 16,13 0-16,-4 0 15,4 0 1,0 5-16,0-5 16</inkml:trace>
  <inkml:trace contextRef="#ctx1" brushRef="#br0">8087 4390 1456 0,'2'0'98'0,"-2"0"51"0,3 0-68 0,-1 0-14 0,-2 0-17 0,0 0 0 0,-2 0-3 0,2 0 3 0,4 0 2 0,-4 0-4 0,3 0-7 16,-1 2-9-16,0-2 2 0,-2 0 8 16,0 0 8-1,0 0 0-15,0 0 6 0,0 0-11 0,0 2-8 0,0-2-3 16,-2 2-9-16,2-2-2 0,0 0-5 15,-2 0-1-15,-5 0-1 0,2 0 2 16,1 0 3-16,-6 0 0 0,-3 0-2 0,-5 0-5 16,-3 0-2-16,-2-2-2 0,2 2-1 15,0-2 2-15,-2 2 0 0,-2-2 0 16,3 2 0-16,3-1 0 0,-6 1 2 16,7-2 3-1,-1-2 2-15,3 3-1 0,2 1-3 0,1 0-4 0,4 0-2 0,-1 0-2 16,6-2 2-16,4 2 9 0,0 0 4 15,0 0 6-15,0 0-2 0,0 0-7 16,0 0-5-16,0 0-5 0,0 0-2 16,2 0-1-1,0 2 0-15,3-1 1 16,0-1-1-16,-1 0-1 0,5 0-3 0,-2 0-2 16,7 0-5-16,13 6-1 0,3-6 0 15,11 1 1-15,5 3 5 0,-2-2 0 0,2 5 0 16,-5-4-1-16,2 3-1 0,-4-1 1 15,-2 0 0-15,0 4 0 0,-5-5 1 0,0 5 1 16,-4-6 1-16,-5 2-1 0,-7 3-2 16,-5-7-2-16,-9-1-3 15,-4 2-4-15,-3-2-2 0,-6 0 3 0,-14 0 0 16,-7 0 7-16,-12 0 0 16,-18-2 1-16,-2-1 2 0,-2-6 0 15,-1 0-1-15,5 0 1 0,10-3-1 16,3 1 2-16,1 1 0 0,9 1-1 15,5-4 1-15,9 3 1 0,11 4 2 16,9 3-20-16,5 3-49 0,0 0-51 0,0 0-53 16,0 0-43-16,9-7 15 0,1 3 99 15</inkml:trace>
  <inkml:trace contextRef="#ctx1" brushRef="#br0" timeOffset="633.97">8186 4894 1565 0,'14'19'92'0,"-7"-10"18"0,0-3-34 15,4 3 8-15,-7-17-39 0,1 16-8 0,4-3 4 0,-6 2 1 0,-1-5 4 0,0-2 3 0,1 7-8 0,-3-2-10 0,0-1-8 0,0-4-7 0,0 0-2 0,-1 0 2 0,-8 0 6 16,3 1 2-16,-2 1 6 0,-5 2 3 0,-3-1-4 15,-7-1-7-15,-5 0-7 0,-2 3-6 16,-4 0-3-16,0 1-3 0,-1 3 0 0,-4-6 0 16,3 3-1-1,-6 1 1-15,3-4 3 0,5-1 5 0,-3 0 13 16,3-1 19-16,4-1 11 0,2 2 3 0,3-2-7 16,5 0-14-16,1 0-9 15,3-3-3-15,2 1 3 0,5 0 2 0,0 2 3 16,9 0 6-16,0 0 4 15,-2-2-1-15,6 2-5 0,3 0-11 0,-2 0-17 0,8-1-11 16,1 1-6-16,11 0-1 0,1-4 3 16,10 4 6-16,4 0 0 15,-2 5 0-15,2-3-2 0,-2 3 0 16,1 1 1-16,-7-3 2 0,-8 3 0 16,1-1 2-16,-5-3 1 0,-3 1 1 15,-1-1-1-15,-8-2 1 0,-1 0-1 16,-6 0 6-16,6 0 6 0,-1 0 2 15,-6 0 0-15,0-2-8 0,0 2-11 0,-2 0-11 0,-2 0 1 16,-4 2-20-16,2-4-20 16,3 2-45-16,-3-3-134 0,-4-6 140 15</inkml:trace>
  <inkml:trace contextRef="#ctx1" brushRef="#br0" timeOffset="1724.21">6844 9208 1596 0,'0'0'91'0,"-4"-2"25"0,3 2-11 15,1 0-27-15,-2 0 2 0,2 0 8 0,0 0-9 0,2 2-7 0,-2-2-7 0,1 0-15 0,5 0-4 0,1 0-5 0,3 0 2 16,8 0-2-16,7 0-5 0,7-2 1 0,10-5-13 0,12 1-10 16,8-2-2-16,7 2-8 0,-2-6-2 15,-8 7-1-15,-6-6-2 0,4 4-3 16,8 3-1-16,6 4-1 0,-5 0 0 15,1 2 2-15,-5 5 2 0,2 2 0 16,-16-2 0-16,-16 4-4 0,-11-8-11 0,-19 1-4 16,-9-2-2-1,-15-1 0-15,-15 3 13 0,-21-4 5 0,-19 0 5 16,-18-5 2-16,-13-1 1 0,-6-4 1 16,-10-1-1-16,2 2 5 0,5 0 3 15,-4 4 10-15,11-4 32 0,9 0 21 16,2-1 8-16,15-5-2 0,15 1-20 15,13-2-15-15,20 2-10 0,18 0 2 16,13 3 0-16,16 1-5 0,13 3-3 0,8-4-12 0,13 4-13 16,13-2-4-16,8 5-1 0,3 4-1 15,7 2-3-15,-1 5-7 16,-1 4-6-16,-3 0 0 0,2 1-1 16,-1 2 4-16,-4 2 3 0,-1 2 0 0,-8 5 4 0,-6-4 3 15,-5 3-1-15,-2-3-5 0,-12-5-6 16,-2 2-18-1,-8-9-18-15,-9 0-27 0,-3-5-25 0,-12-2-52 16,2 0-65-16,-1 0 497 16,1-5-268-16</inkml:trace>
  <inkml:trace contextRef="#ctx1" brushRef="#br0" timeOffset="2322.16">7509 9646 924 0,'0'0'174'0,"0"0"245"0,0 1-295 0,0-1-54 0,0 0-4 0,0 0-3 0,0-1 1 0,0 1 5 0,0 0-1 0,0 0-6 0,0 0-13 0,0 0-15 0,0 0-12 0,-2 0-3 0,-10 1 4 15,1 5 6-15,-9-6 12 0,-1 1 3 32,-7 1 1-32,-8-2 5 0,-3 0-1 15,-17-2 9-15,-6-1-1 0,-11-2-1 0,-7-1-15 16,4 5 0-16,0-5 2 0,3 3-5 15,7 3 7-15,8-4-8 0,8 2 1 16,4-5-1-16,9 2-4 0,8-2-8 16,6 2-9-16,9 3-4 0,5 2-3 15,9 0 2-15,-3-7 4 0,10 5 0 16,5-2-1-16,8 3-7 0,10-1-6 0,12-4-3 16,15 6 0-16,11 4 0 0,11-2 0 15,1 7-3-15,5 1-2 0,2 1-1 16,-9 0 1-16,-3-4 4 0,-12 3 3 15,-13-6 2-15,-11 8-1 0,-11-5-1 16,-6 6-3-16,-12-4-5 0,-3-2-4 16,-7 0-2-16,-10-2 1 0,-6 2 2 15,-14-3 7-15,-8 1 4 0,-8-1 0 16,-3-4 4-16,-12-6-1 0,-8 3-1 0,4-3 1 16,4-4-1-16,12 8 1 0,12-5-7 15,3 2-33-15,11 3-30 0,0-5-54 16,7 1-103-16,2 3 270 0,3-10-99 15</inkml:trace>
  <inkml:trace contextRef="#ctx1" brushRef="#br0" timeOffset="16314.87">6674 5373 986 0,'19'12'88'0,"-1"-1"43"0,0-2-12 0,-8 1-16 0,1 3-28 0,1-6-19 0,2 3-8 0,2 1-1 16,2-2-1-16,-2 2-1 0,-2-1 0 0,-1 3 0 0,-4-1 1 0,1-3-2 0,-3 1-3 0,4 3-4 0,1-4-4 0,-1 3-4 15,0 1-6-15,-4-6-5 0,-4-2-4 16,-1 4-2-16,-2-6 2 0,-3 3 2 16,-5 1 6-16,0-5 8 0,-7 1 0 0,-4 1-1 15,1 3-6-15,-8 0-12 0,-5 0-6 16,-6-2-4-16,-12 2-2 0,-1-1-2 16,-9-5-1-16,-10-1 1 0,-12 0 1 15,-12-3 2-15,-9-1 3 0,-8-5 5 16,3 6 1-16,-6-1-1 0,-6-3 0 15,-7 4-2-15,-5 1-3 0,0-5-1 16,3 5-2-16,6 2-2 0,6 0 0 16,-2 4 1-16,2 3-1 0,8-4-2 15,0 4 1-15,11-1 0 0,4 1 2 0,7-2 1 16,2-1 1-16,-1-4-1 0,4 0 0 16,-3-2 0-16,10 0 0 0,3 2 0 15,7-2 0-15,2-5 0 0,0 2 1 16,3-2 0-16,4 2 1 0,4 5-1 0,3 0 1 15,2 0 1-15,-4 0-2 0,6 1 0 16,7 1 0-16,7 5-1 0,-4-5 0 16,2 3 0-16,0 2 0 15,2-1 0-15,3-1 0 0,1 0 0 0,1 1 0 16,2-5 0-16,-2 6 2 0,-2-7-1 0,1-1 2 16,-2-5 1-16,4 1-4 0,9 3 13 15,-5 2 8 1,8 0 3-16,1-5 4 0,0 3-8 0,6-1-9 0,5 3-1 15,-4 0-1-15,3 0-1 16,1 0-1-16,0 0-3 0,-4-2 0 0,6 2 1 16,1 0 0-16,3-2-2 15,1 2-5-15,9 0 1 0,7-5 0 16,18-1 2-16,10 3 7 0,11-9-3 16,13-1-1-16,10-1 1 0,16-2-2 0,5 0 0 0,11-2 0 15,6-3-2-15,1 0 1 0,17-2-1 16,12 5-1-16,-2 2 0 0,1 2 1 15,-3 0-1-15,0 3 0 0,0 7 0 16,-4 3-1-16,-12 1 0 0,-7 1 1 0,-9 5-1 16,2 3 1-1,2 3 0-15,-10 2 0 0,-10 0-1 0,-12 2 0 0,-16-1 0 16,-9-3 1-16,-17-5 0 0,-16-3 0 16,-10 1 0-1,-16-5 1-15,-3 2-7 0,-2-2-3 0,-11 0 2 0,-3-2-1 16,-12-5 8-1,-17 3 0-15,-14 1 0 0,-28-6-1 0,-16 4 1 16,-16-8-3-16,-25-1-1 0,-9 0-2 16,-6-2-2-16,-21 0 4 0,-8 2-1 15,-4 1 1-15,6 3 0 0,19 4 3 0,7 1 2 16,9 0 12-16,1 3 2 0,11 2 1 16,18 0-2-16,9 0-4 0,11 0-3 15,12 2 1-15,14-2-3 0,20 0-1 16,18 1 1-16,10-1-1 0,13 0 3 0,6 0 0 0,6 0 3 15,0 0-1-15,0 0 0 0,0 0-1 16,0 0-1-16,2 0-2 0,0 0-1 16,-2 0-2-16,2 0-5 0,-2-1-9 15,0-1-11-15,1 2-10 16,-1-2-25-16,0 2-8 16,0-2-4-16,0-8-22 0,-3 3-11 0,-3-2-1 15,-4-5 43-15</inkml:trace>
  <inkml:trace contextRef="#ctx1" brushRef="#br0" timeOffset="25487.03">8690 4437 1685 0,'0'0'45'0,"-6"0"-27"0,6 0 3 0,0-2 9 0,0 0 7 0,2 2 26 0,2-2 15 0,-3-5 13 16,1 0 21-16,11-7-6 0,1-2-15 0,3-11-24 0,5-1-25 0,-1-4-13 0,0-2-5 15,4 9-1-15,4 1-2 0,-1 6-7 16,0 6-10-16,1-1-6 16,3 13-11-16,3 4 2 0,2 10 1 0,0 11-2 15,6 10 4-15,0 15-17 0,-4 7-12 0,-2 6-2 16,-5 6-14-16,-7 1 9 0,-9-8 9 15,-13-6-3-15,-8-1 9 0,-9 2 4 16,-8-9 6-16,-1 0 12 0,-7-4 7 16,-4-3 2-16,-3-4 0 0,-5-3-2 15,-3-9 0-15,1-4 0 0,0-2 0 16,-6-10 1-16,7 0 2 0,4-7 0 0,0-2 3 16,4-4 9-16,-4-6 13 15,0-4 11-15,-4-4 3 0,4-5 0 0,2 2-3 16,2-6-8-16,12 7-2 0,1 1-4 15,13 7 1-15,2 4 2 0,7 5 10 16,0-4 9-16,7 3-9 16,8 3-14-16,6 1-15 0,16 0-18 0,8 0 0 0,11 5 4 15,10 4 3-15,1 0 1 0,9 5 1 16,4 3 0-16,7 7 0 0,0 2 1 16,2 4-2-16,-2-1-1 15,-11-5-2-15,-2-6 1 0,-21-7 1 0,-12-6 2 16,-9-5-6-16,-11 0-14 0,-3-5-42 15,2-6-55-15,6-7 478 0,1-10-305 16</inkml:trace>
  <inkml:trace contextRef="#ctx1" brushRef="#br0" timeOffset="26160.23">10741 3722 1792 0,'-27'5'50'0,"3"6"-31"0,-7-2 0 0,5 3 5 0,-4-1 12 0,-4 1 18 0,2 1 13 15,-12-4-2-15,1 1-3 0,-1 1-14 0,-13-6-15 16,-7 2-12-16,-10-3-13 0,-9-2-6 0,1 1-1 16,0 1 0-16,10 3 0 0,10 0 1 15,7 0-1-15,9 0 1 0,3 4-1 16,9-1-1-16,6 4 0 0,9 1-1 16,3-1-3-1,0 0 0-15,5 0 1 0,0 0 2 0,6 2 3 0,3 0 1 16,0 0 1-16,4 0 0 0,-2-3 0 15,4-1 0-15,-1 0-1 0,3 3-2 0,-5-1 0 16,7 2-1-16,-1 5 0 16,-4 0 1-16,1 6-1 15,1-6 0-15,0 6 1 0,2-1 0 16,-1 3 1-16,1-1-1 16,-2 1 2-16,-1-5 1 0,-3 1 0 0,-1-4 1 0,0-5-1 0,0-3-1 15,-3-6-1-15,3-4 0 0,0-3-1 16,0 0 11-16,0 0 11 0,2 0 18 0,1-5 11 15,3 2 5-15,-6-5-7 0,3 1-23 16,11-5-9 0,8-4-15-16,15 0-4 0,11-7 1 15,8 5-10-15,14 2 1 0,2 4-1 0,10 12 2 16,-6 2 9-16,-1 12 0 0,-8 4 1 0,-9 5-2 16,-3 5 0-1,-9 2-3-15,-5 2 1 0,-11 7 0 0,-7-2-2 0,-8 6 0 0,-15 1-1 16,-15 6 4-16,-18 1 4 15,-20 2 7 1,-22 1 4-16,-19-10 2 0,-21-7-1 0,-7-1-1 0,3-12-4 0,7-8-6 31,22-8-1-31,10-1 0 0,21-7-3 0,13 1-15 0,20-1-37 0,10-5-84 0,7-2 492 32,11-7-307-32</inkml:trace>
  <inkml:trace contextRef="#ctx1" brushRef="#br0" timeOffset="58490.8">8431 8729 1352 0,'17'2'1037'31,"-15"-2"-1002"-15,0 5-40-1,2 2-4-15,1 0 5 0,2 11 2 16,2 5 3-16,1 9 7 0,-1 7 4 16,4 11 4-16,1 8 3 0,0 11-3 0,2 4 0 15,-2 7-1-15,-1-8 1 0,1 5 3 16,-2-5-1-16,1-4-2 16,-1-3-6-16,-3-1-6 0,2-5-3 15,1-1 1-15,-3-1-1 0,2-7 0 0,-3-6 0 16,-2-7 0-16,-3-7-1 0,1-7-13 0,-10-10-14 15,3-4-15-15,-2-6-41 16,-4-3-45-16,5 0-23 0,-6-2-268 16,-5-3 265-16</inkml:trace>
  <inkml:trace contextRef="#ctx1" brushRef="#br0" timeOffset="59236.52">9152 8952 1113 0,'-1'-5'387'0,"1"21"42"0,-4-18-76 0,9 8-424 0,-5-26 155 16,-1 15-10-16,-3 1-17 0,2-3-10 16,-3-5-10-16,5-3-20 0,-2 0-10 0,2 0 3 15,0 3-2 1,4-4 0-16,5 2 6 0,-2-2 0 0,7-5 0 0,0-1 0 16,2-3-4-1,0 6-2-15,3-4 0 16,5 5-2-16,6 4-2 0,5-2-3 15,-5 0-2-15,4 4-3 0,-2-3 0 0,-4 7-6 16,6 2-6-16,-6 6-3 0,2 0-12 16,2 6-6-16,2 6-3 0,5 11-5 15,0 5 3-15,4 3-13 0,-8 2 6 16,-3 8 7-16,-2 3 10 0,-3 11 23 16,-2-5 5-16,-8 3 0 0,-6-5-1 0,-9-4 1 15,-6-3-1-15,-12-7 0 0,-7 0 3 16,-5-8 1-16,-8-5 7 0,-4-1 16 15,-5-1 18-15,1-4 13 0,1-3 10 16,3-8 1-16,8 1-11 0,5-3-10 16,4-2-11-16,9-2-11 0,7-2 8 15,5 3 7-15,4-7 0 0,10 1-4 0,11-2-19 16,7 1-12-16,16-5-4 0,6 1-3 16,6 1-3-16,8 6-1 15,7 3-1-15,3 2 3 0,9 5 5 0,0 6 3 16,-2 9-1-16,-10 6-2 0,-11 11-1 15,-3 4-3-15,-6 7 3 0,-11 2 6 16,1 3 8-16,-13-2 11 0,-12-1 2 16,-7-4-3-16,-19 0-5 0,-9 4-7 15,-12-2 2-15,-11-2 5 0,-7-2 7 0,0-1 12 16,-12-6 7-16,2-3 9 16,-10-4 1-16,-4-7-8 0,4-9-7 15,3-2-16-15,5-8-7 0,11-2-5 0,6-2-4 16,8-4-2-16,11-1 0 0,9-1-3 15,3-1-24-15,8 0-60 0,3 2-100 16,12-9-527-16,9-15 448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3:18:29.4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17574 8656 869 0,'-3'-3'128'0,"-1"1"196"0,1 0-258 16,-1 0-13-16,4 1-2 0,-3 1-1 0,3 0 5 0,0 0 12 0,0 0 10 0,0 0 6 0,0 0-2 0,3 0-9 0,-3 0-11 0,2-2-8 16,5-5-16-16,0 0-14 0,6-2-11 15,4-2-10-15,12-5 5 0,6 2-1 16,8-4 0-16,1 2-1 16,-3 2-3-16,-2 2 2 0,-4 1 4 0,-1 2 4 0,0-3 0 15,3 8-1-15,4-3-5 0,5 5-6 16,-2 4-3-16,0 9-4 15,3 10-5-15,2 11-1 0,1 7 0 16,-1 14-1-16,1 4 6 0,-7 7 0 0,-8 1-3 0,-5 3-1 16,-7 4-3-16,-10 3 2 15,-10 10 7-15,-5-3 2 0,-12-3-2 16,-7-8-4-16,-11-10-3 0,-7-3 2 0,-9-3 4 16,-7-4 4-16,-3-1 3 0,-4-4-3 15,1-3-2-15,3-1 1 0,1-1-1 16,2 0 3-16,7 0 2 0,0 1 1 0</inkml:trace>
  <inkml:trace contextRef="#ctx0" brushRef="#br0" timeOffset="1941.79">17707 9935 2084 0,'66'1'123'0,"-66"-1"-125"16,4 7 24-16,-54-7-29 0,59 4 4 16,3 5 9-16,-7-2-2 0,4 2 5 15,-2 3 3-15,1 2 2 0,-1 1 1 16,-4 4-5-16,4 8-5 0,-1-1-3 16,-1 4-2-16,0 2-2 15,1 7-1-15,2-1-1 0,5 6 2 0,-3 0-1 16,6 4 2-16,-1-2-1 15,-1 2 1-15,4 2 1 0,-4-4 0 16,2-2 0-16,-2-1 0 0,4 1 0 16,6-3-1-16,8 3-2 0,6-3 1 0,-1-6 1 15,4-3 1-15,1-5 0 0,-1-4 0 0,1-5 0 16,5-1 0-16,-1 5-1 0,3-6-3 16,-1 3-1-16,4 8-1 0,-8-1-1 15,2 4 0-15,-9-1 0 0,-3 3 0 16,-7 3 3-16,-8-1 1 0,-5 10 2 0,-3 2 1 15,-8 8 1-15,-6 2 1 0,-8 5 0 16,-5 6 0-16,-14-3-1 0,-4 3-1 16,-1 4-2-16,-13-4-3 0,-5 3-1 15,0 4-2 1,-8 4 0-16,5-2-1 0,6 8-4 16,0-10 0-16,4 1 1 0,6-3 5 0,-1 4 4 0,5 2 2 15,10 6 0-15,6-6 0 0,8 3-3 0,5-1 0 31,7 2-1-31,5-4-1 0,2 0 0 16,4-11 3-16,1-1 1 0,6-4 1 0,5 3 1 16,-2-6 1-16,2-1 2 0,0-1 0 0,0-5 1 0,-3-3 0 15,-1-3 0-15,-3-5-2 16,-7-5 7-16,-2-1 2 16,-1-3 1-16,-5 0 3 0,3 7 1 15,-4 5 5-15,-4 13 1 0,1 7 2 16,-3 8-5-16,-1 8-6 0,-1-5-4 15,-7-3-4-15,-8-1-5 0,-3-3-4 16,-12-5-7-16,-15 8 16 0,-7-1 42 16,-14-1 23-16,-19-11 7 0,-6-10-16 0,-11-9-42 15,-12-14-16-15,-9-6-4 0,-6-12-85 16,-15-7-478-16,-3-14 377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3:18:53.2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18688 6110 1390 0,'73'-76'492'15,"-66"65"-497"-15,0 4 1 16,-4-2 5-16,1 6 5 0,3-2 9 16,-4 1 8-16,1 0 11 0,0 4 9 15,-4-1 7-15,0 1 6 0,0-2 2 16,1-2 1-16,-1 4-4 0,0-1-8 0,0-1-6 16,2 0-6-16,-2 0-3 0,0 0-2 15,0 2-5-15,0-1-6 16,0-3-4-16,0 2-4 0,0 1-3 15,0-1-2-15,0 2-2 0,0-2-1 16,0 2-2-16,0-2-1 0,-9 1-1 16,4 1 0-16,1-2-1 0,1 2 2 15,-8-4 0-15,1 4 3 0,-5 4 3 0,-2-1 3 16,2-1 2-16,-4 0 2 0,-2 0-3 16,-6-2-1-16,1 0-2 0,-6 0-1 15,-2 0-1-15,-3-4-2 0,-2 2 3 16,1-5 7-16,3 2 7 0,0 0 5 15,-4-4-1-15,1 0-6 0,-3 2-7 16,1 3-4-16,2-5-3 0,-1 4-2 16,-3-4-2-16,-1 6 0 0,-1-6 0 0,-4 3 0 15,2 1 0-15,-4 2-1 0,-5-1 1 16,-5 4 0-16,-7 0 0 0,3 0 0 16,-3 2 0-16,6 1 0 0,-3 4-1 15,-3-1 1-15,-2 3 0 0,0-6 0 0,-2 6 0 0,-7-4 0 16,-7 1 1-1,-6-1-1-15,-8-3 0 0,-2-2 1 0,-14 0-1 0,-1 0 1 16,-4-7-1 0,-4 0 0-16,-4-1 0 0,-5 3 0 15,7 2-1-15,6-3 1 0,-4 5 0 16,3-1 0-16,-7 2 1 0,-3 0-1 0,5 0 1 16,7 3 0-16,-1 1-1 0,-1-2 0 15,1-2-2-15,-10-2 2 0,-3-2-3 0,7 1 18 0,-12-3 8 16,-2-1 2-1,-4 0 5-15,-4-5-18 0,4 1-5 0,-1-3-2 16,-6 2 10-16,-2-3 13 0,-1 1 16 0,10 4 7 16,4-5-10-16,11 3-13 15,5 1-16-15,17 6-8 0,12-2-2 0,10 2 0 16,12-2 0-16,11 3 2 0,5 0 0 16,11-3 3-1,9 7 2-15,3-5 3 0,9 5 5 16,6-4 4-16,-1 4 1 0,11 2-1 0,4 0-6 0,5-2-6 0,0 0-5 15,-2 2-3 1,9-2-4-16,-3-4-23 0,-1 2-46 16,5 1-64-16,0-8-120 0,24-9 138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2:36:06.0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6274 10269 0,'-141'0'0,"-156"-36"0,-18-35 0,58-22 0</inkml:trace>
  <inkml:trace contextRef="#ctx0" brushRef="#br0" timeOffset="1764.72">22121 8141 0,'0'0'0,"0"0"0,0 0 0,0 0 0,0 0 16,0 0-16,0 0 15,0 0-15,0 0 16,0 0-16,0 0 15,0 0 1,0 0-16,0 0 0,-5-49 16,-13 36-1,-4-5-15,-9 1 0,-9 3 16,-13 1-16,-13 4 16,-18 5-16,-1-1 15,-8 1 1,5-5-16,-19 5 15,-8-1-15,-27 1 16,5-1-16,13-4 16,-5 1-16,9-1 15,-21 4-15,-19 1 16,5-5-16,22 0 16,-5 0-1,-8 9-15,-27 5 0,18-1 16,22-4-1,0 5-15,-13 3 16,-23 1-16,19 0 16,17-4-16,9-1 15,-27 0 1,-13 1-16,13-1 16,9 1-16,23-5 15,-19 0-15,-21 4 16,-5-4-16,9 0 15,13 0-15,-13 0 0,-14 5 32,-8 4-32,31-5 0,8 0 15,1 5 1,-32 0-16,10 0 0,13-9 16,17-4-16,-26-1 15,-9 1 1,-18-5-16,23-4 15,-5 4-15,-36 0 16,10 0-16,8-4 0,5 4 16,-14 0-16,-9 0 15,28-4 1,12-1 0,-22 1-16,18 4 15,9 5-15,13 4 0,9 0 16,0 4-1,-8 1-15,-6-1 16,-8 5-16,22 0 0,-13 0 16,-14 0-1,5-1-15,13-3 0,23-1 32,3 1-32,-21 4 15,0-1-15,-5 1 16,9-4-16,9-1 15,-5 1-15,-8-5 16,-18 0-16,-5 0 16,14-5-16,-9-4 15,8-4 1,5 0-16,14-1 16,26 1-16,18 0 15,8 0-15,5-5 16,9 0-16,-9 0 15,14 1-15,4 3 16,22 1-16,-9 0 16,18-1-16,-23 1 15,-8-9-15,-49-22 16,-26-23 0</inkml:trace>
  <inkml:trace contextRef="#ctx0" brushRef="#br0" timeOffset="9297.29">9284 17844 0,'0'0'0,"0"0"0,0 0 0,0 0 0,0 0 16,0 0-16,0 0 0,0 0 0,0 0 0,0 0 0,44-4 0,-44 4 0,5 0 0,-5 0 0,0 0 0,0 0 0,0 0 0,0 0 0,0 0 0,0 0 15,0 0-15,-102 4 16,18 5-16,-36 4 16,-22 5-16,-4-5 15,17 0-15,-4 1 16,-4-5-16,17-5 15,-8 5-15,8-9 16,5-5 0,0 1-16,-14 0 15,-13 4-15,0-5 16,5 1-16,-5-1 16,-17 1-16,-23 4 15,18-5-15,-18 1 16,-4 0-16,-18-5 15,0-5-15,-13 1 16,-27-9-16,-17-9 16,-27 0-16,-18-13 15,4-1-15,-30-4 16,17-8 0,-17-1-16,26 1 15,49 3-15,-5 1 16,63 9-16,26 4 15,31 5-15,22-1 16,18 5-16,32 9 16,16 4-1,23 5-15,0 4 16,18 0-16,-5 0 0,5 5 16,13-1-16,0 1 15,0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2:39:31.65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4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2T22:42:53.299"/>
    </inkml:context>
  </inkml:definitions>
  <inkml:trace contextRef="#ctx0" brushRef="#br0">6071 9307 0,'0'0'0,"0"0"0,0 0 0,0 0 0,0 0 0,0 0 0,0 0 0,0 0 0,0 0 0,0 0 0,-45-4 0,14-1 0,-22 1 0,-9-1 0,-22 5 0,0 0 0,-5 0 0,-13 0 0,-27-4 0,-30 4 15,-23-9-15,18 0 16,-35-4-16,-14-1 16,5-3-1,8-1-15,-4 0 0,-13-8 16,18 4-16,12 4 15,10 4 1,-18-3-16,31 3 0,4 1 16,5 13-1,13 0 1,23 0-16,17 0 16,27 0-1,4 0-15,17 5 16,19-5-16,8 0 15,5 0-15,4 0 16,5 0-16,-18-5 16</inkml:trace>
  <inkml:trace contextRef="#ctx0" brushRef="#br0" timeOffset="1102.17">11598 9280 0,'0'0'0,"0"0"0,0 0 0,0 0 0,0 0 16,0 0-1,0 0-15,0 0 16,0 0-16,0 0 16,0 0-16,0 0 15,-40-44-15,5 31 16,-5-1 0,-22 1-16,-36 4 0,-30 0 15,8 1 1,-18 3-16,-12 1 15,-23-1-15,-27-4 16,14 5-16,-4 4 16,-14-4-16,-9 4 15,27 0-15,-5 4 16,1-4-16,-10-4 16,27 4-16,-13 4 15,0-4-15,-5-9 16,19-4-16,-1-1 15,4 1 1,5-5-16,22-4 16,14 5-16,39 3 15,18 5-15,23 1 16,8 3-16,13 1 16,9-1-16,5 1 15,0 4-15,13 0 16,-5 0-1</inkml:trace>
  <inkml:trace contextRef="#ctx0" brushRef="#br0" timeOffset="16606.66">7152 10716 0,'0'0'0,"0"0"0,0 0 0,0 0 15,0 0-15,0 0 0,0 0 0,0 0 0,0 0 0,0 0 0,0 0 16,0 0-16,0 0 0,0 0 0,0 0 0,0 0 0,0 0 0,0 0 0,0 0 0,0 0 0,0 0 16,0 0-1,0 0-15,0 0 16,-71-22-1,40 22-15,-13 0 0,-23 5 16,-4-1 0,-17 5-16,-5-5 15,-18 5-15,-4-4 16,-1-1-16,1-4 16,-31 0-16,-36-9 15,0-8-15,-4 3 16,-27-8-16,10-9 0,16 0 15,10 0 1,-22-4 0,8-1-16,23 1 15,12 4 1,-3-5-16,-18 5 16,21 5-1,6-1-15,12 5 0,23 0 16,0 4-16,26 5 15,32 8-15,12 1 16,5 4-16,18-5 16,-4 1-16,3 4 15,19-5-15,-14 5 16,-4-4 0,4 0-16,-8-1 15,8 1-15,-9-1 16,14 1-16,-18-5 15,-13 5-15,-9-1 16</inkml:trace>
  <inkml:trace contextRef="#ctx0" brushRef="#br0" timeOffset="24319.36">14497 10557 0,'0'0'0,"0"0"0,0 0 0,0 0 0,0 0 0,0 0 0,0 0 0,0 0 0,44 0 0,-44 0 0,0 0 0,0 0 0,0 0 0,0 0 0,0 0 0,0 0 0,0 0 0,0 0 0,0 0 0,0 0 0,0 0 0,0 0 0,0 0 0,0 0 0,0 0 0,0 0 0,0 0 15,0 0 1,0 4-16,0-4 0,0 5 0,0-5 31,0 4-15,0-4-16,0 0 15,0 0-15,0 0 16,0 0-16,0 0 16,-133 45-16,62-37 15,-31 1 1,5-4-16,4-5 0,8-5 15,-12-4-15,-18 1 16,-1-1-16,-17 0 16,9 0-16,31 0 15,5 9 1,17 0-16,0 5 16,-27 3-16,-8-3 15,-5-1-15,9 1 16,0-5-16,18 4 15,-22 1-15,-10 3 16,-21-8-16,4 0 16,4-4-16,1 4 15,-5 0-15,-9 4 16,-4-4 0,13-4-16,-5 4 0,23 0 15,0 0-15,-18 0 16,4-4-16,14-1 15,9-4 1,-5 0-16,13 5 16,5 0-16,-22-1 15,0-4-15,0-4 16,17 0-16,-4-1 16,5 10-16,21-5 15,1 5-15,4-1 16,13 1-1,1-1-15,26 1 0,-14 4 16,19 0 0,8 0-1,9 0-15,-9 0 0,5 0 16,13 0-16,-9 0 16,9-5-16,-4 1 15,4 0-15</inkml:trace>
  <inkml:trace contextRef="#ctx1" brushRef="#br0">29853 5268 1865 0,'2'0'72'0,"1"0"-12"0,-3 0-3 0,-2 2-23 0,1 0-7 0,-6 3-4 0,-4 2-4 0,4 0-1 15,-4 4 2-15,-1-1 1 0,-1-3 3 0,1 4 2 16,-2 0-1-1,1-6-3-15,-1 4-4 0,0-4-3 16,2 2-4-16,-3-3-2 0,5-1-3 0,-4 5-3 0,-1-5 0 16,1 1-2-16,-2 3 1 15,-7-4 0-15,0-1-1 0,0 3 0 16,5 2 0-16,-5-3-1 0,4 5 3 16,-6-4 1-16,-2 6 0 0,-1-6-1 15,-2 4-2-15,-2 0-1 0,5-4 2 16,-1 4 1-16,-2 0 1 0,-2-4 0 0,-5 2-2 0,5 0-2 15,0 1-1-15,-5-1-1 0,1 0 0 16,-3-7 1-16,0 3 1 0,2 3 0 16,-6-1 0-16,-5-5 0 0,4 3 0 15,2-1 0-15,3 0 1 0,1-2-1 16,5 5 1-16,-6-5 0 16,-2 2 0-16,-5 0 1 0,0-2-2 15,0 3 1-15,-4-3-1 0,7 7 0 0,-8-5 0 0,3 4 0 16,0-3-1-16,0-3 0 0,-1 5 1 15,-3-3-1-15,-4 0 1 0,-3-2 0 16,-5-2 0-16,2-1 0 0,0-3 1 16,-11 3-1-1,2-1 0-15,-3 2 0 0,-8-3 1 0,8 3-1 0,0 2 0 0,-3-1 0 32,3-1 0-32,-4 2 0 0,-4-2 0 0,-3 2 1 15,2 0-1-15,1 0 0 0,1 0 0 16,3 0-1-16,-2 2 1 0,4 0 0 15,1-2 0-15,-10-2 0 16,-11 0 0-16,-3-3 0 0,-6 3 0 16,4-2 0-16,11 4 0 0,-2-1 0 0,-2-1 0 15,-4 2 0-15,-6-5 0 0,1 5 1 16,2-2-1-16,0 0 0 0,3 2 0 16,2-4 0-16,-3 3 0 0,-6 1 0 15,-17 0 1-15,-14-2 0 0,-1 2 0 0,8-5 0 16,15 3-1-16,-1 0 0 0,1 0-1 15,-4 1 1-15,-8-1 0 0,5-4 1 0,-5-1-1 0,-12-2 2 16,-7 2-1-16,-8-3 0 0,-1 1 0 16,16 0-1-16,5 2 0 0,1 0 1 15,10 0-1-15,0 0 0 0,15 3 0 16,19-5 0-16,8 6 0 16,16-4 0-16,2 1 0 0,12-1 2 15,6 2-10-15,14 1 65 0,5 3 32 0,14-5 19 16,4 3 17-16,7 3-64 0,0 0-27 0,-1-2-18 15,1 0-3-15,0 2 0 0,0-2 3 16,0-1-5-16,0 1-8 0,5-5-28 16,-2-4-37-16,5 1-26 0,4-10-80 15,4-10-489-15,7-16 437 0</inkml:trace>
  <inkml:trace contextRef="#ctx1" brushRef="#br0" timeOffset="7969.58">12144 5373 1678 0,'-16'-2'87'0,"1"0"11"0,5 2-6 0,3 0-21 0,1 2-5 0,3-2-5 16,-3 2-7-16,5-2-11 0,-5 3-11 15,-1-1-9-15,-2 2-6 0,-3-3-3 16,-2 1 1-16,-6-2 3 0,-3 2 0 16,-7-2-2-16,-5 0-2 0,-3-2-4 0,-13 0-3 15,-11-3-1-15,-14 0-3 0,-16 1-2 16,-11-3 2-16,-16 3 8 0,-11 1 4 16,-17-2 1-16,-18 1-1 0,-1 1-10 15,-10-5-4-15,13 0-3 0,-2-3-6 0,0-1 0 16,4-3 0-16,3 3 2 0,-1-2 5 15,4 3 2-15,8-1 0 0,-9-2 1 16,14 3 1-16,16 0 1 0,9 2 0 16,9-1 0-1,7 4 1-15,5-1 1 0,8 4-1 0,13-1 1 0,10 1-1 16,8-1-1-16,7 2 0 16,6 2 0-16,1 2-1 0,6 0 0 15,0 0 0-15,0 1-2 0,1-1 2 16,1 0-2-16,3 1 0 0,5 4 1 0,6-5 1 15,3 0-13-15,6 3-16 0,-1 1-24 0,3-3-50 16,4-3-39-16,6 0 218 0,0 0-100 16</inkml:trace>
  <inkml:trace contextRef="#ctx1" brushRef="#br0" timeOffset="8715.66">18406 5548 1702 0,'0'0'91'0,"0"0"18"0,0 2-23 0,0 0-51 0,0 1-16 0,-2-1-20 0,0-2-6 0,-1 0 0 0,1 2 0 0,-7-2 4 15,-3 7 1-15,-6 2 2 0,-7 0 2 16,-7-2 4-16,-1 3 5 0,-10-3 6 16,1 6 0-16,-8-4 6 0,-3-4 1 15,-4 4 4-15,-10-2 2 0,-3 2-5 0,-9-7-5 16,-15-2-5-16,-7-6-3 16,-13-4 1-16,-5-3 11 0,-3-3-1 0,-16 0-2 15,-9-8-3-15,-9-3-10 0,-6 6-1 16,4-4 9-16,1 4 11 0,2-2 0 15,5 5-2-15,8 2-9 0,23 3-12 16,7 3-1-16,24 3-2 0,13-2-1 0,-1 0 1 16,21 2 0-16,-2 0 0 15,15 0 1-15,6 3 1 0,8-5 0 16,5 6 2-16,7-3 0 0,3 3 8 0,6 1 8 16,7 2 2-16,-1 0 0 0,-1 0-7 15,0 0-10-15,0 0-4 0,2 0-1 16,-2 0 0-16,-1 0-1 0,1 0-5 15,-10-2-16-15,6 2-29 0,3 2-43 0,-4 2-29 16,0-3 160-16,-6 5-59 0</inkml:trace>
  <inkml:trace contextRef="#ctx1" brushRef="#br0" timeOffset="25882.58">7168 10413 1789 0,'-1'-5'60'16,"-1"1"-16"-16,-2-3-5 0,-1 6-13 0,3-1-2 0,-3 2 1 0,3 2 4 0,2-4 8 0,0 2 8 16,-3 0 5-16,3 0 1 0,0 0-5 0,-2 0-8 0,2 0-8 0,0 0-6 31,0 0 2-31,-4-4 2 0,-1 4 3 0,-4-2-1 16,-2 4-3-16,-3 0 0 0,-7 0 2 0,-6 0 0 0,-3 1 0 15,-4 1-4-15,-12-1-6 16,-1 1-5-16,-8-1-5 0,-6-3-4 15,-3 0-4-15,-5-1-1 0,-5-3 0 16,-4-1-1-16,-9-4 0 0,-9-2 0 0,-3 2 1 31,-9-1 0-31,0 1 1 0,1 2 1 0,-1 0 0 16,0-2-1-16,-2 2 0 0,-11 3-1 16,-3 1 1-16,-2-5 1 0,-8 0 0 15,-6-5-1-15,-1 3 0 0,-4 4-1 16,9-3 0-16,10 4 0 0,5-4 1 15,2 2-1-15,8 0 1 0,-6 2 2 16,3-4 0-16,6 2 40 0,-2-6 13 0,-3 1-1 16,4 1-2-16,3-1-37 0,12 3-10 15,12-2 16-15,6 2 9 0,9 2 2 16,5 0-1-16,10 2-14 0,10 0-11 16,6-1-3-16,1 1-2 0,3 1-2 15,2-1 1-15,3 0 0 0,2 3-1 16,6 2 2-16,-1-2 1 0,4 2-1 15,4-3 1-15,1 3 0 0,3 0-1 0,2 0 0 16,1 0-1-16,1 3 0 0,4-3-1 16,-1 0 3-16,-1 0-15 0,0 0-27 15,2 0-42-15,-2 0-54 0,-10-5-53 16,-1-2 98-16</inkml:trace>
  <inkml:trace contextRef="#ctx1" brushRef="#br0" timeOffset="28107.28">14550 10504 1494 0,'24'30'347'15,"-17"0"-344"-15,-10-32 18 0,3 6-4 0,-2-4 2 0,2 2 6 16,-2-1 2-16,-3 1 0 0,2 3 0 16,-3-3-2-16,1-2-4 0,-2 2 0 0,1 2-2 15,-1 1-4-15,-3-2-4 16,1-1-2-16,-4 3-1 0,-1 3 0 0,-2 0 2 15,2 1 1-15,-4 2 8 16,-5 1 5-16,-1-3 2 0,-5 4-3 16,-5-1-7-16,-6-1-8 0,-3-4-3 0,-3 2-3 15,2-1-2-15,-6 1 1 0,-3 0 0 0,-4-5 0 16,-14 1 0-16,0 2-1 0,-1-5-2 16,-3 3-1-16,-3 1 0 0,0-1 1 15,-9 0 0-15,-5 2 3 0,-13-3 4 16,-10-2 0-16,-7 3-1 0,-13-5 0 15,6-4-4-15,-3 3-1 0,1-3-1 16,-2 2 1-16,-5 1-2 0,1-1 2 0,4-2 0 16,-1 4 1-16,-6-3-6 15,-20-1 77-15,-15-3 10 0,1 0-3 0,12 3 7 16,21-3-79-16,22 7-9 0,12 2 1 16,6 3 1-16,6-3 0 15,2-2 1-15,8 0 0 0,13 0 0 0,1 0 1 16,10 0 0-16,8-2 1 15,12-3 0-15,11 2 2 0,11-1 1 0,5 2-2 0,1-3 14 16,3 3 9-16,-1 0 4 0,2 1 4 16,0-1-11-16,2 0-11 15,-2-2-6-15,4-1-1 0,-4 3-3 0,4 1 0 16,-2-1-1-16,0 0-1 0,1-1 2 16,3 3-1-16,-3 0-1 0,1-2 1 15,1 2 1-15,-1 0-1 0,5 0 2 0,0 0 0 16,0 0-2-1,0 0 1-15,-2 0-10 0,-1 0-24 0,3 0-34 16,0 0-48-16,-6-4-42 16,-6 2-2-16,-9-8 74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2:43:37.5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3253 10812 1441 0,'9'2'163'0,"-9"-2"-36"0,0 0-103 0,0-4-13 0,-5 4-1 0,9-1 2 16,3-1 4-16,-4 2 7 0,8-2 7 0,-1 2 5 0,5 0 3 15,-1 0 3 1,5 2 4-16,-3 0-1 0,2-1-3 0,-2 1-6 16,-2 0-9-16,-5-2-9 15,-2 4-5-15,2-4-1 0,-4 5-1 0,-5-5 1 16,2 2 4-16,-6-1-3 0,-1 1 1 16,-9 2-2-16,-6 1-4 0,-6-3 3 15,-11 1 4-15,-8 1 3 0,-3 1 2 16,-12-5-5-16,-4 0-3 0,-8 0 1 15,-5 0 3-15,-6 0 5 0,-4 0 7 0,-1 0-1 0,-10-2-3 16,-3-3-2-16,-4 0-5 0,4 3 4 16,2-7 5-16,7 4 3 0,3-2 0 15,8 0-2-15,3-2-4 0,7 2-1 0,5-4-2 16,9 2 1-16,8 2 0 0,10-2 0 16,5 2 1-1,11 5 1-15,3-5 2 0,6 6 2 16,5-1-2-16,9 2-4 0,-1 0-8 0,1 0-6 0,0 0-1 15,0 0-2-15,-4 2 0 0,4-2 0 16,0 0-1 0,0 1 0-16,0-1 0 0,0 2 0 15,5-2 3-15,2 0 4 0,6 0 4 16,10-2 2-16,5-1-2 0,17-1-4 0,6-5-6 16,13 6-2-16,9-6-1 0,6 4-1 0,-1 3-1 0,0 0 1 15,4 2-1 1,1 2 2-16,6 0 2 0,7 3-1 15,3 4 1-15,-2-4 1 0,1 4-2 16,-6-4 1-16,-10 4-1 0,-6-2-1 0,-9 0 1 16,-8-3 0-16,-4-1 0 0,-11-1 0 15,-7 2 2-15,-3-4-3 0,-16 0 1 0,-6 0 0 0,-5-6 3 16,-1 5 2 0,-6 1 1-16,0 0-2 0,0 0-2 15,-6-4-3-15,3 1-3 0,-6-5 0 16,2 5 0-16,-2-1-1 0,-3-3 1 15,1 4 2-15,-3-1-2 0,-4-5-3 0,6 4-7 16,-1-4-14-16,-1 2-19 16,3-4-26-16,2 1-27 0,2-1-93 15,-1-3-24-15,0-6 107 0</inkml:trace>
  <inkml:trace contextRef="#ctx0" brushRef="#br0" timeOffset="3141.13">9839 10420 1478 0,'5'7'89'16,"0"2"18"-16,1-5-26 0,-1 1-49 0,-2-1-10 0,6 1-6 0,-3 2 1 0,4 6 2 0,-6-8 8 15,1 0 9-15,0 4 6 0,-5-9 5 0,2 5 1 0,-2-3-3 0,0 4-8 0,0-6-12 0,0 1-13 16,-2 1-8-16,-6 2-4 16,4 1 3-16,-5-3 1 0,2 5 4 15,-7 0 3-15,1-4 5 0,-1 3 1 0,2 1-1 0,-2-2-2 16,-2 4-2-16,-2-4 0 0,-2 4 5 16,3-2 5-16,-3 0 3 15,-1 0 0-15,0 1-4 0,-8-1-5 0,3 2 0 16,-3-2 5-16,-3 0 6 0,2-2 3 0,-9 2-1 15,4-3-4-15,-8 5-5 16,-6-6-5-16,3 4-5 0,1 0-5 0,-1-3-2 16,2 3-4-16,1-4-2 0,-8 1-1 15,1 0 2-15,0 3 0 0,-3-7 1 16,2 3 1 0,5 1-1-16,-4-3 1 0,-1 5 0 0,-6-3-1 0,-5 1 1 15,-5 1 0-15,1-3 0 0,-10-2 2 0,-9 0-1 16,-2 0 3-16,-5 0 1 0,-1-5 2 15,1-1 1-15,-4 5-3 0,1-3-5 16,-6-1 26-16,-1-1 7 0,-2 1 1 16,-3-2 7-16,1 3-29 15,-2-4-8-15,3 4-1 0,3 2-1 0,4-1-1 16,-3-4 9 0,0 3 9-16,-4-7-1 0,-1 4 1 15,1-5-10-15,4-2-7 0,9 5-2 16,0-4 0-16,12 6 1 0,7-3-1 15,6 3 1-15,8-2 1 0,4-2-1 0,0 4 1 16,4-5 0-16,1 3-1 0,11 2 1 16,-3 0 0-16,5 1-1 0,3 3 1 15,4-3 0-15,5 1 0 0,-2 3 1 16,1-7 9-16,3 8 5 0,-7-3 2 0,3-3 0 0,9 7-9 0,-3-2-6 16,9 2 0-1,-1 0-3-15,4 0 0 0,-7 0 1 0,6 0-2 0,3 2 2 16,-2-4-1-1,7 2 1-15,2 0-1 0,-2 0 0 0,2 0-1 16,0 0-1-16,0 0-7 0,2 2-18 16,-7 2-18-16,5-4-28 15,0 0-43-15,-2 0-58 0,-2 3 403 16,1-1-219-16</inkml:trace>
  <inkml:trace contextRef="#ctx0" brushRef="#br0" timeOffset="51262.52">2094 12185 1491 0,'-2'-4'60'16,"-35"2"-34"-16,32-19 6 0,-1-7 16 0,4 26 9 0,2-2 30 0,0 4 15 0,0 0-7 0,0 0-11 15,0-2-12-15,0 2 1 0,0-1 5 16,0 1 3-16,2 0-12 0,4-6-17 16,1 5-16-16,1-3-17 0,8 1-5 15,4 1 0-15,8-4-8 16,1-1-4-16,4 2-2 0,5-2 0 15,-7-2-1-15,3 2 1 0,-2 3 0 16,-4-3 3-16,1 6 3 0,-6-1-2 16,-4 0 2-16,-3-5 1 0,-5 7 1 0,-4-5 6 15,-5 5 2-15,-2 0-9 0,-2-2-9 16,-3 2-8-16,-2-2-9 0,-2-1 3 16,-5 1 1-16,-13 0 0 0,-10 0 4 0,-13 2 3 15,-8-2 3-15,-3 1 2 0,3 1 3 16,10 0 0-16,13-2 1 15,13-2 3-15,8 3 1 0,5-1 6 0,7 4 17 16,2-2 10-16,0 0 12 0,2-2 5 0,2 2-6 16,3 0-10-16,-2-2-10 0,9 4-9 15,9-6-8-15,9 2-1 0,11 2-2 16,12-1-1-16,9 1-2 0,8 1-6 16,6 7-5-16,0 0-1 0,6 3-3 15,-6-4 2-15,-6 2 4 16,5-7 0-16,-5 8 4 0,-1-6 3 0,-7 1 0 15,-5 4 2-15,-12-7 3 16,-9 3 0-16,-10 1 1 0,-8-5-1 16,-12 3-5-16,-6-4-4 0,-2 0-13 0,-2 0-13 15,-5-2-10-15,-3 2 2 0,-10-2 6 0,-5 1 10 0,-10-8 1 16,-9 2-74 0,-17-16-85-16,-15-9 96 0</inkml:trace>
  <inkml:trace contextRef="#ctx0" brushRef="#br0" timeOffset="55380.31">5484 11952 1439 0,'-7'-3'102'0,"0"-1"38"0,1-1-44 0,5 3-52 0,1 2-18 0,0 0-9 0,0 4-6 0,1 1 3 0,1-5 5 0,-2 2 10 0,7 1 9 0,-5 1 5 0,2 3 7 0,4-7-1 0,1 5 7 0,7 4-5 15,7 0-8-15,6-2-9 0,11 7-12 16,7 4-11 0,6-2-3-16,5 7-3 0,3-4-2 0,2-3 0 0,7 6-1 15,-3-6-1-15,0 1 0 0,2 5 0 0,-5-6 0 16,-3 0 0-16,-1 0 1 16,-7-2 2-16,-7 0 7 0,-12-2 2 15,-13-5 5-15,-7 1-1 0,-12-7-9 0,-4 1-6 16,-12-2-7-1,-9-2-3-15,-21-7 7 0,-17-7 2 0,-20-1 6 16,-17-10 0 0,-10-1-3-16,-7-1 0 0,3 1-1 15,-3 0 0-15,9 5-1 0,3-2 0 0,5 4-1 16,15 3 3-16,8 4 7 0,17-1 7 16,7 1 8-16,15 2 8 0,18 3 3 0,4 2 8 15,14 3 4-15,7 3-8 16,7-3-15-16,18-5-18 0,18 6-11 15,14 4-6-15,19 1 4 0,13 11 1 0,0-6 3 16,10 5 3-16,-5 4 4 0,0 0 3 16,0 5-2-16,-14 1-3 0,-7-1 0 15,-13-2-3-15,-17-3 0 0,-11-2 4 16,-11-1 4-16,-14-4 7 0,-5-8 4 16,-9 3-2-16,-12-4-5 0,-9 0-2 0,-15 4 2 15,-13-4 4-15,-15-2 3 0,-18-5-5 16,-10-4-5-16,-6-3-6 0,-1 0 0 15,5-4-2-15,6 4 0 0,2 0 1 16,14-1-1-16,8 7 0 0,16-5 0 16,14 4 1-16,11-1-3 0,13 4-21 15,10-1-42-15,9 0-38 0,15-5 385 16,15-17-239-16</inkml:trace>
  <inkml:trace contextRef="#ctx0" brushRef="#br0" timeOffset="58495.78">10922 11888 1427 0,'0'-3'121'0,"3"3"89"0,-3 0-104 0,4 0-45 0,3-2-25 0,5-1-17 0,8 3-11 16,-1 0-1-16,6 1 1 0,5 3 0 0,-3 1-1 15,1 2 4-15,-1 0 7 0,0 0 8 16,6 4 7-16,-1 0-2 0,9-2-4 16,-4 3-7-16,9 4-8 0,2 4-3 0,9 1-3 15,3 5-2-15,9 3-3 0,13 4 0 16,-6 3-1-16,-1 1 1 16,-1 2 0-16,-5-2 0 0,-1-3 0 15,-6-6 0-15,-16-1 0 0,-13-11-2 0,-11-2-1 16,-15-7-1-16,-9 0 1 0,-10-7 2 15,-17-1 7-15,-19-8 5 0,-12-7 4 0,-20-4 1 16,-14-6-4 0,-14-3-1-16,-11-1 2 0,-10 0-2 15,0 2-1-15,10 3-1 0,12 2-1 0,3 1 3 0,12 7 3 16,-1-5 0-16,14 4 4 16,20 0 9-16,18 11 8 0,15-8 9 15,13 12 5-15,10-3-1 0,3-1 0 16,9 5-7-16,7-2-13 0,12 4-12 0,16 5-12 15,20 5-3-15,16 6-1 0,9 3 1 0,5 4-2 16,-2 0-1-16,0-2 2 16,-2 4 0-16,3 1 1 0,1 4 2 0,-4 2-4 15,-9-10 2-15,-11 1-1 0,-12-7-1 16,-19 0 0-16,-16-10-2 0,-9 1-6 16,-8-5 1-16,-6-4 0 15,-11 2-1-15,-7-4 4 0,-12-3 1 0,-18-8 1 0,-17-3 2 16,-20-9 2-16,-6-3-2 15,-8-4 1-15,1-5 0 0,8 1-2 0,5 4 2 16,7-3 0 0,9 10-1-16,-2-1 2 0,7-6 0 0,7 9 0 15,15 0-31-15,11 3-70 16,12-1-72-16,8 3 80 0</inkml:trace>
  <inkml:trace contextRef="#ctx0" brushRef="#br0" timeOffset="61261.32">8821 12130 2445 0,'78'5'-10'0,"-60"-2"4"0,-6 1 0 0,7 5-4 0,-6-6-9 0,1 4-7 16,4-3-10-16,-8-2-12 0,5 1-23 0,-1-1-23 15,-2-2-11-15,2-2 47 16</inkml:trace>
  <inkml:trace contextRef="#ctx0" brushRef="#br0" timeOffset="62692.09">7124 11693 1594 0,'-34'9'70'0,"4"-3"25"0,2 2-63 0,8-2-12 0,10 1-5 0,-1-2-8 0,7 1-1 0,-1 2 1 0,3 1 1 0,2-2-1 0,2 6 0 15,3-1-2 1,3 6 5-16,6 0 8 0,0 3 6 0,4-3 5 0,5-1-2 16,2 1-4-1,3 3-4-15,-1 1-4 0,4 1 1 16,0 2 2-16,0-8 7 0,5 8 2 0,1-5 3 0,2 4 0 15,4-1-4-15,-4 0-5 16,5 2-5-16,4-7-6 0,-6 2-1 0,1-5 0 16,-6 0 2-16,-1-6 7 0,1-4 9 15,-2-5 11-15,1-5 7 0,1-3 0 16,-1-2-5-16,-1-3-8 0,-1-3-8 16,-1 2-7-16,-10 2-6 15,8-2-4-15,-3-2-4 0,-5 2 0 0,4-1-1 0,-8 1-1 16,2 0-1-16,1 3 1 0,-5-3-1 0,8 7 0 15,-3 0-1-15,4 5 1 0,2 2-1 32,3 0 1-32,-3 0 0 0,-1-2 0 0,-1 1 1 0,-6 1-1 0,3 1 1 15,-4 1 0 1,4-2 0-16,0 0 0 0,4 0 0 0,1-2 1 0,1 1 0 16,1 1-1-16,-2-6 0 15,4 5-1-15,-2 1 4 0,4-2 2 0,-2 2 0 0,-4 0 0 16,4 2-2-1,0 3-2-15,4 0 0 0,4 1-1 16,1 1-1-16,2 3 0 16,-3-6 1-16,5 3-1 0,-3-2 6 15,-3-3 6-15,2 0 7 0,2-2 6 0,-1 0-4 16,3 0-6-16,-3-2-6 0,1 2-4 16,-11-2-3-16,-1-5 0 0,-6 2-1 15,-2-2-1-15,-3 0-1 0,-6-2-13 16,0 2-20-16,-3-8-34 0,-1 0-60 15,3-1-40-15,5-9-451 0,-2-4 399 16</inkml:trace>
  <inkml:trace contextRef="#ctx0" brushRef="#br0" timeOffset="71024.39">10647 11920 1431 0,'4'-3'72'0,"-3"-6"9"0,-1 9-13 0,0 3-29 0,2-6-8 0,-2 3-4 0,4-5-2 16,-3 5-2-16,1 3 1 0,4 2-2 15,-6-3-2-15,1 5 0 0,3-1 1 16,-1 1 0-16,-1-2 2 0,2-1 1 0,-4 3-4 16,0-4-4-16,0 4-5 0,0-1-4 15,-4-5-1-15,1 3 3 0,1 3 2 16,-2-3 4-16,1 1 3 0,-1 2 1 16,1 5-1-16,-1-4 0 15,2 2-2-15,-3 1-3 0,0-8 1 16,1 8-3-16,-5-2-3 0,2 0 1 0,-5 1 0 15,-4-4-2-15,3-1 4 0,-2 2 7 16,0 0 4-16,-6-1 6 0,2-1 0 0,1 4-8 16,-7-6-3-16,2 3-5 15,0 1-3-15,0-2-3 0,2 4-2 0,-4-6-3 16,2 1 1-16,3 3 0 0,2-7 2 16,-1 0 3-16,-1 0 4 0,1-2 1 15,-4-5 0-15,2 2-3 0,-2-8-3 0,-4-1 0 16,0 0-1-16,3 0-1 0,-5 0 1 15,6 0 0-15,4 1 0 0,-4 1 2 16,5 1 4-16,4-1 9 0,1 1 9 16,8 2 6-16,-2 0-1 15,2 4-7-15,3-7-8 0,2-6-10 0,-6 0-2 0,3 4-4 32,-2-4-1-32,-1 2-1 0,-1 0 1 0,-2-10-2 15,2 4 1-15,-5 3 1 0,3-6-1 0,2 4 2 0,0 3-1 16,3-3-1-1,1 1 2-15,1 4 0 0,2-3 0 0,0 1 3 16,0 2 0-16,0 4-1 0,0-2 1 0,0-1-1 16,0 1 0-16,0 0 1 15,0 0 0-15,0 0-1 0,0-1 0 0,0 1 0 16,0 2-2-16,0 1 0 0,0-1 3 16,2-1 1-16,-1 1 6 15,1 1 5-15,2 2 1 0,1 1 2 16,-1 2-4-16,6-4-3 0,-4 4-2 0,4-6-3 15,-1 1-3-15,-2 1-1 0,0-6-3 16,0 1-2-16,-1 3 1 0,1 1-1 0,-2 1 0 0,4-3 0 16,-2 5 1-1,2-1-1-15,3 0 0 0,-3-2 1 0,2-5-1 0,-1 6 2 16,5-1 1-16,-3 4-1 0,-5 0 0 16,6-4-1-1,-3-5-1-15,4 6 0 0,-3 1 1 16,0-4-1-16,-1 4 0 0,3-5 0 15,-1 0-2-15,-3 5-1 0,3-1 0 16,-1-3-1-16,1 2 1 0,3-3 0 0,-8-2-2 16,5-1 2-16,6 1 0 0,-4 1-1 15,4-1 2-15,1 2-1 0,-1 0 2 0,-4 2 1 16,-3-1 0-16,-2 6 0 0,-4-2 0 16,-1 4-1-16,-1-6-4 0,2 4 1 15,-3 0 0-15,9 5 1 16,-6-3 2-16,-3 5 1 0,0-2-2 15,7-5 1-15,-2 7 0 0,3-2-2 16,1-1 0-16,-4-1 1 0,2 3-1 16,0-1 1-16,0 0 0 0,-1 2-2 15,3 0 0-15,-2 0 1 0,-2 0 0 0,4-2 1 16,-1 2-1-16,1 0-1 0,-2 0 0 16,3 2-3-16,-3-2 1 0,4 2-1 15,-3 1 2-15,1 1 0 0,1-1 2 16,-1 1-1-16,-2 0-1 0,1 3 1 15,1-2-1-15,1 4-1 0,-3-2 2 16,2 4 0-16,0-4 0 0,-1 2 2 0,4 1-1 16,-1-1 2-16,1 0 0 0,-3 2 0 15,-1-4 1-15,-1 0 0 0,0-2 0 16,2 4 0-16,-6-4 0 0,4 1 0 16,-4 1 0-16,4-2 0 0,-5 2 1 15,3-5-1-15,0 5-1 0,0 0 0 16,2 2-1-16,1 0 0 0,-1 1 0 0,0-3-1 15,3 2 0-15,1 6 1 0,1-1-2 16,0 0 1-16,-3 5 0 16,0-1-2-16,-3 0 1 0,1 0-3 0,5 6 0 15,-5 3 2-15,2 1 1 0,-4 1 2 16,-7-3 1-16,7 4 0 0,0 6-1 16,2 1 1-16,4 2 1 0,-8-2-1 15,-2-3 2-15,-3-2-1 0,0 0 0 16,6 3 1-16,-6-3-1 0,0 2 0 15,-6 1 1-15,-1-3 1 0,-2 0-1 0,-3 4 0 16,1-4 0-16,-12-2-1 0,6 3 1 16,-5-1 0-16,-4-1 1 0,1-1 0 15,-11 0 2-15,5-2 1 0,-3 1 2 0,-7-6 2 16,4-2-1-16,-2-3 1 0,-7-4-1 16,1-2-3-16,-4-1 0 0,-1-6-2 15,2 0 0-15,6 1 0 0,6-4 2 16,6-2 0-16,-4 1 3 0,8-1 0 15,-1-3-1-15,2-3-1 0,9 1-1 16,2 2-3-16,5-3 1 0,4 1-1 0,0 1 0 16,-1-3 0-16,3 2 1 0,1 1-2 15,2-1-7-15,0 2-16 0,0-3-23 16,0 1-86-16,-7-2-55 16,0-4 95-16</inkml:trace>
  <inkml:trace contextRef="#ctx0" brushRef="#br0" timeOffset="76727.53">7346 14832 1613 0,'19'47'100'0,"-17"-38"64"0,19 45-15 0,-65-159-173 0,40 101 62 0,4 4-5 0,0 0 1 16,0 0 3-16,0 0 6 0,0 0 5 15,0 0 3-15,0 0-3 0,4 0-10 16,-4 0-10-16,0 0-9 0,0 0-4 16,2 0-2-16,-2 0 0 0,0 0 0 15,-4 0-1-15,4 0-3 0,-2 0-5 16,1 0-3-16,-10 2-1 0,4-2-4 16,1 0 1-16,-2 2 1 0,-3-2 3 15,-1 0 5-15,-3 0 3 0,-2 0 4 0,1 2 3 16,0-2 4-16,-7 1 3 0,-4-1-4 15,-5 0-3-15,-2 0-7 0,-6 0-3 16,-3 0 0-16,-5 0-1 0,-5-1 0 16,-7-3 0-16,-9 1 1 0,-4-3 0 15,-2-1 0-15,-6 4 5 0,-11-8 5 0,-4 2 4 16,-12 2 4-16,-7-5-1 0,-8-1 3 16,3 1-2-16,-4-2-2 0,-2-1-7 15,0 0-7-15,-9 0-4 0,0 1-1 16,6 4 2-16,-2-1-3 0,3-2 5 15,6 1 9-15,-1-2 8 0,19 0 9 16,15-1 3-16,11 1-3 0,12-2-4 0,13 2 1 16,7 0-1-16,14 3-2 15,6 4-3-15,4-3-8 0,12 6-4 16,-3 2-5-16,6-1-3 0,7 3 0 16,0 0-2-16,0 0-1 0,0 0 0 0,0 0-1 15,-2 0-2-15,1 0 1 0,1 0-3 16,0 0-6-16,0 0-6 15,0 0-8-15,0 0-15 0,-2 0-21 0,2-6-24 0,2 1-25 16,-1-4-57-16,1 0-31 0,-2-8 102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2T22:45:22.5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1530 11383 929 0,'-14'5'187'0,"0"1"235"0,-2 1-255 0,1 0-57 0,3 4-21 0,3 3-22 0,-3 0-15 0,3 9-18 0,2-3-13 0,-6 6-8 0,-1 1-5 0,-2 1-3 0,-5 2-3 16,-2 2-1-16,-4 7 0 15,-1-3-1-15,-7 3-1 0,1 1 0 0,0 3-2 0,-1 3 0 16,1-2 4 0,-3 2 2-16,1 6 3 0,3-4 0 0,1 7-3 15,2 0-2-15,-1-2-1 0,3 0-4 0,7 2 0 16,0 0 1-1,6-2 5-15,6 11 7 0,1 0 3 0,6 5 5 0,2 0 1 0,5-5-1 16,2 3-3-16,2 2-4 16,-2 4-6-16,4-7-3 0,-6 1 3 0,6-8-4 15,-2 1 3-15,1 0-2 0,6 4 11 16,6-2 15-16,-1-2 19 0,4-3 15 16,-4 2-1-16,5-4-8 0,1 0-12 15,1 0-9-15,-3-9-7 0,-2-4-4 16,-3-8-5-1,1-2-3-15,0-6 1 0,-5-1 3 0,6-5 6 0,-1-3 6 0,0-2 1 16,8-1-4-16,8-2-6 0,11-1-8 16,5 1-5-16,5-5-3 0,1 0-2 15,-2-1-1-15,-10-4-4 0,-4-6-3 16,-6 0-5-16,-7-3 0 0,-1 0 0 16,-4 0 1-16,-4 0 1 0,-7-2 1 15,-2 0 2-15,-6-5 3 0,-6-5 2 16,-2-3 2-1,-10 1 0-15,-4-2 0 0,-7 0 0 0,1 3 1 0,-3-4 0 0,2 2 0 16,-3-2 0-16,1 2-1 0,2-1 1 16,-4 6-1-16,1-5 0 0,1 5 0 15,2-5 0 1,5 12 1-16,2-3 0 0,9 13-1 16,0 0 2-16,7 2 0 0,2 0 3 0,7 3 3 0,3 4-3 0,11 10 1 31,7 13-3-31,8 2-3 0,2 9 2 15,3 1-2-15,-1 6 1 0,1 3 0 0,1 0 1 16,-8 5-2-16,-8-1 1 0,-5-4-1 16,-9 1 0-16,-1-7 0 0,-11-8-1 15,-11-7-1-15,-4-5-2 0,-10-4 0 16,-14-9 1-16,-7-5 2 0,-10-14-26 16,-6-9-87-16,-4-11 13 0,8-11 25 15</inkml:trace>
  <inkml:trace contextRef="#ctx0" brushRef="#br0" timeOffset="158621.84">2482 16218 1712 0,'2'0'131'0,"1"0"70"0,-1 2-77 0,0 0-56 0,0-2-18 0,3 1-13 0,2 3-10 0,0-4-7 16,2 5-3-16,2-5-4 0,-4 0-1 15,0 0 3-15,-3 0 8 0,-3 0 7 16,1 0 5-16,-2 0-6 0,0 0-9 16,-3 0-10-16,-6 2-7 0,-4 0-2 15,-6 0-1-15,-10 1 4 0,-10 1 4 16,-9-1 0-16,-6 1 2 0,-12 3-2 0,-7-2-2 15,-5 1-1-15,-2-1-1 0,-3-3 0 16,-2-2 1 0,-2 0 0-16,-3-2 1 0,5 0 3 15,8-3 5-15,3 3 5 0,10-2 5 0,7 3-1 0,15-6-4 16,10 1-4-16,7 4-3 0,9 1-2 0,4-3 1 16,5 4 3-16,7 0-4 0,0 0 2 15,0 0 3 1,0 4 0-16,0-1 2 0,0 3-1 15,5 1-7-15,2-2-2 0,-5 6-2 0,7 3-1 0,-4 0 0 16,0 2-1-16,6 5 1 0,-6 6 2 0,4 7 2 16,-2 3 0-16,0 4 0 0,2 6 0 15,2 5-2 1,-2-1 1-16,-2 6-2 0,0-4-2 0,-2 4-1 0,-5 1-1 16,-3 3-1-16,-1 3 0 0,-3-2 1 15,2 1-1-15,-4-1 0 0,3-1 0 16,-1-5 0-16,-2-1 0 0,-1-3 0 0,-4-3 0 15,1-2-1-15,3-5 1 0,1-6-1 16,-4 1 1-16,3-9 1 16,3 1-1-16,-4-6 2 0,7-2 0 15,-6 2 0-15,6-5 0 0,-1-2 1 0,1-8-1 16,4 0 1-16,0-3 5 0,4-3 8 16,5-2 8-16,3 0 3 0,4-4-1 15,4 1-6 1,6-8-4-16,4 0-1 0,8 2 2 15,4-3 3-15,4-2 0 0,9 1-3 16,4 3-5-16,-1 1-4 0,4-2-2 16,-1 8-1-16,-3-4-3 0,-1 0-11 15,-2-2-15-15,-7-2-20 0,-9 2-32 16,-9-3-39-16,-5-4-53 0,-9-18-264 0,10-3 267 16</inkml:trace>
  <inkml:trace contextRef="#ctx0" brushRef="#br0" timeOffset="165671.97">2225 13395 1962 0,'4'0'164'0,"10"-1"51"0,-7-1-161 16,3 0-58-16,6 2 2 0,0 0 0 0,0-5 3 15,0 5 2-15,-3 0 1 0,-3-4 2 16,-3 3-2-1,-1-3 1-15,-6 4 12 0,0-7 1 0,-2 5 7 0,-5 0 3 0,0 2-13 16,-7-1-2-16,-4-1-5 0,-7 2-5 16,-5 0-2-16,-9 2-1 15,-2 3 0-15,0 2 0 0,6 5 0 0,3-3 0 16,0 4-1-16,9 1 1 0,-7-2 0 16,-4 8 0-16,-1-1 1 15,-11 1-1-15,-4-1 0 16,-1-1 1-16,-6 0 1 0,-5-4-1 15,0 0 2-15,1 0-2 0,5 2 0 16,8-2 0-16,-2 1 0 0,8-1 0 16,4-4 0-16,1-1 2 0,12 0-1 15,6 4 1-15,8-3-2 0,2 3 0 16,2-4-1-16,4 3 1 0,-1-3 0 0,6 9 0 16,3-1 2-16,6 5-1 0,-2 1 0 15,-4 5 1-15,9-5-1 0,-3 5 1 16,3 4-1-16,-5 0 0 0,-2 2-1 15,0 3 0-15,0 4 0 0,-1-2 1 16,1 3-1-16,-6 5 2 0,-1 0 0 16,0-1 0-16,-1 2 1 0,-5 2-2 15,-1-2 1-15,2-2-2 0,-2-2 0 16,0-1 1-16,0-4-2 0,0 2 1 16,-1 1 0-16,1-3-1 0,0 2 4 0,2-4 3 15,0-1 5-15,1-6 7 0,2-5 6 16,2-1 3-16,0-4 3 0,0-6-1 15,0-1-2-15,0-5 1 0,-1-4 0 16,1 0 2-16,0-4 2 0,3-4-2 0,2-5-5 16,2-3-10-16,1 1-7 0,4-3-4 15,9-4-2-15,2 6-1 0,11-8-1 16,5 4 0-16,11 4-1 0,12-1 0 16,10 3 0-16,10 1-1 0,7 4-7 15,8-1-10-15,-6 6-15 0,1-3-30 16,-4 1-29-16,3 0-48 0,1-1-61 15,6-6-149-15,3 3 197 0</inkml:trace>
  <inkml:trace contextRef="#ctx0" brushRef="#br0" timeOffset="166478.09">6966 13908 1057 0,'-2'-4'140'15,"-1"3"152"-15,3-3-173 0,0 0-39 0,0-3-23 0,2 0-13 0,1-5-7 0,6-2-3 0,3 0 4 0,3 1 1 0,1 1-7 0,7-1-6 0,5-3-7 16,6 4-5-16,-2 0 1 0,-2-1-1 15,3 1-2-15,-2-1-1 0,-3 4-1 16,6 1 5-16,-10-3 10 0,0 6 10 0,-3-6 6 0,-2 7-1 16,-1 4-5-16,-2-3-6 0,-2 6-7 15,-1-1-5-15,-8 3-8 0,2 4-6 16,0 4-2-16,0-4 0 0,6 5 0 0,-3 0 2 16,1 2-2-16,0 3-1 0,-1-3 1 15,-3 4-1-15,2-2 0 0,-4 1-1 16,3-1-1-16,-3 1 0 0,0 3 2 15,2-1-2-15,0 4 1 0,-1 1 0 16,-1 4-1-16,-1 1 1 0,-3 1 1 16,5 3 3-16,-3-3 0 0,1 3-1 15,1 1 1-15,-3-2 1 0,3 5 6 0,-1-9 7 16,3 5 6 0,-2 2 7-16,2-5 6 0,-3 0 3 15,-1 0 5-15,-1-9 0 0,-2 0-6 0,0-3-8 0,-2 1-7 16,-3-5-5-16,1-2 0 15,-4-5 1-15,-3 2 5 0,-2-1 1 0,-2 3-3 16,-7-3-6-16,-4 3-8 0,-8 3-3 16,-9 1-2-16,1 1 0 0,-2 2 2 15,1 4-15-15,6 5-55 0,-6 1-129 0,-1 4 112 16</inkml:trace>
  <inkml:trace contextRef="#ctx0" brushRef="#br0" timeOffset="173203.36">11995 12215 1642 0,'0'7'82'0,"-6"-4"20"0,5 6-56 16,-8-3-29-16,-2 2-7 0,-3 1 1 0,-6 0 8 0,-3 2 7 0,0-8 1 0,-5 1 1 0,1-1-7 0,-10-3-3 0,-2-1 1 0,-4-3 2 0,-4-1 7 0,-1-4 5 0,-7-2 2 16,0-1-3-16,-4 1-9 0,-3-1-8 15,0 1-6-15,-3 2-3 0,-3 0-2 16,-1 1-2-16,-13 2 1 0,-13-4-1 16,-6 6 0-16,-4-3-1 0,2 3-1 15,2 3-1-15,-2-1 0 0,-8 2 1 16,-1 0 1-16,-3 0 0 0,-2 2 5 0,5 1 3 15,4-1 4-15,0 3 2 0,-6-3-1 16,-1 0-1-16,5 3-4 0,0 0-2 16,7-1-2-16,0 0-2 0,4-1 0 15,-6 1 0-15,-3-4-1 0,2 1-1 16,-2-1-1-16,1-1 0 0,5 1 0 16,0-6 0-16,-2 6 2 0,-10-1 1 15,-1-5-2-15,-7 6 2 0,5-2-2 16,9 1 1-16,-4 1 1 0,0-4-1 0,-1 2 0 15,-1-1 0-15,-3 1 3 0,0-5 1 16,9 2 2-16,-13-1 3 0,4-3 0 16,-5 6 4-16,-4 1 7 0,0-1 3 15,2 3 1-15,-5 3-2 0,-11-1-6 0,1 1-6 16,-8 1-1-16,4 3-8 0,1-7 0 16,-5 2-3-16,5-2 0 0,-7 2 6 15,3-1 11-15,21-1 7 0,0 0 4 16,5-1 5-16,10 1-2 0,-4-2 5 15,5-5 4-15,6 3 5 0,2-3-7 16,-2-2-7-16,2 4-11 0,3-7-13 0,6 3-5 16,14-4-2-16,12 6 2 0,8-2-1 15,5 2 0-15,-2-2-1 16,5-3 1-16,9 3-1 0,8 2 1 0,10 2 0 16,3 3-1-16,2-2 1 0,6 1 0 15,-2 3-1-15,3-4 2 0,2 2-1 16,6 2-3-16,3-1-7 0,-2-3-15 15,0 4-40-15,2-2-42 0,-5-5-31 16,0-7-79-16,-10-13 123 0</inkml:trace>
  <inkml:trace contextRef="#ctx0" brushRef="#br0" timeOffset="196110.1">11972 12099 1446 0,'1'-3'69'0,"-1"1"-1"0,0-1 8 0,-10-8-21 0,-1-1 8 0,-5-3 9 0,2-2 3 0,0 4 5 0,-2 4 0 0,-4 2-5 0,3 4-9 0,-1-1-12 0,2 2-11 16,-4 2-9-16,3 6-9 0,-5-5-10 0,-1 5-7 31,-5-4-5-31,-6-1 0 0,-1 3-2 0,-10-8 1 16,-4 4-1-16,-3-1 0 16,-6-3 0-16,-6 0 0 0,-2-1 0 0,-8-2 0 0,-9-5 0 0,-10 5-2 31,-11-8 0-31,-10 5 1 0,-1 3-1 0,-5 0 0 0,4 3 1 15,-4-1 0-15,-10 3 3 0,-1 2 1 0,-2 0-1 0,-5 3 0 16,8 5-3-16,-1-5 0 16,-4 6-2-1,4-7 0-15,-7-2-1 0,5 7 0 16,3-7 2-16,-10 0 1 0,-1 0 0 16,-5-2 0-16,-5 0 0 0,10 2 0 15,-7 0 0-15,-9 7 1 0,1-3 0 0,-8 3 0 16,10 0-1-16,-9 0 0 0,4 0 1 15,-6 0-1-15,0 2 0 0,-4-2 0 16,-6-1 1-16,-3-1 1 0,-8-3-1 16,0-4 1-16,0-3-2 0,2-6 0 15,4-1 0-15,0 1 15 0,2 2 17 16,5-3 1-16,1 6 6 0,12-3-6 16,16 8-12-16,8-3 7 0,15 4 8 0,4 4 11 15,13 3 6-15,13 3 1 0,11 3-6 16,17-6-13-16,8 2-5 0,9 1-5 15,7 3-6-15,-2-2-5 0,9 1-6 16,-2-1-4-16,11 1-2 0,0-7 0 16,11 4-2-16,3-7-6 0,2 0-15 15,0-1-27-15,1-1-47 0,3 0-44 0,-3-3-65 16,-1-2 178-16,0-15-31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2:51:22.6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10268 10566 0,'0'0'0,"0"0"0,0 0 0,0 0 0,0 0 0,0 0 0,0 0 0,0 0 0,0 0 0,0 0 0,0 0 0,0 0 0,0 0 0,0 0 0,0 0 0,0 0 0,-57 13 0,43-4 0,-12 0 16,-10 4 0,-13 5-16,1 0 15,-19 8-15,-8 1 16,-1-1-16,1 1 16,-5-5-16,5 0 15,4 0-15,-4 1 16,8-6-16,-4 1 15,-4 0-15,-14 0 16,-22 4-16,-8 0 16,4-4-16,17-5 15,-8 0 1,-32-4-16,-8 4 16,-14-4-16,5-4 15,18-5-15,-32 0 16,-8 4-16,-5-4 15,23-4-15,-18-1 16,-18-4-16,17 9 16,19-4-16,12-5 31,-12 0-31,-1 5 0,18 4 16,1 4-16,-6-4 15,1-4-15,-14 8 16,5 1-16,-4-1 15,12-4-15,-21 0 16,-5 4-16,9 1 16,-4-5-16,-5 0 15,0-5 1,0 5-16,9 0 0,5-4 16,-23-5-16,9 0 15,-4 0 1,-10-8-16,-12 3 0,13 1 15,22 0 1,-5-9-16,19-1 16,8 6-16,27 3 15,17 1-15,14 4 16,22 0 0,9 1-16,22-1 0,0 4 15,17 1-15,-3-1 16,3 1-16,14 0 15,0-5-15,0 9 32</inkml:trace>
  <inkml:trace contextRef="#ctx0" brushRef="#br0" timeOffset="20908">13446 9125 0,'0'0'0,"0"0"0,0 0 0,0 0 0,0 0 0,0 0 0,0 0 0,45 49 0,-37-22 0,10 26 0,9 44 0,13 50 0,-9 17 0,13 4 0,0 0 0,1-4 0,-1-22 0,-17-35 16,-10-28-16,-8-25 15,4-14 1,-8-5-16,-5-8 0,0-1 15,-5 5-15,5-4 16,-13 4-16,13-5 16,-9 1-16,9-5 31,-4-4-31</inkml:trace>
  <inkml:trace contextRef="#ctx0" brushRef="#br0" timeOffset="21310.85">13748 10894 0,'0'0'0,"0"0"0,0 0 15,0 0-15,0 0 16,0-49-16,13 40 0,-13-4 16,4-5-16,5-8 31,5-5-31,3-9 16,14-9-16,23-9 15,16-4-15,15 0 16,8 9-16,-5 17 15,-17 19-15,0 12 16,-4 10-16,-1 4 16,1 8-16,-10 1 15,-12 0 1,-19 0-16,-8-1 16,-5 5-16,-13-22 15,-40 62-15,9-13 16,-31 9-16,-31 4 15,-26-4-15,-28-14 16,1-18-16,9-12 16,4-19-16,-14-12 15,14-6-15,23-3 16,34 4 0,23 4-16,35 5 15,18 4-15</inkml:trace>
  <inkml:trace contextRef="#ctx0" brushRef="#br0" timeOffset="21937.89">14958 10557 0,'0'0'0,"0"0"0,0 0 0,0 0 16,0 0-16,0 0 16,0 0-16,-62 49 15,13-23-15,5 10 16,13 4-16,-9-5 16,18 1-16,-1-5 15,6-5-15,12-4 16,-4-4-16,-4 0 15,13-5 1,13 0-16,1 1 16,26-5-16,8-9 15,19-9-15,4-13 16,4-14-16,9-17 16,-13-18-16,-22-9 15,-9-13-15,-18 4 16,-13 10-16,-18 3 15,-9-3-15,-13-10 16,-53-9-16,-18 1 16,-4 4-16,8 17 15,27 23 1,14 18-16,26 17 16,4 9-16,14 9 15,8 9 1,5 22-16,18 53 0,53 107 15,49 62-15,8-32 16,-26-39 0,-9-49-16,-44-36 15,-5-26-15,-17-18 0,-9-13 32,4-9-32,-18-4 0,-4-9 15,0-5-15</inkml:trace>
  <inkml:trace contextRef="#ctx0" brushRef="#br0" timeOffset="22399.19">15809 10304 0,'0'0'0,"0"0"15,0 0-15,0 0 16,0 0-16,0 0 16,0 0-16,0 0 15,-45-17-15,45 17 16,0 0-16,0-5 16,0 5-1,0 0-15,0 0 16,133-58-16,-48 27 15,43 9-15,-8 5 16,8 8-16,-26 4 16,-13 14-16,9 4 15,-10 5 1</inkml:trace>
  <inkml:trace contextRef="#ctx0" brushRef="#br0" timeOffset="22637.03">16270 10637 0,'0'0'0,"0"0"0,0 0 16,0 0-16,0 0 0,0 0 16,0 0-16,-14 44 15,54-44-15,31-4 16,22-10-16,23 1 15,43-5-15,45 1 16,-13 8 0,8 4-16,-4 5 15</inkml:trace>
  <inkml:trace contextRef="#ctx0" brushRef="#br0" timeOffset="23594.19">18211 9564 0,'0'0'0,"0"0"0,0 0 16,0 0-16,0 0 16,0 0-16,0 0 15,0 0-15,-66 71 16,-10-5-16,-12 5 15,17 5-15,13 8 16,14-4-16,13-5 16,22-8-16,9-1 15,9 14 1,26 8-16,10-3 0,8 8 16,27 4-1,-1 1-15,-3-1 16,8-8-16,9-23 15,-9-12-15</inkml:trace>
  <inkml:trace contextRef="#ctx0" brushRef="#br0" timeOffset="24193.17">18442 10397 0,'0'0'0,"0"0"0,0 0 16,0 0-16,0 0 15,0 0-15,40 54 16,-36-28-16,9 10 15,-4 3-15,4 1 16,-8-4-16,13-5 16,-10-9-16,-3-4 15,4-5 1,-5 0 0,1-4-16,-5 0 15,0-4-15,0-1 16,0 0-16,0-4 15,0 0-15,0 0 16,0 0-16,0 0 16,40-106-16,-14 53 15,18-5-15,1 1 16,4 8-16,-1 18 16,-3 9-1,3 13-15,-3 9 0,3 13 16,19 14-16,22 21 15,-1 19-15,-4 22 16,-8-5-16,-27-13 16,-23-18-1,-8-13-15,-18-9 16,-13-5 0,-5-3-16,0-6 15,-13-8-15</inkml:trace>
  <inkml:trace contextRef="#ctx0" brushRef="#br0" timeOffset="24507.98">19820 9998 0,'0'0'0,"0"0"0,0 0 15,0 0-15,0 0 16,0 0-16,-4 54 16,4-6-16,-5 28 15,1 21 1,-9 18-16,8-8 15,1-18-15,4-5 16,0 0-16,4-4 16,1-9-16</inkml:trace>
  <inkml:trace contextRef="#ctx0" brushRef="#br0" timeOffset="24874.66">20113 10610 0,'0'0'0,"0"0"15,0 0-15,0 0 16,0 0-16,0 0 16,0 0-16,-67 13 15,36 1 1,-13-1-16,4 0 0,0-4 15,14 0 1,8-5-16,9 1 0,0-1 16,9 1-16,0-5 15,0 0-15,93 62 16,14-9-16,25 13 16,1 14-1,-35-9 1,-1 0-16,-12-13 0,-23-23 15,-9-17-15,-31-14 16,-4-4 0</inkml:trace>
  <inkml:trace contextRef="#ctx0" brushRef="#br0" timeOffset="25128.55">20760 10357 0,'0'0'0,"0"0"0,0 0 0,0 0 0,0 0 0,0 0 0,0 0 0,0 0 0,0 0 16,0 0-16,40 54 15,-27-10 1,5 9-1,0 9-15,4 9 0,-5 9 0,-3-5 32,-1-17-32,-9-14 0</inkml:trace>
  <inkml:trace contextRef="#ctx0" brushRef="#br0" timeOffset="25344.25">20392 10849 0,'0'0'0,"0"0"0,0 0 15,0 0-15,53-17 16,-22 8-16,5 0 16,26-4-16,31-1 15,22 6-15,5-1 16,26-9-16,0-9 15</inkml:trace>
  <inkml:trace contextRef="#ctx0" brushRef="#br0" timeOffset="25858.85">21930 10344 0,'0'0'0,"0"0"0,0 0 0,0 0 16,0 0-16,0 0 16,-40 53-16,14-17 15,-14 8-15,9-4 16,4-5-16,9-8 15,9-5-15,1-8 16,8-1 0,13 0-16,5 0 15,4 1-15,-4-10 16,4-4-16,0-4 16,0-5-1,-4-9-15,-1 0 16,-12-4-16,4 5 15,0-1-15,-9 4 16,0 1-16,0 4 16,0 0-16,0 5 15,4 0-15,-4-1 16,9 5-16,9 9 16,8 9-1,14 13-15,22 9 16,18 13-16,31 18 15,-5-9-15,-4-5 16</inkml:trace>
  <inkml:trace contextRef="#ctx0" brushRef="#br0" timeOffset="26223.93">22635 9715 0,'0'0'0,"57"22"0,10 18 0,53 35 0,39 40 15,14 27-15,-27 22 16,-48-4-16,-27-18 15,-31-32 1,-18-16-16,-4-15 16,-18-8-16,-14 0 15,-8 5-15,-22-1 32,-14-9-32,-13-17 15,0-18-15,9-13 16,13-14-16,10-13 15,12-13-15,9-9 16</inkml:trace>
  <inkml:trace contextRef="#ctx0" brushRef="#br0" timeOffset="26588.92">24341 9812 0,'0'0'0,"0"0"0,0 0 16,0 0-16,0 0 15,0 0 1,-44 76-16,4-19 15,5 10-15,-1 13 16,10 4-16,8 9 16,22-5-16,14 14 15,17 0-15,5-4 16,14-9-16,-6-14 16,1-13-16,-5-13 15,1-14-15,-1-8 16,0-14-16,-4-13 15</inkml:trace>
  <inkml:trace contextRef="#ctx0" brushRef="#br0" timeOffset="27589.26">24328 10136 0,'0'0'0,"0"0"15,0 0-15,0 0 16,0 0-16,0 0 15,0 0-15,44 44 16,-8 23 0,-5 35-16,9 8 15,-9 6 1,4-10-16,-8-13 0,-1-18 16,-3-12-16,-6-15 15,-8-12-15,4-14 16,-8-4-16,-5-10 15,0-3-15,0-5 16,0 0-16,0 0 16,0 0-1,-36-124-15,28 40 16,8-14-16,17-13 16,10 9-16,13 18 15,9 13-15,4 14 16,13 12-1,-17 23-15,4 13 16,5 14-16,8 12 16,10 14-16,8 18 15,-4 18-15,4 17 16,-18 0-16,-21-13 16,-14-13-16,-22-18 15,-1-1-15,-3-3 16,-1-10-16,10-3 15</inkml:trace>
  <inkml:trace contextRef="#ctx0" brushRef="#br0" timeOffset="28112.28">25680 11027 0,'0'0'0,"0"0"0,0 0 0,44-36 16,-13 5-1,9-13-15,9-9 16,17-18-16,-4-13 16,-8-5-16,-10-4 15,-17 4-15,-10 1 16,-17 17 0,0 17-16,0 15 0,0 12 15,0 9-15,0 5 16,0 4-16,0 9 15,0 0-15,0 0 16,71 169-16,22 21 16,18 18-1,-9 41-15,0-1 16,-27-18 0,-4-35-16,-26-35 15,-19-36-15,-8-31 16,-22-26-16,-14-10 15,-9-8-15,-22-13 16,-13-19-16,-26-26 16,-14-22-16,-9-22 15,5-18-15,30 0 16,28 0-16,8-8 16,22-10-16,18 0 15,13-17-15,27-9 16,18-1-16,30 19 15,19 26 1,12 22-16,14 14 0</inkml:trace>
  <inkml:trace contextRef="#ctx0" brushRef="#br0" timeOffset="28430.71">27183 10229 0,'0'0'0,"0"0"15,0 0-15,0 0 16,0 0-16,0 0 15,0 0-15,0 0 16,22 53-16,0 5 16,9 8-16,-4 5 15,-14-4 1,5-1-16,-5-4 0,-9 0 16,14-4-1</inkml:trace>
  <inkml:trace contextRef="#ctx0" brushRef="#br0" timeOffset="28637.35">26850 10770 0,'0'0'0,"0"0"0,0 0 0,0 0 16,0 0-16,0 0 15,0 0-15,0 0 16,0 0-16,93-54 15,-22 32-15,18 0 16,8 9 0,23 0-16,26-5 15</inkml:trace>
  <inkml:trace contextRef="#ctx0" brushRef="#br0" timeOffset="29056.23">28548 10371 0,'0'0'0,"0"0"0,0 0 16,0 0-16,0 0 15,0 0-15,0 0 16,0 0-16,0 0 16,0 0-16,0 0 15,-40 44-15,0 0 16,5 14-16,-5 4 31,0 0-31,9 0 0,4-9 0,9-8 16,1-10-1,12-4 1,5-4-16,9-1 16,13 5-16,14 0 0,12 5 15,15-5 1,-6-4-16,5-5 0,9-9 16,-4-9-1</inkml:trace>
  <inkml:trace contextRef="#ctx0" brushRef="#br0" timeOffset="29399.52">29111 9781 0,'0'0'0,"0"0"0,66 58 16,18 13 0,14 31-16,13 40 0,-14 26 15,-21-22 1,-14-17-16,-31-5 15,-14-27-15,-17 1 16,-22 4-16,-26 4 16,-50 1-16,-66-19 15,-13-26-15,-5-17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2:52:26.4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17404 11616 0,'0'0'0,"0"0"0,0 0 0,0 0 0,0 0 15,0 0-15,0 0 0,0 0 0,45 0 0,-45 0 0,0 0 0,0 0 0,0 0 0,0 0 0,-133 5 0,18-1 0,-5-4 0,-22-4 16,-22-10-16,-22-3 15,9-1-15,35 5 0,27 8 16,4 1 0,22 4-16,31 0 0,1 0 15,30 0 1,5 0-16,0 0 16,17 0-16,-8 0 15,13 0-15,-4 0 16,4 0-16,0 0 15,0 0-15,133 4 16,26 1-16,58 4 16,10-1-16,7-3 15,10 4-15,-53-5 16,-36 1-16,-35-5 31,-32 0-31,-35 0 16,-13 0-16,-17 0 0,-15 0 15,1 0 1,-9 0-16,0 0 0,-93-14 16,-102-3-16,-22-6 15,-31 1-15,13 0 16,18-5-16,70 10 31,37 8-31,21 0 0,36 5 16,22-1-1,13 5-15,-4 0 0,17 0 16,5 0-16,0 0 16,5 0-16,-5 0 15,155 18-15,36 4 16,61 13 0,-17 1-1,-31-9-15,-58-5 0,-48-9 16,-45-9-16,-22 1 0,-13-5 15,-14 0 1,-8 0-16,-80-5 0,-293-8 16,-359 4-16,-62 14 31</inkml:trace>
  <inkml:trace contextRef="#ctx0" brushRef="#br0" timeOffset="2731.85">24301 11528 0,'0'0'0,"0"0"0,0 0 15,0 0-15,0 0 16,0 0-1,0 0-15,0 0 0,0 0 16,0 0 0,0 0-16,0 0 15,0 0-15,0 0 0,0 0 16,0 0 0,0 0-16,0 0 0,49 48 15,-35-34-15,-10 3 16,14 6-1,-5 12-15,9 9 16,14 10 0,-1 8-16,9 0 15,14 0-15,-5-5 16,14 1-16,-1-5 16,1-9-16,-10-4 15,5-4-15,-13-5 16,13-5-16,5 1 15,4 0 1,4-1-16,0-4 16,5-4-16,-22-5 15,-1-4-15,-8-9 16,-5 0-16,1-4 16,3-5-16,1-4 15,0-5-15,13 0 16,-9 1-16,14-1 15,-1 0 1,5-4-16,13 0 0,-8 0 16,-5-5-16,-9 5 15,-9 0 1,-4-1-16,8 1 16,1-4-16,8-10 15,19 1-15,-10-5 16,9 0-16,-9 0 15,-4 5-15,-4 4 16,4 0-16,-5 0 16,23 0-1,0 4-15,-5 5 16,4 0-16,-3 8 16,-14 5-16,-5 5 15,-13 4-15,14 4 16,-1 5-16,-8 5 15,8 3-15,1 6 16,-5 3-16,-13 1 16,-5 4-16,0 0 15,-13 0-15,-4-5 16,4 5-16,-18-4 16,5-5-16,0 0 15,-9-4 1,4 0-16,-9-5 15,5 0-15,4-4 16,-8 0-16,-1-4 16,10-1-16,-6 0 15,10-4-15,4 0 16,5 0 0,8-4-16,10-5 0,8 0 15,31-4 1,9-5-16,5-4 0,-1 0 15,-4 4-15,-4 9 16,0 0 0,4 1-1,22 3-15,22 1 0,-4 8 16,-9 14 0,-4 4-16,4 9 0,5 9 15,8 0-15,-4 4 16,-4 5-1,-23 0-15,0-1 16,-12-3-16,8-5 0,-1-5 16,-3 1-1,-14-10 1,-17-13-16,-10-8 16,10-10-16,21-12 15,32-19-15,22-26 0,18-35 16,-19-23-16,-12-17 15,-14-1-15,-4 1 16,-14-45-16,1-40 31</inkml:trace>
  <inkml:trace contextRef="#ctx0" brushRef="#br0" timeOffset="16360.74">25906 11687 0,'0'0'0,"0"0"0,0 0 0,0 0 0,0 0 0,49 0 0,-49 0 0,9 0 0,4 0 0,-13 0 0,4 0 0,1 0 0,4 0 0,-5 0 0,-4 0 0,5 0 0,-1 0 15,5 0-15,-5 0 16,-4 0-16,0 0 15,0 0-15,0 0 16,0 0-16,-186-40 16,9 5-16,13-9 15,22-5 1,-13 0-16,-9 0 0,9 9 16,31 5-1,30 8-15,32 10 16,18 3-16,22 5 15,4 5-15,9 0 16,9-1-16,-4 5 16,-5 0-16,9 0 15</inkml:trace>
  <inkml:trace contextRef="#ctx0" brushRef="#br0" timeOffset="17353.75">28211 11789 0,'0'0'0,"0"0"15,0 0 1,0 0-16,0 0 0,0 0 16,0 0-16,0 0 15,0 0-15,0 0 16,0 0-16,0 0 15,0 0 1,0 0-16,-93-44 16,-71 8-16,-27-12 15,1-6-15,-1 6 16,-17-6-16,26-12 16,36 0-16,-1-1 15,28 14-15,30 8 16,31 14-1,19 14-15,12 3 16,14 6-16,4 3 0,9 1 16,4 4-1,-4 0 1</inkml:trace>
  <inkml:trace contextRef="#ctx0" brushRef="#br0" timeOffset="17892.47">30768 11993 0,'0'0'0,"0"0"15,0 0-15,0 0 0,0 0 16,0 0-16,0 0 16,0 0-1,0 0 1,0 0-16,-57-4 0,-5-14 0,-40-13 15,-36-9 1,-39-4-16,0-5 0,26-4 16,-4-5-1,-31-8-15,-14-1 16,32-8 0,-9-5-16,-5-4 15</inkml:trace>
  <inkml:trace contextRef="#ctx0" brushRef="#br0" timeOffset="24909.7">17440 12950 0,'0'0'0,"0"0"0,0 0 0,0 0 0,0 0 0,0 0 0,0 0 0,0 0 0,0 0 0,0 0 0,0 0 16,0 0-16,0 0 0,0 0 0,0 0 0,0 0 0,0 0 0,0 0 0,0 0 16,0 0-16,0 0 15,44 0 1,-44 0-16,5 0 16,-1 0-16,-4 0 15,5 5-15,3-1 16,6 5-16,21 9 15,18 4-15,14 0 16,4 0-16,17-4 16,-8-5-16,0-8 15,-14-5 1,-3-5-16,12 1 16,0-5-16,14 0 0,0-4 15,4-5 1,-9 1-16,0-1 15,-9 0-15,-13 0 16,-13 5-16,-4 4 16,-1 0-1,-4 5-15,-5-1 16,10 1-16,3 0 0,14-1 16,-8 5-1,8 0-15,9 5 16,-5-1-16,-4 0 15,0 5-15,0 5 16,-13-6-16,13 6 16,0-1-16,0-4 15,5-5-15,-1-4 16,1-4 0,3-9-16,19-5 15,4-9-15,5 1 16,35-10-16,35-8 0,14 4 15,-18 18 1,31 0-16,18 8 16,-5 14-16,18 14 15,13 8 1,-13 0-16,-44 5 16,-18-1-16,14-8 15,-37-40-15,-12-27 16</inkml:trace>
  <inkml:trace contextRef="#ctx0" brushRef="#br0" timeOffset="123098.4">6000 9232 0,'0'0'0,"0"0"0,0 0 0,0 0 16,0 0-16,0 0 0,0 0 0,0 0 0,0 0 0,44-14 0,-31 14 0,-13 0 0,0 0 0,0 0 0,0 0 16,0 0-16,0 0 0,0 5 15,0-1-15,0 1 16,0-5-16,0 0 15,-44 31 1,0-5-16,-41 10 16,-12 4-16,-18-5 15,-5-4-15,-40 0 16,-21-9-16,3-8 16,-8-14-16,-22-5 15,-31-8-15,-5-5 16,13-4-16,-4 4 15,9-4-15,22 0 16,0 0-16,18 4 16,13 0-1,1-4-15,30 4 16,22 5-16,18 4 16,44 0-16,1 0 15,30 5-15,1 0 16,21-1-16,-8 5 15,13 0 1,13 0-16</inkml:trace>
  <inkml:trace contextRef="#ctx0" brushRef="#br0" timeOffset="123909.28">12564 9134 0,'0'0'0,"0"0"15,0 0-15,0 0 0,0 0 16,0 0-16,0 0 16,0 0-1,0 0-15,-62 31 0,18-18 16,-9 1-16,-9 3 16,-9 1-1,-14 4-15,-12 0 0,-5 1 16,-27 3-1,-4-4-15,-8 1 0,-46-1 16,-34 0 0,8-9-16,-35 5 15,-27-5-15,36-13 16,-14-4-16,9-1 16,45-8-1,8-14 1,-4 5-16,18-4 15,17-5-15,32 0 16,21 4-16,23 5 16,26 4-16,19 9 15,12 0-15,9 5 16,5 0-16,13-1 16,0 5-1,0 0-15,0 5 16</inkml:trace>
  <inkml:trace contextRef="#ctx0" brushRef="#br0" timeOffset="136997.13">1252 8159 0,'0'0'0,"0"0"0,0 0 0,0 0 0,0 0 16,0 0-16,0 0 0,0 0 0,0 0 0,0 0 0,0 0 0,0 0 0,0 0 0,0 0 0,0 0 0,0 0 0,0 0 0,0 0 0,0 0 0,0 0 0,0 0 0,0 0 15,0 0-15,0 0 16,0 0 0,0 0-16,0 0 0,0 0 15,0 0-15,0 0 16,0 0-1,0 0-15,0 0 0,-62 4 16,36 1 0,-14-1-16,-4 10 15,-10 3-15,6 5 16,-19 14-16,5-1 16,9 5-1,9-4-15,13-5 0,13-9 31,-4-4-31,17-5 16,5 0-16,0 5 16,0 0-16,5 4 15,17 9-15,4 9 16,19 4-16,-1-8 16,0-5-16,1-5 15,-14-13-15,9-4 16,-9-9-1,9-13-15,4-14 0,5-26 16,17-22 0,-8-18-16,-1-31 15,-8-18-15,-9 9 0,-13 0 16,-23 0 0,-4-9-16,-18-4 0,5 17 15,-18 23-15,4 13 16,-4 17-1,-9 14 1,14 14-16,4 17 16,0 8-16,17 6 15,-8 3-15,13 6 16,-5 3-16,5 1 16,0 4-16,0 4 15,0-4-15,23 93 16,43 85-16,27 70 15,31 35 1,-22-8-16,-4-13 16,-32-27-16,-26-58 15,-27-53-15,-17-35 16,-23-9-16</inkml:trace>
  <inkml:trace contextRef="#ctx0" brushRef="#br0" timeOffset="137951.42">2002 8092 0,'0'0'0,"0"0"15,0 0-15,0 0 0,0 0 16,0 0-16,-71 54 16,26-19-1,5 9 1,-4 18-16,13 9 16,4 9-16,27 13 15,18 31-15,22 23 16,18 21-16,30-8 15,5-5-15,-17-9 16</inkml:trace>
  <inkml:trace contextRef="#ctx0" brushRef="#br0" timeOffset="138446.67">5654 7871 0,'0'0'0,"0"0"0,58 13 0,-14 14 16,13 17-16,14 23 15,0 17-15,-13 22 16,-14 18-16,-13 9 16,9 27-16,-13 4 15,-9-9-15,-18-27 16,0-30-16,-14-14 16,10-13-16,-18-9 15,-1-13 1,-25-9-16,26-14 15,-18-8-15</inkml:trace>
  <inkml:trace contextRef="#ctx0" brushRef="#br0" timeOffset="139127.14">7573 8203 0,'0'0'0,"0"0"0,0 0 0,0 0 16,0 0-16,0 0 15,0 0-15,0 0 16,-62 27-16,18-14 31,-27 9-31,0 5 16,-18 13-16,18 0 15,18-5-15,18-8 0,8-14 16,14-4 0,4 0-16,5-5 15,4 1-15,4-1 16,18 1-16,5-1 15,8 0-15,-4-4 16,9-4-16,-9-9 16,9-5-1,-9 0-15,-9 0 16,-4 1-16,0 3 0,-9 1 16,8 0-1,-12 4-15,4 0 0,-9 5 16,13-1-16,-9 5 31,10 0-31,-1 5 0,5 4 0,8-1 31,-8 6-31,22 8 16,-9 9-16</inkml:trace>
  <inkml:trace contextRef="#ctx0" brushRef="#br0" timeOffset="139509.23">8203 7543 0,'0'0'0,"0"0"0,0 0 0,0 0 15,0 0 1,0 0-16,-67 49 16,18 17-16,-17 32 15,-5 35-15,22 13 16,-17 13-16,21-17 15,19-9-15,8 5 16,18 3-16,0 1 16,18 27-16,31 17 15,-5 9-15,27 18 16,4 4 0</inkml:trace>
  <inkml:trace contextRef="#ctx0" brushRef="#br0" timeOffset="140110.34">11926 6913 0,'0'0'0,"44"5"0,1 8 15,12 14-15,27 21 0,18 50 16,49 62 0,13 30-1,-27 23-15,-21 17 0,-45-12 16,-27-19-16,-22 5 16,-22-5-16,-9 5 15,-22-9 1,-13-8-16,-14-10 0,-13-18 15,-13-12-15,9-14 16,-23-9-16,14-5 16,9-3-1</inkml:trace>
  <inkml:trace contextRef="#ctx0" brushRef="#br0" timeOffset="199793.45">15955 6142 0,'0'0'0,"0"0"0,0 0 0,0 0 0,0 0 0,0 0 0,0 0 0,44-18 0,-30 23 0,-1 4 0,27 13 0,22 13 0,22 19 0,18 8 0,-4 4 0,-23-13 0,-17-13 16,-14-13-16,-18-10 0,-8-8 0,-9-4 0,-9-5 16,5 0-16,-5 0 15,0-5 1,0 5-16,0 0 0,-58-66 15,0 17-15,1-13 32,-5 4-17,-5 5-15,23 13 0,17 5 16,9 13 0,5 4-16,0 5 15,13 4-15,0 4 16,0 1-16,13 4 15,-13 0-15,71 13 16,-18 5-16,9 4 16,-17 0-16,-14-4 15,-5-5-15,-8-4 16,4-4 0,-17-1-16,-5 1 0,13-5 15,-13 0 1,0 0-16,0 0 0,0 0 15,-106-94 1,57 46-16,4-1 16,14 13-16,14 1 15,-5 17-15,17 1 16,5 8-16,0 9 16,0-9-16,13 9 15,32 18-15,39 8 16,9 27-16,0 9 15,-22-4 1,-22-9-16,-9-14 16,-18-8-16,-13-9 15,4-5-15,-26-4 16,-1-5-16,-30-4 16,-67-18-16,-48-21 15,12-19-15,32 0 16,27 5-16,30 4 15,14 5 1,30 0-16,1 8 16,13 1-16,18-1 15,35 10-15,36-10 16,39 36-16,14 27 16,-9 35-16,9 44 15,-9 27-15</inkml:trace>
  <inkml:trace contextRef="#ctx0" brushRef="#br0" timeOffset="200927.91">16474 6071 0,'0'0'0,"0"0"0,0 0 0,0 0 15,-45-44-15,19 17 16,-5 1-16,17-1 15,-3 9-15,-5 1 16,17-1-16,5 9 16,0 9-1,0-9-15,13 9 16,18 0-16,23 9 16,-6 0-16,10 9 15,-27-1-15,9-8 16,-14 0-16,-8 0 15,-9 0 1,-4-9-16,-5 9 16,0-9-16,0 0 0,-89-27 15,14-8-15,-5-19 16,-4 1 0,35 0-16,22 18 15,-4-1-15,22 1 0,18 8 16,4 1-1,18-10-15,14 18 0,12 1 32,1 17-32,9 17 0,-1 19 15,0 35-15,-34 0 16,-32-9-16,-32 0 16,-65-9-16,-36-35 15,-40-27 1</inkml:trace>
  <inkml:trace contextRef="#ctx0" brushRef="#br0" timeOffset="204242.4">15676 4777 0,'0'0'0,"0"0"0,0 0 15,0 0-15,0 0 16,0 0-16,0 0 16,0 0-16,0 0 15,62-18-15,9 45 16,48 17-16,68 27 16,25 9-1,-8 8-15,0-8 16,-22 0-16,-23-18 15,-34-9-15,-41-8 16,-22-19-16,-31 1 16,-9-9-16,-22-10 15,-22 10-15,-22 0 16,-54 0-16,-31-1 16,-17-17-16,-40-9 15,-18 9-15,49-8 16,35-1-1,23 0-15,13 9 16,8 0-16,-8 0 16,-9 0-16,-5 0 15,-17 9-15</inkml:trace>
  <inkml:trace contextRef="#ctx0" brushRef="#br0" timeOffset="-102906.11">2135 13677 0,'0'0'0,"0"0"0,0 0 0,0 0 0,0 0 0,0 0 0,0 0 0,0 0 0,0 0 0,0 0 0,0 0 0,0 0 0,0 0 0,44-17 0,-44 17 0,13 0 0,-13 0 0,0 0 0,0 0 0,0 0 0,0 0 0,0 0 0,0 0 0,-89-18 16,32 18 0,-1 0-16,-26 4 15,-5 14-15,-8 4 16,-10 9 0,10 5-16,22-1 15,4 1-15,0-1 16,9 1-16,9-5 15,8 0-15,1 0 16,0-5-16,4-4 16,13 1-16,5-6 15,0-3-15,17-1 16,-17 0-16,18 5 16,-14 4-1,5 0-15,4 0 16,-9 5-16,14-5 15,-5 0-15,-5 1 16,10-6-16,-9 1 16,13-5-16,-9 1 15,9-6-15,0 1 16,0 0-16,0 0 16,0 4-1,0 5-15,0 0 16,0 4-16,9 0 15,-9 5-15,13-1 16,-9 1-16,10 8 16,12 5-16,1 0 15,4 0-15,9 0 16,-5-9-16,-8 0 16,4-4-16,9-1 15,-9-4 1,9 1-16,-14-6 15,10 1-15,-10 0 16,1-5-16,-9 0 16,-5-4-16,0 0 15,-8-5-15,8 1 16,-13-1-16,9 1 16,-9-1-16,4-4 15,-4 0-15,14 0 16,-14 0-16,4 0 15,-4-4-15,9-5 16,9-9 0,8-8-16,-8-10 15,4-4-15,-4 0 16,-14 5-16,-4 8 16,9 5-16,-9 4 15,0 5-15,0 4 16,0 0-16,0 5 15,0-1-15,0 1 16,0 0-16,0-1 16,0 1-16,0-1 15,0 1 1,14 4-16,-14 0 16,4 0-16,-4 0 15,13 4-15,-8 5 16,4 13-1,22 14-15,-5 8 0,-13 5 16,5 0 0,-4-5-16,-10 0 15,-8 1-15,-10 3 0,-12 10 16,-23 17-16,-22 1 16,-31-1-1,4-4-15,5-9 16,0-9-16,18-8 15,13-1-15,-9 0 16,-27 18-16,-30 14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2:57:33.8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2059 4006 0,'0'0'0,"0"0"0,0 0 16,0 0-16,0 0 15,0 0 1,0 0-16,0 0 0,0 0 15,-88-9-15,-28 18 16,-43 8-16,-10 1 16,14 0-16,49 0 15,30-1-15,23-8 16,13 0-16,18 0 16,0 0-1,4 0-15,9 0 16,5 8-1,-9 1-15,8 17 16,-4 10-16,-4 17 16,13 26-16,-4 10 15,-14 26-15,9 9 16,-4 9-16,-14 17 16,5 1-16,-22 0 15,-5-10-15,5 1 16,-1-27-1,14-9-15,0-26 0,18-5 16,-5-17 0,9-10-16,9-12 15,0-14-15,0-5 16,0-4-16,9-4 16,-4 0-16,12 0 15,23 8-15,36 5 16,48 5-16,35-10 15,14-8-15,18-5 16,13 1-16,-23-5 16,-17-5-16,-22 0 15,-31 1-15,-22-5 16,-32 4 0,1 1-1</inkml:trace>
  <inkml:trace contextRef="#ctx0" brushRef="#br0" timeOffset="117000.08">2174 10455 0,'0'0'0,"0"0"0,0 0 0,0 0 0,0 0 0,0 0 0,0 0 0,0 0 15,0 0-15,-84 31 0,27-9 0,-14 0 0,-18 5 0,0 8 0,-21 5 0,-10 0 16,-18 4-1,5 1-15,0 4 0,32-10 0,12-3 0,18-5 16,18 0-16,-5 0 0,14-4 16,13-1-16,4 1 15,9-5-15,5-9 16,4-4 0,9 0-16,0 0 31,0 0-31,0 0 15,9 4-15,4 9 16,5 13-16,9 14 16,-9 18-16,8 13 15,1-1-15,-23 6 16,9-6-16,-13 1 16,-17 13-16,-10 0 15,1-9-15,-19-8 16,1-10-16,-14-8 15,-17 4 1,-18 0-16,4-4 16,14-5-16,17-9 15,5-8-15,22-1 16,13-4-16,-4 0 16,4 0-16,14 0 15,4 0-15,4 5 16,14 17-16,9 18 15,30 22-15,23 18 16,-5 4-16,10 5 16,-14-5-16,-9-22 15,-14-18-15,-8-17 16,0-9 0,5-9-16,12-5 15,18 14-15,14 4 16</inkml:trace>
  <inkml:trace contextRef="#ctx0" brushRef="#br0" timeOffset="185203.69">24133 14715 0,'0'0'0,"0"0"0,0 0 0,49-9 0,-23 4 15,19-4-15,17-4 0,13 0 0,18 0 0,14-1 0,-5 1 0,-9 4 0,-9 5 0,-13 4 0,-5 0 0,5 4 0,-13 1 16,4-1-16,-18 0 0,0 1 15,-17-1-15,-5 1 0,-4-1 0,-14-4 16,5 0-16,0 5 16,-4-1-16,-5 5 15,4 9 1,-4 13-16,4 13 0,5 22 16,0 28-1,4 21 1,1 9-16,8 0 15,0 5 1,-4-5-16,0 0 16,-10 4-16,10 1 15,-9-10-15,9 1 0,-18 0 16,4 0-16,-4-5 16,0-9-1,0-13-15,0-13 16,-4-13-16,4-5 15,-5-9-15,1-9 16,-5-4 0,5-5-16,4-4 15,0 0-15,0 1 16,-5-1-16,1 4 16,-5 0-16,4 10 15,1-1-15,-9 0 16,4 1-16,9-1 15,-5 0-15,-4-4 16,5-4-16,0-1 16,4-4-1,-5-4-15,-4-1 16,0 1-16,5-5 16,-9 0-16,8-4 15,-4 0-15,1-5 16,3 0-16,5-4 15,-4 0-15,-1 0 16,-8 0-16,9 0 16,-14 4-16,-4 0 15,-5 5-15,-22 0 16,-35 0-16,-40 13 16,-53-5-1,13-13-15,17-4 0,-3 5 16,17-1-1,35-4-15,27 0 16,27-1-16,17-3 16,5-5-1,18 0-15,-5 4 16,9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22T23:01:34.8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30077 13039 0,'0'0'0,"0"0"0,0 0 0,62 18 0,-31-14 0,-31-4 0,36 5 0,-10-5 0,-26 0 0,22 0 0,-4 0 0,-18 0 0,9 0 0,4 0 0,-13 0 0,5 0 0,-1 0 0,-4 0 0,0 0 0,0 4 15,0-4-15,0 0 0,0 0 0,-164 58 0,36-27 0,-36 9 16,-67 8-16,-22 6 16,18-10-16,-70 14 15,21-14-15,-22 0 16,-17 5-16,30-5 15,-39 5-15,12-5 16,-48 5-16,23-5 16,-59 5-16,28-9 15,-37 0 1,23-5-16,-40 5 16,27 0-16,-58 0 15,36-9-15,-19 9 16,5-4-16,36-5 15,-62 22 1,61-18-16,-48 14 16,18 4-16,-14-13 15,-48 9-15,13-14 16,-45-8-16,-53-1 16,10-12-16,-1-23 15,-49-13-15,-30-9 16,-32-5-16,14 1 15,26-5-15,23-9 16,-28-4-16,1-5 16,13-4-16,14-9 15,70 0-15,32-4 16,-14-9-16,53 0 16,49-9-16,84 17 15,67 14-15,80 18 31,52 8-31,37 10 0,34 4 16,10 8 0,21 5-16,14 5 0,0 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BE94-849E-473F-88E4-D214EF6289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0.xml"/><Relationship Id="rId4" Type="http://schemas.openxmlformats.org/officeDocument/2006/relationships/image" Target="../media/image6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Even More </a:t>
            </a:r>
            <a:br>
              <a:rPr lang="en-US"/>
            </a:br>
            <a:r>
              <a:rPr lang="en-US"/>
              <a:t>Number </a:t>
            </a:r>
            <a:r>
              <a:rPr lang="en-US" dirty="0"/>
              <a:t>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25 Au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EED595-8F8F-F905-CE77-7EA68E19E7B3}"/>
                  </a:ext>
                </a:extLst>
              </p14:cNvPr>
              <p14:cNvContentPartPr/>
              <p14:nvPr/>
            </p14:nvContentPartPr>
            <p14:xfrm>
              <a:off x="372600" y="3285000"/>
              <a:ext cx="10338840" cy="111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EED595-8F8F-F905-CE77-7EA68E19E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40" y="3275640"/>
                <a:ext cx="10357560" cy="11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r>
                  <a:rPr lang="en-US" b="0" dirty="0"/>
                  <a:t>Rearranging the equations,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:r>
                  <a:rPr lang="en-US" b="0" dirty="0"/>
                  <a:t>Multiplying the </a:t>
                </a:r>
                <a:r>
                  <a:rPr lang="en-US" b="0" dirty="0" err="1"/>
                  <a:t>equatiosn</a:t>
                </a:r>
                <a:r>
                  <a:rPr lang="en-US" b="0" dirty="0"/>
                  <a:t> together, we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Rearranging,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all integers so multiplying and adding them gives another integer.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(by definition of equivalence mod n)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always holds.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 r="-54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A1E9E2-5A1E-6D2F-61EF-0783BD1F86C3}"/>
                  </a:ext>
                </a:extLst>
              </p14:cNvPr>
              <p14:cNvContentPartPr/>
              <p14:nvPr/>
            </p14:nvContentPartPr>
            <p14:xfrm>
              <a:off x="238680" y="1713240"/>
              <a:ext cx="11640960" cy="398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A1E9E2-5A1E-6D2F-61EF-0783BD1F86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0" y="1703880"/>
                <a:ext cx="11659680" cy="40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F4B9-490C-237A-FFB8-2E388C62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Style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67225-D3F8-6870-3839-39C1902BA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applying a definition, be sure to explicitly check all pieces of the definition.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means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needs to be an integer in the definition, make sure it’s an integer when you apply that definition. </a:t>
                </a:r>
              </a:p>
              <a:p>
                <a:r>
                  <a:rPr lang="en-US" dirty="0"/>
                  <a:t>Every step should have a justification. Sometimes it’s very short (“rearranging this equation” or “doing some algebra”); sometimes it’s much more detailed.</a:t>
                </a:r>
              </a:p>
              <a:p>
                <a:r>
                  <a:rPr lang="en-US" dirty="0"/>
                  <a:t>Arbitrary variables are always explicitly called arbitrary.</a:t>
                </a:r>
              </a:p>
              <a:p>
                <a:r>
                  <a:rPr lang="en-US" dirty="0"/>
                  <a:t>Use fresh variable names from an exists.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67225-D3F8-6870-3839-39C1902BA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2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36D466-6915-AC8E-924C-8528C7003892}"/>
                  </a:ext>
                </a:extLst>
              </p14:cNvPr>
              <p14:cNvContentPartPr/>
              <p14:nvPr/>
            </p14:nvContentPartPr>
            <p14:xfrm>
              <a:off x="13680" y="1438920"/>
              <a:ext cx="9191520" cy="509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36D466-6915-AC8E-924C-8528C70038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" y="1429560"/>
                <a:ext cx="9210240" cy="51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55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2477-B834-3934-0AFC-3E00A63E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Style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2AC73-0985-D9EF-5A34-042F94B9BA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You’ll often see something that looks a lot like our equivalence proofs if you have a sequence of algebra steps</a:t>
                </a:r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</a:rPr>
                  <a:t>(multiplying equations together)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FOILing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(factoring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2AC73-0985-D9EF-5A34-042F94B9B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6C2472-8352-C206-1C3D-1E5D478DD095}"/>
                  </a:ext>
                </a:extLst>
              </p14:cNvPr>
              <p14:cNvContentPartPr/>
              <p14:nvPr/>
            </p14:nvContentPartPr>
            <p14:xfrm>
              <a:off x="2143800" y="4694040"/>
              <a:ext cx="8765640" cy="55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6C2472-8352-C206-1C3D-1E5D478DD0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4440" y="4684680"/>
                <a:ext cx="878436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91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0752D7-1460-E098-E8B1-D33702C2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biconditional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09418-C2D1-8DB8-52D0-9183791C1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you prove an if and only 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1F0E81-A5FF-2036-3365-A08CE4254778}"/>
                  </a:ext>
                </a:extLst>
              </p14:cNvPr>
              <p14:cNvContentPartPr/>
              <p14:nvPr/>
            </p14:nvContentPartPr>
            <p14:xfrm>
              <a:off x="2440800" y="2080440"/>
              <a:ext cx="6317640" cy="16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1F0E81-A5FF-2036-3365-A08CE42547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1440" y="2071080"/>
                <a:ext cx="633636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0E20-8419-91DB-379F-281EA0EE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biconditional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812DD-FA6E-336B-33F9-8A471A1B24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options:</a:t>
                </a:r>
              </a:p>
              <a:p>
                <a:r>
                  <a:rPr lang="en-US" dirty="0"/>
                  <a:t>1. (preferred style for this class):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then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Show a “chain of if-and-only-</a:t>
                </a:r>
                <a:r>
                  <a:rPr lang="en-US" dirty="0" err="1"/>
                  <a:t>if”s</a:t>
                </a:r>
                <a:r>
                  <a:rPr lang="en-US" dirty="0"/>
                  <a:t> (possible, but stylistically difficult)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812DD-FA6E-336B-33F9-8A471A1B2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104DB1-F041-EC29-2B31-58B9CAC7538B}"/>
                  </a:ext>
                </a:extLst>
              </p14:cNvPr>
              <p14:cNvContentPartPr/>
              <p14:nvPr/>
            </p14:nvContentPartPr>
            <p14:xfrm>
              <a:off x="3447720" y="1304640"/>
              <a:ext cx="7074000" cy="119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104DB1-F041-EC29-2B31-58B9CAC753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360" y="1295280"/>
                <a:ext cx="7092720" cy="12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584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E8CAA-FCE5-8A3D-4BEC-3E3016D74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4C6D-637E-29CC-5E8C-B6B2227F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4C672-8536-99A4-8EBD-2B7718ACA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Forward direction</a:t>
                </a:r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&gt;0;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equivalence: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also an integer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was)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(applying the definition of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Backward direction</a:t>
                </a:r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arbitrary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equivalence: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was)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(applying the definition of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4C672-8536-99A4-8EBD-2B7718ACA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545" t="-2494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452AEDA-E94C-0EBC-424C-166820442F4C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A0367C7-7DEB-C889-2666-DDC4AE83816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A0367C7-7DEB-C889-2666-DDC4AE838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816B96-317B-6AAC-9E5B-5EDA257BC3B3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B537AD-7A4A-27B8-2BEB-05F0AF85B87D}"/>
                  </a:ext>
                </a:extLst>
              </p14:cNvPr>
              <p14:cNvContentPartPr/>
              <p14:nvPr/>
            </p14:nvContentPartPr>
            <p14:xfrm>
              <a:off x="20160" y="1911240"/>
              <a:ext cx="7932600" cy="305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B537AD-7A4A-27B8-2BEB-05F0AF85B8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0" y="1901880"/>
                <a:ext cx="7951320" cy="30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2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B4C6D-C610-1CD1-8E8D-A60D06A5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313B-A77A-6F79-6826-8F45DE55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one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184-AC81-6C73-1920-23936F23C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Observe that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definition of modular </a:t>
                </a:r>
                <a:r>
                  <a:rPr lang="en-US" dirty="0" err="1"/>
                  <a:t>equiv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definition of divides)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(by def of modular </a:t>
                </a:r>
                <a:r>
                  <a:rPr lang="en-US" dirty="0" err="1"/>
                  <a:t>equiv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always holds.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184-AC81-6C73-1920-23936F23C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5F3F4AD-BC79-7926-999D-B0B740A92FCE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1560A59-6E63-C1F9-F9D5-A2D5390C66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1560A59-6E63-C1F9-F9D5-A2D5390C66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001E3F-0F06-214E-1EC0-5B15CAC8525B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FB5ED5-B07D-359A-70E2-B54A320CD37B}"/>
                  </a:ext>
                </a:extLst>
              </p14:cNvPr>
              <p14:cNvContentPartPr/>
              <p14:nvPr/>
            </p14:nvContentPartPr>
            <p14:xfrm>
              <a:off x="497160" y="4780080"/>
              <a:ext cx="2109960" cy="68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FB5ED5-B07D-359A-70E2-B54A320CD3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800" y="4770720"/>
                <a:ext cx="2128680" cy="7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31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627C-454D-6B1E-5390-1BBB4670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a biconditional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31CA-74E5-CC56-D29E-8D6F3C89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 is just to prove two implications (you know how to prove implications already---direct proof rule and/or contrapositive)</a:t>
            </a:r>
          </a:p>
          <a:p>
            <a:r>
              <a:rPr lang="en-US" dirty="0"/>
              <a:t>Option 2 is to connect the left and right sides with a sequence of “if and only </a:t>
            </a:r>
            <a:r>
              <a:rPr lang="en-US" dirty="0" err="1"/>
              <a:t>if”s</a:t>
            </a:r>
            <a:r>
              <a:rPr lang="en-US" dirty="0"/>
              <a:t>. </a:t>
            </a:r>
            <a:r>
              <a:rPr lang="en-US" b="1" dirty="0"/>
              <a:t>Every</a:t>
            </a:r>
            <a:r>
              <a:rPr lang="en-US" dirty="0"/>
              <a:t> step must be an if-and-only-if </a:t>
            </a:r>
          </a:p>
          <a:p>
            <a:r>
              <a:rPr lang="en-US" b="1" dirty="0"/>
              <a:t>Every </a:t>
            </a:r>
            <a:r>
              <a:rPr lang="en-US" dirty="0"/>
              <a:t>step must explicitly be stated as an if-and-only-if. </a:t>
            </a:r>
          </a:p>
          <a:p>
            <a:r>
              <a:rPr lang="en-US" dirty="0"/>
              <a:t>(By default, proofs are like inference proofs: we’re listing true facts that follow from prior facts; if you want to know a biconditional, you have to assert the biconditional explicitly). </a:t>
            </a:r>
          </a:p>
          <a:p>
            <a:r>
              <a:rPr lang="en-US" dirty="0"/>
              <a:t>Option 1 is usually the default; option 2 is sometimes used, especially for algebraic expressions.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429114-B7FA-32C6-73DC-EDF5F9B78A5F}"/>
                  </a:ext>
                </a:extLst>
              </p14:cNvPr>
              <p14:cNvContentPartPr/>
              <p14:nvPr/>
            </p14:nvContentPartPr>
            <p14:xfrm>
              <a:off x="883440" y="3310560"/>
              <a:ext cx="2607480" cy="752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429114-B7FA-32C6-73DC-EDF5F9B78A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080" y="3301200"/>
                <a:ext cx="262620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94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539D-A881-B58B-9020-2EBEE1F5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95CD-D92A-6086-E1E4-68FC0761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Proof Practice!</a:t>
            </a:r>
          </a:p>
          <a:p>
            <a:r>
              <a:rPr lang="en-US" dirty="0"/>
              <a:t>One more proof technique (it’s an easy one </a:t>
            </a:r>
            <a:r>
              <a:rPr lang="en-US" dirty="0">
                <a:sym typeface="Wingdings" panose="05000000000000000000" pitchFamily="2" charset="2"/>
              </a:rPr>
              <a:t> )</a:t>
            </a:r>
          </a:p>
          <a:p>
            <a:r>
              <a:rPr lang="en-US" dirty="0"/>
              <a:t>Some More Number Theory</a:t>
            </a:r>
          </a:p>
        </p:txBody>
      </p:sp>
    </p:spTree>
    <p:extLst>
      <p:ext uri="{BB962C8B-B14F-4D97-AF65-F5344CB8AC3E}">
        <p14:creationId xmlns:p14="http://schemas.microsoft.com/office/powerpoint/2010/main" val="268048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GCDs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78EC-7EED-CD29-2506-4B7B930A0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FDD267-C0B5-7AB7-61D3-40BFABF64A81}"/>
                  </a:ext>
                </a:extLst>
              </p14:cNvPr>
              <p14:cNvContentPartPr/>
              <p14:nvPr/>
            </p14:nvContentPartPr>
            <p14:xfrm>
              <a:off x="819360" y="261360"/>
              <a:ext cx="7844040" cy="331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FDD267-C0B5-7AB7-61D3-40BFABF64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0000" y="252000"/>
                <a:ext cx="7862760" cy="33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D88A06-5FFF-3E43-7468-9317D653F085}"/>
                  </a:ext>
                </a:extLst>
              </p14:cNvPr>
              <p14:cNvContentPartPr/>
              <p14:nvPr/>
            </p14:nvContentPartPr>
            <p14:xfrm>
              <a:off x="610560" y="1339920"/>
              <a:ext cx="3256560" cy="248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D88A06-5FFF-3E43-7468-9317D653F0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200" y="1330560"/>
                <a:ext cx="3275280" cy="25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2EE3EC-C9D0-E6B8-C3F8-9081A59197B2}"/>
                  </a:ext>
                </a:extLst>
              </p14:cNvPr>
              <p14:cNvContentPartPr/>
              <p14:nvPr/>
            </p14:nvContentPartPr>
            <p14:xfrm>
              <a:off x="6102000" y="3051000"/>
              <a:ext cx="646920" cy="235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2EE3EC-C9D0-E6B8-C3F8-9081A59197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2640" y="3041640"/>
                <a:ext cx="665640" cy="23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34F-C784-433A-8081-45A10345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02023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gcd(26,7) = </a:t>
            </a:r>
            <a:r>
              <a:rPr lang="en-US" dirty="0" err="1"/>
              <a:t>gcd</a:t>
            </a:r>
            <a:r>
              <a:rPr lang="en-US" dirty="0"/>
              <a:t>(7, 26%7) = </a:t>
            </a:r>
            <a:r>
              <a:rPr lang="en-US" dirty="0" err="1"/>
              <a:t>gcd</a:t>
            </a:r>
            <a:r>
              <a:rPr lang="en-US" dirty="0"/>
              <a:t>(7,5)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(5, 7%5)    = </a:t>
            </a:r>
            <a:r>
              <a:rPr lang="en-US" dirty="0" err="1"/>
              <a:t>gcd</a:t>
            </a:r>
            <a:r>
              <a:rPr lang="en-US" dirty="0"/>
              <a:t>(5,2)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(2, 5%2)    = </a:t>
            </a:r>
            <a:r>
              <a:rPr lang="en-US" dirty="0" err="1"/>
              <a:t>gcd</a:t>
            </a:r>
            <a:r>
              <a:rPr lang="en-US" dirty="0"/>
              <a:t>(2, 1)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(1, 2%1) = </a:t>
            </a:r>
            <a:r>
              <a:rPr lang="en-US" dirty="0" err="1"/>
              <a:t>gcd</a:t>
            </a:r>
            <a:r>
              <a:rPr lang="en-US" dirty="0"/>
              <a:t>(1,0)= 1.</a:t>
            </a:r>
          </a:p>
        </p:txBody>
      </p:sp>
    </p:spTree>
    <p:extLst>
      <p:ext uri="{BB962C8B-B14F-4D97-AF65-F5344CB8AC3E}">
        <p14:creationId xmlns:p14="http://schemas.microsoft.com/office/powerpoint/2010/main" val="309401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easy;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F5C64D-B7C0-5FBD-9142-441940D2B82E}"/>
                  </a:ext>
                </a:extLst>
              </p14:cNvPr>
              <p14:cNvContentPartPr/>
              <p14:nvPr/>
            </p14:nvContentPartPr>
            <p14:xfrm>
              <a:off x="4206240" y="2036880"/>
              <a:ext cx="2563200" cy="16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F5C64D-B7C0-5FBD-9142-441940D2B8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6880" y="2027520"/>
                <a:ext cx="258192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2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Euclidian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CA3B9E-85F0-F95E-4F44-CF2694EDC525}"/>
                  </a:ext>
                </a:extLst>
              </p14:cNvPr>
              <p14:cNvContentPartPr/>
              <p14:nvPr/>
            </p14:nvContentPartPr>
            <p14:xfrm>
              <a:off x="2753640" y="1831320"/>
              <a:ext cx="8213400" cy="58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CA3B9E-85F0-F95E-4F44-CF2694EDC5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4280" y="1821960"/>
                <a:ext cx="8232120" cy="6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521380-7EA5-F5D8-2B22-ECFB5726E76E}"/>
                  </a:ext>
                </a:extLst>
              </p14:cNvPr>
              <p14:cNvContentPartPr/>
              <p14:nvPr/>
            </p14:nvContentPartPr>
            <p14:xfrm>
              <a:off x="497160" y="2742480"/>
              <a:ext cx="7466760" cy="371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521380-7EA5-F5D8-2B22-ECFB5726E7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800" y="2733120"/>
                <a:ext cx="7485480" cy="37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C09E1B-4398-0B46-F39E-7D4053ADBFF0}"/>
                  </a:ext>
                </a:extLst>
              </p14:cNvPr>
              <p14:cNvContentPartPr/>
              <p14:nvPr/>
            </p14:nvContentPartPr>
            <p14:xfrm>
              <a:off x="612000" y="1856160"/>
              <a:ext cx="10137240" cy="202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C09E1B-4398-0B46-F39E-7D4053ADBF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640" y="1846800"/>
                <a:ext cx="10155960" cy="20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7EE31C-58FE-7FF1-2056-763D0B2A03B0}"/>
                  </a:ext>
                </a:extLst>
              </p14:cNvPr>
              <p14:cNvContentPartPr/>
              <p14:nvPr/>
            </p14:nvContentPartPr>
            <p14:xfrm>
              <a:off x="531000" y="3751200"/>
              <a:ext cx="3857040" cy="162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7EE31C-58FE-7FF1-2056-763D0B2A03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640" y="3741840"/>
                <a:ext cx="3875760" cy="16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ABAAF6-5074-AD4B-C591-6633F231426C}"/>
                  </a:ext>
                </a:extLst>
              </p14:cNvPr>
              <p14:cNvContentPartPr/>
              <p14:nvPr/>
            </p14:nvContentPartPr>
            <p14:xfrm>
              <a:off x="289800" y="4097880"/>
              <a:ext cx="4028760" cy="230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ABAAF6-5074-AD4B-C591-6633F2314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440" y="4088520"/>
                <a:ext cx="4047480" cy="23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1519</TotalTime>
  <Words>4346</Words>
  <Application>Microsoft Office PowerPoint</Application>
  <PresentationFormat>Widescreen</PresentationFormat>
  <Paragraphs>412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Even More  Number Theory</vt:lpstr>
      <vt:lpstr>Outline for today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Some Style Notes</vt:lpstr>
      <vt:lpstr>Some Style Notes</vt:lpstr>
      <vt:lpstr>Proving a biconditional</vt:lpstr>
      <vt:lpstr>Warm up</vt:lpstr>
      <vt:lpstr>Proving a biconditional</vt:lpstr>
      <vt:lpstr>Two proofs</vt:lpstr>
      <vt:lpstr>Or one proof</vt:lpstr>
      <vt:lpstr>To prove a biconditional</vt:lpstr>
      <vt:lpstr>Computing GCDs</vt:lpstr>
      <vt:lpstr>GCD and LCM</vt:lpstr>
      <vt:lpstr>Try a few values…</vt:lpstr>
      <vt:lpstr>How do you calculate a gcd?</vt:lpstr>
      <vt:lpstr>PowerPoint Presentation</vt:lpstr>
      <vt:lpstr>Running Mystery</vt:lpstr>
      <vt:lpstr>GCD facts</vt:lpstr>
      <vt:lpstr>So…what’s it good for?</vt:lpstr>
      <vt:lpstr>Bézout’s Theorem</vt:lpstr>
      <vt:lpstr>Finding the inverse…</vt:lpstr>
      <vt:lpstr>So…what’s it good for?</vt:lpstr>
      <vt:lpstr>Ok…how am I supposed to find s,t?</vt:lpstr>
      <vt:lpstr>Try it</vt:lpstr>
      <vt:lpstr>Finding the inverse…</vt:lpstr>
      <vt:lpstr>Try it</vt:lpstr>
      <vt:lpstr>Proving the key fact about gcds</vt:lpstr>
      <vt:lpstr>gcd(a,b) = gcd(b, a % b)</vt:lpstr>
      <vt:lpstr>gcd(a,b) = gcd(b, a % b)</vt:lpstr>
      <vt:lpstr>gcd(a,b) = gcd(b, a % b)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Weber</dc:creator>
  <cp:lastModifiedBy>Robbie Weber</cp:lastModifiedBy>
  <cp:revision>9</cp:revision>
  <cp:lastPrinted>2025-10-22T18:43:38Z</cp:lastPrinted>
  <dcterms:created xsi:type="dcterms:W3CDTF">2024-10-17T21:23:38Z</dcterms:created>
  <dcterms:modified xsi:type="dcterms:W3CDTF">2025-10-22T23:22:40Z</dcterms:modified>
</cp:coreProperties>
</file>