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.xml" ContentType="application/vnd.openxmlformats-officedocument.presentationml.notesSlide+xml"/>
  <Override PartName="/ppt/ink/ink19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51"/>
  </p:notesMasterIdLst>
  <p:sldIdLst>
    <p:sldId id="256" r:id="rId2"/>
    <p:sldId id="398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64" r:id="rId11"/>
    <p:sldId id="358" r:id="rId12"/>
    <p:sldId id="393" r:id="rId13"/>
    <p:sldId id="394" r:id="rId14"/>
    <p:sldId id="395" r:id="rId15"/>
    <p:sldId id="283" r:id="rId16"/>
    <p:sldId id="397" r:id="rId17"/>
    <p:sldId id="396" r:id="rId18"/>
    <p:sldId id="399" r:id="rId19"/>
    <p:sldId id="400" r:id="rId20"/>
    <p:sldId id="375" r:id="rId21"/>
    <p:sldId id="305" r:id="rId22"/>
    <p:sldId id="306" r:id="rId23"/>
    <p:sldId id="385" r:id="rId24"/>
    <p:sldId id="258" r:id="rId25"/>
    <p:sldId id="392" r:id="rId26"/>
    <p:sldId id="259" r:id="rId27"/>
    <p:sldId id="260" r:id="rId28"/>
    <p:sldId id="261" r:id="rId29"/>
    <p:sldId id="391" r:id="rId30"/>
    <p:sldId id="262" r:id="rId31"/>
    <p:sldId id="263" r:id="rId32"/>
    <p:sldId id="301" r:id="rId33"/>
    <p:sldId id="302" r:id="rId34"/>
    <p:sldId id="303" r:id="rId35"/>
    <p:sldId id="278" r:id="rId36"/>
    <p:sldId id="279" r:id="rId37"/>
    <p:sldId id="280" r:id="rId38"/>
    <p:sldId id="281" r:id="rId39"/>
    <p:sldId id="290" r:id="rId40"/>
    <p:sldId id="386" r:id="rId41"/>
    <p:sldId id="387" r:id="rId42"/>
    <p:sldId id="388" r:id="rId43"/>
    <p:sldId id="389" r:id="rId44"/>
    <p:sldId id="295" r:id="rId45"/>
    <p:sldId id="296" r:id="rId46"/>
    <p:sldId id="297" r:id="rId47"/>
    <p:sldId id="298" r:id="rId48"/>
    <p:sldId id="299" r:id="rId49"/>
    <p:sldId id="30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2T20:29:18.93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3706 8562 2336 0,'3'-3'85'0,"2"3"-10"0,-3-2-32 0,0 2-35 0,0 0-11 16,-2 2-16-16,1 10-13 0,1 6-2 0,4 16 6 0,-5 15 11 15,3 12 11-15,1 9 3 16,2 5 0-16,0-1-1 0,2 1 0 16,2 5-1-16,1-2 1 0,1 5 2 0,1 2 1 15,4 0 0-15,-2 2 1 0,1 2 2 16,-1-2-2-16,2 3 2 0,2 2 0 15,-6-7-2-15,2-7 0 0,1 0 0 0,6 0 2 16,-3-3-11-16,7 1-24 0,1-2-32 16,-5-4-29-16,5-7-13 15,-1-9 4-15,0-14 3 0,6-8 34 0,1-10 32 16</inkml:trace>
  <inkml:trace contextRef="#ctx0" brushRef="#br0" timeOffset="283.5">4840 8745 2555 0,'0'2'60'0,"0"10"-46"0,-1 4-31 16,-5 12-6-16,3 19 6 0,1 16 10 0,2 17 5 15,3 16 1-15,6 7 1 0,4 5-1 16,3 2-2-16,0 1-1 0,7-2 0 16,0 4 1-16,9 9 2 0,-2 4 1 15,-5-2 1-15,-1-10 0 0,-4-13 0 0,-2-5-1 16,3-2 1-16,0-9 0 16,2-9 6-16,-5-7-23 0,5-10-47 15,-3 1-42-15,4-2-50 0,8-1 437 0,-2-11-235 16</inkml:trace>
  <inkml:trace contextRef="#ctx0" brushRef="#br0" timeOffset="932.85">2940 11552 2048 0,'-23'150'48'0,"3"-17"-42"0,2 25-3 0,13-14 2 16,9-1-10-16,11 4-8 15,14 6-6-15,10-8-4 0,9-1 9 0,3-15 5 0,8-12 3 16,3-10 2-1,9-10 1-15,5-3 3 0,7 4 1 16,-5-4 1-16,4-7 1 0,-4-13-1 0,2-10 0 0,8-14 0 16,3-11 4-1,4-6 4-15,8-10 6 0,5-1 6 16,15-10 8-16,4-12 4 0,12-12 5 16,17-13 2-16,-4-7 15 0,-5-13 9 0,-12-11 16 0,-7-10 1 0,-4-14-15 31,7-5-15-31,-7-5-23 0,-5-8 5 15,-14 11 6-15,-17 1 6 0,1-1 10 16,-7-2-12-16,-8-12-8 0,-5-4-1 16,-12 1-12-16,-13 4 0 0,-7 12 0 0,-12 3-5 15,-5 5-2-15,-1 2 2 0,-12 0 0 16,2 5-1-16,-3 6 3 0,-6 7-2 16,-8 6-5-16,1 5-3 0,-2 3-4 15,-3-2-3-15,-2 3-1 0,-2 10 0 16,2 0-1-16,3 6-1 0,6 6 10 15,-8 7 2-15,6 0 5 0,2 6 7 0,1 1-5 16,6 3 1-16,-2 6-1 0,0 0-4 16,0-7-2-16,0 7-3 0,0 0-3 15,2 4-1-15,0-2-2 0,1-1-4 16,-3-1 0-16,-1 0-1 0,1 0-4 16,0 0 2-16,0 0 0 0,3 4-1 15,-3-4 2-15,4 0-2 0,-4 0-19 16,0 0-33-16,0 0-42 0,-4 0-54 0,4 0-100 15,-3-7-381-15,11-13 390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2T21:00:28.208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3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22T21:02:34.393"/>
    </inkml:context>
  </inkml:definitions>
  <inkml:trace contextRef="#ctx0" brushRef="#br0">7301 9683 1640 0,'-3'14'70'16,"3"2"-8"-16,-2-2-11 0,7 0-14 0,1-3-12 0,-3-6 4 0,8 6 12 0,-8-6 11 0,6-1 13 0,-7-4 8 0,-2 0-2 0,2 0-6 0,-2 0-9 0,-2 0-13 0,-5-2-12 15,-9-2-12-15,-11 1-10 0,-8-6-8 16,-18-2-1-16,-11 4-2 16,-12-7 2-16,-6 5 2 0,-5 4 0 0,0 1 3 15,-12-4 6-15,-18-1-1 0,-23-5 14 16,-18-2 3-16,-7 1-6 0,7-2 1 16,15 1-14-16,8-2 0 0,9-5 17 15,6 3 18-15,11 3 13 0,15-3 1 0,16 8-14 16,18 3-17-16,9-4-14 0,22 6-7 15,13 2-7-15,8 2 3 0,16 3 3 16,8 0 0-16,13 1 4 0,22 3-3 16,22 5-2-16,14 0 0 0,17 1-1 15,22 1 1-15,2 5-1 0,12-2 1 0,12 2-3 16,4 2 0-16,22-2 0 16,-4 5 0-16,-4 0-1 0,-12 0 1 15,-20 1 0-15,-10-1 1 0,-17-1 4 0,-15 1 0 16,-27-3 3-16,-21-4 0 15,-20-5 2-15,-19-4 5 0,-9-5-4 0,-18 0-5 16,-21-13-2-16,-26-2-5 16,-34-10 0-16,-26-2 1 0,-15 6-1 0,-14-2-2 0,-7 10 2 15,-2 3-5-15,7-1-11 0,1 8-21 16,26-3-48-16,19 3-80 16,14 1-49-16,15-2 100 0</inkml:trace>
  <inkml:trace contextRef="#ctx0" brushRef="#br0" timeOffset="7730.03">6698 9495 1508 0,'22'-25'59'0,"-3"7"4"0,3 4-24 0,-5 7-7 32,1 2-1-32,3 5-4 0,-3 0-2 0,-2 5-3 0,2 4 0 0,1 3-1 0,1-3 0 0,-1 4-3 0,-1-1-2 0,-2 0-1 0,-2 1-3 15,0-1-2-15,-1-3-1 0,-4 4 2 16,-2-1 4-16,-2 0 10 0,-3 1 7 15,-4 3 6-15,-5 0 1 0,-11 7-3 16,-5 2-2-16,-7 3 0 0,-7 0-6 0,-6 2-5 16,-7-1-4-16,-6 1-2 0,-12 4 9 15,-13-4 14-15,-17-2 1 0,-21-7-6 16,-6-5-10-16,-3-7-14 0,11-7-5 16,3-2 1-16,1-2 3 0,-2-3 4 15,-4-6 8-15,5-3 8 0,3-2 5 16,6-3-4-16,16-3-7 0,1-4-6 15,-4-6-6-15,5 0 1 0,-2-7-2 0,13 0-1 16,7 3 0-16,16-3-1 0,5-3 0 16,9-2-1-16,1-4 1 0,10-4 2 15,5-3 0-15,9-3-1 0,8-6-2 16,1-5-2-16,9 0 0 0,-1 3 5 16,10 0 6-16,3 3 8 0,5 6 4 15,7-5-5-15,8 5-4 0,-3 0-1 16,5 1-5-16,4 2-3 0,4 7-3 15,11-5-8-15,5 1-4 0,13-1 0 16,3 8-2-16,-2 3-1 0,2 9 3 0,2 9 0 16,3 4 1-16,6 6 1 0,10 8 0 15,2 0-1-15,5 10 0 0,-1 4-1 16,-4 3-1-16,-5 4 2 0,-6 6 1 16,-3 6-1-16,-9 0 1 0,-9 10-2 15,-7 2-2-15,-10 6-1 0,-4 4-2 0,-16 7-4 16,-6-6 3-16,-10 2 1 0,-4 2 1 15,-4-5 6-15,-7 5 2 0,1 2 3 16,-4-2 5-16,1 1 0 0,1-6-1 16,-4-4 0-16,2-5-4 0,-10-4-1 15,8-7 0-15,-3-5-2 0,4-4 1 16,3-1 0-16,-4-1-1 0,4 1 1 0,-7 3-1 16,-2-5 0-16,-1-1 0 15,-6-1 0-15,-4 0 0 0,-1 4 0 16,-8-4 0-16,-1 2 0 0,-2 6 0 15,-7-4-1-15,-1 1 1 0,-5-1-1 0,-3-1-1 16,-7 1-1-16,-5-4-3 0,-11 0 2 16,-2 0 0-16,-10 7 3 0,-4-6-6 15,0 1-19-15,-1 2-34 0,4-8-80 0,10 0-73 16,3-3 540-16,5-7-309 0</inkml:trace>
  <inkml:trace contextRef="#ctx0" brushRef="#br0" timeOffset="8838.17">8071 12789 1599 0,'48'11'190'16,"35"76"802"-16,-126-119-1680 0,15 60 1542 0,-18-10-1331 0,-2-36 106 0,53 34 376 0,8 4 0 15,-6-1 1-15,9 6-1 0,7 1 0 16,5 5 1-16,4-1 1 0,7 5 8 16,4 1 7-16,1 1 10 0,4-2 11 15,0 4-2 1,5-3-8-16,6 1-11 0,-1-5-8 0,9 0 0 15,-4-6-1-15,-7-2 1 0,5-5-5 0,-10-3-3 0,4-2-1 16,0-5 0-16,-5-7 4 0,1-4 2 16,-3-12 5-16,-6 0 6 0,-3-11 8 0,-5-4 4 15,0-11 2-15,3-10 3 0,9-16-20 16,9-12 3-16,4-10-6 0,-8-1-5 16,-1 6 9-1,-2 19-11-15,-6 16-3 0,9 16-6 0,-1 9 0 0,9 11-3 0,12 8 0 16,10 11 2-16,6 11-2 0,9 10 1 15,-1 8-1-15,-2 12 0 0,-6-2 1 32,-6 5 0-32,-8 1 1 0,-6-6 0 15,-8-7 1-15,-8-9 0 0,-3-5 2 0,-4-8 1 16,-1-4-1-16,-4-6 2 0,-7-7 2 0,-2-4 3 16,0-6 7-16,-7-3 3 0,9-4 0 0,-2-3-3 0,-7 2-6 15,11-3-6 1,-2 2-3-16,5 3 0 15,11 0-1-15,5 2 0 0,4 1 0 16,7 1 0-16,7 5 0 0,5 1 0 16,5 3 0-16,1 1 0 0,0-3 0 15,1 3 0-15,-2 0 1 0,10 0-1 0,-2 1 1 16,1 1 10-16,6-6 3 0,-2 3 5 16,0-1 3-16,-4-3-4 0,6 0 6 15,-4-5 4-15,14-1 8 0,13 4 6 16,-4-1 0-16,8-3 1 0,-4 1-1 15,-1 1-7-15,-1 2-7 0,8 2-11 0,2 5-9 16,-3 1-6-16,4-1-2 0,-11 5 0 16,5 1-8-16,2 1-30 0,-5-5-32 15,-4-7-54-15,-15-7-117 0,-17-7 142 16</inkml:trace>
  <inkml:trace contextRef="#ctx1" brushRef="#br0">26194 11058 0,'0'0'0,"0"0"0,0 0 0,0 0 0,0 0 0,0 0 0,0 0 0,0 0 0,-80-58 15,9 27-15,-39-4 0,-37-5 0,-30 4 0,17 1 0,1 8 0,159 27 0,-200-26 0,-21-1 0,221 27 0,-209-27 16,-21 1-16,-18-5 0,39 0 16,54 9-16,18 4 15,22 5-15,13 4 16,17 4-16,15 1 15,21 4 1,9 0-16,0 0 0,13 0 16,5 4-16,9 1 15,-5-1 1,1 5-16,8 4 16,-9 5-16,13 4 15,-3 5-15,3 4 0,5 4 16,5 10-1,8 8-15,-4 0 16,9 5-16,4-5 16,-5 0-16,-8-9 15,5-8-15,-10-5 16,-4-9-16,4-4 16,-4-9-1,0-1-15,-4-3 0,0-1 16,-14-4-1,18 0-15,0 0 0,-76-48 16,37 12 0,8-8-1,-5-5-15,14 0 16,4 1-16,9 3 16,9 5-16,5-4 0,13 0 15,8-5-15,72-13 16,83-9-1,63 0 1</inkml:trace>
  <inkml:trace contextRef="#ctx1" brushRef="#br0" timeOffset="7309.21">15764 10193 0,'0'0'0,"0"0"0,0 0 0,0 0 16,0 0-16,0 0 0,0 0 0,0 0 0,0 0 0,0 0 0,0 0 0,0 0 0,0 0 0,0 0 0,0 0 0,-88 0 0,-5 23 0,-27 8 15,-79 9-15,-32 8 0,1-3 16,-45 3 0,-18-8-16,5-4 0,-58-23 15,14-4 1,-67-22-16,75-14 16,27 5-16,67-9 15,66 13 1,49 5-16,31-1 0,35 6 15,0 3-15,27-4 16,-18 5-16,13-5 16,1 0-16,-10-4 15,-17-9 1,-36-18-16,-12-18 16,-28-13-16</inkml:trace>
  <inkml:trace contextRef="#ctx1" brushRef="#br0" timeOffset="8043.93">9359 11661 0,'0'0'0,"0"0"16,0 0-16,0 0 0,0 0 15,0 0-15,18 53 16,9-35-16,35 13 16,49 8-16,17 10 15,23 4-15,57 9 16,23-8-16,-27-6 16,44 1-1,-4-13-15,-27-14 16,-4-4-16,-5-18 15,0-5-15,-4 10 16,44-5-16,27-5 16,9 14-16,35-9 15,-18-4-15,23-5 16,-5-5-16,-4 1 16,-9-14-16,-27 5 15,-26-9-15,-27 0 16,-40-4-16,-40 4 15,-17 4-15,-27 5 16,-14 0 0,1 0-16,22 8 0,8 1 15,19 0 1</inkml:trace>
  <inkml:trace contextRef="#ctx1" brushRef="#br0" timeOffset="17311.58">29820 9786 0,'0'0'0,"0"0"0,0 0 0,0 0 0,0 0 0,0 0 0,0 0 0,0 0 0,0 0 0,0 0 0,0 0 0,0 0 0,0 0 0,0 0 0,0 0 0,0 0 0,0 0 0,-49-5 31,49 5-31,-13 0 0,0 0 0,-32 5 32,-39 8-32,-18 0 0,-13 1 0,4 3 31,18-8-31,18 0 15,-1 0-15,5 0 16,-4 4-16,-9-4 16,-14 0-16,1-5 15,-10-4-15,14 5 16,-4-5 0,-14 0-16,-13 4 15,-9-8-15,0-1 16,18 5-16,13-4 15,-27-1-15,-26 1 16,-18-9 0,-9-10-16,5 6 0,-18-14 15,-9 0 1,27 0-16,13 0 16,0 8-16,-18-3 15,18 8-15,27 0 16,-1 5-16,-17 9 15,-4-5-15,17 4 16,4 1-16,14 0 16,-9 8-16,-9-8 15,5 8-15,8-8 16,14 4 0,0 0-16,-22-5 15,-5 5-15,0 0 16,13-4-16,23 4 15,-5 0-15,-4 0 16,-14-5-16,10 10 16,8-10-16,13 5 15,14 0-15,9 0 16,-14 5 0,-4-1-16,-22 1 0,0 3 15,-1-3 1,6 4-16,3 0 15,-21-1-15,-19 6 16,-12-5-16,21-5 16,1 5-16,0-5 15,-1 1-15,1-1 16,8 1-16,23-5 16,-5 4-16,-4 0 15,-18-4-15,-27 5 16,18-10-16,1 1 15,12 0-15,5-1 16,9 5-16,4-4 16,22 4-16,14-5 15,13 1 1,17 4-16,14 0 16,5 0-16,4 0 15,4 0-15,0 0 16,9 0-16,-8 0 15,8 0-15,-5 0 16,-3-5 0,8 1-16,-4 0 0,4-1 15,4 1-15,-35-5 16,-31-9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2T21:03:40.79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10502 5139 2177 0,'-2'0'92'0,"-2"0"-16"16,1 5-9-16,-3 4-19 0,1 5-23 0,2 9-10 0,3 13-4 0,1 13 0 0,14 11 8 0,4 15 5 0,8 14 0 0,5 12-7 0,0 5-10 0,5 9-7 15,2 2-4-15,-4 16 2 16,4 21 3-16,-5 15 3 0,-6 6 0 0,-5-10-3 15,-8-16-1-15,-8-19-4 0,-6-13-1 16,-6-4-1-16,-4-10 1 0,-1-9 1 0,-5-9 3 16,1-14 3-16,2-18-16 0,1-12-57 15,6-18-53-15,-2-12 4 0,0-13 35 16</inkml:trace>
  <inkml:trace contextRef="#ctx0" brushRef="#br0" timeOffset="463.01">9826 5357 1879 0,'-16'-38'125'0,"0"5"38"15,9-1-19-15,2 2-37 0,8 6-15 32,12-6-18-32,4-6-9 0,15-1-19 0,10-5-17 0,15-2-7 0,17 2-8 15,25-13-23-15,14-2-11 0,6 6-1 16,-4 11 2 0,-9 22 19-16,-4 6 5 15,19 7-2-15,6 7-7 0,11 7-7 0,2 13-7 0,-2 10-5 16,-3 9-4-16,-11 9 3 15,-13 8 14-15,-19 12 8 0,-14 6-1 0,-18 9-23 16,-14 3 0-16,-14-1-6 0,-27 2-6 16,-20-1 19-16,-19 1-2 0,-16-2 5 15,-10-10 11-15,-11-11 13 0,-11-6 7 16,-7-12 7-16,-5-5 33 0,-4-14 5 16,0-10 2-16,-1-8 18 0,1-9-21 15,0-7-11-15,10-5-8 0,13-11-23 16,7-2-14-16,22-3-5 0,10-1-5 0,13 1-12 15,14-4-23-15,7-4-35 0,18-8-65 16,21-9 469-16,19-4-282 0</inkml:trace>
  <inkml:trace contextRef="#ctx0" brushRef="#br0" timeOffset="1007.85">14128 4883 1992 0,'47'46'196'0,"-73"-92"565"15,15 39-783-15,8 7-8 0,-4 4-23 16,-8 6-11-16,-13 12 2 16,-27 17 8-16,-19 5-22 0,-26 11-52 0,-15 5-25 15,-7 6-9-15,-4 1 43 0,-9 2 68 16,4-7 34-16,14-7 15 0,12 0 0 15,17-10-1-15,18-3 0 0,12 1-2 0,12-13 2 16,12 0 7-16,11-9 12 0,11-6 24 16,5-3 22-16,7-1 40 0,7 1 27 15,5 0-7-15,8-1-5 0,8 9-41 16,11-1-32-16,18 4-10 0,17 0-10 16,18 2 8-16,9 3 4 0,2 1-2 15,-9-3-6-15,-5 3-13 16,-4-3-10-16,0 3-2 0,6 1-1 15,3 0-1-15,-6 2-1 0,1 0 0 0,-13 0-1 0,-10 1 0 16,-11-6 8 0,-9-4-20-16,-9 0-27 0,-10-11-51 0,-6-8-92 0,-19-4-60 15,-8-11 590-15,-13-8-323 0</inkml:trace>
  <inkml:trace contextRef="#ctx0" brushRef="#br0" timeOffset="1681.75">12911 5938 1893 0,'6'-5'130'0,"1"-2"68"0,7-2-101 0,7-3-40 0,9 3-17 0,13-5 1 15,5 6 7-15,10-2-3 0,10 6-12 0,3-1-14 0,-8 3-11 0,5 0-5 0,-3-3-3 0,12 3-6 0,2-7-1 16,17 6-2 0,10-4-1-16,10 0 3 0,10 3 1 0,3-6 2 0,8-1 1 15,12 7 0-15,12 1-1 0,14-3-2 16,8 6 3-16,14-3 0 0,5 3 0 16,5 0 3-16,8 5 0 0,-9 1 2 15,-4 1-2 1,-4 3 2-16,-10-1-1 0,-10-5-1 15,-1 1 2-15,-16 0-1 0,-8-3 1 16,-19 0 0-16,-6-2-1 0,-6-4 13 0,-13-3 10 0,-21 2 7 16,-22-6 4-1,-22-1-10-15,-14-2-3 0,-10-2 5 0,-8-2-3 16,-6-5-13-16,-14 0-7 0,-9-14-11 16,-13-6-5-16,-16-5 9 0,-24-10-2 15,-18 1 0-15,-12 0 2 0,-1 8-1 16,6 4 2-16,17 8 1 0,5 3 0 15,18 8 1-15,14 5 0 0,7 5 1 16,19 3 0-16,2 6 2 0,8 0 4 0,5 7-5 16,0 0 11-16,7-4-34 0,7 4-9 15,16 0 3-15,16 2-9 0,23 7 32 16,18 0 4-16,25 10 1 0,17 3 0 16,1 8 1-16,8 7 1 0,-8 6 3 15,-3 1-2-15,-1 7 2 0,-11 4-3 16,-12 4-3-16,-16-1 0 0,-18-4 0 0,-12 0 0 15,-13-6 0-15,-15-5-6 0,-12-2-4 16,-11-6-4-16,-10-1-3 0,-10-2 3 16,-13 0 0-16,-15-2 13 0,-18 0 11 15,-20-5 8-15,-30-6 5 0,-20-5-6 16,-10-6-8-16,2-7-3 0,16-2-3 16,14-8-3-16,8-4-6 0,17-1-16 0,12-2-32 15,18-2-51-15,19 2 467 0,18-1-296 16</inkml:trace>
  <inkml:trace contextRef="#ctx0" brushRef="#br0" timeOffset="2512.52">19957 5022 2127 0,'-7'-4'115'0,"-3"-1"109"0,-12-1-211 0,-4-2-12 0,-11 2-1 0,-18-3 0 0,-16 8-1 0,-13 2-5 0,-6 8-8 0,-2 9-5 0,-9 16-4 0,-8 10 0 0,-8 20 5 15,0 12-11-15,9 9-18 16,7 14-18-16,7 10-6 0,20 4 7 0,10 2 20 15,20-7 17-15,24-8 1 0,18-10 3 0,18-6-17 16,14-10-10-16,17-3 9 0,13-11 16 16,5-12 35-16,15-9 52 0,7-12 24 15,14-15 32-15,14-12 22 0,15-23-22 16,5-18 1-16,-6-21-29 0,2-11-35 16,-14-8-4-16,-12 3-21 15,-8 5-6-15,-24 2-2 0,-14-3-17 0,-13-2-12 0,-21-1-17 16,-8-1-1-16,-17-3 5 0,-5 6 1 15,-11 3 5-15,-11 4 2 0,1 12 6 16,-6 6 8-16,2 6 7 0,1 8 0 16,6 13 1-16,9 9 0 0,9 5 2 15,5 7 1 1,0 0-4-16,-6 2-19 0,12 4-21 0,-6 7-15 0,3 5-12 0,3 12 11 16,1 18 14-16,5 20 9 0,2 24 13 15,1 24 8 1,-5 8-1-16,-1 14 0 0,-4-3-2 0,-1 4-3 15,-4 3 2-15,-5 20 4 0,5 1 1 0,0-3 1 16,8-1 2-16,5-13 0 16,1-7-1-16,6-4 0 0,3-13 5 15,5-17 0-15,4-18 3 0,-2-25 2 0,0-19 0 0,0-14 13 16,-3-11 4-16,1-6 24 0,8-8 26 16,-3-5 7-1,10-17 19-15,3-7-9 0,-3-12-27 16,-1-12-16-16,-10-2-27 0,-7-11-14 0,-11-7-22 0,-14-2-13 15,-11-6-6 1,-17-5-4-16,-20 1 10 0,-8 5 7 0,-15 11 1 16,-2 12 2-16,-2 3 5 15,-8-1 4-15,-11-5 3 0,-9-1 1 0,-10 0 1 0,3 1-1 0,11 8 1 16,21 13 0-16,23 7 1 16,19 9 3-16,15 8 7 0,10 6 48 15,13 5 37-15,10-3 16 16,22 0 4-16,19-6-47 0,24 4-24 15,25-5 17-15,14 3 11 0,11 2 4 16,-1-6-15-16,0-3-34 0,-2-12-20 0,2-8-7 16,3-1 0-16,3-7-7 0,-8-9-17 0,-5-9-76 15,-2-13-36-15,-16-1-40 0,-4 2-77 16,-12-13 164-16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1:04:08.34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6071 5513 0,'0'0'0,"0"0"0,0 0 0,0 0 0,0 0 0,0 0 0,39 62 0,-21-36 0,-5 10 0,-13-36 0,0 0 0,0 0 0,0 0 0,0 0 0,18 26 0,-18-26 0,0 0 0,0 0 0,0 0 0,18 36 0,-18-36 0,0 0 0,0 0 0,22 26 0,-22-26 0,0 0 0,18 36 0,-18-36 0,26 35 0,1 1 0,-27-36 0,0 0 0,22 35 0,-22-35 0,27 27 0,-1 8 16,5-8-16,-17 0 15,12-1-15,5 1 16,0-1-1,-4 1-15,17 4 0,1 0 16,21 0 0,-4 5-16,14-5 0,3 0 15,6 0 1,-10-9-16,0 0 16,5 0-16,-18-4 15,9 0-15,4-5 16,10 5-16,3-1 15,-4-3-15,18-1 16,-4 0 0,8-4-16,9-5 0,1 5 15,12 0-15,14 5 16,9-1 0,13-4-16,-31-5 0,0 5 15,-5 0-15,14 0 16,4-14-1,-17-4 1,-14 5-16,-13-5 0,-13-4 16,-14 0-1,5-1-15,-18-4 0,9-4 32,13 0-32,-13-4 0,18-5 0,13-9 15,8-5-15,23-8 16,9-4-16,-4 3 31,-14 10-31,-22 9 0,-27-1 0,-4 9 16,-13 5-16,-18 5 15,4-1 1,-4 0 0,4 9-16,0-8 15,32-10-15,35 0 16,22-8-16,13-1 15,9 1-15,-13-1 0,-36 10 16,-22 8-16,-8-8 16,-23 17-1,-22 9-15,9-9 16,-18 9 0,5 0-16,13 9 15,8 0-15,19 8 16,-18 1-16,4 0 0,4-9 31,-26 8-31,-4-8 16,4 0-16,-18-9 15,1 9-15,3 0 16,-8-9-16,-4 9 16,8 0-16,13-1 15,1 1-15,17 9 16,5 0-16,18-1 15,-19 1 1,19 0-16,-23-9 16,-13 0-16,14-9 15,-6 9-15,-16-9 16,17 8-16,-9-8 16,8 9-16,6 0 15,-1 0-15,9-9 16,9 9-16,-4 0 15,8 0-15,-17-1 16,18 1-16,-19 0 16,10-4-1,-18 8-15,22 5 16,-9-5-16,9 0 16,9 9-16,0 5 15,13 0-15,-8-1 16,8 10-16,-26-10 15,4-4-15,-9 1 16,-9-1-16,-4-5 16,-18-3-16,0-1 15,0-4 1,1 0-16,-19-5 16,18 1-16,-17-5 15,8 0-15,-13 0 16,4 0-1,-4-5-15,9 1 0,5-5 16,-10-4-16,9-5 16,1-4-16,3-5 15,5 1 1,1-1-16,3 5 16,1 8-16,13 1 0,-5 0 15,18-5-15,9 0 16,9-4-1,0 5-15,0-1 16,-13 5-16,17 4 16,-17 0-1,26 4-15,5 5 0,8 5 16,18 8 0,-13 0-16,0 1 15,-4 8-15,-5-4 0,-4 4 16,4 0-16,-5 0 15,-12 0 1,3 0-16,1-4 0,4 9 16,10-1-1,3 1 1,9 4-16,-4 0 16,-13-9-16,4 0 15,-9 0-15,-8-4 16,-1-5-16,5-4 15,-5 0-15,9 0 0,-4-9 16,9 0 0,8 0-16,19-4 0,21-1 31,45-4-31,8-4 16,27 0-16,10-5 15,7-4-15,1-5 0,18-4 16,0 0-1,-10-4-15,-3-1 16,-19 1 0,-34 4-16,-37 0 0,-21 0 15,-18 4 1,-27 1-16,-9 3 16,-13-3-16,0-10 15,5 1-15,-1 8 16,-8-8-16,8-10 15,14 1-15,40-27 16,97-35 0,49-18-16,-35 26 0,-14 10 15,31-1 1,62 9-16,-26 9 16,13 0-16,22 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2T21:05:41.01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14103 4302 1680 0,'25'5'118'0,"-9"2"15"0,-2-3-13 0,-7 3-32 0,0-2-41 16,-4-1-9-16,1-1-3 0,-4 3-2 0,0-3-3 0,0-1-6 0,0 0 0 0,0-1-3 0,-4 5 3 0,1-3 0 0,-4-3-5 0,0 4 8 0,-7 3 1 16,-6-4 0-16,-3 1 12 0,-7 0 5 0,-7-4-2 15,-9 0-4-15,-6 0-15 0,-6 0-19 16,-3 1-5-16,-1 5 0 0,-2-5-1 15,-1 7 1-15,-3-3 0 0,3 2 0 0,-1 0-1 16,9-3 1-16,11-1 1 0,4 2 0 16,10-3 4-16,5 0-1 0,8 0 2 15,5 0-1-15,5-1 1 0,9-1 1 16,-2 2-2-16,-7 2-1 0,4-3 0 16,-4 1-1-16,4-2-2 0,-4 4 0 15,0-4-1-15,0 0-1 0,2 1 3 16,-4-1-7-16,8 0-25 0,-1 0-29 0,2 0-46 15,1 0-43-15,-1 0-23 0,2 0 20 16,0 0 70-16</inkml:trace>
  <inkml:trace contextRef="#ctx0" brushRef="#br0" timeOffset="350.7">14216 4747 1628 0,'-7'9'165'0,"4"0"158"0,-4-6-167 0,-6-1-29 16,2 0-34-16,-3-2-32 0,-3 0-12 0,2 3-12 0,-2 1-9 0,-8-3-12 15,2 1-9-15,-7 0-5 0,-2-2-2 16,-2-2-4-16,-5-1-1 0,2 3 1 31,-2-2 1-31,-2 0 2 0,0 2 1 16,2 0 1-16,4 0 0 0,-1 0 1 15,1 0-1-15,3 0 1 0,4 0 0 16,1 0 1-16,6 2 0 0,5-2-2 0,7 0-5 16,-2 0-7-16,8 0-8 0,-6 0-16 15,3 0-23-15,6 0-21 0,0 0-37 16,0-5-14-16,4 5 7 0,0-2 11 15,3 0 28-15,10 4 16 0,8 0-13 16,9 3 46-16</inkml:trace>
  <inkml:trace contextRef="#ctx0" brushRef="#br0" timeOffset="604.29">14214 4970 1271 0,'6'16'380'15,"-36"21"54"-15,49-21-55 16,-122 4-452-16,55 1 169 0,2-7-32 16,-7 2-21-16,-9-3-12 0,-14 1-6 15,1-5-6-15,-3 1-5 0,4-1-6 16,-6-5-3-16,16 3-1 0,8 0-1 0,9-3 0 16,8 3-1-16,4-4-1 0,3 2 0 15,11 3 2-15,-1-7-3 16,8 1-28-16,7 0-53 0,5-2-74 0,2 0-48 15,-3 2 93-15</inkml:trace>
  <inkml:trace contextRef="#ctx0" brushRef="#br0" timeOffset="920.97">15340 4373 1999 0,'-12'16'56'0,"3"10"-20"0,0 8-17 16,4 10 4-16,3 9-3 0,4 6-6 15,7 5-6-15,8 14-6 0,8 3-2 16,5 13-4-16,4 7 3 0,2 0 1 0,-1 4 2 15,1-2 2 1,-5 0 3-16,-2 5 7 0,-4 0 0 0,-8-5 0 0,1-11-2 16,-2-28-6-16,-2-14-2 0,-3-15-1 15,1-7-25-15,-6-10-62 0,2-11 329 16,7-7-213-16</inkml:trace>
  <inkml:trace contextRef="#ctx0" brushRef="#br0" timeOffset="1350.15">15282 4837 2432 0,'35'69'192'16,"-26"-49"-38"0,27 77-39-16,-81-309-131 0,67 142 26 0,8 39-7 15,3 0-7-15,5 3-5 0,-3 0-1 16,6 1-2-16,1 4 2 0,-1-2 0 15,-2 0-2-15,-2 6 0 0,2 5-12 16,-5 1-19-16,0 12-5 0,0 1-7 16,-3 8-4-16,1 12 20 0,4 3-1 0,-4 12-10 15,1 3 10 1,-4 8-4-16,-3 2 6 16,-6-1 17-16,-4 3-3 0,-7-6-4 0,-6-13 2 0,-3 1 1 0,-5-8 6 15,-4-2 11-15,0 1 0 0,-5-7 3 16,0 0 5-16,-6 0 1 0,-3-2 5 15,-2 0 1-15,-3-2 2 0,-4 1 3 0,0-8 1 16,-7 0 0-16,2-1-2 16,0-4-4-16,7 3-1 15,0-1 0-15,5-2 0 16,3 0-1-16,1 0-1 0,7 0 0 0,2 2-1 16,4 2 0-16,1-1-1 0,2-3 1 15,5 0 2-15,0 0-23 0,-5 0-31 16,5 0-27-16,0 0-24 0,5-7 13 0,2-4 429 0,2-15-258 0</inkml:trace>
  <inkml:trace contextRef="#ctx0" brushRef="#br0" timeOffset="1952.23">16402 4639 1969 0,'4'1'71'0,"-2"1"-5"0,0 2-22 0,3-4-9 0,-3 0 3 0,3 0-9 0,7 0-9 0,-1 0-17 15,12-4-7-15,16 1 2 0,5-3 2 16,8-1 2-16,6 0-1 0,4-3 0 0,9-1-1 15,4-2 0-15,12 5 0 0,-2-5 0 16,-2 3 1-16,-3 2-1 0,-2-4 0 16,2 5 0-16,-2 0 0 0,0 3 0 15,-13 1 0-15,-1 3-1 0,-18-2 0 16,-10 2 1-16,-12-2 1 0,-9 0 4 16,-6 1-1-16,-9 1-4 0,1 0-4 15,-1-2 4-15,-1-5-35 0,-7 5 0 0,-6-2 0 16,-7 3-7-16,-13-8 35 0,-6 2 2 15,-10-6 4-15,0 1-1 16,1-2 2-16,8 1 1 0,9 1 2 0,9 3 1 16,5 0 11-16,9 4 23 0,4-2 27 0,5 5 24 15,9-2-4-15,0 4-24 0,5-3-29 16,4-6-19-16,5 4 3 0,10-4 1 16,3 4-1-16,5 1-3 0,6 4-12 15,3 0-1-15,-2 0-1 0,-2 7-1 16,-7-3-1-16,-7 6 1 0,-2-3-1 15,-7 6-2-15,-5-4-1 16,-2 3-15-16,-9-1-4 0,0-2-3 0,-5 3-6 0,-4-1 9 16,0-1 1-16,-5 8 1 0,-5-2 3 15,-1 3 3-15,-4 1 6 0,-5-1 6 16,-1-4 4-16,-5-3 2 0,1-7 0 16,-3 2-8-16,2-1-13 0,-1-6-21 15,-1-2-46-15,-5-10 77 0,5-10-19 16</inkml:trace>
  <inkml:trace contextRef="#ctx0" brushRef="#br0" timeOffset="2760.33">18723 4187 2124 0,'20'14'111'0,"77"9"-102"0,-274-34-9 0,133 13-1 0,15 10-3 16,3 6-4-16,-6-2-1 0,-2 11-1 0,-3 1-1 15,3 2 0 1,4 7-3-16,2 1-2 0,1 2-2 0,1-2-2 0,1 4 0 16,5-1 3-16,4 0 2 0,9-1 0 15,4-2-1-15,3-3 1 0,3 1-2 16,8-1 3-16,3-7 1 0,9 1-5 15,0-8 0-15,2-5 1 0,2 4 3 16,-1-10 8 0,2-3 7-16,1-3 17 0,-1-4 22 0,-5-5 37 0,2-6 13 0,-4-5 11 15,1-4 5-15,4-11-17 0,-6-3 6 16,5-7-17 0,-8-2-22-16,1 3-22 0,-4-1-21 15,-1 0-10-15,-1 0-20 0,-7 2-12 0,4 7-9 16,-3 9-16-16,-8 7 6 0,0 9-19 0,-5 0-3 0,-6 2 12 31,3 0 5-31,-6-4 23 0,-2 0 9 16,-8 4 4-16,4-1 6 0,3 1 5 15,1 3 1-15,4 0 5 0,5 2 4 0,-2 0 5 16,11 2 5-16,0 2-4 0,4 3-2 16,1 7-5-16,1 5-3 0,4 12-2 15,3 9-3-15,6 14 2 0,2 2 0 16,6 12 1-16,-2 1-1 0,7 2-5 15,-7 3-2-15,-2 4 0 0,3 7 5 16,3 6 2-16,-5-3 4 0,8-1 1 16,0-5 1-16,2-17 0 0,1-8 2 0,-1-4-3 15,5-12 33-15,-3-11 17 0,3-10 24 16,-6-11 30-16,-3-8-15 0,-1-4 6 16,1-10-6-16,4-6-16 0,-6-11-3 15,-3-7-22-15,-6-15-24 0,-3 4-19 16,-16-1-12-16,-7 3-25 0,-12 3-10 15,-13 8-2-15,-9-3-9 0,-11 8 19 16,-6 5 8-16,-8 2 9 0,3 9 3 0,-1 0-1 16,2 12-1-16,0 2-2 0,12 2-1 15,4 3 5-15,16 4 2 0,12-4-4 16,13 4-18-16,5-5-4 0,1-2 3 16,1-1 23-16,5 5 34 0,6-6 10 15,6 0 3-15,20 0 9 0,6-11-3 0,8 0 2 16,3-8 3-16,-1-2-8 0,0-2-2 15,-1-8-5-15,-5-2-7 0,-1-3-17 16,2-1-9-16,1-2-13 0,-3-11-22 16,-2 3-59-16,-2-12-114 0,10-7 119 15</inkml:trace>
  <inkml:trace contextRef="#ctx0" brushRef="#br0" timeOffset="3277.23">19814 4913 1839 0,'0'-1'111'0,"0"1"27"0,0 0-13 0,2-2-31 0,1 2-19 0,2-2-6 0,-3-3-14 0,4-2-10 0,1-2-9 0,3-5-12 0,8-4-2 16,0-2 1-16,8-6 8 0,-1-4 6 0,3 1 3 0,4-3-2 0,-9-5-10 0,8 4-12 0,-7-8-6 0,-4-2-6 0,3 2-3 0,-5-1-1 15,-1 5-3-15,1 1-1 0,-7 6 2 0,-1 5 1 16,1 7 1-16,-4 3 0 0,0 2 0 0,-3 6-5 15,3-2-3-15,-7 7-4 0,0-1-10 16,2-2 1-16,3 5 0 0,-1 0-2 16,1 0 3-16,0 0-7 0,-1 0-2 15,3 1 1-15,2 3 1 16,1-1 0-16,5 4 2 0,2 6 2 0,6 10 5 16,2 4 11-16,0 4 5 0,9 12 3 15,-6 3 5-15,6 5 0 16,-2 1 1-16,-2 1-3 0,-5 0-4 15,-2-5-1-15,-7-2 0 0,-2-5 1 0,0-9 1 0,-2-5 3 16,-5-11-5-16,2-6-9 0,-9-3-44 16,2-7-39-16,0 0-32 0,5 2-15 15,5-11 75-15</inkml:trace>
  <inkml:trace contextRef="#ctx0" brushRef="#br0" timeOffset="4227.55">22200 4410 1629 0,'0'-2'117'0,"0"2"70"0,0 0-91 0,0 0-51 0,0 0-16 0,-1 0-19 0,-1 0-10 15,0 0-10-15,-3 0-8 0,-1 0 1 0,-10 4 1 16,-10 1 3-16,-11 2 7 0,-8 6 1 15,-6 1 0-15,1 7 2 16,-3 2-1 0,5 4 0-16,4 3 0 0,5 0-1 0,5-2-1 0,7 1 1 0,3-5 2 15,-3 5 2-15,8-6-3 16,-3 2-12-16,12 0-15 0,3-4-9 0,7 0-1 16,8 0 2-16,7 2 4 0,4-3 7 15,8-4 12-15,6-2 17 0,5-3 20 0,6-2 14 16,-1-6 21-16,-1-1 10 0,1-4 11 15,-3-9 13-15,-4 1-15 0,1-1-8 16,-5-10-10-16,2 3-21 0,3-5-11 16,-2-5-8-16,4 3-5 0,0-5-4 0,-7 3-3 15,-5 2-1-15,-6 8-6 0,-8 2-5 16,-5 3 0-16,-6 3-7 0,-2 2 3 16,0-2 3-16,-2 2-2 0,-5 2 6 15,2 0 2-15,3 1 3 0,-5 4 5 16,7 0 3-16,0 0 0 0,0 0 2 15,0 0-2-15,0 0-2 0,0 2-15 16,2 1-5-16,3 1-9 0,-3 1-9 16,0 2 9-16,5 7-2 0,2 9 6 0,1 8 6 15,-1 9 3-15,2 10 0 0,1 5 1 16,3 9-1-16,-3 10 3 0,6 3 1 0,-2 9 3 16,5 7 3-16,2 2 2 0,4 6-1 15,6 2 2-15,3 5-1 0,1-5-2 16,2-7 1-16,0-4-1 0,4-16 0 15,-1-3 0-15,1-7-1 0,3-11 2 16,0-9 5-16,-2-14 5 16,-3-6 16-16,-2-17 16 0,-9-4 13 0,-2-8 8 15,1-11-3-15,-1-11-9 0,-5-16-21 0,-1-16-16 16,-8-10-31-16,-13-4-21 0,-13-3-13 16,-18-3-5-1,-13 3 8-15,-13 3 12 0,-6 5 13 0,-8 10 6 0,3 17 11 16,3 5 1-16,4 13-2 0,3 10 2 15,8 8-1-15,8 3 0 0,7 12 0 16,7-3 4-16,-1 3 1 0,5-1 3 16,4 1 2-16,1 2-1 0,5-5-1 15,5-2-1-15,-7-1 0 0,6-5 2 0,1-1-4 16,1 0-2-16,7-3-7 0,-4-4-2 16,4-4 1-16,5-1 8 0,-1-6 8 15,6 2 6-15,3-9-1 0,3-1-6 16,7-4-25-16,9-6-61 0,17-10 60 0,12-4-19 15</inkml:trace>
  <inkml:trace contextRef="#ctx0" brushRef="#br0" timeOffset="4853.2">23145 4981 1878 0,'0'0'69'0,"0"0"12"0,-1 0-32 0,1-4 10 0,0 1 28 0,0 3 16 0,1-4-21 16,6 1-26-16,6-6-36 0,12 0-30 16,7-5 0-1,7 0-1-15,1-4 1 0,6 0 2 0,2 6 3 0,4 1 5 16,5 0 8-16,-1 4 17 0,3 0 7 15,-2 4-2-15,-1-4-2 0,3 3-13 16,-3 0-6-16,-6 1-3 0,2 1-3 16,-13 2-2-16,0 2-1 0,0 3 0 0,-11-3-2 15,0 0-6-15,-6 0-5 16,-6-2-8-16,-4 0-9 0,-5 0-24 0,-7 0-15 16,0 0 13-1,-7-2-14-15,0 0 11 0,-13-2 17 0,-6-6-7 0,-6-3 24 16,-11-4 19-16,-6-5 3 0,-5 1 2 15,3-2 1-15,0 4 0 0,8 4 1 0,9 3 0 16,6 7 1-16,12-4-1 0,5 5 2 16,8 3 2-16,3 1 9 0,0 0 25 15,0 0 28 1,0 0 7-16,5-2-25 16,6-2-28-16,3 1-30 0,2-3-14 15,11-1 12-15,6 0-1 0,-1-2 2 0,9 4 8 16,-4 3 16-16,-1-1 12 0,3 1 4 15,-9 2-4-15,9 2-13 0,-9 3-9 16,2 2-3-16,2 5-1 0,-10 3 0 16,1 8-32-16,-4 3 8 0,1 4 0 15,-6 6-6-15,0 8 33 0,-4 2-11 16,-7 2-1-16,-3 0 0 0,-2-7 0 16,-7 0-1-16,-5-8 0 0,-1-3 0 0,-3-5 3 15,4-3 5-15,-1-7 0 0,3-4 1 16,3-2 2-16,3-7-65 0,4-2-13 15,-10-7 4-15,8-13 1 0</inkml:trace>
  <inkml:trace contextRef="#ctx0" brushRef="#br0" timeOffset="5087.77">24771 4523 1964 0,'-9'70'76'0,"40"328"80"0,-67-357-156 0,45 51 2 16,2 8-1-16,1-1 0 0,-1 2-10 16,5-7-7-16,-2-7-9 0,-5-7-27 15,3-16-13-15,-7-17-1 0,-3-13 564 16,-2-20-371-16</inkml:trace>
  <inkml:trace contextRef="#ctx0" brushRef="#br0" timeOffset="5399.58">24381 4463 2754 0,'11'-2'92'0,"8"-10"-19"15,10-6-46-15,10-8-17 0,9-5-9 0,1 0-2 16,4 4-3-16,-6 2-3 0,-3 7-5 16,-2 6-6-16,-1 1-5 15,3 10-7-15,-3 2-3 0,4 12-30 0,-3 12-2 16,1 3 17-16,-3 13-55 0,-6 5 28 0,-5 3 5 16,-8 8-10-16,-12-2 61 0,-9-2 3 15,-13-7 2-15,-12-5 0 0,-10-4 19 16,-9-1 15-16,-8-6 8 15,1-7 46-15,-8-9-10 0,1-7 5 0,-4-5-1 16,-4-5-41-16,1-12-8 0,4-1-13 16,13-5-10-16,15 2-36 0,11-13-594 15,26-21 444-15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2T21:06:25.72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2337 5240 1487 0,'26'0'81'0,"-1"0"24"0,0 0-32 0,-6 1-7 0,1-1-13 0,-2 2-3 0,-1-2 0 0,-1-2 4 0,-7 1-1 0,-2 1-11 0,-5 0-7 0,0 0-11 0,0 0-9 0,-1 0-1 0,-1 0-4 15,0 0 4-15,0 0 4 0,0 0 6 0,-3 0 4 0,-11 1-3 16,-6 3-5-16,-17 3-6 16,-13-3-5-16,-8 6-1 0,-13-4 3 15,-5 6-3-15,-1 0 0 16,-1-3-4-16,-5 5-4 0,0-1-1 15,-4-1 1-15,-5-1 4 0,-2 1 5 16,5-3 8-16,2 0 3 0,16-4 2 0,14 1 4 0,22-5 3 16,10 1 3-16,11-2 3 15,9 2 6-15,3-2 3 0,-2 0 2 16,4 0-7-16,4 2-15 0,-2 0-18 0,1-2-8 0,1 7-6 16,3-4 1-16,-2 8 2 0,4-1 3 0,-2 10 0 31,2 0 0-31,-4 4-2 0,2 1-1 15,-5 0-2-15,-2 5-1 0,0 6 0 0,0-3 3 0,-7 4 2 16,0 8 2-16,0 1 1 0,-2 9 0 0,0 2 0 0,-3-2 0 31,-2-2-1-31,-1-2 0 0,-1 4 0 16,-1 4 0-16,-1 3 0 0,-5 7 1 16,2 0 0-16,-2-7 0 0,5-3 0 15,2-4 0-15,2-9 0 0,1-2 0 16,6-3 1-16,4-8 0 0,1-1 1 15,4-5 6-15,7-4 7 0,-2-5 8 0,5-6 14 16,2 1 13-16,2-8 9 0,7 2-1 16,0-5-7-16,11-2-6 0,1-6-9 15,10-1-10-15,8-3-7 0,11-5-13 16,14-2-6-16,7-1 0 0,4-9 0 16,-3 6-5-16,0 0-5 0,-8 5-9 15,-9 2-15-15,0-2-16 0,-11 2-21 16,3-1-41-16,-1 1-108 0,-5-7 129 0</inkml:trace>
  <inkml:trace contextRef="#ctx0" brushRef="#br0" timeOffset="1109.19">2574 11562 1597 0,'38'0'102'0,"-38"0"22"0,1 0-36 0,-1 0 5 0,-35 0-51 0,33 0-11 0,0 0 0 16,-3 2-10-16,-2-2-2 0,-4 0-7 0,-3 2-8 0,-4-2 0 0,2 0 2 0,-7 2 0 16,-1 1 2-16,-1-3 2 0,-9 2 0 15,-3 1 2 1,-8 3 1-16,-6-1 3 16,-7 2 5-16,-5 2 1 0,-2 2 1 0,1-4-3 0,-2 3-1 0,3 5 1 15,-1-3 2 1,5 2 2-16,3-3 6 0,2 1 7 0,10-1 9 0,-2 1 12 15,9-1 4-15,5-4-4 0,0 2-6 0,5-4-11 32,1 4-7-32,1-4-6 0,7 1-6 0,-1 1-4 15,4 0-1-15,3 0-3 0,0-2-3 16,-1 2-3-16,4 0-5 0,2 2-2 16,-2-2-1-16,4 4-4 0,0 1 0 0,1 3-1 0,1 2-4 0,3 6-1 15,0 4-1-15,3 5 0 0,1 9 3 16,1 5 2-1,-3 3 3-15,3 5 3 16,4 2 1-16,-4 1 0 0,2 0 2 16,-5 0 0-16,-2-6 0 0,0 2 1 15,0 0 0-15,0-5 1 0,-2 0 1 0,-3 0 2 16,-2-7 0-16,-2 0 3 16,0-4 4-16,2-5 6 0,0-6 7 0,0-1 3 15,3-7 3-15,1-4-2 0,3-2-4 16,0-3-6-16,0-2 14 0,0-7 5 15,7 4 6-15,0-4 5 0,2-2-11 16,14-7-4-16,4 2-3 0,17-7-4 0,13 0-9 16,8 0-7-16,13-1-8 0,0 0-6 15,-3 0-2-15,-6 3-2 0,-7 5-13 16,-7-2-20-16,-9 2-35 0,-5 2-36 16,-4-4-40-16,-1 2-109 0,13-4 153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1:07:46.93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6270 6421 0,'0'0'0,"0"0"0,0 0 0,0 0 0,4-44 0,10 31 0,-14-5 0,4-4 0,-4-5 0,-4-13 0,-27-26 0,-9-18 16,-4 8-16,26 28 0,-4 12 0,17 10 0,-8-1 0,13 27 0,-5-18 0,5 9 15,0 9-15,-8-17 0,8 8 16,0 0-16,0 9 0,0-9 15,0 9-15,0-9 16,0 9-16,0-9 16,0 9-1,0-9-15,0 9 16,8 0-16,-8 0 16,5 0-16,-5 0 15,0 0 1,0 0-1,0 0-15,40 27 0,-22-9 0,8-1 16,1 1 0,21 18-16,37 8 15,12 9 1,10-4-16,-10 0 16,-22-14-16,-12-8 15,-15-10-15,-3-3 16,-23-10-16,4 1 0,-3-5 15,-6 0 1,-3 0-16,-1 0 16,5 0-16,8 0 0,1-5 15,-5 1 1,5-5-16,12 0 0,-12 0 16,8 0-16,-8 0 15,0 1 1,-1-1-16,-4 0 15,5-4-15,0-1 0,4 5 16,-5-4 0,5 4-16,14-4 31,21 4-31,23 0 16,26 0-16,18 0 15,9 1-15,-9 3 16,-18 5-16,-13 0 15,-13 0-15,-10 0 16,-17 0-16,-4 0 16,-27 5-16,9-1 15,-13-4 1,-10 4-16,-3 1 16,-1-1-16,-9-4 15,5 0-15,-9 0 16,13 0-16,-13 0 15,5 0-15,-5 0 16,13 0-16,-4 0 16,-4-4-16,12-1 15,10-8 1,17 4-16,27-8 0,40-10 16,22 9-1,26 9-15,14 9 16,44 18-16,18 18 15,36 8-15,-14 9 16,-40-9-16,-26-8 16,-36-5-16,-40 0 15,-13-9-15,-44-4 16,-1-5-16,-26-4 16,-4-5-16,4 1 15,-18-1-15,0-4 16,1 0-16,4 0 15,8-9 1,49-8-16,27-14 16,54-23-16,30-21 15,18-22 1,8-41-16,-21-21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1:08:55.13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9577 9387 0,'0'0'0,"0"0"0,0 0 0,0 0 0,0 0 0,0 0 0,-85 13 0,15 0 16,-24-4-16,-74 5 0,-36-1 0,-13-9 0,-45-13 0,-8 5 0,13-5 0,-22 0 0,-23 0 15,10 0-15,-10 9 0,19 5 0,8-10 16,27 14-16,48-4 15,41-1-15,43 1 16,28-5-16,30 4 16,18-4-16,22 0 15,10 0-15,8 0 16,0 0 0,0 0-16,239 13 15,-22-17-15,58-9 0,44-1 16,-35 5-1,8-8-15,-4 3 0,-17 1 16,-23 0-16,-13 0 31,-22 13-31,-14-5 0,5-4 16,13 14-16,14-1 16,30 1-16,-21 8 15,-19-9-15,-21 1 16,-1-1-16,-48 1 15,-36-1-15,-35 0 16,-31 1-16,-9-1 31,-23 1-31,-3-5 16,-14 0-16,0 0 0,0 0 0,-142 22 31,-31-4-31,-164 4 16,-22-4-16,-44-1 15,30-8-15,-17-4 16,31-5-16,22-9 0,-8-9 16,74-4-1,5 4-15,40 5 0,67 4 16,43 0-16,28 0 16,35 5-1,8-5-15,27 4 16,5 1-1,13 4-15,-13 0 16</inkml:trace>
  <inkml:trace contextRef="#ctx0" brushRef="#br0" timeOffset="41095.73">21677 9413 0,'0'0'0,"0"0"0,0 0 0,0 0 0,0 0 0,0 0 0,-66-9 0,17 14 0,-4-5 0,-31-5 0,-49-3 0,-49-6 15,-9-3-15,-39-6 0,-63 10 0,14 4 0,-71-4 0,9 4 16,-49 0-16,4 0 0,-57 9 0,35-9 15,-18 9-15,67 0 32,-22 0-32,44 5 0,-4-10 15,35 1 1,49-5-16,13-4 16,58 8-16,49 1 15,39 0-15,36 4 16,13 0-16,14 0 15,22-5-15,-5 5 16,9 0-16,9 0 16,-13 0-16,13-4 0,0 4 15,0 0 1,155-14-16,18 10 0,17-5 16,81 14-16,88 17 15,-22 0 1,-36-9-1,45 14-15,124 48 16,-76-44-16,-57-18 16,80 27-16,-1 14 15,-145-46-15,12-12 0,147 57 32,98 45-32,-258-72 15,-88-21-15,35-1 16,9 23-16,-62-18 15,-66-5-15,-36 0 16,-22 1-16,-27-5 16,0 0-1,-13 0-15,-4 0 16,-27 0-16,-107-5 16,-145-17-16,-161 5 15,-12-6-15,-94 15 16,41 3-16,30 1 15,-75 13-15,-14-5 16,81-26-16,-45 0 16,71 17-16,75-4 15,23 5 1,75-5-16,84 0 16,31 5-16,18 4 15,48 4-15,37 1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1:13:15.33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13513 4041 0,'0'0'0,"0"0"0,0 0 0,0 0 0,0 0 0,0 0 0,0 0 0,0 0 16,0 0-16,44 0 0,-44 0 0,18-26 0,22-28 0,62-43 0,110-45 0,41-18 0,-22 27 0,39 18 16,-13 18-16,-9 17 0,14 0 15,26 9-15,-27 18 16,59-18 0,25 36-16,10-10 15,-111 19-15,-14 17 16,23 0-16,-76 0 15,-79-9-15,-27 10 16,-32-1-16,-12 0 16,-18 9-16,0-9 15,-23-9-15,-43-44 16,-94-35-16,-39-27 16,-54-1-16,18 10 15,71 27 1,57 25-16,45 28 15,31 17-15,4 1 16,18 8-16,0 0 16,13 9-16,14-9 0,88 9 15,62 9 1,18 9-16,76 35 16,12 35-1,-101-17-15,-71-18 16,-36-17-16,-21-1 15,-23-17-15,-14 0 16,-12 0-16,-5-10 16,-22 19-16,-45 26 0,-97 27 15,-111 18 1,-70-1-16,52-53 16,36-35-16</inkml:trace>
  <inkml:trace contextRef="#ctx0" brushRef="#br0" timeOffset="2040.85">19590 1896 0,'0'0'0,"0"0"0,0 0 0,0 0 16,0 0-16,0 0 15,-53 44-15,-63-8 16,-57 8-16,-26 9 15,4-9-15,35 1 16,54-10-16,26-8 16,31-9-16,27-10 15,0 1 1,18-9-16,4 9 0,22 0 16,53 18-1,67 35-15,40 53 16,-5 18-16,-40-18 15,-35-17-15,-26-10 16,-36-26-16,-18-8 16,-13-19-16,-27 9 15,-22 1-15,-13-10 16,-31-8-16,-32-18 16,-43-9-16,-5-27 15,22-17 1,31-10-16,23 1 15</inkml:trace>
  <inkml:trace contextRef="#ctx0" brushRef="#br0" timeOffset="2249.56">19842 2401 0,'0'0'0,"0"0"15,0 0-15,0 0 16,0 0 0,5 98-16,-5-10 15,0 1-15,0-9 16,0-9-16,9-18 16</inkml:trace>
  <inkml:trace contextRef="#ctx0" brushRef="#br0" timeOffset="2439.19">19771 2268 0,'0'0'0,"0"0"0,0 0 0,0-44 0,5 26 15,-5 9 1,9 0-1,-5 0-15,1-8 0</inkml:trace>
  <inkml:trace contextRef="#ctx0" brushRef="#br0" timeOffset="3153.24">20317 2117 0,'0'0'15,"0"0"-15,0 0 0,0 0 16,0 0-16,35 54 16,-4-1-16,0 27 15,13 17-15,-17 1 16,0-19 0,-5-17-16,-4-17 15,-10-1-15,6-8 16,-10-10-16,1-8 15,3 0-15,-3-1 16,-5-8-16,0-9 16,0 9-16,0-9 15,0-9-15,0-8 16,0-10 0,9-9-16,4-8 0,5 0 15,4-1-15,5 10 16,-1 8-16,5 1 15,9 17 1,-9 0-16,9 0 16,0 9-16,-5 9 15,19 0-15,-1 18 16,0 17-16,0-9 16,-22 1-1,-4-18-15,-10-1 16,1 1-16,-9-9 15,-5-9-15,5 9 16,-4-9-16,-1 0 0,-4-9 16,13-27-1,-4-26-15,14-35 16,8-10-16,0 19 16,-5 26-16,-4 17 15,-8 19-15,3-1 16,1 18-16,-9 0 15,4 1 1,-8-1-16,8 9 16,22 35-16,107 187 0,27 115 15,-85-133 1,-26-80 0,-14-27-16,-18-35 15,-17-26-15,5-10 16,-10-17-16,-4-9 15</inkml:trace>
  <inkml:trace contextRef="#ctx0" brushRef="#br0" timeOffset="3502.19">22329 2720 0,'0'0'0,"0"0"15,0 0-15,0 0 32,0 0-32,0 0 15,0 0-15,0 0 16,0 0-16,0 0 0,40 89 0,13 79 15,45 125 1,-19-36 0,-34-80-16,-1-44 0,-4-26 15,-18-28-15,-9-17 32,5-17-32,-13-19 15</inkml:trace>
  <inkml:trace contextRef="#ctx0" brushRef="#br0" timeOffset="3806.47">22138 3323 0,'0'0'0,"0"0"0,0 0 0,0-80 16,0 18-16,14-9 16,3-8-1,19-1-15,17 0 16,18 18-16,35 9 15,10 26-15,-19 27 16,-4 9-16,0 18 16,0 26-16,-13 0 15,-36 9-15,-39 9 16,-27 9-16,-23 0 16,-43-10-16,-50-16 15,-8-19 1,4-35-16,5-27 0,4-8 15,13-9 1,14-9-16</inkml:trace>
  <inkml:trace contextRef="#ctx0" brushRef="#br0" timeOffset="4060.12">22923 2135 0,'0'0'0,"0"0"16,0 0-16,0 0 16,0 0-1,0 0-15,0 0 16,40 115-16,9 63 16,-5 8-16,-13-53 15,4-36-15,-8-26 16,-5-18-16,5 1 15,-5-19-15,5 1 16</inkml:trace>
  <inkml:trace contextRef="#ctx0" brushRef="#br0" timeOffset="4737.3">23539 3226 0,'0'0'0,"0"0"0,0 0 16,0 0-16,0 0 0,67-9 31,-41-9-31,23-9 0,9-17 15,-19 0-15,1-1 16,-4 1-16,-19 0 16,-3 17-16,-5 1 15,-14-1-15,-4-8 16,-26-1-16,-9 9 16,8 1-16,-4 17 15,18 9-15,-5 9 31,1 17-31,8 28 16,14 8-16,8 17 0,36 19 16,13 8-16,40-17 15,5-27-15,8-26 16,-13-19 0,0-17-16,23-35 0,-10-1 15,-13-8-15,-18-9 16,-21 0-1,-14-1-15,-14 10 16,-8 18-16,-9-1 16,4 9-1,-13 9-15,-4-8 0,-14-1 16,-13 0-16,-14 0 16,-8 1-1,0-1-15,9 9 16,13 0-16,9 9 15,4 0 1,9 0-16,0 0 16,9 0-16,0 0 15,0 0-15,0 0 16,111 53-16,-27-8 16,-4 17-16,4 35 15,-31 45-15,-35-18 16,-40-17-16,-18-28 15,-13-17-15,-14-17 16,-8-19 0,-5-26-16,-4-8 15,-22-37-15,8-35 16,14-26-16</inkml:trace>
  <inkml:trace contextRef="#ctx0" brushRef="#br0" timeOffset="4991.14">24745 1816 0,'0'0'0,"0"0"16,0 0-16,0 0 15,0 0-15,0 0 16,75 89-16,-26 35 15,4 44-15,13 72 16,5 34-16,5 28 16,4-45-16,-27-53 15,-5-36-15,15-17 16,7-18 0</inkml:trace>
  <inkml:trace contextRef="#ctx0" brushRef="#br0" timeOffset="5197.66">25786 2596 0,'0'0'0,"0"0"0,0 0 0,0 0 15,0 0 1,-57-26-16,-129-10 0,-205 1 15,-56-27 1,-59 35-16,1 0 16</inkml:trace>
  <inkml:trace contextRef="#ctx0" brushRef="#br0" timeOffset="35065.68">19816 12640 0,'0'0'0,"0"0"0,0 0 0,0 0 0,0 0 0,0 0 16,0 0-16,0 0 0,0 0 0,0 0 0,0 0 0,0 0 0,-18-49 0,31 14 0,14-23 0,62-35 0,75-35 0,35 4 16,0 22-16,72 13 0,-23 27 15,-35 18 1,53 4-16,-22 18 0,4-1 15,40 6-15,-31 12 16,-4 1 0,8 4-16,-35 0 0,-40 0 15,-26-5-15,-31-3 16,-36-1 0,-40 4-16,-22 1 0,-13-1 31,-5 5-31,-13-4 15,-22-5-15,-45-18 0,-66-12 16,-35-10-16,-14 0 16,40 9-16,58 14 15,31 8 1,17 9-16,14 0 0,13 5 31,0-1-31,18 1 16,67-9-16,70 8 15,53 18-15,98 32 16,9 39-16,-44 13 16,-10 19-16,-57-1 15,-44-13-15,-67-27 16,-30-17 0,-41-14-16,-18-8 15,-66-1-15,-110-17 16,-161-31-16,-52-54 15,70 1-15,50 4 16,92 22-16,106 17 16,37 10-1</inkml:trace>
  <inkml:trace contextRef="#ctx0" brushRef="#br0" timeOffset="35611.55">26004 10951 0,'0'0'0,"0"0"0,0 0 0,0 0 15,0 0-15,-63 5 16,10 8-16,-44 23 15,-36 21 1,18 1-16,26-5 16,31-9-16,18-8 15,14-10 1,8-3-16,0-10 0,14 0 16,4-4-16,4 4 15,36 14 1,49 17-16,22 9 0,-9-8 15,4-10-15,0-4 16,23-4 0,4-9-16,-27-5 15,-4-4-15,-22 0 16</inkml:trace>
  <inkml:trace contextRef="#ctx0" brushRef="#br0" timeOffset="36710.31">26646 10761 0,'0'0'0,"0"0"15,0 0-15,0 0 16,0 0-16,0 0 0,0 0 15,67 4-15,-19 10 32,63 25-32,22 23 0,-9 27 0,-17 18 15,-32-1-15,-22-17 32,-22-23-32,-26-13 15,-19-8-15,-12-10 16,-45-8-16,-40-14 0,-9-18 15,-21-17 1,-37-22-16,-8-18 16,27-13-16,43 4 15,45 4 1,27 14-16,40 9 0,26 4 16,49-5-1,22 14-15,22 5 16,22 8-16,5 9 0,-22 5 15,-18 4-15,-27 0 16,-8 4-16,-23 1 16,-13-1-16,5 1 15,-10 3-15,-4 6 32,1 3-32,-10 6 15,5 3-15,-1 14 16,5 13-16,-4 14 15,4 17 1,-4 0-16,13 5 16,-9-18-16,-13-9 15,9-18-15,-14-8 16,1-14-16,-5-5 16,0-8-16,0-4 15,-5-5-15,5 0 16,0 0-16,0 0 15,-9-98-15,14 45 16,-1-9-16,18 0 16,1 0-1,3 9-15,19 8 16,-1 10-16,0 13 16,5 8-16,0 14 15,13 14-15,-5 8 16,5 13-16,-17 1 15,-5-10-15,-18-3 16,-13-10-16,4-4 16,-4 0-16,-9-5 15,4 1 1,5-1-16,-4-4 0,-5-4 16,0-14-1,4-22-15,0-27 16,10-4-16,-1 14 15,9 8-15,0 9 16,1 9-16,-1 13 16,-5 10-16,6 3 15,16 14-15,15 18 16,21 30-16,9 14 16,-13 13-1,-27-8-15,-4-10 16,-17-13-16,-10-8 15,5-10-15,-14 1 16,9-10-16,-13-4 16,0-13-16,0-4 15</inkml:trace>
  <inkml:trace contextRef="#ctx0" brushRef="#br0" timeOffset="37473.6">28929 10907 0,'0'0'0,"0"0"0,0 0 15,0 0-15,0 0 16,0 0-16,0 0 16,18 62-16,4 0 15,9 36 1,4 8-16,-8-17 0,8-5 16,-4-9-16,-8-13 15,-1-17-15,0-10 16,-18-13-1,-4-17-15,0-5 16,0 0-16,-71-107 16,32 14-1,8-9-15,8 9 0,10 18 16,13 17-16,9 10 16,0 8-16,13 4 15,18 5 1,4 5-1,9 3-15,14 10 16,-1 4-16,-17 0 0,0 5 31,-14 4-31,-8 0 16,-5 0-16,-9 0 16,1 0-16,-10 0 15,9 0-15,-8 0 16,-1 0-16,-4 0 15,5 0-15,4 0 16,-5 0-16,0 0 16,1-5-16,13 1 15,4 0-15,4 4 16,1 0 0,4 4-16,-4 5 15,4 9-15,26 17 16,19 40-16,-1 19 15,-17-6-15,-27-17 16,-18-27-16,-13-26 16,0-13-16,0-10 15,0-8-15</inkml:trace>
  <inkml:trace contextRef="#ctx0" brushRef="#br0" timeOffset="37807.41">30653 10943 0,'0'0'0,"0"0"0,0 0 0,0 0 16,53-5-1,-44 5-15,9 0 16,-9 5-16,9 3 16,8 23-16,14 45 15,-13 21-15,-5-4 16,-27-31-1,-17-13-15,-18-18 16,-13-13-16,-9-22 16,-4-19-16,-5-17 15,4-8-15,18-1 16,18 5-16,9 4 16,9 4-16,17 5 0,10-9 15,34-13 1,72-27-16,31-13 15,-9-4-15</inkml:trace>
  <inkml:trace contextRef="#ctx0" brushRef="#br0" timeOffset="38330.43">31305 10513 0,'0'0'0,"0"0"0,0 0 16,0 0-16,0 0 16,0 0-1,0 0-15,-18 48 0,14-43 16,-5-1-1,4 1-15,5-1 16,0 1-16,0-1 16,0-4-16,0 0 15,0 0-15,0 0 16,0 0 0,0 0-16,0 0 15,0 0-15,0 4 0,5 1 16,4-1-1,13 23-15,49 75 0,110 177 16,-39-13 0,-53-89-16,-36-66 15,-22-36-15,-9-26 16,-4-18-16,-14-9 16,-8-17-16,4-5 15,0 0 1,-102-115-16,22 17 15,14-13-15,17 18 16,22 13-16,23 18 0,4 14 31,9-6-31,18 1 0,12 0 16,15 4-16,8 14 31,26 26-31,72 44 16,26 50-16,13 65 15,-52 23-15,-36-18 16,-58-17-16,-27-23 16,-17-31-16,-31-31 15,-18-13 1</inkml:trace>
  <inkml:trace contextRef="#ctx0" brushRef="#br0" timeOffset="39693.65">30746 12516 0,'0'0'0,"0"0"0,0 0 0,0 0 0,0 0 16,0 0-1,-62 71-15,-18 27 0,-39 48 16,-59 31-1,6 5-15,34-9 16,32-27-16,35-35 16,18-23-16,22-26 15,22-26-15,4-14 16,10-13-16,-1-9 16,-4 0-16,84-62 15,-13-36-15,14-21 16,-28 3-16,1-3 15,-27 4 1,-13-10-16,-14 1 16,-8 14-1,-14 3-15,0 10 0,5 8 16,0 14 0,4 21-16,0 15 15,9 16-15,0 6 16,9 8-16,-5 9 15,-4 0-15,98 115 16,-1 67-16,-8-1 16,-5-8-16,-9-17 15,-8-24-15,-14-30 16,-13-22-16,-18-27 0,-4-26 31,-14-9-31,5-5 0,4-4 16,-4 0-1,9-5-15,9 1 0,13-5 32,4-9-32,5-18 15,-5-22-15,0-17 16,-17-9-16,-9-5 0,-14 13 0,-4 14 31,-4 13-31,-10 14 0,10 12 31,-1 14-31,5 0 16,0 0-16,9 102 16,13-9-16,14 14 15,-1 4-15,5-18 16,9-9-16,0-13 16,0-14-16,-5-17 15,-4-18-15,-18-17 16,-18-14-16,-4-9 15,0 18-15,-35-119 16,-18 8-16,13-4 16,9 35-1,17 27-15,-3 17 16,12 14-16,-4 9 16,9 4-16,0 4 15,0 1-15,0-1 16,9 5-16,-9 0 15,0 0-15,0 0 16,0 0-16,53 102 16,-39-79-1,-5-6-15,-5-8 16,1-9-16,-5 0 0,0 0 16,0 0-1,0-133-15,8 80 0,-3 4 16,-1 9-1,10 9-15,-6 5 16,10 4-16,0 4 16,4 9-1,9 9-15,22 18 0,31 22 16,14 31-16,-5 26 16,0 9-1,-13-12-15,-27-24 16,-17-21-16,-10-18 15,-17-22-15,4-18 16,-8-13-16</inkml:trace>
  <inkml:trace contextRef="#ctx0" brushRef="#br0" timeOffset="39808.22">32169 13416 0,'0'0'0,"0"0"0,0 0 0,0 0 16,62 22-16,31 0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1:14:33.02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7688 5486 0,'0'0'0,"0"0"0,0 0 0,0 0 15,0 0-15,0 0 0,0 0 0,0 0 0,0 0 0,0 0 0,0 0 0,0 0 0,0 0 0,0 44 0,-17-26 0,-10 9 0,-17-1 0,-14 19 16,-17-10-16,-9 9 16,8-8-16,-4-1 15,-4-8-15,9 0 16,-14-1-16,-22 1 16,-4-1-1,0-17-15,-18 0 0,-9 0 16,-22 0-16,-18-9 15,-8-9-15,4 0 16,-14 0 0,-4 0-16,14 1 0,17-1 15,13 9 1,-13 0-16,-4-9 16,13 9-16,4 9 15,-4-9-15,-17-9 16,3 0-16,19 0 15,13 0-15,-10 0 16,41 0-16,18 1 16,21 8-1,14-9-15,9 9 16,9-9-16,-1 9 16,-21-9-16,-23-18 15,-44-17-15,-13-9 16,9-9-16,17 0 15,9 9-15,23-1 16,12 19 0,10-9-16,17 8 15,5 1-15,4-1 16,-5-8-16,14-9 16,-9-9-16,-4-9 15,13 0-15,5-9 16,8 9-1,4 0-15,14 9 16,18-18-16,22-8 0,18-19 16,57-8-1,14-9-15,17 18 16,27 8-16,17 9 16,10 10-16,-14 17 15,31-9-15,0 0 16,0 0-16,45 9 15,-32 9-15,1 8 16,8 1-16,-4 8 16,-13 1-1,17 8-15,9 19 0,1-1 16,-10 0 0,9 18-16,-4 0 0,0 17 15,0 10 1,-27-1-16,13 18 15,-8 0-15,-9 1 16,30 25-16,-8 10 16,-4 9-16,-32 8 15,-13 9 1,1 9-16,-28-8 0,-26-10 16,-35-9-16,-27 1 15,-23 0-15,-8-10 16,-22 1-16,-18-1 15,-18 10-15,-22 8 16,-31 10 0,-30-1-1,-32 9-15,-27-18 16,-44-17-16,-53-27 16,-18-27-16,-22-17 0,45-27 15,43 0 1,50 1-16,39-1 0,18 0 15,18 9 1,-18 9 0</inkml:trace>
  <inkml:trace contextRef="#ctx0" brushRef="#br0" timeOffset="3248.02">6616 10278 0,'0'0'0,"0"0"0,0 0 0,44-9 15,-26 4-15,-9 1 16,-5 0 0,9-1-16,-8 1 15,-5 4-15,13 0 0,-13 0 16,9 0-16,-9 0 15,0 0-15,0 0 16,0 0-16,0 0 16,0 0-1,0 0-15,0 0 16,0 0-16,0 0 16,0 0-1,-111 48-15,40-17 16,-17 0-16,-10 0 0,-8 1 15,4-1-15,-27 0 16,14-5-16,0-8 16,0 0-16,-1-1 31,-26 1-31,-17-5 16,-5-4-16,-5 5 15,-3-6-15,-19 6 16,-13-10-1,22 1-15,18 3 16,-4 1-16,8-9 16,5 0-16,18 0 15,-5 5-15,5-5 16,-1 0-16,-4-5 16,-13 1-16,22-1 15,-13 1-15,-14-5 16,1-4-16,4-9 15,8 0-15,6-10 16,8 1-16,17-4 16,5 0-16,23-1 15,17 1 1,13-1-16,-4-4 16,18 0-16,-5-4 15,5 0-15,13-5 16,0 5-16,17-5 15,1 0-15,9 0 16,4 1-16,4-6 16,14-8-16,8-9 15,14 1-15,9-6 16,18-4 0,8 5-16,22 0 15,10-1-15,17 1 16,9 4-16,22 5 15,22 4-15,-4 4 16,13 5-16,14 4 16,4 13-16,-14 10 15,-3-1 1,16 10-16,24 12 16,3 1-16,18 13 0,36 8 15,-23 5 1,54 14-16,-18-1 0,-13 14 15,48 9 1,-44-1-16,0 5 16,-30-13-16,-50-4 15,-22-10 1,-44-4-16,-27-4 16,-31-5-16,-22 0 0,-17-4 15,-5 4-15,-1 13 16,6 18-1,-14 23-15,-13 21 0,-18 23 16,-18 13 0,-35 40-16,-67 17 0,-22-17 15,-62-18-15,-71-13 32,-53-40-32,-79-13 15,-28-27-15,-21-4 0,35-27 16,48-9-1,41-9-15,70-9 16,32-12-16,-1-6 16</inkml:trace>
  <inkml:trace contextRef="#ctx0" brushRef="#br0" timeOffset="62226.55">10946 4174 0,'0'0'0,"0"0"0,0 0 0,0 0 0,0 0 0,0 0 0,0 0 0,-57 18 0,12-18 0,-39 0 0,-18 0 0,-31 0 0,-4-9 15,17 9-15,5-9 0,13 9 0,31-9 0,27 9 0,17 0 16,14 0-16,0 0 15,8 0-15</inkml:trace>
  <inkml:trace contextRef="#ctx0" brushRef="#br0" timeOffset="62555.68">10645 4804 0,'0'0'0,"0"0"0,0 0 0,0 0 16,0 0-16,0 0 16,0 0-1,-71 8-15,13 1 16,-44 9-16,-17 0 15,-36-1-15,-58-8 16,5-9-16,21 0 16,28-26-16,4-1 31</inkml:trace>
  <inkml:trace contextRef="#ctx0" brushRef="#br0" timeOffset="63387.08">9559 9582 0,'0'0'0,"0"0"16,0 0-16,0 0 0,-71 0 16,18 0-16,-31 0 15,-5 0-15,-13 0 16,0 0-16,13 0 16,14-5-1,4 5-15,5 0 0,8 0 16,0 5-16,14-1 31,-5 1-31,9-5 0,27 0 0</inkml:trace>
  <inkml:trace contextRef="#ctx0" brushRef="#br0" timeOffset="63654.74">9244 10092 0,'0'0'0,"-44"17"0,-27 5 16,-44 9-1,-5 0-15,9-8 16,36-6-16,4-3 15,13-10-15,1 1 16,-27-1-16,-14 5 16</inkml:trace>
  <inkml:trace contextRef="#ctx0" brushRef="#br0" timeOffset="71566.33">11580 3873 0,'0'0'0,"0"0"0,0 0 0,0 0 0,0 0 0,0 0 0,71-62 0,4 44 0,41 9 0,17 18 0,35 26 0,49 36 0,-31 53 0,-186-124 0,142 142 0,-26 9 0,-116-151 0,0 0 0,22 142 0,-22-142 0,-22 133 0,-72 17 16,-70-17-16,-62-26 15,-22-36-15,-9-36 16,22-17-16,9-18 31,49-27-31,75 1 16,31 8-16,27 0 16,21-8-16,32-19 15,93-26-15,89 9 16,168 27-16,44 79 15,76 63-15,-107 17 16,-79 0 0,-129-53-16,-76-27 15,-56-26-15,-15-9 16,-3-9-16,-14 0 16,0-9-16,0 9 15,-31-62-15</inkml:trace>
  <inkml:trace contextRef="#ctx0" brushRef="#br0" timeOffset="72191.09">14847 3323 0,'0'0'0,"0"0"0,0 0 0,0 0 15,0 0-15,-67 27 16,1-10-16,-32 10 16,-17 0-16,-4-1 15,3 1-15,32-1 16,22-8-16,22-9 15,9 0 1,4 0-16,23-9 16,-9 9-16,4-9 15,4 8-15,-8-8 16,13 9 0,0 9-16,0 17 15,13 10-15,1 17 0,3 0 16,6 0-16,-23-18 15,0-8-15,0-1 16,-9-8 0,-5-1-16,14-8 0,0-9 15,-4 0 1,4 0-16,4 0 16,23-1-16,44 1 15,31 9-15,13 18 16,14 8-16,4 18 15,-22 9 1,-23 9-16,-44 8 16,-44 19-1,-62 34-15,-35 19 16,-85-18-16,-53-62 16,-57-54-16</inkml:trace>
  <inkml:trace contextRef="#ctx0" brushRef="#br0" timeOffset="120392.72">10849 8890 0,'0'0'0,"0"0"0,0 0 0,0 0 0,0 0 0,0 0 0,0 0 0,0 0 0,0 0 0,-18 53 0,9-4 16,5 53-16,4-102 0,0 160 0,-14 17 15,10-13-15,4-18 0,0-146 0,0 124 0,0-26 0,0-27 0,0-22 0,0-18 16,0-9-16,0-4 16,0-5-1,4 0-15</inkml:trace>
  <inkml:trace contextRef="#ctx0" brushRef="#br0" timeOffset="121055.15">11438 8669 0,'0'0'0,"0"0"0,0 0 0,0 0 16,0 0 0,0 0-16,0 0 0,0 0 31,0 0-31,0 0 0,0 0 15,45-5-15,-5 5 16,35-4 0,27 4-16,26 13 15,-26 9-15,9 9 0,-22 14 16,-14 17-16,-22 9 31,5 17-31,-40-4 0,-18-8 16,-18-5-1,-22-5 1,-4 1-16,-9-14 0,8-13 16,14-9-16,0-9 15,18-13-15,0 0 0,8-5 16,-8 1-16,13-5 16,13 0-16,-8 0 31,17 0-31,22 0 15,45 8-15,75 19 16,4 26-16,-13 14 16,-48 8-16,-36-8 15,-27-10-15,-31-12 16,-13-6-16,-26 15 16,-67 25-16,-63 10 15,1-9 1,5-18-16,34-13 15,32-18-15,44-14 16,9-8-16,27-4 16,4-1-16,0-4 15,0 0-15,0 0 16,4 0-16,-4 0 16</inkml:trace>
  <inkml:trace contextRef="#ctx0" brushRef="#br0" timeOffset="161725.51">13606 11337 0,'0'0'0,"0"0"0,0 0 0,0 0 0,0 0 16,0 0-16,0 0 0,0 0 0,0 0 0,0 0 0,0 0 0,0 0 0,0 0 0,26 44 0,-26-39 0,0-1 0,-4 1 0,4-1 0,-13 1 15,4-1-15,-13 0 16,-23 1-16,-48 4 16,-22-5-16,-49 5 15,-40-5-15,-22-4 16,53 0-16,0 0 15,40 0-15,18 0 16,18 0-16,21 0 16,5-4-1,9 0-15,9-1 16,-9 1-16,-9-5 16,-26 0-16,-5 0 15,4 0-15,23 0 16,13 5-16,13 0 15,18 4-15,13 0 16,0 0-16,10 0 16,-6 0-16,10 0 15,-9 0 1,13 0-16,-9 0 16,9 0-16,0 0 15,0 0-15,0 0 16,0 0-16,0-18 15,-18 4-15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1:18:00.79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18956 5788 0,'0'0'0,"0"0"0,0 0 0,0 0 0,49 0 0,-45 0 0,-4 0 0,4 0 0,-4 0 0,0 0 0,0 0 0,-110 17 0,-32-17 0,-44 9 0,-49 0 16,-31 0-16,31 0 0,-27 8 0,-21 10 15,-1 0 1,-79 8-16,17-8 0,-58-1 15,41 1-15,-40-5 16,44 0-16,-49-13 16,49-4-16,-31-5 15,44-5-15,-13 1 16,22-14-16,13-4 16,19-14-1,17 1-15,26-9 16,32-10-16,57 1 15,53 9-15,49 8 16,31 10-16,14 8 16,8 0-16,9 9 15,9 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0:36:01.69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14780 6967 0,'0'0'0,"0"0"0,0 0 0,62 0 0,-48 0 0,-1 0 0,-13 0 0,18 0 0,-5 0 0,-13 0 0,0 0 0,31 0 0,-31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0:45:09.54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10875 5220 0,'0'0'0,"0"0"0,0 0 0,0 0 0,0 0 0,0 0 0,0 0 0,0 0 0,0 0 0,0 0 0,0 0 0,0 0 0,0 0 16,-53 36-16,4-19 0,-52 10 0,-46-9 0,-61 8 0,-40-17 0,-54 0 0,-21-9 0,-23-9 0,5 0 15,17 0-15,-4 1 16,53-1-16,45-9 16,26 0-1,75 18-15,32-9 16,21 9-16,19-8 16,13 8-16,17-9 15,14 9-15,-1-9 16,10 9-16,-9 0 15,4 0-15,9 0 16,-5 0-16,-12 0 16,-50 9-1</inkml:trace>
  <inkml:trace contextRef="#ctx0" brushRef="#br0" timeOffset="1132.49">17214 5593 0,'0'0'0,"0"0"0,0 0 0,0 0 16,49-27-16,-49 27 15,4 0-15,-4 0 16,0 0-16,0 0 16,0 0-1,-111 9-15,-13 0 0,-106 17 16,-54-8-1,-22-9-15,-66 9 32,-1-18-32,-61-9 0,40-9 0,-10 0 15,121-8-15,30 8 16,53 0 0,76 9-16,49 0 0,17 1 15,32 8-15,8-9 16,14 9-1,4 0-15,-9 0 16,9 0 0,0 9-1</inkml:trace>
  <inkml:trace contextRef="#ctx0" brushRef="#br0" timeOffset="2366.27">27129 6080 0,'0'0'0,"0"0"0,0 0 15,0 0-15,0 0 16,0 0-16,0 0 16,0 0-16,0 0 15,-115 27-15,-115-5 16,-165 9 0,-101-18-16,26-26 15,-80-18-15,89-13 16,-4-10-16,-14-3 15,71 4-15,-13-10 16,80-7-16,48 25 16,63 1-16,84 17 15,39 18-15,50-8 16,17 8-16,18 9 16,4-9-16,13 9 15,1 0 1,0 0-16,4-9 15,0 9-15,0 0 16,0 0-16,0 0 16</inkml:trace>
  <inkml:trace contextRef="#ctx0" brushRef="#br0" timeOffset="10416.37">7383 10442 0,'0'0'0,"0"0"16,0 0-16,0 0 0,0 0 0,0 0 0,0 0 0,0 0 0,44 17 0,-44-17 0,0 0 0,0 0 0,0 0 0,0 0 0,0 0 16,0 0-16,0 0 0,0 0 0,0 0 0,0 0 0,-120 36 0,23-10 15,-45 10-15,-35 4 16,-10-5-16,-16 1 16,-24-1-1,-3-8-15,-18-9 0,4-5 16,-18-13-1,1-9-15,-14 0 16,-26-4-16,17-1 0,-9-3 16,19-10-1,30 5-15,5-9 16,-14-9 0,40 5-16,9-5 0,18 0 15,26 4-15,28 5 16,21 0-16,9 0 15,13-4-15,0 4 16,23 9-16,17-1 16,23 6-1,3 3-15,23 6 16,0-1 0</inkml:trace>
  <inkml:trace contextRef="#ctx0" brushRef="#br0" timeOffset="11057.91">14670 10646 0,'0'0'0,"0"0"0,0 0 15,0 0-15,0 0 16,0 0-16,0 0 16,0 0-16,0 0 15,0 0-15,0 0 16,-71-5-16,-31 14 15,-76 0-15,-30 0 32,-67 13-32,-48-13 15,-36 0-15,-58-9 16,-17 4-16,13-8 16,-18 4-16,49-14 0,66 5 15,49-13 1,49 9-1,80 4-15,17 0 16,41 0-16,35 1 16,22 3-16,0 1 15,26-1-15,-4 1 16,-4-1-16,13 1 16,0 0-16,0 4 15,0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0:45:29.54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9967 10880 0,'0'0'0,"0"0"0,0 0 0,0 0 16,0 0-16,0 0 0,0 0 0,0 0 0,44 0 0,-44 0 0,0 0 0,0 0 0,0 0 0,0 0 0,0-4 0,0 4 0,0 0 0,0 0 0,0 0 0,0 0 0,-102 0 0,13-4 15,-12 4 1,-37-5 0,23 5-16,8 0 15,-17 5-15,5-1 16,-41 0-16,5-4 15,-5 0 1,-17 0-16,-18 0 16,4 0-16,1-8 15,-1-1-15,-17 9 16,26-14-16,1 1 16,21 4-16,-8 0 15,-14-4-15,0-5 16,5 10-16,8-1 15,-8-9-15,4 0 16,-13 0-16,-18 5 16,18-9-16,9 9 15,-10-5 1,-25-9-16,-19-4 16,27 0-16,0 0 15,-22-13-15,22-5 16,36 5-16,-9 4 15,8 0-15,32 5 16,22 8-16,17 0 16,14 5-1,22 5-15,9 3 16,22 1-16,-9 4 16,22 0-16,0 9 15,5-4-15,0-1 16,8 5-16,-4 0 15,9 0-15,-13 0 16,13 0-16,0 5 16,-18 8-1</inkml:trace>
  <inkml:trace contextRef="#ctx0" brushRef="#br0" timeOffset="18688.57">12276 12286 0,'0'0'16,"0"0"-16,0 0 0,0 0 0,0 0 0,0 0 0,0 0 0,0 0 0,0 0 0,0 0 0,0 0 0,0 0 0,44 0 0,-44 0 0,14 0 0,-14 0 0,0 0 0,9 0 0,-9 0 0,0 0 0,4 0 0,-4 0 0,0 0 0,0 0 0,0 0 0,0 0 16,0 0-16,0 0 31,0 0-31,0 0 0,0 0 0,0 0 31,-89 48-31,36-25 0,-22 8 16,-14 0-16,-22 4 15,-4 0 1,0-8-16,-5 0 16,-53 4-16,-17 0 15,8-9-15,18-4 0,-49 4 16,-4-4-1,18-5 1,-23-4-16,-9 0 0,19-9 16,8 0-1,-40-5-15,27 5 16,4-4-16,-22-1 16,5 5-1,30 0-15,-17 0 0,0 0 16,-9 0-1,35-4-15,-26-1 16,-14 1-16,41 0 16,-10-5-16,-4 0 15,5 4-15,0-4 16,-5-4-16,13-5 16,18 1-16,31 3 15,23 1-15,-5-9 16,4-5-16,36 5 15,13 0-15,9 4 16,22 5 0,9 0-16,4-1 0,9 1 15,-4 4 1,5 0-16,12 5 16,5 0-16,0-1 15,0 1-15,0 4 16</inkml:trace>
  <inkml:trace contextRef="#ctx0" brushRef="#br0" timeOffset="44771.33">6292 12436 0,'0'0'0,"0"0"0,0 0 0,0 0 0,0 0 0,0 0 0,0 0 0,0 0 0,0 0 0,0 0 0,0 0 0,0 0 0,0 0 0,0 0 0,0 0 0,0 0 0,0 0 0,0 0 0,0 0 16,0 0-16,0-44 15,9 40-15,-9-1 16,13 1-16,-8-1 16,17-4-16,-4 5 15,13 0-15,9-1 16,-9 1 0,13-1-1,14-4-15,-5 5 16,-4-5-16,17 0 0,-4 5 15,9-1-15,4 1 16,23-1 0,8-3-16,18-1 15,-8 0-15,-10 0 0,-9 5 16,-8-1 0,-5 1-16,-13-5 0,0 4 31,-9 1-31,-4 0 0,8-1 15,-17 1-15,18-1 16,-1 5-16,5 5 16,40 4-16,9-1 15,35-3-15,-14-1 16,-21 5-16,-31-4 16,-23-5-16,-21 0 15,-19 0 1,-4 0-1,1 0-15,-19 0 16,9 0-16,-4 0 16,-4 0-16,8 0 0,-13 0 15,4 0-15,-4 0 16,9 0-16,-9 0 16,13 0-1,-13 0-15,0 0 16,0 0-16,0 0 15,0 0-15,-186-27 0,-13 5 16,-58 4 0,-49 9-1,4 0-15,-34 23 16,16-14-16,19 9 16,4 4-1,67-4-15,52 0 16,54-1-16,31 1 15,27-4-15,35-1 16,0-4-16,22 0 16,4 0-16,-8 0 15,13 0-15,0 0 16,0 0-16,0 0 16,226 0-16,-18-4 15,23 8-15,22 5 16,21 0-1,-12 9-15,13 4 16,39 13-16,-52-4 0,13 0 16,-5 9-1,-62-9-15,-21-4 16,-28-1-16,-17 1 16,-40-9-16,-31-5 15,-22-4-15,-23-5 16,1 1-1,-14-5-15,-8 0 16,8 0-16,-13 0 0,0 0 16,0 0-16,0 0 15,0 0-15,-76-22 16,-65-18 0,-50-18-16,-53 0 15,-13-4-15,-4-4 16,-41 8-16,27 5 15,32 13 1,25 9-16,41 9 0,49 4 16,52 5-1,23 0-15,26 4 0,-4 4 16,27 1 0,-5 0-16,-4-1 15,13 1-15,0 4 16,0 0-16,0 0 15,0 0 1,0 0-16,0 0 16,-5 0-16,5 0 0,-13-5 15</inkml:trace>
  <inkml:trace contextRef="#ctx0" brushRef="#br0" timeOffset="50402.86">10499 12241 0,'0'0'0,"0"0"0,0 0 0,0 0 0,0 0 0,0 0 0,0 0 0,0 0 0,0 0 0,0 0 0,0 0 0,0 0 0,0 0 0,0 0 0,0 0 0,0 0 0,0 0 15,44 5-15,-31-1 16,18-4-16,-4 5 16,4-1-16,9-4 15,4 4-15,5 5 16,35-4-16,0 4 31,5-1-31,22 10 0,-23 0 16,-12 0-1,-10-5-15,-21-4 0,-1 0 16,-17-5 0,-5 1-16,0-1 15,-18 0-15,14 1 16,-9-1-16,4 1 0,-13-5 15,5 0 1,-5 0-16,13 0 16,-13 0-16,0 0 15,0 0-15,0 0 16,0 0-16,0 0 0,0 0 31,0 0-15,-217-58-16,53 23 15,-22-5-15,4-5 16,-4-3-16,8-6 16,50 6-16,21 3 15,28 10-15,21 4 16,27 13-16,13 5 16,5 8-16,13 1 15,0 4-15,0 0 16,13 0-1,-8 0-15,12 0 16,-17 0-16,85 9 16,-45-5-16,17 5 15,1 4-15,44 5 16,17 13-16,37 14 16,30 3-16,0-3 15,4-5-15,-30-1 16,-27-8-16,-35-13 15,-14-5-15,-36-4 16,-8-4-16,-26-1 16,3-4-16,-17 0 15,0 0 1,0 0-16,-17 0 16</inkml:trace>
  <inkml:trace contextRef="#ctx0" brushRef="#br0" timeOffset="52175.49">6102 14963 0,'0'0'0,"0"0"0,0 0 0,0 0 0,0 0 16,0 0-16,0 0 31,0 0-31,0 0 0,0 0 0,0 0 16,0 0 15,0 0-31,0 0 15,84 35-15,4 1 16,28 4-16,17 0 16,-18-9-16,-18-5 15,-26-8-15,-26-5 16,-5 0-16,-18-8 16,-13-1-16,4-4 15,-13 0-15,0 0 16,-13 0-16,13 0 15,-173-40-15,0 1 16,13-6 0,1 1-16,12-9 15,23 8-15,9 1 16,9 0-16,-5-1 16,22 10-16,18-1 15,27 19-15,13 3 16,9 6-16,4 3 15,14 1-15,4 4 16,0 0-16,0 0 16,0 0-16,0 0 15,0 0 1,0 0-16,0 0 0,0-5 16,0 5-1,-9 0-15,9-4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0:48:26.38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1948 13735 0,'0'0'0,"0"0"0,0 0 0,0 0 0,0 0 15,0 0-15,0 0 0,0 0 0,-44 9 0,26-5 0,5 1 0,-14 4 0,-8-1 0,-14 6 0,49-14 0,-44 13 0,-5 9 0,5-4 0,-1 4 0,-3 0 16,3 5 0,14 4-16,-13 4 15,-14 10-15,1 8 0,-5 9 16,-9 0-1,18-9-15,-5-4 16,27-5 0,-9-8-16,22-10 0,5-4 15,0 1-15,13-6 16,0 6 0,22 8-16,0 13 15,22 0-15,5 9 16,13 1-16,-4-1 15,4 4-15,4 1 0,-8 0 32,0 4-32,-1 9 15,-12 4-15,-1-9 16,-18-3-16,6-10 16,-28-9-16,5-4 15,-9-5-15,-9 1 0,5 4 31,-10 4-31,-12 5 16,-5 4-16,-27 5 0,-13 4 16,0 0-16,9-9 15,18-13 1,13-9-16,9-9 16,4-4-16,13-5 15,5 0-15,0 1 16,0 8-16,5 18 15,13 26-15,4 32 16,-18 21-16,9 23 16,-13 5-16,0-15 15,-13-7-15,9-28 16,-5-17-16,9-22 0,9-14 31,-5-4-31,14 0 16,26 17-16,54 32 15,88 39-15,44 10 16,14-14 0</inkml:trace>
  <inkml:trace contextRef="#ctx0" brushRef="#br0" timeOffset="17697.03">6319 11860 0,'0'0'0,"0"0"0,0 0 0,0 0 0,0 0 16,57-49-16,-43 45 0,3-1 0,-8 1 0,9 0 0,-5 4 0,-13 0 0,9 0 0,-9 0 0,5 0 0,-5 0 0,13 0 0,-13 0 0,0 4 16,0-4-1,0 0-15,0 0 0,-186 98 16,26-50 0,-22-8-16,23-13 15,21-1-15,23-3 16,4-1-1,23-5-15,17-3 0,18-5 16,8-1 0,14-3-16,14-1 0,-1-4 15,9 0-15,9 0 16,-13 0-16,13 0 31,13 5-31,-4-1 0,35 5 0,63 9 16,39 13-1,13 0 1,-17-5-16,-31-8 16,-36-5-16,-17-4 15,-31-4-15,-1-1 16,-21-4-16,8 0 0,-9 0 16,-4 0-1,0 0-15,-4 0 0,-23 0 31,-48-4-31,-40-1 16,-9 5-16,35 0 0,18 5 16,22-1-1,9 1-15,23-5 16,3 0-16,14 0 0,-13 0 16,13 4-16</inkml:trace>
  <inkml:trace contextRef="#ctx0" brushRef="#br0" timeOffset="18549.5">10401 12122 0,'0'0'0,"0"0"16,0 0-16,0 0 16,0 0-16,0 0 15,0 0-15,0 0 16,0 0-16,40-14 16,-27 14-16,5 0 15,26 0-15,14 5 16,31-5-16,4 0 15,13 0-15,-8 0 16,-23 4 0,-4 1-16,-9 3 15,-9-3-15,-9-1 16,-17 1-16,4-1 16,-26-4-16,3 0 15,6 0 1,-14 0-16,0 0 0,0 0 15,0 0-15,0 0 16,0 0-16,-142 27 16,-4-14-16,-41 9 15,-3-8 1,8-6-16,49-8 16,36 0-16,35 0 15,22-4-15,9 4 16,26 0-16,-4 0 15,9 0-15,0 0 16,0 0-16,0 0 16,0 0-16,142 27 15,22-1 1,36 5-16,-10 5 0,-8-5 16,-18 0-1,-27-5-15,-35-8 0,-13 0 16,-5-5-1,-13 0-15,0 1 16,-22-5-16,-5-5 16,-4 0-1,-13-4-15,-10 5 16,10 4-16</inkml:trace>
  <inkml:trace contextRef="#ctx0" brushRef="#br0" timeOffset="132949.91">2245 13988 0,'0'0'0,"0"0"0,0 0 0,0 0 0,0 0 0,-97 17 0,-80 19 0,-63 13 0,-66 30 0,45-3 0,17 12 0,5-8 0,57-9 0,0-4 0,63-5 0,34-9 16,41-9-16,31-4 16,13-4-16,53 12 15,106 54-15,50 18 16,21 4-16,14 0 15,-31-9-15,-49-22 16,-53-13-16,-36-18 16,-31-13-16,-17 0 15,-14 4-15,-31 22 16,-52 23-16,-68 17 16,-21-9-1,21-17-15,23-27 16,31-13-16,44-14 15,9-12-15,17-6 16,1-3-16,9-6 16,8 1-16,9 9 15,14 9-15,0 8 16,4 1-16,4 12 16,-8 1-16,-1 4 15,-12 9 1,-14 9-16,0 13 0,-14 18 15,10 14-15,8 8 16,41 22 0,57 18-16,97 36 15,49 8-15,-17-66 16,-76-76-16,-53-48 16,-18-23-1</inkml:trace>
  <inkml:trace contextRef="#ctx0" brushRef="#br0" timeOffset="140134.82">11957 12370 0,'0'0'0,"0"0"0,0 0 0,0 0 0,0 0 0,0 0 0,0 0 0,0 0 0,0 0 0,0 0 0,0 0 0,0 0 0,0 0 0,0 0 0,0 0 0,0 0 0,0 0 15,0 0-15,0 0 16,0 0-16,-102 26 16,18-21-16,-18-5 15,-13 4-15,-32 5 16,5 0-16,-4-5 16,4 1-16,-31-1 15,1-4-15,-19 5 16,0-14-1,5 4-15,0 1 16,-13 0-16,26-1 16,-5 1-16,10 4 15,-5 0-15,14 0 16,12 4-16,-12 1 16,4-1-16,-9 0 15,4-4-15,-8 0 16,-10-4-16,-3 0 15,-6-10-15,23-3 16,5 8 0,-1 0-16,5 0 15,-4 0-15,30 0 16,-17 0-16,4 5 16,0-5-16,22-4 15,5 4-15,26-4 16,19 8-16,12-4 15,27 5-15,4-1 16,5 1 0,4 0-16,1 4 15,8 0-15,4 0 16,-8 0-16,9 0 16,-5 0-16,-9 0 15,5 0-15,-1 0 16,1 0-16,9 0 15,-18 0-15,-1 4 16</inkml:trace>
  <inkml:trace contextRef="#ctx0" brushRef="#br0" timeOffset="162419.59">5720 15291 0,'0'0'0,"0"0"0,0 0 0,49 0 0,-22-5 0,17 1 0,14 0 0,-10-5 0,6 0 16,-10 0-16,-4 5 0,-9-1 0,-5 1 0,-8-1 0,0 5 0,4-4 0,-17 4 0,8 0 0,-4 0 16,-5 0-1,9 0-15,-13 0 16,5 0-16,-5 0 16,0 0-16,0 0 15,0 0-15,0 0 16,-107-9-16,-17 4 15,-40-3-15,-48-6 16,-63-3-16,9-6 16,-31 1-1,-9-4-15,9-5 16,5-5-16,30 5 16,58 0-16,22 0 0,49 5 15,18 8-15,40 4 16,8 10-16,36 0 15,-9 4 1,23 0-16,3 0 16,-3 0-16,3 0 15,5 0-15,9 0 16,-4 0-16,4 0 16,0 0-1,0 0-15,0 0 0,27-5 16,44 1-1,44-5-15,31-4 16,54-1-16,21-3 16,10 3-16,4 1 15,35 4 1,-9 5-16,10-1 16,4 5-16,-32 5 0,-21-1 15,-14 5-15,-48 4 16,-40-4-16,-18-4 15,-45-1-15,-12 0 16,-19 1-16,-8-5 31,-9 0-31,-9 0 16,13 0-16,-13 0 0,0 0 16,0 0-16,0 0 15,-208-9-15,-14 0 16,-66 0-16,-31 5 31,-22-5-31,-27 9 16,-22 0-16,-23 0 15,-3-9-15,-5 0 16,13-13-16,35 0 16,41 0-16,48 4 15,54 5-15,66-1 16,66 10-16,41 0 15,26 4-15,13-5 16,5 1 0,4 4-16,9 0 0,0 0 15,0 0 1,0 0-16,115-9 0,53 0 16,94 5-16,57 8 15,85 27-15,30 18 0,0 17 31,23 14-31,-41-9 16,1-5-16,-40-8 16,-27-22-1,-62-14-15,-40-5 16,-35-12-16,-53-5 16,-32 0-16,-30 0 15,-36 0-15,-9 0 16,-31 0-16,5 0 15,-14 0-15,-4 0 16,-5 0-16,-4 0 16,0 0-16,-4 0 15,4 0 1,-137-9-16,-72 0 16,-137 5-16,-110 4 15,-32 13-15,10 5 16,39 4-16,67 9 15,30-9-15,63-4 16,66-5-16,67-4 16,57-5-16,36-4 15,26 0-15,10 0 16,12 0-16,5 0 16,0 0-1,22 0-15,160 0 16,284 18-16,269 31 15,161 35-15,-63 0 16,-35 14-16,-62 35 16,-94-45-16,-203-39 15,-27-9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0:49:39.00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19701 17215 0,'0'0'0,"0"0"0,0 0 0,0 0 0,0 0 0,0 0 16,0 0-16,0 0 0,44-27 0,-44 27 0,0 0 0,0 0 0,0 0 0,0 0 0,0 0 0,0 0 0,-115-9 0,-5 0 0,-49 0 0,-61-4 0,-32 4 15,5 0-15,-57 0 16,3 1 0,19-1-16,-27-5 15,17-12 1,-17-5-16,13-9 16,58 4-16,-27-12 15,36-10-15,48 9 16,45 5-1,18 9-15,26 4 16,31 8-16,13 6 16,18 3-16,9 5 15,18 1-15,0 3 16,8 1-16,-8 4 16,4 0-16,9 0 15,-5 0-15,5-5 16,-13 5-16,9 0 15,-18 0 1</inkml:trace>
  <inkml:trace contextRef="#ctx0" brushRef="#br0" timeOffset="574.3">21013 16993 0,'0'0'0,"0"0"0,0 0 0,0 0 16,0 0-16,0 0 16,0 0-16,0 0 15,0 0 1,62 18-16,17-5 15,50-4-15,13 0 16,13 4-16,-35-13 0,-10-4 31,-34 4-31,-28-5 0,-12 5 16,-23 0-16,-4 0 16,-9 0-1</inkml:trace>
  <inkml:trace contextRef="#ctx0" brushRef="#br0" timeOffset="1375.42">28118 16984 0,'0'0'0,"0"0"0,0 0 0,0 0 0,0 0 0,0 0 16,0 0-16,0 0 15,0 0-15,0 0 16,0 0-16,0 0 16,0 0-16,0 0 15,0 0-15,0 0 32,-76-13-32,-83 4 15,-89-9-15,-107-8 16,-4-10-16,-49 5 15,71-4-15,-22-5 0,62 0 16,89-4 0,44 17-16,31 0 15,40 10-15,27 3 16,30 5-16,5 5 16,18 0-16,-1 4 15,10 0-15,4 0 16,0 0-16,0 4 15,0 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0:52:16.32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6141 9369 0,'0'0'0,"0"0"0,0 0 0,0 0 0,0 0 0,0 0 0,0 0 0,0 0 0,0 0 0,0 0 0,0 0 0,0 0 0,0 0 0,0 0 0,0 0 16,0 0-16,0 0 0,0 0 0,0 0 0,0 0 0,0 0 0,0 0 31,-84 40-31,-31 0 16,-14 0-16,10-9 15,-10 4 1,-13 1-16,-44 4 15,22-9-15,5 0 0,-10 0 16,-21-5 0,21-8-16,32-9 15,13-5-15,-5 1 16,9-10-16,-17-4 16,22-4-16,22-5 15,9 5-15,13 0 16,13-1-16,14 1 15,-1 0-15,1 0 16,0-5 0,4 0-16,9 5 15,4 0-15,9 4 0,5 0 16,4 4 0,5 1-16,-9 4 15,13 0-15,-5 0 16,5 0-16,-13 0 15,13 0-15,0 0 16,0 0 0,0 4-16,0-4 0,0 0 15,0 0 1,0 0-16,0 0 16,0 0-16,0 0 15,0 0-15,0 0 16,0 0-16,0 0 15,0 0-15,0 0 16,0 0-16,0 0 16,0 0-16,0 0 15,0 0 1,102 23-16,84 21 0</inkml:trace>
  <inkml:trace contextRef="#ctx0" brushRef="#br0" timeOffset="748.92">12777 10034 0,'0'0'0,"0"0"0,0 0 0,0 0 0,0 0 15,0 0-15,0 0 0,-44-13 16,17 13-16,-13-5 31,-4 1-31,-1-1 16,1 1-16,-9-5 15,4-9-15,-8-4 16,17 0-16,0 4 16,18 0-1,-1 5-15,19 4 16,-9 0-16,13 1 16,0 8-16,0 0 15,111-27-15,-18 14 16,22-5-16,-18 9 15,-12 0-15,-37 5 16,-8-1-16,-22 5 16,-9 0-16,-9 0 15,0 0 1,-169 23-16,10-15 0,-41 6 16,23-10-1,53 1-15,49-5 16,30 4-16,19-4 15,8 0-15,5 0 16,8 0-16,5 0 16,0 0-16,0 0 15,89 40-15,-18-18 16,-9-9 0</inkml:trace>
  <inkml:trace contextRef="#ctx0" brushRef="#br0" timeOffset="1592.61">12374 9928 0,'0'0'0,"0"0"0,0 0 0,0 0 15,0 0 1,0 0-16,0 0 0,0 0 15,0 0-15,-31 53 16,22-31 0,-9 4-16,-4-3 0,17-6 15,-8-3-15,9-5 16,-19-1 0,6 1-16,3 0 15,-17 0-15,-13 4 16,-14 1-1,-26-1-15,-4-4 0,-10-5 16,5-4 0,-18-9-16,-4-4 0,-5 0 15,5-1-15,0 1 16,17 0-16,-4-5 31,5 5-31,-5-5 16,-13 0-16,-18-4 0,-9-4 15,9 3-15,4 1 16,1 0 0,-19-5-16,19 1 0,13-1 15,26 1-15,5 4 32,8 4-32,6 5 0,-19-5 0,-22 0 31,9-4-31,0 4 15,27-4-15,8 4 0,19 1 0,8 3 16,9 5 0,9 5-1,4 0 1,13-1-16,-4 5 16,9 0-16,-13 0 15,13 0-15,-4 0 16,4 0-16,-14 0 15,14 0-15,0 0 16,0 0-16,0 0 16,0 0-16,0 0 15,-8-4-15,8-1 16,-5 5 0,5-4-16,0 4 0,0-5 15,0 5 1,-13 0-16,13 0 15,0 0-15,0 0 16,0 0-16,13 0 16,-8 0-16,-5 0 15</inkml:trace>
  <inkml:trace contextRef="#ctx0" brushRef="#br0" timeOffset="61827.03">3548 14613 0,'0'0'0,"0"0"0,0 0 0,0 0 0,0 0 0,0 0 0,0 0 0,0 0 0,0 0 0,0 0 0,-57 17 16,-14-12-16,71-5 0,-133 13 0,-40 0 0,173-13 0,-199 5 0,21-1 16,10 1-16,-9-1 0,4 1 0,0-1 0,27 5 15,30 0-15,45-5 16,14 1-16,30-1 15,1-4-15,21 0 16,-8 0 0,8 0-16,5 0 0,0 0 15,0 0-15,182 27 16,4-5 0,45 0-16,-1-4 15,-4-1-15,-35 6 16,-49-10-16,-54-4 15,-30-5-15,-27-4 16,-4 0-16,-14 0 16,-13 0-16,0 0 15,0 0-15,-155-18 16,-49 1-16,-27-10 16,19 9-1,61 5-15,49 4 16,31 5-16,31-1 15,14 1-15,21 4 16,5 0-16,0 0 16</inkml:trace>
  <inkml:trace contextRef="#ctx0" brushRef="#br0" timeOffset="62567.88">3850 14347 0,'0'0'0,"0"0"0,0 0 15,0 0-15,0 0 16,0 0 0,0 0-16,0 0 0,0 0 31,0 0-31,0 0 0,44 9 0,-35-5 16,-4 0-16,12 14 31,23 4-31,4 9 15,10 5-15,8-1 16,-9 1-16,9-5 16,-9-5-16,-9 1 0,5-5 15,-9-4-15,-9-5 16,-4-4-16,-10-5 31,6 1-31,-19-5 16,14 0-16,4-5 0,-4 1 0,8-5 15,5 0-15,-4 0 16,8 1 0,5 3-1,5-4-15,12 5 16,14-1-16,18 5 16,26 5-16,14 4 15,-5 0-15,-5-5 0,-3-4 31,-14-9-31,-18 0 16,-9 0-16,-17 5 16,-1 0-16,-17-1 15,-4 1-15,4 4 16,-9 0 0,22 0-16,35 4 15,45 5-15,80 0 16,58 4-16,52-17 15,63-63-15,8-48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0:52:38.50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16429 11745 0,'0'0'0,"0"0"0,0 0 0,-71-13 0,27-5 0,-18-9 0,-4-17 0,21 4 0,19 5 16,-1 8-16,23 5 0,-10 8 0,10 1 0,-9 4 0,13 0 0,0 5 0,-9 0 0,9-1 0,0 1 16,0-1-16,0 1 0,0 4 0,0-5 0,0 1 15,0 0-15,0-1 16,0 1 0,0-1-16,-5 1 0,5-1 15,0 1-15,0 4 16,0 0-16,0 0 31,0 0-31,0 0 16,0 0-16,0 0 15,0 0-15,0 0 16,0 0-16,0 0 16,0 0-16,0 0 15,0 4-15,0 1 16,0-5-16,0 0 15</inkml:trace>
  <inkml:trace contextRef="#ctx0" brushRef="#br0" timeOffset="3884.73">15782 11661 0,'0'0'0,"0"0"0,0 0 0,0 0 15,0 0-15,0 0 0,0 0 16,0 0-16,0 0 16,0 0-1,0 0 1,0 0-16,0 0 16,0 0-16,0 0 15,40 0-15,-27 0 16,-13 0-16,5 4 15,17 5-15,0 4 16,18 9-16,9 1 16,17-1-16,5 4 15,18-4-15,-14-4 16,9-5 0,-26-4-16,0 0 15,-27-4-15,9-1 16,-9-4-16,-5 0 15,-8 0-15,4 0 16,-4 0-16,-5 0 16,5-4-16,4-1 15,-4 1-15,8-5 16,5-4-16,14-5 16,12-4-16,1-9 15,4 0 1,4 0-16,-3 0 15,-10 4-15,-5 5 16,-3 0-16,4 4 16,-5 0-16,-4 5 15,-5 0-15,5 4 16,4 0-16,-13 0 16,9 5-16,-9-1 15,5 1 1,4-1-16,-9 1 15,9-1-15,-9 1 0,-5 0 16,14 4-16,5 0 16,8 4-1,13 0-15,5 5 16,-4 5-16,4-1 16,8 0-1,-3 1-15,-5-1 16,-5 0-16,-13-4 0,-4 0 15,-5 0 1,-4 0-16,-13-1 16,8 1-16,-8 0 0,-1-4 15,-3 3-15,-1-3 16,-13-1 0,8 1-16,-12-1 15,8-4-15,-8 0 16,-5 0-1,4 0-15,5 0 0,-5 0 16,1 0-16,-5-4 16,4 4-1,1-5 1,3 1-16,-3-1 0,-1 1 16,10 0-1,-6-1-15,15 1 16,-1-5-16,22 0 15,18-4-15,22-5 16,23 0-16,17 1 16,0 8-16,-9 0 0,0 4 15,1 5-15,-1-4 32,-13 8-32,0 1 0,-22 8 15,4-4-15,-9 9 16,-8-1-1,-1 1-15,-8-5 0,4 5 0,4 0 32,-12-5-32,8 5 15,4 0-15,-13-1 16,9-3-16,-13-1 16,0 0-16,0 1 15,-5-6 1,0 1-16,1 0 15,-1-4-15,9 3 16,5-3-16,-5-1 16,0 1-16,9-1 15,0 1-15,-4-5 16,4 0-16,9-5 16,-5-4-1,19-4-15,-1 0 16,4-1-16,1 1 15,-14 0-15,5 0 16,-4-1-16,-6 5 16,6 1-16,8-1 15,0 0-15,0 0 16,5 0-16,0 0 16,-14 5-16,5-5 15,-22 4-15,-1 1 16,-13 0-1,-13-1-15,-4 1 16,-5-1-16,-4 1 16,0-1-16,-14 1 15,1 4-15,-1 0 16,5-4-16,-5-1 16,-4 5-16,5 0 15,-1-4 1,5 4-16,-9 0 0,0 0 15,0 0-15,4 0 16,-4 0 0,0 0-16,0 0 0,5 0 15,-5 0 1,0 0-16,0 0 16,0 0-16,0 0 15,0 0-15,0 0 16,0 0-1,0 0-15,0 0 0,0 0 16,0 0 0,0 0-16,0 0 0,0 0 15,0 0 1,0 0-16,-93 0 0,71 4 16,-1-4-1,-16 5-15,-19 3 16,-17 1-16,-10 0 15,-12-4-15,4-1 16,-14 0-16,-3 5 16,-10 0-16,5-4 15,-1-1 1,10 0-16,9 1 16,3-5-16,-16 0 15,3 4-15,-4 1 16,1-1-16,17-4 15,8 0-15,10 0 16,4 0-16,0 0 16,-17 0-1,-6 0-15,-12 5 0,0-5 16,-1-5 0,-4 1-16,10-1 0,-10 1 15,0-1 1,0-3-16,9-1 0,-4-5 15,8 1-15,-4 0 16,-9 4 0,-17 0-16,8-4 15,1 0 1,8-1-16,13 5 0,-13 1 16,1 3-1,-6 1-15,1-1 16,18 1-16,8 4 15,5 0 1,4 0-16,-9 0 16,-8 4-16,-14 5 15,0-4-15,14-1 16,-1 5-16,-4-5 16,0 5-16,-22 0 15,0 0-15,-4 0 16,26-5-16,-9 1 15,13-1-15,-13 0 16,-8 1 0,-10 4-16,14-5 15,17-4-15,28 0 16,21 0-16,4-4 16,6 4-16,8-5 15,4 1-15,-4-1 16,18 5-16,-1 0 15,-3 0-15,8 0 16,4 0 0,5 0-16,-13 0 15,13 0-15,-4 0 16,4 0-16,0 0 16,0 0-16,0 0 15,0 0-15,0 0 16,0 0-16,0 0 15,0 0-15,0 0 16,0 0-16,106 18 16,-48-9-16,39 0 15,32 4 1,8-4-16,18-5 16,-9 5-16,23-4 15,13-1-15,-1 1 16,1-5-16,4 0 15,0 0-15,-8 0 16,-14 0-16,17 0 16,1 0-16,4 0 15,-4 0-15,22-5 16,0 1-16,-14-1 16,-3 5-16,3 0 15,-8 0-15,-5 0 16,-17 0-1,-1 0-15,-17 0 16,18 5-16,-14-5 16,0 4-1,1-4-15,-1 5 16,31-1-16,5 1 16,22-1-16,0 0 15,0-4-15,-27-4 16,-22 0-16,-22-1 15,-18 1-15,-22-5 16,-17 4-16,-10 1 16,-22-1-16,-4 5 15,-13 0-15,-5 0 16,-4 0 0,-9 0-16,0 0 0,-1 0 15,-3 0-15,-5 0 16,4 0-1,-4 0-15,0 0 16,0 0 0</inkml:trace>
  <inkml:trace contextRef="#ctx0" brushRef="#br0" timeOffset="17596.09">24545 11696 0,'0'0'0,"0"0"0,0 0 16,0 0-16,0 0 0,0 0 0,0 0 0,0 0 0,0 0 0,0 0 0,0 0 0,0 0 0,0 0 0,0 0 0,0 0 0,0 0 0,0 0 0,0 0 15,0 0-15,0 0 16,36 44-16,-19-26 16,6 4-16,-1 9 15,4 5-15,10-1 16,-5 5-16,-5-4 16,10-5-16,-5-5 15,-9-4 1,5 1-16,8-6 15,-4 1 1,-9 0-16,5-5 16,-5 0-16,0 1 15,0-6-15,1 6 16,8-1-16,8 0 16,6 1-16,17-5 15,-5-1-15,14-3 0,0-1 16,-9-4-1,0 0-15,-13-4 16,0-1-16,-5 1 16,5 0-16,-5-1 15,1-4-15,8 0 16,9-4-16,13-5 16,10-4-16,-10-4 15,9-5-15,-17 4 16,-10 0-1,1 1 1,-14 4-16,-4-1 0,13-3 16,-4-1-16,9-4 15,17-4-15,0 4 16,1 4-16,8 5 16,-9 0-16,-8 4 15,-1 5-15,-13 4 16,9 0-1,-4 5-15,22 4 16,13 4-16,22 9 16,-13 5-16,5 4 15,-10 5-15,-4-1 16,0 1-16,0 0 16,-4 4-16,-5-5 15,-17-4-15,-14-4 16,-13-5-1,-14-4-15,-4 0 16,1-4-16,-15-1 16,10 0-16,-13-4 0,8 0 31,-9 0-31,-4 0 0,5 0 0,4-4 16,0-5-16,13-4 15,4-9-15,19-9 31,-1-5-31,18 1 16,-4-1-16,8 5 16,1 5-16,-1 8 0,-8 0 15,4 5-15,-13 4 32,8 5-32,-4-1 15,9 5-15,0 5 16,27 4-16,22 4 15,4 9-15,5 5 16,4 8-16,-18 5 16,10 4-16,-1 1 15,9-6-15,-18-3 16,-4-5 0,-9 0-16,-17-4 15,-1-5-15,5 0 16,-9-4-16,17-1 15,10-3-15,17-5 16,5-1-16,-9-12 16,-14-5-16,10-13 15,3-9-15,-12-5 16,-5-3-16,-4-6 16,-10-4-16,19-13 15,97-84 1,102-71-1</inkml:trace>
  <inkml:trace contextRef="#ctx0" brushRef="#br0" timeOffset="27755.07">17537 11408 0,'0'0'16,"0"0"-16,0 0 0,0 0 0,0 0 0,0 0 0,0 0 0,0 0 0,0 0 0,0 0 0,0 0 0,0 0 15,0 0-15,0 0 0,0 0 0,0 0 0,0 0 0,0 0 0,0 44 0,0-39 16,0-1-16,0 1 16,0-1-16,0 5 15,0 4-15,-4 9 16,-9 5 0,8 0-16,-4 4 15,-4 0-15,4 0 16,-4 4-16,-9 5 15,-5 4-15,-8 5 16,4 0-16,-9-9 16,13-9-1,5-5-15,13-8 16,-9-5-16,14-4 16,0 0-16,-5-4 15,4-1-15,5 0 16,-4 1-16,4-1 15,0 1 1</inkml:trace>
  <inkml:trace contextRef="#ctx0" brushRef="#br0" timeOffset="44597.29">16717 11745 0,'0'0'0,"0"0"0,0 0 0,0 0 0,0 0 0,0 0 0,0 0 0,58-5 0,-54 1 0,19 0 0,-6-1 0,-3 1 0,-1 4 0,-13 0 0,0 0 0,0 0 0,0 0 0,4 0 0,-4 0 0,0 0 0,0 0 0,14 0 0,-14 0 0,0 0 0,9 0 0,-9 0 0,0 0 0,0 0 0,0 0 16,0 0-1,-226-22-15,13 13 16,4 4 0,23 10-16,31 8 0,62 0 15,40-4 1,13-4-16,22-1 0,14-4 15,4 0 1,0 0-16,0 0 0,0 0 16,146 0-1,14-4-15,39 4 16,-8 8-16,-14-3 16,-40-1-16,-48-4 15,-31 0-15,-14 0 16,-17 0-16,-10-4 15,-3-1 1,-10 5 0,-4 0-16,0 0 15,0-4-15,0 4 16,0 0-16,-93-40 16,9 18-16,8 0 15,5 8-15,14 6 16,30 3-1,14 1-15,0 4 16,8 0-16,5 0 16,0 0-16,0 0 15,147 26-15,30 1 16,27 4-16,-62-13 16,-49-9-16,-49-9 15,-17 0-15,-10-5 16,-12 1-16,-5 4 15,0 0 1,0 0-16,-93-18 16,-14 9-16,5 0 15,36 5-15,13 4 16,13 0-16,22 4 16,14-4-16,4 5 15,0-5-15,0 0 16</inkml:trace>
  <inkml:trace contextRef="#ctx0" brushRef="#br0" timeOffset="46016.49">31243 11869 0,'0'0'0,"0"0"0,0 0 0,0 0 15,0 0-15,0 0 32,0 0-32,0 0 15,0 0-15,-5-44 16,10 39-16,39 1 15,36-1-15,48-4 16,-8 5-16,-5 0 16,-8-5-16,-32 4 15,-8 1-15,-23-1 16,-13 1-16,-9 0 16,-4 4-1,-14 0-15,1 0 16,-5-5-16,0 1 15,-5-1-15,-4-8 16,-26-5-16,-14-4 16,-22 0-16,0 4 15,5 5-15,21 4 16,6 5-16,16 4 16,10 0-16,0 0 15,8 0 1,5 0-16,0 4 15,0-4-15,0 0 16,89 44-16,22 1 16,35 3-16,5-3 15,-31-14-15,-41-13 16,-17-5-16,-22-9 16,-18 1-1,-13-5-15,5 0 16,-10 0-16,-4-5 15,0 5-15,-297-128 16,-160-32-16,-79-4 16</inkml:trace>
  <inkml:trace contextRef="#ctx0" brushRef="#br0" timeOffset="54602.07">24106 10096 0,'0'0'0,"0"0"16,0 0-16,0 0 0,0 0 0,0 0 0,0 0 0,0 0 0,0 0 0,0 0 0,0 0 0,0 0 0,40 0 15,-26 0-15,-10 0 0,9 0 0,-4 0 0,9 0 0,-9-4 0,9-5 0,4-5 16,0 1-16,4-5 16,-3-4-16,8-9 15,4-4-15,14-10 16,13-3-16,13-14 15,9-5-15,1 5 16,-1 9-16,-13 4 16,-9 5-16,-9 4 15,14-9-15,3 5 16,1-1 0,18 6-16,-5 7 15,0 6-15,1 4 16,-14 8-16,-9 6 15,-14 3-15,-3 5 16,-1 5-16,-8-1 16,8 5-16,5 4 15,8 5 1,1 8-16,8 10 16,-4-1-16,0 5 0,-8 0 15,-10-4 1,-17-5-16,-1-5 15,-4-4-15,1-4 16,-1 0-16,0 0 16,0-5-16,0 0 15,0 1 1,5-1-16,0 0 16,4 0-16,0 1 15,8-1-15,10 0 16,4-4-16,14 0 15,-1-5-15,5 1 16,-4-5 0,-5 0-16,-5 0 0,6-5 15,-10-3 1,13-6-16,5-8 0,0-9 16,9-9-16,-9 0 15,-5-4-15,-13 9 16,-4 4-1,-4 0-15,-1 4 16,-13 5-16,9 4 16,-14 0-16,10 5 15,-5 0-15,-9 4 16,0 4-16,0 1 16,5 0-16,-5 4 15,0 4 1,0 5-16,18 4 0,-4 5 15,13 13 1,8 4-16,-4 5 16,9 0-16,-8 0 15,3-5-15,-4 1 16,-4-1-16,9-4 16,-5-4-16,0-5 15,9-9-15,-9-4 16,9-4-16,0-5 15,14-9 1,-5 0-16,4-4 16,5-5-16,-5 0 0,1-4 15,8 0 1,4-5-16,1 1 16,-5 4-1,-4 4-15,-9 5 0,-4 8 16,3 10-1,28 12-15,39 28 16,23 21-16,0 18 16,-36 1-16,-22-10 15,-49-17-15,-18-23 16,-26-8-16,-9-14 16,-27-9-16,27-4 0,-164-48 15</inkml:trace>
  <inkml:trace contextRef="#ctx0" brushRef="#br0" timeOffset="70757.09">14018 13558 0,'0'0'0,"0"0"0,0 0 0,0 0 0,0 0 16,0 0-16,0 0 0,0 0 0,0 0 0,0 0 0,0 0 0,0 0 0,0 0 0,0 0 0,0 0 0,0 0 0,0 0 0,0 0 0,0 0 0,0 0 0,0 0 0,0 0 16,27 44-16,-27-40 0,-9 1 15,9-1 1,-14 5-16,-3 5 16,3-1-16,-17 9 15,0 5-15,-22 12 16,-18 10-16,-17 0 15,-28 0-15,-12-9 16,8 0-16,-8-14 16,4-8-16,-23-5 15,-12 5 1,4-14-16,35-4 16,-9-4-16,27-5 15,-8 0-15,16-4 16,6 0-16,4-5 15,13-4-15,0-1 16,13 1-16,1 5 16,25 3-16,6 1 15,-5 4 1,18-4-16,-5 4 16,5 0-16,4 0 0,4 5 15,-8-1 1,9 1-16,4 0 15,-9-1-15,9 1 16,0 4-16,0 0 16</inkml:trace>
  <inkml:trace contextRef="#ctx0" brushRef="#br0" timeOffset="73414.56">5220 14125 0,'0'0'0,"0"0"0,0 0 0,0 0 16,0 0-16,0 0 15,0 0-15,0 0 0,0 0 32,0 0-32,0 0 0,0 0 0,0 0 15,0 0-15,0 0 31,0 0-31,0 0 16,0 0-16,0 0 16,44-22-1,-31 22-15,-13 0 16,5 0-16,-5 0 16,8 4-16,6 1 15,3 4-15,10 0 16,4-1-16,13 1 15,14-4-15,0 4 16,8-5-16,1-4 16,4 0-16,-1 0 15,1-4 1,0-1-16,-9-4 16,-8 0-16,3-4 15,-12-5-15,-1 1 16,9-6-16,-9 1 15,1 0-15,-1 0 16,-13 4-16,-4 5 16,4 4-16,0 0 15,-5 5-15,1 4 16,13 0 0,4 0-16,5 4 15,17 5-15,-17 0 0,4 4 16,5 1-1,-14-1-15,-13-4 16,9-5-16,-9 1 16,0 3-16,-4-3 15,-1-1-15,1 1 16,17-1-16,18 1 16,23-5-1,43-5-15,10-4 0,3-4 16,-3-9-16,-32 4 15,-30 5-15,-10 4 16,-17 0-16,-9 5 16,-9-1-1,-5 5-15,1 0 16,4 0-16,-5 0 16,6 0-1,12 0-15,40 0 16,14-4-16,21-5 15,36-4-15,9-1 16,49-3-16,80-1 0,66 18 16,18 9-1</inkml:trace>
  <inkml:trace contextRef="#ctx0" brushRef="#br0" timeOffset="149750.71">6345 9537 0,'0'0'0,"0"0"0,0 0 0,0 0 0,0 0 0,0 0 0,0 0 0,0 0 0,0 0 0,0 0 0,0 0 0,0 0 0,0 0 0,0 0 0,0 0 0,0 0 0,0 0 15,0 0-15,0 0 16,-44-22-16,35 22 16,9 0-1,-18-4-15,1-1 16,-10 1-16,-17-5 15,-9 5-15,-18-1 16,-5 1 0,-12-1-16,3 1 15,-3 0-15,12-5 0,-8 0 16,9 0 0,-18 0-16,4 0 0,1 0 15,12 5 1,5-1-16,5 1 0,4 0 15,9 4 1,4 4-16,4-4 16,1 0-16,-22 0 15,-10 0-15,-12 0 0,-23 0 16,13 0 0,-8-4-16,8-1 15,5 1-15,-17-1 16,-6 1-1,1-1-15,-5 1 16,-4 0-16,-4-5 16,-5-5-16,-9 1 15,0 0 1,9 0-16,0-1 0,18 1 16,-9 4-16,17 5 15,-8-5-15,13 0 16,5 0-1,21 5-15,19-5 16,12 0-16,1 4 0,17 1 16,1 0-16,8 4 15,5 0-15,4 0 32,5 0-32,-10 0 15,14 0-15,-4 0 16,4 0-16,0 0 15,0 0 1</inkml:trace>
  <inkml:trace contextRef="#ctx0" brushRef="#br0" timeOffset="154582.54">11713 9360 0,'0'0'16,"0"0"-16,0 0 0,0 0 0,0 0 0,0 0 0,0 0 0,0 0 0,0 0 0,0 0 0,0 0 0,0 0 0,0 0 0,0 0 0,0 0 0,0 0 0,0 0 0,0 0 0,0 0 0,0 0 15,-44 13-15,13-8 32,-9-1-32,-4 1 0,-27 4 0,-18-1 15,0 1-15,1 5 32,8-5-17,-4-1-15,17-3 16,1 4-16,17 0 15,-18-1-15,-3 1 16,-24 0-16,-3 0 16,-18 0-16,4 0 15,22-5-15,1-4 16,-10 5-16,5-5 16,-5 0-16,-8 0 15,-5-5 1,14 1-16,4-1 15,-18-4-15,-9 1 16,-8-1-16,-1 0 16,-4-4-16,-4-1 15,4-8-15,13 0 16,-4 0-16,22 0 16,27 4-16,8 5 15,36 4-15,-9 0 16,23 4-1,3 1-15,1 0 16,9 4-16,-10 0 16,10 0-16,4 0 15,-9 0-15,9 0 0,0-5 16,0 5-16,0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0:56:46.46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2697 4210 0,'0'0'0,"0"0"0,0 0 0,0 0 0,0 0 0,0 0 0,0 0 0,0 0 0,0 0 0,0 0 16,0 0-16,0 0 0,0 0 0,0 0 0,0 0 0,-75 8 0,-9 1 0,-49 9 16,-22 0-16,8-9 15,6 0-15,8-1 0,4 10 16,14-9-16,17 0 15,27 0 1,23-9-16,3 9 16,19-9-1,8 8-15,5-8 0,4 9 16,4-9-16,5 9 16,-13-9-16,13 9 15,-4-9-15,4 9 16,-9 9-16,-4 8 0,8 19 31,-13 25-31,10 28 16,-10 26-1,-4 18-15,4 26 0,-9-8 0,10-1 32,3-8-32,-3-18 15,3 0-15,1-26 16,0-19-16,-1-8 15,1-14-15,-5-3 16,14-10-16,-5-13 16,-4-9-1,13 0-15,-5-9 16,5 0-16,-13-4 16,13-5-16,0-4 15,0 4-15,0-4 16,0-5-16,0 1 15,0-1-15,0 1 16,13-1-16,-13 1 16,18-5-1,57 0-15,355 13 0,315 27 16,-151-71-16,44-36 16,-8-12-1</inkml:trace>
  <inkml:trace contextRef="#ctx0" brushRef="#br0" timeOffset="88324.72">2130 11098 0,'0'0'0,"0"0"0,0 0 15,0 0-15,0 0 0,0 0 0,0 0 0,0 0 0,0 0 0,0 0 0,-53-27 0,-5 40 0,-30 10 0,-14 8 0,-9 4 0,4 0 0,10-3 0,-1 3 16,5 5-16,9 0 15,9 4-15,4 5 16,4-5-16,19 9 16,3 1-16,5-1 15,14 0-15,8 5 16,5-1-16,-5 5 16,-4 14-1,22 3-15,0 6 0,22 21 16,9 9-1,13 14-15,23 8 0,-5-4 16,-4-18 0,-14-17-16,-18-18 15,-8-18-15,-4-13 16,-28 4 0,-12 9-16,-23 13 0,-35 18 15,-18 5 1,-31-5-16,4-9 0,5-13 15,31-13 1,22-14-16,13-9 0,27-4 31,9-8-31,5-1 16,12-5-16,-4-3 16,9-1-16,9 5 0,13 13 15,45 13-15,35 18 16,44 18-1,67 22-15,35-5 0,27-8 32,31-5-32,62 9 0,22-4 15</inkml:trace>
  <inkml:trace contextRef="#ctx0" brushRef="#br0" timeOffset="141741.35">2666 14449 0,'0'0'0,"0"0"0,0 0 16,0 0-16,0 0 0,0 0 0,0 0 0,0 0 0,0 0 0,18 44 0,-22-40 0,-36 1 0,-31-1 0,71-4 0,-102 0 0,-49-4 0,-17-5 0,22 5 0,21 4 15,6 8-15,4 10 16,-1 4-16,14 9 15,27-4 1,8 0-16,23-5 16,13 0-16,-9 4 15,14 1-15,3 4 16,-3 13-16,-1 18 16,-4 27-16,5 26 15,12 32-15,-3 30 16,3 27-16,1 22 15,-5 0-15,5-27 16,0-17-16,-1-13 16,10-28-16,-9-3 15,13-23-15,0-13 16,0 4 0,0-8-16,0-5 15,-9 0-15,4-9 16,-8-13-16,9-13 15,4-14-15,0-13 16,0-4-16,0-5 16,4-4-16,36-1 15,66-3-15,138-14 16,257-40 0,80-31-16</inkml:trace>
  <inkml:trace contextRef="#ctx0" brushRef="#br0" timeOffset="142123.98">24643 14360 0,'0'0'0,"0"0"0,80-18 16,-5 9-1</inkml:trace>
  <inkml:trace contextRef="#ctx0" brushRef="#br0" timeOffset="142710.13">25219 14528 0,'0'0'0,"0"0"0,0 0 0,0 0 0,0 0 16,0 0-16,0 0 16,0 0-16,9 45 15,0-45-15,-5 0 16,-4 0-16,49-14 15,40-8 1,26-13-16,4-1 16,-12 5-16,-19 5 15,-8 4-15,-13 4 16,-5 5-16,-18 4 16,-13 4-16,-9 1 15,-13 4-15,9 4 16,-5 5-16,-4 9 15,13 17-15,0 32 16,9 35 0,9 48-16,5 46 15,-14 12-15,0 0 16,-18 5-16,5 4 16,-18-17-16,4-23 15,-4 9-15,0-18 16,-4-12-16,4-23 15,0-31-15,0-14 16,0-4 0,-5-4-16,1-9 0,-5-4 15,5-10 1,-5-4-16,0-4 0,0-5 16,5-8-16,-14 4 15,-18 0 1,-17-5-16,-22-4 15,-45-17-15,-115-19 16,-102-48-16,-137-58 16,-27-26-1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0BE94-849E-473F-88E4-D214EF62897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81ACF-2180-41F4-9478-BB86056D2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7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Rules for mod arithmetic are different! Addition and multiplication match really closely to regular rules. Division (i.e. multiplying by 1/number) is much more complicated.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4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didn’t prove the “you can multiply both sides by the same number” theorem. But it’s in the slides. See also the number theory reference sheet.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33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9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02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73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4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20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14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7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4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7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5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21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47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12.xml"/><Relationship Id="rId4" Type="http://schemas.openxmlformats.org/officeDocument/2006/relationships/image" Target="../media/image6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6CED-ADCE-C563-8139-B9BE67638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Even More </a:t>
            </a:r>
            <a:br>
              <a:rPr lang="en-US"/>
            </a:br>
            <a:r>
              <a:rPr lang="en-US"/>
              <a:t>Number </a:t>
            </a:r>
            <a:r>
              <a:rPr lang="en-US" dirty="0"/>
              <a:t>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20211-5BC2-383C-AD6E-AD577E4A19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25 Au</a:t>
            </a:r>
          </a:p>
          <a:p>
            <a:r>
              <a:rPr lang="en-US" dirty="0"/>
              <a:t>Lecture 13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F056F0-73A6-2B51-6C46-AE0CA3AA1334}"/>
                  </a:ext>
                </a:extLst>
              </p14:cNvPr>
              <p14:cNvContentPartPr/>
              <p14:nvPr/>
            </p14:nvContentPartPr>
            <p14:xfrm>
              <a:off x="1034640" y="3080520"/>
              <a:ext cx="1323720" cy="1963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F056F0-73A6-2B51-6C46-AE0CA3AA13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5280" y="3071160"/>
                <a:ext cx="1342440" cy="198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948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integers,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 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9CD85E-AB0B-D3E3-85B5-209366BAE088}"/>
                  </a:ext>
                </a:extLst>
              </p14:cNvPr>
              <p14:cNvContentPartPr/>
              <p14:nvPr/>
            </p14:nvContentPartPr>
            <p14:xfrm>
              <a:off x="568800" y="3372840"/>
              <a:ext cx="4056840" cy="1982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99CD85E-AB0B-D3E3-85B5-209366BAE0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440" y="3363480"/>
                <a:ext cx="4075560" cy="200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3187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integers,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:r>
                  <a:rPr lang="en-US" b="0" dirty="0"/>
                  <a:t>Rearranging the equations, we have: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,  </a:t>
                </a:r>
              </a:p>
              <a:p>
                <a:r>
                  <a:rPr lang="en-US" b="0" dirty="0"/>
                  <a:t>Multiplying the </a:t>
                </a:r>
                <a:r>
                  <a:rPr lang="en-US" b="0" dirty="0" err="1"/>
                  <a:t>equatiosn</a:t>
                </a:r>
                <a:r>
                  <a:rPr lang="en-US" b="0" dirty="0"/>
                  <a:t> together, we 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Rearranging,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. 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are all integers so multiplying and adding them gives another integer.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an integer.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(by definition of equivalence mod n)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were arbitrary, the claim always holds.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767" r="-54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88521-567C-AD97-2B48-D5ED07FBAD4F}"/>
                  </a:ext>
                </a:extLst>
              </p14:cNvPr>
              <p14:cNvContentPartPr/>
              <p14:nvPr/>
            </p14:nvContentPartPr>
            <p14:xfrm>
              <a:off x="585000" y="3310560"/>
              <a:ext cx="11309040" cy="1789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88521-567C-AD97-2B48-D5ED07FBAD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640" y="3301200"/>
                <a:ext cx="11327760" cy="180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240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5F4B9-490C-237A-FFB8-2E388C62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Style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E67225-D3F8-6870-3839-39C1902BA8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applying a definition, be sure to explicitly check all pieces of the definition.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means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needs to be an integer in the definition, make sure it’s an integer when you apply that definition. </a:t>
                </a:r>
              </a:p>
              <a:p>
                <a:r>
                  <a:rPr lang="en-US" dirty="0"/>
                  <a:t>Every step should have a justification. Sometimes it’s very short (“rearranging this equation” or “doing some algebra”); sometimes it’s much more detailed.</a:t>
                </a:r>
              </a:p>
              <a:p>
                <a:r>
                  <a:rPr lang="en-US" dirty="0"/>
                  <a:t>Arbitrary variables are always explicitly called arbitrary.</a:t>
                </a:r>
              </a:p>
              <a:p>
                <a:r>
                  <a:rPr lang="en-US" dirty="0"/>
                  <a:t>Use fresh variable names from an exists.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E67225-D3F8-6870-3839-39C1902BA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24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95D4F2A-BE41-ACE7-D4BB-6E5907FE11F6}"/>
                  </a:ext>
                </a:extLst>
              </p14:cNvPr>
              <p14:cNvContentPartPr/>
              <p14:nvPr/>
            </p14:nvContentPartPr>
            <p14:xfrm>
              <a:off x="77400" y="1515600"/>
              <a:ext cx="9434160" cy="4915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95D4F2A-BE41-ACE7-D4BB-6E5907FE11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40" y="1506240"/>
                <a:ext cx="9452880" cy="493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9557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32477-B834-3934-0AFC-3E00A63E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Style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12AC73-0985-D9EF-5A34-042F94B9BA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You’ll often see something that looks a lot like our equivalence proofs if you have a sequence of algebra steps</a:t>
                </a:r>
              </a:p>
              <a:p>
                <a:endParaRPr lang="en-US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  </a:t>
                </a:r>
                <a:r>
                  <a:rPr lang="en-US" dirty="0">
                    <a:latin typeface="Cambria Math" panose="02040503050406030204" pitchFamily="18" charset="0"/>
                  </a:rPr>
                  <a:t>(multiplying equations together)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FOILing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(factoring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12AC73-0985-D9EF-5A34-042F94B9BA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7F99A6F-ED9A-F142-0EEF-7FEB0FD1547B}"/>
                  </a:ext>
                </a:extLst>
              </p14:cNvPr>
              <p14:cNvContentPartPr/>
              <p14:nvPr/>
            </p14:nvContentPartPr>
            <p14:xfrm>
              <a:off x="1579680" y="2949120"/>
              <a:ext cx="9155880" cy="1903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7F99A6F-ED9A-F142-0EEF-7FEB0FD154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0320" y="2939760"/>
                <a:ext cx="9174600" cy="192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4910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0752D7-1460-E098-E8B1-D33702C2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a biconditional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09418-C2D1-8DB8-52D0-9183791C1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6A8C05A-F14D-BEEE-B93D-C6E42AC5B0B8}"/>
                  </a:ext>
                </a:extLst>
              </p14:cNvPr>
              <p14:cNvContentPartPr/>
              <p14:nvPr/>
            </p14:nvContentPartPr>
            <p14:xfrm>
              <a:off x="3521520" y="1691640"/>
              <a:ext cx="4186800" cy="108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6A8C05A-F14D-BEEE-B93D-C6E42AC5B0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2160" y="1682280"/>
                <a:ext cx="4205520" cy="110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5476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do you prove an if and only if?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85B3BFA-7293-4F67-AD2D-0F95FC916792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C5FC3B-56BD-4ABD-81F5-8186913A6750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9F759A-8654-DF55-1BCE-62B175C1DC8A}"/>
                  </a:ext>
                </a:extLst>
              </p14:cNvPr>
              <p14:cNvContentPartPr/>
              <p14:nvPr/>
            </p14:nvContentPartPr>
            <p14:xfrm>
              <a:off x="2185560" y="1780200"/>
              <a:ext cx="6975000" cy="595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9F759A-8654-DF55-1BCE-62B175C1DC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76200" y="1770840"/>
                <a:ext cx="6993720" cy="61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570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F0E20-8419-91DB-379F-281EA0EE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a biconditional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F812DD-FA6E-336B-33F9-8A471A1B24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Two options:</a:t>
                </a:r>
              </a:p>
              <a:p>
                <a:r>
                  <a:rPr lang="en-US" dirty="0"/>
                  <a:t>1. (preferred style for this class):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then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Show a “chain of if-and-only-</a:t>
                </a:r>
                <a:r>
                  <a:rPr lang="en-US" dirty="0" err="1"/>
                  <a:t>if”s</a:t>
                </a:r>
                <a:r>
                  <a:rPr lang="en-US" dirty="0"/>
                  <a:t> (possible, but stylistically difficult)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F812DD-FA6E-336B-33F9-8A471A1B24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9286DA-CDFF-604B-5280-01213D1959F4}"/>
                  </a:ext>
                </a:extLst>
              </p14:cNvPr>
              <p14:cNvContentPartPr/>
              <p14:nvPr/>
            </p14:nvContentPartPr>
            <p14:xfrm>
              <a:off x="4713840" y="1507320"/>
              <a:ext cx="4340880" cy="767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9286DA-CDFF-604B-5280-01213D1959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4480" y="1497960"/>
                <a:ext cx="4359600" cy="78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1584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E8CAA-FCE5-8A3D-4BEC-3E3016D74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54C6D-637E-29CC-5E8C-B6B2227F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4C672-8536-99A4-8EBD-2B7718ACA7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Forward direction</a:t>
                </a:r>
                <a:r>
                  <a:rPr lang="en-US" dirty="0"/>
                  <a:t> (if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&gt;0;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By definition of equivalence: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Multiplying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also an integer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was)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(applying the definition of equivalence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Backward direction</a:t>
                </a:r>
                <a:r>
                  <a:rPr lang="en-US" dirty="0"/>
                  <a:t> (if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be arbitrary integers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0;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By definition of equivalence: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 Multiplying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also an integer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was)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(applying the definition of equivalence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4C672-8536-99A4-8EBD-2B7718ACA7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545" t="-2494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452AEDA-E94C-0EBC-424C-166820442F4C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A0367C7-7DEB-C889-2666-DDC4AE83816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A0367C7-7DEB-C889-2666-DDC4AE8381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3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816B96-317B-6AAC-9E5B-5EDA257BC3B3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2A9DE8-CFAE-2139-9147-9DA4B3EC4BFD}"/>
                  </a:ext>
                </a:extLst>
              </p14:cNvPr>
              <p14:cNvContentPartPr/>
              <p14:nvPr/>
            </p14:nvContentPartPr>
            <p14:xfrm>
              <a:off x="362520" y="1886400"/>
              <a:ext cx="578520" cy="277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2A9DE8-CFAE-2139-9147-9DA4B3EC4B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160" y="1877040"/>
                <a:ext cx="597240" cy="279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927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B4C6D-C610-1CD1-8E8D-A60D06A50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313B-A77A-6F79-6826-8F45DE55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one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FA184-AC81-6C73-1920-23936F23C3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Observe that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(by definition of modular </a:t>
                </a:r>
                <a:r>
                  <a:rPr lang="en-US" dirty="0" err="1"/>
                  <a:t>equiv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an integer)</a:t>
                </a:r>
              </a:p>
              <a:p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(by definition of divides)</a:t>
                </a:r>
              </a:p>
              <a:p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(by def of modular </a:t>
                </a:r>
                <a:r>
                  <a:rPr lang="en-US" dirty="0" err="1"/>
                  <a:t>equiv</a:t>
                </a:r>
                <a:r>
                  <a:rPr lang="en-US" dirty="0"/>
                  <a:t>).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were arbitrary, the claim always holds.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FA184-AC81-6C73-1920-23936F23C3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b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5F3F4AD-BC79-7926-999D-B0B740A92FCE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1560A59-6E63-C1F9-F9D5-A2D5390C668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1560A59-6E63-C1F9-F9D5-A2D5390C66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3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001E3F-0F06-214E-1EC0-5B15CAC8525B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F2E25AD-FD92-757B-054C-5B6ED7FE1748}"/>
                  </a:ext>
                </a:extLst>
              </p14:cNvPr>
              <p14:cNvContentPartPr/>
              <p14:nvPr/>
            </p14:nvContentPartPr>
            <p14:xfrm>
              <a:off x="2196720" y="2058120"/>
              <a:ext cx="2414520" cy="253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F2E25AD-FD92-757B-054C-5B6ED7FE17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7360" y="2048760"/>
                <a:ext cx="2433240" cy="27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313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627C-454D-6B1E-5390-1BBB4670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prove a biconditional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131CA-74E5-CC56-D29E-8D6F3C89E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1 is just to prove two implications (you know how to prove implications already---direct proof rule and/or contrapositive)</a:t>
            </a:r>
          </a:p>
          <a:p>
            <a:r>
              <a:rPr lang="en-US" dirty="0"/>
              <a:t>Option 2 is to connect the left and right sides with a sequence of “if and only </a:t>
            </a:r>
            <a:r>
              <a:rPr lang="en-US" dirty="0" err="1"/>
              <a:t>if”s</a:t>
            </a:r>
            <a:r>
              <a:rPr lang="en-US" dirty="0"/>
              <a:t>. </a:t>
            </a:r>
            <a:r>
              <a:rPr lang="en-US" b="1" dirty="0"/>
              <a:t>Every</a:t>
            </a:r>
            <a:r>
              <a:rPr lang="en-US" dirty="0"/>
              <a:t> step must be an if-and-only-if </a:t>
            </a:r>
          </a:p>
          <a:p>
            <a:r>
              <a:rPr lang="en-US" b="1" dirty="0"/>
              <a:t>Every </a:t>
            </a:r>
            <a:r>
              <a:rPr lang="en-US" dirty="0"/>
              <a:t>step must explicitly be stated as an if-and-only-if. </a:t>
            </a:r>
          </a:p>
          <a:p>
            <a:r>
              <a:rPr lang="en-US" dirty="0"/>
              <a:t>(By default, proofs are like inference proofs: we’re listing true facts that follow from prior facts; if you want to know a biconditional, you have to assert the biconditional explicitly). </a:t>
            </a:r>
          </a:p>
          <a:p>
            <a:r>
              <a:rPr lang="en-US" dirty="0"/>
              <a:t>Option 1 is usually the default; option 2 is sometimes used, especially for algebraic expressions.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EC44FDF-1309-891C-66FC-7937B19A87D9}"/>
                  </a:ext>
                </a:extLst>
              </p14:cNvPr>
              <p14:cNvContentPartPr/>
              <p14:nvPr/>
            </p14:nvContentPartPr>
            <p14:xfrm>
              <a:off x="1901520" y="3310560"/>
              <a:ext cx="5902560" cy="195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EC44FDF-1309-891C-66FC-7937B19A87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2160" y="3301200"/>
                <a:ext cx="5921280" cy="21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594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6539D-A881-B58B-9020-2EBEE1F5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595CD-D92A-6086-E1E4-68FC0761F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English Proof Practice!</a:t>
            </a:r>
          </a:p>
          <a:p>
            <a:r>
              <a:rPr lang="en-US" dirty="0"/>
              <a:t>One more proof technique (it’s an easy one </a:t>
            </a:r>
            <a:r>
              <a:rPr lang="en-US" dirty="0">
                <a:sym typeface="Wingdings" panose="05000000000000000000" pitchFamily="2" charset="2"/>
              </a:rPr>
              <a:t> )</a:t>
            </a:r>
          </a:p>
          <a:p>
            <a:r>
              <a:rPr lang="en-US" dirty="0"/>
              <a:t>Some More Number Theory</a:t>
            </a:r>
          </a:p>
        </p:txBody>
      </p:sp>
    </p:spTree>
    <p:extLst>
      <p:ext uri="{BB962C8B-B14F-4D97-AF65-F5344CB8AC3E}">
        <p14:creationId xmlns:p14="http://schemas.microsoft.com/office/powerpoint/2010/main" val="2680487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B51D28-8347-6233-6C9A-49239761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GCDs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A78EC-7EED-CD29-2506-4B7B930A0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02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Greatest Common Divisor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largest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Greatest Common Divisor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Least Common Multiple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(lcm(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smallest positive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Least Common Multiple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D7B71DA-869C-A23B-A43E-473B15BC0147}"/>
                  </a:ext>
                </a:extLst>
              </p14:cNvPr>
              <p14:cNvContentPartPr/>
              <p14:nvPr/>
            </p14:nvContentPartPr>
            <p14:xfrm>
              <a:off x="4864680" y="653760"/>
              <a:ext cx="6927120" cy="4342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D7B71DA-869C-A23B-A43E-473B15BC01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5320" y="644400"/>
                <a:ext cx="6945840" cy="436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217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9D5C-0F5B-4C93-A36F-F80CE4A6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values…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0944-C8E6-4DA9-AA6D-418A4607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(100,125)</a:t>
            </a:r>
          </a:p>
          <a:p>
            <a:r>
              <a:rPr lang="en-US" dirty="0" err="1"/>
              <a:t>gcd</a:t>
            </a:r>
            <a:r>
              <a:rPr lang="en-US" dirty="0"/>
              <a:t>(17,49)</a:t>
            </a:r>
          </a:p>
          <a:p>
            <a:r>
              <a:rPr lang="en-US" dirty="0" err="1"/>
              <a:t>gcd</a:t>
            </a:r>
            <a:r>
              <a:rPr lang="en-US" dirty="0"/>
              <a:t>(17,34)</a:t>
            </a:r>
          </a:p>
          <a:p>
            <a:r>
              <a:rPr lang="en-US" dirty="0" err="1"/>
              <a:t>gcd</a:t>
            </a:r>
            <a:r>
              <a:rPr lang="en-US" dirty="0"/>
              <a:t>(13,0)</a:t>
            </a:r>
          </a:p>
          <a:p>
            <a:endParaRPr lang="en-US" dirty="0"/>
          </a:p>
          <a:p>
            <a:r>
              <a:rPr lang="en-US" dirty="0"/>
              <a:t>lcm(7,11)</a:t>
            </a:r>
          </a:p>
          <a:p>
            <a:r>
              <a:rPr lang="en-US" dirty="0"/>
              <a:t>lcm(6,10)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3AC74E7-2CC3-F77B-9188-A16E98A12B31}"/>
                  </a:ext>
                </a:extLst>
              </p14:cNvPr>
              <p14:cNvContentPartPr/>
              <p14:nvPr/>
            </p14:nvContentPartPr>
            <p14:xfrm>
              <a:off x="278640" y="1154880"/>
              <a:ext cx="5066640" cy="2964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3AC74E7-2CC3-F77B-9188-A16E98A12B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280" y="1145520"/>
                <a:ext cx="5085360" cy="298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5028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8693-C2E2-4052-9791-8ACBEE1F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calculate a </a:t>
            </a:r>
            <a:r>
              <a:rPr lang="en-US" dirty="0" err="1"/>
              <a:t>gcd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could:</a:t>
                </a:r>
              </a:p>
              <a:p>
                <a:r>
                  <a:rPr lang="en-US" dirty="0"/>
                  <a:t>Find the prime factorization of each</a:t>
                </a:r>
              </a:p>
              <a:p>
                <a:r>
                  <a:rPr lang="en-US" dirty="0"/>
                  <a:t>Take all the common ones. E.g.</a:t>
                </a:r>
              </a:p>
              <a:p>
                <a:r>
                  <a:rPr lang="en-US" dirty="0" err="1"/>
                  <a:t>gcd</a:t>
                </a:r>
                <a:r>
                  <a:rPr lang="en-US" dirty="0"/>
                  <a:t>(24,20)=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⋅5)=2^{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⁡(2,3)}=2^2=4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(lcm has a similar algorithm – take the maximum number of copies of everything)</a:t>
                </a:r>
              </a:p>
              <a:p>
                <a:endParaRPr lang="en-US" dirty="0"/>
              </a:p>
              <a:p>
                <a:r>
                  <a:rPr lang="en-US" dirty="0"/>
                  <a:t>But that’s….really expensive. Mystery finds </a:t>
                </a:r>
                <a:r>
                  <a:rPr lang="en-US" dirty="0" err="1"/>
                  <a:t>gcd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804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FA3DF2-1EDA-4E04-91F8-7BDB9BE1C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2900"/>
            <a:ext cx="11187258" cy="59664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Mystery(int m, int 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if(m&lt;n){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temp =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while(n != 0)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return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23376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Mystery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634F-C784-433A-8081-45A10345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002023" cy="4845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gcd(26,7) = </a:t>
            </a:r>
            <a:r>
              <a:rPr lang="en-US" dirty="0" err="1"/>
              <a:t>gcd</a:t>
            </a:r>
            <a:r>
              <a:rPr lang="en-US" dirty="0"/>
              <a:t>(7, 26%7) = </a:t>
            </a:r>
            <a:r>
              <a:rPr lang="en-US" dirty="0" err="1"/>
              <a:t>gcd</a:t>
            </a:r>
            <a:r>
              <a:rPr lang="en-US" dirty="0"/>
              <a:t>(7,5)</a:t>
            </a:r>
          </a:p>
          <a:p>
            <a:pPr marL="0" indent="0">
              <a:buNone/>
            </a:pPr>
            <a:r>
              <a:rPr lang="en-US" dirty="0"/>
              <a:t>               = </a:t>
            </a:r>
            <a:r>
              <a:rPr lang="en-US" dirty="0" err="1"/>
              <a:t>gcd</a:t>
            </a:r>
            <a:r>
              <a:rPr lang="en-US" dirty="0"/>
              <a:t>(5, 7%5)    = </a:t>
            </a:r>
            <a:r>
              <a:rPr lang="en-US" dirty="0" err="1"/>
              <a:t>gcd</a:t>
            </a:r>
            <a:r>
              <a:rPr lang="en-US" dirty="0"/>
              <a:t>(5,2)</a:t>
            </a:r>
          </a:p>
          <a:p>
            <a:pPr marL="0" indent="0">
              <a:buNone/>
            </a:pPr>
            <a:r>
              <a:rPr lang="en-US" dirty="0"/>
              <a:t>               = </a:t>
            </a:r>
            <a:r>
              <a:rPr lang="en-US" dirty="0" err="1"/>
              <a:t>gcd</a:t>
            </a:r>
            <a:r>
              <a:rPr lang="en-US" dirty="0"/>
              <a:t>(2, 5%2)    = </a:t>
            </a:r>
            <a:r>
              <a:rPr lang="en-US" dirty="0" err="1"/>
              <a:t>gcd</a:t>
            </a:r>
            <a:r>
              <a:rPr lang="en-US" dirty="0"/>
              <a:t>(2, 1)</a:t>
            </a:r>
          </a:p>
          <a:p>
            <a:pPr marL="0" indent="0">
              <a:buNone/>
            </a:pPr>
            <a:r>
              <a:rPr lang="en-US" dirty="0"/>
              <a:t>               = </a:t>
            </a:r>
            <a:r>
              <a:rPr lang="en-US" dirty="0" err="1"/>
              <a:t>gcd</a:t>
            </a:r>
            <a:r>
              <a:rPr lang="en-US" dirty="0"/>
              <a:t>(1, 2%1) = </a:t>
            </a:r>
            <a:r>
              <a:rPr lang="en-US" dirty="0" err="1"/>
              <a:t>gcd</a:t>
            </a:r>
            <a:r>
              <a:rPr lang="en-US" dirty="0"/>
              <a:t>(1,0)= 1.</a:t>
            </a:r>
          </a:p>
        </p:txBody>
      </p:sp>
    </p:spTree>
    <p:extLst>
      <p:ext uri="{BB962C8B-B14F-4D97-AF65-F5344CB8AC3E}">
        <p14:creationId xmlns:p14="http://schemas.microsoft.com/office/powerpoint/2010/main" val="3094012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</a:t>
                </a:r>
                <a:r>
                  <a:rPr lang="en-US" dirty="0" err="1"/>
                  <a:t>gcd</a:t>
                </a:r>
                <a:r>
                  <a:rPr lang="en-US" dirty="0"/>
                  <a:t>(a,0)=a</a:t>
                </a:r>
              </a:p>
              <a:p>
                <a:r>
                  <a:rPr lang="en-US" dirty="0" err="1"/>
                  <a:t>Pf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common divisor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); larger numbers don’t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(for positive numbers,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Why is 2 true? The proof isn’t easy; it’s at the end of this deck.</a:t>
                </a:r>
              </a:p>
              <a:p>
                <a:endParaRPr lang="en-US" dirty="0"/>
              </a:p>
              <a:p>
                <a:r>
                  <a:rPr lang="en-US" dirty="0"/>
                  <a:t>Why should you care?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426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What number can we pick?</a:t>
                </a:r>
              </a:p>
              <a:p>
                <a:r>
                  <a:rPr lang="en-US" dirty="0"/>
                  <a:t>The next two slides are going to get more abstract…we’re listing out the facts we need to solve that equation.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4C74F6B-BECD-460F-BE73-D523727FCDF9}"/>
              </a:ext>
            </a:extLst>
          </p:cNvPr>
          <p:cNvSpPr txBox="1"/>
          <p:nvPr/>
        </p:nvSpPr>
        <p:spPr>
          <a:xfrm>
            <a:off x="7179398" y="271670"/>
            <a:ext cx="4925085" cy="156966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Remember everything we’re learning contributes to us eventually understanding RSA.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key step in generating keys.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097E70C-1700-C1D7-E9E1-2CD66D23AA75}"/>
                  </a:ext>
                </a:extLst>
              </p14:cNvPr>
              <p14:cNvContentPartPr/>
              <p14:nvPr/>
            </p14:nvContentPartPr>
            <p14:xfrm>
              <a:off x="3854520" y="2035800"/>
              <a:ext cx="2990520" cy="155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097E70C-1700-C1D7-E9E1-2CD66D23AA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5160" y="2026440"/>
                <a:ext cx="3009240" cy="17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210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10DE-56D0-4D06-9E9B-AB785D2D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Bézout’s</a:t>
            </a:r>
            <a:r>
              <a:rPr lang="en-US" dirty="0"/>
              <a:t>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F8143-E24C-46E7-965C-C57CCD8B4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962399"/>
            <a:ext cx="11187258" cy="2346961"/>
          </a:xfrm>
        </p:spPr>
        <p:txBody>
          <a:bodyPr/>
          <a:lstStyle/>
          <a:p>
            <a:r>
              <a:rPr lang="en-US" dirty="0"/>
              <a:t>We’re not going to prove this theorem…</a:t>
            </a:r>
          </a:p>
          <a:p>
            <a:r>
              <a:rPr lang="en-US" dirty="0"/>
              <a:t>But it turns out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Mystery</a:t>
            </a:r>
            <a:r>
              <a:rPr lang="en-US" dirty="0"/>
              <a:t> can be extended to find them.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CE05DF-4E93-4A7A-9BF6-BA681E31CB96}"/>
              </a:ext>
            </a:extLst>
          </p:cNvPr>
          <p:cNvGrpSpPr/>
          <p:nvPr/>
        </p:nvGrpSpPr>
        <p:grpSpPr>
          <a:xfrm>
            <a:off x="575239" y="1463857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algn="ctr"/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3"/>
                  <a:stretch>
                    <a:fillRect b="-8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1B723-5739-43B1-A7CD-598A6BE175B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/>
                <a:t>Bézout’s</a:t>
              </a:r>
              <a:r>
                <a:rPr lang="en-US" sz="3200" dirty="0"/>
                <a:t> Theorem</a:t>
              </a:r>
              <a:endPara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407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inverse…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gcd(26,7) = </a:t>
                </a:r>
                <a:r>
                  <a:rPr lang="en-US" dirty="0" err="1"/>
                  <a:t>gcd</a:t>
                </a:r>
                <a:r>
                  <a:rPr lang="en-US" dirty="0"/>
                  <a:t>(7, 26%7) = </a:t>
                </a:r>
                <a:r>
                  <a:rPr lang="en-US" dirty="0" err="1"/>
                  <a:t>gcd</a:t>
                </a:r>
                <a:r>
                  <a:rPr lang="en-US" dirty="0"/>
                  <a:t>(7,5)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(5, 7%5)    = </a:t>
                </a:r>
                <a:r>
                  <a:rPr lang="en-US" dirty="0" err="1"/>
                  <a:t>gcd</a:t>
                </a:r>
                <a:r>
                  <a:rPr lang="en-US" dirty="0"/>
                  <a:t>(5,2)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(2, 5%2)    = </a:t>
                </a:r>
                <a:r>
                  <a:rPr lang="en-US" dirty="0" err="1"/>
                  <a:t>gcd</a:t>
                </a:r>
                <a:r>
                  <a:rPr lang="en-US" dirty="0"/>
                  <a:t>(2, 1)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(1, 2%1) = </a:t>
                </a:r>
                <a:r>
                  <a:rPr lang="en-US" dirty="0" err="1"/>
                  <a:t>gcd</a:t>
                </a:r>
                <a:r>
                  <a:rPr lang="en-US" dirty="0"/>
                  <a:t>(1,0)=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26=3⋅7+5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5=26 −3⋅7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 5⋅1+2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=7 −    5⋅1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 2⋅2+1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1=5 −    2⋅2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  <a:blipFill>
                <a:blip r:embed="rId2"/>
                <a:stretch>
                  <a:fillRect l="-28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/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1=5 −2⋅2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=5−2(7−5⋅1)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=3⋅5−2⋅7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26−3⋅7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3⋅26−11⋅7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US" sz="2400" dirty="0"/>
                  <a:t> is a multiplicative inverse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 for (mod 26) arithmetic!</a:t>
                </a:r>
              </a:p>
              <a:p>
                <a:r>
                  <a:rPr lang="en-US" sz="2400" dirty="0"/>
                  <a:t>We’ll write that 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400" dirty="0"/>
                  <a:t>, since we’re working mod 26.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blipFill>
                <a:blip r:embed="rId3"/>
                <a:stretch>
                  <a:fillRect l="-1925" b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24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41C16A-4D1E-4CB9-B695-48CA57E2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Mod proofs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D9E9E-6E45-49B2-8845-AA3D3F1E2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03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the </a:t>
                </a:r>
                <a:r>
                  <a:rPr lang="en-US" dirty="0" err="1"/>
                  <a:t>gcd</a:t>
                </a:r>
                <a:r>
                  <a:rPr lang="en-US" dirty="0"/>
                  <a:t>(7,n) = 1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⋅7+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|(7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from </a:t>
                </a:r>
                <a:r>
                  <a:rPr lang="en-US" dirty="0" err="1"/>
                  <a:t>Bézout’s</a:t>
                </a:r>
                <a:r>
                  <a:rPr lang="en-US" dirty="0"/>
                  <a:t> Theorem is what we should multiply by!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228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Ok…how am I supposed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turns out that while you’re calculating the </a:t>
                </a:r>
                <a:r>
                  <a:rPr lang="en-US" dirty="0" err="1"/>
                  <a:t>gcd</a:t>
                </a:r>
                <a:r>
                  <a:rPr lang="en-US" dirty="0"/>
                  <a:t> (using the Mystery algorithm), you can keep some extra information recorded, and end up with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called the “extended Euclidian algorithm”</a:t>
                </a:r>
              </a:p>
              <a:p>
                <a:endParaRPr lang="en-US" dirty="0"/>
              </a:p>
              <a:p>
                <a:r>
                  <a:rPr lang="en-US" dirty="0"/>
                  <a:t>Examples in these slides.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853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930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inverse…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gcd(26,7) = </a:t>
                </a:r>
                <a:r>
                  <a:rPr lang="en-US" dirty="0" err="1"/>
                  <a:t>gcd</a:t>
                </a:r>
                <a:r>
                  <a:rPr lang="en-US" dirty="0"/>
                  <a:t>(7, 26%7) = </a:t>
                </a:r>
                <a:r>
                  <a:rPr lang="en-US" dirty="0" err="1"/>
                  <a:t>gcd</a:t>
                </a:r>
                <a:r>
                  <a:rPr lang="en-US" dirty="0"/>
                  <a:t>(7,5)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(5, 7%5)    = </a:t>
                </a:r>
                <a:r>
                  <a:rPr lang="en-US" dirty="0" err="1"/>
                  <a:t>gcd</a:t>
                </a:r>
                <a:r>
                  <a:rPr lang="en-US" dirty="0"/>
                  <a:t>(5,2)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(2, 5%2)    = </a:t>
                </a:r>
                <a:r>
                  <a:rPr lang="en-US" dirty="0" err="1"/>
                  <a:t>gcd</a:t>
                </a:r>
                <a:r>
                  <a:rPr lang="en-US" dirty="0"/>
                  <a:t>(2, 1)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(1, 2%1) = </a:t>
                </a:r>
                <a:r>
                  <a:rPr lang="en-US" dirty="0" err="1"/>
                  <a:t>gcd</a:t>
                </a:r>
                <a:r>
                  <a:rPr lang="en-US" dirty="0"/>
                  <a:t>(1,0)=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26=3⋅7+5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5=26 −3⋅7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 5⋅1+2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=7 −    5⋅1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 2⋅2+1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1=5 −    2⋅2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  <a:blipFill>
                <a:blip r:embed="rId2"/>
                <a:stretch>
                  <a:fillRect l="-28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/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1=5 −2⋅2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=5−2(7−5⋅1)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=3⋅5−2⋅7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26−3⋅7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3⋅26−11⋅7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US" sz="2400" dirty="0"/>
                  <a:t> is a multiplicative inverse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 for (mod 26) arithmetic!</a:t>
                </a:r>
              </a:p>
              <a:p>
                <a:r>
                  <a:rPr lang="en-US" sz="2400" dirty="0"/>
                  <a:t>We’ll write that 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400" dirty="0"/>
                  <a:t>, since we’re working mod 26.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blipFill>
                <a:blip r:embed="rId3"/>
                <a:stretch>
                  <a:fillRect l="-1925" b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356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. We found 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15⋅7⋅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≡15⋅3(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≡45(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≡19(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26|19−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=19−26⋅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Solutions: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{…,−7,19,45,…19+26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=19+26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334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4182C9-07EB-430D-A949-7E76EBB2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the key fact about </a:t>
            </a:r>
            <a:r>
              <a:rPr lang="en-US" dirty="0" err="1"/>
              <a:t>gcds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A6EF3-C90D-4A84-80AC-EC47BE1C9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0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𝑦𝑘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𝑞𝑦𝑘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543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r="-2015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267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have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524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Euclidian Algorithm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5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3088-7A99-4014-9F77-59554C86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Step 1: What do the words mean? </a:t>
                </a:r>
              </a:p>
              <a:p>
                <a:r>
                  <a:rPr lang="en-US" dirty="0"/>
                  <a:t>Step 2: What does the statement as a whole say?</a:t>
                </a:r>
              </a:p>
              <a:p>
                <a:r>
                  <a:rPr lang="en-US" dirty="0"/>
                  <a:t>Step 3: Where do we start?</a:t>
                </a:r>
              </a:p>
              <a:p>
                <a:r>
                  <a:rPr lang="en-US" dirty="0"/>
                  <a:t>Step 4: What’s our target?</a:t>
                </a:r>
              </a:p>
              <a:p>
                <a:r>
                  <a:rPr lang="en-US" dirty="0"/>
                  <a:t>Step 5: Now prove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1055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729E-7C3C-4282-A793-56090D3C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682FE-1E4A-4609-A8DE-D846EF59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714359"/>
            <a:ext cx="11187258" cy="3305463"/>
          </a:xfrm>
        </p:spPr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(660,126)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EC9ED-9489-4355-A4B6-B0D52D9A2C65}"/>
              </a:ext>
            </a:extLst>
          </p:cNvPr>
          <p:cNvSpPr/>
          <p:nvPr/>
        </p:nvSpPr>
        <p:spPr>
          <a:xfrm>
            <a:off x="7740329" y="160343"/>
            <a:ext cx="4314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while(n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5086413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729E-7C3C-4282-A793-56090D3C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682FE-1E4A-4609-A8DE-D846EF59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714359"/>
            <a:ext cx="11187258" cy="3305463"/>
          </a:xfrm>
        </p:spPr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(660,126)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EC9ED-9489-4355-A4B6-B0D52D9A2C65}"/>
              </a:ext>
            </a:extLst>
          </p:cNvPr>
          <p:cNvSpPr/>
          <p:nvPr/>
        </p:nvSpPr>
        <p:spPr>
          <a:xfrm>
            <a:off x="7740329" y="160343"/>
            <a:ext cx="4314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while(n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17868E-DF99-479D-9CAA-F9CA5C353D8C}"/>
              </a:ext>
            </a:extLst>
          </p:cNvPr>
          <p:cNvSpPr/>
          <p:nvPr/>
        </p:nvSpPr>
        <p:spPr>
          <a:xfrm>
            <a:off x="2674597" y="1714359"/>
            <a:ext cx="81418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gcd(126, 660 mod 126)   = gcd(126, 30)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gcd(30, 126 mod 30)	    = gcd(30, 6)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gcd(6, 30 mod 6)	    = gcd(6, 0)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B30D3-E153-4A82-A70E-C69A5962147A}"/>
                  </a:ext>
                </a:extLst>
              </p:cNvPr>
              <p:cNvSpPr txBox="1"/>
              <p:nvPr/>
            </p:nvSpPr>
            <p:spPr>
              <a:xfrm>
                <a:off x="961292" y="3774831"/>
                <a:ext cx="6299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Tableau form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660=5⋅126  +30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126=4⋅  30  +  6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30  =5⋅     6  +  0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B30D3-E153-4A82-A70E-C69A59621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92" y="3774831"/>
                <a:ext cx="6299200" cy="1569660"/>
              </a:xfrm>
              <a:prstGeom prst="rect">
                <a:avLst/>
              </a:prstGeom>
              <a:blipFill>
                <a:blip r:embed="rId2"/>
                <a:stretch>
                  <a:fillRect l="-1549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DF5E87-25AE-4D3C-9880-A9A39B894ED4}"/>
              </a:ext>
            </a:extLst>
          </p:cNvPr>
          <p:cNvSpPr/>
          <p:nvPr/>
        </p:nvSpPr>
        <p:spPr>
          <a:xfrm>
            <a:off x="961292" y="4244788"/>
            <a:ext cx="625461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B84C66-57CD-4DEB-931B-B80826E04204}"/>
              </a:ext>
            </a:extLst>
          </p:cNvPr>
          <p:cNvSpPr/>
          <p:nvPr/>
        </p:nvSpPr>
        <p:spPr>
          <a:xfrm>
            <a:off x="2319445" y="4273923"/>
            <a:ext cx="625461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754788-E159-407B-9A0B-D084D050D442}"/>
              </a:ext>
            </a:extLst>
          </p:cNvPr>
          <p:cNvSpPr/>
          <p:nvPr/>
        </p:nvSpPr>
        <p:spPr>
          <a:xfrm>
            <a:off x="4224444" y="4245701"/>
            <a:ext cx="2046368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Starting Numbers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F8B1CE-44FD-43B7-94C1-4F91B694F777}"/>
              </a:ext>
            </a:extLst>
          </p:cNvPr>
          <p:cNvSpPr/>
          <p:nvPr/>
        </p:nvSpPr>
        <p:spPr>
          <a:xfrm>
            <a:off x="3330958" y="4538382"/>
            <a:ext cx="389395" cy="4191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045D0D-CF0E-4B72-882C-0C3A7E60E395}"/>
              </a:ext>
            </a:extLst>
          </p:cNvPr>
          <p:cNvSpPr/>
          <p:nvPr/>
        </p:nvSpPr>
        <p:spPr>
          <a:xfrm>
            <a:off x="4518780" y="4603376"/>
            <a:ext cx="1021407" cy="1127479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Final answer</a:t>
            </a:r>
          </a:p>
        </p:txBody>
      </p:sp>
    </p:spTree>
    <p:extLst>
      <p:ext uri="{BB962C8B-B14F-4D97-AF65-F5344CB8AC3E}">
        <p14:creationId xmlns:p14="http://schemas.microsoft.com/office/powerpoint/2010/main" val="3823596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10DE-56D0-4D06-9E9B-AB785D2D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Bézout’s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F8143-E24C-46E7-965C-C57CCD8B4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62399"/>
                <a:ext cx="11187258" cy="2346961"/>
              </a:xfrm>
            </p:spPr>
            <p:txBody>
              <a:bodyPr/>
              <a:lstStyle/>
              <a:p>
                <a:r>
                  <a:rPr lang="en-US" dirty="0"/>
                  <a:t>We’re not going to prove this theorem…</a:t>
                </a:r>
              </a:p>
              <a:p>
                <a:r>
                  <a:rPr lang="en-US" dirty="0"/>
                  <a:t>But we’ll show you how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for any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F8143-E24C-46E7-965C-C57CCD8B4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62399"/>
                <a:ext cx="11187258" cy="2346961"/>
              </a:xfrm>
              <a:blipFill>
                <a:blip r:embed="rId2"/>
                <a:stretch>
                  <a:fillRect l="-654" t="-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ECE05DF-4E93-4A7A-9BF6-BA681E31CB96}"/>
              </a:ext>
            </a:extLst>
          </p:cNvPr>
          <p:cNvGrpSpPr/>
          <p:nvPr/>
        </p:nvGrpSpPr>
        <p:grpSpPr>
          <a:xfrm>
            <a:off x="575239" y="1463857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algn="ctr"/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3"/>
                  <a:stretch>
                    <a:fillRect b="-8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1B723-5739-43B1-A7CD-598A6BE175B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/>
                <a:t>Bézout’s</a:t>
              </a:r>
              <a:r>
                <a:rPr lang="en-US" sz="3200" dirty="0"/>
                <a:t> Theorem</a:t>
              </a:r>
              <a:endPara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9542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</a:t>
            </a:r>
          </a:p>
        </p:txBody>
      </p:sp>
    </p:spTree>
    <p:extLst>
      <p:ext uri="{BB962C8B-B14F-4D97-AF65-F5344CB8AC3E}">
        <p14:creationId xmlns:p14="http://schemas.microsoft.com/office/powerpoint/2010/main" val="1619993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 35%27)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(27,8)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27%8)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(8, 3)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8%3)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(3, 2)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 3%2)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 2%1)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89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922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269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475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650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=−1⋅8+2⋅3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5403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=−1⋅8+3⋅3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27−3⋅8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=3⋅27−10⋅8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=3⋅27−10(35−1⋅27)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=13⋅27−10⋅35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/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gcd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(27,35)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13⋅27+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⋅35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blipFill>
                <a:blip r:embed="rId4"/>
                <a:stretch>
                  <a:fillRect l="-674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/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When substituting back, you keep the larger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the number you just substituted. </a:t>
                </a:r>
              </a:p>
              <a:p>
                <a:r>
                  <a:rPr lang="en-US" dirty="0"/>
                  <a:t>Don’t simplify further! (or you lose the form you need)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blipFill>
                <a:blip r:embed="rId5"/>
                <a:stretch>
                  <a:fillRect l="-2961" t="-1064" r="-1974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97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749461B-9FE4-63A1-895B-BB0B7CA1E917}"/>
                  </a:ext>
                </a:extLst>
              </p14:cNvPr>
              <p14:cNvContentPartPr/>
              <p14:nvPr/>
            </p14:nvContentPartPr>
            <p14:xfrm>
              <a:off x="5320800" y="2508120"/>
              <a:ext cx="5472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749461B-9FE4-63A1-895B-BB0B7CA1E9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1440" y="2498760"/>
                <a:ext cx="7344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919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integers,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783947-0FE3-9DE5-36F9-403D33CECA38}"/>
                  </a:ext>
                </a:extLst>
              </p14:cNvPr>
              <p14:cNvContentPartPr/>
              <p14:nvPr/>
            </p14:nvContentPartPr>
            <p14:xfrm>
              <a:off x="509760" y="1879200"/>
              <a:ext cx="9257040" cy="1995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783947-0FE3-9DE5-36F9-403D33CECA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400" y="1869840"/>
                <a:ext cx="9275760" cy="201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684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integers,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55FB2D-0114-0DEA-CACF-966658EC54F1}"/>
                  </a:ext>
                </a:extLst>
              </p14:cNvPr>
              <p14:cNvContentPartPr/>
              <p14:nvPr/>
            </p14:nvContentPartPr>
            <p14:xfrm>
              <a:off x="819360" y="3647160"/>
              <a:ext cx="3625920" cy="1833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55FB2D-0114-0DEA-CACF-966658EC54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0000" y="3637800"/>
                <a:ext cx="3644640" cy="185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454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integers,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And then a miracle occurs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 famous cartoon by Sidney Harris shows two scientists at work at a  chalkboard. A black box, between the start of the f… | Famous cartoons,  Education math, Miracles">
            <a:extLst>
              <a:ext uri="{FF2B5EF4-FFF2-40B4-BE49-F238E27FC236}">
                <a16:creationId xmlns:a16="http://schemas.microsoft.com/office/drawing/2014/main" id="{67D1CAD6-3C0C-425D-BFE5-4BE65F75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929056"/>
            <a:ext cx="7246485" cy="26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7EE485A-2B61-20D7-A53E-A1ACDAEF1E0B}"/>
                  </a:ext>
                </a:extLst>
              </p14:cNvPr>
              <p14:cNvContentPartPr/>
              <p14:nvPr/>
            </p14:nvContentPartPr>
            <p14:xfrm>
              <a:off x="20160" y="4245840"/>
              <a:ext cx="4284720" cy="2333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7EE485A-2B61-20D7-A53E-A1ACDAEF1E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00" y="4236480"/>
                <a:ext cx="4303440" cy="235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00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3F00-95DC-4F28-9F54-37F553EE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Uh-Oh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hit (what looks like) a dead end. </a:t>
                </a:r>
              </a:p>
              <a:p>
                <a:endParaRPr lang="en-US" dirty="0"/>
              </a:p>
              <a:p>
                <a:r>
                  <a:rPr lang="en-US" dirty="0"/>
                  <a:t>But how did I know we hit a dead end? Because I knew exactly where we needed to go. If you didn’t, you’d have been staring at that for ages trying to figure out the magic step.</a:t>
                </a:r>
              </a:p>
              <a:p>
                <a:endParaRPr lang="en-US" dirty="0"/>
              </a:p>
              <a:p>
                <a:r>
                  <a:rPr lang="en-US" dirty="0"/>
                  <a:t>(or worse, assumed you lost a minus sign somewhere, and just “fixed” it….)</a:t>
                </a:r>
              </a:p>
              <a:p>
                <a:r>
                  <a:rPr lang="en-US" dirty="0"/>
                  <a:t>Let’s try again. This time, let’s </a:t>
                </a:r>
                <a:r>
                  <a:rPr lang="en-US" b="1" dirty="0"/>
                  <a:t>separate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before combining.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E2A88D4-37A4-25C4-78D7-6E4853795AB7}"/>
                  </a:ext>
                </a:extLst>
              </p14:cNvPr>
              <p14:cNvContentPartPr/>
              <p14:nvPr/>
            </p14:nvContentPartPr>
            <p14:xfrm>
              <a:off x="5329080" y="5972400"/>
              <a:ext cx="4793760" cy="225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E2A88D4-37A4-25C4-78D7-6E4853795A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9720" y="5963040"/>
                <a:ext cx="4812480" cy="24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4831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05-quantifiers</Template>
  <TotalTime>1553</TotalTime>
  <Words>4346</Words>
  <Application>Microsoft Office PowerPoint</Application>
  <PresentationFormat>Widescreen</PresentationFormat>
  <Paragraphs>412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Aptos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Even More  Number Theory</vt:lpstr>
      <vt:lpstr>Outline for today</vt:lpstr>
      <vt:lpstr>More Mod proofs</vt:lpstr>
      <vt:lpstr>More proofs</vt:lpstr>
      <vt:lpstr>Another Proof</vt:lpstr>
      <vt:lpstr>Another Proof</vt:lpstr>
      <vt:lpstr>Another Proof</vt:lpstr>
      <vt:lpstr>Another Proof</vt:lpstr>
      <vt:lpstr>Uh-Oh</vt:lpstr>
      <vt:lpstr>Another Approach</vt:lpstr>
      <vt:lpstr>Another Approach</vt:lpstr>
      <vt:lpstr>Some Style Notes</vt:lpstr>
      <vt:lpstr>Some Style Notes</vt:lpstr>
      <vt:lpstr>Proving a biconditional</vt:lpstr>
      <vt:lpstr>Warm up</vt:lpstr>
      <vt:lpstr>Proving a biconditional</vt:lpstr>
      <vt:lpstr>Two proofs</vt:lpstr>
      <vt:lpstr>Or one proof</vt:lpstr>
      <vt:lpstr>To prove a biconditional</vt:lpstr>
      <vt:lpstr>Computing GCDs</vt:lpstr>
      <vt:lpstr>GCD and LCM</vt:lpstr>
      <vt:lpstr>Try a few values…</vt:lpstr>
      <vt:lpstr>How do you calculate a gcd?</vt:lpstr>
      <vt:lpstr>PowerPoint Presentation</vt:lpstr>
      <vt:lpstr>Running Mystery</vt:lpstr>
      <vt:lpstr>GCD facts</vt:lpstr>
      <vt:lpstr>So…what’s it good for?</vt:lpstr>
      <vt:lpstr>Bézout’s Theorem</vt:lpstr>
      <vt:lpstr>Finding the inverse…</vt:lpstr>
      <vt:lpstr>So…what’s it good for?</vt:lpstr>
      <vt:lpstr>Ok…how am I supposed to find s,t?</vt:lpstr>
      <vt:lpstr>Try it</vt:lpstr>
      <vt:lpstr>Finding the inverse…</vt:lpstr>
      <vt:lpstr>Try it</vt:lpstr>
      <vt:lpstr>Proving the key fact about gcds</vt:lpstr>
      <vt:lpstr>gcd(a,b) = gcd(b, a % b)</vt:lpstr>
      <vt:lpstr>gcd(a,b) = gcd(b, a % b)</vt:lpstr>
      <vt:lpstr>gcd(a,b) = gcd(b, a % b)</vt:lpstr>
      <vt:lpstr>Euclidian Algorithm</vt:lpstr>
      <vt:lpstr>Euclid’s Algorithm</vt:lpstr>
      <vt:lpstr>Euclid’s Algorithm</vt:lpstr>
      <vt:lpstr>Bézout’s Theorem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Weber</dc:creator>
  <cp:lastModifiedBy>Robbie Weber</cp:lastModifiedBy>
  <cp:revision>9</cp:revision>
  <cp:lastPrinted>2025-10-22T18:43:38Z</cp:lastPrinted>
  <dcterms:created xsi:type="dcterms:W3CDTF">2024-10-17T21:23:38Z</dcterms:created>
  <dcterms:modified xsi:type="dcterms:W3CDTF">2025-10-22T21:43:10Z</dcterms:modified>
</cp:coreProperties>
</file>