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9" r:id="rId3"/>
    <p:sldId id="398" r:id="rId4"/>
    <p:sldId id="392" r:id="rId5"/>
    <p:sldId id="388" r:id="rId6"/>
    <p:sldId id="382" r:id="rId7"/>
    <p:sldId id="346" r:id="rId8"/>
    <p:sldId id="376" r:id="rId9"/>
    <p:sldId id="347" r:id="rId10"/>
    <p:sldId id="349" r:id="rId11"/>
    <p:sldId id="350" r:id="rId12"/>
    <p:sldId id="394" r:id="rId13"/>
    <p:sldId id="395" r:id="rId14"/>
    <p:sldId id="371" r:id="rId15"/>
    <p:sldId id="351" r:id="rId16"/>
    <p:sldId id="348" r:id="rId17"/>
    <p:sldId id="352" r:id="rId18"/>
    <p:sldId id="353" r:id="rId19"/>
    <p:sldId id="354" r:id="rId20"/>
    <p:sldId id="372" r:id="rId21"/>
    <p:sldId id="397" r:id="rId22"/>
    <p:sldId id="377" r:id="rId23"/>
    <p:sldId id="380" r:id="rId24"/>
    <p:sldId id="378" r:id="rId25"/>
    <p:sldId id="381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DBA85848-0796-4133-BDDE-6D871F0495F9}"/>
    <pc:docChg chg="undo custSel addSld delSld modSld sldOrd">
      <pc:chgData name="mnats" userId="2d5df061-6255-4755-935c-bfd826af269a" providerId="ADAL" clId="{DBA85848-0796-4133-BDDE-6D871F0495F9}" dt="2025-10-20T17:46:00.157" v="565" actId="20577"/>
      <pc:docMkLst>
        <pc:docMk/>
      </pc:docMkLst>
      <pc:sldChg chg="modSp mod">
        <pc:chgData name="mnats" userId="2d5df061-6255-4755-935c-bfd826af269a" providerId="ADAL" clId="{DBA85848-0796-4133-BDDE-6D871F0495F9}" dt="2025-10-20T17:45:14.821" v="517" actId="20577"/>
        <pc:sldMkLst>
          <pc:docMk/>
          <pc:sldMk cId="431310285" sldId="256"/>
        </pc:sldMkLst>
        <pc:spChg chg="mod">
          <ac:chgData name="mnats" userId="2d5df061-6255-4755-935c-bfd826af269a" providerId="ADAL" clId="{DBA85848-0796-4133-BDDE-6D871F0495F9}" dt="2025-10-20T17:45:14.821" v="517" actId="20577"/>
          <ac:spMkLst>
            <pc:docMk/>
            <pc:sldMk cId="431310285" sldId="256"/>
            <ac:spMk id="3" creationId="{D5EE2BD1-6614-42B6-807E-89CA2DEE7E7A}"/>
          </ac:spMkLst>
        </pc:spChg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570741885" sldId="285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3759508074" sldId="286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1450199373" sldId="287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743229661" sldId="288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864634572" sldId="289"/>
        </pc:sldMkLst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757457621" sldId="301"/>
        </pc:sldMkLst>
      </pc:sldChg>
      <pc:sldChg chg="modSp mod">
        <pc:chgData name="mnats" userId="2d5df061-6255-4755-935c-bfd826af269a" providerId="ADAL" clId="{DBA85848-0796-4133-BDDE-6D871F0495F9}" dt="2025-10-20T17:43:02.415" v="352" actId="20577"/>
        <pc:sldMkLst>
          <pc:docMk/>
          <pc:sldMk cId="3079263230" sldId="346"/>
        </pc:sldMkLst>
        <pc:spChg chg="mod">
          <ac:chgData name="mnats" userId="2d5df061-6255-4755-935c-bfd826af269a" providerId="ADAL" clId="{DBA85848-0796-4133-BDDE-6D871F0495F9}" dt="2025-10-20T17:43:02.415" v="352" actId="20577"/>
          <ac:spMkLst>
            <pc:docMk/>
            <pc:sldMk cId="3079263230" sldId="346"/>
            <ac:spMk id="4" creationId="{A8E15ABE-8410-4F34-A429-1D54FBE0DA41}"/>
          </ac:spMkLst>
        </pc:spChg>
      </pc:sldChg>
      <pc:sldChg chg="modSp mod">
        <pc:chgData name="mnats" userId="2d5df061-6255-4755-935c-bfd826af269a" providerId="ADAL" clId="{DBA85848-0796-4133-BDDE-6D871F0495F9}" dt="2025-10-20T17:43:08.653" v="360" actId="20577"/>
        <pc:sldMkLst>
          <pc:docMk/>
          <pc:sldMk cId="840926875" sldId="347"/>
        </pc:sldMkLst>
        <pc:spChg chg="mod">
          <ac:chgData name="mnats" userId="2d5df061-6255-4755-935c-bfd826af269a" providerId="ADAL" clId="{DBA85848-0796-4133-BDDE-6D871F0495F9}" dt="2025-10-20T17:43:08.653" v="360" actId="20577"/>
          <ac:spMkLst>
            <pc:docMk/>
            <pc:sldMk cId="840926875" sldId="347"/>
            <ac:spMk id="2" creationId="{3D077DF8-AD0B-4C30-B4F2-0A6DD26149B0}"/>
          </ac:spMkLst>
        </pc:spChg>
        <pc:grpChg chg="mod">
          <ac:chgData name="mnats" userId="2d5df061-6255-4755-935c-bfd826af269a" providerId="ADAL" clId="{DBA85848-0796-4133-BDDE-6D871F0495F9}" dt="2025-10-20T17:42:21.106" v="318" actId="962"/>
          <ac:grpSpMkLst>
            <pc:docMk/>
            <pc:sldMk cId="840926875" sldId="347"/>
            <ac:grpSpMk id="4" creationId="{9A5980CC-5516-DFD7-E601-988681188C4C}"/>
          </ac:grpSpMkLst>
        </pc:grpChg>
      </pc:sldChg>
      <pc:sldChg chg="modSp mod">
        <pc:chgData name="mnats" userId="2d5df061-6255-4755-935c-bfd826af269a" providerId="ADAL" clId="{DBA85848-0796-4133-BDDE-6D871F0495F9}" dt="2025-10-20T17:43:16.927" v="371" actId="20577"/>
        <pc:sldMkLst>
          <pc:docMk/>
          <pc:sldMk cId="3361718286" sldId="349"/>
        </pc:sldMkLst>
        <pc:spChg chg="mod">
          <ac:chgData name="mnats" userId="2d5df061-6255-4755-935c-bfd826af269a" providerId="ADAL" clId="{DBA85848-0796-4133-BDDE-6D871F0495F9}" dt="2025-10-20T17:43:16.927" v="371" actId="20577"/>
          <ac:spMkLst>
            <pc:docMk/>
            <pc:sldMk cId="3361718286" sldId="349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3:41.569" v="397" actId="20577"/>
        <pc:sldMkLst>
          <pc:docMk/>
          <pc:sldMk cId="4059572056" sldId="350"/>
        </pc:sldMkLst>
        <pc:spChg chg="mod">
          <ac:chgData name="mnats" userId="2d5df061-6255-4755-935c-bfd826af269a" providerId="ADAL" clId="{DBA85848-0796-4133-BDDE-6D871F0495F9}" dt="2025-10-20T17:43:41.569" v="397" actId="20577"/>
          <ac:spMkLst>
            <pc:docMk/>
            <pc:sldMk cId="4059572056" sldId="350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4:00.577" v="442" actId="20577"/>
        <pc:sldMkLst>
          <pc:docMk/>
          <pc:sldMk cId="2928120405" sldId="351"/>
        </pc:sldMkLst>
        <pc:spChg chg="mod">
          <ac:chgData name="mnats" userId="2d5df061-6255-4755-935c-bfd826af269a" providerId="ADAL" clId="{DBA85848-0796-4133-BDDE-6D871F0495F9}" dt="2025-10-20T17:44:00.577" v="442" actId="20577"/>
          <ac:spMkLst>
            <pc:docMk/>
            <pc:sldMk cId="2928120405" sldId="351"/>
            <ac:spMk id="2" creationId="{D644F8F4-5C2C-4326-8D8D-CADF5EAE5E10}"/>
          </ac:spMkLst>
        </pc:spChg>
      </pc:sldChg>
      <pc:sldChg chg="modSp mod">
        <pc:chgData name="mnats" userId="2d5df061-6255-4755-935c-bfd826af269a" providerId="ADAL" clId="{DBA85848-0796-4133-BDDE-6D871F0495F9}" dt="2025-10-20T17:44:10.611" v="459" actId="20577"/>
        <pc:sldMkLst>
          <pc:docMk/>
          <pc:sldMk cId="2211484971" sldId="352"/>
        </pc:sldMkLst>
        <pc:spChg chg="mod">
          <ac:chgData name="mnats" userId="2d5df061-6255-4755-935c-bfd826af269a" providerId="ADAL" clId="{DBA85848-0796-4133-BDDE-6D871F0495F9}" dt="2025-10-20T17:44:10.611" v="459" actId="20577"/>
          <ac:spMkLst>
            <pc:docMk/>
            <pc:sldMk cId="2211484971" sldId="352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4:18.188" v="480" actId="20577"/>
        <pc:sldMkLst>
          <pc:docMk/>
          <pc:sldMk cId="398978929" sldId="353"/>
        </pc:sldMkLst>
        <pc:spChg chg="mod">
          <ac:chgData name="mnats" userId="2d5df061-6255-4755-935c-bfd826af269a" providerId="ADAL" clId="{DBA85848-0796-4133-BDDE-6D871F0495F9}" dt="2025-10-20T17:44:18.188" v="480" actId="20577"/>
          <ac:spMkLst>
            <pc:docMk/>
            <pc:sldMk cId="398978929" sldId="353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4:28.523" v="503" actId="20577"/>
        <pc:sldMkLst>
          <pc:docMk/>
          <pc:sldMk cId="252759858" sldId="354"/>
        </pc:sldMkLst>
        <pc:spChg chg="mod">
          <ac:chgData name="mnats" userId="2d5df061-6255-4755-935c-bfd826af269a" providerId="ADAL" clId="{DBA85848-0796-4133-BDDE-6D871F0495F9}" dt="2025-10-20T17:44:28.523" v="503" actId="20577"/>
          <ac:spMkLst>
            <pc:docMk/>
            <pc:sldMk cId="252759858" sldId="354"/>
            <ac:spMk id="2" creationId="{638E0C96-3336-4D38-8676-EBE9835C89A7}"/>
          </ac:spMkLst>
        </pc:spChg>
      </pc:sldChg>
      <pc:sldChg chg="modSp mod modAnim">
        <pc:chgData name="mnats" userId="2d5df061-6255-4755-935c-bfd826af269a" providerId="ADAL" clId="{DBA85848-0796-4133-BDDE-6D871F0495F9}" dt="2025-10-20T17:43:55.082" v="428" actId="20577"/>
        <pc:sldMkLst>
          <pc:docMk/>
          <pc:sldMk cId="2578784966" sldId="371"/>
        </pc:sldMkLst>
        <pc:spChg chg="mod">
          <ac:chgData name="mnats" userId="2d5df061-6255-4755-935c-bfd826af269a" providerId="ADAL" clId="{DBA85848-0796-4133-BDDE-6D871F0495F9}" dt="2025-10-20T17:43:55.082" v="428" actId="20577"/>
          <ac:spMkLst>
            <pc:docMk/>
            <pc:sldMk cId="2578784966" sldId="371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4:32.115" v="515" actId="27636"/>
        <pc:sldMkLst>
          <pc:docMk/>
          <pc:sldMk cId="709176109" sldId="372"/>
        </pc:sldMkLst>
        <pc:spChg chg="mod">
          <ac:chgData name="mnats" userId="2d5df061-6255-4755-935c-bfd826af269a" providerId="ADAL" clId="{DBA85848-0796-4133-BDDE-6D871F0495F9}" dt="2025-10-20T17:44:32.115" v="515" actId="27636"/>
          <ac:spMkLst>
            <pc:docMk/>
            <pc:sldMk cId="709176109" sldId="372"/>
            <ac:spMk id="2" creationId="{638E0C96-3336-4D38-8676-EBE9835C89A7}"/>
          </ac:spMkLst>
        </pc:spChg>
      </pc:sldChg>
      <pc:sldChg chg="modSp mod">
        <pc:chgData name="mnats" userId="2d5df061-6255-4755-935c-bfd826af269a" providerId="ADAL" clId="{DBA85848-0796-4133-BDDE-6D871F0495F9}" dt="2025-10-20T17:45:49.800" v="548" actId="20577"/>
        <pc:sldMkLst>
          <pc:docMk/>
          <pc:sldMk cId="3650733798" sldId="377"/>
        </pc:sldMkLst>
        <pc:spChg chg="mod">
          <ac:chgData name="mnats" userId="2d5df061-6255-4755-935c-bfd826af269a" providerId="ADAL" clId="{DBA85848-0796-4133-BDDE-6D871F0495F9}" dt="2025-10-20T17:45:49.800" v="548" actId="20577"/>
          <ac:spMkLst>
            <pc:docMk/>
            <pc:sldMk cId="3650733798" sldId="377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5:54.777" v="552" actId="20577"/>
        <pc:sldMkLst>
          <pc:docMk/>
          <pc:sldMk cId="1571390234" sldId="378"/>
        </pc:sldMkLst>
        <pc:spChg chg="mod">
          <ac:chgData name="mnats" userId="2d5df061-6255-4755-935c-bfd826af269a" providerId="ADAL" clId="{DBA85848-0796-4133-BDDE-6D871F0495F9}" dt="2025-10-20T17:45:54.777" v="552" actId="20577"/>
          <ac:spMkLst>
            <pc:docMk/>
            <pc:sldMk cId="1571390234" sldId="378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5:51.927" v="550" actId="20577"/>
        <pc:sldMkLst>
          <pc:docMk/>
          <pc:sldMk cId="174630355" sldId="380"/>
        </pc:sldMkLst>
        <pc:spChg chg="mod">
          <ac:chgData name="mnats" userId="2d5df061-6255-4755-935c-bfd826af269a" providerId="ADAL" clId="{DBA85848-0796-4133-BDDE-6D871F0495F9}" dt="2025-10-20T17:45:51.927" v="550" actId="20577"/>
          <ac:spMkLst>
            <pc:docMk/>
            <pc:sldMk cId="174630355" sldId="380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6:00.157" v="565" actId="20577"/>
        <pc:sldMkLst>
          <pc:docMk/>
          <pc:sldMk cId="2409120470" sldId="381"/>
        </pc:sldMkLst>
        <pc:spChg chg="mod">
          <ac:chgData name="mnats" userId="2d5df061-6255-4755-935c-bfd826af269a" providerId="ADAL" clId="{DBA85848-0796-4133-BDDE-6D871F0495F9}" dt="2025-10-20T17:46:00.157" v="565" actId="20577"/>
          <ac:spMkLst>
            <pc:docMk/>
            <pc:sldMk cId="2409120470" sldId="381"/>
            <ac:spMk id="2" creationId="{00000000-0000-0000-0000-000000000000}"/>
          </ac:spMkLst>
        </pc:spChg>
      </pc:sldChg>
      <pc:sldChg chg="modSp mod">
        <pc:chgData name="mnats" userId="2d5df061-6255-4755-935c-bfd826af269a" providerId="ADAL" clId="{DBA85848-0796-4133-BDDE-6D871F0495F9}" dt="2025-10-20T17:43:47.373" v="414" actId="20577"/>
        <pc:sldMkLst>
          <pc:docMk/>
          <pc:sldMk cId="2434719540" sldId="395"/>
        </pc:sldMkLst>
        <pc:spChg chg="mod">
          <ac:chgData name="mnats" userId="2d5df061-6255-4755-935c-bfd826af269a" providerId="ADAL" clId="{DBA85848-0796-4133-BDDE-6D871F0495F9}" dt="2025-10-20T17:43:47.373" v="414" actId="20577"/>
          <ac:spMkLst>
            <pc:docMk/>
            <pc:sldMk cId="2434719540" sldId="395"/>
            <ac:spMk id="2" creationId="{3D077DF8-AD0B-4C30-B4F2-0A6DD26149B0}"/>
          </ac:spMkLst>
        </pc:spChg>
      </pc:sldChg>
      <pc:sldChg chg="modSp mod">
        <pc:chgData name="mnats" userId="2d5df061-6255-4755-935c-bfd826af269a" providerId="ADAL" clId="{DBA85848-0796-4133-BDDE-6D871F0495F9}" dt="2025-10-20T17:42:55.601" v="345" actId="20577"/>
        <pc:sldMkLst>
          <pc:docMk/>
          <pc:sldMk cId="1704100927" sldId="398"/>
        </pc:sldMkLst>
        <pc:spChg chg="mod">
          <ac:chgData name="mnats" userId="2d5df061-6255-4755-935c-bfd826af269a" providerId="ADAL" clId="{DBA85848-0796-4133-BDDE-6D871F0495F9}" dt="2025-10-20T17:42:55.601" v="345" actId="20577"/>
          <ac:spMkLst>
            <pc:docMk/>
            <pc:sldMk cId="1704100927" sldId="398"/>
            <ac:spMk id="2" creationId="{E072E8FC-D776-4BC0-8341-BE1DCCAC9AFC}"/>
          </ac:spMkLst>
        </pc:spChg>
        <pc:spChg chg="mod">
          <ac:chgData name="mnats" userId="2d5df061-6255-4755-935c-bfd826af269a" providerId="ADAL" clId="{DBA85848-0796-4133-BDDE-6D871F0495F9}" dt="2025-10-20T17:42:27.115" v="319" actId="1036"/>
          <ac:spMkLst>
            <pc:docMk/>
            <pc:sldMk cId="1704100927" sldId="398"/>
            <ac:spMk id="4" creationId="{3D9DB787-4C70-4BC6-A552-731AD9D6C939}"/>
          </ac:spMkLst>
        </pc:spChg>
      </pc:sldChg>
      <pc:sldChg chg="add del ord">
        <pc:chgData name="mnats" userId="2d5df061-6255-4755-935c-bfd826af269a" providerId="ADAL" clId="{DBA85848-0796-4133-BDDE-6D871F0495F9}" dt="2025-10-20T16:59:59.160" v="6"/>
        <pc:sldMkLst>
          <pc:docMk/>
          <pc:sldMk cId="528422865" sldId="399"/>
        </pc:sldMkLst>
      </pc:sldChg>
      <pc:sldChg chg="delSp modSp add mod ord modShow">
        <pc:chgData name="mnats" userId="2d5df061-6255-4755-935c-bfd826af269a" providerId="ADAL" clId="{DBA85848-0796-4133-BDDE-6D871F0495F9}" dt="2025-10-20T17:42:44.404" v="327" actId="20577"/>
        <pc:sldMkLst>
          <pc:docMk/>
          <pc:sldMk cId="866428391" sldId="399"/>
        </pc:sldMkLst>
        <pc:spChg chg="mod">
          <ac:chgData name="mnats" userId="2d5df061-6255-4755-935c-bfd826af269a" providerId="ADAL" clId="{DBA85848-0796-4133-BDDE-6D871F0495F9}" dt="2025-10-20T17:42:44.404" v="327" actId="20577"/>
          <ac:spMkLst>
            <pc:docMk/>
            <pc:sldMk cId="866428391" sldId="399"/>
            <ac:spMk id="2" creationId="{E072E8FC-D776-4BC0-8341-BE1DCCAC9AFC}"/>
          </ac:spMkLst>
        </pc:spChg>
        <pc:spChg chg="mod">
          <ac:chgData name="mnats" userId="2d5df061-6255-4755-935c-bfd826af269a" providerId="ADAL" clId="{DBA85848-0796-4133-BDDE-6D871F0495F9}" dt="2025-10-20T17:00:15.476" v="8" actId="20577"/>
          <ac:spMkLst>
            <pc:docMk/>
            <pc:sldMk cId="866428391" sldId="399"/>
            <ac:spMk id="3" creationId="{EC56F9FB-0641-48B6-BFED-029DB6013CF1}"/>
          </ac:spMkLst>
        </pc:spChg>
        <pc:spChg chg="del">
          <ac:chgData name="mnats" userId="2d5df061-6255-4755-935c-bfd826af269a" providerId="ADAL" clId="{DBA85848-0796-4133-BDDE-6D871F0495F9}" dt="2025-10-20T17:00:16.914" v="9" actId="478"/>
          <ac:spMkLst>
            <pc:docMk/>
            <pc:sldMk cId="866428391" sldId="399"/>
            <ac:spMk id="4" creationId="{3D9DB787-4C70-4BC6-A552-731AD9D6C939}"/>
          </ac:spMkLst>
        </pc:spChg>
      </pc:sldChg>
      <pc:sldChg chg="del">
        <pc:chgData name="mnats" userId="2d5df061-6255-4755-935c-bfd826af269a" providerId="ADAL" clId="{DBA85848-0796-4133-BDDE-6D871F0495F9}" dt="2025-10-20T02:08:59.659" v="1" actId="2696"/>
        <pc:sldMkLst>
          <pc:docMk/>
          <pc:sldMk cId="2291776983" sldId="3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846D4F-E6D8-4ED9-A711-006F75B20561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2D7864-3044-4C47-8E02-2AB448996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6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915D28-8959-4A45-BD6D-833F2DC91FA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8D411D0-507B-467D-8A4A-41650A2E7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0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1D0-507B-467D-8A4A-41650A2E74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2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04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5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2C5E99-D3ED-4A50-8E99-32784F204D97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1E134-4824-4649-858F-DF1CBDFBDA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21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0B71-F1AF-48AE-8CA9-E2777B71B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E2BD1-6614-42B6-807E-89CA2DEE7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/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Warm-up: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 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even.”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A839CB-80F2-4826-AD75-AF888F0AB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665" y="845976"/>
                <a:ext cx="5194041" cy="830997"/>
              </a:xfrm>
              <a:prstGeom prst="rect">
                <a:avLst/>
              </a:prstGeom>
              <a:blipFill>
                <a:blip r:embed="rId2"/>
                <a:stretch>
                  <a:fillRect l="-176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1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5F1CAF-1D3A-42B9-BE57-1ACDE58BE807}"/>
              </a:ext>
            </a:extLst>
          </p:cNvPr>
          <p:cNvSpPr/>
          <p:nvPr/>
        </p:nvSpPr>
        <p:spPr>
          <a:xfrm rot="1752271">
            <a:off x="3334871" y="4729757"/>
            <a:ext cx="3279584" cy="1030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don’t have a fixed target.</a:t>
            </a:r>
          </a:p>
          <a:p>
            <a:pPr algn="ctr"/>
            <a:r>
              <a:rPr lang="en-US" dirty="0"/>
              <a:t>That can make this proof harder.</a:t>
            </a:r>
          </a:p>
        </p:txBody>
      </p:sp>
    </p:spTree>
    <p:extLst>
      <p:ext uri="{BB962C8B-B14F-4D97-AF65-F5344CB8AC3E}">
        <p14:creationId xmlns:p14="http://schemas.microsoft.com/office/powerpoint/2010/main" val="336171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 </a:t>
            </a:r>
            <a:br>
              <a:rPr lang="en-US" dirty="0"/>
            </a:br>
            <a:r>
              <a:rPr lang="en-US" dirty="0"/>
              <a:t>(in progress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977284"/>
              </a:xfrm>
              <a:blipFill>
                <a:blip r:embed="rId3"/>
                <a:stretch>
                  <a:fillRect l="-54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6E1FF22-A53A-4ACA-A404-83B82C30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100BA9C-F277-4AA4-B098-E127204253E1}"/>
              </a:ext>
            </a:extLst>
          </p:cNvPr>
          <p:cNvSpPr/>
          <p:nvPr/>
        </p:nvSpPr>
        <p:spPr>
          <a:xfrm>
            <a:off x="3544597" y="3829801"/>
            <a:ext cx="5434811" cy="1564342"/>
          </a:xfrm>
          <a:prstGeom prst="wedgeRectCallout">
            <a:avLst>
              <a:gd name="adj1" fmla="val -39831"/>
              <a:gd name="adj2" fmla="val -74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Fancy mathematician speak for </a:t>
            </a:r>
            <a:br>
              <a:rPr lang="en-US" sz="2400" dirty="0"/>
            </a:br>
            <a:r>
              <a:rPr lang="en-US" sz="2400" dirty="0"/>
              <a:t>“It looks like I’m choosing more specific values, but it’s ok for me to do that---they’re really still arbitrary”</a:t>
            </a:r>
          </a:p>
        </p:txBody>
      </p:sp>
    </p:spTree>
    <p:extLst>
      <p:ext uri="{BB962C8B-B14F-4D97-AF65-F5344CB8AC3E}">
        <p14:creationId xmlns:p14="http://schemas.microsoft.com/office/powerpoint/2010/main" val="40595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AF00-1B84-403D-A109-05EC197D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can I say without loss of generality?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claim you’re trying to prove is fully general still. What you’re doing looks like a new assumption but isn’t. (Here: the variables are still arbitrary)</a:t>
                </a:r>
              </a:p>
              <a:p>
                <a:r>
                  <a:rPr lang="en-US" dirty="0"/>
                  <a:t>Here: we’d just divide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by their common factors (i.e., put the fraction in lowest-terms) and continue the proof.</a:t>
                </a:r>
              </a:p>
              <a:p>
                <a:r>
                  <a:rPr lang="en-US" dirty="0"/>
                  <a:t>Another common example: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integers; without loss of generality,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(one of them must be bigger, just give the bigger one the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Only use if your reader will immediately agree that you can still prove the claim! If you’re worried, tell the reader how to get those values (here,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the reduced fraction, and continue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as variables).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692DA3-47D7-4A05-9934-4D75F7637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800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</a:t>
            </a:r>
            <a:br>
              <a:rPr lang="en-US" dirty="0"/>
            </a:br>
            <a:r>
              <a:rPr lang="en-US" dirty="0"/>
              <a:t>(in progress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1089" t="-2179" r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1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By Contradiction</a:t>
            </a:r>
            <a:br>
              <a:rPr lang="en-US" dirty="0"/>
            </a:br>
            <a:r>
              <a:rPr lang="en-US" dirty="0"/>
              <a:t>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rational.</a:t>
                </a:r>
              </a:p>
              <a:p>
                <a:r>
                  <a:rPr lang="en-US" dirty="0"/>
                  <a:t>By definition of rational, there are integers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Without loss of generality,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in lowest terms (i.e., with no common factors greater than 1). 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 By the fact above,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even, i.e. 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Squaring both sides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0" dirty="0"/>
                  <a:t>Substituting into our original equation,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(by definition of even). Applying the fact above again,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even. </a:t>
                </a:r>
              </a:p>
              <a:p>
                <a:r>
                  <a:rPr lang="en-US" dirty="0"/>
                  <a:t>But if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even, they have a common factor of 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But we said the fraction was in lowest terms.</a:t>
                </a:r>
              </a:p>
              <a:p>
                <a:r>
                  <a:rPr lang="en-US" dirty="0"/>
                  <a:t>That’s a contradiction! We conclude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16389"/>
              </a:xfrm>
              <a:blipFill>
                <a:blip r:embed="rId2"/>
                <a:stretch>
                  <a:fillRect l="-980" t="-1835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/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even.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CA58775-9E61-43AC-95CE-93818AB1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812" y="183776"/>
                <a:ext cx="4043082" cy="15643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7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F8F4-5C2C-4326-8D8D-CADF5EAE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retrospective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51B28-7CB2-47B0-87AB-B9733AEF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 the world did we know how to do that?</a:t>
            </a:r>
          </a:p>
          <a:p>
            <a:endParaRPr lang="en-US" dirty="0"/>
          </a:p>
          <a:p>
            <a:r>
              <a:rPr lang="en-US" dirty="0"/>
              <a:t>In real life…lots of attempts that didn’t work. </a:t>
            </a:r>
          </a:p>
          <a:p>
            <a:r>
              <a:rPr lang="en-US" dirty="0"/>
              <a:t>Be very careful with proof by contradiction – without a clear target, you can easily end up in a loop of trying random things and getting nowhere.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2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398B-366F-4F09-9999-A727922B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F120-A3FC-4FC6-ABF5-DE47593E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602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the difference between proof by contrapositive and proof by contradiction?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BF34316-6137-4A5C-8D20-A84606D464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953317"/>
                  </p:ext>
                </p:extLst>
              </p:nvPr>
            </p:nvGraphicFramePr>
            <p:xfrm>
              <a:off x="575239" y="2510014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10465" r="-648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2941" r="-648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Show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4">
                <a:extLst>
                  <a:ext uri="{FF2B5EF4-FFF2-40B4-BE49-F238E27FC236}">
                    <a16:creationId xmlns:a16="http://schemas.microsoft.com/office/drawing/2014/main" id="{84194164-5B71-4DDC-B5C6-7E8DDDCDE4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802130"/>
                  </p:ext>
                </p:extLst>
              </p:nvPr>
            </p:nvGraphicFramePr>
            <p:xfrm>
              <a:off x="575239" y="4466408"/>
              <a:ext cx="11273859" cy="1554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57953">
                      <a:extLst>
                        <a:ext uri="{9D8B030D-6E8A-4147-A177-3AD203B41FA5}">
                          <a16:colId xmlns:a16="http://schemas.microsoft.com/office/drawing/2014/main" val="1408864853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3867810082"/>
                        </a:ext>
                      </a:extLst>
                    </a:gridCol>
                    <a:gridCol w="3757953">
                      <a:extLst>
                        <a:ext uri="{9D8B030D-6E8A-4147-A177-3AD203B41FA5}">
                          <a16:colId xmlns:a16="http://schemas.microsoft.com/office/drawing/2014/main" val="7712494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2" t="-11765" r="-200486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contradiction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Proof by contrapositive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78075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Starting 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25" t="-110465" r="-100812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dirty="0"/>
                            <a:t>                ---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64375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       Something 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US" sz="2800" baseline="0" dirty="0"/>
                            <a:t>                ---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7959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888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 (setup)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B719-0738-4AE2-AABF-860213B5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Claim: There are infinitely many primes.</a:t>
            </a:r>
          </a:p>
          <a:p>
            <a:r>
              <a:rPr lang="en-US" dirty="0"/>
              <a:t>Proof:</a:t>
            </a:r>
          </a:p>
        </p:txBody>
      </p:sp>
    </p:spTree>
    <p:extLst>
      <p:ext uri="{BB962C8B-B14F-4D97-AF65-F5344CB8AC3E}">
        <p14:creationId xmlns:p14="http://schemas.microsoft.com/office/powerpoint/2010/main" val="2211484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 By Contradiction (skeleton)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Proof By Contradiction (in progress)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endParaRPr lang="en-US" dirty="0"/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endParaRPr lang="en-US" dirty="0"/>
              </a:p>
              <a:p>
                <a:r>
                  <a:rPr lang="en-US" dirty="0"/>
                  <a:t>But [] is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5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 (setup)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42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E0C96-3336-4D38-8676-EBE9835C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Proof By Contradiction (complete)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Claim: There are infinitely many primes.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 for the sake of contradiction, that there are only finitely many primes. Call them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Consider the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⋅⋯⋅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prime</a:t>
                </a:r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But every prime was supposed to be on the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A contradiction!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composite</a:t>
                </a:r>
              </a:p>
              <a:p>
                <a:r>
                  <a:rPr lang="en-US" dirty="0"/>
                  <a:t>   Some prime on the list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That’s a contradiction!</a:t>
                </a:r>
              </a:p>
              <a:p>
                <a:r>
                  <a:rPr lang="en-US" dirty="0"/>
                  <a:t>In either case we have a contradiction! So there must be infinitely many primes.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AFB719-0738-4AE2-AABF-860213B595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3019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176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50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1 -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73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1 -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Suppose for the sake of contradiction,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odd.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contradiction, so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2 – setup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39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Skeleton 2 -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Suppose, for the sake of contradiction, that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[] is a contradiction! So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2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E8FC-D776-4BC0-8341-BE1DCCAC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a direct proof (stuck)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 and suppose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By definition of even,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Taking the positive square-root of each side,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….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6F9FB-0641-48B6-BFED-029DB6013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9DB787-4C70-4BC6-A552-731AD9D6C939}"/>
              </a:ext>
            </a:extLst>
          </p:cNvPr>
          <p:cNvSpPr/>
          <p:nvPr/>
        </p:nvSpPr>
        <p:spPr>
          <a:xfrm>
            <a:off x="5943600" y="3778431"/>
            <a:ext cx="4238625" cy="1419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Taking a square root of a variable is tricky! It’s hard to do algebra on.</a:t>
            </a:r>
          </a:p>
        </p:txBody>
      </p:sp>
    </p:spTree>
    <p:extLst>
      <p:ext uri="{BB962C8B-B14F-4D97-AF65-F5344CB8AC3E}">
        <p14:creationId xmlns:p14="http://schemas.microsoft.com/office/powerpoint/2010/main" val="170410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654C-BEF4-4864-ADE7-B3BA806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Odd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/>
                      <m:t>)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We argue by contrapositive.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be an arbitrary integer and 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is odd.</a:t>
                </a:r>
              </a:p>
              <a:p>
                <a:r>
                  <a:rPr lang="en-US" sz="2400" dirty="0"/>
                  <a:t>By definition of odd,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Squaring both sides,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Rearranging, we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en-US" sz="2400" dirty="0"/>
                  <a:t>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 an integer, we thus get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meets the definition of odd (being 2 times an integer plus one), as required. </a:t>
                </a:r>
              </a:p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was arbitrary, we have that for every odd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,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also odd, which is the contrapositive of our original claim.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8531C-010C-4EB1-A36A-43A4A7F5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013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5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658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21931CF-493F-4379-BFD7-6B28F696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AC4537-FF72-4095-B689-59ECB4407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15ABE-8410-4F34-A429-1D54FBE0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-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negation of your claim.</a:t>
                </a:r>
              </a:p>
              <a:p>
                <a:r>
                  <a:rPr lang="en-US" dirty="0"/>
                  <a:t>Show that you can derive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 </a:t>
                </a:r>
                <a:r>
                  <a:rPr lang="en-US" dirty="0"/>
                  <a:t>(i.e.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 )</a:t>
                </a:r>
              </a:p>
              <a:p>
                <a:endParaRPr lang="en-US" dirty="0"/>
              </a:p>
              <a:p>
                <a:r>
                  <a:rPr lang="en-US" dirty="0"/>
                  <a:t>A correct proof shows that the implication is true.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False.</a:t>
                </a:r>
              </a:p>
              <a:p>
                <a:r>
                  <a:rPr lang="en-US" dirty="0"/>
                  <a:t>So claim must be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05CB806-3D8A-42E3-A081-D14FC90BF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6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Suppose, for the sake of contradiction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 contradiction! So we 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80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7DF8-AD0B-4C30-B4F2-0A6DD261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 (setup)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is irrational (i.e. not rational).</a:t>
                </a:r>
              </a:p>
              <a:p>
                <a:r>
                  <a:rPr lang="en-US" dirty="0"/>
                  <a:t>Proof: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9DB09-FAF7-4D5A-B7CF-35C22AEDD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tion of rational: &quot;A real number x is rational if (and only if) there exist integers pa dn q, with q NOT-EQUAL 0 such that x = p/q.&quot;">
            <a:extLst>
              <a:ext uri="{FF2B5EF4-FFF2-40B4-BE49-F238E27FC236}">
                <a16:creationId xmlns:a16="http://schemas.microsoft.com/office/drawing/2014/main" id="{9A5980CC-5516-DFD7-E601-988681188C4C}"/>
              </a:ext>
            </a:extLst>
          </p:cNvPr>
          <p:cNvGrpSpPr/>
          <p:nvPr/>
        </p:nvGrpSpPr>
        <p:grpSpPr>
          <a:xfrm>
            <a:off x="1670601" y="4170608"/>
            <a:ext cx="8984096" cy="161326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6C1713C-607D-D7FE-12FD-3B6F9A6763D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real number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rational if (and only if) there exist integers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𝒒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r="-407" b="-30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04BA77-912F-A287-E6F1-A50EEBD52B96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Rational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/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Rational(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≔∃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 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Integer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∧(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𝑞</m:t>
                        </m:r>
                      </m:den>
                    </m:f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)∧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𝑞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≠0)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1D66D37C-1732-9057-7516-144F23D58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601" y="6087685"/>
                <a:ext cx="10091897" cy="507039"/>
              </a:xfrm>
              <a:prstGeom prst="roundRect">
                <a:avLst/>
              </a:prstGeom>
              <a:blipFill>
                <a:blip r:embed="rId5"/>
                <a:stretch>
                  <a:fillRect t="-96739" b="-146739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926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11-sets-numbers</Template>
  <TotalTime>5481</TotalTime>
  <Words>1894</Words>
  <Application>Microsoft Office PowerPoint</Application>
  <PresentationFormat>Widescreen</PresentationFormat>
  <Paragraphs>190</Paragraphs>
  <Slides>25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Proof by Contradiction</vt:lpstr>
      <vt:lpstr>Trying a direct proof (setup)</vt:lpstr>
      <vt:lpstr>Trying a direct proof (stuck)</vt:lpstr>
      <vt:lpstr>Proving by contrapositive</vt:lpstr>
      <vt:lpstr>Signs you might want to  use proof by contrapositive</vt:lpstr>
      <vt:lpstr>Proof by Contradiction</vt:lpstr>
      <vt:lpstr>Proof By Contradiction - idea</vt:lpstr>
      <vt:lpstr>Proof By Contradiction Skeleton</vt:lpstr>
      <vt:lpstr>Proof By Contradiction (setup)</vt:lpstr>
      <vt:lpstr>Proof By Contradiction (skeleton)</vt:lpstr>
      <vt:lpstr>Proof By Contradiction  (in progress 1)</vt:lpstr>
      <vt:lpstr>When can I say without loss of generality?</vt:lpstr>
      <vt:lpstr>Proof By Contradiction (in progress 2)</vt:lpstr>
      <vt:lpstr>Proof By Contradiction (complete)</vt:lpstr>
      <vt:lpstr>Proof By Contradiction retrospective</vt:lpstr>
      <vt:lpstr>What’s the difference?</vt:lpstr>
      <vt:lpstr>Another Proof By Contradiction (setup)</vt:lpstr>
      <vt:lpstr>Another Proof By Contradiction (skeleton)</vt:lpstr>
      <vt:lpstr>Another Proof By Contradiction (in progress)</vt:lpstr>
      <vt:lpstr>Another Proof By Contradiction (complete)</vt:lpstr>
      <vt:lpstr>Extra Practice</vt:lpstr>
      <vt:lpstr>Just the Skeleton 1 - setup</vt:lpstr>
      <vt:lpstr>Just the Skeleton 1 - skeleton</vt:lpstr>
      <vt:lpstr>Just the Skeleton 2 – setup </vt:lpstr>
      <vt:lpstr>Just the Skeleton 2 - skeleton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mnats</cp:lastModifiedBy>
  <cp:revision>33</cp:revision>
  <cp:lastPrinted>2024-10-21T16:08:37Z</cp:lastPrinted>
  <dcterms:created xsi:type="dcterms:W3CDTF">2022-02-07T16:20:21Z</dcterms:created>
  <dcterms:modified xsi:type="dcterms:W3CDTF">2025-10-20T17:46:03Z</dcterms:modified>
</cp:coreProperties>
</file>