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.xml" ContentType="application/vnd.openxmlformats-officedocument.presentationml.notesSlide+xml"/>
  <Override PartName="/ppt/ink/ink7.xml" ContentType="application/inkml+xml"/>
  <Override PartName="/ppt/notesSlides/notesSlide2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7"/>
  </p:notesMasterIdLst>
  <p:handoutMasterIdLst>
    <p:handoutMasterId r:id="rId28"/>
  </p:handoutMasterIdLst>
  <p:sldIdLst>
    <p:sldId id="256" r:id="rId2"/>
    <p:sldId id="399" r:id="rId3"/>
    <p:sldId id="398" r:id="rId4"/>
    <p:sldId id="392" r:id="rId5"/>
    <p:sldId id="388" r:id="rId6"/>
    <p:sldId id="382" r:id="rId7"/>
    <p:sldId id="346" r:id="rId8"/>
    <p:sldId id="376" r:id="rId9"/>
    <p:sldId id="347" r:id="rId10"/>
    <p:sldId id="349" r:id="rId11"/>
    <p:sldId id="350" r:id="rId12"/>
    <p:sldId id="394" r:id="rId13"/>
    <p:sldId id="395" r:id="rId14"/>
    <p:sldId id="371" r:id="rId15"/>
    <p:sldId id="351" r:id="rId16"/>
    <p:sldId id="348" r:id="rId17"/>
    <p:sldId id="352" r:id="rId18"/>
    <p:sldId id="353" r:id="rId19"/>
    <p:sldId id="354" r:id="rId20"/>
    <p:sldId id="372" r:id="rId21"/>
    <p:sldId id="397" r:id="rId22"/>
    <p:sldId id="377" r:id="rId23"/>
    <p:sldId id="380" r:id="rId24"/>
    <p:sldId id="378" r:id="rId25"/>
    <p:sldId id="381" r:id="rId2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76" d="100"/>
          <a:sy n="76" d="100"/>
        </p:scale>
        <p:origin x="51" y="4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nats" userId="2d5df061-6255-4755-935c-bfd826af269a" providerId="ADAL" clId="{DBA85848-0796-4133-BDDE-6D871F0495F9}"/>
    <pc:docChg chg="undo custSel addSld delSld modSld sldOrd">
      <pc:chgData name="mnats" userId="2d5df061-6255-4755-935c-bfd826af269a" providerId="ADAL" clId="{DBA85848-0796-4133-BDDE-6D871F0495F9}" dt="2025-10-20T17:46:00.157" v="565" actId="20577"/>
      <pc:docMkLst>
        <pc:docMk/>
      </pc:docMkLst>
      <pc:sldChg chg="modSp mod">
        <pc:chgData name="mnats" userId="2d5df061-6255-4755-935c-bfd826af269a" providerId="ADAL" clId="{DBA85848-0796-4133-BDDE-6D871F0495F9}" dt="2025-10-20T17:45:14.821" v="517" actId="20577"/>
        <pc:sldMkLst>
          <pc:docMk/>
          <pc:sldMk cId="431310285" sldId="256"/>
        </pc:sldMkLst>
        <pc:spChg chg="mod">
          <ac:chgData name="mnats" userId="2d5df061-6255-4755-935c-bfd826af269a" providerId="ADAL" clId="{DBA85848-0796-4133-BDDE-6D871F0495F9}" dt="2025-10-20T17:45:14.821" v="517" actId="20577"/>
          <ac:spMkLst>
            <pc:docMk/>
            <pc:sldMk cId="431310285" sldId="256"/>
            <ac:spMk id="3" creationId="{D5EE2BD1-6614-42B6-807E-89CA2DEE7E7A}"/>
          </ac:spMkLst>
        </pc:spChg>
      </pc:sldChg>
      <pc:sldChg chg="del">
        <pc:chgData name="mnats" userId="2d5df061-6255-4755-935c-bfd826af269a" providerId="ADAL" clId="{DBA85848-0796-4133-BDDE-6D871F0495F9}" dt="2025-10-20T02:08:59.659" v="1" actId="2696"/>
        <pc:sldMkLst>
          <pc:docMk/>
          <pc:sldMk cId="2570741885" sldId="285"/>
        </pc:sldMkLst>
      </pc:sldChg>
      <pc:sldChg chg="del">
        <pc:chgData name="mnats" userId="2d5df061-6255-4755-935c-bfd826af269a" providerId="ADAL" clId="{DBA85848-0796-4133-BDDE-6D871F0495F9}" dt="2025-10-20T02:08:59.659" v="1" actId="2696"/>
        <pc:sldMkLst>
          <pc:docMk/>
          <pc:sldMk cId="3759508074" sldId="286"/>
        </pc:sldMkLst>
      </pc:sldChg>
      <pc:sldChg chg="del">
        <pc:chgData name="mnats" userId="2d5df061-6255-4755-935c-bfd826af269a" providerId="ADAL" clId="{DBA85848-0796-4133-BDDE-6D871F0495F9}" dt="2025-10-20T02:08:59.659" v="1" actId="2696"/>
        <pc:sldMkLst>
          <pc:docMk/>
          <pc:sldMk cId="1450199373" sldId="287"/>
        </pc:sldMkLst>
      </pc:sldChg>
      <pc:sldChg chg="del">
        <pc:chgData name="mnats" userId="2d5df061-6255-4755-935c-bfd826af269a" providerId="ADAL" clId="{DBA85848-0796-4133-BDDE-6D871F0495F9}" dt="2025-10-20T02:08:59.659" v="1" actId="2696"/>
        <pc:sldMkLst>
          <pc:docMk/>
          <pc:sldMk cId="743229661" sldId="288"/>
        </pc:sldMkLst>
      </pc:sldChg>
      <pc:sldChg chg="del">
        <pc:chgData name="mnats" userId="2d5df061-6255-4755-935c-bfd826af269a" providerId="ADAL" clId="{DBA85848-0796-4133-BDDE-6D871F0495F9}" dt="2025-10-20T02:08:59.659" v="1" actId="2696"/>
        <pc:sldMkLst>
          <pc:docMk/>
          <pc:sldMk cId="2864634572" sldId="289"/>
        </pc:sldMkLst>
      </pc:sldChg>
      <pc:sldChg chg="del">
        <pc:chgData name="mnats" userId="2d5df061-6255-4755-935c-bfd826af269a" providerId="ADAL" clId="{DBA85848-0796-4133-BDDE-6D871F0495F9}" dt="2025-10-20T02:08:59.659" v="1" actId="2696"/>
        <pc:sldMkLst>
          <pc:docMk/>
          <pc:sldMk cId="757457621" sldId="301"/>
        </pc:sldMkLst>
      </pc:sldChg>
      <pc:sldChg chg="modSp mod">
        <pc:chgData name="mnats" userId="2d5df061-6255-4755-935c-bfd826af269a" providerId="ADAL" clId="{DBA85848-0796-4133-BDDE-6D871F0495F9}" dt="2025-10-20T17:43:02.415" v="352" actId="20577"/>
        <pc:sldMkLst>
          <pc:docMk/>
          <pc:sldMk cId="3079263230" sldId="346"/>
        </pc:sldMkLst>
        <pc:spChg chg="mod">
          <ac:chgData name="mnats" userId="2d5df061-6255-4755-935c-bfd826af269a" providerId="ADAL" clId="{DBA85848-0796-4133-BDDE-6D871F0495F9}" dt="2025-10-20T17:43:02.415" v="352" actId="20577"/>
          <ac:spMkLst>
            <pc:docMk/>
            <pc:sldMk cId="3079263230" sldId="346"/>
            <ac:spMk id="4" creationId="{A8E15ABE-8410-4F34-A429-1D54FBE0DA41}"/>
          </ac:spMkLst>
        </pc:spChg>
      </pc:sldChg>
      <pc:sldChg chg="modSp mod">
        <pc:chgData name="mnats" userId="2d5df061-6255-4755-935c-bfd826af269a" providerId="ADAL" clId="{DBA85848-0796-4133-BDDE-6D871F0495F9}" dt="2025-10-20T17:43:08.653" v="360" actId="20577"/>
        <pc:sldMkLst>
          <pc:docMk/>
          <pc:sldMk cId="840926875" sldId="347"/>
        </pc:sldMkLst>
        <pc:spChg chg="mod">
          <ac:chgData name="mnats" userId="2d5df061-6255-4755-935c-bfd826af269a" providerId="ADAL" clId="{DBA85848-0796-4133-BDDE-6D871F0495F9}" dt="2025-10-20T17:43:08.653" v="360" actId="20577"/>
          <ac:spMkLst>
            <pc:docMk/>
            <pc:sldMk cId="840926875" sldId="347"/>
            <ac:spMk id="2" creationId="{3D077DF8-AD0B-4C30-B4F2-0A6DD26149B0}"/>
          </ac:spMkLst>
        </pc:spChg>
        <pc:grpChg chg="mod">
          <ac:chgData name="mnats" userId="2d5df061-6255-4755-935c-bfd826af269a" providerId="ADAL" clId="{DBA85848-0796-4133-BDDE-6D871F0495F9}" dt="2025-10-20T17:42:21.106" v="318" actId="962"/>
          <ac:grpSpMkLst>
            <pc:docMk/>
            <pc:sldMk cId="840926875" sldId="347"/>
            <ac:grpSpMk id="4" creationId="{9A5980CC-5516-DFD7-E601-988681188C4C}"/>
          </ac:grpSpMkLst>
        </pc:grpChg>
      </pc:sldChg>
      <pc:sldChg chg="modSp mod">
        <pc:chgData name="mnats" userId="2d5df061-6255-4755-935c-bfd826af269a" providerId="ADAL" clId="{DBA85848-0796-4133-BDDE-6D871F0495F9}" dt="2025-10-20T17:43:16.927" v="371" actId="20577"/>
        <pc:sldMkLst>
          <pc:docMk/>
          <pc:sldMk cId="3361718286" sldId="349"/>
        </pc:sldMkLst>
        <pc:spChg chg="mod">
          <ac:chgData name="mnats" userId="2d5df061-6255-4755-935c-bfd826af269a" providerId="ADAL" clId="{DBA85848-0796-4133-BDDE-6D871F0495F9}" dt="2025-10-20T17:43:16.927" v="371" actId="20577"/>
          <ac:spMkLst>
            <pc:docMk/>
            <pc:sldMk cId="3361718286" sldId="349"/>
            <ac:spMk id="2" creationId="{3D077DF8-AD0B-4C30-B4F2-0A6DD26149B0}"/>
          </ac:spMkLst>
        </pc:spChg>
      </pc:sldChg>
      <pc:sldChg chg="modSp mod">
        <pc:chgData name="mnats" userId="2d5df061-6255-4755-935c-bfd826af269a" providerId="ADAL" clId="{DBA85848-0796-4133-BDDE-6D871F0495F9}" dt="2025-10-20T17:43:41.569" v="397" actId="20577"/>
        <pc:sldMkLst>
          <pc:docMk/>
          <pc:sldMk cId="4059572056" sldId="350"/>
        </pc:sldMkLst>
        <pc:spChg chg="mod">
          <ac:chgData name="mnats" userId="2d5df061-6255-4755-935c-bfd826af269a" providerId="ADAL" clId="{DBA85848-0796-4133-BDDE-6D871F0495F9}" dt="2025-10-20T17:43:41.569" v="397" actId="20577"/>
          <ac:spMkLst>
            <pc:docMk/>
            <pc:sldMk cId="4059572056" sldId="350"/>
            <ac:spMk id="2" creationId="{3D077DF8-AD0B-4C30-B4F2-0A6DD26149B0}"/>
          </ac:spMkLst>
        </pc:spChg>
      </pc:sldChg>
      <pc:sldChg chg="modSp mod">
        <pc:chgData name="mnats" userId="2d5df061-6255-4755-935c-bfd826af269a" providerId="ADAL" clId="{DBA85848-0796-4133-BDDE-6D871F0495F9}" dt="2025-10-20T17:44:00.577" v="442" actId="20577"/>
        <pc:sldMkLst>
          <pc:docMk/>
          <pc:sldMk cId="2928120405" sldId="351"/>
        </pc:sldMkLst>
        <pc:spChg chg="mod">
          <ac:chgData name="mnats" userId="2d5df061-6255-4755-935c-bfd826af269a" providerId="ADAL" clId="{DBA85848-0796-4133-BDDE-6D871F0495F9}" dt="2025-10-20T17:44:00.577" v="442" actId="20577"/>
          <ac:spMkLst>
            <pc:docMk/>
            <pc:sldMk cId="2928120405" sldId="351"/>
            <ac:spMk id="2" creationId="{D644F8F4-5C2C-4326-8D8D-CADF5EAE5E10}"/>
          </ac:spMkLst>
        </pc:spChg>
      </pc:sldChg>
      <pc:sldChg chg="modSp mod">
        <pc:chgData name="mnats" userId="2d5df061-6255-4755-935c-bfd826af269a" providerId="ADAL" clId="{DBA85848-0796-4133-BDDE-6D871F0495F9}" dt="2025-10-20T17:44:10.611" v="459" actId="20577"/>
        <pc:sldMkLst>
          <pc:docMk/>
          <pc:sldMk cId="2211484971" sldId="352"/>
        </pc:sldMkLst>
        <pc:spChg chg="mod">
          <ac:chgData name="mnats" userId="2d5df061-6255-4755-935c-bfd826af269a" providerId="ADAL" clId="{DBA85848-0796-4133-BDDE-6D871F0495F9}" dt="2025-10-20T17:44:10.611" v="459" actId="20577"/>
          <ac:spMkLst>
            <pc:docMk/>
            <pc:sldMk cId="2211484971" sldId="352"/>
            <ac:spMk id="2" creationId="{638E0C96-3336-4D38-8676-EBE9835C89A7}"/>
          </ac:spMkLst>
        </pc:spChg>
      </pc:sldChg>
      <pc:sldChg chg="modSp mod">
        <pc:chgData name="mnats" userId="2d5df061-6255-4755-935c-bfd826af269a" providerId="ADAL" clId="{DBA85848-0796-4133-BDDE-6D871F0495F9}" dt="2025-10-20T17:44:18.188" v="480" actId="20577"/>
        <pc:sldMkLst>
          <pc:docMk/>
          <pc:sldMk cId="398978929" sldId="353"/>
        </pc:sldMkLst>
        <pc:spChg chg="mod">
          <ac:chgData name="mnats" userId="2d5df061-6255-4755-935c-bfd826af269a" providerId="ADAL" clId="{DBA85848-0796-4133-BDDE-6D871F0495F9}" dt="2025-10-20T17:44:18.188" v="480" actId="20577"/>
          <ac:spMkLst>
            <pc:docMk/>
            <pc:sldMk cId="398978929" sldId="353"/>
            <ac:spMk id="2" creationId="{638E0C96-3336-4D38-8676-EBE9835C89A7}"/>
          </ac:spMkLst>
        </pc:spChg>
      </pc:sldChg>
      <pc:sldChg chg="modSp mod">
        <pc:chgData name="mnats" userId="2d5df061-6255-4755-935c-bfd826af269a" providerId="ADAL" clId="{DBA85848-0796-4133-BDDE-6D871F0495F9}" dt="2025-10-20T17:44:28.523" v="503" actId="20577"/>
        <pc:sldMkLst>
          <pc:docMk/>
          <pc:sldMk cId="252759858" sldId="354"/>
        </pc:sldMkLst>
        <pc:spChg chg="mod">
          <ac:chgData name="mnats" userId="2d5df061-6255-4755-935c-bfd826af269a" providerId="ADAL" clId="{DBA85848-0796-4133-BDDE-6D871F0495F9}" dt="2025-10-20T17:44:28.523" v="503" actId="20577"/>
          <ac:spMkLst>
            <pc:docMk/>
            <pc:sldMk cId="252759858" sldId="354"/>
            <ac:spMk id="2" creationId="{638E0C96-3336-4D38-8676-EBE9835C89A7}"/>
          </ac:spMkLst>
        </pc:spChg>
      </pc:sldChg>
      <pc:sldChg chg="modSp mod modAnim">
        <pc:chgData name="mnats" userId="2d5df061-6255-4755-935c-bfd826af269a" providerId="ADAL" clId="{DBA85848-0796-4133-BDDE-6D871F0495F9}" dt="2025-10-20T17:43:55.082" v="428" actId="20577"/>
        <pc:sldMkLst>
          <pc:docMk/>
          <pc:sldMk cId="2578784966" sldId="371"/>
        </pc:sldMkLst>
        <pc:spChg chg="mod">
          <ac:chgData name="mnats" userId="2d5df061-6255-4755-935c-bfd826af269a" providerId="ADAL" clId="{DBA85848-0796-4133-BDDE-6D871F0495F9}" dt="2025-10-20T17:43:55.082" v="428" actId="20577"/>
          <ac:spMkLst>
            <pc:docMk/>
            <pc:sldMk cId="2578784966" sldId="371"/>
            <ac:spMk id="2" creationId="{3D077DF8-AD0B-4C30-B4F2-0A6DD26149B0}"/>
          </ac:spMkLst>
        </pc:spChg>
      </pc:sldChg>
      <pc:sldChg chg="modSp mod">
        <pc:chgData name="mnats" userId="2d5df061-6255-4755-935c-bfd826af269a" providerId="ADAL" clId="{DBA85848-0796-4133-BDDE-6D871F0495F9}" dt="2025-10-20T17:44:32.115" v="515" actId="27636"/>
        <pc:sldMkLst>
          <pc:docMk/>
          <pc:sldMk cId="709176109" sldId="372"/>
        </pc:sldMkLst>
        <pc:spChg chg="mod">
          <ac:chgData name="mnats" userId="2d5df061-6255-4755-935c-bfd826af269a" providerId="ADAL" clId="{DBA85848-0796-4133-BDDE-6D871F0495F9}" dt="2025-10-20T17:44:32.115" v="515" actId="27636"/>
          <ac:spMkLst>
            <pc:docMk/>
            <pc:sldMk cId="709176109" sldId="372"/>
            <ac:spMk id="2" creationId="{638E0C96-3336-4D38-8676-EBE9835C89A7}"/>
          </ac:spMkLst>
        </pc:spChg>
      </pc:sldChg>
      <pc:sldChg chg="modSp mod">
        <pc:chgData name="mnats" userId="2d5df061-6255-4755-935c-bfd826af269a" providerId="ADAL" clId="{DBA85848-0796-4133-BDDE-6D871F0495F9}" dt="2025-10-20T17:45:49.800" v="548" actId="20577"/>
        <pc:sldMkLst>
          <pc:docMk/>
          <pc:sldMk cId="3650733798" sldId="377"/>
        </pc:sldMkLst>
        <pc:spChg chg="mod">
          <ac:chgData name="mnats" userId="2d5df061-6255-4755-935c-bfd826af269a" providerId="ADAL" clId="{DBA85848-0796-4133-BDDE-6D871F0495F9}" dt="2025-10-20T17:45:49.800" v="548" actId="20577"/>
          <ac:spMkLst>
            <pc:docMk/>
            <pc:sldMk cId="3650733798" sldId="377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DBA85848-0796-4133-BDDE-6D871F0495F9}" dt="2025-10-20T17:45:54.777" v="552" actId="20577"/>
        <pc:sldMkLst>
          <pc:docMk/>
          <pc:sldMk cId="1571390234" sldId="378"/>
        </pc:sldMkLst>
        <pc:spChg chg="mod">
          <ac:chgData name="mnats" userId="2d5df061-6255-4755-935c-bfd826af269a" providerId="ADAL" clId="{DBA85848-0796-4133-BDDE-6D871F0495F9}" dt="2025-10-20T17:45:54.777" v="552" actId="20577"/>
          <ac:spMkLst>
            <pc:docMk/>
            <pc:sldMk cId="1571390234" sldId="378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DBA85848-0796-4133-BDDE-6D871F0495F9}" dt="2025-10-20T17:45:51.927" v="550" actId="20577"/>
        <pc:sldMkLst>
          <pc:docMk/>
          <pc:sldMk cId="174630355" sldId="380"/>
        </pc:sldMkLst>
        <pc:spChg chg="mod">
          <ac:chgData name="mnats" userId="2d5df061-6255-4755-935c-bfd826af269a" providerId="ADAL" clId="{DBA85848-0796-4133-BDDE-6D871F0495F9}" dt="2025-10-20T17:45:51.927" v="550" actId="20577"/>
          <ac:spMkLst>
            <pc:docMk/>
            <pc:sldMk cId="174630355" sldId="380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DBA85848-0796-4133-BDDE-6D871F0495F9}" dt="2025-10-20T17:46:00.157" v="565" actId="20577"/>
        <pc:sldMkLst>
          <pc:docMk/>
          <pc:sldMk cId="2409120470" sldId="381"/>
        </pc:sldMkLst>
        <pc:spChg chg="mod">
          <ac:chgData name="mnats" userId="2d5df061-6255-4755-935c-bfd826af269a" providerId="ADAL" clId="{DBA85848-0796-4133-BDDE-6D871F0495F9}" dt="2025-10-20T17:46:00.157" v="565" actId="20577"/>
          <ac:spMkLst>
            <pc:docMk/>
            <pc:sldMk cId="2409120470" sldId="381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DBA85848-0796-4133-BDDE-6D871F0495F9}" dt="2025-10-20T17:43:47.373" v="414" actId="20577"/>
        <pc:sldMkLst>
          <pc:docMk/>
          <pc:sldMk cId="2434719540" sldId="395"/>
        </pc:sldMkLst>
        <pc:spChg chg="mod">
          <ac:chgData name="mnats" userId="2d5df061-6255-4755-935c-bfd826af269a" providerId="ADAL" clId="{DBA85848-0796-4133-BDDE-6D871F0495F9}" dt="2025-10-20T17:43:47.373" v="414" actId="20577"/>
          <ac:spMkLst>
            <pc:docMk/>
            <pc:sldMk cId="2434719540" sldId="395"/>
            <ac:spMk id="2" creationId="{3D077DF8-AD0B-4C30-B4F2-0A6DD26149B0}"/>
          </ac:spMkLst>
        </pc:spChg>
      </pc:sldChg>
      <pc:sldChg chg="modSp mod">
        <pc:chgData name="mnats" userId="2d5df061-6255-4755-935c-bfd826af269a" providerId="ADAL" clId="{DBA85848-0796-4133-BDDE-6D871F0495F9}" dt="2025-10-20T17:42:55.601" v="345" actId="20577"/>
        <pc:sldMkLst>
          <pc:docMk/>
          <pc:sldMk cId="1704100927" sldId="398"/>
        </pc:sldMkLst>
        <pc:spChg chg="mod">
          <ac:chgData name="mnats" userId="2d5df061-6255-4755-935c-bfd826af269a" providerId="ADAL" clId="{DBA85848-0796-4133-BDDE-6D871F0495F9}" dt="2025-10-20T17:42:55.601" v="345" actId="20577"/>
          <ac:spMkLst>
            <pc:docMk/>
            <pc:sldMk cId="1704100927" sldId="398"/>
            <ac:spMk id="2" creationId="{E072E8FC-D776-4BC0-8341-BE1DCCAC9AFC}"/>
          </ac:spMkLst>
        </pc:spChg>
        <pc:spChg chg="mod">
          <ac:chgData name="mnats" userId="2d5df061-6255-4755-935c-bfd826af269a" providerId="ADAL" clId="{DBA85848-0796-4133-BDDE-6D871F0495F9}" dt="2025-10-20T17:42:27.115" v="319" actId="1036"/>
          <ac:spMkLst>
            <pc:docMk/>
            <pc:sldMk cId="1704100927" sldId="398"/>
            <ac:spMk id="4" creationId="{3D9DB787-4C70-4BC6-A552-731AD9D6C939}"/>
          </ac:spMkLst>
        </pc:spChg>
      </pc:sldChg>
      <pc:sldChg chg="add del ord">
        <pc:chgData name="mnats" userId="2d5df061-6255-4755-935c-bfd826af269a" providerId="ADAL" clId="{DBA85848-0796-4133-BDDE-6D871F0495F9}" dt="2025-10-20T16:59:59.160" v="6"/>
        <pc:sldMkLst>
          <pc:docMk/>
          <pc:sldMk cId="528422865" sldId="399"/>
        </pc:sldMkLst>
      </pc:sldChg>
      <pc:sldChg chg="delSp modSp add mod ord modShow">
        <pc:chgData name="mnats" userId="2d5df061-6255-4755-935c-bfd826af269a" providerId="ADAL" clId="{DBA85848-0796-4133-BDDE-6D871F0495F9}" dt="2025-10-20T17:42:44.404" v="327" actId="20577"/>
        <pc:sldMkLst>
          <pc:docMk/>
          <pc:sldMk cId="866428391" sldId="399"/>
        </pc:sldMkLst>
        <pc:spChg chg="mod">
          <ac:chgData name="mnats" userId="2d5df061-6255-4755-935c-bfd826af269a" providerId="ADAL" clId="{DBA85848-0796-4133-BDDE-6D871F0495F9}" dt="2025-10-20T17:42:44.404" v="327" actId="20577"/>
          <ac:spMkLst>
            <pc:docMk/>
            <pc:sldMk cId="866428391" sldId="399"/>
            <ac:spMk id="2" creationId="{E072E8FC-D776-4BC0-8341-BE1DCCAC9AFC}"/>
          </ac:spMkLst>
        </pc:spChg>
        <pc:spChg chg="mod">
          <ac:chgData name="mnats" userId="2d5df061-6255-4755-935c-bfd826af269a" providerId="ADAL" clId="{DBA85848-0796-4133-BDDE-6D871F0495F9}" dt="2025-10-20T17:00:15.476" v="8" actId="20577"/>
          <ac:spMkLst>
            <pc:docMk/>
            <pc:sldMk cId="866428391" sldId="399"/>
            <ac:spMk id="3" creationId="{EC56F9FB-0641-48B6-BFED-029DB6013CF1}"/>
          </ac:spMkLst>
        </pc:spChg>
        <pc:spChg chg="del">
          <ac:chgData name="mnats" userId="2d5df061-6255-4755-935c-bfd826af269a" providerId="ADAL" clId="{DBA85848-0796-4133-BDDE-6D871F0495F9}" dt="2025-10-20T17:00:16.914" v="9" actId="478"/>
          <ac:spMkLst>
            <pc:docMk/>
            <pc:sldMk cId="866428391" sldId="399"/>
            <ac:spMk id="4" creationId="{3D9DB787-4C70-4BC6-A552-731AD9D6C939}"/>
          </ac:spMkLst>
        </pc:spChg>
      </pc:sldChg>
      <pc:sldChg chg="del">
        <pc:chgData name="mnats" userId="2d5df061-6255-4755-935c-bfd826af269a" providerId="ADAL" clId="{DBA85848-0796-4133-BDDE-6D871F0495F9}" dt="2025-10-20T02:08:59.659" v="1" actId="2696"/>
        <pc:sldMkLst>
          <pc:docMk/>
          <pc:sldMk cId="2291776983" sldId="399"/>
        </pc:sldMkLst>
      </pc:sldChg>
    </pc:docChg>
  </pc:docChgLst>
  <pc:docChgLst>
    <pc:chgData name="mnats" userId="2d5df061-6255-4755-935c-bfd826af269a" providerId="ADAL" clId="{D73CB23E-CCB2-44EA-83A7-8F5FBE97CF24}"/>
    <pc:docChg chg="undo custSel modSld">
      <pc:chgData name="mnats" userId="2d5df061-6255-4755-935c-bfd826af269a" providerId="ADAL" clId="{D73CB23E-CCB2-44EA-83A7-8F5FBE97CF24}" dt="2025-10-21T21:22:31.873" v="468" actId="962"/>
      <pc:docMkLst>
        <pc:docMk/>
      </pc:docMkLst>
      <pc:sldChg chg="addSp modSp mod">
        <pc:chgData name="mnats" userId="2d5df061-6255-4755-935c-bfd826af269a" providerId="ADAL" clId="{D73CB23E-CCB2-44EA-83A7-8F5FBE97CF24}" dt="2025-10-21T21:20:42.916" v="214" actId="962"/>
        <pc:sldMkLst>
          <pc:docMk/>
          <pc:sldMk cId="3079263230" sldId="346"/>
        </pc:sldMkLst>
        <pc:inkChg chg="add mod">
          <ac:chgData name="mnats" userId="2d5df061-6255-4755-935c-bfd826af269a" providerId="ADAL" clId="{D73CB23E-CCB2-44EA-83A7-8F5FBE97CF24}" dt="2025-10-21T21:20:42.916" v="214" actId="962"/>
          <ac:inkMkLst>
            <pc:docMk/>
            <pc:sldMk cId="3079263230" sldId="346"/>
            <ac:inkMk id="2" creationId="{AE9ABA98-A7AB-4363-9B55-EBE84133F9BF}"/>
          </ac:inkMkLst>
        </pc:inkChg>
        <pc:inkChg chg="add mod">
          <ac:chgData name="mnats" userId="2d5df061-6255-4755-935c-bfd826af269a" providerId="ADAL" clId="{D73CB23E-CCB2-44EA-83A7-8F5FBE97CF24}" dt="2025-10-21T21:20:39.112" v="213" actId="962"/>
          <ac:inkMkLst>
            <pc:docMk/>
            <pc:sldMk cId="3079263230" sldId="346"/>
            <ac:inkMk id="7" creationId="{6FE67422-1C95-4C7E-8DD8-A7D0969075E5}"/>
          </ac:inkMkLst>
        </pc:inkChg>
      </pc:sldChg>
      <pc:sldChg chg="addSp modSp mod">
        <pc:chgData name="mnats" userId="2d5df061-6255-4755-935c-bfd826af269a" providerId="ADAL" clId="{D73CB23E-CCB2-44EA-83A7-8F5FBE97CF24}" dt="2025-10-21T21:21:11.747" v="272" actId="962"/>
        <pc:sldMkLst>
          <pc:docMk/>
          <pc:sldMk cId="840926875" sldId="347"/>
        </pc:sldMkLst>
        <pc:inkChg chg="add mod">
          <ac:chgData name="mnats" userId="2d5df061-6255-4755-935c-bfd826af269a" providerId="ADAL" clId="{D73CB23E-CCB2-44EA-83A7-8F5FBE97CF24}" dt="2025-10-21T21:21:11.747" v="272" actId="962"/>
          <ac:inkMkLst>
            <pc:docMk/>
            <pc:sldMk cId="840926875" sldId="347"/>
            <ac:inkMk id="8" creationId="{7F1BF047-0A83-4601-A563-E1BF4A5022C4}"/>
          </ac:inkMkLst>
        </pc:inkChg>
      </pc:sldChg>
      <pc:sldChg chg="addSp modSp mod">
        <pc:chgData name="mnats" userId="2d5df061-6255-4755-935c-bfd826af269a" providerId="ADAL" clId="{D73CB23E-CCB2-44EA-83A7-8F5FBE97CF24}" dt="2025-10-21T21:22:29.034" v="467" actId="962"/>
        <pc:sldMkLst>
          <pc:docMk/>
          <pc:sldMk cId="252759858" sldId="354"/>
        </pc:sldMkLst>
        <pc:inkChg chg="add mod">
          <ac:chgData name="mnats" userId="2d5df061-6255-4755-935c-bfd826af269a" providerId="ADAL" clId="{D73CB23E-CCB2-44EA-83A7-8F5FBE97CF24}" dt="2025-10-21T21:22:29.034" v="467" actId="962"/>
          <ac:inkMkLst>
            <pc:docMk/>
            <pc:sldMk cId="252759858" sldId="354"/>
            <ac:inkMk id="4" creationId="{B1168BF7-F978-40E2-A2E4-2A36DA2DB199}"/>
          </ac:inkMkLst>
        </pc:inkChg>
        <pc:inkChg chg="add mod">
          <ac:chgData name="mnats" userId="2d5df061-6255-4755-935c-bfd826af269a" providerId="ADAL" clId="{D73CB23E-CCB2-44EA-83A7-8F5FBE97CF24}" dt="2025-10-21T21:22:26.003" v="466" actId="962"/>
          <ac:inkMkLst>
            <pc:docMk/>
            <pc:sldMk cId="252759858" sldId="354"/>
            <ac:inkMk id="6" creationId="{2C7F7FBD-0904-4446-96ED-EEB4C4A722CC}"/>
          </ac:inkMkLst>
        </pc:inkChg>
      </pc:sldChg>
      <pc:sldChg chg="addSp modSp mod">
        <pc:chgData name="mnats" userId="2d5df061-6255-4755-935c-bfd826af269a" providerId="ADAL" clId="{D73CB23E-CCB2-44EA-83A7-8F5FBE97CF24}" dt="2025-10-21T21:21:47.437" v="302" actId="962"/>
        <pc:sldMkLst>
          <pc:docMk/>
          <pc:sldMk cId="2578784966" sldId="371"/>
        </pc:sldMkLst>
        <pc:inkChg chg="add mod">
          <ac:chgData name="mnats" userId="2d5df061-6255-4755-935c-bfd826af269a" providerId="ADAL" clId="{D73CB23E-CCB2-44EA-83A7-8F5FBE97CF24}" dt="2025-10-21T21:21:47.437" v="302" actId="962"/>
          <ac:inkMkLst>
            <pc:docMk/>
            <pc:sldMk cId="2578784966" sldId="371"/>
            <ac:inkMk id="5" creationId="{B6BCAD79-AB62-41E2-B6F8-C116A87EBD67}"/>
          </ac:inkMkLst>
        </pc:inkChg>
        <pc:inkChg chg="add mod">
          <ac:chgData name="mnats" userId="2d5df061-6255-4755-935c-bfd826af269a" providerId="ADAL" clId="{D73CB23E-CCB2-44EA-83A7-8F5FBE97CF24}" dt="2025-10-21T21:21:43.472" v="301" actId="962"/>
          <ac:inkMkLst>
            <pc:docMk/>
            <pc:sldMk cId="2578784966" sldId="371"/>
            <ac:inkMk id="7" creationId="{844F7BB3-B547-49F6-996F-26291F59086F}"/>
          </ac:inkMkLst>
        </pc:inkChg>
      </pc:sldChg>
      <pc:sldChg chg="addSp modSp mod">
        <pc:chgData name="mnats" userId="2d5df061-6255-4755-935c-bfd826af269a" providerId="ADAL" clId="{D73CB23E-CCB2-44EA-83A7-8F5FBE97CF24}" dt="2025-10-21T21:22:31.873" v="468" actId="962"/>
        <pc:sldMkLst>
          <pc:docMk/>
          <pc:sldMk cId="709176109" sldId="372"/>
        </pc:sldMkLst>
        <pc:inkChg chg="add mod">
          <ac:chgData name="mnats" userId="2d5df061-6255-4755-935c-bfd826af269a" providerId="ADAL" clId="{D73CB23E-CCB2-44EA-83A7-8F5FBE97CF24}" dt="2025-10-21T21:22:31.873" v="468" actId="962"/>
          <ac:inkMkLst>
            <pc:docMk/>
            <pc:sldMk cId="709176109" sldId="372"/>
            <ac:inkMk id="4" creationId="{EDF2E19E-3AB4-4C5C-82F6-104358310355}"/>
          </ac:inkMkLst>
        </pc:inkChg>
      </pc:sldChg>
      <pc:sldChg chg="addSp modSp mod">
        <pc:chgData name="mnats" userId="2d5df061-6255-4755-935c-bfd826af269a" providerId="ADAL" clId="{D73CB23E-CCB2-44EA-83A7-8F5FBE97CF24}" dt="2025-10-21T21:21:05.321" v="271" actId="962"/>
        <pc:sldMkLst>
          <pc:docMk/>
          <pc:sldMk cId="3235808581" sldId="376"/>
        </pc:sldMkLst>
        <pc:inkChg chg="add mod">
          <ac:chgData name="mnats" userId="2d5df061-6255-4755-935c-bfd826af269a" providerId="ADAL" clId="{D73CB23E-CCB2-44EA-83A7-8F5FBE97CF24}" dt="2025-10-21T21:21:05.321" v="271" actId="962"/>
          <ac:inkMkLst>
            <pc:docMk/>
            <pc:sldMk cId="3235808581" sldId="376"/>
            <ac:inkMk id="4" creationId="{BC13314C-AA0A-459D-BD9D-E43919A5A804}"/>
          </ac:inkMkLst>
        </pc:inkChg>
        <pc:inkChg chg="add mod">
          <ac:chgData name="mnats" userId="2d5df061-6255-4755-935c-bfd826af269a" providerId="ADAL" clId="{D73CB23E-CCB2-44EA-83A7-8F5FBE97CF24}" dt="2025-10-21T21:21:02.255" v="270" actId="962"/>
          <ac:inkMkLst>
            <pc:docMk/>
            <pc:sldMk cId="3235808581" sldId="376"/>
            <ac:inkMk id="6" creationId="{D6529330-C582-4EC4-ADA1-FF9938D64C2B}"/>
          </ac:inkMkLst>
        </pc:inkChg>
      </pc:sldChg>
      <pc:sldChg chg="addSp modSp mod">
        <pc:chgData name="mnats" userId="2d5df061-6255-4755-935c-bfd826af269a" providerId="ADAL" clId="{D73CB23E-CCB2-44EA-83A7-8F5FBE97CF24}" dt="2025-10-21T21:19:52.639" v="119" actId="962"/>
        <pc:sldMkLst>
          <pc:docMk/>
          <pc:sldMk cId="1076656118" sldId="392"/>
        </pc:sldMkLst>
        <pc:inkChg chg="add mod">
          <ac:chgData name="mnats" userId="2d5df061-6255-4755-935c-bfd826af269a" providerId="ADAL" clId="{D73CB23E-CCB2-44EA-83A7-8F5FBE97CF24}" dt="2025-10-21T21:19:52.639" v="119" actId="962"/>
          <ac:inkMkLst>
            <pc:docMk/>
            <pc:sldMk cId="1076656118" sldId="392"/>
            <ac:inkMk id="4" creationId="{16354961-F803-4CA2-98CD-65A89B506F82}"/>
          </ac:inkMkLst>
        </pc:inkChg>
        <pc:inkChg chg="add mod">
          <ac:chgData name="mnats" userId="2d5df061-6255-4755-935c-bfd826af269a" providerId="ADAL" clId="{D73CB23E-CCB2-44EA-83A7-8F5FBE97CF24}" dt="2025-10-21T21:19:49.081" v="118" actId="962"/>
          <ac:inkMkLst>
            <pc:docMk/>
            <pc:sldMk cId="1076656118" sldId="392"/>
            <ac:inkMk id="6" creationId="{BE48DC2A-6959-453D-8547-AA19E91463D9}"/>
          </ac:inkMkLst>
        </pc:inkChg>
      </pc:sldChg>
      <pc:sldChg chg="addSp modSp mod">
        <pc:chgData name="mnats" userId="2d5df061-6255-4755-935c-bfd826af269a" providerId="ADAL" clId="{D73CB23E-CCB2-44EA-83A7-8F5FBE97CF24}" dt="2025-10-21T21:21:29.567" v="277" actId="962"/>
        <pc:sldMkLst>
          <pc:docMk/>
          <pc:sldMk cId="2434719540" sldId="395"/>
        </pc:sldMkLst>
        <pc:inkChg chg="add mod">
          <ac:chgData name="mnats" userId="2d5df061-6255-4755-935c-bfd826af269a" providerId="ADAL" clId="{D73CB23E-CCB2-44EA-83A7-8F5FBE97CF24}" dt="2025-10-21T21:21:29.567" v="277" actId="962"/>
          <ac:inkMkLst>
            <pc:docMk/>
            <pc:sldMk cId="2434719540" sldId="395"/>
            <ac:inkMk id="5" creationId="{08E41BCD-493C-4597-99FE-A4BC5BAB37E0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6846D4F-E6D8-4ED9-A711-006F75B20561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42D7864-3044-4C47-8E02-2AB448996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67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1T21:19:35.015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1615 4042 4607 0,'0'-2'400'0,"0"0"-400"0,0 2 0 0,0 0 0 0,0 2 368 0,-2 0-16 0,2 4 0 0,-3-3 0 15,3 5 800-15,-2 3 176 0,0 6 16 0,0 0 16 16,0 0-144-16,2 0-16 0,0 0-16 0,-2 2 0 15,2 2-96-15,0 3 0 0,2 1-16 0,0 3 0 0,0-5-368 0,2-1-80 16,-1-3-16-16,-1-4 0 0,2 0-160 0,-2 0-48 16,2-9 0-16,1 5 0 0,-1-9-192 0,0-2-32 15,-2 0-16-15,0-2 0 0,3-5-160 0,-3-1 0 16,2-3 0-16,-2-2 0 0,0-2 0 16,-2-2 0-16,2 0 0 0,0 2 0 0,-2 3 0 0,3-8 0 15,-1-3 0-15,2-5 0 0,0 1 0 0,1-5 0 16,-1 4 0-16,-2 7 0 0,2-1-144 0,-2 5 144 15,0 0-192-15,1 7 192 0,-3-5 0 0,2 4 0 0,0 3 0 16,0-1 0-16,2 5 0 0,-2-2 0 0,3-1 0 0,-3 3 0 16,2-2 0-16,2 1 0 0,3-1 0 0,4 2 0 15,-1-3 0-15,1 1 0 0,0 2 0 0,2-1 0 16,0 3 192-16,0-4-48 0,-2 4-16 0,1 0 0 16,1 2-128-16,0 0 0 0,0 0 0 0,0 0 128 15,2 0 208-15,0 2 48 0,4-2 0 0,1 2 0 16,3-2 0-16,1 0 0 0,2 0 0 0,1 0 0 15,1-2-384-15,2 0 0 0,2 2 0 0,2-5 0 16,5 5 0-16,-1-2 0 0,3 0 0 0,-3 2 128 16,3 0-128-16,0 0 0 0,-7 2 128 0,6-2-128 15,3 0 0-15,4 0 144 0,2 0-144 0,-2 0 0 16,-4 0 192-16,4-2-192 0,4 2 192 0,5-2-192 0,1 4 128 16,5-2-128-16,2 4 0 0,2 1 0 15,1-5 0-15,1 4 0 0,0 2 128 0,3-4-128 16,-14-2 0-16,-1 2 160 0,-3 1-160 0,7 1 128 15,8-2 64-15,7 6 0 0,2-3 0 0,-3 1 0 0,3 3 112 0,-6-1 16 16,-7-6 16-16,-2 0 0 0,2 1-80 0,6 1 0 16,0-4-16-16,5 0 0 15,0 0-240-15,-3 0 176 0,3 4-176 0,-5 2 160 0,3-1-160 0,0-1 0 16,-3 0 0-16,-2 0 128 0,-4-4-128 0,-4 0 128 16,2 0-128-16,-9-4 128 0,-4 4-128 0,1 0 0 0,1 0 0 15,2 0 0-15,7 0 0 0,0 4 0 0,-1-4 0 0,-1-4 0 16,0 2 0-16,-3 0 128 0,-8-2-128 0,2-1 128 15,7-1-128-15,-3-2 160 0,1 1-160 0,-5 1 160 16,-2 2-160-16,2-1 192 0,2 1-192 0,2 2 192 16,-1 0-192-16,-3 2 160 0,-6 0-160 0,-1 2 160 15,1 0-160-15,0 0 0 0,-3-2 0 0,-3 0 0 16,-3 0 0-16,4 0 0 0,1 2 0 0,1-2 0 16,-1 0 0-16,-1 0 0 0,1 0 0 0,-1 0 0 15,-1 0 0-15,-3 5 128 0,-2-10-128 0,-2 10 128 16,-4-5-128-16,1 2 0 0,3 2 0 0,0 0 0 15,7 0 0-15,-3 3 0 0,0-5-144 0,0 2 144 0,-2 0 0 0,3-1-128 16,-3 1 128-16,-2-2 0 16,-7-2 0-16,3 0 0 0,4 2 0 0,0-2 0 15,4-2 0-15,0 0 0 0,-4 2 0 0,2-4 0 0,5 4 0 0,1-3 0 16,-4-1 0-16,3 2 0 0,1 0 0 0,3 0 144 16,-3-2-144-16,1-1 128 15,1 3-128-15,3-2 0 0,-3 0 0 0,1-3 0 0,0 3 0 0,-1-2 0 16,-3-1 0-16,-1 1 0 0,5-1 0 0,-3-1 0 15,-2 2 0-15,-1-1 0 0,-3 1 0 0,0 2 0 0,2-1 0 0,0 3 0 16,-2 0 0-16,-2 0 0 0,2 4 0 0,-2-2 0 16,0 2 0-16,2 5 0 0,0-5 0 0,2 2 0 15,1 0 0-15,-3 3 0 0,-2-7 0 0,0 0 0 16,2 0 0-16,2 0 0 0,0 0 0 0,3-5 0 16,-8 5 0-1,6-2 0-15,-1 0 0 0,0 0 0 0,-2 2 0 0,-2-2 0 16,0 2 0-16,-2 0 0 0,-2 2 0 0,1-2 0 0,-3 0 0 0,2 2 0 15,4 0 0-15,0-2 0 16,2 2 0-16,2-2 0 0,4 5 0 0,3-5 0 0,2 0 0 0,-3 0 0 16,-6 0 0-16,1-5 0 15,1 5 128-15,-2-2-128 0,-4 0 0 0,0 0 0 0,2 0 0 0,2 0 0 16,1 0 0-16,-3 2 0 0,-2-5 128 0,-5 3-128 16,-1 0 0-16,-5 2 0 0,3-2 144 0,-3 2-144 15,0 0 192-15,-2 0-48 0,1 2 0 0,-3-2 0 0,-5 2 240 0,3 0 32 16,-2-2 16-16,2 5 0 0,0-3-240 0,2 0-64 15,-2 2 0-15,2 0 0 0,2 1-128 16,0-1 0-16,5 2 0 0,-1-4 0 0,0 3 0 0,-1-1 0 16,-1-2 0-16,-2 6 0 0,3-3 0 0,-3 1 0 15,-2 3 0-15,2-1 0 16,-2 3 0-16,0-1 0 0,-2 1 0 0,0 0 0 0,-2-1 0 0,-3 1 0 0,-1 2 0 0,-1-3 0 31,1 3 0-31,-3-2 0 0,1 0 0 0,-1-1 128 16,-2-1 80-16,3 1 16 0,-1 3 0 0,-2-2 0 15,1-1-64-15,-1 1-16 0,0 0 0 0,2 1 0 0,-1 3-144 0,-1-2 0 0,0 6 0 0,0-2 0 16,1 0 0-16,1-2 0 16,-2 2 0-16,5-6 0 0,-5-5 0 0,3 1 0 0,1 1-128 0,1-6 128 31,1 7-752-31,3-3-80 0</inkml:trace>
  <inkml:trace contextRef="#ctx0" brushRef="#br0" timeOffset="1">12017 5202 3679 0,'2'-6'320'0,"-2"2"-320"0,3-3 0 0,-1 5 0 0,-2 0 1360 0,2 2 208 0,0-9 32 0,2 1 16 16,5-9 1024-16,1-2 208 0,1-3 32 0,2-1 16 15,-3 6-1088-15,1 0-208 0,0 2-64 0,-5 7 0 16,1 1-496-16,-3 5-96 0,-2 2-32 0,0 0 0 16,0 2-176-16,0 2-32 0,-2 3-16 0,2 1 0 15,1 3-432-15,-3 0-64 0,2-3-32 0,0 3 0 16,0-1-160-16,2 1 0 0,0-2 0 0,1 3 0 15,1-5 0-15,1 1 0 0,1 1 0 0,-2-1 0 16,3 3 0-16,-1-5 0 0,-1 1 0 0,-1 1 0 16,1 1-144-16,-3 1 144 0,0-1 0 0,-2-1 0 15,0 3-128-15,1-2 128 0,-1-3 0 0,2 0 0 0,0 3 0 0,3-9 0 16,1 6 0-16,1-6 0 16,3 0 0-16,3-4 0 0,2 2 0 0,0-2 0 0,3 1 0 0,-3-1-128 15,0 4 128-15,4-6 0 0,2 2 0 0,3 4-128 16,-1-5 128-16,3 3 0 0,-7 2 0 0,3 0 0 15,-1 2 0-15,3-2 0 0,-1 5 0 0,1-1 0 16,0-2 0-16,-1 2 0 0,3 3 0 0,-3-3-128 16,3-2 128-16,2 2 0 0,0-4 0 0,2 0 0 0,2 0 0 15,0-4 0-15,-2 2 0 0,4 2 0 0,2 0 0 0,-1-4 0 16,3 4 0-16,-4 0 0 0,0 4 0 0,1-2 0 16,-3 2 192-16,0 3-48 0,0-3-16 0,-2 0 0 15,2 3 112-15,-2-7 16 0,0 2 0 0,2 0 0 16,2 0-64-16,2-2-16 0,3 4 0 0,-1-4 0 15,3 0-176-15,-3-4 0 0,5 2 0 0,-2 0 0 16,-1 0 0-16,-3 2 0 0,-3 0 128 0,0 0-128 16,0 2 0-16,-2 0 0 0,-4 0 0 0,0 2 0 15,2-4 0-15,2 2 0 0,2 0 0 0,0 1 0 16,-4-1 0-16,0 0 0 0,0 4 0 0,-2-6 0 0,2 4 0 0,0 3 0 16,0-5 0-16,2 0 0 15,-4 5 0-15,0-7 0 0,4 0 0 0,-2 0 0 0,2 0 0 0,-2 0 0 16,0 0 0-16,-2 0 0 15,-5 2 0-15,3-2 0 0,-3 2 0 0,3 0 0 0,-2 2 0 0,-1-2 0 16,3 3 0-16,2-3 0 0,-1 2 0 0,3-4 0 16,3 0 0-16,-4 0 0 0,4-2 0 0,-1 2 0 15,2-4 0-15,0 1 0 0,2 1 0 0,1 0 0 16,1-2 0-16,1 2 0 0,-5 0 0 0,2 0 0 16,5 2 0-16,-3-5 0 0,-4 5 0 0,3 0 0 0,1 0 0 15,1 0 0-15,1 0 0 0,-1-2 0 0,-3 2 0 0,0 0 0 16,1-2 0-16,1 0 0 0,5-5 0 0,-2 3 0 15,-1 4 0-15,1-6 0 0,4 2 0 0,0-1 0 16,-1 3 0-16,-1-2 0 0,0 2 0 0,-3 2 0 16,-1 0-144-16,-1 0 144 15,-1 2 0-15,-5 2 0 0,-2-2 0 0,4 3 0 0,2-1 0 0,1 2 0 16,-5 1 0-16,0-3 0 0,4 2 0 0,0-1 0 16,1-3 0-16,-1 0 0 0,3 0 144 0,1-4-144 15,3 0 0-15,0 0 0 0,-1-3 0 0,-1 3 0 16,-5 0 0-16,1 0 240 0,1 2-64 0,1 0-16 0,-3-4 16 15,2 4 0-15,1 4 0 0,-1-4 0 16,-1 2-176-16,1 0 160 0,-1 5-160 0,1-7 160 0,-4 2-160 0,0 2 0 16,1 0 0-16,1-4 128 0,5 2-128 0,3-2 0 15,1 0 0-15,2 0 0 0,-2 0 0 0,0-2 0 16,2 2 128-16,2-4-128 0,2 4 0 0,1-2 0 16,-3 2 0-16,-4 0 0 0,-7 0 0 0,1 2 0 15,3-2 128-15,-1 4-128 0,-5-4 0 0,1 2 0 16,1 0 0-16,0 1 0 0,3 1 128 0,-2 2-128 15,-1-2 0-15,0 3 128 0,5-5-128 0,0 2 160 0,0 0-160 16,-5-1 160-16,1-3-160 0,1 0 0 0,5 0 0 0,2-3 0 16,2 3 0-16,0-6 0 0,0 4 0 0,0 0 0 15,-6-2 128-15,0 1-128 0,2 1 128 0,2 0-128 32,2-2 128-32,0 0-128 0,-2 2 0 0,-2 2 128 15,0-3 48-15,-3 3 0 0,3 0 0 0,-8 0 0 0,-1 0-176 0,-2 0 160 0,5 0-160 0,1 0 160 16,3-2-160-16,2 2 0 0,0-2 0 0,0 2 0 15,-3-4 0-15,1 4 0 0,0 0 0 0,0 0 0 16,-1 4 0-16,3-4 0 0,0 0 0 0,0 0 0 0,-7 0 0 0,1 0 0 16,3-4 0-16,5 4 0 0,0-2 0 0,0 0 128 31,-4 0-128-31,2 2 0 0,2-5 0 0,0 3 0 16,-4 0 0-16,2 0 0 0,4-2 160 0,0-1-160 15,-2 3 192-15,-2-2-192 0,0 2 304 0,-1 2-48 16,3 0-16-16,-2 2 0 0,-2 2-240 0,-2-4 176 15,-1 7-176-15,-1-3 160 0,-3 2-160 0,-4-1 128 0,0-1-128 16,2 2 128-16,1-2-128 0,1 1 0 0,-4 3 0 16,2-6 128-16,-4 7 112 0,0-9 16 0,0 2 0 0,0-2 0 15,-4 2-112-15,-1-2-16 0,1-2 0 16,-7 0 0-16,-1 2-128 0,-3-9 0 0,-3 7 0 0,-1-8 0 16,0 3 0-16,0-3 160 0,-3-1-160 0,3 0 160 15,2-6-160-15,-2-4 128 0,0 0-128 0,-3-1 128 16,-1 5-128-16,-1-6 0 0,-1 4 0 0,1-3 0 15,-1 1 0-15,-1 2 0 0,0 4 0 0,1-2 0 16,1 0 0-16,1-4 0 0,-3-1 0 0,1 5 0 16,-3 3-176-16,0 1-64 0,-2 2-16 0,0 3 0 15,-2 5-832-15,-2-1-192 0,0 4-16 0,0 0-9792 16,0 4-1968-16</inkml:trace>
  <inkml:trace contextRef="#ctx0" brushRef="#br0" timeOffset="2">23425 5349 8287 0,'-6'-4'736'0,"4"2"-592"0,0 0-144 0,-1 2 0 0,1 0 208 0,0 0 16 0,2 0 0 0,-2 0 0 0,0 0 880 0,0 0 176 0,2 2 48 0,0-2 0 31,0 0-368-31,0 0-64 0,0 0 0 0,0 0-16 0,0 0-208 0,4 40-32 15,-2-31-16-15,0 1 0 0,-2 3 112 0,0-2 32 16,0-1 0-16,2 1 0 0,-2-2-272 0,0-1-48 0,3-4-16 0,-1 3 0 16,2-3-96-16,-2-2-16 15,5 2 0-15,-3-4 0 16,2 0-320-16,1 0 0 0,1 0 0 0,3-4 128 16,-1 2-128-16,3 0 0 0,2 0 0 0,2-2 0 15,0 1 128-15,2 1 0 0,0 2 0 0,1-2 0 16,1 2 96-16,-2 0 32 0,5 0 0 0,-1 0 0 15,5-4-256-15,-1 2 128 0,3 0-128 0,2-1 0 16,0 1 128-16,4-2-128 0,3 4 0 0,1-6 0 0,1 4 0 16,1-1 128-16,1 3-128 0,-3 0 0 0,3 0 0 0,-3 0 0 15,1 0 0-15,-5 0 0 0,-4 0 0 0,4 0 0 16,5 3 0-16,1-3 0 0,1 2 0 0,2-4 0 16,4-1 128-16,-3-5-128 0,6 2 0 0,-3-1 0 15,2-1 0-15,-2 1 0 0,2 1 128 0,0-1 96 16,0-1 16-16,0 2 0 0,2-1-112 0,-2 1-128 15,1 2 176-15,-6-1-176 0,-3 3 144 0,2-4-144 0,-3 2 0 0,1-3 144 16,2 3-144-16,-1 4 0 0,1-7 0 0,-2 3 128 16,4 0-128-16,-1 2 128 0,-1 0-128 0,-4 0 128 15,1 2 0-15,3 2 0 0,0-2 0 0,-1 0 0 16,3 2-128-16,-4-2 0 0,-1 2 144 0,1 2-144 16,4-4 0-16,0 0 0 15,2 2 0-15,-2 0 0 0,-5 1 224 0,3 1-32 0,4-2 0 0,-2 0 0 16,2 5 128-16,-2-5 0 0,2 2 16 0,0 0 0 15,2-2-336-15,-2 0 144 0,-2 1-144 0,-1-1 0 16,3-2 128-16,3 2-128 0,1-4 0 0,-4 2 0 16,-2-2 144-16,0-1-144 0,6 1 0 0,0 0 144 15,2-4 176-15,-1 2 16 0,-1-1 16 0,-2 1 0 16,-4 2 80-16,0 2 16 0,2 0 0 0,0 0 0 16,0 0-272-16,-2 0-48 0,2 0-128 0,-3 0 192 0,-3 0-32 0,0 2-16 15,3 0 0-15,3-2 0 0,0 2 16 0,0 3 0 16,3-5 0-16,-1 2 0 0,-2 0-160 0,0 0 0 15,4 2 144-15,-2-2-144 0,-2 3 0 0,0-1 0 16,0 2 0-16,2-4 0 0,-2 7 0 0,2-5 0 16,2 2 0-16,1-1 0 0,-3-3 0 0,4 2 0 15,1-4 0-15,3 0 128 0,-1 0-128 0,1-4 0 16,1 4 0-16,0 0 0 0,1 0 0 0,-3 4 0 0,-1-4 0 0,1 0 128 16,2 2-128-16,3-2 0 15,1 2 0-15,-2-2 0 0,-6 3 128 0,1-3-128 0,5 2 160 0,2 0-160 16,0 0 0-16,-3 2 128 0,1-2-128 0,2 7 0 15,4-7 0-15,0 2 128 0,1 3-128 0,-1-3 0 16,0 0 0-16,-4 0 0 0,0 1 0 0,-5 3 0 16,3-4 0-16,-4 5 0 0,-3 2 0 0,-2-1 0 15,0 5 0-15,-4-4 128 0,-4 4-128 0,-4-3 0 16,-1-1 0-16,1 2 0 0,1-3 128 0,1 5-128 16,-1-8 0-16,-3 3 176 0,-3 1-176 0,0-5 160 15,0 3-160-15,-4-3 128 0,-2-4-128 0,-2-2 128 16,-3-2-128-16,-3 2 0 0,-1-6 0 0,-2 0 0 15,-2-3 576-15,-4 3 48 0,2-5 0 0,-5-6 0 0,-1 6-304 0,2-10-64 16,-3 0-16-16,-1-5 0 0,3 1-112 0,-1-5-128 16,-1-2 176-16,1 2-176 0,1-2 160 0,-1 5-160 15,-3 1 128-15,1 3-128 0,-1 1 0 0,3-3 0 16,-5 3 0-16,0 3 0 0,0 0 0 0,-1 6 0 16,-1 1 0-16,-2 3 0 15,0 3-384-15,0-1-96 0,-2 7-32 0,-1 7-17168 0</inkml:trace>
  <inkml:trace contextRef="#ctx0" brushRef="#br0" timeOffset="3">1472 6062 9215 0,'-2'-4'816'0,"0"4"-656"0,0 0-160 0,2 0 0 0,-3 0 768 0,1 4 112 0,-2-4 16 0,-2 5 16 16,-5 1 96-16,2 3 16 0,1 3 0 0,-1 1 0 15,3 2 144-15,4 2 48 0,0-4 0 0,2 6 0 32,4-6-96-32,0 2-16 0,5-3 0 0,-1-1 0 0,3-2-368 0,0-3-80 15,1-4-16-15,-1-4 0 0,0-4 48 0,-1 1 0 0,3-8 0 0,-2 1 0 31,-1-1 80-31,1-4 0 0,-5 2 16 0,3 0 0 16,-3-2-544-16,-1 4-112 0,-3-4-128 0,0 2 176 0,-4 3-176 0,0-3 0 16,-3 4 0-16,1 0 0 0,-2 5 0 0,-1-2 0 15,-3 1 0-15,-3 3 0 0,0 2 0 16,0 2 0-16,3 2 0 0,1 0 0 0,3 4 0 0,2-3 128 16,-1 1 0-16,3 4 0 0,0-1 80 0,4 1 16 15,0 1 0-15,3-3 0 0,1 0-224 0,2 3 0 16,3-3 0-16,-2 1 0 0,3-1 0 0,-1 3 0 15,2-3 0-15,-3 0 0 0,1 3 0 0,-4-5 0 16,-1 3 0-16,-2-1 0 0,-2-6 0 0,0 2 0 0,-2-2 0 0,-2-2 0 16,0-4 0-16,-2-1 0 0,-2-1 0 0,-1-3 0 15,3 5 0-15,-3-3-128 0,3 7 128 0,-2-4 0 16,-3 4 0-16,1 2 0 0,-1 0 0 0,1 2 0 16,-3 4 0-16,0-2 0 0,1 5 0 0,-3 1 0 15,2 3 0-15,3 0 0 0,1-7 0 0,7 1 0 16,3-3-320-16</inkml:trace>
  <inkml:trace contextRef="#ctx0" brushRef="#br0" timeOffset="4">25259 6407 4607 0,'-4'4'400'0,"0"1"-400"0,-1-5 0 0,3 2 0 0,0 2 1216 0,0-4 176 0,-2 2 16 0,-5 3 16 16,3-1 688-16,-3 0 128 0,3 2 16 0,2-6 16 16,2 0-288-16,-1 0-48 0,3-4-16 0,3 2 0 15,-1 0-448-15,2 0-80 0,2 2-32 0,-6 0 0 16,0 0-544-16,0 0-112 0,39-22-32 0,-27 16 0 16,1-5-224-16,0-3-32 15,0 1-16-15,0-6 0 0,1-3 16 0,-1-3 0 16,2-5 0-16,-2 2 0 0,0 5-32 0,2-9-16 0,4-2 0 0,0-7 0 15,4 1-32-15,3-9 0 0,-3 4 0 0,1 3 0 16,-5 10-336-16,0-7 128 0,0 5-128 0,-2 2 0 0,-2 1 0 0,-2 5 0 16,-2 7 0-16,-5 4 0 15,-4 0 0-15,-2 7 0 0,-2 3 0 0,-4 1-192 16,-3 4 192-16,-1 4 0 0,-1 1 0 0,-2 1 0 0,0 2 0 0,-2 3 0 16,-4 2-144-16,-2 0 144 0,4-1-288 0,-4 1 16 15,-1 4 0-15,-3-4 0 0,-5 6 272 0,2 0 0 16,3-2-128-16,1-2 128 0,1 0 0 0,1 2 0 15,5-6 0-15,3-1 0 0,3 1 0 0,2-9 0 16,1 0 0-16,4-2 0 0,4 0 0 0,2-4 144 16,4-2-144-16,3-3 128 0,6-4 96 0,2-1 16 0,0-1 0 0,4 2 0 15,4-8-16-15,5 4 0 0,2-3 0 0,0 1 0 16,-2 4 32-16,-2 3 0 0,-3 1 0 0,1 0 0 16,-3 5-64-16,1 2 0 0,-5-3 0 0,-2 5 0 15,-2 2-64-15,-5 0-128 0,1 2 176 0,-2 7-176 16,-1-1 192-16,-4 3-64 0,3 6 0 0,-5 0-128 15,-2 6 192-15,0 1-192 0,-2-5 192 0,0 6-192 16,2 3 128-16,-7 4-128 16,3 0 0-16,0 2 0 0,2-6 0 0,4-3 0 0,2-3 0 0,2-5 0 31,5-5-320-31,0-1-160 0</inkml:trace>
  <inkml:trace contextRef="#ctx0" brushRef="#br0" timeOffset="5">4139 14629 3679 0,'0'0'320'0,"-3"0"-320"0,3 0 0 0,0-4 0 0,0 4 1104 0,0 0 160 0,0-2 16 0,0-1 16 0,3 1 432 0,-1 2 64 0,6-6 32 0,-8 6 0 16,0 0-480-16,0 0-112 0,34-21-16 0,-23 16 0 15,2 3-144-15,0 0-48 0,1 0 0 0,4-2 0 16,-1 4-400-16,0-2-96 0,2 2-16 0,-2 0 0 16,0 0-304-16,4-2-64 0,0-1-16 0,5 3 0 15,-5-6 0-15,5 0 0 0,2 1 0 0,-1-5 0 16,5 3 304-16,0-1 48 0,2 1 16 0,0-3 0 16,3 3 0-16,-1 1 0 0,2-3 0 0,-4 3 0 0,-2 2-176 0,4 0-48 15,7-3 0-15,4 5 0 0,4-6-48 0,-2 1-16 16,-2 3 0-16,0-2 0 0,-1-1 64 0,1-1 16 15,-2 1 0-15,-2 1 0 0,1 2-64 0,-1 1-16 16,-5 3 0-16,3 0 0 0,3 3-208 0,1 1 128 16,0 2-128-16,0 1 0 0,-5 1 192 0,1-4-48 15,3 5-16-15,3-1 0 0,2 3 240 0,0-5 32 16,-6 5 16-16,1-7 0 0,3 7-256 0,-2-5-160 16,2-3 192-16,0 1-192 0,-2 0 224 0,1 2-64 15,3-3-16-15,0 1 0 0,2 0 192 0,1-2 48 16,3 0 0-16,0-4 0 0,1 0-192 0,-1-2-16 0,-4-3-16 15,-2 1 0-15,2-5 96 0,0 1 0 0,5-5 16 0,3-4 0 16,3 0-64-16,-2-1-16 0,2 1 0 0,-11 2 0 16,-2 0-192-16,2 2 0 0,9 0 0 0,1 3 0 15,1 1 0-15,-2-2 0 0,-1 5 0 0,-3-3 0 16,-1-2 0-16,-2 3 128 0,1-1-128 0,-3-4 0 16,0 4 192-16,-2 3-64 0,0 4-128 0,-4-3 192 15,-3 3-192-15,1 4 0 0,8 0 128 0,-4 4-128 16,2 3 128-16,-2 3-128 0,2 3 176 0,-5 2-176 0,1-2 176 15,-7 2-176-15,-1-5 160 0,-3 3-160 0,4-2 0 0,-2-3 128 16,-6-6-128-16,2 0 0 0,0-2 0 0,0-4 0 16,2 0 128-16,0-7-128 0,2 1 0 0,0-3 128 15,1-4-128-15,-3 2 0 0,0-2 144 0,0 2-144 16,-4 4 128-16,-5-1-128 0,1 3 0 0,-3 3 0 16,-4 1 0-16,-4 3 0 15,0-4-144-15,-6 4-112 0,-1 2-32 0,-3 0 0 16,-1 4-960-16,0 0-192 0,-4 7-32 0,0-5-14976 15</inkml:trace>
  <inkml:trace contextRef="#ctx0" brushRef="#br0" timeOffset="6">28509 15708 18431 0,'-17'2'1632'0,"9"1"-1312"0,-3-3-320 0,3 4 0 0,1-4 800 0,5 0 96 0,-2 0 0 0,-2 2 16 0,-5 2 1568 0,0 1 304 0,1 1 64 0,5-6 16 15,3 2-1040-15,2-2-208 0,4 0-32 0,3 0-16 16,4-2-736-16,1 2-160 0,3 0-32 0,7 0 0 15,1 4-160-15,7 3-32 16,4-5-16-16,2 6 0 0,5-1-176 0,5-1-16 0,10 0-16 0,3-4 0 16,5 5 32-16,7-7 0 0,7 0 0 0,8 0 0 15,7-4 48-15,5-5 16 0,11-2 0 0,-3-1 0 16,3-5-32-16,2 0 0 0,8 0 0 0,0 0 0 16,1-3-144-16,-5 3-16 0,-9 0-128 0,-4 2 192 0,-2 3-192 0,3-5 0 15,-3 2 0-15,2 0 0 0,-2 2 0 0,-4-2 0 16,0 2 0-16,-9 3 0 0,-4 1 256 0,-6 1-64 15,-9 3 0-15,-10 3 0 0,-7 0-192 0,-13 2 0 16,-8 2 128-16,-9 5-128 0,-10-5-208 0,-7 4-96 16,-8 5-16-16,-7-3 0 15,-8 5-352-15,-7 2-80 0,-3-4-16 0,-8 4 0 16,-1 2-96-16,-5 0-32 0,1-5 0 0,-5 1-11248 16,-2 2-2256-16</inkml:trace>
  <inkml:trace contextRef="#ctx0" brushRef="#br0" timeOffset="7">1930 16992 26719 0,'4'-23'2368'0,"0"6"-1888"0,1 2-480 0,3 4 0 0,3 7-224 0,-1 2-144 0,5-5-16 0,11-1-16 16,17-7 1296-16,14-2 256 0,18 0 48 0,6 0 16 15,-1 4-1040-15,1 0-176 0,-2 3 0 0,0-3-160 0,2 2 0 0,0-2 0 31,4 5 0-31,0 2 0 0,3-1 160 0,5 5 0 0,3 2 0 0,2 2 0 0,2-2 0 0,0 0 0 16,0-2 192-16,1 0-64 0,-3-5 128 0,8 7 16 16,7 0 16-1,2 0 0-15,4 0 256 0,1 0 48 0,1-6 16 0,2 2 0 16,3 4 16-16,4 0 0 0,6 2 0 0,-4-4 0 0,-4-5-16 0,4-1 0 16,2 2 0-16,7-1 0 0,0 7-96 0,-1-2-32 15,1 2 0-15,-3-2 0 0,-1 2-224 0,5 0-64 16,7 2 0-16,-2 2 0 0,-6 1 32 0,6-5 0 15,6 0 0-15,3 0 0 0,1 6-32 0,3 0-16 16,0-4 0-16,-3 5 0 0,-5-3-176 0,1 5 160 0,5 6-160 0,-5-5 160 16,-6-6-160-16,4 3 0 0,7-5 0 0,4 6 0 15,4-1 0-15,-2-5 0 0,-4 0 128 0,1 4-128 16,6 5 0-16,-6 0 160 0,3-1-160 0,5-3 160 16,1 3-160-16,5 3 128 0,4 6-128 0,-5-6 128 15,-10-2-128-15,7 4 0 0,-1 8 0 0,-4 3 0 16,-6-3 0-16,-11 3 0 0,-13-7 0 0,3 4 0 15,6 3 0-15,-5-3 0 0,-1 1 0 0,-5-7 0 16,0 0 128-16,0-2-128 0,-2-5 0 0,-6-6 128 0,-7 3 64 0,-8-3 16 16,0 2 0-16,-7-1 0 0,-12 1-64 0,-7 1-16 15,-6-3 0-15,-11 2 0 0,-6 1-128 0,-11 3 0 16,-9 1 0-16,-10 4-176 31,-8 2-464-31,-11 0-112 0,-5 4-16 0,-12 9-17472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1T21:21:40.32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23926 9594 17503 0,'0'2'1552'0,"0"-4"-1232"0,0 2-320 0,0-4 0 0,0 2 1984 0,0 0 320 0,0 0 80 0,0-7 16 16,-2 0-1120-16,0-1-240 0,-1-1-32 0,1 1-16 15,0-5-336-15,-4 4-64 0,2 0-16 0,-3 3 0 16,-4-1 112-16,1 3 16 16,-3-3 0-16,-4 3 0 0,-2 2-80 0,-2 0-16 0,-1 6 0 0,1 0 0 15,-2 6-464-15,-1 3-144 0,-1 2 0 0,-1 4 0 16,-2 4 0-16,3 5 0 0,1-3 0 0,-1 7 0 15,-1 8 0-15,3-4 0 0,-1 5 0 0,3-3 0 16,2 2 0-16,6-4 0 0,2-2 128 0,5-11-128 31,4-2-304-31,4-6-112 0,4-2-32 0,5-5 0 0,2-4 448 0,2-2 0 16,4-2 0-16,2 2-128 0,1 0 416 0,1-4 96 0,2 2 0 16,1 0 16-16,2 4-240 0,-5-2-160 0,1 2 192 0,-1 2-192 15,-4 1-272-15,0 1-176 0,-2 2-16 0,-4 3-16 0,-2 0 480 16,-5 4 0-16,-2 2-128 0,-1 4 128 15,-6 4 320-15,-1 3 96 0,-4 0 32 0,-3 2 0 16,-2-1 48-16,-4 1 16 0,0 2 0 0,-4 0 0 0,-3 0-144 0,1-6-32 0,0-3 0 0,-1-2 0 16,1-4-80-16,1-6-32 0,8-7 0 15,-1-2 0-15,2-2-224 0,2-2 0 16,3 0 0-16,3 0 0 16,3-4-752-16,2 3-80 0,5-3-32 0,3-2 0 15,3 3-1888-15,2-5-384 0</inkml:trace>
  <inkml:trace contextRef="#ctx0" brushRef="#br0" timeOffset="1">24158 10156 6447 0,'0'0'576'0,"0"0"-576"0,2 0 0 0,-2 0 0 0,0 4 1424 0,2-4 176 0,0 3 48 0,0 5 0 0,5-2 2176 0,-3 9 432 15,3 2 96-15,-1-4 0 0,-2 8-2256 0,0 5-464 16,1-3-96-16,-1 3 0 0,0 2-1024 0,-2-5-208 16,3 3-48-16,1-9-10352 15,0-2-2064-15</inkml:trace>
  <inkml:trace contextRef="#ctx0" brushRef="#br0" timeOffset="2">24710 9351 13823 0,'0'-2'1216'0,"0"2"-960"16,0 0-256-16,0 0 0 16,0 2 960-16,0 1 128 0,0 3 48 0,0 0 0 0,2 7 2256 0,-2 6 464 15,2 9 96-15,0 4 16 0,-2 6-1984 0,0 1-384 16,2 5-64-16,-2 3-32 0,2 4-496 0,0-2-112 16,3 0 0-16,1-2-16 0,5-2-496 0,4-5-112 0,4 7-16 0,4-4 0 15,-1-5-128-15,3 0-128 0,3 0 192 0,2-3-192 16,2-6 0-16,-1-5 0 0,-3-11 0 0,2-3 0 15,0-3 0-15,-2-5 0 0,-3-4 0 0,-2-3 0 16,-5 1 0-16,-1-7 0 0,0 1 0 0,-2-7-144 31,-5 0-688-31,1 2-128 0,-5 4-16 0,-2-4-16592 0</inkml:trace>
  <inkml:trace contextRef="#ctx0" brushRef="#br0" timeOffset="3">24733 9884 15663 0,'-6'-11'688'0,"4"5"144"0,2-3-656 16,0 3-176-16,2 2 0 0,0 1 0 0,4-3 1344 0,5-11 256 15,8-4 32-15,9-11 16 0,4-2 1936 0,0 2 400 16,0 0 80-16,-1 4 16 16,-1 0-2752-16,0 7-560 0,2 0-96 0,0 2-17440 0</inkml:trace>
  <inkml:trace contextRef="#ctx0" brushRef="#br0" timeOffset="4">26578 9481 22111 0,'4'7'1968'0,"0"-3"-1584"0,-2 0-384 0,-2 0 0 0,2 1 688 0,1 3 48 0,3 9 16 0,2 11 0 15,3 12 1008-15,0 7 208 0,1 6 32 0,-1-4 16 16,0-4-1232-16,-1-4-240 0,1-7-48 0,0-5-16 16,-1-3-480-16,-1-5 0 0,-1-6 0 0,-1-4-14976 15</inkml:trace>
  <inkml:trace contextRef="#ctx0" brushRef="#br0" timeOffset="5">26537 9232 20271 0,'-19'2'1792'0,"10"-2"-1424"16,3 0-368-16,2-2 0 15,2 2-1600-15,2 0-384 0,0-2-64 0,2 2-32 16,0 0 608-16,4-4 128 0,3 8 32 0,6-4 0 0,2 4 1024 0,4 5 288 0</inkml:trace>
  <inkml:trace contextRef="#ctx0" brushRef="#br0" timeOffset="6">27078 9230 20271 0,'-11'0'896'0,"5"0"192"16,0 0-880-16,-1 0-208 0,3 0 0 0,0 2 0 15,0 0 1552-15,-3 1 272 0,-4 1 48 0,-3 0 16 0,1 5-352 0,2-1-64 16,5-2 0-16,4 5-16 0,4 0-320 0,4-1-64 16,5 1-16-16,2 2 0 15,-1 2-560-15,3 0-112 0,2 4-32 0,2 6 0 16,3 5-352-16,-3 0 0 0,-4-2 0 0,0-1 0 16,-5 7 0-16,-3 3 0 0,-3 1 0 0,-6 0 0 0,0 0 272 0,-2-6 96 15,-5-4 16-15,3-2 0 0,-3-3 96 0,1-2 32 16,1-8 0-16,-1-2 0 0,-1-1-320 0,1-3-48 15,1-3-16-15,-1 0 0 0,3-4-352 0,1-4-80 0,2 2-16 16,2-2-17552-16</inkml:trace>
  <inkml:trace contextRef="#ctx0" brushRef="#br0" timeOffset="7">27985 9607 21183 0,'0'-19'944'0,"3"8"192"0,1 0-912 0,0 1-224 0,-2 1 0 0,3 3 0 0,-1 0 752 0,4-9 96 0,7-7 32 0,4-5 0 0,3-7 1472 0,-1 2 288 15,0 0 64-15,-4 4 16 0,-2 3-1808 0,-2 1-352 0,0 3-80 0,-5 2-16 16,1 4-272-16,-5 4-48 0,-2 0-16 0,-2 5 0 16,-2 0-128-16,-2 1 0 0,-5 8 0 0,-1 1 0 15,-1 0-304-15,-2 7 16 0,-4 6 0 0,0 0 0 16,-2 6 96-16,0 3 32 0,6-3 0 0,-2 3 0 15,2 6 160-15,3-3 0 0,3 8 0 0,5-5 128 16,2 6 96-16,4-6 32 0,5 2 0 0,4-2 0 16,4 0 16-16,4-5 16 0,7-5 0 0,4-5 0 15,2-7-160-15,2-10-128 16,2-4 144-16,1-11-144 0,-1-4 192 0,-4-11-64 16,0-6-128-16,-6 4 192 0,-5 0 128 0,1-6 32 15,-5-5 0-15,-4-1 0 0,-2-1-352 0,-5 2 144 0,1 5-144 0,-5-2 0 16,-2-1 0-16,-2 3 0 0,-2 2 0 0,-2 4 0 15,-1 6 0-15,1 3 0 0,-2 6 0 0,-3 4 0 16,5 4 0-16,0 3 0 0,-1 4-144 0,3 0 144 16,4 4 0-16,1 4 0 0,3-1 0 0,2 3 0 0,5 5 0 0,2 4 0 15,2 6 0-15,2 3 0 0,-2 4 0 0,0 2 0 16,0-1 0-16,3 6 0 16,-1 3 0-16,2 3 0 0,0-1 0 0,1 3 0 0,-1-7 0 0,0-2 128 15,1-1-128-15,-5-8 128 0,0-5-128 0,-2-12 0 16,-3-1 0-16,-1-7 0 0,0-6 0 0,-1-3 176 0,-1-3-48 0,-3-5 0 15,1 0 384-15,-3-2 80 0,0-5 16 0,-2-1 0 32,3-9-176-32,-5 2-48 0,0-6 0 0,-3-2 0 15,1-1-176-15,0-3-32 0,-2 1-16 0,2 1 0 16,-5-1-160-16,3 3 0 0,2-4 0 0,-2 5 128 0,-1 8-128 0,1-1 0 0,2 6 0 0,0 7-176 31,2 7-448-31,0 3-80 0,0 7-32 0,2 5-11632 16,0 3-2336-16</inkml:trace>
  <inkml:trace contextRef="#ctx0" brushRef="#br0" timeOffset="8">29272 9383 20271 0,'0'-2'896'0,"0"0"192"0,2 0-880 0,-2-2-208 0,0 0 0 0,2 1 0 0,0-3 2512 0,3-5 464 0,3-6 96 0,3-8 0 0,2-7-1088 0,1-2-240 16,1 0-32-16,0 0-16 0,0 0-1008 0,-2 4-208 15,-2 0-32-15,-3 2-16 0,-1 3-432 0,-3 1 0 16,-2 7 0-16,-2 7 0 16,-2-1-768-16,-5 7-128 0,1 2-16 0,-5 4-16 15,1 6 96-15,-3 1 32 0,-2 6 0 0,0 0 0 0,0 2 416 0,0 4 96 0,0 2 16 0,3 3 0 16,3 2 272-16,3-5 0 0,4 3 0 0,2-1 0 15,4 1 160-15,6-1 32 0,3 1 16 0,2-3 0 16,-2-6 368-16,4 2 80 0,4-2 16 0,3-4 0 16,-1 2-160-16,3-9-16 0,1 1-16 0,-1-5 0 15,0-2-96-15,-5-4-32 0,2-3 0 0,-1-3 0 16,1-1-352-16,0-6 0 0,-1-2 0 0,-1-5 0 16,0-1 0-16,-4 1 0 0,-2-1 0 0,-2 1 0 0,2 3 0 0,-2-4 0 15,-3 3 0-15,1 3 0 0,-2-2 0 0,-1 6 0 16,1 2 0-16,-1 3-128 0,3-1-112 0,-3 2-16 15,1 7 0-15,1-2 0 16,-1 8-192-16,-1 3-64 0,3 1 0 0,-2 5 0 0,-1 0 512 0,1 6-144 16,-1 2 144-16,1 7 0 0,1-5 0 0,-1 3 0 15,-1 1 144-15,1 1-144 0,4 4 560 0,-3-6 0 16,3-3 0-16,0-2 0 0,0-8-288 0,-1-2-48 16,-1-5-16-16,0-4 0 0,-1-2 160 0,1-4 16 15,-2 0 16-15,-1-3 0 0,-1-5-80 0,-1-1 0 0,0-4-16 16,3-2 0-16,-3-3-304 0,1 1 160 0,-3 0-160 0,2-5 128 15,-1 3-128-15,1-5 0 0,-2 3 0 0,3 1 0 16,-1 3 0-16,0 2-144 0,3 4 144 0,-5 4 0 16,5 7-224-16,-3 0 64 0,0 8 16 0,3 2 0 15,2 5 144-15,-1 6 0 0,1 4 0 0,4 3 0 16,2 5 240-16,2-1 16 0,4 4 16 0,1-4 0 16,4-1 96-16,-3-5 16 0,3-5 0 0,4-4 0 15,2-5-240-15,2-8-144 0,0 0 192 0,-2-8-192 16,3-7-176-16,-1-7-144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1T21:22:10.057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1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1" timeString="2025-10-21T21:22:10.058"/>
    </inkml:context>
  </inkml:definitions>
  <inkml:trace contextRef="#ctx0" brushRef="#br0">4726 11913 9215 0,'0'-7'816'0,"3"5"-656"0,-1 0-160 0,0 2 0 0,0 0 416 0,0-4 48 0,5-1 16 0,3-3 0 16,5-3 1136-16,6 1 240 0,11-1 32 0,0-4 16 15,4 2-640-15,3 3-128 0,-1 1-32 0,3-2 0 0,3 1-80 0,3 1 0 16,-2-1-16-16,2 1 0 0,4-2-416 0,9 1-80 16,8-3 0-16,2 0-16 15,-2 3-240-15,9-1-64 0,6 0 0 0,4 5 0 16,5 2 64-16,-1-3 16 0,1 3 0 0,-5 4 0 16,-4-6 48-16,-2 6 16 0,5 0 0 0,-6 6 0 0,4-2-64 0,-4 5-16 15,-1-1 0-15,0 1 0 0,2-1 112 0,-2-5 16 16,-5-3 0-16,5 0 0 15,2 0 320-15,-2 0 64 0,-2 0 0 0,-1 2 16 0,-1 0-272 0,-5 2-64 16,-2-2-16-16,-4-2 0 0,-6-2-112 0,-3-2-32 0,-6 0 0 16,-2-5 0-16,-7-2-160 0,-3 1-128 0,-8-1 192 0,-5 0-192 15,-5 1 0-15,-4-1 0 16,-7 5 0-16,-3-3 0 16,-3 7 0-16,-4-4 0 0,-3 4 0 0,-3 2-144 15,2 0-752-15,-7 4-128 0</inkml:trace>
  <inkml:trace contextRef="#ctx1" brushRef="#br0">16605 17133 0,'0'0'0</inkml:trace>
  <inkml:trace contextRef="#ctx0" brushRef="#br0" timeOffset="2">5400 14620 5519 0,'-3'9'496'0,"1"-7"-496"0,0 0 0 0,2-2 0 0,0-2 1088 0,0 0 128 0,0-2 32 0,4-1 0 0,1 3 384 0,1-4 80 0,7-9 16 0,0 2 0 16,4 3-368-16,0-1-64 0,0 2-16 0,2 3 0 15,0 2-608-15,0 4-128 0,3 2-32 0,-3 0 0 16,0 4-320-16,2 3-64 0,5-3 0 0,-1 5-128 16,3-5 176-16,0 1-176 0,8 1 160 0,0-3-160 15,7-5 272-15,-3 2-32 0,7 2-16 0,0-4 0 16,2 0 96-16,2-4 32 0,0 2 0 0,5-3 0 15,-1 1-224-15,2-2-128 0,5-1 128 0,6-1-128 16,9 1 0-16,6-3 0 0,4 3 0 0,3-1 0 16,-1 6 0-16,3-5 0 0,-1 3 0 0,1-2 0 15,-7 1 320-15,5 1 112 0,6 2 16 0,8 2 0 0,0 0-96 0,-1 0-16 16,-3 0 0-16,-7 0 0 0,-5 0-144 0,5-4-16 16,8 4-16-16,3 0 0 0,5-2-160 0,1 0 192 15,1-1-192-15,-7 3 192 0,-1-6 0 0,3-3 0 16,5 3 0-16,-2 6 0 0,-5 0-192 0,-2 0 192 15,0 2-192-15,-6-2 192 0,-4 0-192 0,-5-2 0 16,-2 2 144-16,-4 0-144 0,-6-4 416 0,1 4 16 16,5 4 0-16,-4-4 0 0,-2 0-16 0,-11 2 0 15,-5 0 0-15,-8 0 0 0,-4 5-416 0,-6-5 128 0,-7 0-128 0,-7 2 0 16,-5-1-144-16,-5 1-112 0,-7 2-32 0,-3-2-14400 16</inkml:trace>
  <inkml:trace contextRef="#ctx0" brushRef="#br0" timeOffset="3">18874 8802 5519 0,'-22'-10'496'0,"3"1"-496"0,2 1 0 0,4 1 0 0,3 5 640 0,1 0 16 0,-2 0 16 0,-6-2 0 15,-12-1 1120-15,-12 3 208 0,-8-4 48 0,-6 6 16 0,-1 6-752 0,1 5-160 16,2 2-16-16,0 8-16 0,1 9-256 0,1 4-48 0,2 8-16 16,0 3 0-16,5-2 176 0,-1 1 48 0,-2 7 0 0,4 0 0 15,5 5-144-15,6-11-32 0,7-3 0 0,-1 7 0 16,0 11-160-16,1 4-48 0,1 10 0 0,3 3 0 15,6 4-320-15,5-1-64 0,3-3 0 0,9 4-16 16,7 0 16-16,6-4 16 0,6-5 0 0,9 5 0 16,10 1-16-16,7 1-16 0,11 0 0 0,3-9 0 15,6-8-240-15,3-15 0 0,4-13 0 0,7-21 0 16,7-16 0-16,1-11 0 0,1-8 0 0,3-10 0 16,5-6 832-16,0-13 160 0,0-7 32 0,-8 1 16 15,-14-1-208-15,3-8-64 0,0-6 0 0,2-9 0 0,-7 0-336 16,-8 3-80-16,-4 5-16 0,-13-6 0 0,-2 1-160 0,-11-1-48 15,-6-4 0-15,-9 8 0 0,-8 5-128 0,-9-4 0 16,-10-5-160-16,-9 2 160 0,-10 3 0 0,-10 3-144 16,-7 5 144-16,-7 7 0 15,-4 6-160-15,-11 6 160 0,-7 4-192 0,-9 7 192 16,-10 8 0-16,-4 11 0 0,-4 11 0 0,5 6 0 0,3 6 0 0,-6 11 0 16,-6 9 0-16,-2 1 144 15,6 8-144-15,6 1 0 0,7 2 0 0,10-4 128 16,12 2-128-16,11-6 0 0,10-4 0 0,8-5 0 0,10 0 0 0,12-4-176 0,7-6 176 0,14 4-18560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1T21:22:10.38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12260 11212 8287 0,'2'0'736'0,"0"-2"-592"0,0 0-144 0,1 0 0 0,-3 2 1600 0,2-7 304 0,2-1 48 0,2-3 16 0,1-2 720 0,1-8 128 15,1 0 48-15,-3-5 0 0,1 3-1264 0,-5-1-240 16,2-1-48-16,-2-1-16 0,0 3-336 0,-2-3-80 0,-2 7-16 0,-2 0 0 16,4 4-208-16,-4 0-32 0,-3 5-16 0,-1-1 0 15,-1 0-48-15,1 5-16 0,-3 6 0 0,-4-4 0 16,2 8-240-16,-4 2-48 0,0 5-16 0,-2 2 0 16,2 2-240-16,0 2 0 0,-2 4 0 0,2 2 0 15,0 7 0-15,0 0 0 0,4-7 0 0,2 3 0 16,-2 6 0-16,3 4 128 0,1 2-128 0,1 1 0 15,4 3 0-15,4-1 0 0,2-3 0 0,4-6 0 16,3-4 192-16,3-7-48 0,3-4-16 0,0-8 0 16,2-3-128-16,2-10 0 0,1-3 0 0,-1-3 0 15,-2-1 128-15,2-4-128 0,0-4 0 0,2-2 128 0,1-3 0 16,-1-1 0-16,-2-1 0 0,0 3 0 0,-2-1-128 0,-2 5 0 16,-2 4 0-16,-4 2 0 0,-1 7 0 0,-4-2 0 15,1 5 0-15,-1 8 0 0,-2 1 0 0,2 7 0 16,-2 2 0-16,1 6 0 0,-1 0 0 0,-2 7 0 15,0 6 0-15,0 2 0 0,0 3 0 0,0-1 0 16,2 7 0-16,-2-1 0 0,2 3 0 0,0-4 0 0,0 1 0 16,2 1 0-16,3 2 0 0,-1-2 0 0,7-7 0 15,-2-6 0-15,6-4 0 0,-2-7 0 0,2-8 160 16,0-5-160-16,2-1 0 0,2-7 0 0,3-5 0 0,-1 3 0 31,-2-2-640-31,3-2-176 0,-1-1-32 0,3-1-16048 0</inkml:trace>
  <inkml:trace contextRef="#ctx0" brushRef="#br0" timeOffset="1">13312 11074 16575 0,'0'-5'1472'0,"0"5"-1168"0,0 0-304 0,0 0 0 0,0 3 528 0,0 1 48 0,-2 0 16 0,2 7 0 0,0 6 1616 0,0 4 320 0,0 11 64 0,-2 2 16 0,4 4-1040 0,-2-1-208 15,4-1-32-15,1 0-16 0,1-4-528 0,-2-4-96 16,3-7-32-16,-1-2 0 0,1-8-784 0,-1-3-176 16,0-6-16-16,1-4-9920 15,-3-4-1968-15</inkml:trace>
  <inkml:trace contextRef="#ctx0" brushRef="#br0" timeOffset="2">13613 11229 8287 0,'2'17'368'0,"-2"-6"80"0,2-1-448 15,-2-1 0-15,2 2 0 0,-2-5 0 0,2 0 2144 0,0 9 352 16,5 9 64-16,-1 8 0 0,3 2 64 0,-3-2 16 15,0 0 0-15,-1-5 0 0,1-1-1472 0,-2-9-288 16,3-4-64-16,-5-3-16 0,2-1-416 0,-2-9-96 16,2 0-16-16,1-7 0 0,-3 3 144 0,0-7 32 15,2-6 0-15,0 0 0 0,1-2 64 0,1-2 32 0,1-2 0 16,1-5 0-16,3 0-336 0,-1 3-64 0,1 1-16 0,2 5 0 16,-3 0-128-16,1 4-224 0,-2 4 48 0,1 1 16 15,1 3-32-15,2 3-16 0,-3 4 0 0,1 4 0 16,0 7 208-16,-3 0 256 0,5 6-48 0,-2 4-16 15,1 7 608-15,-1-5 112 0,2 5 32 0,0 2 0 16,-3-3-448-16,3 1-96 0,-2 4-16 0,-1-11 0 16,3-2-384-16,0-2 0 0,2-2-224 0,0-8-17056 15</inkml:trace>
  <inkml:trace contextRef="#ctx0" brushRef="#br0" timeOffset="3">15067 11150 12895 0,'5'-4'1152'0,"-1"-2"-928"0,-2-1-224 0,-2 7 0 0,0 0 1280 0,2 0 224 0,2-2 32 0,1 0 16 0,3-2 1056 0,1 8 208 16,-1 2 32-16,-4 7 16 0,3 2-1104 0,-3 6-224 16,0 5-32-16,-1 4-16 0,5 6-400 15,-4 2-64-15,1 5-32 0,-1 4 0 0,2 2-608 0,-2-2-112 16,3-5-16-16,-3-4-16 0,0-6-240 0,1-4 0 15,-3 0 0-15,0-11 0 0,-2-4 0 0,0-3-256 0,0-1 16 16,-2-9 16 0,0 2-1008-16,-3-4-208 0,1-5-32 0,-2 3-13872 0</inkml:trace>
  <inkml:trace contextRef="#ctx0" brushRef="#br0" timeOffset="4">14880 11427 9215 0,'0'0'400'0,"2"-2"96"0,0 2-496 0,0 0 0 0,3-2 0 0,-1 2 0 0,2 0 2752 0,5-4 448 16,6 2 80-16,8-3 32 0,7-1-128 0,3 2-32 0,1-1 0 0,2 1 0 0,0 2-2144 0,-1-2-432 15,-1 2-96-15,-4 2-16 0,0 0-688 0,-5 0-144 16,-1 6-16-16,-5-4-16 31,-2 0-1952-31,-2-2-384 0,-2 0-80 0,-2-4-8896 0</inkml:trace>
  <inkml:trace contextRef="#ctx0" brushRef="#br0" timeOffset="5">15451 10995 3679 0,'0'2'320'0,"2"0"-320"15,0 2 0-15,0 3 0 0,0-5 1216 0,0 7 160 0,3-3 32 0,-1 9 16 16,4 8 2192-16,5 13 432 0,0 11 96 0,2 0 16 16,-2 2-1088-16,-1-6-224 0,1-1-32 0,0 3-16 31,2-7-1360-31,-2 1-272 0,0-1-48 0,-3-4-16 15,1 2-656-15,-3-8-144 0,1-5-32 0,-5-6 0 16,2-2-144-16,-1-6-128 0,1-3 144 0,-2-2-144 16,1-6 0-16,-1 0 0 0,0-4-208 0,0-7 64 15,-1-2 144-15,1-6-192 0,0-5 192 0,0-6-192 16,1-2 192-16,1-4 0 0,0-5 128 0,3 5-128 16,-1-7 0-16,1 5 0 0,-1-1-160 0,3 3 160 15,-2 6-1024-15,-1 4-112 0,1 7-16 0,-3 6 0 16,3 2-432-16,-1 7-80 0,1 2-32 0,-1 6 0 0,1 6 1104 0,-1-1 208 15,3 8 64-15,-1 4 0 0,1 6 992 0,-2 7 208 16,1 2 32-16,1 9 16 0,2 6 288 0,0 0 48 16,-1 0 16-16,5 0 0 0,-2-7-272 0,2-3-48 15,0-7-16-15,2-7 0 0,-1-6-432 0,1-8-64 16,2-7-32-16,0-4 0 0,1-4-128 0,-1-7-32 16,4-6 0-16,-3-2 0 0,-1-4-128 0,-2-3-128 0,0-1 192 0,-4-1-192 15,-2-2 0-15,-4 5 0 0,-1-3 0 0,-4-2-192 16,-1 0-64-16,-6 3-16 0,-1 5 0 0,0-3 0 15,-3 3 0-15,1 3 0 0,-2 9 0 0,-1-5 0 32,-2 8-208-32,1-1-32 0,-1 6-16 0,3 2 0 0,1 2 112 0,1 2 32 0,2 7 0 0,4 4 0 15,2-5 560-15,2 7 112 0,4 5 32 0,1 1 0 16,4 9 176-16,2 0 32 0,0 6 16 0,2 1 0 16,0-1-224-16,0 0-64 0,2-2 0 0,2-6 0 15,5-4-640 1,1-16-144-16,7-1-32 0,1-9-16368 0</inkml:trace>
  <inkml:trace contextRef="#ctx0" brushRef="#br0" timeOffset="6">17238 10912 11967 0,'0'-11'1072'0,"0"7"-864"0,2 2-208 0,0 2 0 0,0 2 1696 0,-2 2 288 0,2 3 64 0,0 1 16 0,3 9 816 0,1 7 144 0,5 12 48 0,-3 2 0 16,5 0-960-16,-2 1-176 0,-1-1-32 0,3-2-16 0,-2 1-1056 0,2-1-224 15,-1-4-32-15,1 0-16 0,-2-3-400 0,2-1-160 16,-1-2 128-16,-1 6-128 0,-3-5-144 0,1 3-112 15,0 0-32-15,-1-7-11248 16,-2-1-2256-16</inkml:trace>
  <inkml:trace contextRef="#ctx0" brushRef="#br0" timeOffset="7">17589 11084 6447 0,'7'13'576'0,"-5"-9"-576"0,0 5 0 0,0-1 0 0,0 3 448 0,0-7 0 0,0 9-16 0,3 4 0 16,1 15 3056-16,5 6 608 0,1 9 128 0,1 2 32 15,0-2-2032-15,0-6-416 0,-3-5-80 0,1-7 0 16,-2-9-1456-16,1-8-272 0,-1-3 0 0,1-9-13088 16</inkml:trace>
  <inkml:trace contextRef="#ctx0" brushRef="#br0" timeOffset="8">17638 10895 13823 0,'-8'-9'1216'0,"3"7"-960"15,3-4-256-15,0 4 0 32,2 0-496-32,0 2-144 0,2 0-16 0,3 0-16 0,1 0 1424 0,5 0 272 0,4 2 64 0,4 2 16 15,2 2-3072-15,2 3-608 0,1 4-128 0,1 2-32 0,3-3 2160 0</inkml:trace>
  <inkml:trace contextRef="#ctx0" brushRef="#br0" timeOffset="9">18145 10984 911 0,'0'-2'0'0,"-2"2"0"0,0 0 0 0,0 0 0 16,0 2 1472-16,-3 0 192 0,-1 1 64 0,-5 3 0 15,-4 2 1344-15,-4 5 288 0,2 2 48 0,0 4 16 16,0 0-624-16,4 3-128 0,7-5-32 0,4-4 0 0,2 6-848 15,4-2-192-15,5-2-16 0,1 4-16 0,1-4-656 0,2 6-128 16,4 0-16-16,4 7-16 0,-2 0-512 0,0 4-112 16,-2-5 0-16,-2 1-128 0,-2 6 176 0,-4-4-176 15,-3 0 160-15,-4-3-160 0,0-1 384 0,-2-5 0 16,-2-4-16-16,-2-4 0 0,0 0-176 0,-5-3-16 16,3-1-16-16,-5-3 0 0,0 3-160 0,-1-5 0 15,-1 2 0-15,2-6 128 0,1 0-416 0,1-6-96 16,5 2 0-16,2-9-16 15,2-2-1712-15,4-2-320 0,4-2-80 0,1-5-12112 0</inkml:trace>
  <inkml:trace contextRef="#ctx0" brushRef="#br0" timeOffset="10">18469 10759 5519 0,'8'0'496'0,"-1"0"-496"0,-1 2 0 0,-2 2 0 16,-1 0 416-16,-1 3-16 0,2 3 0 0,4 3 0 15,3 13 3120-15,2 8 640 0,2 10 112 0,0 5 16 0,0 2-704 0,0 5-160 16,-1 3-32-16,-1-3 0 0,-2-3-1920 0,0-4-400 16,-3-6-80-16,1-9-16 0,-3-2-656 0,-2-9-128 15,-2-4-16-15,-4-4-16 16,0-4-992-16,-4-3-208 0</inkml:trace>
  <inkml:trace contextRef="#ctx0" brushRef="#br0" timeOffset="11">18420 11206 11055 0,'0'-7'976'0,"0"3"-784"16,2 4-192-16,0-4 0 0,2 2 3424 0,1 2 640 0,-1 0 128 0,7 0 32 16,4-7-624-16,8 3-112 0,9-4-32 0,4-5 0 15,2 2-2096-15,5-6-416 16,2-4-96-16,2 0-16 0,-3 3-496 0,3-1-96 0,2 2-32 0,-2 5-18960 16</inkml:trace>
  <inkml:trace contextRef="#ctx0" brushRef="#br0" timeOffset="12">19785 11148 21183 0,'4'19'1888'0,"3"-4"-1504"0,1 4-384 0,-3-4 0 15,-1-4-416-15,4 17-160 0,5 16-16 0,11 27-16 16,3 20 2720-16,1 7 528 0,0-8 112 0,-7-10 32 15,-4-5-848-15,-2-9-160 0,0-2-48 0,-5-7 0 16,3-3-1104-16,-4-10-240 0,-1-3-32 0,-3-14-16 16,-3-5-336-16,-4-12 0 15,-1-3 0-15,-1-7-128 0,-2-9 128 0,-3-4 0 0,-1-4 0 0,-3-8 0 16,0 1 304-16,-4-12 32 0,0-6 16 0,-4-5 0 0,4 0 0 16,0-4 0-16,0-7 0 0,2-3 0 0,0-10-96 0,2-5 0 31,4-12-16-31,3-1 0 0,4 4-368 0,2 6-80 0,4 7-16 0,7 1 0 15,6 5-400-15,4 7-80 0,0 10 0 0,3 11-16 0,6 4 720 0,-3 8 0 16,-1 11 192-16,-5 4-32 0,3 9 288 0,-3 4 64 31,2 9 16-31,-1 8 0 0,-1 9-336 0,-6 0-64 16,0 10 0-16,-7 4-128 0,-1-1 192 0,-5 2-192 0,-2 3 192 0,-4 3-192 16,-5 0 224-16,-4-2-64 0,-6 2-16 0,-4-2 0 15,-3-9 48-15,-2-4 16 0,1-2 0 0,-1-6 0 16,0-5-208-16,3-6 128 0,1 0-128 0,1-9 0 31,6-4-256-31,2-4-128 0,2 0-48 0,5-6 0 0,1-1-1888 16,3-2-384-16,4 1-80 0,2-1-11904 0</inkml:trace>
  <inkml:trace contextRef="#ctx0" brushRef="#br0" timeOffset="13">20394 11159 7359 0,'2'11'320'0,"1"-3"80"0,1-4-400 0,-2 3 0 0,0-1 0 0,0-2 0 0,0 3 2576 0,3 6 432 0,3 12 96 0,1 1 16 0,1 8-240 0,1-2-32 16,0 0-16-16,-5-5 0 0,0 1-1472 0,1-5-288 0,-1-1-64 15,1-1-14800-15</inkml:trace>
  <inkml:trace contextRef="#ctx0" brushRef="#br0" timeOffset="14">20927 11108 9215 0,'-2'0'816'16,"0"0"-656"-16,2 0-160 0,0 0 0 0,-3 2 2048 0,3-2 384 16,0 2 80-16,-2 0 16 0,2 2 800 0,0-1 144 15,2-1 48-15,-2-2 0 16,0 0-4400-16,0 0-864 0,39 6-176 0,-24-6-48 0</inkml:trace>
  <inkml:trace contextRef="#ctx0" brushRef="#br0" timeOffset="15">21251 11093 7359 0,'0'-2'656'0,"0"2"-528"0,0 0-128 0,0 0 0 15,0 0 2336-15,2-4 432 0,-2 1 96 0,2 1 16 16,0 0 64-16,0-4 0 0,0 4 16 0,-2 2 0 16,0 0-2176-16,0 0-432 0,0 0-96 0,0 0 0 31,0 0-1600-31,0 0-320 0</inkml:trace>
  <inkml:trace contextRef="#ctx0" brushRef="#br0" timeOffset="16">21796 11099 33167 0,'-7'-19'1472'0,"5"4"304"16,0 5-1424-16,2-1-352 0,0 5 0 0,0 1 0 0,-2-1 1872 0,2-5 304 16,0-4 64-16,-2-2 16 0,2 0-656 0,0 2-128 15,0 7-16-15,0-3-16 0,2 7-1072 0,2 4-224 16,1 0-144-16,-1 4 192 15,4 1-560-15,3 3-96 0,4 1-32 0,-2 1-19824 16</inkml:trace>
  <inkml:trace contextRef="#ctx0" brushRef="#br0" timeOffset="17">22288 10818 13823 0,'-9'-2'1216'0,"5"2"-960"0,2 0-256 0,0 0 0 0,0 2 832 0,0 0 112 0,2 3 16 0,0 1 16 0,0 9 2560 0,2 2 512 0,2 9 112 0,2 3 0 16,3 5-1920-16,2 3-384 0,-1 1-64 0,1 0-32 15,2 5-928-15,-3 6-176 0,3 2-32 0,-4 0-16 16,1 0-384-16,-1 2-80 0,-1-2-16 0,1-2 0 16,-1-2-128-16,-1-9 0 0,-1-8 0 0,3-4 0 15,-3-5-224-15,3-6-32 0,-1-2 0 0,1-3 0 16,-3-1-1024-16,0-5-224 0,-1-4-32 0,-1-4-9504 15,0 0-1888-15</inkml:trace>
  <inkml:trace contextRef="#ctx0" brushRef="#br0" timeOffset="18">22158 10748 6447 0,'-2'-4'576'0,"2"0"-576"0,4 1 0 16,0-1 0-16,1 2 2624 0,-1 0 432 0,4 0 80 0,7-7 0 15,13-4 1264-15,12-1 240 16,7 1 48-16,0-4 16 0,2 8-2400 0,-8 3-496 0,-1 4-80 0,-4 8-32 16,-4-2-1184-16,-4 9-256 0,-5 2-32 0,-3 6-16 15,-3-2-208-15,-7 7 0 0,-1 2 0 0,-7-1 0 16,0 1 0-16,-6 0-128 0,-5 8 128 0,-1-8-208 16,-3 1 208-16,-4 1-176 0,-2-2 176 0,-5 0-160 15,-1-1 160-15,-3-1 0 0,-2-3 0 0,0-4 0 16,5-2-144-16,-3-4 0 0,5-4 0 0,3-3 0 15,8-4-848-15,1-2-160 0,7-2-48 0,6-2-15552 16</inkml:trace>
  <inkml:trace contextRef="#ctx0" brushRef="#br0" timeOffset="19">22861 10869 14735 0,'0'5'1312'0,"0"-5"-1056"0,2 2-256 16,-2 0 0-16,2 4 960 0,0-4 144 0,2 7 32 0,3 8 0 16,1 4 2032-16,1 7 416 0,2-3 64 0,-3 5 32 15,1 2-1696-15,-1-4-320 0,-1-3-80 0,-3 3-16 16,0 2-800-16,-2 0-176 0,2-3-16 0,-1 1-16 16,-1-5-432-16,-2 3-128 0,0-5 0 0,0-4-11744 15,0-2-2400-15</inkml:trace>
  <inkml:trace contextRef="#ctx0" brushRef="#br0" timeOffset="20">23182 10874 3679 0,'5'-5'320'0,"-3"5"-320"0,2 0 0 0,-2 0 0 0,-2 0 2928 0,-2 5 512 16,2-3 96-16,-2 2 32 0,0 5 320 0,-5 1 64 15,-1 5 16-15,-3 4 0 0,-1-4-1936 0,-3 2-384 16,-2 4-80-16,-3-1-16 0,1-1-464 0,-2 4-112 15,0-2-16-15,1 1 0 0,3 1-400 0,0 3-96 16,5-7-16-16,1 0 0 0,5-2-224 0,3 0-48 0,3-2-16 16,5 2 0-16,1-6-32 0,5-1-128 0,4 1 192 0,2 0-64 15,4-5 0-15,0 0-128 0,5-1 192 0,2-5-64 16,3-7-128-16,-1 3 128 0,4-7-128 0,0-1 128 16,3-1-128-16,-5 2 0 0,-5 3 0 0,1-3 0 31,4 0-384-31,0 1-176 0,0 5-16 0,0 1-18016 0</inkml:trace>
  <inkml:trace contextRef="#ctx0" brushRef="#br0" timeOffset="21">25163 10456 11055 0,'-2'9'976'0,"0"-1"-784"0,0 1-192 0,2 2 0 0,2-1 1920 0,-2 7 352 0,0 15 64 0,0 19 16 15,2 15-416-15,0 5-80 0,5-8 0 0,-1-3-16 16,3-11-608-16,-1 0-112 0,3-9-32 0,-3-3 0 16,3-6-400-16,-3-3-96 15,1-13-16-15,-3-2 0 0,1-9-160 0,-1-4-32 0,1-6-16 0,1-5 0 16,-2-4 288-16,3-2 64 0,-1-4 16 0,3-5 0 16,0 3-736-16,2-3 0 0,1 3 0 0,4-5 0 15,1 7-384-15,4-2 48 0,1 1 0 0,-1 5 0 16,0 4-192-16,-1 3-48 15,-1 3 0-15,-4 5 0 0,0 4 240 0,-2 3 32 0,-6 5 16 0,-1 1 0 16,-6 0 160-16,-2 6 128 0,-2 0-192 0,-4 4 192 0,-3 0 368 0,-4 7 176 16,-2 4 32-16,-2-4 16 0,2-5 48 0,-4 7 16 15,-2 0 0-15,-2 1 0 0,-1 4-368 0,1-4-80 16,4-1-16-16,-1-2 0 16,3 0-480-16,5-9-96 0,5 0-32 0,3-6 0 31,6-5-1648-31,4-6-336 0</inkml:trace>
  <inkml:trace contextRef="#ctx0" brushRef="#br0" timeOffset="22">25856 10846 10127 0,'2'13'448'0,"-2"-7"96"0,2 3-544 0,-2-3 0 0,0 0 0 0,0-1 0 16,2 3 1968-16,0 5 272 0,2 8 64 0,3 7 16 15,1 0 272-15,1-1 48 0,1 5 16 0,1-11 0 16,2 1-816-16,0-9-176 0,-1-3-16 0,-1-3-16 15,2-5-752-15,0-4-160 0,-1-9-16 0,1-2-16 16,-2-4-160-16,-1-4-16 0,1-3-16 0,-2 1 0 16,-1-3-288-16,1 1-48 0,-3-3-16 0,0-2 0 15,-1 3-352-15,1 1-80 0,-2 1-16 0,1-1 0 32,1 3-720-32,-2 1-128 0,1 5-48 0,1 2 0 0,-2 5 144 0,0 3 32 0,3 5 0 0,-3 2 0 0,5 7 1024 0,-1-1 272 15,3 9 32-15,-3 2 0 0,1 4 432 0,1 1 96 31,1 3 0-31,0 1 16 0,2 1-112 0,-3-1-32 0,3 2 0 0,0-7 0 16,6 0-336-16,0-4-80 0,2-4-16 0,-1-11 0 31,-1-4-656-31,0-7-128 0,0-3-16 0,0-5-16 0,0-5-736 16,1-1-160-16,-3-5-32 0,-2 3-12736 0</inkml:trace>
  <inkml:trace contextRef="#ctx0" brushRef="#br0" timeOffset="23">26514 10456 3679 0,'-2'-12'160'0,"-1"3"32"0,3 7-192 0,0-2 0 0,3 8 0 0,-1-2 0 31,2 7 2432-31,0 1 448 0,7 7 96 0,4 15 16 16,4 11 1440-16,2 4 304 0,1 4 48 0,-3-2 16 15,0-5-2208-15,-2-3-432 0,-2-1-96 0,0-6-16 16,-5-6-1216-16,3-7-256 0,0 1-64 0,-2-10 0 16,-1 1-384-16,-3-6-128 0,-3-1 0 0,0-4-12080 15,-2-2-2496-15</inkml:trace>
  <inkml:trace contextRef="#ctx0" brushRef="#br0" timeOffset="24">26360 10825 25791 0,'-8'0'1152'0,"6"0"224"0,2 0-1104 0,0 0-272 16,2 0 0-16,0 0 0 0,2 0 2304 0,3 0 416 0,8 0 80 16,4-7 16-16,6 3-880 0,5-7-160 0,4 5-48 0,-2-5 0 15,4 3-1088-15,3-5-208 0,1 0-48 0,5-2-16 31,6-6-832-31,2-2-176 0</inkml:trace>
  <inkml:trace contextRef="#ctx0" brushRef="#br0" timeOffset="25">28388 10835 21183 0,'-4'-4'1888'0,"2"0"-1504"0,2 2-384 0,0-5 0 0,2 3 736 0,-2-2 80 0,-2-5 16 0,0-10 0 16,-1-13 1792-16,1-3 384 0,0-1 64 0,-2 4 0 15,0 2-1936-15,-3 7-400 0,-1 3-80 0,-5 5-16 16,2 7-144-16,-4 3-48 0,-4 7 0 0,0 2 0 16,-2 7-112-16,-1 4-16 0,-3 6-16 0,-1 0 0 15,1 11-304-15,-1-3 0 0,-1 8 0 0,3 1 0 16,3 2-384-16,2-4 0 0,2 9 16 0,4-1 0 15,4 3 368-15,3-5-176 0,4 7 176 0,2-4-128 16,6-5 128-16,1-8 144 0,3-5-16 0,3-3-128 16,2-12 336-16,4-5-32 0,2-7-16 0,3-7 0 0,1-6-64 0,3-13-16 15,4-6 0-15,-2-6 0 0,4-3-80 0,0-3 0 16,4-6-128-16,-6 1 192 0,0 7-192 0,-6 1 0 16,-1 0 0-16,-3 9 0 0,-3-2 0 0,-2 4 0 15,-4 7 0-15,-3 3 0 0,-1 8 0 0,-5 3 0 16,0 7 0-16,-2 4 0 0,-2 8 0 0,-2 9 0 15,0 4 0-15,0 11 0 0,-2 9 0 0,-3 1 0 16,5 3 128-16,0 4-128 0,2 4 144 0,2-4-16 16,-2-2 0-16,4 0 0 0,3 6-128 0,4 0 128 0,1-1-128 0,3 1 128 15,4-4 16-15,3 0 0 0,3-11 0 0,-1-4 0 16,1-6-16-16,1-7 0 0,-1-6 0 0,3-2 0 16,-2-3-128-16,-3-5 0 0,0-5 0 0,1-7 0 31,-1-3-720-31,1-7-128 0</inkml:trace>
  <inkml:trace contextRef="#ctx0" brushRef="#br0" timeOffset="26">29419 10261 5519 0,'-11'-3'496'0,"7"-3"-496"0,0 2 0 0,0-1 0 0,-1 3 992 0,3 0 96 0,0 0 32 0,-4-2 0 0,-3-3 1248 0,-2-3 256 0,1 3 64 0,-1-7 0 0,3 7 64 0,1-6 0 15,1 5 16-15,2 1 0 0,1 1-864 0,6 4-176 16,1 0-48-16,2 2 0 0,5 4-576 0,0 2-112 16,3 1-32-16,3 6 0 0,5-1-400 0,3 1-96 15,3 4-16-15,2-2 0 0,2 0-224 0,2 2-48 16,8-4-16-16,3 2 0 0,2 0-160 15,-2-3 0-15,0 1 144 0,-3-2-144 0,1-1 0 0,1 5 144 0,1-4-144 0,-2 4 0 16,-1 2 128-16,-5 0-128 0,-3-4 0 0,-7 6 0 16,-5-2 0-16,-7-4 0 0,-5 2 0 0,-3-3 0 15,-3 3 0-15,-6 0 0 0,-3-4 0 0,-3-3 0 16,-3 3 0-16,-4 2 0 0,-4 0 128 0,-2 1-128 16,-5 3 0-16,-3-4 0 0,-6 6 0 0,-1 1 0 15,0-1 0-15,-4 2 0 0,-5 7 0 0,-2-1 0 16,-2 3 256-16,-4 2-64 0,-3 4-16 0,3-4 0 15,4-2 128-15,7-4 16 0,3-5 16 0,7-8 0 16,7 2-80-16,3-5-32 0,5-6 0 0,2 3 0 0,3-5-224 0,1-2 0 16,2 0-192-16,3 0 192 31,4-2-704-31,2-5-16 0,4 3-16 0,3-6-17984 16</inkml:trace>
  <inkml:trace contextRef="#ctx0" brushRef="#br0" timeOffset="27">30752 10254 11055 0,'0'4'976'0,"0"-4"-784"0,2 3-192 0,-2-1 0 0,0-2 544 0,0 2 64 0,3 2 16 0,-1-4 0 0,0 0 1376 0,0 0 288 0,0 0 48 0,-2 0 16 15,0 0-688-15,0 0-128 0,6-36-16 0,-6 23-16 16,0 2-528-16,0-6-96 0,-2 2-32 0,-2 1 0 31,2 1-80-31,-4 2-32 0,1-2 0 0,-1 5 0 16,0 4-416-16,-5 1-96 0,-2 3-16 0,0 7 0 15,1 1-208-15,1 5-160 0,0-2 32 0,-2 6 0 16,1 6-192-16,-3 7-16 0,2 8-16 0,2 1 0 16,5 1 352-16,2 3-176 0,4-1 176 0,2-3-128 15,2-1 128-15,0-4 0 0,5 2 0 0,1-12 0 0,1 1 0 16,0-8 0-16,-1-6 0 0,3-5 0 0,-2-6 416 0,0-2 16 15,-1-9 0-15,1 1 0 0,-1-11 48 0,-1-1 16 16,0-1 0-16,-1-5 0 0,-2 3-48 0,1-3-16 16,-1 0 0-16,-2-4 0 0,1 0-304 0,-1 0-128 15,-2 5 0-15,2-3 128 0,-2 0-128 0,1 2-224 16,1 5 48-16,-2 2 16 16,2 2-384-16,-2 4-80 0,1 4-16 0,-3 7 0 0,4 4 384 0,0 2 64 0,0 6 0 0,1 5 16 31,-1 4-224-31,2 2-48 0,-2 1-16 0,3 9 0 0,1 3 464 0,1 7-144 0,4 5 144 0,2-7 0 15,-3 1 0-15,5-4 0 0,0-11 0 0,0-6 176 16,1-6-176-16,-1-7-224 0,2-6 48 0,-2-6 16 31,2-5-1216-31,-2-8-240 0</inkml:trace>
  <inkml:trace contextRef="#ctx0" brushRef="#br0" timeOffset="28">31125 9954 7359 0,'2'6'320'0,"0"1"80"0,0 1-400 0,1 3 0 0,-1-5 0 0,0 1 0 0,0 3 2064 0,2 7 336 0,3 15 64 0,3 11 16 0,1 6 176 0,0 0 32 15,-1 2 16-15,-1 0 0 0,1-6-896 0,-1-5-176 16,-3-4-32-16,3-4-16 0,-3-8-896 0,1-5-176 16,-1-2-48-16,0-9 0 0,-1-3-464 0,-1-8-208 15,2-1 16-15,-1-2 0 16,1-5-1360-16,0-6-272 0,3-2-48 0,-3 0-10784 0</inkml:trace>
  <inkml:trace contextRef="#ctx0" brushRef="#br0" timeOffset="29">31357 9877 7359 0,'0'0'320'0,"0"0"80"0,2 0-400 0,0 0 0 0,-2 2 0 0,3 3 0 16,-1 1 2112-16,2 5 352 0,2 8 64 0,3 9 16 15,-1 6 464-15,-1 8 112 0,-1-3 16 0,1 3 0 16,-3 3-1008-16,0-5-192 0,0 3-32 0,1-5-16 15,1-2-1152-15,0-2-224 0,3-2-64 0,-1 0 0 16,1-10-912-16,2-1-192 0,-1-4-48 0,1-9-14688 16</inkml:trace>
  <inkml:trace contextRef="#ctx0" brushRef="#br0" timeOffset="30">31911 10111 10127 0,'-9'11'448'0,"5"-7"96"0,2 5-544 0,0-1 0 0,0-1 0 0,2-3 0 16,0 5 1200-16,0 5 128 0,2 10 16 0,-2 6 16 16,4 8 880-16,0-6 192 0,3 2 16 0,-1-8 16 15,3-3-608-15,-1-12-112 0,1-1-16 0,1-3-16 16,-1-7-624-16,-1-2-128 0,3-3-32 15,-2-5 0-15,-1-5-400 0,1-2-80 0,-1 0 0 0,-1-9-16 16,-1 3-560-16,-4-1-128 0,0 1 0 0,-2-3-16 16,0 1-688-16,-4-1-144 0,2 5-32 0,-2 0 0 31,-1-3 320-31,-1 1 64 0,2 2 16 0,-3 3 0 16,5 4 16-16,0 3 0 0,2 5 0 0,0-1 0 0,4 5 320 0,1 4 64 15,-1 0 16-15,2 5 0 0,1 3 320 0,1 5 0 16,3 2 160-16,-1 2-160 0,5 5 1280 0,0-3 128 15,0-2 48-15,4 0 0 0,0-2-240 0,5-6-32 16,-3-4-16-16,1-7 0 0,-1-3-720 0,0-7-128 16,5-7-48-16,1-7 0 0,1-6-16 0,0-6-16 15,-1-4 0-15,1-7 0 0,-2-4 64 0,-3-2 16 0,-4-3 0 16,-4 1 0-16,-6 8-64 0,-5-2 0 0,-2-4 0 0,-6 2 0 16,-3 4-256-16,-1 2 0 0,-3 5 0 0,-4 4 0 15,3 8 0-15,-5 0 0 0,2 7-192 0,-2 6 192 16,2 7-208-16,2 6 48 0,4 6 16 0,3 2 0 15,2 9 320-15,2 0 64 0,2 8 16 0,2 9 0 16,2 7 48-16,2 10 16 0,3 6 0 0,2 15 0 16,-1 5-32-16,1 1 0 0,0-3 0 0,1 1 0 15,1 3 32-15,0 10 16 0,4 0 0 0,-2 7 0 16,2 0-192-16,-4 2-144 0,-5-13 192 0,-1 2-192 16,-5-4-624-16,-4-3-224 0,-3-3-48 0,-1-9-16 15,-3-15-320-15,-3-11-64 0,-1-1-16 0,0-18 0 0,0-4 1312 16,0-13 256-16,-4-4 48 0,3-10 16 0,-4-5 192 15,4-6 64-15,1-7 0 0,4-8 0 0,1-9-64 0,6-4-16 16,2 0 0-16,6-2 0 0,3-2-352 0,3-3-144 16,3 3 128-16,2 4-128 0,7 0 0 0,-1 2 0 15,1 3 0-15,-1 3 0 0,-2 9 0 0,1 5 0 16,-3 5 0-16,-2 3 0 0,-4 6-192 0,1 3-64 16,-1 3 0-16,0 1-16 15,0 4-1552-15,-5 4-304 0,-1 4-64 0,-3 1-12144 0</inkml:trace>
  <inkml:trace contextRef="#ctx0" brushRef="#br0" timeOffset="31">30492 11267 11055 0,'-14'-19'976'0,"5"9"-784"0,3-1-192 0,1 3 0 0,1 1 928 0,2 3 144 0,0 2 16 0,0-9 16 0,-3 0 704 0,-1-3 144 0,2 1 32 0,0 2 0 16,-1-2-448-16,3 9-96 0,2-4-16 0,-2 1 0 15,4 5-464-15,-2 0-80 0,0 4-32 0,0 0 0 16,0 5 32-16,0 1 0 0,-2 3 0 16,0-1 0-16,2-10-112 0,0 0 0 0,-2 49-16 0,2-29 0 0,-2 5-176 15,2-4-16-15,0 7-16 0,0 0 0 0,2 6-160 16,0 4-16-16,2 9-16 0,-4 2 0 0,2 2-208 0,-2 2-144 16,0 0 192-16,0-8-192 0,0-2 0 0,2-1 0 15,-2 3 0-15,5-11 0 0,-1-2 0 0,0-11 0 16,0-4 0-16,1-8 0 15,-1-3-320-15,0-6-80 0,0-6-16 0,1-5 0 16,-1 1-1104-16,-2-10-208 0,-2 8-64 0,-4-5-13376 0</inkml:trace>
  <inkml:trace contextRef="#ctx0" brushRef="#br0" timeOffset="32">30186 11540 12895 0,'4'-2'1152'0,"2"-5"-928"0,1 5-224 0,-3 0 0 15,0 0 1168-15,5-2 192 0,8-3 48 0,8-3 0 16,7-5 752-16,2 2 144 0,-2 2 48 0,-2 1 0 31,-2-1-1776-31,-3 1-368 0,-1-1-64 0,-1 0-16 16,-1-6-944-16,-3 2-192 0,-2-2-32 0,-2 0-9856 16</inkml:trace>
  <inkml:trace contextRef="#ctx0" brushRef="#br0" timeOffset="33">30584 11072 3679 0,'-6'-30'320'0,"4"19"-320"15,-1 3 0-15,3 6 0 0,0 2-256 0,0 0-112 16,3 0-16-16,-1 0-16 0,2 2 1984 0,2 8 400 16,3 7 64-16,-1 9 32 0,3 10 160 0,-3 9 48 15,3 4 0-15,0 6 0 0,-3 9-112 0,1-2-32 0,-3 2 0 0,1-9 0 16,-1-2-416-16,0-4-96 0,-1-11-16 0,-1-4 0 16,2-2-608-16,-1-6-128 0,1-7-32 0,-2-4 0 15,3-4-256-15,-3-11-48 0,4 0-16 0,-1-11 0 16,-1 0-96-16,3-6-32 0,1-4 0 0,-1-7 0 15,1 3-400-15,-1-5 0 0,0 0 0 0,-3 0 0 16,0 3-496-16,1-1-16 0,-3 3-16 16,0 1 0-16,3 1 16 0,-1 4 16 0,3-3 0 15,-1 5 0-15,1 2-208 0,-1 5-64 0,3 3 0 0,-1-1 0 16,-1 6-176-16,4-3-32 0,-3 5-16 0,3 7 0 16,0 1 384-16,0 7 80 0,2 9 16 0,2-1 0 0,2 7 1120 0,0 4 224 15,4-2 64-15,-1-2 0 0,1-3 208 0,1-1 48 16,-5-7 16-16,2-6 0 0,0-3-464 0,-4-5-112 15,3-7-16-15,-6-5 0 16,3-3-48-16,-2-3-16 0,0-9 0 0,2-3 0 0,2-7-128 0,-1-6-48 16,-1 4 0-16,-3-7 0 0,4 5-336 0,-8-2-128 15,-1 1 0-15,-3 8 0 16,-2-3-672-16,-4 4-128 0,-4 0-32 0,-2 11 0 16,-3 5 304-16,-1 3 48 0,-1 5 16 0,-2 4 0 0,2 4 864 0,-1 2 176 0,1 5 48 0,0 6 0 15,5-2 176-15,0 6 32 16,3 5 16-16,3 4 0 0,5-3 48 0,3 5 16 0,5-2 0 0,2 0 0 15,2-2-336-15,4-5-64 0,3-2 0 0,-1-8-16 16,1-2-592-16,-1-3-112 0,0-6-32 0,3 0-17440 16</inkml:trace>
  <inkml:trace contextRef="#ctx0" brushRef="#br0" timeOffset="34">31400 12313 7359 0,'4'-2'656'0,"-2"2"-528"0,0 0-128 0,0 0 0 0,1 4 800 0,1 2 128 0,4 5 32 0,5 2 0 16,4 12 1744-16,4 7 368 0,1 6 64 0,-3 5 0 15,0 2-496-15,-2 4-96 0,-2 2-32 0,-2 2 0 16,-3 0-976-16,-1-2-208 0,0 3-48 0,-3-3 0 0,2-2-704 16,-1-3-128-16,-1-9-48 0,-4-3 0 0,3-11-400 0,-5-8 0 15,-3-4-224-15,-1-7 80 16,2-4-1264-16,-6-4-240 0,-1-7-48 0,-2-6-16 16,-1-4-1088-16,-3-13-208 0,-4 0-64 0,-1-5-7472 0</inkml:trace>
  <inkml:trace contextRef="#ctx0" brushRef="#br0" timeOffset="35">31342 12119 9215 0,'5'-4'816'0,"-1"-3"-656"0,2 3-160 0,-4 4 0 16,0 0 768-16,5 4 112 0,1-4 16 0,7 0 16 16,9 0 1456-16,1 9 304 0,1 2 48 0,-3 1 16 15,1 5-768-15,-3 0-160 0,0-2-16 0,-2 4-16 16,1-2-624-16,-5 3-128 0,-1-3-32 0,-1-2 0 15,-4 4-672-15,-3-2-144 0,-4 2-32 0,-2-8 0 16,-4 6-144-16,-5-7 0 0,1 1 0 0,-5 2 128 16,-2 2 128-16,-2-5 32 0,-2 3 0 0,-2 2 0 0,2-4-288 0,-1-1 0 15,1 1 0-15,0-5 0 16,4 1-1552-16,2-7-224 0,3-3-32 0,1-3-16 16,5-2-1312-16,2-5-272 0</inkml:trace>
  <inkml:trace contextRef="#ctx0" brushRef="#br0" timeOffset="36">31615 12049 911 0,'6'-7'0'0,"-1"3"0"0,-1 4 0 16,0-4 0-16,0 4 1344 0,1 0 176 0,1 4 32 0,3-2 16 15,8 7 1456-15,2 1 304 0,2 7 48 0,0 5 16 16,-2 5-1120-16,-1-1-224 0,-6 2-32 0,-1-1-16 16,-3 1-432-16,1-7-96 0,-5 1 0 0,1-1-16 15,-1-6-560-15,-4-2-128 0,0-3 0 0,0-3-16 16,-2-5-80-16,0-4-16 0,-3-3 0 0,1-1 0 15,-2-5-64-15,-1-8-16 0,3 0 0 0,0-2 0 16,2-1-240-16,2-3-48 0,0 1-16 0,0-3 0 16,0-1-272-16,2-6 160 0,0 2-160 0,0 0 128 0,0 4-128 0,2-1-272 15,-2 5 64-15,3 3 16 16,-1 4-448-16,2 0-96 0,-1 0-16 0,1 4 0 16,3 5-528-16,-1-3-96 0,5 0-32 0,0 1-13248 0</inkml:trace>
  <inkml:trace contextRef="#ctx0" brushRef="#br0" timeOffset="37">32037 11787 2751 0,'0'0'256'0,"0"0"-256"0,2 2 0 0,-2 2 0 15,2-2 1760-15,-2 3 304 0,2-1 64 0,2 7 16 16,3 1 416-16,3 10 96 0,1 1 16 0,-2 3 0 16,1-1-1232-16,1-1-240 0,-3 1-48 0,1-1-16 15,-3-3-912-15,-2 0-224 0,1-6 0 0,-1 0-10704 16</inkml:trace>
  <inkml:trace contextRef="#ctx0" brushRef="#br0" timeOffset="38">32005 11625 8287 0,'-11'-4'368'0,"7"2"80"0,0-3-448 0,-1 3 0 0,3 0 0 0,2 2 0 0,0 0 704 0,0 0 64 16,2-2 16-16,0 2 0 15,5-4-1008-15,-7 4-208 0,0 0-32 0,36 4-16 0,-17-4 480 0,2 0 0 16,1 2 208-16</inkml:trace>
  <inkml:trace contextRef="#ctx0" brushRef="#br0" timeOffset="39">32241 11695 911 0,'9'11'0'0,"-5"-7"0"0,0 5 0 0,0-3 0 15,-1 3 1024-15,-1-5 128 0,0 2 32 0,2 7 0 16,2 8 1664-16,3 5 336 0,2 4 64 0,-5 0 16 31,3 2-528-31,-3-3-112 0,0 1 0 0,-1-4-16 16,-1-3-1136-16,-2-6-208 0,2 0-48 0,-2-6-16 15,0-7-592-15,1 2-112 0,-3-6-32 0,2-6 0 16,-2 4-464-16,2-7-128 0,-2-6-16 0,0-6 0 16,0-4-720-16,2-5-144 0,-2 0-16 0,0 0-16 15,2-6-160-15,-2-2-16 0,2-1-16 0,3 1 0 16,-1 0 208-16,2 4 64 0,3 2 0 0,-1 4 0 15,1 3 272-15,1 3 64 0,3 9 16 0,0-1 0 16,0 5-448-16,2 5-96 0,-3 4 0 0,1 2-16 0,-2 2 912 0,-1 7 256 16,3 6 0-16,0 4-128 0,-2 3 704 0,-1 3 128 15,3 3 48-15,0 2 0 0,-2 2 144 0,-1-6 16 16,1 4 16-16,0-7 0 0,-3 1-64 0,1-3-16 0,-1 1 0 16,-2-7 0-16,1-2-176 0,-1-3-32 0,-2-5-16 0,1-3 0 15,-3 0-208-15,0-4-32 0,0 0-16 0,-2-4 0 16,0-2 240-16,-2-1 48 0,2-3 16 0,0-1 0 15,0 0-304-15,-2-10-64 0,2 0-16 0,-2-7 0 16,2 0-64-16,2-8-16 0,0 2 0 0,0-4 0 16,2 2-208-16,1-1-288 0,1 1 64 0,0 4 16 31,1 2-1120-31,-1 5-208 0,-2 8-64 0,3 0 0 0,1 8 496 0,-1 7 80 0,-1 2 32 0,1 7 0 16,-1-1 992-16,5 5 256 0,-1 3 32 0,1 4 0 15,4 3 624-15,-2 2 128 0,-1 5 32 0,1-3 0 16,0 1-176-16,2 0-48 0,-2 1 0 0,-1-1 0 15,1-5 128-15,-2-4 32 0,2-2 0 0,-3-4 0 0,5-9-192 16,0-2-48-16,0-7 0 0,0 1 0 0,2-9-80 0,-2-2-32 16,0-4 0-16,0-1 0 0,-3 1-400 0,1-2-64 15,-2-1-32-15,-3 1 0 0,-1 4-160 0,-3-7 0 16,-2 3 0-16,0-3 0 0,-4 3 0 0,0-7 0 16,-2 5 0-16,2-1-176 0,-3-2 176 0,1 3-160 15,0-3 160-15,0 0-160 16,-1 3-592-16,-1 6-112 0,2-3-32 0,-3 12 0 15,3-1-1344-15,-2 11-256 0,1 2-64 0,-1 7-16 16,2 6 1360-16,-3 8 288 0,3 0 48 0,2 7 16 0,0 9 1408 0,4-1 288 0,0 0 48 0,2 1 16 16,3-1 192-16,3-4 32 0,1-2 16 0,0-9 0 15,1-4-192-15,3-6-48 0,2-4 0 0,3-9 0 16,1-9-256-16,0-4-48 0,5-6-16 0,-1 0 0 16,-1-9-192-16,-1 3-32 0,1-3-16 0,-3 1 0 31,0-7-912-31,-2 2-176 0,-2 0-32 0,-2 0-16 0,0 4-176 0,-6-4-48 0,-1 0 0 0,-1 2 0 15,-3 1 720-15,-2-1 144 0,-4 2 32 0,0 0 0 0,-2 3 128 16,-5 1 0-16,3 5 0 0,-1 2 0 0,1 4 128 0,-1 5-128 16,3 4 128-16,0 2-128 0,2 2 416 0,2 4 16 15,2 2 0-15,2 5 0 16,0 6 512-16,5 0 96 0,4 8 32 0,2 5 0 0,0 6-160 0,2-1-16 16,0 3-16-16,-2 0 0 0,4 0-256 0,-2-1-48 15,0 1-16-15,-2-6 0 0,-2 2-304 0,-3-2-48 16,-1 4-16-16,-3-6 0 0,-2-2-192 0,-2-3 0 15,1-6 0-15,-6 0 0 0,-1 3 0 0,-2-12 144 0,-1 7-144 16,1-10 128-16,-2 1-128 0,-3-1 192 0,0-5-192 0,1-2 192 16,1-2-192-16,1-5 128 0,-1 3-128 0,3-7 128 31,1-3-128-31,1-4 0 0,4 1 0 0,0-4 128 16,0 4-432-1,4-4-80-15,1 4-32 0,1 0 0 0,0 2-784 0,3 0-144 0,2 2-48 0,1-6 0 0,8 0-976 0,3-2-208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0T23:18:10.81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24791 15097 2751 0,'0'-2'256'0,"0"0"-256"0,0 0 0 0,-3 2 0 0,3 0 864 0,0 0 128 0,0-4 32 0,-2-1 0 16,0 3 816-16,2-6 160 0,-2 1 48 0,2 1 0 16,0-2-416-16,0-1-80 0,2 0-16 0,-2 1 0 15,2-1 304-15,-2 3 48 0,2-5 16 0,-2 5 0 0,3 0-352 16,-3 1-64-16,0-1-16 0,0 6 0 0,0 0-704 0,0 0-160 15,0 2-32-15,4 2 0 0,0-1-256 0,0 1-64 16,3 2-16-16,-1 1 0 0,3-3-240 0,1 2 144 16,1 3-144-16,2-7 128 15,0 6-128-15,4-3 0 0,0 1 0 0,4-6 128 0,4 2-128 0,1-2 0 16,4 2 0-16,-2-2 128 16,1 0-128-16,-3 0 0 0,-1 0 0 0,-1 2 0 0,-3 1 0 0,0-1 0 0,3 0 128 0,-3-2-128 15,1 4 0-15,-1-4 0 0,2 0 0 0,1-4 0 16,-3 4 0-16,2 0 0 0,1 0 0 0,-1 0 0 31,1 0 0-31,-1 4 0 0,1-4 0 0,1 0 0 0,-4 0 0 0,3 2 0 0,-3 0 0 0,0 5 0 16,1-7 0-16,1 2 0 15,-4-2 0-15,0 0 0 0,1 0 0 0,-3-2 0 0,2 2 0 16,0-5 0-16,-2 3 320 0,2 0 0 0,-2 0-16 0,0 2 0 16,-2-4-112-16,0 4-32 0,0 0 0 0,-2 0 0 15,0 4-160-15,-3-4 0 0,3 2 0 0,-2 0 128 16,-1 0 0-16,1 3-128 0,0-5 192 0,-1 2-64 15,1 0-128-15,2 0 128 0,-3-2-128 0,3 0 128 16,0 0-128-16,0 0 128 16,-1 0-128-16,3 0 128 0,-2-2-128 0,2 0 0 0,-2 0 0 0,2 2 0 0,-2 0 0 0,1-5 0 15,4 5 0-15,-4 0 0 0,3 0 0 0,1 0 0 16,-1 0 0-16,0 0 0 0,0 0 0 0,2 0 0 16,-2 0 0-16,2 5 0 0,-2-5 0 0,0 0 0 15,2-5 0-15,-2 5 0 0,0-2 192 0,0-2 16 16,3 4 0-16,-3-6 0 15,2 1 112-15,-2 1 0 0,2 2 16 0,-2-2 0 0,0 2-80 0,0 2-32 0,0 0 0 0,0 0 0 32,0 0-224-32,0 0 0 0,2 0 0 0,1 0 0 15,-1 0 0-15,0 2 0 0,0-2 0 0,0 0 0 16,0 0 0-16,1 4 0 0,-3-4 0 0,0 0 0 16,0 0 0-16,0 0 0 0,0 0 0 0,-2 2 0 15,0-2 0-15,0 2 128 0,2-2-128 0,0 0 0 16,-2 0 0-16,2 2 128 0,2-2-128 0,-2 0 0 15,0 0 0-15,0 0 0 0,0-2 0 0,0 0 0 16,-2 2 0-16,2-2 0 0,0 2 0 0,-2 0 0 16,2-4 0-16,0 4 0 0,-2 0 128 0,-2 0-128 15,1 4 0-15,-1-4 0 0,0 2 128 0,2 0-128 0,0-2 0 0,0 0 0 16,0 0 0-16,2-2 0 0,2 0 0 16,-2 2 0-16,0 0 0 0,0-4 0 0,0 8 0 15,0-4 0-15,2 0 0 0,-2 0 0 0,0 4 0 0,3-2 0 16,-3-2 0-16,2 3 0 0,-2-3 0 0,0 2 0 15,2 0 0-15,0-2 0 0,0 0 0 0,3 0 0 16,-1-2 0-16,-2 0 0 0,2-3 0 0,1 1 128 16,-3 0-128-16,0-3 0 0,0 3 0 0,-2 0 144 0,0 2-144 15,0-5 128-15,-2 5 16 0,-2 2 0 0,2-2 0 0,0 2 0 16,0 0-144-16,-3 2 0 0,3-2 0 0,0 0 0 16,0 0 0-16,2 0 0 0,-2 0 0 0,0 0 0 15,0-2 0-15,0 2 0 0,0-4 0 0,-2 2 0 16,2 0 192-16,-5-1-64 0,3 1 0 0,0-2 0 15,-1 4 32-15,-1-4 0 0,2 2 0 0,0 2 0 16,-1 0-160-16,1-2 0 0,0 2 0 0,2-3 128 16,0 3-128-16,0 0 0 0,2 0 0 0,-2 0 0 15,2 0 0-15,0 0 128 0,0 0-128 0,-2 0 128 16,0 0-128-16,-5 0 0 0,3 0 0 0,-2 3 0 16,-1-1 0-16,1 4 0 0,0-6 0 0,1 4 128 0,-1 1-128 0,4 3 0 15,-2-6 144-15,2 2-144 0,-3 1 0 0,3-1 0 16,-2-2 0-16,0 2 128 15,0-4-128-15,0 0 0 0,-1 2 0 0,1-2 0 0,0 0 0 0,0 0 176 16,-3 3-176-16,1-1 192 0,0 2-192 0,-3-4 128 16,3 2-128-16,-1 0 128 0,1 0 0 0,0-2 0 15,-1 3 0-15,1-1 0 0,0-2 0 0,-1 0-128 16,3 0 192-16,-2 0-64 0,-1 0-128 0,1-2 0 16,0 2 0-16,1-3 0 0,-1 1 176 0,2 2-48 0,-2-2-128 15,-1 0 192-15,1 2-192 0,2 0 0 0,-3-4 0 0,3 4 0 16,-4-2 0-16,1 2 0 0,-1 0 0 0,1 0 0 15,-3 2 0-15,1 2 0 0,3-4 0 0,-3 2 0 16,3 0 0-16,0 0 0 0,-1 1 0 0,1-1 0 16,0-2 0-16,-1 2 0 0,1-2 0 0,2 4 0 15,-3-4 0-15,1 0 0 0,2 2 0 0,-2 0 0 16,-3 0 0-16,1-2 0 0,-1 5 0 0,-2-5 0 16,-3 0 0-16,-1 0 0 0,0 0 0 0,0 0 0 15,0 0 0-15,-2 0 0 0,2 0 0 0,0 0 0 16,1 0 0-16,1 2 0 0,-2 0 0 0,0 0 0 0,-2-2 0 0,0 0 0 15,0 0 0-15,0 0 0 0,0 0 128 0,0 0 16 16,0 0 16-16,2 34 0 16,-4-30-160-16,0 3 128 0,0-3-128 0,0 0 128 15,0-4-128-15,2 2 0 0,-3 1 0 0,3-3 0 0,-2-3 0 0,2 1-192 16,0 2 32-16,0 0 16 16,0 0-576-16,0 0-112 0,0 0-32 0,15-36 0 15,-11 30-480-15,1-1-80 0,-1 3-32 0,0 2-16032 0</inkml:trace>
  <inkml:trace contextRef="#ctx0" brushRef="#br0" timeOffset="860.51">29121 15206 11967 0,'0'-4'1072'0,"0"-1"-864"0,0 3-208 0,0 2 0 0,0 0 1152 0,0 0 176 15,0-4 32-15,0 2 16 0,2-7 512 0,0 1 96 16,0 4 32-16,0-1 0 0,3 3-592 0,-1 2-112 16,2 0-32-16,1 2 0 0,-1 3-384 0,5-1-64 15,-1 2-32-15,1 1 0 16,4-1-160-16,0 0-16 0,2 3-16 0,0 2 0 0,2-7 16 0,2 2 0 15,1-4 0-15,1-2 0 0,0 0-48 0,1-2 0 16,-1-4 0-16,-1-3 0 0,1 3-144 0,-4-3-48 0,0 1 0 0,-2-3 0 16,-2 1-384-16,0 1 0 0,-2-2 0 0,0 3 0 15,-3-3 0-15,1 1 0 0,-2 1 0 0,-3-2 0 32,0 3-480-32,-1 2-176 0,-1 1-48 0,-2 1 0 0,0 0-1376 15,-4 2-288-15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1T21:19:36.41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20923 953 16575 0,'0'0'1472'0,"-3"0"-1168"0,3 4-304 0,0-4 0 0,0 2 1984 0,0 3 352 0,3 5 64 0,-1 1 16 15,0 10-528-15,4 7-96 0,1 10-32 0,-1 11 0 16,3 0-544-16,-1 4-128 0,-2 3 0 0,1 3-16 16,-5 1-304-16,0 2-48 0,-2 2-16 0,0 8 0 15,-2 13-432-15,0 7-80 0,-2 1-32 0,4-5 0 16,-5-10-160-16,5-16 0 0,0-11 0 0,0-15-176 15,0-8 176-15,2-15 0 0,1-5 0 0,-3-6-128 16,0-4-16-16,2-6 0 0,-2-3 0 0,0-6 0 16,0-4-1328-16,-2-7-272 0,4-4-48 15,0 0-13184-15</inkml:trace>
  <inkml:trace contextRef="#ctx0" brushRef="#br0" timeOffset="1">20793 821 8287 0,'-9'-19'736'0,"7"6"-592"0,0 2-144 0,2-1 0 16,2 3 976-16,0 3 176 0,2-5 16 0,7-6 16 15,4-11 2400-15,8-4 464 0,9-6 112 0,2-2 0 16,3 10-1920-16,-3 4-400 0,4 5-80 0,5 8-16 15,-1 3-976-15,-1 5-192 0,1 8-32 0,-5 9-16 16,-1 1-336-16,-2 8-192 0,-4 5 192 0,-5 6-192 0,-1 6 176 0,-7 0-176 16,-7 1 160-16,-1 1-160 0,-5 7 0 0,-6 2 0 15,-4 0 0-15,-7 0 0 0,-6-6-192 0,-7 1 32 16,-6-8 0-16,-6-1 0 0,-5-6 160 0,-2-7 0 16,-4-5 0-16,3-9-128 0,-1-4 128 0,4-6 0 15,5-4 160-15,10-5-160 0,9-2 0 0,6-4 128 16,9-2-128-16,6-4 0 15,9-3-1088-15,6 3-272 0,2-1-48 0,2 5-16 0</inkml:trace>
  <inkml:trace contextRef="#ctx0" brushRef="#br0" timeOffset="2">21734 1068 13823 0,'-4'-9'1216'0,"2"5"-960"0,4 0-256 0,0 0 0 0,0 2 752 0,2-3 96 15,3 3 32-15,3-2 0 0,12-5 2208 0,5 1 448 16,12-7 96-16,8 4 16 0,2-4-1584 0,6 7-304 15,5-3-64-15,-3 1-16 0,1 1-736 0,-3 7-160 16,-4-4-16-16,-4 3-16 0,-2 1-560 0,-3-2-192 16,1 4 144-16,-5 0-144 15,-6 0-832-15,-2 0-256 0,-7 0-64 0,-1 0 0 16,-5 4-1472-16,-4-8-320 0,-3 4-48 0,-3-2-9536 0</inkml:trace>
  <inkml:trace contextRef="#ctx0" brushRef="#br0" timeOffset="3">22350 691 4607 0,'4'-10'400'0,"-2"3"-400"0,4 1 0 0,-1 1 0 16,1 1 1392-16,-2 2 192 0,5-2 32 0,4 0 16 15,8-3 1760-15,9-1 368 0,6-1 64 0,2 1 16 16,3-1-1120-16,1 5-224 0,1 0-32 0,-3 1-16 16,-1 3-1056-16,-3 3-224 15,0 3-32-15,-4 3-16 0,-4 1-704 0,-3 1-144 0,-3 6-16 0,-5 4-16 16,-2-2-240-16,-7 7 0 0,-1 2-144 0,-7 3 144 0,-5 1 0 15,-3 9 0-15,-7 1 0 0,-4 5 0 16,-3 2 0-16,-3-2 256 0,-1 0-48 0,-1-9-16 16,1 3-192-16,7-9 128 0,0-7-128 0,4-10 0 15,2-2 176-15,4-5-176 0,5-3 192 0,0-3-11696 16,4-2-2320-16</inkml:trace>
  <inkml:trace contextRef="#ctx0" brushRef="#br0" timeOffset="4">23787 812 11967 0,'-2'9'528'0,"2"-9"112"0,2 6-512 0,-2-6-128 0,-2 0 0 0,2 0 0 0,0 0 1152 0,0 0 192 0,0-4 32 0,2 2 16 0,0-7 336 0,-2 9 64 0,0 0 0 0,0 0 16 15,15-46-336-15,-10 31-64 16,-1 0 0-16,0 2-16 16,0-4-416-16,1 2-80 0,-3-2 0 0,-2 0-16 0,2 2-352 0,-4-2-64 0,-2 7-16 0,-3-8 0 31,1 8-128-31,-3-1-16 0,-1 5-16 0,-3 2 0 15,-2 4 64-15,-4 0 16 0,-3 4 0 0,-3 4 0 16,-3 7-368-16,-4 7 0 0,0 1 0 0,0 7 0 16,3 4 0-16,1-2 0 0,4 2 0 0,3 4 0 15,4 5 0-15,2-1 0 0,2 5 0 0,7 2 0 0,6-6 0 0,9-7 0 16,5-2 0-16,8-9-128 0,8-5 128 0,6-10 0 16,4-5 0-16,7-10 0 0,-2 3 208 0,0-9 32 15,1-6 0-15,3-4 0 0,3 0 16 0,-6-7 0 16,1 1 0-16,-6-1 0 0,-5 2-256 0,-4 1 0 15,-2 1 0-15,-3-3 0 0,-3 5 0 0,-7 5 0 16,-2-2 0-16,-2 6 0 0,-5 3 0 0,-2 3 0 16,-1 3 128-16,-3 2-128 0,-2 4 0 0,0 4 176 0,-2 5-176 15,-3 4 160-15,1 6 32 0,0 7 0 0,-2 4 0 16,-1 6 0-16,1 7-48 0,-5 8 0 0,0 13 0 16,-1-2 0-16,1 4-16 0,0-4-128 15,3-4 192-15,4-1-64 0,1 1-128 0,6-9 160 0,1-8-160 16,7-7 160-16,10-2-160 0,4-11 0 0,7-4 0 0,2-6 0 15,7-4-208-15,-1-7 16 0,1 2 16 0,1-8-17184 16</inkml:trace>
  <inkml:trace contextRef="#ctx0" brushRef="#br0" timeOffset="5">25489 804 911 0,'-10'-11'0'0,"3"7"0"0,3-2 0 0,2 1 0 0,2 5 2896 0,0 0 496 0,0-4 112 0,2 2 16 0,2-4 256 0,7-3 48 0,4-1 16 0,2-1 0 0,6-2-1024 0,5 2-192 16,4-6-32-16,6 3-16 0,3-4-1312 0,5-1-272 16,3 2-48-16,0-2-16 0,0 4-544 0,0-2-96 15,-2 0-32-15,-2 2 0 16,-5 2-256-16,-3 1 0 0,-1 3 0 0,-4 5 0 15,-4-2-272-15,-7 6-112 0,-4 2-32 0,-6 2 0 16,-5 2-2256-16,-4 1-448 0,-4 3-80 0,-7 5-11104 16</inkml:trace>
  <inkml:trace contextRef="#ctx0" brushRef="#br0" timeOffset="6">25453 953 9215 0,'2'-6'400'0,"0"1"96"15,5 1-496-15,-1 2 0 0,0-2 0 0,-1 2 0 16,1-1 2272-16,7 1 352 0,6-8 80 0,9 3 16 16,8-8 1152-16,4 5 224 0,5-3 64 0,0 2 0 0,2 3-2656 0,0-3-528 15,-3 5-96-15,-1-1-32 16,-1-3-624-16,-1 3-224 0,-3 1 144 0,-2 2-144 31,-6 4-768-31,-4-5-224 0,-1 3-48 0,-5 2-9376 16,-5 7-1872-16</inkml:trace>
  <inkml:trace contextRef="#ctx0" brushRef="#br0" timeOffset="7">25589 1170 19807 0,'-23'11'432'0,"8"-7"80"0,4 2 32 0,7-6 32 0,4 3-576 0,0-3 0 0,0 0 0 0,4 2 0 15,3 0 3072-15,8-4 512 0,8 0 112 0,9-5 16 16,6-3-1344-16,7-3-256 0,0 2-48 0,-3 0-16 15,1 1-1408-15,-7 1-272 0,0 7-64 0,-6 4-12496 16,0 3-2496-16</inkml:trace>
  <inkml:trace contextRef="#ctx0" brushRef="#br0" timeOffset="8">26782 927 15663 0,'9'-2'1392'0,"-3"2"-1120"0,0-4-272 0,-1 4 0 0,1-2 2480 0,3 2 432 16,5-6 96-16,8 1 0 0,10-5 80 0,4-1 16 16,7 0 0-16,-3-4 0 0,3 3-1840 0,-5-3-368 0,0 2-80 0,-2-2-16 15,-1 2-432-15,-1 1-96 0,-7-1-16 0,-3 6 0 16,-3-3-256-16,-4 6 160 0,4-1-160 0,-4 3 128 15,3 6-128-15,-8 3 0 0,1 3 0 0,-4 1 0 16,-5 6 0-16,0 4-176 0,-6 7 176 0,0 4-128 16,-2-4-32-16,-1-1 0 0,-1 1 0 0,0 4 0 15,1-4-64-15,3-1-16 0,2-1 0 0,2-9 0 16,3 4-1136-16,1-8-224 0</inkml:trace>
  <inkml:trace contextRef="#ctx0" brushRef="#br0" timeOffset="9">28407 815 10127 0,'0'-5'896'15,"-2"-3"-704"-15,0 6-192 0,0-5 0 0,0 5 912 0,-3 0 160 16,1-4 16-16,-4-5 16 0,-7 0 1472 0,-2-3 304 15,-2 3 48-15,-3 4 16 0,-1 1-1984 0,2 6-400 0,-3 2-80 16,1 7-16-16,-1 4-224 0,-1 1-48 0,1 6-16 16,1 3 0-16,-1 5-48 0,3 4-128 0,2 2 192 0,6-5-64 15,2 8 192-15,3-5 16 0,4-3 16 0,4-3 0 16,4-3-64-16,4-3-16 0,5-10 0 0,4-3 0 31,5-5 624-31,3-7 128 0,3-3 32 0,0-3 0 0,-1-2-288 0,1-4-48 0,2 3-16 0,2-6 0 16,-3 3-528-16,-1 0-176 0,-4 5 0 0,-3 1 0 15,-4 5 192-15,-4 1-192 16,2 1 192-16,-5 4-192 0,3 4 0 0,-2-4 0 16,-1 11 0-16,1-3 0 0,-2 12 176 0,-1-3-176 15,3 6 160-15,-3 3-160 0,-1 6 288 0,-1 6-32 0,-2 4-16 0,-2 3 0 16,1-7 80-16,-6 5 32 0,-1 2 0 0,0 4 0 16,-3 0-96-16,-1 4-32 0,-1-2 0 0,1 4 0 15,4-1-224-15,-1-5 176 0,5-3-176 0,5-1 160 16,3-9-160-16,9-2 0 0,5-6 0 0,5-13 0 15,7-4 0-15,3-9 0 0,1-4 0 0,0-7 0 16,1-2-256-16,-1-4-96 0,-2-2-16 0,-2 0-17040 16</inkml:trace>
  <inkml:trace contextRef="#ctx0" brushRef="#br0" timeOffset="10">29332 989 20495 0,'-5'-8'448'0,"3"1"80"0,4 3 32 0,0 2 32 0,3 2-464 0,-1 0-128 0,2-4 0 0,3-1 0 0,10 3 3392 0,5-6 640 0,5-1 144 0,5 1 32 0,3 1-2320 0,-1 1-464 16,0-5-80-16,-2 5-32 0,2 2-944 0,1-5-192 16,1 3-48-16,-2-1 0 0,0-3-128 0,-2-1 0 15,-4 5-192-15,-4-3 192 16,-3 1-1152-16,-4 3-128 0,-6-1 0 0,-2 0-15424 0</inkml:trace>
  <inkml:trace contextRef="#ctx0" brushRef="#br0" timeOffset="11">29770 621 20271 0,'-2'4'896'0,"2"-4"192"0,2 0-880 0,3 0-208 0,-1 2 0 0,0 3 0 15,3-5 1728-15,3 2 288 0,5 6 64 0,6-4 16 16,5 7 784-16,4 6 144 0,-3-4 48 0,1 4 0 15,0 4-1888-15,-3 1-368 0,-3-1-80 0,-3 4-16 16,2 3-432-16,-6 4-96 0,-2-4 0 0,-7-1-16 0,-1 1-176 0,-1-7 128 16,-4 7-128-16,0-7 128 0,-4 3-128 0,-1 1 0 15,1-6 0-15,-5 3 0 0,3-3 0 0,-2-2-144 16,-1-2 0-16,5-5-12336 16,0-1-2448-16</inkml:trace>
  <inkml:trace contextRef="#ctx0" brushRef="#br0" timeOffset="12">30595 838 24879 0,'-13'-11'1088'0,"7"7"256"0,1 2-1088 0,3-4-256 0,0 6 0 0,2-3 0 0,0 3 1936 0,2-2 336 0,0 2 64 0,3-4 16 16,1 0-192-16,5 2-48 0,6-3 0 0,2 1 0 16,6 2-1376-16,5-2-288 0,2 2-48 0,4 2-16 0,5-2-96 15,-1-1-32-15,3 6 0 0,-1-3 0 0,-3 2-256 0,-3 4 160 16,0-4-160-16,0 7 128 0,-4-7-128 0,-2 6 0 16,2-1 0-16,-2-1 0 0,-2 3 0 0,-3-1 0 15,3 1 0-15,-5-3 0 0,-4 0 0 0,-2 3 0 0,-2 2-128 0,-4-1 128 16,-2 1-240-16,-3 2 32 0,-4 4 0 0,-2 0 0 15,-4 2 208-15,-3-2 0 0,-1 0-160 0,-1 0 160 16,-1 2-240-16,1 0 32 0,1-4 0 0,1-2 0 16,1 0-496-1,4 2-80-15,2 0-32 0,4 2-16848 0</inkml:trace>
  <inkml:trace contextRef="#ctx0" brushRef="#br0" timeOffset="13">31790 947 911 0,'0'2'0'0,"0"2"0"15,0 2 0-15,0 3 0 0,2-3 2176 0,-2 1 368 16,4 8 64-16,-2 2 16 16,0 15 1040-16,5 17 224 0,-1 10 32 0,3 3 16 15,-3 2-1344-15,0-5-272 0,-1 7-48 0,-1-2-16 0,-2 2-912 0,-2 0-176 16,-2 4-32-16,-2 1-16 0,1-5-672 0,-1-7-128 15,0-3-16-15,0-7-16 0,2-7-288 0,-1-10 0 16,6-8 0-16,-3-12 0 0,2-7-192 0,0-5-32 0,0-5-16 0,0-1-10768 16,0-7-2176-16</inkml:trace>
  <inkml:trace contextRef="#ctx0" brushRef="#br0" timeOffset="14">31783 653 18431 0,'-4'-7'816'0,"4"5"160"0,2 0-784 0,0 2-192 16,2-4 0-16,1 4 0 0,3 4 2176 0,5-4 384 16,8 0 64-16,13 2 32 0,11 7-576 0,6-5-112 15,7 5-32-15,-5 1 0 0,0 5-768 0,-6 2-144 16,-6 4-48-16,-5 3 0 0,-2 6-592 0,-9 8-112 15,-5 2-16-15,-8 7-16 0,-10 2-496 0,-8 0-112 16,-11 4-16-16,-9-1 0 16,-8-3-272-16,-6-5-64 0,-3-5-16 0,-1-10 0 0,1-1 432 0,0-11 96 0,3-6 16 0,2-9 0 15,8 0 192-15,2-6 0 0,7-7 0 0,4 0-15424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1T21:20:27.56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17749 7303 8287 0,'-9'0'736'0,"5"0"-592"0,0 0-144 0,2 0 0 0,0 0-192 0,0 0-80 0,-1 0-16 0,1 0 0 0,0 0 1712 0,-2 0 352 16,2-4 64-16,0 2 16 0,4-2 32 0,4-3 16 15,3 1 0-15,1-2 0 16,5 1 144-16,2-3 16 0,5-1 16 0,-1-4 0 0,4 2-416 0,-1 3-96 15,-1-5-16-15,-1 2 0 0,1 4-576 0,-2-1-112 16,1 3-32-16,-1 1 0 16,2-7-464-16,3 3-112 0,-1-1 0 0,3-2-16 15,4 5-240-15,-4-3 144 0,-1 5-144 0,-1 3 128 16,2 3-128-16,-3 0 0 0,-1 5 0 0,-1 1 0 0,1 3 192 0,-5 3 0 0,-2 3 0 0,-2 9 0 16,-3 1 32-16,-1 7 16 0,-2 0 0 0,-1-4 0 15,1-1-240-15,-1-3 0 0,1 4 0 0,4-3 0 16,4-4 0-16,0 1 0 15,4-5 0-15,-2 0 0 16,-2-7 0-16,7-3 0 0,3-3 0 0,7-2 0 0,2-4 0 0,5-6 176 0,4-3-176 0,4-4 160 16,2-4 48-16,2-2 16 0,0-3 0 0,3-4 0 15,3-4-224-15,-1-2 0 0,1-4 128 0,-1 2-128 32,-5 2 192-32,-2 2-16 0,0 4 0 0,1-2 0 15,1 3-176-15,0 3 0 0,2-1-160 0,-3 6 160 16,-3 6 0-16,-3 6 0 0,-3 7 0 0,-5 7 0 0,-6 1 0 0,-2 9 0 15,0 7-128-15,-4 6 128 0,-3-1 0 0,0 3 0 16,1-2 0-16,-1 0 0 0,1-4 0 0,-1-3 128 16,1 2 0-16,1-5-128 0,1-1 208 0,1-2-64 15,-1-4-16-15,2-3 0 0,-1-1-128 0,3-7 0 16,6-2-160-16,0-2 160 0,7-9 0 0,2 3 0 16,2-5 0-16,2-2 160 0,2-2-160 0,0-4 160 15,0-3-160-15,-4-3 160 0,2-1-160 0,-2 0 0 0,-3 5 0 0,-5 4 0 16,-3-1 0-16,0 1 0 0,7 0 0 0,-1 0 0 15,-3 4 0-15,3-2 0 0,5 0 0 0,-2 6 0 16,0 7 0-16,-5-2-192 0,1 6 64 0,-5 2 128 16,-6 4-128-16,-3 3 128 0,1 1 0 0,0 7 0 15,-7 0 0-15,0 3 0 0,-4 3 0 0,0 3 0 16,0-1 0-16,-2 1 0 0,5-1 0 0,-1 3 0 16,4-7 0-16,1 0 0 0,3-1 0 0,1-5 128 15,0-3-128-15,1-1 0 0,3-3 0 0,5-1 0 16,1-3 0-16,2-2 0 0,1-2 0 0,-1 0 0 15,-1 0 0-15,1 0 0 0,-2 4 0 0,1-1 0 16,1 1 0-16,-4 0 0 0,3 3 0 0,-3-3 0 0,2 0 0 0,-1-4 0 16,-1-2 0-16,0-4 0 0,2-1 0 0,5-10 0 15,2 0 0-15,4-4 0 0,2-1 0 0,0 1 0 16,-2 2 0-16,-2 2 0 0,-3 6 0 0,-1 3 0 16,-2 6 0-16,-5 6 0 0,-2 2 0 0,-2 7 0 15,-2 6-192-15,-3 3 192 0,-3-1 0 0,1 0 0 16,3 0 0-16,-2-4 0 0,-1-2 0 0,1-2 0 0,1-2 0 0,3-9 0 15,-4 0 0-15,1-4 0 0,3 0 0 0,-2-9 0 16,0 5 0-16,-1-5 0 0,-1 0 0 0,-1-3 0 16,1 3 0-16,-3 0-256 0,-1 5 64 0,-3 4 16 31,-4 4-944-31,-2 4-192 0</inkml:trace>
  <inkml:trace contextRef="#ctx0" brushRef="#br0" timeOffset="1">24077 4576 15663 0,'-11'-8'1392'0,"-1"6"-1120"0,3-3-272 0,1 3 0 0,-1 0 0 0,-4 0-256 16,-10-9 64-16,-20-6 0 0,-4 0 1856 0,-6-2 384 16,-4-2 80-16,1 0 16 15,3 1-768-15,0-5-160 0,-3 4-16 0,-3 1-16 16,1 6 512-16,-4-3 96 0,-1 6 32 0,-3 2 0 15,0 7-912-15,2-2-176 0,4 2-32 0,-8 0-16 16,-11 2-688-16,-6 2 0 0,-9 0 0 0,0 2 0 16,5-2 0-16,4 1 0 0,-3 3 0 0,-5-4 0 0,-7 2 272 0,-3 3-16 0,-3-3-16 0,-5 0 0 15,-4-2-240-15,-2 3 0 16,4-10 0-16,0 5 0 0,2-2 0 0,-4 2 224 16,0 2-64-16,2 3-16 0,7-5 112 0,-7 4 32 15,-4 2 0-15,6-2 0 16,9 3-288-16,-13-1 160 0,-15 3-160 0,-8-1 128 15,1 1-128-15,7 1 0 0,7 3 0 0,-3 4 0 16,0 0 0-16,-1 2 0 0,3 5 0 0,3 1 0 0,1 3 0 0,1-2 0 16,2 3 0-16,2 3 0 0,2 5-192 0,-2 1 192 15,2 0-160-15,0 7 160 0,11-7-176 16,6 1 176-16,5-3-192 0,-1 8 192 0,-2 1 0 0,-8 13-128 16,-9 6 128-16,-4 4 0 0,0 2 0 0,7 0 0 15,1-2 0-15,9 0 0 0,9-2 0 0,6 0 0 16,6-2 144-16,7 2-144 0,8-6 192 0,2 6-32 15,-1 4-16-15,-1 2 0 0,2 9-144 0,3 0 0 0,5 2 0 16,8-2 0-16,3-8 0 0,7-5 0 0,7-7 0 16,1 5 0-16,3 11 0 0,3 2 0 0,8-3 0 0,1 1 0 15,9 4 0-15,4 0 0 0,9 2 0 0,3-11 0 16,6-4 160-16,1-8 160 0,5-5 16 0,1-6 16 16,12 0-80-16,7 0-16 0,12 0 0 0,8 0 0 15,11 0-64-15,10 0-32 0,7-4 0 0,4 2 0 16,2 2-160-16,2-2 0 0,7-1 144 0,3-1-144 15,1 0 0-15,5-7 0 0,3 3 0 0,5-14 0 16,1-1 0-16,-1-3 144 0,2-2-144 0,6 1 0 16,7-3 128-16,3-2-128 0,6 2 0 0,-1-6 0 15,-7 2 128-15,3 0-128 0,6-3 0 0,3-1 0 0,3 0 0 16,3-1 0-16,-2 5 128 0,-1 2-128 0,3 0 0 0,-7-2 0 16,-10 2 0-16,-4 0 0 0,3-2 0 15,1 2 0-15,0-4 0 0,6 2 0 16,4-4 128-16,5-7-128 0,4-2 0 0,-3-2 0 0,-3 0 144 0,-1-6-144 15,3-3 0-15,0-2 144 0,-1-1-144 0,-18-5 0 16,-20 2 0-16,17-2 0 0,24-9 128 0,6-2-128 16,-6 5 0-16,-11-5 128 0,-6-4 0 0,-3-4-128 15,-3 2 192-15,-5-2-64 0,-2 0-128 0,-5-7 0 0,-5-10 0 16,-5-2 128-16,-3-9 0 0,-5 2 0 0,-3-4 0 0,-4-2 0 16,-4 0-128-16,2-9 160 0,0-2-160 0,-4-4 160 15,-5 2-160-15,-6 5 0 0,-8-1 0 0,-7 3 0 16,-6 1 0-16,-9-3 0 0,-4 1 144 0,-10 9-144 15,-8 4 0-15,-1-1 0 0,-4-12 0 0,-5 3-128 16,-4 1 128-16,-6-1 0 0,-3-3 0 0,-6-1 0 16,1 6 0-16,-8-3 0 0,-1 3 0 0,-5 0 0 15,-1 2 0-15,-8-1 0 0,-5 6 0 0,-9-3-128 16,-2 4 128-16,-9 0 0 0,-6 7-144 0,-9-1 144 16,5 7 0-16,-16-2 160 0,-12 0-16 0,-13 2 0 0,-6 5-144 0,4 5 0 15,7 12-160-15,-16-5 160 16,-16 4 0-16,-5 5 0 0,9 3 0 0,-7 3 0 15,-2 2 0-15,-2 3 0 0,4-3 0 0,5 4 0 16,8 5-128-16,-6 2 128 0,-13 6 0 0,-2 4-144 16,-1 0-112-16,6 1-32 0,7 3 0 0,5 5 0 15,-4 2-144-15,-3 0-16 0,-2 9-16 0,5-5 0 16,8 1-1248-16,11 1-240 0</inkml:trace>
  <inkml:trace contextRef="#ctx0" brushRef="#br0" timeOffset="2">20756 7374 15663 0,'-4'-5'1392'0,"0"1"-1120"0,2 2-272 0,2 2 0 0,0 0-160 0,-2-4-96 0,-3 0 0 0,-1-5-16 0,-2 5 2096 0,1-7 416 0,3 5 96 0,0 2 16 16,-1 1-320-16,3 1-64 0,0 2-16 0,2 2 0 15,0-2-432-15,2 7-96 0,0-3-16 0,3 5 0 16,1-1-384-16,0 9-96 0,1-2-16 0,-1 8 0 16,1-1-592-16,-1 8-128 0,2 8-32 0,3 11 0 15,2 2 96-15,0 4 32 0,2 5 0 0,4 2 0 0,0 6-128 16,2 8-32-16,3 1 0 0,1 4 0 0,1 2-128 16,1 2 0-16,1 4 0 0,2 5 128 0,2 4-128 0,4 11 128 31,7 8-128-31,-1 2 128 0,1-4 0 0,0 0-128 15,-3-7 192-15,-2-7-64 0,-6-10-128 0,4 5 160 0,3 8-160 0,1-4 160 0,-1-8 48 0,-3-9 16 32,-2-13 0-32,-2-6 0 0,-2-9-32 0,-5-2-16 0,-1-8 0 15,-3-6 0-15,-2-5-48 0,-4-5-128 0,-2-7 192 0,-3-5-64 16,-3 0-128-16,-1-11-176 0,1 1 48 0,-5-5-12688 16,-2 0-2544-16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1T21:20:27.86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19879 12451 23039 0,'-4'2'2048'0,"2"3"-1648"0,2-5-400 0,2 0 0 0,0 0 960 0,0 0 96 0,2 2 32 0,5-2 0 16,3 2 1696-16,8-4 352 0,7 0 64 0,1-3 0 16,4-1-1968-16,6-5-400 0,5-4-64 0,8-2-32 15,4-4-32-15,3-2 0 0,4-3 0 0,2-2 0 0,-1 5-240 0,1-5-48 16,-4 7-16-16,-2-5 0 0,-1 3-96 0,-4 2-32 16,-2 4 0-16,-6-2 0 0,-7 8-272 0,-1 2 0 15,1 9 0-15,-4 0 0 0,-2 3 0 0,-2 7 160 16,-5 7-160-16,-3 4 128 0,-3 7-128 0,0 4 0 15,0 2 0-15,-2 2 0 0,-2 7 0 0,0 0 0 16,-2 1 0-16,-5-3 0 0,3 1 0 0,-2 1 0 16,-1-7 0-16,-2-2 0 0,1 4-352 0,-3-6 0 0,3-8 0 0,-1 1-13152 31,2-8-2624-31</inkml:trace>
  <inkml:trace contextRef="#ctx0" brushRef="#br0" timeOffset="1">22446 12370 15663 0,'4'0'1392'0,"0"0"-1120"0,0 0-272 0,1-4 0 0,-3 2 448 0,2-2 16 0,4-5 16 0,5-4 0 0,2-8 2464 0,-2-2 512 0,-5 1 80 0,-3-5 32 16,-3 1-1296-16,-6 3-256 0,-3-3-48 0,-3 3-16 16,-3 1-896-16,-4 1-176 0,-2 0-48 0,-3 4 0 15,1 0-448-15,-5 0-80 0,-3 4-32 0,-1 0 0 16,-4 7-112-16,0-3-32 0,4 9 0 0,-2 2 0 0,-2 5-128 15,2 10 0-15,2 0 0 0,0 8 128 0,5 3-128 16,-1 10 0-16,3 11 0 0,-1 5 0 0,5 12 192 0,4 0-64 16,9-3 0-16,4 3 0 0,4-8 112 0,6-1 16 15,9 3 0-15,7-5 0 16,6-6-256-16,6-4 0 0,6-9 0 0,3-10 0 0,0-9-224 0,6-9 64 16,4-8 16-16,3-8 0 15,-3-3-288-15,-4-10-48 0,0 0-16 0,-2-7-11808 16,0 0-2368-16</inkml:trace>
  <inkml:trace contextRef="#ctx0" brushRef="#br0" timeOffset="2">22906 11365 21183 0,'4'9'1888'0,"0"-3"-1504"0,0 5-384 0,-2-5 0 16,1 5 880-16,1 6 96 0,4 15 32 0,7 17 0 15,9 23 2000-15,1 11 416 0,1 5 80 0,-1 5 16 16,1 5-2128-16,-3-6-432 0,1 6-64 0,-7-3-32 16,-2 1-624-16,-2-8-240 0,-3-18 176 0,1-15-176 0,2-2-128 0,-1-12-128 15,3-5-32-15,0-13-17600 16</inkml:trace>
  <inkml:trace contextRef="#ctx0" brushRef="#br0" timeOffset="3">23941 12149 10127 0,'-5'-9'896'0,"1"1"-704"0,0 1-192 0,2 1 0 15,0 2 1120-15,-3-3 192 16,-3-3 32-16,-5-7 16 0,-2-5 1552 0,-6 1 304 15,2 6 64-15,0 9 16 0,2 6-1440 0,2 10-304 0,0 5-48 16,4 9-16-16,3 3-560 0,1 10-112 0,5 7-32 0,4 5 0 31,7 2 192-31,-1 7 48 0,3-9 0 0,2 0 0 16,4 4-576-16,0-2-128 0,0-2 0 0,2-6-16 16,0-5-80-16,2-10-16 0,5-7 0 0,-3-8 0 15,3-5-32-15,2-8-16 0,-1-8 0 0,1-5 0 16,-2 2-160-16,-1-12 128 0,1-3-128 0,-3-6 128 0,-2 1-128 0,-4-4 0 15,3-7 0-15,-5 1-176 0,-3-1 176 0,-1-1-160 16,-5-1 160-16,-1 1-160 0,-3 5 160 0,-4-1-208 16,2 1 80-16,-3 4 128 0,1 2-128 0,0 6 128 15,0 5 0-15,0 4 0 0,0 4-256 0,2 5 32 16,2 6 0-16,2 4 0 16,0 6-224-16,1 9-32 0,3 5-16 0,1 12 0 0,-1 8 496 0,1 7 160 0,1 7 0 0,1 5 0 15,0 3 224-15,2 2 64 0,1-6 0 0,1-7 0 16,-2-4-192-16,4-4-16 0,4 2-16 0,5-9 0 15,0-10-368-15,-1-11-80 0,5-13-16 0,0-8-11712 16,6-9-2336-16</inkml:trace>
  <inkml:trace contextRef="#ctx0" brushRef="#br0" timeOffset="4">24650 11668 26719 0,'-4'-5'1184'0,"4"3"240"0,2 0-1136 0,-2 2-288 0,0 0 0 0,0 2 0 16,0 0 848-16,2 5 112 0,2-1 32 0,1 7 0 0,1 4-800 0,2 2-192 0,-1 5 0 0,1-1-13440 0</inkml:trace>
  <inkml:trace contextRef="#ctx0" brushRef="#br0" timeOffset="5">25208 12102 27647 0,'0'-9'2448'0,"0"3"-1952"0,2 0-496 0,0 4 0 16,0-1-400-16,1 3-176 0,3-4-48 0,2 0 0 15,5 4 2992-15,2 11 576 0,2 8 128 0,0 11 32 16,0 10-1632-16,-2 9-320 0,0 11-64 0,-4-3 0 16,-1 1-640-16,-1-3-112 0,-3-6-16 0,1 0-16 0,-3-7-96 0,2 1-16 15,1 6 0-15,-1-4 0 0,1-7-16 0,-3-8-16 16,2 0 0-16,-2-3 0 0,3-5-352 0,-3-5-80 15,0 0-16-15,1-3 0 16,-3 4-976-16,2-6-192 0</inkml:trace>
  <inkml:trace contextRef="#ctx0" brushRef="#br0" timeOffset="6">25762 11968 26719 0,'4'0'1184'0,"-2"0"240"0,2 2-1136 0,1 0-288 0,-3 5 0 0,2-3 0 0,0 4 2048 0,5 11 368 0,6 9 64 0,4 10 16 0,4 14-864 0,1 5-160 0,1 7-48 0,-3-2 0 31,-3-3-848-31,-2-6-160 0,-2-4-32 0,0-2-16 16,-5 0-176-16,1-6-16 0,-2-5-16 0,-1-2 0 0,-2-7-160 0,1-7 0 0,-3-8 0 0,-2-7 128 15,5-5-128-15,-5-7 0 16,-2-3 0-16,2-10 0 0,-2 1 0 0,0-10 128 16,2-1-128-16,-2-6 0 0,4-5 192 0,1-2-64 0,1-5 0 0,0-6 0 15,5-3-128-15,0-1 0 0,4 3 0 0,-1 0 0 16,3 4 0-16,1 4 0 0,-1 4 0 0,0 5 0 15,2 2 0-15,0 6-224 0,-2 9 48 0,-2 10 16 16,2 2 0-16,0 7 0 0,-4 4 0 0,2 7 0 16,2 4 0-16,0 6 0 0,0 8 0 0,2 5 0 15,0 5 160-15,0 3 0 0,3 5 0 0,-1 4 0 16,-2 0 0-16,2 2 0 16,-1 0 0-16,1 0 0 0,-2-2 0 0,-2-4 0 0,0-7 0 0,-2-8-128 0,-4-7 128 0,-1-8 0 15,-1-4 0-15,-3-5 0 16,1-2 0-16,-3-8 0 0,0-2 0 0,-2-5 0 0,-2-4 320 0,2-4 0 15,-4-2 0-15,2-7 0 16,2-6-112-16,-2-4-16 0,5-3-16 0,-1-6 0 16,4 1-176-16,-1 3 0 0,1 5 0 0,1-5 0 15,4-2-256-15,-3 3 64 0,1 3 0 0,2 1 16 0,-1 2 16 0,3 2 0 0,0 2 0 0,-2 9 0 32,2 1 160-32,-2 5-160 0,-3 9 160 0,1 6-160 15,4 2-48-15,-2 6-16 0,0 7 0 0,-1 6 0 16,5 4 224-16,-2 9 0 0,-2 0 192 0,2 9-192 15,0 5 304-15,0 6-48 0,2 1-16 0,0 0 0 16,2-2 80-16,2-4 0 0,3-9 16 0,1-12 0 16,7-9-336-16,0-11 0 0,0-6 0 0,0-8 0 15,-2-3-144-15,0-4-112 0,0 0 0 0,-1-8-16 16,-3 8-432 0,-3-6-96-16,-1 6-16 0,-3 2-11280 0,0-2-2272 0</inkml:trace>
  <inkml:trace contextRef="#ctx0" brushRef="#br0" timeOffset="7">28056 11608 35935 0,'-4'-8'3200'0,"4"5"-2560"0,2-1-512 0,-2 2-128 0,2 0 128 0,0 0 0 0,0 2 0 0,4 0 0 0,7-4 1312 0,4-1 272 16,7 3 48-16,1 2 16 0,1 0-1088 0,6 0-224 0,2 2-32 0,6 0-16 16,3-2-208-16,2 0-32 0,-3 0-16 0,1 0 0 15,-3 0-160-15,-1 0 0 0,-3 0 0 0,-6 3-176 32,-3-3-400-32,-1 4-96 0,-5 0-16 0,-4 2 0 0,-4 5-768 0,-4 0-144 0</inkml:trace>
  <inkml:trace contextRef="#ctx0" brushRef="#br0" timeOffset="8">28309 12089 33167 0,'-6'11'1472'0,"2"-7"304"0,1 3-1424 0,3-3-352 15,0-2 0-15,3 0 0 0,1 0 1792 0,2 2 304 16,9-1 48-16,6-1 16 0,7-2-1136 0,4-2-240 16,0-1-32-16,2-3-16 0,0 2-288 0,-2-3-64 15,4 7-16-15,-2-6 0 16,1 6-688-16,-1 0-128 0,4 6-16 0,2 1-19024 0</inkml:trace>
  <inkml:trace contextRef="#ctx0" brushRef="#br0" timeOffset="9">28301 12785 24879 0,'-15'0'2208'0,"6"0"-1760"0,5 0-448 0,0 0 0 0,0 0 0 0,1 0-320 0,1 5 48 0,0-5 16 0,2 2 3072 0,0 2 608 0,7 2 128 0,3-1 32 16,7 1-1936-16,7-2-384 0,5-4-80 0,10 0-16 15,10-4-592-15,6 2-128 16,-4-7-32-16,3 1 0 0,5 4-416 0,-1-9 128 15,3-2-128-15,-3 0 0 16,-9 2-912-16,4-8-272 0</inkml:trace>
  <inkml:trace contextRef="#ctx0" brushRef="#br0" timeOffset="10">29496 11033 35935 0,'-11'-2'1600'0,"7"2"320"0,-1 0-1536 0,3 0-384 15,0 2 0-15,0 0 0 0,2 5 848 0,0 3 112 16,2 10 0-16,0 12 16 0,5 12-208 0,-1 14-32 16,7 12-16-16,0 7 0 0,4 4-272 0,-2-5-64 0,2-3-16 15,0 1 0 1,-2-4-160-16,2 7-16 0,-2-5-16 0,-1 3 0 15,1-9-176-15,0-4 0 0,-2-5 0 0,-2-12 0 16,1-3-448-16,-3-14-64 0,0-5 0 0,-1-3-16 16,1-10-592-16,-3-3-112 0,0-5-32 0,-4-4-10432 15,-2-7-2080-15</inkml:trace>
  <inkml:trace contextRef="#ctx0" brushRef="#br0" timeOffset="11">29438 11048 33167 0,'-6'-6'1472'0,"6"-1"304"15,4 3-1424-15,-2 0-352 0,2 0 0 0,1 2 0 0,1 2 1472 0,7-9 208 16,12 0 48-16,12-5 16 0,7-1-336 0,3-2-80 16,2 0-16-16,2 0 0 0,0 2-672 0,0 2-144 15,3-2-32-15,-3 4 0 16,-2-1-304-16,-4 1-160 0,1 2 160 0,-3 1-160 15,0 6 0-15,-5 0-336 0,0 2 48 0,-6 4 16 16,-4 2-896-16,-5 5-176 0,-6-3-48 0,-8 5-17296 0</inkml:trace>
  <inkml:trace contextRef="#ctx0" brushRef="#br0" timeOffset="12">29613 11736 31327 0,'8'2'2784'0,"1"-2"-2224"15,1 0-560-15,-1-2 0 0,-1 0 512 0,7-3-16 0,11-1 0 0,19-9 0 16,14-4 1680-16,16-7 352 0,-1-1 64 0,-1-1 16 16,-3 0-1712-16,-6 3-320 0,-6 1-80 0,-7 5-16 15,-4 7-480-15,-3 1 0 0,-5 7 0 0,3 4-19648 16</inkml:trace>
  <inkml:trace contextRef="#ctx0" brushRef="#br0" timeOffset="13">22096 15532 11055 0,'-6'-7'976'0,"4"3"-784"0,4 0-192 0,-2 2 0 0,0 2 1456 0,-2 0 240 0,2 6 48 0,0-6 16 0,2 6 928 0,-2 5 192 0,2 0 48 0,-2-11 0 16,0 0-1136-16,6 42-240 0,-4-29-32 0,1-2-16 16,-1-1-704-16,-2-3-144 0,0-1-16 0,-5-4-16 15,5 0 96-15,-2-2 32 0,0 0 0 0,0-2 0 16,-2 0-288-16,0-4-48 0,-3-3-16 0,1-1 0 16,-3-1-400-16,1-4 0 0,-3 0 0 0,-2 2 0 15,1-6 0-15,-6 0 0 0,-1 0 0 0,-2-5 128 0,0 7-128 0,-1-8 0 16,-3 1 0-16,-3-3 0 0,-2-3 0 0,1 2 0 15,-1 7 0-15,6 8 0 0,1 7 0 0,4 2 0 16,0 14 0-16,-1 3 0 0,3 6 0 0,0 9 0 16,2 10 0-16,3 7 0 0,1 12 0 0,5 5 0 15,-1 8 0-15,5 5 0 0,4 4 192 0,2-1-32 16,3 1-16-16,3-4 0 0,3-9-16 0,4-2-128 0,5-5 192 16,-1-8-64-16,4-8-128 0,3-11 0 15,6-11 0-15,0-12 0 0,0-9 0 0,3-11 0 0,3-10 0 16,0-7 0-16,-1-2 0 0,-1 0 0 0,-2 1-176 15,-2-1 176 1,1 0-1776-16,-1 0-272 0</inkml:trace>
  <inkml:trace contextRef="#ctx0" brushRef="#br0" timeOffset="14">22288 14840 11967 0,'0'0'528'0,"0"0"112"15,2 0-512-15,-2 2-128 0,0 2 0 0,0 0 0 0,2 9 1856 0,0 4 320 16,3 15 80-16,1 17 16 0,7 11 576 0,-3 6 112 16,3 8 32-16,2-1 0 15,2 3-912-15,-2 1-176 0,4 2-48 0,-2 4 0 0,2 4-992 0,1-6-208 16,-3-4-32-16,-3-7-16 0,1-13-608 0,-2-6-368 16,-2-6 48-16,-1-9 16 0,1-2 304 0,0-12 192 15,2-5-16-15,-1-5-11744 16,5-3-2336-16</inkml:trace>
  <inkml:trace contextRef="#ctx0" brushRef="#br0" timeOffset="15">23266 15380 8287 0,'-13'-23'368'0,"4"8"80"0,3 0-448 0,-1 3 0 0,3 3 0 0,0 0 0 16,0 1 1184-16,-5-9 160 0,-4-4 16 0,-4-3 16 15,-4-1 2208-15,2 12 448 0,0 4 96 0,0 12 16 16,-1 9-1488-16,3 5-288 0,-2 9-64 0,4 12-16 16,0 1-1264-16,5 3-256 0,1 13-64 0,5 5 0 0,6 0-336 15,4 6-80-15,5-5-16 0,6 3 0 0,4-2-80 0,1-5 0 16,1-3-16-16,1-7 0 0,1-5-176 0,1-10 0 16,1-6 0-16,-1-9 0 15,-3-11 0-15,1-6 0 0,-3-6 0 0,-2-9 0 0,0-2 192 0,-2-5 16 16,1-1 0-16,-4-5 0 0,-1-4-208 0,-4 0 0 15,-1-6 0-15,-1-4 0 0,-1 1 0 0,-4-1 0 0,-2-1 0 0,0 5-160 32,-2 1-16-32,-2 8 0 0,-1-3 0 0,-3 4 0 0,2 0 32 0,-1 7 0 0,1 10 0 0,-1 3 0 15,3 6 144-15,0 2-128 16,0 4 128-16,2 5-128 0,2 3 128 0,2 3 192 16,2 4-32-16,2 3-16 0,5 5 16 0,0 1 0 15,6 4 0-15,0 6 0 0,2 3-160 0,0 1 0 0,-2 5 144 0,2-2-144 16,0-5 0-16,-2 1 0 0,3-7 0 0,-3-2 128 15,2 0-128-15,2-5 0 0,-2-3 0 0,0-5 0 16,1-2-128-16,-1-6 0 0,0-5 0 0,-2-2 0 31,0-4-1344-31,-2-4-272 0,2-2-48 0,-4-5-14400 0</inkml:trace>
  <inkml:trace contextRef="#ctx0" brushRef="#br0" timeOffset="16">23794 15325 6447 0,'0'-6'576'0,"0"4"-576"0,2 2 0 16,0 0 0-16,0 2 1840 0,0 0 256 0,3 4 48 0,3 5 16 0,5 8 1184 0,2 9 240 15,2 10 64-15,2 5 0 0,0 8-1344 0,2 2-256 0,-1 2-48 0,-3 5-16 32,2-7-832-32,-2-2-192 0,-2-4-16 0,-2-11-16 15,-1-6-592-15,-3-9-112 0,-1-4-32 0,-1-10 0 31,-3-3-704-31,0-10-160 0,-2-5-32 0,1-4-15712 0</inkml:trace>
  <inkml:trace contextRef="#ctx0" brushRef="#br0" timeOffset="17">23719 15010 27647 0,'-25'-15'2448'0,"14"9"-1952"0,2-1-496 0,3 3 0 15,2 4 1264-15,2 0 144 0,0 0 48 0,-1 4 0 16,1-1-928-16,4 5-176 0,5 3-32 0,6 1-16 15,4 3-864-15,6 2-160 0,5 5-48 0,2 1-13568 16</inkml:trace>
  <inkml:trace contextRef="#ctx0" brushRef="#br0" timeOffset="18">24245 15353 8287 0,'5'0'736'0,"-3"0"-592"0,2 2-144 16,-2 0 0-16,0 4 832 0,0-3 144 0,5 7 32 0,6 5 0 15,1 9 2848-15,6 7 576 0,1 6 112 0,0 1 32 16,0 0-1888-16,1 1-384 0,-3-1-80 0,-2-2-16 16,-2 0-1056-16,-2 1-224 0,-1-3-32 0,-1-2-16 15,0-1-464-15,-3-5-96 0,-1 0 0 0,1-7-16 16,-1-7-304-16,-3-5 0 16,0-5 128-16,0-4-128 0,1-5 0 0,-3-5 0 0,0-3 0 0,-2-9 0 15,0-5 0-15,-2-8 0 0,2-3 0 0,0-3 0 16,0 3 128-16,0-9-128 0,2 2 0 0,0-2 0 15,2 2 0-15,1 5 0 0,-1 8 0 0,2 2 0 16,1 2-368-16,3 4-128 0,-1 5-16 16,1 6-16-16,3 5 32 0,0 5 16 0,2 3 0 0,2 6 0 0,0 3 352 15,2 6 128-15,2 6 0 0,1 4-144 0,-1 1-48 0,0 5 0 16,3 10 0-16,-3-1 0 0,0 7 0 0,1 2 0 16,-3 8 0-16,2 5 0 0,0 1 192 0,1 3-128 15,-3-2 128-15,-2-7-128 0,0-6 128 0,0-8 0 16,-4-14 128-16,0-5-128 0,-1-12 0 0,-1-8 0 0,-2-8 0 15,-1-9 0-15,-2-8 464 0,1-9 32 0,-1-2 0 0,-2-13 0 16,1-2 80-16,-5-2 0 0,0-7 16 0,-2 7 0 16,-1-2-272-16,3 8-48 0,0 1-16 0,0 1 0 15,0-6 0-15,5 2 0 0,-1 0 0 0,0 1 0 16,5 7-256-16,-1-3 0 0,3 8 0 0,0 2 0 16,1 8 0-16,-1 9 0 0,0 9 0 15,1 6 0-15,-1 4 0 0,2 11-144 0,-2 6 16 0,-1 5 0 16,1 2 128-16,-1 4 0 0,1 10 0 0,4 3 0 15,0 0 0-15,4 3 176 0,2 6-48 0,3 1 0 16,1 3-128-16,3-1 0 0,2-2 0 0,-2-4 0 16,-1-6 0-16,1-11 0 0,-2-8 0 0,-1-13 128 0,3-3-128 0,-3-6 0 15,3 1 0-15,-2-5 0 16,-1-7-800-16,1 3-96 0</inkml:trace>
  <inkml:trace contextRef="#ctx0" brushRef="#br0" timeOffset="19">26367 15227 17503 0,'-7'2'1552'0,"5"-2"-1232"0,2 2-320 0,2-2 0 0,0 0 1680 0,1 0 288 0,1 0 48 0,4-2 16 0,12 0 1184 0,7 2 240 16,9-8 64-16,5 1 0 0,4 1-1904 0,2 0-368 16,4-3-80-16,2 1-16 0,-2 3-560 0,0-3-112 15,-2 1-32-15,-2 1 0 0,-4-3-272 0,-3 3-176 16,-2-2 192-16,-4-3-192 0,1 2 0 0,-6 3 0 16,-1-5 0-16,-2 5-192 15,-1-5-816-15,-4 5-144 0,-1 2-48 0,-10 4-16832 0</inkml:trace>
  <inkml:trace contextRef="#ctx0" brushRef="#br0" timeOffset="20">26644 15668 18431 0,'-9'0'816'0,"7"0"160"16,0-4-784-16,4 2-192 0,0-3 0 0,0 5 0 15,5-6 2816-15,3-3 528 0,7-1 112 0,9-3 0 0,8-2-624 0,2 2-128 16,0 5-16-16,3 1-16 0,-1 3-1872 0,3 2-368 15,-1 2-80-15,0 4-16 0,1-2-144 0,-3 3-16 16,3 1-16-16,-5 0 0 0,-4-1-288 0,0-1-64 16,-2 2-16-16,-3 1 0 15,-3-1-384-15,-1 3-80 0,-1-3-16 0,-5-2-11216 16,-3 5-2256-16</inkml:trace>
  <inkml:trace contextRef="#ctx0" brushRef="#br0" timeOffset="21">26903 16072 20271 0,'-10'5'896'0,"6"-5"192"0,1 0-880 0,1 0-208 0,2 0 0 0,2-5 0 15,1 3 2944-15,3-2 528 0,7-2 112 0,6-5 32 16,6-4-992-16,7 0-192 0,0 2-32 0,5 3-16 16,1 3-1488-16,2 1-320 0,3 2-48 0,2 4-16 15,2 0-512-15,-1 0 0 0,6-5 0 0,-1 3-12896 16,4 0-2608-1</inkml:trace>
  <inkml:trace contextRef="#ctx0" brushRef="#br0" timeOffset="22">28073 14591 16575 0,'-2'0'1472'0,"2"0"-1168"0,4 0-304 0,0 0 0 15,0 0 1888-15,3-5 320 0,1 5 64 0,12-4 16 16,11 2 1408-16,10-9 272 0,6 5 64 0,4-9 16 15,-2 2-2528-15,4 3-512 0,7-1-112 0,2-4 0 16,-5-2-320-16,-2 0-64 0,-3 2-16 0,-1 0 0 16,2 0-256-16,-2 3-48 15,-2-1-16-15,-4 4 0 0,-7 3-176 0,-2 0 0 0,5-1 0 0,-3 1-176 0,3 1-80 0,-3 1-32 32,-2 2 0-32,-4 0 0 15,0 4-416-15,-6-2-96 0,-3 6-16 0,-8-1-17808 0</inkml:trace>
  <inkml:trace contextRef="#ctx0" brushRef="#br0" timeOffset="23">28850 14514 23951 0,'-13'0'1056'0,"7"2"224"0,2 2-1024 0,0-4-256 0,1 3 0 0,3-1 0 16,-2 4 0-16,0 5-176 0,2 10 32 0,-2 9 0 15,2 8 2576-15,2 9 512 0,2 13 96 0,3-1 32 31,-1 7-1024-31,3 4-208 0,-3 1-48 0,-2 5 0 0,3 1-1024 0,-1 0-192 0,1-5-64 0,-1 7 0 16,7 0-96-16,-1-1-32 0,3-1 0 0,5-11 0 16,1 0-384-16,2-9 0 0,1-1 0 0,-1-5 0 31,3-2 0-31,-3-2 0 0,3-9-224 0,-1-6 80 16,1-4-608-16,-3-11-112 0</inkml:trace>
  <inkml:trace contextRef="#ctx0" brushRef="#br0" timeOffset="24">20931 13748 3519 0,'11'-2'-320'0,"-3"-1"160"0,5 1 160 0,-2 2 176 0,-1-4-48 0,-3 4 0 0,-3-2-384 0,2 0-96 0,3 0-16 0,2 2 0 0,3-7 368 0,1 3 0 0,0 4 0 16,-2 0 0-16,-2 0 128 0,-3-4 80 0,-1 2 32 15,-3-1 0-15,2 1-240 0,-6 2 144 0,2 0-144 16,-2 0 128-16,0 0-128 0,0 0 0 0,-2 0 0 16,0 0 0-16,2 0-128 0,0 0 128 0,0 0 0 15,0 0 0-15,0 0 0 0,0 0 128 0,-34 5 0 0,28-3 0 16,-3 2-128-16,1-4-176 0,-1 4 48 0,1-2 0 16,-3 3 128-16,-2-5 0 0,3 4 0 0,-5 2 0 15,0 5 0-15,-4-3 0 0,-1 1 0 0,-1 2 0 16,0-1 0-16,-3-3 0 0,1 3 0 0,-3 1 0 15,1-5 0-15,-1 1 0 0,3-3 0 0,2 0 0 16,1-4 0-16,1 2 0 0,0 3 0 0,2-3 0 16,4 0 0-16,3 4 0 0,-1-4 0 0,4 3 0 0,1 1 0 15,4 3 0-15,2-5 0 0,0 4 0 0,0 3 0 0,0 0 0 16,-2 3 0-16,2-1 0 0,-2-2 0 0,-3-3 0 16,3 3 0-16,-2-5 0 0,0-6 0 0,2 0 0 15,-3 0 0-15,1 0 0 0,2-4 0 0,0 2 0 16,2 4 0-16,0 2 0 0,2-4 0 0,2 0 0 15,-4 0 0-15,0 0 0 0,0 0 0 0,0 0 0 0,34 0 0 16,-25-4 0-16,-1 2 0 0,-1-2 0 0,-1-5 0 0,1 3 0 16,-1-1 0-16,5 1 0 0,-1 2 0 0,3-3 0 15,2 7 0-15,2-6 0 0,-2 6 0 0,0 0 0 16,0 2 0-16,-5 2 0 0,-1-4 0 0,-3 5 0 16,1-3 0-16,-3 2 0 0,-2 2 0 0,-4-3 0 15,0 1 0-15,-5 0 0 0,-3-8 0 0,-1 2 0 16,3 2 432-16,1-2 160 15,1 2 48-15,-1 0 0 0,1 0 784 0,0 4 176 0,-3 0 16 0,3-4 16 16,1 0-544-16,1 0-128 0,0 0 0 0,2 0-16 16,0 2 240-16,2-4 48 0,0 2 16 0,0-6 0 15,2 1 288-15,-2 5 48 0,0 0 16 0,0 0 0 16,0 0-240-16,0 0-32 0,0 0-16 0,0 0 0 16,0 0-384-16,0 0-80 0,0 0-16 0,0 0 0 0,25 26-448 0,-12-26-112 15,0-4-16-15,6-3 0 0,5-1 0 0,1-5-16 16,5-2 0-16,0-2 0 0,4 0-48 0,0-2 0 15,4 0 0-15,3-2 0 16,-1 1 32-16,5 1 0 0,0 0 0 0,-1 0 0 0,3 2 112 0,-2 2 32 16,-5 0 0-16,5 2 0 0,4-4-80 0,0 4-16 0,4 1 0 15,-4 1 0-15,-2 5-16 0,-2-1-16 0,-2 5 0 0,-1 0 0 16,-1 2-240-16,-3 0 0 0,-4 0 0 0,4 4 0 16,5 5 0-16,0-1 0 0,-1 3 0 0,-1 0 0 15,-5-1 128-15,0 1-128 0,5 2 0 16,-1-1 0-16,3 1 160 0,-1-2-160 0,1 2 160 0,-1-1-160 15,1-1 0-15,0-2 128 16,1-3-128-16,1 0 0 0,-2-1 0 0,-1-1 0 16,7-2 0-16,2 2 0 0,0-2 128 0,3 1-128 0,3-1 0 0,1 2 0 15,-9-2 144-15,6 2-144 0,9-4 128 0,4 5-128 16,0-10 0-16,0 3 0 0,3-2 128 0,1-2-128 16,-2-3 192-16,5 3 16 0,4-5 0 0,4 0 0 15,2 5-208-15,0-3 0 0,3 1 128 0,-1 4-128 16,0-1 0-16,1 3 0 0,-7 2 128 0,2 0-128 15,2 0 0-15,4 0 0 0,3 0 128 0,4-4-128 0,0 4 0 0,-1-2 0 16,1 2 128-16,-4 2-128 0,-9-2 0 0,6 4 0 16,11-2 128-16,5 3-128 0,3-1 0 0,-1-2 144 15,2 2-144-15,-3-4 128 16,-2 0-128-16,3 0 0 0,-3-6 0 0,-6 0 0 0,-8 1 0 0,8-5 0 16,6-5 0-16,-2 0 128 0,-2 0 0 0,1-4 0 0,-3 0 0 15,-1-3 0-15,-7 1-128 0,-5 2 128 0,-4-5-128 0,-6 1 128 16,-7 0-128-16,-11-1 0 0,-3 3 0 0,-8-3 0 31,-3-3 0-31,-5-1 0 0,-4 5 0 0,-6 4 0 16,-7-1-208-16,-8 8 80 0,-4 1 128 0,-7 9-208 15,-4 2-912-15,-7 8-176 0,-1 7-48 0,-5 9-15712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1T21:20:51.32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2315 15338 4607 0,'-8'-2'400'0,"1"2"-400"0,3 0 0 0,2 0 0 0,0-4 960 0,-2 4 128 0,-5-3 0 0,-4-1 16 15,-2 4 1136-15,1-6 240 0,3 4 32 0,2 0 16 16,7 2-288-16,2-5-48 0,2 5-16 0,5-4 0 15,1 2-896-15,3-2-192 0,2-3-48 0,2 3 0 0,0-2 16 16,4-1 0-16,-2 3 0 0,4-2 0 16,-2-1-352-16,5 3-64 0,-1 0 0 0,3-1-16 0,-1 3-272 15,1-4-48-15,4-3-16 0,-3 3 0 0,3 0-288 0,0-9 0 16,6 2 0-16,2-2 0 0,1 0 224 0,-1 2 32 16,-2 1 16-16,3 1 0 0,-1-2-272 0,-2 2 0 15,0 3 0-15,-1-1 0 0,-1 7 0 0,0-4 160 16,-2 6-160-16,-3 0 128 0,3 2-128 0,0 2 192 0,2 3-192 0,1-1 192 15,-1 3-192-15,2-3 0 16,0 5 0-16,-2-5 128 0,0 0-128 0,-2-3 0 0,0 3 0 0,0-6 0 16,4-4 0-16,0-1 128 0,1-1-128 0,-1 0 128 15,0-1-128-15,0-1 0 0,0-1 0 0,1 1 0 16,-1 1 0-16,-2 3 0 0,0 2 0 0,-2 0 0 16,2 4 0-16,-2 0 0 0,2 2 0 0,-2 1 0 15,-2 1 0-15,2-2 0 0,0 3-144 0,2-1 144 16,-2-4 0-16,4 2 0 15,-2 1 0-15,2-5 0 0,-2 0 0 0,5-7 0 0,5 3 0 0,1-2 0 16,2-1 0-16,-2 3 0 0,4 0 0 0,-2-1 0 0,-1 3 0 0,-1 2 0 16,4 0 0-16,0 0 0 0,-2 0 0 0,2 2 0 15,2-2 0-15,-2-2 0 0,0 2 0 0,0 0 0 16,0 0 0-16,-2 0 0 16,2-4 0-16,0 0 0 0,2 2 0 0,0-7 0 15,0 7 0-15,3-2 0 0,1 4 0 0,2 0 0 0,1 4 0 0,2-2 0 16,-3 7 0-16,3-7 0 0,-1 6 0 0,-1-6 0 15,-3 3 0-15,1-1 0 0,-3 0 128 0,2-2-128 16,3 3 0-16,-1-3 0 0,3 2 192 0,0-2-64 16,6 0-128-16,2-2 192 0,4-2-192 0,1-6 128 0,3-3-128 0,-3 0 0 15,1-6 224-15,-1 2-48 16,1-2-16-16,-1 0 0 0,1 5-32 0,1-1 0 0,4 6 0 0,1-3 0 16,1 3-128-16,-2 3 128 0,-2-2-128 0,-5-1 128 31,-6 3 0-31,-2 0-128 0,-4 4 192 0,6 0-64 0,2 4-128 0,4-2 0 0,1 2 0 0,1 1 128 15,3 1-128-15,2-6 0 0,-2 2 0 0,-1-4 0 16,-1 2 0-16,-1-6 192 0,5 1-192 0,0-1 192 16,-2 2-192-16,4 0 0 0,2 1-160 0,4 3 160 15,0-4 0-15,-4 2 0 0,-2 0 0 0,-4 0 0 0,2 2 224 16,-5 0-64-16,1 0-16 0,-1 0 0 0,7 0-144 0,0 2 0 16,0 2-160-16,0 0 160 0,0 1 0 0,-2 1 0 15,-2-4 0-15,-3 0 0 0,1 5 0 0,-1-1 0 16,3-4 0-16,0 2 0 15,4 1 0-15,2-1 0 0,0 2 0 0,-2-6 0 16,-5 3 0-16,-3-6 0 0,-3 3 0 0,0 0 0 0,7-4 0 0,0 2 0 16,4 4 0-16,-3 2 0 0,3-4 0 0,0 5 0 15,0-3 0-15,0-2 0 0,-8 0 176 0,-3-2-176 16,4 2 160-16,-1-2-160 0,-1 2 0 0,1 0 0 16,5 4 0-16,1 0 0 0,-2-2 0 0,2 0 128 0,-3-2-128 0,-1-2 0 31,0 0 0-31,-3-4 0 0,-2 1 0 0,3-1 0 15,1 2 144-15,1-3-144 0,1 5 128 0,3 0-128 16,0 2 144-16,-2 0-144 0,-1-4 160 0,-3 2-160 16,-1-5 128-16,3 3-128 0,1-7 0 0,1 5 144 15,-2 2-144-15,-1-7 0 0,1 5 144 0,-3-1-144 16,1 3 0-16,-7-4 128 0,-2 1-128 0,-7 3 0 16,-6 2 0-16,-2-2 0 0,-2-1 0 0,-4 3 128 15,-5-2-128-15,-2 2 0 0,-2 2 0 0,-6 0 0 0,-2 0 0 16,-5 0 0-16,-2 0 0 0,-2 0 0 0,-4 2 0 0,-3 2 0 15,-3-2 0-15,-3 0 0 0,-2 5 0 0,-4-1-128 16,0 1 128-16,-2 1-128 16,-1 3-464-16,-1-1-96 0,2 1-16 0,-3-2-11456 15,5 1-2304-15</inkml:trace>
  <inkml:trace contextRef="#ctx0" brushRef="#br0" timeOffset="1">14096 12506 11967 0,'-6'-10'1072'0,"-1"-3"-864"0,3 5-208 0,0 1 0 0,-3-1 704 0,-3-5 112 0,-12-15 16 0,-12-16 0 16,-12-10 656-16,-8-3 144 15,-1 6 32-15,-5-3 0 0,3 10-832 0,-5-3-144 0,9 9-48 0,0 4 0 16,-9-1 272-16,-9-3 48 0,-9 2 16 0,-10 4 0 15,-8 9 400-15,-6-1 80 0,-7 11 16 0,-6 3 0 16,-5 3-384-16,-3 7-64 0,1 5 0 0,-4 5-16 16,-2 7-1008-16,-8 5 0 0,-5 1 0 0,7 5-208 0,12 2-128 15,-5 8-32-15,-10 4 0 0,-12 14 0 16,-11 10 112-16,-6 4 32 0,-3 9 0 0,5 8 0 0,0 5 96 0,6-1 128 16,9 1-208-16,17-3 80 0,15 3 128 0,-1 16 176 15,1 16-48-15,8 8 0 0,9 2 192 0,13 0 48 16,8-6 0-16,10 14 0 0,12 16 0 0,8-1 0 15,14 7 0-15,12-2 0 0,10 8-368 0,15-1 0 16,17 5 0-16,13-4 0 16,6-18 0-16,24 7 0 0,23 14 0 0,17-5 128 0,17-4 112 0,11-11 16 0,8-8 16 0,22-2 0 15,21 1-272-15,21-10 128 0,13-14-128 0,13-16 0 16,10-13 0-16,7-22 0 0,-5-18 0 0,7-17 0 16,9-11 0-16,-3-25 0 0,0-21-176 0,-3-31 176 15,5-16 0-15,-12-28 128 0,-13-19 0 0,-7-21 16 16,-4-18 432-16,-16-5 64 0,-10-8 32 0,-10-12 0 15,-2-14-416-15,-21-8-96 16,-22 10-16-16,-10-14 0 0,-13-8-144 0,-15-8 192 0,-15-5-192 0,-21 4 192 16,-16 9-48-16,-18-4 0 0,-17 2 0 0,-22 4 0 15,-12 11-144-15,-24-7 0 0,-17-4 0 0,-19 11 128 16,-13 15-128-16,-8 25 0 0,-1 15 0 0,-27 11 0 16,-23-1 0-16,-11 18 0 0,-7 15 0 0,3 17 0 0,1 6 144 0,5 21 0 15,7 15 0-15,1 13 0 16,5 13-144-16,6 11-176 0,5 3 48 0,3 16-12128 15,1 10-2416-15</inkml:trace>
  <inkml:trace contextRef="#ctx0" brushRef="#br0" timeOffset="2">3244 9588 26719 0,'4'-4'2368'0,"1"-5"-1888"0,1 7-480 0,0-5 0 0,-1 5 1152 0,3-4 144 0,9-7 32 0,11-6 0 0,10-7 560 0,13-3 112 15,5-3 32-15,8 4 0 16,6 0-1200-16,4 1-224 0,5 3-48 0,-2 3-16 0,2 0-416 0,-5 2-128 16,-8 6 0-16,2 2-12048 15,5 5-2464-15</inkml:trace>
  <inkml:trace contextRef="#ctx0" brushRef="#br0" timeOffset="3">4134 12619 25791 0,'7'-2'2304'0,"-1"0"-1856"0,-2-4-448 0,1 1 0 0,1-1 2000 0,5-2 304 0,12-10 64 0,13-7 16 0,20-11-752 0,5-5-160 15,8 1-16-15,3 2-16 16,-2 6-1136-16,3-2-304 0,3 4 0 0,3 2 0 15,4 5-400-15,9 1-176 0,8-1-48 0,9 2-16368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1T21:20:51.505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12232 4913 13823 0,'0'0'1216'0,"3"0"-960"0,1 0-256 0,0 0 0 16,0-2 1440-16,3-1 240 0,5-1 48 0,8-2 16 16,7-5 2016-1,12-4 400-15,5 3 64 0,3-10 32 16,0 5-2192-16,-2 2-432 0,-5 3-96 0,-1 1 0 15,1 2-1120-15,-6 1-224 0,0 4-32 0,3-5-16 32,-3 3-1232-32,2-1-240 0</inkml:trace>
  <inkml:trace contextRef="#ctx0" brushRef="#br0" timeOffset="1">12139 4359 21183 0,'4'17'1888'0,"0"5"-1504"0,-2-8-384 0,0 3 0 0,1 1 2288 0,-1 13 384 0,4 21 80 0,5 33 0 0,2 28-608 0,6 23-128 16,-2 6-32-16,2 5 0 0,2 0-1200 0,1-11-240 15,-3-14-48-15,2-7-16 0,2-2-176 0,1-9-48 16,-3-19 0-16,0-8 0 0,1-11-128 0,-3-13-128 0,-2-4 192 0,-2-19-192 16,-2-5 240-16,-5-10-64 0,-6-6-16 0,-2-9 0 15,-4-7-160-15,-2-6 0 0,-3-8 144 0,-2-4-144 16,-1-7 192-16,-3-17-48 0,-2-11 0 0,-5-19 0 15,1 3-16-15,-2-16-128 0,-5-16 192 0,-2-7-64 16,3 8-128-16,1-10 0 0,0-6 0 0,3-5 0 16,6 4-128-16,6 9-16 0,3 9 0 0,6 6 0 15,2 8 144-15,0 9-128 0,6 7 128 0,5-5-128 16,6-4 128-16,4 2 0 0,7 10 0 0,2 9 0 16,1 15 0-16,4 11 0 0,-1 13 0 0,2 12 0 15,2 6 0-15,3 14 0 0,-1 8 0 0,1 8 0 0,1 15 0 0,-1 7 0 16,-5 2 0-16,-2 8 128 0,2 11-128 0,-2 5 192 15,0-1-64-15,-6 0 0 0,0-2-128 0,-7 0 128 16,-6-10-128-16,-9-9 128 0,-4-9-128 0,-6-10 0 16,-6 0 0-16,-5-9 0 0,-7-4 0 0,-5-4 0 15,-7-2 0-15,-1-7 0 0,4-4 0 0,-10-4 0 16,-6-3 0-16,-2-8 128 0,2 3-128 0,5-8 0 16,6 1-128-16,6 4 128 15,6-2-704-15,5 0-48 0,6 0-16 0,7 2 0 16,8-2-1648-16,4 2-336 0,5 3-64 0,8 1-12160 0</inkml:trace>
  <inkml:trace contextRef="#ctx0" brushRef="#br0" timeOffset="2">13513 4302 22111 0,'-3'-2'976'0,"1"2"208"0,2-5-944 0,0 3-240 0,0 2 0 0,2 0 0 0,1-4 2624 0,-1 2 464 0,4 0 112 0,3 0 0 16,1 2-1584-16,3 0-320 0,0 0-64 0,-3 0-16 0,1 0-576 0,0 0-128 15,-1 2-32-15,1 0 0 0,2 0-160 0,-3-4-16 16,3 0-16-16,2 0 0 16,0-9-288-16,2 0 0 0,-2 1 0 0,-4-3 0 0,-5 2 0 0,-2 1-320 15,-4 1 32-15,-4 3 16 0,-4-1 0 0,-3-1 0 16,-4 1 0-16,0 5 0 0,-4 2 272 0,-2 0 128 15,4 2-128-15,-1 3 192 0,1 1 0 0,0 0 0 16,5 3 0-16,1-3-11968 16,5 5-2384-16</inkml:trace>
  <inkml:trace contextRef="#ctx0" brushRef="#br0" timeOffset="3">13691 4970 13823 0,'-6'9'608'0,"2"-3"128"15,2-4-592-15,0 0-144 0,2 1 0 0,0-3 0 0,2-3 3056 0,0 3 576 16,2-2 112-16,5 0 32 16,3-6-1504-16,-12 8-288 0,0 0-64 0,47-24-16 0,-30 14-1344 0,0-1-272 15,0 0-48-15,-4 1-16 0,0 1-224 0,-7 1 0 16,-1 1 0-16,-8 3 0 15,-1 0 0-15,-4 2 0 0,-5 2 0 0,-2 2 0 16,2 2 240-16,-4 2 96 0,-2 3 32 0,2 1 0 0,2-7 320 0,4 5 64 31,3-1 16-31,1-5 0 0,5 6-768 0,4-6-288 16,1 3 16-16,1-1 0 16,4-4-1600-16,1 4-320 0,4-2-64 0,4 2-12400 0</inkml:trace>
  <inkml:trace contextRef="#ctx0" brushRef="#br0" timeOffset="4">14701 4287 24527 0,'0'0'528'0,"2"0"112"0,2 0 32 0,1 0 32 0,-1-2-560 0,0 2-144 0,3 0 0 0,5-2 0 0,10 2 2064 0,10-9 384 16,8 1 80-16,5-1 16 0,0-2-1168 0,1-1-224 16,3 1-64-16,0 0 0 0,-4-4-544 0,-2 7-112 15,-5 4-32-15,-6-5 0 0,-9 9-528 0,-3 0-128 16,-6 4 0-16,-3 3-16832 0</inkml:trace>
  <inkml:trace contextRef="#ctx0" brushRef="#br0" timeOffset="5">14793 4768 29311 0,'-11'13'640'0,"5"-5"144"0,3-3 32 0,3-3 0 0,0 2-656 0,3-4-160 0,1 0 0 0,4 0 0 15,7 2 2528-15,7-2 480 0,7-2 80 0,5-2 32 16,5-3-1904-16,6-10-368 0,4 7-80 0,2-5 0 16,2-2-464-16,4 2-96 0,5-4-16 0,0 2 0 31,4-5-624-31,-4 3-128 0</inkml:trace>
  <inkml:trace contextRef="#ctx0" brushRef="#br0" timeOffset="6">16560 4195 20271 0,'-2'-4'1792'0,"0"2"-1424"0,2 2-368 0,2 2 0 0,0 2 2448 0,1-4 432 0,3 7 64 0,5 3 32 0,6 12-464 0,10 1-80 0,7 13-32 0,7 3 0 15,8 1-1440-15,2 7-272 0,7 2-64 0,3 0-16 32,3 2-272-32,-2 0-48 0,-2 4-16 0,-7-10 0 15,-4-2-272-15,-9-3 160 0,-1-4-160 0,-12-4 128 16,-1-8-128-16,-9 1-144 0,-2-6 144 0,-7 0-208 16,1-8-1040-16,-5-5-208 0,-4-3-32 0,-2-3-15952 15</inkml:trace>
  <inkml:trace contextRef="#ctx0" brushRef="#br0" timeOffset="7">17357 4034 8287 0,'0'0'368'0,"0"4"80"0,0-4-448 0,-2 4 0 16,0 2 0-16,0-3 0 0,-3 7 3024 0,-1 7 528 16,-5 11 96-16,-4 12 32 0,-8 11 528 0,-5 13 96 15,-8 7 32-15,-4 9 0 0,-9 6-2528 0,-2-1-496 0,-3-4-96 0,3-9-32 16,2-6-560-16,7-8-112 0,3-10-32 0,7-9 0 15,5-12-352-15,3-3-128 16,5-9 0-16,8-9 0 16,5-6-512-16,8-8-208 0</inkml:trace>
  <inkml:trace contextRef="#ctx0" brushRef="#br0" timeOffset="8">18639 4223 17503 0,'13'-17'1552'0,"-4"8"-1232"0,-1-1-320 0,1 3 0 16,-3 3 448-16,-4 2 16 0,2-2 16 0,5-1 0 16,2-1 2656-16,-1 2 512 0,1-3 128 0,-7 12 0 15,-4-5-1792-15,-6 6-352 0,-5 5-80 0,-6-1-16 16,-4 5-704-16,-7 4-160 0,-2 3-32 0,-2 3 0 15,-4-3-352-15,-2 5-80 0,2-1-16 0,-7 1 0 16,-2 8-192-16,-6-4 128 0,0 4-128 0,2-1 0 16,0-5 0-16,4 1-240 0,3-2 32 0,5-5 0 15,10 1 80-15,3-3 128 0,12-6-208 0,7 2 80 0,10 0 128 0,9-4 176 16,8-3-48-16,12 1 0 0,11 0 16 0,6-3 0 16,0-1 0-16,6-1 0 0,7 0-144 0,4 9 0 15,5-4 0 1,-3 4 0-16,0 2 0 0,-1 4 0 0,-1 3 0 0,-4-3 0 15,-5 7-1088-15,-6-7-208 0,-1 6-48 0,-8-12-15680 0</inkml:trace>
  <inkml:trace contextRef="#ctx0" brushRef="#br0" timeOffset="9">19478 4244 25791 0,'-2'0'1152'0,"2"0"224"0,0 0-1104 0,2 0-272 0,1 0 0 0,-1 0 0 0,2 0 2864 0,2 0 512 16,5 0 96-16,6 0 32 0,7-4-2016 0,1 4-400 16,5-6-64-16,2-1-32 0,0-1-768 0,2 1-224 15,4-3 0-15,-4 3 128 0,-4 7-128 0,-4 2 0 16,-1 5 0-16,-6 8 0 0,1 6 0 0,-8 11-160 15,-3 8 160-15,-5 7-160 0,-2 9-48 0,-2-1-16 16,0 2 0-16,5 1 0 0,1-5 224 0,7-6 0 16,2-4 0-16,2-9-144 0,2-11 144 0,2-4 0 0,9-8 0 15,0-5 0-15,8-12 0 0,5-9 0 0,4-6 0 0,2-13 128 16,0-5-128-16,0-8 0 0,2-4 128 0,-2-2-128 16,-5-11 0-16,-3 7 0 0,-7 4 0 0,0-1 128 15,-2-1-128-15,-7 0 0 0,-1 3 0 0,-9 8 0 16,-5 10 0-16,-1-2 0 0,-3 4 0 0,-1 4 0 15,-1 5 0-15,0 1 0 0,0 9 0 0,1 9 0 16,-1-2 0-16,0 12 0 0,5 5 0 0,-1 6 128 16,1 4-128-16,1 13 0 0,7 19 0 0,7 7 128 15,1 10-128-15,7 9 144 0,5 6-144 0,5 7 160 16,5 8-160-16,0 2 0 0,0-13 0 0,0 18 0 0,4 6 128 0,-9 2-128 16,-8 0 128-16,-4 4-128 0,-6 17 0 0,-9-10-144 15,-9-26 0-15,-8-4 0 16,-7-9-256-16,-8-15-48 0,-4-12-16 15,0-7 0-15,-1-8 608 0,-5-9 128 0,-5-13 32 0,-2-8 0 16,2-13-16-16,0-8 0 0,4-7 0 0,-2-12 0 0,5-9-160 0,1-13-128 16,5-11 144-16,11-6-144 0,5-6-192 0,12-6-144 15,10-5-32-15,13-4 0 0,6 6 16 0,14-9 0 16,5-5 0-16,13-3 0 16,9 2-256-16,6 3-48 0,5 6-16 0,-1 8-16288 0</inkml:trace>
  <inkml:trace contextRef="#ctx0" brushRef="#br0" timeOffset="10">24786 4097 20271 0,'-17'0'1792'0,"4"0"-1424"16,9 0-368-16,4 0 0 0,4 0 1280 0,-4 0 192 0,0 0 48 0,0-4 0 0,3 4 1424 0,5 0 304 16,11-2 48-16,9 0 16 0,15 0-1856 0,8-7-368 15,10 3-80-15,6-5-16 0,1-2-352 0,-7 3-64 0,-3-1 0 0,-5 0-16 16,-2-1-96-16,-6 3-16 0,-4 5 0 0,-7-2 0 15,-5 3-448-15,-3-1 128 0,-3 4-128 0,-3-6 0 16,-1 4 0-16,-2 0 0 0,-2 2 0 0,-3 0 0 16,1 4 0-16,-2 2 0 0,-3-2 0 0,-1 7 0 15,-3 2 0-15,0 2 0 0,-2 4-160 0,-4 6 160 16,0 7-192-16,0 7 32 0,-4 1 16 0,1 7 0 16,1 4 16-16,-2 0 0 0,4-2 0 0,0-4 0 15,-1 0-224-15,3-1-32 0,5-3-16 0,1-1 0 31,5-2-816-31,-1-1-176 0</inkml:trace>
  <inkml:trace contextRef="#ctx0" brushRef="#br0" timeOffset="11">26205 4274 17503 0,'-2'11'1552'0,"0"4"-1232"16,4-3-320-16,-2-1 0 0,0 0 912 0,2 4 128 15,0 12 32-15,0 20 0 0,5 25 2576 0,-1 12 528 16,2 16 112-16,3 4 0 0,2 0-2496 0,0-2-496 0,-1 3-96 0,3-7-32 16,-4 2-784-16,-3-5-176 0,3-3-16 0,-2-17-16 15,-3-18-176-15,0-6 0 0,1-15 0 0,-3-8 0 16,2-7 0-16,-1-14-176 0,-1-3 16 0,0-8 0 31,1-3-720-31,-3-10-144 0,-2-8-16 0,2-7-16208 0</inkml:trace>
  <inkml:trace contextRef="#ctx0" brushRef="#br0" timeOffset="12">26109 4127 23951 0,'-11'-21'1056'0,"5"6"224"0,4 4-1024 0,2 1-256 0,2 5 0 0,2-3 0 15,3 2 2608-15,5-5 464 0,10-8 80 0,10-3 32 0,10-5-1216 0,11 1-240 16,9 9-64-16,6 0 0 0,5 11-1120 0,-3 10-224 15,-8 9-64-15,-5 8 0 0,-3 9-256 0,-7 4 128 16,-9 6-128-16,-10 3 0 0,-5 2 0 0,-8-7 0 16,-4 0 0-16,-9 5-144 0,-4 4 144 0,-9 0-128 15,-6-3 128-15,-11-3-128 0,-4-7 128 0,-10-4-160 16,-10-1 160-16,-5-5-160 0,-3 1 288 0,-8-5 48 0,-4 1 16 0,1-6 0 16,5 0-64-16,17-9-128 0,18-12 192 0,13-9-19136 15</inkml:trace>
  <inkml:trace contextRef="#ctx0" brushRef="#br0" timeOffset="13">27487 3957 31327 0,'-4'-4'2784'0,"2"1"-2224"0,2 3-560 0,2 0 0 0,-2 0 256 0,0-4-48 0,0 2-16 0,0-2 0 16,2-3 1632-16,0 3 320 0,2-2 64 0,1 4 16 16,1 0-1680-16,0 2-336 0,1 0-64 0,-1-5-16 15,3 3-128-15,-3 0 0 0,3 0 0 0,1-2 0 16,1-3-176-16,2 1-16 0,-3-1 0 0,-3 3 0 31,-1 0-592-31,-4 2-128 0,-2 0-32 0,-6 2 0 16,-1 4-1360-16,-3 0-288 0</inkml:trace>
  <inkml:trace contextRef="#ctx0" brushRef="#br0" timeOffset="14">27715 4534 19343 0,'-4'0'1728'0,"-1"-2"-1392"16,1 0-336-16,2 2 0 15,-2 0 1184-15,-3-3 160 0,-1-1 48 0,-7 0 0 0,-2 2 2032 0,-2-7 416 16,4 3 64-16,2-1 32 0,7 1-2928 0,1 0-592 16,8-3-112-16,5 3-32 15,3-9-2080-15,6 2-432 0</inkml:trace>
  <inkml:trace contextRef="#ctx0" brushRef="#br0" timeOffset="15">28111 3957 10127 0,'4'2'896'0,"-1"-2"-704"0,1 2-192 0,-2-2 0 15,0 0 1408-15,0 0 240 0,2 0 48 0,5 0 16 16,6 0 1984-16,6-2 400 0,7-2 64 0,8-1 32 16,2-5-2336-16,1-7-448 0,5 2-112 0,-1-2-16 0,-2 0-896 15,-3 0-192-15,-2 4-48 0,-4 0-16288 16</inkml:trace>
  <inkml:trace contextRef="#ctx0" brushRef="#br0" timeOffset="16">28301 4374 23039 0,'0'7'1024'0,"2"-7"192"0,4 2-960 0,1-2-256 0,-1-2 0 0,-2 2 0 0,3-5 1984 0,5 1 336 16,8-2 80-16,7-1 16 0,3-3 80 0,2-1 0 0,0-2 16 0,2 3 0 15,-2-3-2288-15,-4 4-464 16,-1-1-80-16,1-1-32 16,0 0-1856-16,-3 1-368 0</inkml:trace>
  <inkml:trace contextRef="#ctx0" brushRef="#br0" timeOffset="17">29121 3710 23039 0,'-7'-2'1024'0,"5"2"192"0,2 2-960 0,2 0-256 0,0 2 0 0,1-2 0 16,1 5 1536-16,7 3 272 0,10 12 48 0,4 8 16 16,7 8 688-16,5 2 144 0,-3 5 32 0,2-2 0 15,2 6-1856-15,-2-3-368 0,1-3-80 0,-3-3-16 0,2-1-240 16,-6-7-48-16,-7-7-128 0,1 1 192 0,1-1-192 0,-4-3 0 15,1-5 0-15,-7-7 0 0,-3-1-128 0,-3-7-32 16,-1-2 0-16,-1-4 0 16,-3 2-1376-16,0-9-288 0</inkml:trace>
  <inkml:trace contextRef="#ctx0" brushRef="#br0" timeOffset="18">29713 3716 8287 0,'-21'24'736'0,"8"-9"-592"0,0 2-144 0,2-5 0 16,3-1 1904-16,-1 0 336 0,-3 4 80 0,-12 10 16 16,-8 13 2096-16,-13 11 432 0,-8 7 64 0,-2-3 32 0,2-2-2544 0,1-6-512 15,8-7-112-15,1-6 0 0,7-4-1408 0,6-9-256 32,7-2-128-32,3-11-18208 15</inkml:trace>
  <inkml:trace contextRef="#ctx0" brushRef="#br0" timeOffset="19">30213 3531 24879 0,'0'0'2208'0,"0"0"-1760"0,0 2-448 0,0-2 0 0,0 4 560 0,3-4 16 0,1 5 16 16,6 1 0-16,7 5 1824 0,9 6 352 0,12-4 80 15,7 6 16-15,6-2-1648 0,7 0-320 0,6 0-64 0,0-2 0 16,4 0-512-16,-4-3-112 0,-3 3-16 0,-3-6 0 16,-3 1-192-16,-2 3 0 0,-6-2 128 0,-4 2-128 31,-5-1 0-31,-8-1 0 0,-4-2 0 0,-7 1 0 0,-4-1 0 0,-7 1 0 0,-6-1 0 0,-4 2 0 15,-2-5 0-15,-9 5 0 0,-4-1 0 0,-8 1 0 16,-7 0 0-16,-2 1 176 0,-7 3-176 0,-1-2 160 16,-7 0-32-16,2 0-128 0,2-1 192 0,0-1-64 15,5 0 64-15,-5-3 16 0,0 3 0 0,7-5 0 16,6 1-208-16,9-3 128 16,6-4-128-16,2 0 0 0,8-4-176 0,3-1-128 15,2 3-16-15,6 2-16 16,0 0-832-16,5 4-176 15</inkml:trace>
  <inkml:trace contextRef="#ctx0" brushRef="#br0" timeOffset="20">30439 4453 13823 0,'-13'0'608'0,"7"0"128"0,2 0-592 0,2 0-144 0,2 0 0 0,0 4 0 15,2-4 2368-15,4 2 432 0,5 3 80 0,4 1 32 32,6 7 336-32,7-1 64 0,6-1 16 0,0-4 0 15,4 1-2032-15,3-2-400 0,3 1-64 0,-1-3-32 16,-3-4-800-16,1 0 0 0,4-6 0 0,-3 1-11584 16,-1-1-2272-16</inkml:trace>
  <inkml:trace contextRef="#ctx0" brushRef="#br0" timeOffset="21">31383 3953 22111 0,'-2'-3'1968'0,"4"-1"-1584"16,2 2-384-16,2 0 0 0,-1 0 784 0,-1 2 80 0,2-7 16 0,9 3 0 15,11-6 2192-15,10-1 448 0,9-4 96 0,4 2 16 16,-5 3-2272-16,-1-1-448 0,-5 7-80 0,-4 2-32 16,-2 6-528-16,-6 4-96 0,-3 1-32 0,-6 8 0 15,-4-2-144-15,-2 8 0 0,-7 3-160 0,-4 8 160 32,0-7-512-32,-6 8 0 0,-1 3 0 0,-3 4 0 15,1 5-32-15,3-2-16 0,2-2 0 0,1-3 0 0,6-4 432 0,1-6 128 0,4-2 0 0,3-9 0 16,2-2-192-16,6-6 64 0,4-5 128 0,3-8-208 15,4-2 560-15,0-7 112 0,-3-2 32 0,7-8 0 16,5-5-64-16,-1-6-16 0,-2 3 0 0,-2-3 0 16,2 0-416-16,3-7 0 0,-3 1 128 0,-2 0-128 0,-2-5 0 0,-4 5 0 15,-9 4 0-15,-2 2 0 0,-6-2 0 0,-5 4 0 16,0 2 0-16,-3 5 0 0,-3 4 0 0,0 2 0 16,-5 6 0-16,3 5 0 0,0-1 0 0,2 7 0 15,-2 2 0-15,0 5 128 0,2 6 32 0,0 4 0 16,2 4 0-16,2 7 0 0,3-1 32 0,1 7 0 15,5-2 0-15,2 11 0 0,6-1-48 0,5 14 0 0,3 3 0 0,3 9 0 16,2 5-144-16,3 10 192 0,-3 4-192 16,0 0 192-16,-4-1-64 15,-7-1-128-15,-2 2 192 0,-6-2-64 0,-4 2 48 0,-7-6 0 0,-4-10 0 0,-4 5 0 16,-9 1-176-16,-6-5 160 0,-4-4-160 0,-9-10 160 16,-5-11 160-16,-3-9 16 0,-3-6 16 0,-6-9 0 15,-4-1 176-15,2-10 48 0,0-3 0 0,4-3 0 16,6-6-256-16,3-2-64 0,0 0 0 0,6-4 0 31,6-1-624-31,5 1-128 0,6 2-16 0,2-3-20416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0T22:46:28.24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4073 17731 6447 0,'-3'-9'576'0,"3"3"-576"0,0 0 0 0,-2 1 0 0,2 3 448 0,-2-2 0 0,2 0-16 0,-2-3 0 0,0-6 2352 0,-2 1 480 0,-3-3 80 0,1 4 32 16,2 7-688-16,-3-5-128 0,1 7-16 0,-1 2-16 16,1 0-1056-16,0 2-224 0,-3 7-32 0,5-5-16 15,-2 3-560-15,3 3-96 0,-1-3-32 0,4 3 0 0,0 3 0 16,0 2 0-16,0 6 0 0,0-4 0 0,2 7 80 0,3-3 16 16,-3 0 0-16,2 5 0 0,0-5-240 0,0 2-48 15,1-3-16-15,1-6 0 0,-2-5-112 0,1-7-32 16,-1-2 0-16,2-8 0 0,-1-3-160 0,-1 0 160 15,-2-8-160-15,0 2 160 0,-2 0-160 16,-2 0 192-16,-2-2-192 0,-5 2 192 0,3 4-192 0,-5-2 0 16,3 2 0-16,-5 5 128 0,2-1-128 0,-4 5 0 15,2-2 0-15,-1 2 0 0,1-3 0 0,0 7 0 16,0-6 0-16,0 6 0 0,3 0 0 0,-1 0 0 0,0 6 0 16,1 1 0-16,1-1 0 0,3 5 0 0,0 3 0 0,1-1 0 15,3 2 256-15,0 2-16 0,2 0-16 0,0 0 0 16,2 2-96-16,0-2 0 0,3-2-128 0,1 2 192 15,-2-6-192-15,3-9 0 0,1-6 0 0,1-5 0 16,-1-12-256-16,1-5-112 0,1-3-16 0,-1-3-18400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0T22:54:21.00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1968 13905 4607 0,'-6'-6'400'0,"2"2"-400"0,1-1 0 0,1 3 0 0,0 2 960 0,0-4 96 0,2 4 32 0,-2-4 0 0,0 2 576 0,-2-9 128 0,1 0 32 0,3 1 0 0,0 3-288 0,0-3-64 15,5-1-16-15,-3 0 0 0,2 1-240 0,2-3-32 16,1 2-16-16,1 1 0 0,-1 1-16 0,1 1 0 16,-1 3 0-16,-1-1 0 0,3 4-448 0,-3 0-112 15,0 2-16-15,3 0 0 0,-3 0-32 0,3 0-16 16,-1-5 0-16,1 5 0 0,-1 0-128 0,1-2-16 16,4 0-16-16,-1 0 0 0,1 2-128 0,2-4-32 0,2 2 0 0,-2-1 0 15,2 3-208-15,0 0 144 0,4 0-144 0,3 3 128 16,-3 3-128-16,3-6 0 0,1 4 0 0,-1 3 0 15,1-3 0-15,1 2 0 0,-1-6 0 0,3 5 0 16,0-3 0-16,-5 2 0 0,-2-2 0 0,3-2 0 16,1 4 0-16,-1-4 0 0,1 2 0 0,1-2 0 15,-1 3 0-15,1-1 0 16,0-2 0-16,-3 0 0 0,0 4 0 0,1-4 0 16,-1 0 0-16,1 0 0 0,-3 0 0 0,2 2 0 0,3-2 0 0,0-2 0 15,-1 2 0-15,3 0 0 0,-1 0 0 0,3 0 0 0,0 0 0 0,0 0 0 16,0 0 0-16,0 0 0 15,-5 4 0-15,3-4 0 0,0 2 0 0,-1 3 0 0,5-5 0 0,-2 0 0 16,0 0 0-16,0-5 0 16,-1 10 0-16,-1-5 0 0,2 0 128 0,-2 2-128 15,-5-2 128-15,3 2-128 0,1 4 0 0,1-4 128 16,-5 3-128-16,3-3 0 0,0 6 0 0,-1-3 0 0,1 1 176 0,1 0 0 16,1 3 0-16,0-1 0 15,-3-1-176-15,3 1 0 0,2-1 0 0,4-1 128 0,-2-2-128 0,0 1 0 31,0-5 0-31,2 0 0 0,0-9 240 0,2 3 16 0,0-1 0 16,1-3 0-16,-3-1 160 0,-2 0 32 0,2 1 16 0,-2 3 0 16,-3-1-192-16,-1 1-32 0,2 5-16 0,-5 2 0 15,-1 0-224-15,-5 0 128 0,0 2-128 0,0 3 0 16,-2-3 0-16,-2 2 128 0,0 0-128 0,0-2 0 16,-4 3-176-16,-1-1-80 0,1-2 0 0,-4 0-16 15,-1 0 464-15,-2-2 80 0,-2 5 32 0,0-5 0 16,-2-5-80-16,0 5-16 0,0 0 0 0,0-2 0 15,0 0-208-15,-2 0 0 0,2 2 0 0,0 0 0 16,0 0 0-16,0 0 0 0,0 0 0 0,0 0 0 16,0 0 0-16,-30-17-208 0,26 17 32 0,-2 2 16 15,4 2-1504-15,0-2-288 0,-1 7-64 0,3 2-13728 16</inkml:trace>
  <inkml:trace contextRef="#ctx0" brushRef="#br0" timeOffset="6369.44">5985 14384 8287 0,'0'-4'736'0,"2"0"-592"0,-2-1-144 0,-2 1 0 0,2 4 752 0,0-4 112 0,-2-3 32 0,0-3 0 0,0-1 1232 0,2 1 256 16,-2-1 48-16,2 5 16 0,2 1-336 0,2 1-64 0,3 4 0 0,-1-2-16 15,2 2-752-15,5 0-128 0,2 0-48 16,4 0 0 0,3 0-400-16,3-4-64 0,5-1-32 0,2 3 0 0,4-4-208 0,2-5-32 0,1 3-16 0,1-3 0 15,1 0-352-15,1 3 0 0,3-1 0 0,2 7 0 16,2-6 208-16,2 6-16 0,7-3-16 0,1 3 0 16,1 0-176-16,-3 2 0 15,3 0 0-15,-2 2 0 0,-7-2 0 0,2-2 0 0,2-4 0 0,5-1 0 16,2-3 0-16,2-3 0 0,-1 2 0 0,1-2 0 15,2 5 0-15,0-3 0 0,5 1 0 0,-1-1 0 16,-2-6 0-16,-2 2 160 0,-2 0-16 0,-2 2 0 16,-5-4 192-16,3 2 48 0,4 5 0 0,2-1 0 15,2-2-16-15,2 3 0 0,1-5 0 0,-1 2 0 16,0 5 16-16,-4-1 0 0,-4 5 0 0,-2 0 0 0,-9 4-256 0,-2 4-128 16,-2 0 128-16,-5 2-128 0,-1 1 0 0,-3-3 0 15,-2 2 0-15,-4-1 0 0,-2-3 0 0,0 2 0 16,-2-4 0-16,-5-4 0 0,-4 0 0 0,-2-3 0 15,-2 1 0-15,-4-1 0 0,-3 3-144 0,1-2-112 16,-5-1 0-16,0 3-16 16,1 4-1344-16,-5-4-272 0,0 2-48 0,0 4-13648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1T21:21:40.15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18690 13503 7359 0,'-2'-2'656'0,"0"-3"-528"0,2 5-128 0,-2-4 0 0,2 4 1408 0,-2-2 240 0,-2-2 48 0,-1-5 16 15,-1 1 16-15,-3-1 0 0,5 1 0 0,0-1 0 16,0 3-480-16,2 2-96 0,-1-1 0 0,3 3-16 15,0-2 240-15,3 2 48 0,-1 2 16 0,0 2 0 16,0 2-208-16,2-2-32 0,3 3-16 0,-1-1 0 0,-6-4-448 0,0 0-96 16,34 15 0-16,-19-13-16 0,6 2-304 0,5-4-48 15,4 2-16-15,4-2 0 0,4 0-64 0,0 0 0 16,3 0-16-16,-1-2 0 0,1 2-176 0,-1-4 192 16,-4 2-192-16,5 0 192 0,4-5 80 0,2 1 32 15,4-3 0-15,0 1 0 0,4-3 48 0,3 0 16 16,-1 1 0-16,1-5 0 15,-1 9-64-15,-1-5-16 0,-1 5 0 0,-4-1 0 0,2 3-128 0,-2-5-32 0,3 3 0 16,-5 0 0-16,0-1-128 0,-2 3 160 0,-7 2-160 0,-2 4 160 16,-1 2-32-16,-1 5-128 0,-2-1 192 0,-2 5-64 15,-7 0-128-15,1 2 0 16,-1 4 0-16,-3-4 0 0,1 2 0 0,-4 0 128 0,1-7-128 0,-1 3 0 16,-2-2 176-16,-2 4-48 0,0-5-128 0,-3 1 192 15,-1 0-64-15,0-3-128 0,-1 1 176 0,-1 1-176 16,-1 1 0-16,1-5 0 0,-1-1 0 0,-3-3 0 15,1 2 0-15,-2-4 0 0,-2 0-208 0,5 2 80 16,-5-2-832-16,-2 2-144 0</inkml:trace>
  <inkml:trace contextRef="#ctx0" brushRef="#br0" timeOffset="1">3604 13986 9215 0,'-2'-6'816'0,"0"4"-656"0,0-1-160 0,2 3 0 0,-3 0 1088 0,1-4 176 0,0-2 32 0,-2-3 16 0,-2 1 64 0,-1-3 16 15,3 0 0-15,2 3 0 0,0-1-112 0,4 5 0 16,2-2-16-16,0 2 0 0,3-1-288 0,1 3-48 16,1 2-16-16,1 0 0 0,3 0-400 0,0 0-64 15,0 2-32-15,4-2 0 0,2 5-32 0,0-5 0 16,0 0 0-16,5 2 0 0,1 0-240 0,1 0-144 15,4-2 160-15,-1 4-160 0,6-4 0 0,3 0 0 16,0 0 0-16,5 0 0 0,2 0 0 0,-1 2 0 0,7-2 0 16,1 2 0-16,-1-2 0 0,2 3 0 0,-2 1 0 0,2-2 0 15,1 2 0-15,1 0-128 0,2-4 128 0,5 3 0 16,0-3 0-16,2-3 144 0,6-1-16 0,0 0 0 16,5 2 336-16,0-2 64 0,1-1 16 0,-1 3 0 15,-1-2-144-15,1 2-16 0,-1-2-16 0,1-3 0 16,-5 7 320-16,7-8 64 15,10-1 16-15,1-2 0 0,1 3-208 0,-4-3-48 0,-4 1 0 0,-4-1 0 16,-7 3-160-16,0-3-32 0,-1 2-16 0,-8-1 0 16,-7 1-48-16,3 5 0 0,1-7 0 0,-3 1 0 15,-4 3-256-15,-2-1 0 0,-6 6 0 0,-7 2 0 0,-6-5 0 0,-5 5 0 16,-6-2 0-16,-8 2 0 16,-2 2 0-16,-7 3 0 0,-4-5 0 0,-5 2 0 15,-1 2-240-15,-5 0 48 0,-4 1 16 0,-2 1-11536 16,-5 0-2304-16</inkml:trace>
  <inkml:trace contextRef="#ctx0" brushRef="#br0" timeOffset="2">16501 15102 4607 0,'-2'-3'400'0,"0"3"-400"0,2 0 0 0,0 0 0 0,0-2 640 0,-3 2 64 0,3 0 0 0,-2-2 0 0,0 0 560 0,0 0 112 16,2-4 32-16,0 6 0 0,0 0-368 0,0 0-64 16,11-37-16-16,-7 27 0 0,2-1 64 0,1 0 16 15,3 5 0-15,-1 0 0 16,-1 4-208-16,1-3-32 0,2 5-16 0,-1 0 0 15,5 2-464-15,-2 1-112 0,0 1-16 0,-1 2 0 0,1 3 80 0,0-5 16 16,4 2 0-16,-2 5 0 0,2-7-288 0,-2 3 0 16,4-1 0-16,0 0 0 0,5-1 848 0,-5-1 64 15,2 2 16-15,3-4 0 0,-1 3-640 0,3 1-128 16,1 3-32-16,1-1 0 0,2 1-128 0,2-5 0 0,-2 2 0 16,-3-4 0-16,1 3 0 0,4-1 0 0,4 0 0 0,5 3 0 15,-3-1 368-15,0-2 80 0,1 3 32 0,-1-7 0 16,-2 0-272-16,0 0-48 0,3-9-16 0,-3 1 0 31,-2-1 48-31,2 1 16 0,0-1 0 0,3 3 0 16,-3-5-80-16,2 2 0 0,1 1-128 0,-3 2 192 15,2 1-192-15,1-1 0 0,3 2 0 0,3-1 0 0,2 1 240 0,-3-2-48 16,3 2-16-16,0-3 0 0,-2 1-176 0,-3-1-192 0,3-3 32 0,0 1 16 16,0-1 592-16,-1 1 128 0,3 3 32 0,0-3 0 0,0 3-416 15,2-3-192-15,2 3 160 0,2-1-160 0,1 1 128 0,-3-5-128 16,0 3 0-16,0-1 0 0,0 1 192 0,-4 1-48 31,-5 1-16-31,-1 2 0 0,-3 0 16 0,-1 1 0 16,-1 6 0-16,-2-3 0 0,0 4-144 0,0 0 128 15,-2-2-128-15,2 0 128 0,0-2-128 0,0 0 0 16,0-2 0-16,0 0 0 0,0 2 496 0,3 0 112 16,1 2 32-16,0 7 0 0,5 1-464 0,-3 1-176 15,1 0 128-15,-1 1-128 0,-1 1 0 0,-3-2 0 16,-4 0 0-16,2-3 0 0,-4-2 0 0,-1 1 0 15,-1-3 0-15,0-4 0 0,0 0 0 0,-5-4 0 0,0 2 0 16,-1 0 0-16,1-3 0 0,-2 1 0 0,-4 0 0 0,1 0 0 16,-4 1 0-16,-1-3 0 0,-2 2 0 0,-3-5 0 15,1 3 0-15,-7-3 0 0,2 1 0 0,-4 1 0 16,-2 1-128-16,0 2-64 0,-4 0-16 0,-1 4 0 16,-1 4-1968-1,-1 0-400-15</inkml:trace>
  <inkml:trace contextRef="#ctx0" brushRef="#br0" timeOffset="3">2697 12245 4607 0,'-11'0'400'0,"5"-5"-400"0,1 5 0 0,1 0 0 0,0 0 240 0,0 0-48 0,-1 0 0 0,-3 5 0 15,-3-5 544-15,-6 0 96 0,-4 2 32 0,2-2 0 16,-3 2 48-16,3-2 16 0,-2 0 0 0,0 2 0 16,-1 0-128-16,-1 0-32 0,-3 5 0 0,-1-5 0 15,-1 2 112-15,0 2 16 0,1 5 0 0,-1-2 0 16,0 3-64-16,0 3-16 0,-1 0 0 0,-3 2 0 0,4 0-176 16,0 0-16-16,1 0-16 0,-3 0 0 0,4 2 128 0,-4 1 32 15,3-1 0-15,-1 0 0 0,2 0-256 0,3-2-64 16,-3 4 0-16,3-6 0 0,0 5-128 0,-1-3-16 31,3 2-16-31,-3-2 0 0,5-2 128 0,2 2 32 0,0 0 0 0,-2-2 0 0,6-3 176 0,-2 3 32 16,5 2 16-16,-1-2 0 0,0 2-368 0,5 0-80 0,-2 0-16 15,3 5 0-15,-1-5-208 0,4 2 144 0,2 0-144 0,2-2 128 16,2 0 192-16,3 2 16 0,3-2 16 0,-1 0 0 31,6 0-160-31,-1 2-48 0,4-2 0 0,1-2 0 0,4 2-144 0,1-4 128 16,3 2-128-16,1-4 128 0,4-1 144 0,0 1 32 0,0 2 0 0,0 2 0 31,4-5-176-31,-2 7-128 0,0-2 192 0,0 2-192 16,-2 0 0-16,2 5 0 0,0-5 0 0,0-2 0 15,3 2 128-15,1-5-128 0,0 3 0 0,3-2 0 16,1 2 0-16,1-4 128 0,0-1-128 0,-3 1 0 16,0-7 224-16,-3 2-64 0,-3 1-16 0,2-3 0 15,0-2-144-15,3 3 0 0,1-5 0 0,0 0 0 16,1 0 0-16,-3-5 0 0,1 3 0 0,1-2 0 15,3 0 0-15,-1 4 128 0,3 0-128 0,-2 0 128 0,1 0-128 16,-1 0 0-16,0 0 0 0,-3 0 128 0,0 2-128 16,-1 0 0-16,-3 2 0 0,-2-2 0 0,2 5 0 0,-4-3 0 15,0-4 0-15,0 0 0 0,2-2 0 0,5 2-176 16,5-4 48-16,1-7 0 0,-2 4 128 0,-1-3 0 16,5-1 0-16,-2-4 0 0,2 5 0 0,-3-3 0 15,-1 2 0-15,2-4 0 0,2 3 0 0,-5-3 256 0,-3 0-64 0,-3-2-16 16,-2 4-48-16,-2-4-128 0,0 6 192 0,-2-6-64 15,1 2-128-15,-1-2 0 0,0 0 0 0,2-2 128 16,-2 2-128-16,0 0 128 0,0 0-128 0,-3-2 128 16,1-2 0-16,0 1-128 0,-1 1 192 0,-3-2-64 15,1 2 0-15,-1 0 0 0,-1-1 0 0,1-1 0 16,-1 0-128-16,-4 4 0 0,2 0 144 0,-1 0-144 16,-3 4 0-16,0 0 0 0,0 3 0 0,-2-7 0 15,0 6 0-15,-3-8 0 0,1 2 0 0,-2-2 0 16,-3-1 0-16,-1 1 0 0,-3 0 0 0,-4 0 0 0,0 0 0 0,-4-2 0 15,-1-1 0-15,-3 1 0 0,-3 2 0 16,-4 0 128-16,-4-5-128 0,-6 1 0 0,-1-3 128 0,-6-1-128 16,-2 1 128-16,-4 3-128 0,-1-1 160 0,-1 3-32 15,-3 2-128-15,3-3 192 0,-5 1-192 0,-2 2 0 16,-6-7 128-16,2 9-128 0,2 3 0 0,0 1 0 16,-4 2 0-16,-5 5 0 0,1-5 0 0,-7 5 0 15,0 1 0-15,0 5-160 0,6 0 160 0,-1 0-128 16,-7 0 128-16,0 0-128 0,8 0 128 0,1 5 0 15,-3-3 0-15,3 4 0 0,-1 3 0 0,-2-3 0 0,-1 7 0 0,-1 2 0 16,0 4 0-16,2 0 0 0,3 2 160 0,2 1-160 16,-1-1 0-16,9-4 0 0,7-6-208 0,4-1 64 15,8-8 144-15,2 1 0 0,3-3 0 0,2-3 0 32,4 3-448-32,-3-2-64 0,3 2-16 0,5 0 0 15,3 0-1024-15,5 2-208 0</inkml:trace>
  <inkml:trace contextRef="#ctx0" brushRef="#br0" timeOffset="4">21217 15217 1839 0,'-7'-5'160'0,"1"1"-160"0,1 2 0 0,3-2 0 0,0-1 480 0,-2 3 64 0,-2-10 16 0,-7-3 0 15,-4-5 784-15,-2-3 144 0,2 0 48 0,2 1 0 16,2 1 144-16,2 4 48 16,5 2 0-16,-1 2 0 0,5 5-512 0,-2-1-80 0,0 5-32 0,2 0 0 0,0 2 384 0,2 2 80 15,0 0 16-15,0 6 0 16,2-4-384-16,0 2-80 0,4 3-16 0,1-3 0 15,-1 0-528-15,5-2-96 0,1 3-32 0,3-3 0 16,0-2 64-16,4 2 0 0,5 0 0 0,-1-2 0 0,3 4 0 0,4-4 16 16,2 2 0-16,4 1 0 15,4-1-272-15,5-2-48 0,4 4-16 0,2-8 0 16,7-1-64-16,-1-1-128 0,5 0 176 0,0-5-176 16,6-4 240-16,2-2-64 0,2 2-16 0,5-2 0 15,2 0-16-15,2 0 0 0,6 0 0 0,-2-4 0 16,3 4-144-16,-5 0 192 0,2 2-192 0,-10 6 192 15,-5 1-48-15,-2 1 0 0,0 3 0 0,-4 0 0 16,-6 4 96-16,-3-2 16 0,-2 2 0 0,-6 2 0 16,-6 2-32-16,-5-2 0 0,-2 7 0 0,-4-3 0 15,-1 5-16-15,-3 0 0 0,-3-1 0 0,1 1 0 16,-5 2-80-16,-2 1 0 0,0-3-128 0,0 0 192 0,-2-3-192 0,-2 1 0 16,2-3 0-16,-2-2 0 0,-1 1 144 0,1 1-16 15,-2-6 0-15,-3 2 0 0,1 0-128 0,-3-2-176 16,-2 2 48-16,3 3 0 0,-3-5 128 0,2 0 0 15,1 0 0-15,1 0-12032 16,1 0-2368-16</inkml:trace>
  <inkml:trace contextRef="#ctx0" brushRef="#br0" timeOffset="5">22092 2369 2751 0,'-15'17'256'0,"9"-7"-256"0,-1 3 0 0,3 0 0 0,2-9 1984 0,2 3 336 0,2 3 80 0,0 1 16 0,4 8-416 0,3 7-80 0,4 8 0 0,6 4-16 0,4 5-128 0,3-3-32 16,2-4 0-16,-3-4 0 0,1-4-592 0,-3-3-112 16,-2-3-16-16,-1-5-16 15,-1-5-16-15,-2-1 0 0,0-2 0 0,-2-1 0 16,0-6-112-16,-5-2-32 0,-1-4 0 0,-5-2 0 0,0-3-208 0,-1 1-64 16,-3-3 0-16,-7 0 0 0,1 1-192 0,-3-5-32 15,-4 0-16-15,-1-2 0 0,-3 0-144 0,-5 0-48 16,-3 0 0-16,-5-5 0 0,-2 5-144 0,-4 0 0 15,-1 2 0-15,-7-4 0 16,-5 7-512-16,-4 1-48 0,-1 4 0 0,1 1 0 0,-9 4 192 0,0 4 48 0,7 4 0 0,4-1 0 16,8 3 192-16,7 1 128 15,4-1-160-15,7 3 160 0,5 2 0 0,8-3 0 0,1 1 128 0,9-2-128 16,4-1 480-16,9-2-16 0,6 1 0 0,10-3 0 16,8-4-64-16,7-6-16 0,7-3 0 0,6-4 0 15,5 3-80-15,0-12-32 0,4 5 0 0,-5-2 0 16,1 2-144-16,4-4-128 0,2 2 192 0,-2-3-192 15,-2 3 0-15,-9 2 0 0,-4 5 0 0,-11 1 0 16,-4 0 0-16,-8 7 0 0,-7 2 0 0,-8 2 0 16,-5 2 0-16,-6 4 0 0,-6 5 0 0,-7 6 0 0,-11 4 0 0,-3 5 128 15,-1-5-128-15,0 7 0 16,-2 0 0-16,-8 8 0 0,-4 8 0 0,-5 7-192 0,0 1 192 0,0 3 0 16,4-4 0-16,7-2 0 15,2-6 0-15,9-9 0 0,5-5 0 0,10-12 0 16,3-6 0-16,9-9 0 0,5-4 0 0,3-4 0 15,8-9 208-15,1-2 48 0,2-9 0 0,0-6 0 0,3-2-80 16,-3-4-16-16,-2 0 0 0,-2 1 0 0,-4 1-160 0,-4-4 160 16,-3-5-160-16,-2 0 160 0,-4 3-160 0,-2-5 0 15,-4 7 0-15,-1-5 0 0,1 6 0 0,-1 1 0 16,3 4 0-16,-2 6 0 16,6 5-752-16,-2 0-16 0,2 3-16 0,0 3-10976 15,2 5-2192-15</inkml:trace>
  <inkml:trace contextRef="#ctx0" brushRef="#br0" timeOffset="6">22503 16000 4607 0,'-4'0'400'0,"-3"2"-400"0,3-2 0 0,2 0 0 0,0 0 656 0,0 2 48 0,-7-2 16 0,-4 0 0 0,-4-2 480 0,-2 0 80 0,2-4 32 0,4 1 0 15,1-3 96-15,3 1 32 0,1 1 0 0,1 2 0 16,1 2 160-16,2 2 48 0,-1 0 0 0,1 0 0 16,2 6-192-16,-2-2-48 0,1 3 0 0,1-1 0 15,0 0-320-15,2 3-64 0,0-7 0 0,0 2-16 16,2 1-112-16,0-3 0 0,3 2-16 0,1-4 0 15,3 2-192-15,1-2-48 0,3-2 0 0,2-2 0 16,2-3-128-16,4 3-48 0,5-2 0 0,2-1 0 16,-1 1-208-16,7 2-64 0,-2-5 0 0,5 3 0 15,1 4-192-15,4-7 128 0,1 7-128 0,2-4 0 16,2 1 160-16,2-1-160 0,4 2 160 0,4-7-160 0,7 5 160 16,4-5-160-16,7 0 160 0,2 1-160 0,4-5 160 0,0 2-160 15,-1 2 160-15,-3-3-160 0,-2 3 144 0,6 2-144 16,2 1 128-16,0 4-128 0,0 2 0 0,-9 2 128 15,1 2-128-15,-11 2 0 0,-5 4 128 0,-3-1-128 16,-5 3 0-16,-4 1 128 16,0-2-128-16,-5-1 192 0,-1 3-192 0,-1-5 192 0,-4 5-192 0,-1-1 0 15,-1 1 144-15,-5 0-144 0,-1-3 0 0,2 1 0 16,-2-3 0-16,-3-2 128 0,3 1-128 0,-5 1 0 16,-1-6 128-16,-1 0-128 0,-2 2 0 0,-2-2 128 15,-2 0-128-15,-2-2 0 0,-3 2 0 0,-1-6 0 0,2 4 0 0,-5 2 0 16,-2-3-128-16,1 3-64 0,-1 3 0 0,-2 1-18240 15</inkml:trace>
  <inkml:trace contextRef="#ctx0" brushRef="#br0" timeOffset="7">15617 11825 10127 0,'-13'-4'896'0,"0"-2"-704"0,3-1-192 0,1 3 0 0,1-5 1040 0,-9 1 176 0,-13-7 48 0,-21-11 0 0,-17-3 1136 0,-9-8 224 15,2 6 64-15,5 3 0 0,4 7-1136 0,0 8-208 16,0 0-64-16,0 9 0 0,0 6-192 0,0 6-64 15,0 3 0-15,0 8 0 0,0 7-448 0,0 1-112 16,4 5-16-16,2 7 0 0,5-1-256 0,0 11-64 0,-1 6-128 0,-1 11 192 16,8 5 80-16,2 5 16 0,8 9 0 0,8 3 0 15,9 5 96-15,12-5 32 0,7-1 0 0,8-6 0 16,7-7-416-16,12 5 0 0,12 6 0 0,13-2 0 16,17 2 400-16,15-2 0 0,21 3 0 0,18-3 0 15,16-11 96-15,2-12 16 0,-12-18 0 0,21-8 0 16,15-4-512-16,4-9 0 0,4-4 0 0,-10-17 0 15,-15-10 0-15,4-16 0 0,9-8 0 0,-5-13 0 16,-4-12 0-16,-15-9 0 16,-12-18 0-16,-20 6 0 0,-15 7 0 0,-6 3 0 0,-6 4 0 0,-11 2 0 15,-7 7 128-15,-12-1-128 0,-15 3 0 0,-13-7 0 0,-11 0 0 0,-14-6 0 16,-12-2 0-16,-11-11 0 0,-8 4 0 0,-8 1 0 16,-12-5 0-16,-9-4 0 0,-9-1 0 0,-15-5 0 15,-12-5 0-15,-13 7 0 0,-11-3 0 0,-8 16 0 16,-3 3 0-16,-1 20 0 0,-1 10-208 0,5 20-48 15,4 12 0-15,0 18 0 0,4 14 416 0,4 7 80 16,9 6 16-16,9 6 0 0,10 5-64 0,9 0 0 16,14 8 0-16,9-4 0 0,11 0-192 0,4-7 144 15,13 3-144-15,4-5 128 16,8 7-128-16,12-2-272 0,12-7 64 0,15 1-18016 0</inkml:trace>
  <inkml:trace contextRef="#ctx0" brushRef="#br0" timeOffset="8">24230 14923 13823 0,'3'0'1216'0,"-1"0"-960"0,0 0-256 0,0 0 0 15,-2-4-944-15,-2 1-224 0,0-1-48 0,-3-2-16 0,-1-5 3184 0,-7-6 640 16,-2 2 128-16,-6-2 32 0,-2 2-400 0,-5 0-80 0,-2 3-16 0,-4-3 0 15,0 2-528-15,-11-8-128 0,-4 4 0 0,-6-5-16 16,2 5-656-16,-9-4-128 0,-4-5-32 0,-7 5 0 16,-3 4-560-16,-7 4-208 0,-7-2 144 0,-4 5-144 15,-1 8 320-15,-6 0 0 0,-5 6-16 0,-3 2 0 16,1 9 112-16,-1 6 32 0,0 5 0 0,1 8 0 16,1 6-96-16,7 7-16 0,4 6 0 0,7 7 0 15,6 6-160-15,6 2-48 0,5 5 0 0,6-1 0 16,6-2-128-16,9 3-176 0,2 1 48 0,9 3 0 15,5 10 128-15,10 5 0 0,8 12 0 0,15-6 0 0,12 0 0 16,14 0 0-16,8 0 0 0,12 0 0 16,8-5 128-16,16 9 48 0,21-2 16 0,16-4 0 15,12-8-192-15,17-8 160 0,19-3-160 0,9-13 160 16,0-13-32-16,17-13-128 0,13-10 192 0,1-13-64 0,6-13 0 0,-8-13-128 16,-3-8 192-16,-3-17-64 0,0-4-128 0,-16-20-144 15,-20-17 144-15,-15-21-208 0,-15-21 208 0,-15-11 0 16,-14-17 0-16,-20 5 0 0,-17 8 0 0,-16 10 208 15,-16 3-16-15,-17 0 0 0,-10 6 16 0,-20-5 0 0,-10 3 0 16,-13 0 0-16,-15 4-64 0,-12 5-16 16,-12 3 0-16,-10 14 0 0,-2 8 112 0,-6 13 16 0,-5 6 0 0,-2 15 0 15,0 8-256-15,-17 9 0 0,-13 11 0 0,-6 10 0 32,2 14-320-32,3 5-48 0,7 5-16 0,7 6 0 15,5 0-32-15,5 5-16 16,10 1 0-16,14-1 0 0,13-1-336 0,19-10-64 0,17-3 0 0,21 1-16640 0</inkml:trace>
  <inkml:trace contextRef="#ctx0" brushRef="#br0" timeOffset="9">22652 7344 7359 0,'-28'-2'656'0,"3"-5"-528"0,6 1-128 0,6 2 0 0,0 0 1600 0,-8-3 272 0,-22-4 64 0,-25-12 16 16,-17-2 960-16,-9-10 192 0,3 6 32 0,-1-1 16 16,5 2-1216-16,-1 3-240 15,3-3-48-15,0 0-16 0,-2 3-960 0,-1-3-192 0,-5 5-32 0,16 1-16 16,13 7-240-16,-11-2-64 0,-20-8 0 0,-16-3 0 16,-4 1 208-16,-2-1 48 0,2 0 0 0,0-6 0 15,0 4-128-15,-5-2-32 0,-5 3 0 0,-3 3 0 16,2 3-16-16,-4-3 0 0,2 3 0 0,-4 1 0 15,-10 3-80-15,-1 4 0 0,-2 3-128 0,-2-1 192 0,-4-2-192 0,-5 2-288 16,5-2 64-16,-4 2 16 0,1 5 48 0,-1-3 16 16,6 1 0-16,-2 1 0 0,-5 7 144 0,-4 2 0 15,-4 8 0-15,3 3 0 0,3-5 0 0,7 9 0 16,-1 5 0-16,-1 1 0 0,-2 4 0 0,-1 3-192 16,11 0 192-16,5 4-192 0,3 2-112 0,-3 6-16 0,-3 5-16 0,0-3 0 15,1 7 80-15,3 0 0 0,5 9 16 0,0 1 0 16,0 5 240-16,-5 7 0 0,1-3 0 0,4 2 0 31,8 0 0-31,5-2 0 0,1 5 0 0,1-7 0 16,2 0 0-16,4-2 0 0,4-1 0 0,3-1 0 15,6-2 128-15,2-1-128 0,4-3 0 0,2-3 0 0,1 0 160 0,1-6-160 0,5 0 128 0,4-9-128 16,9 1 528-16,4-1 32 16,6 0 0-16,-2 7 0 0,4 8-80 0,1 7-16 15,5-1 0-15,5 7 0 0,7 5-464 0,6-8 0 0,6 8 0 0,6-3 0 16,7 0 0-16,11-6 0 0,6-3 0 0,9-3 0 15,8 3 0-15,6-1 0 0,13 3 0 0,3-1-160 16,-3-11 160-16,6-4 0 0,14 8-144 0,12-4 144 0,13 2-224 0,10-2 32 16,14-2 0-16,10-7 0 0,4 1-48 0,5-3 0 31,-1-8 0-31,1-5 0 0,3-3 96 0,6-5 16 16,3-5 0-16,4-3 0 0,7-3 0 0,-6-8 0 0,-7-2 0 0,11 0 0 15,13 2 128-15,1-3 0 0,3 5 0 0,0-6 0 16,0-3 0-16,4 3-160 0,5 4 160 15,-1-2 0-15,-6-7 0 0,0 0 0 0,0 1 0 0,0 3 0 16,0-3 0-16,4-1 0 0,0 0 0 0,-1-1 0 16,-1 1-128-16,-2 2 128 0,0 3 0 0,-2-5 0 15,-5 7 0-15,3-4 0 0,4 3 0 0,-4-3 144 16,-11 2-144-16,4-1 0 0,5 1 0 0,2-3 0 16,-1 3 0-16,-5-5 0 0,-16 5-128 0,7-5 128 15,8-4 0-15,3-4 0 0,1 0 0 0,-1 0 0 16,-7-3 0-16,-6 1 0 0,-3 0 0 0,5-7 0 15,6 3 0-15,1-7 0 0,-8 2 144 0,5-2-144 0,5 4 0 16,-1-1 0-16,-8 3 0 0,-11 3 0 0,-19 3 0 0,7 1 144 16,10 2-144-16,2 4 160 0,0-1-160 0,-2-3 0 15,-2-5 0-15,-2 1 0 0,0-2 0 0,2 1 160 16,8-1 16-16,-4-1 0 0,0 1 0 0,-6-3 0 16,0 3 0-16,-4-3 0 0,-3 1-48 0,0-1 0 15,-4-1 0-15,-8 5 0 0,-7-1 256 0,5 4 64 16,1 0 0-16,3 0 0 0,0 1-256 0,-7 1-32 15,-1 7-16-15,-10-7 0 0,-12 6-144 0,4-8 0 0,3 0 0 16,-5-2 0-16,-11-1 0 0,3-1 0 0,4-3 0 0,-5-1 128 16,-1 1 16-16,-10-2 0 15,-3 3 0-15,-7-5 0 0,-4-2-16 0,-4-2-128 16,-2-2 192-16,-7-2-64 0,-6 3-128 0,-3-9 0 0,-1-1 0 0,-7-2 0 16,-4-4 368-16,-9 4-16 0,-1-2 0 0,-3-4 0 15,-6 2-352-15,-5-2 0 0,-4-11 0 0,-8-2 0 16,-5-9 128-16,-6 3-128 0,-6-2 128 0,-7-3-128 15,-8-2 176-15,-9-6-48 0,-2 2 0 0,-6-4 0 16,-11-5-128-16,-6 1 160 0,-9 1-160 0,-13 3 160 16,-10 0-160-16,-9 6 0 0,-10-4 0 0,-9 6 0 15,-2 4 128-15,-2 5-128 0,-9 6 0 0,-4 9 128 0,2 10-128 0,-21 0 0 16,-20 9 0-16,-14 8 0 0,-15 11 0 0,-13 7-144 16,-6 3 144-16,-3 7 0 0,1 9 0 0,-3-1-128 15,13 3 128-15,1 0 0 0,3-1 0 0,3 3 0 16,1 2 0-16,14-4 0 0,8 6 0 0,0-7 0 15,2 7 0-15,4 0 0 0,14 3 0 0,7-3 0 16,12 0 0-16,7-2 0 16,12-1-144-16,8 6-32 0,6 3 0 0,14 3-18208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4915D28-8959-4A45-BD6D-833F2DC91FA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8D411D0-507B-467D-8A4A-41650A2E7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7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411D0-507B-467D-8A4A-41650A2E74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02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411D0-507B-467D-8A4A-41650A2E74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2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E2C5E99-D3ED-4A50-8E99-32784F204D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20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77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047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67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5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2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50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3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154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9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E2C5E99-D3ED-4A50-8E99-32784F204D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21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15.png"/><Relationship Id="rId4" Type="http://schemas.openxmlformats.org/officeDocument/2006/relationships/customXml" Target="../ink/ink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ustomXml" Target="../ink/ink1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40.png"/><Relationship Id="rId4" Type="http://schemas.openxmlformats.org/officeDocument/2006/relationships/image" Target="../media/image1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90B71-F1AF-48AE-8CA9-E2777B71B3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E2BD1-6614-42B6-807E-89CA2DEE7E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2025</a:t>
            </a:r>
          </a:p>
          <a:p>
            <a:r>
              <a:rPr lang="en-US" dirty="0"/>
              <a:t>Lecture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A839CB-80F2-4826-AD75-AF888F0AB19B}"/>
                  </a:ext>
                </a:extLst>
              </p:cNvPr>
              <p:cNvSpPr txBox="1"/>
              <p:nvPr/>
            </p:nvSpPr>
            <p:spPr>
              <a:xfrm>
                <a:off x="6481665" y="845976"/>
                <a:ext cx="519404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Warm-up: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Show “if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even,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even.”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A839CB-80F2-4826-AD75-AF888F0AB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665" y="845976"/>
                <a:ext cx="5194041" cy="830997"/>
              </a:xfrm>
              <a:prstGeom prst="rect">
                <a:avLst/>
              </a:prstGeom>
              <a:blipFill>
                <a:blip r:embed="rId2"/>
                <a:stretch>
                  <a:fillRect l="-1761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310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 (skeleton)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rational.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But [] is a contradiction!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5F1CAF-1D3A-42B9-BE57-1ACDE58BE807}"/>
              </a:ext>
            </a:extLst>
          </p:cNvPr>
          <p:cNvSpPr/>
          <p:nvPr/>
        </p:nvSpPr>
        <p:spPr>
          <a:xfrm rot="1752271">
            <a:off x="3334871" y="4729757"/>
            <a:ext cx="3279584" cy="10309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don’t have a fixed target.</a:t>
            </a:r>
          </a:p>
          <a:p>
            <a:pPr algn="ctr"/>
            <a:r>
              <a:rPr lang="en-US" dirty="0"/>
              <a:t>That can make this proof harder.</a:t>
            </a:r>
          </a:p>
        </p:txBody>
      </p:sp>
    </p:spTree>
    <p:extLst>
      <p:ext uri="{BB962C8B-B14F-4D97-AF65-F5344CB8AC3E}">
        <p14:creationId xmlns:p14="http://schemas.microsoft.com/office/powerpoint/2010/main" val="336171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By Contradiction </a:t>
            </a:r>
            <a:br>
              <a:rPr lang="en-US" dirty="0"/>
            </a:br>
            <a:r>
              <a:rPr lang="en-US" dirty="0"/>
              <a:t>(in progress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97728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rational.</a:t>
                </a:r>
              </a:p>
              <a:p>
                <a:r>
                  <a:rPr lang="en-US" dirty="0"/>
                  <a:t>By definition of rational, there are integers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 Without loss of generality,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be in lowest terms (i.e., with no common factors greater than 1). </a:t>
                </a:r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That’s a contradiction! We conclude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977284"/>
              </a:xfrm>
              <a:blipFill>
                <a:blip r:embed="rId3"/>
                <a:stretch>
                  <a:fillRect l="-545" t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6E1FF22-A53A-4ACA-A404-83B82C30724C}"/>
                  </a:ext>
                </a:extLst>
              </p:cNvPr>
              <p:cNvSpPr/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even.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6E1FF22-A53A-4ACA-A404-83B82C3072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5100BA9C-F277-4AA4-B098-E127204253E1}"/>
              </a:ext>
            </a:extLst>
          </p:cNvPr>
          <p:cNvSpPr/>
          <p:nvPr/>
        </p:nvSpPr>
        <p:spPr>
          <a:xfrm>
            <a:off x="3544597" y="3829801"/>
            <a:ext cx="5434811" cy="1564342"/>
          </a:xfrm>
          <a:prstGeom prst="wedgeRectCallout">
            <a:avLst>
              <a:gd name="adj1" fmla="val -39831"/>
              <a:gd name="adj2" fmla="val -740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Fancy mathematician speak for </a:t>
            </a:r>
            <a:br>
              <a:rPr lang="en-US" sz="2400" dirty="0"/>
            </a:br>
            <a:r>
              <a:rPr lang="en-US" sz="2400" dirty="0"/>
              <a:t>“It looks like I’m choosing more specific values, but it’s ok for me to do that---they’re really still arbitrary”</a:t>
            </a:r>
          </a:p>
        </p:txBody>
      </p:sp>
    </p:spTree>
    <p:extLst>
      <p:ext uri="{BB962C8B-B14F-4D97-AF65-F5344CB8AC3E}">
        <p14:creationId xmlns:p14="http://schemas.microsoft.com/office/powerpoint/2010/main" val="405957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2AF00-1B84-403D-A109-05EC197D2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can I say without loss of generality?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692DA3-47D7-4A05-9934-4D75F76377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claim you’re trying to prove is fully general still. What you’re doing looks like a new assumption but isn’t. (Here: the variables are still arbitrary)</a:t>
                </a:r>
              </a:p>
              <a:p>
                <a:r>
                  <a:rPr lang="en-US" dirty="0"/>
                  <a:t>Here: we’d just divide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 by their common factors (i.e., put the fraction in lowest-terms) and continue the proof.</a:t>
                </a:r>
              </a:p>
              <a:p>
                <a:r>
                  <a:rPr lang="en-US" dirty="0"/>
                  <a:t>Another common example: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be integers; without loss of generality,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(one of them must be bigger, just give the bigger one the name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Only use if your reader will immediately agree that you can still prove the claim! If you’re worried, tell the reader how to get those values (here,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as the reduced fraction, and continue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as variables).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692DA3-47D7-4A05-9934-4D75F76377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800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By Contradiction</a:t>
            </a:r>
            <a:br>
              <a:rPr lang="en-US" dirty="0"/>
            </a:br>
            <a:r>
              <a:rPr lang="en-US" dirty="0"/>
              <a:t>(in progress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31638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rational.</a:t>
                </a:r>
              </a:p>
              <a:p>
                <a:r>
                  <a:rPr lang="en-US" dirty="0"/>
                  <a:t>By definition of rational, there are integers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 Without loss of generality,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be in lowest terms (i.e., with no common factors greater than 1).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That’s a contradiction! We conclude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316389"/>
              </a:xfrm>
              <a:blipFill>
                <a:blip r:embed="rId2"/>
                <a:stretch>
                  <a:fillRect l="-1089" t="-2179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CA58775-9E61-43AC-95CE-93818AB16976}"/>
                  </a:ext>
                </a:extLst>
              </p:cNvPr>
              <p:cNvSpPr/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even.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CA58775-9E61-43AC-95CE-93818AB16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8E41BCD-493C-4597-99FE-A4BC5BAB37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97680" y="4935960"/>
              <a:ext cx="2639160" cy="242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8E41BCD-493C-4597-99FE-A4BC5BAB37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320" y="4926600"/>
                <a:ext cx="2657880" cy="26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4719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By Contradiction</a:t>
            </a:r>
            <a:br>
              <a:rPr lang="en-US" dirty="0"/>
            </a:br>
            <a:r>
              <a:rPr lang="en-US" dirty="0"/>
              <a:t>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31638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rational.</a:t>
                </a:r>
              </a:p>
              <a:p>
                <a:r>
                  <a:rPr lang="en-US" dirty="0"/>
                  <a:t>By definition of rational, there are integers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 Without loss of generality,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be in lowest terms (i.e., with no common factors greater than 1).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 By the fact above,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even, i.e. 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Squaring both sides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0" dirty="0"/>
                  <a:t>Substituting into our original equation, we have: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(by definition of even). Applying the fact above again,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even. </a:t>
                </a:r>
              </a:p>
              <a:p>
                <a:r>
                  <a:rPr lang="en-US" dirty="0"/>
                  <a:t>But if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are even, they have a common factor of 2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But we said the fraction was in lowest terms.</a:t>
                </a:r>
              </a:p>
              <a:p>
                <a:r>
                  <a:rPr lang="en-US" dirty="0"/>
                  <a:t>That’s a contradiction! We conclude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316389"/>
              </a:xfrm>
              <a:blipFill>
                <a:blip r:embed="rId2"/>
                <a:stretch>
                  <a:fillRect l="-980" t="-1835" b="-1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CA58775-9E61-43AC-95CE-93818AB16976}"/>
                  </a:ext>
                </a:extLst>
              </p:cNvPr>
              <p:cNvSpPr/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even.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CA58775-9E61-43AC-95CE-93818AB16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6BCAD79-AB62-41E2-B6F8-C116A87EBD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76000" y="810720"/>
              <a:ext cx="8911080" cy="5330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6BCAD79-AB62-41E2-B6F8-C116A87EBD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6640" y="801360"/>
                <a:ext cx="8929800" cy="534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 descr="s,t is even">
                <a:extLst>
                  <a:ext uri="{FF2B5EF4-FFF2-40B4-BE49-F238E27FC236}">
                    <a16:creationId xmlns:a16="http://schemas.microsoft.com/office/drawing/2014/main" id="{844F7BB3-B547-49F6-996F-26291F59086F}"/>
                  </a:ext>
                </a:extLst>
              </p14:cNvPr>
              <p14:cNvContentPartPr/>
              <p14:nvPr/>
            </p14:nvContentPartPr>
            <p14:xfrm>
              <a:off x="8430840" y="3210840"/>
              <a:ext cx="2613600" cy="543240"/>
            </p14:xfrm>
          </p:contentPart>
        </mc:Choice>
        <mc:Fallback>
          <p:pic>
            <p:nvPicPr>
              <p:cNvPr id="7" name="Ink 6" descr="s,t is even">
                <a:extLst>
                  <a:ext uri="{FF2B5EF4-FFF2-40B4-BE49-F238E27FC236}">
                    <a16:creationId xmlns:a16="http://schemas.microsoft.com/office/drawing/2014/main" id="{844F7BB3-B547-49F6-996F-26291F59086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21480" y="3201480"/>
                <a:ext cx="2632320" cy="56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878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4F8F4-5C2C-4326-8D8D-CADF5EAE5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 retrospective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51B28-7CB2-47B0-87AB-B9733AEF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in the world did we know how to do that?</a:t>
            </a:r>
          </a:p>
          <a:p>
            <a:endParaRPr lang="en-US" dirty="0"/>
          </a:p>
          <a:p>
            <a:r>
              <a:rPr lang="en-US" dirty="0"/>
              <a:t>In real life…lots of attempts that didn’t work. </a:t>
            </a:r>
          </a:p>
          <a:p>
            <a:r>
              <a:rPr lang="en-US" dirty="0"/>
              <a:t>Be very careful with proof by contradiction – without a clear target, you can easily end up in a loop of trying random things and getting nowhere.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20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D398B-366F-4F09-9999-A727922BC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difference?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5F120-A3FC-4FC6-ABF5-DE47593EC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602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What’s the difference between proof by contrapositive and proof by contradiction?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F34316-6137-4A5C-8D20-A84606D4646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75239" y="2510014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Show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≡(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∧¬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F34316-6137-4A5C-8D20-A84606D464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3953317"/>
                  </p:ext>
                </p:extLst>
              </p:nvPr>
            </p:nvGraphicFramePr>
            <p:xfrm>
              <a:off x="575239" y="2510014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2" t="-11765" r="-200486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25" t="-110465" r="-100812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10465" r="-648" b="-131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12941" r="-648" b="-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84194164-5B71-4DDC-B5C6-7E8DDDCDE46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75239" y="4466408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Show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         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/>
                            <a:t>                ---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84194164-5B71-4DDC-B5C6-7E8DDDCDE4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802130"/>
                  </p:ext>
                </p:extLst>
              </p:nvPr>
            </p:nvGraphicFramePr>
            <p:xfrm>
              <a:off x="575239" y="4466408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2" t="-11765" r="-200486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5" t="-110465" r="-100812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2800" dirty="0"/>
                            <a:t>                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2800" baseline="0" dirty="0"/>
                            <a:t>                ---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78883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0C96-3336-4D38-8676-EBE9835C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 (setup)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FB719-0738-4AE2-AABF-860213B59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Claim: There are infinitely many primes.</a:t>
            </a:r>
          </a:p>
          <a:p>
            <a:r>
              <a:rPr lang="en-US" dirty="0"/>
              <a:t>Proof:</a:t>
            </a:r>
          </a:p>
        </p:txBody>
      </p:sp>
    </p:spTree>
    <p:extLst>
      <p:ext uri="{BB962C8B-B14F-4D97-AF65-F5344CB8AC3E}">
        <p14:creationId xmlns:p14="http://schemas.microsoft.com/office/powerpoint/2010/main" val="2211484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0C96-3336-4D38-8676-EBE9835C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 (skeleton)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There are infinitely many primes.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contradiction, that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But [] is a contradiction! So there must be infinitely many primes.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78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0C96-3336-4D38-8676-EBE9835C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Proof By Contradiction (in progress)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Claim: There are infinitely many primes.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contradiction, that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Consider the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⋅⋯⋅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prime</a:t>
                </a:r>
              </a:p>
              <a:p>
                <a:endParaRPr lang="en-US" dirty="0"/>
              </a:p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composite</a:t>
                </a:r>
              </a:p>
              <a:p>
                <a:endParaRPr lang="en-US" dirty="0"/>
              </a:p>
              <a:p>
                <a:r>
                  <a:rPr lang="en-US" dirty="0"/>
                  <a:t>But [] is a contradiction! So there must be infinitely many primes.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1168BF7-F978-40E2-A2E4-2A36DA2DB1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701360" y="3136680"/>
              <a:ext cx="5416920" cy="3031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1168BF7-F978-40E2-A2E4-2A36DA2DB1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2000" y="3127320"/>
                <a:ext cx="5435640" cy="30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 descr="q in the list p_1, p_2, ..., p_k but q &gt; all of the primes ">
                <a:extLst>
                  <a:ext uri="{FF2B5EF4-FFF2-40B4-BE49-F238E27FC236}">
                    <a16:creationId xmlns:a16="http://schemas.microsoft.com/office/drawing/2014/main" id="{2C7F7FBD-0904-4446-96ED-EEB4C4A722CC}"/>
                  </a:ext>
                </a:extLst>
              </p14:cNvPr>
              <p14:cNvContentPartPr/>
              <p14:nvPr/>
            </p14:nvContentPartPr>
            <p14:xfrm>
              <a:off x="4327920" y="3349080"/>
              <a:ext cx="7777800" cy="1370520"/>
            </p14:xfrm>
          </p:contentPart>
        </mc:Choice>
        <mc:Fallback>
          <p:pic>
            <p:nvPicPr>
              <p:cNvPr id="6" name="Ink 5" descr="q in the list p_1, p_2, ..., p_k but q &gt; all of the primes ">
                <a:extLst>
                  <a:ext uri="{FF2B5EF4-FFF2-40B4-BE49-F238E27FC236}">
                    <a16:creationId xmlns:a16="http://schemas.microsoft.com/office/drawing/2014/main" id="{2C7F7FBD-0904-4446-96ED-EEB4C4A722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18560" y="3339720"/>
                <a:ext cx="7796520" cy="138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75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E8FC-D776-4BC0-8341-BE1DCCAC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a direct proof (setup)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6F9FB-0641-48B6-BFED-029DB6013C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6F9FB-0641-48B6-BFED-029DB6013C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428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0C96-3336-4D38-8676-EBE9835C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Proof By Contradiction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Claim: There are infinitely many primes.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contradiction, that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Consider the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⋅⋯⋅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prime</a:t>
                </a:r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But every prime was supposed to be on the 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 A contradiction!</a:t>
                </a:r>
              </a:p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composite</a:t>
                </a:r>
              </a:p>
              <a:p>
                <a:r>
                  <a:rPr lang="en-US" dirty="0"/>
                  <a:t>   Some prime on the list (say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divides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. That’s a contradiction!</a:t>
                </a:r>
              </a:p>
              <a:p>
                <a:r>
                  <a:rPr lang="en-US" dirty="0"/>
                  <a:t>In either case we have a contradiction! So there must be infinitely many primes.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6" t="-3019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DF2E19E-3AB4-4C5C-82F6-1043583103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8921520" y="5391360"/>
              <a:ext cx="1741680" cy="91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DF2E19E-3AB4-4C5C-82F6-1043583103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12160" y="5382000"/>
                <a:ext cx="1760400" cy="11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9176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21931CF-493F-4379-BFD7-6B28F696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3AC4537-FF72-4095-B689-59ECB4407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50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Skeleton 1 -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even.”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733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Skeleton 1 -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endParaRPr lang="en-US" dirty="0"/>
              </a:p>
              <a:p>
                <a:r>
                  <a:rPr lang="en-US" dirty="0"/>
                  <a:t>Suppose for the sake of contradiction,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odd.</a:t>
                </a:r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[] is a contradiction, so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30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Skeleton 2 – setup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390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Skeleton 2 -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Suppose, for the sake of contradiction, that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[] is a contradiction! So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120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E8FC-D776-4BC0-8341-BE1DCCAC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a direct proof (stuck)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6F9FB-0641-48B6-BFED-029DB6013C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 and suppose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</a:t>
                </a:r>
              </a:p>
              <a:p>
                <a:r>
                  <a:rPr lang="en-US" dirty="0"/>
                  <a:t>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Taking the positive square-root of each side,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….</a:t>
                </a:r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even.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6F9FB-0641-48B6-BFED-029DB6013C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9DB787-4C70-4BC6-A552-731AD9D6C939}"/>
              </a:ext>
            </a:extLst>
          </p:cNvPr>
          <p:cNvSpPr/>
          <p:nvPr/>
        </p:nvSpPr>
        <p:spPr>
          <a:xfrm>
            <a:off x="5943600" y="3778431"/>
            <a:ext cx="4238625" cy="1419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Taking a square root of a variable is tricky! It’s hard to do algebra on.</a:t>
            </a:r>
          </a:p>
        </p:txBody>
      </p:sp>
    </p:spTree>
    <p:extLst>
      <p:ext uri="{BB962C8B-B14F-4D97-AF65-F5344CB8AC3E}">
        <p14:creationId xmlns:p14="http://schemas.microsoft.com/office/powerpoint/2010/main" val="1704100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7654C-BEF4-4864-ADE7-B3BA8062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by contrapositive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B8531C-010C-4EB1-A36A-43A4A7F55E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(¬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Odd</m:t>
                    </m:r>
                    <m:r>
                      <m:rPr>
                        <m:nor/>
                      </m:rPr>
                      <a:rPr lang="en-US" sz="2400" dirty="0"/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en-US" sz="2400" dirty="0"/>
                      <m:t>)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Odd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/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400" dirty="0"/>
                      <m:t>)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We argue by contrapositive.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be an arbitrary integer and 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is odd.</a:t>
                </a:r>
              </a:p>
              <a:p>
                <a:r>
                  <a:rPr lang="en-US" sz="2400" dirty="0"/>
                  <a:t>By definition of odd,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Squaring both sides, we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Rearranging, we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+1.</m:t>
                    </m:r>
                  </m:oMath>
                </a14:m>
                <a:r>
                  <a:rPr lang="en-US" sz="2400" dirty="0"/>
                  <a:t> 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is an integer,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is an integer, we thus get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meets the definition of odd (being 2 times an integer plus one), as required. </a:t>
                </a:r>
              </a:p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was arbitrary, we have that for every odd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,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also odd, which is the contrapositive of our original claim.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B8531C-010C-4EB1-A36A-43A4A7F55E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013" r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354961-F803-4CA2-98CD-65A89B506F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05440" y="1400760"/>
              <a:ext cx="10992960" cy="4852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354961-F803-4CA2-98CD-65A89B506F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080" y="1391400"/>
                <a:ext cx="11011680" cy="48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 descr="p RIGHT-ARROW q EQUIVALENT NOT(q) RIGHT-ARROW NOT(p)">
                <a:extLst>
                  <a:ext uri="{FF2B5EF4-FFF2-40B4-BE49-F238E27FC236}">
                    <a16:creationId xmlns:a16="http://schemas.microsoft.com/office/drawing/2014/main" id="{BE48DC2A-6959-453D-8547-AA19E91463D9}"/>
                  </a:ext>
                </a:extLst>
              </p14:cNvPr>
              <p14:cNvContentPartPr/>
              <p14:nvPr/>
            </p14:nvContentPartPr>
            <p14:xfrm>
              <a:off x="7480800" y="172800"/>
              <a:ext cx="4163760" cy="631080"/>
            </p14:xfrm>
          </p:contentPart>
        </mc:Choice>
        <mc:Fallback>
          <p:pic>
            <p:nvPicPr>
              <p:cNvPr id="6" name="Ink 5" descr="p RIGHT-ARROW q EQUIVALENT NOT(q) RIGHT-ARROW NOT(p)">
                <a:extLst>
                  <a:ext uri="{FF2B5EF4-FFF2-40B4-BE49-F238E27FC236}">
                    <a16:creationId xmlns:a16="http://schemas.microsoft.com/office/drawing/2014/main" id="{BE48DC2A-6959-453D-8547-AA19E91463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71440" y="163440"/>
                <a:ext cx="4182480" cy="64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665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6B56B-297B-482C-B0E1-C671C5B5D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Signs you might want to </a:t>
            </a:r>
            <a:br>
              <a:rPr lang="en-US" dirty="0"/>
            </a:br>
            <a:r>
              <a:rPr lang="en-US" dirty="0"/>
              <a:t>use proof by contrapositive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9538F-B099-4638-BD1E-BBE86A639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/>
          </a:bodyPr>
          <a:lstStyle/>
          <a:p>
            <a:r>
              <a:rPr lang="en-US" dirty="0"/>
              <a:t>1. The hypothesis of the implication you’re proving has a “not” in it (that you think is making things difficult)</a:t>
            </a:r>
          </a:p>
          <a:p>
            <a:r>
              <a:rPr lang="en-US" dirty="0"/>
              <a:t>2. The target of the implication you’re proving has an “or” or “not” in it.</a:t>
            </a:r>
          </a:p>
          <a:p>
            <a:r>
              <a:rPr lang="en-US" dirty="0"/>
              <a:t>3. There’s a step that is difficult forward, but easy backwards</a:t>
            </a:r>
          </a:p>
          <a:p>
            <a:pPr lvl="1"/>
            <a:r>
              <a:rPr lang="en-US" dirty="0"/>
              <a:t>e.g., taking a square-root forward, squaring backwards.</a:t>
            </a:r>
          </a:p>
          <a:p>
            <a:r>
              <a:rPr lang="en-US" dirty="0"/>
              <a:t>4. You get halfway through the proof and you can’t “get ahold of” what you’re trying to show.</a:t>
            </a:r>
          </a:p>
          <a:p>
            <a:pPr lvl="1"/>
            <a:r>
              <a:rPr lang="en-US" dirty="0"/>
              <a:t>e.g., you’re working with a “not equal” instead of an “equals” or “every thing doesn’t have this property” instead of “some thing does have that property”</a:t>
            </a:r>
          </a:p>
          <a:p>
            <a:pPr lvl="1"/>
            <a:r>
              <a:rPr lang="en-US" sz="2800" dirty="0"/>
              <a:t>All of these are reasons you </a:t>
            </a:r>
            <a:r>
              <a:rPr lang="en-US" sz="2800" b="1" dirty="0"/>
              <a:t>might </a:t>
            </a:r>
            <a:r>
              <a:rPr lang="en-US" sz="2800" dirty="0"/>
              <a:t>want contrapositive. Sometimes you just have to try and see what happens!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56588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21931CF-493F-4379-BFD7-6B28F696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3AC4537-FF72-4095-B689-59ECB4407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2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E15ABE-8410-4F34-A429-1D54FBE0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 -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5CB806-3D8A-42E3-A081-D14FC90BF7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the negation of your claim.</a:t>
                </a:r>
              </a:p>
              <a:p>
                <a:r>
                  <a:rPr lang="en-US" dirty="0"/>
                  <a:t>Show that you can derive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False </a:t>
                </a:r>
                <a:r>
                  <a:rPr lang="en-US" dirty="0"/>
                  <a:t>(i.e.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claim)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 )</a:t>
                </a:r>
              </a:p>
              <a:p>
                <a:endParaRPr lang="en-US" dirty="0"/>
              </a:p>
              <a:p>
                <a:r>
                  <a:rPr lang="en-US" dirty="0"/>
                  <a:t>A correct proof shows that the implication is true. 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claim must be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False.</a:t>
                </a:r>
              </a:p>
              <a:p>
                <a:r>
                  <a:rPr lang="en-US" dirty="0"/>
                  <a:t>So claim must be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True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5CB806-3D8A-42E3-A081-D14FC90BF7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9ABA98-A7AB-4363-9B55-EBE84133F9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721840" y="1548720"/>
              <a:ext cx="3616560" cy="2170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9ABA98-A7AB-4363-9B55-EBE84133F9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12480" y="1539360"/>
                <a:ext cx="3635280" cy="21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 descr="NOT(claim) EQUIVALENT F&#10;claim EQUIVALENT T">
                <a:extLst>
                  <a:ext uri="{FF2B5EF4-FFF2-40B4-BE49-F238E27FC236}">
                    <a16:creationId xmlns:a16="http://schemas.microsoft.com/office/drawing/2014/main" id="{6FE67422-1C95-4C7E-8DD8-A7D0969075E5}"/>
                  </a:ext>
                </a:extLst>
              </p14:cNvPr>
              <p14:cNvContentPartPr/>
              <p14:nvPr/>
            </p14:nvContentPartPr>
            <p14:xfrm>
              <a:off x="7154280" y="3897000"/>
              <a:ext cx="3804120" cy="1991520"/>
            </p14:xfrm>
          </p:contentPart>
        </mc:Choice>
        <mc:Fallback>
          <p:pic>
            <p:nvPicPr>
              <p:cNvPr id="7" name="Ink 6" descr="NOT(claim) EQUIVALENT F&#10;claim EQUIVALENT T">
                <a:extLst>
                  <a:ext uri="{FF2B5EF4-FFF2-40B4-BE49-F238E27FC236}">
                    <a16:creationId xmlns:a16="http://schemas.microsoft.com/office/drawing/2014/main" id="{6FE67422-1C95-4C7E-8DD8-A7D0969075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44920" y="3887640"/>
                <a:ext cx="3822840" cy="201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9263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Suppose, for the sake of contradiction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a contradiction! So we must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C13314C-AA0A-459D-BD9D-E43919A5A8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797400" y="3326760"/>
              <a:ext cx="4741560" cy="2815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C13314C-AA0A-459D-BD9D-E43919A5A8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040" y="3317400"/>
                <a:ext cx="4760280" cy="28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 descr="p := x &lt; y&#10;NOT(p) := x &gt;= y">
                <a:extLst>
                  <a:ext uri="{FF2B5EF4-FFF2-40B4-BE49-F238E27FC236}">
                    <a16:creationId xmlns:a16="http://schemas.microsoft.com/office/drawing/2014/main" id="{D6529330-C582-4EC4-ADA1-FF9938D64C2B}"/>
                  </a:ext>
                </a:extLst>
              </p14:cNvPr>
              <p14:cNvContentPartPr/>
              <p14:nvPr/>
            </p14:nvContentPartPr>
            <p14:xfrm>
              <a:off x="4370040" y="1271160"/>
              <a:ext cx="7455600" cy="996840"/>
            </p14:xfrm>
          </p:contentPart>
        </mc:Choice>
        <mc:Fallback>
          <p:pic>
            <p:nvPicPr>
              <p:cNvPr id="6" name="Ink 5" descr="p := x &lt; y&#10;NOT(p) := x &gt;= y">
                <a:extLst>
                  <a:ext uri="{FF2B5EF4-FFF2-40B4-BE49-F238E27FC236}">
                    <a16:creationId xmlns:a16="http://schemas.microsoft.com/office/drawing/2014/main" id="{D6529330-C582-4EC4-ADA1-FF9938D64C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60680" y="1261800"/>
                <a:ext cx="7474320" cy="101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5808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 (setup)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Defintion of rational: &quot;A real number x is rational if (and only if) there exist integers pa dn q, with q NOT-EQUAL 0 such that x = p/q.&quot;">
            <a:extLst>
              <a:ext uri="{FF2B5EF4-FFF2-40B4-BE49-F238E27FC236}">
                <a16:creationId xmlns:a16="http://schemas.microsoft.com/office/drawing/2014/main" id="{9A5980CC-5516-DFD7-E601-988681188C4C}"/>
              </a:ext>
            </a:extLst>
          </p:cNvPr>
          <p:cNvGrpSpPr/>
          <p:nvPr/>
        </p:nvGrpSpPr>
        <p:grpSpPr>
          <a:xfrm>
            <a:off x="1670601" y="4170608"/>
            <a:ext cx="8984096" cy="1613268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6C1713C-607D-D7FE-12FD-3B6F9A6763D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real number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rational if (and only if) there exist integers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𝒑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𝒒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𝒑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/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𝒒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r="-407" b="-30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04BA77-912F-A287-E6F1-A50EEBD52B96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Rational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7">
                <a:extLst>
                  <a:ext uri="{FF2B5EF4-FFF2-40B4-BE49-F238E27FC236}">
                    <a16:creationId xmlns:a16="http://schemas.microsoft.com/office/drawing/2014/main" id="{1D66D37C-1732-9057-7516-144F23D58015}"/>
                  </a:ext>
                </a:extLst>
              </p:cNvPr>
              <p:cNvSpPr/>
              <p:nvPr/>
            </p:nvSpPr>
            <p:spPr>
              <a:xfrm>
                <a:off x="1670601" y="6087685"/>
                <a:ext cx="10091897" cy="507039"/>
              </a:xfrm>
              <a:prstGeom prst="roundRect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Rational(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≔∃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∃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𝑞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 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Integer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Integer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𝑞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∧(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𝑞</m:t>
                        </m:r>
                      </m:den>
                    </m:f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)∧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𝑞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≠0)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ounded Rectangle 7">
                <a:extLst>
                  <a:ext uri="{FF2B5EF4-FFF2-40B4-BE49-F238E27FC236}">
                    <a16:creationId xmlns:a16="http://schemas.microsoft.com/office/drawing/2014/main" id="{1D66D37C-1732-9057-7516-144F23D580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601" y="6087685"/>
                <a:ext cx="10091897" cy="507039"/>
              </a:xfrm>
              <a:prstGeom prst="roundRect">
                <a:avLst/>
              </a:prstGeom>
              <a:blipFill>
                <a:blip r:embed="rId5"/>
                <a:stretch>
                  <a:fillRect t="-96739" b="-146739"/>
                </a:stretch>
              </a:blipFill>
              <a:ln w="571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F1BF047-0A83-4601-A563-E1BF4A5022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374120" y="6343920"/>
              <a:ext cx="92520" cy="106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F1BF047-0A83-4601-A563-E1BF4A5022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64760" y="6334560"/>
                <a:ext cx="111240" cy="12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0926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11-sets-numbers</Template>
  <TotalTime>6859</TotalTime>
  <Words>1894</Words>
  <Application>Microsoft Office PowerPoint</Application>
  <PresentationFormat>Widescreen</PresentationFormat>
  <Paragraphs>190</Paragraphs>
  <Slides>25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Proof by Contradiction</vt:lpstr>
      <vt:lpstr>Trying a direct proof (setup)</vt:lpstr>
      <vt:lpstr>Trying a direct proof (stuck)</vt:lpstr>
      <vt:lpstr>Proving by contrapositive</vt:lpstr>
      <vt:lpstr>Signs you might want to  use proof by contrapositive</vt:lpstr>
      <vt:lpstr>Proof by Contradiction</vt:lpstr>
      <vt:lpstr>Proof By Contradiction - idea</vt:lpstr>
      <vt:lpstr>Proof By Contradiction Skeleton</vt:lpstr>
      <vt:lpstr>Proof By Contradiction (setup)</vt:lpstr>
      <vt:lpstr>Proof By Contradiction (skeleton)</vt:lpstr>
      <vt:lpstr>Proof By Contradiction  (in progress 1)</vt:lpstr>
      <vt:lpstr>When can I say without loss of generality?</vt:lpstr>
      <vt:lpstr>Proof By Contradiction (in progress 2)</vt:lpstr>
      <vt:lpstr>Proof By Contradiction (complete)</vt:lpstr>
      <vt:lpstr>Proof By Contradiction retrospective</vt:lpstr>
      <vt:lpstr>What’s the difference?</vt:lpstr>
      <vt:lpstr>Another Proof By Contradiction (setup)</vt:lpstr>
      <vt:lpstr>Another Proof By Contradiction (skeleton)</vt:lpstr>
      <vt:lpstr>Another Proof By Contradiction (in progress)</vt:lpstr>
      <vt:lpstr>Another Proof By Contradiction (complete)</vt:lpstr>
      <vt:lpstr>Extra Practice</vt:lpstr>
      <vt:lpstr>Just the Skeleton 1 - setup</vt:lpstr>
      <vt:lpstr>Just the Skeleton 1 - skeleton</vt:lpstr>
      <vt:lpstr>Just the Skeleton 2 – setup </vt:lpstr>
      <vt:lpstr>Just the Skeleton 2 - skeleton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mnats</cp:lastModifiedBy>
  <cp:revision>34</cp:revision>
  <cp:lastPrinted>2024-10-21T16:08:37Z</cp:lastPrinted>
  <dcterms:created xsi:type="dcterms:W3CDTF">2022-02-07T16:20:21Z</dcterms:created>
  <dcterms:modified xsi:type="dcterms:W3CDTF">2025-10-21T21:22:36Z</dcterms:modified>
</cp:coreProperties>
</file>