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9" r:id="rId3"/>
    <p:sldId id="398" r:id="rId4"/>
    <p:sldId id="392" r:id="rId5"/>
    <p:sldId id="388" r:id="rId6"/>
    <p:sldId id="382" r:id="rId7"/>
    <p:sldId id="346" r:id="rId8"/>
    <p:sldId id="376" r:id="rId9"/>
    <p:sldId id="347" r:id="rId10"/>
    <p:sldId id="349" r:id="rId11"/>
    <p:sldId id="350" r:id="rId12"/>
    <p:sldId id="394" r:id="rId13"/>
    <p:sldId id="395" r:id="rId14"/>
    <p:sldId id="371" r:id="rId15"/>
    <p:sldId id="351" r:id="rId16"/>
    <p:sldId id="348" r:id="rId17"/>
    <p:sldId id="352" r:id="rId18"/>
    <p:sldId id="353" r:id="rId19"/>
    <p:sldId id="354" r:id="rId20"/>
    <p:sldId id="372" r:id="rId21"/>
    <p:sldId id="397" r:id="rId22"/>
    <p:sldId id="377" r:id="rId23"/>
    <p:sldId id="380" r:id="rId24"/>
    <p:sldId id="378" r:id="rId25"/>
    <p:sldId id="381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76" d="100"/>
          <a:sy n="76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DBA85848-0796-4133-BDDE-6D871F0495F9}"/>
    <pc:docChg chg="undo custSel addSld delSld modSld sldOrd">
      <pc:chgData name="mnats" userId="2d5df061-6255-4755-935c-bfd826af269a" providerId="ADAL" clId="{DBA85848-0796-4133-BDDE-6D871F0495F9}" dt="2025-10-20T17:46:00.157" v="565" actId="20577"/>
      <pc:docMkLst>
        <pc:docMk/>
      </pc:docMkLst>
      <pc:sldChg chg="modSp mod">
        <pc:chgData name="mnats" userId="2d5df061-6255-4755-935c-bfd826af269a" providerId="ADAL" clId="{DBA85848-0796-4133-BDDE-6D871F0495F9}" dt="2025-10-20T17:45:14.821" v="517" actId="20577"/>
        <pc:sldMkLst>
          <pc:docMk/>
          <pc:sldMk cId="431310285" sldId="256"/>
        </pc:sldMkLst>
        <pc:spChg chg="mod">
          <ac:chgData name="mnats" userId="2d5df061-6255-4755-935c-bfd826af269a" providerId="ADAL" clId="{DBA85848-0796-4133-BDDE-6D871F0495F9}" dt="2025-10-20T17:45:14.821" v="517" actId="20577"/>
          <ac:spMkLst>
            <pc:docMk/>
            <pc:sldMk cId="431310285" sldId="256"/>
            <ac:spMk id="3" creationId="{D5EE2BD1-6614-42B6-807E-89CA2DEE7E7A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570741885" sldId="285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3759508074" sldId="286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1450199373" sldId="287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43229661" sldId="288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864634572" sldId="289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57457621" sldId="301"/>
        </pc:sldMkLst>
      </pc:sldChg>
      <pc:sldChg chg="modSp mod">
        <pc:chgData name="mnats" userId="2d5df061-6255-4755-935c-bfd826af269a" providerId="ADAL" clId="{DBA85848-0796-4133-BDDE-6D871F0495F9}" dt="2025-10-20T17:43:02.415" v="352" actId="20577"/>
        <pc:sldMkLst>
          <pc:docMk/>
          <pc:sldMk cId="3079263230" sldId="346"/>
        </pc:sldMkLst>
        <pc:spChg chg="mod">
          <ac:chgData name="mnats" userId="2d5df061-6255-4755-935c-bfd826af269a" providerId="ADAL" clId="{DBA85848-0796-4133-BDDE-6D871F0495F9}" dt="2025-10-20T17:43:02.415" v="352" actId="20577"/>
          <ac:spMkLst>
            <pc:docMk/>
            <pc:sldMk cId="3079263230" sldId="346"/>
            <ac:spMk id="4" creationId="{A8E15ABE-8410-4F34-A429-1D54FBE0DA41}"/>
          </ac:spMkLst>
        </pc:spChg>
      </pc:sldChg>
      <pc:sldChg chg="modSp mod">
        <pc:chgData name="mnats" userId="2d5df061-6255-4755-935c-bfd826af269a" providerId="ADAL" clId="{DBA85848-0796-4133-BDDE-6D871F0495F9}" dt="2025-10-20T17:43:08.653" v="360" actId="20577"/>
        <pc:sldMkLst>
          <pc:docMk/>
          <pc:sldMk cId="840926875" sldId="347"/>
        </pc:sldMkLst>
        <pc:spChg chg="mod">
          <ac:chgData name="mnats" userId="2d5df061-6255-4755-935c-bfd826af269a" providerId="ADAL" clId="{DBA85848-0796-4133-BDDE-6D871F0495F9}" dt="2025-10-20T17:43:08.653" v="360" actId="20577"/>
          <ac:spMkLst>
            <pc:docMk/>
            <pc:sldMk cId="840926875" sldId="347"/>
            <ac:spMk id="2" creationId="{3D077DF8-AD0B-4C30-B4F2-0A6DD26149B0}"/>
          </ac:spMkLst>
        </pc:spChg>
        <pc:grpChg chg="mod">
          <ac:chgData name="mnats" userId="2d5df061-6255-4755-935c-bfd826af269a" providerId="ADAL" clId="{DBA85848-0796-4133-BDDE-6D871F0495F9}" dt="2025-10-20T17:42:21.106" v="318" actId="962"/>
          <ac:grpSpMkLst>
            <pc:docMk/>
            <pc:sldMk cId="840926875" sldId="347"/>
            <ac:grpSpMk id="4" creationId="{9A5980CC-5516-DFD7-E601-988681188C4C}"/>
          </ac:grpSpMkLst>
        </pc:grpChg>
      </pc:sldChg>
      <pc:sldChg chg="modSp mod">
        <pc:chgData name="mnats" userId="2d5df061-6255-4755-935c-bfd826af269a" providerId="ADAL" clId="{DBA85848-0796-4133-BDDE-6D871F0495F9}" dt="2025-10-20T17:43:16.927" v="371" actId="20577"/>
        <pc:sldMkLst>
          <pc:docMk/>
          <pc:sldMk cId="3361718286" sldId="349"/>
        </pc:sldMkLst>
        <pc:spChg chg="mod">
          <ac:chgData name="mnats" userId="2d5df061-6255-4755-935c-bfd826af269a" providerId="ADAL" clId="{DBA85848-0796-4133-BDDE-6D871F0495F9}" dt="2025-10-20T17:43:16.927" v="371" actId="20577"/>
          <ac:spMkLst>
            <pc:docMk/>
            <pc:sldMk cId="3361718286" sldId="349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3:41.569" v="397" actId="20577"/>
        <pc:sldMkLst>
          <pc:docMk/>
          <pc:sldMk cId="4059572056" sldId="350"/>
        </pc:sldMkLst>
        <pc:spChg chg="mod">
          <ac:chgData name="mnats" userId="2d5df061-6255-4755-935c-bfd826af269a" providerId="ADAL" clId="{DBA85848-0796-4133-BDDE-6D871F0495F9}" dt="2025-10-20T17:43:41.569" v="397" actId="20577"/>
          <ac:spMkLst>
            <pc:docMk/>
            <pc:sldMk cId="4059572056" sldId="350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00.577" v="442" actId="20577"/>
        <pc:sldMkLst>
          <pc:docMk/>
          <pc:sldMk cId="2928120405" sldId="351"/>
        </pc:sldMkLst>
        <pc:spChg chg="mod">
          <ac:chgData name="mnats" userId="2d5df061-6255-4755-935c-bfd826af269a" providerId="ADAL" clId="{DBA85848-0796-4133-BDDE-6D871F0495F9}" dt="2025-10-20T17:44:00.577" v="442" actId="20577"/>
          <ac:spMkLst>
            <pc:docMk/>
            <pc:sldMk cId="2928120405" sldId="351"/>
            <ac:spMk id="2" creationId="{D644F8F4-5C2C-4326-8D8D-CADF5EAE5E10}"/>
          </ac:spMkLst>
        </pc:spChg>
      </pc:sldChg>
      <pc:sldChg chg="modSp mod">
        <pc:chgData name="mnats" userId="2d5df061-6255-4755-935c-bfd826af269a" providerId="ADAL" clId="{DBA85848-0796-4133-BDDE-6D871F0495F9}" dt="2025-10-20T17:44:10.611" v="459" actId="20577"/>
        <pc:sldMkLst>
          <pc:docMk/>
          <pc:sldMk cId="2211484971" sldId="352"/>
        </pc:sldMkLst>
        <pc:spChg chg="mod">
          <ac:chgData name="mnats" userId="2d5df061-6255-4755-935c-bfd826af269a" providerId="ADAL" clId="{DBA85848-0796-4133-BDDE-6D871F0495F9}" dt="2025-10-20T17:44:10.611" v="459" actId="20577"/>
          <ac:spMkLst>
            <pc:docMk/>
            <pc:sldMk cId="2211484971" sldId="35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18.188" v="480" actId="20577"/>
        <pc:sldMkLst>
          <pc:docMk/>
          <pc:sldMk cId="398978929" sldId="353"/>
        </pc:sldMkLst>
        <pc:spChg chg="mod">
          <ac:chgData name="mnats" userId="2d5df061-6255-4755-935c-bfd826af269a" providerId="ADAL" clId="{DBA85848-0796-4133-BDDE-6D871F0495F9}" dt="2025-10-20T17:44:18.188" v="480" actId="20577"/>
          <ac:spMkLst>
            <pc:docMk/>
            <pc:sldMk cId="398978929" sldId="353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28.523" v="503" actId="20577"/>
        <pc:sldMkLst>
          <pc:docMk/>
          <pc:sldMk cId="252759858" sldId="354"/>
        </pc:sldMkLst>
        <pc:spChg chg="mod">
          <ac:chgData name="mnats" userId="2d5df061-6255-4755-935c-bfd826af269a" providerId="ADAL" clId="{DBA85848-0796-4133-BDDE-6D871F0495F9}" dt="2025-10-20T17:44:28.523" v="503" actId="20577"/>
          <ac:spMkLst>
            <pc:docMk/>
            <pc:sldMk cId="252759858" sldId="354"/>
            <ac:spMk id="2" creationId="{638E0C96-3336-4D38-8676-EBE9835C89A7}"/>
          </ac:spMkLst>
        </pc:spChg>
      </pc:sldChg>
      <pc:sldChg chg="modSp mod modAnim">
        <pc:chgData name="mnats" userId="2d5df061-6255-4755-935c-bfd826af269a" providerId="ADAL" clId="{DBA85848-0796-4133-BDDE-6D871F0495F9}" dt="2025-10-20T17:43:55.082" v="428" actId="20577"/>
        <pc:sldMkLst>
          <pc:docMk/>
          <pc:sldMk cId="2578784966" sldId="371"/>
        </pc:sldMkLst>
        <pc:spChg chg="mod">
          <ac:chgData name="mnats" userId="2d5df061-6255-4755-935c-bfd826af269a" providerId="ADAL" clId="{DBA85848-0796-4133-BDDE-6D871F0495F9}" dt="2025-10-20T17:43:55.082" v="428" actId="20577"/>
          <ac:spMkLst>
            <pc:docMk/>
            <pc:sldMk cId="2578784966" sldId="371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32.115" v="515" actId="27636"/>
        <pc:sldMkLst>
          <pc:docMk/>
          <pc:sldMk cId="709176109" sldId="372"/>
        </pc:sldMkLst>
        <pc:spChg chg="mod">
          <ac:chgData name="mnats" userId="2d5df061-6255-4755-935c-bfd826af269a" providerId="ADAL" clId="{DBA85848-0796-4133-BDDE-6D871F0495F9}" dt="2025-10-20T17:44:32.115" v="515" actId="27636"/>
          <ac:spMkLst>
            <pc:docMk/>
            <pc:sldMk cId="709176109" sldId="37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5:49.800" v="548" actId="20577"/>
        <pc:sldMkLst>
          <pc:docMk/>
          <pc:sldMk cId="3650733798" sldId="377"/>
        </pc:sldMkLst>
        <pc:spChg chg="mod">
          <ac:chgData name="mnats" userId="2d5df061-6255-4755-935c-bfd826af269a" providerId="ADAL" clId="{DBA85848-0796-4133-BDDE-6D871F0495F9}" dt="2025-10-20T17:45:49.800" v="548" actId="20577"/>
          <ac:spMkLst>
            <pc:docMk/>
            <pc:sldMk cId="3650733798" sldId="37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4.777" v="552" actId="20577"/>
        <pc:sldMkLst>
          <pc:docMk/>
          <pc:sldMk cId="1571390234" sldId="378"/>
        </pc:sldMkLst>
        <pc:spChg chg="mod">
          <ac:chgData name="mnats" userId="2d5df061-6255-4755-935c-bfd826af269a" providerId="ADAL" clId="{DBA85848-0796-4133-BDDE-6D871F0495F9}" dt="2025-10-20T17:45:54.777" v="552" actId="20577"/>
          <ac:spMkLst>
            <pc:docMk/>
            <pc:sldMk cId="1571390234" sldId="3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1.927" v="550" actId="20577"/>
        <pc:sldMkLst>
          <pc:docMk/>
          <pc:sldMk cId="174630355" sldId="380"/>
        </pc:sldMkLst>
        <pc:spChg chg="mod">
          <ac:chgData name="mnats" userId="2d5df061-6255-4755-935c-bfd826af269a" providerId="ADAL" clId="{DBA85848-0796-4133-BDDE-6D871F0495F9}" dt="2025-10-20T17:45:51.927" v="550" actId="20577"/>
          <ac:spMkLst>
            <pc:docMk/>
            <pc:sldMk cId="174630355" sldId="38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6:00.157" v="565" actId="20577"/>
        <pc:sldMkLst>
          <pc:docMk/>
          <pc:sldMk cId="2409120470" sldId="381"/>
        </pc:sldMkLst>
        <pc:spChg chg="mod">
          <ac:chgData name="mnats" userId="2d5df061-6255-4755-935c-bfd826af269a" providerId="ADAL" clId="{DBA85848-0796-4133-BDDE-6D871F0495F9}" dt="2025-10-20T17:46:00.157" v="565" actId="20577"/>
          <ac:spMkLst>
            <pc:docMk/>
            <pc:sldMk cId="2409120470" sldId="381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3:47.373" v="414" actId="20577"/>
        <pc:sldMkLst>
          <pc:docMk/>
          <pc:sldMk cId="2434719540" sldId="395"/>
        </pc:sldMkLst>
        <pc:spChg chg="mod">
          <ac:chgData name="mnats" userId="2d5df061-6255-4755-935c-bfd826af269a" providerId="ADAL" clId="{DBA85848-0796-4133-BDDE-6D871F0495F9}" dt="2025-10-20T17:43:47.373" v="414" actId="20577"/>
          <ac:spMkLst>
            <pc:docMk/>
            <pc:sldMk cId="2434719540" sldId="395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2:55.601" v="345" actId="20577"/>
        <pc:sldMkLst>
          <pc:docMk/>
          <pc:sldMk cId="1704100927" sldId="398"/>
        </pc:sldMkLst>
        <pc:spChg chg="mod">
          <ac:chgData name="mnats" userId="2d5df061-6255-4755-935c-bfd826af269a" providerId="ADAL" clId="{DBA85848-0796-4133-BDDE-6D871F0495F9}" dt="2025-10-20T17:42:55.601" v="345" actId="20577"/>
          <ac:spMkLst>
            <pc:docMk/>
            <pc:sldMk cId="1704100927" sldId="398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42:27.115" v="319" actId="1036"/>
          <ac:spMkLst>
            <pc:docMk/>
            <pc:sldMk cId="1704100927" sldId="398"/>
            <ac:spMk id="4" creationId="{3D9DB787-4C70-4BC6-A552-731AD9D6C939}"/>
          </ac:spMkLst>
        </pc:spChg>
      </pc:sldChg>
      <pc:sldChg chg="add del ord">
        <pc:chgData name="mnats" userId="2d5df061-6255-4755-935c-bfd826af269a" providerId="ADAL" clId="{DBA85848-0796-4133-BDDE-6D871F0495F9}" dt="2025-10-20T16:59:59.160" v="6"/>
        <pc:sldMkLst>
          <pc:docMk/>
          <pc:sldMk cId="528422865" sldId="399"/>
        </pc:sldMkLst>
      </pc:sldChg>
      <pc:sldChg chg="delSp modSp add mod ord modShow">
        <pc:chgData name="mnats" userId="2d5df061-6255-4755-935c-bfd826af269a" providerId="ADAL" clId="{DBA85848-0796-4133-BDDE-6D871F0495F9}" dt="2025-10-20T17:42:44.404" v="327" actId="20577"/>
        <pc:sldMkLst>
          <pc:docMk/>
          <pc:sldMk cId="866428391" sldId="399"/>
        </pc:sldMkLst>
        <pc:spChg chg="mod">
          <ac:chgData name="mnats" userId="2d5df061-6255-4755-935c-bfd826af269a" providerId="ADAL" clId="{DBA85848-0796-4133-BDDE-6D871F0495F9}" dt="2025-10-20T17:42:44.404" v="327" actId="20577"/>
          <ac:spMkLst>
            <pc:docMk/>
            <pc:sldMk cId="866428391" sldId="399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00:15.476" v="8" actId="20577"/>
          <ac:spMkLst>
            <pc:docMk/>
            <pc:sldMk cId="866428391" sldId="399"/>
            <ac:spMk id="3" creationId="{EC56F9FB-0641-48B6-BFED-029DB6013CF1}"/>
          </ac:spMkLst>
        </pc:spChg>
        <pc:spChg chg="del">
          <ac:chgData name="mnats" userId="2d5df061-6255-4755-935c-bfd826af269a" providerId="ADAL" clId="{DBA85848-0796-4133-BDDE-6D871F0495F9}" dt="2025-10-20T17:00:16.914" v="9" actId="478"/>
          <ac:spMkLst>
            <pc:docMk/>
            <pc:sldMk cId="866428391" sldId="399"/>
            <ac:spMk id="4" creationId="{3D9DB787-4C70-4BC6-A552-731AD9D6C939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291776983" sldId="399"/>
        </pc:sldMkLst>
      </pc:sldChg>
    </pc:docChg>
  </pc:docChgLst>
  <pc:docChgLst>
    <pc:chgData name="mnats" userId="2d5df061-6255-4755-935c-bfd826af269a" providerId="ADAL" clId="{8FB0BE85-2F4E-4B7A-A66E-9A70DEE540FE}"/>
    <pc:docChg chg="modSld">
      <pc:chgData name="mnats" userId="2d5df061-6255-4755-935c-bfd826af269a" providerId="ADAL" clId="{8FB0BE85-2F4E-4B7A-A66E-9A70DEE540FE}" dt="2025-10-21T21:18:28.743" v="563" actId="962"/>
      <pc:docMkLst>
        <pc:docMk/>
      </pc:docMkLst>
      <pc:sldChg chg="addSp modSp mod">
        <pc:chgData name="mnats" userId="2d5df061-6255-4755-935c-bfd826af269a" providerId="ADAL" clId="{8FB0BE85-2F4E-4B7A-A66E-9A70DEE540FE}" dt="2025-10-21T21:15:44.357" v="243" actId="962"/>
        <pc:sldMkLst>
          <pc:docMk/>
          <pc:sldMk cId="3079263230" sldId="346"/>
        </pc:sldMkLst>
        <pc:inkChg chg="add mod">
          <ac:chgData name="mnats" userId="2d5df061-6255-4755-935c-bfd826af269a" providerId="ADAL" clId="{8FB0BE85-2F4E-4B7A-A66E-9A70DEE540FE}" dt="2025-10-21T21:15:44.357" v="243" actId="962"/>
          <ac:inkMkLst>
            <pc:docMk/>
            <pc:sldMk cId="3079263230" sldId="346"/>
            <ac:inkMk id="2" creationId="{438D96D5-BC0A-4F69-9B7D-2AE2464EF2C0}"/>
          </ac:inkMkLst>
        </pc:inkChg>
        <pc:inkChg chg="add mod">
          <ac:chgData name="mnats" userId="2d5df061-6255-4755-935c-bfd826af269a" providerId="ADAL" clId="{8FB0BE85-2F4E-4B7A-A66E-9A70DEE540FE}" dt="2025-10-21T21:15:34.272" v="155" actId="962"/>
          <ac:inkMkLst>
            <pc:docMk/>
            <pc:sldMk cId="3079263230" sldId="346"/>
            <ac:inkMk id="6" creationId="{D924457A-D29D-4B2B-8CE9-8A663C181C52}"/>
          </ac:inkMkLst>
        </pc:inkChg>
      </pc:sldChg>
      <pc:sldChg chg="addSp modSp mod">
        <pc:chgData name="mnats" userId="2d5df061-6255-4755-935c-bfd826af269a" providerId="ADAL" clId="{8FB0BE85-2F4E-4B7A-A66E-9A70DEE540FE}" dt="2025-10-21T21:16:00.186" v="245" actId="962"/>
        <pc:sldMkLst>
          <pc:docMk/>
          <pc:sldMk cId="3361718286" sldId="349"/>
        </pc:sldMkLst>
        <pc:inkChg chg="add mod">
          <ac:chgData name="mnats" userId="2d5df061-6255-4755-935c-bfd826af269a" providerId="ADAL" clId="{8FB0BE85-2F4E-4B7A-A66E-9A70DEE540FE}" dt="2025-10-21T21:16:00.186" v="245" actId="962"/>
          <ac:inkMkLst>
            <pc:docMk/>
            <pc:sldMk cId="3361718286" sldId="349"/>
            <ac:inkMk id="5" creationId="{22B86FC8-0B50-45BF-BD83-C726F3836CED}"/>
          </ac:inkMkLst>
        </pc:inkChg>
      </pc:sldChg>
      <pc:sldChg chg="addSp modSp mod">
        <pc:chgData name="mnats" userId="2d5df061-6255-4755-935c-bfd826af269a" providerId="ADAL" clId="{8FB0BE85-2F4E-4B7A-A66E-9A70DEE540FE}" dt="2025-10-21T21:18:28.743" v="563" actId="962"/>
        <pc:sldMkLst>
          <pc:docMk/>
          <pc:sldMk cId="252759858" sldId="354"/>
        </pc:sldMkLst>
        <pc:inkChg chg="add mod">
          <ac:chgData name="mnats" userId="2d5df061-6255-4755-935c-bfd826af269a" providerId="ADAL" clId="{8FB0BE85-2F4E-4B7A-A66E-9A70DEE540FE}" dt="2025-10-21T21:17:54.297" v="418"/>
          <ac:inkMkLst>
            <pc:docMk/>
            <pc:sldMk cId="252759858" sldId="354"/>
            <ac:inkMk id="4" creationId="{337FC0EA-858F-4E33-A4C8-2908BCD12D74}"/>
          </ac:inkMkLst>
        </pc:inkChg>
        <pc:inkChg chg="add mod">
          <ac:chgData name="mnats" userId="2d5df061-6255-4755-935c-bfd826af269a" providerId="ADAL" clId="{8FB0BE85-2F4E-4B7A-A66E-9A70DEE540FE}" dt="2025-10-21T21:17:27.773" v="417" actId="962"/>
          <ac:inkMkLst>
            <pc:docMk/>
            <pc:sldMk cId="252759858" sldId="354"/>
            <ac:inkMk id="5" creationId="{877A68A2-F3CF-4E81-A2AA-427C53B4A90A}"/>
          </ac:inkMkLst>
        </pc:inkChg>
        <pc:inkChg chg="add mod">
          <ac:chgData name="mnats" userId="2d5df061-6255-4755-935c-bfd826af269a" providerId="ADAL" clId="{8FB0BE85-2F4E-4B7A-A66E-9A70DEE540FE}" dt="2025-10-21T21:18:28.743" v="563" actId="962"/>
          <ac:inkMkLst>
            <pc:docMk/>
            <pc:sldMk cId="252759858" sldId="354"/>
            <ac:inkMk id="6" creationId="{0B10FECB-8656-416E-B5BE-443A8E00796D}"/>
          </ac:inkMkLst>
        </pc:inkChg>
      </pc:sldChg>
      <pc:sldChg chg="addSp modSp mod">
        <pc:chgData name="mnats" userId="2d5df061-6255-4755-935c-bfd826af269a" providerId="ADAL" clId="{8FB0BE85-2F4E-4B7A-A66E-9A70DEE540FE}" dt="2025-10-21T21:17:05.447" v="377" actId="962"/>
        <pc:sldMkLst>
          <pc:docMk/>
          <pc:sldMk cId="2578784966" sldId="371"/>
        </pc:sldMkLst>
        <pc:inkChg chg="add mod">
          <ac:chgData name="mnats" userId="2d5df061-6255-4755-935c-bfd826af269a" providerId="ADAL" clId="{8FB0BE85-2F4E-4B7A-A66E-9A70DEE540FE}" dt="2025-10-21T21:17:05.447" v="377" actId="962"/>
          <ac:inkMkLst>
            <pc:docMk/>
            <pc:sldMk cId="2578784966" sldId="371"/>
            <ac:inkMk id="5" creationId="{E8C9089A-A301-4CBD-A733-48F30DA974ED}"/>
          </ac:inkMkLst>
        </pc:inkChg>
        <pc:inkChg chg="add mod">
          <ac:chgData name="mnats" userId="2d5df061-6255-4755-935c-bfd826af269a" providerId="ADAL" clId="{8FB0BE85-2F4E-4B7A-A66E-9A70DEE540FE}" dt="2025-10-21T21:16:25.462" v="282" actId="962"/>
          <ac:inkMkLst>
            <pc:docMk/>
            <pc:sldMk cId="2578784966" sldId="371"/>
            <ac:inkMk id="6" creationId="{49EA6C53-34FC-4793-A31B-388D2952045B}"/>
          </ac:inkMkLst>
        </pc:inkChg>
        <pc:inkChg chg="add mod">
          <ac:chgData name="mnats" userId="2d5df061-6255-4755-935c-bfd826af269a" providerId="ADAL" clId="{8FB0BE85-2F4E-4B7A-A66E-9A70DEE540FE}" dt="2025-10-21T21:17:02.669" v="376" actId="962"/>
          <ac:inkMkLst>
            <pc:docMk/>
            <pc:sldMk cId="2578784966" sldId="371"/>
            <ac:inkMk id="7" creationId="{1D80821D-3423-4C69-9107-E13170977633}"/>
          </ac:inkMkLst>
        </pc:inkChg>
      </pc:sldChg>
      <pc:sldChg chg="addSp modSp mod">
        <pc:chgData name="mnats" userId="2d5df061-6255-4755-935c-bfd826af269a" providerId="ADAL" clId="{8FB0BE85-2F4E-4B7A-A66E-9A70DEE540FE}" dt="2025-10-21T21:15:49.053" v="244" actId="962"/>
        <pc:sldMkLst>
          <pc:docMk/>
          <pc:sldMk cId="3235808581" sldId="376"/>
        </pc:sldMkLst>
        <pc:inkChg chg="add mod">
          <ac:chgData name="mnats" userId="2d5df061-6255-4755-935c-bfd826af269a" providerId="ADAL" clId="{8FB0BE85-2F4E-4B7A-A66E-9A70DEE540FE}" dt="2025-10-21T21:15:49.053" v="244" actId="962"/>
          <ac:inkMkLst>
            <pc:docMk/>
            <pc:sldMk cId="3235808581" sldId="376"/>
            <ac:inkMk id="4" creationId="{CE167B40-B644-45DA-A471-A61DE4C78B36}"/>
          </ac:inkMkLst>
        </pc:inkChg>
      </pc:sldChg>
      <pc:sldChg chg="addSp modSp mod">
        <pc:chgData name="mnats" userId="2d5df061-6255-4755-935c-bfd826af269a" providerId="ADAL" clId="{8FB0BE85-2F4E-4B7A-A66E-9A70DEE540FE}" dt="2025-10-21T21:15:01.881" v="149" actId="962"/>
        <pc:sldMkLst>
          <pc:docMk/>
          <pc:sldMk cId="1076656118" sldId="392"/>
        </pc:sldMkLst>
        <pc:inkChg chg="add mod">
          <ac:chgData name="mnats" userId="2d5df061-6255-4755-935c-bfd826af269a" providerId="ADAL" clId="{8FB0BE85-2F4E-4B7A-A66E-9A70DEE540FE}" dt="2025-10-21T21:15:01.881" v="149" actId="962"/>
          <ac:inkMkLst>
            <pc:docMk/>
            <pc:sldMk cId="1076656118" sldId="392"/>
            <ac:inkMk id="4" creationId="{B97BE6C4-A0D6-41FD-B3B3-CA24EC0CD2B9}"/>
          </ac:inkMkLst>
        </pc:inkChg>
        <pc:inkChg chg="add mod">
          <ac:chgData name="mnats" userId="2d5df061-6255-4755-935c-bfd826af269a" providerId="ADAL" clId="{8FB0BE85-2F4E-4B7A-A66E-9A70DEE540FE}" dt="2025-10-21T21:14:57.728" v="148" actId="962"/>
          <ac:inkMkLst>
            <pc:docMk/>
            <pc:sldMk cId="1076656118" sldId="392"/>
            <ac:inkMk id="5" creationId="{5749F9C8-341F-4472-BDBC-CEAFEC2B8C1B}"/>
          </ac:inkMkLst>
        </pc:inkChg>
      </pc:sldChg>
      <pc:sldChg chg="addSp modSp mod">
        <pc:chgData name="mnats" userId="2d5df061-6255-4755-935c-bfd826af269a" providerId="ADAL" clId="{8FB0BE85-2F4E-4B7A-A66E-9A70DEE540FE}" dt="2025-10-21T21:16:07.615" v="246" actId="962"/>
        <pc:sldMkLst>
          <pc:docMk/>
          <pc:sldMk cId="2434719540" sldId="395"/>
        </pc:sldMkLst>
        <pc:inkChg chg="add mod">
          <ac:chgData name="mnats" userId="2d5df061-6255-4755-935c-bfd826af269a" providerId="ADAL" clId="{8FB0BE85-2F4E-4B7A-A66E-9A70DEE540FE}" dt="2025-10-21T21:16:07.615" v="246" actId="962"/>
          <ac:inkMkLst>
            <pc:docMk/>
            <pc:sldMk cId="2434719540" sldId="395"/>
            <ac:inkMk id="5" creationId="{871ED805-315A-450B-B1D7-B91676881B5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46D4F-E6D8-4ED9-A711-006F75B2056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33:20.3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1693 3999 4607 0,'-2'-6'400'0,"2"2"-400"0,0 0 0 0,0 1 0 0,0 3 592 0,0-2 48 0,2 0 0 0,-2-4 0 0,3 2 160 0,-1-5 32 15,0 3 16-15,2-1 0 16,0 5-272-16,3 2-48 0,-3 0-16 0,2 6 0 0,-1-3-176 0,-1 5-32 16,0 5-16-16,0 2 0 15,-1 2-80-15,-3 0-16 0,0 4 0 0,-5 0 0 16,5 7-64-16,-6-4 0 0,2-3-128 0,-3-2 192 15,1 9-48-15,-3-5-16 0,1 3 0 0,-3 1 0 0,1-5 16 0,-1-3 0 16,2 0 0-16,3-8 0 0,0-5-144 0,1-2 0 16,1-4 144-16,2-6-144 0,0 2 128 0,4-5-128 15,-2 1 160-15,2-5-160 0,0 4 0 0,2-1 0 16,-1-1 0-16,1 0 0 0,0 1 0 0,0-3 0 16,1 0 0-16,1 2 0 0,0-1 0 0,-1 1 0 15,1 0 0-15,0-1-160 0,3 3 160 0,-3-2 0 16,3 1 0-16,-1-1 0 0,1 3 0 0,-1-3 0 15,3 3 0-15,0-3 128 0,2 2-128 0,-1 1 0 0,1-3 0 0,4 3 128 16,0-1-128 0,0 3 128-16,0-5-128 0,2 3 128 0,1-1-128 0,-1 3-240 15,2-3 64-15,0 5 16 0,1-2 160 16,-1 1 0-16,0 3 0 0,1 2 0 0,1-6 0 0,-2 4 0 16,1 0 128-16,-1-3-128 0,4 3 0 0,3-2 0 15,4 2 0-15,-2-3-128 0,2 1 128 0,-2 2 0 16,2 2 0-16,-3-2 0 0,3 0 0 0,-2 2 0 15,-2 0 0-15,0 0 0 0,1 0 0 0,-1 2 0 0,2 0 128 0,0-4-128 16,0 2 0-16,1-2 128 16,1-7-128-16,5 1 0 0,3-1 0 0,1-3 128 0,3-3-128 0,-3 2 0 15,1 2 0-15,-3-4 0 0,1 3 0 0,1 3 0 16,-5 3 176-16,-2-1 16 0,0-1 0 0,0 6 0 16,-2-3 224-16,-2 1 48 0,2 4 16 0,-2 0 0 15,-3 2-480-15,-1-2 128 0,-3 2-128 0,1 3 0 16,6-1 0-16,-1 2 0 0,3-4 0 0,0 3 0 15,0-1 0-15,0 2 0 0,2-4 0 0,0 3 0 16,-2-1 0-16,2 0 0 0,-2-2 0 0,-2 3 0 16,2-5 0-16,0 0 0 0,2 2 0 0,2-2 0 15,-2 0 0-15,3 0 0 0,1 0 0 0,2-2 0 16,1 2 128-16,-1 0-128 0,5-7 0 0,0 5 0 16,0 0 224-16,-1-7-48 0,1 7-16 0,-2-4 0 15,-3 4 224-15,1 0 32 0,-3 2 16 0,2 0 0 0,1 0-272 0,-1 0-160 16,-4 2 192-16,3 2-192 0,-1 0 128 15,1 3-128-15,1 1 0 0,-2-1 0 0,1 3 0 0,-1-3 0 16,2-5 0-16,1 2 0 0,2 0 0 0,-1-2 0 16,-1-4 0-16,-1 4 0 0,3-2 160 0,-3-2-160 15,-2 2 128-15,-1 0-128 0,1 0 0 0,-2 0 0 0,5 0 0 0,-5 2 0 16,2 3 0-16,-2-1 0 16,1 0 0-16,-1 3 0 0,0-1 0 0,-2 5 0 0,0-5 0 0,2 2 0 15,-6 1 0-15,2-1 0 16,2 1 0-16,3 2 0 0,-1-3 0 0,0-1 0 0,2-1 0 0,-2-2 0 15,1 0 0-15,1-4 0 0,5 0 0 0,-1 0 0 16,5-4 0-16,0 0 0 0,-2 2 0 0,2-5 0 16,2 3 0-16,0 0 128 0,-3 0-128 0,1 2 128 15,0 2 16-15,-2-5 0 0,0 3 0 0,-3 2 0 16,-1 0 64-16,-3-2 16 0,0 2 0 0,1-2 0 16,1 2-96-16,1 2-128 0,-3-2 176 0,0 0-176 15,3 0 0-15,-3 2 0 0,-2 0 0 0,3 3 0 16,-3-5 0-16,0 4 0 0,2 2 0 0,1-2 0 15,-1 3 0-15,5 3 0 0,-5-5 0 0,0 3 0 16,3-1 0-16,-3 1 0 0,-4-6 0 0,0 3 0 16,-2-1 0-16,-2-2 0 0,2-2 0 0,0 0 0 0,-2-2 0 15,-3 2 128-15,1 0-128 0,2-7 0 0,4 5 192 0,2 0-64 16,5-2 0-16,-3 2-128 0,-2-3 336 0,3 5-32 16,-3 0-16-16,-2 0 0 0,2 0-288 0,0 0 0 15,1 0 0-15,-3 0 0 16,4 3 0-16,-2-1 0 0,2 0 0 0,1 2 0 0,-3-4 0 15,0 0 0-15,0 0 0 0,1 0 0 0,-3 0 0 0,2-4 0 0,-2 0 0 0,2 1 0 16,0-3 0-16,1 2 0 16,3-3 0-16,1 1 0 0,-1 2 192 15,3-3-192-15,-3 5 192 0,-2 0-192 0,1 2 0 0,-3 0 0 16,2 0 0-16,-4 2-144 0,1-2 144 0,-4 2 0 16,4-2 0-16,-1 0-128 0,0 0 128 0,-2 0 0 15,0-2 0-15,-3 4 0 0,1-2 0 0,-2 3 0 0,2 1 0 16,-3-4 0-16,1 0 128 0,4 0 0 15,6-4 0-15,1 1 0 0,1-1-128 0,-1 0-192 0,1 0 64 0,0 2 0 16,1-3 128-16,-5 1 128 0,0-2-128 0,1 3 176 16,-3-1-176-16,-5 2 0 0,-1 0 0 0,-4 0-176 15,-5 2 176-15,-2 0 0 0,-2 0 0 0,0 0 0 16,-3 0 0-16,3 0 128 0,2 2-128 0,0-2 176 16,5 0 16-16,1 0 0 0,5 0 0 0,2 0 0 15,-1-2 64-15,1 2 0 0,0-4 16 0,0 1 0 16,2 1-272-16,-4 0 128 0,-1-4-128 0,1 4 0 15,-5 0 0-15,-3-3 0 0,-1 5 0 0,-2-2 0 0,-4 0 0 0,-3 0 0 16,-1 2 0-16,-5 0 0 16,0 2 128-16,-2 0-128 0,-2 0 0 0,-2 3 0 0,0-3 272 0,0 6-48 15,0-6-16-15,0 7 0 16,2-5 288-16,-2 5 48 0,-1 1 16 0,3 5 0 16,0-2-432-16,3 2-128 0,1 0 0 0,-2-2 0 15,0 1 0-15,2-1 0 0,1 2 0 0,-1 2 0 16,0 0 0-16,0 0 0 0,1 4 0 0,-1-4 0 15,0-2 0-15,-2 2 0 0,3 5-160 0,-3 3 160 16,2-3-128-16,0 5 128 0,3-8-160 0,1 3-8496 16,5-3-1712-16</inkml:trace>
  <inkml:trace contextRef="#ctx0" brushRef="#br0" timeOffset="35613.49">23755 5341 4607 0,'-8'-13'400'0,"2"2"-400"0,1-2 0 0,3 9 0 0,2-2 512 0,-2 4 32 0,2 0 0 0,-2-3 0 16,0-1 272-16,-3-5 48 0,1 1 16 0,0-3 0 0,0 4-208 0,-3 3-32 16,1-5-16-16,2 7 0 0,-3 2 128 0,1 2 16 15,-3 0 16-15,3 0 0 0,0 2-48 0,-1 4-16 16,3-1 0-16,-2 1 0 0,1 3 96 0,3-5 16 15,0 2 0-15,0 1 0 0,0 3 96 0,2-5 32 16,-2 3 0-16,2 1 0 0,-3 1-176 0,1-3-16 16,2-1-16-16,0 0 0 0,-2-1-64 0,2-1-16 0,0-4 0 15,2-4 0-15,3-1-32 0,-1 3 0 0,2-6 0 0,3-1 0 16,1-1-304-16,3-1-64 0,0 0-16 0,2-2 0 16,2 1-256-16,0-1 0 0,4-4 0 0,-2 2 0 15,5 2 0-15,-3-2 0 16,0 5 0-16,3-1 0 0,-1 0 0 0,3 5 0 0,2-5 0 0,1 5 0 15,1-3 0-15,4 1 256 0,3 4-16 0,1-7-16 16,-4 7 48-16,2-3 16 0,7 1 0 0,-1-2 0 16,1-1-288-16,2 5 0 0,-1-5 0 0,1 7 0 15,-2-4 0-15,-5 4 0 0,3 2 0 0,1 0 0 16,1 0 0-16,-1 2 0 0,5 4 0 0,0-4-144 16,6 7 144-16,-2 1 0 0,-8-3 0 0,-3 3 0 15,3-3 0-15,-2 1 0 0,-1 1 0 0,3-1 0 16,-1 3 0-16,1-5 0 0,2 5 0 0,-1-5-128 15,-1 1 128-15,4 1 0 0,4 3 0 0,2-5 0 0,5 1 0 0,3-1 0 16,3 3 0-16,4-5 0 0,9 2 0 0,0-6 128 16,-3 2-128-16,3 1 0 0,0-3 576 0,-1 0 64 15,5 0 0-15,2 0 0 0,-4 0-480 0,2-3-160 16,4 3 0-16,3-2 144 0,-1 2-144 0,-2 0 0 16,3 0 0-16,1-4 0 0,5 0 0 0,-1-3 0 15,5 3 0-15,-21 2 128 0,-19-2 176 0,5-1 16 16,18 3 16-16,15-4 0 0,9-5-336 0,1 3 0 0,-2-1 0 0,-1 5 0 15,-1-2 0-15,-6 4 0 0,-2 6 0 16,-3 0 0-16,-6 2 0 0,-4 3 0 0,-4-1 0 16,0 3 128-16,-3 0-128 0,3-1 0 0,-1 1 0 0,3-2 128 15,2-3-128-15,2 0 176 16,0-4-176-16,-2-2 192 0,2-2 224 0,7-4 48 16,6-5 16-16,4-4 0 0,2-2-352 0,5 0-128 0,-1 2 0 15,-4-2 144-15,-14 2-144 0,1 3 160 0,1 1-160 0,-1-4 160 16,-2 5-32-16,-6 3 0 0,0 3 0 0,-6 4 0 15,-1 2-128-15,-8 0 0 0,-12 2 0 0,-14-1 0 16,-4 1 0-16,-2 0 0 0,-4 5 0 0,-2-1 0 16,-5 3 0-16,-6-5 0 0,-4 3 0 0,-4-3 0 15,-5 3 0-15,-2-1 0 0,0 3 0 0,-2-7 0 0,2 4 0 16,0 1 0-16,3-3 0 0,-1-1 0 16,4 1 0-16,-1 0 0 0,3-1 0 0,-1 1 0 0,2 0 0 0,-1 3 0 15,1-3 176-15,0 5-176 16,-1 0 0-16,1 3 0 0,0 1-176 0,1 5 176 15,1-6-1456-15,2 6-160 0,2-1-48 0,2 0-14688 0</inkml:trace>
  <inkml:trace contextRef="#ctx0" brushRef="#br0" timeOffset="48799.63">2256 6961 3679 0,'-7'4'320'0,"3"-2"-320"0,2 2 0 0,0-4 0 0,2 0 496 0,0 0 16 0,2 0 16 0,0 0 0 15,0-4 1136-15,5 4 240 0,1-2 32 0,-8 2 16 16,0 0-288-16,36-4-64 0,-21-3-16 0,4 5 0 15,1 0-432-15,1-2-64 0,2 2-32 0,5-5 0 0,0 3-720 0,2 0-144 16,4 0-16-16,0 1-16 16,0 3-160-16,0 0 0 0,-6 0 0 0,3 3 0 15,6 1 0-15,3 0 0 0,-2 0 0 0,1-2 0 16,-1 3 144-16,3-3 48 0,1 2 16 0,3-4 0 16,8 0 32-16,0 0 0 0,3-4 0 0,-1 2 0 15,-4 2-240-15,-2 0 0 0,5 0 0 0,-1 0 0 16,-6 0 128-16,0 0 0 0,2 2-128 0,2-2 192 15,4 4-192-15,-2-4 0 0,-2 2 0 0,1 2-160 16,1 1 160-16,0-1 0 0,2 2 160 0,5-6-160 0,-2 5 0 0,1-3 0 16,3 2 0-16,-2-4 0 0,-3 0 144 0,-2-4 48 15,5 2 0-15,-2 0 0 0,-1-1 224 0,3-1 48 16,4 0 16-16,2 2 0 0,0-7-208 16,2 3-32-16,-2 4-16 0,0-5 0 0,0 3-224 0,-2 0 0 15,-2 2 0-15,4 0 0 0,2 2 0 0,0-3 128 16,-4 3-128-16,4 0 0 0,4-4 0 15,1 2 0-15,-1 0 0 0,3 0 0 0,-1-7 0 0,-1 7 176 0,-7 2-176 0,-2-4 160 16,-7 4 16-16,-1 0 0 16,-1-2 0-16,3 2 0 0,3 0 144 0,5 0 48 0,2 0 0 0,-2-5 0 15,1 3-32-15,-1-2 0 16,2 0 0-16,-4 0 0 0,-9 1-208 0,2 3-128 0,5 0 128 0,0 0-128 16,0 0 0-16,2 0 0 15,0 0 0-15,-1 0 0 0,-3 3 0 0,2 1 0 16,4 0 0-16,0 0 0 0,0 3 0 0,-4-1 0 15,0-2 0-15,-3 3 0 0,1-7 0 0,-5 0 0 0,3 0 0 0,-7 0 0 16,-2-4 0-16,6-1 0 0,11-1 0 0,11-3 128 16,4 1-128-16,-5 1 0 0,-12 1 0 0,-2 2 0 15,2-3 0-15,0 1 0 0,2 2 0 0,-4-3 0 16,-9 3 192-16,5 0-16 0,1 2-16 0,7 0 0 16,-2-1 384-16,-4 3 80 0,-5 3 16 0,0 1 0 15,5 0-384-15,-2 0-64 0,1 3 0 0,-1-5-16 16,-5 4-176-16,5-4 0 0,3 1 0 0,3-3 0 15,2-3 0-15,2-1 0 0,3 0 0 0,-3-2 0 16,2 1 0-16,-4-1 0 0,-8 2 0 0,-1-3 0 16,5 1 0-16,2-1 0 0,4-1 0 0,-2-3 0 15,-4 3 0-15,-3-1 0 0,3-1 0 0,-2-1 0 16,2 5 0-16,-5-1 0 0,1 1 0 0,-9 4 0 16,-5 0 0-16,1 2 0 0,-2 2 0 0,-1 0 0 15,-1 4 0-15,-5-4 0 0,-6 7 0 0,2-5 0 0,0 5 0 0,-3-1 0 16,-3-1 0-16,-3-1 0 0,5-2 0 15,-2 0 0-15,4-1 0 0,-1-3 0 0,3-3 0 0,0-1 0 16,-2 0 0-16,-2 0 0 0,-3 2 128 0,-3-5-128 16,-3 5 0-16,-4 0 128 0,-3 2-128 0,-3-4 0 15,-3 4 0-15,-3-3 0 0,-3 3 0 0,-3 0 0 16,-5 3-128-16,-1 1-10368 16,1 0-2048-16</inkml:trace>
  <inkml:trace contextRef="#ctx0" brushRef="#br0" timeOffset="66979.89">27312 2582 20271 0,'-44'-3'1792'0,"5"-1"-1424"0,12 8-368 0,12-4 0 0,2-4 0 0,-8 0-320 0,-22-2 64 0,-27-5 16 16,-28-6 240-16,-15-9 0 15,-2-1 0-15,8-3 0 0,7-2 352 0,7-2 64 0,7 2 16 0,5 0 0 16,3 4 288-16,-3 1 64 0,-7-1 16 0,-5 2 0 16,-5 5 80-16,-2 6 16 0,-1 7 0 0,-3-1 0 15,-2 9-640-15,-5 9-112 0,-6-3-16 0,-7 5-128 16,-2 4 0-16,3 8 0 0,4 3-192 0,-5 12 48 16,-8 13 144-16,-4 7-208 0,-1 3 80 0,-3 12 128 31,-3 8-640-31,0 12-16 0,-4 14 0 0,7 1 0 0,10 1 416 0,13-5 96 0,10 5 16 0,1 12 0 15,-1 24 128-15,5 12 0 0,8 3 0 0,5 2 128 0,12-9 256 16,1 15 48-16,1 17 16 0,11 1 0 16,17-12-224-16,15-12-32 0,20-9-16 0,16-6 0 0,24-11-48 0,18-10 0 15,18-7 0-15,15-17 0 16,17 3 304-16,10-18 48 0,-3-10 16 0,16-5 0 16,24 0-352-16,19 1-144 0,21-1 128 0,2-4-128 15,-6-8 144-15,0-3-144 0,10 1 160 0,1-5-160 0,2-4 240 0,25 0-48 16,24-2-16-16,10-4 0 15,9-9 48-15,4-9 16 0,-4-10 0 0,8-6 0 0,9-9-112 0,4-9 0 16,5-6-128-16,-14-2 192 0,-23-8-192 0,26-7 144 16,25-9-144-16,1-14 128 0,-12-3-128 0,-7-3 128 15,1-5-128-15,-8-9 128 0,-9-12-128 0,-10-5 0 0,-29 5 0 0,-3-11 128 16,0-6-128-16,-11-5 0 16,-9-2 0-16,-19-1 128 0,-18-3 272 0,-23 0 48 0,-20 6 16 0,-18-2 0 15,-14-1 528-15,-19-1 96 16,-18-4 32-16,-17-7 0 0,-14-1-416 0,-16 3-64 0,-8 5-32 0,-15-13 0 15,-17-12-272-15,-15-9-48 0,-16 4-16 0,-12 0 0 16,3 21-272-16,-24-10 0 0,-21-11 0 0,-20 0 0 16,-10 4 0-16,-4 14 0 0,2 14 0 0,-11 6 0 15,-12 3 0-15,-9 12-256 16,-7 9 64-16,-8 10 0 0,-4 7 192 0,-7 13 0 0,-8 2 0 0,0 8 160 16,13 7-16-16,-5 3 0 0,-4 4 0 0,3 3 0 15,10 7-144-15,8 1 160 0,5 3-160 0,19 5 160 16,14 1-160-16,-1 2-176 0,-5 7 48 0,5 7-17904 15</inkml:trace>
  <inkml:trace contextRef="#ctx0" brushRef="#br0" timeOffset="90179.71">18810 11076 7359 0,'0'-2'656'0,"0"0"-528"0,0 2-128 0,0 0 0 0,0 0 384 0,0 0 32 0,-2 0 16 0,2-3 0 15,2 3 960-15,-2 3 192 0,4-1 32 0,-4-2 16 0,0 0-320 0,0 0-64 16,23 27-16-16,-14-16 0 16,2 2 48-16,-1 2 16 0,3-2 0 0,2 1 0 15,2-1-448-15,2 2-80 0,2-4-32 0,3-1 0 16,1-3-416-16,1-1-96 0,4-2-16 0,0-4 0 16,4 0-208-16,0-4 0 0,0 2 0 0,2-4 0 15,0 1 192-15,0 1-48 0,3 2-16 0,-5 2 0 16,-2 6 64-16,0-3 0 0,-2 1 0 0,-3 2 0 15,3 3-192-15,0-3 0 0,-2 5 0 0,-3-5 0 0,3 5 0 0,0-3 0 16,1-1 0-16,1-1 0 0,4-6-128 0,0 0 128 16,5 0 0-16,-3-6 0 0,0-3 0 0,7-2 0 15,-5-1 0-15,0 1 0 0,-6-2 0 0,7 3 0 16,1-3 0-16,3 2 0 0,-5 3 0 0,3-1 0 16,-3 3 128-16,-2 2-128 0,2 1 400 0,-4-3 0 15,1 6 0-15,-1 0 0 0,-2 6-400 0,0-3 0 16,-3 1 0-16,1 2 0 0,2-2 0 0,2 1 0 15,-2 1-192-15,2-6 192 0,0 0 0 0,0-6 0 16,-2 1 0-16,5-1 0 0,1-5 0 0,0 1 0 0,5-7 0 16,-3 6 128-16,-6 0 320 0,5-3 48 0,5 3 16 15,3 0 0-15,-8 3-64 0,-1-3-16 0,5 0 0 16,1 1 0-16,7-1-304 0,1 1-128 0,-1 3 128 16,-2 3-128-16,-11 4 0 0,0 0 0 0,5 0 0 0,-3 4 0 15,-3 3 0-15,-1-3 0 0,-2 6 0 0,-2-1 0 16,2 6 0-16,-4-5 0 0,4 8 0 0,0-4 0 15,2 3 0-15,0-6 0 0,3 0 0 0,1-1 0 16,5-1 0-16,2-1 0 0,2-3 0 0,0 1 0 16,0-4 0-16,2 2 0 0,2 1 0 0,-2-5 0 15,-4-5 0-15,2 1 0 0,2-2 0 0,2-1 0 0,3-1 160 0,-9 2-160 16,-7 1 192-16,5 3-192 16,6 2 320-16,9 0-64 0,1 0 0 0,3 0 0 0,0 0-256 0,-2 0 0 15,-2 0 0-15,-1-4 0 16,1 2 0-16,2 2 0 0,-1-5 0 0,-1 3 0 0,0 2 0 0,-5 2 0 15,3 3 0-15,-1-5 0 0,5 6 0 0,-5 1 0 16,-1-1 0-16,-7 2 0 0,2-5 0 0,-4-1 0 16,-5-2 0-16,-1-2 0 0,-5 2 0 0,0 0 0 0,-2 0 0 0,-2 4 0 31,-2 0 0-31,-7 2 0 0,-1 5 0 0,-5-5 0 0,-2 3 0 0,-3 0 0 0,-1-1 0 16,-2-6-10320-1,-1 2-2016-15</inkml:trace>
  <inkml:trace contextRef="#ctx0" brushRef="#br0" timeOffset="98079.42">11574 12496 2751 0,'0'-7'256'0,"0"3"-256"0,0 0 0 0,0 2 0 0,2 2 272 0,-2-7 16 0,0 3 0 0,3-6 0 15,-1-5 1056-15,2 4 192 0,-2 5 64 0,2 1 0 16,-2 3 0-16,1 2 0 0,1 2 0 0,0 0 0 16,0 1-336-16,5-3-64 15,-1 4-16-15,1-8 0 0,4 4-576 0,-1-3-112 0,1 1-32 0,2 0 0 16,2-6-192-16,2 1-32 0,3-1-16 0,1-3 0 15,5-4 368-15,-1-2 80 0,3-2 16 0,2 0 0 16,-2 2-208-16,0 4-32 0,0 2-16 0,0 9 0 16,-5 2-432-16,-2 0 0 0,1 11 0 0,-3-5 0 15,-2 5 0-15,3 0 0 0,-3-1 0 0,0 1 0 0,0 2 0 0,0-3 0 16,-2 1 0-16,3 0 0 16,-1-1 128-16,0-1 112 0,2-3 16 0,5 1 0 0,1-7 64 0,1 0 32 15,0 0 0-15,0-5 0 16,-1 3-208-16,1 2-144 0,0 2 192 0,-3 3-192 0,-1-1 0 0,1 4 0 15,-1 1 0-15,3 1 0 0,-3-1 0 0,1 0 0 16,1-3 0-16,2-2 0 0,1-2 128 0,3-2-128 16,7-2 0-16,-1-4 0 0,2 4 0 0,-3 0 0 0,-1-5 0 0,-2 5 0 31,0 0 128-31,-2-5-128 0,2 1 0 0,-2 2 0 16,0-5 128-16,-2 3-128 0,2 2 0 0,-2-3 0 0,-3 3 288 15,-1-2-48-15,-1 4-16 0,-1-7 0 0,3 3 160 0,-1-1 48 16,2-1 0-16,-3-1 0 0,-1 1-16 0,-1 1 0 15,1 1 0-15,-3 0 0 0,2 3-160 0,-4 1-16 16,3-2-16-16,1 2 0 0,3 0-224 0,-1 0 0 16,-1 2 0-16,1-5 0 0,1 5 0 0,-1-2 144 15,3 2-144-15,-2 0 128 0,-5 0 176 0,0 2 16 16,3 3 16-16,-1-5 0 0,3 0-336 0,-3-5 144 16,5 1-144-16,-5 2 0 0,-1-2 128 0,3 2-128 15,3-5 0-15,-1 5 0 0,3 0 0 0,-2 4 0 0,0 0 128 16,-1 5-128-16,1-1 0 0,0 5 0 15,-1-1 0-15,-1 1 0 0,0 2 0 0,1-3 0 0,-1 1 0 0,-3-2 0 16,3-3 0-16,-3-2 160 16,5-2-160-16,-3-2 128 0,3 0 144 0,-2-2 32 0,1 0 0 0,1 0 0 15,-2 2-160-15,-1-4-16 0,1 2-128 0,-3 2 192 16,-2 0-192-16,3 0 0 0,4 0 0 0,1 6 0 16,-3-4 0-16,2 2 0 0,-1 3 0 0,1-1 0 15,-5 3 0-15,1-7 0 0,6 2 0 0,0 0 0 16,1-4 0-16,1-4 0 0,0 2 0 0,2 0 0 15,-2 0 0-15,2-7 0 0,1 5 0 0,-1 0 0 16,0-3 0-16,-4 5 0 0,-3 0 0 0,1 2 0 0,4 0 0 16,-4-4 0-16,1 8 0 0,-1-2 0 15,-2 2 0-15,-3 1 0 0,3 1 0 0,1-2 0 0,-1 3 0 0,2-3 0 16,4-2 0-16,-3 2 0 0,1-4 0 0,0 0 0 16,2-4 0-16,2 2 0 0,0 0 0 0,-2 2 0 15,4 0 0-15,-2 0 0 0,-4 0 0 0,2 2 128 16,4 0-128-16,0 2 0 0,1-4 0 0,-5 2 0 15,0 0 0-15,-3 5 0 0,-1-7 400 0,2 4-16 16,-2-2 0-16,-1 2 0 0,3-4-256 0,-4 0-128 16,1 0 0-16,1 0 128 0,2 0-128 0,2-4 0 15,0 4 0-15,-2 0 128 0,2 4-128 0,-3-4 0 16,3 3 0-16,0 1 0 0,2-2 0 0,-2 7 0 16,0 1 128-16,0 1-128 0,0-1 0 0,2 7 0 15,0-2 0-15,-2 2 0 0,0-4 144 0,2 2-144 0,2-2 160 0,3-5-160 16,-5-1 352-16,0-7-32 15,-4 0 0-15,-3 0 0 0,-1-7-32 0,2 3-16 0,4-2 0 0,-2-5 0 16,-1 0-128-16,-1 1-16 0,-2 3-128 0,-1-3 192 16,-4 3-192-16,-1-1 0 0,-3 4 128 0,-2 1-128 15,-3-1 0-15,-3 2 0 0,2 2 0 0,-5 0 0 16,0 0 0-16,-4 2 0 0,1 2 0 0,-3-4 0 16,0 7-432-16,-3 1 32 0,-1 3 0 0,0 2 0 31,0 0-1264-31,-1 6-256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6:52.8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26872 10003 19343 0,'-3'0'1728'0,"-1"-6"-1392"0,2 3-336 0,0 1 0 0,-2 2 1072 0,-1-4 144 0,-3-2 16 0,-7-1 16 15,-4-3 96-15,-5-1 32 0,1 2 0 0,-1 9 0 16,3 3-1008-16,-2 3-208 0,-1 5-32 0,3-1-128 0,-2 3 1120 16,-1 2 112-16,3 6 32 0,0-4 0 15,1 5-240-15,8-5-32 0,-1 0-16 0,6-3 0 0,5 1-608 0,7-2-128 16,5-9-32-16,5 3 0 15,6-7-16-15,7-4-16 0,6-1 0 0,7-5 0 0,6 1-48 0,4-6 0 16,2 9 0-16,-2-5 0 16,-2 7-128-16,-2 2 0 0,-2 4 0 0,-11 4 0 0,-7 3 0 0,-1 4-192 15,-3 8 32-15,-3 7 16 16,-6 1-224-16,-5 5-32 0,-9 5-16 0,-4-1 0 0,-5 0 416 16,-4-4 0-16,-4-4 0 0,-6-2 0 0,-3-5 320 0,-3-3 160 15,-1-8 32-15,-4 3 0 0,-5-8-80 0,-1-1-16 16,1 0 0-16,3-4 0 0,2 1-416 0,4-8 0 15,3 3 128-15,8-4-128 16,4-3-512-16,8-1-144 0,5 1-32 0,6-4 0 16,7-4-656-16,6-2-144 0,6-2-32 0,5-5-8832 15,0 3-1760-15</inkml:trace>
  <inkml:trace contextRef="#ctx0" brushRef="#br0" timeOffset="1">27440 9671 11967 0,'-2'-11'1072'0,"0"5"-864"0,2 2-208 0,0-1 0 16,2 3 1984-16,-2 2 368 16,2 0 64-16,0 0 16 0,5 0-64 0,1 2-16 0,3 5 0 0,2 3 0 15,2 5-464-15,2 6-96 0,-2 1 0 0,2 5-16 0,2 1-560 0,-4 4-128 16,2 0 0-16,-2-2-16 16,0 0-768-16,-1-1-160 0,1 1-16 0,-2-2-128 31,-2-5-960-31,-3 3-320 0,1-7-48 0,-1 0-16 15,-1-2-1744-15,-1-6-368 0</inkml:trace>
  <inkml:trace contextRef="#ctx0" brushRef="#br0" timeOffset="2">27436 9398 19343 0,'-23'-6'1728'0,"12"4"-1392"0,0 0-336 0,3 2 0 15,3 0 880-15,1 0 96 0,2-5 32 0,0 5 0 16,0-2 208-16,0-2 32 0,6 0 16 0,7 0 0 15,8 1-2752-15,2 3-560 0,7-4-96 0,4 2-32 0</inkml:trace>
  <inkml:trace contextRef="#ctx0" brushRef="#br0" timeOffset="3">27947 9398 5519 0,'-6'-8'240'0,"1"6"64"0,3-5-304 0,-2 5 0 16,0 0 0-16,0 2 0 0,-1 0 1120 0,-1 2 160 15,-7 0 48-15,-2 5 0 0,0-3 1472 0,0 7 288 16,3 1 64-16,3-1 16 0,5 2-800 0,4 0-176 0,4-1-16 0,5 3-16 16,6 2-800-16,2 0-144 15,6 0-48-15,5 2 0 0,-1 1-720 0,3 5-160 0,2-1-32 0,0 8 0 16,0-1-256-16,-4 8-144 0,-5 3 16 0,-4 3 0 31,-8 6-704-31,-2-2-144 0,-7-2-32 0,-4-4 0 0,-5 1 720 0,-4-8 144 0,-1-2 144 0,-1-10-208 16,0-5 1712-16,-2-2 352 0,-2-8 64 0,0-1 0 15,2-4-752-15,-2-4-144 0,0-2-48 0,0-4 0 16,0-5-592-16,6-6-128 0,5-4-32 0,4-9-12384 16,4-2-2496-16</inkml:trace>
  <inkml:trace contextRef="#ctx0" brushRef="#br0" timeOffset="4">28848 9535 28559 0,'-8'-7'2544'0,"5"3"-2032"0,3-2-512 0,3 1 0 31,-1-1-640-31,0-1-208 0,2-1-48 0,5-5-16 0,3-6 3648 0,8-11 720 0,3-6 160 0,3-2 32 16,-3 4-2496-16,-2 2-512 16,-2 4-80-16,1-2-32 0,-3 5-368 0,-5-1-160 15,1 3 128-15,-2-1-128 0,-5 5 0 0,-4 4 0 0,-2 2 128 0,-2 5-128 16,-4 2 0-16,-3 6 0 0,-1 0 0 0,-5 6 0 16,0 5-192-16,0 4 16 0,0 2 16 0,2 4 0 15,1 0 160-15,3 3-208 0,-2 7 80 0,7 1 128 16,2 2 0-16,6 3 0 0,5-3 224 0,4 4-64 15,1-2 32-15,6-2 16 0,1 2 0 0,4 1 0 16,5-5-80-16,2-5-128 0,-2-5 176 0,2-14-176 16,2-12 0-16,2-7 0 0,-2-16 0 0,-2-8 0 15,-4-1 0-15,-2-2-256 0,-3-11 80 0,-4 0 16 0,-2 0-160 16,-4-4-48-16,-5 2 0 0,-3 0 0 16,-3 2-80-16,-6-2-32 0,-1 2 0 0,-1 2 0 15,-3 2-96-15,-1 5-32 0,1 8 0 0,1 6 0 16,1 7 128-16,3 6 32 15,0 5 0-15,4 6 0 0,-2 4 656 0,6 4 144 0,2 0 32 0,3 5 0 0,2 2 368 0,1 6 80 16,3 4 0-16,4 7 16 16,3 4-256-16,1 5-48 0,-2-3-16 0,1 0 0 15,-3 0-304-15,0-4-64 0,2 2-16 0,1-2 0 0,1 0-144 0,-4-11 192 0,0-4-192 0,-4-4 192 16,0-6-192-16,0-5 0 16,-4-2 144-16,-3-5-144 0,3-5 176 0,-5-1-48 0,1-2 0 0,-3-2 0 15,0 3 48-15,-4-3 0 16,2-4 0-16,-2-1 0 0,0-1 80 0,-2-4 0 0,2-5 16 0,0-2 0 15,2-4-144-15,-2-3-128 16,0-1 192-16,3 0-192 0,-3 3 192 0,0-1-192 0,0-5 192 0,2 1-192 16,0 8 0-16,2 2 0 15,0 4 0-15,-2 0-192 16,1 7-192-16,-1 4-48 0,2 4 0 0,-2 3 0 0,2 8-752 0,3-3-160 0,-3 10-16 0,0 1-15856 16</inkml:trace>
  <inkml:trace contextRef="#ctx0" brushRef="#br0" timeOffset="5">29998 8979 11967 0,'5'-4'1072'0,"-1"-3"-864"0,0-1-208 0,-2 1 0 0,0 3 1216 0,3-4 192 0,3-7 32 0,5-11 16 0,4-4 2208 16,2-8 448-16,0 2 96 0,-2 2 16 0,-2 0-2688 0,0 2-544 15,-2 0-96-15,-2 4-32 16,-3 7-432-16,-2-5-96 0,-1 5-16 0,-3 2 0 16,-2 4-320-16,0 2-192 0,-4 3 32 0,-1 1 0 15,-3 5-752-15,-1 4-160 0,1 0-16 0,1 8-16 16,1-1-304-16,-3 8-64 0,5 2-16 0,0 0 0 0,0 4 1184 0,-1 7 304 16,-1 4 0-16,4 4 0 0,0 2 768 0,2 3 192 15,2-3 64-15,2 4 0 0,3-1 0 16,1-1 16-16,5-1 0 0,2-10 0 0,4-3-352 0,2-9-80 15,7-8-16-15,-3-12 0 0,-3-3-400 0,1-11-64 16,3-6-128-16,-5-9 176 0,3-2-432 0,-5-3-96 16,0 1-16-16,-2-2 0 0,-4 6 208 0,-3-4 160 15,1 0-208-15,-3-3 80 0,-1 5 128 0,-1 2 0 16,1 0 0-16,-1 7-128 16,0 1-464-16,1 7-96 0,1 0-16 0,1 0 0 15,-1 9-768-15,1 3-144 0,2 5-48 0,-1 9 0 0,-1 2 1216 0,-1 1 224 0,1 10 48 0,-1 3 16 16,-1 3 1120-16,-1 2 240 0,0 4 32 0,-1 2 16 15,-1 0-432-15,0-2-96 0,3 2-16 0,-1-4 0 16,3-2-448-16,-3-4-80 0,0-9-32 0,3-7 0 16,-3-5-144-16,3-7 0 0,-3-7 144 0,3-2-144 15,-3-8 512-15,0-6 48 0,1-1 0 0,-1-2 0 16,-2 1-176-16,1-9-16 0,1-9-16 0,-2-4 0 16,1 4-64-16,1-2-16 0,-2 3 0 0,1-1 0 15,-1 4-16-15,2 7 0 0,1 0 0 0,-1 5 0 0,2 5-256 0,1-1 128 16,2 8-128-16,-1 10 0 15,3-1 0-15,-2 8 0 0,2 4 0 0,-3 4-144 0,3 9 272 0,0 0 64 16,0-2 16-16,1 5 0 16,3 5 0-16,0-4 0 0,1 3 0 0,-1-5 0 0,0-4-208 15,2-4 0-15,2-3 0 0,3-8 0 16,-7 0-432-16,2-4-176 0,2-3-32 0,-4-1-16 16,0 1-1168-16,-6 1-224 0</inkml:trace>
  <inkml:trace contextRef="#ctx0" brushRef="#br0" timeOffset="6">27466 11365 13823 0,'0'-23'1216'0,"0"8"-960"0,2 4-256 0,-2 3 0 0,0 4 0 0,0-3-256 0,0 3 48 0,0-2 16 0,2-3 2448 0,0 3 496 16,2 1 112-16,1 10 16 15,-1 10-336-15,2 2-64 0,3 8-16 0,-3 9 0 0,3 9-608 0,-3 4-112 16,7 10-16-16,-2-4-16 0,-1 3-784 0,3-7-160 0,4 2-16 0,0-4-16 16,2-3-304-16,5 1-64 15,3 4-16-15,1-6 0 0,-2-5-128 0,1-4-32 0,3-4 0 0,-2-11 0 16,2-4-192-16,-3-9 0 15,3-6 0-15,-4-2 0 0,-1-6 0 0,-3-5-160 0,1-4 160 0,-2-5-128 16,-4 1-64-16,-2-4-16 16,-2-1 0-16,-7 3 0 15,-3-3-640-15,-8 1-128 0,-3-1-32 0,-7 3-16672 0</inkml:trace>
  <inkml:trace contextRef="#ctx0" brushRef="#br0" timeOffset="7">27376 11761 15663 0,'5'-6'688'0,"-1"0"144"0,6 1-656 0,-3-3-176 0,-1 6 0 0,1-3 0 16,1 1 2240-16,9-4 432 0,13-7 80 0,11-2 0 15,5 0-2368-15,1 0-384 0,-2 6-288 0,0 3 48 16,-5-1 240-16,1 5 0 0,-1-5 144 0,-4 3-144 0</inkml:trace>
  <inkml:trace contextRef="#ctx0" brushRef="#br0" timeOffset="8">28118 11329 21183 0,'0'7'1888'0,"0"-7"-1504"0,2 2-384 0,0 2 0 0,0-4 256 0,2 4 0 15,3 5-16-15,3 6 0 0,7 8 2320 0,2 7 448 0,5 4 112 0,-1 4 16 32,3 5-1856-32,-3-5-352 0,1-2-80 0,-5 1-16 0,2-1-496 0,-2-4-96 15,1-3-32-15,-1-3-16576 16</inkml:trace>
  <inkml:trace contextRef="#ctx0" brushRef="#br0" timeOffset="9">28152 11108 18431 0,'-39'4'816'0,"22"-2"160"0,4 2-784 0,3-4-192 15,3 0 0-15,3 0 0 16,0 0-288-16,0 0-96 0,-1 0-32 0,1 0 0 0,8 0 144 0,5 5 16 0,6 3 16 0,6 1 0 15,7-1 240-15,-1 3 0 0</inkml:trace>
  <inkml:trace contextRef="#ctx0" brushRef="#br0" timeOffset="10">28620 11178 9215 0,'-10'2'400'16,"3"0"96"-16,1-2-496 0,2 2 0 0,1 3 0 0,1-5 0 0,0 2 3056 0,-2 2 512 15,-3 7 96-15,3 2 32 16,4 6-880-16,4-2-192 0,5 8-16 0,6 1-16 0,2 4-560 0,2-3-112 16,5 3-32-16,-3 6 0 15,0 0-1200-15,-2 3-240 0,-2-1-64 0,-2 3 0 0,-4-3-96 0,0 2-32 16,-3 1 0-16,1 1 0 0,-7-8-256 0,-4-4 0 16,-3-4 0-16,-1-5 0 0,-3-2 160 0,-1-8-32 15,-1-5 0-15,0-6 0 0,3-10-128 0,-3-5 128 16,3-4-128-16,-3-7 128 15,5-6-560-15,-1-2-112 0,1 2-32 0,2 0-17344 0</inkml:trace>
  <inkml:trace contextRef="#ctx0" brushRef="#br0" timeOffset="11">29615 11108 21183 0,'0'0'1888'0,"0"-4"-1504"0,2 1-384 0,-2 1 0 0,2 0-144 0,0-4-112 0,3-5 0 0,1-6-16 0,5-4 2128 0,1-11 416 16,1-4 96-16,0 2 0 0,-2 6-896 0,-1-4-176 0,-1 2-32 0,-3 0-16 16,1 1-480-16,-5 3-112 15,-2 3-16-15,-2 1 0 0,-1 5-448 0,-3 2-192 0,-5 5 176 0,-4 6-176 16,1 1 0-16,-4 6-256 0,-1 5 16 0,0 5 16 31,-2 8-208-31,2-4-32 0,2 9-16 0,2-3 0 0,2 3 480 0,4 1 0 0,7 5 128 0,2 2-128 16,2-2 240-16,7 7-64 0,2 3-16 0,10 5 0 15,2 10-160-15,3-8 0 0,-1 0 144 0,7-4-144 16,7 2 0-16,1-13 0 16,5-13 0-16,-5-14 0 0,3-14 176 0,-5-18-48 0,1-5 0 0,-3-11 0 15,-2-7 272-15,-2-8 48 0,-4-3 16 0,-7-1 0 16,-6 5-288-16,-2-1-176 0,-5-8 192 0,-6 5-192 16,-4 1-512-16,-4 7-192 0,-3 4-64 0,-4 5 0 15,-1 6-16-15,-4 4-16 0,1 10 0 0,3 3 0 16,-1 9 800-16,0-1 0 0,2 7 0 0,2 2 144 0,5 4 944 0,2 2 176 15,6 0 32-15,2 5 16 16,7 3-544-16,4 1-96 0,4 9-32 0,6-5 0 0,7 8-192 0,4-1-64 16,7 3 0-16,2-1 0 15,0-3-192-15,-3-2-64 0,-1 1 0 0,-5-5 0 0,-4 0-128 0,2 2 0 16,-4-2 0-16,-5-4 0 0,-1 2 0 0,-3-5 0 0,0-3 0 0,-6-3 0 16,-2 0 0-16,-5-4 0 15,-1 0 0-15,-5-2 0 0,0 0 0 0,-6-7 128 0,0 1-128 0,-3-3 128 31,-1 1 160-31,-1-12 32 0,-4 1 0 0,3-7 0 0,-3-4-64 0,-2-6 0 0,4-7 0 16,-1 3 0-16,1-3-96 16,-2-6-32-16,3-4 0 0,1-1 0 0,5 3-128 0,-1 2 0 15,5 2 0-15,0 2 0 16,5 9-512-16,-1 6 0 0,0 9 16 0,3 6 0 16,-3 6-544-16,2 2-112 0,3 9-32 0,1 2 0 15,1 5-1968-15,0 4-400 0</inkml:trace>
  <inkml:trace contextRef="#ctx0" brushRef="#br0" timeOffset="12">30848 10590 19343 0,'-6'0'848'0,"4"-4"192"0,2 2-832 0,0-2-208 0,0 4 0 0,0-4 0 0,4-1 1744 0,0-3 304 0,3-7 64 0,1-9 16 15,1-3 304-15,3-3 64 0,-1 0 16 0,2-2 0 16,0-6-1888-16,-1 2-384 0,-1-3-80 0,0 5-16 16,-5 2-528-16,0 5-96 0,-1-1-32 0,-3-2 0 15,-2 11-336-15,-4-2-80 0,-1 10-16 0,-3-2 0 16,-3 5 544-16,-2 4 96 0,3 6 32 0,-5 4 0 0,2 1 272 16,0 5 0-16,5 3 0 0,-1 2 0 0,1 9 0 0,1-3-160 15,1 5 160-15,6 4-192 0,0 0 672 0,2 4 128 16,9 0 32-16,1 2 0 0,5 5 144 0,5-3 48 15,5-3 0-15,3-5 0 0,2-7-352 0,2-14-64 16,3-5-16-16,-1-12 0 0,-2-5-272 0,-4-8-128 16,-1-7 128-16,-5 1-128 0,-5 8 128 0,-2-13-128 15,2-4 0-15,0-9 128 0,1 3-128 0,-3-5-256 0,-2 9 64 0,-3-2 16 32,-1 4-576-32,-3 4-112 0,-1 0-32 0,-3 5 0 15,0 8 240-15,1-1 32 0,-5 8 16 0,0-1 0 0,2 7 944 0,0 2 192 0,0 2 48 0,2 6 0 16,3-4 48-16,1 3 16 0,1 5 0 0,1 1 0 15,3 0-640-15,0-1-336 16,0 7 32-16,2-2 16 0,2 4 48 0,0 0 16 16,0-2 0-16,0-2 0 0,0 0 224 0,0-2 0 0,-2-7 0 0,0-1 0 15,-3-5 384-15,-3-5 192 0,2-1 16 0,-5-5 16 16,3-1 320-16,-3-8 64 0,0-1 16 0,1-2 0 16,-1-3-752-16,-2-1-256 0,1-1 144 0,-3 0-144 15,2 7-400-15,-4 0-176 16,0 1-16-16,-2 8-16 0,0 1 160 0,2 5 48 0,0-1 0 0,0 3 0 15,0 4 720-15,4 0 160 0,0 0 32 0,5 2 0 16,-1 7-128-16,3 1-32 0,4 7 0 0,4-2 0 0,-2 2 160 0,4-4 48 16,5 6 0-16,2-8 0 15,1-3-320-15,3-8-64 0,2-2-16 0,-4-8 0 0,2-5-160 0,-4-4 0 16,2-5 0-16,-3-4 0 16,1 5-448-16,-2-5-128 0,-3-1-32 0,-2 1-17344 15</inkml:trace>
  <inkml:trace contextRef="#ctx0" brushRef="#br0" timeOffset="13">31462 11723 19343 0,'-13'-11'848'0,"9"5"192"0,1 0-832 0,3 1-208 0,0-1 0 0,0 2 0 0,3-1-384 0,1-3-112 0,4-5-16 0,5-4-16 0,4-4 2448 0,2 4 512 16,5 0 80-16,-1 4 32 0,1 9-1280 0,-1-3-256 16,0 10-48-16,3 3-16 0,0 5 16 0,1 8 16 15,-1 4 0-15,-1 9 0 0,3 11-144 0,-2 8-16 16,-1 8-16-16,-4 12 0 0,-1 1-480 0,-5 13-112 15,-3 13-16-15,-1 11 0 0,-5 1-192 0,-6 7 0 16,-2 1 0-16,-2 5 0 0,-2-4 0 0,-3 11-192 0,-2 13 48 0,-1-5 0 16,1-8 144-16,-2-2 0 15,-2-1 0-15,3-7 0 0,-6-5-128 0,4-13 0 0,-1-15 0 0,0-17 0 16,0-8-112-16,0-13-16 0,0-11 0 0,2-10 0 16,0-7 256-16,3-10 0 0,1-7 0 15,-1-8 0-15,1-7 0 0,1-1 256 0,-3-10-48 0,-2-1-16 31,3-3-544-31,-3-1-112 0,-2-10-32 0,0-1 0 16,-2-2-640-16,0-1-128 0,-2 3-16 0,2 4-16 16,-3 6 576-16,3 5 112 0,-2 1 32 0,0 8 0 0,2 3 2320 0,0 5 480 0,6-1 80 0,3 5 32 15,6 2-1248-15,0 0-240 0,6 2-48 0,2 5-16 0,5 3-560 0,2 3-224 16,6 6 176-16,0 4-176 16,2 9 256-16,5-2-64 0,2 9 0 0,-3-3 0 0,-1-4 96 0,3 0 16 15,5 6 0-15,4-6 0 16,1 2-96-16,1-11-16 0,0-1 0 0,3-7 0 0,-1-11-64 0,3-8 0 15,-1-7-128-15,1-6 192 16,0-13 80-16,-1 0 16 0,-1-8 0 0,-1 0 0 0,-2-5-128 0,-1 0-32 16,-3 1 0-16,-4 1 0 15,-5 3-512-15,-1-4-96 0,-3 3-32 0,-2-3-18192 16</inkml:trace>
  <inkml:trace contextRef="#ctx0" brushRef="#br0" timeOffset="14">27182 16458 20271 0,'-8'-5'1792'0,"4"-1"-1424"0,2 0-368 0,-1-1 0 0,1 5-1312 0,0 0-336 0,0-2-64 0,-2-7-16 15,-3-6 2224-15,-1-4 432 0,-3-7 96 0,1 0 0 16,-1 1 912-16,-2-5 176 0,0 4 48 0,1 1 0 0,-1 5-928 16,0 5-176-16,2 7-32 0,-1-1-16 0,-1 11-624 0,2 2-112 15,1 13-16-15,-1-2-16 0,0 8-240 0,3 5 176 16,1 8-176-16,3 6 160 0,2 5 160 0,2 6 16 15,4 13 16-15,0-5 0 0,7 7-48 0,2-2-16 16,4-2 0-16,4-2 0 0,5-3-288 0,1-8 160 16,3-4-160-16,0-11 128 0,6-9-128 0,-2-8-272 15,-2-12 64-15,-2-8 16 16,4-5-768-16,0-7-160 0,3-8-32 0,-6-3-7680 0,1-2-1552 16</inkml:trace>
  <inkml:trace contextRef="#ctx0" brushRef="#br0" timeOffset="15">27476 16326 6271 0,'-4'-9'128'0,"2"7"48"0,0 0 0 0,0 2 0 0,0 0-176 0,0 2 0 0,2 4 0 0,0-1 0 15,0 5 2592-15,2 7 480 0,4 7 112 0,5 3 16 16,1 5-528-16,6 2-112 0,3 3 0 0,0 1-16 16,5 0-1472-16,-3-1-304 0,3-1-48 0,1-4-16 0,-1-7 112 0,-3-8 16 15,1-2 0-15,-3-8 0 16,0-5 16-16,-4-9 16 0,0-3 0 0,-4-3 0 15,0-6-160-15,-2 0-48 0,-3-11 0 0,-1 2 0 16,-3 0-400-16,-4-1-96 0,-2-3-16 0,-5-5 0 0,-1 3-400 0,-3-4-64 16,-4 0-32-16,-2-1 0 15,-2 7-720-15,2 1-144 0,-2 7-16 0,0 3-16 16,-3 4-1056-16,-1 8-224 0,4 5-32 0,-3 8-16 16,1 5 1216-16,0 1 240 15,2 7 48-15,2-4 16 0,4 4 1456 0,4-4 304 0,1 0 48 0,4 2 16 0,1 2 256 0,6-4 48 16,3 1 16-16,5 1 0 0,1 0-48 0,8-2 0 15,1-2 0-15,2-5 0 16,3-2 176-16,-1-2 16 0,1-6 16 0,0-2 0 16,-5-7-832-16,0-2-160 0,0-2-48 0,-4-8 0 0,0 1-208 15,1-4 144-15,-1-8-144 0,0-2 128 0,0-3 0 0,2 3-128 16,-2-2 192-16,0 6-64 0,-2-3-128 0,0 8 0 16,-5 7 0-16,1 3 0 0,0 11-176 0,-3 1 48 0,-1 9 0 0,-1 5 0 15,0 8 400-15,3 2 96 16,-3 8 16-16,1 7 0 0,1 7 48 0,3-1 16 0,-1 2 0 0,3 3 0 15,4-1-240-15,0-3-32 16,-2-1-16-16,4-8 0 0,1 2-160 0,-1-7 0 0,2-1 144 0,-4-9-144 16,2-5 0-16,-4-10 128 15,2-4-128-15,-4-7 0 0,0-6 256 0,-3 0-32 0,1-8 0 0,-2 1 0 16,-3-3-32-16,-2-3-16 0,0-4 0 0,-4 2 0 0,3 2-176 16,-3 0 128-1,-3-4-128-15,1-2 128 0,-2 0-128 0,2 0 0 0,-2 2 0 0,4 2 0 0,0 0 0 0,2 4 0 16,2 5 0-1,0 4-176-15,3 6 176 0,-1 4 0 0,3 7-144 0,-1 2 144 0,1 2-256 0,-1 7 32 16,1 4 0-16,4 6 0 16,-1 4 224-16,3 9-176 0,0-2 176 0,2 6-160 15,-2-4 160-15,2-2 0 0,2 0 0 0,-2-1-128 16,0-3 128-16,-2-3 0 0,2 3 0 0,-4-11 0 16,-2 4 0-16,-1-4 0 0,-1-2 0 0,-3-5 0 0,1-1 0 0,-3-3 224 15,0-8-48-15,0-3-16 0,-1-3 32 16,-3-1 16-16,2-4 0 0,-2-2 0 0,0-6-80 0,-2-3 0 15,-1-4-128-15,-1-4 192 0,0-4-64 16,0-3-128-16,-1-1 176 0,1-1-176 0,0 3 128 0,2 4-128 16,0 1 0-16,4 1 0 15,0 5 0-15,4 1 0 0,7 2 0 0,-2 7 0 0,1 4 0 0,3 5 0 16,2 3 0-16,-2 3-144 0,2 4 144 0,0 9-128 16,0-1 128-16,-2 11-128 15,5 9-112-15,-6 0-16 0,1 6 0 0,-4 2 0 0,0-2 80 16,-1 2 16-16,3-2 0 0,-2 0 0 0,-1-2 160 0,3-6 0 15,-2-5 0-15,-1-8 0 16,1-3-672-16,2-5-96 0,0-5-32 0,-3-5 0 16,3-1-1472-16,-2-11-288 0</inkml:trace>
  <inkml:trace contextRef="#ctx0" brushRef="#br0" timeOffset="16">29010 15521 16575 0,'2'0'736'0,"0"0"160"0,3 2-720 0,-1 0-176 0,-2 5 0 0,0-5 0 0,2 2 1536 0,5 7 256 0,4 6 64 15,4 8 16-15,4 7-144 0,0 4-16 0,-2 3-16 0,-2-1 0 0,-2 0-192 0,0-4-32 0,0 3-16 0,-4-10 0 0,-1-3-384 0,1-5-80 16,-2-4-16-16,-3-5 0 0,0-7-784 0,1-3-192 16,-1-3 0-16,1-7 0 15,-1-1-368-15,-2-6-112 0,-2-2-32 0,0-5 0 0,1 1 160 0,-3-7 32 16,0-2 0-16,-5-2 0 0,3 0 320 15,-2-4 0-15,0 0 0 0,-1-5 0 16,3 5-256-16,2-1 32 0,2 7 0 0,3 5 0 16,-1-1-160-16,4 7-16 0,1-1-16 0,0 8 0 0,1 5 112 15,1 1 32-15,2 3 0 0,-1 5 0 0,3 5 272 0,0 5 0 16,0 5 0-16,0 2 0 0,-2 4 544 0,0 7 16 16,-1 4 0-16,1 2 0 0,0 2 48 0,-2 3 16 15,-1-1 0-15,1 0 0 0,-3 1-96 0,1-5-16 16,-3 2 0-16,1-8 0 0,-3-3-192 0,0-6-64 0,0-4 0 0,-1-4 0 15,-1-3-96-15,-2-6-32 16,2-2 0-16,-2-2 0 0,2-4-128 0,-2-3 0 0,-2-1 0 0,2-5-176 16,0 0 176-16,-2-4-128 15,0-9 128-15,-1-4-128 0,3 0 128 0,-2-6 0 0,4 0 0 0,1-3 0 16,1 1-192-16,2-7 32 0,3 2 16 0,1 0 0 31,3-4-368-31,2 5-80 0,2 1-16 0,2 7 0 0,-4 8-224 0,0 5-64 0,2 6 0 0,-2 6 0 31,-2 7 112-31,-2 6 16 0,-1 7 0 0,-1 6 0 0,-1 8 640 0,-1 9 128 0,-1 2 0 0,0 9 0 16,3 1 624-16,-3-1 80 0,3-3 0 0,-1 1 16 16,5-3-208-16,-2-6-32 0,2-4-16 0,1-5 0 31,-1-8-768-31,2-4-144 0,-2-11-48 0,2-9-9488 0,0-2-1920 0</inkml:trace>
  <inkml:trace contextRef="#ctx0" brushRef="#br0" timeOffset="17">29971 15059 9215 0,'-11'11'816'0,"5"-5"-656"0,1 3-160 0,1-3 0 0,2 0 1568 0,2 5 288 0,-2 0 48 0,2 4 16 0,-2 19 352 0,0 4 80 0,-1 13 16 0,3 7 0 16,3-7-192-16,1-2-16 15,2-3-16-15,3-5 0 0,3-3-240 0,3-8-48 0,2-7-16 0,3-6 0 16,3-6-1088-16,-2-9-224 15,5-6-32-15,-5-7-16 0,0-6-480 0,-1-4 0 16,-3 0 0-16,-2-7 0 0,-5 2-160 0,-3 3-128 16,-3-5-32-16,-6 1 0 15,0 1-96-15,-7-2-32 0,1-3 0 0,-7 3 0 0,2-6 112 0,-2 2 16 0,-2 6 0 16,0 3 0 0,-4 2-944-16,-1-1-176 0,-1 5-32 0,2 7-16 15,1-1-400-15,1 2-80 0,4 7-16 0,0 2 0 16,5 5 848-16,-1 3 176 0,5 5 16 0,-1 0 16 0,3 2 1760 0,2 6 336 0,2 2 80 15,2 3 16-15,4-3 912 0,3 1 176 0,2 1 32 0,4-8 16 16,-1-2-960-16,6-4-192 0,1-3-32 0,0-8-16 16,5-2-768-16,-1-4-160 0,1-9-16 0,-3-2-16 15,3 0-240-15,-3-2 144 0,-1 0-144 0,-1-3 128 16,-4 3-128-16,2 0 0 0,-2 2 0 16,-2 2 0-16,2-2 0 0,-2 6-176 0,-2-4 48 0,2 5 0 31,-2-1-256-31,-1 5-32 0,-1 1-16 0,0 5 0 0,-1 3 272 0,-3-1 160 0,-1 6-192 0,0 1 192 15,-1 6 0-15,1-3 0 0,-2 5 0 0,1 3 0 16,1 1 160-16,-2-4 144 0,3 4 16 0,1-2 16 16,1 1 176-16,1-6 16 0,3-1 16 0,0-2 0 15,-2-9-416-15,1 0-128 0,-1-4 0 0,-3-4 0 0,1-1 0 16,-3-8 0-16,1 5 0 0,-3-3 0 0,2-8 128 0,-3 4 32 16,-1-5 0-16,0-1 0 0,-2-1-160 0,2-1-176 15,0-3 48-15,2-6 0 0,3 0 128 0,-1 0 0 16,3-4 0-16,-3 6 0 15,0 6-576-15,-1 7-96 0,1 8-16 0,-4 7 0 16,2 0-176-16,1 8-32 0,-3 0-16 0,4 3 0 0,-2 3 736 0,5 5 176 0,0 9 0 0,3-1 0 16,3 9 1024-16,2 0 192 15,5 0 32-15,3-4 16 0,3-7-512 0,2-8-112 0,2-7 0 0,2-8-16 16,-2-9-400-16,2-6-80 0,-2-12-16 0,0-8 0 16,0-5-128-16,-1-11-144 15,-1-7 144-15,-6 2-208 0,-3 9-672 0,0-4-128 0</inkml:trace>
  <inkml:trace contextRef="#ctx0" brushRef="#br0" timeOffset="18">28718 17428 21183 0,'9'9'944'0,"-5"-9"192"0,2 0-912 0,1 0-224 0,-3 0 0 0,0 0 0 0,3-4 128 0,3-1 0 0,5-5-128 0,7-5 192 0,-5-4 464 0,-3-3 96 0,-3-1 16 0,-4-5 0 15,-5 1 512-15,-4-5 96 0,-3-7 32 0,-3-3 0 16,-3-5 144-16,-4-2 48 0,0-6 0 0,-2 4 0 15,-2-5-624-15,0 5-112 0,-2 0-32 0,-1 2 0 16,-1 0-656-16,2 4-176 0,-1 5 0 0,5 6 0 16,0 8 0-16,4 7 0 0,3 9 0 0,-1 5 0 15,3 10-144-15,-1-1 144 0,3 9 0 0,1 8 0 16,1 7-240-16,2 4 64 0,4 10 16 0,5 13 0 16,1 5-32-16,5 10-16 0,2 7 0 0,2 4 0 15,2 4 432-15,7 13 96 0,3 11 0 0,5 3 16 16,3-1-96-16,3-4-32 0,3-14 0 0,1-1 0 15,3-11-208-15,0-11 0 0,2-8 0 0,-2-13 0 16,-2-17 192-16,-1-15-64 0,-5-11-128 0,-5-12 192 16,-2-11-64-16,-5-9-128 0,-5-6 176 0,-3-6-176 15,-4-1 208-15,-4-5-64 0,-5-1-16 0,-6-6 0 0,0 0 64 0,-6-5 0 16,-7-1 0-16,-6-3 0 0,-1-1-192 0,-3-1-176 16,-3 2 48-16,1 9 0 15,-1 4-1072-15,-1 11-208 0,-1 8-32 0,-2 3-16 16,0 2-208-16,-2 1-64 0,0 5 0 0,5 2 0 0,-1 7 1296 0,5 4 256 15,-1-3 176-15,3 5-208 0,4 2 400 0,2 0 64 16,4-2 32-16,5 2 0 0,4 0 352 0,2-7 80 0,6 3 16 0,5-11 0 16,6 3 128-16,6-10 32 15,1-1 0-15,8-3 0 0,4-10-400 0,4 2-80 0,3-2-16 0,-1 2 0 16,3 2-96-16,-4-2-32 0,-3 6 0 0,-2 0 0 16,-2 1 144-16,-6 5 32 0,-5 1 0 0,-1 2 0 15,-5 6-256-15,-7 7-64 0,-1-1 0 0,-5 5 0 16,0 4-400-16,-4 5-96 0,-2-1-16 15,0 7 0 1,0 6-48-16,-2-2-16 0,0 7 0 0,-3 1 0 0,1 3 128 0,2 0 0 0,-1 3 16 16,1 1 0-16,0 0 304 0,4-2-192 0,0 0 192 0,0-2-160 15,2-1 384-15,4-3 80 0,1-5 16 0,1-2 0 16,3-11-80-16,-3-1-16 0,5-5 0 0,-2-9 0 16,6-4-224-16,-2-4 176 0,2-4-176 0,-2 0 160 15,-3-7-160-15,1 0-256 0,-2-4 64 0,-3-2 16 16,-1-4 176-16,-3-2 0 0,-4-3 0 0,-4 3 0 15,0-5 0-15,-3 4 0 0,-1 1 0 0,-3 4 0 16,5 6 0-16,-3 4-240 0,1 3 64 0,-1 6 16 16,3 4 160-16,-1 5-128 0,3 5 128 0,0 8-128 15,2 1 464-15,-1 9 112 0,6 2 0 0,1 9 16 0,2 1 144 16,3 5 32-16,4 7 0 0,4-8 0 0,2 4-416 0,0-8-80 16,0-3-16-16,5-5 0 15,1-6-512-15,1-5-96 0,1-6-32 0,3-8 0 16,-2-1-2304-16,2-12-448 0</inkml:trace>
  <inkml:trace contextRef="#ctx0" brushRef="#br0" timeOffset="19">30083 16126 27647 0,'-29'15'1216'0,"12"-5"256"0,2 3-1168 0,2-2-304 0,4-5 0 0,3 2 0 0,-5 5 1216 0,-4 9 192 0,-4 16 48 0,-6 7 0 15,1 10 320-15,5 2 64 0,8-1 16 0,7-3 0 16,11-10-1184-16,5-7-224 0,8-6-64 0,5-7 0 16,11-6-224-16,5-6-160 0,4-7 192 0,6-10-192 15,0-9 0-15,2-11-256 0,-4-8 32 0,-2-4 0 32,-7-1-864-32,-6 1-192 0,-2 0-16 0,-4-1-16 0,-5-3-1376 0,-3 3-288 15,-5-1-48-15,-1-3-16 0</inkml:trace>
  <inkml:trace contextRef="#ctx0" brushRef="#br0" timeOffset="20">30339 15794 27647 0,'-21'14'1216'0,"12"-7"256"0,1 1-1168 0,1 1-304 0,1-5 0 0,6 2 0 15,0 5 864-15,2 4 112 0,2 15 32 0,5 12 0 16,4 1 432-16,2 4 96 0,6 4 0 0,-2-2 16 0,4 0-624 0,3-2-128 16,-3 2-32-16,5-3 0 0,0 3-384 0,-3-6-64 0,1 2-32 0,-3-11 0 31,-1-4-608-31,-3-9-112 0,-2-4-16 0,-2-6-16 15,-2-3-1840-15,-7-4-352 0</inkml:trace>
  <inkml:trace contextRef="#ctx0" brushRef="#br0" timeOffset="21">30201 16334 14735 0,'-15'9'640'0,"8"-7"160"16,3 0-640-16,2-2-160 15,2 0 0-15,0 0 0 0,0 0 0 0,4 0 0 0,3-2 0 0,3-5 128 16,12 1 2368-16,-1-5 448 0,4-6 112 16,3-2 16-16,0-2-1216 0,4-2-256 0,0-5-32 0,4 0-16 15,0-8 112-15,5-2 32 0,1-3 0 0,-1 3 0 16,-3 2-768-16,-8 8-160 0,0 11-16 0,-7 2-16 16,-4 9-528-16,-4 6-208 0,-2 2 176 0,-5 6-176 15,-1 3 0-15,-1 6 128 0,-4 4-128 0,3 1 0 16,-3-3 0-16,0 6 0 0,0 1 128 0,2 2-128 15,3 1 192-15,-1-3 0 0,3 2 0 0,-1-3 0 16,1-1 0-16,-1-1-16 0,1-2 0 0,-1-2 0 16,-4-6-176-16,3-2 0 0,-5-5 144 0,2-4-144 15,-2-4 0-15,3-6 0 0,-1-5 0 0,2-4 128 0,-2-2-128 0,1-3 0 16,-3-5 0-16,-2-1 0 0,0-2-160 0,-2 3-96 16,0 1-32-16,-1 1 0 0,-1 1 96 0,2 1 32 15,0 6 0-15,2-5 0 0,2 5 160 0,0 0 0 16,2 7 0-16,1-5 128 15,5 4 0-15,1 5 16 0,4-5 0 0,4 5 0 0,5-1-144 0,1 5 0 16,3 0 0-16,-1 4 128 0,1 0-128 0,-2 5 0 16,-1 1 0-16,-1 3 0 0,-3 2 0 0,0-1-144 15,-2-1 144-15,-1 0 0 0,-1-1 0 0,0-5 0 16,-2 1 0-16,-3-6 0 0,-1 2 0 0,-3-2 0 16,-1 0 0-16,-5-2 0 0,-2-4 0 0,0 1 0 0,-4-5 0 0,-1-1 0 15,1-4 176-15,-2-4 32 0,-1-2 16 0,3-9 0 16,2-6-16-16,0-5 0 0,2 1 0 0,0-7 0 15,-2 0-208-15,2 5 0 0,-2-1-192 0,2-2 192 16,2 5-784-16,2 2-48 0,0 3-16 0,3 8-11248 16,-1 3-2256-16</inkml:trace>
  <inkml:trace contextRef="#ctx0" brushRef="#br0" timeOffset="22">32192 15097 28559 0,'-25'11'1264'0,"10"-7"272"0,2 3-1232 0,2-5-304 0,5 2 0 0,2 0 0 0,-3 3-160 0,-3 5-96 0,-7 10 0 0,-7 10-16 0,3 4 1424 0,2 4 304 0,4 3 48 0,4-1 16 16,7-1-352-16,6-5-64 0,4-8-16 0,7-7 0 15,2-6-592-15,4-7-128 0,2-5-32 0,3-8 0 16,-1-3 144-16,3-5 32 0,-3-8 0 0,3-3 0 15,-3 3-320-15,1-11-64 0,-1-4-128 0,-2 0 192 16,1-3-192-16,-7 3 0 16,-3 0 0-16,-5 6 0 0,-3 0 0 0,-8 7-336 0,-3 6 48 0,-5 2 16 15,-8 13-112-15,-1 2 0 0,0 2-16 0,0 7 0 0,1 1 160 0,3-1 48 16,2 1 0-16,5-1 0 16,3-3 400-16,3 1 96 0,4-3 16 0,4 0 0 15,3 3-320-15,3-7 0 0,1 4 0 0,4-4 0 16,4 0 528-16,5-4 0 0,3-7 0 0,5-10 0 15,2-7-256-15,3-8-48 0,1-9-16 0,-2-6 0 16,-2-9-80-16,-4-3 0 0,0-3-128 0,-5-5 192 0,-1-3 0 0,-9 1 0 16,-5 3 0-16,-7-2 0 15,-8 8-192-15,-8 9 128 0,-4-1-128 0,-2 14 0 0,0 3 0 0,-4 7-256 16,-5 11 16-16,0 6 16 16,5 7-160-16,-5 8-16 0,-2 6-16 0,5 5 0 0,6-1 416 0,-1 7-160 15,3 5 160-15,7 7 0 0,3 8 0 0,7 5 272 16,5-1-16-16,3 5-16 0,5 6-240 15,6 9 0-15,11 12 0 0,4 8 0 16,9 12 128-16,6-1-128 0,6 6 0 0,0 0 144 0,3-3-144 16,1 3 160-16,5 2-160 0,-2 1 160 0,-4-6-160 0,-3-1-176 0,-8-9 48 15,-7-2 0-15,-6-6-112 0,-8-7-16 16,-9-15 0-16,-11-8 0 16,-3-2-176-16,-6-11-32 0,-7-2-16 0,-5-4 0 0,-6-5 480 0,-9-4 256 15,-2-8-16-15,-4-9-16 0,2-4-224 0,-3-9 144 16,1-10-144-16,0-11 128 0,0-6-336 0,4-11-80 15,2-5-16-15,2-5 0 0,7-1 96 0,0-1 16 0,6-3 0 0,4 2 0 16,5-2 704-16,6 2 128 0,4 7 48 0,2 2 0 16,5 4-368-16,2-7-80 0,2 10-16 15,2 1 0-15,-2 11-224 0,0 4 0 0,-1 9-192 0,1 8 192 32,-2 2-2688-32,-2 11-448 0</inkml:trace>
  <inkml:trace contextRef="#ctx0" brushRef="#br0" timeOffset="23">31342 17045 1839 0,'-10'-4'160'0,"3"0"-160"0,1 2 0 0,2-3 0 0,1 3 1280 0,3 2 240 0,0-6 32 0,-2-3 16 0,2-6 1568 0,5-4 320 0,5-13 64 16,5-4 16-16,4 0-400 0,3 2-96 15,1 0-16-15,3 4 0 0,1 5-1152 0,-1 3-224 16,2 5-48-16,-5 9-16 0,-2 8-400 0,-4 4-80 0,0 4-16 0,-6 9 0 16,-2 7-832-16,-3 10-256 15,-6 9 128-15,0 5-128 0,-4 12-224 0,-3 4-112 0,-3 6-32 0,-1 7 0 16,-4 4 48-16,2-2 16 15,0-5 0-15,5-8 0 0,2-6 896 0,6-22 176 16,4-10 48-16,4-13 0 0,3-5-352 0,2-10-64 16,4 0-16-16,4-10 0 0,5-7-192 0,4-5-64 0,6-10 0 15,6-6 0-15,5-11-128 0,6-6 0 0,5-5 0 0,-1-6 0 0,3 2 0 0,-5 7-176 16,-1 6 48-16,-5 6-12608 16,-2 7-2528-16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1:17:08.3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5091 11657 12895 0,'-9'-6'1152'0,"3"4"-928"0,2 2-224 0,1 0 0 0,1 0 1280 0,-2 0 192 0,-2 0 64 0,-7 0 0 0,-2-3 864 0,0 3 176 0,4 0 48 0,5 0 0 15,6 3-640-15,4-3-128 0,5 2-32 0,4-4 0 16,6 2-784-16,4 0-144 0,5-3-48 0,6 3 0 15,9 0-240-15,6-4-48 0,-3 2-16 0,12 2 0 16,14-4-176-16,5 4-48 0,6 0 0 0,4-4 0 0,11 8-128 16,2-4-16-16,9-4-16 0,2-1 0 0,2-1 16 0,4-3 0 15,6 5 0-15,7-2 0 0,0 12-176 16,-4-6 192-16,-3 0-192 0,-10-6 192 0,-8 1-192 0,8 5 0 16,6 0 0-16,-2 5 0 0,-2 3 0 0,-11 3 0 15,-3 4 144-15,-18-2-144 0,-13-3 192 0,-2 5-16 16,-6 2-16-16,-7 2 0 0,-6 5-160 0,-6-3 0 0,-7 2 0 0,-6-3 0 15,-7-1 0 1,-1-4 0-16,-8-5 0 0,-1-3 0 0,2-1 0 0,-6-6 0 0,-5 0 0 0,-2-2 0 16,-2-4 0-16,-2 1 0 15,-2-3-224-15,-3 1 80 16,3 3-544-16,-2 2-96 0</inkml:trace>
  <inkml:trace contextRef="#ctx0" brushRef="#br0" timeOffset="11949.83">9676 11227 11967 0,'-4'0'1072'0,"2"-4"-864"0,2 2-208 0,0 0 0 0,0-1 1568 0,0 3 272 0,2-6 48 0,2 2 16 16,5-7 400-16,4-2 64 0,8 1 32 0,5-1 0 16,6-4-704-16,6 6-144 0,7-6-16 0,-1 2-16 0,3 5-336 0,-4 3-64 15,-9-1-16-15,-2 5 0 16,0-3-688-16,-4 6-144 0,1 2-16 0,-3 2-16 0,-5-1-240 0,-2 1 0 15,-4 0 0-15,-2 3 0 16,-4-3-256-16,-3 2 48 0,-6 1 16 0,-2-1 0 16,0-2-928-1,-3 0-176-15,-3-4-48 0,-5 0 0 0,0 0-352 0,1 0-80 0,-3-8-16 16,-2-1 0-16,-3-1-528 0,1-1-112 0,-2-6-32 0,4 2 0 16,0-2 1024-16,4-2 208 0,2 0 32 0,1 2 16 15,6 4 1184-15,1 0 0 0,1 3 192 0,4 3-16 0,1-3 1232 0,3 3 256 0,2 3 64 0,3-2 0 16,2 3 496-16,2 1 96 15,2 2 32-15,2 0 0 0,2 0-416 0,3 2-80 0,-1 1 0 16,3-1-16-16,1-2-624 0,1 0-128 16,4 4-32-16,-2-4 0 0,-2 4-480 0,-3 3-112 0,-6 3-16 0,-4 1 0 15,2 2-208-15,-6 4-48 16,-3 2-16-16,-3-2 0 0,-5 4-176 0,-2 0 0 0,-3-4-160 0,1 5 160 16,-4-3 0-16,-3 2 0 0,-2 5 0 0,0-5 0 15,1-2 0-15,-1 0 0 0,2-4 0 0,5-2 160 16,1-2-640-16,3-9-128 0,4 2-32 0,5 0-16704 15</inkml:trace>
  <inkml:trace contextRef="#ctx0" brushRef="#br0" timeOffset="62149.82">25099 11027 12895 0,'-8'-15'1152'0,"4"6"-928"0,-1 1-224 0,3 2 0 0,0 3 2528 0,2 1 464 0,0 2 80 0,2-2 32 0,0-2-1056 0,3 2-224 15,1 0-32-15,7 4-16 0,2 4-240 0,0 5-32 16,0 6-16-16,-1 0 0 16,1 4-592-16,0 3-128 0,2 5-32 0,2 1 0 0,1 0-64 15,-1 6-16-15,2 5 0 0,-2-3 0 16,3 0-528-16,-1-6-128 0,2-4 0 0,3-11 0 0,4-13 224 0,4-8 64 15,4-13 16-15,0-13 0 0,3 0 288 0,6-23 64 16,10-19 16-16,9-18 0 0,0-12-432 0,2-4-96 16,1-9-16-16,-1-5 0 0,-4 6-128 0,0 5 0 0,0-2 144 0,6-8-144 15,6-9 0-15,5-2 0 16,0 5 0-16,0 3-128 16,0 8-608-16,-2 5-112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7:24.9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11421 11276 9215 0,'0'0'816'0,"0"-4"-656"0,0 2-160 0,0-1 0 0,0 1 1008 0,0 2 160 0,2-8 48 0,-2-3 0 0,2-2 1280 0,-2-4 272 0,0-4 48 0,0-4 16 15,0 1-736-15,0-1-160 0,-2 3-16 0,0 3-16 16,-2-2-544-16,-5 6-96 0,3 4-32 0,-5 3 0 16,0 4-736-16,-1-3-160 0,-3 7-16 0,-2 2-16 15,0 5-160-15,-3 1-16 0,-1 5-128 0,0 4 192 16,-3 2-64-16,1 9 0 0,-3-1-128 0,1 5 192 16,4 0-192-16,1 2 128 0,3 3-128 0,7 1 0 15,1-2 176-15,7-2-176 0,6 2 192 0,5-8-192 16,8-7 160-16,2-8-160 0,5-4 128 0,1-9-128 0,5-3 128 0,0-7-128 15,2-7 0-15,-3-2 128 16,1-3 176-16,0 1 16 0,-4 2 16 0,1-9 0 0,1 1-128 0,-2 1-16 16,-5-2-16-16,0 3 0 15,-2 4 16-15,-2-1 16 0,-2 3 0 0,-4 8 0 0,-2 1-208 0,-3 6 0 16,-2 8 128-16,0 0-128 16,-1 9 0-16,-3 8 0 0,-3 5 0 0,-1 8 0 0,2 4 0 0,-2 5 0 15,2 6 0-15,0 0 0 0,-1 2 0 16,3-2 0-16,5-5 0 0,3-3 0 0,1-1 160 0,6-4-160 15,2-2 160-15,2-6-160 0,0-2 0 0,2-9 0 16,1 4 0-16,-1-4 0 0,0 0 0 0,-2-2 0 16,-2 0 0-16,0 2-12096 0,0-6-2432 0</inkml:trace>
  <inkml:trace contextRef="#ctx0" brushRef="#br0" timeOffset="1">12899 10925 19343 0,'-4'-2'1728'0,"0"2"-1392"0,1-5-336 0,1 3 0 0,0 2 896 0,-4-2 128 0,-3 0 0 0,-6-2 16 15,-4-1 928-15,-4 1 176 16,1 0 32-16,-1 4 16 0,2 2-1344 0,-1 0-272 0,1 7-48 0,0-1-16 16,0 3-224-1,1 0-48-15,-1 3-16 0,8-1 0 0,3 0 512 0,1-5 96 0,5 5 32 0,4 0 0 16,6 0-288-16,3-3-48 16,4 3-16-16,1-2 0 0,6-1-304 0,-3 1-64 15,-2-4-16-15,2 3 0 0,2 1-128 0,4 2 0 16,3 1 0-16,-3 4 0 0,1 1 0 0,-5 4 0 0,-2 3 0 0,-7-1 0 15,-3-4 0-15,-5 5 0 0,-4-5 0 0,-5 3 0 16,-3 1 0-16,-3-8 0 0,-2 5 0 0,-2-12 0 16,0 1 0-16,-2 0 0 0,2-5 0 0,0-6 0 15,0 0 0-15,0-4 0 0,0 2 0 16,-2-5 0-16,4 3-352 0,-2-2-160 0,4 1-16 0,2 1-16 16,3 2-1920-16,3 0-384 0,1 0-80 0,4 2-10640 15</inkml:trace>
  <inkml:trace contextRef="#ctx0" brushRef="#br0" timeOffset="2">13069 10748 16527 0,'-6'-8'352'0,"2"5"80"0,2-1 16 0,0 4 32 0,2 4-480 0,0-4 0 0,-3 5 0 0,3 3 0 16,0 7 2496-16,0 6 384 0,3 9 96 0,1 6 16 0,0 7-1008 0,0-5-192 15,3 1-32-15,1-1-16 0,1 0-640 0,-1-6-128 16,1-4-16-16,1 4-16 0,3 0-288 0,0 8-48 16,2 5-16-16,-2-3 0 0,-3 1-592 0,1-11 0 15,-2-9 0-15,-1-6 0 0,-2-6 0 0,1-7 0 16,-1-4 0-16,-2-2 0 0,1-2 0 0,-1-7 0 16,-2 5 0-16,2-7 0 0,1-4 0 0,-1-2 0 15,0 0 0-15,0-5 0 0,3-3 0 0,1-10 0 16,1-5 0-16,4-5 128 0,2-2-128 0,2 6 0 15,0-1 0-15,0 8-128 0,-2 8 128 0,-1 11 0 16,-1 0 0-16,0 8-128 0,0 5 128 0,0 4 0 0,-1 9 0 0,1 6 0 16,0 8 0-16,-2-2 0 15,-1 0 0-15,-1 9 0 0,-1 6 0 0,3 3 0 0,0-1 0 16,-3 5 0-16,3-9 0 0,-1 0 0 0,3-2 144 16,0-2-144-16,0-5 0 0,2-1 0 0,2-5 0 0,-2-2 0 31,0-4-1456-31,-3-5-400 0</inkml:trace>
  <inkml:trace contextRef="#ctx0" brushRef="#br0" timeOffset="3">13915 10961 4031 0,'-6'17'0'0,"1"-6"176"0,3 1-48 0,0 1-128 0,0-2 0 0,0-3 0 0,2 7 0 0,-2 6 0 0,2 14 4048 0,-2 11 704 0,2 10 144 0,4-3 32 0,2-2-1152 0,5-8-240 0,2-9-32 0,-1-9-16 16,6-8-1568-16,-4-6-304 15,6-9-64-15,-3-4-16 0,-2-9-896 0,-1 1-192 16,1-3-48-16,-4-2 0 0,-2 0-240 0,-3 2-160 16,-4-6 192-16,0 0-192 0,-4-2 0 0,0 4 0 15,-4-5 0-15,-3 3 0 0,-2 0 0 0,-4-2 0 16,-4-1 0-16,-2 5 0 0,-5-2 0 0,-3 6 0 0,3 7 0 15,-2-2 0-15,-1 5 0 0,3 3 0 0,5 0 0 0,4 3 0 16,4 1-288-16,2 0 32 0,5 7 16 0,4-5 0 16,4 5-864-1,4-1-176-15,5 1-48 0,4-7 0 16,4 3-976-16,7-1-192 0</inkml:trace>
  <inkml:trace contextRef="#ctx0" brushRef="#br0" timeOffset="4">14200 11135 10127 0,'3'0'896'0,"-1"-2"-704"0,0 2-192 0,-2 0 0 0,2 2 2192 0,0-2 416 16,2 5 80-16,1-5 0 15,3 6 368-15,3 1 64 0,-1 1 16 0,1 3 0 0,0-1-1216 0,-1 5-256 16,3-2-32-16,0 4-16 16,2 0-544-16,0 4-112 0,-2-6-32 0,-1 0 0 15,-1-2-608-15,0 0-128 0,-1 2-32 0,1-7 0 16,0 1-160-16,-3-7 0 0,3 2 0 0,-3-4 0 0,3-2 0 0,0-2 0 15,-3-5 0-15,3 1 0 0,-3-3 0 0,1-4 0 16,-1 0 0-16,3-2 0 0,-3 0 0 0,-1 0 0 16,1 0 0-16,-1-4 0 0,-3-1-176 0,0 5 48 15,3-4 0-15,-3 0 0 16,0 4-320-16,0-4-64 0,-1 8-16 16,-1 2 0-16,0 7 96 0,-2-3 32 0,2 5 0 0,-2 7 0 0,0 1 400 0,0 5-160 0,0-1 160 0,0 1 0 15,0 0 0-15,2 3 0 0,-2 14 0 0,4 6 0 16,3 9 256-16,-1 1 48 0,5 3 16 0,-1 2 0 15,3-4 240 1,2-7 48-16,2-2 16 0,2-16 0 0,1-8-368 0,-1-9-64 0,2-8 0 0,0-7-16 16,1-6-48-16,-3-7-128 15,0 2 192-15,0-9-64 0,-2 0-128 0,-4 0 0 0,0 2 0 16,-5-2 128-16,1 0-128 0,-3-6 0 16,1 2 0-16,-5-1 0 0,-2 1 0 0,-2-2 0 0,-1 0 0 0,-1 1 0 15,-2-1 0-15,-1 4 0 0,3 2 0 0,-2 4 0 0,1 5-288 0,-1 8 16 16,2 4 0-16,-3 9 0 15,-1 9-208-15,-1 1-32 0,5 5-16 0,-2 4 0 16,1 4 336-16,3 9 64 0,0-2 128 0,2 2-208 16,2 1 208-16,0 8 0 0,3 8 192 0,1 4-192 0,1 4 336 0,1-4-32 15,3-2-16-15,4-8 0 16,2-3-288-16,2-4 0 0,2-2 128 0,5-13-128 16,1 0-864-16,3-12-224 0</inkml:trace>
  <inkml:trace contextRef="#ctx0" brushRef="#br0" timeOffset="5">15389 11159 7359 0,'-17'8'320'0,"8"-8"80"0,-1 5-400 0,1 1 0 0,3-4 0 0,2 2 0 0,-3 3 2080 0,-6 3 336 0,-4 10 64 0,-4 5 16 0,-2 7 1616 0,4 4 336 16,4-4 64-16,6 0 16 0,3-2-2288 0,6 2-448 15,6-9-80-15,5 3-32 0,2-5-944 0,6-10-192 0,0-1-32 16,4-7-16-16,5-6-304 0,0-5-48 0,-3-5-16 16,1-8 0-16,-1-7-128 0,-1 1 0 0,-3-10 0 0,-2 5 128 15,-2 3-128-15,-2-8 0 0,0-1 0 16,-4-7 0-16,-1-1 0 0,-3-3 0 0,-5 0 0 0,0 2 0 31,-4 4-880-31,0-4-48 0,-2 3-16 0,-1 5 0 0,-3 7-544 16,1 9-112-16,1 6-32 0,0 8 0 0,-3 7 1792 0,3 9 352 0,-1-1 80 0,3 9 16 15,0 2 592-15,2 0 112 0,-1 9 32 0,1 8 0 16,4 10-512-16,-2 5-112 0,5 5-16 0,3 1 0 16,1 5-208-16,4 3-48 0,1 1-16 0,4 2 0 15,1 0-128-15,0-4-32 0,2-5 0 0,3-5 0 16,-3-10-272-16,-2-10 0 0,0-13 0 0,3-8-19408 16</inkml:trace>
  <inkml:trace contextRef="#ctx0" brushRef="#br0" timeOffset="6">16680 10797 4607 0,'-2'-4'400'0,"-1"2"-400"0,1 2 0 0,0 0 0 0,0 2 2528 0,0 2 416 0,2 0 96 0,-2 5 16 0,2 8-720 0,-2 8-144 0,0 12-16 0,2 9-16 15,0 3-576-15,0 5-112 0,2 1-32 0,-2 5 0 0,2 3-416 0,0-7-96 16,2-3-16-16,-2-4 0 0,5-9-80 0,-1-3-32 0,3-6 0 0,-3-9 0 15,5-9-336-15,-1-9-64 16,3-11-16-16,-2-5 0 0,4-8-16 0,-5-5-16 0,3 2 0 0,-2-9 0 31,-1-5-80-31,3-3-16 0,0-5 0 0,0 3 0 0,2 3-32 16,2-1-16-16,4-5 0 0,5 0 0 0,1 7-208 16,1 2 0-16,2 6 0 0,-3 11 0 0,-1 6 0 0,0 7 0 15,-1 6 0-15,-6 8 0 0,-2 3 0 0,-2 6 0 16,-4 9-144-16,-3 6 144 0,-5 6-224 0,-6 0 48 15,-3 5 16-15,-5 1 0 0,-4 1 160 0,-6 4 0 0,-2 0 128 0,-5 0-128 16,-2-2 384-16,3-2 0 0,1-7 0 16,0-4 0-16,3-2-128 0,2-7-32 15,6-3 0-15,2-3 0 0,2 0-224 0,3-8 0 0,4-1 0 16,1-3 0-16,8-5 0 0,1-2 128 0,7-2-128 0,4-9 0 16,2 0 192-16,7-3 0 0,3-3 0 0,3-5 0 15,5 1-48-15,-1-7-16 0,2-2 0 0,0-1 0 16,-1-8-128-16,-3 1 0 0,-4 6 0 0,-5-2 0 15,1 2 0-15,-3-6 0 0,1-3-224 0,-5 1 80 16,-2 4 0-16,-2-3 0 0,-3 5 0 0,-1 0 0 16,-4 6 144-16,-5 3 0 0,-2-1 0 0,-2 7-128 15,-3 4-80-15,-3 9-16 0,-5 0 0 0,-4 8 0 16,-4 4 80-16,-5 9 16 0,5-2 0 0,2 6 0 16,-3 0 256-16,3 11 64 0,4-3 16 0,2 12 0 15,9-1 160-15,2-2 16 0,8 9 16 0,5-7 0 16,4 3-240-16,4-5-160 0,2-2 192 0,7-8-192 15,4-5 128-15,2-4-128 0,5-13 0 0,-1-4 0 0,0-4-192 0,3-2-112 16</inkml:trace>
  <inkml:trace contextRef="#ctx0" brushRef="#br0" timeOffset="7">18339 10976 13823 0,'2'-4'608'0,"0"4"128"0,0 0-592 0,0 0-144 0,1 2 0 0,-1 2 0 0,0 0 1808 0,4 7 336 0,1 2 64 0,3 12 16 0,3 3 624 0,0 4 128 16,4 8 32-16,-2 3 0 0,-2-1-1744 0,2-3-352 15,-3-5-64-15,3-2-16 0,-2-5-656 0,0-5-176 16,-5-5 0-16,-1-2-10528 15,-3-11-2144-15</inkml:trace>
  <inkml:trace contextRef="#ctx0" brushRef="#br0" timeOffset="8">18313 10748 25791 0,'-10'-8'1152'0,"5"5"224"0,1-1-1104 0,2 2-272 16,0 2 0-16,2 0 0 0,0 0 224 0,2 0-16 15,2 0 0-15,3 2 0 16,3 2-1104-16,-10-4-240 0,37 22-32 0,-14-10-16 0,7 5 912 0</inkml:trace>
  <inkml:trace contextRef="#ctx0" brushRef="#br0" timeOffset="9">18752 11003 13823 0,'-4'18'1216'0,"2"-8"-960"0,2-3-256 0,0 3 0 16,0-3 848-16,-2-1 128 0,2 5 32 15,0 1 0-15,0 12 1568 0,2 8 320 0,4 2 64 0,1 2 16 16,1-2-1888-16,3-2-368 0,-1-4-80 0,3-3 0 0,2-1-304 0,-2-9-48 16,2 2-16-16,-2-11 0 15,4-6 496-15,0-6 80 0,2-5 32 0,0-8 0 0,0 0-176 0,0-11-16 16,5-4-16-16,-1-5 0 16,-2 3-1024-16,-1 0-208 0,-1 4-32 0,-2 0-16 15,-2 4-736-15,0 3-128 0,0 2-48 0,-1 5 0 16,1 8 1264-16,-4-1 256 0,0 11 0 0,-3 0 0 0,1 2 1344 15,-1 7 144-15,1 1 48 0,-1 3 0 16,3 2-656-16,-3 4-128 0,3 0-32 0,0 5 0 0,-1 1-400 0,1 3-64 16,0 4-32-16,-1-2 0 0,3 0-32 0,2-3-16 15,2-12 0-15,4-2 0 0,5-9-304 0,4-6-64 16,4-6-16-16,2-9-16976 0</inkml:trace>
  <inkml:trace contextRef="#ctx0" brushRef="#br0" timeOffset="10">20166 11391 15663 0,'7'-15'1392'0,"-3"9"-1120"0,0-1-272 0,1 3 0 0,-3 4 192 0,0 0 0 0,2 4-16 0,7-4 0 16,4 0 2880-16,4 0 576 0,6-4 112 0,5-2 32 0,0-5-1920 0,2-6-384 15,0-2-80-15,0-9-16 0,4-4-416 0,-2-8-96 16,-2 1-16-16,0-7 0 0,0-6-208 0,0-5-64 16,0 0 0-16,-2-3 0 15,0-4-576-15,-7 2 0 0,-4 3 0 0,-4 1 0 16,-4 7-992-16,-5 4-160 0,-6 9-48 0,-4 6 0 16,-3 13-432-16,-5 0-96 0,-5 6 0 0,-2 7-16 0,-1 6 1104 0,-3 6 240 15,-3 5 32-15,1 10 16 0,-1 0 736 0,5 13 128 16,4 5 48-16,4 7 0 0,7 10 624 0,1-1 128 15,10 7 32-15,1 2 0 0,7 6-256 0,4-4-32 16,4-6-16-16,3-5 0 0,5 0-432 0,6-8-96 16,-3-11 0-16,2-12-16 0,0-7-272 0,0-9-48 15,4-6-16-15,3-8 0 0,1-11 32 0,1-4 0 16,-7-1 0-16,0-5 0 0,-2-5-192 0,-2 0 0 16,-2 4 144-16,-9-4-144 15,-4 9-320-15,-4-5-144 0,-4 3-32 0,-7-1 0 16,-4 3-48-16,-5-1-16 0,3 5 0 0,-5 0 0 0,1 4 560 0,-5-2 0 0,3 0 0 0,-1 4 0 15,0 0 224-15,5 3 0 0,2 3 0 0,1 3 0 16,6 4-224-16,1 4 0 0,2 3 0 16,3 3 0-16,1 12 0 0,3 1-128 0,2 7 128 15,2 8-208-15,2 7 208 0,0-5 160 0,1 1-32 0,-1-1 0 16,2 3-128-16,0-5 128 0,1-6-128 0,-3-11 128 16,2-10-128-16,0-7 0 0,-1-8 0 0,-1-7 0 15,2-10-832-15,-2-4-128 0</inkml:trace>
  <inkml:trace contextRef="#ctx0" brushRef="#br0" timeOffset="11">21240 10495 10127 0,'-23'-7'448'0,"12"5"96"0,0-2-544 0,5 4 0 0,2 0 0 0,4 0 0 0,0 0 1184 0,2 0 128 0,2-4 32 0,2 4 0 15,9 4-1536-15,2-4-288 0,9 6-64 0,6 5-16 0,6 4 560 0,3 2 128 16,1 0 0-16,1 4 16 0</inkml:trace>
  <inkml:trace contextRef="#ctx0" brushRef="#br0" timeOffset="12">21745 10671 23951 0,'-2'-10'1056'0,"-3"3"224"0,3-1-1024 0,-2 4-256 16,0 1 0-16,-1 3 0 0,-1-4 2464 0,-2 2 432 0,-7 0 96 0,-5 0 16 15,1 4-1424-15,2 6-288 0,4 3-48 0,5 0-16 16,4 6-656-16,4 0-128 0,6 4-16 0,7 0-16 15,6-4-160-15,7 5-16 0,3-1-16 0,3-2 0 16,2 2-224-16,-2 5 128 0,2-5-128 0,-6 7 0 16,-2-5 0-16,-5 7 0 0,0 8 0 0,-4 7 0 15,-6-2 0-15,-5 1 0 0,-6-1 0 0,-4-5 0 16,-7 1 0-16,-3-5 0 0,-6-2 0 0,-3-5 0 16,-5-1 0-16,-2-9 0 0,-1-6 0 0,-1-5 0 0,2-2 0 0,4-8 0 15,5-2 0-15,4-9 0 16,6 2 0-16,7-8 0 0,6-7 0 0,4 7-160 15,5-7-896-15,6-4-176 0,7-4-48 0,5-5 0 16,3 3-1408-16,2-4-272 0,-2 5-64 0,7-3-16 0</inkml:trace>
  <inkml:trace contextRef="#ctx0" brushRef="#br0" timeOffset="13">22198 10331 13823 0,'-4'0'608'0,"4"4"128"0,0-4-592 0,0 4-144 0,2 3 0 0,0 3 0 16,1 1 2592-16,3 8 480 15,7 13 112-15,0 15 16 0,6 19 624 0,2 0 128 16,-2 4 16-16,2-4 16 0,-1-2-2480 0,-5-9-496 16,2 5-112-16,-5-9 0 0,-1-4-480 0,0-5-96 15,-1-3 0-15,-1-7-16 0,-3-7-304 0,1-6 0 16,-3-6 0-16,-2-4 0 16,0-9-912-16,-2-9-144 0</inkml:trace>
  <inkml:trace contextRef="#ctx0" brushRef="#br0" timeOffset="14">22164 10722 25791 0,'0'-19'1152'0,"2"9"224"0,3-3-1104 0,-1 4-272 0,-2 5 0 0,2-2 0 16,3-5 2576-16,8-4 464 0,8-6 96 0,11-7 0 15,5-2-1376-15,3 5-288 0,7-3-48 0,-2 7-16 16,-2-3-1056-16,-1 10-224 0,1-6-128 0,2 8-18768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7:54.8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19887 13290 5519 0,'0'6'496'0,"0"-1"-496"0,-2-3 0 0,0-4 0 0,2 2 1808 0,-2 0 272 0,0 0 48 0,2 0 16 16,0-9 1440-16,2-2 272 0,4-1 64 0,3-5 16 16,-1-3-1456-16,-1 3-304 0,1 0-48 0,-1 2-16 15,1 5-928-15,-1 1-192 0,-3-1-32 0,0-1-16 16,3 0-384-16,-3-4-80 0,2 3-16 0,1-7 0 16,1-1-256-16,1-7-48 0,1-3-16 0,1-2 0 0,0 2-144 0,-3-6 160 15,1-2-160-15,-5-3 160 0,0 3-160 16,-2 2 0-16,-4 4 0 0,-6 8 0 0,-3 7 0 0,-6 7 0 0,-2 10 0 15,-2 2 0-15,-3 6 0 0,-6 3 0 16,0 6 0-16,-4 6 0 0,2 3 0 0,0 4 0 16,3 2 224-16,3 0-64 15,3 0-160-15,3-1 0 0,3 1 144 0,7 2-144 0,3-2 0 0,5-4 0 16,4 0 0-16,7-5 0 0,4-2 0 0,4-3 0 16,4-8 0-16,2-1 0 0,3-9 0 0,0-7 128 15,1 3-128-15,-1-7 0 0,-3 1 0 0,3-5 128 16,-3 4-128-16,1-2 0 0,-5 1 0 0,0 1 0 15,0-2 0-15,2 0 0 0,1 1-192 0,3 1 32 16,1 7 16-16,-3 0 0 0,-1 10-48 0,-5 11-16 16,-5 8 0-16,-1 12 0 0,-7 7 64 0,-2 12 16 0,-6 1 0 0,0 1 0 15,-5 1 128-15,1 16 256 16,-5 14-64-16,3 7-16 0,3-2 192 0,7-3 32 0,2-3 16 0,7-8 0 16,4-7-416-16,-1-9 128 0,5-15-128 0,3-11 0 15,3-10 128-15,0-11-128 0,7-9 128 0,4-10-128 16,3-11 0-16,3-4-304 0,5-8 48 0,-3-5 16 0,-1 0 0 0,-1-4 0 15,-1-4 0-15,-5-5-17904 16</inkml:trace>
  <inkml:trace contextRef="#ctx0" brushRef="#br0" timeOffset="1">20871 12745 21183 0,'3'-4'944'0,"-1"-3"192"0,2 7-912 0,-2 0-224 0,0 0 0 0,0 0 0 0,1 2 976 0,3 3 160 0,5 5 16 0,6 1 16 0,4 0 192 0,-2-1 48 16,4 3 0-16,-1-4 0 0,-1 1-960 0,0-1-176 0,1-1-32 0,-1-1-16 31,-2-1-1184-31,-2-2-224 0</inkml:trace>
  <inkml:trace contextRef="#ctx0" brushRef="#br0" timeOffset="2">20933 13147 13823 0,'2'2'1216'0,"3"3"-960"0,-1-5-256 0,0 0 0 0,-2 0 1856 0,5 0 320 16,5 2 64-16,5-2 0 15,9 2 960-15,4-4 192 0,4 0 48 0,-2-3 0 16,0 1-2032-16,0 2-384 0,-2-2-96 0,-1 2-17104 15</inkml:trace>
  <inkml:trace contextRef="#ctx0" brushRef="#br0" timeOffset="3">22132 12902 20271 0,'5'0'1792'0,"-1"0"-1424"0,0 0-368 0,0 3 0 0,-1 1 304 0,-1 0-16 0,0 5 0 0,4 6 0 0,3 12 2384 0,4 18 464 0,-1 21 112 0,-1 13 16 16,0 2-1104-16,-5 2-224 0,0 2-32 0,1-2-16 0,1 0-1280 0,1-7-256 16,1-7-48-16,3-12-16 15,2-8-288-15,0-13 128 0,-2-8-128 0,0-13 0 16,-1-7 0-16,-3-8 0 0,2-6 0 0,-5-7 0 16,0-6-672-1,-4-4-192-15</inkml:trace>
  <inkml:trace contextRef="#ctx0" brushRef="#br0" timeOffset="4">22011 12800 18431 0,'-4'-17'816'0,"4"9"160"16,4-1-784-16,0 1-192 0,-2 3 0 0,3 3 0 0,3-2 2224 0,5-2 400 16,10-5 64-16,9 0 32 0,11 1-192 0,6 5-32 15,2 8-16-15,4 3 0 0,3 5-1616 0,-5 6-320 16,-4 4-64-16,-4 0-16 0,-7 9-240 0,-8 2-48 0,-4 4-16 0,-9 2 0 15,-7 5-160-15,-8 4 160 16,-8 2-160-16,-7 0 160 0,-4 0 32 0,-4-2 16 16,-3-5 0-16,-1-3 0 0,-1-5-208 0,-3-7 0 15,1-5 128-15,-2-5-128 0,0-3-256 0,3-3-80 0,1-4-32 0,5-7 0 32,1 0-976-32,6 0-208 0,1-11-48 0,6 4 0 15,7-3-896-15,5-1-176 0</inkml:trace>
  <inkml:trace contextRef="#ctx0" brushRef="#br0" timeOffset="5">22906 12968 8287 0,'-3'28'736'0,"1"-11"-592"0,0 4-144 0,0-4 0 16,0-2 3456-16,0-6 672 0,2 4 128 0,-2 14 32 16,-3 16 96-16,3 8 32 0,2 2 0 0,5-12 0 15,-1-5-3248-15,4-13-640 0,3-4-128 0,2-8-16 16,2-5-512-16,0-10-112 0,6-6-16 0,2-5-17680 0</inkml:trace>
  <inkml:trace contextRef="#ctx0" brushRef="#br0" timeOffset="6">23387 12596 24879 0,'-4'23'1088'0,"4"-10"256"0,0 4-1088 0,0-2-256 16,0-2 0-16,0 2 0 0,2 6 2560 0,0 11 448 16,2 25 80-16,3 22 32 0,1 11-1376 0,5-1-272 0,2-4-48 0,4-10-16 15,2-5-976-15,1-10-208 16,1-5-32-16,-2-2-16 0,1-4-176 0,-1-4 0 0,-2-1 0 0,-4-7 0 16,-2-10-784-16,-3-5-144 15,-1-7-32-15,-1-7 0 16,-1-4-1488-16,-3-10-304 0</inkml:trace>
  <inkml:trace contextRef="#ctx0" brushRef="#br0" timeOffset="7">23364 12685 22111 0,'-3'-4'1968'0,"6"2"-1584"0,1 0-384 0,0 0 0 15,2 2 1888-15,3-5 288 0,6-1 64 0,10-5 16 16,16-6 768-16,8 0 160 0,8-2 16 0,1 2 16 15,-3 6-2224-15,-1 5-448 0,-8 6-96 0,-5 11 0 0,-3 2-448 16,-12 12 0-16,-7-4 0 0,-4 9 0 16,-11 8 0-16,-6 9 0 0,-9 9 0 0,-6 1 0 0,-4-2 0 0,-2 1 0 15,-3-3 0-15,-4-4 0 16,0-9 0-16,5-8 0 0,6-8 0 0,4-9 0 0,4-9-208 0,7-6 16 16,4-2 16-16,2-9-12512 15,4 1-2512-15</inkml:trace>
  <inkml:trace contextRef="#ctx0" brushRef="#br0" timeOffset="8">24173 12985 11967 0,'-4'11'1072'0,"-1"-7"-864"0,3 3-208 0,0-7 0 15,0 4 1408-15,2 2 224 0,-4 3 48 0,-1 4 16 16,3 4 1616-16,7-7 320 0,3-3 64 0,5-7 16 15,6-4-2304-15,4-5-448 0,3-4-80 0,0 0-32 16,1-4-528-16,-5 7-96 0,-3 3-32 0,-4 3 0 16,-5 6-192-16,-3 7 0 0,-7 6 0 0,-5 8 0 15,-1 5 0-15,-7 4 0 0,-2 8 0 0,0 3 0 16,1 4 976-16,1-7 112 0,2-4 0 0,5-8 16 16,1-7-480-16,5-4-112 0,5-10 0 0,1-3-16 0,3-2-368 0,1-4-128 15,5-7 0-15,2-1 144 16,0 1-784-16,0-1-144 0,2-1-48 0,3 0 0 0</inkml:trace>
  <inkml:trace contextRef="#ctx0" brushRef="#br0" timeOffset="9">24997 12871 9215 0,'-19'4'816'0,"10"-2"-656"0,1 2-160 0,2-4 0 0,3 0 3968 15,1 0 768-15,0 0 160 0,-2 0 32 0,2 2-2944 0,2-2-576 16,2 0-112-16,4-2-16 0,5 2-1088 0,4-6-192 16,2 2 0-16,6-7-13984 0</inkml:trace>
  <inkml:trace contextRef="#ctx0" brushRef="#br0" timeOffset="10">25310 12860 19343 0,'0'2'1728'0,"0"0"-1392"0,0-2-336 0,0 0 0 31,2 0-1216-31,-2 0-320 0,0 0-64 0,3 2-16 0,-1 3 1472 0,4-5 288 0,3 0 64 0,-9 0 16 16,0 0-224-16</inkml:trace>
  <inkml:trace contextRef="#ctx0" brushRef="#br0" timeOffset="11">25723 12702 29487 0,'-8'7'1296'0,"6"-7"288"0,0 0-1264 0,0 0-320 0,-1 0 0 0,3 0 0 16,0-2 1184-16,0-1 176 0,5-3 48 0,1 0 0 16,3-1-2464-16,-9 7-480 0,0 0-112 0,44-10-16 0</inkml:trace>
  <inkml:trace contextRef="#ctx0" brushRef="#br0" timeOffset="12">26290 12538 30399 0,'-2'11'1344'0,"2"-5"288"16,0 1-1312-16,0 1-320 0,0 1 0 0,2-1 0 15,-2 3 1920-15,2 10 320 0,5 18 64 0,-1 18 16 16,7 20-1152-16,0 12-224 0,1 3-48 0,1 4-16 15,0 1-496-15,0-7-80 0,-2-7-32 0,0-6 0 16,-1-7-80-16,1-6-32 0,2 4 0 0,2-11 0 0,2-10-160 0,-2-11 0 16,5-12 0-16,-3-9 0 15,-2-15-352 1,2-7-160-16,0-3-16 0,0-16-18288 0</inkml:trace>
  <inkml:trace contextRef="#ctx0" brushRef="#br0" timeOffset="13">26213 12419 17503 0,'-6'4'1552'0,"2"-1"-1232"15,4 1-320-15,0-4 0 0,2 2 1712 0,-2 2 272 16,2 7 64-16,4 0 16 0,7 1 1312 0,8 7 256 0,7-2 48 0,8-2 16 16,5-2-2384-16,4 2-480 0,4-2-80 0,-3-3-32 15,-1-1-464-15,-2 4-112 0,-3 2-16 0,-4 2 0 16,-10 0-128-16,-7 4 0 0,-8 7 0 0,-9 4 0 15,-8 2 0-15,-12 8 0 16,-5 1 0-16,-9 2 0 0,-6-1-128 0,-3-1 128 0,-1-1 0 0,5-12 0 16,3-6 0-16,9-9 0 15,4-7 0-15,8-6 0 0,4-4-304 0,7-6-32 0,4-3-16 16,7-6-17568-16</inkml:trace>
  <inkml:trace contextRef="#ctx0" brushRef="#br0" timeOffset="14">27006 12724 11967 0,'-7'21'1072'0,"5"-8"-864"0,0 2-208 0,-2-3 0 15,2 3 2032-15,0-4 352 0,-1 2 80 0,1 12 16 16,0 14 1584-16,-4 14 320 0,2 4 64 0,-1 1 16 0,5-3-3008 0,2-10-608 16,5-7-112-16,3-12-32 0,5-9-704 0,2-13 0 15,3-8-192-15,-1-13-17248 16</inkml:trace>
  <inkml:trace contextRef="#ctx0" brushRef="#br0" timeOffset="15">27259 12800 7199 0,'-6'7'144'0,"2"-3"48"0,1 0 0 0,-1 3 16 0,2-7-208 16,-2 2 0-16,2 2 0 0,-5 7 0 0,-6-1 3040 0,-4 7 560 0,-2 5 112 0,0 1 32 16,2 3-1968-16,2-5-400 15,4-2-80-15,5 0-16 0,4-2-1008 0,2-2-272 16,4 2 0-16,3-4 0 0,3 2 0 0,1 0 0 15,4-3 0-15,2 3 0 16,2-6-288-16,0-1-96 0</inkml:trace>
  <inkml:trace contextRef="#ctx0" brushRef="#br0" timeOffset="16">28034 12545 20271 0,'7'-11'896'0,"-3"7"192"0,3-2-880 0,-1 1-208 0,0 3 0 0,-1 2 0 0,3-6 1648 0,7 1 272 16,11-3 64-16,12-5 16 0,9 0-80 0,4-1-32 0,2-4 0 0,0-1 0 31,-2 2-1280-31,-6 5-256 0,-6-5-48 0,-8 4-15824 16</inkml:trace>
  <inkml:trace contextRef="#ctx0" brushRef="#br0" timeOffset="17">28311 12083 26719 0,'-8'10'2368'0,"6"-3"-1888"16,2 1-480-16,0-1 0 0,0-3 800 0,-2 5 64 0,2 1 16 0,2 11 0 15,0 16 1408-15,2 14 272 0,0 13 64 0,1 0 16 16,-1 1-1776-16,2-3-352 0,5-4-80 0,0-9-16 15,6-9-416-15,2-8-176 16,2-9 16-16,3-3-17856 0</inkml:trace>
  <inkml:trace contextRef="#ctx0" brushRef="#br0" timeOffset="18">29106 11485 29487 0,'-4'4'2624'0,"4"0"-2112"0,4 3-512 0,-4-5 0 15,0 6 0-15,-2-1-192 0,0 7 0 0,-1 10 0 16,1 18 2624-16,0 18 512 0,0 10 128 0,0 11 0 16,2-2-2048-16,2 2-400 0,4-7-96 0,5-1-16 0,2-3-352 0,2-10-160 15,2 1 128-15,0-5-18736 16</inkml:trace>
  <inkml:trace contextRef="#ctx0" brushRef="#br0" timeOffset="19">21975 14401 6447 0,'-15'-6'576'0,"6"-3"-576"0,3 7 0 0,0-4 0 0,3 4 608 0,1 2 16 0,0-2 0 0,-2-1 0 0,0-1 880 0,-1 0 176 16,1-3 48-16,4 1 0 0,2 2 192 0,3 0 64 15,5-3 0-15,3-1 0 0,4 3-448 0,4 1-96 16,5 0-16-16,4 4 0 0,6 0-592 0,4 4-128 16,9 0-32-16,5 9 0 0,7-2-448 0,10-1-96 15,10 5 0-15,4-2-128 0,-2 0 0 0,6-5 0 16,7-3 0-16,19 1 0 0,19-6 0 0,9-4 0 15,6-3 0-15,9-7 160 0,4-3 352 0,10-1 64 0,11 8 0 16,7-9 16-16,-7 0-256 0,15 2-48 16,17 2-16-16,0 2 0 0,-2 0-272 0,7 5 160 0,8 3-160 0,2-1 128 15,-4 0 112-15,4 1 16 16,6 5 0-16,-6-6 0 0,0-5 288 0,0 7 64 0,2 0 16 0,-8 2 0 16,-9-3-112-16,-4-1-32 0,2 6 0 0,-11-6 0 15,-12-5-176-15,-5-4-48 0,-4 4 0 0,-10 1 0 16,-10-1-256-16,-20-2 0 0,-13 3 128 0,-13-5-128 0,-9 4 0 0,1 0 160 15,4 5-160-15,-16 0-11632 16,-16 6-2400-16</inkml:trace>
  <inkml:trace contextRef="#ctx0" brushRef="#br0" timeOffset="20">24901 15104 22111 0,'2'19'1968'0,"1"2"-1584"0,1-6-384 0,0-2 0 0,0 6 864 0,1 17 96 0,3 30 0 0,9 43 16 0,4 33 1584 0,5 16 320 16,0-11 64-16,-1-17 16 16,-4-17-1616-16,1-13-336 0,-1-7-64 0,0-8-16 15,-1-14-720-15,-1-12-208 0,-2-3 0 0,0-18 128 16,0-4-512-16,-4-8-80 0,2-5-32 0,-5-17 0 16,1-8-2208-16,-7-11-448 0,-2-6-96 0,-2-18-16 0</inkml:trace>
  <inkml:trace contextRef="#ctx0" brushRef="#br0" timeOffset="21">24699 14961 10127 0,'-2'-11'896'0,"4"7"-704"0,2 2-192 16,1-4 0-1,1 1 2512-15,2 1 480 0,5 0 80 0,13-2 32 0,18-1 400 0,14 1 80 16,12 1 0-16,-4 10 16 0,0 5-1952 0,-4 7-400 15,-7 5-80-15,-1 5-16 0,-5 1-688 0,-7 4-144 16,-5 2-16-16,-10 0-16 0,-5-4-288 0,-8 8 0 16,-5 1 0-16,-9-1-144 0,-6 4 144 0,-7 3 0 0,-6 6 128 0,-5-2-128 15,1 2 160-15,-3-6-32 16,1-2-128-16,3-11 192 16,-1-7-1088-16,4-4-208 0,4-6-48 0,0-4-16 31,4-9-2416-31,1-2-464 0,5-2-112 0,7-13 0 0</inkml:trace>
  <inkml:trace contextRef="#ctx0" brushRef="#br0" timeOffset="22">25998 15293 36863 0,'-4'32'1632'0,"2"-15"336"16,2 4-1584-16,2 1-384 0,0-9 0 0,-2 1 0 0,0 8 272 0,0 12-16 16,2 25-16-16,0 22 0 0,1 7 592 0,1-12 112 15,2-6 16-15,3-10 16 16,1-11-832-16,7-11-144 0,7-4 0 0,6-6 0 15</inkml:trace>
  <inkml:trace contextRef="#ctx0" brushRef="#br0" timeOffset="23">26663 17443 23039 0,'-2'-4'2048'0,"2"4"-1648"0,0 2-400 0,0 0 0 0,0 3 1536 0,0 1 240 0,0 9 32 0,2 8 16 0,4 14 160 0,3 14 48 16,3 8 0-16,3 7 0 15,2 9-880-15,3-3-160 0,-1 5-32 0,2-1-16 0,-2-1-544 0,0-3-96 16,3-4-32-16,-3-2 0 0,0-6-272 0,-2-11 0 0,0-17 0 0,-6-11 0 31,2-8-448-31,-7-9-208 0,0-4-48 0,-1-6 0 16,-1-7-1264-16,-6-6-256 0,0-13-48 0,-1-6-12704 15</inkml:trace>
  <inkml:trace contextRef="#ctx0" brushRef="#br0" timeOffset="24">26348 17431 12895 0,'-5'-11'576'0,"5"7"112"0,7-7-560 0,-3 5-128 0,2-1 0 0,1 3 0 16,1-2 1424-16,11-5 256 0,11-4 48 0,15-2 16 15,8 0 640-15,7 6 128 0,2 1 32 0,-5 3 0 16,-4 5-1024-16,-6 4-208 0,-4 7-32 0,-9 6-16 16,-6 6-432-16,-7 0-64 0,-8 7-32 15,-7 6 0-15,-6 4-496 0,-4 9-112 0,-9 2 0 0,-4 0-128 16,-2-4 0-16,0-7 0 0,2-4 0 0,-7-4-192 0,3-2-144 0,0-7-32 16,1-4 0-16,3-6 0 15,0-1-704-15,5-10-144 0,1 0-16 0,5-8-12752 16</inkml:trace>
  <inkml:trace contextRef="#ctx0" brushRef="#br0" timeOffset="25">27063 17720 23951 0,'-8'13'1056'15,"3"-9"224"-15,3 0-1024 0,2-1-256 0,0-3 0 0,2-3 0 0,3-1 1376 0,1-2 224 16,5-5 32-16,8-6 16 0,6-4-432 0,-1 0-64 16,4-3-32-16,-5 9 0 0,0 5-832 0,-3-1-160 15,-1 9-128-15,-2 4 144 0,-4 4-144 0,-3 5 160 16,-1 4-160-16,-5 2 160 0,0 4-160 0,-2-4 0 16,1 7 0-16,-3-3 0 0,0 0 416 0,0-2 0 15,0 3 0-15,-3 1 0 0,3 0-112 0,0 3-32 16,3-3 0-16,-3-1 0 0,2-3-272 0,2-6 0 0,2-1 128 15,3-3-128-15,2-9 0 0,1-4 0 0,3-3 0 0,0-3-144 32,4-3-480-32,0-2-80 0,3-4-32 0,-3 2 0 15,2-2-880-15,-4 2-176 0</inkml:trace>
  <inkml:trace contextRef="#ctx0" brushRef="#br0" timeOffset="26">27875 17322 13823 0,'-9'6'608'0,"5"-3"128"0,0 1-592 16,-1 0-144-16,3-4 0 0,2 0 0 15,-2 2 512-15,0 0 64 0,2 5 0 0,-2-5 16 0,4 2-32 0,0-4-16 16,7-2 0-16,1-2 0 0,7-7-384 0,0 0-160 16</inkml:trace>
  <inkml:trace contextRef="#ctx0" brushRef="#br0" timeOffset="27">28126 17279 10127 0,'2'3'896'0,"-2"-3"-704"0,0 0-192 0,0-3 0 15,0 3 480-15,0 0 64 16,0 0 16-16,2-4 0 0,0 2 432 0,3-2 96 16,1-3 0-16,3 1 16 15,1-5-1616-15,3 7-320 0,0-6-64 0,4 1 0 0,0 0 672 0,-2-1 224 0</inkml:trace>
  <inkml:trace contextRef="#ctx0" brushRef="#br0" timeOffset="28">28454 17173 15663 0,'-2'4'1392'0,"2"1"-1120"0,0-5-272 0,0 0 0 16,0 0 256-16,2 0-16 0,-2 2 0 0,2 0 0 0,2 0 1168 0,3 2 224 16,4-10 48-16,6-5-5520 15,4-4-1088-15,7-2-240 16</inkml:trace>
  <inkml:trace contextRef="#ctx0" brushRef="#br0" timeOffset="29">28765 17035 27647 0,'-4'0'2448'0,"2"0"-1952"15,2 0-496-15,2-7 0 16,-2 7 0-16,0-6-288 0,0 2 32 0,0-7-7792 16,4-4-1552-16</inkml:trace>
  <inkml:trace contextRef="#ctx0" brushRef="#br0" timeOffset="30">29046 16752 14735 0,'-6'-7'1312'0,"-1"5"-1056"15,5 0-256-15,2 2 0 16,0 0 1840-16,-2 0 304 0,-2 0 64 0,0 2 16 0,-1 7 1040 0,5 8 192 16,5 8 64-16,3 9 0 15,5 9-1600-15,6 10-304 0,2 11-64 0,5 10-16 16,4 7-944-16,4 0-192 0,2 6-32 0,-2-4-16 16,2 0-160-16,-4-8-16 0,-2-5-16 0,-4-10 0 15,-5-5-160-15,-4-6-256 0,-4-6 64 0,-5-13 16 0,-3-5-176 0,-5-8-32 16,0-8-16-16,-5-9 0 15,1-11-928-15,0-8-176 0</inkml:trace>
  <inkml:trace contextRef="#ctx0" brushRef="#br0" timeOffset="31">28893 16549 15663 0,'0'-10'1392'0,"2"3"-1120"0,4-1-272 0,1 1 0 16,-3 3 1184-16,2 0 176 0,3 2 48 0,8-7 0 15,11 1 1568-15,10-7 320 0,11 2 64 0,0 4 16 16,2 1-1872-16,-4 6-368 0,-2 2-80 0,-7 6-16 16,-2 3-736-16,-8 6-160 15,-3 6-16-15,-5 4-128 0,-8 5 0 0,-5 2 0 16,-5 2 0-16,-6 5 0 0,-1-1 0 0,-5-2-144 0,-1-2 144 0,0-6-192 31,-1 4-944-31,-3-11-192 0,0 2-32 0,0-1-16 16,0-7-1536-16,0 2-304 0,0-5-64 0,2-3-16 0</inkml:trace>
  <inkml:trace contextRef="#ctx0" brushRef="#br0" timeOffset="32">29760 16451 22111 0,'-13'39'976'0,"7"-20"208"0,1 0-944 0,3-6-240 15,0-3 0-15,0 1 0 0,0 4 2048 0,0 8 352 16,-3 14 80-16,3 1 16 0,2 4-928 0,2-7-176 0,3-12-48 0,1-6 0 31,3-4-1536-31,1-7-320 0,1-6-64 0,2 0-9728 16,2-6-1920-16</inkml:trace>
  <inkml:trace contextRef="#ctx0" brushRef="#br0" timeOffset="33">29981 16449 1839 0,'0'2'160'0,"0"0"-160"0,0 3 0 0,-2-5 0 16,0 4 3296-16,0 2 624 15,-2 1 128-15,-3 8 32 0,-1 8 512 0,-5 5 96 0,0 4 32 0,-2 0 0 16,0 2-2544-16,3 2-496 16,3-6-96-16,-2-1-32 0,5-1-784 0,4-7-176 0,6-1-16 0,2-8-16 15,5-1-288-15,4-5-48 0,4-3-16 0,5-3 0 16,3-3-208-16,5-7 0 0,4 1-144 0,1-4-18416 16</inkml:trace>
  <inkml:trace contextRef="#ctx0" brushRef="#br0" timeOffset="34">30644 15972 19343 0,'4'-4'1728'0,"-2"-2"-1392"0,2 1-336 0,1 1 0 0,-1 2 1488 0,2-4 240 0,5-5 32 0,6-4 16 16,8-8 1072-16,7-3 224 0,2 1 32 0,-2 3 16 15,-2 3-1920-15,-2 0-384 16,0 4-80-16,-5 0-16 0,-2 5-720 0,-4-5 0 15,-2 4-160-15,-2 2-11488 0,-2 1-2304 0</inkml:trace>
  <inkml:trace contextRef="#ctx0" brushRef="#br0" timeOffset="35">30659 15670 19343 0,'-11'4'848'0,"7"1"192"0,2-5-832 0,2 0-208 0,0 2 0 0,0 2 0 15,2-2 1648-15,0 7 272 0,4 1 64 0,3 9 16 16,6 5-384-16,-3 1-80 0,-1 5 0 0,0 4-16 0,-1 5-1264 0,1-1-256 15,0 4 0-15,1 1-9488 16,1-5-1840-16</inkml:trace>
  <inkml:trace contextRef="#ctx0" brushRef="#br0" timeOffset="36">31615 14359 25791 0,'-4'29'1152'0,"2"-12"224"0,4 0-1104 0,0-2-272 15,2-2 0-15,0-2 0 0,3 4 2112 0,5 12 384 16,12 12 64-16,10 12 0 0,6 6-928 0,5-3-192 16,-2-8-32-16,-3-3-16 0,-4-5-1056 0,-4-6-208 0,-2 0-128 0,-4-4-11840 31,-5-1-2480-31</inkml:trace>
  <inkml:trace contextRef="#ctx0" brushRef="#br0" timeOffset="37">31404 15370 35935 0,'-13'4'1600'0,"11"-4"320"0,2-4-1536 0,4 0-384 0,1 1 0 0,1-5 0 0,11-3 1040 0,11-8 144 16,19-13 32-16,25-21 0 15,22-9-160-15,2-8-32 0,4 4 0 0,-9 2 0 0,-5 5-592 0,-8 5-128 16,-3 7-32-16,-5 7 0 16,-4 6-272-16,-4 6 0 0,-7 1-176 0,-4 10 176 31,-8 8-704-31,-7 9-16 0,-6 15-16 0,-13 6-18368 0</inkml:trace>
  <inkml:trace contextRef="#ctx0" brushRef="#br0" timeOffset="38">31973 15859 16575 0,'-5'5'1472'0,"3"-5"-1168"15,4 0-304-15,1 0 0 0,1 2 2112 0,2 2 384 16,3 3 64-16,6 3 0 0,6 5 496 0,7 6 80 15,2 7 32-15,-1 2 0 0,3 10-1824 0,-2 5-352 16,0 4-80-16,-2 4-16 0,-1 5-400 0,-1 3-96 16,-3 5-16-16,-4 0 0 0,1-6 0 0,-8-5 0 15,1-6 0-15,-4-6 0 0,-3-11-384 0,0-9 0 16,-1-1 0-16,-3-18 0 0,0-2-144 0,0-4-112 0,-2-9-32 0,0-8-12352 16,0-4-2464-16</inkml:trace>
  <inkml:trace contextRef="#ctx0" brushRef="#br0" timeOffset="39">31934 15619 28559 0,'3'-6'2544'0,"-1"3"-2032"0,2 1-512 0,0 2 0 0,3-4 0 16,1 0-192-16,7-5 16 0,13-1 0 0,10-5 2272 0,7 0 448 15,4 2 80-15,0 2 32 16,0 5-1456-16,-7 6-304 0,1 6-48 0,-7 5-16 15,-4 6-656-15,-4 9-176 0,-7 6 0 0,-6 6 0 0,-4 7 0 0,-9 4 0 16,-4 2 0-16,-7 6 128 16,-4-4 0-16,-4 3 0 0,-2-7 0 0,-2 0 0 0,0-9-128 0,-1-4 0 15,3-4 0-15,4-4 0 16,4-11 0-16,3-6 0 0,4-1-224 0,2-8-11904 16,4-2-2384-16</inkml:trace>
  <inkml:trace contextRef="#ctx0" brushRef="#br0" timeOffset="40">33019 15872 28559 0,'-3'34'2544'0,"3"-17"-2032"16,3 5-512-16,-3-5 0 0,0-7 1408 0,2 1 176 0,-2 2 32 0,4 8 16 0,0 11 240 16,5 8 48-16,3 3 16 0,3-7 0 15,5-4-1424-15,1-8-272 0,2-10-64 0,3-5-18736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4:26.5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20978 898 15663 0,'0'-9'1392'0,"0"1"-1120"0,0 3-272 0,0 5 0 0,2-4 1840 0,-2 2 304 0,2 2 64 0,-2-9 16 0,2 1 128 0,-2 4 16 16,2-3 16-16,1 14 0 0,-1-1-752 0,-2 11-160 16,2 11-16-16,-2 8-16 0,0 13-496 0,-2 6-112 0,0 11 0 0,-3 9-16 15,1-9-432-15,0 4-64 16,0 2-32-16,1 5 0 0,1 2-288 0,2 0 0 0,5 6 0 0,-1-2 0 15,2 4 0-15,1-8 0 0,1-7 0 0,-1-16 0 16,-3-12 0-16,2-12-176 0,-2-10 176 0,1-8-208 31,-1-11-432-31,0-3-64 0,0-11-32 0,-1-2-10960 16,1-12-2192-16</inkml:trace>
  <inkml:trace contextRef="#ctx0" brushRef="#br0" timeOffset="1">20797 913 6447 0,'6'-15'576'0,"1"0"-576"0,1 2 0 0,1 2 0 16,-1 5 1408-16,1 2 160 0,1-7 32 0,10 0 16 0,16-14 2528 0,17-9 496 16,11-2 96-16,6-1 32 0,3 10-1952 0,-5 5-384 15,-4 12-64-15,-11 12-32 0,-4 6-1568 0,-13 14-304 16,-6 5-64-16,-13 10-16 0,-8 3-384 0,-9 5-320 16,-13 10 48-16,-9 9 16 0,-9 0 0 0,-8 2 16 15,-8 0 0-15,-4-11 0 0,0-6 384 0,-2-6 80 16,-5-5 16-16,1-10 0 0,1-3 192 0,1-6 32 15,2-4 16-15,4-10 0 0,8-3-224 0,5-7-64 16,11-7 0-16,5-5 0 0,12-9-336 0,8-4-80 0,11-6-16 0,8-2 0 31,6-1-2000-31,7 3-384 0</inkml:trace>
  <inkml:trace contextRef="#ctx0" brushRef="#br0" timeOffset="2">21764 1096 14735 0,'-15'-2'640'0,"6"-5"160"0,3 5-640 0,2 0-160 0,4-2 0 0,2 1 0 0,2 1 2688 0,3-4 496 16,3-3 96-16,7-3 32 0,7-1-432 0,6-2-64 0,4 2-32 0,2 5 0 15,4-1-1488-15,1 5-288 16,1 4-64-16,1 0-16 0,4 0-672 0,-2 2-128 0,4 2-128 0,-3 1 192 15,-1-3-192-15,-2 0 0 0,-3 0 0 0,-6 2 0 16,0-4 0-16,-4 0 0 0,-4 0 0 0,-5-4 0 16,-2 2-128-16,-4 0-16 0,-2 0 0 0,-7-3 0 31,-1 3-1312-31,-5 2-256 0,-5 0-48 0,-3 2-14160 0</inkml:trace>
  <inkml:trace contextRef="#ctx0" brushRef="#br0" timeOffset="3">22337 687 5519 0,'-15'4'496'0,"6"-2"-496"0,3 3 0 0,4-1 0 16,0-4 1680-16,4 0 240 0,0 2 64 0,2 2 0 16,5 5 1632-16,4-1 336 0,4 1 64 0,4-1 16 0,7 3-1808 0,6-3-368 15,2 3-64-15,2-5 0 16,1 5-368-16,-1-5-64 0,2 5-16 0,-1 0 0 0,-1-1-592 0,0 1-128 15,3 2-32-15,-3 0 0 0,-2-1-336 0,-4 1-80 0,-4 2-16 0,-4 2 0 16,-3-2-160-16,-4 2 0 16,-6 4 0-16,-3-4 0 0,-4 2 0 0,-6 5 0 0,-4-1 0 0,-7 3 0 31,-6 2 0-31,-5 3 160 0,-5 1-32 0,-3 2-128 0,0-2 288 0,0-2-48 0,-2 2-16 16,4-2 0-16,2-7-224 15,5-1 0-15,6-10 0 0,4 3-160 0,6-4-16 0,1-5 0 16,4 1 0-16,0 1-18336 0</inkml:trace>
  <inkml:trace contextRef="#ctx0" brushRef="#br0" timeOffset="4">23917 1068 10127 0,'2'-2'896'0,"1"2"-704"0,-1-4-192 0,0 1 0 0,-2 1 560 0,0-4 80 0,2 0 0 0,2-9 16 15,3-2 2432-15,1-17 496 32,5-20 80-32,2 1 32 0,-5 8-128 0,-1 3-32 15,-3 8 0-15,-6 6 0 0,-2 7-2416 0,-4 2-480 0,-1 6-112 0,-5 6-16 16,-1 3-320-16,-4 4-192 0,-4 4 192 0,-3 7-192 15,1 2 0-15,-5 6 0 0,2 4 0 0,-1 3 0 16,-3 8 0-16,0 4 0 0,0 5 0 0,-2 2 0 16,5 8 0-16,1-2 0 0,7 2 0 15,4 0 0-15,9-1 0 0,8-10 0 0,6-10 0 0,7-11 0 16,6-10-224-16,5-5 48 0,6-10 16 0,2-7 0 16,2-1 160-16,3-7 0 0,-3-3 0 0,2-3 0 15,1-1 128-15,-3-2 48 0,-2 1 16 0,-7 6 0 16,-1-1-16-16,-3 5 0 0,-1 0 0 0,-5 4 0 15,-2 5-176-15,-2 1 0 0,-3 5 0 0,-3 4 0 16,-1 7 0-16,-4 6 128 0,0 0-128 0,-6 8 0 16,0 5 0-16,-5 6 0 0,1 6 0 0,-3 1 0 15,0-1 176-15,3-1-48 0,1-1-128 0,1 0 192 16,2 1-64-16,2-1 0 0,2 11-128 0,0 0 192 16,0 2-192-16,2 2 0 0,4 0 0 0,5-2 0 0,4 3 0 0,6-10 0 15,7-7 0-15,8-10 0 0,-2-12 192 0,0-8-64 16,-2-1-128-16,-2-6 192 0,0-6-192 0,-3-3 0 15,-1 1-144-15,-3-3 144 16,3-2-640-16,-3 0-48 0,3-2 0 0,4-4 0 16,4-2-576-16,4-5-112 0</inkml:trace>
  <inkml:trace contextRef="#ctx0" brushRef="#br0" timeOffset="5">24969 821 15663 0,'3'-4'1392'0,"-1"-1"-1120"0,0 3-272 0,0 2 0 0,0 0 2288 0,0-4 400 0,5 2 64 0,5-2 32 16,5-5 400-16,9-1 80 0,6 1 0 0,2-2 16 0,4 1-1808 0,1-1-384 15,3 0-64-15,-1 1 0 16,-5 3-656-16,0-3-128 0,7 3-32 0,-5 3 0 16,-2 0-208-16,-2 0 0 0,1 2 128 0,-6 2-128 15,-3-5 0-15,-3 5-240 0,-3-2 48 0,-8 2 16 32,-1 0-544-32,-3 0-112 0,-3 0-32 0,-3 0 0 0,-2 0-1728 0,-4 0-352 0</inkml:trace>
  <inkml:trace contextRef="#ctx0" brushRef="#br0" timeOffset="6">25129 1085 14735 0,'-2'-6'640'0,"2"1"160"15,0 3-640-15,0-4-160 0,2 6 0 0,-2 0 0 0,2-4 3024 0,0 1 576 16,3 1 112-16,3 0 32 0,3-2-672 0,2 2-128 0,2 0-16 0,4 2-16 15,0 0-1952-15,4 0-400 16,3 0-80-16,2-2-16 0,1 2-336 0,3-7-128 16,2 3 0-16,-2 0 0 0,-2-1 0 0,0-1 0 15,0 4 0-15,-2-7 0 16,1 7-512-16,-1-4-160 0,0 2-32 0,-3-1 0 16,-3 3-1424-16,-3 2-304 0,-4 2-48 0,-5 3-11856 0</inkml:trace>
  <inkml:trace contextRef="#ctx0" brushRef="#br0" timeOffset="7">25119 1392 14735 0,'-9'0'640'0,"5"0"160"0,2 0-640 0,2 0-160 0,0 0 0 0,2 0 0 16,0 0 2048-16,4 0 384 0,7 0 80 0,6-3 16 15,7 1 1504-15,8-4 288 0,4-3 64 0,3 3 16 16,1-3-2672-16,1 3-544 0,-3 4-96 0,-1-4-32 15,-3 6-416-15,-2 0-64 0,-2 0-32 0,0 2 0 16,0-2-544-16,-2 0-256 0,-1 0 32 0,-1 4-13104 16,-2-4-2624-16</inkml:trace>
  <inkml:trace contextRef="#ctx0" brushRef="#br0" timeOffset="8">26535 827 11055 0,'-9'0'976'0,"3"0"-784"0,2 0-192 0,2 0 0 0,0 3 2256 0,2-3 416 0,-3 2 80 0,-3 4 0 0,0-4 432 16,1 7 80-16,1-5 0 0,6 4 16 15,5 1-1344-15,5-1-272 0,8 1-48 0,3-9-16 16,9 0-704-16,6 0-128 0,7-6-48 0,4-3 0 15,4 1-176-15,-2-5-32 0,-4 2-16 0,-2 3 0 16,-5-3-240-16,-1 0-32 0,-1 1-16 0,-6 1 0 0,-4 3-64 0,-5-1-16 16,-1 3 0-16,-5 2 0 15,-3-2-128-15,-5 2-176 0,-1 0 48 0,-3 2 0 0,-1 2 128 0,0 4 0 16,-2 0 0-16,-2 5 0 16,3 0 0-16,-6 4 0 0,3 4 0 0,0 2 0 0,0 5 0 0,-2 1 0 15,2 1 0-15,-2 0 0 16,2-1 0-16,-2 5 0 0,0-6 0 0,2-1 0 0,-2 1-288 0,2-5-32 15,0 0 0-15,0-1 0 16,2-1-608-16,0-6-128 0,0 1-32 0,0 1-16736 0</inkml:trace>
  <inkml:trace contextRef="#ctx0" brushRef="#br0" timeOffset="9">27981 989 2751 0,'4'-4'256'0,"-1"4"-256"0,-3-4 0 0,0 2 0 15,0-1 1472-15,-3 1 256 0,3-4 64 0,3-3 0 16,-3-1 2128-16,2-3 432 0,-2-8 96 0,0 4 16 15,0-3-2192-15,-2 1-432 0,-1 0-96 0,-1 0-16 16,-2 2-544-16,-3 2-112 0,-1 4-32 0,-3-1 0 16,-4 7-480-16,-4-1-112 0,-3 8 0 0,-1 5-16 15,-1 1-96-15,0 5-16 0,-3 6 0 0,3-2 0 16,7 0-128-16,-2 0-48 0,-5 11 0 0,0 8 0 16,5 2-144-16,0 3 0 0,6 1 0 0,6 1 0 15,5-5 0-15,4-2 0 0,9-6 0 0,3-4 0 0,6-9 0 16,5-7 0-16,3-5 0 0,3-7 0 0,3-5 0 0,2-6 0 15,0-2 192-15,1-2-64 0,-4 0-128 0,1 0 160 16,0 2-160-16,-2-4 160 0,-2 2-160 0,0 0 128 16,1 0-128-16,-3 2 128 0,-5 5 96 0,-6 1 16 15,-2 5 0-15,-2 0 0 0,-7 4-112 0,0 4 0 16,-6 2-128-16,0 5 192 0,-5 4-64 0,-1 4 0 16,-3 4-128-16,-1 5 192 0,-3 6-48 0,2-2-16 0,-2 6 0 0,2-6 0 15,2-2 0-15,-1 6 0 16,-1 7 0-16,0 6 0 0,0 6-128 0,1 5 0 0,3 2 0 0,3 1 128 15,4-3-128-15,6-5 128 0,4-4-128 16,7-8 128-16,4-7-128 0,7-12 128 0,4-9-128 0,2-9 128 16,2-2-128-16,0-12 0 0,2-5 0 0,0-4 0 15,3-2-384-15,1-7-16 16,5-4 0-16,0-2 0 16,-1 3-752-16,-1-3-160 0,-3 0-32 0,-1 4-15488 0</inkml:trace>
  <inkml:trace contextRef="#ctx0" brushRef="#br0" timeOffset="10">28729 1132 17503 0,'2'-4'1552'0,"0"1"-1232"0,2 1-320 0,1 0 0 0,-3 2 2560 0,4 0 448 0,5-8 80 0,8-1 32 15,7 1 64-15,5-3 16 0,4 0 0 0,1 3 0 0,-2-3-2240 0,0 3-448 16,0-1-96-16,-4 1-16 16,0 1-400-16,-3 1 0 0,-3-3 128 0,-3 1-128 0,-2 4-192 0,-2-3-64 15,-4-1 0-15,0 1-16 32,-3 1-1184-32,-1-3-224 0,-3-1-48 0,-3-1-14656 0</inkml:trace>
  <inkml:trace contextRef="#ctx0" brushRef="#br0" timeOffset="11">28952 789 17503 0,'9'-4'768'0,"-5"4"176"0,3 0-752 0,-3 4-192 15,-2-4 0-15,0 2 0 0,2 2 2048 0,1 1 368 0,5 5 80 0,5 3 0 16,7 4-192-16,1 4-64 16,3 1 0-16,5-1 0 0,4 0-720 0,1-8-160 0,0 2-16 0,0 0-16 15,-2-7-720-15,-2 3-144 16,-2-2-16-16,-2 1-16 0,-5 1-304 0,-4-3-128 0,-6 3 128 0,-2 0-128 15,-5 1 0-15,-4 3 0 0,-4 0 0 0,-4 0 0 16,-3 4 176-16,-4 0-48 0,-1 1-128 0,-3-1 192 16,2-4-192-16,0-3 144 0,4 1-144 0,-4-2 128 15,0 0-128-15,0 1 0 0,3 1 0 16,1-2 128-16,2-1-288 0,7-3-64 0,4 3-16 0,5-7-12048 16,6-1-2400-1</inkml:trace>
  <inkml:trace contextRef="#ctx0" brushRef="#br0" timeOffset="12">29956 1028 18431 0,'-7'-9'816'0,"3"3"160"0,2 1-784 16,0 3-192-16,0 2 0 0,2 0 0 0,-2-4 3136 0,2 4 576 16,2-2 112-16,4-2 16 0,5-1-1072 0,4-1-208 15,8 0-64-15,5-3 0 0,8 1-1600 0,2-3-320 16,7-2-64-16,2 0 0 0,2 1-128 0,0-3 0 15,-2 0-16-15,-3 2 0 0,-1 2-208 0,-5-4-32 16,1 5-128-16,-5-1 192 0,-9 9-192 0,-1-4 0 0,-5 6 0 0,-6 2 0 16,-3 2-208-16,-5 5 64 0,-1 3 16 0,-6 5 0 15,0 5-160-15,-3-1-32 0,1 4 0 0,0 1 0 16,0 2 320-16,1-1 0 0,1 1 0 16,0-2 0-16,2-1-144 0,0-1 144 0,2-1-208 0,3-4 80 31,-1 0-272-31,0 0-48 0,2-4-16 0,1 2-18032 0</inkml:trace>
  <inkml:trace contextRef="#ctx0" brushRef="#br0" timeOffset="13">31223 1057 14735 0,'-2'9'640'0,"2"-7"160"0,0 4-640 0,0 3-160 16,-2-7 0-16,2 7 0 0,2 1 3216 0,-2 7 624 15,2 15 112-15,-2 11 16 0,2 8-1088 0,0 4-240 0,-2 0-32 0,0 3-16 16,2-3-1424-16,-2 9-272 16,0 2-64-16,-4 0-16 0,0 2-496 0,-3 5-112 0,1-9-16 0,0 2 0 15,-1 0-192-15,1-7 128 16,2-14-128-16,2-9 0 0,-3-6 0 0,5-11 0 0,0-2 0 0,2-13 0 15,3-4 0-15,-1-4-336 0,0-7 48 0,3-10 16 32,-1-4-1008-32,5-5-192 0,-1-13-32 0,5-4-15312 0</inkml:trace>
  <inkml:trace contextRef="#ctx0" brushRef="#br0" timeOffset="14">31161 938 18431 0,'-2'-13'816'0,"2"7"160"0,2-5-784 0,2 5-192 0,1 2 0 0,1-1 0 16,3 1 3328-16,6-4 640 0,10-3 112 0,11-6 16 15,11-2-1472-15,11-3-320 0,1 5-48 0,1 3-16 0,-3 5-1344 16,-3 9-288-16,-7 0-48 0,-5 9-16 16,-1 5-416-16,-7 6-128 0,-7 5 0 0,-5 5 0 0,-7 8 0 0,-11 7 0 15,-10 8 0-15,-12 3 0 16,-13 3-224-16,-14 3 0 0,-8 0 0 0,-7-7 0 15,-4-6 48-15,-2-6 16 0,0-5 0 0,2-4 0 0,7-13 160 0,8-4 0 16,8-10 0-16,13-3 0 0,7-2 0 0,4-2 0 16,4-8 0-16,9-7-12432 15,13-9-2448-15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42:42.4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22149 12177 19343 0,'-2'0'1728'0,"0"0"-1392"0,0 0-336 0,2 0 0 0,0 0 1520 0,2 0 224 0,-2 0 48 0,2-3 16 16,3 3 416-16,3-6 80 0,7 2 0 0,2-1 16 16,2-1-912-16,5 0-192 0,5-3-48 0,3 1 0 15,5-3-368-15,-1 0-80 0,4 1-16 0,3-1 0 16,2-4-288-16,1-2-64 0,-1 2-16 0,-2-2 0 0,4-2-48 0,4-2-16 16,2-1 0-16,2-3 0 15,-3 4-80-15,-8 4 0 0,-3 2-16 0,-5 2 0 0,-4 7-176 0,-4-3 0 0,-3 7 0 0,-4 2 0 16,-1 4 0-16,-5 3 0 15,-1 3 0-15,-3 7 0 0,-2-6 128 0,-5 6-128 16,0 6 128-16,-2 5-128 0,-2 4 192 0,-2 6-32 16,-2 5-16-16,0 2 0 0,-5 6-144 0,3-2 0 15,-1 0 144-15,3 0-144 0,0-3 0 0,0-5 0 16,4-7 0-16,-3-11 0 0,6-4 0 0,1-2 0 0,2-10-160 16,5-7-19648-16</inkml:trace>
  <inkml:trace contextRef="#ctx0" brushRef="#br0" timeOffset="487.03">24731 11874 19343 0,'-4'7'1728'0,"2"-5"-1392"0,2 2-336 0,-3 0 0 0,3-2 320 0,0-2-16 0,0 5 0 0,0-1 0 0,-2 7 2368 0,2-5 464 0,2 5 112 0,1-1 16 0,-1-3-1728 0,2-3-320 15,0-4-80-15,3 0-16 0,-1-9-240 0,-2 1-48 16,3-3-16-16,-1 1 0 0,-4-7-288 0,0-3-48 16,-4 3-16-16,-2 0 0 0,-3 0-240 15,-3 0-48-15,-5 2-16 0,-4 5 0 0,-3-1-16 16,-1 5 0-16,-5-3 0 0,3 3 0 0,-1 4-16 0,-1-1-128 16,-1 6 192-16,-2 3-64 0,4-2-128 0,-1 5 0 0,-1 6 0 0,0 6 0 15,1 7 128-15,3 4-128 16,5-5 0-16,-2 14 128 0,4 8-128 0,-2 10 0 0,4 9 0 15,2 9 0-15,7 6 0 0,1-4 0 0,7-7 0 0,9-16 0 16,6-7 0-16,7-18 0 0,3-7 0 0,7-9 0 16,7-11 0-16,10-8 0 0,6-9-176 0,5-10 176 15,4-7-320-15,-4-2 32 0,-5-6 0 0,-5-1 0 16,-8 3-816 0,-5-2-176-16</inkml:trace>
  <inkml:trace contextRef="#ctx0" brushRef="#br0" timeOffset="696.69">24980 11325 11967 0,'2'-17'1072'0,"0"8"-864"15,3 5-208-15,-3 4 0 16,-2 0 848-16,0 4 128 0,2 5 32 0,0 4 0 0,4 10 2720 0,1 13 560 16,1 18 96-16,3 12 32 15,-2 4-1984-15,-3 9-384 0,0 12-64 0,1 7-32 0,1 4-992 16,-1-4-208-16,-1 0-48 0,0-4 0 0,1-7-480 0,-1-8-96 0,3-7-128 0,-1-19 176 15,5-8-176-15,0-15 0 16,2-7 0-16,0-12 0 16,4-5-800-16,2-6-144 0</inkml:trace>
  <inkml:trace contextRef="#ctx0" brushRef="#br0" timeOffset="1116.68">25883 11804 911 0,'-10'-11'0'0,"3"3"0"0,-1 1 0 0,-1 1 0 16,3 6 2560-16,-1-4 416 0,-1 4 96 0,-9 0 0 16,-11 4 704-16,-10 2 128 0,-1 5 16 0,1 6 16 15,-2 9-2048-15,1 1-416 16,7 7-64-16,5 7-32 0,5 4 80 0,7-1 16 0,3 9 0 0,5 1 0 16,7 1-848-16,2 0-176 0,9 1-16 0,4-5-16 15,4-4-416-15,2-11 128 0,3-6-128 0,-1-11 0 16,3-2 192-16,-1-13-64 0,-1-4 0 0,1-4 0 15,1-11 0-15,0-4-128 0,-1-3 192 0,-1-7-64 16,-1-5-128-16,-2 0 0 0,-2-11 144 0,-2 2-144 16,0 3 288-16,-4 2-16 0,-2 1 0 0,-3-5 0 15,1-7-112-15,-3 2-32 0,-4 2 0 0,-2 7 0 16,-2 4-128-16,-2 6 0 0,-4 5 0 0,-1 4 0 16,1 8 0-16,-1 2 0 0,-2 7 0 0,3 2 0 0,1 5 0 0,1 5 0 15,4 9 192-15,0 7-64 0,0-9 16 0,2 9 0 16,2 8 0-16,0 8 0 0,2 9-144 0,3 5 128 15,1 3-128-15,1-1 128 0,1-1-128 0,5-6 0 16,0-2 144-16,0-8-144 0,4-5 0 16,-2-13 0-16,0-6 0 0,2-4 0 0,1-7 0 0,-1-6-160 15,2-8 16-15,-2-1 0 16,3-1-1008-16,-1-5-192 0,-2-6-32 0,0-3-15568 0</inkml:trace>
  <inkml:trace contextRef="#ctx0" brushRef="#br0" timeOffset="1286.81">26273 11774 3135 0,'6'-28'128'0,"-1"16"48"0,-1-5-176 0,0 8 0 0,-2 7 0 0,0-2 0 16,3 4 1984-16,1-2 384 0,3 4 64 0,1 2 32 15,1 9 1136-15,0 12 240 0,-3 3 32 0,-4 10 32 16,1 7-1264-16,-3 4-256 0,-2 8-48 0,2 9 16 16,-2-6-1280-16,2 2-256 0,0-5-48 0,2-10 0 15,1-6-512-15,-1-9-112 0,2-7-16 0,1-10 32 16,-1-9-848-1,3-6-160-15</inkml:trace>
  <inkml:trace contextRef="#ctx0" brushRef="#br0" timeOffset="1424.11">26311 11608 34095 0,'-4'-6'3024'16,"2"1"-2416"-16,4 5-480 0,-2-6-128 15,2 4-1424-15,0 0-304 0,0 2-64 0,1-7-16 16,3 3 2416-16,3 0 480 0,1 6 112 0,1 4 16 15,2 7-3776-15,-3 4-736 0,1 9-160 0,2 6-16 0</inkml:trace>
  <inkml:trace contextRef="#ctx0" brushRef="#br0" timeOffset="1936.9">26718 11891 22111 0,'0'22'976'0,"0"-10"208"0,2 3-944 0,0-2-240 0,-2-2 0 0,0-3 0 16,3 5 1904-16,-3 12 336 0,4 10 64 0,-2 11 0 15,0 10-96-15,-2-5-32 0,0-2 0 0,2-7 0 16,0-5-1152-16,0-10-224 0,3-3-48 0,-1-9-16 16,2-5-480-16,1-3-80 0,1-7-32 0,1-5 0 15,-1-5-144-15,3-3 0 16,0-6 0-16,-3 0 0 0,-1-3 0 0,-1-5 0 0,2-5 0 0,-3-5 0 16,-1 8 176-16,0-3-48 0,3 0-128 0,-1-2 192 15,3-11-192-15,3 5 0 0,-1 6 0 0,2-1 0 16,2 4 0-16,2-1 0 0,0 0-192 0,0 6 192 15,0 7-304-15,-2 2 48 0,0 6 16 0,-5 7 0 16,3 4 64-16,-7 11 16 0,1-1 0 0,-3 12 0 0,-4-1 160 16,-2 9 224-16,0 10-48 0,-5 5-16 15,3 4-160-15,-2 2 128 0,-1 6-128 0,1-1 128 0,0-1-128 0,-1 0 0 16,3-1 0-16,4-12 0 0,0-3 0 0,2-16 0 16,4-6 0-16,1-8 0 0,1-7 0 0,1-4 0 15,2-9 0-15,1-4 0 0,1-4 0 0,2-9 0 16,2-2 0-16,-2-4 0 0,2-2 0 0,-2 2 0 15,-2 6 0-15,2-8 128 0,0-2-128 0,-1 0 128 0,1 6-128 16,-2-5 128-16,2 1 16 0,0-2 0 16,2 2 0-16,-2 2 0 0,2 2-16 0,-2 4-128 0,-2 7 192 0,-1 2-64 31,-1 6-128-31,0 4 0 0,-5 5 0 0,0 4 0 0,1 0 0 0,-1 11 0 16,3-1 0-16,-1 3 0 0,-1 4 0 0,1 4 0 0,-1 9 0 0,-1 9 0 15,-4 1 0-15,-2 0 0 16,-6 5 0-16,1 6 0 0,1 2 0 0,-2 3-176 0,4-5 176 0,0-6-192 31,6-16-480-31,6-9-96 0,5-14-32 0,7-10-16992 0</inkml:trace>
  <inkml:trace contextRef="#ctx0" brushRef="#br0" timeOffset="2400.01">28373 11832 26719 0,'4'-7'2368'0,"1"5"-1888"0,-1 0-480 0,0 2 0 0,0-4 2224 0,5 2 336 0,8-5 80 0,9-3 16 0,14-3-928 0,7-4-176 15,6 4-32-15,0-6-16 0,-2 8-896 0,-2 3-176 0,-8-3-48 0,2 5 0 16,1 4-208-16,1 2-48 16,-2 2-128-16,-5 4 192 0,-6 0-448 0,-7 5-112 0,-1 0-16 15,-5 1 0 1,-6 3-912-16,-5 0-192 0,-6 2-48 0,-8 5-15632 0</inkml:trace>
  <inkml:trace contextRef="#ctx0" brushRef="#br0" timeOffset="2558.92">28375 12051 22111 0,'-6'0'1968'16,"4"0"-1584"-16,2 0-384 0,2-2 0 16,0 2 1616-16,0 0 240 0,2 0 64 0,7 0 0 0,4-7 1008 0,8 3 208 15,3 0 32-15,4 2 16 0,4 2-2208 0,0-2-432 16,4 2-96-16,3 0 0 0,-1 2-448 0,3 0 0 15,2 2 128-15,-3 3-128 16,1-1-320-16,-5 2-112 0,0-1-16 16,-4-1-11760-16,-4 3-2352 0</inkml:trace>
  <inkml:trace contextRef="#ctx0" brushRef="#br0" timeOffset="2756.82">28595 12396 20271 0,'-5'0'896'0,"3"-2"192"0,2 0-880 0,0 2-208 0,0 0 0 0,2 0 0 16,3 0 2976-16,3-5 544 0,5 1 128 0,6 2 0 15,5 2-1536-15,3 0-320 0,1 0-64 0,-3 2-16 16,5 7-1296-16,-4-3-256 0,-1 5-160 0,1-1 192 31,2 5-1168-31,-3 0-240 0,3 0-32 0,0-4-15264 0</inkml:trace>
  <inkml:trace contextRef="#ctx0" brushRef="#br0" timeOffset="3006.96">29753 11346 24879 0,'0'7'2208'16,"-2"-1"-1760"-16,2 0-448 0,0 3 0 0,0-3 1024 0,0 7 112 15,2 13 16-15,0 12 16 0,3 17 1600 0,1 11 320 16,3 13 64-16,-1 0 16 0,3 0-2208 0,-3-3-448 16,5 5-96-16,-2 0-16 0,2-6-208 0,-1-7-64 15,-1-9 0-15,-3-10 0 0,1-8-128 0,-3-11 0 16,1-11 0-16,-3-4 0 0,2-13-192 0,1-4-64 0,-1-5 0 0,-2-8-16 31,1-2-1120-31,-1-10-208 0,-2-10-64 0,2 3-15072 0</inkml:trace>
  <inkml:trace contextRef="#ctx0" brushRef="#br0" timeOffset="3193.24">29715 11208 23039 0,'0'-9'1024'0,"2"5"192"0,0 0-960 0,3 2-256 0,-1-3 0 0,0 5 0 16,5 0 2880-16,5 5 544 0,12-5 96 0,14 2 32 0,9 2-1600 0,7 0-320 15,6 3-64-15,4-5-16 16,2-2-976-16,-2 0-208 0,2 0-48 0,-4 0 0 0,-4-2-320 0,-7 2 144 15,-11 0-144-15,-1 0 0 16,-9 0-288-16,-7 2-160 0,-3 2-48 0,-7 3-18000 16</inkml:trace>
  <inkml:trace contextRef="#ctx0" brushRef="#br0" timeOffset="3336.54">29924 11766 29199 0,'-7'0'640'0,"7"2"128"0,5 2 16 0,-1-4 48 0,4 0-656 0,-1-4-176 0,1 2 0 0,9-3 0 0,15-1 2496 0,13-5 448 0,15-6 112 16,6-4 16-16,-2 0-1792 0,-3-3-368 16,1 1-64-16,-4 4-16 0,-3 0-704 0,-2 6-128 15,-2 4 0-15,0 5-19232 16</inkml:trace>
  <inkml:trace contextRef="#ctx0" brushRef="#br0" timeOffset="12801.23">23936 14933 4895 0,'-6'-17'0'0,"2"7"192"0,2 1-48 0,0 3 16 0,2-1-160 0,0 7 0 0,-3-6 0 0,1-2 0 0,2-5 2816 0,-2-4 544 0,0 2 96 0,2-2 32 0,2 2-336 0,0 2-64 0,3 3-16 0,-3 1 0 16,0 7-880-16,2-2-176 15,-2 8-32-15,2 4-16 0,-1 7-960 0,-1 7-192 0,0 5-48 0,0 5 0 16,-2-8-448-16,2 8-80 16,-2 4-32-16,0 2 0 0,2 0-64 0,0-10-16 0,1-5 0 0,-3-6 0 15,2-6-128 1,0-2 0-16,-2-9 0 0,-2-7 0 0,2-1 0 0,-5-3 0 0,1-2 0 16,-2-4 0-16,-3-2 128 0,-4-2 0 0,1 0 0 0,-3-3 0 15,-2 1-128-15,0 1 0 16,-3-3 0-16,1 4 0 0,0 1 0 0,0 6 0 15,2 1 0-15,-4 2 0 0,-1 7 0 0,-1-5 0 0,2 7 0 16,-1 2 0-16,1 2 0 0,2 7-176 0,-2 2 48 0,3 10 0 16,6 6-144-16,-3 12-32 0,4 5 0 0,1 10 0 15,1-1 32-15,0 13 0 0,3 11 0 0,4 1 0 16,0-7 272-16,8-1-160 0,7 4 160 16,6-8-128-16,7-2 128 0,6-4 0 0,2-5 0 0,2-16 0 15,2-8 0-15,1-14 0 0,1-10 0 0,1-14-128 31,-3-7-432-31,2-10-80 0,3-10 0 0,-3-2-16 0,-1-2-80 0,-5 1-16 0,-4 8 0 0,0-3-13968 16</inkml:trace>
  <inkml:trace contextRef="#ctx0" brushRef="#br0" timeOffset="13027.83">24243 14346 15663 0,'-4'2'1392'15,"2"2"-1120"-15,2 3-272 0,0-3 0 0,0 0 640 0,0 5 64 16,0 10 0-16,2 6 16 0,2 14 1760 0,5 5 336 16,1 7 80-16,7 1 16 0,0 3-608 0,5 5-112 15,1 1-16-15,3 5-16 0,-1 5-1168 0,1-1-224 16,2-4-64-16,-7-2 0 0,0-3-576 0,0 3-128 16,1-4 0-16,-5-5 0 0,0-2-128 0,-2-10 128 0,-3-7-192 15,-1-6 192 1,-4-11-1824-16,-1 0-256 0,0-8-48 0,-1-7-12880 0</inkml:trace>
  <inkml:trace contextRef="#ctx0" brushRef="#br0" timeOffset="13599.37">25063 14667 12895 0,'-17'-6'576'0,"9"2"112"0,-1-1-560 0,1 3-128 0,1-4 0 0,3 4 0 16,0 0 1952-16,-9 2 352 0,-4-7 80 0,-7 3 16 15,-3 6-64-15,-1 7-16 0,0 1 0 0,1 12 0 16,1 10-1440-16,1 4-304 0,3 11-48 0,5 2-16 16,7 2-128-16,7 2-16 0,6 0-16 0,5 0 0 15,5-4-64-15,4 2-16 0,4 0 0 0,3 1 0 0,1-8-272 16,3 5 0-16,6-6 0 0,0-5 0 0,2-8 0 0,-6-9 0 16,0-6 0-16,-5-13 0 0,-1-4 176 0,-3-4-32 15,0-9 0-15,-3-2 0 0,-4-5 688 0,-1-3 128 16,0-5 16-16,-2-6 16 0,-3-5-656 0,1-1-128 15,-3-7-16-15,0-6-16 0,-1 3-176 0,-1 4 0 0,0 3 0 0,-4 4-176 32,2 5-912-32,-2 6-192 0,-2 5-48 0,-4 8 0 15,2 6-144-15,-1 3-16 0,-1 6-16 0,2 4 0 16,-1 2 1504-16,1 4 240 0,2 5 80 0,2 4 0 0,0 9 560 0,4 1 96 16,3 5 32-16,-1 2 0 0,3 3-480 0,3 1-80 0,3 7-32 0,0 4 0 15,4-5-256-15,-6-7-160 16,0-6 192-16,2 4-192 0,2 3 0 0,4 0 0 15,0-6 0-15,1-15 0 0,-3-4 144 0,-2-9-144 16,2-8 0-16,-4-7 144 0,0-6 528 0,-4-4 96 16,1-3 32-16,-3-1 0 0,-1-5-800 0,-1-2-224 15,-1-4-16-15,-2 0 0 16,-1 4-1584-16,-3-6-320 0,0 6-64 0,-3-2-16 0,-1 4-1056 0,-2 6-224 0,-1-1-32 0,-1 6-16 16,2 4 2480-16,-3 4 496 0,3-4 112 0,1 7 16 15,3 3 2288-15,2 1 464 0,2 2 80 0,3 2 32 0,1 2-1024 0,3 7-208 16,1 1-32-16,3 5-16 15,2 0-304-15,0 6-64 0,2 7-16 0,0 4 0 0,2 8-304 0,-2 5-48 16,0-4-16-16,-2 1 0 16,2 3-384-16,-2 2 0 0,0 2 0 0,0-5 0 15,-2-3-400 1,-1-11-176-16,-1-7-16 0,-2-8-12848 0</inkml:trace>
  <inkml:trace contextRef="#ctx0" brushRef="#br0" timeOffset="13741.48">25532 14465 30399 0,'-32'-6'1344'0,"19"4"288"0,2 2-1312 0,3 0-320 0,4 0 0 0,2 0 0 0,-1 0-1552 0,1 2-384 0,4 0-80 0,7 11-3296 16,4 6-672-16,8 2-128 0</inkml:trace>
  <inkml:trace contextRef="#ctx0" brushRef="#br0" timeOffset="14264.45">25870 14993 19343 0,'-2'17'848'0,"2"-11"192"0,2 5-832 0,3 0-208 0,-3-3 0 0,0 1 0 0,2 6 1648 0,5 6 272 16,6 13 64-16,4 11 16 16,4 8 192-16,-4 0 48 0,1-8 0 0,-5-3 0 0,-1-3-800 0,1-7-160 15,-4-2-16-15,0-5-16 16,-3-4-592-16,-1-4-112 0,-1-4-32 0,-2-4 0 15,-2-7-512-15,0-2 0 0,-2-2 0 0,0-3 0 16,0 1 320-16,-2-4-64 0,-2-7 0 0,2-2 0 16,0-7-256-16,0-1-176 0,0-11 32 0,2-5 0 15,0-6-32-15,2-4 0 0,2-6 0 0,2 1 0 16,-1 3-176-16,1 6-32 0,2 9-16 0,-1 8 0 16,1 7-176-16,-1 6-48 0,-1 8 0 0,1 9 0 15,1 4-80-15,1 7-32 0,-1 10 0 0,-1-1 0 0,1 1 736 0,1 4 0 16,-1 7 0-16,1 0 160 0,3 4 80 0,-1 1 16 15,0-3 0-15,1 2 0 0,1 2 0 0,2-6 0 16,0 6 0-16,-2-6 0 0,2 7-256 0,0-9 144 16,-3-1-144-16,1-5 128 0,-2-3-128 0,-5-10 0 15,3-5 0-15,-5-2-176 16,-2-4 176-16,-2-4 0 0,0 0 128 0,-2-7-128 0,0 3 576 0,0-9 64 16,-2-3 0-16,-1-3 0 0,3-13-320 0,-2-2-48 0,2-7-16 15,2-2 0-15,2 0-96 0,0 5-32 16,2-1 0-16,1 5 0 15,1 6-512-15,2 4-96 0,-1 11-32 0,-1 0 0 16,3 6 64-16,-1 5 0 0,3 6 0 0,2 6 0 0,-3 5 448 0,5 6 0 0,-2 4 0 0,4 7 160 16,0 8 368-16,0 3 80 15,-2 5 16-15,4-1 0 0,0 6-288 0,1 6-48 0,3-2-16 0,0 9 0 16,3-2-272-16,0 1 160 0,1-1-160 0,-5-9 128 16,-1-10-256-16,-6-9-64 0,-3-18-16 0,-1-7-17712 15</inkml:trace>
  <inkml:trace contextRef="#ctx0" brushRef="#br0" timeOffset="15068.28">27990 14821 27647 0,'2'-5'2448'0,"0"3"-1952"0,0-2-496 0,0 2 0 0,3 2 848 0,1-9 80 0,5 1 16 0,8-7 0 0,11-13 1344 0,8 1 272 0,7 1 48 0,4 0 16 16,0 7-1984-16,0 2-384 0,2 4-64 0,-4 5-32 15,-3 2-160-15,-3 6 0 0,-3 2 0 0,-6 2 0 32,-4 2-512-32,-5-1-48 0,-4 3 0 0,-2 1-11232 0,-4 1-2256 0</inkml:trace>
  <inkml:trace contextRef="#ctx0" brushRef="#br0" timeOffset="15262.61">28064 14961 22111 0,'-6'-13'976'0,"4"9"208"16,-2-7-944-16,4 3-240 0,2 6 0 0,0-5 0 16,2 3 1728-16,5-9 320 0,5 1 48 0,8-5 16 0,8 4-304 0,-1-2-48 15,3 9-16-15,2 6 0 0,3 0-1488 0,-1 6-256 16,2 0 0-16,1 5-208 16,-1-3-800-16,-2 3-144 0,-4 0-48 0,-2-1 0 15,-2 3-816-15,-7 0-160 0,-4 2-48 0,-2 6 0 0</inkml:trace>
  <inkml:trace contextRef="#ctx0" brushRef="#br0" timeOffset="15414.39">28209 15272 23039 0,'-11'-6'1024'0,"7"-3"192"0,2 3-960 0,2-1-256 0,2 1 0 0,0-3 0 16,5 3 2304-16,1-7 432 15,9-8 80-15,9-5 0 0,8-1-1360 0,4 1-288 0,3 7-48 16,3 2-16-1,1 6-1552-15,0 3-320 0,2 4-64 0,-2-1-14864 0</inkml:trace>
  <inkml:trace contextRef="#ctx0" brushRef="#br0" timeOffset="15656.76">29234 14220 10127 0,'6'-4'896'0,"-2"2"-704"0,3 2-192 0,1 0 0 0,-1 0 832 0,1 0 128 15,3 0 16-15,8 0 16 16,13 0 1056-16,13-4 224 0,8-1 32 0,-2-1 16 0,-2-9-176 0,0-2-32 16,2-4-16-16,-6-3 0 0,-3 3-432 15,-3 4-96-15,-3 2-16 0,-2 0 0 0,-6 5-1552 0,-3 1 0 16,-3 3-304-16,-5 6-9984 0,0 6-2000 0</inkml:trace>
  <inkml:trace contextRef="#ctx0" brushRef="#br0" timeOffset="15836.95">29660 14286 17503 0,'-3'15'768'0,"3"-6"176"16,3-1-752-16,-1 1-192 0,0-1 0 0,0-1 0 15,2 7 2432-15,5 4 464 0,4 13 96 0,6 10 16 16,4 16-32-16,5 9 0 0,0 7 0 0,-1 1 0 15,-1 3-1936-15,-3-5-384 16,3-4-80-16,-3-2 0 0,3-2-368 0,-1-4-64 0,1-5-16 16,4-6 0-16,-7-8-128 0,-2-5 0 0,-1-13 0 15,-1 3-18496-15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5:18.3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23408 7031 9215 0,'-6'-6'816'0,"2"1"-656"0,1-1-160 0,3 2 0 0,0 4 848 0,-2-7 144 0,-2-1 32 0,0-5 0 15,-3-4 1376-15,-1-2 288 0,-1 0 48 0,1 4 16 16,-1-2-1152-16,1 8-240 0,1 1-32 0,1 3-16 16,2 1-192-16,2 2-32 0,2 2-16 0,4 0 0 15,4 0-432-15,3 6-96 0,4-6-16 0,6 5 0 16,1 1-208-16,5-4-64 0,9 7 0 0,11-7 0 16,11 2-128-16,6-4-128 0,6-6 144 0,2-1-144 15,1 3 320-15,-1-7-48 0,1 3 0 0,-5-1 0 0,-4 1 64 0,-9 2 16 16,-12-1 0-16,-7 1 0 15,-4 1-352-15,-7 5 0 0,-1-4 0 0,-9 2 128 0,-5 2-128 0,-3 0 0 16,-5 2 0-16,-8 2 0 16,-5-1 0-16,-6-1 0 0,-7 4 0 0,-5-2 0 0,-10 3 0 15,-5-1 0-15,1 1 0 0,-10-3 128 16,-11 2 16-16,-6 3 16 0,-1-3 0 0,-3 0 0 0,-3 1-160 0,2 1 0 16,5 1 0-16,8-1 0 0,7 3 0 0,8-5 0 0,7 5 0 0,10-5 0 15,4 3 0-15,9-3 0 16,7 1 0-16,5 1 0 0,10-1 0 0,3-1 0 0,5 0 0 0,6-1 0 15,9 1 0-15,6-2 0 16,8-4 0-16,7-4 128 0,0 2 368 0,7-2 64 16,8-11 16-16,8 2 0 0,9-4-240 0,-2 2-32 15,-5 0-16-15,-8 5 0 0,-6 1-288 0,-7 1 160 16,-2 3-160-16,-8-1 128 0,-7-1-128 0,-6 3 0 16,-6 2 0-16,-7-2 0 0,-5 2 0 0,-5 2 0 15,-3 2 0-15,-8 2 0 0,-5 0 0 0,-8 3 0 0,-6 3 0 16,-11 1 0-16,-9 6-128 0,-10-4 128 15,-9 6 0-15,-8-2 0 0,-1 2-160 0,-5-4 160 0,-3 0-208 0,0 2 80 16,7-6 128-16,6-5 0 16,8 0 0-16,16-1 128 0,10-1-128 0,8-4 0 15,11 0 0-15,5-4 0 0,6-1 0 0,6-1 0 0,5 0 0 0,8-3-128 16,4 1 128-16,9-3 0 0,8 0 0 0,3 1 128 16,1-1-128-16,1 0 0 0,4 7 0 0,-5 2 0 15,-3 4 0-15,-3 2-160 0,-2 7 160 0,-4 4-17968 16</inkml:trace>
  <inkml:trace contextRef="#ctx0" brushRef="#br0" timeOffset="1">23828 4930 11967 0,'6'2'1072'0,"1"2"-864"0,1-4-208 0,-4 0 0 0,1 0-256 16,3 0-80-16,3 0-32 0,6 0 0 0,6 0 1088 0,5 0 224 0,0 0 32 0,-5 0 16 16,-2 2 336-16,-4 0 64 0,-4-2 16 0,0 3 0 15,-7 1 192-15,-1-4 64 0,-3 0 0 0,-2 2 0 16,-2 0-896-16,-3-2-160 0,-1 2-32 0,0 2-16 16,-5-4-384-16,2 0-176 0,1 3 160 0,-5-3-160 15,-2 2 192-15,-4-2-48 0,-2-2-16 0,-5 2 0 16,1-3 160-16,-5 3 32 0,0 0 0 0,-6-4 0 15,2 2 48-15,-5 0 16 0,-3 0 0 0,-3 2 0 16,-4 0-240-16,-2-4-144 0,0-1 192 0,0 3-192 0,0-4 384 0,-3 2-48 16,-1-3 0-16,-3 1 0 15,5 1-80-15,-4-5 0 0,-3 6-16 0,-2-3 0 16,-4 3-112-16,0-2 0 0,-2 6-128 0,-2-5 192 0,2 10-192 16,-3-10 0-16,1 5 0 0,0-2 0 0,-1-2 0 0,3 0 128 15,2 2-128-15,0 2 0 0,0-5 208 0,-2 5-48 16,-2 0-16-16,-5 5 0 0,1 5 48 0,-5-3 0 15,0 3 0-15,-2 1 0 0,2-5-192 0,5 1 0 16,1 1 0-16,-1-1 0 0,-3-3 0 0,-4 2 0 16,0 5 0-16,0-5 0 0,0 3 0 0,-2-1 0 0,2 1 0 15,-2-1 0-15,0 1 0 0,2-3 0 0,0 1 0 0,9 1 0 16,8 3 0-16,-11 1 0 16,-10 6 0-16,-8-1 0 0,-1 2 304 0,2 2-32 0,1-2 0 0,-1 2 0 15,3 5-144-15,1-3-128 0,3 5 144 0,2 2-144 16,0-2 0-16,0-1 0 0,2 1 0 0,2 4 0 15,7-2 0-15,-1-1 0 0,3-1 0 0,4 0 0 16,6-1 0-16,3-1 144 0,1-3-144 0,1 3 128 16,2-3-128-16,0 3 0 0,1 2 0 0,1-1 0 15,5-1 256-15,3-3-48 0,0 3 0 0,-1 1 0 16,-1 3 112-16,2-2 0 0,5 2 16 0,2 0 0 16,-5 6-336-16,1-2 0 0,-3 6 0 0,3 5 0 15,4-7 0-15,-1 3 0 0,3-1 0 0,2 1 0 16,2 1 0-16,3 1 0 0,3-1 0 0,3-3 0 15,4-3 0-15,6-4 0 0,3 4 0 0,4-2 0 16,1 9 0-16,8-5 0 0,3 5 0 0,3-12 0 0,-3-3 0 0,7 0 0 16,4 2 0-16,7-1 0 0,10 6 0 0,5-4 0 15,3 1 0-15,3-2 0 0,9 2 0 0,1 0 0 16,5-9 160-16,2 3-160 0,2-5 176 16,2 1-176-16,4-3 192 0,5 0-192 0,0-2 208 0,2-6-64 15,4 1-16-15,2-3 0 0,6 4 64 0,5-5 16 0,0 3 0 0,4-5 0 16,0 5-80-16,-2-9 0 15,5 6-128-15,-10-1 192 0,-5-3 64 0,3 3 16 0,11-1 0 0,1 2 0 16,-3 1-272-16,-2 2 0 16,-5 3-128-16,-5-7 128 0,-1 1 0 0,5 3 0 0,10 4 0 0,0-2 160 15,-2-3-160-15,-2-1 0 16,2-3 0-16,1-4 0 0,-1-2 0 0,-2 0 0 16,0 0 0-16,0-2 0 0,-3 4 0 0,-1 1 208 0,2 1-48 0,0-8-16 15,0 1 80-15,-5-1 16 0,-8 4 0 0,7-2 0 16,6 0-80-16,4 0-16 0,4 2 0 0,-4-5 0 0,-6-1-144 0,-2-5 0 15,1 3 0-15,-1-1 0 16,-3 1 272-16,-1 2-16 0,3 3-16 0,-3 3 0 16,-5-2-112-16,-7 0-128 0,5-2 176 0,-2-3-176 15,2-1 128-15,2-1-128 0,6-1 0 0,1-7 0 16,2 2 256-16,-5-2-64 0,-2 0-16 0,-6-4 0 16,-5-1 16-16,-1 1 0 0,-3 0 0 0,-6-1 0 0,-4 1-32 0,4-2 0 15,2-5 0-15,2-4 0 0,-2-2-160 0,-9 2 0 16,-3-4 0-16,1-5 0 0,2-8 160 0,5-8-160 15,2-11 192-15,-2-7-192 0,-3 1 208 0,-3-3-64 0,-7 1-16 16,-7 3 0-16,-5-3-128 16,-14 7 0-16,-6 8 0 0,-8 5 0 0,-5 7 0 0,-8-4 0 0,-11-13 0 15,-13-4 0 1,-6-5 0-16,-4 5-176 0,-3 4 48 0,1 9 0 16,1 3 128-16,-3 10 0 0,-1 1 0 0,-2 5 0 0,-4 8 0 0,-4 2 0 15,-4 7 0-15,-11 2 0 0,-9 4-128 0,-6 2 0 16,-7 5 0-16,-6 3 0 0,-2 5 128 0,3 0 0 15,3 9-144-15,7-5 144 0,12 5 0 0,7 1 0 16,5 5 0-16,5-4 0 16,3 4-496-16,0 0 32 0,0 4 0 0,-1 2-12976 15,-1-2-2576-15</inkml:trace>
  <inkml:trace contextRef="#ctx0" brushRef="#br0" timeOffset="2">20801 4464 5519 0,'-8'-11'496'0,"-3"5"-496"0,5-1 0 0,-1 1 0 0,3 4 848 0,-5-1 80 0,-5-7 16 16,-12-5 0-16,-8-4 768 0,-9-5 144 0,-4-1 48 0,-4 1 0 16,-2 5-512-16,-2-2-112 0,-3 0 0 0,-4 4-16 15,1 2 400-15,-1 4 96 0,2 7 16 0,-4 2 0 16,0 2-880-16,-2 2-160 0,5 2-32 0,1 0-16 15,0 1-688-15,-4 1 0 0,-2 5 0 0,-2 6 0 16,0 4 0-16,-2 0 0 0,0 7 176 0,-3 2-176 16,1 6 416-16,-1 2-16 0,1 5 0 0,-3 6 0 15,3 0 0-15,2 0 0 0,1 0 0 0,6 2 0 16,3-4-64-16,0 4-16 0,3 0 0 0,1 4 0 16,7 0-112-16,-4 5-16 0,2 6-16 0,-2 4 0 0,4 5 272 15,0 1 64-15,4 1 16 0,3 0 0 0,3-7-224 0,3-2-48 16,6-6-16-16,5-3 0 0,3-3 80 0,1 6 32 15,2 4 0-15,4 4 0 0,4 0 16 0,1 5 0 16,5 1 0-16,1 3 0 0,4 0-224 0,4-3-144 16,3 1 192-16,1-5-192 0,1-3 0 0,6 7 0 15,4 11 0-15,4 3 0 0,3 1 0 0,-1-3 0 0,3-3 0 0,0-8 0 16,2-5 0-16,-3-8 0 0,-1-11 0 0,-1-6 0 16,5 0 0-16,4-7 160 0,5 1-160 0,10-3 128 15,4-4 128-15,9-2 0 0,6 0 16 0,6-5 0 16,3-3-128-16,8 1-16 0,7-3-128 0,2-3 192 15,1 2-64-15,-1-2 0 0,4-8-128 0,0 2 192 16,0-7-192-16,-4-2 0 0,-9-6 0 0,9-2 0 16,8-7 192-16,-2-6-64 0,-2 0-128 0,-6 2 192 15,-14-2-192-15,8-4 144 0,3-7-144 0,9-8 128 16,6-6-128-16,1-5 0 0,-1-4 0 0,-4 0 0 16,-15 2 128-16,3 0-128 0,-3 0 128 0,-4-7-128 15,-4 7 320-15,-5 0 0 0,-2 3-16 0,-4-5 0 16,-2 2-112-16,-4-9 0 0,-7 1-16 0,-8 3 0 15,-7 1-48-15,-2-9-128 0,5-6 192 0,-7-10-64 16,2-3-128-16,-4-2 160 0,0 2-160 0,-4-4 160 0,-5 8-160 0,-4 5 0 16,-2-3 0-16,-2-6 0 15,2-10 320-15,-4-5 64 0,-4-13 32 0,-7 3 0 0,-4 8-96 0,-7 8 0 16,-4 10-16-16,-4 3 0 0,-8-4-144 0,-5-2-32 16,-8-2 0-16,-7 2 0 0,-4 2-128 0,-7 4 0 15,-5 1 0-15,-5 5 0 0,-5 10 0 0,-3 7-176 16,1 12 176-16,-1 3-128 0,-3 5 128 0,-2 5 0 15,-2 5-144-15,0 1 144 0,5 8 0 0,-1 0 0 0,5 9 0 0,-3 1 0 16,5 5 0-16,0 5 0 16,1 5 0-16,-3 3 0 0,-5 8-192 0,-1 7 192 0,-3 8-192 0,-2 2 192 31,4 5-464-31,0 6 16 0,6 6 16 0,7-1-13264 0,9-3-2672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44:30.0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18071 7331 22111 0,'0'-4'1968'0,"2"2"-1584"0,-2-5-384 0,2 3 0 0,2 4 1600 0,5-8 224 0,3-1 48 0,12-8 16 0,14 2 528 0,11-10 96 16,13 3 32-16,8-1 0 16,7 2-1360-16,8-3-272 0,11 3-48 0,4-9-16 0,7 5-352 0,1 1-80 15,-1 5-16-15,-5 0 0 0,-8 6-80 0,-9 2-32 16,-11 5 0-16,1-5 0 0,4 3-96 0,-7 1-32 16,-8 1 0-16,-11 6 0 15,-8-4-160-15,-11 8-176 0,-10-4 48 0,-10 6 0 16,-5-1 0-16,-7 5 0 0,-8 1 0 0,-9 0 0 15,0 1-400-15,-4 3-80 0,-3-4-16 0,-1 2-11808 16,-3 2-2368-16</inkml:trace>
  <inkml:trace contextRef="#ctx0" brushRef="#br0" timeOffset="14963.85">1576 9596 8287 0,'-12'-2'736'0,"5"2"-592"0,1 0-144 0,1 0 0 0,3 0 1024 0,0 0 192 0,0 2 16 0,-2 3 16 0,0 5 960 0,-1-3 192 15,1 7 32-15,0 4 16 0,4-6-912 0,2 1-192 0,2 0-48 0,3-3 0 16,1-3-560-16,5-3-112 16,0-4-32-16,-1-8 0 0,3-1-272 0,0-2-64 0,-2-6-16 0,0 3 0 15,0-8-48-15,-3 1-16 0,1 0 0 0,-3-3 0 16,-1 7-176-16,-3-2 0 0,0 2 0 0,-4 4 0 16,0 3 0-16,-4 1 0 0,-2 3-176 0,-5 1 176 15,0 5 0-15,-1 0 0 16,-1 5 0-16,-4 1 128 0,0 5 352 0,-5 1 80 0,3 6 16 0,-2 3 0 15,2 4-64-15,0 5-16 0,-1-2 0 0,6 4 0 16,3-2-144-16,5-3-32 0,6-1 0 0,2-5 0 16,4-10 64-16,5-1 16 0,4-7 0 0,2-6 0 15,4-3-192-15,0-7-32 0,3 0-16 0,-3-10 0 16,0 0 32-16,1-5 0 0,-3 0 0 0,-4 1 0 0,0 3-192 16,-5 3 0-16,1-3 0 0,-5 3 0 15,-2 0 0-15,-1 2-224 0,-3 2 32 0,-5 2 0 0,-3 2 32 0,-3 7 16 16,-2-3 0-16,-2 7 0 15,1 2 144-15,-3 2 0 0,0 2 0 0,-1 5 0 16,-3 4 176-16,0 4-48 0,0 0 0 0,1 4 0 16,3 0 112-16,5 1 16 0,3-1 0 0,3-4 0 0,6-2 112 0,4-2 16 15,7-5 16-15,1-6 0 0,5-2-224 0,5-4-48 0,1-2-128 0,1-1 192 16,-5-1-192-16,0-1 0 16,2-1 0-16,-2-1-11760 15,3 0-2352-15</inkml:trace>
  <inkml:trace contextRef="#ctx0" brushRef="#br0" timeOffset="16443.96">1444 12890 911 0,'-10'-13'0'0,"3"7"0"0,3-5 0 0,2 5 0 15,0 3 2160-15,2 1 336 0,0-4 80 0,0-5 16 0,-2-4 96 0,2-6 32 0,0-2 0 0,0 1 0 0,0-1 96 0,2 2 0 16,-2 6 16-16,2-2 0 0,0 6-1312 0,0 0-272 15,0 3-48-15,0 6-16 0,3 4-304 0,-1 6-64 16,0 3-16-16,-2 10 0 0,5 1-448 0,-3 5-96 16,-2 1 0-16,2 0-16 0,1-1 48 0,1 1 16 15,2 0 0-15,3-1 0 0,0-1-96 16,2-5-16-16,-1-10 0 0,3-1 0 0,-2-10-192 0,0-4 176 16,0-2-176-16,-1-11 160 0,-1 2-160 0,0-2 192 15,-5-4-192-15,0-3 192 0,-3 5-192 0,-3-2-176 16,-3-1 48-16,-3 5 0 0,0 5-48 0,-7-3 0 15,-2 4 0-15,-2 0 0 0,-4 3-96 0,1 4-32 0,1 4 0 0,2 0 0 16,-2 0 144-16,2 6 32 0,-4 5 0 0,4 1 0 16,4-1 128-16,0 2 256 0,2 4-64 0,1 0-16 15,6 0 224-15,-1 0 48 0,7-2 16 0,3 0 0 16,3-2-288-16,5-1-176 0,2-3 192 0,2-3-192 16,2-2 176-16,-2-4-176 0,0 0 160 0,0-6-160 15,2-2 0-15,-2-5 0 0,3 2 0 0,-3-10 0 16,-2 2-176-16,-5 0 176 0,-3-1-160 0,-3 3 160 15,-6 5-608-15,-3 1-32 0,-5 2 0 0,-3 3 0 32,-2 6 64-32,-4 4 16 0,-2 3 0 0,-3 8 0 0,5-5 560 0,-2 9 304 0,-1 7-48 0,1 2 0 0,2-3 576 0,4 3 128 15,4-7 0-15,5-2 16 0,6-4-464 0,4-6-112 16,9-11-16-16,6-11-12624 16,5-6-2544-16</inkml:trace>
  <inkml:trace contextRef="#ctx0" brushRef="#br0" timeOffset="47224.67">9783 15191 16575 0,'-6'4'1472'0,"-1"-2"-1168"0,5-2-304 0,0-2 0 0,2-2 752 0,-2-2 80 0,-5-1 32 0,1-12 0 15,0-6 480-15,4-12 80 0,4-7 32 0,4-5 0 0,5 0 112 0,6-7 32 16,6 3 0-16,7-6 0 0,8-1-320 0,3 0-48 16,1 11-16-16,3 0 0 15,4 3-640-15,0 7-144 0,2 12-32 0,-6 5 0 0,-9 12-400 16,0 7 0-16,-4 10 128 0,-2 10-128 15,-4 8 0-15,-7 18 0 0,-2 6 0 0,-2 17 0 16,-5 9 0-16,-1 8 0 0,-5 4 0 0,-4 0 192 0,2-12-192 0,-4-1 128 16,2-4-128-16,4-10 128 0,5-11-128 15,4-13 0-15,8-17 144 0,5-6-144 0,-1-7 0 0,9-10 0 16,11-13 0-16,6-10 128 0,9-16-128 0,6-8 0 0,6-9 0 16,11-10 0-16,9-11 160 0,-1 0 64 15,-1 5 16-15,-9 14 0 0,-7 11 0 0,-3 10 0 0,-5 14 0 0,-9 10 0 16,-10 8-240-16,-4 9 0 15,-3 9 0-15,-6 10 0 0,-6 11 0 0,-5 8 0 0,-3 7 0 0,-6 14 0 16,-1 7 0-16,-4 4 0 16,-5 7 0-16,0-2 0 0,3 3 0 0,1-10 144 0,1-12-144 0,6-1 192 15,2-6-192-15,6-13 0 0,5-2 0 0,2-12 0 16,4-10 0-16,0-5 0 0,0-5 0 0,4-6 0 16,11-13 0-16,4-11 0 0,5-2 0 0,2-8 0 15,6-11 224-15,2-6-32 0,2-1-16 16,2-3 0-16,3-1-176 0,0-4 0 0,-1 2 0 0,-2 3 128 15,-3 1-128-15,-10 14-192 0,-3 14 32 0,-9 15 16 16,-3 8 144-16,-10 14 0 0,-4 8-144 0,-9 8 144 16,-1 1-128-16,-5 3 128 0,-3 3-160 0,-1 2 160 15,2 2 0-15,0 0 256 0,-1 2-16 0,5-8-16 16,5-5-96-16,5-6 0 0,7-8-128 0,7-9 192 0,6-15-192 0,2-6 0 16,8-9 0-16,1-8 0 15,3-1 0-15,-1-3 144 0,-2-7-144 0,-1 0 128 0,-1 4-128 0,1-4 0 16,5-4 0-16,-3 4 0 15,-1 0 0-15,-3 4 0 0,1 7 0 0,-9 12 0 0,-9 9-160 0,-8 17-16 16,-9 7 0-16,-2 18 0 16,-4 14 176-16,0 18 192 0,2 16-32 0,6 20-16 0,9 11 272 15,-2-3 48-15,-4-16 16 0,-1-15 0 0,5-10-288 0,0-22-48 0,2-17-16 0,8-27 0 16,9-18 64 0,9-27 0-16,6-25 0 0,4-29 0 15,2-18-416-15,5-9-80 0,-5 2-16 0,9-15-18528 16</inkml:trace>
  <inkml:trace contextRef="#ctx0" brushRef="#br0" timeOffset="48163.75">19451 4915 20271 0,'-36'-66'1792'0,"6"21"-1424"0,0 5-368 0,7 16 0 0,8 12 0 0,0 7 0 0,-7-5-192 0,-16-5 64 16,-24-7 480-16,-25 3 96 0,-17 9 32 0,-7 16 0 0,-2 15-128 0,2 11-32 15,3 15 0-15,16 0 0 0,22-9-16 0,-9 15-16 0,-17 26 0 0,-10 30 0 16,-7 25 48 0,8 19 16-16,14 5 0 0,14 12 0 0,11 15 0 0,17 13 0 0,17 17 0 15,24 9 0-15,20 8 224 0,25-9 32 16,24-5 16-16,22-16 0 0,13-17-80 0,28-4-16 15,27-9 0-15,11-29 0 0,-2-30-240 0,10-30-48 16,13-19-16-16,-4-37 0 0,-11-27 672 0,-4-36 144 16,-6-26 32-16,-5-29 0 0,-1-26 176 0,-23-13 32 15,-20 15 16-15,-7-30 0 0,1-19-560 0,-14-25-112 0,-12-9-32 0,-18-13 0 16,-12-10-336-16,-23-5-64 0,-16 3 0 0,-21 1-16 16,-19 3-176-16,-17 19 0 0,3 40 0 0,-12 13 0 15,-14 7 0-15,-24 6 0 0,-19 12 0 0,-26 20 0 16,-10 21-416-16,-13 30 32 0,-6 25 16 0,-11 26 0 15,-5 22 96-15,5 16 16 0,28 3 0 0,-3 20 0 16,1 20 256-16,8 6-160 0,15 1 160 16,17-1-128-1,21-6-416-15,24-4-80 0,25-11-16 0,24 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49:53.1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6258 16888 10127 0,'-2'4'896'0,"-2"-2"-704"0,1-2-192 0,1 0 0 0,0 0 896 0,0 0 128 15,-4 4 48-15,-3-4 0 0,1 3 1168 0,-1 1 224 16,3 0 48-16,1-4 16 0,5 2-640 0,0 0-128 15,5 0-32-15,-1-2 0 0,2 5-448 0,1-5-112 0,3 0-16 16,1 0 0-16,2 4-304 0,2-2-64 16,0 2-16-16,2-2 0 0,2 3-432 0,0-5-80 15,0 0-32-15,2 0 0 0,-1 0-80 0,-1 0-16 16,2 0 0-16,3 0 0 0,-1-5-128 0,5 3 0 16,1 2 0-16,1-8 0 0,4 6 0 0,0-7 0 15,5 1 128-15,-1-1-128 0,3 3 0 0,1-7 0 16,1 4 0-16,-1-1 0 0,3-1 0 0,-2 1 0 15,1-1 0-15,-1 0 0 0,4 1 0 0,2-1 208 0,2 2-16 16,2-5-16-16,3 3 128 0,1 0 16 0,5 1 16 0,4-3 0 16,6 2-192-16,3-8-144 0,2 2 192 0,-3 0-192 15,1 2 224-15,1 0-64 0,7 2-16 0,0 1 0 16,1 1-144-16,3-2 0 0,9 5 0 0,0 1 128 16,2-1-128-16,0 1 0 0,-3 3 0 0,1-2 0 15,0 4 0-15,6-5 0 0,5 3 0 0,1-2 0 16,5 1 144-16,-6-3-144 0,-7 6 160 0,2 2-160 15,0 0 128-15,1-5-128 0,-3 3 0 0,4 0 0 0,7 4 0 16,-5 5 128-16,-1 3-128 0,-5-5 0 0,-2 1 0 0,-2-6 0 16,0 0 0-16,1-4 0 0,6-3 128 0,-3-1-128 15,-6 1 0-15,-5 1 144 0,0 2-144 0,-5-3 192 16,-4 1-192-16,4 2 192 0,1 2-192 16,0-1 0-16,0 1 0 0,-4 2 0 0,0 2 0 0,-6 3 0 15,-3 1 128-15,-2 3-128 0,-4-5 0 16,2 0 0-16,3 0 0 0,1 1 0 0,-4-5 0 0,0 0 0 15,-1 0 0-15,-6 0 0 0,-1 0 0 0,-9 2 0 16,-6 2 0-16,-7 0 0 0,-6 3 0 0,-6-3 0 16,-7 0 0-16,-6 3 0 0,-5-7-128 0,-4 2-16 15,-4-4 0-15,-8 2-12064 0,-5-5-2400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56:11.5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6241 13969 5519 0,'-26'-4'496'0,"11"4"-496"0,3 2 0 0,1-4 0 0,2-2 1088 0,3 1 112 0,0 3 16 0,-7 3 16 0,-6-3 1376 0,-3 0 272 0,1 4 48 0,2-4 16 0,6 0-1520 0,3 0-288 16,1 0-64-16,3-7-16 0,3 7-240 0,3-2-48 15,5 0-16-15,-1-4 0 0,5 1 176 0,-1-1 32 16,5 0 16-16,2 1 0 0,4-1-96 0,2 2-32 16,1-3 0-16,-1 3 0 0,4-2-80 0,1 2 0 15,2-1-16-15,-1 3 0 0,5-2-112 0,2-2 0 16,3-3-16-16,1-2 0 0,-4 3-176 0,4-3-48 16,7 1 0-16,2-7 0 0,4 4-144 0,4-2-48 0,3 2 0 15,-5 5 0 1,-2 3-80-16,0-3 0 0,1 4-128 0,-4 1 192 0,-5 3-192 0,6 0 0 15,2 0 128-15,5 3-128 0,-1 1 160 0,2-2-16 16,5 4 0-16,0-6 0 0,-2 2 32 0,-3 1 0 16,-4-1 0-16,1 2 0 0,3 2-176 0,1 1 0 15,-1 3 0-15,1 5 128 0,-5-4-128 0,0 2 128 16,3 2-128-16,-1-3 128 0,5 1-128 0,-3 0 0 0,7 0 0 0,-7-3 0 16,-1 3 0-16,-3-4 128 0,-2 1-128 0,-4 1 128 15,2-3-128-15,-4 3 0 0,-5-2 0 0,-1-1 0 16,-1-6 0-16,-2 2 0 0,0-4 0 0,-2-4 0 15,-4 2 192-15,-2-6 0 0,2 1 0 0,-5 1 0 16,1-5 0-16,-5 0 16 0,-2-1 0 0,-4-3 0 16,4 4-208-16,-4-4 0 0,0-2 0 0,-2 0 0 15,-2 2 0-15,-3 3 0 0,1-5 0 0,-1 4 0 0,1 4 0 0,-3-1 0 16,1 3 0-16,-3 5-160 16,2 0-384-16,-4 2-80 0,3 0-16 0,-3 2-12080 15,-2 7-2416-15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0:56:54.2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23591 3789 6447 0,'-2'-5'576'0,"2"3"-576"0,2-2 0 0,1 4 0 0,-3-2 704 0,0 0 16 0,2 0 16 0,0-3 0 0,0-3 864 0,0 4 160 16,2-7 32-16,3 5 16 0,1 1-64 15,3-5-16-15,0 3 0 0,1 1 0 16,1 2-512-16,4-7-96 0,-2 5-32 0,4 1 0 0,3-1-320 0,-1 2-80 16,2 4-16-16,5-7 0 0,2 3-400 0,4 2-80 15,4-2 0-15,3-1-16 0,8 1-176 0,2-4 0 16,6 3 0-16,3-3 0 0,0 6 0 0,1-5 0 0,1 3 0 16,4 2 0-16,2 2 0 0,3 0 0 15,-1 0 0-15,2 2 0 0,5-2 0 0,0 4 0 0,4-4 128 0,-1 0-128 16,4 3 0-16,1 1 0 0,4-4 0 0,7 0 128 15,6 0 176-15,7-7 16 0,4-3 16 0,6 1 0 16,2-4 176-16,3 3 16 0,6-3 16 0,4 0 0 16,5 0 224-16,10-4 32 0,6 3 16 0,3-1 0 15,-7 2-528-15,7 0-96 0,-1 2-32 0,-1-1 0 16,-9 3 160-16,4 1 48 16,7-3 0-16,1 5 0 0,-1-1-112 0,-5 1 0 0,1-3-16 0,-7 1 0 15,-5-1 80-15,3 3 0 0,11-5 16 0,-3-4 0 0,-6-2-144 0,-4 0-48 16,-3 0 0-16,-8-2 0 15,-4 2 32-15,-9 0 0 0,-10 0 0 0,-11-2 0 16,-13 2-176-16,-8-2 0 0,-5 4 0 0,-10-2 128 16,-11 2-128-16,-4 2 0 0,-4 2 0 0,-9-3 128 15,-5 3-128-15,-7 0 0 0,-7 1 0 0,-3 1 0 16,-3 1-224-16,-3 1 32 0,-4 3 0 0,1 0 0 16,-3 2-512-16,-3 2-80 0,1 0-32 0,-4 0 0 15,0 0-864-15,-3 4-176 0,1 2-48 0,8-6-7840 16,0 0-1584-16</inkml:trace>
  <inkml:trace contextRef="#ctx0" brushRef="#br0" timeOffset="46959.57">3653 13878 2751 0,'-13'0'256'0,"5"-5"-256"0,-1 3 0 0,3 0 0 0,4 0 656 0,0-2 96 0,-3 1 16 0,1-1 0 0,-2-6 816 0,-5 3 160 0,2-3 48 0,3-1 0 16,2 0-144-16,0 3-32 0,1 1 0 0,-1 5 0 15,4-2 128-15,2 2 32 0,0 0 0 0,1 2 0 16,-1 2-240-16,0-2-64 16,2 6 0-16,0-6 0 0,-4 0-48 0,0 0-16 0,0 0 0 15,0 0 0-15,43 17-560 0,-32-12-112 0,1-3-32 0,1 2 0 16,2-2-256-16,2 2-48 15,2 1-16-15,3-1 0 0,-1 2-256 0,0 1-128 16,0-1 128-16,3 0-128 0,1 3 0 0,-1-5 0 0,4 5 0 0,1-5 0 16,3 0 0-16,2-2 0 0,0 3 0 0,1-3 0 15,1 0 0-15,-2 0 0 0,2-2 0 0,-4 0 0 16,2 0 0-16,-2 4 0 0,0 0 0 0,0 5 0 16,-2-1 0-16,2 3 0 0,2-5 0 0,0 1 0 15,2-1 496-15,-4-1 16 0,4-1 0 0,-2-4 0 16,5-7-384-16,-5 3-128 0,4 0 0 0,-6 0 0 15,2 1 0-15,0-3 0 0,2 6 0 0,-2-4 0 0,3 8 0 16,-3-4 0-16,0 6 0 0,2 1 0 0,-2-1 0 0,2 3 0 16,1 1 0-16,-1-5 0 0,-2 7 0 0,2-5 0 15,0 1 0-15,0-1 0 0,3-5 0 0,1-2 0 16,1-2 0-16,-3-5 0 0,3 3 224 0,1-7 48 16,-1 1 16-16,-1-3 0 0,1 5-96 0,1 1 0 15,-1-4-16-15,-1 5 0 0,-2 6-176 0,1-6 0 16,-3 1 144-16,-2 5-144 0,2-4 0 0,-6 2 128 15,2 2-128-15,-4 0 0 0,-3 2 0 0,-3 2 0 16,-1 7 0-16,-2-5 0 0,-4-6 0 0,0 5 0 16,-2 1 0-16,-1-6 0 0,-3 4 160 0,-1-1 64 15,-1 1 16-15,-1-4 0 0,1 0-240 0,-3 0 0 16,-2 0 0-16,-2 0 0 16,-2 0-528-16,2 0-48 0,-2-4-16 0,-3 4-18000 0</inkml:trace>
  <inkml:trace contextRef="#ctx0" brushRef="#br0" timeOffset="59889.57">2381 12364 3679 0,'-2'-4'320'0,"0"-1"-320"0,0 1 0 0,0 4 0 0,0-2 1408 0,-2-2 224 0,-5 2 32 0,-4-5 16 16,-6 3 800-16,0-5 144 0,0 7 48 0,0 2 0 15,1-4-1328-15,1 4-256 16,3 0-48-16,-1 4-16 0,0-4-800 0,0 2-224 0,0 3 0 0,0-1 0 16,0 0 0-16,0 3 0 0,-2-1 128 0,0 5-128 15,2-1 208-15,-4 1 16 0,0-5 0 0,-2 3 0 16,-3-3 640-16,1 1 128 0,1-3 32 0,1 2 0 16,0 1-800-16,2 1-224 0,-1 5 0 0,1-2 128 15,2-1 272-15,0 1 64 0,2 2 16 0,3 1 0 16,1-3-144-16,2 0-16 0,1-1-16 0,4-3 0 0,-5-1-96 0,5 3-16 15,0-3 0-15,-1 0 0 0,3 3 80 16,-2-3 16-16,2 5 0 0,0 2 0 0,-3 4-64 0,3 2-16 16,0-2 0-16,2 0 0 15,0 4-16-15,2 1-16 0,-2-5 0 0,4 4 0 0,1-4-48 0,1 4 0 16,1-4 0-16,1 0 0 16,1-2 224-16,-1-2 32 0,5-2 16 0,2-1 0 0,0 1-16 0,2-3 0 15,2 1 0-15,0 2 0 0,-2-1-208 0,4-1-48 0,1 4-128 0,-1 1 192 16,2-1-192-1,1 4 0-15,-1 2 0 0,1-2 0 0,-1 0 160 0,3 1-16 16,1-4 0-16,-3-1 0 0,1-2 0 0,1-1 0 16,2-1 0-16,-3-3 0 0,3 5-144 0,0-5 0 15,-1 9 0-15,1-8 0 0,2-1 0 0,-3-2 0 16,1 1 0-16,2-5 0 0,-2 0 0 0,1-3 0 16,-1 1 0-16,0 2 0 0,-3 0 0 0,3 5 0 0,-2 1 128 0,1 5-128 15,1-1 0-15,0 1 0 0,-1 6 0 0,1-4 0 16,-2 2 0-16,3 2 0 0,-3 0 0 0,0 0 0 15,-1 2-160-15,3-6-16 0,2-3 0 0,-1-3 0 16,6-3 304-16,-3-4 48 0,4 0 16 0,-2-2 0 16,0 0-192-16,-2 0 0 0,2-5 0 0,-4-1 0 15,2 1 0-15,-2 1 160 0,-1 2-160 0,-1-1 160 16,0 3-160-16,-3 2 160 0,1 2-160 16,-1 3 160-16,-1 1-160 0,-3 3 0 0,3-3 0 0,-1 0 0 15,0 1 0-15,3-3 0 0,2-4 0 0,-3-4 0 0,1 2 0 0,1-9 0 16,1 0-192-16,-2-1 192 15,1-3 0-15,-1 0 0 0,0 2 0 0,-1-2 0 16,3 2 0-16,-5 3 192 0,3-1 0 0,-1 0 0 16,1 3-192-16,-3-1 0 0,1 3 144 0,1 2-144 15,1 4 128-15,-1-5-128 0,3 3 160 0,-2 2-160 16,-1 0 128-16,3-4-128 0,-3 4 0 0,1-6 0 0,-3 1 0 0,1 5 0 16,-1-6 0-16,1 2 0 0,-3 4 0 0,2-5 0 15,-1 5 0-15,-1 5 0 0,5-5 0 0,-3 0 0 16,3 2 0-16,-1 0-160 0,-1 0 160 0,1-2 0 15,-1-2 0-15,-1 0 0 0,3-5 0 0,-3 1 0 16,0 0 0-16,1-5 0 0,-5 3 240 0,0-3 16 16,3-2 16-16,-5-2 0 0,-3 2-272 0,1-1 0 15,-2-4 128-15,0 4-128 0,0-3 0 0,2-3 0 16,-3 1 128-16,1 0-128 0,0-2 128 0,-2 2-128 16,-3-3 192-16,1 3-192 0,-3 0 128 0,-2 0-128 15,1 0 0-15,-3-3 0 0,0-1 0 0,-2 0 0 0,0 1 128 16,-2 1-128-16,-3-5 176 0,-1 3-32 15,-2-3 0-15,-3 3 0 0,-2 4-144 0,-2 2 0 16,0 0 0-16,-4 0 128 0,-4 0-128 0,-3-2 0 0,-2-1 0 0,-1-1 0 16,-1 0 0-16,0 0 0 0,-2 4 0 0,-2-5 0 15,6 7 0-15,-4-2 0 0,-4 5 0 0,0-8 0 16,0 8 0-16,-3-3 0 0,-1 2 0 0,-3 2 0 16,5-4-160-16,-3 5 160 0,-3-1-208 0,-3 3 80 15,0 3 128-15,-4-3 256 0,0 6-64 0,-2-3-16 16,4 3-32-16,0-4 0 0,-3 2 0 0,3-3 0 15,7 3-144-15,-3 0 0 0,0-3 0 0,-1-1 0 16,3-1 0-16,0-6 0 0,-6 3 0 0,2 1-176 0,3 0 176 0,-3 3 0 16,-4 6 0-16,-2 2-128 15,-3 2 128-15,1 6 0 0,-3 5 0 0,1 4 0 0,1 2 0 0,-1 5 0 16,4 1 0-16,-1-6 0 16,5 1 128-16,5-8-128 0,1-3 128 0,5-3-128 0,4-4 0 0,4-2 0 15,2 0 0-15,3-2-128 0,3-2 128 0,1 2 0 0,0 0 0 0,1 0 0 31,3 2-384-31,0 2-64 0,2 6 0 0,3 3-18016 16</inkml:trace>
  <inkml:trace contextRef="#ctx0" brushRef="#br0" timeOffset="63939.66">16784 14874 2751 0,'-2'-11'256'0,"2"7"-256"0,0 2 0 0,0-2 0 0,-2 4 128 0,2 0 0 0,0 4-128 0,-2-4 192 0,-3 2 672 0,1 4 128 16,0 3 32-16,4-9 0 0,0 0 608 0,0 0 128 0,-21 32 32 16,16-30 0-16,3 2 192 0,0-8 64 0,4 4 0 0,-2-2 0 15,2-3-416-15,3-1-80 0,-1 2-16 0,0 0 0 16,3 1-320-16,-1-3-80 0,2 2-16 0,-1 4 0 15,3-4-256-15,3 4-48 0,0 0-16 0,0 0 0 16,4 4-256-16,0-2-48 0,4 2-16 0,1 3 0 16,-1 1-272-16,2-4-48 0,3 3-16 0,-1-5 0 15,3 2 112-15,0-4 0 0,2 0 16 0,-1-6 0 16,3 1 48-16,0-1 16 0,2 0 0 0,-4-3 0 16,0 3-16-16,0 2-16 0,0-3 0 0,-1 7 0 15,1-4-304-15,0 2 0 0,2 4 0 0,0-2 0 0,0 4 0 0,-2-4 0 16,2 2 0-16,-2 3 0 0,4-1 128 0,-2 0 0 15,0 2 16-15,-3 1 0 16,3-1-16-16,0 3 0 0,-2-3 0 0,2-2 0 16,-2 3 0-16,2-7 0 0,-2-4 0 0,-1-3 0 0,3 1 0 0,-2-5 0 15,2-4 0-15,-2 5 0 0,-2 3 0 0,-3-3 0 16,3 3 0-16,-3 1 0 0,1 4-128 0,0 0 0 16,-1-3 0-16,3 5 0 0,-3 5 0 0,3-5 0 15,2 2 0-15,-2 2 0 0,4 2 0 0,-3 3 0 16,1-3 0-16,0 1-176 0,-2-1 176 0,-3-2 0 0,3 0 0 0,2-1 0 15,2 1 192-15,-3 0-48 16,3-2 0-16,0 0 0 0,-2 0-144 0,2 3 160 0,0-5-160 0,2 0 160 16,2-5-160-16,-4 3 0 15,2 2 0-15,-2-2 0 0,-2 2 128 0,-2 0-128 0,2 2 0 0,-3-2 128 16,3 2 0-16,-2 3 0 16,-3-5 0-16,-1 0 0 0,-1 6 0 0,-1-4 0 0,-1 3 0 0,-2-1 0 15,-2 0-128-15,0 2 0 0,2-1 0 0,-4-3 0 16,2 2 128-16,-4-4 0 0,-2 0 0 0,-3-4 0 15,1 2-128-15,-1 0 0 0,-3-1 0 0,-1-1 0 16,-2 0 0-16,-2 2 0 0,0 2 0 0,0 0 0 16,-2-4 0-16,0 4-176 0,-5 0 48 0,3 4 0 31,-2-4-416-31,6 0-80 0,0 0-16 0,0 0-11648 0,-30 21-2352 0</inkml:trace>
  <inkml:trace contextRef="#ctx0" brushRef="#br0" timeOffset="79032.14">21157 15002 1839 0,'-7'-9'160'0,"3"3"-160"0,2 1 0 0,2 1 0 0,0 2 560 0,-2-2 80 0,2 4 0 0,-2-9 16 0,-2 1-656 0,-1-7-192 0,1 0-16 0,0 2 0 0,0-4-112 0,-1 6-32 15,3 1 0-15,-2-1 0 0,0 5 1056 0,-1-3 224 16,1 7 32-16,-2 4 16 0,1 0 1312 0,-1 5 256 16,-2 1 48-16,-1 1 16 0,1 1-976 0,1-3-192 15,3-1-32-15,0 3-16 0,4-7-304 0,2 2-48 0,4-2-16 16,1 0 0-16,5 1 208 0,3-3 48 0,2 0 0 0,0 0 0 15,0 0-288-15,0 4-48 0,0-4-16 0,0 2 0 16,3 0-656-16,-1 4-128 0,2-3-16 0,5 1-128 16,1 0 0-16,5 0 0 0,7-2 0 15,1 3 0-15,3-5 192 0,6 6-32 0,2-6 0 0,4-4 0 16,-2 2 352-16,3-3 64 16,-1-1 0-16,3-2 16 0,-1-1-144 0,1 1-48 15,-3 1 0-15,5-4 0 0,-3 1-240 0,3 3-160 16,2-3 192-16,2-1-192 0,6 5 0 0,-2-5 0 0,2 1 0 15,1-1 0-15,1 0 192 0,5-2 0 0,4 3-16 0,0 1 0 16,2-1-176-16,-2 3 192 0,-3-3-192 0,-1 5 192 16,-9 3-192-16,-4-4 0 0,-2 6 0 0,-5-2 0 15,-3 2 0-15,-3 0 0 0,-2 0 0 0,-2-2 0 16,2 2 0-16,2 0 0 0,4 0 0 0,5-7 0 16,-1 3 160-16,3-7 0 0,0 1 0 0,-5-1 0 15,-3 5-160-15,-8-5 0 0,-5 0 144 0,-7 1-144 0,-6 3 0 16,-7 1 0-16,-4 2 0 0,-6 4 0 0,-5-5 0 0,-2 10 0 15,-2-5 0-15,-4 2 0 0,-2 6-192 0,-4-3-48 16,-3 3-16-16,-2 3-10896 16,3-1-2192-16</inkml:trace>
  <inkml:trace contextRef="#ctx0" brushRef="#br0" timeOffset="88929.25">22088 2100 17503 0,'2'22'1552'0,"0"-5"-1232"0,0-2-320 0,0-5 0 0,5-1 528 0,-3 6 48 0,2 6 16 0,5 17 0 0,6 11 1760 0,4 11 336 15,3 6 80-15,1-4 16 16,1-3-1488-16,-1-10-288 0,-3-2-64 0,-1-15-16 0,-4-4-80 0,-2-16-16 16,-2-1 0-16,-3-7 0 15,-1-2 208-15,-3-8 48 0,-2 0 0 0,-1-9 0 0,-3 2-656 0,-5-8-128 16,1-1-32-16,-7-5 0 16,-3-5-272-16,-4-2 0 0,-3-2 128 0,-4 2-128 0,-5-5 0 0,-4-3 0 15,-7 1 0-15,7 7 0 0,4 6 0 0,-4-1 0 0,-10-8 0 0,-8 3 0 16,1 2 0-16,4 5 0 15,5 6 0-15,8 6 0 0,8 6 0 0,7 5 0 0,8 4 0 0,7 2 0 16,6 6 0-16,9-1 128 16,6 8 0-16,4-7-128 0,9 5 240 0,8-4-64 0,11 1-16 15,13-6 0-15,11-4-160 0,5-4 0 16,12-4 0-16,4-7 0 0,-5-2 144 0,-6-5-144 16,-6 1 160-16,-13 4-160 0,-7-4 0 0,-6 4 0 0,-8 0 0 0,-7 4 0 15,-8 5 0-15,-11 1 0 0,-4 5 0 0,-13 4 0 16,-7 7 0-16,-10 8 0 0,-11 8 0 0,-8 7 0 15,-4 6-288-15,-9 5 48 0,-13 12 16 0,-6 5 0 16,-7 6 64-16,1-4 16 0,-1 6 0 0,3-2 0 16,-1 4 144-16,5-8 0 0,9-5 0 0,8-10 0 15,8-11 176-15,11-8 16 0,6-11 0 0,9-6 0 16,9-7 32-16,6-10 16 16,6-5 0-16,9-8 0 0,6-9-112 0,9-12 0 0,12-18-128 0,5-10 192 15,2 0-192-15,4-13 0 0,6-13 128 0,-1-4-128 0,-12 7 0 0,-12 8 0 16,-12 10 0-16,-10 14 0 15,-6 12 0-15,-6 9 0 0,-4 4 0 0,-5 6 0 0,-4 2 0 0,0 7 0 16,-4 4-160-16,0 0 160 16,-2 5-608-16,0 8-32 0,1 2-16 0,-1 6-17584 15</inkml:trace>
  <inkml:trace contextRef="#ctx0" brushRef="#br0" timeOffset="31401.12">22439 13692 3679 0,'9'-8'320'0,"-1"-1"-320"0,-1 5 0 0,-5-2 0 0,0 1 1152 15,0-1 176-15,6-9 16 0,3-6 16 0,4-9 528 0,-4-2 96 16,-3 0 32-16,-4 4 0 0,-4-4 384 0,-4 5 80 15,-2 1 16-15,-3 3 0 0,1 2-640 0,-1-1-112 0,-1 5-16 0,-3-4-16 16,-2 4-992-16,0-2-192 16,-2 0-32-16,-2-1-16 0,-5 3-288 0,-1 0-64 15,-5 0-128-15,-2 2 192 0,-6 3 32 0,-3 3 0 16,-4 3 0-16,-4 4 0 0,0 8 80 0,-2 5 16 16,-4 6 0-16,-3 6 0 0,-1 5-48 0,1 2 0 0,3 2 0 0,-3 2 0 15,1 2-272-15,-1 2 160 0,3 0-160 0,2-1 128 16,0 3-128-16,4-2 0 0,2 1 0 0,2-1 0 15,2 5 224-15,-1 6 16 0,-5 6 0 0,0 5 0 16,0 6 112-16,4-5 32 0,2 7 0 0,3-2 0 16,6-4-80-16,0 0-16 0,4 4 0 15,2-7 0-15,5-1-288 0,2-1 128 0,6-3-128 0,2 3 0 16,4 7 0-16,5-4 0 0,4-1 0 0,4 3 0 0,5 2 0 0,4-5 0 16,6 1 0-16,0-7 0 15,4 0 0-15,1-6 0 0,6 2 0 0,2 0 0 0,8-4 0 0,9 2 0 16,2-9 0-16,9-6 0 15,4 2 0-15,14-8 0 0,16-1 0 0,13-1-144 0,10-5 144 0,2-4 0 16,0-5 0-16,1-5-128 16,-1-3 128-16,7-7-192 0,8-1 192 0,-2-5-192 15,-4 5 192-15,-5-7-192 0,-1 0 192 0,-1-4-192 16,0-2-144-16,1-6-48 0,3-3 0 0,-5-4 0 0,-12-4 144 0,-1-4 32 16,-1 1 0-16,3-10 0 0,0 2 208 0,1 3 0 0,1-1 144 15,-9-4-144-15,1-4 144 0,-10 2-144 16,-7-3 128-16,-10-1-128 0,-8 2 0 0,-4-7 0 0,-4-4 128 0,-13 3-128 15,-9 1 0-15,-8-4 0 16,-7-4 0-16,-10-6 0 0,-6-3 0 0,-12-6 0 0,-8-4 0 0,-10 1 0 16,-2 12 144-16,-12-5 0 0,-14-8 0 0,-13-3 0 15,-10 3-16-15,-9 8 0 0,-13 3 0 0,-9 12 0 16,-5 11-128-16,-12 6 160 0,-1 6-160 0,-3 9 160 16,7 9 128-16,-3 2 32 0,-1 6 0 15,4 6 0-15,4 5-80 0,8 4-16 16,7 4 0-16,4 3 0 0,9-3-224 0,4 5 0 0,10-1 0 15,9-4 0-15,9-2-560 0,8-4-96 16,11-6-32-16,8-3-16528 0</inkml:trace>
  <inkml:trace contextRef="#ctx0" brushRef="#br0" timeOffset="37103.74">995 13590 6447 0,'-4'0'576'0,"1"0"-576"0,1 0 0 15,2 0 0-15,-2 0 512 0,0 0 0 0,0-2 0 0,-2 0 0 0,-1-5 1072 0,1-3 208 0,4-3 32 0,2-6 16 16,5 0-304-16,1-3-48 0,7-7-16 0,2-1 0 15,2-6-48-15,7-3-16 0,4 1 0 0,-1 0 0 16,6-1-480-16,-1 1-96 0,2 0-32 0,0-1 0 16,0 7-224-16,-2 3-64 0,0 5 0 0,-4 3 0 0,-2 2-352 0,-5 4-160 15,1 2 128-15,-5 2-128 16,-2 1 0-16,-4 1 0 0,-3 3 0 0,-1 0 0 0,-3-3 0 0,-1 3 0 16,-3 3 0-16,0-5 0 15,-4-1 0-15,0 5 0 0,-5-4 0 0,1 1 0 0,-5 5-160 0,-2-4 160 16,-2 4 0-16,-2 0-144 31,0 2-464-31,-2 0-96 0,0 0 0 0,-4 0-16 0,-3 2 208 16,1 0 64-16,-1 4 0 0,0-4 0 0,7 3 448 0,0-1 0 0,2 2 0 0,0-2 0 15,4 3 0-15,5-5 160 0,3 0 0 0,3-2 0 16,4 0-160-16,5-4 192 0,3 0-192 0,5-3 192 0,7-3 464 16,1-3 112-16,3 2 0 0,3-2 16 0,8 1-288 0,5-5-64 15,-1 2-16-15,-1 4 0 0,-4 5-192 0,-1 1-32 16,-1 3-16-16,-2 4 0 0,-5 3-176 0,-5 1 0 15,-3 3 0-15,-7 1 128 0,-1 3-128 0,-4 2 0 16,-3 2 0-16,-2 4 0 0,-4 7 176 0,-2 0-48 0,-5 3-128 0,-2-1 192 16,-4 6 16-16,1-1 0 0,-1 1 0 0,-2-4 0 15,4-3-80-15,2-3 0 0,5-11-128 0,4-2 192 16,6-3-192-16,2-8 0 0,7-2 128 0,2-2-128 31,6-4-896-31,5 2-208 0</inkml:trace>
  <inkml:trace contextRef="#ctx0" brushRef="#br0" timeOffset="57930.8">18814 13643 3679 0,'0'-6'320'0,"0"2"-320"0,2 4 0 0,-2-7 0 0,-2 7 304 0,2-2-16 0,-2-4 0 0,0-1 0 16,0-8 160-16,-3 3 48 16,3 1 0-16,-2-6 0 0,2 6 288 0,-2 1 64 0,-1-1 16 0,-1-6 0 15,-1 6 160-15,1 1 16 0,-2-1 16 0,-1 0 0 16,1-1-224-16,-3-1-64 0,0 2 0 0,-2-1 0 16,1-1-512-16,-3-2-96 0,0 4-32 0,-2-4 0 15,-2 3 128-15,-3 1 32 0,-1 0 0 0,2 1 0 16,-3 3 304-16,-6-1 64 0,-2 1 16 0,-4 3 0 15,0 2 80-15,-2 4 16 0,-7 0 0 0,0 5 0 16,-4-5-480-16,-2 6-96 0,0-1 0 0,-4 3-16 16,-3-3-176-16,1 3 0 0,1 1 0 0,-3 2 128 0,-1 2-384 0,-4 2-96 15,0 2-16-15,-2 2 0 16,-2 5-160-16,-2-1-48 0,1 3 0 0,1 0 0 0,-4 1 240 0,-1 5 32 16,7-6 16-16,0 4 0 15,0 0 480-15,-2 2 80 0,0 2 32 0,2 3 0 0,2-1 272 0,0 2 64 16,7 3 16-16,1-1 0 15,5 3-32-15,9 2-16 0,8 4 0 0,6-4 0 16,4-2-416-16,7-5-64 0,7 1-128 0,-1 3 176 16,7 5-176-16,0 2 0 0,4-2 0 0,4 4-176 15,7 7 176-15,6 6 0 0,4 2-144 0,13 5 144 0,6 1 0 0,7-4 0 0,4-2 0 0,3-4 0 16,1-4 0 0,7 0 0-16,6-5 0 0,2 5 0 0,9-7 128 0,6-2-128 15,11 2 0-15,6-4 128 0,13-4 448 0,7-3 64 16,3-3 32-16,5-7 0 0,5-9 48 0,5-4 16 0,5-6 0 15,2-7 0-15,-2-1-80 0,2-12-16 16,0 3 0-16,0-13 0 0,-5 0-128 0,-10-9-48 16,-12-1 0-16,-10-12 0 0,-7 1-336 0,5-20-128 0,5-8 0 0,-6-4 144 15,-5 0 112-15,-10-5 0 0,-9 1 16 0,-11-3 0 16,-4 1 272-16,-12-5 48 16,-10-2 16-16,-12 2 0 0,-10 4-192 0,-9-4-32 15,-13-6-16-15,-13-5 0 0,-12 1-368 0,-15 2 0 0,-18 3 0 0,-12 3 128 16,-7 2-128-16,-10-4-192 0,-11 7 64 15,9 7 0-15,17 12 128 0,-13-1-192 0,-13-2 192 0,-4 9-192 32,4 8-176-32,0 13-32 0,2 11-16 0,-2 6 0 0,-1 9-1472 15,-6 4-288-15,3 4-64 0,2 13-11776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6:19.7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9525 9811 9215 0,'-2'-2'816'0,"0"0"-656"0,0-2-160 0,4 2 0 0,-4 0 1344 0,2-5 224 0,-2-1 48 0,0-7 16 0,-1-7 608 0,6-9 112 16,3 1 16-16,5-2 16 0,4-4-464 0,4 2-112 15,2-3-16-15,5 3 0 0,3 0-592 0,-1 4-128 16,0 7-32-16,2 0 0 0,4 1-608 16,0 1-128-16,6 2-32 0,-1 6 0 0,-1 2-32 0,-4 7-16 0,0 8 0 0,-4 3 0 15,-5 8-224-15,-3 2 128 16,-3 8-128-16,-8 3 0 0,-5 10 128 0,-6 1-128 0,-6 5 0 16,-7 10 0-16,-6 1 0 0,-5 4 128 0,-8 3-128 0,0-4 0 15,2-7 0-15,3-4 144 0,1-9-144 0,1 0 128 16,-1-4-128-16,5-2 160 0,4-6-160 0,4-5 160 15,4-4-160-15,1-4 0 0,4-2 0 0,-1-3 0 16,5-2 0-16,0-3 0 0,5-3 0 0,3-3 0 16,3 3 176-16,-1-6-48 0,3 2-128 0,2 0 192 15,-4 1-16-15,2 1-16 0,2 0 0 0,2 2 0 16,-3 0-160-16,1 0 0 0,2 0 0 0,3 2 0 16,1 3-704-16,0-1-240 0,0-4-32 15,3 2-14752-15</inkml:trace>
  <inkml:trace contextRef="#ctx0" brushRef="#br0" timeOffset="1">10590 9758 2751 0,'-13'17'256'0,"7"-6"-256"0,0 2 0 0,1-5 0 0,3-4 1232 0,2 3 208 0,0-5 32 0,2 6 16 0,3 3 1280 0,1-2 256 0,5-1 48 0,4-8 16 15,2 0-1552-15,2-11-304 0,2-1-64 0,-2-3-16 16,-2-4-528-16,-6 2-112 0,0 4-32 0,-5-2 0 16,-4 4 128-16,-4 5 32 0,-4-1 0 0,-5 7 0 15,-4 0 480-15,-4 5 96 0,-5 3 32 0,-1 3 0 16,-1 4 288-16,1-5 48 0,3 7 16 0,3-6 0 15,7 0-688-15,5-1-128 0,3-8-16 0,6 1-16 16,7-1-752-16,5-4-256 16</inkml:trace>
  <inkml:trace contextRef="#ctx0" brushRef="#br0" timeOffset="2">11167 9390 2751 0,'-17'0'256'0,"9"0"-256"0,-3 2 0 0,3 0 0 0,1-2 800 0,3 4 112 0,-2-4 32 0,-5 5 0 0,-4 1 592 0,-6 0 128 15,0 1 32-15,-3 1 0 0,7-1 352 0,6-7 64 16,5 0 0-16,6-7 16 0,4-1-464 0,7-3-80 15,6-2-32-15,2-6 0 0,5 6-656 0,1-4-144 16,3 0-32-16,2 2 0 16,2 1-48-16,0 1-16 0,-5 2 0 0,1 0 0 0,4 5 48 0,-2-5 0 15,4 1 0-15,-2 1 0 0,-2 7-240 0,-1-2-32 0,-3 8-16 0,-5 3 0 16,-4 3-416-16,-4 5 0 16,-4-4 0-16,-5 10 0 0,-2 9 0 0,-8 12 0 15,-5 12 0-15,-10 7 0 0,-3 7 0 0,-8 5 0 16,-2 6 0-16,-2-7 0 0,0-4 288 0,2-4 80 0,4-9 16 0,0-1 0 15,7-12 128-15,3-6 48 16,10-6 0-16,5-6 0 0,8-7-80 0,5-7-16 16,5-3 0-16,6-5 0 0,2-2-272 0,5-5-48 0,4-1-16 0,2-9 0 15,0 2-128-15,2-1-144 16,2-1 144-16,0-2-208 16,0 4-544-16,-4-2-96 0,-2 4-32 0,-4 1 0 15,1 3-1024-15,-1-6-208 0,-3 3-32 0,1-1-11856 0</inkml:trace>
  <inkml:trace contextRef="#ctx0" brushRef="#br0" timeOffset="3">11794 9230 9215 0,'0'0'816'16,"0"0"-656"-16,4 0-160 0,-2 4 0 16,2 3 1088-16,1-1 176 0,1 5 32 0,2 6 16 15,7 11 1824-15,5 8 384 0,1 8 64 0,0 5 0 0,0 5-1104 16,-1-1-240-16,-3 6-32 0,0 5-16 0,-7 0-928 0,-1 0-192 15,-5-4-48-15,0-5 0 0,-4 5-672 0,0-16-144 16,0 1-16-16,-2-9-16 0,0-8-176 0,0-7-224 16,0-6 48-16,-2-6 16 15,1-5-1120-15,1-6-240 0,0-3-32 0,0-12-16 16,0 3-432-16,2-10-96 0,2-6-16 0,2-4 0 16,1-8-256-16,5-3-48 0,3-2-16 0,4 0 0 15,4-4 512-15,3 2 112 0,-3 9 16 0,-2 1 0 16,3 8 688-16,-1-4 144 0,0 8 16 0,0 1 16 0,-3 9 768 0,-4 2 160 15,1 3 0-15,-2 1 0 0,-4 4 1920 0,-1 3 352 0,-1-2 64 0,-3 4 16 16,0 0 80-16,-4 2 32 16,0 0 0-16,-6 4 0 0,-3 2-240 0,-4 5-48 0,-4 2-16 15,-2 4 0-15,-2 2-560 0,-3 2-128 0,-1 3 0 0,1-1-16 16,3 5-672-16,2-5-128 0,4 0-16 0,7 1-16 16,5 1-320-16,6-8-64 0,7 3-16 0,3-8 0 15,8 1-96-15,5-4 0 0,4 1-128 0,2-8 192 16,-3 7-192-16,3-7 176 0,-2 2-176 0,2 1 160 15,-2 1-160-15,0-2-176 0,-3 3 48 0,-1-7 0 32,-3 0-816-32,-3 0-144 0,1 0-48 0,-2-7 0 0,-2 3-1184 0,-4-4-240 0</inkml:trace>
  <inkml:trace contextRef="#ctx0" brushRef="#br0" timeOffset="4">12820 8924 16063 0,'17'-26'352'0,"-6"9"80"0,0 2 16 0,-3 4 0 0,-1 7-448 0,-5 2 0 16,-2 2 0-16,4-6 0 0,0 4 3488 0,0-1 608 0,-4 3 128 0,-4 7 32 0,-4 8-2464 0,-3 0-480 0,-4 8-96 0,-2 0-32 0,0 3-544 0,0-3-96 15,2 5-32-15,2-2 0 0,5-5-64 0,1 2-32 16,3 3 0-16,2-3 0 0,6 3-240 0,1-5-48 0,-1-4-128 0,6 4 192 15,1-4-192-15,4-4 0 16,4-2 0-16,0-3 0 0,-2-3 0 0,5-5 0 0,3-5 0 0,-3-1 0 16,-3 2 0-16,0-3 0 0,2-1 0 0,-2 1 0 15,0-3 0-15,1 3-128 0,-5-3-16 0,-1 1 0 32,-1 3-1520-32,-2 0-320 0,0-1-48 0,3 3-16 0</inkml:trace>
  <inkml:trace contextRef="#ctx0" brushRef="#br0" timeOffset="5">13866 9475 15663 0,'2'-6'1392'0,"0"3"-1120"0,3 1-272 0,-3 2 0 0,-2 0 1232 0,2-4 192 0,4 0 48 0,5-3 0 15,2-3 944-15,4-1 192 0,2-2 32 0,2 1 16 16,0-3-1248-16,3 4-240 0,4-6-48 0,-1-2-16 16,-3 2-592-16,1 4-128 0,1-2-32 0,-3 4 0 15,1 1-736-15,-7 6-160 0,-2 4-32 0,-5 4-14736 16</inkml:trace>
  <inkml:trace contextRef="#ctx0" brushRef="#br0" timeOffset="6">13858 9852 11967 0,'-7'0'1072'0,"5"0"-864"0,2 0-208 0,2-2 0 16,2 2 2512-16,1-2 464 0,3-1 96 0,7-7 0 15,9-3-256-15,12-8-48 0,8-5-16 0,1 1 0 16,-2 1-832-16,-5 7-192 0,-2 2-16 0,-4 5-16 16,-2 1-1696-16,-2 5-384 0,0-5-48 0,1 7-16496 15</inkml:trace>
  <inkml:trace contextRef="#ctx0" brushRef="#br0" timeOffset="7">12550 9024 1839 0,'-2'-5'160'0,"0"3"-160"0,-1 2 0 0,1-4 0 0,2 2 944 0,-2 2 144 0,0 0 48 0,0-2 0 0,0 0 448 0,-5 2 80 0,3-5 32 0,0 3 0 0,2 0-48 0,0 0-16 0,2-2 0 0,2-1 0 15,4-1-80-15,3 0-16 16,3-7 0-16,3 0 0 0,7-4-144 0,3-2-48 0,3-4 0 0,2-1 0 16,-1 1-320-16,1 1-80 0,0 3-16 0,-4 6 0 15,-5 5-432-15,-2 4-96 0,-2 6-16 0,-4 2 0 16,-5 7-384-16,-3 1-256 0,-5 8 48 0,-5-1 0 31,1 2-1168-31,-4 0-224 0,-1 5-64 0,-1-3-11008 0</inkml:trace>
  <inkml:trace contextRef="#ctx0" brushRef="#br0" timeOffset="8">15042 9254 9215 0,'6'-9'816'0,"-2"5"-656"0,1 0-160 0,-3 1 0 0,-2 3 1200 0,2-2 208 0,2 0 32 0,3-6 16 0,3 1 656 0,-3 1 128 15,-1 6 16-15,-6 4 16 16,-2 2-384-16,-4 9-80 0,-5 2-16 0,-4 7 0 0,2-3-624 0,-6 7-128 16,-7 4-16-16,-3 10-16 15,-3-1-592-15,-2 6-112 0,0-5-32 0,2-1 0 0,8-7-272 0,7-5 0 16,4-9 0-16,5-8 0 15,8-1-160-15,2-5 16 0,4-3 0 0,7-3 0 32,4-3-368-32,9-5-64 0,1-1 0 0,5-1-16 0,2 1 592 0,5-4 0 0,3 5 0 0,1-1 0 0,-3 5 0 15,1 0 0-15,-3 2 0 0,-2 0 0 16,1 0-320-16,-5 2-128 0,-5-3-48 0,-1-1 0 16,-3 0-736-16,1-2-160 0,-5-3-16 0,0 0-10240 15</inkml:trace>
  <inkml:trace contextRef="#ctx0" brushRef="#br0" timeOffset="9">15363 9164 11055 0,'-4'0'976'0,"2"0"-784"0,0 0-192 0,2 0 0 15,2 0 352-15,-2 2 32 0,2 3 0 0,-2 5 0 16,7 3 1856-16,-1 6 384 0,7 9 80 0,0-1 16 16,1 8-768-16,1 3-160 0,2 2-16 0,0 5-16 15,0 4-624-15,0 2-128 0,-2 7-32 0,2 1 0 16,-4-1-720-16,2-1-256 15,-2-8 144-15,-2-8-144 16,-1-10-368-16,1-5-144 0,0-9-48 0,-3-2 0 16,1-9-1440-16,-1-4-304 0</inkml:trace>
  <inkml:trace contextRef="#ctx0" brushRef="#br0" timeOffset="10">15766 9077 10127 0,'2'-2'448'0,"-2"2"96"0,2 2-544 15,3 4 0-15,-3-2 0 0,0 3 0 16,2 4 2352-16,2 6 352 0,7 8 80 0,2 13 16 16,6 11 0-16,-1 0 0 0,-3-2 0 0,-2 0 0 15,2 6-1184-15,0-2-224 0,0 5-48 0,-5-3-16 0,3 7-720 0,-4-12-144 16,0-3-16-16,-3-4-16 0,1-7-576 0,-1-11-112 0,1-4-32 0,-3-10 0 31,0-1-1552-31,-1-12-304 0,-1-2-64 0,0-5-7008 0,-2-6-1392 16</inkml:trace>
  <inkml:trace contextRef="#ctx0" brushRef="#br0" timeOffset="11">16292 9202 5519 0,'30'-19'240'0,"-15"9"64"0,-2 1-304 0,-3 3 0 16,-3 4 0-16,-5 2 0 0,2 0 1776 0,0 2 288 16,3 4 64-16,-3 1 16 0,-4-1 960 0,-6 9 192 0,-7 6 32 15,-9 0 16-15,-1 7-784 0,-5 0-144 16,-4 4-48-16,-2 0 0 0,0 2-1168 0,-6 4-240 15,-3 5-64-15,1 1 0 0,1 5-272 0,7-8-64 0,8-1-16 0,9-8 0 16,7-6-336-16,6-5-64 0,8-6-16 0,4-2 0 16,11-5-128-16,3-4 192 15,5-2-192-15,8-4 192 0,1 0-192 0,2 0 0 0,3-2 0 16,-1 0 0-16,3 4-352 0,-5-3 0 0,2 3 0 0,-1 0 0 31,-3 0-1216-31,-2 0-240 0,0 3-48 0,-4-6-13360 0</inkml:trace>
  <inkml:trace contextRef="#ctx0" brushRef="#br0" timeOffset="12">16686 8975 18431 0,'7'-22'816'0,"-1"10"160"0,2-1-784 0,-1 4-192 15,-1 1 0-15,-2 6 0 0,3-7 2368 0,4-1 416 16,6-3 96-16,6-4 0 0,3 6-1184 0,-3 0-240 16,-4 11-48-16,-4 3-16 0,-2 7-928 0,-9 9-176 15,0 5-32-15,-6 3-16 0,-4 5-48 0,-3 2-16 0,-3 3 0 16,1-3 0-16,0-7-176 0,3 5 0 0,-5 4 0 0,4 3 128 16,3 1 64-16,2-4 0 0,4-4 0 15,4-10 0-15,2-1-64 0,3-4 0 0,2-6 0 0,3-5 0 16,4-2 112-16,1-8 16 0,4-2 0 15,5-5 0-15,4-8-32 0,2-2 0 0,6-3 0 0,3-4 0 16,2 1-224-16,-1-1 0 16,1 0 0-16,-2 7-11296 0,-5 0-2336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915D28-8959-4A45-BD6D-833F2DC91FA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customXml" Target="../ink/ink10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B86FC8-0B50-45BF-BD83-C726F3836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232000" y="5928480"/>
              <a:ext cx="2490120" cy="16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B86FC8-0B50-45BF-BD83-C726F3836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2640" y="5919120"/>
                <a:ext cx="250884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 </a:t>
            </a:r>
            <a:br>
              <a:rPr lang="en-US" dirty="0"/>
            </a:br>
            <a:r>
              <a:rPr lang="en-US" dirty="0"/>
              <a:t>(in progress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3"/>
                <a:stretch>
                  <a:fillRect l="-54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00BA9C-F277-4AA4-B098-E127204253E1}"/>
              </a:ext>
            </a:extLst>
          </p:cNvPr>
          <p:cNvSpPr/>
          <p:nvPr/>
        </p:nvSpPr>
        <p:spPr>
          <a:xfrm>
            <a:off x="3544597" y="3829801"/>
            <a:ext cx="5434811" cy="1564342"/>
          </a:xfrm>
          <a:prstGeom prst="wedgeRectCallout">
            <a:avLst>
              <a:gd name="adj1" fmla="val -39831"/>
              <a:gd name="adj2" fmla="val -7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mathematician speak for </a:t>
            </a:r>
            <a:br>
              <a:rPr lang="en-US" sz="2400" dirty="0"/>
            </a:br>
            <a:r>
              <a:rPr lang="en-US" sz="2400" dirty="0"/>
              <a:t>“It looks like I’m choosing more specific values, but it’s ok for me to do that---they’re really still arbitrary”</a:t>
            </a:r>
          </a:p>
        </p:txBody>
      </p:sp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F00-1B84-403D-A109-05EC197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say without loss of generality?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claim you’re trying to prove is fully general still. What you’re doing looks like a new assumption but isn’t. (Here: the variables are still arbitrary)</a:t>
                </a:r>
              </a:p>
              <a:p>
                <a:r>
                  <a:rPr lang="en-US" dirty="0"/>
                  <a:t>Here: we’d just divide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by their common factors (i.e., put the fraction in lowest-terms) and continue the proof.</a:t>
                </a:r>
              </a:p>
              <a:p>
                <a:r>
                  <a:rPr lang="en-US" dirty="0"/>
                  <a:t>Another common example: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(one of them must be bigger, just give the bigger one the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Only use if your reader will immediately agree that you can still prove the claim! If you’re worried, tell the reader how to get those values (here,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the reduced fraction, and continue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variables).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0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(in progress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1089" t="-217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1ED805-315A-450B-B1D7-B91676881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167560" y="4947480"/>
              <a:ext cx="1140840" cy="9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1ED805-315A-450B-B1D7-B91676881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8200" y="4938120"/>
                <a:ext cx="1159560" cy="1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71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even, i.e.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(by definition of even).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even, they have a common factor of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the fraction was in lowest terms.</a:t>
                </a:r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980" t="-1835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C9089A-A301-4CBD-A733-48F30DA97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8120" y="626760"/>
              <a:ext cx="10796040" cy="504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C9089A-A301-4CBD-A733-48F30DA97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760" y="617400"/>
                <a:ext cx="10814760" cy="50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 descr="2 * 2k^2 = 4k^2">
                <a:extLst>
                  <a:ext uri="{FF2B5EF4-FFF2-40B4-BE49-F238E27FC236}">
                    <a16:creationId xmlns:a16="http://schemas.microsoft.com/office/drawing/2014/main" id="{49EA6C53-34FC-4793-A31B-388D2952045B}"/>
                  </a:ext>
                </a:extLst>
              </p14:cNvPr>
              <p14:cNvContentPartPr/>
              <p14:nvPr/>
            </p14:nvContentPartPr>
            <p14:xfrm>
              <a:off x="3424320" y="3159720"/>
              <a:ext cx="2800800" cy="506160"/>
            </p14:xfrm>
          </p:contentPart>
        </mc:Choice>
        <mc:Fallback>
          <p:pic>
            <p:nvPicPr>
              <p:cNvPr id="6" name="Ink 5" descr="2 * 2k^2 = 4k^2">
                <a:extLst>
                  <a:ext uri="{FF2B5EF4-FFF2-40B4-BE49-F238E27FC236}">
                    <a16:creationId xmlns:a16="http://schemas.microsoft.com/office/drawing/2014/main" id="{49EA6C53-34FC-4793-A31B-388D295204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4960" y="3150360"/>
                <a:ext cx="28195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 descr="s is even, t is even &#10;ARROW&#10;common factor of 2">
                <a:extLst>
                  <a:ext uri="{FF2B5EF4-FFF2-40B4-BE49-F238E27FC236}">
                    <a16:creationId xmlns:a16="http://schemas.microsoft.com/office/drawing/2014/main" id="{1D80821D-3423-4C69-9107-E13170977633}"/>
                  </a:ext>
                </a:extLst>
              </p14:cNvPr>
              <p14:cNvContentPartPr/>
              <p14:nvPr/>
            </p14:nvContentPartPr>
            <p14:xfrm>
              <a:off x="9542520" y="2957400"/>
              <a:ext cx="2386080" cy="3575520"/>
            </p14:xfrm>
          </p:contentPart>
        </mc:Choice>
        <mc:Fallback>
          <p:pic>
            <p:nvPicPr>
              <p:cNvPr id="7" name="Ink 6" descr="s is even, t is even &#10;ARROW&#10;common factor of 2">
                <a:extLst>
                  <a:ext uri="{FF2B5EF4-FFF2-40B4-BE49-F238E27FC236}">
                    <a16:creationId xmlns:a16="http://schemas.microsoft.com/office/drawing/2014/main" id="{1D80821D-3423-4C69-9107-E131709776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33160" y="2948040"/>
                <a:ext cx="2404800" cy="35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(in progress)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7FC0EA-858F-4E33-A4C8-2908BCD12D74}"/>
                  </a:ext>
                </a:extLst>
              </p14:cNvPr>
              <p14:cNvContentPartPr/>
              <p14:nvPr/>
            </p14:nvContentPartPr>
            <p14:xfrm>
              <a:off x="1798920" y="3411000"/>
              <a:ext cx="7836840" cy="85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7FC0EA-858F-4E33-A4C8-2908BCD12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9560" y="3401640"/>
                <a:ext cx="785556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q should be in list">
                <a:extLst>
                  <a:ext uri="{FF2B5EF4-FFF2-40B4-BE49-F238E27FC236}">
                    <a16:creationId xmlns:a16="http://schemas.microsoft.com/office/drawing/2014/main" id="{877A68A2-F3CF-4E81-A2AA-427C53B4A90A}"/>
                  </a:ext>
                </a:extLst>
              </p14:cNvPr>
              <p14:cNvContentPartPr/>
              <p14:nvPr/>
            </p14:nvContentPartPr>
            <p14:xfrm>
              <a:off x="3988800" y="3719160"/>
              <a:ext cx="4154040" cy="569880"/>
            </p14:xfrm>
          </p:contentPart>
        </mc:Choice>
        <mc:Fallback>
          <p:pic>
            <p:nvPicPr>
              <p:cNvPr id="5" name="Ink 4" descr="q should be in list">
                <a:extLst>
                  <a:ext uri="{FF2B5EF4-FFF2-40B4-BE49-F238E27FC236}">
                    <a16:creationId xmlns:a16="http://schemas.microsoft.com/office/drawing/2014/main" id="{877A68A2-F3CF-4E81-A2AA-427C53B4A9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9440" y="3709800"/>
                <a:ext cx="417276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 descr="q = p_1 p_2...p_k + 1&#10;divide by p1&#10;q = p_2...p_k + 1/p_1">
                <a:extLst>
                  <a:ext uri="{FF2B5EF4-FFF2-40B4-BE49-F238E27FC236}">
                    <a16:creationId xmlns:a16="http://schemas.microsoft.com/office/drawing/2014/main" id="{0B10FECB-8656-416E-B5BE-443A8E00796D}"/>
                  </a:ext>
                </a:extLst>
              </p14:cNvPr>
              <p14:cNvContentPartPr/>
              <p14:nvPr/>
            </p14:nvContentPartPr>
            <p14:xfrm>
              <a:off x="7075800" y="4134600"/>
              <a:ext cx="4860360" cy="2513160"/>
            </p14:xfrm>
          </p:contentPart>
        </mc:Choice>
        <mc:Fallback>
          <p:pic>
            <p:nvPicPr>
              <p:cNvPr id="6" name="Ink 5" descr="q = p_1 p_2...p_k + 1&#10;divide by p1&#10;q = p_2...p_k + 1/p_1">
                <a:extLst>
                  <a:ext uri="{FF2B5EF4-FFF2-40B4-BE49-F238E27FC236}">
                    <a16:creationId xmlns:a16="http://schemas.microsoft.com/office/drawing/2014/main" id="{0B10FECB-8656-416E-B5BE-443A8E007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6440" y="4125240"/>
                <a:ext cx="4879080" cy="25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2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– setup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(stuck)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8431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7BE6C4-A0D6-41FD-B3B3-CA24EC0CD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8240" y="654120"/>
              <a:ext cx="11007360" cy="388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7BE6C4-A0D6-41FD-B3B3-CA24EC0CD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880" y="644760"/>
                <a:ext cx="11026080" cy="38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 descr="p RIGHT-ARROW q EQUIVALENT NOT(q) RIGHT-ARROW NOT(p)">
                <a:extLst>
                  <a:ext uri="{FF2B5EF4-FFF2-40B4-BE49-F238E27FC236}">
                    <a16:creationId xmlns:a16="http://schemas.microsoft.com/office/drawing/2014/main" id="{5749F9C8-341F-4472-BDBC-CEAFEC2B8C1B}"/>
                  </a:ext>
                </a:extLst>
              </p14:cNvPr>
              <p14:cNvContentPartPr/>
              <p14:nvPr/>
            </p14:nvContentPartPr>
            <p14:xfrm>
              <a:off x="7499120" y="263276"/>
              <a:ext cx="3995280" cy="568080"/>
            </p14:xfrm>
          </p:contentPart>
        </mc:Choice>
        <mc:Fallback>
          <p:pic>
            <p:nvPicPr>
              <p:cNvPr id="5" name="Ink 4" descr="p RIGHT-ARROW q EQUIVALENT NOT(q) RIGHT-ARROW NOT(p)">
                <a:extLst>
                  <a:ext uri="{FF2B5EF4-FFF2-40B4-BE49-F238E27FC236}">
                    <a16:creationId xmlns:a16="http://schemas.microsoft.com/office/drawing/2014/main" id="{5749F9C8-341F-4472-BDBC-CEAFEC2B8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760" y="253916"/>
                <a:ext cx="4014000" cy="5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-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A correct proof shows that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 descr="NOT(claim) EQUIVALENT F&#10;claim EQUIVALENT T">
                <a:extLst>
                  <a:ext uri="{FF2B5EF4-FFF2-40B4-BE49-F238E27FC236}">
                    <a16:creationId xmlns:a16="http://schemas.microsoft.com/office/drawing/2014/main" id="{438D96D5-BC0A-4F69-9B7D-2AE2464EF2C0}"/>
                  </a:ext>
                </a:extLst>
              </p14:cNvPr>
              <p14:cNvContentPartPr/>
              <p14:nvPr/>
            </p14:nvContentPartPr>
            <p14:xfrm>
              <a:off x="7971480" y="4026240"/>
              <a:ext cx="3053520" cy="1679760"/>
            </p14:xfrm>
          </p:contentPart>
        </mc:Choice>
        <mc:Fallback>
          <p:pic>
            <p:nvPicPr>
              <p:cNvPr id="2" name="Ink 1" descr="NOT(claim) EQUIVALENT F&#10;claim EQUIVALENT T">
                <a:extLst>
                  <a:ext uri="{FF2B5EF4-FFF2-40B4-BE49-F238E27FC236}">
                    <a16:creationId xmlns:a16="http://schemas.microsoft.com/office/drawing/2014/main" id="{438D96D5-BC0A-4F69-9B7D-2AE2464EF2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2120" y="4016880"/>
                <a:ext cx="307224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24457A-D29D-4B2B-8CE9-8A663C181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260736" y="1483560"/>
              <a:ext cx="2882880" cy="134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24457A-D29D-4B2B-8CE9-8A663C181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1376" y="1474200"/>
                <a:ext cx="2901600" cy="13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67B40-B644-45DA-A471-A61DE4C78B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9240" y="1665720"/>
              <a:ext cx="6899040" cy="393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67B40-B644-45DA-A471-A61DE4C78B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80" y="1656360"/>
                <a:ext cx="6917760" cy="39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tion of rational: &quot;A real number x is rational if (and only if) there exist integers pa dn q, with q NOT-EQUAL 0 such that x = p/q.&quot;">
            <a:extLst>
              <a:ext uri="{FF2B5EF4-FFF2-40B4-BE49-F238E27FC236}">
                <a16:creationId xmlns:a16="http://schemas.microsoft.com/office/drawing/2014/main" id="{9A5980CC-5516-DFD7-E601-988681188C4C}"/>
              </a:ext>
            </a:extLst>
          </p:cNvPr>
          <p:cNvGrpSpPr/>
          <p:nvPr/>
        </p:nvGrpSpPr>
        <p:grpSpPr>
          <a:xfrm>
            <a:off x="1670601" y="4170608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6C1713C-607D-D7FE-12FD-3B6F9A6763D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4BA77-912F-A287-E6F1-A50EEBD52B9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/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blipFill>
                <a:blip r:embed="rId5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7132</TotalTime>
  <Words>1894</Words>
  <Application>Microsoft Office PowerPoint</Application>
  <PresentationFormat>Widescreen</PresentationFormat>
  <Paragraphs>190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Contradiction</vt:lpstr>
      <vt:lpstr>Trying a direct proof (setup)</vt:lpstr>
      <vt:lpstr>Trying a direct proof (stuck)</vt:lpstr>
      <vt:lpstr>Proving by contrapositive</vt:lpstr>
      <vt:lpstr>Signs you might want to  use proof by contrapositive</vt:lpstr>
      <vt:lpstr>Proof by Contradiction</vt:lpstr>
      <vt:lpstr>Proof By Contradiction - idea</vt:lpstr>
      <vt:lpstr>Proof By Contradiction Skeleton</vt:lpstr>
      <vt:lpstr>Proof By Contradiction (setup)</vt:lpstr>
      <vt:lpstr>Proof By Contradiction (skeleton)</vt:lpstr>
      <vt:lpstr>Proof By Contradiction  (in progress 1)</vt:lpstr>
      <vt:lpstr>When can I say without loss of generality?</vt:lpstr>
      <vt:lpstr>Proof By Contradiction (in progress 2)</vt:lpstr>
      <vt:lpstr>Proof By Contradiction (complete)</vt:lpstr>
      <vt:lpstr>Proof By Contradiction retrospective</vt:lpstr>
      <vt:lpstr>What’s the difference?</vt:lpstr>
      <vt:lpstr>Another Proof By Contradiction (setup)</vt:lpstr>
      <vt:lpstr>Another Proof By Contradiction (skeleton)</vt:lpstr>
      <vt:lpstr>Another Proof By Contradiction (in progress)</vt:lpstr>
      <vt:lpstr>Another Proof By Contradiction (complete)</vt:lpstr>
      <vt:lpstr>Extra Practice</vt:lpstr>
      <vt:lpstr>Just the Skeleton 1 - setup</vt:lpstr>
      <vt:lpstr>Just the Skeleton 1 - skeleton</vt:lpstr>
      <vt:lpstr>Just the Skeleton 2 – setup </vt:lpstr>
      <vt:lpstr>Just the Skeleton 2 -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34</cp:revision>
  <cp:lastPrinted>2024-10-21T16:08:37Z</cp:lastPrinted>
  <dcterms:created xsi:type="dcterms:W3CDTF">2022-02-07T16:20:21Z</dcterms:created>
  <dcterms:modified xsi:type="dcterms:W3CDTF">2025-10-21T21:18:36Z</dcterms:modified>
</cp:coreProperties>
</file>