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6"/>
  </p:notesMasterIdLst>
  <p:sldIdLst>
    <p:sldId id="256" r:id="rId2"/>
    <p:sldId id="394" r:id="rId3"/>
    <p:sldId id="395" r:id="rId4"/>
    <p:sldId id="289" r:id="rId5"/>
    <p:sldId id="275" r:id="rId6"/>
    <p:sldId id="414" r:id="rId7"/>
    <p:sldId id="415" r:id="rId8"/>
    <p:sldId id="416" r:id="rId9"/>
    <p:sldId id="417" r:id="rId10"/>
    <p:sldId id="396" r:id="rId11"/>
    <p:sldId id="413" r:id="rId12"/>
    <p:sldId id="397" r:id="rId13"/>
    <p:sldId id="398" r:id="rId14"/>
    <p:sldId id="399" r:id="rId15"/>
    <p:sldId id="406" r:id="rId16"/>
    <p:sldId id="411" r:id="rId17"/>
    <p:sldId id="412" r:id="rId18"/>
    <p:sldId id="410" r:id="rId19"/>
    <p:sldId id="407" r:id="rId20"/>
    <p:sldId id="408" r:id="rId21"/>
    <p:sldId id="409" r:id="rId22"/>
    <p:sldId id="370" r:id="rId23"/>
    <p:sldId id="373" r:id="rId24"/>
    <p:sldId id="345" r:id="rId25"/>
    <p:sldId id="346" r:id="rId26"/>
    <p:sldId id="347" r:id="rId27"/>
    <p:sldId id="348" r:id="rId28"/>
    <p:sldId id="349" r:id="rId29"/>
    <p:sldId id="393" r:id="rId30"/>
    <p:sldId id="375" r:id="rId31"/>
    <p:sldId id="305" r:id="rId32"/>
    <p:sldId id="306" r:id="rId33"/>
    <p:sldId id="385" r:id="rId34"/>
    <p:sldId id="258" r:id="rId3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4692" autoAdjust="0"/>
  </p:normalViewPr>
  <p:slideViewPr>
    <p:cSldViewPr snapToGrid="0">
      <p:cViewPr>
        <p:scale>
          <a:sx n="73" d="100"/>
          <a:sy n="73" d="100"/>
        </p:scale>
        <p:origin x="63" y="405"/>
      </p:cViewPr>
      <p:guideLst/>
    </p:cSldViewPr>
  </p:slideViewPr>
  <p:outlineViewPr>
    <p:cViewPr>
      <p:scale>
        <a:sx n="33" d="100"/>
        <a:sy n="33" d="100"/>
      </p:scale>
      <p:origin x="0" y="-64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2486219C-F907-4F44-AEE9-7DB96633EDCB}"/>
    <pc:docChg chg="undo custSel addSld delSld modSld sldOrd modNotesMaster">
      <pc:chgData name="mnats" userId="2d5df061-6255-4755-935c-bfd826af269a" providerId="ADAL" clId="{2486219C-F907-4F44-AEE9-7DB96633EDCB}" dt="2025-10-17T19:45:13.693" v="1609" actId="20577"/>
      <pc:docMkLst>
        <pc:docMk/>
      </pc:docMkLst>
      <pc:sldChg chg="modSp mod">
        <pc:chgData name="mnats" userId="2d5df061-6255-4755-935c-bfd826af269a" providerId="ADAL" clId="{2486219C-F907-4F44-AEE9-7DB96633EDCB}" dt="2025-10-16T20:36:56.588" v="17" actId="20577"/>
        <pc:sldMkLst>
          <pc:docMk/>
          <pc:sldMk cId="3119489138" sldId="256"/>
        </pc:sldMkLst>
        <pc:spChg chg="mod">
          <ac:chgData name="mnats" userId="2d5df061-6255-4755-935c-bfd826af269a" providerId="ADAL" clId="{2486219C-F907-4F44-AEE9-7DB96633EDCB}" dt="2025-10-16T20:36:56.588" v="17" actId="20577"/>
          <ac:spMkLst>
            <pc:docMk/>
            <pc:sldMk cId="3119489138" sldId="256"/>
            <ac:spMk id="3" creationId="{3A220211-5BC2-383C-AD6E-AD577E4A1924}"/>
          </ac:spMkLst>
        </pc:spChg>
      </pc:sldChg>
      <pc:sldChg chg="addSp modSp mod">
        <pc:chgData name="mnats" userId="2d5df061-6255-4755-935c-bfd826af269a" providerId="ADAL" clId="{2486219C-F907-4F44-AEE9-7DB96633EDCB}" dt="2025-10-17T19:42:57.497" v="1492" actId="13244"/>
        <pc:sldMkLst>
          <pc:docMk/>
          <pc:sldMk cId="323376658" sldId="258"/>
        </pc:sldMkLst>
        <pc:spChg chg="add mod">
          <ac:chgData name="mnats" userId="2d5df061-6255-4755-935c-bfd826af269a" providerId="ADAL" clId="{2486219C-F907-4F44-AEE9-7DB96633EDCB}" dt="2025-10-17T19:42:57.497" v="1492" actId="13244"/>
          <ac:spMkLst>
            <pc:docMk/>
            <pc:sldMk cId="323376658" sldId="258"/>
            <ac:spMk id="2" creationId="{50EA8F42-FBB4-4136-8D08-A620A89BBD1E}"/>
          </ac:spMkLst>
        </pc:spChg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1749426327" sldId="259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072101268" sldId="260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595407111" sldId="261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4086228652" sldId="262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289853904" sldId="263"/>
        </pc:sldMkLst>
      </pc:sldChg>
      <pc:sldChg chg="add">
        <pc:chgData name="mnats" userId="2d5df061-6255-4755-935c-bfd826af269a" providerId="ADAL" clId="{2486219C-F907-4F44-AEE9-7DB96633EDCB}" dt="2025-10-16T20:35:28.884" v="0"/>
        <pc:sldMkLst>
          <pc:docMk/>
          <pc:sldMk cId="1276917734" sldId="275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964960790" sldId="278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1529543549" sldId="279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461267627" sldId="280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1341524947" sldId="281"/>
        </pc:sldMkLst>
      </pc:sldChg>
      <pc:sldChg chg="del">
        <pc:chgData name="mnats" userId="2d5df061-6255-4755-935c-bfd826af269a" providerId="ADAL" clId="{2486219C-F907-4F44-AEE9-7DB96633EDCB}" dt="2025-10-16T20:40:30.717" v="26" actId="47"/>
        <pc:sldMkLst>
          <pc:docMk/>
          <pc:sldMk cId="3096931805" sldId="286"/>
        </pc:sldMkLst>
      </pc:sldChg>
      <pc:sldChg chg="addSp modSp add mod">
        <pc:chgData name="mnats" userId="2d5df061-6255-4755-935c-bfd826af269a" providerId="ADAL" clId="{2486219C-F907-4F44-AEE9-7DB96633EDCB}" dt="2025-10-17T19:42:49.789" v="1491" actId="13244"/>
        <pc:sldMkLst>
          <pc:docMk/>
          <pc:sldMk cId="3672339129" sldId="289"/>
        </pc:sldMkLst>
        <pc:spChg chg="add mod">
          <ac:chgData name="mnats" userId="2d5df061-6255-4755-935c-bfd826af269a" providerId="ADAL" clId="{2486219C-F907-4F44-AEE9-7DB96633EDCB}" dt="2025-10-17T19:42:45.782" v="1490" actId="13244"/>
          <ac:spMkLst>
            <pc:docMk/>
            <pc:sldMk cId="3672339129" sldId="289"/>
            <ac:spMk id="2" creationId="{5618EB7D-C5AE-4A32-B063-86FD4BA198C0}"/>
          </ac:spMkLst>
        </pc:spChg>
        <pc:spChg chg="mod">
          <ac:chgData name="mnats" userId="2d5df061-6255-4755-935c-bfd826af269a" providerId="ADAL" clId="{2486219C-F907-4F44-AEE9-7DB96633EDCB}" dt="2025-10-17T02:33:17.090" v="589" actId="962"/>
          <ac:spMkLst>
            <pc:docMk/>
            <pc:sldMk cId="3672339129" sldId="289"/>
            <ac:spMk id="9" creationId="{E06AC21B-17A3-49BB-AF96-A5468ECBD582}"/>
          </ac:spMkLst>
        </pc:spChg>
        <pc:grpChg chg="mod">
          <ac:chgData name="mnats" userId="2d5df061-6255-4755-935c-bfd826af269a" providerId="ADAL" clId="{2486219C-F907-4F44-AEE9-7DB96633EDCB}" dt="2025-10-17T02:33:35.821" v="593" actId="962"/>
          <ac:grpSpMkLst>
            <pc:docMk/>
            <pc:sldMk cId="3672339129" sldId="289"/>
            <ac:grpSpMk id="4" creationId="{2E3E3C21-ED66-4A5F-8941-C06E08408BC5}"/>
          </ac:grpSpMkLst>
        </pc:grpChg>
        <pc:grpChg chg="mod">
          <ac:chgData name="mnats" userId="2d5df061-6255-4755-935c-bfd826af269a" providerId="ADAL" clId="{2486219C-F907-4F44-AEE9-7DB96633EDCB}" dt="2025-10-17T19:42:49.789" v="1491" actId="13244"/>
          <ac:grpSpMkLst>
            <pc:docMk/>
            <pc:sldMk cId="3672339129" sldId="289"/>
            <ac:grpSpMk id="7" creationId="{2C95F7F5-0A99-471C-9D81-000ACA24578F}"/>
          </ac:grpSpMkLst>
        </pc:grpChg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996956197" sldId="290"/>
        </pc:sldMkLst>
      </pc:sldChg>
      <pc:sldChg chg="del">
        <pc:chgData name="mnats" userId="2d5df061-6255-4755-935c-bfd826af269a" providerId="ADAL" clId="{2486219C-F907-4F44-AEE9-7DB96633EDCB}" dt="2025-10-16T20:40:30.717" v="26" actId="47"/>
        <pc:sldMkLst>
          <pc:docMk/>
          <pc:sldMk cId="560426458" sldId="291"/>
        </pc:sldMkLst>
      </pc:sldChg>
      <pc:sldChg chg="del">
        <pc:chgData name="mnats" userId="2d5df061-6255-4755-935c-bfd826af269a" providerId="ADAL" clId="{2486219C-F907-4F44-AEE9-7DB96633EDCB}" dt="2025-10-16T20:40:30.717" v="26" actId="47"/>
        <pc:sldMkLst>
          <pc:docMk/>
          <pc:sldMk cId="460157205" sldId="292"/>
        </pc:sldMkLst>
      </pc:sldChg>
      <pc:sldChg chg="del">
        <pc:chgData name="mnats" userId="2d5df061-6255-4755-935c-bfd826af269a" providerId="ADAL" clId="{2486219C-F907-4F44-AEE9-7DB96633EDCB}" dt="2025-10-16T20:40:30.717" v="26" actId="47"/>
        <pc:sldMkLst>
          <pc:docMk/>
          <pc:sldMk cId="3345649673" sldId="293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1471922569" sldId="295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944269570" sldId="296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306475848" sldId="297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791650812" sldId="298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2135540356" sldId="299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667979936" sldId="300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823930615" sldId="301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145356327" sldId="302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847334034" sldId="303"/>
        </pc:sldMkLst>
      </pc:sldChg>
      <pc:sldChg chg="modSp mod">
        <pc:chgData name="mnats" userId="2d5df061-6255-4755-935c-bfd826af269a" providerId="ADAL" clId="{2486219C-F907-4F44-AEE9-7DB96633EDCB}" dt="2025-10-17T19:45:13.693" v="1609" actId="20577"/>
        <pc:sldMkLst>
          <pc:docMk/>
          <pc:sldMk cId="2515217632" sldId="305"/>
        </pc:sldMkLst>
        <pc:spChg chg="mod">
          <ac:chgData name="mnats" userId="2d5df061-6255-4755-935c-bfd826af269a" providerId="ADAL" clId="{2486219C-F907-4F44-AEE9-7DB96633EDCB}" dt="2025-10-17T19:45:13.693" v="1609" actId="20577"/>
          <ac:spMkLst>
            <pc:docMk/>
            <pc:sldMk cId="2515217632" sldId="305"/>
            <ac:spMk id="2" creationId="{277A97F0-4130-4CF0-9003-D485B42EB153}"/>
          </ac:spMkLst>
        </pc:spChg>
        <pc:grpChg chg="mod">
          <ac:chgData name="mnats" userId="2d5df061-6255-4755-935c-bfd826af269a" providerId="ADAL" clId="{2486219C-F907-4F44-AEE9-7DB96633EDCB}" dt="2025-10-17T19:40:27.434" v="1030" actId="962"/>
          <ac:grpSpMkLst>
            <pc:docMk/>
            <pc:sldMk cId="2515217632" sldId="305"/>
            <ac:grpSpMk id="4" creationId="{84075FD3-4899-40A9-B723-D1645FB875CB}"/>
          </ac:grpSpMkLst>
        </pc:grpChg>
        <pc:grpChg chg="mod">
          <ac:chgData name="mnats" userId="2d5df061-6255-4755-935c-bfd826af269a" providerId="ADAL" clId="{2486219C-F907-4F44-AEE9-7DB96633EDCB}" dt="2025-10-17T19:40:48.212" v="1350" actId="962"/>
          <ac:grpSpMkLst>
            <pc:docMk/>
            <pc:sldMk cId="2515217632" sldId="305"/>
            <ac:grpSpMk id="9" creationId="{05A3904B-16C0-478D-BA8D-9AD2885ED01B}"/>
          </ac:grpSpMkLst>
        </pc:grpChg>
      </pc:sldChg>
      <pc:sldChg chg="modSp modAnim">
        <pc:chgData name="mnats" userId="2d5df061-6255-4755-935c-bfd826af269a" providerId="ADAL" clId="{2486219C-F907-4F44-AEE9-7DB96633EDCB}" dt="2025-10-17T19:44:40.315" v="1561" actId="20577"/>
        <pc:sldMkLst>
          <pc:docMk/>
          <pc:sldMk cId="2013128542" sldId="345"/>
        </pc:sldMkLst>
        <pc:spChg chg="mod">
          <ac:chgData name="mnats" userId="2d5df061-6255-4755-935c-bfd826af269a" providerId="ADAL" clId="{2486219C-F907-4F44-AEE9-7DB96633EDCB}" dt="2025-10-17T19:44:40.315" v="1561" actId="20577"/>
          <ac:spMkLst>
            <pc:docMk/>
            <pc:sldMk cId="2013128542" sldId="345"/>
            <ac:spMk id="2" creationId="{04671AAD-2873-4813-8FC1-80489CA96855}"/>
          </ac:spMkLst>
        </pc:spChg>
      </pc:sldChg>
      <pc:sldChg chg="modSp mod">
        <pc:chgData name="mnats" userId="2d5df061-6255-4755-935c-bfd826af269a" providerId="ADAL" clId="{2486219C-F907-4F44-AEE9-7DB96633EDCB}" dt="2025-10-17T19:44:48.322" v="1578" actId="20577"/>
        <pc:sldMkLst>
          <pc:docMk/>
          <pc:sldMk cId="4034853904" sldId="347"/>
        </pc:sldMkLst>
        <pc:spChg chg="mod">
          <ac:chgData name="mnats" userId="2d5df061-6255-4755-935c-bfd826af269a" providerId="ADAL" clId="{2486219C-F907-4F44-AEE9-7DB96633EDCB}" dt="2025-10-17T19:44:48.322" v="1578" actId="20577"/>
          <ac:spMkLst>
            <pc:docMk/>
            <pc:sldMk cId="4034853904" sldId="347"/>
            <ac:spMk id="2" creationId="{54F4BE22-148D-49A5-8B2A-16017B5E0096}"/>
          </ac:spMkLst>
        </pc:spChg>
      </pc:sldChg>
      <pc:sldChg chg="modSp mod">
        <pc:chgData name="mnats" userId="2d5df061-6255-4755-935c-bfd826af269a" providerId="ADAL" clId="{2486219C-F907-4F44-AEE9-7DB96633EDCB}" dt="2025-10-17T19:44:56.834" v="1586" actId="20577"/>
        <pc:sldMkLst>
          <pc:docMk/>
          <pc:sldMk cId="1829528347" sldId="348"/>
        </pc:sldMkLst>
        <pc:spChg chg="mod">
          <ac:chgData name="mnats" userId="2d5df061-6255-4755-935c-bfd826af269a" providerId="ADAL" clId="{2486219C-F907-4F44-AEE9-7DB96633EDCB}" dt="2025-10-17T19:44:56.834" v="1586" actId="20577"/>
          <ac:spMkLst>
            <pc:docMk/>
            <pc:sldMk cId="1829528347" sldId="348"/>
            <ac:spMk id="2" creationId="{17F5868A-37EF-4A6C-91F4-912EDD13445A}"/>
          </ac:spMkLst>
        </pc:spChg>
      </pc:sldChg>
      <pc:sldChg chg="modSp mod">
        <pc:chgData name="mnats" userId="2d5df061-6255-4755-935c-bfd826af269a" providerId="ADAL" clId="{2486219C-F907-4F44-AEE9-7DB96633EDCB}" dt="2025-10-17T19:45:01.036" v="1597" actId="20577"/>
        <pc:sldMkLst>
          <pc:docMk/>
          <pc:sldMk cId="3756047248" sldId="349"/>
        </pc:sldMkLst>
        <pc:spChg chg="mod">
          <ac:chgData name="mnats" userId="2d5df061-6255-4755-935c-bfd826af269a" providerId="ADAL" clId="{2486219C-F907-4F44-AEE9-7DB96633EDCB}" dt="2025-10-17T19:45:01.036" v="1597" actId="20577"/>
          <ac:spMkLst>
            <pc:docMk/>
            <pc:sldMk cId="3756047248" sldId="349"/>
            <ac:spMk id="2" creationId="{17F5868A-37EF-4A6C-91F4-912EDD13445A}"/>
          </ac:spMkLst>
        </pc:spChg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344103796" sldId="350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2587105578" sldId="351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1579198248" sldId="352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1626844027" sldId="353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2724546454" sldId="354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27300251" sldId="355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184831236" sldId="356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462406501" sldId="358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1090839193" sldId="359"/>
        </pc:sldMkLst>
      </pc:sldChg>
      <pc:sldChg chg="del">
        <pc:chgData name="mnats" userId="2d5df061-6255-4755-935c-bfd826af269a" providerId="ADAL" clId="{2486219C-F907-4F44-AEE9-7DB96633EDCB}" dt="2025-10-17T19:28:13.140" v="692" actId="47"/>
        <pc:sldMkLst>
          <pc:docMk/>
          <pc:sldMk cId="2660720038" sldId="360"/>
        </pc:sldMkLst>
      </pc:sldChg>
      <pc:sldChg chg="del">
        <pc:chgData name="mnats" userId="2d5df061-6255-4755-935c-bfd826af269a" providerId="ADAL" clId="{2486219C-F907-4F44-AEE9-7DB96633EDCB}" dt="2025-10-17T19:28:13.140" v="692" actId="47"/>
        <pc:sldMkLst>
          <pc:docMk/>
          <pc:sldMk cId="3528588699" sldId="361"/>
        </pc:sldMkLst>
      </pc:sldChg>
      <pc:sldChg chg="del">
        <pc:chgData name="mnats" userId="2d5df061-6255-4755-935c-bfd826af269a" providerId="ADAL" clId="{2486219C-F907-4F44-AEE9-7DB96633EDCB}" dt="2025-10-17T19:28:15.691" v="693" actId="47"/>
        <pc:sldMkLst>
          <pc:docMk/>
          <pc:sldMk cId="1501300919" sldId="362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4123187290" sldId="364"/>
        </pc:sldMkLst>
      </pc:sldChg>
      <pc:sldChg chg="del">
        <pc:chgData name="mnats" userId="2d5df061-6255-4755-935c-bfd826af269a" providerId="ADAL" clId="{2486219C-F907-4F44-AEE9-7DB96633EDCB}" dt="2025-10-17T19:28:13.140" v="692" actId="47"/>
        <pc:sldMkLst>
          <pc:docMk/>
          <pc:sldMk cId="594340189" sldId="372"/>
        </pc:sldMkLst>
      </pc:sldChg>
      <pc:sldChg chg="modSp mod">
        <pc:chgData name="mnats" userId="2d5df061-6255-4755-935c-bfd826af269a" providerId="ADAL" clId="{2486219C-F907-4F44-AEE9-7DB96633EDCB}" dt="2025-10-17T19:44:32.369" v="1540" actId="20577"/>
        <pc:sldMkLst>
          <pc:docMk/>
          <pc:sldMk cId="3000066934" sldId="373"/>
        </pc:sldMkLst>
        <pc:spChg chg="mod">
          <ac:chgData name="mnats" userId="2d5df061-6255-4755-935c-bfd826af269a" providerId="ADAL" clId="{2486219C-F907-4F44-AEE9-7DB96633EDCB}" dt="2025-10-17T19:44:32.369" v="1540" actId="20577"/>
          <ac:spMkLst>
            <pc:docMk/>
            <pc:sldMk cId="3000066934" sldId="373"/>
            <ac:spMk id="2" creationId="{04671AAD-2873-4813-8FC1-80489CA96855}"/>
          </ac:spMkLst>
        </pc:spChg>
      </pc:sldChg>
      <pc:sldChg chg="del ord">
        <pc:chgData name="mnats" userId="2d5df061-6255-4755-935c-bfd826af269a" providerId="ADAL" clId="{2486219C-F907-4F44-AEE9-7DB96633EDCB}" dt="2025-10-16T20:49:30.746" v="29" actId="47"/>
        <pc:sldMkLst>
          <pc:docMk/>
          <pc:sldMk cId="3433868834" sldId="374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508641339" sldId="386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823596672" sldId="387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2652954233" sldId="388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1619993061" sldId="389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1451247176" sldId="391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094012233" sldId="392"/>
        </pc:sldMkLst>
      </pc:sldChg>
      <pc:sldChg chg="add">
        <pc:chgData name="mnats" userId="2d5df061-6255-4755-935c-bfd826af269a" providerId="ADAL" clId="{2486219C-F907-4F44-AEE9-7DB96633EDCB}" dt="2025-10-16T20:35:28.884" v="0"/>
        <pc:sldMkLst>
          <pc:docMk/>
          <pc:sldMk cId="1695480681" sldId="394"/>
        </pc:sldMkLst>
      </pc:sldChg>
      <pc:sldChg chg="addSp delSp modSp add mod">
        <pc:chgData name="mnats" userId="2d5df061-6255-4755-935c-bfd826af269a" providerId="ADAL" clId="{2486219C-F907-4F44-AEE9-7DB96633EDCB}" dt="2025-10-17T19:42:38.960" v="1489" actId="13244"/>
        <pc:sldMkLst>
          <pc:docMk/>
          <pc:sldMk cId="3615560245" sldId="395"/>
        </pc:sldMkLst>
        <pc:spChg chg="add del mod">
          <ac:chgData name="mnats" userId="2d5df061-6255-4755-935c-bfd826af269a" providerId="ADAL" clId="{2486219C-F907-4F44-AEE9-7DB96633EDCB}" dt="2025-10-17T19:41:08.799" v="1352" actId="33699"/>
          <ac:spMkLst>
            <pc:docMk/>
            <pc:sldMk cId="3615560245" sldId="395"/>
            <ac:spMk id="2" creationId="{53D116ED-BBFD-4420-9F9B-6BA148D7CEEE}"/>
          </ac:spMkLst>
        </pc:spChg>
        <pc:spChg chg="add mod">
          <ac:chgData name="mnats" userId="2d5df061-6255-4755-935c-bfd826af269a" providerId="ADAL" clId="{2486219C-F907-4F44-AEE9-7DB96633EDCB}" dt="2025-10-17T19:42:33.813" v="1488" actId="13244"/>
          <ac:spMkLst>
            <pc:docMk/>
            <pc:sldMk cId="3615560245" sldId="395"/>
            <ac:spMk id="4" creationId="{23E0FB49-A1AF-4EC0-951F-3F9E5B748EE5}"/>
          </ac:spMkLst>
        </pc:spChg>
        <pc:grpChg chg="mod">
          <ac:chgData name="mnats" userId="2d5df061-6255-4755-935c-bfd826af269a" providerId="ADAL" clId="{2486219C-F907-4F44-AEE9-7DB96633EDCB}" dt="2025-10-17T02:32:43.319" v="327" actId="962"/>
          <ac:grpSpMkLst>
            <pc:docMk/>
            <pc:sldMk cId="3615560245" sldId="395"/>
            <ac:grpSpMk id="6" creationId="{5BCA48ED-4A53-48C4-A81D-D0FC16AD4A42}"/>
          </ac:grpSpMkLst>
        </pc:grpChg>
        <pc:grpChg chg="mod">
          <ac:chgData name="mnats" userId="2d5df061-6255-4755-935c-bfd826af269a" providerId="ADAL" clId="{2486219C-F907-4F44-AEE9-7DB96633EDCB}" dt="2025-10-17T19:42:38.960" v="1489" actId="13244"/>
          <ac:grpSpMkLst>
            <pc:docMk/>
            <pc:sldMk cId="3615560245" sldId="395"/>
            <ac:grpSpMk id="9" creationId="{EA8AA637-5B22-4860-A585-E336B20A2B05}"/>
          </ac:grpSpMkLst>
        </pc:grpChg>
      </pc:sldChg>
      <pc:sldChg chg="modSp add mod">
        <pc:chgData name="mnats" userId="2d5df061-6255-4755-935c-bfd826af269a" providerId="ADAL" clId="{2486219C-F907-4F44-AEE9-7DB96633EDCB}" dt="2025-10-17T02:33:41.143" v="595" actId="962"/>
        <pc:sldMkLst>
          <pc:docMk/>
          <pc:sldMk cId="1082140845" sldId="396"/>
        </pc:sldMkLst>
        <pc:grpChg chg="mod">
          <ac:chgData name="mnats" userId="2d5df061-6255-4755-935c-bfd826af269a" providerId="ADAL" clId="{2486219C-F907-4F44-AEE9-7DB96633EDCB}" dt="2025-10-17T02:33:41.143" v="595" actId="962"/>
          <ac:grpSpMkLst>
            <pc:docMk/>
            <pc:sldMk cId="1082140845" sldId="396"/>
            <ac:grpSpMk id="6" creationId="{D473E501-85B1-472A-A21C-A1DDB1046E00}"/>
          </ac:grpSpMkLst>
        </pc:grpChg>
        <pc:grpChg chg="mod">
          <ac:chgData name="mnats" userId="2d5df061-6255-4755-935c-bfd826af269a" providerId="ADAL" clId="{2486219C-F907-4F44-AEE9-7DB96633EDCB}" dt="2025-10-17T02:33:19.931" v="591" actId="962"/>
          <ac:grpSpMkLst>
            <pc:docMk/>
            <pc:sldMk cId="1082140845" sldId="396"/>
            <ac:grpSpMk id="9" creationId="{D4A91E65-1DAD-48E9-98BE-A7890AD3F0E9}"/>
          </ac:grpSpMkLst>
        </pc:grpChg>
      </pc:sldChg>
      <pc:sldChg chg="add">
        <pc:chgData name="mnats" userId="2d5df061-6255-4755-935c-bfd826af269a" providerId="ADAL" clId="{2486219C-F907-4F44-AEE9-7DB96633EDCB}" dt="2025-10-16T20:35:28.884" v="0"/>
        <pc:sldMkLst>
          <pc:docMk/>
          <pc:sldMk cId="3454023084" sldId="397"/>
        </pc:sldMkLst>
      </pc:sldChg>
      <pc:sldChg chg="add">
        <pc:chgData name="mnats" userId="2d5df061-6255-4755-935c-bfd826af269a" providerId="ADAL" clId="{2486219C-F907-4F44-AEE9-7DB96633EDCB}" dt="2025-10-16T20:35:28.884" v="0"/>
        <pc:sldMkLst>
          <pc:docMk/>
          <pc:sldMk cId="2169610323" sldId="398"/>
        </pc:sldMkLst>
      </pc:sldChg>
      <pc:sldChg chg="add">
        <pc:chgData name="mnats" userId="2d5df061-6255-4755-935c-bfd826af269a" providerId="ADAL" clId="{2486219C-F907-4F44-AEE9-7DB96633EDCB}" dt="2025-10-16T20:35:28.884" v="0"/>
        <pc:sldMkLst>
          <pc:docMk/>
          <pc:sldMk cId="2647045695" sldId="399"/>
        </pc:sldMkLst>
      </pc:sldChg>
      <pc:sldChg chg="add">
        <pc:chgData name="mnats" userId="2d5df061-6255-4755-935c-bfd826af269a" providerId="ADAL" clId="{2486219C-F907-4F44-AEE9-7DB96633EDCB}" dt="2025-10-16T20:35:28.884" v="0"/>
        <pc:sldMkLst>
          <pc:docMk/>
          <pc:sldMk cId="2291776983" sldId="406"/>
        </pc:sldMkLst>
      </pc:sldChg>
      <pc:sldChg chg="modSp add mod">
        <pc:chgData name="mnats" userId="2d5df061-6255-4755-935c-bfd826af269a" providerId="ADAL" clId="{2486219C-F907-4F44-AEE9-7DB96633EDCB}" dt="2025-10-17T19:44:19.184" v="1514" actId="20577"/>
        <pc:sldMkLst>
          <pc:docMk/>
          <pc:sldMk cId="1450199373" sldId="407"/>
        </pc:sldMkLst>
        <pc:spChg chg="mod">
          <ac:chgData name="mnats" userId="2d5df061-6255-4755-935c-bfd826af269a" providerId="ADAL" clId="{2486219C-F907-4F44-AEE9-7DB96633EDCB}" dt="2025-10-17T19:44:19.184" v="1514" actId="20577"/>
          <ac:spMkLst>
            <pc:docMk/>
            <pc:sldMk cId="1450199373" sldId="407"/>
            <ac:spMk id="2" creationId="{40CBC2E6-6DBA-45B0-A094-67D88E6C7B08}"/>
          </ac:spMkLst>
        </pc:spChg>
      </pc:sldChg>
      <pc:sldChg chg="modSp add mod">
        <pc:chgData name="mnats" userId="2d5df061-6255-4755-935c-bfd826af269a" providerId="ADAL" clId="{2486219C-F907-4F44-AEE9-7DB96633EDCB}" dt="2025-10-17T19:44:25.034" v="1528" actId="20577"/>
        <pc:sldMkLst>
          <pc:docMk/>
          <pc:sldMk cId="743229661" sldId="408"/>
        </pc:sldMkLst>
        <pc:spChg chg="mod">
          <ac:chgData name="mnats" userId="2d5df061-6255-4755-935c-bfd826af269a" providerId="ADAL" clId="{2486219C-F907-4F44-AEE9-7DB96633EDCB}" dt="2025-10-17T19:44:25.034" v="1528" actId="20577"/>
          <ac:spMkLst>
            <pc:docMk/>
            <pc:sldMk cId="743229661" sldId="408"/>
            <ac:spMk id="2" creationId="{5F0ABF03-C489-45EC-8758-D4CA959D0113}"/>
          </ac:spMkLst>
        </pc:spChg>
      </pc:sldChg>
      <pc:sldChg chg="modSp add mod">
        <pc:chgData name="mnats" userId="2d5df061-6255-4755-935c-bfd826af269a" providerId="ADAL" clId="{2486219C-F907-4F44-AEE9-7DB96633EDCB}" dt="2025-10-17T03:19:37.034" v="631" actId="20577"/>
        <pc:sldMkLst>
          <pc:docMk/>
          <pc:sldMk cId="2864634572" sldId="409"/>
        </pc:sldMkLst>
        <pc:spChg chg="mod">
          <ac:chgData name="mnats" userId="2d5df061-6255-4755-935c-bfd826af269a" providerId="ADAL" clId="{2486219C-F907-4F44-AEE9-7DB96633EDCB}" dt="2025-10-17T03:19:37.034" v="631" actId="20577"/>
          <ac:spMkLst>
            <pc:docMk/>
            <pc:sldMk cId="2864634572" sldId="409"/>
            <ac:spMk id="3" creationId="{B8E80253-D57D-466F-9871-957B2CF9971D}"/>
          </ac:spMkLst>
        </pc:spChg>
      </pc:sldChg>
      <pc:sldChg chg="modSp add">
        <pc:chgData name="mnats" userId="2d5df061-6255-4755-935c-bfd826af269a" providerId="ADAL" clId="{2486219C-F907-4F44-AEE9-7DB96633EDCB}" dt="2025-10-16T20:39:33.100" v="25" actId="20577"/>
        <pc:sldMkLst>
          <pc:docMk/>
          <pc:sldMk cId="2570741885" sldId="410"/>
        </pc:sldMkLst>
        <pc:spChg chg="mod">
          <ac:chgData name="mnats" userId="2d5df061-6255-4755-935c-bfd826af269a" providerId="ADAL" clId="{2486219C-F907-4F44-AEE9-7DB96633EDCB}" dt="2025-10-16T20:39:33.100" v="25" actId="20577"/>
          <ac:spMkLst>
            <pc:docMk/>
            <pc:sldMk cId="2570741885" sldId="410"/>
            <ac:spMk id="3" creationId="{B27DC1FD-7DBA-4485-9280-4B4FC0E462FA}"/>
          </ac:spMkLst>
        </pc:spChg>
      </pc:sldChg>
      <pc:sldChg chg="modSp add mod">
        <pc:chgData name="mnats" userId="2d5df061-6255-4755-935c-bfd826af269a" providerId="ADAL" clId="{2486219C-F907-4F44-AEE9-7DB96633EDCB}" dt="2025-10-17T02:51:59.935" v="617" actId="114"/>
        <pc:sldMkLst>
          <pc:docMk/>
          <pc:sldMk cId="3759508074" sldId="411"/>
        </pc:sldMkLst>
        <pc:spChg chg="mod">
          <ac:chgData name="mnats" userId="2d5df061-6255-4755-935c-bfd826af269a" providerId="ADAL" clId="{2486219C-F907-4F44-AEE9-7DB96633EDCB}" dt="2025-10-17T02:51:59.935" v="617" actId="114"/>
          <ac:spMkLst>
            <pc:docMk/>
            <pc:sldMk cId="3759508074" sldId="411"/>
            <ac:spMk id="3" creationId="{AD1B6DF8-3250-4146-9336-D0D6E828D10B}"/>
          </ac:spMkLst>
        </pc:spChg>
      </pc:sldChg>
      <pc:sldChg chg="add">
        <pc:chgData name="mnats" userId="2d5df061-6255-4755-935c-bfd826af269a" providerId="ADAL" clId="{2486219C-F907-4F44-AEE9-7DB96633EDCB}" dt="2025-10-16T20:35:28.884" v="0"/>
        <pc:sldMkLst>
          <pc:docMk/>
          <pc:sldMk cId="757457621" sldId="412"/>
        </pc:sldMkLst>
      </pc:sldChg>
      <pc:sldChg chg="addSp modSp add mod modShow">
        <pc:chgData name="mnats" userId="2d5df061-6255-4755-935c-bfd826af269a" providerId="ADAL" clId="{2486219C-F907-4F44-AEE9-7DB96633EDCB}" dt="2025-10-17T02:48:04.272" v="616" actId="1076"/>
        <pc:sldMkLst>
          <pc:docMk/>
          <pc:sldMk cId="206265023" sldId="413"/>
        </pc:sldMkLst>
        <pc:spChg chg="mod">
          <ac:chgData name="mnats" userId="2d5df061-6255-4755-935c-bfd826af269a" providerId="ADAL" clId="{2486219C-F907-4F44-AEE9-7DB96633EDCB}" dt="2025-10-17T02:46:39.763" v="603" actId="20577"/>
          <ac:spMkLst>
            <pc:docMk/>
            <pc:sldMk cId="206265023" sldId="413"/>
            <ac:spMk id="2" creationId="{91F44359-79DA-42CC-93D9-5901926F7CAA}"/>
          </ac:spMkLst>
        </pc:spChg>
        <pc:spChg chg="mod">
          <ac:chgData name="mnats" userId="2d5df061-6255-4755-935c-bfd826af269a" providerId="ADAL" clId="{2486219C-F907-4F44-AEE9-7DB96633EDCB}" dt="2025-10-17T02:46:50.409" v="610" actId="404"/>
          <ac:spMkLst>
            <pc:docMk/>
            <pc:sldMk cId="206265023" sldId="413"/>
            <ac:spMk id="3" creationId="{0CFE9007-F677-4816-8E51-650268220A9E}"/>
          </ac:spMkLst>
        </pc:spChg>
        <pc:spChg chg="mod">
          <ac:chgData name="mnats" userId="2d5df061-6255-4755-935c-bfd826af269a" providerId="ADAL" clId="{2486219C-F907-4F44-AEE9-7DB96633EDCB}" dt="2025-10-17T02:47:45.391" v="614" actId="404"/>
          <ac:spMkLst>
            <pc:docMk/>
            <pc:sldMk cId="206265023" sldId="413"/>
            <ac:spMk id="5" creationId="{9587D01A-3EBA-48F8-969C-7A8982D90FDB}"/>
          </ac:spMkLst>
        </pc:spChg>
        <pc:spChg chg="mod">
          <ac:chgData name="mnats" userId="2d5df061-6255-4755-935c-bfd826af269a" providerId="ADAL" clId="{2486219C-F907-4F44-AEE9-7DB96633EDCB}" dt="2025-10-17T02:47:45.391" v="614" actId="404"/>
          <ac:spMkLst>
            <pc:docMk/>
            <pc:sldMk cId="206265023" sldId="413"/>
            <ac:spMk id="6" creationId="{468599CF-992F-4F7D-85BA-2F1D78D86DA1}"/>
          </ac:spMkLst>
        </pc:spChg>
        <pc:spChg chg="mod">
          <ac:chgData name="mnats" userId="2d5df061-6255-4755-935c-bfd826af269a" providerId="ADAL" clId="{2486219C-F907-4F44-AEE9-7DB96633EDCB}" dt="2025-10-17T02:47:45.391" v="614" actId="404"/>
          <ac:spMkLst>
            <pc:docMk/>
            <pc:sldMk cId="206265023" sldId="413"/>
            <ac:spMk id="8" creationId="{2E77EC8B-3EAA-406B-A95E-5191B46842A4}"/>
          </ac:spMkLst>
        </pc:spChg>
        <pc:spChg chg="mod">
          <ac:chgData name="mnats" userId="2d5df061-6255-4755-935c-bfd826af269a" providerId="ADAL" clId="{2486219C-F907-4F44-AEE9-7DB96633EDCB}" dt="2025-10-17T02:47:45.391" v="614" actId="404"/>
          <ac:spMkLst>
            <pc:docMk/>
            <pc:sldMk cId="206265023" sldId="413"/>
            <ac:spMk id="9" creationId="{4D8D227C-2EC9-4477-9846-166CE18A721D}"/>
          </ac:spMkLst>
        </pc:spChg>
        <pc:grpChg chg="add mod">
          <ac:chgData name="mnats" userId="2d5df061-6255-4755-935c-bfd826af269a" providerId="ADAL" clId="{2486219C-F907-4F44-AEE9-7DB96633EDCB}" dt="2025-10-17T02:47:58.117" v="615" actId="1076"/>
          <ac:grpSpMkLst>
            <pc:docMk/>
            <pc:sldMk cId="206265023" sldId="413"/>
            <ac:grpSpMk id="4" creationId="{ABECBE8B-940D-4A96-99FE-9F9AD1F06B3E}"/>
          </ac:grpSpMkLst>
        </pc:grpChg>
        <pc:grpChg chg="add mod">
          <ac:chgData name="mnats" userId="2d5df061-6255-4755-935c-bfd826af269a" providerId="ADAL" clId="{2486219C-F907-4F44-AEE9-7DB96633EDCB}" dt="2025-10-17T02:48:04.272" v="616" actId="1076"/>
          <ac:grpSpMkLst>
            <pc:docMk/>
            <pc:sldMk cId="206265023" sldId="413"/>
            <ac:grpSpMk id="7" creationId="{E783234B-D53F-44B6-8321-A57139DB25D0}"/>
          </ac:grpSpMkLst>
        </pc:grpChg>
      </pc:sldChg>
      <pc:sldChg chg="add mod modShow">
        <pc:chgData name="mnats" userId="2d5df061-6255-4755-935c-bfd826af269a" providerId="ADAL" clId="{2486219C-F907-4F44-AEE9-7DB96633EDCB}" dt="2025-10-17T18:30:09.647" v="633" actId="729"/>
        <pc:sldMkLst>
          <pc:docMk/>
          <pc:sldMk cId="3544354332" sldId="414"/>
        </pc:sldMkLst>
      </pc:sldChg>
      <pc:sldChg chg="modSp add mod">
        <pc:chgData name="mnats" userId="2d5df061-6255-4755-935c-bfd826af269a" providerId="ADAL" clId="{2486219C-F907-4F44-AEE9-7DB96633EDCB}" dt="2025-10-17T19:44:06.619" v="1497" actId="20577"/>
        <pc:sldMkLst>
          <pc:docMk/>
          <pc:sldMk cId="2410849912" sldId="415"/>
        </pc:sldMkLst>
        <pc:spChg chg="mod">
          <ac:chgData name="mnats" userId="2d5df061-6255-4755-935c-bfd826af269a" providerId="ADAL" clId="{2486219C-F907-4F44-AEE9-7DB96633EDCB}" dt="2025-10-17T19:44:06.619" v="1497" actId="20577"/>
          <ac:spMkLst>
            <pc:docMk/>
            <pc:sldMk cId="2410849912" sldId="415"/>
            <ac:spMk id="2" creationId="{8204A810-0C49-4A12-A894-4E3B0866A0FA}"/>
          </ac:spMkLst>
        </pc:spChg>
      </pc:sldChg>
      <pc:sldChg chg="modSp add mod">
        <pc:chgData name="mnats" userId="2d5df061-6255-4755-935c-bfd826af269a" providerId="ADAL" clId="{2486219C-F907-4F44-AEE9-7DB96633EDCB}" dt="2025-10-17T19:44:10.629" v="1501" actId="20577"/>
        <pc:sldMkLst>
          <pc:docMk/>
          <pc:sldMk cId="1347314044" sldId="416"/>
        </pc:sldMkLst>
        <pc:spChg chg="mod">
          <ac:chgData name="mnats" userId="2d5df061-6255-4755-935c-bfd826af269a" providerId="ADAL" clId="{2486219C-F907-4F44-AEE9-7DB96633EDCB}" dt="2025-10-17T19:44:10.629" v="1501" actId="20577"/>
          <ac:spMkLst>
            <pc:docMk/>
            <pc:sldMk cId="1347314044" sldId="416"/>
            <ac:spMk id="2" creationId="{F5DC2231-8A6A-49FE-98A0-BD407AD33634}"/>
          </ac:spMkLst>
        </pc:spChg>
        <pc:spChg chg="mod">
          <ac:chgData name="mnats" userId="2d5df061-6255-4755-935c-bfd826af269a" providerId="ADAL" clId="{2486219C-F907-4F44-AEE9-7DB96633EDCB}" dt="2025-10-17T19:08:37.328" v="689" actId="20577"/>
          <ac:spMkLst>
            <pc:docMk/>
            <pc:sldMk cId="1347314044" sldId="416"/>
            <ac:spMk id="3" creationId="{B7340407-E314-4320-93F3-54B604E2F5B2}"/>
          </ac:spMkLst>
        </pc:spChg>
      </pc:sldChg>
      <pc:sldChg chg="add">
        <pc:chgData name="mnats" userId="2d5df061-6255-4755-935c-bfd826af269a" providerId="ADAL" clId="{2486219C-F907-4F44-AEE9-7DB96633EDCB}" dt="2025-10-17T18:29:58.679" v="632"/>
        <pc:sldMkLst>
          <pc:docMk/>
          <pc:sldMk cId="1359935888" sldId="4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790BE94-849E-473F-88E4-D214EF62897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0D81ACF-2180-41F4-9478-BB86056D2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7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B0B8C8D-25D0-45A8-9162-E3674D39BD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33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9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02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73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4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20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14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7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4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27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5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21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B0B8C8D-25D0-45A8-9162-E3674D39BD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47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6CED-ADCE-C563-8139-B9BE67638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20211-5BC2-383C-AD6E-AD577E4A19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 dirty="0"/>
              <a:t>Lecture 11</a:t>
            </a:r>
          </a:p>
        </p:txBody>
      </p:sp>
    </p:spTree>
    <p:extLst>
      <p:ext uri="{BB962C8B-B14F-4D97-AF65-F5344CB8AC3E}">
        <p14:creationId xmlns:p14="http://schemas.microsoft.com/office/powerpoint/2010/main" val="3119489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5A0C-B620-42B9-9679-9CC08843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39660"/>
                <a:ext cx="11187258" cy="5269701"/>
              </a:xfrm>
            </p:spPr>
            <p:txBody>
              <a:bodyPr/>
              <a:lstStyle/>
              <a:p>
                <a:pPr algn="ctr"/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39660"/>
                <a:ext cx="11187258" cy="5269701"/>
              </a:xfrm>
              <a:blipFill>
                <a:blip r:embed="rId2"/>
                <a:stretch>
                  <a:fillRect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CF279DF-024C-4D83-9C39-C0911C4A4E57}"/>
              </a:ext>
            </a:extLst>
          </p:cNvPr>
          <p:cNvSpPr txBox="1"/>
          <p:nvPr/>
        </p:nvSpPr>
        <p:spPr>
          <a:xfrm>
            <a:off x="575239" y="2023678"/>
            <a:ext cx="68066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Before we start we must know: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What every word in the statement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2. What the statement as a whole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3. Where to start.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4. What your target is.</a:t>
            </a:r>
          </a:p>
        </p:txBody>
      </p:sp>
      <p:grpSp>
        <p:nvGrpSpPr>
          <p:cNvPr id="6" name="Group 5" descr="Equivalence in modular arithmetic definition: &quot;Let a, b, n be integers with n &gt; 0. We say a EQUIVALENT b (mod n) if and only if n | (b-a).&quot;">
            <a:extLst>
              <a:ext uri="{FF2B5EF4-FFF2-40B4-BE49-F238E27FC236}">
                <a16:creationId xmlns:a16="http://schemas.microsoft.com/office/drawing/2014/main" id="{D473E501-85B1-472A-A21C-A1DDB1046E00}"/>
              </a:ext>
            </a:extLst>
          </p:cNvPr>
          <p:cNvGrpSpPr/>
          <p:nvPr/>
        </p:nvGrpSpPr>
        <p:grpSpPr>
          <a:xfrm>
            <a:off x="4552950" y="4991341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E1DEBB-3769-4399-9C23-54700F4D2AE2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 descr="Definition of divides: &quot;For integers x,y we say x | y (&quot;x divides y&quot;) iff there is an integer z such that xz = y.&quot;">
            <a:extLst>
              <a:ext uri="{FF2B5EF4-FFF2-40B4-BE49-F238E27FC236}">
                <a16:creationId xmlns:a16="http://schemas.microsoft.com/office/drawing/2014/main" id="{D4A91E65-1DAD-48E9-98BE-A7890AD3F0E9}"/>
              </a:ext>
            </a:extLst>
          </p:cNvPr>
          <p:cNvGrpSpPr/>
          <p:nvPr/>
        </p:nvGrpSpPr>
        <p:grpSpPr>
          <a:xfrm>
            <a:off x="4552948" y="3176066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D256D0-22C5-4D49-A39E-C07A17B8E1E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2140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try---setup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Proof: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Equivalence in modular arithmetic definition: &quot;Let a, b, n be integers with n &gt; 0. We say a EQUIVALENT b (mod n) if and only if n | (b-a).&quot;">
            <a:extLst>
              <a:ext uri="{FF2B5EF4-FFF2-40B4-BE49-F238E27FC236}">
                <a16:creationId xmlns:a16="http://schemas.microsoft.com/office/drawing/2014/main" id="{ABECBE8B-940D-4A96-99FE-9F9AD1F06B3E}"/>
              </a:ext>
            </a:extLst>
          </p:cNvPr>
          <p:cNvGrpSpPr/>
          <p:nvPr/>
        </p:nvGrpSpPr>
        <p:grpSpPr>
          <a:xfrm>
            <a:off x="5940107" y="5518368"/>
            <a:ext cx="6141339" cy="1076356"/>
            <a:chOff x="1185842" y="3429000"/>
            <a:chExt cx="6111311" cy="152675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587D01A-3EBA-48F8-969C-7A8982D90FD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0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0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0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0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0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0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587D01A-3EBA-48F8-969C-7A8982D90F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b="-734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8599CF-992F-4F7D-85BA-2F1D78D86DA1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7" name="Group 6" descr="Definition of divides: &quot;For integers x,y we say x | y (&quot;x divides y&quot;) iff there is an integer z such that xz = y.&quot;">
            <a:extLst>
              <a:ext uri="{FF2B5EF4-FFF2-40B4-BE49-F238E27FC236}">
                <a16:creationId xmlns:a16="http://schemas.microsoft.com/office/drawing/2014/main" id="{E783234B-D53F-44B6-8321-A57139DB25D0}"/>
              </a:ext>
            </a:extLst>
          </p:cNvPr>
          <p:cNvGrpSpPr/>
          <p:nvPr/>
        </p:nvGrpSpPr>
        <p:grpSpPr>
          <a:xfrm>
            <a:off x="5949679" y="4156649"/>
            <a:ext cx="6141340" cy="1076356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E77EC8B-3EAA-406B-A95E-5191B46842A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0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0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E77EC8B-3EAA-406B-A95E-5191B46842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r="-894" b="-79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8D227C-2EC9-4477-9846-166CE18A721D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26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try---skeleton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023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try---the full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Multiplying both sides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0" dirty="0"/>
                  <a:t>Since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 are integers,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r>
                  <a:rPr lang="en-US" b="0" dirty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by the definition of mod.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were arbitrary, the claim holds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642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610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DCBF-6984-47C7-99E7-C4A25E14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lose your intuition!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check that we understand “intuitively” what mod means: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−1≡19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5)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≡2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7)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/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even” Note that negative (even)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values also make this true.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blipFill>
                <a:blip r:embed="rId3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/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true! They both have remainder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divided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blipFill>
                <a:blip r:embed="rId4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/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 as long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=2+7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blipFill>
                <a:blip r:embed="rId5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04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4115FB-4C32-2F0C-2A2A-11909D429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Techniques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2E9E1-F3D5-93AA-9B9B-87761A5C20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76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AEA1-9CA7-4561-9380-6D3A1EC5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[Counter]Example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B6DF8-3250-4146-9336-D0D6E828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prove an existential statement (or </a:t>
            </a:r>
            <a:r>
              <a:rPr lang="en-US" i="1" dirty="0"/>
              <a:t>dis</a:t>
            </a:r>
            <a:r>
              <a:rPr lang="en-US" dirty="0"/>
              <a:t>prove a universal statement), provide an example, and demonstrate that it is the needed example.</a:t>
            </a:r>
          </a:p>
          <a:p>
            <a:endParaRPr lang="en-US" dirty="0"/>
          </a:p>
          <a:p>
            <a:r>
              <a:rPr lang="en-US" dirty="0"/>
              <a:t>You don’t have to explain where it came from! (In fact, you </a:t>
            </a:r>
            <a:r>
              <a:rPr lang="en-US" b="1" dirty="0"/>
              <a:t>shouldn’t)</a:t>
            </a:r>
          </a:p>
          <a:p>
            <a:r>
              <a:rPr lang="en-US" dirty="0"/>
              <a:t>Computer scientists and mathematicians like to keep an air of mystery around our proofs.</a:t>
            </a:r>
          </a:p>
          <a:p>
            <a:pPr lvl="1"/>
            <a:r>
              <a:rPr lang="en-US" dirty="0"/>
              <a:t>(or more charitably, we want to focus on just enough to believe the claim) </a:t>
            </a:r>
          </a:p>
        </p:txBody>
      </p:sp>
    </p:spTree>
    <p:extLst>
      <p:ext uri="{BB962C8B-B14F-4D97-AF65-F5344CB8AC3E}">
        <p14:creationId xmlns:p14="http://schemas.microsoft.com/office/powerpoint/2010/main" val="3759508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6DFD-FEE1-4264-82E1-643A76B6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Skeleton of an Exists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F94B5-EA7A-4288-961B-9796914F8F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[the value that will work]</a:t>
                </a:r>
              </a:p>
              <a:p>
                <a:r>
                  <a:rPr lang="en-US" dirty="0"/>
                  <a:t>[Show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does 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true.]</a:t>
                </a:r>
              </a:p>
              <a:p>
                <a:r>
                  <a:rPr lang="en-US" dirty="0"/>
                  <a:t>So [value] is the desired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You’ll probably need some “scratch work” to determine what to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to. That might not end up in the final proof!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F94B5-EA7A-4288-961B-9796914F8F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457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81A6-64C2-4C66-9CD6-E0F2CD46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Exists proofs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I claim that for all integers,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That…doesn’t look right. </a:t>
                </a:r>
              </a:p>
              <a:p>
                <a:r>
                  <a:rPr lang="en-US" dirty="0"/>
                  <a:t>How do you prove me wrong? </a:t>
                </a:r>
              </a:p>
              <a:p>
                <a:endParaRPr lang="en-US" dirty="0"/>
              </a:p>
              <a:p>
                <a:r>
                  <a:rPr lang="en-US" b="0" dirty="0"/>
                  <a:t>Want to 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𝐸𝑣𝑒𝑛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6=3⋅2</m:t>
                    </m:r>
                  </m:oMath>
                </a14:m>
                <a:r>
                  <a:rPr lang="en-US" dirty="0"/>
                  <a:t>),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does not divide 36 (as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dirty="0"/>
                  <a:t>%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8=4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741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C2E6-6DBA-45B0-A094-67D88E6C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 - 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prime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need two different arguments – one for 2 and one for all the other primes…</a:t>
                </a: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1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E56B8-6887-78E3-7194-08ADDE58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18382-6E4E-292C-FF34-9AD49CD17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the next few weeks:</a:t>
            </a:r>
          </a:p>
          <a:p>
            <a:r>
              <a:rPr lang="en-US" dirty="0"/>
              <a:t>Practice direct proofs in English (formatting details, doing more examples)</a:t>
            </a:r>
          </a:p>
          <a:p>
            <a:r>
              <a:rPr lang="en-US" dirty="0"/>
              <a:t>See a few other proof techniques</a:t>
            </a:r>
          </a:p>
          <a:p>
            <a:pPr lvl="1"/>
            <a:r>
              <a:rPr lang="en-US" dirty="0"/>
              <a:t>Proof by contrapositive, proving an exists statement, proof by contradiction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All while learning some number theory.</a:t>
            </a:r>
          </a:p>
        </p:txBody>
      </p:sp>
    </p:spTree>
    <p:extLst>
      <p:ext uri="{BB962C8B-B14F-4D97-AF65-F5344CB8AC3E}">
        <p14:creationId xmlns:p14="http://schemas.microsoft.com/office/powerpoint/2010/main" val="1695480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BF03-C489-45EC-8758-D4CA959D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 -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D43EA-C21F-4E55-89F3-69DC254D08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prime number</a:t>
                </a:r>
              </a:p>
              <a:p>
                <a:r>
                  <a:rPr lang="en-US" dirty="0"/>
                  <a:t>We divide into two cases.</a:t>
                </a:r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this is the definitions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sz="2800" dirty="0"/>
                  <a:t>Case 2: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odd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odd,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Squaring, we get</a:t>
                </a:r>
                <a:br>
                  <a:rPr lang="en-US" sz="2400" dirty="0"/>
                </a:b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+1=2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is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is as well,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odd by definition. </a:t>
                </a:r>
              </a:p>
              <a:p>
                <a:r>
                  <a:rPr lang="en-US" dirty="0"/>
                  <a:t>In either case,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met the condition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odd, so the claim is true.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D43EA-C21F-4E55-89F3-69DC254D08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229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B3BA6-49A6-4F89-85E3-2CAD3184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80253-D57D-466F-9871-957B2CF99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it clear how you decide which case you're addressing.</a:t>
            </a:r>
          </a:p>
          <a:p>
            <a:r>
              <a:rPr lang="en-US" dirty="0"/>
              <a:t>It should be obvious your cases are “exhaustive”</a:t>
            </a:r>
          </a:p>
          <a:p>
            <a:endParaRPr lang="en-US" dirty="0"/>
          </a:p>
          <a:p>
            <a:r>
              <a:rPr lang="en-US" dirty="0"/>
              <a:t>Reach the same conclusion in each of the cases, and you can say you’ve got that conclusion no matter what (outside the cases).</a:t>
            </a:r>
          </a:p>
          <a:p>
            <a:endParaRPr lang="en-US" dirty="0"/>
          </a:p>
          <a:p>
            <a:r>
              <a:rPr lang="en-US" dirty="0"/>
              <a:t>Advanced version: sometimes you end up arguing a certain case “can’t happen”</a:t>
            </a:r>
          </a:p>
        </p:txBody>
      </p:sp>
    </p:spTree>
    <p:extLst>
      <p:ext uri="{BB962C8B-B14F-4D97-AF65-F5344CB8AC3E}">
        <p14:creationId xmlns:p14="http://schemas.microsoft.com/office/powerpoint/2010/main" val="2864634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426E1E-D53D-487B-8D30-9D64D1E5F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Contrapositive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E30D9-0D4A-4402-A273-1896D5D88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27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(statement)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066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(initial skeleton)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128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here has to be a better way">
            <a:extLst>
              <a:ext uri="{FF2B5EF4-FFF2-40B4-BE49-F238E27FC236}">
                <a16:creationId xmlns:a16="http://schemas.microsoft.com/office/drawing/2014/main" id="{F42692BC-5BC2-4483-9624-5141192CF5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145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8C4D3B-37C0-4ADB-A6AE-3AF3A01161F7}"/>
              </a:ext>
            </a:extLst>
          </p:cNvPr>
          <p:cNvSpPr/>
          <p:nvPr/>
        </p:nvSpPr>
        <p:spPr>
          <a:xfrm>
            <a:off x="429502" y="5137965"/>
            <a:ext cx="1103250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There has to be a better way!</a:t>
            </a:r>
          </a:p>
        </p:txBody>
      </p:sp>
    </p:spTree>
    <p:extLst>
      <p:ext uri="{BB962C8B-B14F-4D97-AF65-F5344CB8AC3E}">
        <p14:creationId xmlns:p14="http://schemas.microsoft.com/office/powerpoint/2010/main" val="187045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BE22-148D-49A5-8B2A-16017B5E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(contrapositive)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has to be a better way! </a:t>
                </a:r>
              </a:p>
              <a:p>
                <a:r>
                  <a:rPr lang="en-US" dirty="0"/>
                  <a:t>If only there were some equivalent implication…</a:t>
                </a:r>
              </a:p>
              <a:p>
                <a:r>
                  <a:rPr lang="en-US" dirty="0"/>
                  <a:t>One where we could negate everything…</a:t>
                </a:r>
              </a:p>
              <a:p>
                <a:endParaRPr lang="en-US" dirty="0"/>
              </a:p>
              <a:p>
                <a:r>
                  <a:rPr lang="en-US" dirty="0"/>
                  <a:t>Take the contrapositive of the statement:</a:t>
                </a:r>
              </a:p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Show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8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528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Multiplying the two equations,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𝑥𝑎𝑦</m:t>
                    </m:r>
                  </m:oMath>
                </a14:m>
                <a:r>
                  <a:rPr lang="en-US" dirty="0"/>
                  <a:t> is an integer. Applying the definition of divides,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047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B56B-297B-482C-B0E1-C671C5B5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Signs you might want to </a:t>
            </a:r>
            <a:br>
              <a:rPr lang="en-US" dirty="0"/>
            </a:br>
            <a:r>
              <a:rPr lang="en-US" dirty="0"/>
              <a:t>use proof by contrapositive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9538F-B099-4638-BD1E-BBE86A639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r>
              <a:rPr lang="en-US" dirty="0"/>
              <a:t>1. The hypothesis of the implication you’re proving has a “not” in it (that you think is making things difficult)</a:t>
            </a:r>
          </a:p>
          <a:p>
            <a:r>
              <a:rPr lang="en-US" dirty="0"/>
              <a:t>2. The target of the implication you’re proving has an “or” or “not” in it.</a:t>
            </a:r>
          </a:p>
          <a:p>
            <a:r>
              <a:rPr lang="en-US" dirty="0"/>
              <a:t>3. There’s a step that is difficult forward, but easy backwards</a:t>
            </a:r>
          </a:p>
          <a:p>
            <a:pPr lvl="1"/>
            <a:r>
              <a:rPr lang="en-US" dirty="0"/>
              <a:t>e.g., taking a square-root forward, squaring backwards.</a:t>
            </a:r>
          </a:p>
          <a:p>
            <a:r>
              <a:rPr lang="en-US" dirty="0"/>
              <a:t>4. You get halfway through the proof and you can’t “get ahold of” what you’re trying to show.</a:t>
            </a:r>
          </a:p>
          <a:p>
            <a:pPr lvl="1"/>
            <a:r>
              <a:rPr lang="en-US" dirty="0"/>
              <a:t>e.g., you’re working with a “not equal” instead of an “equals” or “every thing doesn’t have this property” instead of “some thing does have that property”</a:t>
            </a:r>
          </a:p>
          <a:p>
            <a:pPr lvl="1"/>
            <a:r>
              <a:rPr lang="en-US" sz="2800" dirty="0"/>
              <a:t>All of these are reasons you </a:t>
            </a:r>
            <a:r>
              <a:rPr lang="en-US" sz="2800" b="1" dirty="0"/>
              <a:t>might </a:t>
            </a:r>
            <a:r>
              <a:rPr lang="en-US" sz="2800" dirty="0"/>
              <a:t>want contrapositive. Sometimes you just have to try and see what happens!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4202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E0FB49-A1AF-4EC0-951F-3F9E5B74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-1014667"/>
            <a:ext cx="11187259" cy="101466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Example proof, equivalence in modular arithmetic respects addition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</p:spPr>
            <p:txBody>
              <a:bodyPr/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Before we start, we must know:</a:t>
                </a:r>
              </a:p>
              <a:p>
                <a:r>
                  <a:rPr lang="en-US" dirty="0"/>
                  <a:t>1. What every word in the statement means.</a:t>
                </a:r>
              </a:p>
              <a:p>
                <a:r>
                  <a:rPr lang="en-US" dirty="0"/>
                  <a:t>2. What the statement as a whole means.</a:t>
                </a:r>
              </a:p>
              <a:p>
                <a:r>
                  <a:rPr lang="en-US" dirty="0"/>
                  <a:t>3. Where to start.</a:t>
                </a:r>
              </a:p>
              <a:p>
                <a:r>
                  <a:rPr lang="en-US" dirty="0"/>
                  <a:t>4. What your target is.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  <a:blipFill>
                <a:blip r:embed="rId2"/>
                <a:stretch>
                  <a:fillRect l="-641" t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 descr="Definition of divides: &quot;For integers x,y we say x | y (&quot;x divides y&quot;) iff there is an integer z such that xz = y.&quot;">
            <a:extLst>
              <a:ext uri="{FF2B5EF4-FFF2-40B4-BE49-F238E27FC236}">
                <a16:creationId xmlns:a16="http://schemas.microsoft.com/office/drawing/2014/main" id="{EA8AA637-5B22-4860-A585-E336B20A2B05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38E5B3-F18A-4695-BC07-2FFDF4049A7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p:grpSp>
        <p:nvGrpSpPr>
          <p:cNvPr id="6" name="Group 5" descr="Equivalence in modular arithmetic definition: &quot;Let a, b, n be integers with n &gt; 0. We say a EQUIVALENT b (mod n) if and only if n | (b-a).&quot;">
            <a:extLst>
              <a:ext uri="{FF2B5EF4-FFF2-40B4-BE49-F238E27FC236}">
                <a16:creationId xmlns:a16="http://schemas.microsoft.com/office/drawing/2014/main" id="{5BCA48ED-4A53-48C4-A81D-D0FC16AD4A42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integers with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E7020F-AD26-4A9A-A7B2-20475A75B80D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5560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B51D28-8347-6233-6C9A-492397615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and LCM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A78EC-7EED-CD29-2506-4B7B930A0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02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7F0-4130-4CF0-9003-D485B42E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and LCM definitions</a:t>
            </a:r>
          </a:p>
        </p:txBody>
      </p:sp>
      <p:grpSp>
        <p:nvGrpSpPr>
          <p:cNvPr id="4" name="Group 3" descr="Definition of greatest common divisor: &quot;The Greatest Common Divisor of a and b (gcd(a,b)) is the largest integer c such that c | a and c | b.&quot;">
            <a:extLst>
              <a:ext uri="{FF2B5EF4-FFF2-40B4-BE49-F238E27FC236}">
                <a16:creationId xmlns:a16="http://schemas.microsoft.com/office/drawing/2014/main" id="{84075FD3-4899-40A9-B723-D1645FB875CB}"/>
              </a:ext>
            </a:extLst>
          </p:cNvPr>
          <p:cNvGrpSpPr/>
          <p:nvPr/>
        </p:nvGrpSpPr>
        <p:grpSpPr>
          <a:xfrm>
            <a:off x="575239" y="1646098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Greatest Common Divisor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largest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20688-DDE0-4495-B89C-C4DD4099E4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Greatest Common Divisor</a:t>
              </a:r>
            </a:p>
          </p:txBody>
        </p:sp>
      </p:grpSp>
      <p:grpSp>
        <p:nvGrpSpPr>
          <p:cNvPr id="9" name="Group 8" descr="Definition of least common multiple: &quot;The Least Common Multiple of a and b (lcm(a,b)) is the smallest positive integer c such that a | c and b | c.&quot; ">
            <a:extLst>
              <a:ext uri="{FF2B5EF4-FFF2-40B4-BE49-F238E27FC236}">
                <a16:creationId xmlns:a16="http://schemas.microsoft.com/office/drawing/2014/main" id="{05A3904B-16C0-478D-BA8D-9AD2885ED01B}"/>
              </a:ext>
            </a:extLst>
          </p:cNvPr>
          <p:cNvGrpSpPr/>
          <p:nvPr/>
        </p:nvGrpSpPr>
        <p:grpSpPr>
          <a:xfrm>
            <a:off x="590696" y="4308902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Least Common Multiple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(lcm(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smallest positive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A5CF3E-5337-41AB-B7F5-ED3D6040A00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Least Common Multiple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217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9D5C-0F5B-4C93-A36F-F80CE4A6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values…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40944-C8E6-4DA9-AA6D-418A4607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(100,125)</a:t>
            </a:r>
          </a:p>
          <a:p>
            <a:r>
              <a:rPr lang="en-US" dirty="0" err="1"/>
              <a:t>gcd</a:t>
            </a:r>
            <a:r>
              <a:rPr lang="en-US" dirty="0"/>
              <a:t>(17,49)</a:t>
            </a:r>
          </a:p>
          <a:p>
            <a:r>
              <a:rPr lang="en-US" dirty="0" err="1"/>
              <a:t>gcd</a:t>
            </a:r>
            <a:r>
              <a:rPr lang="en-US" dirty="0"/>
              <a:t>(17,34)</a:t>
            </a:r>
          </a:p>
          <a:p>
            <a:r>
              <a:rPr lang="en-US" dirty="0" err="1"/>
              <a:t>gcd</a:t>
            </a:r>
            <a:r>
              <a:rPr lang="en-US" dirty="0"/>
              <a:t>(13,0)</a:t>
            </a:r>
          </a:p>
          <a:p>
            <a:endParaRPr lang="en-US" dirty="0"/>
          </a:p>
          <a:p>
            <a:r>
              <a:rPr lang="en-US" dirty="0"/>
              <a:t>lcm(7,11)</a:t>
            </a:r>
          </a:p>
          <a:p>
            <a:r>
              <a:rPr lang="en-US" dirty="0"/>
              <a:t>lcm(6,10)</a:t>
            </a:r>
          </a:p>
        </p:txBody>
      </p:sp>
    </p:spTree>
    <p:extLst>
      <p:ext uri="{BB962C8B-B14F-4D97-AF65-F5344CB8AC3E}">
        <p14:creationId xmlns:p14="http://schemas.microsoft.com/office/powerpoint/2010/main" val="2985028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58693-C2E2-4052-9791-8ACBEE1F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calculate a </a:t>
            </a:r>
            <a:r>
              <a:rPr lang="en-US" dirty="0" err="1"/>
              <a:t>gcd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could:</a:t>
                </a:r>
              </a:p>
              <a:p>
                <a:r>
                  <a:rPr lang="en-US" dirty="0"/>
                  <a:t>Find the prime factorization of each</a:t>
                </a:r>
              </a:p>
              <a:p>
                <a:r>
                  <a:rPr lang="en-US" dirty="0"/>
                  <a:t>Take all the common ones. E.g.</a:t>
                </a:r>
              </a:p>
              <a:p>
                <a:r>
                  <a:rPr lang="en-US" dirty="0" err="1"/>
                  <a:t>gcd</a:t>
                </a:r>
                <a:r>
                  <a:rPr lang="en-US" dirty="0"/>
                  <a:t>(24,20)=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⋅5)=2^{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⁡(2,3)}=2^2=4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(lcm has a similar algorithm – take the maximum number of copies of everything)</a:t>
                </a:r>
              </a:p>
              <a:p>
                <a:endParaRPr lang="en-US" dirty="0"/>
              </a:p>
              <a:p>
                <a:r>
                  <a:rPr lang="en-US" dirty="0"/>
                  <a:t>But that’s….really expensive. Mystery finds </a:t>
                </a:r>
                <a:r>
                  <a:rPr lang="en-US" dirty="0" err="1"/>
                  <a:t>gcd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804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A8F42-FBB4-4136-8D08-A620A89BB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-1014667"/>
            <a:ext cx="11187259" cy="10146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gcd</a:t>
            </a:r>
            <a:r>
              <a:rPr lang="en-US" dirty="0"/>
              <a:t> calculation code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FA3DF2-1EDA-4E04-91F8-7BDB9BE1C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2900"/>
            <a:ext cx="11187258" cy="59664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Mystery(int m, int 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if(m&lt;n){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temp =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n=temp;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while(n != 0)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return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2337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8EB7D-C5AE-4A32-B063-86FD4BA1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-1014667"/>
            <a:ext cx="11187259" cy="101466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Example proof, equivalence in modular arithmetic respects addition (skeleton)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  <a:blipFill>
                <a:blip r:embed="rId2"/>
                <a:stretch>
                  <a:fillRect l="-545" t="-2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 descr="Definition of divides: &quot;For integers x,y we say x | y (&quot;x divides y&quot;) iff there is an integer z such that xz = y.&quot;">
            <a:extLst>
              <a:ext uri="{FF2B5EF4-FFF2-40B4-BE49-F238E27FC236}">
                <a16:creationId xmlns:a16="http://schemas.microsoft.com/office/drawing/2014/main" id="{2C95F7F5-0A99-471C-9D81-000ACA24578F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 descr="Definition of divides: &quot;For integers x,y we say x | y (&quot;x divides y&quot;) iff there is an integer z such that xz = y.&quot;">
              <a:extLst>
                <a:ext uri="{FF2B5EF4-FFF2-40B4-BE49-F238E27FC236}">
                  <a16:creationId xmlns:a16="http://schemas.microsoft.com/office/drawing/2014/main" id="{E06AC21B-17A3-49BB-AF96-A5468ECBD58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p:grpSp>
        <p:nvGrpSpPr>
          <p:cNvPr id="4" name="Group 3" descr="Equivalence in modular arithmetic definition: &quot;Let a, b, n be integers with n &gt; 0. We say a EQUIVALENT b (mod n) if and only if n | (b-a).&quot;">
            <a:extLst>
              <a:ext uri="{FF2B5EF4-FFF2-40B4-BE49-F238E27FC236}">
                <a16:creationId xmlns:a16="http://schemas.microsoft.com/office/drawing/2014/main" id="{2E3E3C21-ED66-4A5F-8941-C06E08408BC5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integers with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1F21EC-B57E-4895-94D5-15639FBC8B28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33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2CF9-D56E-49C4-85FE-E6370F8C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Adding and subtracting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i="0" dirty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were arbitrary, the claim holds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91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2028-1F05-49E9-AA3B-499CF6B2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D965F-640A-4BAA-A887-B7DAD1761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5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A810-0C49-4A12-A894-4E3B0866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5540-455D-4520-AE2F-0BC3EE095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doing a proof, we often work from both sides…</a:t>
                </a:r>
              </a:p>
              <a:p>
                <a:r>
                  <a:rPr lang="en-US" dirty="0"/>
                  <a:t>But we have to be careful!</a:t>
                </a:r>
              </a:p>
              <a:p>
                <a:r>
                  <a:rPr lang="en-US" dirty="0"/>
                  <a:t>When you read from top to bottom, every step has to follow only from what’s </a:t>
                </a:r>
                <a:r>
                  <a:rPr lang="en-US" b="1" dirty="0"/>
                  <a:t>before</a:t>
                </a:r>
                <a:r>
                  <a:rPr lang="en-US" dirty="0"/>
                  <a:t> it, not after it.</a:t>
                </a:r>
              </a:p>
              <a:p>
                <a:endParaRPr lang="en-US" dirty="0"/>
              </a:p>
              <a:p>
                <a:r>
                  <a:rPr lang="en-US" dirty="0"/>
                  <a:t>Suppose our target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I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can I put as a “new target?”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5540-455D-4520-AE2F-0BC3EE095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84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2231-8A6A-49FE-98A0-BD407AD3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40407-E314-4320-93F3-54B604E2F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 why have all our prior steps been ok backward?</a:t>
            </a:r>
          </a:p>
          <a:p>
            <a:endParaRPr lang="en-US" dirty="0"/>
          </a:p>
          <a:p>
            <a:r>
              <a:rPr lang="en-US" dirty="0"/>
              <a:t>They’ve all been either:</a:t>
            </a:r>
          </a:p>
          <a:p>
            <a:r>
              <a:rPr lang="en-US" dirty="0"/>
              <a:t>A definition (which is always an “if and only if”)</a:t>
            </a:r>
          </a:p>
          <a:p>
            <a:r>
              <a:rPr lang="en-US" dirty="0"/>
              <a:t>An algebra step that is an “if and only if”</a:t>
            </a:r>
          </a:p>
          <a:p>
            <a:r>
              <a:rPr lang="en-US" dirty="0"/>
              <a:t>A logical equivalence (can work in both directions) </a:t>
            </a:r>
          </a:p>
          <a:p>
            <a:endParaRPr lang="en-US" dirty="0"/>
          </a:p>
          <a:p>
            <a:r>
              <a:rPr lang="en-US" dirty="0"/>
              <a:t>Even if your steps are “if and only if” you still have to put everything in order – start from your assumptions, and only assert something once it can be shown. </a:t>
            </a:r>
          </a:p>
        </p:txBody>
      </p:sp>
    </p:spTree>
    <p:extLst>
      <p:ext uri="{BB962C8B-B14F-4D97-AF65-F5344CB8AC3E}">
        <p14:creationId xmlns:p14="http://schemas.microsoft.com/office/powerpoint/2010/main" val="134731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BE98-BEC5-4336-9499-32D14BF3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bad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7AA5-73CB-4371-B0C2-0F063B20C1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positive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+5|=|−(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+5)|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claim is </a:t>
                </a:r>
                <a:r>
                  <a:rPr lang="en-US" b="1" dirty="0"/>
                  <a:t>false – </a:t>
                </a:r>
                <a:r>
                  <a:rPr lang="en-US" dirty="0"/>
                  <a:t>if you’re trying to do algebra, you need to start with an equation you know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2=2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) and expand to the equation you want.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7AA5-73CB-4371-B0C2-0F063B20C1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935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05-quantifiers</Template>
  <TotalTime>2750</TotalTime>
  <Words>2662</Words>
  <Application>Microsoft Office PowerPoint</Application>
  <PresentationFormat>Widescreen</PresentationFormat>
  <Paragraphs>265</Paragraphs>
  <Slides>34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Aptos</vt:lpstr>
      <vt:lpstr>Arial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Number Theory</vt:lpstr>
      <vt:lpstr>Proof Practice</vt:lpstr>
      <vt:lpstr>Example proof, equivalence in modular arithmetic respects addition (setup)</vt:lpstr>
      <vt:lpstr>Example proof, equivalence in modular arithmetic respects addition (skeleton)</vt:lpstr>
      <vt:lpstr>A proof</vt:lpstr>
      <vt:lpstr>Logical Ordering</vt:lpstr>
      <vt:lpstr>Logical Ordering (1)</vt:lpstr>
      <vt:lpstr>Logical Ordering (2)</vt:lpstr>
      <vt:lpstr>A bad proof</vt:lpstr>
      <vt:lpstr>You Try!</vt:lpstr>
      <vt:lpstr>You try---setup</vt:lpstr>
      <vt:lpstr>You try---skeleton</vt:lpstr>
      <vt:lpstr>You try---the full proof</vt:lpstr>
      <vt:lpstr>Don’t lose your intuition!</vt:lpstr>
      <vt:lpstr>Small Techniques</vt:lpstr>
      <vt:lpstr>Proof By [Counter]Example</vt:lpstr>
      <vt:lpstr>Skeleton of an Exists Proof</vt:lpstr>
      <vt:lpstr>Exists proofs</vt:lpstr>
      <vt:lpstr>Proof By Cases - motivation</vt:lpstr>
      <vt:lpstr>Proof By Cases - example</vt:lpstr>
      <vt:lpstr>Proof By Cases</vt:lpstr>
      <vt:lpstr>Proof by Contrapositive</vt:lpstr>
      <vt:lpstr>Another Proof (statement)</vt:lpstr>
      <vt:lpstr>Another Proof (initial skeleton)</vt:lpstr>
      <vt:lpstr>Another Proof</vt:lpstr>
      <vt:lpstr>Another Proof (contrapositive)</vt:lpstr>
      <vt:lpstr>By contrapositive (setup)</vt:lpstr>
      <vt:lpstr>By contrapositive (complete)</vt:lpstr>
      <vt:lpstr>Signs you might want to  use proof by contrapositive</vt:lpstr>
      <vt:lpstr>GCD and LCM</vt:lpstr>
      <vt:lpstr>GCD and LCM definitions</vt:lpstr>
      <vt:lpstr>Try a few values…</vt:lpstr>
      <vt:lpstr>How do you calculate a gcd?</vt:lpstr>
      <vt:lpstr>gcd calculation 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Number Theory</dc:title>
  <dc:creator>Robert Weber</dc:creator>
  <cp:lastModifiedBy>mnats</cp:lastModifiedBy>
  <cp:revision>12</cp:revision>
  <cp:lastPrinted>2025-10-17T19:43:34Z</cp:lastPrinted>
  <dcterms:created xsi:type="dcterms:W3CDTF">2024-10-17T21:23:38Z</dcterms:created>
  <dcterms:modified xsi:type="dcterms:W3CDTF">2025-10-17T19:45:16Z</dcterms:modified>
</cp:coreProperties>
</file>