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6"/>
  </p:notesMasterIdLst>
  <p:sldIdLst>
    <p:sldId id="256" r:id="rId2"/>
    <p:sldId id="394" r:id="rId3"/>
    <p:sldId id="395" r:id="rId4"/>
    <p:sldId id="289" r:id="rId5"/>
    <p:sldId id="275" r:id="rId6"/>
    <p:sldId id="414" r:id="rId7"/>
    <p:sldId id="415" r:id="rId8"/>
    <p:sldId id="416" r:id="rId9"/>
    <p:sldId id="417" r:id="rId10"/>
    <p:sldId id="396" r:id="rId11"/>
    <p:sldId id="413" r:id="rId12"/>
    <p:sldId id="397" r:id="rId13"/>
    <p:sldId id="398" r:id="rId14"/>
    <p:sldId id="399" r:id="rId15"/>
    <p:sldId id="406" r:id="rId16"/>
    <p:sldId id="411" r:id="rId17"/>
    <p:sldId id="412" r:id="rId18"/>
    <p:sldId id="410" r:id="rId19"/>
    <p:sldId id="407" r:id="rId20"/>
    <p:sldId id="408" r:id="rId21"/>
    <p:sldId id="409" r:id="rId22"/>
    <p:sldId id="370" r:id="rId23"/>
    <p:sldId id="373" r:id="rId24"/>
    <p:sldId id="345" r:id="rId25"/>
    <p:sldId id="346" r:id="rId26"/>
    <p:sldId id="347" r:id="rId27"/>
    <p:sldId id="348" r:id="rId28"/>
    <p:sldId id="349" r:id="rId29"/>
    <p:sldId id="393" r:id="rId30"/>
    <p:sldId id="375" r:id="rId31"/>
    <p:sldId id="305" r:id="rId32"/>
    <p:sldId id="306" r:id="rId33"/>
    <p:sldId id="385" r:id="rId34"/>
    <p:sldId id="258" r:id="rId3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92" autoAdjust="0"/>
  </p:normalViewPr>
  <p:slideViewPr>
    <p:cSldViewPr snapToGrid="0">
      <p:cViewPr varScale="1">
        <p:scale>
          <a:sx n="76" d="100"/>
          <a:sy n="76" d="100"/>
        </p:scale>
        <p:origin x="54" y="432"/>
      </p:cViewPr>
      <p:guideLst/>
    </p:cSldViewPr>
  </p:slideViewPr>
  <p:outlineViewPr>
    <p:cViewPr>
      <p:scale>
        <a:sx n="33" d="100"/>
        <a:sy n="33" d="100"/>
      </p:scale>
      <p:origin x="0" y="-64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0B8BF771-3726-4876-8012-A4A742FAB42A}"/>
    <pc:docChg chg="modSld">
      <pc:chgData name="mnats" userId="2d5df061-6255-4755-935c-bfd826af269a" providerId="ADAL" clId="{0B8BF771-3726-4876-8012-A4A742FAB42A}" dt="2025-10-17T23:56:13.275" v="676" actId="962"/>
      <pc:docMkLst>
        <pc:docMk/>
      </pc:docMkLst>
      <pc:sldChg chg="addSp modSp mod">
        <pc:chgData name="mnats" userId="2d5df061-6255-4755-935c-bfd826af269a" providerId="ADAL" clId="{0B8BF771-3726-4876-8012-A4A742FAB42A}" dt="2025-10-17T23:54:34.522" v="334" actId="962"/>
        <pc:sldMkLst>
          <pc:docMk/>
          <pc:sldMk cId="1276917734" sldId="275"/>
        </pc:sldMkLst>
        <pc:inkChg chg="add mod">
          <ac:chgData name="mnats" userId="2d5df061-6255-4755-935c-bfd826af269a" providerId="ADAL" clId="{0B8BF771-3726-4876-8012-A4A742FAB42A}" dt="2025-10-17T23:54:34.522" v="334" actId="962"/>
          <ac:inkMkLst>
            <pc:docMk/>
            <pc:sldMk cId="1276917734" sldId="275"/>
            <ac:inkMk id="4" creationId="{5F247AB8-C4BC-4842-BF16-C612B50CA810}"/>
          </ac:inkMkLst>
        </pc:inkChg>
      </pc:sldChg>
      <pc:sldChg chg="addSp modSp mod">
        <pc:chgData name="mnats" userId="2d5df061-6255-4755-935c-bfd826af269a" providerId="ADAL" clId="{0B8BF771-3726-4876-8012-A4A742FAB42A}" dt="2025-10-17T23:54:29.738" v="333" actId="962"/>
        <pc:sldMkLst>
          <pc:docMk/>
          <pc:sldMk cId="3672339129" sldId="289"/>
        </pc:sldMkLst>
        <pc:inkChg chg="add mod">
          <ac:chgData name="mnats" userId="2d5df061-6255-4755-935c-bfd826af269a" providerId="ADAL" clId="{0B8BF771-3726-4876-8012-A4A742FAB42A}" dt="2025-10-17T23:54:29.738" v="333" actId="962"/>
          <ac:inkMkLst>
            <pc:docMk/>
            <pc:sldMk cId="3672339129" sldId="289"/>
            <ac:inkMk id="10" creationId="{B378C554-A9F0-4D80-9DFB-583270090C99}"/>
          </ac:inkMkLst>
        </pc:inkChg>
      </pc:sldChg>
      <pc:sldChg chg="addSp modSp mod">
        <pc:chgData name="mnats" userId="2d5df061-6255-4755-935c-bfd826af269a" providerId="ADAL" clId="{0B8BF771-3726-4876-8012-A4A742FAB42A}" dt="2025-10-17T23:55:51.318" v="537" actId="962"/>
        <pc:sldMkLst>
          <pc:docMk/>
          <pc:sldMk cId="2013128542" sldId="345"/>
        </pc:sldMkLst>
        <pc:inkChg chg="add mod">
          <ac:chgData name="mnats" userId="2d5df061-6255-4755-935c-bfd826af269a" providerId="ADAL" clId="{0B8BF771-3726-4876-8012-A4A742FAB42A}" dt="2025-10-17T23:55:51.318" v="537" actId="962"/>
          <ac:inkMkLst>
            <pc:docMk/>
            <pc:sldMk cId="2013128542" sldId="345"/>
            <ac:inkMk id="4" creationId="{9860DCB3-9D02-46F1-A034-794A42F2AA42}"/>
          </ac:inkMkLst>
        </pc:inkChg>
      </pc:sldChg>
      <pc:sldChg chg="addSp modSp mod">
        <pc:chgData name="mnats" userId="2d5df061-6255-4755-935c-bfd826af269a" providerId="ADAL" clId="{0B8BF771-3726-4876-8012-A4A742FAB42A}" dt="2025-10-17T23:56:09.589" v="675" actId="962"/>
        <pc:sldMkLst>
          <pc:docMk/>
          <pc:sldMk cId="4034853904" sldId="347"/>
        </pc:sldMkLst>
        <pc:inkChg chg="add mod">
          <ac:chgData name="mnats" userId="2d5df061-6255-4755-935c-bfd826af269a" providerId="ADAL" clId="{0B8BF771-3726-4876-8012-A4A742FAB42A}" dt="2025-10-17T23:56:09.589" v="675" actId="962"/>
          <ac:inkMkLst>
            <pc:docMk/>
            <pc:sldMk cId="4034853904" sldId="347"/>
            <ac:inkMk id="4" creationId="{0751B53A-1363-4BF1-87AC-2A7C5D61DDEF}"/>
          </ac:inkMkLst>
        </pc:inkChg>
      </pc:sldChg>
      <pc:sldChg chg="addSp modSp mod">
        <pc:chgData name="mnats" userId="2d5df061-6255-4755-935c-bfd826af269a" providerId="ADAL" clId="{0B8BF771-3726-4876-8012-A4A742FAB42A}" dt="2025-10-17T23:56:13.275" v="676" actId="962"/>
        <pc:sldMkLst>
          <pc:docMk/>
          <pc:sldMk cId="1829528347" sldId="348"/>
        </pc:sldMkLst>
        <pc:inkChg chg="add mod">
          <ac:chgData name="mnats" userId="2d5df061-6255-4755-935c-bfd826af269a" providerId="ADAL" clId="{0B8BF771-3726-4876-8012-A4A742FAB42A}" dt="2025-10-17T23:56:13.275" v="676" actId="962"/>
          <ac:inkMkLst>
            <pc:docMk/>
            <pc:sldMk cId="1829528347" sldId="348"/>
            <ac:inkMk id="4" creationId="{3018A32E-A600-4935-A0A7-0D9043C580D6}"/>
          </ac:inkMkLst>
        </pc:inkChg>
      </pc:sldChg>
      <pc:sldChg chg="addSp modSp mod">
        <pc:chgData name="mnats" userId="2d5df061-6255-4755-935c-bfd826af269a" providerId="ADAL" clId="{0B8BF771-3726-4876-8012-A4A742FAB42A}" dt="2025-10-17T23:53:17.659" v="1" actId="962"/>
        <pc:sldMkLst>
          <pc:docMk/>
          <pc:sldMk cId="3615560245" sldId="395"/>
        </pc:sldMkLst>
        <pc:inkChg chg="add mod">
          <ac:chgData name="mnats" userId="2d5df061-6255-4755-935c-bfd826af269a" providerId="ADAL" clId="{0B8BF771-3726-4876-8012-A4A742FAB42A}" dt="2025-10-17T23:53:17.659" v="1" actId="962"/>
          <ac:inkMkLst>
            <pc:docMk/>
            <pc:sldMk cId="3615560245" sldId="395"/>
            <ac:inkMk id="2" creationId="{71FE2BB5-9D1B-4C2F-9B7D-176D2331A5ED}"/>
          </ac:inkMkLst>
        </pc:inkChg>
      </pc:sldChg>
      <pc:sldChg chg="addSp">
        <pc:chgData name="mnats" userId="2d5df061-6255-4755-935c-bfd826af269a" providerId="ADAL" clId="{0B8BF771-3726-4876-8012-A4A742FAB42A}" dt="2025-10-17T23:22:09.840" v="0"/>
        <pc:sldMkLst>
          <pc:docMk/>
          <pc:sldMk cId="1082140845" sldId="396"/>
        </pc:sldMkLst>
        <pc:inkChg chg="add">
          <ac:chgData name="mnats" userId="2d5df061-6255-4755-935c-bfd826af269a" providerId="ADAL" clId="{0B8BF771-3726-4876-8012-A4A742FAB42A}" dt="2025-10-17T23:22:09.840" v="0"/>
          <ac:inkMkLst>
            <pc:docMk/>
            <pc:sldMk cId="1082140845" sldId="396"/>
            <ac:inkMk id="4" creationId="{9F83F11A-66B7-40B6-9852-47995CAA0E13}"/>
          </ac:inkMkLst>
        </pc:inkChg>
      </pc:sldChg>
      <pc:sldChg chg="addSp modSp mod">
        <pc:chgData name="mnats" userId="2d5df061-6255-4755-935c-bfd826af269a" providerId="ADAL" clId="{0B8BF771-3726-4876-8012-A4A742FAB42A}" dt="2025-10-17T23:55:32.222" v="533" actId="962"/>
        <pc:sldMkLst>
          <pc:docMk/>
          <pc:sldMk cId="3454023084" sldId="397"/>
        </pc:sldMkLst>
        <pc:spChg chg="mod">
          <ac:chgData name="mnats" userId="2d5df061-6255-4755-935c-bfd826af269a" providerId="ADAL" clId="{0B8BF771-3726-4876-8012-A4A742FAB42A}" dt="2025-10-17T23:54:53.840" v="339" actId="20577"/>
          <ac:spMkLst>
            <pc:docMk/>
            <pc:sldMk cId="3454023084" sldId="397"/>
            <ac:spMk id="3" creationId="{0CFE9007-F677-4816-8E51-650268220A9E}"/>
          </ac:spMkLst>
        </pc:spChg>
        <pc:inkChg chg="add mod">
          <ac:chgData name="mnats" userId="2d5df061-6255-4755-935c-bfd826af269a" providerId="ADAL" clId="{0B8BF771-3726-4876-8012-A4A742FAB42A}" dt="2025-10-17T23:55:32.222" v="533" actId="962"/>
          <ac:inkMkLst>
            <pc:docMk/>
            <pc:sldMk cId="3454023084" sldId="397"/>
            <ac:inkMk id="4" creationId="{F24793EE-5400-4E65-A9E1-CE2A0FF90AFE}"/>
          </ac:inkMkLst>
        </pc:inkChg>
      </pc:sldChg>
      <pc:sldChg chg="addSp modSp mod">
        <pc:chgData name="mnats" userId="2d5df061-6255-4755-935c-bfd826af269a" providerId="ADAL" clId="{0B8BF771-3726-4876-8012-A4A742FAB42A}" dt="2025-10-17T23:55:36.324" v="534" actId="962"/>
        <pc:sldMkLst>
          <pc:docMk/>
          <pc:sldMk cId="2169610323" sldId="398"/>
        </pc:sldMkLst>
        <pc:inkChg chg="add mod">
          <ac:chgData name="mnats" userId="2d5df061-6255-4755-935c-bfd826af269a" providerId="ADAL" clId="{0B8BF771-3726-4876-8012-A4A742FAB42A}" dt="2025-10-17T23:55:36.324" v="534" actId="962"/>
          <ac:inkMkLst>
            <pc:docMk/>
            <pc:sldMk cId="2169610323" sldId="398"/>
            <ac:inkMk id="4" creationId="{4559A99A-669D-4DB2-B30B-9D474CF75DC0}"/>
          </ac:inkMkLst>
        </pc:inkChg>
      </pc:sldChg>
      <pc:sldChg chg="addSp modSp mod">
        <pc:chgData name="mnats" userId="2d5df061-6255-4755-935c-bfd826af269a" providerId="ADAL" clId="{0B8BF771-3726-4876-8012-A4A742FAB42A}" dt="2025-10-17T23:55:47.392" v="536" actId="962"/>
        <pc:sldMkLst>
          <pc:docMk/>
          <pc:sldMk cId="743229661" sldId="408"/>
        </pc:sldMkLst>
        <pc:inkChg chg="add mod">
          <ac:chgData name="mnats" userId="2d5df061-6255-4755-935c-bfd826af269a" providerId="ADAL" clId="{0B8BF771-3726-4876-8012-A4A742FAB42A}" dt="2025-10-17T23:55:47.392" v="536" actId="962"/>
          <ac:inkMkLst>
            <pc:docMk/>
            <pc:sldMk cId="743229661" sldId="408"/>
            <ac:inkMk id="4" creationId="{B0928357-4C53-4F65-B83D-A1E69474040A}"/>
          </ac:inkMkLst>
        </pc:inkChg>
      </pc:sldChg>
      <pc:sldChg chg="addSp modSp mod">
        <pc:chgData name="mnats" userId="2d5df061-6255-4755-935c-bfd826af269a" providerId="ADAL" clId="{0B8BF771-3726-4876-8012-A4A742FAB42A}" dt="2025-10-17T23:55:42.414" v="535" actId="962"/>
        <pc:sldMkLst>
          <pc:docMk/>
          <pc:sldMk cId="2570741885" sldId="410"/>
        </pc:sldMkLst>
        <pc:inkChg chg="add mod">
          <ac:chgData name="mnats" userId="2d5df061-6255-4755-935c-bfd826af269a" providerId="ADAL" clId="{0B8BF771-3726-4876-8012-A4A742FAB42A}" dt="2025-10-17T23:55:42.414" v="535" actId="962"/>
          <ac:inkMkLst>
            <pc:docMk/>
            <pc:sldMk cId="2570741885" sldId="410"/>
            <ac:inkMk id="4" creationId="{C10F6052-1729-4565-9FDE-049711B8E1E0}"/>
          </ac:inkMkLst>
        </pc:inkChg>
      </pc:sldChg>
      <pc:sldChg chg="modSp">
        <pc:chgData name="mnats" userId="2d5df061-6255-4755-935c-bfd826af269a" providerId="ADAL" clId="{0B8BF771-3726-4876-8012-A4A742FAB42A}" dt="2025-10-17T23:54:58.053" v="341" actId="20577"/>
        <pc:sldMkLst>
          <pc:docMk/>
          <pc:sldMk cId="206265023" sldId="413"/>
        </pc:sldMkLst>
        <pc:spChg chg="mod">
          <ac:chgData name="mnats" userId="2d5df061-6255-4755-935c-bfd826af269a" providerId="ADAL" clId="{0B8BF771-3726-4876-8012-A4A742FAB42A}" dt="2025-10-17T23:54:58.053" v="341" actId="20577"/>
          <ac:spMkLst>
            <pc:docMk/>
            <pc:sldMk cId="206265023" sldId="413"/>
            <ac:spMk id="3" creationId="{0CFE9007-F677-4816-8E51-650268220A9E}"/>
          </ac:spMkLst>
        </pc:spChg>
      </pc:sldChg>
      <pc:sldChg chg="addSp modSp mod">
        <pc:chgData name="mnats" userId="2d5df061-6255-4755-935c-bfd826af269a" providerId="ADAL" clId="{0B8BF771-3726-4876-8012-A4A742FAB42A}" dt="2025-10-17T23:54:38.302" v="335" actId="962"/>
        <pc:sldMkLst>
          <pc:docMk/>
          <pc:sldMk cId="1359935888" sldId="417"/>
        </pc:sldMkLst>
        <pc:inkChg chg="add mod">
          <ac:chgData name="mnats" userId="2d5df061-6255-4755-935c-bfd826af269a" providerId="ADAL" clId="{0B8BF771-3726-4876-8012-A4A742FAB42A}" dt="2025-10-17T23:54:38.302" v="335" actId="962"/>
          <ac:inkMkLst>
            <pc:docMk/>
            <pc:sldMk cId="1359935888" sldId="417"/>
            <ac:inkMk id="4" creationId="{F08DF6F9-1FA5-4B01-8BF4-912508C6B7CF}"/>
          </ac:inkMkLst>
        </pc:inkChg>
      </pc:sldChg>
    </pc:docChg>
  </pc:docChgLst>
  <pc:docChgLst>
    <pc:chgData name="mnats" userId="2d5df061-6255-4755-935c-bfd826af269a" providerId="ADAL" clId="{2486219C-F907-4F44-AEE9-7DB96633EDCB}"/>
    <pc:docChg chg="undo custSel addSld delSld modSld sldOrd modNotesMaster">
      <pc:chgData name="mnats" userId="2d5df061-6255-4755-935c-bfd826af269a" providerId="ADAL" clId="{2486219C-F907-4F44-AEE9-7DB96633EDCB}" dt="2025-10-17T19:45:13.693" v="1609" actId="20577"/>
      <pc:docMkLst>
        <pc:docMk/>
      </pc:docMkLst>
      <pc:sldChg chg="modSp mod">
        <pc:chgData name="mnats" userId="2d5df061-6255-4755-935c-bfd826af269a" providerId="ADAL" clId="{2486219C-F907-4F44-AEE9-7DB96633EDCB}" dt="2025-10-16T20:36:56.588" v="17" actId="20577"/>
        <pc:sldMkLst>
          <pc:docMk/>
          <pc:sldMk cId="3119489138" sldId="256"/>
        </pc:sldMkLst>
        <pc:spChg chg="mod">
          <ac:chgData name="mnats" userId="2d5df061-6255-4755-935c-bfd826af269a" providerId="ADAL" clId="{2486219C-F907-4F44-AEE9-7DB96633EDCB}" dt="2025-10-16T20:36:56.588" v="17" actId="20577"/>
          <ac:spMkLst>
            <pc:docMk/>
            <pc:sldMk cId="3119489138" sldId="256"/>
            <ac:spMk id="3" creationId="{3A220211-5BC2-383C-AD6E-AD577E4A1924}"/>
          </ac:spMkLst>
        </pc:spChg>
      </pc:sldChg>
      <pc:sldChg chg="addSp modSp mod">
        <pc:chgData name="mnats" userId="2d5df061-6255-4755-935c-bfd826af269a" providerId="ADAL" clId="{2486219C-F907-4F44-AEE9-7DB96633EDCB}" dt="2025-10-17T19:42:57.497" v="1492" actId="13244"/>
        <pc:sldMkLst>
          <pc:docMk/>
          <pc:sldMk cId="323376658" sldId="258"/>
        </pc:sldMkLst>
        <pc:spChg chg="add mod">
          <ac:chgData name="mnats" userId="2d5df061-6255-4755-935c-bfd826af269a" providerId="ADAL" clId="{2486219C-F907-4F44-AEE9-7DB96633EDCB}" dt="2025-10-17T19:42:57.497" v="1492" actId="13244"/>
          <ac:spMkLst>
            <pc:docMk/>
            <pc:sldMk cId="323376658" sldId="258"/>
            <ac:spMk id="2" creationId="{50EA8F42-FBB4-4136-8D08-A620A89BBD1E}"/>
          </ac:spMkLst>
        </pc:spChg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749426327" sldId="259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072101268" sldId="260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595407111" sldId="261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4086228652" sldId="262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289853904" sldId="263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1276917734" sldId="275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964960790" sldId="278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529543549" sldId="279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461267627" sldId="280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341524947" sldId="281"/>
        </pc:sldMkLst>
      </pc:sldChg>
      <pc:sldChg chg="del">
        <pc:chgData name="mnats" userId="2d5df061-6255-4755-935c-bfd826af269a" providerId="ADAL" clId="{2486219C-F907-4F44-AEE9-7DB96633EDCB}" dt="2025-10-16T20:40:30.717" v="26" actId="47"/>
        <pc:sldMkLst>
          <pc:docMk/>
          <pc:sldMk cId="3096931805" sldId="286"/>
        </pc:sldMkLst>
      </pc:sldChg>
      <pc:sldChg chg="addSp modSp add mod">
        <pc:chgData name="mnats" userId="2d5df061-6255-4755-935c-bfd826af269a" providerId="ADAL" clId="{2486219C-F907-4F44-AEE9-7DB96633EDCB}" dt="2025-10-17T19:42:49.789" v="1491" actId="13244"/>
        <pc:sldMkLst>
          <pc:docMk/>
          <pc:sldMk cId="3672339129" sldId="289"/>
        </pc:sldMkLst>
        <pc:spChg chg="add mod">
          <ac:chgData name="mnats" userId="2d5df061-6255-4755-935c-bfd826af269a" providerId="ADAL" clId="{2486219C-F907-4F44-AEE9-7DB96633EDCB}" dt="2025-10-17T19:42:45.782" v="1490" actId="13244"/>
          <ac:spMkLst>
            <pc:docMk/>
            <pc:sldMk cId="3672339129" sldId="289"/>
            <ac:spMk id="2" creationId="{5618EB7D-C5AE-4A32-B063-86FD4BA198C0}"/>
          </ac:spMkLst>
        </pc:spChg>
        <pc:spChg chg="mod">
          <ac:chgData name="mnats" userId="2d5df061-6255-4755-935c-bfd826af269a" providerId="ADAL" clId="{2486219C-F907-4F44-AEE9-7DB96633EDCB}" dt="2025-10-17T02:33:17.090" v="589" actId="962"/>
          <ac:spMkLst>
            <pc:docMk/>
            <pc:sldMk cId="3672339129" sldId="289"/>
            <ac:spMk id="9" creationId="{E06AC21B-17A3-49BB-AF96-A5468ECBD582}"/>
          </ac:spMkLst>
        </pc:spChg>
        <pc:grpChg chg="mod">
          <ac:chgData name="mnats" userId="2d5df061-6255-4755-935c-bfd826af269a" providerId="ADAL" clId="{2486219C-F907-4F44-AEE9-7DB96633EDCB}" dt="2025-10-17T02:33:35.821" v="593" actId="962"/>
          <ac:grpSpMkLst>
            <pc:docMk/>
            <pc:sldMk cId="3672339129" sldId="289"/>
            <ac:grpSpMk id="4" creationId="{2E3E3C21-ED66-4A5F-8941-C06E08408BC5}"/>
          </ac:grpSpMkLst>
        </pc:grpChg>
        <pc:grpChg chg="mod">
          <ac:chgData name="mnats" userId="2d5df061-6255-4755-935c-bfd826af269a" providerId="ADAL" clId="{2486219C-F907-4F44-AEE9-7DB96633EDCB}" dt="2025-10-17T19:42:49.789" v="1491" actId="13244"/>
          <ac:grpSpMkLst>
            <pc:docMk/>
            <pc:sldMk cId="3672339129" sldId="289"/>
            <ac:grpSpMk id="7" creationId="{2C95F7F5-0A99-471C-9D81-000ACA24578F}"/>
          </ac:grpSpMkLst>
        </pc:grpChg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996956197" sldId="290"/>
        </pc:sldMkLst>
      </pc:sldChg>
      <pc:sldChg chg="del">
        <pc:chgData name="mnats" userId="2d5df061-6255-4755-935c-bfd826af269a" providerId="ADAL" clId="{2486219C-F907-4F44-AEE9-7DB96633EDCB}" dt="2025-10-16T20:40:30.717" v="26" actId="47"/>
        <pc:sldMkLst>
          <pc:docMk/>
          <pc:sldMk cId="560426458" sldId="291"/>
        </pc:sldMkLst>
      </pc:sldChg>
      <pc:sldChg chg="del">
        <pc:chgData name="mnats" userId="2d5df061-6255-4755-935c-bfd826af269a" providerId="ADAL" clId="{2486219C-F907-4F44-AEE9-7DB96633EDCB}" dt="2025-10-16T20:40:30.717" v="26" actId="47"/>
        <pc:sldMkLst>
          <pc:docMk/>
          <pc:sldMk cId="460157205" sldId="292"/>
        </pc:sldMkLst>
      </pc:sldChg>
      <pc:sldChg chg="del">
        <pc:chgData name="mnats" userId="2d5df061-6255-4755-935c-bfd826af269a" providerId="ADAL" clId="{2486219C-F907-4F44-AEE9-7DB96633EDCB}" dt="2025-10-16T20:40:30.717" v="26" actId="47"/>
        <pc:sldMkLst>
          <pc:docMk/>
          <pc:sldMk cId="3345649673" sldId="293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471922569" sldId="295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944269570" sldId="296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306475848" sldId="297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791650812" sldId="298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135540356" sldId="299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667979936" sldId="300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823930615" sldId="301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145356327" sldId="302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847334034" sldId="303"/>
        </pc:sldMkLst>
      </pc:sldChg>
      <pc:sldChg chg="modSp mod">
        <pc:chgData name="mnats" userId="2d5df061-6255-4755-935c-bfd826af269a" providerId="ADAL" clId="{2486219C-F907-4F44-AEE9-7DB96633EDCB}" dt="2025-10-17T19:45:13.693" v="1609" actId="20577"/>
        <pc:sldMkLst>
          <pc:docMk/>
          <pc:sldMk cId="2515217632" sldId="305"/>
        </pc:sldMkLst>
        <pc:spChg chg="mod">
          <ac:chgData name="mnats" userId="2d5df061-6255-4755-935c-bfd826af269a" providerId="ADAL" clId="{2486219C-F907-4F44-AEE9-7DB96633EDCB}" dt="2025-10-17T19:45:13.693" v="1609" actId="20577"/>
          <ac:spMkLst>
            <pc:docMk/>
            <pc:sldMk cId="2515217632" sldId="305"/>
            <ac:spMk id="2" creationId="{277A97F0-4130-4CF0-9003-D485B42EB153}"/>
          </ac:spMkLst>
        </pc:spChg>
        <pc:grpChg chg="mod">
          <ac:chgData name="mnats" userId="2d5df061-6255-4755-935c-bfd826af269a" providerId="ADAL" clId="{2486219C-F907-4F44-AEE9-7DB96633EDCB}" dt="2025-10-17T19:40:27.434" v="1030" actId="962"/>
          <ac:grpSpMkLst>
            <pc:docMk/>
            <pc:sldMk cId="2515217632" sldId="305"/>
            <ac:grpSpMk id="4" creationId="{84075FD3-4899-40A9-B723-D1645FB875CB}"/>
          </ac:grpSpMkLst>
        </pc:grpChg>
        <pc:grpChg chg="mod">
          <ac:chgData name="mnats" userId="2d5df061-6255-4755-935c-bfd826af269a" providerId="ADAL" clId="{2486219C-F907-4F44-AEE9-7DB96633EDCB}" dt="2025-10-17T19:40:48.212" v="1350" actId="962"/>
          <ac:grpSpMkLst>
            <pc:docMk/>
            <pc:sldMk cId="2515217632" sldId="305"/>
            <ac:grpSpMk id="9" creationId="{05A3904B-16C0-478D-BA8D-9AD2885ED01B}"/>
          </ac:grpSpMkLst>
        </pc:grpChg>
      </pc:sldChg>
      <pc:sldChg chg="modSp modAnim">
        <pc:chgData name="mnats" userId="2d5df061-6255-4755-935c-bfd826af269a" providerId="ADAL" clId="{2486219C-F907-4F44-AEE9-7DB96633EDCB}" dt="2025-10-17T19:44:40.315" v="1561" actId="20577"/>
        <pc:sldMkLst>
          <pc:docMk/>
          <pc:sldMk cId="2013128542" sldId="345"/>
        </pc:sldMkLst>
        <pc:spChg chg="mod">
          <ac:chgData name="mnats" userId="2d5df061-6255-4755-935c-bfd826af269a" providerId="ADAL" clId="{2486219C-F907-4F44-AEE9-7DB96633EDCB}" dt="2025-10-17T19:44:40.315" v="1561" actId="20577"/>
          <ac:spMkLst>
            <pc:docMk/>
            <pc:sldMk cId="2013128542" sldId="345"/>
            <ac:spMk id="2" creationId="{04671AAD-2873-4813-8FC1-80489CA96855}"/>
          </ac:spMkLst>
        </pc:spChg>
      </pc:sldChg>
      <pc:sldChg chg="modSp mod">
        <pc:chgData name="mnats" userId="2d5df061-6255-4755-935c-bfd826af269a" providerId="ADAL" clId="{2486219C-F907-4F44-AEE9-7DB96633EDCB}" dt="2025-10-17T19:44:48.322" v="1578" actId="20577"/>
        <pc:sldMkLst>
          <pc:docMk/>
          <pc:sldMk cId="4034853904" sldId="347"/>
        </pc:sldMkLst>
        <pc:spChg chg="mod">
          <ac:chgData name="mnats" userId="2d5df061-6255-4755-935c-bfd826af269a" providerId="ADAL" clId="{2486219C-F907-4F44-AEE9-7DB96633EDCB}" dt="2025-10-17T19:44:48.322" v="1578" actId="20577"/>
          <ac:spMkLst>
            <pc:docMk/>
            <pc:sldMk cId="4034853904" sldId="347"/>
            <ac:spMk id="2" creationId="{54F4BE22-148D-49A5-8B2A-16017B5E0096}"/>
          </ac:spMkLst>
        </pc:spChg>
      </pc:sldChg>
      <pc:sldChg chg="modSp mod">
        <pc:chgData name="mnats" userId="2d5df061-6255-4755-935c-bfd826af269a" providerId="ADAL" clId="{2486219C-F907-4F44-AEE9-7DB96633EDCB}" dt="2025-10-17T19:44:56.834" v="1586" actId="20577"/>
        <pc:sldMkLst>
          <pc:docMk/>
          <pc:sldMk cId="1829528347" sldId="348"/>
        </pc:sldMkLst>
        <pc:spChg chg="mod">
          <ac:chgData name="mnats" userId="2d5df061-6255-4755-935c-bfd826af269a" providerId="ADAL" clId="{2486219C-F907-4F44-AEE9-7DB96633EDCB}" dt="2025-10-17T19:44:56.834" v="1586" actId="20577"/>
          <ac:spMkLst>
            <pc:docMk/>
            <pc:sldMk cId="1829528347" sldId="348"/>
            <ac:spMk id="2" creationId="{17F5868A-37EF-4A6C-91F4-912EDD13445A}"/>
          </ac:spMkLst>
        </pc:spChg>
      </pc:sldChg>
      <pc:sldChg chg="modSp mod">
        <pc:chgData name="mnats" userId="2d5df061-6255-4755-935c-bfd826af269a" providerId="ADAL" clId="{2486219C-F907-4F44-AEE9-7DB96633EDCB}" dt="2025-10-17T19:45:01.036" v="1597" actId="20577"/>
        <pc:sldMkLst>
          <pc:docMk/>
          <pc:sldMk cId="3756047248" sldId="349"/>
        </pc:sldMkLst>
        <pc:spChg chg="mod">
          <ac:chgData name="mnats" userId="2d5df061-6255-4755-935c-bfd826af269a" providerId="ADAL" clId="{2486219C-F907-4F44-AEE9-7DB96633EDCB}" dt="2025-10-17T19:45:01.036" v="1597" actId="20577"/>
          <ac:spMkLst>
            <pc:docMk/>
            <pc:sldMk cId="3756047248" sldId="349"/>
            <ac:spMk id="2" creationId="{17F5868A-37EF-4A6C-91F4-912EDD13445A}"/>
          </ac:spMkLst>
        </pc:spChg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344103796" sldId="350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587105578" sldId="351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579198248" sldId="352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626844027" sldId="353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724546454" sldId="354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7300251" sldId="355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184831236" sldId="356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462406501" sldId="358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090839193" sldId="359"/>
        </pc:sldMkLst>
      </pc:sldChg>
      <pc:sldChg chg="del">
        <pc:chgData name="mnats" userId="2d5df061-6255-4755-935c-bfd826af269a" providerId="ADAL" clId="{2486219C-F907-4F44-AEE9-7DB96633EDCB}" dt="2025-10-17T19:28:13.140" v="692" actId="47"/>
        <pc:sldMkLst>
          <pc:docMk/>
          <pc:sldMk cId="2660720038" sldId="360"/>
        </pc:sldMkLst>
      </pc:sldChg>
      <pc:sldChg chg="del">
        <pc:chgData name="mnats" userId="2d5df061-6255-4755-935c-bfd826af269a" providerId="ADAL" clId="{2486219C-F907-4F44-AEE9-7DB96633EDCB}" dt="2025-10-17T19:28:13.140" v="692" actId="47"/>
        <pc:sldMkLst>
          <pc:docMk/>
          <pc:sldMk cId="3528588699" sldId="361"/>
        </pc:sldMkLst>
      </pc:sldChg>
      <pc:sldChg chg="del">
        <pc:chgData name="mnats" userId="2d5df061-6255-4755-935c-bfd826af269a" providerId="ADAL" clId="{2486219C-F907-4F44-AEE9-7DB96633EDCB}" dt="2025-10-17T19:28:15.691" v="693" actId="47"/>
        <pc:sldMkLst>
          <pc:docMk/>
          <pc:sldMk cId="1501300919" sldId="362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4123187290" sldId="364"/>
        </pc:sldMkLst>
      </pc:sldChg>
      <pc:sldChg chg="del">
        <pc:chgData name="mnats" userId="2d5df061-6255-4755-935c-bfd826af269a" providerId="ADAL" clId="{2486219C-F907-4F44-AEE9-7DB96633EDCB}" dt="2025-10-17T19:28:13.140" v="692" actId="47"/>
        <pc:sldMkLst>
          <pc:docMk/>
          <pc:sldMk cId="594340189" sldId="372"/>
        </pc:sldMkLst>
      </pc:sldChg>
      <pc:sldChg chg="modSp mod">
        <pc:chgData name="mnats" userId="2d5df061-6255-4755-935c-bfd826af269a" providerId="ADAL" clId="{2486219C-F907-4F44-AEE9-7DB96633EDCB}" dt="2025-10-17T19:44:32.369" v="1540" actId="20577"/>
        <pc:sldMkLst>
          <pc:docMk/>
          <pc:sldMk cId="3000066934" sldId="373"/>
        </pc:sldMkLst>
        <pc:spChg chg="mod">
          <ac:chgData name="mnats" userId="2d5df061-6255-4755-935c-bfd826af269a" providerId="ADAL" clId="{2486219C-F907-4F44-AEE9-7DB96633EDCB}" dt="2025-10-17T19:44:32.369" v="1540" actId="20577"/>
          <ac:spMkLst>
            <pc:docMk/>
            <pc:sldMk cId="3000066934" sldId="373"/>
            <ac:spMk id="2" creationId="{04671AAD-2873-4813-8FC1-80489CA96855}"/>
          </ac:spMkLst>
        </pc:spChg>
      </pc:sldChg>
      <pc:sldChg chg="del ord">
        <pc:chgData name="mnats" userId="2d5df061-6255-4755-935c-bfd826af269a" providerId="ADAL" clId="{2486219C-F907-4F44-AEE9-7DB96633EDCB}" dt="2025-10-16T20:49:30.746" v="29" actId="47"/>
        <pc:sldMkLst>
          <pc:docMk/>
          <pc:sldMk cId="3433868834" sldId="374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508641339" sldId="386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823596672" sldId="387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2652954233" sldId="388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619993061" sldId="389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1451247176" sldId="391"/>
        </pc:sldMkLst>
      </pc:sldChg>
      <pc:sldChg chg="del">
        <pc:chgData name="mnats" userId="2d5df061-6255-4755-935c-bfd826af269a" providerId="ADAL" clId="{2486219C-F907-4F44-AEE9-7DB96633EDCB}" dt="2025-10-17T19:40:00.963" v="694" actId="47"/>
        <pc:sldMkLst>
          <pc:docMk/>
          <pc:sldMk cId="3094012233" sldId="392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1695480681" sldId="394"/>
        </pc:sldMkLst>
      </pc:sldChg>
      <pc:sldChg chg="addSp delSp modSp add mod">
        <pc:chgData name="mnats" userId="2d5df061-6255-4755-935c-bfd826af269a" providerId="ADAL" clId="{2486219C-F907-4F44-AEE9-7DB96633EDCB}" dt="2025-10-17T19:42:38.960" v="1489" actId="13244"/>
        <pc:sldMkLst>
          <pc:docMk/>
          <pc:sldMk cId="3615560245" sldId="395"/>
        </pc:sldMkLst>
        <pc:spChg chg="add del mod">
          <ac:chgData name="mnats" userId="2d5df061-6255-4755-935c-bfd826af269a" providerId="ADAL" clId="{2486219C-F907-4F44-AEE9-7DB96633EDCB}" dt="2025-10-17T19:41:08.799" v="1352" actId="33699"/>
          <ac:spMkLst>
            <pc:docMk/>
            <pc:sldMk cId="3615560245" sldId="395"/>
            <ac:spMk id="2" creationId="{53D116ED-BBFD-4420-9F9B-6BA148D7CEEE}"/>
          </ac:spMkLst>
        </pc:spChg>
        <pc:spChg chg="add mod">
          <ac:chgData name="mnats" userId="2d5df061-6255-4755-935c-bfd826af269a" providerId="ADAL" clId="{2486219C-F907-4F44-AEE9-7DB96633EDCB}" dt="2025-10-17T19:42:33.813" v="1488" actId="13244"/>
          <ac:spMkLst>
            <pc:docMk/>
            <pc:sldMk cId="3615560245" sldId="395"/>
            <ac:spMk id="4" creationId="{23E0FB49-A1AF-4EC0-951F-3F9E5B748EE5}"/>
          </ac:spMkLst>
        </pc:spChg>
        <pc:grpChg chg="mod">
          <ac:chgData name="mnats" userId="2d5df061-6255-4755-935c-bfd826af269a" providerId="ADAL" clId="{2486219C-F907-4F44-AEE9-7DB96633EDCB}" dt="2025-10-17T02:32:43.319" v="327" actId="962"/>
          <ac:grpSpMkLst>
            <pc:docMk/>
            <pc:sldMk cId="3615560245" sldId="395"/>
            <ac:grpSpMk id="6" creationId="{5BCA48ED-4A53-48C4-A81D-D0FC16AD4A42}"/>
          </ac:grpSpMkLst>
        </pc:grpChg>
        <pc:grpChg chg="mod">
          <ac:chgData name="mnats" userId="2d5df061-6255-4755-935c-bfd826af269a" providerId="ADAL" clId="{2486219C-F907-4F44-AEE9-7DB96633EDCB}" dt="2025-10-17T19:42:38.960" v="1489" actId="13244"/>
          <ac:grpSpMkLst>
            <pc:docMk/>
            <pc:sldMk cId="3615560245" sldId="395"/>
            <ac:grpSpMk id="9" creationId="{EA8AA637-5B22-4860-A585-E336B20A2B05}"/>
          </ac:grpSpMkLst>
        </pc:grpChg>
      </pc:sldChg>
      <pc:sldChg chg="modSp add mod">
        <pc:chgData name="mnats" userId="2d5df061-6255-4755-935c-bfd826af269a" providerId="ADAL" clId="{2486219C-F907-4F44-AEE9-7DB96633EDCB}" dt="2025-10-17T02:33:41.143" v="595" actId="962"/>
        <pc:sldMkLst>
          <pc:docMk/>
          <pc:sldMk cId="1082140845" sldId="396"/>
        </pc:sldMkLst>
        <pc:grpChg chg="mod">
          <ac:chgData name="mnats" userId="2d5df061-6255-4755-935c-bfd826af269a" providerId="ADAL" clId="{2486219C-F907-4F44-AEE9-7DB96633EDCB}" dt="2025-10-17T02:33:41.143" v="595" actId="962"/>
          <ac:grpSpMkLst>
            <pc:docMk/>
            <pc:sldMk cId="1082140845" sldId="396"/>
            <ac:grpSpMk id="6" creationId="{D473E501-85B1-472A-A21C-A1DDB1046E00}"/>
          </ac:grpSpMkLst>
        </pc:grpChg>
        <pc:grpChg chg="mod">
          <ac:chgData name="mnats" userId="2d5df061-6255-4755-935c-bfd826af269a" providerId="ADAL" clId="{2486219C-F907-4F44-AEE9-7DB96633EDCB}" dt="2025-10-17T02:33:19.931" v="591" actId="962"/>
          <ac:grpSpMkLst>
            <pc:docMk/>
            <pc:sldMk cId="1082140845" sldId="396"/>
            <ac:grpSpMk id="9" creationId="{D4A91E65-1DAD-48E9-98BE-A7890AD3F0E9}"/>
          </ac:grpSpMkLst>
        </pc:grpChg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3454023084" sldId="397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2169610323" sldId="398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2647045695" sldId="399"/>
        </pc:sldMkLst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2291776983" sldId="406"/>
        </pc:sldMkLst>
      </pc:sldChg>
      <pc:sldChg chg="modSp add mod">
        <pc:chgData name="mnats" userId="2d5df061-6255-4755-935c-bfd826af269a" providerId="ADAL" clId="{2486219C-F907-4F44-AEE9-7DB96633EDCB}" dt="2025-10-17T19:44:19.184" v="1514" actId="20577"/>
        <pc:sldMkLst>
          <pc:docMk/>
          <pc:sldMk cId="1450199373" sldId="407"/>
        </pc:sldMkLst>
        <pc:spChg chg="mod">
          <ac:chgData name="mnats" userId="2d5df061-6255-4755-935c-bfd826af269a" providerId="ADAL" clId="{2486219C-F907-4F44-AEE9-7DB96633EDCB}" dt="2025-10-17T19:44:19.184" v="1514" actId="20577"/>
          <ac:spMkLst>
            <pc:docMk/>
            <pc:sldMk cId="1450199373" sldId="407"/>
            <ac:spMk id="2" creationId="{40CBC2E6-6DBA-45B0-A094-67D88E6C7B08}"/>
          </ac:spMkLst>
        </pc:spChg>
      </pc:sldChg>
      <pc:sldChg chg="modSp add mod">
        <pc:chgData name="mnats" userId="2d5df061-6255-4755-935c-bfd826af269a" providerId="ADAL" clId="{2486219C-F907-4F44-AEE9-7DB96633EDCB}" dt="2025-10-17T19:44:25.034" v="1528" actId="20577"/>
        <pc:sldMkLst>
          <pc:docMk/>
          <pc:sldMk cId="743229661" sldId="408"/>
        </pc:sldMkLst>
        <pc:spChg chg="mod">
          <ac:chgData name="mnats" userId="2d5df061-6255-4755-935c-bfd826af269a" providerId="ADAL" clId="{2486219C-F907-4F44-AEE9-7DB96633EDCB}" dt="2025-10-17T19:44:25.034" v="1528" actId="20577"/>
          <ac:spMkLst>
            <pc:docMk/>
            <pc:sldMk cId="743229661" sldId="408"/>
            <ac:spMk id="2" creationId="{5F0ABF03-C489-45EC-8758-D4CA959D0113}"/>
          </ac:spMkLst>
        </pc:spChg>
      </pc:sldChg>
      <pc:sldChg chg="modSp add mod">
        <pc:chgData name="mnats" userId="2d5df061-6255-4755-935c-bfd826af269a" providerId="ADAL" clId="{2486219C-F907-4F44-AEE9-7DB96633EDCB}" dt="2025-10-17T03:19:37.034" v="631" actId="20577"/>
        <pc:sldMkLst>
          <pc:docMk/>
          <pc:sldMk cId="2864634572" sldId="409"/>
        </pc:sldMkLst>
        <pc:spChg chg="mod">
          <ac:chgData name="mnats" userId="2d5df061-6255-4755-935c-bfd826af269a" providerId="ADAL" clId="{2486219C-F907-4F44-AEE9-7DB96633EDCB}" dt="2025-10-17T03:19:37.034" v="631" actId="20577"/>
          <ac:spMkLst>
            <pc:docMk/>
            <pc:sldMk cId="2864634572" sldId="409"/>
            <ac:spMk id="3" creationId="{B8E80253-D57D-466F-9871-957B2CF9971D}"/>
          </ac:spMkLst>
        </pc:spChg>
      </pc:sldChg>
      <pc:sldChg chg="modSp add">
        <pc:chgData name="mnats" userId="2d5df061-6255-4755-935c-bfd826af269a" providerId="ADAL" clId="{2486219C-F907-4F44-AEE9-7DB96633EDCB}" dt="2025-10-16T20:39:33.100" v="25" actId="20577"/>
        <pc:sldMkLst>
          <pc:docMk/>
          <pc:sldMk cId="2570741885" sldId="410"/>
        </pc:sldMkLst>
        <pc:spChg chg="mod">
          <ac:chgData name="mnats" userId="2d5df061-6255-4755-935c-bfd826af269a" providerId="ADAL" clId="{2486219C-F907-4F44-AEE9-7DB96633EDCB}" dt="2025-10-16T20:39:33.100" v="25" actId="20577"/>
          <ac:spMkLst>
            <pc:docMk/>
            <pc:sldMk cId="2570741885" sldId="410"/>
            <ac:spMk id="3" creationId="{B27DC1FD-7DBA-4485-9280-4B4FC0E462FA}"/>
          </ac:spMkLst>
        </pc:spChg>
      </pc:sldChg>
      <pc:sldChg chg="modSp add mod">
        <pc:chgData name="mnats" userId="2d5df061-6255-4755-935c-bfd826af269a" providerId="ADAL" clId="{2486219C-F907-4F44-AEE9-7DB96633EDCB}" dt="2025-10-17T02:51:59.935" v="617" actId="114"/>
        <pc:sldMkLst>
          <pc:docMk/>
          <pc:sldMk cId="3759508074" sldId="411"/>
        </pc:sldMkLst>
        <pc:spChg chg="mod">
          <ac:chgData name="mnats" userId="2d5df061-6255-4755-935c-bfd826af269a" providerId="ADAL" clId="{2486219C-F907-4F44-AEE9-7DB96633EDCB}" dt="2025-10-17T02:51:59.935" v="617" actId="114"/>
          <ac:spMkLst>
            <pc:docMk/>
            <pc:sldMk cId="3759508074" sldId="411"/>
            <ac:spMk id="3" creationId="{AD1B6DF8-3250-4146-9336-D0D6E828D10B}"/>
          </ac:spMkLst>
        </pc:spChg>
      </pc:sldChg>
      <pc:sldChg chg="add">
        <pc:chgData name="mnats" userId="2d5df061-6255-4755-935c-bfd826af269a" providerId="ADAL" clId="{2486219C-F907-4F44-AEE9-7DB96633EDCB}" dt="2025-10-16T20:35:28.884" v="0"/>
        <pc:sldMkLst>
          <pc:docMk/>
          <pc:sldMk cId="757457621" sldId="412"/>
        </pc:sldMkLst>
      </pc:sldChg>
      <pc:sldChg chg="addSp modSp add mod modShow">
        <pc:chgData name="mnats" userId="2d5df061-6255-4755-935c-bfd826af269a" providerId="ADAL" clId="{2486219C-F907-4F44-AEE9-7DB96633EDCB}" dt="2025-10-17T02:48:04.272" v="616" actId="1076"/>
        <pc:sldMkLst>
          <pc:docMk/>
          <pc:sldMk cId="206265023" sldId="413"/>
        </pc:sldMkLst>
        <pc:spChg chg="mod">
          <ac:chgData name="mnats" userId="2d5df061-6255-4755-935c-bfd826af269a" providerId="ADAL" clId="{2486219C-F907-4F44-AEE9-7DB96633EDCB}" dt="2025-10-17T02:46:39.763" v="603" actId="20577"/>
          <ac:spMkLst>
            <pc:docMk/>
            <pc:sldMk cId="206265023" sldId="413"/>
            <ac:spMk id="2" creationId="{91F44359-79DA-42CC-93D9-5901926F7CAA}"/>
          </ac:spMkLst>
        </pc:spChg>
        <pc:spChg chg="mod">
          <ac:chgData name="mnats" userId="2d5df061-6255-4755-935c-bfd826af269a" providerId="ADAL" clId="{2486219C-F907-4F44-AEE9-7DB96633EDCB}" dt="2025-10-17T02:46:50.409" v="610" actId="404"/>
          <ac:spMkLst>
            <pc:docMk/>
            <pc:sldMk cId="206265023" sldId="413"/>
            <ac:spMk id="3" creationId="{0CFE9007-F677-4816-8E51-650268220A9E}"/>
          </ac:spMkLst>
        </pc:spChg>
        <pc:spChg chg="mod">
          <ac:chgData name="mnats" userId="2d5df061-6255-4755-935c-bfd826af269a" providerId="ADAL" clId="{2486219C-F907-4F44-AEE9-7DB96633EDCB}" dt="2025-10-17T02:47:45.391" v="614" actId="404"/>
          <ac:spMkLst>
            <pc:docMk/>
            <pc:sldMk cId="206265023" sldId="413"/>
            <ac:spMk id="5" creationId="{9587D01A-3EBA-48F8-969C-7A8982D90FDB}"/>
          </ac:spMkLst>
        </pc:spChg>
        <pc:spChg chg="mod">
          <ac:chgData name="mnats" userId="2d5df061-6255-4755-935c-bfd826af269a" providerId="ADAL" clId="{2486219C-F907-4F44-AEE9-7DB96633EDCB}" dt="2025-10-17T02:47:45.391" v="614" actId="404"/>
          <ac:spMkLst>
            <pc:docMk/>
            <pc:sldMk cId="206265023" sldId="413"/>
            <ac:spMk id="6" creationId="{468599CF-992F-4F7D-85BA-2F1D78D86DA1}"/>
          </ac:spMkLst>
        </pc:spChg>
        <pc:spChg chg="mod">
          <ac:chgData name="mnats" userId="2d5df061-6255-4755-935c-bfd826af269a" providerId="ADAL" clId="{2486219C-F907-4F44-AEE9-7DB96633EDCB}" dt="2025-10-17T02:47:45.391" v="614" actId="404"/>
          <ac:spMkLst>
            <pc:docMk/>
            <pc:sldMk cId="206265023" sldId="413"/>
            <ac:spMk id="8" creationId="{2E77EC8B-3EAA-406B-A95E-5191B46842A4}"/>
          </ac:spMkLst>
        </pc:spChg>
        <pc:spChg chg="mod">
          <ac:chgData name="mnats" userId="2d5df061-6255-4755-935c-bfd826af269a" providerId="ADAL" clId="{2486219C-F907-4F44-AEE9-7DB96633EDCB}" dt="2025-10-17T02:47:45.391" v="614" actId="404"/>
          <ac:spMkLst>
            <pc:docMk/>
            <pc:sldMk cId="206265023" sldId="413"/>
            <ac:spMk id="9" creationId="{4D8D227C-2EC9-4477-9846-166CE18A721D}"/>
          </ac:spMkLst>
        </pc:spChg>
        <pc:grpChg chg="add mod">
          <ac:chgData name="mnats" userId="2d5df061-6255-4755-935c-bfd826af269a" providerId="ADAL" clId="{2486219C-F907-4F44-AEE9-7DB96633EDCB}" dt="2025-10-17T02:47:58.117" v="615" actId="1076"/>
          <ac:grpSpMkLst>
            <pc:docMk/>
            <pc:sldMk cId="206265023" sldId="413"/>
            <ac:grpSpMk id="4" creationId="{ABECBE8B-940D-4A96-99FE-9F9AD1F06B3E}"/>
          </ac:grpSpMkLst>
        </pc:grpChg>
        <pc:grpChg chg="add mod">
          <ac:chgData name="mnats" userId="2d5df061-6255-4755-935c-bfd826af269a" providerId="ADAL" clId="{2486219C-F907-4F44-AEE9-7DB96633EDCB}" dt="2025-10-17T02:48:04.272" v="616" actId="1076"/>
          <ac:grpSpMkLst>
            <pc:docMk/>
            <pc:sldMk cId="206265023" sldId="413"/>
            <ac:grpSpMk id="7" creationId="{E783234B-D53F-44B6-8321-A57139DB25D0}"/>
          </ac:grpSpMkLst>
        </pc:grpChg>
      </pc:sldChg>
      <pc:sldChg chg="add mod modShow">
        <pc:chgData name="mnats" userId="2d5df061-6255-4755-935c-bfd826af269a" providerId="ADAL" clId="{2486219C-F907-4F44-AEE9-7DB96633EDCB}" dt="2025-10-17T18:30:09.647" v="633" actId="729"/>
        <pc:sldMkLst>
          <pc:docMk/>
          <pc:sldMk cId="3544354332" sldId="414"/>
        </pc:sldMkLst>
      </pc:sldChg>
      <pc:sldChg chg="modSp add mod">
        <pc:chgData name="mnats" userId="2d5df061-6255-4755-935c-bfd826af269a" providerId="ADAL" clId="{2486219C-F907-4F44-AEE9-7DB96633EDCB}" dt="2025-10-17T19:44:06.619" v="1497" actId="20577"/>
        <pc:sldMkLst>
          <pc:docMk/>
          <pc:sldMk cId="2410849912" sldId="415"/>
        </pc:sldMkLst>
        <pc:spChg chg="mod">
          <ac:chgData name="mnats" userId="2d5df061-6255-4755-935c-bfd826af269a" providerId="ADAL" clId="{2486219C-F907-4F44-AEE9-7DB96633EDCB}" dt="2025-10-17T19:44:06.619" v="1497" actId="20577"/>
          <ac:spMkLst>
            <pc:docMk/>
            <pc:sldMk cId="2410849912" sldId="415"/>
            <ac:spMk id="2" creationId="{8204A810-0C49-4A12-A894-4E3B0866A0FA}"/>
          </ac:spMkLst>
        </pc:spChg>
      </pc:sldChg>
      <pc:sldChg chg="modSp add mod">
        <pc:chgData name="mnats" userId="2d5df061-6255-4755-935c-bfd826af269a" providerId="ADAL" clId="{2486219C-F907-4F44-AEE9-7DB96633EDCB}" dt="2025-10-17T19:44:10.629" v="1501" actId="20577"/>
        <pc:sldMkLst>
          <pc:docMk/>
          <pc:sldMk cId="1347314044" sldId="416"/>
        </pc:sldMkLst>
        <pc:spChg chg="mod">
          <ac:chgData name="mnats" userId="2d5df061-6255-4755-935c-bfd826af269a" providerId="ADAL" clId="{2486219C-F907-4F44-AEE9-7DB96633EDCB}" dt="2025-10-17T19:44:10.629" v="1501" actId="20577"/>
          <ac:spMkLst>
            <pc:docMk/>
            <pc:sldMk cId="1347314044" sldId="416"/>
            <ac:spMk id="2" creationId="{F5DC2231-8A6A-49FE-98A0-BD407AD33634}"/>
          </ac:spMkLst>
        </pc:spChg>
        <pc:spChg chg="mod">
          <ac:chgData name="mnats" userId="2d5df061-6255-4755-935c-bfd826af269a" providerId="ADAL" clId="{2486219C-F907-4F44-AEE9-7DB96633EDCB}" dt="2025-10-17T19:08:37.328" v="689" actId="20577"/>
          <ac:spMkLst>
            <pc:docMk/>
            <pc:sldMk cId="1347314044" sldId="416"/>
            <ac:spMk id="3" creationId="{B7340407-E314-4320-93F3-54B604E2F5B2}"/>
          </ac:spMkLst>
        </pc:spChg>
      </pc:sldChg>
      <pc:sldChg chg="add">
        <pc:chgData name="mnats" userId="2d5df061-6255-4755-935c-bfd826af269a" providerId="ADAL" clId="{2486219C-F907-4F44-AEE9-7DB96633EDCB}" dt="2025-10-17T18:29:58.679" v="632"/>
        <pc:sldMkLst>
          <pc:docMk/>
          <pc:sldMk cId="1359935888" sldId="41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2:33:54.70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5025 2079 911 0,'-13'-4'0'0,"4"2"0"0,1 2 0 0,1 0 0 0,3-4 1120 0,0 1 144 0,2 1 16 0,-5 0 16 0,-1-6 960 0,-5-1 192 0,0-2 48 0,1 1 0 0,1-1-656 0,0 1-128 16,3-1-32-16,1 0 0 0,1 5-96 0,4-3-32 16,-2 3 0-16,1 4 0 0,3 0-272 15,-2 2-48 1,4 2-16-16,-2 4 0 0,3-2-400 0,1 3-96 0,0 1-16 0,-4-8 0 0,0 0-304 0,36 26-64 15,-12-18-16-15,3 1 0 0,8-1-48 0,3-1-16 16,9-3 0-16,2-2 0 0,4-2 48 0,0-2 0 16,3 2 0-16,1 0 0 0,-2 2-48 0,1 3-16 15,1-3 0-15,3 2 0 0,6 0-240 0,2 0 144 16,5 3-144-16,1-1 128 0,5-6 80 0,-2 0 16 16,-9-6 0-16,-2-1 0 0,0 3 16 0,-4-4 0 0,-5 1 0 0,-6 1 0 15,-6 2-240-15,-5-1 176 0,-1 3-176 0,-3-4 160 16,-6 6-160-16,-3-4 0 0,-3 1 0 0,-5 3 0 15,-2 0 128-15,-4 3-128 0,0 1 192 0,-5-2-64 16,-1 2 16-16,-3-4 0 0,-4 2 0 0,0 0 0 16,-4 1-144-16,-1 1 192 0,-3-4-192 0,-3 2 192 15,-2 0-192 1,-2 5 0-16,-2-7 144 0,-4 2-144 0,-2 0 0 0,-1 4 0 0,1-4 0 0,-7 0 128 16,-2 5-128-16,-6-7 0 0,-3 6 0 0,-1-4 0 15,-5 3 0-15,-4-1 0 0,-5 6 0 0,-3-3 0 16,-5 1-192-16,-4 1 32 0,-3-1 16 0,-1 3 0 15,-3 0 16-15,1 1 0 0,6 1 0 0,2 0 0 0,2 0 128 0,-4 4 0 16,-5 0 0-16,1 2 0 16,1-2 0-16,8-2-128 15,3-2 128-15,7-7 0 0,8-2 0 0,7-6 0 16,4-2 0-16,4-5 0 0,6-1 0 0,5-1 0 16,2 3 0-16,6-3 0 0,5 0 0 0,2 1 0 15,6-1 0-15,4 5 128 0,7-5 64 0,6 3 32 16,7 1 0-16,8 1 0 0,8 2-224 0,7 1 0 15,9 1 128-15,6 0-128 0,6 2 0 0,3-6 144 16,-1 1-144-16,3 1 128 0,8 2-128 0,6 2 0 0,7-4 0 0,4-3 0 16,7 1 128-16,1-5-128 0,3-3 192 0,-2-1-64 15,-3 2 16-15,-8 2 0 0,-4 5 0 0,-9 6 0 16,-4 2-144-16,-9 2 0 0,-4 7 0 0,-6-9 0 16,-9 2 0-16,-6 0 0 0,-6-4 0 0,-11 3 0 15,-5-1-208-15,-6 4-32 0,-4-4 0 0,-6 9-12000 16,-5 0-2416-16</inkml:trace>
  <inkml:trace contextRef="#ctx0" brushRef="#br0" timeOffset="3032.75">5564 2522 12895 0,'-9'-19'1152'0,"5"8"-928"0,0 3-224 0,1 6 0 0,3-3 800 0,0 5 112 0,0 0 32 0,3 5 0 0,-1-3 1344 0,2 6 272 16,0 7 48-16,3 9 16 0,1 7-304 0,3 8-48 15,2 3-16-15,-1 5 0 0,5 4-848 0,-2 7-192 16,0 1-16-16,-2 1-16 0,0 4-624 0,2-5-128 15,2-3-32-15,0-1 0 0,4 9-208 0,0 0-32 16,-2-11-16-16,3 0 0 0,-1 1-144 0,0-5 0 16,-1-7 0-16,-1-4 0 0,-4-10 0 0,0-11 0 15,-7-6 0-15,1-18 0 0,-1-3 0 0,-2-18 240 16,1-12-64-16,-1-9-16 0,-1 12 96 0,-1-12 32 0,2-19 0 0,5-15 0 16,-1-15-288-16,3 3 128 0,0 5-128 0,-2 14 0 15,-1 7 0-15,-1 18 0 0,-3 13 0 0,-2 6 0 16,3 4-208-16,-5 11-112 0,0 7 0 0,0 1-16 31,-2 7-1136-31,0 2-240 0,2 4-32 0,-2 3-9216 0,3 1-1840 0</inkml:trace>
  <inkml:trace contextRef="#ctx0" brushRef="#br0" timeOffset="3253.96">5606 3082 15663 0,'-8'-6'1392'0,"6"3"-1120"0,2 1-272 0,0 0 0 0,2 2 1712 0,2 0 272 16,2 0 64-16,7-4 16 0,8 2 1392 0,11-3 288 16,11 5 48-16,6-6 16 0,0 4-2224 0,2 0-448 15,2 2-96-15,-2 0-16 0,-2 0-816 0,-2 2-208 16,-4 6 0-16,-3-1-11952 15,-6 1-2432-15</inkml:trace>
  <inkml:trace contextRef="#ctx0" brushRef="#br0" timeOffset="9838.98">9187 3269 2751 0,'-9'0'256'0,"5"0"-256"0,0 0 0 0,-1 0 0 0,3-2 304 0,2 2 16 0,0 0 0 0,-2 0 0 0,2 0 1152 15,-2 0 256-15,2-2 32 0,0 2 16 16,0 0-64-16,0 0-16 0,0 0 0 0,0 0 0 0,0 0-224 0,0 0-64 16,0 0 0-16,40 6 0 15,-27-1-192-15,-2-5-64 0,2 2 0 0,1 0 0 0,1 0-176 0,0-2-32 16,0 2-16-16,0-2 0 0,4 0-320 0,3-2-64 15,1 2-16-15,0-2 0 0,1 0-144 0,-3 0-16 16,0 2-16-16,1 0 0 0,-1 0 32 0,-2 0 0 16,-2 0 0-16,-2 0 0 0,4 2-128 0,1 2-32 15,-1 0 0-15,2 3 0 0,2-1 16 0,-1 3 0 16,1-1 0-16,1 1 0 0,1-1-112 0,1 3 0 16,1-3-128-16,-1 3 192 0,-7-9-32 15,5 7-16-15,1-5 0 0,1 4 0 0,1 1-144 0,3-3 0 0,-2 5 0 0,0-7 128 16,1 3-128-16,-1-1 0 0,4-2 0 0,2 3 0 15,-2-7 0-15,0 2 0 0,2-2 0 0,0 0 0 16,-2-2 0-16,-2 2 0 0,-2 0 0 0,-1-5 0 16,3 3 0-16,0 0 0 0,2 0 0 0,-9-2 0 15,-1 4 0-15,1-2 0 0,3 2 0 0,1-7 0 16,5 5 0-16,-2 0 0 0,0 2 0 0,0-4 0 16,8 8 0-16,-4-4 0 0,-2 2 0 0,-4 0 0 15,-3 0 0-15,3 3 0 0,-2 1 0 0,1-4 0 16,1 2 0-16,2 1 0 0,2-1 0 0,0 2 0 0,-3-6 0 15,-1 2 0-15,2-2 0 0,-2 0 0 0,-7 2-128 0,2-2 128 16,3 0 0-16,0-2 0 0,-3 0 0 0,0 2 0 31,5-4 0-31,0 2 0 0,-1-2 0 0,1 4 0 0,0-7 0 0,0 3 0 0,1 0 0 0,-1 2 0 16,-5-3 0-16,3 1 0 0,2 2 0 0,2-2 128 16,1-1-128-16,1 3 0 0,0-4 128 0,2 2-128 15,1-3 0-15,-1 1 128 0,4 2-128 0,-4-3 0 16,-6 3 0-16,-3 0 0 0,5-3 128 0,0 1-128 31,4 2 0-31,0-5 128 0,-2 5-128 0,2 0 0 0,0-3 144 0,0 5-144 16,0 0 0-16,0 2 128 0,3 0-128 0,-3-4 0 15,-4 4 0-15,4 0 144 0,4 4-144 0,2-4 0 16,3 2 128-16,4 2-128 0,-5 3 0 0,3 1 0 16,-15-1 0-16,4-5 0 0,4 6 0 0,3-6 0 15,6 3 128-15,2-1-128 0,4-4 0 0,0 0 0 16,3-6 192-16,3 1-32 0,3-3 0 0,-2 1 0 15,1 1-32-15,-3 2-128 0,-9 2 192 0,-4-3-64 16,-3 3-128-16,7 0 0 0,11 0 0 0,6-2 128 16,0-1-128-16,-2-3 192 0,-7-1-192 0,-1 1 192 15,3 4-32-15,1-5 0 0,0 7 0 0,-3-4 0 0,1 3-160 16,-1 6 128-16,-1-1-128 0,-3 2 128 0,-6 2-128 0,0-1 0 16,6 3 0-16,0-4 0 0,-4 1 0 0,2-3 0 15,5 0 0-15,-1-2 0 0,2-2 128 0,-5 0-128 16,-6 2 192-16,6-5-64 0,5 3-128 0,3 0 0 15,1 2-160-15,-1 2 160 0,-2 5 0 0,-5-5 0 16,0 2 0-16,-6 2 0 0,-4 3 0 0,-7-7 0 16,-6 7 0-16,-5-7 0 0,-4 2 0 0,1 0 0 15,-5 3 0-15,0-5 0 0,-2 6 0 0,-5-6 0 0,1 7 0 0,-7-5 0 32,-2 3-480-32,-2 3 0 0</inkml:trace>
  <inkml:trace contextRef="#ctx0" brushRef="#br0" timeOffset="10862.55">12224 14510 4607 0,'-9'-17'400'0,"3"6"-400"0,2-2 0 0,-1 5 0 0,3 1 384 0,0 3 0 0,-2-2 0 0,0-5 0 0,-5-6 944 0,-4-2 176 0,3 0 32 0,-1 4 16 16,5 4 304-16,-1 5 64 0,3-1 16 0,2 5 0 31,2 4 80-31,2 5 16 0,2 3 0 0,3 5 0 0,3 5-560 0,5 1-128 0,2 7 0 0,2 3-16 16,3 1-320-16,1 7-64 0,5-1-16 0,2 0 0 16,0-4-576-16,-3 3-112 0,1-8-32 0,-3-3 0 15,-5-5-208-15,-3-10 0 0,-5 0 0 0,-3-9 0 16,-1 2 256-16,-3-6-64 0,-1 0 0 0,-2-5 0 15,-4 1 192-15,-2-9 16 0,-5 2 16 0,-1-4 0 16,-3 2-240-16,-4-2-48 0,-7-2-128 0,-1 0 192 0,-7 4-192 0,-2 0 0 31,-2 4 0-31,-1 5-160 16,-1 4-528-16,4-2-96 0,0 4-32 0,0 4 0 16,2 2 0-16,0-4 0 0,2 3 0 0,7 1 0 0,6-2 608 0,2 1 208 15,6-1-144-15,5 2 144 0,2-4 0 0,6 3 0 16,5-1 0-16,3 2 0 0,3-4 480 0,4 1 32 15,1-3 0-15,3-3 0 0,-2 1 144 0,1-2 48 0,-1-2 0 0,2-5 0 16,5 0-368-16,2-6-64 0,4 0-16 0,0-4 0 16,-2-2-256-16,0-1 160 0,0-1-160 0,2-1 128 15,-4-2-128-15,-3 3 0 0,-3 6 0 0,-5 4 0 16,-4 6 0-16,-7 7 0 0,-5 2 0 0,-3 11 0 16,-7 2-208-16,-3 8 16 0,1 0 16 0,-6 7 0 15,0 8 16-15,-6 9 0 0,-3 2 0 0,-1 4 0 16,1 2 160-16,-1-2 0 0,-1-2-144 0,1 0 144 15,1-2 0-15,3 2 0 0,2-9 0 0,4-4 0 16,2-8 0-16,3-7 0 0,1-6 0 0,3-8 0 16,1-7 0-16,1-11 0 0,2-4 0 0,-2-10 0 0,4-10 448 15,-2-9 16-15,2-16 0 0,0-4 0 0,2 3-240 0,0-8-48 16,-2 1-16-16,2-2 0 0,0-7-160 0,0 1 0 16,0 8 0-16,1 6 0 15,-1 2-336-15,0 7-160 0,2 8-16 0,0 7-10352 16,1 10-2064-16</inkml:trace>
  <inkml:trace contextRef="#ctx0" brushRef="#br0" timeOffset="28405.25">16437 3418 6447 0,'2'0'576'0,"-2"0"-576"0,2 5 0 0,0-5 0 0,-2-5 800 0,2 5 48 0,3-2 16 0,1 0 0 16,3 0 864-16,3-5 192 0,5-1 16 0,0 2 16 15,1-5-352-15,1 5-80 0,4-9-16 0,5 0 0 16,2 0-576-16,-3 2-112 0,3 2-32 0,0 1 0 16,4 1-336-16,0 3-80 0,0 2-16 0,0-1 0 15,5 5-176-15,-1 5-48 0,2-3 0 0,3 2 0 16,4 7 0-16,2-5-128 0,-2 0 192 0,-5 3-64 16,3-3 80-16,4 1 16 0,9-3 0 0,-3 2 0 15,-10-1-96-15,2-1 0 0,10 2-128 0,9-4 192 16,6 3 80-16,7 1 16 0,4 3 0 0,3-7 0 0,-6 2-160 15,-5-2-128-15,-11 0 144 0,6-2-144 0,5-2 224 0,6-2-48 16,0 0-16-16,2-1 0 16,2 1 32-16,0 2 0 0,0 2 0 0,0 0 0 15,1 0 128-15,1-4 48 0,0 2 0 0,3-1 0 0,1 1 592 0,3 2 128 16,0 2 32-16,0 3 0 0,-3-1-800 0,-6 0-176 16,-6-2-16-16,11 3-128 0,5-5 224 0,6-5-64 15,3 3-16-15,7 0 0 0,8 0 0 0,-8 2 0 16,-32 0 0-16,1 0 0 0,8-4-144 0,10 2 0 15,2-1 144-15,2 3-144 0,0 3 0 0,-2-1 128 0,3 2-128 16,-3-2 0-16,-4 2 0 0,-1-6 0 0,1 0 0 0,2 0 0 16,2 2 0-16,1-4 128 0,-1 2-128 0,-5-1 0 15,-5 1 128-15,6-4-128 0,6 2 128 0,2-9-128 16,1 4 0-16,-7 3 0 16,-11 0 0-16,5 1 0 0,8 1 0 0,2-2 144 0,-2-3-144 0,-4 1 0 15,2-3 240-15,-2 0-64 0,2 3-16 0,2-1 0 16,2 5-160-16,0 0 0 0,1 2 144 0,-5-5-144 15,-5 3 0-15,-1-7 0 0,-3 3 0 0,1-1 128 16,1 9-128-16,-1-4 0 0,-3 2 0 0,0 2 0 0,3-2 208 16,-1 0-16-16,1-5-16 0,-9 5 0 0,-5 0 0 15,-3 2 0-15,-7 0 0 0,-9 0 0 0,-1 0-176 0,-7 0 0 16,-4 2 0-16,-7-4 0 16,-6 2 0-16,-7 0 0 0,-3 0 0 0,-5-6 0 15,-7 1 0-15,-1 1 0 0,-5 0 0 0,-4 2 0 0,-4-5-144 0,-3-3 144 16,-1 1 0-16,-5 1 0 15,-2-1-720-15,-2 3-48 0,-2-1 0 0,-4 3-16320 0</inkml:trace>
  <inkml:trace contextRef="#ctx0" brushRef="#br0" timeOffset="111698.71">13634 1643 10127 0,'4'-7'896'0,"0"3"-704"0,-1-4-192 0,-1 5 0 0,0-3 960 0,0 2 176 0,2-7 16 0,3-6 16 0,-1-8 1536 0,-2 1 304 16,-4-3 64-16,-2 5 16 0,-2 1-912 0,-7-5-192 0,-2 5-48 0,-4 2 0 0,-6 0-784 0,-5 2-144 31,-6 0-48-31,-4 2 0 0,-5 2-96 0,-6-2-32 16,-6 4 0-16,-7-1 0 0,-2 1-512 0,-8-2-96 15,-3-2-32-15,-6-4 0 0,3 4-192 0,1 0 0 0,-2 1 0 0,-2-1 0 16,0-2 0-16,0-3 128 0,-2 1-128 0,-4-4 0 16,-1-5 128-16,-3-2-128 0,-1 3 176 0,3-1-176 15,-1 0 0-15,-1 5 0 0,-3-5-160 0,-4 7 160 16,-8 2 0-16,-5 2 0 0,-8 4 0 0,-5 4 0 16,5 3 0-16,-9 6 0 0,-4 4 0 0,-4 7 0 15,-7 0 0-15,-4 8-144 0,0 6 144 0,0-1 0 16,0 8-192-16,0 4 64 0,0 2 128 0,0 3-208 15,0 6 208-15,7 1 0 0,1 8 0 0,11 1 0 16,7 5 0-16,14-7 0 0,9 1 0 0,7 3 0 16,1 5 0-16,9 2 0 0,11 0 0 0,4 4 0 0,9 5 0 0,6 4 0 15,6 0-128-15,15-3 128 0,9-3 0 0,10-7 0 16,7-3 0-16,8 3 0 16,5 3 0-16,8 5 0 0,6 9 0 0,11 4 0 0,4 3 0 0,9 1 0 15,4-3-192-15,9-1 192 0,4-6 0 0,6 6 0 16,13-4-128-16,7 2 128 0,1-8 0 0,5 0 0 15,9-5 0-15,14 2 0 0,13-3 0 0,8-1 0 16,7-8 0-16,0-7 0 0,5-8 0 0,-3-9 0 0,2 0 0 0,13-3 0 16,9 1 0-16,-9-4 0 0,-20-9 0 0,22 0 0 15,26 7 0-15,8-2 0 0,-2-7 0 0,-2-4 0 16,9 0 0-16,-3-2 0 0,-4-6 0 0,3-1 0 16,3-3 0-16,-2-5 0 0,-6 2 0 0,-2-7 160 15,0 3 16-15,-2-8 0 0,-9 3 0 0,-13-10 0 16,-10 2-48-16,10-12 0 0,11-1 0 0,-8-2 0 15,-26 2-128-15,0-6 160 16,6-4-160-16,-2-7 160 0,-6 3-160 0,-11-7 160 0,-12 0-160 0,-11-11 160 16,-7-4 32-16,-12-2 16 0,-11 0 0 0,-11-4 0 15,-6 0-208-15,-11 0 176 0,-6-3-176 0,-11-8 160 0,-6 0-32 0,-9-8 0 16,-6-2 0-16,-11-7 0 0,-6 0-128 0,-6 10 0 16,-3 14 144-16,-12-9-144 0,-9-15 0 0,-13 0 0 15,-10 0 0-15,-11 0 128 0,-7 7-128 0,-6 8 144 16,-2 2-144-16,-8 4 160 15,-11 0-160-15,-13 1 160 0,-13-1-160 0,-6 7 160 0,-8 0-32 0,-3 10-128 16,-4 7 192-16,0 8-64 0,9 7-128 0,-1 2 128 16,5 4-128-16,2 8 128 0,2 7-128 0,4 4-192 0,1 9 32 0,-1 13-12656 15,0 10-2544 1</inkml:trace>
  <inkml:trace contextRef="#ctx0" brushRef="#br0" timeOffset="116451.7">24414 1702 5519 0,'2'-10'496'0,"0"-5"-496"0,0 8 0 0,-2 1 0 0,0 2-288 0,-2-5-160 0,2-8-16 0,0-6-16 16,0-5 1824-16,-2-10 352 0,-3 2 80 0,-1 2 16 15,0-3 768-15,-5 5 176 0,-4 3 16 0,-2 1 16 16,-2 2-912-16,-7 3-192 0,-1-3-48 0,-10 3 0 0,-3 2-704 16,-7-1-144-16,-6 5-16 0,-5 3-16 0,-1-1-352 0,-7 0-80 15,-5 2-16-15,-10 2 0 0,-10-1 0 0,-11-1 0 16,-9 0 0-16,-6 0 0 0,4 0-64 0,-13 1-16 16,-10-1 0-16,-11-2 0 0,-6 2 112 0,-1-2 0 15,5 5 16-15,-6-3 0 0,-7 2-160 0,-15 1-48 16,-6-5 0-16,4 2 0 0,19 4-128 0,-17-1 0 15,-23 1 0-15,-9 5-176 0,5-2 176 0,-5 3-192 16,-2 6 192-16,-2 3-192 0,2-4-80 0,1 7-32 0,-3 3 0 16,0 5 0-16,0 5 304 0,2 5-192 0,-2 7 192 0,-2 7-160 15,-3 6 160-15,5 4-160 16,9 6 160-16,2 5-160 0,3-2 160 0,21-1-128 0,16 3 128 0,2 4-128 16,2 13 128-16,1 4 0 0,3 8 0 0,7 3 0 15,13 4 0-15,15-4 0 0,10-7 0 0,16-2 0 16,14-13 0-16,15-3 0 0,11-8 0 0,8 3 0 15,11 2 0-15,12 4 0 0,16 1 0 0,12 1 0 16,12 3 144-16,9 1 64 0,7-3 16 0,3 1 0 16,5-1-48-16,-8-14-16 0,-4-6 0 0,10 3 0 15,14 14-160-15,16 11-176 0,13 2 48 0,11 2 0 16,12 2 128-16,7-4 0 0,15-2 0 0,8-11 0 0,7-4 0 16,0-6 0-16,-1-7 160 0,18 3-160 0,17-1 192 0,13 0-64 15,5-1-128-15,12-10 192 0,10-1 128 0,9-1 32 16,4-7 0-16,7-1 0 0,3-5 128 0,-1-5 32 15,-3 1 0-15,9-5 0 16,9 1-144-16,-1-4-32 0,-21-4 0 0,15-3 0 0,11-3-128 0,4-3-16 16,0-2-16-16,-2-6 0 0,-2-5-48 0,-1-4-128 15,3 5 192-15,-4-9-64 0,-13-2 96 0,6-5 16 16,2-5 0-16,-4-6 0 0,-8-7-112 0,-20 1 0 16,-10 3-128-16,4-11 192 0,10-6 0 0,-5-9-16 0,-5 0 0 15,-11-6 0-15,-6-3-48 0,-11 1 0 16,-8 0 0-16,-15-5 0 0,-11-2 0 0,-19-2 0 0,-10-6 0 0,-18 4 0 15,-12 9-128-15,-7-9 0 0,-8-3 0 0,-11-5 128 16,-11 1-128-16,-12-8 128 0,-14 3-128 0,-9 5 128 16,-10 9-128-16,-10-6 0 0,-10-17 0 0,-16-3 128 15,-10 3-128-15,-13 0 0 0,-15-1 0 0,-9 5-176 16,1 7-16-16,-5 7-16 0,-6 3 0 0,-8 0 0 16,-9-2-64-1,-11 9-16-15,-6 8 0 0,-11 4 0 0,-11 8-32 0,-8 5-16 0,-6 11 0 0,-9 1 0 16,-10 12-128-16,-11 8-32 0,-5 6 0 0,-8 6 0 0,-4 10 304 0,-13 7 48 15,-11 9 16-15,-4 9 0 0,-2 6 128 0,5 2 0 16,7 0 0-16,3 5 0 0,2 8 0 0,11 0 0 16,10-2 0-16,22 0 128 0,38-13-128 0,12 2 0 15,8 6 0-15,9 3-10560 32,10 0-2112-32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3:11:48.19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29001 753 13823 0,'0'0'1216'0,"0"-2"-960"0,3 2-256 0,-3 0 0 0,0 0 128 0,0 0 0 0,2 0-128 0,0 0 192 0,0 2 1984 0,2 0 400 16,-2 4 80-16,-2-6 16 0,0 0-576 0,0 0-112 15,11 43-32-15,-7-24 0 0,-2 2-480 0,1 7-80 16,-3 2-32-16,2 6 0 0,-2 7-400 0,0 6-96 16,0 4-16-16,-2 6 0 0,4 1-368 0,0 0-80 15,0 6-16-15,-4-7 0 0,2 1-192 0,0 8-64 16,-2 11 0-16,0 4 0 0,-3 13-128 0,-1 4 192 16,-3 4-192-16,3-2 192 0,-3-8-192 0,3-9 0 15,0-8 144-15,-1-1-144 16,1 5 0-16,2-4 0 0,-1-3 0 0,3-6 0 0,2-10 0 0,0-11 0 0,0-9 0 0,2-8 0 15,-2-7 0-15,3-6 0 0,-1-4 0 0,-2-6 128 16,2-7 32-16,0 0 16 0,2-11 0 0,0 0 0 16,1-10-48-16,-1-2-128 0,0-7 192 0,0-4-64 15,3-11-128-15,-1-2 0 0,3-8 144 0,-3-3-144 16,3 1 0-16,-3-9 0 0,3-9 0 0,-1-8 0 16,3-8 0-16,-3-5 0 0,1 7 0 0,-3 1 0 15,-2 1 0-15,3-9 0 0,-1-2 0 0,-2-2 0 16,3 4 0-16,-3 7-208 0,0-3 80 0,-1 9 128 15,-1 7-224-15,-4 8 80 0,4 8 16 0,-2-2 0 0,2-8-96 0,0 4-16 16,2 6 0-16,0 11 0 16,-1 5-160-16,1 10-48 0,-2 8 0 0,0 7 0 0,-4 8 448 0,0 3-160 31,-2 8 160-31,-1 2 0 0,1 6 144 0,-2 5 144 0,-1 2 32 0,3 9 0 0,-2-1-64 0,-3 9-16 16,3 10 0-16,-5 7 0 0,0 11-112 0,-1 10 0 15,-1 20-128-15,-2 6 192 0,2-3-32 0,0 1-16 31,1 4 0-31,-1 19 0 0,0 13-144 0,0 12 160 0,3 10-160 0,1-8 160 16,3-10-160-16,1-8 0 0,5 0 0 0,-2-5 0 16,2-8 0-16,0-9 0 0,2-8 0 0,1-19 0 15,1-16 0-15,0-12 0 0,0-8 0 0,3-14 0 16,-1-5 0-16,1-5 0 0,1-7 0 0,-2-8 0 16,-1-2 0-16,1-2 0 0,3-8 0 0,-3-12 0 15,3-5 0-15,-1-5 0 0,1-13 0 0,1-6 0 16,-1-6 0-16,1-12 0 0,3-3 0 0,0-13 0 15,2-9 0-15,-5 3 0 0,1 12 0 0,-2-17 0 16,1-10-128-16,-1-7-64 0,-3 0-16 0,1 13 0 16,-3 2-192-16,-2-4-48 0,2-3 0 0,-2-1 0 15,-2 6-128-15,-2 2-16 0,-2 11-16 0,2 14 0 16,0 16-176-16,-3 6-48 0,3 8 0 0,2 11 0 0,0 5 656 0,-2 5 176 16,2 5 0-16,0 9 0 0,0 6 224 0,0 2 112 15,0 0 32-15,0 4 0 0,2 9 128 0,-4 10 16 16,4 13 16-16,0 3 0 0,-2 14-144 0,0 2-16 15,0 11-16-15,0 7 0 0,-2 5-96 0,-2 5 0 16,0 20-16-16,-3 16 0 0,-3 28-240 0,-3 6 144 0,0-2-144 0,0-8 128 16,-1-7-128-16,-1 2 0 0,2 5 0 15,-2-9 0-15,0-15 0 0,4-14 0 0,5-16 0 0,2-17 0 32,2-14-448-32,-1-11-80 0,3-11-16 0,3-15 0 15,-1-4-928-15,4-17-176 0,3-6-32 0,-1-11-13520 0</inkml:trace>
  <inkml:trace contextRef="#ctx0" brushRef="#br0" timeOffset="2718.84">29472 1743 3679 0,'2'-2'320'0,"0"-7"-320"0,1 3 0 0,-1 2 0 0,-2 1 1680 0,2-1 272 16,0-2 48-16,4-5 16 0,3-10 704 0,2-3 144 16,1 3 16-16,1-4 16 0,2 1-416 0,0 5-96 15,0 6-16-15,-2-4 0 0,-1 9-704 0,-1-1-160 16,0 7-32-16,-5 0 0 0,-2 2-400 0,-2 2-96 16,-2 7-16-16,-6 1 0 0,-2 3-256 0,-5 4-48 15,-2-2-16-15,-6 6 0 0,-7 11-352 0,-10 2-80 0,-7 9-16 0,-8 1 0 16,-9 10 112-16,-6-1 16 0,-7 7 0 0,-2 1 0 15,3 1 16-15,4-5 16 0,6-3 0 0,10-7 0 16,8-1-80-16,3-7-16 0,9-1 0 0,6-6 0 16,9-4-96-16,2-7-32 0,4 0 0 0,3-2 0 15,3 1-128-15,1-8-144 0,2-1 144 0,4-3-208 16,0-1-272 0,2-5-48-16,4-2-16 0,3 0-18928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3:13:45.95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13082 3310 11055 0,'7'-2'976'0,"-1"-3"-784"0,-2 5-192 0,-2-4 0 0,1 2 944 0,1-2 144 0,2-3 16 0,7-3 16 0,6-1 992 0,2-8 208 16,1 0 48-16,3 2 0 0,1-3-1280 0,-1 8-240 16,3-5-48-16,-2 4-16 0,-1 4-192 0,1-1-32 15,1 3-16-15,1 3 0 0,0 4 16 0,0 0 0 16,-1 0 0-16,-1 2 0 0,-1 2-48 0,1 1 0 15,2-1 0-15,-3 2 0 0,3 1-144 0,2-1-48 16,-3 1 0-16,3-3 0 0,0 2-128 0,2-4-16 0,4 5-16 0,3-5 0 16,-1 0-160-16,0-2 0 0,3 0 0 0,-1 0 128 15,3 0-128-15,-3 0 0 0,3-2 0 0,2 2 0 16,-1 0 0-16,1 0 0 0,2 2 0 0,0 0 0 16,-3 2-176-16,1 3 176 15,0-5-128-15,0 2 128 0,-1 0 0 0,-1-2 0 0,-5 1 0 0,3-3 0 16,1 0 0-16,5 0 128 0,0 0-128 0,0-3 128 15,4 3 16-15,-4 0 16 0,0 0 0 0,4 0 0 16,13 0 32-16,4 0 16 0,6 3 0 0,5-1 0 16,6-2 256-16,5-2 48 0,-9-3 16 0,8 1 0 0,9 0-272 0,11 2-48 15,2 2-16-15,2 0 0 0,2 2-192 0,-3-4 0 16,-1 2 128-16,-2 0-128 0,-9 0 0 0,9 0 0 16,4 2 0-16,4 6 0 0,2 3 0 0,-2-7 0 15,-6-2 0-15,-5 3 0 0,3-3 0 0,0 2 0 16,-1 2 0-16,3 3 0 0,2-1 0 0,-7 1 0 15,1-7 0-15,-3 0 0 0,-2 5 0 0,1-7 0 16,3 4 0-16,-1 0 0 0,1 0 0 0,-4 1 0 0,-2-10 0 0,-8 3 0 16,-9 0 0-16,9-2-128 0,10 4 128 0,7 0 0 15,-3 2 0-15,-4 0 0 0,-2 0 0 0,0-4 0 16,-4-2 0-16,0 0 0 0,0 4 0 0,-2-5 0 16,-5 3 0-16,5 2 0 0,6-2 0 0,2 0 0 15,-2-7 224-15,7 3 0 0,6 0 0 0,4 1 0 16,0 3-80-16,-2 0-16 15,-4 2 0-15,-7-4 0 0,-2 0-128 0,-4-5 192 16,-4 7-192-16,-4-4 192 0,-7 1-192 0,-2 5 0 0,-3 0 0 0,-3 2 0 16,-5-2 0-16,-8 3-144 0,-2-6 144 0,-5 3-208 15,-4 0 208-15,-4-2 0 0,-9 4 0 0,-1 1 0 0,-6-1 0 16,-3 2 0-16,-9 0 0 0,-6 3 0 16,-4-1-1072-16,-9 5-112 0,-3-5-32 0,-5 5 0 15,-5 4-1456-15,0-7-288 0</inkml:trace>
  <inkml:trace contextRef="#ctx0" brushRef="#br0" timeOffset="6700.36">24145 7189 9215 0,'0'-9'816'0,"0"3"-656"0,2 1-160 0,-2 3 0 0,2 2 1344 0,-2 0 224 0,5-4 48 0,-1 0 16 16,2 4 352-16,3 8 80 0,-3 3 16 0,-1 12 0 15,-1 7-512-15,-2 8-96 0,0 7-32 0,-4 4 0 0,2 11-192 16,-2-1-32-16,2 9-16 0,-2 3 0 0,2-7-160 0,0 10-16 16,-2 9-16-16,2 11 0 0,-5 10-544 0,3-2-96 15,0 0-32-15,2-10 0 16,2 6-192-16,-2-2-144 0,2 0 192 0,3-5-192 0,1 3 0 0,0-7 0 15,3-10 0-15,-3-13 0 0,1-9 0 0,-1-10 0 16,0-9 0-16,-1-9 0 0,-1-3 0 0,0-9 0 16,-2-5 0-16,-2-3 0 0,2-7 0 0,-2-4-256 15,0-7 80-15,0-6-10736 0,-2-4-2144 16</inkml:trace>
  <inkml:trace contextRef="#ctx0" brushRef="#br0" timeOffset="7080.7">24043 7042 5519 0,'2'-22'496'0,"0"7"-496"0,2 3 0 0,1 1 0 0,1 3 384 0,-2 5-32 15,5-7 0-15,4-1 0 0,8-10 2080 0,13-7 432 16,9-6 80-16,6 4 0 0,4 0-528 0,0 9-112 16,3 4-32-16,-1 9 0 0,-6 12-384 0,-2 0-80 15,-3 13-16-15,-5 4 0 0,-1 7-768 0,-6 4-176 16,-4 2-16-16,-5 0-16 0,-1 9-368 0,-5 4-80 0,-7 8-16 16,-3-2 0-16,-7 3-208 0,-7-1-144 0,-3-6 192 0,-10 0-192 15,-3-4 192-15,-7-3-64 0,-4 1 0 0,-4-5-128 16,-3-6 240-16,-3-4-64 0,-3-1-16 0,2-10 0 31,9-4-32-31,-5-4 0 0,-1-7 0 0,1-4 0 0,7-9-128 0,6-2 0 0,7-2 0 0,8-4 0 16,7 0-144-16,4 0-64 0,6 0-16 0,2 2 0 15,3 4-2272 1,6 0-448-16,4 2-80 0,5 1-10480 0</inkml:trace>
  <inkml:trace contextRef="#ctx0" brushRef="#br0" timeOffset="7398.54">25351 7250 11967 0,'-19'-6'528'0,"6"2"112"0,2 1-512 0,5-1-128 0,1 4 0 0,5 0 0 16,0 0 1536-16,-2 0 256 0,2 0 64 0,2 0 16 16,7 4 352-16,6-4 64 0,8 3 16 0,5 1 0 15,6-4-960-15,4 4-192 0,5 3-48 0,2-7 0 16,4 4-416-16,-2 2-96 0,2-2-16 0,-3 3 0 16,-1 3-304-16,-2-3-64 0,-3-3-16 0,-1 2 0 15,-7 1-192-15,0-1 0 0,-5 3 0 0,1-7 0 16,-7 2 0-16,-4 0-192 0,0 3 192 0,-4-7-208 15,-2 0-1344-15,-3 2-272 16</inkml:trace>
  <inkml:trace contextRef="#ctx0" brushRef="#br0" timeOffset="7683.34">25896 6993 5519 0,'-4'-5'496'0,"-1"1"-496"15,3 2 0-15,2 2 0 0,0 0 1008 0,2 0 96 16,-2-4 32-16,0 2 0 0,3-3 1552 0,5 5 320 15,5 0 64-15,4 0 16 0,4 5-768 0,7 1-144 16,2 0-48-16,4 5 0 0,0 0-880 0,0-1-176 16,0 1-48-16,2 0 0 0,1-1-464 0,-1 1-112 0,-2 2 0 15,0 2-16-15,-2-7-176 0,-2 5-16 0,-5 4-16 0,-4 0 0 16,-3-4-16-16,-4 6 0 0,-3-2 0 0,-5 4 0 16,-1 0 304-16,-5-1 64 0,-5 3 16 0,-1 0 0 15,-2 1-160-15,-5 1-48 0,-2 1 0 0,-2 0 0 16,0-5-16-16,-4 4-16 0,-5 3 0 0,-6 4 0 15,-2 0-208-15,2-4-144 0,6-5 192 0,-3 3-192 16,-8 1 144-16,1 1-144 0,6-5 0 0,5-1 144 16,3-5-144-16,10-2 0 0,1-1 0 0,7-3-12064 15,4 2-2288-15</inkml:trace>
  <inkml:trace contextRef="#ctx0" brushRef="#br0" timeOffset="8379.68">27813 7201 6447 0,'11'-6'272'0,"-7"2"80"0,2 2-352 0,-1-5 0 0,-3 5 0 0,0 0 0 0,0-5 1616 0,2-1 256 0,0-5 48 0,3-6 16 0,-3-2 880 0,0-5 192 15,-2 3 16-15,1-1 16 16,-6 1-992-16,1 2-192 0,-4-1-32 0,0 1-16 0,-3-2-592 0,-2 4-128 16,1-1-32-16,-3 1 0 0,-2 2-352 0,-2 2-64 15,-2 2 0-15,0 3-16 0,4 1-352 0,-7 5-64 16,-5 4-16-16,-5 6 0 0,-4 5-192 0,-3 6 0 16,-1 7 0-16,1 3 0 0,8 1 0 0,-6 8-160 15,-1 2 160-15,0 11-128 0,4 5 128 0,4-5 0 16,6 2 0-16,7-5 0 0,9-7 0 0,6-5 0 0,4-2 0 0,4-7 0 15,7-1 0-15,4-7 0 0,2-2 0 0,7-7 0 32,4-4 0-32,4-6 0 0,2-4 0 0,6-7-128 0,3-6 128 0,0-2 0 0,2-11 0 0,0 0 128 15,-3-2-128-15,-3 2 176 0,-5-2-176 0,-4 4 192 16,-7 7-192-16,-3 6 192 0,-3-3-192 0,-6 10 192 16,0 1-192-16,-7 7 0 0,-2 4 144 0,-4 5-144 31,0 3 0-31,-4 7 0 0,-5 9 0 0,1 4 0 15,-5 8 0-15,0 5 0 0,-2 1 0 0,3 7 0 16,-1 0 240-16,2 5-32 0,3 3 0 0,1-1 0 0,3-3 16 0,2 5 0 16,4 6 0-16,4 4 0 0,3-4-224 0,4-4 176 15,4-5-176-15,4-12 160 0,2-13-160 0,5-11 0 16,4-10 0-16,2-9 0 0,7-4 0 0,-5-9 128 16,4-4-128-16,1-6 128 0,-1-2 0 0,3-5 0 15,2-4 0-15,1-2 0 16,1-2-640-16,-2 6-128 0,-4 4-16 0,3-1-16768 0</inkml:trace>
  <inkml:trace contextRef="#ctx0" brushRef="#br0" timeOffset="8967.52">27604 8979 11055 0,'-17'-11'976'0,"9"5"-784"0,1 2-192 0,1-3 0 0,4 5 256 0,0 0 0 0,-1-2 0 0,3-1 0 16,0-1 1984-16,3 0 384 0,5-1 96 0,7 3 16 16,6 2-800-16,5 2-144 0,10 0-48 0,2 0 0 0,7 0-112 0,6 0-32 15,7 0 0-15,1 0 0 0,3-2-384 0,0 0-96 16,-2-3-16-16,-3 3 0 0,1-2-560 0,-1-4-112 15,5-3-32-15,-5-2 0 0,1 0-272 0,-7 1-128 16,-4-1 128-16,-4 0-128 0,-5 2 0 0,-6 1 0 16,-2 1 0-16,-9 3 0 15,-2 4-192-15,-8 0-64 0,-5 4 0 0,-8 2-16 16,-2 0-1584-16,-7 3-320 0,-4 3-64 0,-6 3-12608 0</inkml:trace>
  <inkml:trace contextRef="#ctx0" brushRef="#br0" timeOffset="9268.96">27634 9320 4607 0,'-4'-3'400'16,"2"-1"-400"-16,0 2 0 0,2 2 0 15,0 0 1600-15,0-4 224 0,-3 2 48 0,3-3 16 16,-2-1 1216-16,4 2 240 0,5-1 48 0,1 1 16 0,7 2-1344 0,4-2-272 15,5 2-48-15,6-3-16 0,4-1-320 0,4-5-64 16,-2 3 0-16,7-5-16 0,8 2-432 0,4-6-96 16,3 7-16-16,2-1 0 0,-3 1-400 0,-2 3-96 15,1 7-16-15,-3-4 0 0,-2 4-272 0,-2 0 0 16,-4 0 0-16,-3 4 0 0,-5-4 0 0,-3 0 0 16,-7 2 0-1,-1-2-144-15,0 0-112 0,-5 5-32 0,-4-5 0 0,-2 4 0 31,-5 2-736-31,-1-2-128 0,-5 3-48 0,-2-1 0 16,-2-2-1168-16,-4 7-256 0</inkml:trace>
  <inkml:trace contextRef="#ctx0" brushRef="#br0" timeOffset="9474.83">27779 9607 10127 0,'4'-4'896'0,"0"2"-704"0,5-3-192 0,-1 3 0 0,1 2 736 0,-1-4 112 16,7 0 32-16,9-3 0 0,18-3 2768 0,14-5 544 15,14-2 112-15,7-2 32 0,2 1-1728 0,-1 6-352 16,-1-1-64-16,-5 4-16 0,-3 3-1600 0,-3 2-336 16,-9 4-64-16,-4 2-11168 15,-10 0-2224-15</inkml:trace>
  <inkml:trace contextRef="#ctx0" brushRef="#br0" timeOffset="27485.38">25336 10639 11055 0,'-9'0'976'0,"1"-4"-784"0,4 2-192 0,-1 0 0 16,3 0 1968-16,0-2 336 0,-7-3 80 0,-1-6 16 0,-1-2 352 0,5 1 64 15,4 1 0-15,4-2 16 0,6 4-1072 0,7-2-224 16,4 3-32-16,7-1-16 0,2 3-448 0,4-5-80 16,6 2-32-16,0-4 0 0,-4 3-320 0,5 1-64 0,5-6-16 0,3 6 0 15,-2-4-272-15,2 5-48 0,0-1-16 0,-5 5 0 16,1 4-192-16,-7-1 144 0,-2 8-144 0,-4 1 128 31,-4 5-128-31,-7-1 0 0,-4 5 0 0,0 2 0 0,-3 15 0 0,-1 2 0 0,-5 9 0 0,1 6 0 16,-7 2 144-16,-2 6-144 0,0-3 160 0,-5 1-160 15,3-2 160-15,-3-8-160 0,3-5 160 0,0 1-160 16,2-1 128-16,0-4-128 0,2-6 0 0,0-2 0 16,2-3 0-16,0-1-128 0,2-5-16 0,5-6-18464 15</inkml:trace>
  <inkml:trace contextRef="#ctx0" brushRef="#br0" timeOffset="28024.34">26771 10995 11967 0,'0'0'1072'0,"0"-2"-864"0,3 2-208 0,-3-4 0 15,2 1 176-15,0-1-16 0,0-2 0 0,4-7 0 32,1-6 1264-32,3-7 256 0,1-3 48 0,0-1 16 15,-1-2-208-15,1 2-32 0,-3-6-16 0,-1 2 0 16,-1 0-208-16,-1-3-32 0,-5 3-16 0,0 2 0 16,-3 5-144-16,-3-1-16 0,0 7-16 0,-3 6 0 15,1 9-400-15,-3-1-80 0,-2 7 0 0,-2 7-16 16,0 3-240-16,-4 1-64 0,0 8 0 0,-4 4 0 15,-1 11-256-15,-1-2 0 0,-3 9 0 0,2 1 0 16,1 1 144-16,6-3-16 0,2-3-128 0,4 3 192 16,2 1-192-16,5-1 0 0,6 3 128 0,2-7-128 0,6-2 192 15,3-9-16-15,6-5 0 0,4-6 0 0,5-11 0 0,2-6 0 16,1-7 0-16,3-7 0 0,2-5 208 0,-2-9 32 16,0-4 16-16,-6 4 0 0,-1-8-256 0,-3 1-48 15,-3-5-128-15,-2 5 192 0,-2 0-48 0,-2 4-16 16,-3 8 0-16,-1 3 0 0,-1 8 0 0,-3 6 0 15,-3 9 0-15,-2 2 0 0,0 7-128 0,0 6 0 16,-2 2 0-16,-3 4 0 0,3 5 176 0,-4 6 0 16,-1 8 0-16,-1 5 0 0,-1 8-32 0,1 0 0 0,2-2 0 0,1 0 0 15,3 5-144-15,2-5 192 0,4 4-192 0,3 3 192 16,3-3-192-16,5-2 0 0,0 3 0 0,4-7 128 16,1-3-128-16,1-1 0 0,-2-7 0 0,0-8 0 15,0-4 0-15,3-9 0 0,-3-2 0 0,0-13 0 16,0-4-208-16,2-9 16 0,1-6 16 0,3-11 0 15,-5-1-1552-15,1-6-304 0</inkml:trace>
  <inkml:trace contextRef="#ctx0" brushRef="#br0" timeOffset="28356.82">27711 10927 16575 0,'-15'-13'736'0,"6"5"160"0,1 1-720 0,1 3-176 0,3 0 0 0,0 2 0 0,4-1 2864 0,-7 1 528 0,-1-4 128 0,2 2 0 16,1-3-976-16,7 3-208 0,7 0-32 0,6-1-16 15,6 3-1152-15,5-2-240 0,4 2-32 0,4-2-16 16,2 2-464-16,2-1-80 0,3 3-32 0,-3-2 0 16,0 2-144-16,-1 0-128 0,-3 0 192 0,-2 0-192 15,-5-4 0-15,-1 2 0 0,-5-2 0 0,-4-1 0 16,0 1 0-16,-6-2 0 0,-1 4-176 0,-1-9 176 16,-3 5-1152-16,-1-3-128 0,-3 3-32 0,-2-5-15840 15</inkml:trace>
  <inkml:trace contextRef="#ctx0" brushRef="#br0" timeOffset="28625.55">27971 10471 15663 0,'0'0'688'0,"0"-4"144"0,2 4-656 0,0 0-176 16,0 4 0-16,2-4 0 0,0 2 2448 0,5 3 464 16,4 3 96-16,8 1 0 0,7 3-496 0,4 1-96 15,2-6-32-15,4-1 0 0,3 3-912 0,-1-9-192 16,1 2-48-16,-5 0 0 0,0-2-704 0,0 0-144 0,-2 0-16 0,-4 6-16 15,-4-2-112-15,-3 5-32 0,-2 6 0 0,-4-2 0 16,-2 6-208-16,-6 0 144 0,-5 6-144 0,-6 3 128 16,0 4-128-16,-11 2 0 0,-4 4 144 0,-2-1-144 15,0 1 160-15,-9 0-32 0,-4 9-128 0,-2-2 192 32,6-7 48-32,3-6 0 0,1-2 0 0,5-5 0 0,4-10-240 0,7-2 0 0,1-2 0 0,5-9 0 15,4 0-512-15,5-4-160 0</inkml:trace>
  <inkml:trace contextRef="#ctx0" brushRef="#br0" timeOffset="29181.23">29116 10731 23039 0,'3'0'2048'0,"1"0"-1648"0,0 0-400 0,0 0 0 0,1 0 976 0,3-2 112 15,5 0 32-15,13-5 0 0,14-1 1456 0,7-5 304 16,4 2 48-16,-2-8 16 0,-2 2-1632 0,0 0-320 16,-3 0-64-16,1 0-16 0,-2 0-592 0,-5 2-112 0,-2 2-16 0,-4 3-16 15,-4 6-176-15,-3-5 0 0,-5 7 0 0,-5 2 0 16,-3 0 0-16,-1 0 0 0,-5 4 0 0,-1 3 0 16,-3 3 0-16,0-3 0 15,-2 5 0-15,-2 1 0 0,0 4 0 0,-5 2 0 0,3 3 0 0,-2 3 0 16,1-4 0-16,-1 7 0 0,4 4 0 0,-5 0 0 15,3 2 0-15,-2 2 0 0,-1 3 0 0,1-3 0 16,2 0 0-16,2-8 0 0,-1-5-144 0,3-2 144 16,5-4-192-16,-1-4 0 0,2-4 16 0,3-5-11968 15,4 0-2384-15</inkml:trace>
  <inkml:trace contextRef="#ctx0" brushRef="#br0" timeOffset="29445.43">30316 10537 22111 0,'0'7'976'0,"0"-3"208"0,2 2-944 0,0 3-240 16,-2-3 0-16,0 5 0 0,2 6 2144 0,2 15 384 16,3 17 80-16,-3 21 16 0,2 13-640 0,1 9-112 0,-1 1-16 15,1 1-16-15,1-7-880 0,1-2-160 0,-1-4-32 0,3-4-16 16,-1-3-400-16,1-1-80 0,-2-14-16 0,-1 1 0 15,3 0-256-15,-3-5 0 16,1-10 128-16,-3-5-128 0,1-6-256 0,-5-13-128 0,2-3 0 0,-2-14-11808 16,0-4-2352-16</inkml:trace>
  <inkml:trace contextRef="#ctx0" brushRef="#br0" timeOffset="29693.79">30184 10625 20271 0,'-3'-7'1792'16,"1"-3"-1424"-16,4 3-368 0,1 7 0 16,-1-4 640-16,4-3 64 0,3-3 16 0,6-7 0 0,10-9 2464 0,11-1 480 15,9-1 112-15,4 2 0 0,4 3-2048 0,3 6-400 16,-1 2-96-16,-2 9-16 0,-10 1-816 0,-3 10-160 16,-3 1-48-16,-8 9 0 15,-5 8-192-15,-11 9 0 0,-9 0 128 0,-8 7-128 0,-9 5 0 0,-11 3 0 16,-5 2 0-16,-8 6 0 0,-1-6 160 0,-2 0-160 15,3-8 160-15,-3-1-160 0,-3-1 176 0,3-5-176 16,4-2 192-16,2-11-192 0,4-4 160 0,6-7-160 0,7 1 128 0,0-9-128 31,2-2-224-31,2-2-128 0</inkml:trace>
  <inkml:trace contextRef="#ctx0" brushRef="#br0" timeOffset="66874.19">22573 16762 911 0,'-2'0'0'0,"0"0"0"0,0-4 0 0,4 2 0 0,-2 2 640 0,-2-2 64 0,-2-5 0 0,-1 1 0 16,1-5 16-16,0 1 16 0,0-1 0 0,1 5 0 15,3-5-48-15,0 5-16 16,5 1 0-16,-1 1 0 0,5 6-288 0,1 0-64 0,5 3-16 0,0 1 0 15,6-2-112-15,3 5-32 0,3-1 0 0,1-4 0 16,0 3 32-16,-3-3 0 0,-1 2 0 0,8-3 0 16,6 1 48-16,9-2 16 0,4-2 0 0,2 4 0 15,5 1-64-15,4-1-16 0,1 2 0 0,3 5 0 16,5-5-48-16,-1 5-128 0,-2 2 192 0,0 1-64 16,-4 1-128-16,2-4 0 0,2 2 0 0,-2-3 128 0,3 1-128 15,-3 0 0-15,0-5 0 0,-5-2 0 0,1-4 0 0,-6-6 0 16,-7 2 176-16,2-7-176 0,-4-2 336 0,-1-2-16 15,-1-6-16-15,-4 0 0 0,-3-3-16 0,-2 3 0 16,-6 4 0-16,-2 0 0 0,-3 2-160 0,-3 5-128 16,-1 1 144-16,-4 1-144 0,-2 1 0 0,0 3 0 15,-5 0 0-15,-1 1 0 16,-1 3 0-16,1 0 0 0,-3 0 0 0,1 0 0 0,-3 7 0 0,2-5 0 16,1 2 0-16,1 1 0 15,-1 1-192-15,-1 5-64 0,3-5-32 0,-1 5-6336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3:15:09.12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1306 6079 5519 0,'-7'-6'496'0,"1"-5"-496"0,0 5 0 0,1 2 0 0,3-1 1200 0,-2 1 144 0,-2-6 16 0,-7-5 16 0,-6-5 80 0,-3-3 16 15,1 2 0-15,2 4 0 0,2 2-576 0,2 2-128 16,2 9 0-16,2-5-16 0,3 3-112 0,-1 4-32 15,-1 2 0-15,1 0 0 0,3 0-80 0,-3 0-16 16,3 2 0-16,0 2 0 0,3-2-64 0,1 7 0 16,2-3-16-16,5 9 0 0,1-2-176 0,5 8-16 15,4 5-16-15,4 4 0 0,0-1-224 0,2 1 0 16,3-2 0-16,-1-3 0 0,3-1 0 0,1-9-256 16,-1-3 16-16,2-7 16 0,-3-5 224 0,-1-7 240 15,-1-5-48-15,-2-8-16 16,1-1-176-16,-3-2 0 0,-4-11 0 0,-5 4 0 0,1 0 0 0,-3-2 0 0,-1-6 192 0,-3-1-64 15,-2 3 128-15,-4 2 0 0,-2-2 16 0,-5 6 0 16,-1 2-272-16,-3 7 160 0,0 6-160 0,-4 5 128 16,0 3-128-16,-2 7 0 0,-2 2 0 0,-3 7 0 15,5 4 224-15,0 2-32 0,2 2-16 0,2 4 0 32,2 0 176-32,2 3 32 0,5 1 16 0,2 3 0 15,2-5-112-15,2 3-32 0,4-1 0 0,2 1 0 16,1-5-80-16,3-2-32 0,1-8 0 0,0-2 0 15,1-9-144-15,1-3 0 0,2-14 0 0,-2-2 0 16,0-2 0-16,-5-5 0 0,3-6-144 0,-3 0 144 16,-1-6 0-16,-1 0 0 0,-2 2 0 0,-4 2 0 15,3 2 0-15,-6 4 0 0,1 0 0 0,-4 9 0 0,-5 6 0 0,-2 7 0 16,1 2 0-16,-8 4 0 0,1 6 0 0,-2 5 0 16,2 6 0-16,-2 8 0 0,-1 7 0 0,1 2 0 15,4-2 0-15,-2 0 0 0,2 9 224 0,2 1 96 16,0 1 32-16,2-5 0 0,9-6 384 0,2-9 80 15,2-1 16-15,4-7 0 0,4-5-640 0,5-3-192 16,2-7 128-16,4 0-128 0,1-7 0 0,3-1-224 16</inkml:trace>
  <inkml:trace contextRef="#ctx0" brushRef="#br0" timeOffset="24234.51">21059 8679 911 0,'-4'-15'0'0,"2"4"0"0,-1 1 0 0,3-3 0 0,0 9 256 0,0-5-48 0,0 3 0 0,3-9 0 0,-1-13 272 0,2-8 48 16,0-7 16-16,3-4 0 0,-3 9 112 0,0 4 32 15,-4-2 0-15,0 6 0 0,-2 9 208 0,0-1 32 16,-5 12 16-16,1-3 0 0,0 11 304 0,-1 2 64 16,-1 8 16-16,-1 1 0 0,3 4-224 0,-3 4-32 15,-3 10-16-15,1-1 0 16,0 0-448-16,1 3-96 0,-1 5 0 0,0 3-16 0,1-1-304 0,1 4-48 0,1-1-16 16,-1-1 0-16,5-4-128 0,-3 2 160 0,5-4-160 0,-2-2 160 15,4-2-160-15,-2-3 0 0,2-1 0 0,0-7 0 16,0-3 0-16,0-3 0 0,4-2 0 0,0-3 0 15,5 0 0-15,-3-6 0 0,5 5 0 0,-3-3 0 16,5 2 0-16,-2-4 0 0,2 0 176 0,-1-6-176 31,1 1 464-31,4-3 0 0,5-1 0 0,3-1 0 16,1-1 176-16,4-4 16 0,6 2 16 0,6-4 0 0,7 2-416 0,7 3-96 0,3 1-16 0,5 7 0 31,4 0-144-31,1 8 160 0,-1-2-160 0,-4 2 160 16,-5 5-160-16,-8-5 0 0,1-2 0 0,-6-6-176 0,1-3 176 0,-4-3 0 15,-5-1 0-15,-4-4 0 0,-2-2 784 0,-2 0 96 16,-4 2 16-16,-7 2 0 0,-2 5-160 0,-4 2-32 16,-1-1 0-16,-3 1 0 0,-3 2-448 0,-1-1-80 15,-1 3-32-15,0-4 0 0,-4 2 16 0,0-1 0 16,0-1 0-16,0-1 0 0,-4 3 0 0,-3-6 0 16,-1-5 0-16,-1 2 0 0,1-4 48 0,1 0 16 0,1-4 0 15,2-1 0-15,2-3 16 0,2 1 0 0,0-8 0 0,4-4 0 16,0-2-112-16,0 4 0 0,3 0-128 0,-3 6 192 15,0 9-192-15,1 8 0 0,-3 7 0 0,-2 6-10464 16,4 7-1984-16</inkml:trace>
  <inkml:trace contextRef="#ctx0" brushRef="#br0" timeOffset="26230.58">24680 8381 4607 0,'0'-5'400'0,"-2"-1"-400"0,2 2 0 0,-2 2 0 0,-1-3 1008 0,1 1 112 0,0-2 32 0,-2-7 0 16,0-2 592-16,-1-4 128 0,3 6 32 0,-2 0 0 15,4 9-656-15,-2 4-128 0,0 4-32 0,0 7 0 16,-1 4-224-16,-1 4-48 0,0 9-16 0,-2-3 0 15,-1 9-336-15,3-2-64 0,2 0-16 0,0-2 0 16,0 2-176-16,4-4-32 0,-2-3-16 0,2 3 0 16,0-5-160-16,2 5 0 0,0-2 0 0,3-5 0 15,-1 0 0-15,3-10 0 0,1 2 0 0,3-7 0 16,2 2-160-16,4-8 160 0,3 0-208 0,1 0 80 16,5-4 128-16,4 0 0 0,2 2 0 0,0-2-128 15,0-1 128-15,2-1 0 0,5-1 0 0,-1 1-128 0,-4 2 128 0,0 0 0 16,-2 1 160-16,1 3-160 0,-6 0 0 0,-1 3 0 15,4-1 0-15,-2 0-160 16,-2 2 160-16,-1-2 0 0,-1 2 0 0,-3-4 0 16,-4 0 0-16,-2 0 0 0,0-6 0 0,-2 0 0 0,-2-3 0 0,-2 3 272 15,-3-5-32-15,1 1-16 0,-3-3 864 0,-2 2 160 16,-1-2 32-16,-1 5 16 0,0-3-400 0,0 3-64 16,-2-5-32-16,2 2 0 0,-2-4-352 0,2 3-64 0,0-5 0 15,1 2-16-15,-1 4-240 0,0-2-128 16,2 3 128-16,0-5-128 15,5 0-320-15,-1 2-144 0,3-4-32 0,2 2-9120 0,4 0-1840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2:36:51.16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12247 14459 911 0,'-19'-15'0'0,"9"8"0"0,1 3 0 0,3-4 0 0,1 3 3376 0,1 3 592 0,0 0 112 0,-5-2 16 0,-1-3-2112 0,-5-1-416 0,0 2-96 0,2 1 0 16,5 3 512-16,1 2 96 0,3-4 32 0,2 8 0 15,4-2-640-15,2 7-128 0,7 1-32 0,2 7 0 16,1 5-672-16,4 1-144 0,3 13-32 0,0-4 0 16,3 13-192-16,-3 0-32 0,2 4-16 0,-4-5 0 15,1 3 0-15,-5-11 0 0,-1-1 0 0,-1-8 0 16,-2-6-32-16,0-6-16 0,-5-2 0 0,-2-2 0 16,-2-7 656-16,-2-2 144 0,0-2 32 0,-4-2 0 15,2-2-880-15,-4-3-128 0,-3-3 0 0,0-1-160 16,-3-8 160-16,-1 2 144 0,-2-2-16 0,-2-3-128 15,0 1 0-15,-4 0 0 0,-1-3 0 0,-1 3 0 0,-1 6 0 0,-1-2 0 16,-3 7-176-16,-2 1 176 16,3 7-816-16,-5 2-48 0,0 6-16 0,-2 5 0 15,2 4 112-15,0 2 0 0,4-2 16 0,5 2 0 0,4 0 560 0,4-6 192 16,6-1 0-16,7-3-144 0,4-3 144 0,5-4 0 16,3 0 0-16,5-9 0 0,8-1 0 0,3-3 0 15,6-11 0-15,4 1 0 0,0 0 0 0,3-5 256 16,-1 0-64-16,-2-2-16 0,-2 1 336 0,3 1 64 0,1-4 0 0,-2 4 16 15,0-4-256-15,-6 11-48 0,-2 6-16 0,-9 7 0 16,-4 1-272-16,-2 7 0 16,-7 2 0-16,-2 9 0 0,-4 4 0 0,-4 6 0 0,-4 13-192 0,-3-6 192 15,-2 10-256-15,-2 1 64 0,0 3 0 0,-2-3 0 16,0 5 192-16,0-1-144 0,-2 2 144 0,2-3-128 16,0 1 128-16,0-9 0 0,0 4 160 0,2-6-160 15,0-6 0-15,0-3 0 0,2 0 0 0,-2-6 0 16,5-2 0-16,-1-6 0 0,3-3 0 0,-1-6 0 15,3-6 256-15,-1-3-64 0,1-3 0 0,-3-8 0 16,3-3 384-16,0-13 80 0,-1-2 16 0,5-7 0 0,0 0-352 0,0-2-80 16,2 3-16-16,2-1 0 0,-2 2-224 0,2 5 0 15,0 0 0-15,0 1 0 16,5 3-384-16,-3 0-112 0,5 7-16 0,-3 1-17280 16</inkml:trace>
  <inkml:trace contextRef="#ctx0" brushRef="#br0" timeOffset="6948.41">8786 7325 14735 0,'-4'-15'1312'0,"2"8"-1056"0,0 1-256 0,2 2 0 0,0-3 0 0,0 7 0 0,0-4-208 0,0 2 80 16,2-2 2640-16,0 0 544 0,0 1 96 0,2 6 32 0,1 1-1344 0,1 6-272 15,0-1-48-15,1 2-16 0,1 4-272 0,1 6-48 16,-1-4-16-16,1 4 0 0,1 5-480 0,1-1-112 16,-2 1 0-16,-1 6-16 0,1-5-368 0,-3 1-192 15,-2-2 192-15,1 1-192 0,-1 3 0 0,-2 0 0 16,0-2 0-16,-2-7 0 16,-2 0 128-16,0-4-128 0,0-6 0 0,-3-1 0 0,1-3 512 0,0-7 64 15,-2 0 0-15,1-7 0 0,3-7-224 0,0-3-32 0,0-7-16 31,4-10 0-31,2-6-112 0,3-9 0 0,3 0-16 0,3 0 0 16,2 0-176-16,2 0 0 0,4 0 0 0,1 2 128 16,-1 7-128-16,0 5 0 0,1 4 0 0,-1 5 0 15,-2 5 0-15,0 4 0 0,0 4 0 0,-2 4 0 16,0 7 0-16,3 0 0 0,1 6 0 0,2 3 0 16,5 8 0-16,-2 0 0 0,1 6 0 0,-1 0 0 15,2 7-128-15,-3 6 128 0,-2-2 0 0,-1 0 0 16,-5 4 0-16,0 7-144 0,-4 5 144 0,-5 6 0 15,-1-12-384-15,-3 5 16 0,-4 0 16 0,0 2 0 16,-2-7-560-16,2-3-112 0,0-7-32 0,0-5-10192 16,2-14-2032-16</inkml:trace>
  <inkml:trace contextRef="#ctx0" brushRef="#br0" timeOffset="7315.27">10071 6590 7359 0,'0'-27'656'0,"0"5"-528"0,0 5-128 0,-3 7 0 0,3 1 896 0,-2 7 160 0,2 2 32 0,-2-6 0 15,0-3 2320-15,-2-2 480 0,-1 5 80 0,3 6 32 16,0 2-1824-16,0 9-352 0,2 8-80 0,2 9-16 16,2-3-368-16,1 11-80 0,1 7 0 0,3 10-16 15,-1 7-256-15,3 2-48 0,2 8-16 0,-3 11 0 16,3 6-448-16,-2 7-96 0,-1 4-16 0,-1 4 0 16,-3-4-384-16,-2-5 128 0,1-7-128 0,-3 5 0 15,0 7 0-15,-2-2 0 0,2 0 0 0,0-7 0 0,3-10 0 0,-3-11 0 16,2-8 0-16,0-14 0 0,3-12 0 0,1-6 0 15,1-11 0-15,1-6-12224 16,3-7-2448-16</inkml:trace>
  <inkml:trace contextRef="#ctx0" brushRef="#br0" timeOffset="7868.56">11123 6541 11967 0,'0'-6'1072'0,"0"2"-864"0,2 4-208 0,-2-5 0 0,0 5 1072 0,-2-2 160 0,0-2 48 0,-1-2 0 15,-1-5 1552-15,-4 3 320 0,-1 1 64 0,-1 5 16 16,-3 0-2144-16,0 4-416 16,0 4-96-16,-2 5 0 0,0 6-128 15,-2 4-32-15,0 3 0 0,0 3 0 0,4 3 480 0,-1 9 80 0,-4 10 32 0,-1 6 0 16,7 0-224-16,-3 9-32 15,4 2-16-15,5 6 0 0,1 3-240 0,7-3-48 16,3 3-16-16,5-5 0 0,5-4-272 16,7 4-160-16,1 1 192 0,5-10-192 0,2-3 0 0,-1-13 0 15,5-11 0-15,-4-7 0 0,0-5 0 0,0-8-224 16,-5 1 64-16,1-6-11552 16,-3-1-2304-16</inkml:trace>
  <inkml:trace contextRef="#ctx0" brushRef="#br0" timeOffset="8328.86">11378 6601 15663 0,'0'11'1392'0,"2"-3"-1120"0,1 1-272 0,-3 1 0 15,2-3 1152-15,0 8 160 0,0 12 32 0,4 16 16 16,3 23 1296-16,2 15 256 0,3 8 48 0,-3 3 16 15,2-5-1728-15,-2-6-352 0,-1-5-64 0,1-1 0 16,-3 2-496-16,1 1-80 0,-3 3-32 0,3-8 0 16,-3-14-224-16,1-10 0 0,-3-10 0 0,-2-14 0 15,0-8 0-15,-2-6 0 0,-2-7 0 0,2-12 0 16,-2-5 256-16,2-4 96 0,0-15 32 0,0-4 0 0,2-1 384 0,4-5 96 16,1-16 16-16,1-3 0 0,5-3-752 0,2 2-128 15,2 2 0-15,4 3-128 16,3 6-240-16,1 8-32 0,1 9-16 0,-1 2 0 0,3 11 272 0,-2 6 144 15,-1 7-160-15,-1 8 160 0,-1 6 0 0,-2 5 0 0,1 10 0 0,-3 7 160 16,0 3 96-16,-2 1 32 0,0 7 0 0,-2-5 0 16,-2 0-160-16,-3 2-128 0,-1 9 144 0,-5 2-144 15,-2-1 128-15,-6 3-128 0,-2 0 0 0,-7-2 0 16,0-8 144-16,-8 1-144 0,-5 0 128 0,-4-1-128 16,-6-1 224-16,0-10-32 0,0-5-16 0,0-8 0 15,4-4-176-15,2-9 128 0,6-4-128 0,3-11 128 16,8 0-128-16,3-4 0 0,3-4 0 0,5-3 0 15,4 1-1408-15,5 0-176 0,1-1-16 0,3-1-16 16,4 1-1680-16,4 1-336 0</inkml:trace>
  <inkml:trace contextRef="#ctx0" brushRef="#br0" timeOffset="8520.21">12339 7523 18431 0,'0'-2'1632'0,"0"-5"-1312"0,2 3-320 0,-2 4 0 0,0-4 1920 0,0 2 320 16,2-3 64-16,0-5 16 0,5-5 880 0,-3 2 192 0,2-2 16 0,3 2 16 15,2 3-2432-15,1-1-480 0,3 0-112 0,0 1-16 16,0 3-384-16,0 1 128 0,0 4-128 0,0 0 0 31,2 2-272-31,2 0-144 0,0 0-32 0,2 0-11312 0,3 0-2256 0</inkml:trace>
  <inkml:trace contextRef="#ctx0" brushRef="#br0" timeOffset="8965.03">13172 7414 6447 0,'0'-8'576'0,"0"-1"-576"31,0 3 0-31,0-1 0 0,0 3 1264 0,0-2 144 0,-2-9 16 0,-3-9 16 0,-1-3 1568 0,0-1 320 31,-5 5 64-31,-2 6 16 0,0 4-1312 0,-2 9-272 0,1 4-48 0,-1 4-16 0,0 6-800 0,-2 8-144 16,0 5-48-16,0 5 0 15,2-3-512-15,0 7-128 0,2 9 0 0,0 1-128 0,0 1 144 0,5 1-144 0,2 1 0 0,3-4 144 32,6-1-144-32,-1-4 0 0,4-4 0 0,3-2 0 15,5 0 0-15,4-7 0 0,3-6 128 0,2-6-128 16,1-7 160-16,-1-10 0 0,3-5 0 0,-5-6 0 15,-2 2 832-15,-2-6 160 0,-2-5 48 0,0-4 0 16,0-1-640-16,-4-12-128 0,-3 3-32 0,-2-3 0 16,-1 5-208-16,-3-5-64 0,-2 11 0 0,-2 2 0 15,0-2 0-15,-5 0 0 0,1 5 0 0,2 1 0 16,-3 5-128-16,1 2 0 0,1 4 0 0,3 2 0 16,0 9 0-16,2 0 0 0,2 8 0 0,3-2 0 15,1 9 0-15,0 6-144 0,-1 2 144 0,1 4-208 0,0 9 208 0,1 4 0 16,1-2 0-16,-1 5-144 0,3-3 144 0,1 2-208 15,6 7 80-15,-2-11 128 0,2-2-192 0,2 0 192 16,3-11-192-16,1-2 192 16,2-8-1024-16,-1-7-96 0,1-6-16 0,-1-9-15376 0</inkml:trace>
  <inkml:trace contextRef="#ctx0" brushRef="#br0" timeOffset="9218.56">13651 6624 14735 0,'26'17'640'0,"-12"-6"160"0,1 4-640 0,-2-4-160 0,-4-1 0 0,-3 1 0 0,5 6 2752 0,6 8 528 0,8 22 112 0,9 24 0 16,5 20-1104-16,-3 7-240 0,-6-4-32 0,-7-5-16 15,-4-2-624-15,-6-4-128 0,-4-12-32 0,-3 5 0 16,-4 5-448-16,-2 6-112 0,-2-3-16 0,-2-1 0 0,2 4-336 15,-5-13-80-15,1-10-16 0,-1-8 0 0,1-7-208 0,0-9 144 16,4-6-144-16,-3-8 128 0,1-5-128 0,0-6-192 16,-1-2 32-16,3-5-18320 15</inkml:trace>
  <inkml:trace contextRef="#ctx0" brushRef="#br0" timeOffset="18318.84">1544 8977 14735 0,'11'-2'1312'0,"-5"-5"-1056"0,5 1-256 0,-2 2 0 0,-1-3-160 0,-2 3-96 0,5-5 0 0,8-5-16 0,9-8 2816 0,10-5 560 16,5-5 112-16,-5 2 32 0,-4 6-768 0,-2-3-160 15,-6 5-16-15,-3 1-16 0,-4 4-816 0,-4 2-144 16,-2 2-48-16,-4 3 0 0,-3 1-528 0,-4 3-112 0,0 0-32 15,-2 6 0-15,0 0-400 0,0 0-80 0,0 0 0 0,0 0-128 16,-2 6 144-16,0 5-144 16,0 3 0-16,0 4 144 0,0 5-144 0,2 2 0 0,0 3 0 0,2 6 0 15,2 5 0-15,0 1 0 0,7 0 0 0,0 1 0 16,1 4 0-16,3-5 0 0,-2 7 0 0,0-7 0 16,0 3 0-16,2 2 0 0,-3 1 0 0,1-11 0 15,0-6 0-15,-2-1 0 0,3 6 0 0,-1 0 0 16,2-2 0-16,-4-2 0 0,-1-2 0 0,-1-1 0 15,-3-6 0-15,-4-1 0 0,1-3 0 0,-6 2 0 16,1-4 0-16,-6 0 0 0,-1-3 0 0,-3-1 0 16,-3 0 0-16,-2-3 128 0,-3 1-128 0,-1-3 0 0,0 5 192 15,-7-7-64-15,-4 2 0 0,2-1 0 16,-2 3-128-16,0-1 160 0,0 1-160 0,3 3 160 0,-1-1-160 0,2 1 0 16,5-5 0-16,1 5 128 0,3-5-128 0,4 1 0 15,3 1 0-15,-1-3 0 16,2 1-256-16,0 0 32 0,5-3 0 0,2-1 0 15,2-2-1936-15,2-2-384 0</inkml:trace>
  <inkml:trace contextRef="#ctx0" brushRef="#br0" timeOffset="18524.18">1657 9317 18431 0,'0'0'816'0,"-2"0"160"0,2 0-784 0,0 0-192 0,2 0 0 0,0 0 0 0,0 3 1504 0,5-3 256 0,1 0 48 0,7-3 16 15,4 3 288-15,3-6 64 0,3 0 16 0,1-3 0 16,2 3-1424-16,-1-5-304 0,-1 0-48 0,-1-1-16 31,-1 3-400-31,1 3 0 0,1-5-144 0,-3 3-15024 16</inkml:trace>
  <inkml:trace contextRef="#ctx0" brushRef="#br0" timeOffset="18778.06">2234 8813 5519 0,'3'2'240'0,"-3"0"64"0,2 2-304 0,0-1 0 0,-2 1 0 0,2 0 0 15,2 5 2544-15,3 5 448 0,1 10 80 0,5 10 32 16,2 4-208-16,0 7-32 0,4 0-16 0,-2 4 0 16,0-3-736-16,-2 3-160 0,0 3-32 0,-2 1 0 15,-1-4-800-15,1 2-160 0,0 6-48 0,-2 1 0 16,-1-5-528-16,-1-6-128 0,-3-7 0 0,1-12-16 16,-1-9-240-16,-4-10 0 0,0-5 0 0,-2-6 0 15,-2 0 0-15,-2-5 0 0,2-3 0 0,-5-3-11312 16,-1-8-2160-16</inkml:trace>
  <inkml:trace contextRef="#ctx0" brushRef="#br0" timeOffset="19079.16">2677 8821 19343 0,'5'7'848'0,"-3"-3"192"0,0 2-832 0,-2-1-208 15,2 1 0-15,-4-2 0 0,0 5 2400 0,-2 6 432 16,-3 8 96-16,-1 9 16 0,-5 6-848 0,-2 3-176 0,0-5-16 15,2 0-16-15,-2 3-864 0,3-8-160 0,1-3-32 0,-2-2-16 16,3 4-448-16,-5 1-96 0,2-3-16 0,0 0 0 16,2-3-256-16,3-5 0 0,2-8 0 0,3-1 0 15,1 0 0-15,4-5 0 16,5 0 0-16,1-1 0 0,3 1 0 0,2-2 0 0,6 3 0 0,2-3 0 16,-4 2 0-16,2 1 0 0,5 3 192 0,-1-3-192 15,1 3 192-15,-1 5-64 0,1 2 0 0,-3-4-128 16,-2 6 160-16,0-2-160 0,0-2 128 0,-4 2-128 15,0-4 0-15,0-2 0 0,0 3 0 0,0-3 0 16,2-4-784-16,-4-5-144 0</inkml:trace>
  <inkml:trace contextRef="#ctx0" brushRef="#br0" timeOffset="23008.58">4912 9251 13823 0,'2'0'1216'0,"0"0"-960"0,0 5-256 0,0 1 0 0,-2 0 976 0,2-1 160 0,3 12 16 0,1 4 16 16,3 11 176-16,-1 8 16 0,1 9 16 0,1-2 0 16,-1 0-160-16,-1 0-48 0,-1-2 0 0,-3 1 0 15,0 1-208-15,-2 0-32 0,-2-4-16 0,0 1 0 16,0-1-336-16,-4-9-80 0,2 0-16 0,-2-8 0 15,2-5-480-15,-1-10 0 0,3-1 0 0,-2-10 0 0,2-4 176 0,0-7-16 16,0-6 0-16,2-6 0 16,1 2 720-16,-1-9 144 0,2-6 16 0,0-5 16 0,3-4-544 0,-1 3-96 15,0-1-32-15,3 3 0 0,-1-5-256 0,5 5-128 16,0-1 128-16,0 3-128 0,2 2 0 0,0 6 0 16,-5 9 0-16,3 1 0 15,0 8 0-15,0 1 0 0,-1 3 0 0,1 5 0 0,2 3 0 0,2 7 0 16,0 1 0-16,0 5 0 0,-2 2-128 0,2 4 128 0,0 5 0 0,0 1 0 15,0 7 0-15,0 4 0 0,0 3 0 0,-2 1 0 16,-2 11-160-16,-2 4 160 0,-3-1 0 0,-1-3-144 16,-3-4 144-16,0-9 0 0,-2-4 0 0,0-11 0 15,-2-3 0-15,0-3-192 16,0-7 192-16,0 1-192 0,0-11-688 31,0 0-144-31,0-7-16 0,-2 3-14464 0</inkml:trace>
  <inkml:trace contextRef="#ctx0" brushRef="#br0" timeOffset="23289.09">5538 9171 9215 0,'2'-7'400'0,"-2"7"96"0,2-4-496 0,0 2 0 0,1 2 0 0,-1 0 0 0,0 0 1472 0,2 6 208 0,5 1 48 0,1 3 0 0,3 3 288 0,0 12 64 16,0 7 16-16,-1 7 0 0,1 5-240 0,-2 3-64 16,-1 2 0-16,-3 2 0 0,-1 3-448 0,1-3-112 15,-3 6-16-15,-2-2 0 0,2-3-560 0,-4-1-112 0,2-4-32 16,0-7 0-16,1-8-320 0,-3-7-192 0,2-5 192 0,0-8-192 16,-2-3 0-16,2-9 0 0,-2 0 0 0,0-4 0 31,0-7-432-31,-2-6-32 0,0 0-16 0,2-9-9840 0,-2-3-1968 0</inkml:trace>
  <inkml:trace contextRef="#ctx0" brushRef="#br0" timeOffset="23577.64">6062 9245 11055 0,'11'-2'480'0,"-7"0"112"16,0 2-464-16,-2 0-128 0,-2 2 0 0,0 0 0 15,-2 4 1776-15,-2-1 336 0,-5 10 64 0,-3 4 0 16,-5 8 768-16,-5 5 128 0,-1-4 48 0,-3-2 0 0,1 1-1232 0,-3-1-240 15,2-1-48-15,1-1-16 0,-1 6-688 0,3-9-144 16,-1 0-32-16,5-4 0 0,2 0-480 0,4-6-112 16,5-1 0-16,-1 1-128 0,7-4 192 0,4-1-192 15,5 2 192-15,3 3-192 0,3 0 208 0,2 4-64 16,2 4-16-16,-2-2 0 0,6 6-128 0,-4 3 0 16,3 1 144-16,-1 1-144 0,-2 0 0 0,-2-3 144 0,2-1-144 15,-2 1 0-15,-3-8 144 0,3 3-144 0,0 3 0 0,0-8 144 16,0 2-144-16,-2-7 0 0,0-1 0 0,-3 0 0 15,1-3-256-15,-3 0-16 0,1 3-16 0,0-3-17264 16</inkml:trace>
  <inkml:trace contextRef="#ctx0" brushRef="#br0" timeOffset="23910.82">6541 9486 16575 0,'0'-5'1472'0,"0"3"-1168"0,2 2-304 0,0-2 0 0,-2 2 1264 0,3-2 192 0,3-2 32 0,3-1 16 16,3-3 1600-16,5-3 320 0,7 1 64 0,1 1 16 15,3-2-1872-15,-2 5-368 0,1 0-80 0,1 1-16 16,-7 3-656-16,1 2-144 0,-3 2-32 0,0 3 0 16,-2 5-336-16,-2-3 0 0,-2 3 0 0,-5 1 0 15,-1 2-1024-15,-1 2-192 0,-2 0-16 16,-2-5-15264-16</inkml:trace>
  <inkml:trace contextRef="#ctx0" brushRef="#br0" timeOffset="24085.56">6703 9675 17503 0,'0'0'1552'0,"0"0"-1232"16,0 2-320-16,2-2 0 0,0 4 1600 0,0-4 272 15,5 0 48-15,4 0 16 0,6 3 1456 0,6-1 304 16,5-2 48-16,-3 0 16 0,1 2-2400 0,-3 2-464 15,1 2-112 1,-1 5-16-16,-2 0-608 0,1 2-160 0,-3 6 0 0,-2 2-18096 0</inkml:trace>
  <inkml:trace contextRef="#ctx0" brushRef="#br0" timeOffset="24878.86">7308 9073 13823 0,'0'-11'1216'0,"0"0"-960"0,0 5-256 0,0 2 0 0,0-1 672 0,0-1 96 16,0-7 0-16,0-6 16 0,0 0 1440 0,2 2 272 15,2 13 64-15,3 4 16 0,-1 10-1360 0,1 12-288 16,1 5-48-16,1 7-16 0,-3 9-80 0,2 8-16 16,1 6 0-16,-3 3 0 0,3-5-96 0,-1 7-32 15,3 6 0-15,2 9 0 0,0-7-384 0,2 0-64 16,-1-10-32-16,1-15 0 0,2-7-160 0,-2-17 128 16,0-10-128-16,-2-5 128 0,0-10-128 0,-3-4 0 0,1-7-160 15,-5-4 160-15,-1-1 0 0,-1-5 0 0,-4-5 0 0,0-2 0 16,0-4 0-16,0-2 0 0,0 4 0 0,0-3 0 15,2 10 0-15,5-5 0 0,1-2 0 0,3-3 0 16,8 1-160-16,0 0 16 0,4 8 0 0,1 3 0 16,-3 4-160-16,5 6-16 0,-1 2-16 0,3 7 0 15,2 1 336-15,-2 7 0 0,-5 5 0 0,2 3 0 16,1 3 0-16,-5 6 0 0,-1-2 0 0,-6 0 0 16,3 7 0-16,1 4 0 0,-1 6 0 0,-3 4 128 15,-1 2-128-15,-4 3 0 0,-7 2 0 0,-4-3 128 16,-7 3 80-16,-6-3 16 0,-4-7 0 0,-6 1 0 15,-3-6 240-15,-4-7 48 0,2-6 16 0,2 0 0 0,-1-11-160 0,-3 1-48 16,0-5 0-16,0-4 0 0,2 0-320 0,2-7 144 16,1-1-144-16,3-3 0 0,3 0 0 0,2 2-304 15,2 1 48-15,4 1 0 16,2 3-1648-16,5 2-320 0</inkml:trace>
  <inkml:trace contextRef="#ctx0" brushRef="#br0" timeOffset="25106.04">8486 9443 17503 0,'0'-2'1552'0,"2"0"-1232"0,0 0-320 0,0 2 0 0,0 0-272 0,0 0-112 0,1-5-32 0,1 1 0 16,4 2 2672-16,1-4 544 0,2 1 96 0,-1-1 32 15,3-3-784-15,2 1-160 0,0-1-16 0,2 3-16 16,4-9-1312-16,0 2-256 0,1 3-48 0,-1 1-16 0,2 1-480 0,-1 3-96 16,1 5-32-16,-4 3-14864 15</inkml:trace>
  <inkml:trace contextRef="#ctx0" brushRef="#br0" timeOffset="25544.21">9317 9492 11055 0,'0'-6'480'0,"0"-3"112"0,2 3-464 0,-2-1-128 0,0 3 0 0,0 0 0 16,-2 0 1936-16,2-1 368 0,-3-5 80 0,1-7 16 15,-2 0-352-15,-2 2-64 0,-1-7 0 0,-1 5-16 16,-1 2-976-16,-1 3-192 0,1 1-32 0,-2 3-16 15,1 1-336-15,-1 5-64 0,-2 8-16 0,-2-1 0 16,0 7-336-16,-2 3 0 0,0 9-160 0,-2 8 160 16,2-5-272-16,0 5 48 0,2 7 16 0,5-1 0 15,1 2 208-15,3 1 0 0,6 4 0 0,2-9 0 16,4 0 0-16,5-4 192 0,4-2-64 0,2-7-128 0,6-8 208 0,3-9-64 16,1-6-16-16,1-6 0 0,4-9 544 15,-2-2 96-15,-2-4 32 0,1-7 0 0,-5 3 0 0,-3 3 0 16,-4-1 0-16,-4 2 0 0,-2-1-352 0,-3-1-64 15,-1-5 0-15,-3-2-16 0,0 7-176 0,-2-5-48 16,0-4 0-16,0-2 0 0,1 2-144 0,-3 5 0 16,4 1 0-16,-2 5 0 0,2 8-144 0,-4 2 144 15,2 7-192-15,-2 4 192 0,2 4 0 0,1 7 0 16,-3 0 0-16,4 8 144 0,-2 9 240 0,4 8 32 0,5 6 16 0,2 7 0 16,2 2-64-16,2 3-16 0,4-1 0 0,3-4 0 15,1 0-208-15,3-11-144 0,2-6 192 0,-1-9-192 16,3-8 176-16,0-6-176 0,0-7 160 0,4-4-18512 15</inkml:trace>
  <inkml:trace contextRef="#ctx0" brushRef="#br0" timeOffset="70713.31">1478 14320 8287 0,'0'-6'736'0,"0"2"-592"0,0 2-144 0,0 2 0 0,0 0 1600 0,2 0 304 0,-2 0 48 0,3 0 16 0,1 0 544 0,-2 6 112 15,2 5 32-15,-4-11 0 0,9 34-1184 0,-3-13-256 16,-2 4-32-16,3-1-16 16,-3 1-208-16,2-3-64 0,1 5 0 15,1 1 0-15,1-2-384 0,-1 1-64 0,1 1-32 0,-1 0 0 0,1-1-288 0,-5-5-128 0,0-1 0 16,1-8 128-16,-3-3-128 0,-2-3 0 0,2-3 0 0,-4 0 0 16,2-8 0-16,-2 0 0 0,0-3 0 0,-1-5 0 15,3-8 192-15,-2 1 16 0,2-2 0 0,0-7 0 16,0-4 384-16,2-4 80 15,1 2 16-15,1-4 0 16,2-5-304-16,1 5-48 0,-1 2-16 0,3-1 0 16,1 6-192-16,1-1-128 0,-1 6 160 0,3 7-160 15,-2-2 0-15,2 6 0 0,-1 2 0 0,3 2 0 16,0 5 0-16,2 2 0 0,-2 4 0 0,2 4 0 16,2 4 0-16,1 3-288 0,-1 4 64 0,0 2 16 15,0 4 336-15,-2 1 80 0,0 1 16 0,0 9 0 16,0 2-64-16,-2 9-16 0,0-1 0 0,-2 7 0 0,-5 0-144 0,-1 0 0 15,-3-4 0-15,-2-3 0 0,-2-3-208 0,-2-5 16 16,2-7 16-16,0-7 0 16,-2-6-784-16,2-7-144 0,2-7-48 0,0-11-14784 15</inkml:trace>
  <inkml:trace contextRef="#ctx0" brushRef="#br0" timeOffset="71189.14">2260 13746 2751 0,'0'-26'256'0,"0"11"-256"0,0 2 0 0,0 3 0 0,2 1 1984 0,-2 7 368 0,2-7 64 0,0-1 16 0,3-7 272 0,1-2 64 0,0-3 16 15,3 7 0-15,-3 5-368 0,-1 6-80 0,1 4-16 0,0 8 0 16,-1 7-784-16,-3 8-144 0,0 9-48 0,0 9 0 16,-2 6-576-16,0 8-112 0,0 15-16 0,0 5-16 15,0 12 80-15,0 2 0 0,0 3 16 0,4 2 0 16,1 12-272-16,-1-2-48 0,2-14-16 0,3-1 0 16,1 5-384-16,3-7 0 0,4 5 128 0,0-5-128 15,2 0 0-15,-4-8 0 16,-2 0 0-16,-2-11 0 0,-1-11 0 0,1-12 0 0,0-9 0 0,-5-8 0 15,0-11 0-15,1-11 0 0,-3-1 0 0,-2-12-18224 16</inkml:trace>
  <inkml:trace contextRef="#ctx0" brushRef="#br0" timeOffset="72190.74">2735 13992 6447 0,'4'-10'576'0,"-2"3"-576"0,1-1 0 0,-3 6 0 0,2-5 960 0,0-1 64 0,2-9 32 0,0-9 0 15,5-8 112-15,-1-4 32 0,1 0 0 0,-3 1 0 0,1 8 272 16,-3 1 48-16,0 7 16 0,0-1 0 0,-1 10 464 0,-3 3 112 15,0 3 0-15,0 6 16 0,-3 0-720 0,1 0-128 16,-2 6-48-16,-2 5 0 0,-1 4-656 0,1 2-128 16,-3 2-16-16,1 4-16 0,-3 5-224 0,1 4-32 15,-3 4-16-15,2 7 0 0,-2 3 240 0,1 10 64 16,1 3 0-16,0 1 0 0,5 6-192 0,-1-4-16 0,5-5-16 16,-2 5 0-16,6 6-224 0,2-2 0 0,1-11 128 0,3-1-128 15,5 1 0-15,2-10 0 16,0-3 0-16,-2-10 0 0,2-4 0 0,-3-7 0 0,1-4 0 15,0-6 0 1,0-5-544-16,2-1 0 0</inkml:trace>
  <inkml:trace contextRef="#ctx0" brushRef="#br0" timeOffset="72666.45">3029 13773 11055 0,'-2'0'480'0,"0"0"112"0,2 2-464 0,2 3-128 15,0-5 0-15,0 2 0 16,0 2 1232-16,2 7 240 0,3 1 32 0,3 10 16 0,5 7 912 0,0 6 176 16,-2 7 32-16,0 1 16 0,0 1-1296 0,-3 5-256 15,-1 0-48-15,1 0-16 0,-1 5-656 0,0-3-128 0,-3-2-16 0,-2 0-16 16,0 2-224-16,-1-5 0 0,1-3 0 0,-4-9 0 15,2-2 0-15,-4-15 0 0,2-2 0 0,-2-15 0 32,-3-6 288-32,3-9 64 0,-2-7 16 0,0-12 0 0,2 2 1024 0,0-12 208 0,-1 1 32 0,3-6 16 31,0 0-880-31,5 0-192 0,-1 5-16 0,4 3-16 16,1 3-544-16,4 4 0 0,2 6-160 0,4-2 160 15,0 11-320-15,4-2 48 0,3 4 16 0,0 6 0 16,1 7 256-16,1 4 0 0,0 6-128 0,-3 9 128 15,-1 2 0-15,-5 9-128 0,2 6 128 0,-4 6 0 16,-2 0-192-16,-2 7 192 0,-5 6-192 0,-3 0 192 16,-3 0 0-16,-4 2 0 0,-1 1 0 0,-5-3 0 15,-1-2 0-15,-1-5 0 0,-3-7 0 0,0-10 0 0,-2-3 0 0,-2-9 0 16,0-5 0-16,-2-5 0 0,0-5 128 0,-7-5-128 16,1-1 0-16,-1-3 0 0,1-1 0 0,3 1 0 15,3 5 0-15,2-7 0 16,0-1-1088-16,4 1-304 0,3 2-64 0,1 3-8976 15,5-5-1792-15</inkml:trace>
  <inkml:trace contextRef="#ctx0" brushRef="#br0" timeOffset="72905.39">3806 14359 12895 0,'-2'0'1152'0,"0"0"-928"0,2-3-224 0,2 3 0 0,0 0 864 0,0-4 128 0,5 2 32 0,1-2 0 15,5-3 1840-15,6 3 368 0,7-9 80 0,2 3 16 16,4-1-1472-16,-1 1-304 0,6 5-48 0,-5-1-16 0,0 2-1104 0,0 1-208 16,-3 1-48-16,-1 0-128 0,-2 2 0 0,-5 2 0 15,0 0-240-15,-4 1 80 16,-2 1-1872-16,-4 2-368 0</inkml:trace>
  <inkml:trace contextRef="#ctx0" brushRef="#br0" timeOffset="73112.5">3996 14101 12895 0,'0'0'576'0,"0"0"112"0,2 2-560 0,-2 0-128 0,0 5 0 0,2-5 0 16,0 6 1904-16,0 9 336 0,3 7 80 0,1 12 16 15,0 2-496-15,1 5-112 0,-1 2 0 0,1-1-16 16,-1-3-512-16,0-1-112 0,3 5 0 0,-3-9-16 16,7 2-688-16,-2-6-144 0,2-2-32 0,1 0 0 15,3-11-464-15,1 0-112 0,1-8-16 0,0-5-13488 16</inkml:trace>
  <inkml:trace contextRef="#ctx0" brushRef="#br0" timeOffset="73383.25">4692 14093 7359 0,'-4'-3'656'0,"0"3"-528"0,0 0-128 0,-1 0 0 16,1 0 1600-16,-4 3 304 0,-7-1 48 0,-11 6 16 15,-8 5 624-15,-4 10 128 0,1 1 32 0,6 3 0 16,-1 5-960-16,6 5-176 0,5 1-32 0,4 0-16 15,8 5-608-15,5-3-128 0,6-1-32 0,4-1 0 16,5-2 80-16,6 2 16 0,4-6 0 0,3 0 0 16,4-4-384-16,1-5-80 0,5-3-16 0,3-8 0 15,-5-7-416-15,2-8 128 16,0-5-128-16,-2-7 0 0,-2-2-384 0,-1-6-144 0,-3-1-48 0,-3 5-10240 31,-6 0-2064-31</inkml:trace>
  <inkml:trace contextRef="#ctx0" brushRef="#br0" timeOffset="73636.39">4765 13671 14735 0,'4'-6'1312'0,"-2"1"-1056"16,2 5-256-16,1-4 0 0,1 2 1344 0,-2 2 192 0,3-2 64 0,6 2 0 15,8 2 2336-15,11 4 480 0,8 5 80 0,3 4 32 16,4 13-2640-16,-3 8-528 0,-1 11-96 0,0 2-32 15,-7 10-736-15,-2 1-160 0,-4 10-16 0,-9-2-16 16,-4 7-176-16,-4-1-128 0,-7-1 144 0,-4 3-144 16,-2 5 128-16,-2-6-128 0,0-3 0 0,0-6 144 15,-2-2-144-15,-1-9 0 0,-1-6 0 0,2-4 0 16,0-7 0-16,-5-6-176 0,1-11 48 0,-1-8-12480 16,1-9-2496-16</inkml:trace>
  <inkml:trace contextRef="#ctx0" brushRef="#br0" timeOffset="74130.33">5770 14346 19343 0,'0'0'1728'0,"-2"-9"-1392"0,2 7-336 0,0-2 0 0,0 4 2192 0,0-4 368 0,0-3 80 0,0-5 16 0,2 1 432 0,5-6 96 0,3-2 16 0,5 2 0 31,2 4-2112-31,4 2-400 0,7 1-96 0,-2-1-16 16,4 5-576-16,-3 3 0 0,3 1 0 0,-2 4 0 0,2-2 0 0,-3 3 0 0,3-3 0 0,0 0-18800 16</inkml:trace>
  <inkml:trace contextRef="#ctx0" brushRef="#br0" timeOffset="74527.16">6750 13464 7823 0,'2'-17'336'0,"-2"9"96"0,0 2-432 0,0 1 0 0,0 3 0 0,-2 2 0 15,0 0 2000-15,0 2 320 0,-5 3 64 0,-1 1 16 16,-1 7-224-16,-4 4-64 0,5 4 0 0,-3 7 0 15,1 6-592-15,-1 4-128 0,-2 9-32 0,0 8 0 16,3 3-144-16,-3 6-16 0,2 10-16 0,-1 3 0 16,3 2 48-16,3-1 16 0,1-1 0 0,8-13 0 15,1-2-448-15,4-1-96 0,5-1 0 0,6-3-16 0,3-6-400 0,1-4-80 16,0-6-16-16,3-9 0 0,-3-7-192 0,1-8 0 16,-1 0 0-16,1-6 0 0,1 0 0 0,-1-1-240 15</inkml:trace>
  <inkml:trace contextRef="#ctx0" brushRef="#br0" timeOffset="75196.37">7131 14161 20271 0,'0'-9'1792'0,"0"3"-1424"0,0 1-368 0,0 3 0 0,0-4 544 0,0-3 32 0,2-8 16 0,-2-6 0 16,2-9 624-16,-4-4 128 0,0 8 32 0,0 5 0 15,-2 1-608-15,-3 5-112 0,-1 7-16 0,-3 3-16 16,-2 5 400-16,-1 7 64 0,-3 5 32 0,-3 11 0 15,1 5-800-15,-2 8-176 0,2 9-16 0,-3 6-128 16,3 6 0-16,2 7-176 0,7 6 0 0,1-2 0 16,3-13 176-16,6-2 0 0,4 5 0 0,4 3-128 15,7 1 128-15,7-5 0 0,3-8 0 0,1-9 0 16,1-16 0-16,1-10 0 0,0-7 0 0,-3-12 0 16,-3-3 288-16,-3-10 32 0,0-3 16 0,-2-5 0 0,-4 1 736 0,0-7 144 15,-3-3 16-15,-1 1 16 0,-3 6-672 0,-2-6-144 16,3-11-32-16,-3-6 0 15,2-2-256-15,-1 2-144 0,-3-1 160 0,0 10-160 16,-4 5 0-16,0 9 0 0,-3 7 0 0,1 6 0 0,0 6 0 0,-2 7 0 16,3 2 0-16,1 2 0 15,2 6 144-15,2 1-16 0,3 8 0 0,1-3 0 0,3 8-128 0,3 3 0 0,1 9 0 0,0 0 0 32,4 2 0-32,-2 9 0 0,4-3 0 0,-2 7 0 0,0-5 0 0,0 5 0 0,2 2 0 0,1 0 0 31,-1-2 0-31,0-9 0 0,-2-1-160 0,0-10 160 15,-2-3-1344 1,0-12-160-16,0-1-32 0,0-7-15104 0</inkml:trace>
  <inkml:trace contextRef="#ctx0" brushRef="#br0" timeOffset="75418.08">7666 14182 13823 0,'0'0'1216'0,"2"0"-960"0,0 0-256 0,0 0 0 0,2 0 1376 0,3-4 224 15,6 2 64-15,8-3 0 0,7-5 1536 0,8-5 304 16,0 4 64-16,2 0 16 0,-1 5-1968 0,-3 0-384 16,0 1-80-16,-4 3 0 0,-1 4-896 0,-3 3-256 0,0 5 128 0,-7-3-128 15,-4 3 0-15,-3 1-288 0,1 0 48 0,-6-1 16 31,-1-3-1744-31,-4 3-336 0</inkml:trace>
  <inkml:trace contextRef="#ctx0" brushRef="#br0" timeOffset="75609.24">7919 13878 15663 0,'0'0'688'0,"0"2"144"15,2 2-656-15,1 0-176 0,-1 3 0 0,0-3 0 16,0 4 1536-16,2 7 288 0,3 9 48 0,1 10 16 0,5 10 736 0,0-1 160 15,-3 2 32-15,1-3 0 16,0 3-1120-16,-3-2-224 0,-1-12-32 0,-1 6-16 0,0 3-832 0,1 5-160 16,1-3-48-16,1-3 0 0,-1-5-384 0,1-2 0 15,1-9-192-15,-1-2-11328 16,6-4-2288-16</inkml:trace>
  <inkml:trace contextRef="#ctx0" brushRef="#br0" timeOffset="75927.14">8818 14103 8287 0,'-2'-8'368'0,"0"3"80"0,0-1-448 0,0 2 0 15,-1-1 0-15,1 3 0 0,-2-2 2048 0,-4-2 320 0,-5-5 64 0,-4-6 0 16,-7 2 768-16,1 2 128 0,-1-2 48 0,-1 9 0 0,4 0-1232 0,-5 4-240 15,3 2-48-15,-3 4-16 0,3 9-848 0,1 1-160 16,3 6-48-16,4 3 0 0,7 0-512 0,1 5-96 16,5 2-32-16,4 4 0 0,5 2-144 0,-1-2 160 15,3-2-160-15,3 2 160 16,1 2-160-16,4 1 0 0,0-5 0 0,2-3 0 0,1-1 0 0,-1-11 0 16,0 4 0-16,6-8 0 15,5-2 0-15,4-3 0 0,5-6 0 0,-5-4 0 16,0-2-976-16,-4-7-288 0,-5-1-48 0,-6-1-14944 0</inkml:trace>
  <inkml:trace contextRef="#ctx0" brushRef="#br0" timeOffset="76181.58">8937 13416 22111 0,'3'-7'976'0,"-1"7"208"0,2 0-944 0,0 0-240 0,0 0 0 0,-1 0 0 15,1 7 1648-15,6 3 272 16,5 3 64-16,9 8 16 0,6 11 704 0,2 6 144 0,0 5 32 0,2 6 0 0,0 6-1776 16,0 5-336-16,0 10-80 0,-2 3-16 0,-2 12-288 0,-3 2-64 31,-3 0-16-31,-5 11 0 0,-4 0-176 0,-5-8-128 16,-3-7 192-16,-5 0-192 0,0 4 0 0,-4 0 0 15,-4-6 0-15,-5-8 0 0,0 1 0 0,-6-16 0 16,2-14 0-16,-2-10 0 15,2-10-640-15,0-7-144 0</inkml:trace>
  <inkml:trace contextRef="#ctx0" brushRef="#br0" timeOffset="84947.08">2356 12443 1839 0,'-2'-13'160'0,"0"4"-160"0,-1 3 0 0,3 2 0 0,0 2 3808 0,0-3 736 0,-2 1 128 0,2-2 48 0,-2-3-2272 0,2 5-448 16,-2-5-80-16,2 9-32 0,2 5-208 0,2 10-32 15,1 2-16-15,-1 4 0 16,2 2-96-16,3 7 0 0,2 4-16 0,-3 4 0 0,5-3-656 0,0 3-128 0,-1 0-32 0,-1-2 0 16,2-2-336-16,-5-2-80 0,3 0-16 0,-2 0 0 15,-3-2-272-15,0-4 160 0,-1-5-160 0,-1-8 128 16,-2-5-128-16,0-6 0 0,0-6 0 0,-2-9 0 16,2-2 128-16,-2-8 0 0,2-9 0 0,-2-2 0 15,-2-9-128-15,2 1 160 0,2-5-160 16,-2-4 160-16,3 2-160 0,-1 0 0 0,4 2 0 0,1 4 0 15,-1 1 0-15,2 6 0 0,1 2 0 0,-1 6 0 16,3 5 0-16,-2 8 0 0,-1 2 0 0,1 4 0 16,3 7 0-16,-1 2 0 0,4 7 0 0,0 1 0 31,2 7 0-31,0 6 0 0,4 5 0 0,-2 6 0 16,3 4 0-16,-1 2 0 0,-2-1 0 0,-2 3 0 0,2 3 0 0,-4-1-144 15,-2 3 144-15,0 2-160 0,0 4 160 0,-3 0 0 16,5 4 0-16,-2-4-128 0,2-2 128 0,-2-8 0 15,0-7 0-15,-5-11 0 0,1-6-304 0,-1-6-16 16,-4-3-16-16,3-8-17568 0</inkml:trace>
  <inkml:trace contextRef="#ctx0" brushRef="#br0" timeOffset="85995.63">3314 12949 13823 0,'2'-2'1216'0,"3"-2"-960"0,-1 0-256 0,0 2 0 0,1 2 1408 0,1-7 256 0,7-4 32 0,6 1 16 16,11-7 1264-16,6 2 256 0,2 2 48 0,3 0 16 16,1 3-1664-16,1 1-336 0,-1 1-64 0,-1-3-16 15,-3 9-544-15,-2-4-112 0,-1 1-32 0,-6 1 0 16,-1 2-400-16,-4 2-128 0,-3-2 0 0,-4 2 0 0,-2 2 0 15,-5-2 0-15,-3 0 0 0,-7 2 0 16,-2-2 0-16,-7 4-224 0,-1-4 64 0,-10 2 16 16,-3 1-304-16,-5-3-48 0,-8 6-16 0,-2-4 0 0,-3 2 160 0,-4 1 32 15,-1 1 0-15,-8 5 0 0,-1-1-16 0,0 1 0 16,6 2 0-16,2 2 0 0,4-5 80 0,7 3 32 16,6-5 0-16,9-1 0 0,10-3 624 0,9-4 128 15,6-2 32-15,7 0 0 0,6 0 528 0,6-3 96 31,18-3 32-31,4-1 0 0,-1 1-608 0,7 2-112 0,7-9-32 16,2 6 0-16,-3 1-208 0,1 3-64 0,-3 5 0 0,-2 0 0 16,-8 3-192-16,-2-1 144 0,-3 2-144 0,-6-2 128 15,-4 0-128-15,-7 5 0 0,-3-3 0 0,-6-2 0 16,-3 2 0-16,-4 3 0 0,-7-7 0 0,-5 0 0 16,-5 0-192-16,-10 2 48 0,-3 0 0 0,-7 4 0 15,-4-4-128-15,-4 7-32 0,-5 1 0 0,1-1 0 16,1 2 0-16,1-1 0 0,-5 1 0 0,4-3 0 15,3-1 304-15,4-3-160 0,6 2 160 0,5-6-128 16,6 0 288-16,4 0 64 0,7-4 16 0,1 0 0 16,5 2 96-16,5 0 32 0,5-3 0 0,7-1 0 15,0 2-240-15,7-5-128 0,4 1 160 0,1-1-160 16,3-1-448-16,5-1-192 0</inkml:trace>
  <inkml:trace contextRef="#ctx0" brushRef="#br0" timeOffset="86644.84">4754 12010 10127 0,'-4'0'896'0,"0"0"-704"0,-1 0-192 0,3 0 0 0,2 0 1648 0,-2 0 288 0,0 0 64 0,-2-4 16 0,-3 2 1360 0,7-2 272 15,2-5 48-15,-2 9 16 0,0 0-1680 0,37-30-336 16,-14 13-64-16,5-2-16 0,4 0-784 0,2-2-144 16,0 6-48-16,-2-2 0 15,-4 6-256-15,-1-4-48 0,1 9-16 0,-5-5 0 0,-3 7-320 0,-3 2-128 16,0 4 0-16,-5 7 0 16,-3-1-1216-16,-3 3-256 0,-1 4-32 0,-8 0-14304 0</inkml:trace>
  <inkml:trace contextRef="#ctx0" brushRef="#br0" timeOffset="86788.49">4729 12174 23039 0,'2'0'1024'0,"0"-4"192"0,4 2-960 0,1-2-256 0,-3 4 0 0,2-5 0 16,3 3 1952-16,4-2 352 0,8-2 64 0,11-1 0 16,4 3-144-16,2-2-48 0,5 1 0 0,-3 5 0 15,5-4-2368 1,-4 0-496-16,6 2-80 0,2-2-32 0</inkml:trace>
  <inkml:trace contextRef="#ctx0" brushRef="#br0" timeOffset="88740.86">5600 11485 8287 0,'-2'-3'736'0,"0"-5"-592"0,2 6-144 0,0-2 0 0,0 1 832 0,0 1 128 0,0-4 16 0,-3-5 16 15,3-1 1984-15,-2 1 400 0,2 2 80 0,0 3 0 16,0 4-1280-16,0 2-272 0,2 2-48 0,1 4-16 15,-1 5-480-15,0 6-80 0,0 2-32 0,2 9 0 16,3 0-576-16,-3 8-112 0,2 2-32 0,1 3 0 16,-1 1-336-16,0 1-64 0,3 1 0 0,-1 10-128 15,1 1 0-15,2 5 0 0,-1 1 0 0,1 1 0 0,-3-4 0 0,1-10 0 16,-3-7 0-16,1-11 0 16,-3-11 0-16,-2-11 0 0,2-3 0 0,-2-5 0 0,1-9 0 0,1-4 128 15,0-8-128-15,0-7 160 0,3-4 160 0,-3-2 16 16,2-4 16-16,-3 6 0 0,1 4-352 0,-4-6 144 15,2 2-144-15,0 3 0 0,2 1 0 0,1 0 0 16,1 5 0-16,3-5 0 0,1 7 0 0,3 0 0 16,4-1 0-16,2 5 0 15,5 7 160-15,1-1-160 0,1 5 128 0,1-1-128 0,1 7 0 0,2 7 0 16,-7-1 0-16,3 7 0 0,-3 6 0 0,-4 0 0 0,1 7 0 0,-3 1 0 16,-5 5-208-16,-1 0 16 0,-4 0 16 0,-3 6 0 15,-4 7 0-15,-7 2 0 0,-1 2 0 0,-5-4 0 16,-2-3 176-16,-4-6-128 0,0 1 128 0,-5-10-128 15,1 5 128-15,-3-10 0 0,3-3 160 0,2 0-160 16,-1-8 176-16,3-5-176 0,2 0 192 0,0-1-192 16,2-5-384-16,0-5-192 0,5 3-48 15,-1-4 0-15,5 2-1200 0,1-3-240 0</inkml:trace>
  <inkml:trace contextRef="#ctx0" brushRef="#br0" timeOffset="88947.51">6411 12002 20271 0,'-4'0'896'0,"4"-2"192"0,0 2-880 0,2 0-208 0,0 0 0 0,3 0 0 0,1-4 1792 0,2 4 320 0,9-5 64 0,5 3 16 16,8-2-736-16,-1 0-160 0,1 2-16 0,2-5-16 15,-2 3-768-15,-2 4-160 0,-3-4-16 0,-1 1-16 16,-3-1-448-16,-4 2-96 0,0 2-16 0,-4-2-14512 16</inkml:trace>
  <inkml:trace contextRef="#ctx0" brushRef="#br0" timeOffset="89137.44">6616 11751 18431 0,'-2'-5'816'0,"-1"3"160"0,3 2-784 15,0-4-192-15,3 4 0 0,-3 0 0 0,2 4 1168 0,2-4 192 16,0 5 48-16,5 3 0 0,-1 7 944 0,3-2 192 16,0 6 32-16,1 2 16 0,1 3-1136 0,0 1-240 15,0 3-32-15,2 0-16 0,-3-3-960 0,3 3-208 16,2-1 0-16,3 1-10944 16,3 0-2192-16</inkml:trace>
  <inkml:trace contextRef="#ctx0" brushRef="#br0" timeOffset="89362.45">7417 11608 7311 0,'-9'-8'144'0,"3"5"48"0,-1-1 0 0,1 4 32 0,2 0-224 0,-1 4 0 0,-1-1 0 15,-7 5 0-15,-8 7 3840 0,-5 8 704 0,-3 3 160 0,-1 8 32 16,2 4-1408-16,7 3-256 0,4-1-64 0,6 5-16 15,7-2-1312-15,4-1-256 0,6-4-48 0,5 3-16 16,4-3-880-16,6 1-176 0,2-3-48 0,1-2 0 0,4-2-256 0,-1-7 0 16,1-1 0-16,2-12 0 15,0-3-832-15,2-5-208 0,0-6-48 0,-1-6-16016 16</inkml:trace>
  <inkml:trace contextRef="#ctx0" brushRef="#br0" timeOffset="89565.03">7830 11902 26719 0,'-2'0'1184'0,"0"0"240"0,2 0-1136 0,2 0-288 16,-2-4 0-16,4 2 0 0,0-1 2368 0,5-3 432 0,4-5 80 0,8-1 0 15,2-5-1088-15,5-3-208 0,-3 3-48 0,-1 0-16 16,-5 7-928-16,2-1-176 0,-4 0-32 0,3 5-16 15,-3-3-368-15,-2 7-240 0,2 2 48 0,-5 0-19152 16</inkml:trace>
  <inkml:trace contextRef="#ctx0" brushRef="#br0" timeOffset="90123.97">8592 11319 15663 0,'2'-9'1392'0,"1"3"-1120"0,-1-3-272 0,-2 7 0 0,-2-2 1376 0,2-3 224 0,0-3 32 0,0-7 16 16,0-5 1424-16,-3 1 272 0,1 6 64 0,0 7 16 15,-2-1-2096-15,-2 9-432 0,1 9-64 0,-1 8-32 16,-3 6-352-16,3 13-64 0,-3 7 0 0,1 14-16 15,4 14 16-15,2 3 16 0,2-4 0 0,4-4 0 16,4-4 112-16,3-2 0 0,4 4 16 0,2-5 0 16,2-6-256-16,5 3-48 0,1 3-16 0,1-7 0 15,-1-10-208-15,1-10 0 0,1-9 128 0,-1-8-128 0,2-4 0 0,-1-7-160 16,1 3 32-16,0-12-12352 16,-1 1-2448-16</inkml:trace>
  <inkml:trace contextRef="#ctx0" brushRef="#br0" timeOffset="90552.45">9517 11465 9215 0,'-9'-4'192'0,"3"0"64"0,-1 4 0 0,-1 4 0 0,4-4-256 0,-3 4 0 0,-1 5 0 0,-7 6 0 16,-11 10 1760-16,-6 9 304 0,-2 9 64 0,4 2 16 16,5-1-336-16,6 5-64 0,6 5-16 0,7-5 0 15,6-5 192-15,4 1 48 0,9 4 0 0,1-2 0 16,10-5-528-16,-1-12-96 0,3-8-32 0,2-8 0 0,1-11-688 16,-1-6-144-16,0-7-32 0,-5-5 0 15,-6 2-48-15,0-8-16 0,0-13 0 0,0 2 0 0,-6 4-128 0,0-2-16 16,-1-8-16-16,1-2 0 0,-3-1-464 0,-1 1-80 15,-1 1-32-15,-1 5 0 16,-3 9-1008-16,-2-1-208 0,0 7-32 0,-2 6-16 16,-1 5 160-16,1 3 48 0,-2 5 0 0,0 5 0 0,-1-1 2160 0,1 9 432 15,2-3 96-15,2 5 0 0,0 9-96 0,4 1-32 16,5 9 0-16,2-4 0 16,1 4-816-16,3 2-160 0,2 1-48 0,2-5 0 0,-2-5 112 0,1 1 16 0,3 0 0 0,0-5 0 15,-2-4-512-15,0-8-112 0,1-1-16 0,1-7-10288 16,-2-6-2064-16</inkml:trace>
  <inkml:trace contextRef="#ctx0" brushRef="#br0" timeOffset="90759.73">10120 11566 14735 0,'2'4'1312'0,"0"0"-1056"31,2-2-256-31,0 0 0 0,1 0 2624 0,1 1 480 16,5 3 96-16,6 2 0 0,6 5-240 0,9-2-48 16,4 0-16-16,0-5 0 0,1-4-1792 0,-1-2-352 15,-2 0-80-15,-2-4-16 0,0-3-464 0,-2-1-192 16,-3-1 176-16,-3 1-176 16,-3 1-320-16,-4-1-176 0,-2 6-16 0,-6-7-16480 0</inkml:trace>
  <inkml:trace contextRef="#ctx0" brushRef="#br0" timeOffset="90918.4">10318 11376 11967 0,'-7'15'528'0,"5"-11"112"0,0 5-512 0,2-1-128 0,0-1 0 0,0-1 0 16,4 9 1920-16,-2 2 368 0,3 15 64 0,1 10 16 16,3 7 512-16,1-4 96 0,5 2 32 0,-2-2 0 15,0-7-1600-15,-1 0-320 0,1 1-64 0,2-7-16 16,-2-3-1472-16,2-3-304 0,2-5-48 0,0-6-13888 15</inkml:trace>
  <inkml:trace contextRef="#ctx0" brushRef="#br0" timeOffset="91156.92">10971 11427 5519 0,'7'-32'240'0,"-5"15"64"0,2 2-304 0,-4 0 0 0,0 9 0 0,0 2 0 16,-2 2 1552-16,0-9 256 0,0 0 48 0,-5 1 16 15,-3 10 912-15,-3 2 176 0,-4 11 48 0,0 6 0 16,2 8-592-16,-2 10-112 0,2 1-32 0,2 7 0 16,5-1-608-16,1 3-112 0,3-4-16 0,6-3-16 15,3 3-496-15,3-5-112 0,7 0-16 0,0-6 0 16,2-6-496-16,4-3-96 0,3-1-32 0,3-7 0 16,3-7-416-16,-2-4-96 0,0-6-16 0,-5-2 0 15,0-7-1808 1,-1 1-368-16,-1-7-80 0,-6-5-12752 0</inkml:trace>
  <inkml:trace contextRef="#ctx0" brushRef="#br0" timeOffset="91379.55">11161 11059 11967 0,'4'-11'528'0,"-2"5"112"0,3-3-512 0,-1 7-128 0,0-2 0 0,0 4 0 0,1 0 2288 0,8 4 416 15,8-4 96-15,9 7 16 0,2 3 1040 0,2 11 224 16,2 3 32-16,0 8 16 0,-2 10-2272 0,-2 7-448 15,-4 5-80-15,-1 5-32 0,-3 7-672 0,-5 2-144 0,-4 0-32 0,-4-2 0 16,-3 0-256-16,-6-2-48 0,-4 2-16 0,-2 5 0 16,0 1-128-16,-5 2 0 0,1-5 0 0,-3-6 0 15,2-9 0-15,1-12 0 0,-1-12 0 0,3-15-12928 32,-3-9-2608-32</inkml:trace>
  <inkml:trace contextRef="#ctx0" brushRef="#br0" timeOffset="91872.4">7287 11295 16575 0,'6'-2'1472'0,"3"-4"-1168"0,-1 6-304 0,-1 0 0 0,-1 2 2144 0,5 2 368 16,10 7 80-16,11-1 16 0,13 14-368 0,4 12-80 15,-7 9-16-15,-4 8 0 0,-3 0-624 0,-6 9-128 16,-3-3-32-16,-5 5 0 0,1 0-464 0,-5 0-80 16,-3-4-32-16,-1 3 0 0,2 8-512 0,-4 5-96 0,-1 1-32 0,-1 6 0 15,2 0-432-15,-7 0-96 0,-2-11 0 0,-4-1-11808 16,-2-5-2352 0</inkml:trace>
  <inkml:trace contextRef="#ctx0" brushRef="#br0" timeOffset="92367.25">5789 11131 8287 0,'-4'-17'368'0,"2"7"80"0,0-1-448 0,0 5 0 0,0 1 0 0,-1 3 0 16,-1-6 320-16,-2-3 0 0,-3-2-16 0,-1-10 0 15,-5-1 384-15,2 5 80 0,0 2 0 0,2 4 16 16,3 5 1200-16,2-1 256 16,-1 3 32-16,1 4 16 0,-3 4-176 0,1 2-16 0,1 1-16 0,-1 3 0 15,-1 7-880-15,-1 0-176 0,-1 8-48 0,0 5 0 16,-1 6-80-16,-3 2 0 0,2 2-16 0,-2 7 0 16,-2 6-336-16,0 5-64 0,-2 5-16 0,0 3 0 0,-1 0 16 15,3 0 0-15,5 4 0 0,-1-6 0 0,6-3 128 0,3 5 32 16,4 7 0-16,7 7 0 0,7 7-112 0,10-4-16 15,8 0 0-15,6 2 0 0,5-10-160 0,6-3-32 16,4-4-16-16,0-9 0 0,1-5-304 0,1-10 0 16,2-10 0-16,-3-4 0 15,-1-13-448-15,-2-5-160 0,-6 1-32 0,2-5-17936 0</inkml:trace>
  <inkml:trace contextRef="#ctx0" brushRef="#br0" timeOffset="95823.75">415 12236 12895 0,'0'-2'1152'0,"0"2"-928"0,0-4-224 0,3 2 0 0,-1-1 2208 0,0 1 400 0,4-6 80 0,3-1 0 15,6-10 512-15,6 0 80 0,5-2 32 0,1-5 0 16,3-2-1536-16,0 1-304 0,2-5-64 0,-2 0-16 31,-1 0-720-31,-3-2-144 0,2 2-16 0,-5 0-16 16,-4 2-176-16,0 3-48 0,-1-1 0 0,-6 7 0 15,1-1-272-15,-4 3 0 0,-1 4 0 0,-1 7 0 0,-3 1 0 16,-2 7 0-16,0 0 0 0,0 3 0 0,0 5 0 0,-2 3 0 16,2 6 0-16,1 4 0 0,-1-2 0 0,2 7 0 15,2 6 0-15,3 0 0 0,1 2 0 0,1 4 0 16,6 9-128-16,0 4 128 0,0-4-128 0,2 2 128 15,1 0-208-15,1-5 80 0,0 1 128 0,1-2-160 16,-1-5 160-16,0-6-160 0,0 0 160 0,-4-5-160 16,3-5 160-16,-5 1-160 0,-1-2-16 0,-1 1 0 15,-2-5 0-15,-3 0 0 0,-1-2 176 0,-3-2-128 0,-2 1 128 0,-4-3-128 16,-4 2 128-16,-3 2 0 0,-2-5 0 0,-6 3 0 16,0 2 0-16,-4 0 0 0,0-2 128 0,2 2-128 15,6-9 160-15,-4 5-32 0,-2-5-128 0,-3 3 192 16,3 1-192-16,0-3 0 0,2-3 0 0,0 2 0 31,2-4-400-31,2 3-80 0,3-1-16 0,-1 2 0 16,0-4-1616-16,1 3-320 0,-1 1-64 0,0 3-12352 0</inkml:trace>
  <inkml:trace contextRef="#ctx0" brushRef="#br0" timeOffset="96044.87">550 12611 30399 0,'2'-11'1344'0,"0"5"288"0,2-7-1312 0,3 4-320 0,-3 3 0 0,0 0 0 0,2-3 1920 0,5-4 320 0,6-8 64 0,9-7 16 0,6-3-1424 0,0-4-304 0,0 6-48 0,-3 1-16 31,1 5-1040-31,-2 3-224 0,-3 8-32 0,-1-3-16 0</inkml:trace>
  <inkml:trace contextRef="#ctx0" brushRef="#br0" timeOffset="96582.56">1402 12138 12895 0,'-5'2'1152'0,"3"0"-928"0,2 3-224 0,0-5 0 16,0 0 672-16,0 2 96 0,2 0 0 0,3 4 16 15,1 1 1504-15,5 6 288 0,1 6 64 0,6-2 16 16,1 4-624-16,0 0-128 0,2 7-32 0,0 2 0 16,3 4-592-16,-5 0-112 0,2 0-16 0,-4 0-16 15,3 6-304-15,-6-5-48 0,1 3-16 0,-2 4 0 16,0-1-256-16,0 1-64 0,-5-3-16 0,-4 1 0 0,1 5-224 0,-3-7-32 31,-2 1-16-31,-2-8 0 0,0-7-160 0,-1-5 0 0,-1-6 0 0,-2-3 128 0,-1-5-128 0,-1-5 160 16,-1 0-160-16,-3-5 160 0,1-1-160 0,-4-5-272 15,-2 1 64-15,2-7 16 16,0 0-1296-16,-2-5-256 0,0-5-48 0,0-3-14512 0</inkml:trace>
  <inkml:trace contextRef="#ctx0" brushRef="#br0" timeOffset="96756.49">1261 11864 27647 0,'-15'-9'2448'0,"9"7"-1952"0,-1-4-496 0,3 1 0 16,0-1 1568-16,2 4 224 0,0 0 32 0,-1-7 16 15,1 1-16-15,2-12 0 0,0 1 0 0,2-2 0 16,5-5-2816-16,-1 3-560 16,3 4-112-16,-1 2-32 0</inkml:trace>
  <inkml:trace contextRef="#ctx0" brushRef="#br0" timeOffset="97438.55">3515 12475 8287 0,'-5'-17'736'0,"3"8"-592"0,0 3-144 0,0-3 0 0,0 5 1328 0,0 0 224 0,0-3 48 0,-3-3 16 16,-1-3 1088-16,-1-2 224 0,3-2 32 0,0 4 16 15,4 5-672-15,2 3-144 0,4 3-32 0,3 4 0 16,4 3-944-16,2 5-192 0,2 7-32 0,2 7-16 15,0 3-48-15,0 5 0 0,0 4 0 0,3 5 0 16,-1 8-304-16,-2 4-64 0,0 2-16 0,1 3 0 16,-3-1-384-16,-3 3-128 0,1 0 0 0,-2 3 0 15,0-1 240-15,-7-2-64 0,1-3-16 0,-5-6 0 0,-4-4 128 0,0-8 32 16,-5-7 0-16,-3-5 0 0,-1-3-160 0,-4-3-32 16,2-4 0-16,0-2 0 0,-1-5-128 0,-4-3 0 15,4 3 0-15,-6-10 0 0,-1 3 0 0,0-3-192 16,-1-3 32-16,-1-1 16 15,0-2-320-15,-1-1-64 0,1-10-16 0,1 3 0 16,5-8-1648-16,-2-5-336 0</inkml:trace>
  <inkml:trace contextRef="#ctx0" brushRef="#br0" timeOffset="97613.09">3408 11838 32255 0,'-17'-4'2864'0,"8"2"-2288"0,1-3-576 0,2 3 0 16,1 0 1152-16,3 2 128 0,0-2 32 0,-2 2 0 16,0-6 176-16,-1 1 48 0,1-1 0 0,4 0 0 15,6 1-1312-15,-1 1-224 0,3 2 0 0,1 2-18880 16</inkml:trace>
  <inkml:trace contextRef="#ctx0" brushRef="#br0" timeOffset="108424.88">11536 10705 11055 0,'-2'0'976'0,"2"-2"-784"0,0 0-192 0,0 0 0 0,0 2 1088 0,-2-6 192 0,0-3 16 0,2-6 16 16,-3-8 1056-16,1-5 224 0,4 0 32 0,-2 1 16 0,3-3-1216 0,1 0-240 16,2-2-48-16,1-4-16 0,1 2-112 0,3-4-32 15,4-3 0-15,2-3 0 0,4-3-160 0,2-2-48 16,1 2 0-16,4 2 0 0,1 0-256 0,3 3-64 15,5-5-16-15,-1 7 0 0,0-5-272 0,2 2-160 16,3-1 192-16,-1 1-192 0,-6 5 192 0,5-3-64 16,3-3 0-16,5-1-128 0,4-4 192 0,0 4-192 15,-6 5 192-15,8-1-192 0,11-12 272 0,6 0-48 16,11-5-16-16,7-1 0 0,-3 6 48 0,-2-7 0 0,-2 7 0 16,-6 2 0-16,-3 6 16 0,-6 2 16 0,-6 11 0 0,-1-2 0 15,5 2-288-15,4 0 0 0,7-4 128 0,2 2-128 16,-5 2 0-16,7 0 0 0,8 3 0 0,3-3 0 15,-1-2 0-15,0 4 0 0,1-4 128 0,1 6-128 16,1 0 0-16,2 1 0 0,2 5 0 0,-5-3 0 16,-3 4 304-16,-5 1-48 0,-7 5-16 0,-10 1 0 15,-8 1-96-15,-3 4-16 0,1 1 0 0,-5 4 0 16,-2-1-128-16,-7 3 0 0,1 0 0 0,-5-2 0 16,-4-1 0-16,-2-5 0 0,-2 1 0 0,-6 1 0 15,-3-1 0-15,-6 1 0 0,-5-1 0 0,-5 5 0 0,-5 2 0 0,-5 2-256 16,-5 0 48-16,-5 2-12304 15,-9 7-2464-15</inkml:trace>
  <inkml:trace contextRef="#ctx0" brushRef="#br0" timeOffset="109421.65">16154 7512 9215 0,'-2'-17'816'0,"2"6"-656"0,2 1-160 0,0-1 0 0,-2 5 752 0,2 2 112 0,0 1 32 0,2-5 0 0,3-7 1040 0,3 0 224 16,1 0 32-16,0 9 16 0,1 8-928 0,-1 6-176 0,2 9-32 0,-3 9-16 16,1 4-144-16,0 2-16 0,-1 0-16 0,1 6 0 15,2 13-208-15,4 7-32 0,4 3-16 0,-2 3 0 16,1 2-352-16,-3 0-64 0,0-2-16 0,-5-4 0 15,1-16-192-15,-4-7 0 0,-3-14 0 0,-2-8 0 16,-4-5 0-16,0-7 0 0,0-1 0 0,-2-7 0 16,-2 1 688-16,2-6 32 0,0-7 16 0,-3-5 0 15,5-5 288-15,-2-12 48 0,4 1 16 0,-2 0 0 16,5-5-672-16,1 5-128 0,0-1-32 0,1 3 0 16,4 2-256-16,-1 6-304 0,3 3 64 0,2 4 16 15,2 1-192-15,6 1-32 0,5 7-16 0,2 1 0 0,0 5 256 16,-1 1 48-16,1 10 16 0,0 3 0 0,-4 5-32 0,-3 4 0 15,-4 4 0-15,0 3 0 16,-4 7-192-16,-2 1-32 0,-2 7-16 0,-5-1 0 0,1 0 416 0,-7 1 272 16,0 3-32-16,-5-3-16 0,-1-1 144 0,-5-6 16 15,-4-2 16-15,-2-5 0 0,2-4-128 0,-6-1-16 16,-4-1-16-16,-3-6 0 0,0 1-32 0,3-7 0 16,-1 4 0-16,5-7 0 0,-1-2-208 0,3-4 0 15,7-2 0-15,-1-3-160 16,8-4-1488-16,3-6-288 0,4 0-64 0,7-6-12144 0</inkml:trace>
  <inkml:trace contextRef="#ctx0" brushRef="#br0" timeOffset="109643.06">17189 7844 8287 0,'-7'-6'736'0,"5"2"-592"0,0 1-144 0,2-3 0 0,0 4 2224 0,2 0 400 0,0 2 96 0,3-7 16 0,3 1 832 0,5-2 160 16,6-3 48-16,5-2 0 0,-1-2-1984 0,5 0-384 15,6-2-64-15,0-2-32 0,0 4-784 0,0-6-144 16,0 4-48-16,-2-2 0 0,-4 6-336 0,-5 2-288 16,-2 5 48-16,-6 6-10784 15,-6 0-2160-15</inkml:trace>
  <inkml:trace contextRef="#ctx0" brushRef="#br0" timeOffset="109833.41">17321 7521 12895 0,'2'6'576'0,"0"-2"112"0,0 3-560 0,0-3-128 0,1 2 0 0,-1-1 0 0,0 3 1968 0,2 7 352 0,5 6 80 0,1 9 16 16,3 6-224-16,0 7-32 0,2-5-16 0,-3 3 0 15,1 1-1072-15,-2-3-224 0,0-3-32 0,-1 2-16 16,3-8-976-16,-5 0-192 0,3-3-32 0,0-5-13488 16</inkml:trace>
  <inkml:trace contextRef="#ctx0" brushRef="#br0" timeOffset="110180.65">18177 7602 8287 0,'2'-5'736'0,"-2"-1"-592"0,2 2-144 0,-2-1 0 16,0 3 704-16,0-2 128 0,-2 0 0 0,2-5 16 0,-2-1 1600 0,0-5 320 0,0-9 64 0,-2 3 16 16,-3 0-1984-16,-1-1-400 0,1 3-80 0,-1 2 0 15,-3 4 512-15,-2-1 96 0,1 5 32 0,-3 5 0 16,0 4 640-16,-4 0 144 0,-1 6 32 0,-3 5 0 31,2 4-432-31,-3 6-64 0,-1 9-32 0,1 6 0 0,5 9-608 0,4-1-128 0,7 5-32 0,3-2 0 16,10 2-64-16,3-2-16 0,9 2 0 0,7-6 0 31,3-3-96-31,3-4-32 0,4-6 0 0,0-7 0 0,0-1-128 0,3-12-16 0,-1-5-16 0,-2-5 0 16,-2-5-176-16,0-1 160 0,2 2-160 0,-6-3 160 31,1 1-416-31,1 2-96 0,0-3-16 0,-2 3-18704 15</inkml:trace>
  <inkml:trace contextRef="#ctx0" brushRef="#br0" timeOffset="110720.21">18871 7640 11967 0,'-2'-2'1072'0,"2"0"-864"0,0 2-208 0,0 0 0 0,2 0 1856 0,-2-5 336 0,3 3 64 0,1-2 16 16,2-7 1056-16,3 5 192 0,1-5 64 0,5 1 0 15,0 1-1280-15,2 1-240 0,5-3-48 0,1 0-16 16,-2 1-1104-16,3-3-240 0,1 0-32 0,-1 0-16 15,1 3-288-15,1-3-48 0,-3 2-16 0,-1 1 0 16,-1 5-256-16,-2-3 0 0,-4 6 0 0,-2 2 0 16,2 0-880-16,-3 0-128 0</inkml:trace>
  <inkml:trace contextRef="#ctx0" brushRef="#br0" timeOffset="111307.75">20507 7267 1839 0,'0'-19'160'0,"0"8"-160"0,2 1 0 0,-2-1 0 16,0 3 2208-16,0 1 416 16,0 1 64-16,0-11 32 0,-2-4 1824 0,0-7 352 0,0-4 80 0,-2 4 16 15,-3 3-3200-15,1 3-624 0,-3 3-128 0,1 2-16 16,-1 2-448-16,1 5-64 0,-3-5-32 0,1 4 0 0,-1 3-160 16,2 3-48-16,-1-1 0 0,-1 4 0 15,0 2 48-15,1 4 0 0,-1 3 0 0,-2 3 0 0,-4 7-192 0,0 7-128 16,-2 3 192-16,-4 7-192 0,-1 9-192 0,1 0-160 15,-1 3-32-15,7 1 0 16,7-2 0-16,3-3-16 0,5-1 0 0,6-5 0 0,5-2 400 0,2-6-128 16,4 2 128-16,2-7 0 0,8-2-128 0,3-6 128 15,2-8-128-15,-1-7 128 0,1-9 0 0,0-4 272 16,0-4-32-16,-5-6-16 0,-1 2 384 0,-5-3 80 16,2-3 16-16,-6-3 0 0,0-2-240 0,-4-7-32 0,-1 1-16 0,-3 0 0 31,-1-7-176-31,-1 5-48 0,-3 1 0 0,-2 5 0 15,0 7-192-15,-2-1 0 0,-1 2 0 0,-1 5 0 16,0 6 0-16,0 7 0 0,-3-1 0 0,1 7 0 16,2 4 0-16,-1 2 0 0,3 7 0 0,4 0 144 15,5 2-16-15,3 6 0 0,5 0 0 0,4 6 0 16,7 3-128-16,2 4 0 0,2 0 0 0,1 2 0 16,1 2 0-16,-4-4 0 0,-2-2 0 0,-3-2 0 15,1-3 0-15,-3-1 0 0,-4-7 0 0,-2-3 0 16,-2-3 0-16,1 0 0 0,-1-5 0 0,-2 1 0 15,0-3-848-15,-3 0-112 0,1 0 0 0,-3 3-15968 16</inkml:trace>
  <inkml:trace contextRef="#ctx0" brushRef="#br0" timeOffset="111893.64">21491 6918 13823 0,'2'0'1216'0,"1"0"-960"0,1 0-256 0,0-2 0 0,-2 0 2128 0,5 0 384 0,3-2 80 0,7-3 16 16,5-8 656-16,5 2 144 0,5-8 32 0,-4 4 0 15,2-4-1584-15,-5 4-320 0,1-4-64 0,-3 1-16 0,-1 5-944 16,-3 3-176-16,-4 1-32 0,-3 3-16 0,1 1-416 0,-4 3-96 16,-1 4-16-16,-3 0-12016 15,-1 4-2400-15</inkml:trace>
  <inkml:trace contextRef="#ctx0" brushRef="#br0" timeOffset="112273.43">22727 6492 4607 0,'-5'-10'192'0,"1"1"64"0,2 1-256 0,-2 1 0 0,2 3 0 0,-1 4 0 15,1-6 2656-15,-2 1 480 0,-2-5 112 0,-5-7 16 16,0 2-320-16,-1 2-64 0,-1 2-16 0,2 3 0 16,1 6-816-16,-1-5-176 0,2 7-16 0,-1 0-16 15,1 7-704-15,-1-1-144 0,1 7-32 0,-2 2 0 16,3 8-448-16,-3 1-112 0,1 1-16 0,1 5 0 0,3 8-64 0,-1 7-32 15,3 2 0-15,2 2 0 0,0-4 96 0,4 4 0 16,2-1 16-16,7 1 0 0,4 0-64 0,6-4-16 16,5-7 0-16,3-12 0 0,8-7-48 0,1-8-16 15,5-7 0-15,-5-4 0 0,-2-4 32 0,2-7 0 16,5-4 0-16,-3-4 0 0,1-2-480 0,-1-3-80 16,1 3-32-16,-3-2 0 15,5-1-592-15,-5 1-112 0</inkml:trace>
  <inkml:trace contextRef="#ctx0" brushRef="#br0" timeOffset="114291.24">22109 7870 13823 0,'2'0'1216'0,"0"-4"-960"0,0 4-256 0,-2 0 0 15,2 4-352-15,1-4-112 0,-1 0-32 0,4 4 0 0,5 5 1648 0,-1 5 320 0,3 8 64 0,0 1 0 16,0 13-336-16,2 3-80 0,-3 3-16 0,1 3 0 16,2 4 176-16,-2 2 16 0,4 0 16 0,-2 4 0 15,0-3-192-15,0 1-32 0,0-4-16 0,-3-11 0 16,-1-6-688-16,-5-9-128 0,3-3-16 0,-5-10-16 15,0-3 192-15,1-7 32 0,-3-7 16 0,-2-3 0 16,2-7 528-16,-4-3 96 0,0-1 32 0,-3-2 0 0,1-9-480 0,0-2-80 16,0-5-32-16,2 3 0 0,-1 2-304 0,3-4-64 31,5 6-16-31,1-2 0 0,3 4-336 0,3 2-64 0,5 1 0 0,0 3-16 0,3 3-112 0,-1 2 0 16,2 4-16-16,3 2 0 0,-1 7 272 0,0 1 128 15,5 5-128-15,-2 5 128 0,1 1 0 0,1 5 0 31,2 4 0-31,-2 6 0 0,-3-4 0 0,-1 6 128 16,-3 5-128-16,-4 2 128 0,-4-2-416 0,-5 3-80 0,-4 8-16 16,-4-7 0-1,-4 2-208-15,-7 0-48 0,-1-2-16 0,-5 0 0 0,2-9 656 0,0-2 304 0,-2-4-32 0,2-2 0 16,0 0 64-16,-2-4 16 0,2-3 0 0,0 1 0 16,-2-3-352-16,-2 1-288 0,6 1 48 0,0-6 16 15,-2 3-1248-15,1-1-256 0,1-2-64 16,0 2 0-1,0-4-384-15,3 4-64 0,1-1-32 0,5-6-7920 0</inkml:trace>
  <inkml:trace contextRef="#ctx0" brushRef="#br0" timeOffset="114671.29">23417 8115 22111 0,'-2'-5'976'0,"-1"3"208"0,3 0-944 0,0 0-240 0,3 0 0 0,-1 0 0 0,2 0 2192 0,2-7 400 0,5 1 80 0,4-3 16 16,2-2-480-16,0 0-96 0,-2 7 0 0,0-5-16 16,0 3-1312-16,0-1-256 0,2-1-48 0,-2-1-16 0,-3 0-336 0,5-4-128 15,0 3 0-15,-2 1 0 0,2 0 0 0,0 1-160 16,-2-3 0-16,0 4-11936 15,0 3-2368-15</inkml:trace>
  <inkml:trace contextRef="#ctx0" brushRef="#br0" timeOffset="115130.3">24271 7925 7359 0,'0'-11'656'0,"0"1"-528"0,-2 3-128 0,2 3 0 16,0 2 448-16,-2-6 48 15,-1-5 16-15,-1-11 0 0,-2-1 1600 0,-3-7 320 0,1 8 64 0,-1 3 0 16,1 6-1296-16,1 5-272 0,-1 7-48 0,1-1-16 16,3 8 288-16,-2 5 48 0,2 4 16 0,-1 6 0 15,1 6-944-15,2 1-272 0,-2 8 128 0,1 0-128 16,1 9-224-16,0-1-112 0,4 1-32 0,0 2 0 0,3-3 688 0,1-8 128 15,1-8 16-15,-1-3 16 0,7 1 288 0,2-7 64 16,0-5 16-16,2-3 0 0,0-7 112 0,0-6 0 16,0-5 16-16,-2-3 0 15,0-3-16-15,-3-5-16 0,-1 1 0 0,0-4 0 0,-3-5-176 0,-4 3-16 16,1-3-16-16,-3 0 0 0,-2-4-352 0,0 0-80 16,0-2-16-16,-2 7 0 0,-3-3-288 0,3 2 0 15,-2 5-208-15,2 6 80 16,-2 2-528-16,4 8-112 0,-3 3 0 0,3 4-16 0,0 4 336 0,3 7 80 0,-1 0 16 15,2-1 0-15,4 7 352 0,3 5-144 0,0-1 144 0,2 2 0 16,-1 3 0-16,1-3 128 0,0 3 0 0,0 2 16 16,2-5-144-16,0 3 0 0,-1-5 0 0,-1 0 0 31,0 3-832-31,0-12-240 0,2 1-48 0,0-6-13696 0</inkml:trace>
  <inkml:trace contextRef="#ctx0" brushRef="#br0" timeOffset="115415.37">25249 7642 18431 0,'0'-6'1632'0,"2"-1"-1312"0,0 3-320 0,-2 0 0 0,2 2 2368 0,0-3 384 32,4-1 96-32,3-5 16 0,2-8 112 0,6 2 32 0,-2 4 0 0,4-2 0 15,-2 5-2128-15,2 1-432 0,2 1-64 0,1 1-32 16,1 3-352-16,0-2 128 0,3-1-128 0,-3 1 0 16,5 2 0-16,-2-5 0 0,-3 7 0 0,0-6 0 31,-1 1-336-31,-3 3-96 0,-4 2-16 0,-5 2 0 15,-1 0-2048-15,-3 0-432 0</inkml:trace>
  <inkml:trace contextRef="#ctx0" brushRef="#br0" timeOffset="115605.2">25442 7310 14735 0,'0'4'1312'0,"0"-4"-1056"0,2 4-256 0,3 3 0 0,-3-3 960 0,0 2 128 16,0 5 16-16,2 6 16 0,3 4 832 0,3 13 160 15,3 9 48-15,2-3 0 0,4 3 512 0,-2-5 96 16,2-1 32-16,1 1 0 0,-1-8-1456 0,-2 2-272 16,2-3-64-16,-2-3-16 0,-2 0-992 0,2-3-416 15,-2-2 32-15,0-2-17104 0</inkml:trace>
  <inkml:trace contextRef="#ctx0" brushRef="#br0" timeOffset="115890.25">26307 7146 2127 0,'-2'-6'0'0,"0"1"192"0,2 3-192 0,-2 0 0 0,2 0 0 0,-2 2 0 15,-3 0 352-15,1 2 32 0,-4 0 16 0,-3 0 32 16,-2 9 3744-16,-2 0 752 0,-2 3 160 0,0 6 48 15,0 5-2400-15,0 3-496 0,0 4-80 0,2 2-32 0,2 4-768 0,5 1-144 16,-1 1-48-16,7-4 0 0,4 0-16 0,3-4 0 16,5 0 0-16,3-6 0 0,2-3-448 0,6-6-80 15,5 0-32-15,4-10 0 0,4-3-592 0,-5-4 0 16,3-4 0-16,0-3 0 16,7-1-1248-16,1-5-224 0,1 2-32 0,-5 1-14768 0</inkml:trace>
  <inkml:trace contextRef="#ctx0" brushRef="#br0" timeOffset="116113">26923 7342 23039 0,'-2'-7'1024'0,"2"1"192"0,2 2-960 0,0-3-256 0,0 3 0 0,0 0 0 16,2-3 2416-16,3-3 432 0,5-7 96 0,6-4 0 15,1-7-640-15,2 7-128 0,0-3-16 0,3 5-16 0,-1 4-1632 0,-2-2-320 16,3 4-64-16,-5 3 0 0,-2-1-128 0,0 5 0 16,-2 1 0-16,-2 3 0 15,0 0-288-15,1 2-128 0,-3 0-32 0,4 2-17712 16</inkml:trace>
  <inkml:trace contextRef="#ctx0" brushRef="#br0" timeOffset="116414.78">27947 6744 4895 0,'-6'-15'0'0,"-1"4"192"0,1 3-48 0,4 3 16 0,0 3-160 0,0 2 0 0,-1 0 0 0,-1-2 0 15,-4 0 3136-15,-3-2 576 0,-4 4 128 0,2 4 32 16,-2 4-160-16,3 5-16 0,1 6-16 0,-2 7 0 31,3-3-1504-31,-3 13-288 0,-2 5-64 0,-2 8-16 0,2 8-992 0,2-3-208 0,7 12-32 0,2-7-16 16,8 1-64-16,4-5-16 0,5-6 0 0,4-6 0 15,2-7 144-15,0-4 16 0,5-4 16 0,-1-7 0 0,1-2-416 0,3-8-96 32,1-5-16-32,4-6 0 0,2-6-368 0,4-7-80 0,3-4 0 0,2-4-16 31,-3-1-352-31,0-3-64 0,3-3-16 0,-5-2-17984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2:41:30.06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1314 11123 5519 0,'0'2'496'0,"-2"2"-496"0,2-4 0 0,0 0 0 0,0-4 528 0,0 2 16 0,-2 0 0 0,0-5 0 15,-2 1 1104-15,-1-5 208 0,-1-6 64 0,2 2 0 16,-3 2-608-16,3 3-112 0,0-5-32 0,0 4 0 16,-1 1-144-16,1-1-16 0,-2 2-16 0,1 5 0 15,1-2-544-15,-2 4-128 0,2 0 0 0,-1 4-16 16,1 2-112-16,0 4-32 0,-3 1 0 0,3 2 0 16,2-1 320-16,2 5 64 0,0-4 16 0,4-1 0 15,0 7 112-15,3-2 32 0,1 2 0 0,1 0 0 16,2 0-368-16,1-4-64 0,3 2-16 0,0 0 0 15,2-9-256-15,0 1 0 0,-2-3 0 0,-2-4 0 0,2 0 0 0,-2-6 0 16,-5-1 0-16,1 3 0 0,-1-7 336 0,-1 1 16 16,-3-5 0-16,-2 2 0 0,0 2-96 0,-2-6-32 15,0 0 0-15,-4 2 0 0,2-6-224 0,-5 4 0 16,1 0 0-16,-3 4-160 16,1 1-288-16,-3 1-64 0,-2 5-16 0,3 6 0 0,-1 0 160 0,-2 0 48 15,1 10 0-15,-1-3 0 0,2 5 320 0,0 3 208 16,1 4-16-16,3 5-16 0,3-7 448 0,2 4 80 15,0-4 32-15,4 2 0 0,4 5-160 0,3-7-16 16,2 0-16-16,1 0 0 0,3-6-272 0,0-3-48 0,0-4-16 0,2-4 0 16,0-4-64-16,0-4-16 0,-2-5 0 0,0-2 0 15,-2-4 64-15,-2 0 0 0,-3-3 0 0,-2 1 0 16,-3 2-192-16,-1-3 192 0,-4 8-192 0,-3 1 192 16,1 4-192-16,-4 3 0 0,-1 4 0 0,-2 4 0 15,-1 2 0-15,1-2 0 0,-2 7 0 0,0-1 0 16,1 1 0-16,-1 4 0 0,2-1 0 0,3 1 0 15,1-2 0-15,3-1 0 0,2 1 192 0,2 0-64 16,2-1-128-16,2-1 0 0,5 2 0 0,1-3 0 0,3 3 0 0,0-5 0 16,4 5 0-16,-2-7 0 0,4 2 0 15,-2-1 0-15,0 1 0 0,-2-6 0 16,0 0 0-16,-2-4 0 0,0-3-144 0,-3-1 144 0,1-1-240 0,-3-6 16 16,1 1 0-16,-3 1 0 15,-1-4-352-15,-3-2-64 0,-2-1 0 0,-2 3-16 16,-3 2-528-16,-1 5-96 0,-3-1-32 0,1 5 0 15,-5 6 64-15,0 0 16 0,0 2 0 0,-1 6 0 0,-1 3 1232 0,0 6 320 16,-4 4 16-16,2 3 16 0,2-1 1056 0,2 1 192 16,0-1 64-16,5-6 0 0,3-2-272 0,3 2-48 0,2-6-16 0,4-5 0 15,3 3-816-15,-1-3-176 0,5-4-16 0,-3 0-16 16,3 0-560-16,0 3-128 0,4-5 0 0,0 0-15424 16</inkml:trace>
  <inkml:trace contextRef="#ctx0" brushRef="#br0" timeOffset="1640.83">1342 13818 1951 0,'0'-6'0'0,"0"1"0"0,0 5 0 0,0-4 176 0,0 0-176 0,0 2 0 0,0-11 0 0,0-2 0 0,0-8 704 0,-4-3 96 0,2-8 32 0,-5 4 0 0,1 2 368 0,-1 5 80 0,-1 2 0 0,-1 2 16 16,-1 6 368-16,-1 6 64 0,-2-1 0 0,1 6 16 15,-1 4-656-15,0 2-128 0,4 0-16 0,1 7-16 16,2-2-384-16,1 1-80 0,1 3-16 0,4 4 0 16,0 0 368-16,0 4 64 0,4 7 16 0,3-5 0 15,-1 3-80-15,3 0-16 0,1 1 0 0,1-3 0 16,4-3-240-16,0-8-48 0,2-3-16 0,0-3 0 16,2-5-256-16,0-4-48 0,-2-5-16 0,0-3 0 15,0-3 112-15,-2-6 32 0,-2 2 0 0,-5-5 0 16,1-3-320-16,-3 1 160 0,-1 1-160 0,-3 2 128 0,-2-1-128 0,-4 1 0 15,-1 2 144-15,-1 2-144 0,-1 4 0 0,-1 0 0 16,-3 3 0-16,-1 3 128 0,-1 7-128 0,0 0 0 16,2 0 0-16,-1 5 0 0,-1 3 0 0,0 7 0 15,2-4 128-15,1 6-128 0,1 0 320 0,1 2-16 16,3 0 0-16,3 0 0 0,2 0-32 0,2 1 0 16,5-3 0-16,1-5 0 0,3 3-32 0,4-4-16 15,2-7 0-15,2 3 0 0,2-12-80 0,-1 1-16 0,1-4 0 0,0-3 0 16,-4 0 112-16,2-6 16 0,-4 2 0 0,-2-2 0 15,-2 0-256-15,-3 2-128 16,-1-2 128-16,-5-2-208 16,0 6-480-16,-4 1-80 0,0 3-32 0,-5 5 0 15,1 4-48-15,-5 8-16 0,-2 3 0 0,-2 2 0 0,-2 12 1120 0,-2 3 240 0,0 2 32 0,-2 4 16 16,-1 2 1008-16,5-4 208 0,0-2 32 0,2-5 16 16,5-5-976-16,1-3-192 0,5-11-32 0,4-2-16 15,4-8-592-15,7-2-336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2:44:56.64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4995 12751 6447 0,'0'-8'576'0,"0"1"-576"0,0 5 0 0,0-2 0 0,0 4 1040 0,2-4 112 0,-2-3 0 0,2-5 16 16,0-3 304-16,3-2 48 0,-1-2 16 0,0 6 0 16,0 6-176-16,1-1-16 0,1 6-16 0,-2 4 0 15,3 2-352-15,-3 7-64 0,2-1-16 0,-1 7 0 16,-1 0-560-16,0 3-112 0,-2 7-32 0,2-3 0 15,-1-3 96-15,-1 2 16 0,0 7 0 0,0 0 0 0,2 0 16 0,-2 0 0 32,0-1 0-32,3-1 0 0,-1-4-320 0,2-7 0 15,1-3-128-15,1-3 128 0,3-7-128 0,2-6 128 16,2-4 0-16,2-5-144 0,0 1 144 0,0-3 0 16,4-9 0-16,0-3 0 0,-2 6 0 0,5-3 0 15,1-5 0-15,3-3-128 0,0 7 128 0,2-14-128 16,6-1 128-16,2-9-128 0,5-4 128 0,-1-4 128 0,5 2-128 15,-4 1 176-15,2 6 656 0,-7 5 128 0,0 9 16 0,-6 5 16 16,-2 5-704-16,-4 5-144 0,-3 2-16 0,-4 7-128 31,0 4-848-31,-4-1-288 0,0 10-48 0,0-1-11232 0</inkml:trace>
  <inkml:trace contextRef="#ctx0" brushRef="#br0" timeOffset="13597.31">5523 5464 911 0,'-2'-13'0'0,"2"5"0"0,0 1 0 0,0-1 0 0,0 6 144 0,0-5-144 0,0 3 160 0,2-4-160 0,0-5 720 0,2-4 48 15,1-2 16-15,1 0 0 0,-2 1 464 0,3 6 96 16,-3 3 0-16,-2-1 16 0,0 1 64 0,-2 7 16 15,0-2 0-15,0 4 0 0,0 4-48 0,-2-4-16 16,0 6 0-16,0 3 0 0,0 4-496 0,0-1-112 16,2 3 0-16,-2 0-16 0,2 2-224 0,0 0-32 15,0 0-16-15,0 0 0 0,2-2-160 0,0 0-16 16,0 2-16-16,0-6 0 16,2-1 64-16,-2 1 16 0,1-5 0 0,-3-1 0 0,2 1-208 0,0-2-32 15,0 3-128-15,0-5 192 0,0 0-192 0,0-2 176 0,0 2-176 0,1-2 160 16,1 0-32-16,2-2-128 0,3 0 192 0,-3 0-64 15,5 2 112-15,2-5 16 0,-3 5 0 0,5 0 0 16,0 0-256-16,2 0 0 0,4 0 0 0,3 0 0 16,-3 5 0-16,0-5 0 0,5 2 0 0,-3 2 0 15,3 0 0-15,0-4 0 0,-1 5 128 0,3-3-128 16,-3-2 144-16,3 4-16 0,-2-4 0 0,3 0 0 16,-1 0 96-16,0-4 16 0,2 0 0 0,-1 1 0 15,1-3-240-15,2 2 0 0,-2-1 0 0,2 3 0 16,-2 0 0-16,0 2 0 0,-3 0 128 0,3 0-128 15,0 2 0-15,0-2 0 0,-5 2 0 0,5-2 0 0,0 5 0 0,0-5 0 16,0 2 0-16,-3 0 0 0,-1 0 0 0,2 2 0 16,-3 1 0-16,1 1 0 0,1-6 0 0,1 6 0 15,-2-6 0-15,1 3 0 0,5-1 160 0,-2 0-160 16,-2 2 160-16,-1-4-160 0,3 0 256 0,0-4-64 16,2 4 0-16,0-2 0 0,-2 0-16 0,0-1-16 15,-1 3 0-15,-1 0 0 0,0-4 128 0,-3 2 32 16,1 2 0-16,-1-4 0 15,3 2-32-15,0 0 0 0,4-1 0 0,0 3 0 0,2 0-96 0,-2 0 0 0,2 3-16 0,0-1 0 16,2 4-176-16,-2-6 0 0,-2 2 0 0,0-2 0 16,0 0 0-16,0-2 0 0,2-2 0 0,-2 2 0 15,0-3 0-15,-2 1 0 0,0 0 0 0,-3 2 0 16,1-3 160-16,-2 3-160 0,1 0 192 0,1 2-192 16,2 0 208-16,-3 0-64 0,3 0-16 0,-2 0 0 15,2 0-128-15,0 0 0 0,2 0 0 0,-1 0 0 16,-3 2 176-16,2-2-48 0,0 2-128 0,2-2 192 15,2 5-192-15,0-5 144 0,-2 0-144 0,0 0 128 32,4 0 0-32,-2 0 0 0,2 0 0 0,-2 0 0 15,0 2 0-15,-4-2-128 0,-2 2 192 0,0 0-64 0,2 2-128 16,-1 1 0-16,-1 1 0 0,0-6 0 0,2 6 0 0,-1-6 0 16,5 5 0-16,3-5 0 0,-3 0 0 0,2 0 0 15,-2-2 0-15,4-1 0 0,5 3 0 0,0-6 0 16,1 0 0-16,1 1 0 0,-2-5 0 0,-3-1 0 15,1 0 0-15,-5 1 0 0,0 3 352 0,-6-1 32 16,-3 2 16-16,1-1 0 0,-2 3-144 0,-1 0-48 16,1 1 0-16,-1 1 0 0,1 0-208 0,-1 0 176 0,1 2-176 0,-3 0 160 15,-1 0 0-15,1 0 0 0,1 0 0 0,-1-4 0 16,3 4-32-16,-1 0 0 0,3 0 0 0,2 0 0 16,0 0-128-16,-3 0 128 0,5-2-128 0,-4 0 128 15,0-1-128-15,-3-1 0 0,-4 4 0 0,1-2 0 16,-1 0 192-16,-2 0-32 0,-2 2-16 0,2 0 0 15,-2 0-144-15,5 2 128 0,-3 0-128 0,0-2 128 16,0 2-128-16,0 2 0 0,-2-4 0 0,0 3 0 16,-4-1 0-16,0 0 0 0,2 2 128 0,-4-4-128 15,-1 2 0-15,-1-2 0 0,-3 0 0 0,1-2 0 16,-1-2 0-16,0-3 0 0,1 1 0 0,-3 2 0 0,2-3 0 0,-1-1 0 16,-3 2 0-16,0-1 0 0,0-4 0 0,-2 3 0 15,0-3 0-15,-2-1 0 0,2 1 0 0,-2-2 0 16,0 0 0-16,-1 1 0 0,1-1-176 0,-2 2-64 15,2 1-16-15,-2 1 0 16,-3 0-1072-16,-3 5-208 0,1 0-64 0,-2 4-14592 0</inkml:trace>
  <inkml:trace contextRef="#ctx0" brushRef="#br0" timeOffset="15915.78">12897 5349 3679 0,'-4'-10'320'0,"2"3"-320"0,-1 3 0 0,1-3 0 0,2 3 208 0,-2 4-16 0,2-4-16 0,-2-2 0 16,0-1 1200-16,0-3 240 0,0-1 48 0,2 0 16 15,-2 1-608-15,2 3-128 0,0-1-32 0,0 6 0 16,0-3 176-16,0 5 48 0,2 5 0 0,-2-5 0 0,2 2-112 16,0 6 0-16,0-4-16 0,0 9 0 0,-2-2-96 0,0 4-16 15,0 2 0-15,0 0 0 0,-2 4-192 0,-2 0-64 16,2 7 0-16,-3-7 0 0,3 7-192 0,-2-4-64 16,2-3 0-16,0 0 0 0,2-6-160 0,2 2-32 15,0-6-16-15,0-1 0 0,0-1-16 0,3-1 0 16,1 3 0-16,-2-5 0 0,3-3 32 0,-1-1 16 15,2 0 0-15,1-2 0 0,0 0-16 0,-3-2 0 16,2-3 0-16,1 5 0 16,-3-4 80-16,3 2 16 0,-1-2 0 0,1-1 0 0,2 3-160 0,-1-2-128 0,3 2 192 0,-2-2-192 15,1 4 0-15,1 0 0 0,0-5 0 0,2 3 0 32,0 0 0-32,0 0 0 0,-3 2 0 0,6 0 0 0,1-4 0 0,2 4 0 0,-2-2 0 0,0 2 0 15,7 0 0-15,-3 0 0 0,1 0 128 0,-1 0-128 16,5 2 0-16,-3 2 0 0,3 0 0 0,-2 3 0 15,-1-5 0-15,3 2 0 0,0 2 0 0,1-1 0 16,1-1 0-16,-4-4 0 0,-5 2 0 0,5-2 0 31,6 4 0-31,4-4 0 0,4-4 0 0,1 4 0 16,-1-2 224-16,-1 2-64 0,-1-4-16 0,2 2 0 16,-3-1-144-16,1 1 0 0,2 2 0 0,1-6 128 0,-1 4-128 0,-3 0 128 15,1-3-128-15,-2 3 128 0,0 0-128 0,1 2 160 16,-3-2-160-16,0 2 160 0,2 0-32 0,0 0 0 15,0 0 0-15,0-4 0 0,3 4 32 0,-3 0 0 16,-2 0 0-16,0 0 0 0,0 0-160 0,-2 4 192 16,0-4-192-16,0 0 192 0,-2 0-192 0,0 2 0 15,0-2 0-15,-3 0 0 0,3 0 0 0,-4 2 0 16,-1-2 0-16,5 0 128 0,2 0-128 0,0 0 0 0,2 0 0 16,0-2 0-16,0 0 128 0,0 2-128 0,5 0 128 15,-3-4-128-15,4 2 128 0,1 0-128 0,3-1 0 0,3 3 128 16,-2 0-128-16,0 0 0 0,-5 0 0 0,3 0 0 15,-3 0 0-15,3 0 0 0,-3 0 0 0,-3 0 0 16,-1 0 0-16,0 0 0 0,4 0 0 0,-1 3 0 16,-3-3 0-16,0 2 0 0,0-2 0 0,3 6 0 15,-1-6 0-15,3 2 0 0,-1 0 0 0,-4 0 0 16,3-2 0-16,-1 0 0 0,2 5 0 0,1-5 0 16,-3 0 0-16,1 0 0 0,-3 0 128 0,0 0-128 15,4 0 0-15,-3-5 128 0,1 3-128 0,-2 0 128 16,3 0 144-16,-1 2 32 0,0-6 0 0,3 6 0 15,-1-2-64-15,1-1-16 0,1 3 0 0,1 0 0 0,-1-4-224 0,-1 2 0 16,-3 2 0-16,-2-4 0 0,3 2 0 0,-1 0 128 16,3-1-128-16,-3-1 0 0,2 0 128 0,-1 2-128 15,1 2 176-15,-1-9-176 0,-1 7 208 0,0-6-64 16,1 5-16-16,-3-1 0 0,0 2-128 0,-2-2 0 16,0 2 0-16,0 2 128 0,2 0-128 0,3-2 0 15,1 2 0-15,1-3 0 0,-1 3 0 0,1 0 0 16,-3 3 128-16,0-1-128 0,-1 0 0 0,-1 2 0 0,-2-4 0 0,0 0 0 15,-2 2 0-15,0 2 0 0,0-4 0 0,2 3 0 16,-4-3 0-16,2 0 0 0,0 0 0 0,2 0 128 16,0 0-128-16,-2-3 0 0,2 6 0 0,-2-3 0 15,2 0 0-15,-2 2 0 0,2 0 0 0,-4-2 0 16,2 4 0-16,-3-4 0 0,1 2 0 0,0 2 0 16,0 1 0-16,-2-3 0 0,1 0 0 0,1 0 0 15,0 2 0-15,-2-1 0 0,-3-1 0 0,5 0 0 16,2 2 144-16,2-2-144 0,-2-4 160 0,0 2-160 15,-2 0 128-15,0 0-128 0,-3 2 0 0,1-2 0 0,2 4 0 16,0-4 128-16,-3 3-128 0,3-1 0 16,-2 0 0-16,2 2 0 0,-3-4 0 0,1 2 0 0,0-2 0 0,-1-2 0 15,-1 2 0-15,0-4 0 0,-1 0 0 0,1 1 0 16,-3-3 0-16,3-2 0 0,-3-1 144 0,-2 0 48 16,3 3 0-16,-3-5 0 0,-6-1-192 0,2 1 192 15,-2 0-192-15,0-4 192 0,-4 3-192 0,-1-3 0 16,-1 4 0-16,-3-6 128 0,-2 2-128 0,1 0 0 15,1 0 144-15,-2 1-144 0,0-4 0 0,1 4 0 0,1-1 0 0,-2 2 128 16,3-4-128-16,-3 6 144 0,-2 1-144 0,0-5 160 16,0 2-160-16,1 2 128 0,-3 1-128 0,2-1 128 31,-2 0-128-31,0 5 0 0,0 0 144 0,2 1-144 0,-2-1 0 0,0 4-160 0,2 2 16 0,-2 0 0 16,-2 4-1120-1,2 0-208-15,-2 7-64 0,0 0-15168 0</inkml:trace>
  <inkml:trace contextRef="#ctx0" brushRef="#br0" timeOffset="22166.88">7419 5773 14735 0,'-13'-4'1312'0,"2"-1"-1056"0,3 3-256 0,1 2 0 0,3-2 352 0,-9 0 16 0,-10 2 0 0,-13-9 0 15,-18 3 1136-15,-7-3 224 0,-5 1 64 0,4-3 0 16,2-1-448-16,5 1-64 0,0-4-32 0,-3 0 0 16,3 2 336-16,-3-4 64 0,-2 2 16 0,-1 1 0 15,-1 1-752-15,-2 2-144 0,-2-2-16 0,-2 5-16 16,-5-3-544-16,-3 5-192 0,-3-1 0 0,-8-3 144 0,-3 1-144 15,1 1 0-15,4-1 0 0,-11 1 128 0,-7 3 0 0,-5-3 0 16,-7 2 0-16,0-1 0 16,0 7 128-16,-2-6 32 0,-5 1 0 0,-1 5 0 0,-3-2-32 0,-6 2-16 15,-2 2 0-15,-3 1 0 0,8 5-240 0,-1-6 0 16,-2 7 0-16,-5 4 0 0,-6 4 0 0,3 2 0 16,1 2 0-16,3 0 0 0,2 3 0 0,2 1-160 15,4 5 160-15,5 2-128 0,3 0 128 0,5 2 0 16,15-4 0-16,2 4 0 0,0 4 0 0,-4 5 0 15,2 1 0-15,2 8 0 0,6-1 0 0,5 0 0 0,6 2 0 16,0 0 0-16,7 3 0 0,3-3 0 0,5 2 0 0,4-4 0 16,11-4 0-16,5-4 0 0,1 6 0 0,6-3 0 15,12 1 0-15,5-8 0 0,12 1 0 0,8-6 0 16,6-4 0-16,11-2 0 0,8-1 0 0,7-1 0 16,2-3 128-16,13 3 16 15,10-3 0-15,7-2 0 0,8 5-144 0,9-7 0 0,13 2 0 0,3 1 0 16,1-1 0-16,4 5 0 0,7-7 0 0,4 4 0 15,2 1 0-15,2-1 0 0,8 5 0 0,-2 1 0 16,-10-1 0-16,6-7 0 0,5 3 0 0,3-7 0 16,-5 0 0-16,12-2 0 0,11 0 144 0,3-7-144 0,-3-6 288 0,0 1-16 15,2 1 0-15,2-4 0 0,6 4-96 0,-4-4-32 16,-6-2 0-16,4 0 0 16,8 2-144-16,3 2 160 0,4 2-160 0,-5-4 160 0,-5-2-32 0,3 2 0 15,5 2 0-15,0-2 0 0,-1 0-128 0,-5-6 0 16,-7-1 0-16,8-1 0 0,13 6 0 0,-1-7 0 15,-1 1 176-15,-4-5-176 0,-3 0 144 0,-1 0-144 16,0 3 128-16,-5-5-128 0,-6-11 0 0,-4 3 0 16,-3-5 128-16,-4-6-128 0,-3 2 0 0,-6-4 160 15,-1 2-160-15,0-4 160 0,-1-5-32 0,-5-2-128 0,-3 3 192 0,-11-7-64 16,-4 4-128-16,-12-4 0 0,-7 0 0 0,-13 0 128 16,-6 2-128-16,-8-2 160 0,-7 0-160 0,-13 5 160 15,-9-1 32-15,-7 2 0 0,-12-3 0 0,-10-1 0 16,-6 0-192-16,-10 2 0 0,-5-4 0 0,-9 0 0 15,-8-6 0-15,-11-5 0 0,-16-6 0 0,-7 2 0 16,-3 1 0-16,-8 7 0 16,-9 1 0-16,-12 6 0 0,-7 6 0 0,-11 5 208 0,-6 6-48 0,-6 9-16 15,-4 1-144-15,-3 8 0 0,0 7-160 0,3-1 160 16,-5 5-128-16,8 1 128 0,5-2 0 0,11-4-144 0,8-1-176 0,9-2-16 16,8-1-16-16,11-3-12256 15,12 0-2432-15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2:47:21.5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18556 5368 3679 0,'0'-2'320'0,"0"-2"-320"0,0 2 0 0,0 2 0 0,0 0 720 0,2-2 80 0,-2-3 16 0,2-3 0 16,1 2 784-16,1-5 144 0,-2 0 48 0,0 1 0 15,2 3-448-15,-1-3-96 0,-1 1-16 0,0 1 0 16,-2 3-96-16,2-5-32 0,0 3 0 0,0 3 0 15,0 2-480-15,0 0-112 0,3 2 0 0,-3 0-16 16,0 2-240-16,0 4-32 0,0-4-16 0,0 7 0 16,0-7 224-16,-2 4 32 0,3 3 16 0,-1 2 0 0,-2-1 0 0,2 3 0 15,-2 2 0-15,0-2 0 0,0 2-336 0,-2-3-144 16,2 3 128-16,-2 0-128 0,2-6 0 0,-3 3 0 16,3-3 128-16,0-1-128 0,3-1 0 0,1-3 0 15,0-2 0-15,3 0 0 0,1-4 0 0,3 2 128 16,-1-2-128-16,-1 2 0 0,1-4 0 0,1 2 0 15,0 0 0-15,-1 2 0 0,1-3 0 0,-2 3 0 0,1 0 0 16,1 0 0 0,2 3 0-16,-1-6 0 0,6 3 0 0,1 0 0 0,2-4 0 0,0 2 0 0,3 0 0 0,1 2 0 15,3 0 0-15,-2-2 0 0,1 2 0 0,3 0 0 16,0-4 0-16,2-1 0 0,2 3 0 0,0-2 0 16,2 2 0-16,-2 2 0 0,0 0 0 0,0 0 0 15,0 0 0-15,-2 0 0 0,-2 2 0 0,2 2 0 16,2-4 0-16,0 0 0 0,5 2 0 0,-1-2 0 15,3-2 320-15,1 2-32 0,1 2 0 0,-1-2 0 16,1 2 160-16,-1 1 48 0,1 1 0 0,0-4 0 16,1 2-176-16,-3 0-48 0,-5 0 0 0,5 2 0 15,3-4-272-15,3 0 0 0,4 0 0 0,0 0 0 0,-4 0 288 16,2-4 96-16,2 0 32 0,3 2 0 16,-1-2 96-16,-2 1 32 0,-2 3 0 0,-2 3 0 0,-2 1-240 0,-3-2-48 15,-4 6-16-15,3-3 0 0,-3 3-240 0,3-1 144 16,-1 1-144-16,-1-4 128 0,3 3-128 0,1-3 0 15,2-2 0-15,-3 2 0 0,3-1 0 0,-7-3 0 16,1 0 0-16,-1-3 0 0,4 3 0 0,-1-6 0 16,2 2 0-16,-3 0 0 0,-2 1 128 0,3-1 32 0,1 0 16 15,-1-3 0-15,-1 3 16 0,1-2 16 0,-1 2 0 0,1-3 0 16,-3 1-208 0,0-1 0-16,3 3 0 0,-1-4 0 0,-6 3 0 0,3 1 0 0,-1-2 0 0,0 1 0 15,5 1 0-15,-5 0 0 0,2 2 0 0,-4 2 0 16,0 2 0-16,-2 0 0 0,2 4 0 0,-2-3 144 15,2 1-144-15,0 2 0 0,3-1 0 0,-1 1 128 16,-4-2-128-16,4-2 0 0,2 3 0 0,3-5 0 16,1 0 0-16,1-3 0 0,4 1 0 0,-7 0 0 31,3-2 0-31,-3-2 0 0,-1 1 128 0,1-1-128 0,1-1 128 0,-5 1-128 0,0 2 192 0,-2-3-64 16,0 5 192-16,0 0 48 0,-4 2 0 0,2-4 0 15,0 4-368-15,0 0 128 0,2 4-128 0,0-4 0 0,-4 2 0 0,4 0 0 16,2 1 0-16,-2 1 128 0,2-2-128 0,1-2 0 15,-5 2 0-15,2 0 0 0,2 2 128 0,0-4-128 32,0 0 128-32,-2 3-128 0,1-1 0 0,-1 0 0 15,0 2 0-15,-2-4 128 0,-3 4-128 0,1 1 0 16,-2 3 0-16,0-1 0 0,-1 1 0 0,1 3 0 16,2-1 0-16,-2 3 0 0,-3-2 0 0,1-1 0 15,3 3 0-15,-3-2 0 0,0-1 0 0,-3 1 0 0,3 4 0 16,1-4 0-16,1 1 0 0,2-1 0 0,0 0 0 0,-3-1 0 15,1 1 0-15,-2-7 0 0,-1 3 0 0,3-5 0 16,2 0 0-16,2-2 0 0,0 0 0 0,-3-2 0 16,1 0 0-16,0-3 0 0,-2 3 0 0,1-2 0 15,-1 4 208-15,0-6-16 0,0 4-16 0,-3-1 0 16,-1 3-176-16,-1-6 0 0,-2 6 0 0,1-6 128 16,5 3-128-16,-1 1 0 0,-3-4 0 0,1 2 0 15,-1-1 128-15,-4 1-128 0,3-2 0 0,-3 2 128 16,0-3-128-16,-2 5 0 0,0-4 144 0,-2 1-144 15,2 1 128-15,-2 0-128 0,2 2 128 0,-2-3-128 0,0 3 0 16,-3-2 128-16,3 4-128 0,-4-4 0 0,0 0 0 0,-1 1 0 16,-3 3 0-16,-1-6 0 0,1 6 0 0,-3-6 0 15,4 4 0-15,-3-1 0 0,1 3 0 0,0-6 0 16,3 2 0-16,-1-3 0 0,1 3 0 0,-3-4 0 16,-1 1 0-16,-1-1 0 0,-2 3 144 0,-2-5-144 15,0 1 192-15,-4-1-192 0,2 3 384 0,-3-1-16 16,3-1-16-16,-2 3 0 0,2-3-176 0,-3 3-48 15,1 0 0-15,0 1 0 0,0 3-128 0,-3-4 0 0,5 4 0 0,-4 0 0 16,2 2 0-16,1-5-176 0,1 3 48 0,2 2-12752 16,0 0-2544-16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2:51:21.80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12203 10139 10127 0,'0'-4'896'0,"0"2"-704"0,2 0-192 0,-2 0 0 0,0 4 1472 0,0-4 272 0,0-3 48 0,0 3 16 0,2-4 1024 0,0 1 208 16,0 5 32-16,-2 0 16 0,0 0-1600 0,0 0-320 16,0 0-64-16,24 30-16 0,-18-15-448 0,0 2-112 15,-1 0-16-15,-1 2 0 0,0-4-112 0,-2 0-16 16,0 4-16-16,0 1 0 0,1 1-160 0,-1 0-16 15,0 5-16-15,0-5 0 0,0 2-176 0,-2-3 0 16,2-1 0-16,0-4 0 0,-2-5 0 0,3 1 0 16,-3-9 0-16,0 2 0 0,0-8 0 0,0 2 0 15,0-7 0-15,0-1 0 0,0-3 512 0,2-8 32 0,-2-5 0 0,4-4 0 16,0 1-192-16,0-8-32 0,5-1-16 0,4-2 0 16,0 1-128-16,1 1-32 0,8-5 0 0,-1 3 0 15,2 4-144-15,3 6 0 0,-5 2-192 0,3 7 192 16,-3 2 0-16,-2 6 0 0,-2 4 0 0,-2 7 0 15,2 4 0-15,-4 7 0 0,2 2 0 0,-4-1 0 16,-3 7 160-16,1 0 96 0,3 9 32 0,-5 2 0 16,-1 1-96-16,1 5 0 0,-1 0-16 0,-2-4 0 15,3-4-176-15,-5-1 0 0,2 3 0 0,0-5 0 16,3-1 0-16,-3-1 0 0,0-6 0 0,3-4 0 16,-1-3-448-16,0-4-128 0,1-1-32 0,-1-3-16784 15</inkml:trace>
  <inkml:trace contextRef="#ctx0" brushRef="#br0" timeOffset="395.84">13167 9449 19343 0,'-2'-2'1728'0,"2"2"-1392"0,0 0-336 0,0 2 0 0,0 1 512 0,0 1 48 0,0 4 0 0,2 3 0 0,1 10 1600 0,3 7 320 15,2 6 64-15,3 9 16 0,2 10-960 0,0 2-176 16,2-2-32-16,-3 5-16 0,3-1-320 0,0 3-64 16,-4-5-16-16,-3 7 0 0,1 8-416 0,-5 5-96 15,0-1-16-15,-1 3 0 0,-1 2-320 0,-2-3-128 16,0 3 0-16,-2-13 0 0,2-15 0 0,0-8 0 16,0-11 0-16,2-9-12112 15,4-8-2336-15</inkml:trace>
  <inkml:trace contextRef="#ctx0" brushRef="#br0" timeOffset="982.88">13921 9607 10127 0,'3'-6'896'0,"-1"-1"-704"0,0-1-192 0,-2 6 0 15,2-3 416-15,0-1 48 0,0-5 16 0,2-6 0 0,3-4 2016 0,-3 0 384 16,0-1 96-16,1 7 16 0,-5 3-880 0,-2 5-192 16,-5 7-16-16,3 0-16 0,-5 2-496 0,1 5-112 15,-1 1 0-15,1 5-16 0,1-2-576 0,-1 6-112 16,-1 4-32-16,3 5 0 0,-3 6-96 0,3 6 0 15,2 4-16-15,2 3 0 0,2 4-80 0,2 0-16 16,2 0 0-16,2 0 0 0,1 4-144 0,-1-2-16 16,1-4-16-16,1-2 0 0,1 4-160 0,3-7 0 15,1-1 0-15,0-5 0 0,2-8-176 0,0-7 176 0,0-4-128 0,0-4 128 32,2-3-800-32,-2-1-80 0</inkml:trace>
  <inkml:trace contextRef="#ctx0" brushRef="#br0" timeOffset="1442.68">14296 9417 14735 0,'0'9'1312'0,"0"-5"-1056"16,2 3-256-16,-2-3 0 0,3 2 624 0,-1 5 64 15,2 8 16-15,2 11 0 0,7 15 1936 0,2 14 400 16,0 7 80-16,0 0 16 15,0 0-1392-15,0-6-272 0,0-1-48 0,-3-1-16 0,-1-3-736 0,0-6-160 16,-1 2-16-16,-3 0-16 0,-1-2-352 0,1-4-128 16,-3-4 0-16,-2-12 0 0,2-5 0 0,-2-9 0 15,0-5 0-15,-2-10 0 0,3-4 0 0,-3-7 0 16,2 1 0-16,-2-7 0 0,2 0 384 0,-2-11 0 0,0-2-16 0,0-4 0 16,0-6 96-16,2-1 32 15,0-1 0-15,2-3 0 0,3 0-272 0,1 3-48 0,7 1-16 0,4 1 0 16,5 6-160-16,-1 0 0 0,7 8 0 0,-2 5 0 15,-1 4 0-15,1 4 0 0,2 9 0 0,-5-1 0 16,1 10-144-16,0 5 144 0,-1 1-192 0,-1 6 192 16,-5 4-512-16,-2 1 0 15,0 5 0-15,-7 7 0 0,-1 3 256 0,-5 1 48 0,-4 0 16 0,-2 1 0 16,-6 3 336-16,-3 5 80 0,-8 6 16 0,-3-4 0 16,-1-4 240-16,-3-5 48 0,1-6 16 0,-3-10 0 15,5-5-16-15,-1-8 0 0,3-9 0 0,4-4 0 0,0-7-288 16,4-4-64-16,0-2-16 0,5-2 0 0,4 0-352 0,2-2-80 15,2 0-16-15,4-2 0 16,2 4-2112-16,5 0-416 0</inkml:trace>
  <inkml:trace contextRef="#ctx0" brushRef="#br0" timeOffset="1650.61">15278 10101 11967 0,'-15'0'1072'0,"7"0"-864"0,1 0-208 0,3 0 0 0,2 0 1536 0,2-4 272 0,2 1 48 0,0 1 16 15,5-4 1872-15,1-3 368 0,5-1 80 0,4-1 16 16,4 0-2320-16,1 1-464 0,1-1-80 0,-2 3-32 16,5 6-1312-16,-1-7-480 0,1 7 16 0,-3 2 0 15,-1 0-1968-15,-1 4-400 0</inkml:trace>
  <inkml:trace contextRef="#ctx0" brushRef="#br0" timeOffset="2093.1">15990 10016 6095 0,'2'-13'128'0,"0"2"16"0,-2 1 16 0,2 3 32 0,-2-1-192 0,0 6 0 0,2-7 0 0,0-4 0 16,0-4 1216-16,-2-8 208 0,3 3 48 0,-6 5 0 16,-1 5-320-16,-4 7-48 0,-5 8-16 0,-4 5 0 15,0 7 400-15,-5 4 80 0,-3 9 16 0,1 4 0 16,3 0 464-16,-2 10 112 0,-3 7 16 0,3 0 0 16,1 6-704-16,5 1-128 0,5-3-16 0,5-8-16 15,3-9-176-15,4 2-48 0,4-6 0 0,7-2 0 16,6-11-368-16,0-2-80 0,2-10 0 0,2-3-16 15,3-11-384-15,-3-3-80 0,5-5-16 0,-5-9 0 16,0 3-144-16,1-4 160 0,1-9-160 0,-2-3 160 16,-1-1-160-16,1-7-192 0,-2-4 32 0,0-4 16 0,-4 8-32 15,-2-1 0-15,-2 5 0 0,-5 5 0 16,0 6-304-16,-4 5-64 0,1 8-16 0,-3 0 0 16,0 8 48-16,-3 3 0 0,3 6 0 0,3 4 0 0,-1 2 112 0,0 5 16 15,2 2 16-15,2 6 0 0,3 9 368 0,2 1 256 16,1 3-32-16,1 5-16 0,0-8 128 0,0 5 32 15,2 5 0-15,2-3 0 0,0 0-192 0,0-4-48 16,0-11 0-16,0-4 0 0,2-4-128 0,0-9 0 16,-2-6 0-16,-2-2-176 15,0-7-1504-15,0-4-304 0</inkml:trace>
  <inkml:trace contextRef="#ctx0" brushRef="#br0" timeOffset="2314.22">16569 9324 13823 0,'15'4'608'0,"-4"-2"128"0,1 2-592 0,-1 1-144 0,-5 1 0 0,-1 0 0 0,3 5 3088 0,7 6 592 0,6 13 112 0,9 15 32 16,6 16-1024-16,-4 8-208 0,-4 7-32 0,-5-1-16 0,-3-7-1232 0,-8-2-240 16,-1 2-48-16,-7-2-16 0,-2 0-640 0,-2-2-128 15,-2-5-32-15,0-1 0 0,-2 4-208 0,0-1 144 16,-1-7-144-16,1-3 128 0,0-5-128 0,0-5 0 15,1-5 0-15,-1-4 128 0,0-9-128 0,-2-5 0 16,1-4 0-16,-1-7-18464 0</inkml:trace>
  <inkml:trace contextRef="#ctx0" brushRef="#br0" timeOffset="10462.2">10893 11610 8287 0,'0'-2'736'0,"-2"-4"-592"0,2 1-144 0,0 5 0 0,0-4 1312 0,0 0 224 0,0 2 64 0,0-13 0 15,4 2 896-15,-2-6 176 16,4 2 32-16,1 0 16 0,1 4-992 0,1 2-192 16,1 1-32-16,3-1-16 0,-2 3-192 0,2-1-32 0,-3 5-16 0,3 0 0 15,0 2-608-15,0-3-112 0,-3 10-16 0,3-5-16 16,-2 0-320-16,-1 0-176 0,1 2 192 0,-2 2-192 15,-1-4 208-15,1 2-64 16,-1-2-16-16,1 0 0 0,-1 2 0 0,-2 0 0 16,1 3 0-16,-5-1 0 0,0 2 96 0,-2 5 16 15,0-1 0-15,-2 8 0 0,-2-6-48 0,2 5-16 0,-1 2 0 0,1-4 0 16,0 5 16-16,2-3 0 0,0 2 0 0,2 2 0 16,3 0-192-16,-1 3 160 0,2-3-160 0,3-2 160 15,1 2-160-15,1 5 0 0,2 0 0 0,-2-3 128 0,-1 3-128 0,1 1 0 16,-1 5 0-16,-1 2 0 15,-3-6 128-15,-1 0-128 0,-1 3 0 0,-2-5 128 16,0 0 0-16,0-3 0 0,-2 0 0 0,-2-1 0 16,0 1 80-16,-4 3 16 0,-1-7 0 0,1 2 0 0,-3 0-224 0,-1 1 128 0,1-3-128 0,-1-4 0 15,-1 4 128-15,-2-8-128 0,2 1 0 0,-3-1 0 16,1 0 0-16,-6-1 128 0,-1 1-128 0,-5 0 0 16,-3-1 0-16,0-3 0 0,-1-1 0 0,-1 2 0 15,-2-1 128-15,2-5-128 0,5 7 0 0,-1-7 0 16,3 0 0-16,3 0 0 0,5 2 0 0,5-8 0 15,3 2 0-15,5-2 0 0,2-3 0 0,5-1 0 16,1 1-240-16,5 1-80 0,1-5-32 0,3 1-11680 31,2-3-2320-31</inkml:trace>
  <inkml:trace contextRef="#ctx0" brushRef="#br0" timeOffset="10684.08">10829 12002 5519 0,'-7'-2'240'0,"5"2"64"0,0 0-304 0,0 0 0 0,2-4 0 0,2 4 0 0,0-3 2000 0,5 1 352 0,1 0 64 0,7-2 16 16,6-2 400-16,3-5 96 0,6-2 16 0,4 0 0 15,0 1-576-15,0 1-96 0,-2-4-32 0,-2 4 0 16,-5 3-960-16,-4 4-192 0,1-1-32 0,-3 3-16 15,-4 2-848-15,0 7-192 0,-2-5 0 0,-3 6 0 32,1-3-1552-32,0 1-272 0</inkml:trace>
  <inkml:trace contextRef="#ctx0" brushRef="#br0" timeOffset="11446.61">11664 11746 2751 0,'-13'-6'256'0,"7"2"-256"0,-1 2 0 0,1 2 0 0,4-5 688 0,-3 5 80 0,3 0 32 0,-4-2 0 15,-3 0 240-15,1 0 48 0,-3 2 16 0,5 0 0 16,-1-4-832-16,3 2-272 0,2-3 160 0,2 1-160 16,0 2 0-16,-2-6 0 0,0-1-144 0,0 0 144 15,-1 1 0-15,-1-3 0 0,-2 1 0 0,2-1 0 16,-3 0 944-16,1 1 80 0,2-1 32 0,-1-4 0 15,1 5-16-15,2-3 0 0,0 2 0 0,2 3 0 16,0 1-512-16,0 1-96 0,4 2-32 0,0 1 0 0,1 6 608 0,-1 3 112 16,0 2 32-16,2 5 0 0,-1 0-32 0,-3 10 0 31,2 1 0-31,0 8 0 0,-2 0-208 0,1 0-32 0,-3 0-16 0,0 6 0 0,2 2-208 0,-2 3-32 16,0 0-16-16,0-5 0 0,4 2-208 0,2 1-32 15,1 3-16-15,-1-5 0 0,1-1-352 0,-3 0 0 16,0 1 0-16,-2-3 0 0,-2-2 0 0,-4-2 0 0,2-11 0 15,-2-4-192-15,-1-6-48 0,1-7-16 0,-2-4 0 0,1-8 0 32,1-5-1344-32,2-6-256 0</inkml:trace>
  <inkml:trace contextRef="#ctx0" brushRef="#br0" timeOffset="11784.75">11872 11531 6447 0,'3'0'576'15,"-1"0"-576"-15,0 0 0 0,-2 3 0 16,-2 1 528-16,0-2 0 0,-1 6 0 0,-1 5 0 16,-2 6 1456-16,-7 9 272 0,-2 0 64 0,-4 4 16 15,0 0-160-15,0 2-16 0,-5-2-16 0,5-5 0 0,0 1-576 0,0 0-112 16,2-1-32-16,0-1 0 0,4-7-912 0,2 0-176 16,3-4-32-16,-1 0-16 0,5-4-288 0,2-3 0 15,2-1 0-15,2-3 0 0,-2-4 0 0,4-4-176 16,0-3 176-16,3-3-160 0,-1 1 160 0,1 0 0 15,3-8 160-15,3 3-160 0,2-3 304 0,0 6-48 16,6-6 0-16,0 4 0 0,3 5-80 0,-1 1-32 16,1 9 0-16,1 3 0 0,1 5-144 0,-3 7 128 0,-6-6-128 15,0 6 128-15,5 8 256 0,-3 3 64 0,-2 6 0 0,0 0 0 16,2 2 256-16,-4-1 48 0,-2-4 16 0,-1 1 0 16,1-4-288-16,-2-5-48 0,0-1-16 0,-5-5 0 15,0-4-416-15,1-5 0 0,-1 1 128 0,1-5-128 16,-1-2 0-16,-2-2 0 0,5-2-160 0,-1-2-16736 15</inkml:trace>
  <inkml:trace contextRef="#ctx0" brushRef="#br0" timeOffset="14144.25">13116 11855 11055 0,'-2'9'976'0,"0"-1"-784"0,2 1-192 0,0-7 0 0,0 6 1472 0,0-1 240 0,-2 8 48 0,2 12 16 15,0 7-112-15,2 5 0 0,2 3-16 0,1-4 0 16,-1-1-752-16,0-8-128 0,5-3-48 0,-3-9 0 0,0-2-512 0,1-9-208 16,-1-1 176-16,1-8-176 0,1-3 0 0,-4-7 0 15,1 3 0-15,-3-9-11648 16</inkml:trace>
  <inkml:trace contextRef="#ctx0" brushRef="#br0" timeOffset="14290.75">13063 11604 13823 0,'-15'-7'608'0,"9"1"128"0,-1 2-592 0,3 4-144 0,2 0 0 0,2 0 0 16,0 0 0-16,0 0 0 0,4 0 0 0,1 0 0 15,3 2-224-15,5 6 80 0,0-3 16 0,4 5 0 31,0 5-768-31,2 4-128 0,4 5-48 0,1 1 0 0</inkml:trace>
  <inkml:trace contextRef="#ctx0" brushRef="#br0" timeOffset="14665.98">13483 11947 12895 0,'-7'4'576'0,"3"-2"112"0,2 0-560 0,0 0-128 0,2 2 0 0,0-1 0 0,0 1 1392 0,2 0 240 15,0 9 48-15,2 4 16 0,1 8-16 0,1 1 0 16,0 8 0-16,1-4 0 0,-1 6-768 0,1 0-144 16,-5 5-48-16,0-3 0 0,0-2-400 0,-2-4-64 15,-2-4-32-15,2-9 0 0,0-2-224 0,2-8 128 16,0-5-128-16,0-8 0 0,2-11 192 0,1-7-64 16,1-5-128-16,0-7 192 0,3-5 64 0,2-3 16 15,-1 1 0-15,3 3 0 0,0-2-80 0,-3 5 0 16,3 1-16-16,-2 2 0 0,2-4-176 0,-3 4 0 0,5 3 0 0,-2 7 0 15,0 1 0-15,2 4 0 0,-2 0-224 0,-3 6 80 16,3 7 144-16,-2-2 0 0,-1 1 0 0,3 3 0 16,-2 2 0-16,-1 2 0 0,1 5 0 0,0 3 0 31,-1 5 0-31,-1 7 0 0,-1-1 0 0,-1 9 0 0,-1 8 0 0,0 5 0 0,-1-7 0 0,-1 4 0 16,-2 3 0-16,0-1 0 0,3-3 0 0,-3-1 0 15,2-8 0-15,0-5 0 0,0-3-176 0,3-10 176 16,-3-1-1184-16,2-7-144 0</inkml:trace>
  <inkml:trace contextRef="#ctx0" brushRef="#br0" timeOffset="14872.14">14115 11657 5519 0,'-2'11'240'0,"2"-9"64"0,0 2-304 0,-2 2 0 15,2-1 0-15,0 1 0 0,0 3 1680 0,0 3 288 16,0 12 48-16,2 8 16 0,2 6 144 0,3 5 48 0,-1 6 0 0,3 0 0 16,1 4-656-16,1-4-128 0,0 0-32 0,-1 0 0 15,1-5-768-15,-3-1-144 0,1-3-48 0,-3-1 0 16,3-7-448-16,-5-5 0 0,-4-3 0 0,2-5 0 16,-2-4 0-16,0-9 0 0,0-2-160 0,-2-4-7952 15,0-4-1584-15</inkml:trace>
  <inkml:trace contextRef="#ctx0" brushRef="#br0" timeOffset="15030.36">14066 11951 18431 0,'-2'2'1632'0,"2"0"-1312"16,2 0-320-16,3-2 0 0,-3 0 1008 0,2 0 128 16,4 0 16-16,5 0 16 0,6-4 1664 0,7-2 336 15,6-1 64-15,6-10 16 0,7 2-1664 0,2-2-336 16,0 2-64-16,0 3-16 15,-3 1-1168-15,-1 5-480 0</inkml:trace>
  <inkml:trace contextRef="#ctx0" brushRef="#br0" timeOffset="16271.73">16718 11527 1839 0,'0'0'160'0,"0"0"-160"0,0 2 0 0,2 0 0 0,0 5 3056 0,0-5 576 0,1 6 112 0,1 3 32 15,2 8-1216-15,3 11-256 0,-1 4-32 0,3 4-16 16,-3 5-720-16,-1-5-160 0,1 7-32 0,-1-2 0 0,-3-1-544 15,2-10-112-15,-1-4-32 0,-3-5 0 0,2 3-112 0,-2-7-32 16,0 0 0-16,0-8 0 0,3-5 32 0,-5-2 0 16,2-8 0-16,-2 0 0 0,2-5 32 0,-2-6 0 15,0-2 0-15,2-8 0 16,2-7-192-16,-2-6-48 0,5-1 0 0,-1-3 0 0,1 1-32 0,1-6-16 16,1 3 0-16,1-1 0 0,3-4-288 0,0 4 128 15,2 5-128-15,2 2 0 0,0 4 0 0,2 6 0 0,-2 2 0 16,0 9 0-16,-2 5 0 0,0 7 0 0,2-1 0 0,-2 8 0 15,-2 4 0-15,2 7 0 0,0 4 0 0,-3 7 0 16,3 8 0-16,-4 2 0 0,2 6 0 0,-1-2-144 16,1 1 144-16,-2-3 0 0,-1 0 0 0,-1 0 0 15,2 0 0-15,-5 1 0 0,3-3 0 0,-3-7 0 16,-2-1-224-16,3-5 32 0,-5 1 16 0,2-12 0 16,-2 1-688-16,2-5-144 0,-1-4-16 15,-1-4-14864-15</inkml:trace>
  <inkml:trace contextRef="#ctx0" brushRef="#br0" timeOffset="16477.75">17400 11125 13823 0,'0'-15'608'0,"0"9"128"0,0 1-592 0,0 3-144 16,2 2 0-16,-2 2 0 0,2 3 400 0,0 1 48 15,2 5 16-15,1 8 0 0,3 8 1808 0,1 3 352 16,3 4 80-16,1 5 16 15,0-1-864-15,0 0-192 0,4 3-16 0,-2 6-16 0,0-7-656 0,-3 0-128 0,1 1-16 0,-2 1-16 16,-1-7-512-16,-1 3-112 0,2 0 0 0,-3-2-16 31,1 3-176-31,-1-7 0 0,1-5 0 0,-3-5 0 16,0-5-416-16,-1-11-64 0,-1 0-16 0,-2-6-9488 0,0-2-1888 0</inkml:trace>
  <inkml:trace contextRef="#ctx0" brushRef="#br0" timeOffset="16748.23">17873 11197 2303 0,'14'-15'0'0,"-5"11"0"0,-1-4 144 0,-1 5-144 0,-3-1 0 0,-4 4 0 0,2 4 0 0,0-4 0 0,0 5 2704 0,1 1 464 16,-8 7 96-16,-1 4 0 0,-5 2-624 0,-6 0-128 16,-2 5-16-16,-4-1-16 0,-1 0-400 0,-3-1-80 15,1-3-16-15,3 0 0 0,1-2-352 0,3 2-80 16,2-6-16-16,2 2 0 0,5-2-1072 0,1-1-208 15,3 1-64-15,3 0 0 0,1 6-192 0,0-4 0 16,4 2 0-16,3 2 0 0,-3 0 0 0,4 5 176 16,5 1-48-16,-1-1-128 0,1-1 384 0,4 3-16 0,2 6-16 15,0 0 0-15,2-3-224 0,-2 3-128 0,2 0 160 0,1-4-160 16,-1-2 0-16,0-9 0 0,0-5 0 0,-2-3 0 16,0-5-192-16,2-2-64 0,1-4-32 0,1-2-10864 15,0-7-2176-15</inkml:trace>
  <inkml:trace contextRef="#ctx0" brushRef="#br0" timeOffset="16993.92">18494 11295 15663 0,'0'-2'1392'0,"0"-2"-1120"15,3 2-272-15,-1 2 0 0,-2-5 1984 0,2 3 352 16,2 0 64-16,2-4 16 0,3-1 448 0,2 1 80 16,1 2 32-16,3 4 0 0,-2 0-2336 0,0 0-480 15,0 2-160-15,2 0 0 0,0 4 0 0,2-6-304 16,2 0 48-16,0-4 0 16,-2 2-848-16,2-2-176 0,-2 4-16 0,0-5-12656 0</inkml:trace>
  <inkml:trace contextRef="#ctx0" brushRef="#br0" timeOffset="17160.86">18514 11619 12895 0,'-3'0'576'0,"3"-5"112"0,3 1-560 0,-1 2-128 0,2-2 0 0,0 2 0 16,3 0 1952-16,3-5 352 0,9 1 80 0,7-9 16 16,6 2 624-16,2 2 128 0,-2 1 32 0,-2 3 0 15,0 5-1648-15,-1 2-320 0,6 0-64 0,-3 2 0 16,-1-2-2032-16,4 3-400 0</inkml:trace>
  <inkml:trace contextRef="#ctx0" brushRef="#br0" timeOffset="17939.17">19336 10984 6447 0,'-2'-10'576'0,"0"-1"-576"0,-1 5 0 0,1 1 0 0,0 1 1696 0,2 0 224 0,-2-13 64 0,-2-4 0 16,-1-7 448-16,3-2 112 0,0 7 16 0,4 1 0 16,3 12-1280-16,1 5-240 0,3 10-48 0,-1 10-16 15,3 4-64-15,-3 8-16 0,3 10 0 0,0 5 0 16,-3 3-336-16,3 0-80 0,-1 8-16 0,3 0 0 15,0 9-112-15,-2 2-32 0,1 2 0 0,-1 0 0 16,0-2-176-16,-3-9-144 0,1-6 192 0,-1-11-192 0,1-6 0 0,-3-11 0 16,0-8 0-16,1-9 0 0,-1-6 0 0,1-6 0 15,1-5 0-15,-4-8 0 0,3-7 656 0,-3-4 32 16,-2-4 0-16,2 2 0 0,1-2-96 0,-1 0-16 16,5 4 0-16,-3 0 0 0,2 6-576 0,-1 3 0 15,3-1 0-15,3 3 0 0,0 6-176 0,2-2 0 16,2 2 0-16,4 4 0 0,3 1 176 0,3 3-160 15,1 1 160-15,0 6-160 0,2 0 160 0,-5 6-160 16,-1 5 160-16,-5 0-160 16,0 10-240-16,-4 0-48 0,-5 7-16 0,-3 4 0 0,-5 4 112 0,-4 7 32 0,-5 4 0 0,-3 1 0 15,-5 1 320-15,0-4 256 0,-2-7-32 0,-2-6-16 16,0-10 432-16,-1-5 64 0,-1-2 32 0,-2-7 0 16,-1-4 64-16,3 1 16 0,0-10 0 0,-3 3 0 15,5-2-480-15,0-4-80 0,2-1-32 0,0-2 0 16,2 1-368-16,4-5-80 0,3 0-16 0,1 2 0 15,5 2-1424-15,2 1-272 0,2-3-64 0,5 2-16 16,1 3-1504-16,3-1-320 0</inkml:trace>
  <inkml:trace contextRef="#ctx0" brushRef="#br0" timeOffset="18145.59">20305 11346 16575 0,'2'-4'736'0,"0"0"160"0,0 2-720 0,0-3-176 0,1 3 0 0,-1 0 0 0,0 0 2112 0,2-2 400 0,5-3 80 0,1-3 16 15,5-1-464-15,0-4-96 16,4-2 0-16,3 0-16 0,-1 0-1072 0,2 0-192 0,3-2-64 0,2 0 0 16,-1 0-576-16,3 6-128 0,-2-2 0 0,-1 4 0 31,-1 5-2048-31,-3 6-384 0</inkml:trace>
  <inkml:trace contextRef="#ctx0" brushRef="#br0" timeOffset="18605.67">21283 11244 6447 0,'6'-13'272'0,"-2"5"80"0,0 1-352 0,-1-3 0 16,-3 5 0-16,0 1 0 0,2-2 2496 0,0-3 448 15,0-6 64-15,0-6 32 16,0 0-672-16,-2-5-128 0,-2 7-16 0,0-2-16 0,-4 4-800 0,-1 0-144 16,-3 4-48-16,-3 4 0 0,-2 7-112 0,0 4-16 0,-2 5-16 15,-4 6 0-15,-1 2-720 0,-1 8-144 0,-1 7-16 0,-3 4-16 16,1 8-176-16,3-1 0 0,-1 6 0 0,7 2-176 16,5-5 176-16,5 1 0 0,3 2 0 0,2-9 0 15,4 1 0-15,4-8 0 16,1-3 0-16,5-4 0 0,3-5 0 0,5-9 0 0,1-3 0 0,2-11 128 15,1-3 48-15,-1-6 16 0,3-2 0 0,-3-8 0 32,1 0 720-32,-3-5 160 0,0 0 16 0,-2 1 16 15,-2-1-640-15,-4-4-128 0,-2 4-16 0,-3 1-16 16,-1 1-304-16,-3 3 0 0,0-1 0 0,-4 5 0 16,2 2 0-16,-4 4 0 0,2 3 0 0,-2 5 0 15,4-1 0-15,-2 4 0 0,2 0 0 0,3 4 0 16,1 0 0-16,5 4 0 0,-1 5 0 0,7 2 0 0,-2 2 0 0,4 6 128 15,3 0-128-15,3 7 160 0,5 6-32 0,0 0 0 16,2-2 0-16,-2-2 0 0,6-3-128 0,-2-3 0 16,0-5 0-16,0-4 128 0,0-7-128 0,2-8 128 15,-2-8-128-15,5-7 128 16,1-4-1120-16,3-5-224 0</inkml:trace>
  <inkml:trace contextRef="#ctx0" brushRef="#br0" timeOffset="30851.92">12509 16055 11055 0,'2'11'976'0,"1"-5"-784"0,-1 3-192 0,-2-3 0 0,2-1 1024 0,0 5 176 0,2 14 16 0,3 10 16 0,3 15-528 0,1 4-96 16,2-4-32-16,-1 0 0 0,1-7-256 0,-2-3-48 15,2-7-16-15,-5-5 0 0,3-8 240 0,-1-8 32 16,-1-7 16-16,0-8 0 0,-3-2 672 0,0-5 144 16,-1-6 32-16,-1-4 0 0,-2-3 144 0,0-1 48 0,0 3 0 0,-2-1 0 15,0-13-656-15,2-2-128 0,0-7-32 0,3-4 0 16,1 4-64-16,1 5 0 0,3 4-16 0,1 4 0 31,4 6-368-31,-2 9-64 0,1 0 0 0,-1 6-16 0,2 3-240 0,-2 6-128 0,4 4 128 0,-2 2-208 16,0 5 208-16,2 1 0 0,0 5 0 0,-2 4 0 15,-2 9 0-15,1 0 0 0,1 8 176 0,-2 2-48 16,0 3-128-16,-2-1-192 0,-3 5 64 0,3-3 0 16,-3 3-272-16,1-7-48 0,-1-6-16 0,1-4 0 31,-1-7-688-31,1-4-128 0,1-12-16 0,-1-5-12976 0</inkml:trace>
  <inkml:trace contextRef="#ctx0" brushRef="#br0" timeOffset="31199.01">13285 15266 16575 0,'-3'-15'736'0,"1"8"160"0,0 1-720 0,2 2-176 0,0 1 0 0,0 3 0 0,0 0 1968 0,0 0 352 0,0 3 80 0,4 3 16 16,1 9-496-16,-5-15-80 0,15 40-32 0,-3-6 0 31,3 7-592-31,0 8-128 0,2 10-32 0,2 7 0 16,-2 9-256-16,3 4-48 0,-1 2-16 0,-6 4 0 15,-1-4-288-15,-1 8-64 0,2 9-16 0,2 6 0 16,2 3-64-16,2-9-16 0,0-7 0 0,2-1 0 0,5 1-288 15,-3-14 128-15,3-13-128 0,-3-5 0 0,-1-3 0 0,-7-16 0 16,-3-10 0-16,-3-11 0 16,-3-6-368-16,-4-11-128 0,1-4-16 0,-3-9-17072 15</inkml:trace>
  <inkml:trace contextRef="#ctx0" brushRef="#br0" timeOffset="32739.17">14081 15691 13823 0,'0'-6'1216'0,"0"0"-960"0,-2-3-256 0,2 7 0 0,0-4 1920 0,-2 1 320 0,0-10 80 0,-2-4 16 0,1-2 272 0,-1 0 48 15,0-1 16-15,2 5 0 0,-2 7-1696 0,-1 1-336 16,3 7-64-16,-4 2 0 0,1 0 80 0,-1 4 32 16,2 9 0-16,-3 0 0 0,1 8-240 0,-2 5-64 15,3 6 0-15,1 0 0 0,2 12-144 0,0 5-48 16,4 0 0-16,2 2 0 0,3 2 0 0,-1-4 0 0,5 0 0 0,3 5 0 15,1-3 64-15,5 4 0 0,-1 3 0 0,2-3 0 16,2 2-256-16,-1-8-160 0,-3-10 32 0,0-5 0 16,0-13 128-16,-2-4 0 0,0-6 0 0,0-11 0 31,-2 0-704-31,-2-9-96 0,2 1-32 0,0-7-10384 0,-2 0-2096 0</inkml:trace>
  <inkml:trace contextRef="#ctx0" brushRef="#br0" timeOffset="33166.53">14318 15570 11967 0,'-9'2'528'0,"3"-2"112"16,1 4-512-16,3 1-128 0,0-3 0 0,2 2 0 0,0 7 1008 0,2-1 160 16,3 12 48-16,1 12 0 0,5 8 1104 0,1 1 240 15,3 4 32-15,4-5 16 0,-1 1-880 0,-1-3-192 16,2 1-16-16,-2-1-16 0,0 1-928 0,-2-1-192 15,0 3-48-15,-5-5 0 0,1-2-208 0,-3 2-128 16,-1 3 160-16,-1-3-160 0,-2-2 0 0,-1-8 0 0,-3-7 0 0,0-8 0 31,0-6 0-31,-3-7 0 0,3-7 0 0,-2-6 0 0,2-6 384 0,0-4 96 0,-2-9 16 0,2-2 0 16,2-2 176-16,0-5 32 0,5 1 16 0,-3-5 0 16,5 0-720-16,-1 3 0 15,3 3 0-15,-3 5 0 0,7 5-240 0,-2 5-32 0,4 7-16 0,0 2 0 16,2 5 32-16,3 3 0 0,-1 3 0 0,0 6 0 15,0 2 64-15,-1 7 32 16,1 4 0-16,-2 2 0 0,-2 8-160 0,0-3-48 0,-2 7 0 0,-2 3 0 16,-2 0 48-16,-3 2 0 0,-2 3 0 0,-1-5 0 15,-5-1 320-15,-2-1 0 0,-5 0-144 0,1 0 144 16,-5 2 0-16,-4-11 0 0,0 3 0 0,-2-7 0 0,0-3 224 0,-4-1 0 16,2-4 0-16,-3-5 0 0,1 2-224 0,4-6 0 15,0-6 128-15,4-3-128 31,1-1-800-31,5-3-208 0,3-8-32 0,4-3-12416 16</inkml:trace>
  <inkml:trace contextRef="#ctx0" brushRef="#br0" timeOffset="33450.58">15353 15834 3903 0,'-4'-11'0'0,"1"5"176"0,1 0-48 0,0 1-128 0,0 3 0 0,0-2 0 0,-2 0 0 16,-3-3 0-16,-1 1 2880 0,-5-3 480 0,0 5 96 0,-4 2 0 0,0 4 32 0,2 4 0 0,0 7 0 0,0 2 0 16,3 0-1440-16,1 4-304 0,2 7-48 0,3-5-16 15,4 7-848-15,0-5-192 0,4 3-16 0,4-3-16 16,1 3-384-16,3-3-80 0,1-2-16 0,2 1 0 0,2-1-128 15,2-2 128-15,-2 0-128 0,4 3 128 0,-2-5-128 16,0-7 0-16,-2 1 0 0,2-5 0 16,0-1-1088-16,0-3-80 0,2-2-32 0,0-7-14368 15</inkml:trace>
  <inkml:trace contextRef="#ctx0" brushRef="#br0" timeOffset="33704.06">15879 15800 22111 0,'0'-2'1968'0,"0"0"-1584"0,2 0-384 0,0 2 0 15,0 0 2608-15,0-5 432 0,3 1 96 0,3-5 0 16,3 1-800-16,2-1-160 0,-1 1-48 0,-1 4 0 15,2 2-1328-15,-3-5-272 0,1 5-48 0,0 0-16 16,-1 2-464-16,1 0 0 0,0 0 0 0,-1 2 0 16,5-2 0-16,-4 4-320 0,2 3 64 0,-1 3-18512 15</inkml:trace>
  <inkml:trace contextRef="#ctx0" brushRef="#br0" timeOffset="34451.45">16790 15755 7359 0,'-4'-10'656'0,"2"1"-528"0,0 3-128 0,0-1 0 0,0 3 1280 0,0-2 208 0,-1-1 48 0,1-3 16 15,-4-12 1216-15,-5-1 240 0,1-5 64 0,-5 5 0 16,2-1-1088-16,-4 3-224 0,2 6-32 0,-2 2-16 31,0 7-768-31,-2 2-160 0,2 2-16 0,0 4-16 16,0 6-112-16,0 5-32 0,0-2 0 0,2 4 0 16,2 4-384-16,4 0-80 0,3 2-16 0,4 3 0 0,2 1-128 15,4 3 0-15,5 6 0 0,1 0 0 0,1-2 0 16,4 0 0-16,0 2-128 0,4-4 128 0,0-3 0 0,0-5 0 15,3-3 0-15,-1-9 0 0,-2-5-128 0,0-10 128 16,-2-1 0-16,0-7 0 0,0-2 0 0,-2-2 0 16,-2-4 0-16,-5 0 0 0,1-5 384 0,-3 3 112 15,-1-9 16-15,-5 2 0 0,2-2-256 0,-2 2-32 0,0 3-16 16,0 3 0-16,0 3-208 0,-2-2 0 0,2 8 0 0,-2-2 0 16,2 6 0-16,0 2 0 0,0 7-192 0,0-2 192 15,0 4 0-15,0 4 0 0,2 1 0 0,0 1 0 16,0 5 320-16,2 1 0 0,3 5 16 0,1 3 0 15,3-1-192-15,-1 2-144 0,7-2 192 0,-2 0-192 16,5-2 0-16,-1-2 0 0,4-4 0 0,1 0 0 31,1-5-1872-31,1-2-336 0</inkml:trace>
  <inkml:trace contextRef="#ctx0" brushRef="#br0" timeOffset="34722.65">17642 15246 6447 0,'-10'-2'576'0,"3"-2"-576"0,1 2 0 0,0 2 0 0,1 0 1776 0,1 0 240 0,0 0 48 0,-5 2 16 0,-6 2 704 0,-4 3 144 0,-4 3 16 0,-1 5 16 16,1 2-1056-16,2 0-224 0,4 2-32 0,2 5-16 15,2-3-352-15,7 3-64 0,1 1 0 0,5-4-16 16,5 7-416-16,5-9-80 15,3 2 0-15,2-1-16 0,4-1-560 0,5-6-128 0,1 4 0 0,5-11 0 16,0-2 0-16,2-6 0 0,0-4 0 0,2-5 0 16,0-2-1168-1,0-6-112-15,0 0-32 0,0-7-13856 0</inkml:trace>
  <inkml:trace contextRef="#ctx0" brushRef="#br0" timeOffset="34977.39">17885 14476 13823 0,'2'-2'1216'0,"3"2"-960"15,1 0-256-15,0 2 0 0,1 0 1216 0,1 2 208 16,12 0 48-16,9 9 0 0,14 2 2240 0,6 13 448 16,2 10 80-16,0 11 32 0,0 4-2192 0,-6 13-432 15,-2 2-96-15,-5 7-16 0,-6-3-1024 0,-9 1-192 0,-1 1-64 16,-7-1 0-16,-5-5-64 0,-1 6 0 0,-3 5-16 0,-2 0 0 15,1-7-176-15,-3-8 0 0,0-15 144 0,-2-4-144 16,0-3 0-16,-2-8 0 0,-2-2 0 0,-1-6 0 16,-1-3-208-16,2-6-64 15</inkml:trace>
  <inkml:trace contextRef="#ctx0" brushRef="#br0" timeOffset="39829.29">20573 15025 10127 0,'-4'-4'896'0,"2"-3"-704"0,2 3-192 0,0 0 0 0,0 2 1952 0,2-3 352 0,2 1 80 0,3-4 16 16,1-5-192-16,7-6-32 0,4-3-16 0,0-3 0 15,3 1-208-15,-3 3-32 0,4-4-16 0,-1 1 0 16,-1-1-560-16,0 1-96 0,-2 1-32 0,-2-1 0 15,0 5-304-15,-4 0-64 0,0 2-16 0,-2 0 0 16,-1 4-512-16,-3 3-96 0,1-1-32 0,-6 2 0 16,5 7-64-16,-3 2-128 0,0-4 176 0,-2 8-176 0,3-2 0 15,-3 7 0-15,0 4 0 0,2 2 0 0,3 6 0 0,-1 7 0 16,2 1 0-16,3 8-144 16,2 5 144-16,0 1 0 0,-1 6 0 0,6 0 0 0,-4 2 0 0,1-2 176 15,2 0-48-15,0-5 0 0,0-1-128 0,3 2 0 16,-1 4 0-16,2-2 0 0,-2-9 0 0,-2 0 0 15,0-6 0-15,-2 0 0 0,0-2 0 0,-2-3 0 0,-2-1 0 16,-5-5 0-16,-2 1 0 0,-4-5 0 0,-2 0 0 0,-2-2 0 16,-3 2 0-16,-3-7 0 0,-3 3 0 0,-2-2 0 15,-2 4 0-15,0-5 0 0,-2-3 128 0,-2-1-128 16,-1 0 128-16,1 3-128 0,0-5 192 0,-1 3-64 16,5-3-128-16,-2 2 0 0,2-4 0 0,0 3 0 15,0-1 0-15,4-2 0 0,0 2 0 0,1-2 0 16,3 0 0-16,1-2-320 0,1 3 48 0,1-3 16 15,0 0-112-15,1-3-16 0,1 3 0 0,0-2 0 16,2-2-1680-16,-3 0-352 0,3 0-64 16,0-3-12912-16</inkml:trace>
  <inkml:trace contextRef="#ctx0" brushRef="#br0" timeOffset="39987.38">20684 15398 18431 0,'0'4'816'0,"2"-4"160"0,2-4-784 0,1 1-192 0,-1 1 0 0,0 0 0 0,0-2 2336 0,9-5 416 0,11-6 96 0,5-6 16 0,10-6-48 0,-1-1 0 0,3-4 0 0,-5 4 0 15,0-4-1664-15,-6 7-352 0,-2 1-64 0,-3 7-16 16,-1-2-720-16,-5 6 0 0,2 7 0 0,-6 6-18400 16</inkml:trace>
  <inkml:trace contextRef="#ctx0" brushRef="#br0" timeOffset="44165.1">21858 15080 13823 0,'-9'-10'1216'0,"5"1"-960"0,2 3-256 0,0-1 0 0,2 5-272 16,-3 0-112-16,3 0 0 0,0 2-16 0,-2-4 2256 0,0 4 464 0,4 8 96 0,-2 7 16 0,2 6-416 0,1 5-80 15,3 6-16-15,0 6 0 0,5 3-896 0,0 6-192 16,4-5-48-16,2 5 0 0,4 4-256 0,0-4-48 15,-2-7-16-15,3 5 0 0,1 4-128 0,3 4-16 16,-3 3-16-16,-2-3 0 16,-4-4-144-16,-2-5-32 0,-4-5 0 0,-2-1 0 0,-5 0-128 0,-4-1 0 15,-2-3 0-15,0-2 128 0,-3-3 368 0,-5 1 64 0,-1 0 16 0,-4-4 0 16,-2-5-80-16,0-4-16 0,-2-4 0 0,-2-1 0 16,1-1-352-16,-1-2-128 0,2-5 0 0,-2-4 144 15,1 0-144-15,-1-7-256 0,4-3 64 0,0-1 16 31,2-6-1888-31,2-2-384 0,1-4-80 0,5-5-16 0</inkml:trace>
  <inkml:trace contextRef="#ctx0" brushRef="#br0" timeOffset="44511.94">21711 14391 14735 0,'-5'4'1312'0,"3"-4"-1056"15,2 0-256-15,0 2 0 0,-2 0 576 0,2 0 48 16,-2 2 16-16,-2 3 0 0,2 3 1392 0,4 1 272 31,0 0 64-31,4-7 16 0,5 2-1584 0,4-10-320 16,0-2-64-16,2-3-16 0,2-1 256 0,0-5 48 0,-2 2 16 0,0 0 0 15,0-4-432-15,-2 6-96 0,-4-6 0 0,-3 5-16 32,-3 3-768-32,-5-1-160 0,-3 1-16 0,-1 1-16 0,-4 5 448 0,-5 1 80 0,-2-2 32 0,-2 8 0 15,-2-4 752-15,-3 11 160 0,-1 0 16 0,2-1 16 16,4-1 400-16,0 3 80 0,-2 5 16 0,-1-4 0 16,5 2-384-16,5-4-64 0,1 2 0 0,7-5-16 15,2-2-496-15,2-1-112 0,7 1-16 0,4-10-10960 16,4 2-2208-16</inkml:trace>
  <inkml:trace contextRef="#ctx0" brushRef="#br0" timeOffset="49810.68">23097 14891 21183 0,'-6'4'1888'0,"4"-2"-1504"0,2 2-384 0,0 3 0 0,0-3 512 0,0 3 16 0,2 7 16 0,0 3 0 15,4 15 1136-15,3 11 240 0,4 12 32 0,-1-4 16 16,1 3-864-16,0-5-160 0,-2-13-48 0,-1 0 0 15,5 2-400-15,0-4-96 0,-2 0-16 0,2-6 0 16,-2-11-384-16,-5-2 0 0,3-9 0 0,-5-6-15472 16</inkml:trace>
  <inkml:trace contextRef="#ctx0" brushRef="#br0" timeOffset="49937.36">22974 14791 5519 0,'-13'-4'240'0,"7"-3"64"0,-1 3-304 0,3 4 0 15,2-4 0-15,0 4 0 0,2 0 752 0,0 4 80 16,0-4 32-16,2 4 0 0,4 5-720 0,5 1-144 16,-1 5 0-16</inkml:trace>
  <inkml:trace contextRef="#ctx0" brushRef="#br0" timeOffset="50285.65">23346 15059 19343 0,'11'6'848'0,"-4"-1"192"0,-1 1-832 0,-2 0-208 16,0-1 0-16,-1-1 0 0,1 2 2320 0,2 7 432 0,3 8 64 0,3 7 32 16,1 2-1200-16,-2 0-240 0,-3 0-64 0,1-1 0 15,-1-1-704-15,1-2-160 0,-3 1-32 0,1-1 0 16,-3-7-448-16,2 0 0 0,-1-8 0 0,-1-9 0 16,0 2-128-16,0-10-128 0,1-1-32 0,-5-3 0 15,2-3 288-15,-2-4 256 0,2-7-64 0,-2-3 0 16,2-1-192-16,-2-8-208 0,2-2 32 0,-2-7 16 15,5 0-448-15,-1 0-96 0,2 1 0 0,3-1-16 16,-1 2-816-16,1 5-176 0,1 6-16 0,1 9-16 16,2-1 896-16,0 10 176 0,-1 3 32 0,1 4 16 0,2 7 1344 0,0 7 272 15,-2-1 48-15,0 5 16 0,1 4 48 0,-1 2 16 16,2 4 0-16,2-4 0 0,0 7-672 0,0-3-128 16,0-2-16-16,0 2-16 0,-2 3-288 0,0-3 0 15,0-2 0-15,-2 0 0 0,0 3-256 0,-1-5-64 0,-1-2-16 0,0-3-9200 16,1-1-1824-16</inkml:trace>
  <inkml:trace contextRef="#ctx0" brushRef="#br0" timeOffset="50481.14">23930 14346 10127 0,'11'13'448'0,"-5"-5"96"16,5 3-544-16,-3-1 0 0,-1 1 0 0,-3-2 0 15,4 5 2112-15,7 10 320 0,9 14 64 0,6 13 16 16,4 7 592-16,0-1 112 0,-4-6 32 0,-5 0 0 0,-1-2-1712 0,-5-4-320 31,-2-4-80-31,-4-5-16 0,-3-4-944 0,-1-5-176 16,-1-7 0-16,-3-1-15504 0</inkml:trace>
  <inkml:trace contextRef="#ctx0" brushRef="#br0" timeOffset="50619.06">23975 14759 23951 0,'-7'2'1056'0,"5"2"224"0,4-4-1024 0,1 0-256 16,-1 0 0-16,2 0 0 15,2 0 1504-15,5-6 240 0,8-1 48 0,7-5 16 16,10-1 640-16,-2-8 128 0,0-3 32 0,-2 3 0 0,-2 2-1760 0,-2-3-336 16,-1 3-80-16,3 0-18560 0</inkml:trace>
  <inkml:trace contextRef="#ctx0" brushRef="#br0" timeOffset="51236.43">25721 14367 14735 0,'2'2'1312'0,"3"3"-1056"0,-1-1-256 0,0 2 0 0,1-2 704 0,-1 5 64 0,4 6 32 0,7 10 0 0,7 12 1008 0,1 3 208 15,-2 3 32-15,1-5 16 0,-5 0-912 0,0-4-192 16,-2-6-48-16,-3-5 0 0,-1-3 224 0,-3-8 32 16,1-3 16-16,-3-7 0 0,1-2-592 0,-1-6-112 15,-2-1-32-15,-1-3 0 0,1-5 128 0,-2-2 32 16,2-5 0-16,-2-1 0 0,3 2-240 0,-3-7-48 16,2-4-16-16,-2 4 0 0,0-4-304 0,0 5 0 15,3-5-176-15,-1 4 176 0,0-4-304 0,3 2 48 0,1 5 16 0,1-3 0 16,3 3 48-16,1 5 0 0,-4 6 0 0,3 3 0 15,3 7 192-15,2 8 0 0,3 2 0 0,-3 9 0 16,-2 2 0-16,2 5 208 0,0 5-16 0,-5 5 0 16,3 0-192-16,-4 2 128 0,2 0-128 0,-5 2 0 15,3-6-192-15,0 2-128 0,1-6-16 0,1-5-16 16,2-8-1152-16,0-7-224 16</inkml:trace>
  <inkml:trace contextRef="#ctx0" brushRef="#br0" timeOffset="51521.76">26477 14063 10127 0,'-8'0'448'0,"4"0"96"0,-1 2-544 0,3 0 0 16,2 0 0-16,0 2 0 0,0-2 2352 0,5 7 352 16,1 4 80-16,5 8 16 0,10 7 528 0,2 2 128 15,5 8 0-15,4-2 16 0,-2 2-1808 0,4 1-384 16,0 8-64-16,2-1 0 0,0 3-544 0,-4 2-96 15,-2-2-32-15,-4 5 0 0,-1 1-96 0,-1 5-32 0,-3 1 0 0,0 3 0 16,-6 0-224-16,-2-2-64 0,0-3 0 0,-7-5 0 16,-2-3 0-16,-4-4 0 0,0-3 0 0,-4-10 0 15,0-6-128-15,-5-7 0 0,-1-4-160 0,-3-8 160 16,2-3-128-16,-6-8 128 0,-2-2 0 0,-4-11-144 31,-1-8-1088-31,-1-9-224 0,-5-11-32 0,-4-8-15216 16</inkml:trace>
  <inkml:trace contextRef="#ctx0" brushRef="#br0" timeOffset="51664.31">26171 13943 13823 0,'-9'0'1216'0,"7"0"-960"0,0-6-256 0,2 6 0 15,0 0-1152-15,2 0-288 0,2 0-48 0,3 0-16 0,6-4 1184 0,6 4 320 16,6 0 0-16,7 0 0 0,4-2-160 0,1-3 160 15</inkml:trace>
  <inkml:trace contextRef="#ctx0" brushRef="#br0" timeOffset="51886.61">27033 13943 19343 0,'0'0'1728'0,"3"-4"-1392"0,-1 2-336 0,0 2 0 15,0-4 1472-15,2 2 208 0,5-3 48 0,1-9 16 16,12-1 688-16,1-4 128 0,3-3 16 0,-1 1 16 16,-1 4-1680-16,1-2-336 0,-1 2-64 0,-1 4 0 0,-2-2-640 0,-1 7-128 15,-3 3-32-15,0 1-10432 16,-2 8-2080-16</inkml:trace>
  <inkml:trace contextRef="#ctx0" brushRef="#br0" timeOffset="52029.43">27197 14129 10127 0,'0'4'896'0,"3"-4"-704"16,1 0-192-16,-2-4 0 0,0 4 2576 0,2-2 496 0,5-1 80 0,4 1 32 16,6-2 416-16,4-7 96 0,1-1 16 0,3-3 0 15,-1 2-1952-15,-3-2-384 0,1 4-80 0,-1-1-16 16,-2 3-1024-16,1 3-256 0</inkml:trace>
  <inkml:trace contextRef="#ctx0" brushRef="#br0" timeOffset="53186.9">27768 13237 10127 0,'-2'-7'896'0,"0"-1"-704"0,0 6-192 0,2-3 0 0,0 3 992 0,-2-2 160 0,0-2 48 0,-1-5 0 15,1-4 576-15,2 4 112 0,5 9 32 0,1-2 0 16,2 8-320-16,3 3-64 0,6 8-16 0,0 8 0 16,2 5-48-16,3 6 0 0,1 6 0 0,-2-1 0 15,1 1-752-15,-3 3-144 0,-2-1-48 0,0 3 0 16,0 2-160-16,0 2-48 0,0 6 0 0,0-4 0 16,-2-4-144-16,-2-7-48 0,0-3 0 0,-1-12 0 0,-3-8-128 15,-1-8 0-15,-1-9 0 0,-3-7 0 0,0-3 512 0,1-3 80 16,-3-8 16-16,-2-3 0 0,2-1 96 0,-2-7 32 15,0 0 0-15,0-4 0 0,2-5-544 0,0 1-192 16,2-1 144-16,1 3-144 0,3 2 0 0,1 2 0 16,3 4 0-16,1 4 0 0,4 5 0 0,2 2 0 15,3 8 0-15,1 1 0 0,3-1 0 0,-1 5 0 16,1 3 0-16,-1 6 0 0,-1 3-272 0,-1 5 64 16,-4 1 16-16,-2 5 0 15,1 2-240-15,-6 9-32 0,-1 6-16 0,-3 2 0 0,1 5 288 0,-7-5 48 0,0 2 16 0,-4-1 0 16,0-1 128-16,-4 0 192 0,-1-2-32 0,1-6-16 15,-1-1-16-15,1-5 0 0,0-5 0 0,-3-2 0 16,1-7-128-16,1 1-192 0,-1-7 32 0,-1 0-16864 16</inkml:trace>
  <inkml:trace contextRef="#ctx0" brushRef="#br0" timeOffset="53441.11">29004 13094 15951 0,'-7'-17'336'0,"3"9"80"0,0 1 16 0,-1 1 32 0,3 6-464 0,-2-5 0 0,0 5 0 0,-3-2 0 0,-3 2 2064 0,-7 2 320 0,-2 5 64 0,-1 4 16 0,1 6-576 0,0 2-112 16,2 8-32-16,2-1 0 0,0 8-176 0,5-2-32 16,3 6-16-16,3-4 0 0,6 0-448 0,2-4-96 15,5-2-16-15,4-7 0 0,4 0-656 0,2-4-144 0,4-4-32 0,5-2 0 16,0-3-128-16,1-1 0 0,1-7 0 0,0 0 0 31,0-7-752-31,0-1-176 0,-1-3-32 0,-3-2-16064 0</inkml:trace>
  <inkml:trace contextRef="#ctx0" brushRef="#br0" timeOffset="53630.18">29500 12954 11967 0,'2'-7'1072'0,"0"3"-864"0,0-2-208 0,0 1 0 0,1 3 2512 0,-1 0 464 16,0-2 96-16,4-1 0 0,3-5-64 0,6-5-32 15,2-4 0-15,2-5 0 0,4 1-2128 0,1-5-416 16,-1 3-96-16,1-3-16 16,1 5-624-16,-1 1-128 0,-1 5-16 0,-2 2-14640 0</inkml:trace>
  <inkml:trace contextRef="#ctx0" brushRef="#br0" timeOffset="54041.56">30407 12458 10127 0,'-8'-18'448'0,"3"8"96"0,1-1-544 0,0 3 0 0,0 1 0 0,-1 3 0 15,1-2 1920-15,-4-5 288 0,-7-2 48 0,-4 3 16 16,-3 1 416-16,-1 9 64 0,-1 9 32 0,3 6 0 16,2 2-752-16,4 4-160 0,2 2-16 0,7 1-16 15,2 1-864-15,1 3-160 0,6 4-48 0,3-7 0 0,2 5-192 0,1-2-64 16,0-7 0-16,3-2 0 0,1 5-192 0,2-9-32 16,-2-3-16-16,0-3 0 0,4-7-128 0,-5-4-16 15,3-2-128-15,-2-7 192 16,2-6 0-16,-4-2-16 0,-1 0 0 0,-1-3 0 0,-1-7-32 0,1 1 0 15,-3 0 0-15,-2-2 0 0,1 5-144 0,-5-3 0 16,0 0 0-16,0 1 0 0,-2 6-128 0,-1-1 128 16,3 3-160-16,-2 2 160 0,0 4-192 0,4-2 192 15,0 7-208-15,1 4 80 0,1-1-16 0,0 5 0 0,3 0 0 16,-1 5 0-16,0 3-80 0,1 3-16 0,1 4 0 0,-1 4 0 31,3 4 240-31,-1-1-192 0,4 1 192 0,-3 2-192 16,5-5 32-16,-2-1 16 0,4-2 0 0,-2-7-11504 15,0 1-2288-15</inkml:trace>
  <inkml:trace contextRef="#ctx0" brushRef="#br0" timeOffset="54279.05">31029 11778 21183 0,'-6'7'944'0,"2"-3"192"16,-3 2-912-16,3 3-224 0,0-5 0 0,-1 3 0 0,1 1 2640 0,-4 11 496 16,-9 9 80-16,-3 17 32 0,-3 10-1008 0,2 5-208 15,6 3-48-15,2 1 0 0,4 2-944 0,9-6-192 16,5-7-32-16,3-6-16 0,9 0-128 0,2-13-32 16,7-2 0-16,-3-9 0 0,1-4-288 0,4-2-64 15,8-6-16-15,4-5 0 0,3-1-272 0,2-12 0 16,4-5-176-16,0-5-13456 15,2-5-2704-15</inkml:trace>
  <inkml:trace contextRef="#ctx0" brushRef="#br0" timeOffset="61156.82">27306 12294 17503 0,'-2'-5'1552'0,"2"3"-1232"0,0 0-320 0,0 2 0 0,0-2 400 0,0 2 32 0,2-6 0 0,0 1 0 15,5-1 1600-15,-3 2 320 0,4-5 64 0,1 7 16 16,-1 2-1216-16,-1 0-224 0,1 4-48 0,1 3-16 16,-3-1 96-16,1 3 0 0,-3-1 16 0,0 1 0 15,-2-5-336-15,2 0-64 0,-1 0 0 0,-1 1-16 16,0-5-208-16,-2-5-32 0,0 1-16 0,0 0 0 0,-2 0-240 0,-3-7-128 16,5 11 160-16,0 0-160 0,-19-34 0 0,11 23 0 15,-1 1 0-15,-1-3 0 0,-5 0 0 0,0-2 0 16,2 2 0-16,-2 3 0 0,0-1 0 0,-2 5 128 15,2-1-128-15,0 5 0 0,-2 4 0 0,0 5 0 16,0-3 0-16,2 9 0 0,0-3 0 0,3 5 0 16,3 4 128-16,1 7-128 0,1 2 0 0,3 4 128 15,2 6-128-15,2-6 0 0,2 4 0 0,2-2 0 0,3-4-176 16,1 2 176-16,5-9 240 0,4 3 160 16,2-11 48-16,2-3 0 0,7-5-320 0,-2-7-128 0,1-2 128 0,3-7-128 15,-2 1 0-15,0-1 0 16,-1-1 0-16,1-1-12064 0,0 2-2304 0</inkml:trace>
  <inkml:trace contextRef="#ctx0" brushRef="#br0" timeOffset="61473.83">27864 11440 9215 0,'-2'-11'400'0,"2"5"96"0,0 2-496 0,0 2 0 0,0-1 0 0,-2 3 0 0,2 3 1824 0,-2 3 272 0,0-2 48 0,-1 9 16 0,-1 8 400 0,0 0 64 16,0 7 32-16,-1 2 0 0,3 2-160 0,-2 6-48 0,2 5 0 15,2 2 0-15,2 3-1040 0,2 1-192 0,3 5-64 0,3-7 0 16,1-7-688-16,4 5-144 0,6 1-16 0,5-1-16 15,1-6-288-15,1-10 0 0,2-3 0 0,0-7 0 16,0-4 528-16,2-7 0 16,-3-3 0-16,-1-3 0 15,0-2-1680-15,-5-7-320 0,3 5-80 0,-1-8-15776 0</inkml:trace>
  <inkml:trace contextRef="#ctx0" brushRef="#br0" timeOffset="61966.06">28243 11233 11055 0,'0'5'480'0,"0"1"112"0,4-4-464 0,-1 2-128 15,-1 1 0-15,0-1 0 16,2 4 1632-16,0 7 304 0,7 11 64 0,4 10 16 0,2 11 672 0,2 2 128 0,2-4 16 0,-1-1 16 16,-1-1-1312-16,2-3-272 0,-2 1-48 0,0-3-16 15,3 0-352-15,-3 1-64 0,0-1-16 0,-2 0 0 16,0-6-464-16,-4-2-112 16,0-2 0-16,-5-5-16 0,1-8-176 0,-5-2 0 0,0-7 144 0,-2-4-144 31,1-4 544-31,-1-4 32 0,-2-5 16 0,0-2 0 15,-2-1-16-15,2-8-16 0,0-5 0 0,2-7 0 16,0-3-384-16,0 3-176 0,4 0 160 0,3 0-160 16,-1 7 0-16,5-1-192 0,4 4 16 0,0-1 0 15,2 6-96-15,3 4-32 0,-1 0 0 0,2 6 0 16,1 1 112-16,-1 6 0 0,1 0 16 0,-1 4 0 0,-2 4 176 0,-1 5-128 16,-6-3 128-16,1 11-128 0,-2 3 128 0,-2-1-128 15,-5 7 128-15,-2 2-128 0,-6 1 128 0,0 6 0 16,-4-3 0-16,-5 2 0 0,-4 2 272 0,-2-4-16 15,0-2 0-15,-2-2 0 0,0-9 64 0,-2 1 16 16,-3-5 0-16,1-5 0 0,-1-1-336 0,1-5 144 16,4 1-144-16,2-7 0 0,2-7 0 0,4 1-144 0,3-7-16 15,8-4-11744-15,4-4-2336 0</inkml:trace>
  <inkml:trace contextRef="#ctx0" brushRef="#br0" timeOffset="62379.37">29227 11314 20271 0,'-2'0'1792'0,"2"0"-1424"0,2-4-368 0,0 2 0 0,1 2 1696 0,-1-4 272 0,2-1 48 0,4-1 16 16,5-11 1360-16,2 0 288 0,2-4 48 0,2-1 16 16,0 1-2304-16,1-7-464 0,-1 3-80 0,-2 1-32 15,0 3-416-15,-2 0-64 16,-2 4-32-16,-1 2 0 0,-1 4-352 0,-2 3 0 0,-1 4 0 0,-2 4 0 16,3 0-960-16,-5 4-144 0</inkml:trace>
  <inkml:trace contextRef="#ctx0" brushRef="#br0" timeOffset="62871.86">29958 10914 5807 0,'0'-15'128'0,"0"7"16"0,0 1 16 0,0-1 16 0,-2 6-176 0,2-5 0 0,-2 3 0 0,-1-5 0 16,-1-3 3760-16,-2-3 720 0,-1 2 128 0,-1-2 48 15,1 4-2400-15,-1 3-464 0,-1 4-112 0,1 4-16 16,-1 2-752-16,-1 2-144 0,1 5-48 0,-1 1 0 16,-1 7-352-16,0 2-80 0,1-2-16 0,-1 5 0 15,0 1-272-15,3 7 0 16,-1 2 0-16,5 0 0 0,4-2 208 0,2 6-64 0,2-11-16 0,3 3 0 0,1 0-128 15,3-7 160-15,2 0-160 0,4-4 160 0,0-8 224 0,2-1 64 16,0-8 0-16,2-6 0 0,-3 2 304 0,-1-11 64 16,0 2 16-16,2-8 0 0,-2-1-176 0,-2-1-16 15,0 2-16-15,-3-7 0 0,-5 7-432 0,-1 0-64 32,-4-3-128-32,-2 3 176 0,-2 0-176 0,0-1 0 15,-4 3-192-15,-1 2 192 0,3 4-240 0,-5-4 80 16,3 7 16-16,0-1 0 0,-1 0 144 0,3 5-128 15,0 2 128-15,0-1-128 0,4 5-32 0,2 0 0 0,2 5 0 0,2-3 0 16,1 6 160-16,3-3-128 0,1 5 128 0,4 3-128 16,2 2 128-16,0 2 0 0,0 0 0 0,0 0-128 15,0 0 128-15,0-2 0 0,2 0-144 0,3-2 144 16,-5-3-208-16,0-3 16 0,0-3 16 0,-2-4 0 16,-3-4-1200-16,-3 1-240 0</inkml:trace>
  <inkml:trace contextRef="#ctx0" brushRef="#br0" timeOffset="63314.33">30058 10195 7359 0,'0'-7'656'0,"0"1"-528"0,2 1-128 0,0 3 0 0,2 0 1728 0,1 0 304 0,1 2 64 0,5-4 16 16,8 2 1424-16,11-3 304 0,8 1 48 0,3 2 16 15,1 4-1328-15,1 2-256 0,1 1-48 0,3 5-16 16,-2 5-864-16,-4 7-176 0,3 9-48 0,-5 8 0 0,-3 8-608 0,-4 8-128 16,-5 5-32-16,-1 1 0 0,-5 7-272 0,-4-2-128 15,-6-4 128-15,-5 2-128 0,-1 0 0 0,-3-4 0 16,0-5 0-16,0-4 0 15,-2-2 128-15,4-2-128 0,-2-7 128 0,-2-4-128 0,3-8 0 0,-3-11 0 16,2-2 0-16,0-11-12736 16,0-4-2624-16</inkml:trace>
  <inkml:trace contextRef="#ctx0" brushRef="#br0" timeOffset="80107.49">27342 12968 3679 0,'-2'3'320'0,"-2"-3"-320"0,2 0 0 0,0 0 0 0,-1 2 832 0,1-2 112 0,-2 2 16 0,-4-2 0 16,-1 2 960-16,-2-2 208 0,1-2 48 0,3-2 0 0,3 1 240 0,4-5 48 15,2-1 16-15,5-3 0 16,1-3-96-16,7 0-16 0,6-6 0 0,5-5 0 0,4 3-752 0,2-5-144 15,4-4-48-15,0 4 0 16,0 5-640-16,-2 2-128 0,-2 6-16 0,-4-2-16 16,0 6-384-16,-9 0-80 0,0 3-16 0,-2 6 0 15,-4-5-144-15,0 7 0 0,-3 0 0 0,-1 0 0 0,-1 2-144 0,-3 3-16 16,-3-1 0-16,-2 2 0 16,-5 1-336-16,-3 3-64 0,-3 5-16 0,-4 2 0 0,-4-2 144 0,-2 4 32 15,-3-2 0-15,-1 3 0 0,-3 1 400 0,1 2 0 16,-3 1 0-16,0-1 0 0,6 1 0 0,1-7 144 0,6-3-144 0,2-1 160 15,7-4-160-15,1-3 0 0,3-2 0 0,6-1 0 0,2-3 144 0,5-3-144 16,-1 1 160-16,5-4-160 16,4 0 320-16,2-5-16 0,3-2-16 0,1 0 0 15,3 1 32-15,1-5 16 0,3-3 0 0,0 1 0 0,4-2-336 0,-2 0 0 32,-2-1 0-32,-5 5 128 0,-3 7-336 0,-5-3-64 15,-5 9-16-15,-5-1 0 16,-3 3-288-16,-4 4-64 0,-2 3-16 0,-7 1 0 0,-1 7 656 0,-7 0 144 0,2 4 32 15,-4-5 0-15,-5 8 160 0,1 1 48 0,-3-2 0 0,-1 2 0 16,-3 1-112-16,0-1-16 0,4-4 0 0,5-2 0 16,4-2 128-16,4-3 32 0,5-3 0 0,4-3 0 15,-1-2-288-15,5 0-128 0,0 0 128 0,0-2-12080 16,0 4-2416-16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2:53:25.09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11681 12430 1839 0,'-5'2'160'0,"1"0"-160"0,2 0 0 0,0 2 0 0,0-1 1328 0,-2 1 224 0,-1 2 48 0,-5 9 16 15,-1 0 496-15,-2 4 80 0,3 0 32 0,-1-2 0 16,5 0-368-16,1-6-80 0,1 0-16 0,4-11 0 16,2-5-224-16,2-5-32 0,5-7-16 0,6-11 0 0,2 0-432 0,4-8-96 15,3 2 0-15,1-2-16 0,3 2-544 0,0 0-96 16,-1 4-32-16,-1 7 0 0,4 1 48 0,-5 7 0 15,-1 7 0-15,-5 4 0 16,0 4-320-16,-2 4 128 0,-2 2-128 0,0 5 0 0,-2 4 128 0,-3 4-128 16,-3 2 0-16,-1 5 0 0,0 2 272 0,-3-1-48 15,-1 7-16-15,-4 2 0 0,2-4 0 0,-3 2 0 32,3-2 0-32,3-4 0 0,1-11 0 0,4-4 0 0,3-5 0 0,4-8 0 15,4-6-208-15,2-5-192 0,5-6 48 0,-1-2 0 16,3-2 144-16,0 0 0 0,2 1 0 0,-1-5-128 15,1 8 128-15,0-4 0 0,0 6 0 0,-2 0-128 16,1 2 128-16,-1 5 0 0,2 3 0 0,-2 1-128 31,-3 8-240-31,-3-2-32 0,1 7-16 0,-4 2 0 0,-2-1-160 0,2 3-48 0,0 2 0 0,-1 2 0 16,-1 4 448-16,-5 0 176 0,1 1-128 0,0 5 128 16,0 1 0-16,-1 6 0 0,1 2 0 0,2 3-128 15,2-12 128-15,0-1 0 0,0-7 0 0,5-4 128 16,5-11-128-16,1-6 0 0,4-6 0 0,0-7 0 0,6-13 0 0,-2 0 0 15,-4 7 0-15,2-11 0 0,3 4 0 0,1-8 0 16,-4 6 0-16,2-2 0 0,-2 5 0 0,0 1 0 16,-2 9 0-16,-6 2 0 0,-1 7 0 0,-1 4 0 15,1-1 0-15,-1 5 0 0,-1 0 0 0,3-2 0 16,-1 2 0-16,-1 2 0 0,1 3 0 0,-3 1 0 16,-1 9 0-16,-2-5 0 0,-2 8 0 0,-2-1 0 15,0 4 0-15,-2-4 0 0,2 2 0 0,-2 4 0 16,-1 5 0-16,3-2 0 0,-2 1 0 0,-2-7 0 0,4-1 0 0,2-2 0 15,2-7 160-15,4-3-32 0,3-3-128 0,-5-4 192 16,2 0-32-16,5-6-16 0,4-5 0 0,2-4 0 16,5-6-144-16,-1-3 0 0,-2 5-160 0,0-2 160 15,3 2 0-15,-5 2 0 0,-4 4 0 0,-3 4 0 16,1-1 0-16,-3 1 0 0,1 3 0 0,-5-1 0 16,1 3 192-16,-1 0 128 0,-2 2 16 0,2-5 16 15,5-3 192-15,2-1 32 0,1 1 16 0,-1 3 0 16,0 3-352-16,-5 6-80 0,1 2-16 0,-5 7 0 15,-2 4-144-15,-2-2 0 0,0 6 0 0,0-2 0 0,-5 0 0 0,1-2 0 16,0 2 0-16,1-7 0 16,1 1 0-16,2-2 0 0,0-5 128 0,4-6-128 0,-2-3 192 0,2-1-64 15,5-5 0-15,1 1 0 0,3-5-128 0,0 2 0 16,-1 2 0-16,1-3 0 0,-4 3 0 0,1 0 0 16,5-2 0-16,2 3 0 0,0-1 0 0,-2 1 0 15,-3-1 0-15,1-2 0 0,0 5 0 0,-5 1 0 16,5-3 0-16,-3-1 0 0,1 5 0 0,-3 1 0 0,3 10 0 0,-5-1 128 15,1 11 16-15,-1 4 0 0,0-2 0 0,-4 0 0 16,0 0 96-16,-2 0 16 16,0 2 0-16,2-4 0 0,4 2-16 0,1 0 0 0,-1-6 0 0,-2-5 0 15,5-2 80-15,-1-8 32 0,0 0 0 0,3-7 0 16,0-2-224-16,-1-1-128 0,3-8 128 0,-1-1-128 31,3-1-320-31,0 1-144 0,0 4-32 0,-2 0 0 0,1 10-1200 0,-3 7-240 0,-3 4-48 0,-3 5-16 16,-3 3 576-16,0 7 112 0,0 7 32 0,0 1-11168 15</inkml:trace>
  <inkml:trace contextRef="#ctx0" brushRef="#br0" timeOffset="1317.11">16612 13916 7071 0,'2'-7'144'0,"0"3"48"0,0 0 0 0,-2 2 16 0,0 2-208 0,-2 0 0 0,2-4 0 0,0-1 0 0,0-1 1216 0,-4 4 208 0,1 2 48 0,1 2 16 15,2 9 272-15,-2-1 48 0,2 3 16 0,-2 2 32 16,2 6-752-16,2-4-144 0,-2 4-16 0,4 1 16 16,1-1 48-16,1-4 16 0,3-4 0 0,-1 2 16 15,1-2-32-15,-1-1-16 0,3-1 0 0,-3-3 32 16,1 3-592-16,2-5-112 0,-1 3-32 0,5-9 32 16,0-4-320-16,4-7 0 0,2-2 0 0,1-6 0 15,1 0 0-15,1 0 0 0,-1 2 0 0,3 0 0 0,-1 0 0 16,1-5-192-16,4-3 48 0,-3 4 144 0,3 1-192 0,-2-1 192 15,4 4-192-15,-5-2 192 0,1 6-288 0,-7 7 32 16,-1 2 16-16,-3 4 32 16,-3 2 32-16,1 6 16 0,-4 3 0 0,-2 2 32 0,1 8 128 0,-3 0 0 15,1 3 0-15,-1 1 0 0,1 3-144 0,-2 0 144 16,3-1 0-16,-3 3 0 0,3-9 0 0,-1 3 0 16,1-3 0-16,2-6 0 0,-3-7 0 0,7-3 0 15,2-12 0-15,2-3 0 0,2-7 0 0,3-3 0 0,1-3 0 0,1-5 0 16,0-4 0-16,-1 0 0 0,5-2-160 0,-4 2 160 15,-1 5-192-15,-1-1 64 0,-1 7 0 0,0 0 0 16,1 4 128-16,-3 6-128 0,-2 0 128 0,-4 3-128 16,0 6 128-16,-2 2 0 0,0-5 0 0,-3 10 0 15,1-5 0-15,2 0 0 0,0 0 0 0,1 2 0 16,3 6 0-16,0-3 0 0,1 5 0 0,-4 7 0 16,3 0 0-16,-4 5 0 0,0-1 0 0,-2 6 0 15,-1 3 0-15,-1 0 0 16,-1-2 0-16,-1-7 0 0,-1-4 0 0,1-2 0 0,1-7 144 0,1 1-144 15,1-7 272-15,1 2-48 0,6-4-16 0,0 0 0 16,0-4-80-16,4-4-128 0,1-3 176 0,1-4-176 16,3-2 0-16,-3-2 0 0,3 0 0 0,-1 0 0 0,1 2-240 0,-3 4-96 15,1 2-32-15,-5 0 0 16,-2 3-400-16,-4 6-96 0,-3-2-16 0,-1 8 0 16,-5-4 624-16,-2 6 256 0,0 1-192 0,0 1 192 0,-2 3 0 0,3 2 0 15,-1 1 224-15,2 3-64 0,0 5 176 0,5-1 48 16,-1 2 0-16,1-1 0 0,1-1 80 0,-1-4 32 15,4 4 0-15,-1 1 0 0,3-1-176 0,0-4-48 0,-2-2 0 0,2-4 0 16,-4 1 0-16,1-5 0 16,-1-3 0-16,0-2 0 0,4-4-416 0,-1-4-96 0,1 1-16 0,2-10-12672 31</inkml:trace>
  <inkml:trace contextRef="#ctx0" brushRef="#br0" timeOffset="9026.18">14028 8845 2751 0,'11'-4'256'0,"-3"1"-256"0,-1-1 0 0,-5 2 0 0,2 0 1136 0,2-2 176 0,7-5 32 0,6-2 16 15,9-3 560-15,0-1 128 0,-5 0 0 0,-4 4 16 16,-2 0-368-16,-6 1-80 0,0 3-16 0,-3-7 0 16,-2 3 304-16,1-2 48 0,-1 2 16 0,-1-3 0 0,-3 1-944 0,-2 2-176 15,2 3-32-15,-4-1-16 0,-5 5-288 0,-3-3-64 16,-1 5-16-16,-4 0 0 0,-4 2 384 15,-7 0 80-15,1-4 0 0,-7 2 16 0,-2-2 16 0,-11-1 0 16,-8-3 0-16,-9-1 0 0,-4 3-304 0,-6 0-64 16,-7 1-16-16,-2-1 0 0,19 8-288 0,-6 2-64 15,-11 1-16-15,-8 7 0 0,-7 5-176 0,0 2 0 16,1 3 144-16,-3 3-144 0,2 7 160 0,2 4-32 16,5 3-128-16,4-5 192 0,11-4-64 0,10-5 0 0,13-6-128 15,6-12 192-15,9-3-192 0,9-4 0 0,5-6 0 0,12-7 0 16,8-4 0-16,4 0 0 0,9 0 0 0,4-5 0 31,11-1-832-31,2 2-96 0</inkml:trace>
  <inkml:trace contextRef="#ctx0" brushRef="#br0" timeOffset="12559.2">20171 12470 12895 0,'4'2'1152'0,"0"1"-928"0,3 1-224 0,-1-4 0 0,3-4 1664 0,3 4 304 0,14-3 48 0,16-1 16 15,25-4 416-15,11-5 96 0,5 0 16 0,3-2 0 16,1-2-816-16,2 0-144 0,3 2-48 0,8-2 0 16,9 7-304-16,-1-5-64 0,3 2-16 0,6 0 0 15,7 0-496-15,1-2-96 0,3 3-32 0,-4-5 0 16,-9 6-176-16,2 0-48 0,0 1 0 0,-8 3 0 0,-7 7-192 16,-6 7-128-16,-5-1 160 0,-5 5-160 0,-6 4 0 0,-5-3 128 15,-9 5-128-15,-2 3 0 0,-7 3 0 0,-5 3 0 16,-6-3 0-16,-7 3 0 0,-5-5 0 0,-9-2 0 15,-8-2-160-15,-4-2 160 0,-4 0-304 0,-7-5 32 16,-2-3 0-16,-6-5 0 0,-3 0 96 0,-2-4 32 16,-1 0 0-16,-3-5-12048 15,-2-1-2400-15</inkml:trace>
  <inkml:trace contextRef="#ctx0" brushRef="#br0" timeOffset="22653.5">12661 15387 12895 0,'-18'15'1152'0,"8"-9"-928"0,1 3-224 0,3-3 0 0,2-2 752 0,2 3 96 0,-3-5 32 0,1 6 0 0,-2 3 1248 0,-3 2 256 0,5 2 48 0,2-7 16 16,4 1-608-16,4-5-128 0,3 2-32 0,1-4 0 16,5-2-352-16,4-2-80 0,1-4-16 0,-1 2 0 31,4-7-160-31,-1 0-48 0,1 1 0 0,3-3 0 15,-1 0-624-15,3-4-128 0,2 0-16 0,-1-4-16 16,1 2-32-16,-2-3 0 0,2 3 0 0,2-2 0 16,0 2-208-16,-3-2 176 0,1 4-176 0,-2 6 160 0,0 4-160 0,-3 5 0 15,-3 7 0-15,-1 5 0 0,0 5 0 0,-4 4 0 16,0 7 0-16,-2 2 0 0,0 3 0 0,-4 4 128 16,-1 7-128-16,1-6 128 0,-2 9-128 0,-1-2 192 15,1 1-192-15,-3-5 192 0,5-7-192 0,-1-5 0 16,7-5 0-16,2-5 0 0,5-11 144 0,1-2-144 15,5-4 160-15,0-8-160 0,0-3 0 0,2-6-256 16,6-6 16-16,3-5 16 0,1-8 32 0,3 2 16 16,0-9 0-16,-3 9 0 0,-3 2 176 0,-7 4-208 0,2 3 80 0,-7 6 128 15,1 4 0-15,-2 0 0 0,-1 4 0 0,-1 9 0 16,-3 2 0-16,-2 0 0 0,0 11 0 0,0-1 0 16,1 10 0-16,-3 1 288 0,-2 4-48 0,-1 5-16 15,-1 4-32-15,2 5 0 0,0 5 0 0,0-5 0 16,4 1-192-16,2-2 0 0,3-1 0 0,1-5 0 15,5-7 0-15,2-8 176 0,4-6-32 0,7-5 0 16,2-12-144-16,4-9 192 0,8-9-192 0,1-10 192 16,3-6-192-16,-1 2 0 0,0-1 144 0,6-8-144 15,8 1 0-15,1 3 0 0,-3 7 0 0,3 4 0 0,4 2 0 16,-1 9 0-16,1 6 0 0,-4 8 0 0,-7 7 0 0,-8 11 0 16,-1 4 0-16,-5 4 0 0,-6 7 0 0,1-1 0 15,3 9 128-15,-6 0-128 0,3 9 160 0,-4-5-32 16,2 5-128-16,-2-1 192 0,2 5-192 0,-3-4 0 15,5-7 0-15,-4-6 0 0,2-9 128 0,2-10 0 16,6-7-128-16,3-15 192 0,1 1 0 0,5-14-16 16,7 1 0-16,1-7 0 0,0-6-176 0,3-2 128 15,4-5-128-15,0-2 128 0,-7 3-128 0,0 1 0 16,3-1 0-16,-9 3 0 0,-4 7 0 0,2 3 0 0,4 5 0 0,-4 7 0 16,-7 15 0-16,-6 4 0 0,-4 13 0 0,-6 6 0 15,-7 7 0-15,-7 8 0 0,-1 3 0 0,-5 1 0 16,-1 5 0-16,-3-7 0 0,2-2 0 0,-2-8 0 31,2-2-448-31,2-7-112 0,1-4-16 0,1-7-18528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0-17T23:01:51.04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17T23:01:51.691"/>
    </inkml:context>
  </inkml:definitions>
  <inkml:trace contextRef="#ctx0" brushRef="#br0">30162 11921 0,'-2'439'0,"-79"-82"15,-100-131-15,-70-113 16,-49-83-16,-24-26 16,-19-32-1,-15-10-15,-2-1 16,9 1-1,16 2-15,31 6 16,-31 0 0,335 30-16,-984-55 31</inkml:trace>
  <inkml:trace contextRef="#ctx1" brushRef="#br0">11823 3146 14735 0,'-4'-7'1312'0,"2"3"-1056"0,0 0-256 0,2 4 0 0,0 0 1232 0,0-2 192 0,0-3 48 0,-2 1 0 0,4-2 400 0,2 4 96 15,5 2 16-15,4 8 0 0,4 5-512 0,0 6-112 16,4 7-16-16,-2 6 0 0,2 2-32 0,3 8-16 0,-1 9 0 0,3 5 0 16,-5-7-400-16,2 8-64 0,3 3-32 0,-3 8 0 15,-1 0-544-15,-1-6-128 0,0 2 0 0,-4-15-128 16,3-5 192-16,-3-8-64 0,2-8 0 0,-2-11-128 16,0-4 224-16,0-5-64 0,0-8-16 0,-2-4 0 31,0-4-16-31,0-7-128 0,0-6 192 0,0-7-64 15,-1-6 32-15,3-7 0 0,-2-3 0 0,0-16 0 16,0-6-160-16,0-11 128 0,0 9-128 0,2-11 128 16,2-14-128-16,-2-1 0 0,0 5 144 0,-2 1-144 15,0 12 0-15,-2 6 0 0,0 6 0 0,-5 13 128 0,1 2-128 0,-3 6 0 16,3 9-176-16,-7 4 176 16,2 7-640-16,-2 6-16 0,-2 2-16 0,0 8 0 15,-2 7-1488-15,0 3-288 0,-2 7-64 0,-5 7-12576 16</inkml:trace>
  <inkml:trace contextRef="#ctx1" brushRef="#br0" timeOffset="237.92">11994 3325 15663 0,'6'-5'1392'0,"1"5"-1120"0,3 0-272 0,3-2 0 0,-2 0 2432 0,-1 0 448 0,7-2 64 0,9-1 32 15,21-3 288-15,17-5 64 0,8-4 16 0,5 4 0 16,2-6-2128-16,-3 4-448 0,-5 2-64 0,-1 3-32 16,-6 1-512-16,-5 3-160 0,-5 2 0 0,-1-1-12032 15,-2 3-2496-15</inkml:trace>
  <inkml:trace contextRef="#ctx1" brushRef="#br0" timeOffset="7800.41">8460 11968 5519 0,'0'-7'496'0,"2"1"-496"0,-2 2 0 0,0 0 0 0,0 1 544 0,3-1 16 0,-3-4 0 0,2-9 0 15,2-5 1488-15,2 1 288 0,1-2 64 0,1 1 16 16,5 3-96-16,-2 4-16 0,1 0 0 0,-1 9 0 15,2-5-1024-15,0 9-192 0,-3 2-64 0,3 2 0 16,-4 3-720-16,1-3-160 0,1 2-16 0,0 0-128 16,-1 3 256-16,3-3-48 0,2 2-16 0,2-1 0 15,0-5-192-15,0 0 0 0,2-5 128 0,5 1-128 16,1 2 0-16,5 0 0 0,0 0 0 0,2 2 0 16,0 2 0-16,-5 0 0 0,1 0 0 0,0 2-160 15,-1 1 160-15,5-3 0 0,-4 2-144 0,2-4 144 16,-2 2 0-16,1-2 0 0,1 0 0 0,0 0 0 15,0 2 336-15,0 0 48 0,2 3 0 0,-3-5 0 0,1 6-144 0,-2-6-32 16,-2 4 0-16,-1-2 0 0,3 3-208 0,2-5 0 16,-1-5 0-16,-1 5 0 0,2-2 0 15,-2 0 0-15,4 0 0 0,2 2 0 0,0 0 0 0,-2-4 0 16,2 4 0-16,0-2 0 0,0 2 0 0,-2 2-128 16,2 2 128-16,-2-4 0 0,-4 4 0 0,-1 3 0 15,1-3 0-15,0 2 144 0,-1 1 96 0,1-1 16 16,0 3 0-16,-1-7 0 0,3 4-256 0,2-2 176 15,-2 1-176-15,2-1 160 0,-2-2-160 0,2 2 0 0,-5-4 0 0,5 2 0 16,5 1 0-16,-3-3 0 0,0 0 144 0,0-3-144 16,4 3 144-16,0 0-144 0,3-2 192 0,-1 2-192 15,3 2 160-15,2 1-160 0,6-1 128 0,-4 2-128 16,0-2 0-16,-3 2 0 0,3 1 0 0,0-3 0 16,-2 2 0-16,-3-2 0 0,-3 0 128 0,-3 0-128 15,0 5 0-15,0-3 0 0,-4 0 0 0,2 0 0 16,7 3 0-16,1-5 128 15,7 0-128-15,-2-2 0 0,4 2 0 0,-2-4 0 0,0 2 0 0,2 0 0 16,-6-2 0-16,4 0 0 0,2 2 0 0,0-7 128 0,-4 5-128 0,0 0 0 16,0-4 144-16,0 2-144 0,-2-3 192 0,-1 3-16 15,1-7-16-15,2 5 0 0,-2-5 0 0,-1 3 0 16,3-1 0-16,0 5 0 0,-2 0-160 0,0 2 192 16,4 2-192-16,-5 0 192 0,-3 2-192 0,1 2 0 15,5-2 0-15,-2 2 0 0,0 1 0 0,-3-1 0 16,1 2 0-16,-1-1 0 0,3 1 0 0,-4-2 0 15,-3 3 0-15,0-5 0 16,-1 2 0-16,1 0 0 0,4 3 0 0,3-5 0 0,-2 6 192 0,2-6-64 0,1 7 0 0,1-5 0 16,0 2 32-16,0 1 0 0,-2-5 0 0,-1 0 0 15,1 0-160-15,-2-2 160 0,-1 0-160 0,-1-2 160 16,-3 0-32-16,0 2 0 0,3-2 0 0,-3 2 0 16,-6 0-128-16,2 0 0 0,3 0 0 0,-3 0 0 15,0 2 0-15,-2 2 0 0,2 1 0 0,-2-3 0 16,0 0 0-16,0 0 0 0,2 2 128 0,-2-4-128 15,2 0 0-15,-5 2 0 0,6-2 0 0,-3 0 128 16,-1-2-128-16,1 2 0 16,-2-6 0-16,0 2 128 0,-4-1-128 0,-5 1 192 15,2 4-192-15,-1-2 192 0,-1 4-192 0,2-2 0 16,1 2 0-16,-1 0 0 0,-4-2 0 0,5 5 0 0,-1-5 0 0,1 0 0 0,3-5 0 0,3 5 0 31,0 0 0-31,-2 0 0 0,-1 5 0 0,1-5 0 0,4 4-144 0,-2 2 144 0,2 1 0 16,-2 1 0-16,-1-2 0 0,1 1 0 0,-2-3 0 0,2 2-128 15,2-6 128-15,0 3 0 16,4-1 0-16,0 0 0 0,-2 2 0 16,0-2 0-16,0 0 0 0,0 1 0 0,3 1 0 0,-3-4 0 0,0 0 0 0,0 2 0 0,2 0 0 0,-2 4 0 15,2-3 0-15,-2 3 0 0,1 2 0 0,1-3 0 32,0 1 0-32,0 5 0 0,-2-5 0 0,-2 5 0 15,0-5 0-15,2 3 0 0,2-1 0 0,1 1 0 16,-5-3 128-16,2 0-128 0,0 1 0 0,-2-3 144 15,2 0 16-15,-2-4 0 0,2 0 0 0,0 0 0 16,4-4 48-16,1-2 16 0,-3-1 0 0,-4-1 0 16,0 1-80-16,0 1-16 0,4 2 0 0,-2 0 0 15,4 1-128-15,-2-1 0 0,3 2 0 0,-3 0 0 16,2 2 0-16,1-2 0 0,1 2 0 0,1 0 0 0,-3-4 0 0,-2 1 0 16,2 3 0-16,-3 0 0 0,3 0 0 0,-2-4 0 15,0 2 144-15,-2-2-144 0,0 4 240 0,3-7-32 16,1 3 0-16,2 0 0 0,1 0-208 0,2 1 0 15,-1-3 128-15,-1 2-128 0,-1 4 128 0,-2-4-128 16,1 1 176-16,-3 3-176 0,0 0 0 0,-2-4 0 16,-2 4 0-16,-4-2 0 0,-7 2 0 0,3 0 0 15,-1-2 0-15,0 2 0 0,-1 0 0 0,-1 2 0 0,-4 0 0 16,-2 2 0-16,-2-4 0 0,-5 0 0 0,-1 0 0 0,-1 3 0 16,-2 1 0-16,-1-4 0 0,-1 2 0 0,0-2 0 15,0 2 0-15,-2-2 0 0,2 2 0 0,-4-2 0 16,2 0 0-16,-2 0-272 0,-2 0 16 0,-1 4 16 31,1-1-976-31,0 1-208 0,-3 4-48 0,1 1-14864 0</inkml:trace>
  <inkml:trace contextRef="#ctx1" brushRef="#br0" timeOffset="18393.38">14969 11632 7359 0,'0'-5'656'0,"0"-1"-528"0,3 4-128 0,-3-3 0 0,0 5 896 0,-3-4 160 0,3-4 32 0,-2-7 0 0,0-2 1088 0,-2-9 240 15,0 7 32-15,-1 0 16 0,-1 2-1120 0,0 2-240 16,-1 4-32-16,-3 1-16 0,-1 3 192 0,-4 3 32 16,-2 2 16-16,-2 2 0 0,0 0-480 0,-5 4-112 15,3 3 0-15,-3-1-16 0,-1 2 96 0,-3 3 32 16,0 2 0-16,-1-7 0 0,1 5-192 0,2-3-48 16,3 1 0-16,2-3 0 0,4-1-128 0,2-1-16 15,6-2-16-15,3 0 0 0,2 0-272 0,1-2-144 16,6 4 160-16,1-4-160 0,2 3 0 0,3-1 128 0,-1 4-128 15,3-6 0-15,2 7 0 0,4-3 0 0,0 0 128 0,4 0-128 16,3 1 176-16,-1-1-16 0,0 0 0 0,1 2 0 16,1-6-160-16,-1 3 192 0,-1-1-192 0,1-2 192 15,-3 0-192-15,-2 0 0 0,2 0 0 0,-1 0-176 16,-3 0 176-16,0 0 0 0,-5 0 0 0,1 0 0 16,0 2 0-16,-4 2 0 0,-1-4 0 0,-6 4 0 15,0 3 0-15,-4-5 0 0,-2 4 0 0,-2-1 0 16,-3 1 0-16,-2-2 0 0,-6 5 0 0,-2-3 0 15,-2 5 0-15,-3-7 0 0,-3 4 0 0,-1-1 0 16,-2 1 0-16,0-3 0 0,-2 1 0 0,3-6 128 16,1 0-128-16,2-8 0 0,5-1 0 0,2-2 0 0,6 1 0 0,2-1 0 15,3 0 0-15,4 1 0 0,4-3 0 0,2 4 0 16,2-1 0-16,5 3 0 0,1-3 0 0,5-3 0 16,2 5 0-16,2-3 0 0,3 0 0 0,-1 1 0 15,5 1 0-15,-3 1 128 0,3 3-128 0,1-1 0 16,1 4 0-16,0 0-17360 0</inkml:trace>
  <inkml:trace contextRef="#ctx1" brushRef="#br0" timeOffset="34323.76">11930 10014 5519 0,'-15'-9'496'0,"7"7"-496"0,-1-4 0 0,3 1 0 0,1 1 240 0,5 2-48 0,-4-2-16 0,-4-1 0 0,-5-3 224 0,-2-5 48 0,-2 0 16 0,2 1 0 16,0-3-464-16,7 4 0 15,-1-6 0-15,0 2 0 0,5 0 0 0,-2 2-336 0,-1-2 48 0,1 3 16 16,2 1 800-16,0 0 176 0,-1 5 16 0,1-2 16 16,-2 5 1472-16,3 3 288 0,1 3 64 0,2 1 16 15,0 2-912-15,2 3-192 0,3 3-48 0,-3 3 0 16,4-2 32-16,1 4 0 0,3 2 0 0,1-2 0 15,2 5-224-15,2-1-32 0,0 7-16 0,-3-5 0 16,1-2-272-16,2 7-48 0,0 4-16 0,2 2 0 16,0 6-400-16,0-3-96 0,-2-1-16 0,0-4 0 0,0-9-112 15,-2-2-32-15,-3-6 0 0,1-8 0 0,0-3 64 0,-3-4 16 32,1-9 0-32,1-3 0 0,1-7 80 0,-1-9 16 0,8-10 0 0,1-14 0 0,4-11-176 0,3-10-48 15,4-8 0-15,4-10 0 0,2-3-144 0,2-4 0 16,-2 11 0-16,1 0 0 0,1 6 0 0,-2 6 0 15,0 7-144-15,-4 8 144 16,-4 14-848-16,-2 5-112 0,-1 9-32 0,-4 7-10544 16,-1 8-2112-16</inkml:trace>
  <inkml:trace contextRef="#ctx1" brushRef="#br0" timeOffset="56800.59">15930 9926 15663 0,'0'5'1392'0,"0"1"-1120"0,2-4-272 0,0 2 0 0,3 1 304 0,-3-3 0 0,2 4 0 0,2 3 0 0,5 6 1360 0,4 8 256 15,2 0 64-15,-2 7 16 0,2 0-272 0,-2 6-64 16,-2-4-16-16,-1 4 0 0,1 0-480 0,-4-4-80 16,-1 0-32-16,1-8 0 0,1-3-192 0,-1-10-32 15,4-7-16-15,-1-8 0 0,1-7-208 0,2-6-32 16,2-9-16-16,2-8 0 0,7-4-112 0,2-11-32 16,1-8 0-16,3-5 0 0,5-13-160 0,-1-3-48 15,0-10 0-15,-2-1 0 0,-4 12 48 0,2-6 0 16,2-8 0-16,0 3 0 0,0 5-96 0,-2 2-16 15,0 1 0-15,-2 9 0 0,-3 10-304 0,-3 1-64 0,-1 7-16 0,-4 2-18336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7T23:05:27.68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4518 8545 6447 0,'-2'0'576'0,"-1"0"-576"0,1-5 0 0,0 5 0 0,0 0 1216 0,0-2 128 15,-4 2 16-15,-3 0 16 0,-2-6 96 0,-3 2 0 0,1-1 16 0,-2 1 0 16,0 2 112-16,0-4 0 0,2 3 16 0,0 1 0 15,1 2-160-15,1 0-48 0,0 0 0 0,-1 0 0 16,1 2-464-16,-4 1-112 0,2 3 0 0,0-6-16 16,1 2-480-16,-3 2-80 0,-2 1-32 0,2-5 0 15,-2 2 288-15,-2 0 48 0,-1 0 16 0,-3-2 0 16,2 4-80-16,-1-4-16 0,3 0 0 0,-4 0 0 16,-5 0 48-16,-2 2 16 0,-6 3 0 0,0-3 0 15,0 2-160-15,2 0-16 0,-3 1-16 0,1 1 0 16,2-2-176-16,-2 3-48 0,-2-5 0 0,1 0 0 15,-1 4 16-15,2-6 0 0,2 0 0 0,-2 0 0 16,1 0 48-16,1 0 0 0,0-4 0 0,-2 2 0 0,2-2-192 16,0-1 192-16,0-1-192 0,0-3 192 0,2-1-192 0,-4-3 0 15,-1 0 144-15,-3-2-144 0,-1 0 0 0,3 3 128 16,-2 3-128-16,1 3 0 0,5 1 0 0,-2 3 144 16,0-2-144-16,0 4 0 0,-1-4 144 0,-1 6-144 15,0 0 0-15,1 2 144 16,3-4-16-16,2 2-128 0,5 1 192 0,-3-1-64 0,0 2-128 0,-2-2 0 15,7 2 0-15,1 1 128 0,1-1-128 0,1 2 0 16,1 1 144-16,0-3-144 0,4 2 128 0,0-1-128 0,0 1 160 0,4 0-160 16,0 1 0-16,3 1 128 0,-1-1-128 0,0-3 0 15,5 2 0-15,-1-1 0 0,3 1 0 0,-2-6 0 16,4 2 0-16,0 0 0 0,-1 0 0 0,3-2 0 31,3 5-784-31,-3-5-112 0,4 0 0 0,2 2-16864 0</inkml:trace>
  <inkml:trace contextRef="#ctx0" brushRef="#br0" timeOffset="18594.75">4614 10829 9215 0,'0'0'816'0,"0"-2"-656"0,2 2-160 0,-2 0 0 0,0 0 896 0,0 0 128 0,-2 0 48 0,2 0 0 0,0 0 1408 0,-3-2 272 15,3 2 64-15,0 0 16 0,0 0-880 0,0 0-176 16,0 0-48-16,0 0 0 0,0 0-272 0,0 0-64 15,-31-11-16-15,24 11 0 0,-1-4-448 0,-3 2-96 16,-2 2 0-16,-2-5-16 0,-2 3-352 0,-2 0-64 16,0 0-16-16,-5-2 0 0,-1 2 128 0,-3-1 32 15,1 1 0-15,-5-2 0 0,-5 0-368 0,-1 2-176 16,-5-3 160-16,-1 3-160 0,3 0 192 0,-1 2-64 0,-5 0-128 16,-4 2 192-16,2 0-192 0,-2 3 0 0,4-3 0 0,2 0 0 15,2 0 0-15,-1 2 0 0,-3-4 0 0,-2 5 0 16,2-3 0-16,-2 2 0 0,-4-2 0 0,-3 0 0 15,1-2 0-15,-5 0 0 0,1-2 0 0,-1 0 0 16,3-7 0-16,1 7 176 0,1-4-48 0,2 2-128 16,4 4 0-16,2 0 0 0,-2 0 0 0,4 2 0 15,7 0 0-15,-1 4 0 0,5 1 128 0,0-1-128 16,2 3 0-16,2-7 0 0,-2 4 0 0,3-2 0 16,3 3 0-16,0 1 0 0,3-3 0 0,-3 3 0 15,-1-2 0-15,1 3 0 0,3-5 0 0,1 3 0 16,3-5 0-16,4 0 0 0,0-2 0 0,3-2 0 15,1 0 0-15,0-3 0 0,3 3 0 0,-1 0 0 0,3 0 0 0,0 2 0 16,1 0 0-16,1 0 0 0,2 0 0 0,2 0 0 16,-2 0 0-16,2 2 0 15,2 0-672-15,0 5-96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790BE94-849E-473F-88E4-D214EF62897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D81ACF-2180-41F4-9478-BB86056D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3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0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7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2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4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1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B0B8C8D-25D0-45A8-9162-E3674D39BDB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5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5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CED-ADCE-C563-8139-B9BE67638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20211-5BC2-383C-AD6E-AD577E4A19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31194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</p:spPr>
            <p:txBody>
              <a:bodyPr/>
              <a:lstStyle/>
              <a:p>
                <a:pPr algn="ctr"/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39660"/>
                <a:ext cx="11187258" cy="5269701"/>
              </a:xfrm>
              <a:blipFill>
                <a:blip r:embed="rId2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575239" y="2023678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 descr="Equivalence in modular arithmetic definition: &quot;Let a, b, n be integers with n &gt; 0. We say a EQUIVALENT b (mod n) if and only if n | (b-a).&quot;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 descr="Definition of divides: &quot;For integers x,y we say x | y (&quot;x divides y&quot;) iff there is an integer z such that xz = y.&quot;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83F11A-66B7-40B6-9852-47995CAA0E13}"/>
                  </a:ext>
                </a:extLst>
              </p14:cNvPr>
              <p14:cNvContentPartPr/>
              <p14:nvPr/>
            </p14:nvContentPartPr>
            <p14:xfrm>
              <a:off x="6680160" y="1887480"/>
              <a:ext cx="2512440" cy="138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83F11A-66B7-40B6-9852-47995CAA0E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0800" y="1878120"/>
                <a:ext cx="2531160" cy="1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14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Proof: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Equivalence in modular arithmetic definition: &quot;Let a, b, n be integers with n &gt; 0. We say a EQUIVALENT b (mod n) if and only if n | (b-a).&quot;">
            <a:extLst>
              <a:ext uri="{FF2B5EF4-FFF2-40B4-BE49-F238E27FC236}">
                <a16:creationId xmlns:a16="http://schemas.microsoft.com/office/drawing/2014/main" id="{ABECBE8B-940D-4A96-99FE-9F9AD1F06B3E}"/>
              </a:ext>
            </a:extLst>
          </p:cNvPr>
          <p:cNvGrpSpPr/>
          <p:nvPr/>
        </p:nvGrpSpPr>
        <p:grpSpPr>
          <a:xfrm>
            <a:off x="5940107" y="5518368"/>
            <a:ext cx="6141339" cy="1076356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587D01A-3EBA-48F8-969C-7A8982D90F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0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587D01A-3EBA-48F8-969C-7A8982D90F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b="-73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8599CF-992F-4F7D-85BA-2F1D78D86DA1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 descr="Definition of divides: &quot;For integers x,y we say x | y (&quot;x divides y&quot;) iff there is an integer z such that xz = y.&quot;">
            <a:extLst>
              <a:ext uri="{FF2B5EF4-FFF2-40B4-BE49-F238E27FC236}">
                <a16:creationId xmlns:a16="http://schemas.microsoft.com/office/drawing/2014/main" id="{E783234B-D53F-44B6-8321-A57139DB25D0}"/>
              </a:ext>
            </a:extLst>
          </p:cNvPr>
          <p:cNvGrpSpPr/>
          <p:nvPr/>
        </p:nvGrpSpPr>
        <p:grpSpPr>
          <a:xfrm>
            <a:off x="5949679" y="4156649"/>
            <a:ext cx="6141340" cy="107635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E77EC8B-3EAA-406B-A95E-5191B46842A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0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0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E77EC8B-3EAA-406B-A95E-5191B4684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r="-894" b="-79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8D227C-2EC9-4477-9846-166CE18A721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6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try---skeleton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steps: &#10;n | (b-a)&#10;EXISTS k int nk = b-a&#10;...&#10;c(b-a)&#10;EXISTS j int nj = bc - ac&#10;n|(bc-ac)">
                <a:extLst>
                  <a:ext uri="{FF2B5EF4-FFF2-40B4-BE49-F238E27FC236}">
                    <a16:creationId xmlns:a16="http://schemas.microsoft.com/office/drawing/2014/main" id="{F24793EE-5400-4E65-A9E1-CE2A0FF90AFE}"/>
                  </a:ext>
                </a:extLst>
              </p14:cNvPr>
              <p14:cNvContentPartPr/>
              <p14:nvPr/>
            </p14:nvContentPartPr>
            <p14:xfrm>
              <a:off x="3877560" y="3356640"/>
              <a:ext cx="7402320" cy="2790000"/>
            </p14:xfrm>
          </p:contentPart>
        </mc:Choice>
        <mc:Fallback>
          <p:pic>
            <p:nvPicPr>
              <p:cNvPr id="4" name="Ink 3" descr="steps: &#10;n | (b-a)&#10;EXISTS k int nk = b-a&#10;...&#10;c(b-a)&#10;EXISTS j int nj = bc - ac&#10;n|(bc-ac)">
                <a:extLst>
                  <a:ext uri="{FF2B5EF4-FFF2-40B4-BE49-F238E27FC236}">
                    <a16:creationId xmlns:a16="http://schemas.microsoft.com/office/drawing/2014/main" id="{F24793EE-5400-4E65-A9E1-CE2A0FF90A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8200" y="3347280"/>
                <a:ext cx="7421040" cy="28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402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try---the full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were arbitrary, the claim holds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59A99A-669D-4DB2-B30B-9D474CF75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171320" y="3077640"/>
              <a:ext cx="4224600" cy="2647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59A99A-669D-4DB2-B30B-9D474CF75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1960" y="3068280"/>
                <a:ext cx="4243320" cy="26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961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0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115FB-4C32-2F0C-2A2A-11909D42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Techniques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2E9E1-F3D5-93AA-9B9B-87761A5C2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EA1-9CA7-4561-9380-6D3A1EC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[Counter]Example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6DF8-3250-4146-9336-D0D6E828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prove an existential statement (or </a:t>
            </a:r>
            <a:r>
              <a:rPr lang="en-US" i="1" dirty="0"/>
              <a:t>dis</a:t>
            </a:r>
            <a:r>
              <a:rPr lang="en-US" dirty="0"/>
              <a:t>prove a universal statement), provide an example, and demonstrate that it is the needed example.</a:t>
            </a:r>
          </a:p>
          <a:p>
            <a:endParaRPr lang="en-US" dirty="0"/>
          </a:p>
          <a:p>
            <a:r>
              <a:rPr lang="en-US" dirty="0"/>
              <a:t>You don’t have to explain where it came from! (In fact, you </a:t>
            </a:r>
            <a:r>
              <a:rPr lang="en-US" b="1" dirty="0"/>
              <a:t>shouldn’t)</a:t>
            </a:r>
          </a:p>
          <a:p>
            <a:r>
              <a:rPr lang="en-US" dirty="0"/>
              <a:t>Computer scientists and mathematicians like to keep an air of mystery around our proofs.</a:t>
            </a:r>
          </a:p>
          <a:p>
            <a:pPr lvl="1"/>
            <a:r>
              <a:rPr lang="en-US" dirty="0"/>
              <a:t>(or more charitably, we want to focus on just enough to believe the claim) </a:t>
            </a:r>
          </a:p>
        </p:txBody>
      </p:sp>
    </p:spTree>
    <p:extLst>
      <p:ext uri="{BB962C8B-B14F-4D97-AF65-F5344CB8AC3E}">
        <p14:creationId xmlns:p14="http://schemas.microsoft.com/office/powerpoint/2010/main" val="375950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6DFD-FEE1-4264-82E1-643A76B6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of an Exists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[the value that will work]</a:t>
                </a:r>
              </a:p>
              <a:p>
                <a:r>
                  <a:rPr lang="en-US" dirty="0"/>
                  <a:t>[Show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true.]</a:t>
                </a:r>
              </a:p>
              <a:p>
                <a:r>
                  <a:rPr lang="en-US" dirty="0"/>
                  <a:t>So [value] is the desired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You’ll probably need some “scratch work” to determine what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to. That might not end up in the final proof!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457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Exists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claim that for all integers,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b="0" dirty="0"/>
                  <a:t>Want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6=3⋅2</m:t>
                    </m:r>
                  </m:oMath>
                </a14:m>
                <a:r>
                  <a:rPr lang="en-US" dirty="0"/>
                  <a:t>),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does not divide 36 (as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%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8=4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0F6052-1729-4565-9FDE-049711B8E1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045600" y="946080"/>
              <a:ext cx="7813080" cy="376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0F6052-1729-4565-9FDE-049711B8E1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6240" y="936720"/>
                <a:ext cx="7831800" cy="37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741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 -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need two different arguments – one for 2 and one for all the other primes…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56B8-6887-78E3-7194-08ADDE58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18382-6E4E-292C-FF34-9AD49CD1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next few weeks:</a:t>
            </a:r>
          </a:p>
          <a:p>
            <a:r>
              <a:rPr lang="en-US" dirty="0"/>
              <a:t>Practice direct proofs in English (formatting details, doing more examples)</a:t>
            </a:r>
          </a:p>
          <a:p>
            <a:r>
              <a:rPr lang="en-US" dirty="0"/>
              <a:t>See a few other proof techniques</a:t>
            </a:r>
          </a:p>
          <a:p>
            <a:pPr lvl="1"/>
            <a:r>
              <a:rPr lang="en-US" dirty="0"/>
              <a:t>Proof by contrapositive, proving an exists statement, proof by contradiction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All while learning some number theory.</a:t>
            </a:r>
          </a:p>
        </p:txBody>
      </p:sp>
    </p:spTree>
    <p:extLst>
      <p:ext uri="{BB962C8B-B14F-4D97-AF65-F5344CB8AC3E}">
        <p14:creationId xmlns:p14="http://schemas.microsoft.com/office/powerpoint/2010/main" val="1695480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BF03-C489-45EC-8758-D4CA95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 -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prime number</a:t>
                </a:r>
              </a:p>
              <a:p>
                <a:r>
                  <a:rPr lang="en-US" dirty="0"/>
                  <a:t>We divide into two cases.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this is the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sz="2800" dirty="0"/>
                  <a:t>Case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odd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odd,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Squaring, we get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as well,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odd by definition. </a:t>
                </a:r>
              </a:p>
              <a:p>
                <a:r>
                  <a:rPr lang="en-US" dirty="0"/>
                  <a:t>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met the condition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odd, so the claim is true.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928357-4C53-4F65-B83D-A1E694740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80480" y="3041640"/>
              <a:ext cx="881640" cy="874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928357-4C53-4F65-B83D-A1E694740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120" y="3032280"/>
                <a:ext cx="900360" cy="8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3229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you're addressing.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286463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26E1E-D53D-487B-8D30-9D64D1E5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Contrapositive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E30D9-0D4A-4402-A273-1896D5D88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(statement)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6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(initial skeleton)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60DCB3-9D02-46F1-A034-794A42F2AA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311120" y="205200"/>
              <a:ext cx="359640" cy="1001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60DCB3-9D02-46F1-A034-794A42F2AA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01760" y="195840"/>
                <a:ext cx="378360" cy="10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12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18704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(contrapositive)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p RIGHT-ARROW q &#10;EQUIVALENT&#10;NOT(q) RIGHT-ARROW NOT(p)">
                <a:extLst>
                  <a:ext uri="{FF2B5EF4-FFF2-40B4-BE49-F238E27FC236}">
                    <a16:creationId xmlns:a16="http://schemas.microsoft.com/office/drawing/2014/main" id="{0751B53A-1363-4BF1-87AC-2A7C5D61DDEF}"/>
                  </a:ext>
                </a:extLst>
              </p14:cNvPr>
              <p14:cNvContentPartPr/>
              <p14:nvPr/>
            </p14:nvContentPartPr>
            <p14:xfrm>
              <a:off x="4709520" y="1122480"/>
              <a:ext cx="6370920" cy="4961160"/>
            </p14:xfrm>
          </p:contentPart>
        </mc:Choice>
        <mc:Fallback>
          <p:pic>
            <p:nvPicPr>
              <p:cNvPr id="4" name="Ink 3" descr="p RIGHT-ARROW q &#10;EQUIVALENT&#10;NOT(q) RIGHT-ARROW NOT(p)">
                <a:extLst>
                  <a:ext uri="{FF2B5EF4-FFF2-40B4-BE49-F238E27FC236}">
                    <a16:creationId xmlns:a16="http://schemas.microsoft.com/office/drawing/2014/main" id="{0751B53A-1363-4BF1-87AC-2A7C5D61DD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0160" y="1113120"/>
                <a:ext cx="6389640" cy="497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8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18A32E-A600-4935-A0A7-0D9043C580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78720" y="2012400"/>
              <a:ext cx="8836920" cy="1191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18A32E-A600-4935-A0A7-0D9043C580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360" y="2003040"/>
                <a:ext cx="8855640" cy="120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9528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47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56B-297B-482C-B0E1-C671C5B5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might want to </a:t>
            </a:r>
            <a:br>
              <a:rPr lang="en-US" dirty="0"/>
            </a:br>
            <a:r>
              <a:rPr lang="en-US" dirty="0"/>
              <a:t>use proof by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538F-B099-4638-BD1E-BBE86A63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r>
              <a:rPr lang="en-US" dirty="0"/>
              <a:t>1. The hypothesis of the implication you’re proving has a “not” in it (that you think is making things difficult)</a:t>
            </a:r>
          </a:p>
          <a:p>
            <a:r>
              <a:rPr lang="en-US" dirty="0"/>
              <a:t>2. The target of the implication you’re proving has an “or” or “not” in it.</a:t>
            </a:r>
          </a:p>
          <a:p>
            <a:r>
              <a:rPr lang="en-US" dirty="0"/>
              <a:t>3. There’s a step that is difficult forward, but easy backwards</a:t>
            </a:r>
          </a:p>
          <a:p>
            <a:pPr lvl="1"/>
            <a:r>
              <a:rPr lang="en-US" dirty="0"/>
              <a:t>e.g., taking a square-root forward, squaring backwards.</a:t>
            </a:r>
          </a:p>
          <a:p>
            <a:r>
              <a:rPr lang="en-US" dirty="0"/>
              <a:t>4. You get halfway through the proof and you can’t “get ahold of” what you’re trying to show.</a:t>
            </a:r>
          </a:p>
          <a:p>
            <a:pPr lvl="1"/>
            <a:r>
              <a:rPr lang="en-US" dirty="0"/>
              <a:t>e.g., you’re working with a “not equal” instead of an “equals” or “every thing doesn’t have this property” instead of “some thing does have that property”</a:t>
            </a:r>
          </a:p>
          <a:p>
            <a:pPr lvl="1"/>
            <a:r>
              <a:rPr lang="en-US" sz="2800" dirty="0"/>
              <a:t>All of these are reasons you </a:t>
            </a:r>
            <a:r>
              <a:rPr lang="en-US" sz="2800" b="1" dirty="0"/>
              <a:t>might </a:t>
            </a:r>
            <a:r>
              <a:rPr lang="en-US" sz="2800" dirty="0"/>
              <a:t>want contrapositive. Sometimes you just have to try and see what happens!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202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E0FB49-A1AF-4EC0-951F-3F9E5B74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Example proof, equivalence in modular arithmetic respects addition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Before we start, 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 descr="Definition of divides: &quot;For integers x,y we say x | y (&quot;x divides y&quot;) iff there is an integer z such that xz = y.&quot;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grpSp>
        <p:nvGrpSpPr>
          <p:cNvPr id="6" name="Group 5" descr="Equivalence in modular arithmetic definition: &quot;Let a, b, n be integers with n &gt; 0. We say a EQUIVALENT b (mod n) if and only if n | (b-a).&quot;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FE2BB5-9D1B-4C2F-9B7D-176D2331A5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744560" y="290160"/>
              <a:ext cx="8010000" cy="5146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FE2BB5-9D1B-4C2F-9B7D-176D2331A5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5200" y="280800"/>
                <a:ext cx="8028720" cy="51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560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B51D28-8347-6233-6C9A-49239761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A78EC-7EED-CD29-2506-4B7B930A0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02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 definitions</a:t>
            </a:r>
          </a:p>
        </p:txBody>
      </p:sp>
      <p:grpSp>
        <p:nvGrpSpPr>
          <p:cNvPr id="4" name="Group 3" descr="Definition of greatest common divisor: &quot;The Greatest Common Divisor of a and b (gcd(a,b)) is the largest integer c such that c | a and c | b.&quot;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 descr="Definition of least common multiple: &quot;The Least Common Multiple of a and b (lcm(a,b)) is the smallest positive integer c such that a | c and b | c.&quot; 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8F42-FBB4-4136-8D08-A620A89B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gcd</a:t>
            </a:r>
            <a:r>
              <a:rPr lang="en-US" dirty="0"/>
              <a:t> calculation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EB7D-C5AE-4A32-B063-86FD4BA1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Example proof, equivalence in modular arithmetic respects addition (skeleton)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545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Definition of divides: &quot;For integers x,y we say x | y (&quot;x divides y&quot;) iff there is an integer z such that xz = y.&quot;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 descr="Definition of divides: &quot;For integers x,y we say x | y (&quot;x divides y&quot;) iff there is an integer z such that xz = y.&quot;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grpSp>
        <p:nvGrpSpPr>
          <p:cNvPr id="4" name="Group 3" descr="Equivalence in modular arithmetic definition: &quot;Let a, b, n be integers with n &gt; 0. We say a EQUIVALENT b (mod n) if and only if n | (b-a).&quot;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 descr="steps: &#10;n | (b-a) &#10;EXISTS k nk = b-a&#10;= b - a + c - c&#10;= b+c - a - c&#10;EXISTS j nj = (b+c) - (a+c)&#10;n | (b+c) - (a+c)">
                <a:extLst>
                  <a:ext uri="{FF2B5EF4-FFF2-40B4-BE49-F238E27FC236}">
                    <a16:creationId xmlns:a16="http://schemas.microsoft.com/office/drawing/2014/main" id="{B378C554-A9F0-4D80-9DFB-583270090C99}"/>
                  </a:ext>
                </a:extLst>
              </p14:cNvPr>
              <p14:cNvContentPartPr/>
              <p14:nvPr/>
            </p14:nvContentPartPr>
            <p14:xfrm>
              <a:off x="149400" y="2289600"/>
              <a:ext cx="10031400" cy="3308400"/>
            </p14:xfrm>
          </p:contentPart>
        </mc:Choice>
        <mc:Fallback>
          <p:pic>
            <p:nvPicPr>
              <p:cNvPr id="10" name="Ink 9" descr="steps: &#10;n | (b-a) &#10;EXISTS k nk = b-a&#10;= b - a + c - c&#10;= b+c - a - c&#10;EXISTS j nj = (b+c) - (a+c)&#10;n | (b+c) - (a+c)">
                <a:extLst>
                  <a:ext uri="{FF2B5EF4-FFF2-40B4-BE49-F238E27FC236}">
                    <a16:creationId xmlns:a16="http://schemas.microsoft.com/office/drawing/2014/main" id="{B378C554-A9F0-4D80-9DFB-583270090C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040" y="2280240"/>
                <a:ext cx="10050120" cy="33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233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were arbitrary, the claim holds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247AB8-C4BC-4842-BF16-C612B50CA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30200" y="3949920"/>
              <a:ext cx="133920" cy="105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247AB8-C4BC-4842-BF16-C612B50CA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840" y="3940560"/>
                <a:ext cx="152640" cy="10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691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2028-1F05-49E9-AA3B-499CF6B2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D965F-640A-4BAA-A887-B7DAD1761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5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810-0C49-4A12-A894-4E3B0866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can I put as a “new target?”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84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231-8A6A-49FE-98A0-BD407AD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0407-E314-4320-93F3-54B604E2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r>
              <a:rPr lang="en-US" dirty="0"/>
              <a:t>A logical equivalence (can work in both directions) 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134731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E98-BEC5-4336-9499-32D14BF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8DF6F9-1FA5-4B01-8BF4-912508C6B7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33720" y="1852200"/>
              <a:ext cx="6888240" cy="284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8DF6F9-1FA5-4B01-8BF4-912508C6B7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60" y="1842840"/>
                <a:ext cx="6906960" cy="28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935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05-quantifiers</Template>
  <TotalTime>2886</TotalTime>
  <Words>2654</Words>
  <Application>Microsoft Office PowerPoint</Application>
  <PresentationFormat>Widescreen</PresentationFormat>
  <Paragraphs>265</Paragraphs>
  <Slides>34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Aptos</vt:lpstr>
      <vt:lpstr>Arial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Number Theory</vt:lpstr>
      <vt:lpstr>Proof Practice</vt:lpstr>
      <vt:lpstr>Example proof, equivalence in modular arithmetic respects addition (setup)</vt:lpstr>
      <vt:lpstr>Example proof, equivalence in modular arithmetic respects addition (skeleton)</vt:lpstr>
      <vt:lpstr>A proof</vt:lpstr>
      <vt:lpstr>Logical Ordering</vt:lpstr>
      <vt:lpstr>Logical Ordering (1)</vt:lpstr>
      <vt:lpstr>Logical Ordering (2)</vt:lpstr>
      <vt:lpstr>A bad proof</vt:lpstr>
      <vt:lpstr>You Try!</vt:lpstr>
      <vt:lpstr>You try---setup</vt:lpstr>
      <vt:lpstr>You try---skeleton</vt:lpstr>
      <vt:lpstr>You try---the full proof</vt:lpstr>
      <vt:lpstr>Don’t lose your intuition!</vt:lpstr>
      <vt:lpstr>Small Techniques</vt:lpstr>
      <vt:lpstr>Proof By [Counter]Example</vt:lpstr>
      <vt:lpstr>Skeleton of an Exists Proof</vt:lpstr>
      <vt:lpstr>Exists proofs</vt:lpstr>
      <vt:lpstr>Proof By Cases - motivation</vt:lpstr>
      <vt:lpstr>Proof By Cases - example</vt:lpstr>
      <vt:lpstr>Proof By Cases</vt:lpstr>
      <vt:lpstr>Proof by Contrapositive</vt:lpstr>
      <vt:lpstr>Another Proof (statement)</vt:lpstr>
      <vt:lpstr>Another Proof (initial skeleton)</vt:lpstr>
      <vt:lpstr>Another Proof</vt:lpstr>
      <vt:lpstr>Another Proof (contrapositive)</vt:lpstr>
      <vt:lpstr>By contrapositive (setup)</vt:lpstr>
      <vt:lpstr>By contrapositive (complete)</vt:lpstr>
      <vt:lpstr>Signs you might want to  use proof by contrapositive</vt:lpstr>
      <vt:lpstr>GCD and LCM</vt:lpstr>
      <vt:lpstr>GCD and LCM definitions</vt:lpstr>
      <vt:lpstr>Try a few values…</vt:lpstr>
      <vt:lpstr>How do you calculate a gcd?</vt:lpstr>
      <vt:lpstr>gcd calculation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Number Theory</dc:title>
  <dc:creator>Robert Weber</dc:creator>
  <cp:lastModifiedBy>mnats</cp:lastModifiedBy>
  <cp:revision>13</cp:revision>
  <cp:lastPrinted>2025-10-17T19:43:34Z</cp:lastPrinted>
  <dcterms:created xsi:type="dcterms:W3CDTF">2024-10-17T21:23:38Z</dcterms:created>
  <dcterms:modified xsi:type="dcterms:W3CDTF">2025-10-17T23:56:20Z</dcterms:modified>
</cp:coreProperties>
</file>