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6"/>
  </p:notesMasterIdLst>
  <p:sldIdLst>
    <p:sldId id="256" r:id="rId2"/>
    <p:sldId id="394" r:id="rId3"/>
    <p:sldId id="395" r:id="rId4"/>
    <p:sldId id="289" r:id="rId5"/>
    <p:sldId id="275" r:id="rId6"/>
    <p:sldId id="414" r:id="rId7"/>
    <p:sldId id="415" r:id="rId8"/>
    <p:sldId id="416" r:id="rId9"/>
    <p:sldId id="417" r:id="rId10"/>
    <p:sldId id="396" r:id="rId11"/>
    <p:sldId id="413" r:id="rId12"/>
    <p:sldId id="397" r:id="rId13"/>
    <p:sldId id="398" r:id="rId14"/>
    <p:sldId id="399" r:id="rId15"/>
    <p:sldId id="406" r:id="rId16"/>
    <p:sldId id="411" r:id="rId17"/>
    <p:sldId id="412" r:id="rId18"/>
    <p:sldId id="410" r:id="rId19"/>
    <p:sldId id="407" r:id="rId20"/>
    <p:sldId id="408" r:id="rId21"/>
    <p:sldId id="409" r:id="rId22"/>
    <p:sldId id="370" r:id="rId23"/>
    <p:sldId id="373" r:id="rId24"/>
    <p:sldId id="345" r:id="rId25"/>
    <p:sldId id="346" r:id="rId26"/>
    <p:sldId id="347" r:id="rId27"/>
    <p:sldId id="348" r:id="rId28"/>
    <p:sldId id="349" r:id="rId29"/>
    <p:sldId id="393" r:id="rId30"/>
    <p:sldId id="375" r:id="rId31"/>
    <p:sldId id="305" r:id="rId32"/>
    <p:sldId id="306" r:id="rId33"/>
    <p:sldId id="385" r:id="rId34"/>
    <p:sldId id="258" r:id="rId3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92" autoAdjust="0"/>
  </p:normalViewPr>
  <p:slideViewPr>
    <p:cSldViewPr snapToGrid="0">
      <p:cViewPr varScale="1">
        <p:scale>
          <a:sx n="73" d="100"/>
          <a:sy n="73" d="100"/>
        </p:scale>
        <p:origin x="48" y="489"/>
      </p:cViewPr>
      <p:guideLst/>
    </p:cSldViewPr>
  </p:slideViewPr>
  <p:outlineViewPr>
    <p:cViewPr>
      <p:scale>
        <a:sx n="33" d="100"/>
        <a:sy n="33" d="100"/>
      </p:scale>
      <p:origin x="0" y="-64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2E2F6516-38A3-4E9E-9B8F-41A1FB3CF0E8}"/>
    <pc:docChg chg="custSel modSld">
      <pc:chgData name="mnats" userId="2d5df061-6255-4755-935c-bfd826af269a" providerId="ADAL" clId="{2E2F6516-38A3-4E9E-9B8F-41A1FB3CF0E8}" dt="2025-10-17T23:52:43.191" v="330" actId="962"/>
      <pc:docMkLst>
        <pc:docMk/>
      </pc:docMkLst>
      <pc:sldChg chg="addSp modSp mod">
        <pc:chgData name="mnats" userId="2d5df061-6255-4755-935c-bfd826af269a" providerId="ADAL" clId="{2E2F6516-38A3-4E9E-9B8F-41A1FB3CF0E8}" dt="2025-10-17T23:51:08.362" v="204" actId="962"/>
        <pc:sldMkLst>
          <pc:docMk/>
          <pc:sldMk cId="1276917734" sldId="275"/>
        </pc:sldMkLst>
        <pc:inkChg chg="add mod">
          <ac:chgData name="mnats" userId="2d5df061-6255-4755-935c-bfd826af269a" providerId="ADAL" clId="{2E2F6516-38A3-4E9E-9B8F-41A1FB3CF0E8}" dt="2025-10-17T23:51:08.362" v="204" actId="962"/>
          <ac:inkMkLst>
            <pc:docMk/>
            <pc:sldMk cId="1276917734" sldId="275"/>
            <ac:inkMk id="4" creationId="{156ADA3C-63A3-4AEC-8146-26A8D08B897A}"/>
          </ac:inkMkLst>
        </pc:inkChg>
      </pc:sldChg>
      <pc:sldChg chg="addSp modSp mod">
        <pc:chgData name="mnats" userId="2d5df061-6255-4755-935c-bfd826af269a" providerId="ADAL" clId="{2E2F6516-38A3-4E9E-9B8F-41A1FB3CF0E8}" dt="2025-10-17T23:51:01.309" v="203" actId="962"/>
        <pc:sldMkLst>
          <pc:docMk/>
          <pc:sldMk cId="3672339129" sldId="289"/>
        </pc:sldMkLst>
        <pc:inkChg chg="add mod">
          <ac:chgData name="mnats" userId="2d5df061-6255-4755-935c-bfd826af269a" providerId="ADAL" clId="{2E2F6516-38A3-4E9E-9B8F-41A1FB3CF0E8}" dt="2025-10-17T23:51:01.309" v="203" actId="962"/>
          <ac:inkMkLst>
            <pc:docMk/>
            <pc:sldMk cId="3672339129" sldId="289"/>
            <ac:inkMk id="10" creationId="{15BA35A4-5392-454E-BE87-21548729E75D}"/>
          </ac:inkMkLst>
        </pc:inkChg>
      </pc:sldChg>
      <pc:sldChg chg="addSp modSp mod">
        <pc:chgData name="mnats" userId="2d5df061-6255-4755-935c-bfd826af269a" providerId="ADAL" clId="{2E2F6516-38A3-4E9E-9B8F-41A1FB3CF0E8}" dt="2025-10-17T23:52:39.365" v="329" actId="962"/>
        <pc:sldMkLst>
          <pc:docMk/>
          <pc:sldMk cId="4034853904" sldId="347"/>
        </pc:sldMkLst>
        <pc:inkChg chg="add mod">
          <ac:chgData name="mnats" userId="2d5df061-6255-4755-935c-bfd826af269a" providerId="ADAL" clId="{2E2F6516-38A3-4E9E-9B8F-41A1FB3CF0E8}" dt="2025-10-17T23:52:39.365" v="329" actId="962"/>
          <ac:inkMkLst>
            <pc:docMk/>
            <pc:sldMk cId="4034853904" sldId="347"/>
            <ac:inkMk id="4" creationId="{9AA35FF9-358E-4FE8-8A2E-8AE96ABC922A}"/>
          </ac:inkMkLst>
        </pc:inkChg>
      </pc:sldChg>
      <pc:sldChg chg="addSp modSp mod">
        <pc:chgData name="mnats" userId="2d5df061-6255-4755-935c-bfd826af269a" providerId="ADAL" clId="{2E2F6516-38A3-4E9E-9B8F-41A1FB3CF0E8}" dt="2025-10-17T23:52:43.191" v="330" actId="962"/>
        <pc:sldMkLst>
          <pc:docMk/>
          <pc:sldMk cId="1829528347" sldId="348"/>
        </pc:sldMkLst>
        <pc:inkChg chg="add mod">
          <ac:chgData name="mnats" userId="2d5df061-6255-4755-935c-bfd826af269a" providerId="ADAL" clId="{2E2F6516-38A3-4E9E-9B8F-41A1FB3CF0E8}" dt="2025-10-17T23:52:43.191" v="330" actId="962"/>
          <ac:inkMkLst>
            <pc:docMk/>
            <pc:sldMk cId="1829528347" sldId="348"/>
            <ac:inkMk id="4" creationId="{4CCB6A49-AF05-475F-BFA0-CF36EA883B22}"/>
          </ac:inkMkLst>
        </pc:inkChg>
      </pc:sldChg>
      <pc:sldChg chg="addSp modSp mod">
        <pc:chgData name="mnats" userId="2d5df061-6255-4755-935c-bfd826af269a" providerId="ADAL" clId="{2E2F6516-38A3-4E9E-9B8F-41A1FB3CF0E8}" dt="2025-10-17T23:52:23.742" v="221" actId="962"/>
        <pc:sldMkLst>
          <pc:docMk/>
          <pc:sldMk cId="3000066934" sldId="373"/>
        </pc:sldMkLst>
        <pc:inkChg chg="add mod">
          <ac:chgData name="mnats" userId="2d5df061-6255-4755-935c-bfd826af269a" providerId="ADAL" clId="{2E2F6516-38A3-4E9E-9B8F-41A1FB3CF0E8}" dt="2025-10-17T23:52:23.742" v="221" actId="962"/>
          <ac:inkMkLst>
            <pc:docMk/>
            <pc:sldMk cId="3000066934" sldId="373"/>
            <ac:inkMk id="4" creationId="{1B612350-0D9C-4588-90DD-BB3704107FD1}"/>
          </ac:inkMkLst>
        </pc:inkChg>
      </pc:sldChg>
      <pc:sldChg chg="addSp modSp mod">
        <pc:chgData name="mnats" userId="2d5df061-6255-4755-935c-bfd826af269a" providerId="ADAL" clId="{2E2F6516-38A3-4E9E-9B8F-41A1FB3CF0E8}" dt="2025-10-17T23:50:14.922" v="1" actId="962"/>
        <pc:sldMkLst>
          <pc:docMk/>
          <pc:sldMk cId="3615560245" sldId="395"/>
        </pc:sldMkLst>
        <pc:inkChg chg="add mod">
          <ac:chgData name="mnats" userId="2d5df061-6255-4755-935c-bfd826af269a" providerId="ADAL" clId="{2E2F6516-38A3-4E9E-9B8F-41A1FB3CF0E8}" dt="2025-10-17T23:50:14.922" v="1" actId="962"/>
          <ac:inkMkLst>
            <pc:docMk/>
            <pc:sldMk cId="3615560245" sldId="395"/>
            <ac:inkMk id="2" creationId="{2FC2B81F-AC47-4FDD-A1B3-C6715EECBA67}"/>
          </ac:inkMkLst>
        </pc:inkChg>
      </pc:sldChg>
      <pc:sldChg chg="addSp modSp mod">
        <pc:chgData name="mnats" userId="2d5df061-6255-4755-935c-bfd826af269a" providerId="ADAL" clId="{2E2F6516-38A3-4E9E-9B8F-41A1FB3CF0E8}" dt="2025-10-17T23:51:18.343" v="206" actId="962"/>
        <pc:sldMkLst>
          <pc:docMk/>
          <pc:sldMk cId="1082140845" sldId="396"/>
        </pc:sldMkLst>
        <pc:inkChg chg="add mod">
          <ac:chgData name="mnats" userId="2d5df061-6255-4755-935c-bfd826af269a" providerId="ADAL" clId="{2E2F6516-38A3-4E9E-9B8F-41A1FB3CF0E8}" dt="2025-10-17T23:51:18.343" v="206" actId="962"/>
          <ac:inkMkLst>
            <pc:docMk/>
            <pc:sldMk cId="1082140845" sldId="396"/>
            <ac:inkMk id="4" creationId="{581750E8-A174-4FE9-8DFC-12BF54D2F145}"/>
          </ac:inkMkLst>
        </pc:inkChg>
      </pc:sldChg>
      <pc:sldChg chg="addSp delSp modSp mod">
        <pc:chgData name="mnats" userId="2d5df061-6255-4755-935c-bfd826af269a" providerId="ADAL" clId="{2E2F6516-38A3-4E9E-9B8F-41A1FB3CF0E8}" dt="2025-10-17T23:51:32.907" v="211" actId="20577"/>
        <pc:sldMkLst>
          <pc:docMk/>
          <pc:sldMk cId="3454023084" sldId="397"/>
        </pc:sldMkLst>
        <pc:spChg chg="mod">
          <ac:chgData name="mnats" userId="2d5df061-6255-4755-935c-bfd826af269a" providerId="ADAL" clId="{2E2F6516-38A3-4E9E-9B8F-41A1FB3CF0E8}" dt="2025-10-17T23:51:32.907" v="211" actId="20577"/>
          <ac:spMkLst>
            <pc:docMk/>
            <pc:sldMk cId="3454023084" sldId="397"/>
            <ac:spMk id="3" creationId="{0CFE9007-F677-4816-8E51-650268220A9E}"/>
          </ac:spMkLst>
        </pc:spChg>
        <pc:inkChg chg="add del">
          <ac:chgData name="mnats" userId="2d5df061-6255-4755-935c-bfd826af269a" providerId="ADAL" clId="{2E2F6516-38A3-4E9E-9B8F-41A1FB3CF0E8}" dt="2025-10-17T23:51:25.697" v="207" actId="478"/>
          <ac:inkMkLst>
            <pc:docMk/>
            <pc:sldMk cId="3454023084" sldId="397"/>
            <ac:inkMk id="4" creationId="{2277AE6D-517F-4D40-A3F5-D5D9C6989D91}"/>
          </ac:inkMkLst>
        </pc:inkChg>
      </pc:sldChg>
      <pc:sldChg chg="addSp modSp mod">
        <pc:chgData name="mnats" userId="2d5df061-6255-4755-935c-bfd826af269a" providerId="ADAL" clId="{2E2F6516-38A3-4E9E-9B8F-41A1FB3CF0E8}" dt="2025-10-17T23:52:05.456" v="217" actId="962"/>
        <pc:sldMkLst>
          <pc:docMk/>
          <pc:sldMk cId="2169610323" sldId="398"/>
        </pc:sldMkLst>
        <pc:spChg chg="mod">
          <ac:chgData name="mnats" userId="2d5df061-6255-4755-935c-bfd826af269a" providerId="ADAL" clId="{2E2F6516-38A3-4E9E-9B8F-41A1FB3CF0E8}" dt="2025-10-17T23:52:02.777" v="216" actId="20577"/>
          <ac:spMkLst>
            <pc:docMk/>
            <pc:sldMk cId="2169610323" sldId="398"/>
            <ac:spMk id="3" creationId="{0CFE9007-F677-4816-8E51-650268220A9E}"/>
          </ac:spMkLst>
        </pc:spChg>
        <pc:inkChg chg="add mod">
          <ac:chgData name="mnats" userId="2d5df061-6255-4755-935c-bfd826af269a" providerId="ADAL" clId="{2E2F6516-38A3-4E9E-9B8F-41A1FB3CF0E8}" dt="2025-10-17T23:52:05.456" v="217" actId="962"/>
          <ac:inkMkLst>
            <pc:docMk/>
            <pc:sldMk cId="2169610323" sldId="398"/>
            <ac:inkMk id="4" creationId="{F89B7EE5-8BCB-4394-9284-0BEBE85B17FB}"/>
          </ac:inkMkLst>
        </pc:inkChg>
      </pc:sldChg>
      <pc:sldChg chg="addSp modSp mod">
        <pc:chgData name="mnats" userId="2d5df061-6255-4755-935c-bfd826af269a" providerId="ADAL" clId="{2E2F6516-38A3-4E9E-9B8F-41A1FB3CF0E8}" dt="2025-10-17T23:52:19.448" v="220" actId="962"/>
        <pc:sldMkLst>
          <pc:docMk/>
          <pc:sldMk cId="743229661" sldId="408"/>
        </pc:sldMkLst>
        <pc:inkChg chg="add mod">
          <ac:chgData name="mnats" userId="2d5df061-6255-4755-935c-bfd826af269a" providerId="ADAL" clId="{2E2F6516-38A3-4E9E-9B8F-41A1FB3CF0E8}" dt="2025-10-17T23:52:19.448" v="220" actId="962"/>
          <ac:inkMkLst>
            <pc:docMk/>
            <pc:sldMk cId="743229661" sldId="408"/>
            <ac:inkMk id="4" creationId="{1BB1D58F-02E9-4266-87F3-1573B73034C1}"/>
          </ac:inkMkLst>
        </pc:inkChg>
      </pc:sldChg>
      <pc:sldChg chg="addSp modSp mod">
        <pc:chgData name="mnats" userId="2d5df061-6255-4755-935c-bfd826af269a" providerId="ADAL" clId="{2E2F6516-38A3-4E9E-9B8F-41A1FB3CF0E8}" dt="2025-10-17T23:52:15.059" v="219" actId="962"/>
        <pc:sldMkLst>
          <pc:docMk/>
          <pc:sldMk cId="2570741885" sldId="410"/>
        </pc:sldMkLst>
        <pc:inkChg chg="add mod">
          <ac:chgData name="mnats" userId="2d5df061-6255-4755-935c-bfd826af269a" providerId="ADAL" clId="{2E2F6516-38A3-4E9E-9B8F-41A1FB3CF0E8}" dt="2025-10-17T23:52:15.059" v="219" actId="962"/>
          <ac:inkMkLst>
            <pc:docMk/>
            <pc:sldMk cId="2570741885" sldId="410"/>
            <ac:inkMk id="4" creationId="{93DB15BD-53E3-4330-A923-399C3CB999F7}"/>
          </ac:inkMkLst>
        </pc:inkChg>
      </pc:sldChg>
      <pc:sldChg chg="addSp modSp mod">
        <pc:chgData name="mnats" userId="2d5df061-6255-4755-935c-bfd826af269a" providerId="ADAL" clId="{2E2F6516-38A3-4E9E-9B8F-41A1FB3CF0E8}" dt="2025-10-17T23:52:10.822" v="218" actId="962"/>
        <pc:sldMkLst>
          <pc:docMk/>
          <pc:sldMk cId="3759508074" sldId="411"/>
        </pc:sldMkLst>
        <pc:inkChg chg="add mod">
          <ac:chgData name="mnats" userId="2d5df061-6255-4755-935c-bfd826af269a" providerId="ADAL" clId="{2E2F6516-38A3-4E9E-9B8F-41A1FB3CF0E8}" dt="2025-10-17T23:52:10.822" v="218" actId="962"/>
          <ac:inkMkLst>
            <pc:docMk/>
            <pc:sldMk cId="3759508074" sldId="411"/>
            <ac:inkMk id="4" creationId="{46ABEB0E-63DF-47E9-A436-8DBD1F5D3403}"/>
          </ac:inkMkLst>
        </pc:inkChg>
      </pc:sldChg>
      <pc:sldChg chg="modSp">
        <pc:chgData name="mnats" userId="2d5df061-6255-4755-935c-bfd826af269a" providerId="ADAL" clId="{2E2F6516-38A3-4E9E-9B8F-41A1FB3CF0E8}" dt="2025-10-17T23:51:39.829" v="213" actId="20577"/>
        <pc:sldMkLst>
          <pc:docMk/>
          <pc:sldMk cId="206265023" sldId="413"/>
        </pc:sldMkLst>
        <pc:spChg chg="mod">
          <ac:chgData name="mnats" userId="2d5df061-6255-4755-935c-bfd826af269a" providerId="ADAL" clId="{2E2F6516-38A3-4E9E-9B8F-41A1FB3CF0E8}" dt="2025-10-17T23:51:39.829" v="213" actId="20577"/>
          <ac:spMkLst>
            <pc:docMk/>
            <pc:sldMk cId="206265023" sldId="413"/>
            <ac:spMk id="3" creationId="{0CFE9007-F677-4816-8E51-650268220A9E}"/>
          </ac:spMkLst>
        </pc:spChg>
      </pc:sldChg>
      <pc:sldChg chg="addSp modSp mod">
        <pc:chgData name="mnats" userId="2d5df061-6255-4755-935c-bfd826af269a" providerId="ADAL" clId="{2E2F6516-38A3-4E9E-9B8F-41A1FB3CF0E8}" dt="2025-10-17T23:51:13.586" v="205" actId="962"/>
        <pc:sldMkLst>
          <pc:docMk/>
          <pc:sldMk cId="1359935888" sldId="417"/>
        </pc:sldMkLst>
        <pc:inkChg chg="add mod">
          <ac:chgData name="mnats" userId="2d5df061-6255-4755-935c-bfd826af269a" providerId="ADAL" clId="{2E2F6516-38A3-4E9E-9B8F-41A1FB3CF0E8}" dt="2025-10-17T23:51:13.586" v="205" actId="962"/>
          <ac:inkMkLst>
            <pc:docMk/>
            <pc:sldMk cId="1359935888" sldId="417"/>
            <ac:inkMk id="4" creationId="{61770148-95F2-4FFA-A456-8A847B50259F}"/>
          </ac:inkMkLst>
        </pc:inkChg>
      </pc:sldChg>
    </pc:docChg>
  </pc:docChgLst>
  <pc:docChgLst>
    <pc:chgData name="mnats" userId="2d5df061-6255-4755-935c-bfd826af269a" providerId="ADAL" clId="{2486219C-F907-4F44-AEE9-7DB96633EDCB}"/>
    <pc:docChg chg="undo custSel addSld delSld modSld sldOrd modNotesMaster">
      <pc:chgData name="mnats" userId="2d5df061-6255-4755-935c-bfd826af269a" providerId="ADAL" clId="{2486219C-F907-4F44-AEE9-7DB96633EDCB}" dt="2025-10-17T19:45:13.693" v="1609" actId="20577"/>
      <pc:docMkLst>
        <pc:docMk/>
      </pc:docMkLst>
      <pc:sldChg chg="modSp mod">
        <pc:chgData name="mnats" userId="2d5df061-6255-4755-935c-bfd826af269a" providerId="ADAL" clId="{2486219C-F907-4F44-AEE9-7DB96633EDCB}" dt="2025-10-16T20:36:56.588" v="17" actId="20577"/>
        <pc:sldMkLst>
          <pc:docMk/>
          <pc:sldMk cId="3119489138" sldId="256"/>
        </pc:sldMkLst>
        <pc:spChg chg="mod">
          <ac:chgData name="mnats" userId="2d5df061-6255-4755-935c-bfd826af269a" providerId="ADAL" clId="{2486219C-F907-4F44-AEE9-7DB96633EDCB}" dt="2025-10-16T20:36:56.588" v="17" actId="20577"/>
          <ac:spMkLst>
            <pc:docMk/>
            <pc:sldMk cId="3119489138" sldId="256"/>
            <ac:spMk id="3" creationId="{3A220211-5BC2-383C-AD6E-AD577E4A1924}"/>
          </ac:spMkLst>
        </pc:spChg>
      </pc:sldChg>
      <pc:sldChg chg="addSp modSp mod">
        <pc:chgData name="mnats" userId="2d5df061-6255-4755-935c-bfd826af269a" providerId="ADAL" clId="{2486219C-F907-4F44-AEE9-7DB96633EDCB}" dt="2025-10-17T19:42:57.497" v="1492" actId="13244"/>
        <pc:sldMkLst>
          <pc:docMk/>
          <pc:sldMk cId="323376658" sldId="258"/>
        </pc:sldMkLst>
        <pc:spChg chg="add mod">
          <ac:chgData name="mnats" userId="2d5df061-6255-4755-935c-bfd826af269a" providerId="ADAL" clId="{2486219C-F907-4F44-AEE9-7DB96633EDCB}" dt="2025-10-17T19:42:57.497" v="1492" actId="13244"/>
          <ac:spMkLst>
            <pc:docMk/>
            <pc:sldMk cId="323376658" sldId="258"/>
            <ac:spMk id="2" creationId="{50EA8F42-FBB4-4136-8D08-A620A89BBD1E}"/>
          </ac:spMkLst>
        </pc:spChg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749426327" sldId="259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072101268" sldId="260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595407111" sldId="261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4086228652" sldId="262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289853904" sldId="263"/>
        </pc:sldMkLst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1276917734" sldId="275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964960790" sldId="278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529543549" sldId="279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461267627" sldId="280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341524947" sldId="281"/>
        </pc:sldMkLst>
      </pc:sldChg>
      <pc:sldChg chg="del">
        <pc:chgData name="mnats" userId="2d5df061-6255-4755-935c-bfd826af269a" providerId="ADAL" clId="{2486219C-F907-4F44-AEE9-7DB96633EDCB}" dt="2025-10-16T20:40:30.717" v="26" actId="47"/>
        <pc:sldMkLst>
          <pc:docMk/>
          <pc:sldMk cId="3096931805" sldId="286"/>
        </pc:sldMkLst>
      </pc:sldChg>
      <pc:sldChg chg="addSp modSp add mod">
        <pc:chgData name="mnats" userId="2d5df061-6255-4755-935c-bfd826af269a" providerId="ADAL" clId="{2486219C-F907-4F44-AEE9-7DB96633EDCB}" dt="2025-10-17T19:42:49.789" v="1491" actId="13244"/>
        <pc:sldMkLst>
          <pc:docMk/>
          <pc:sldMk cId="3672339129" sldId="289"/>
        </pc:sldMkLst>
        <pc:spChg chg="add mod">
          <ac:chgData name="mnats" userId="2d5df061-6255-4755-935c-bfd826af269a" providerId="ADAL" clId="{2486219C-F907-4F44-AEE9-7DB96633EDCB}" dt="2025-10-17T19:42:45.782" v="1490" actId="13244"/>
          <ac:spMkLst>
            <pc:docMk/>
            <pc:sldMk cId="3672339129" sldId="289"/>
            <ac:spMk id="2" creationId="{5618EB7D-C5AE-4A32-B063-86FD4BA198C0}"/>
          </ac:spMkLst>
        </pc:spChg>
        <pc:spChg chg="mod">
          <ac:chgData name="mnats" userId="2d5df061-6255-4755-935c-bfd826af269a" providerId="ADAL" clId="{2486219C-F907-4F44-AEE9-7DB96633EDCB}" dt="2025-10-17T02:33:17.090" v="589" actId="962"/>
          <ac:spMkLst>
            <pc:docMk/>
            <pc:sldMk cId="3672339129" sldId="289"/>
            <ac:spMk id="9" creationId="{E06AC21B-17A3-49BB-AF96-A5468ECBD582}"/>
          </ac:spMkLst>
        </pc:spChg>
        <pc:grpChg chg="mod">
          <ac:chgData name="mnats" userId="2d5df061-6255-4755-935c-bfd826af269a" providerId="ADAL" clId="{2486219C-F907-4F44-AEE9-7DB96633EDCB}" dt="2025-10-17T02:33:35.821" v="593" actId="962"/>
          <ac:grpSpMkLst>
            <pc:docMk/>
            <pc:sldMk cId="3672339129" sldId="289"/>
            <ac:grpSpMk id="4" creationId="{2E3E3C21-ED66-4A5F-8941-C06E08408BC5}"/>
          </ac:grpSpMkLst>
        </pc:grpChg>
        <pc:grpChg chg="mod">
          <ac:chgData name="mnats" userId="2d5df061-6255-4755-935c-bfd826af269a" providerId="ADAL" clId="{2486219C-F907-4F44-AEE9-7DB96633EDCB}" dt="2025-10-17T19:42:49.789" v="1491" actId="13244"/>
          <ac:grpSpMkLst>
            <pc:docMk/>
            <pc:sldMk cId="3672339129" sldId="289"/>
            <ac:grpSpMk id="7" creationId="{2C95F7F5-0A99-471C-9D81-000ACA24578F}"/>
          </ac:grpSpMkLst>
        </pc:grpChg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996956197" sldId="290"/>
        </pc:sldMkLst>
      </pc:sldChg>
      <pc:sldChg chg="del">
        <pc:chgData name="mnats" userId="2d5df061-6255-4755-935c-bfd826af269a" providerId="ADAL" clId="{2486219C-F907-4F44-AEE9-7DB96633EDCB}" dt="2025-10-16T20:40:30.717" v="26" actId="47"/>
        <pc:sldMkLst>
          <pc:docMk/>
          <pc:sldMk cId="560426458" sldId="291"/>
        </pc:sldMkLst>
      </pc:sldChg>
      <pc:sldChg chg="del">
        <pc:chgData name="mnats" userId="2d5df061-6255-4755-935c-bfd826af269a" providerId="ADAL" clId="{2486219C-F907-4F44-AEE9-7DB96633EDCB}" dt="2025-10-16T20:40:30.717" v="26" actId="47"/>
        <pc:sldMkLst>
          <pc:docMk/>
          <pc:sldMk cId="460157205" sldId="292"/>
        </pc:sldMkLst>
      </pc:sldChg>
      <pc:sldChg chg="del">
        <pc:chgData name="mnats" userId="2d5df061-6255-4755-935c-bfd826af269a" providerId="ADAL" clId="{2486219C-F907-4F44-AEE9-7DB96633EDCB}" dt="2025-10-16T20:40:30.717" v="26" actId="47"/>
        <pc:sldMkLst>
          <pc:docMk/>
          <pc:sldMk cId="3345649673" sldId="293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471922569" sldId="295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944269570" sldId="296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306475848" sldId="297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791650812" sldId="298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2135540356" sldId="299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667979936" sldId="300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823930615" sldId="301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145356327" sldId="302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847334034" sldId="303"/>
        </pc:sldMkLst>
      </pc:sldChg>
      <pc:sldChg chg="modSp mod">
        <pc:chgData name="mnats" userId="2d5df061-6255-4755-935c-bfd826af269a" providerId="ADAL" clId="{2486219C-F907-4F44-AEE9-7DB96633EDCB}" dt="2025-10-17T19:45:13.693" v="1609" actId="20577"/>
        <pc:sldMkLst>
          <pc:docMk/>
          <pc:sldMk cId="2515217632" sldId="305"/>
        </pc:sldMkLst>
        <pc:spChg chg="mod">
          <ac:chgData name="mnats" userId="2d5df061-6255-4755-935c-bfd826af269a" providerId="ADAL" clId="{2486219C-F907-4F44-AEE9-7DB96633EDCB}" dt="2025-10-17T19:45:13.693" v="1609" actId="20577"/>
          <ac:spMkLst>
            <pc:docMk/>
            <pc:sldMk cId="2515217632" sldId="305"/>
            <ac:spMk id="2" creationId="{277A97F0-4130-4CF0-9003-D485B42EB153}"/>
          </ac:spMkLst>
        </pc:spChg>
        <pc:grpChg chg="mod">
          <ac:chgData name="mnats" userId="2d5df061-6255-4755-935c-bfd826af269a" providerId="ADAL" clId="{2486219C-F907-4F44-AEE9-7DB96633EDCB}" dt="2025-10-17T19:40:27.434" v="1030" actId="962"/>
          <ac:grpSpMkLst>
            <pc:docMk/>
            <pc:sldMk cId="2515217632" sldId="305"/>
            <ac:grpSpMk id="4" creationId="{84075FD3-4899-40A9-B723-D1645FB875CB}"/>
          </ac:grpSpMkLst>
        </pc:grpChg>
        <pc:grpChg chg="mod">
          <ac:chgData name="mnats" userId="2d5df061-6255-4755-935c-bfd826af269a" providerId="ADAL" clId="{2486219C-F907-4F44-AEE9-7DB96633EDCB}" dt="2025-10-17T19:40:48.212" v="1350" actId="962"/>
          <ac:grpSpMkLst>
            <pc:docMk/>
            <pc:sldMk cId="2515217632" sldId="305"/>
            <ac:grpSpMk id="9" creationId="{05A3904B-16C0-478D-BA8D-9AD2885ED01B}"/>
          </ac:grpSpMkLst>
        </pc:grpChg>
      </pc:sldChg>
      <pc:sldChg chg="modSp modAnim">
        <pc:chgData name="mnats" userId="2d5df061-6255-4755-935c-bfd826af269a" providerId="ADAL" clId="{2486219C-F907-4F44-AEE9-7DB96633EDCB}" dt="2025-10-17T19:44:40.315" v="1561" actId="20577"/>
        <pc:sldMkLst>
          <pc:docMk/>
          <pc:sldMk cId="2013128542" sldId="345"/>
        </pc:sldMkLst>
        <pc:spChg chg="mod">
          <ac:chgData name="mnats" userId="2d5df061-6255-4755-935c-bfd826af269a" providerId="ADAL" clId="{2486219C-F907-4F44-AEE9-7DB96633EDCB}" dt="2025-10-17T19:44:40.315" v="1561" actId="20577"/>
          <ac:spMkLst>
            <pc:docMk/>
            <pc:sldMk cId="2013128542" sldId="345"/>
            <ac:spMk id="2" creationId="{04671AAD-2873-4813-8FC1-80489CA96855}"/>
          </ac:spMkLst>
        </pc:spChg>
      </pc:sldChg>
      <pc:sldChg chg="modSp mod">
        <pc:chgData name="mnats" userId="2d5df061-6255-4755-935c-bfd826af269a" providerId="ADAL" clId="{2486219C-F907-4F44-AEE9-7DB96633EDCB}" dt="2025-10-17T19:44:48.322" v="1578" actId="20577"/>
        <pc:sldMkLst>
          <pc:docMk/>
          <pc:sldMk cId="4034853904" sldId="347"/>
        </pc:sldMkLst>
        <pc:spChg chg="mod">
          <ac:chgData name="mnats" userId="2d5df061-6255-4755-935c-bfd826af269a" providerId="ADAL" clId="{2486219C-F907-4F44-AEE9-7DB96633EDCB}" dt="2025-10-17T19:44:48.322" v="1578" actId="20577"/>
          <ac:spMkLst>
            <pc:docMk/>
            <pc:sldMk cId="4034853904" sldId="347"/>
            <ac:spMk id="2" creationId="{54F4BE22-148D-49A5-8B2A-16017B5E0096}"/>
          </ac:spMkLst>
        </pc:spChg>
      </pc:sldChg>
      <pc:sldChg chg="modSp mod">
        <pc:chgData name="mnats" userId="2d5df061-6255-4755-935c-bfd826af269a" providerId="ADAL" clId="{2486219C-F907-4F44-AEE9-7DB96633EDCB}" dt="2025-10-17T19:44:56.834" v="1586" actId="20577"/>
        <pc:sldMkLst>
          <pc:docMk/>
          <pc:sldMk cId="1829528347" sldId="348"/>
        </pc:sldMkLst>
        <pc:spChg chg="mod">
          <ac:chgData name="mnats" userId="2d5df061-6255-4755-935c-bfd826af269a" providerId="ADAL" clId="{2486219C-F907-4F44-AEE9-7DB96633EDCB}" dt="2025-10-17T19:44:56.834" v="1586" actId="20577"/>
          <ac:spMkLst>
            <pc:docMk/>
            <pc:sldMk cId="1829528347" sldId="348"/>
            <ac:spMk id="2" creationId="{17F5868A-37EF-4A6C-91F4-912EDD13445A}"/>
          </ac:spMkLst>
        </pc:spChg>
      </pc:sldChg>
      <pc:sldChg chg="modSp mod">
        <pc:chgData name="mnats" userId="2d5df061-6255-4755-935c-bfd826af269a" providerId="ADAL" clId="{2486219C-F907-4F44-AEE9-7DB96633EDCB}" dt="2025-10-17T19:45:01.036" v="1597" actId="20577"/>
        <pc:sldMkLst>
          <pc:docMk/>
          <pc:sldMk cId="3756047248" sldId="349"/>
        </pc:sldMkLst>
        <pc:spChg chg="mod">
          <ac:chgData name="mnats" userId="2d5df061-6255-4755-935c-bfd826af269a" providerId="ADAL" clId="{2486219C-F907-4F44-AEE9-7DB96633EDCB}" dt="2025-10-17T19:45:01.036" v="1597" actId="20577"/>
          <ac:spMkLst>
            <pc:docMk/>
            <pc:sldMk cId="3756047248" sldId="349"/>
            <ac:spMk id="2" creationId="{17F5868A-37EF-4A6C-91F4-912EDD13445A}"/>
          </ac:spMkLst>
        </pc:spChg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344103796" sldId="350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2587105578" sldId="351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579198248" sldId="352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626844027" sldId="353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2724546454" sldId="354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27300251" sldId="355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184831236" sldId="356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462406501" sldId="358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090839193" sldId="359"/>
        </pc:sldMkLst>
      </pc:sldChg>
      <pc:sldChg chg="del">
        <pc:chgData name="mnats" userId="2d5df061-6255-4755-935c-bfd826af269a" providerId="ADAL" clId="{2486219C-F907-4F44-AEE9-7DB96633EDCB}" dt="2025-10-17T19:28:13.140" v="692" actId="47"/>
        <pc:sldMkLst>
          <pc:docMk/>
          <pc:sldMk cId="2660720038" sldId="360"/>
        </pc:sldMkLst>
      </pc:sldChg>
      <pc:sldChg chg="del">
        <pc:chgData name="mnats" userId="2d5df061-6255-4755-935c-bfd826af269a" providerId="ADAL" clId="{2486219C-F907-4F44-AEE9-7DB96633EDCB}" dt="2025-10-17T19:28:13.140" v="692" actId="47"/>
        <pc:sldMkLst>
          <pc:docMk/>
          <pc:sldMk cId="3528588699" sldId="361"/>
        </pc:sldMkLst>
      </pc:sldChg>
      <pc:sldChg chg="del">
        <pc:chgData name="mnats" userId="2d5df061-6255-4755-935c-bfd826af269a" providerId="ADAL" clId="{2486219C-F907-4F44-AEE9-7DB96633EDCB}" dt="2025-10-17T19:28:15.691" v="693" actId="47"/>
        <pc:sldMkLst>
          <pc:docMk/>
          <pc:sldMk cId="1501300919" sldId="362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4123187290" sldId="364"/>
        </pc:sldMkLst>
      </pc:sldChg>
      <pc:sldChg chg="del">
        <pc:chgData name="mnats" userId="2d5df061-6255-4755-935c-bfd826af269a" providerId="ADAL" clId="{2486219C-F907-4F44-AEE9-7DB96633EDCB}" dt="2025-10-17T19:28:13.140" v="692" actId="47"/>
        <pc:sldMkLst>
          <pc:docMk/>
          <pc:sldMk cId="594340189" sldId="372"/>
        </pc:sldMkLst>
      </pc:sldChg>
      <pc:sldChg chg="modSp mod">
        <pc:chgData name="mnats" userId="2d5df061-6255-4755-935c-bfd826af269a" providerId="ADAL" clId="{2486219C-F907-4F44-AEE9-7DB96633EDCB}" dt="2025-10-17T19:44:32.369" v="1540" actId="20577"/>
        <pc:sldMkLst>
          <pc:docMk/>
          <pc:sldMk cId="3000066934" sldId="373"/>
        </pc:sldMkLst>
        <pc:spChg chg="mod">
          <ac:chgData name="mnats" userId="2d5df061-6255-4755-935c-bfd826af269a" providerId="ADAL" clId="{2486219C-F907-4F44-AEE9-7DB96633EDCB}" dt="2025-10-17T19:44:32.369" v="1540" actId="20577"/>
          <ac:spMkLst>
            <pc:docMk/>
            <pc:sldMk cId="3000066934" sldId="373"/>
            <ac:spMk id="2" creationId="{04671AAD-2873-4813-8FC1-80489CA96855}"/>
          </ac:spMkLst>
        </pc:spChg>
      </pc:sldChg>
      <pc:sldChg chg="del ord">
        <pc:chgData name="mnats" userId="2d5df061-6255-4755-935c-bfd826af269a" providerId="ADAL" clId="{2486219C-F907-4F44-AEE9-7DB96633EDCB}" dt="2025-10-16T20:49:30.746" v="29" actId="47"/>
        <pc:sldMkLst>
          <pc:docMk/>
          <pc:sldMk cId="3433868834" sldId="374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508641339" sldId="386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823596672" sldId="387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2652954233" sldId="388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619993061" sldId="389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451247176" sldId="391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094012233" sldId="392"/>
        </pc:sldMkLst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1695480681" sldId="394"/>
        </pc:sldMkLst>
      </pc:sldChg>
      <pc:sldChg chg="addSp delSp modSp add mod">
        <pc:chgData name="mnats" userId="2d5df061-6255-4755-935c-bfd826af269a" providerId="ADAL" clId="{2486219C-F907-4F44-AEE9-7DB96633EDCB}" dt="2025-10-17T19:42:38.960" v="1489" actId="13244"/>
        <pc:sldMkLst>
          <pc:docMk/>
          <pc:sldMk cId="3615560245" sldId="395"/>
        </pc:sldMkLst>
        <pc:spChg chg="add del mod">
          <ac:chgData name="mnats" userId="2d5df061-6255-4755-935c-bfd826af269a" providerId="ADAL" clId="{2486219C-F907-4F44-AEE9-7DB96633EDCB}" dt="2025-10-17T19:41:08.799" v="1352" actId="33699"/>
          <ac:spMkLst>
            <pc:docMk/>
            <pc:sldMk cId="3615560245" sldId="395"/>
            <ac:spMk id="2" creationId="{53D116ED-BBFD-4420-9F9B-6BA148D7CEEE}"/>
          </ac:spMkLst>
        </pc:spChg>
        <pc:spChg chg="add mod">
          <ac:chgData name="mnats" userId="2d5df061-6255-4755-935c-bfd826af269a" providerId="ADAL" clId="{2486219C-F907-4F44-AEE9-7DB96633EDCB}" dt="2025-10-17T19:42:33.813" v="1488" actId="13244"/>
          <ac:spMkLst>
            <pc:docMk/>
            <pc:sldMk cId="3615560245" sldId="395"/>
            <ac:spMk id="4" creationId="{23E0FB49-A1AF-4EC0-951F-3F9E5B748EE5}"/>
          </ac:spMkLst>
        </pc:spChg>
        <pc:grpChg chg="mod">
          <ac:chgData name="mnats" userId="2d5df061-6255-4755-935c-bfd826af269a" providerId="ADAL" clId="{2486219C-F907-4F44-AEE9-7DB96633EDCB}" dt="2025-10-17T02:32:43.319" v="327" actId="962"/>
          <ac:grpSpMkLst>
            <pc:docMk/>
            <pc:sldMk cId="3615560245" sldId="395"/>
            <ac:grpSpMk id="6" creationId="{5BCA48ED-4A53-48C4-A81D-D0FC16AD4A42}"/>
          </ac:grpSpMkLst>
        </pc:grpChg>
        <pc:grpChg chg="mod">
          <ac:chgData name="mnats" userId="2d5df061-6255-4755-935c-bfd826af269a" providerId="ADAL" clId="{2486219C-F907-4F44-AEE9-7DB96633EDCB}" dt="2025-10-17T19:42:38.960" v="1489" actId="13244"/>
          <ac:grpSpMkLst>
            <pc:docMk/>
            <pc:sldMk cId="3615560245" sldId="395"/>
            <ac:grpSpMk id="9" creationId="{EA8AA637-5B22-4860-A585-E336B20A2B05}"/>
          </ac:grpSpMkLst>
        </pc:grpChg>
      </pc:sldChg>
      <pc:sldChg chg="modSp add mod">
        <pc:chgData name="mnats" userId="2d5df061-6255-4755-935c-bfd826af269a" providerId="ADAL" clId="{2486219C-F907-4F44-AEE9-7DB96633EDCB}" dt="2025-10-17T02:33:41.143" v="595" actId="962"/>
        <pc:sldMkLst>
          <pc:docMk/>
          <pc:sldMk cId="1082140845" sldId="396"/>
        </pc:sldMkLst>
        <pc:grpChg chg="mod">
          <ac:chgData name="mnats" userId="2d5df061-6255-4755-935c-bfd826af269a" providerId="ADAL" clId="{2486219C-F907-4F44-AEE9-7DB96633EDCB}" dt="2025-10-17T02:33:41.143" v="595" actId="962"/>
          <ac:grpSpMkLst>
            <pc:docMk/>
            <pc:sldMk cId="1082140845" sldId="396"/>
            <ac:grpSpMk id="6" creationId="{D473E501-85B1-472A-A21C-A1DDB1046E00}"/>
          </ac:grpSpMkLst>
        </pc:grpChg>
        <pc:grpChg chg="mod">
          <ac:chgData name="mnats" userId="2d5df061-6255-4755-935c-bfd826af269a" providerId="ADAL" clId="{2486219C-F907-4F44-AEE9-7DB96633EDCB}" dt="2025-10-17T02:33:19.931" v="591" actId="962"/>
          <ac:grpSpMkLst>
            <pc:docMk/>
            <pc:sldMk cId="1082140845" sldId="396"/>
            <ac:grpSpMk id="9" creationId="{D4A91E65-1DAD-48E9-98BE-A7890AD3F0E9}"/>
          </ac:grpSpMkLst>
        </pc:grpChg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3454023084" sldId="397"/>
        </pc:sldMkLst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2169610323" sldId="398"/>
        </pc:sldMkLst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2647045695" sldId="399"/>
        </pc:sldMkLst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2291776983" sldId="406"/>
        </pc:sldMkLst>
      </pc:sldChg>
      <pc:sldChg chg="modSp add mod">
        <pc:chgData name="mnats" userId="2d5df061-6255-4755-935c-bfd826af269a" providerId="ADAL" clId="{2486219C-F907-4F44-AEE9-7DB96633EDCB}" dt="2025-10-17T19:44:19.184" v="1514" actId="20577"/>
        <pc:sldMkLst>
          <pc:docMk/>
          <pc:sldMk cId="1450199373" sldId="407"/>
        </pc:sldMkLst>
        <pc:spChg chg="mod">
          <ac:chgData name="mnats" userId="2d5df061-6255-4755-935c-bfd826af269a" providerId="ADAL" clId="{2486219C-F907-4F44-AEE9-7DB96633EDCB}" dt="2025-10-17T19:44:19.184" v="1514" actId="20577"/>
          <ac:spMkLst>
            <pc:docMk/>
            <pc:sldMk cId="1450199373" sldId="407"/>
            <ac:spMk id="2" creationId="{40CBC2E6-6DBA-45B0-A094-67D88E6C7B08}"/>
          </ac:spMkLst>
        </pc:spChg>
      </pc:sldChg>
      <pc:sldChg chg="modSp add mod">
        <pc:chgData name="mnats" userId="2d5df061-6255-4755-935c-bfd826af269a" providerId="ADAL" clId="{2486219C-F907-4F44-AEE9-7DB96633EDCB}" dt="2025-10-17T19:44:25.034" v="1528" actId="20577"/>
        <pc:sldMkLst>
          <pc:docMk/>
          <pc:sldMk cId="743229661" sldId="408"/>
        </pc:sldMkLst>
        <pc:spChg chg="mod">
          <ac:chgData name="mnats" userId="2d5df061-6255-4755-935c-bfd826af269a" providerId="ADAL" clId="{2486219C-F907-4F44-AEE9-7DB96633EDCB}" dt="2025-10-17T19:44:25.034" v="1528" actId="20577"/>
          <ac:spMkLst>
            <pc:docMk/>
            <pc:sldMk cId="743229661" sldId="408"/>
            <ac:spMk id="2" creationId="{5F0ABF03-C489-45EC-8758-D4CA959D0113}"/>
          </ac:spMkLst>
        </pc:spChg>
      </pc:sldChg>
      <pc:sldChg chg="modSp add mod">
        <pc:chgData name="mnats" userId="2d5df061-6255-4755-935c-bfd826af269a" providerId="ADAL" clId="{2486219C-F907-4F44-AEE9-7DB96633EDCB}" dt="2025-10-17T03:19:37.034" v="631" actId="20577"/>
        <pc:sldMkLst>
          <pc:docMk/>
          <pc:sldMk cId="2864634572" sldId="409"/>
        </pc:sldMkLst>
        <pc:spChg chg="mod">
          <ac:chgData name="mnats" userId="2d5df061-6255-4755-935c-bfd826af269a" providerId="ADAL" clId="{2486219C-F907-4F44-AEE9-7DB96633EDCB}" dt="2025-10-17T03:19:37.034" v="631" actId="20577"/>
          <ac:spMkLst>
            <pc:docMk/>
            <pc:sldMk cId="2864634572" sldId="409"/>
            <ac:spMk id="3" creationId="{B8E80253-D57D-466F-9871-957B2CF9971D}"/>
          </ac:spMkLst>
        </pc:spChg>
      </pc:sldChg>
      <pc:sldChg chg="modSp add">
        <pc:chgData name="mnats" userId="2d5df061-6255-4755-935c-bfd826af269a" providerId="ADAL" clId="{2486219C-F907-4F44-AEE9-7DB96633EDCB}" dt="2025-10-16T20:39:33.100" v="25" actId="20577"/>
        <pc:sldMkLst>
          <pc:docMk/>
          <pc:sldMk cId="2570741885" sldId="410"/>
        </pc:sldMkLst>
        <pc:spChg chg="mod">
          <ac:chgData name="mnats" userId="2d5df061-6255-4755-935c-bfd826af269a" providerId="ADAL" clId="{2486219C-F907-4F44-AEE9-7DB96633EDCB}" dt="2025-10-16T20:39:33.100" v="25" actId="20577"/>
          <ac:spMkLst>
            <pc:docMk/>
            <pc:sldMk cId="2570741885" sldId="410"/>
            <ac:spMk id="3" creationId="{B27DC1FD-7DBA-4485-9280-4B4FC0E462FA}"/>
          </ac:spMkLst>
        </pc:spChg>
      </pc:sldChg>
      <pc:sldChg chg="modSp add mod">
        <pc:chgData name="mnats" userId="2d5df061-6255-4755-935c-bfd826af269a" providerId="ADAL" clId="{2486219C-F907-4F44-AEE9-7DB96633EDCB}" dt="2025-10-17T02:51:59.935" v="617" actId="114"/>
        <pc:sldMkLst>
          <pc:docMk/>
          <pc:sldMk cId="3759508074" sldId="411"/>
        </pc:sldMkLst>
        <pc:spChg chg="mod">
          <ac:chgData name="mnats" userId="2d5df061-6255-4755-935c-bfd826af269a" providerId="ADAL" clId="{2486219C-F907-4F44-AEE9-7DB96633EDCB}" dt="2025-10-17T02:51:59.935" v="617" actId="114"/>
          <ac:spMkLst>
            <pc:docMk/>
            <pc:sldMk cId="3759508074" sldId="411"/>
            <ac:spMk id="3" creationId="{AD1B6DF8-3250-4146-9336-D0D6E828D10B}"/>
          </ac:spMkLst>
        </pc:spChg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757457621" sldId="412"/>
        </pc:sldMkLst>
      </pc:sldChg>
      <pc:sldChg chg="addSp modSp add mod modShow">
        <pc:chgData name="mnats" userId="2d5df061-6255-4755-935c-bfd826af269a" providerId="ADAL" clId="{2486219C-F907-4F44-AEE9-7DB96633EDCB}" dt="2025-10-17T02:48:04.272" v="616" actId="1076"/>
        <pc:sldMkLst>
          <pc:docMk/>
          <pc:sldMk cId="206265023" sldId="413"/>
        </pc:sldMkLst>
        <pc:spChg chg="mod">
          <ac:chgData name="mnats" userId="2d5df061-6255-4755-935c-bfd826af269a" providerId="ADAL" clId="{2486219C-F907-4F44-AEE9-7DB96633EDCB}" dt="2025-10-17T02:46:39.763" v="603" actId="20577"/>
          <ac:spMkLst>
            <pc:docMk/>
            <pc:sldMk cId="206265023" sldId="413"/>
            <ac:spMk id="2" creationId="{91F44359-79DA-42CC-93D9-5901926F7CAA}"/>
          </ac:spMkLst>
        </pc:spChg>
        <pc:spChg chg="mod">
          <ac:chgData name="mnats" userId="2d5df061-6255-4755-935c-bfd826af269a" providerId="ADAL" clId="{2486219C-F907-4F44-AEE9-7DB96633EDCB}" dt="2025-10-17T02:46:50.409" v="610" actId="404"/>
          <ac:spMkLst>
            <pc:docMk/>
            <pc:sldMk cId="206265023" sldId="413"/>
            <ac:spMk id="3" creationId="{0CFE9007-F677-4816-8E51-650268220A9E}"/>
          </ac:spMkLst>
        </pc:spChg>
        <pc:spChg chg="mod">
          <ac:chgData name="mnats" userId="2d5df061-6255-4755-935c-bfd826af269a" providerId="ADAL" clId="{2486219C-F907-4F44-AEE9-7DB96633EDCB}" dt="2025-10-17T02:47:45.391" v="614" actId="404"/>
          <ac:spMkLst>
            <pc:docMk/>
            <pc:sldMk cId="206265023" sldId="413"/>
            <ac:spMk id="5" creationId="{9587D01A-3EBA-48F8-969C-7A8982D90FDB}"/>
          </ac:spMkLst>
        </pc:spChg>
        <pc:spChg chg="mod">
          <ac:chgData name="mnats" userId="2d5df061-6255-4755-935c-bfd826af269a" providerId="ADAL" clId="{2486219C-F907-4F44-AEE9-7DB96633EDCB}" dt="2025-10-17T02:47:45.391" v="614" actId="404"/>
          <ac:spMkLst>
            <pc:docMk/>
            <pc:sldMk cId="206265023" sldId="413"/>
            <ac:spMk id="6" creationId="{468599CF-992F-4F7D-85BA-2F1D78D86DA1}"/>
          </ac:spMkLst>
        </pc:spChg>
        <pc:spChg chg="mod">
          <ac:chgData name="mnats" userId="2d5df061-6255-4755-935c-bfd826af269a" providerId="ADAL" clId="{2486219C-F907-4F44-AEE9-7DB96633EDCB}" dt="2025-10-17T02:47:45.391" v="614" actId="404"/>
          <ac:spMkLst>
            <pc:docMk/>
            <pc:sldMk cId="206265023" sldId="413"/>
            <ac:spMk id="8" creationId="{2E77EC8B-3EAA-406B-A95E-5191B46842A4}"/>
          </ac:spMkLst>
        </pc:spChg>
        <pc:spChg chg="mod">
          <ac:chgData name="mnats" userId="2d5df061-6255-4755-935c-bfd826af269a" providerId="ADAL" clId="{2486219C-F907-4F44-AEE9-7DB96633EDCB}" dt="2025-10-17T02:47:45.391" v="614" actId="404"/>
          <ac:spMkLst>
            <pc:docMk/>
            <pc:sldMk cId="206265023" sldId="413"/>
            <ac:spMk id="9" creationId="{4D8D227C-2EC9-4477-9846-166CE18A721D}"/>
          </ac:spMkLst>
        </pc:spChg>
        <pc:grpChg chg="add mod">
          <ac:chgData name="mnats" userId="2d5df061-6255-4755-935c-bfd826af269a" providerId="ADAL" clId="{2486219C-F907-4F44-AEE9-7DB96633EDCB}" dt="2025-10-17T02:47:58.117" v="615" actId="1076"/>
          <ac:grpSpMkLst>
            <pc:docMk/>
            <pc:sldMk cId="206265023" sldId="413"/>
            <ac:grpSpMk id="4" creationId="{ABECBE8B-940D-4A96-99FE-9F9AD1F06B3E}"/>
          </ac:grpSpMkLst>
        </pc:grpChg>
        <pc:grpChg chg="add mod">
          <ac:chgData name="mnats" userId="2d5df061-6255-4755-935c-bfd826af269a" providerId="ADAL" clId="{2486219C-F907-4F44-AEE9-7DB96633EDCB}" dt="2025-10-17T02:48:04.272" v="616" actId="1076"/>
          <ac:grpSpMkLst>
            <pc:docMk/>
            <pc:sldMk cId="206265023" sldId="413"/>
            <ac:grpSpMk id="7" creationId="{E783234B-D53F-44B6-8321-A57139DB25D0}"/>
          </ac:grpSpMkLst>
        </pc:grpChg>
      </pc:sldChg>
      <pc:sldChg chg="add mod modShow">
        <pc:chgData name="mnats" userId="2d5df061-6255-4755-935c-bfd826af269a" providerId="ADAL" clId="{2486219C-F907-4F44-AEE9-7DB96633EDCB}" dt="2025-10-17T18:30:09.647" v="633" actId="729"/>
        <pc:sldMkLst>
          <pc:docMk/>
          <pc:sldMk cId="3544354332" sldId="414"/>
        </pc:sldMkLst>
      </pc:sldChg>
      <pc:sldChg chg="modSp add mod">
        <pc:chgData name="mnats" userId="2d5df061-6255-4755-935c-bfd826af269a" providerId="ADAL" clId="{2486219C-F907-4F44-AEE9-7DB96633EDCB}" dt="2025-10-17T19:44:06.619" v="1497" actId="20577"/>
        <pc:sldMkLst>
          <pc:docMk/>
          <pc:sldMk cId="2410849912" sldId="415"/>
        </pc:sldMkLst>
        <pc:spChg chg="mod">
          <ac:chgData name="mnats" userId="2d5df061-6255-4755-935c-bfd826af269a" providerId="ADAL" clId="{2486219C-F907-4F44-AEE9-7DB96633EDCB}" dt="2025-10-17T19:44:06.619" v="1497" actId="20577"/>
          <ac:spMkLst>
            <pc:docMk/>
            <pc:sldMk cId="2410849912" sldId="415"/>
            <ac:spMk id="2" creationId="{8204A810-0C49-4A12-A894-4E3B0866A0FA}"/>
          </ac:spMkLst>
        </pc:spChg>
      </pc:sldChg>
      <pc:sldChg chg="modSp add mod">
        <pc:chgData name="mnats" userId="2d5df061-6255-4755-935c-bfd826af269a" providerId="ADAL" clId="{2486219C-F907-4F44-AEE9-7DB96633EDCB}" dt="2025-10-17T19:44:10.629" v="1501" actId="20577"/>
        <pc:sldMkLst>
          <pc:docMk/>
          <pc:sldMk cId="1347314044" sldId="416"/>
        </pc:sldMkLst>
        <pc:spChg chg="mod">
          <ac:chgData name="mnats" userId="2d5df061-6255-4755-935c-bfd826af269a" providerId="ADAL" clId="{2486219C-F907-4F44-AEE9-7DB96633EDCB}" dt="2025-10-17T19:44:10.629" v="1501" actId="20577"/>
          <ac:spMkLst>
            <pc:docMk/>
            <pc:sldMk cId="1347314044" sldId="416"/>
            <ac:spMk id="2" creationId="{F5DC2231-8A6A-49FE-98A0-BD407AD33634}"/>
          </ac:spMkLst>
        </pc:spChg>
        <pc:spChg chg="mod">
          <ac:chgData name="mnats" userId="2d5df061-6255-4755-935c-bfd826af269a" providerId="ADAL" clId="{2486219C-F907-4F44-AEE9-7DB96633EDCB}" dt="2025-10-17T19:08:37.328" v="689" actId="20577"/>
          <ac:spMkLst>
            <pc:docMk/>
            <pc:sldMk cId="1347314044" sldId="416"/>
            <ac:spMk id="3" creationId="{B7340407-E314-4320-93F3-54B604E2F5B2}"/>
          </ac:spMkLst>
        </pc:spChg>
      </pc:sldChg>
      <pc:sldChg chg="add">
        <pc:chgData name="mnats" userId="2d5df061-6255-4755-935c-bfd826af269a" providerId="ADAL" clId="{2486219C-F907-4F44-AEE9-7DB96633EDCB}" dt="2025-10-17T18:29:58.679" v="632"/>
        <pc:sldMkLst>
          <pc:docMk/>
          <pc:sldMk cId="1359935888" sldId="41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0:34:13.72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6833 1981 6447 0,'6'-2'576'0,"-3"0"-576"0,-3 0 0 0,0 2 0 0,0 0 1408 0,0 0 192 0,2-4 16 0,2-1 16 16,2 3-400-16,-1-8-80 0,1-1 0 0,0 0-16 15,1 1-320-15,-1-3-64 0,-2 2-16 0,-1-2 0 16,-1 5 208-16,-4-3 32 0,-1 5 16 0,-3 2 0 16,0-3-80-16,-5 5-16 0,-2 0 0 0,-2 4 0 0,-2 0-128 0,-4 5-48 15,-7 3 0-15,-4 1 0 0,-2 6-240 0,-4-4-48 16,-3 6-16-16,-1-2 0 15,-5-2-208-15,-28 6-32 16,-40 9-16-16,5-5 0 0,18-7-160 0,11-6 0 16,7-1 0-16,5-7 128 0,5 0 208 0,5 3 48 15,3-7 0-15,-1 4 0 0,2 2 96 0,-1 5 32 16,3-4 0-16,2 3 0 0,0 1-320 0,0-1-48 0,2 3-16 0,2 2 0 16,2-2-128-16,2 2 0 0,7 0 0 0,4-5 0 15,2 1 0-15,7 0 0 0,4-5 0 0,4-2 0 16,2 3 0-16,5-7 0 0,3 0 0 0,3 0 0 15,0 0-128-15,4 0 128 16,5-5 0-16,-1 1 0 0,7 2 0 0,2-4 0 0,6 1-144 0,7-3 144 16,6-1 0-16,6 1 128 0,7-3-128 0,4 3 192 15,2-1-192-15,11 3 0 0,2-3 0 0,7 3 0 16,4 4 0-16,1-7 0 0,1 7-144 0,0 2 144 16,0-6 0-16,-5 1 0 0,-1-1 0 0,-5 2 0 15,-4-5 0-15,-2 3 0 0,4-3 0 0,-5 1 0 16,-1 1 0-16,0-3 0 0,-5-1 0 0,-4 1 160 15,-4-1-160-15,-4 5 192 0,-5-3-192 0,-6 3 192 0,-7 1-32 0,1 3 0 16,-3-2 0-16,-1 2 0 0,-5-2-160 0,-4 1 0 16,-1-1 0-16,-5 0 128 0,-3 2-128 0,-4-2 0 15,-2-1 0-15,-2 1 0 0,-5 2 0 0,-4-4 0 16,-2-1 0-16,-6 3 0 0,-5-5 0 0,-3 3 0 16,-3 0 0-16,-9 1 0 0,-6 1 0 0,-6 2 0 15,-2 2 0-15,-5-4 0 0,-8 2 0 0,-7-1 0 16,-1-3 0-16,-5 0 0 15,-2-1-128-15,-2 1 128 0,1-3 0 0,6 3 0 16,5-7 0-16,5 3 0 0,4-3 0 0,7 0 0 0,8-2 0 0,6-2 0 16,3 0 0-16,1 0 0 0,7 0-128 0,3 2 128 15,7 4 0-15,3 5 0 0,4 6 0 0,0-4 0 0,5 8 0 0,1 0 0 16,3 3 0-16,1 1 0 0,3 5-144 0,2 4 144 16,9 0 0-16,4 0 0 0,6 0 0 0,11 2 0 15,4 3 0-15,8-3-128 0,7 2 128 0,11 0 0 31,8 1-576-31,7-1-48 0,1-2-16 0,5-4-14208 0</inkml:trace>
  <inkml:trace contextRef="#ctx0" brushRef="#br0" timeOffset="9019.46">7949 2079 8287 0,'-2'0'736'0,"0"-4"-592"0,0 2-144 0,0 2 0 0,2 0 960 0,-3-4 176 0,1-1 16 0,-2 3 16 0,0-6 16 0,2 6 0 16,2-5 0-16,0 5 0 0,2 2-192 0,2 2-32 0,0 0-16 15,5 3 0-15,1-1-16 0,3 2 0 16,4-4 0-16,5 0 0 0,1 1-192 0,7-3-32 0,4-3-16 0,4-1 0 16,3-4-336-16,6 1-64 0,4-3-16 0,6-3 0 15,3 2-272-15,6 1 0 0,8-1 0 0,1 0 0 16,-3 7 464-16,3 4 48 0,4 2 0 0,-3 5 0 15,-1 3-16-15,0 3 0 16,-1 2 0-16,1 2 0 0,-1 4-496 0,-1-4 128 0,-1 0-128 0,-2-2 0 16,-6 2 0-16,-6-6 0 0,-3-1 0 0,-4-7 0 15,-4-1 0-15,-2-7 0 0,-3-5 0 0,-3-1 0 16,-5-6 592-16,-6 2 176 0,-1 2 48 0,-6 3 0 16,-1-1 96-16,-5 1 32 0,-5 3 0 0,1-1 0 15,-5 3-432-15,-1 3-96 0,-1-4-16 0,0 6 0 0,-4-4-400 0,0 1 128 16,-2 1-128-16,2 2 0 0,0-2 0 0,-2 2 0 15,2 0 0-15,0 0 0 16,0 0-432-16,0 0-112 0,0 0-32 0,0 0-15888 0</inkml:trace>
  <inkml:trace contextRef="#ctx0" brushRef="#br0" timeOffset="11611.94">17342 2156 6447 0,'2'-4'576'0,"0"1"-576"0,1-1 0 0,-3 2 0 0,2 0 1120 0,0 0 112 16,0-5 32-16,4-1 0 15,1-3 208-15,1-2 32 0,1 3 16 0,-1-5 0 16,1 6-576-16,1 1-112 0,1 4-32 0,2-3 0 0,4 1 160 0,0-1 48 16,6-1 0-16,3-1 0 0,-3 5-96 0,3-4-16 15,4-1 0-15,4 5 0 0,2-2-320 0,2-1-80 16,5 3-16-16,2 0 0 0,4-1-160 0,2-1-16 16,2 2-16-16,2 2 0 0,1-5 64 0,-1 5 16 15,3 0 0-15,-1 2 0 0,-4 0 16 0,1 0 16 0,-1 0 0 16,2 2 0-16,1 0-400 0,-3 5 0 0,0-5 0 0,0 0 0 15,1 0 0-15,-1 2 0 0,0-8 128 0,-2 2-128 16,-6 0 192-16,0 0 16 0,-5-3 0 0,-1 1 0 16,-5 4 48-16,-2-2 0 0,-5 4 0 0,-3 0 0 15,-3 5-32-15,-4-5 0 0,-2 0 0 0,-4 0 0 16,-1 2 16-16,-3 0 0 0,-1 3 0 0,0-3 0 16,-3-2-48-16,1 3 0 0,-2-3 0 0,-2 2 0 15,2-2-192-15,-2-2 0 0,2 2 0 0,-2-2 0 16,0 0-528-16,-2-2-208 0,2 0-32 0,0 2-9408 15,0 0-1856-15</inkml:trace>
  <inkml:trace contextRef="#ctx0" brushRef="#br0" timeOffset="21201.91">9182 3244 911 0,'-6'2'0'0,"2"0"0"0,2 0 0 0,-1-2 0 0,1 0 192 0,0 0-32 0,2 0-16 0,-2 0 0 0,-2 0 304 0,0 0 64 16,-1-2 16-16,1-2 0 0,2-1 736 0,0-1 144 15,2 2 16-15,0-5 16 0,0 5-448 0,2-5-96 16,2 3 0-16,0 0-16 0,1 1-176 0,-1 3-16 16,0-4-16-16,0 4 0 0,1 0-240 0,-3 2-48 15,2 2-16-15,-2-2 0 0,0 4 64 0,0 0 16 16,1 3 0-16,-1-5 0 0,0 6 64 0,2-6 32 0,3 7 0 0,-1-3 0 16,2 1-256-16,1-1-48 0,6 3-16 0,-2-7 0 15,2 0 176-15,2 0 48 0,0 2 0 0,0-4 0 16,0 0-128-16,0 2 0 0,0-2-16 0,2 3 0 15,0-1-304-15,5-2 0 0,-1 0 0 0,3-2 0 16,-1-1 0-16,-1 1 0 16,5-6 0-16,-1 1 0 0,2-1 0 0,0-1-144 0,-1 3 144 0,1-5 0 15,-4 3 0-15,4-1 0 0,-1-1 0 0,3 1 0 16,-4 3 0-16,2-1 0 0,2-1 0 0,2 2 0 16,0 3 0-16,-2-1 0 0,-2 4 0 0,0-2 0 15,-1 4 0-15,3 2 0 0,5-1 0 0,1 1 0 0,0-2 0 0,-1 0 0 16,-6 0 0-16,4-2 0 15,-1 0 0-15,2-2 0 0,2 2 0 0,-4-2-128 16,-4 0 128-16,0 2 0 0,2 0 0 0,2 0 0 0,2-4 0 0,-2 1 0 16,-2 3 0-16,2 0 0 0,2 0 240 0,1 0-32 15,1-4 0-15,-2 4 0 0,3-2-208 0,-1 2 176 16,7 0-176-16,1 0 160 0,1-2-160 0,-2 2 0 16,-7-2 0-16,5 2 128 0,2 0-128 0,-1 2 0 0,1-2 0 15,-2 2 0-15,-1 0 0 0,-1 2 0 16,1 3 0-16,-1-5 0 0,-1 2 0 0,1 3 0 0,-3 1 0 0,1-2-176 31,1 5 176-31,0 0 0 0,3-5 0 0,-2 3 0 16,-1-3 0-16,3-2 0 0,-1 3 0 0,3-1 0 15,-5 0 0-15,1-1 0 0,-3-3 0 0,1 2 176 0,1 0-176 0,3-2 0 0,1 1-160 0,-1-1 160 16,2 2 0-16,-1-2 0 0,1 2 0 0,-4 1 0 16,-3-3 0-1,2 2 0-15,3 2 0 0,2 1 0 0,-3 1 0 0,-1-3 0 0,-1 1 0 0,-1-2 0 16,-1 3 0-16,-2-1 0 0,0-2 0 0,1 3 0 0,3-3 0 31,1 2 0-31,-7-1 0 0,2 1 0 0,4-4 0 0,5 2 0 16,2 1 0-16,0-1 0 0,-5 0 128 0,1 0 64 15,6 1 0-15,-2 1 16 0,0-2 112 0,-3 3 32 16,3-1 0-16,0-2 0 0,-2 3-352 0,2-1 0 16,2 3 0-16,0-7 0 0,-9 2 0 0,3 0 0 15,4 0 0-15,2 3 128 0,-3-7-128 0,1 2 0 16,2 2 0-16,2 0-128 0,-8-4 128 0,2 3 0 15,4 1 0-15,-2-2 0 0,2 7 0 0,-3-7 0 16,3 2 0-16,0 0 0 0,0 0 0 0,-2-1 0 0,2 1 0 16,-4-4 0-16,-5 2 0 0,3 0 0 0,4 0 0 0,4-2 128 15,2 4-128-15,0-4 176 0,1 7-176 0,-1-5 192 16,-2 2-192-16,0 3 128 0,0 1-128 0,-4-4 128 16,0 3-128-16,0-1 0 0,2-2 0 0,0 3 0 15,-2-3 0-15,0-2 0 0,-1 2 0 0,-1-4 128 16,0 0 176-16,2-4 16 0,-2 2 16 0,-3-2 0 15,-4 0-32-15,5-3-16 0,8 1 0 0,5-3 0 16,-1 3-32-16,-2-1 0 0,-6 3 0 0,0 0 0 16,-2 2-256-16,4-2 128 0,-3 1-128 0,1-1 0 15,-4 2 128-15,2 0-128 0,2 2 0 0,-1 0 0 0,-5 0 0 0,-1 2 0 16,3 4 0-16,0-3 0 0,3 1 0 0,1-4 0 16,0 2 0-16,0 0 0 15,0-2 0-15,0-2 0 0,6 0 0 0,-2-2 0 0,4 1 0 0,-1-5 0 16,3 2 128-16,-1-1-128 0,-10 3 224 0,6-2-16 15,5-1 0-15,3 3 0 0,-5-3-16 0,3 3-16 16,3 2 0-16,3 0 0 0,-2 0-176 0,-2 2 0 0,-3 2 0 16,-6-2 0-16,-2 0 0 0,-2 0 0 0,2 2 0 0,2-4 0 15,0 2 0-15,5 0 0 16,1-2 144-16,3-5-144 0,4 3 176 0,0-4-48 0,-7 6 0 0,-1-7 0 16,1 3 64-16,5-3 16 0,4 1 0 15,0-3 0-15,4 0-208 0,-2 3 144 0,-2-1-144 0,0 3 128 16,7-3-128-16,-1 1 0 0,1 4 0 0,-5 4 0 15,-9-5 0-15,1 1 0 0,6 2 0 0,7-4 0 16,-5 1 0-16,0-1 0 0,0-3 0 0,2 1 0 16,1-1 0-16,-1 3 0 0,2 0 0 0,3 1 0 15,-3 1 144-15,-1 2-144 0,-1-4 160 0,-2 1-160 16,-4-1 128-16,-5 2-128 0,-3-1 0 0,6-1 144 16,6 4-144-16,2 2 0 0,5 0 0 0,-3 2 0 0,-2 2 0 0,1 3 0 15,1-3 0-15,0 2 0 0,-3-4 0 0,-12-2 0 16,-6 3 0-16,5-3 0 0,10 2 0 0,0-2 0 15,-2 0 0-15,2-2 0 16,2 4 0-16,0-2 0 0,-2 4 0 0,-2-4 128 16,2 0 16-16,-2-4 0 0,-13 4 0 0,2-5 0 15,7 3 32-15,2-4 0 0,1 2 0 0,-1-5 0 0,-4 3 128 0,6-3 16 16,6 5 16-16,0-5 0 0,3 3-64 0,-1 0-16 0,3-1 0 0,-5 1 0 16,0 2-256-16,-4-7 160 15,2 5-160-15,1 1 128 0,-1 1-128 0,2 0 0 0,-2 2 0 16,2 2 0-16,7 0 0 0,2-4 0 15,-2 1 0-15,-3-1 0 0,-12-2 0 0,2-3 0 16,6 1 0-16,2-3 0 0,-1 0 0 0,-5 1 0 0,-9 3 128 0,3 3-128 16,6-4 0-16,2 5 0 0,0-5 0 0,-4 6 0 15,-2-5 0-15,-5 1 128 0,3 2-128 0,-2-3 128 16,-5 3-128-16,2 4 0 0,-4-6 0 0,3 6 0 16,3 0 0-16,1 0 0 0,1 2 0 0,1 2 0 15,-5-2 0-15,-1 0 0 0,-3 5 0 0,-7-7 0 16,1 0 0-16,-9 2 0 0,1-2 0 0,-10-2 0 15,-1 2 0-15,-5 0 0 0,-4 0 0 0,-2-4 0 0,-4 4 0 16,-1 4 0-16,-1-4 0 0,-5 0 0 0,3 0 0 0,-5 0 0 16,2-4 0-16,-4 4 0 15,2 4-1120-15,-2-4-96 0,0 0-32 0,0 0 0 16,0 0-1696 0,0 0-320-16,0 0-80 0,0 0-16 0</inkml:trace>
  <inkml:trace contextRef="#ctx0" brushRef="#br0" timeOffset="49501.19">12665 14346 5519 0,'-7'-9'496'0,"3"7"-496"0,2-6 0 0,0 3 0 0,2 3 544 0,0 0 16 0,0 4 0 0,-2-2 0 0,2 7 1552 0,2-3 320 15,0 11 64-15,-2-15 16 0,0 0-528 0,11 49-96 16,-7-24-32-16,0 3 0 0,-2 6-672 0,0 0-144 16,-2 9-16-16,-2 10-16 0,-2 2-112 0,2 5 0 0,2 4-16 0,0 10 0 31,-4 7-384-31,2 6-80 0,-1 5-16 0,1 4 0 0,0 4-208 15,-2 15-32-15,0 19-16 0,-5 6 0 16,1 3-144-16,-1-7 0 0,-2 1 0 0,1 10 0 0,-1 10 272 0,0-4 32 0,1-2 0 0,1-4 0 16,3-8 112-16,4 1 32 15,2 1 0-15,4-11 0 0,0-13-96 0,1-11-16 0,-1-19 0 0,2 1 0 16,3-12-144-16,-3-5-48 16,3-12 0-16,-1-8 0 0,1-4 176 0,-1-9 48 0,1-6 0 0,1-2 0 15,1 0-368-15,0-2 144 0,-1-1-144 0,-1-10 0 16,1 0-368-16,-5-2-176 0,-1-10-32 0,0 1-15712 15</inkml:trace>
  <inkml:trace contextRef="#ctx0" brushRef="#br0" timeOffset="132005.56">16827 3776 6447 0,'-2'0'576'0,"-1"0"-576"0,1 0 0 0,2 0 0 0,-2 0 416 0,0 0-32 0,0 0 0 0,0 2 0 16,-2-2 880-16,-1 4 160 16,1-4 48-16,4 0 0 0,0 0-224 0,0 0-32 0,0 0-16 0,0 0 0 15,-2 34 16-15,2-25 0 0,0 4 0 0,2 2 0 16,-2-5-432-16,0 3-80 0,0 4 0 0,2 0-16 15,0 2-208-15,0-4-32 0,1 4-16 0,-1 0 0 32,-2 3-256-32,0 1-48 0,0-6-128 0,0 4 192 15,-2 3-192-15,-1 1 0 0,1-3 0 0,2-5 0 0,2-2 0 0,1-3 0 0,1-3 0 0,0-3 0 16,2-4 0-16,1 3 0 0,-1-10 0 0,3 3 0 16,-3-4 480-16,3 2 0 0,-1-3 0 0,1 3 0 31,-3-2 160-31,0 1 48 0,1 1 0 0,-1 0 0 0,1 2-176 15,-1-3-48-15,3 3 0 0,-1 2 0 0,1-4-288 16,-1 4-176-16,3-2 192 0,2 2-192 0,1 0 256 0,1 0-64 16,5 0-16-16,1 0 0 0,0 0-176 0,3 0 0 15,1 0 0-15,1-2 0 0,-5 2 0 0,5-2 0 16,1-3 0-16,3 3 0 0,-2-2 0 0,2 0 0 16,2 2 0-16,-1-3 0 0,-3 1 0 0,2 2 0 15,2-2 0-15,2 4 0 0,0-7 0 0,-2 3 0 16,0 0-144-16,0 2 144 0,0 2 0 0,-4 0 0 0,-3 0 0 15,1 0 0-15,1 0 0 0,1 2 0 0,4 0 0 0,-2 4 0 16,2-6 0-16,-2 7 0 0,-1-7 0 0,1 4 0 16,-2-2 0-16,0 2 0 0,1-4 0 0,1 0 0 15,4 0 0-15,-2 0 0 0,0-6 176 0,0 4-176 16,0-4 384-16,2-3-16 0,2 0-16 0,1 3 0 16,-1-5-192-16,-4 5-32 0,0 0-128 0,2 1 192 15,4-5-192-15,3 3 0 0,3 3 0 0,-1 0 0 16,2 2 0-16,-3 0 0 0,1-1 0 0,4 3 0 15,2 0 0-15,2 0 128 0,0 0-128 0,2-4 0 16,0 0 0-16,1 0 0 0,-1-1 128 0,2 1-128 16,-1 0 0-16,-3 2 0 0,-2 2 128 0,0-4-128 15,4 8 0-15,-2-4 0 0,4 4 0 0,1 2 0 0,-1-1 0 16,3 1 0-16,-1 3 0 0,1-5 0 0,-7 2 0 0,-2-1 0 16,2-1 0-16,0 0 0 0,0 2 0 0,0-3 0 15,0 3 0-15,-4-2 0 0,0 0 0 0,4-1 0 16,9 1 0-16,4 2 0 0,4-2 0 0,-2 1 0 15,2-3 0-15,0-2 0 0,-4-2 0 0,0-3 0 16,-2 1 0-16,4 2 0 0,0-6 224 0,4 5 0 0,0-3 0 16,1 4 0-16,-7 0-224 0,4 0 144 0,0 2-144 0,0-2 128 15,2-1-128-15,-1-1 0 16,-6 0 0-16,4-5 0 0,3 1 0 0,2 1 0 0,1 1 144 0,1 2-144 16,3 0 0-16,-3 4 128 0,-3-3-128 0,-3 3 0 15,0 3 0-15,0-3 0 0,-2 0 0 0,0 0 0 16,0 0 0-16,-4 2 128 0,0-2-128 0,4 0 0 15,4 2 0-15,3 0 0 0,-1 2 0 0,0 0 0 16,1-1 0-16,-5-3 0 0,-8-3 0 16,-1 3 0-16,3-4 0 0,4 2 0 0,2 0 0 0,2 2 128 15,1-2-128-15,-3 2 144 0,2 2-144 0,0 0 160 16,-1 4 16-16,-3-3 0 0,-2-1 0 0,-3 0 0 16,-3 2-176-16,-1-4 160 0,1 0-160 0,-3 0 160 15,-4 2-160-15,5-2 0 0,1 2-160 0,5-2 160 0,4 3 0 16,0-3 0-16,0-3 0 0,0 1 0 0,-6 0 0 15,-1-4 0-15,3 1 0 0,-2-3 0 0,-9 2 176 0,0 3 16 16,4-3 16-16,-3 4 0 0,-6 0-64 0,-1 2-16 16,4 0 0-16,-2-4 0 0,0 4-128 0,-5 4 0 15,3-4-160-15,-2 4 160 0,-3 2 0 0,1-6 0 16,-5 7 0-16,0-3 0 0,-4 2 0 0,-2-3 0 16,-2 1-128-16,-1 0 128 0,1 3 0 0,-2-3 0 0,-5-2 0 0,0 0 0 15,0 4 0-15,1-6 0 16,1 3 144-16,-2-1-144 15,1 0 0-15,-5-2 128 0,0 2-128 0,-4-2 0 0,-1 0 0 0,-1-4 0 0,2-1 0 0,0-3 0 16,-1-5 256-16,1-2-32 16,2-4-16-16,-2-4 0 0,2-1 32 0,-2-3 0 0,-1-1 0 0,1-6 0 15,0 2-240-15,2-6 0 0,0-1 128 0,-3 3-128 16,3 4 0-16,0-2 128 0,2-4-128 16,0-1 0-16,-2 1 0 0,-4 10 0 0,-3 7 0 0,-1 2 0 15,-1 0 0-15,-4 4 0 0,0 4-128 0,-2 5 128 16,-2-1-816-16,-2 5-48 0,-2 4-16 15,-1 5-16320-15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1:10:09.75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28439 546 7775 0,'7'-8'688'0,"-1"-7"-560"0,0 0-128 0,-4 13 0 15,-4 2 2768-15,2-6 528 0,5-3 96 0,1-8 32 16,3-4-1392-16,-3-1-288 0,0 3-48 0,-1 4-16 16,-1 3-128-16,0 1-16 0,-2 7-16 0,-2-5 0 15,2 7-672-15,-2 2-128 0,0-4-16 0,0 4-16 16,0 4-240-16,-2-2-64 0,0 2 0 0,2 3 0 15,-2 1 64-15,2-3 16 0,-2 1 0 0,2 0 0 0,0 5-112 16,2-7-32-16,0 3 0 0,2 3 0 0,1-5-144 16,-1 3-48-16,0 1 0 0,0 1 0 0,1 7 0 0,-3-4-128 15,2 2 192-15,-2 2-64 0,-2 4-128 0,2-4 192 16,-4 5-192-16,2 1 192 0,-2 5-64 0,0 1-128 16,0 1 192-16,-3 0-64 0,3-6-128 0,2 1 0 15,-2 5 144-15,2 2-144 16,0 6 0-16,0 3 0 0,2-1 0 0,0 5 0 15,3 4 0-15,-1 2 0 0,2 4 0 0,1-2 0 16,1 3 0-16,1-1 0 0,-1-6 0 0,1 4 0 16,-3 3 0-16,1-3 0 0,-3 2 0 0,-2 5 0 0,0 6 0 15,2 4 0-15,-4 7 0 0,0 4 0 0,0 6 0 0,-2-8 0 0,0-5 0 0,0-25 0 16,0-6 0-16,0-1 0 16,-2 14 0-16,-1 1 0 0,1 11 0 0,-2 2 0 15,1 1 0-15,-1-3 0 0,2-4 0 0,-1-5 0 0,-1-8 0 16,2-2 0-16,2-6 0 0,2-11 0 0,0-11 0 0,2-4-128 15,2-6 128-15,2-5 0 0,1-2 0 0,-1-10 0 16,1 2 0-16,-1-11 0 0,0-2 0 0,-1-7 0 16,1-7 0-16,-2-8 0 0,1 1 160 0,-3-9-160 15,-2-2 192-15,0-2-48 0,-2-9-16 0,2-3 0 16,0-6-128-16,0-5 160 0,4-13-160 0,-2-9 160 0,0-2-160 16,0-2 0-16,0 2 0 0,0-9 0 0,1-5-256 0,1 5-16 31,-2 31-16-31,0-10 0 15,0-7-336-15,0-7-64 0,-2-3-16 0,-2 10 0 16,0 18-80-16,0-3-32 0,-2-3 0 0,-3 2 0 0,5 6 448 0,0 10 96 0,0 3 16 0,2 9 0 16,-2 4 0-16,-2 7 0 0,4 1 0 0,-3 1 0 0,1 10-48 0,0 3 0 15,-2 8 0-15,2 0 0 0,2 6 160 0,-2 0 144 0,0 5-208 0,2 2 80 32,0 4 384-32,-3 2 96 0,3 2 16 0,-2 3 0 0,2 3-32 15,-2 5 0-15,2 2 0 0,-2 7 0 0,0 5-144 0,0 5-16 16,0 3-16-16,-1 7 0 0,1 10-16 0,0 7 0 15,0-1 0-15,0-1 0 0,0-7-144 0,0 11 128 16,0 18-128-16,-1 11 128 0,3 6-128 0,0 0 0 0,0-5 0 0,0-12 0 31,3-4 0-31,-3 6 0 0,4 9 0 0,-2 3 0 16,2 3 0-16,0 4 0 0,-1 7 0 0,-1-7 0 16,0-17 0-16,0-2 0 0,-2-2 128 0,2 2-128 15,0 5 0-15,0-1 0 0,5-2 0 0,-1-8 0 16,1-5 0-16,-1-6 128 0,0-8-128 0,3-7 0 0,-1-9 0 0,1-3 0 15,-1-3 0-15,1-7 0 0,-1-5 0 16,-1-5-256-16,1-2 64 0,1-6 16 16,-1-5-2000-16,-1-2-384 0,-3 1-96 0,0-5-16 0</inkml:trace>
  <inkml:trace contextRef="#ctx0" brushRef="#br0" timeOffset="2470.11">29374 1319 12895 0,'-6'4'1152'0,"-1"1"-928"0,3-1-224 0,0-2 0 0,0 2 592 0,-3-2 80 0,-3 7 16 0,-7 2 0 16,-9 6 1616-16,-4 4 320 0,-8 7 64 0,-5-1 0 16,1 5-960-16,-5 0-208 0,-2 2-48 0,-2 5 0 15,2-3 128-15,-7 4 32 0,-5 7 0 0,-5 4 0 16,-3 2-560-16,-1 3-112 0,-2 5-32 0,-3 1 0 16,5 0-544-16,0 2-128 0,8-13 0 0,9-2-16 15,4-7-240-15,4 1 0 0,9-3 128 0,6-8-128 16,11-6 0-16,8-7 0 0,7-6 0 0,8-7 0 15,7-6-304-15,6-4-48 0,6-2-16 0,5-9-17296 16</inkml:trace>
  <inkml:trace contextRef="#ctx0" brushRef="#br0" timeOffset="143814.4">16808 5394 3679 0,'-3'-7'320'0,"3"-3"-320"0,0 3 0 0,3 3 0 0,-1 4 1200 0,0-4 160 0,0-5 48 0,0-5 0 15,2-6 48-15,1 1 16 0,1-6 0 0,-2 3 0 16,3 5-352-16,-3 0-64 0,0 0-16 0,-2 7 0 15,0-5-176-15,-2 8-32 0,3-3-16 0,-3 5 0 16,0 3-176-16,2 2-16 0,-2 0-16 0,0 0 0 16,0 5-288-16,2 1-48 0,0 0-16 0,0 5 0 15,2 0 176-15,3-1 16 0,-1 3 16 0,0 2 0 16,3-4-144-16,-3 3-48 0,3 1 0 0,2 0 0 0,-3 0-144 16,1 2-128-16,-1-2 144 0,-1 2-144 0,-1-4 0 0,0 2 0 15,1-5 0-15,1 3 0 16,-1-4 0-16,-1-1 0 0,2 1 0 0,1-5 0 0,0 2 0 0,1-3 0 15,3 1 0-15,0-4 0 16,0 4 0-16,1-4 0 0,-1 0 0 0,2 0 0 0,-2 2 0 0,2 0 0 16,0 0 0-16,0 1 0 15,4-1 0-15,-2 0-128 0,2 2 128 0,0-4 0 16,0 4 0-16,1 3 0 0,-1-5 0 0,0 2 0 0,0 0 0 0,2-1 0 0,3-3 0 0,-1 0-160 31,3 0 160-31,-1-3 0 0,3-1 0 0,2 0 0 0,0 2 0 0,2-5 0 0,0 3 0 0,-1-4 0 16,-1 1 0-16,2 1 0 15,2-1 0-15,0 3 0 0,0 0 0 0,-2 2 0 0,3-5 0 0,-4 3 0 16,4 4 0-16,-8 0 0 0,1-4 0 0,-5 4 0 16,3 0 0-16,-1-2 0 0,1 0 0 0,4-3 128 15,0 3-128-15,-1 0 0 0,3-4 0 0,-2 1 0 16,0 1 0-16,-2 0 0 0,-3 2 0 0,1-2 0 31,2 1 0-31,1 1 0 0,-1 2 0 0,0 0 0 16,-3 0 0-16,-1 0 0 0,1 2 0 0,-1-2 128 0,-3 3-128 0,2 1 0 15,3-4 0-15,0 2 128 0,-3 0 624 0,3 0 128 16,1 2 16-16,-1-4 16 0,2 0-656 0,-1 3-256 16,1-1 176-16,2 0-176 0,-5 2 0 0,3 3 0 15,-2-1 0-15,1 2 0 0,1 1 0 0,0-1 0 16,-3 3 0-16,3-5 0 0,2 1 0 0,-1-3 0 0,3 0 0 0,3-1 0 16,-4-3 0-16,4 0 128 0,1-3-128 0,2-1 144 15,5 0 448-15,-3 0 96 0,-4-1 16 0,3 1 0 16,-3 0-544-16,0 2-160 0,-2 2 0 0,-2 2 0 15,0 2 0-15,-2-2 0 0,-2 5 0 0,-1-3 0 16,1 2 208-16,-2-4-64 0,-1 5-16 0,1-7 0 16,1 0 512-16,-3 0 112 0,3 0 16 0,-3-7 0 15,-1 5-384-15,1 0-64 0,3-4 0 0,1-1-16 16,0 3-112-16,0-2-32 0,-3 4 0 0,-2-1 0 16,-3 3-160-16,-3 0 0 0,2 0 0 0,-2 0 0 15,-4 0 0-15,-5 0 0 0,1 3 0 0,-5-1 0 16,0 0 0-16,-2 2 0 0,-4 0 0 0,0 1 0 0,-4-1 0 0,1 0 0 15,-1 3 0-15,-2-3 0 16,-3-2 0-16,2 0 0 0,3 0 0 0,0 2 0 0,3-8 0 16,1 2 0-16,2-2 0 0,2-3 0 15,1 3 0-15,-1-7 0 0,2 5 0 0,0-5 0 0,1 1 0 0,-1-1 0 16,0-4 0-16,2 2 0 0,1-1 0 0,-3-1 0 16,2 0 0-16,-1-4 0 0,1 4 0 0,-6-2 0 15,2 0 0-15,-2 0 0 16,0 0-1344-16,-2 2-160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1:15:13.97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23133 7086 13823 0,'5'-2'1216'0,"-3"2"-960"0,0 0-256 0,-2 2 0 0,0 3 384 15,2 1 48-15,0 0 0 0,5 14 0 0,-1 9 1808 0,3 14 384 0,-3 6 64 16,-2 0 0-16,3 4-656 0,-3 5-144 16,2 10-32-16,1-2 0 0,-3-5-528 0,0 3-112 0,0 9-32 0,1 1 0 15,-3 3-816-15,2-1-176 0,-2-1-16 0,0-7-16 16,3-6-160-16,-5-3 0 0,0 1 0 0,0-5 0 16,0-6 0-16,0-4 0 0,0-7-144 0,2-6 144 15,-2-10-320-15,2-3 64 0,-2-4 0 0,2-7 0 31,-2-1-1536-31,0-5-288 0,2-4-64 0,-2-7-11440 0</inkml:trace>
  <inkml:trace contextRef="#ctx0" brushRef="#br0" timeOffset="354.87">22952 7054 7359 0,'-2'-32'656'0,"2"15"-528"0,2-2-128 0,3 4 0 0,-1 5 288 0,0-1 32 0,3-2 0 0,3-6 0 15,9-11 1456-15,13-10 288 0,11-3 64 0,4 3 16 16,6 2-336-16,0 10-64 0,5 7-16 0,-3 6 0 16,-4 8-192-16,-6 12-64 0,-2 5 0 0,-7 9 0 15,-2 11-528-15,-4 4-112 0,-9 0-32 0,-4 9 0 16,-2 6-288-16,-6 10-48 0,-5 7-16 0,-8 5 0 31,-5 1-128-31,-8-4-16 0,-4-4-16 0,-7-2 0 0,-4-3 32 0,-4-7 0 0,-3-6 0 0,3-7 0 16,-4-7 496-16,1-11 96 15,3-4 32-15,0-4 0 0,2-3-368 0,-4-3-80 0,-3-3-16 0,3-4 0 16,6 0-480-16,4-4 0 0,7-5 0 0,8 1 0 16,5-3-352-16,5-2-160 0,6-2-48 0,5 3 0 15,7-5-1776-15,4 2-352 0,5-2-80 0,3 2-11136 16</inkml:trace>
  <inkml:trace contextRef="#ctx0" brushRef="#br0" timeOffset="672.01">24243 7237 15663 0,'-2'-4'1392'0,"2"2"-1120"0,0 0-272 0,0 2 0 15,2 0 0-15,-2 0 128 0,2-2-128 0,5 2 0 16,3 0 2496-16,10 0 384 0,1 0 64 0,7 0 32 16,6 2-1456-16,4-2-304 0,5 0-48 0,1-2-16 15,5 2 48-15,0-4 0 0,-2 1 0 0,0 1 0 16,-2 0-496-16,-3 2-112 0,-3 0-16 0,-5 0 0 15,-2 0-368-15,-5 0-80 0,-1 0 0 0,-5 0-128 0,0 0 128 0,-6 0-128 16,0 0 0-16,-6 2 0 16,-3-2-768-16,-6 2-256 0,-2 5-48 0,-6-3-16 15,-1-2-1856-15,-6 2-368 0,-2 3-80 0,-4-1-8176 0</inkml:trace>
  <inkml:trace contextRef="#ctx0" brushRef="#br0" timeOffset="941.45">24722 7001 4607 0,'-4'-2'400'0,"2"2"-400"0,0 0 0 0,2 0 0 16,0-4 1664-16,0 2 256 0,-2 2 64 0,2-5 0 16,0 1 1728-16,4 2 368 0,5-6 64 0,5 1 16 15,8 3-1808-15,3-3-368 0,1 3-64 0,6 2 0 16,0-4-640-16,2 6-128 0,0 0-32 0,-2 2 0 16,0 4-480-16,-4 3-112 0,-3 4-16 0,-4-1 0 15,1 3-208-15,-5 0-48 0,-2 2-16 0,0 0 0 16,-3 2-64-16,-3 3-16 0,-1-1 0 0,-3 2 0 15,-3 9 16-15,-2-4 0 0,-7 4 0 0,-5 0 0 16,-1 4-48-16,-6 4-128 0,-1-1 192 0,-1-1-64 0,-2 3-128 16,-1-3 192-16,-1-2-192 0,3-4 192 0,8-11-192 0,-1-2 0 15,2-4 0-15,2-4 128 0,5-5-128 0,2-6 0 16,-1 0 0-16,5-6-18832 16</inkml:trace>
  <inkml:trace contextRef="#ctx0" brushRef="#br0" timeOffset="1752.44">25960 7295 6447 0,'2'0'576'0,"0"-2"-576"0,0 2 0 0,-2 0 0 0,2-4 944 0,1 1 80 0,1-7 0 0,4-1 16 15,3-10 1840-15,2-5 352 0,2-1 80 0,0-3 16 16,-3 0-992-16,1 0-192 0,-2 0-32 0,-3 3-16 16,1-1-752-16,-3 5-128 0,1 1-48 0,-5 1 0 31,0 0-400-31,0 4-96 0,-4 0-16 0,0 2 0 0,0 4-144 0,-5 1-16 0,1 3-16 0,-3 5 0 16,-1 2-160-16,-3 4-16 15,-2 5-16-15,-2 4 0 0,-2 1-288 16,-3 8 0-16,-1 1-208 0,-3 5 80 15,1 2-48-15,-3 2 0 0,1 6 0 0,1 0 0 0,3 3 176 0,1-1 0 16,9 1-144-16,3-9 144 0,6-5 0 0,1-3 0 16,12-3 0-16,-1-6 0 0,10-5 0 0,1-3 0 15,6-7 0-15,1-4 0 0,6-3 0 0,0-3 0 16,4-3 0-16,0-9 0 0,0 5 144 0,-4-8 112 16,0 4 0-16,-2-3 16 0,-2 3-272 0,-3-3 160 0,1 3-160 15,-1 2 128-15,-3 2-128 0,-3 2 0 0,2 2 0 0,-2 7 0 16,-4-3 0-16,0 9 0 0,-6 5 0 0,-1 5 0 15,-4 7 0-15,-1 9 0 0,-6 4 0 0,-3 6 0 16,0 2 0-16,-5 9 0 0,-2 8 0 0,0 7 192 16,1 2-64-16,1-4 0 0,3-5 0 0,-1 7 0 15,5 10 32-15,4 5 0 0,4-1 0 0,7 1 0 16,4-11-32-16,2-4 0 0,2-5 0 0,2-12 0 16,3-7-128-16,1-8 0 0,1-11 0 0,1-8 0 15,5-7 144-15,2-12 0 0,3-5 0 0,1-11 0 16,2-1 0-16,-1-3 0 0,3-8 0 0,-3 0 0 15,-5 4-496-15,-2 0-96 0,0 0-32 0,-3 4-17600 16</inkml:trace>
  <inkml:trace contextRef="#ctx0" brushRef="#br0" timeOffset="3354.08">24548 10265 17503 0,'-2'4'1552'0,"-1"-2"-1232"0,1 0-320 0,2-2 0 0,0 0 560 0,0 0 48 0,0 2 16 0,0 1 0 16,7-1 1808-16,3 0 384 0,10-4 64 0,3-3 0 0,7-1-1088 0,6-5-240 15,5 1-32-15,3-1-16 0,7-2-544 0,0 3-96 0,-2 1-32 0,-2 3 0 16,-4 2-544-16,0-1-112 0,-7 3-32 0,-4 2 0 15,-7-4-144-15,-3 4 128 0,-3 0-128 0,-4 0 128 16,-5 4 32-16,-1-2 0 0,-5 7 0 0,-2-3 0 16,-4 5-160-16,-2 2 0 0,-5 1 0 0,1 8 0 15,-5 1 128-15,-2 3 32 0,0 6 16 0,0-5 0 16,5-3-176-16,-1 3 160 0,2-3-160 0,5-1 160 16,4-1-160-16,0-10 0 0,2 3 0 0,5-8 0 15,1 1-576 1,3-1-160-16</inkml:trace>
  <inkml:trace contextRef="#ctx0" brushRef="#br0" timeOffset="3910.66">26094 10450 1839 0,'-2'-15'160'0,"0"7"-160"0,2-1 0 0,-2 1 0 15,0 3 1648-15,-1-1 288 0,1 2 64 0,0-7 16 16,-2-4 848-16,-5-6 160 0,1 0 48 0,-3 1 0 15,1 1-1360-15,-1 4-272 0,-2 5-48 0,-2 5-16 16,0 1-544-16,-2 8-96 0,0 3-32 0,-2 6 0 16,-2 6 192-16,-7 6 48 0,0 9 0 0,-1 0 0 15,-1 9-752-15,2-5-192 0,0 5 0 0,5-3 0 0,4 1 144 0,8-3-144 16,5-4 160-16,8-6-160 0,6-7 304 0,9-6-48 16,5-2 0-16,3-7 0 0,7-4 160 0,4-4 32 15,3-6 0-15,-1-5 0 16,-2 0-64-16,-2-8 0 0,1 0 0 0,-8-3 0 0,1 3-384 0,-3 0 0 15,-3-1 128-15,-3 7-128 0,-2 0 0 0,-2 3 128 16,0 1-128-16,-2 0 128 0,-1 5-128 0,-1 4 160 0,-5 2-160 16,1 2 160-16,-5 4-32 0,0 5 0 15,-2 4 0-15,-2 2 0 0,-2 8 400 0,-1-1 80 0,1 4 16 0,2 4 0 16,0 4-80-16,0 2-16 0,0 0 0 0,-1 3 0 16,1-3-528-16,-2 9 0 0,-2 8 0 0,-1 9 0 15,1 6 0-15,2 7 0 0,2-7 0 0,6-4 0 16,2-12 208-16,7-10-64 0,4-5-16 0,2-12 0 15,2-5-128-15,3-10 0 0,1-3 0 0,1-5 0 16,0-8-224-16,1-5 80 0,1-3 16 0,2-3 0 16,0-5-832-16,-1 1-176 0,1 0-16 0,0 4-15616 15</inkml:trace>
  <inkml:trace contextRef="#ctx0" brushRef="#br0" timeOffset="4467.41">27102 10478 11055 0,'-11'-7'976'16,"5"3"-784"-16,1 2-192 0,3-5 0 0,0 5 1360 0,2 2 240 0,-2-2 32 0,2-2 16 0,0-2 1568 0,4-3 320 0,3-2 64 0,5 3 16 15,5-3-1152-15,5 3-224 0,3 1-64 0,3 3 0 16,4 2-1088-16,0 2-208 0,6 4-48 0,0 3-16 16,1-1-496-16,1 3-80 0,1 3-32 0,-5-1 0 15,-2 2-208-15,0-1 0 0,-2 1 0 0,-2-2 0 16,-5 0 0-16,1-7 0 0,-3 2 0 0,-1-4 0 16,-3 0-288-16,-2-2 0 0,0 0 0 0,-4-2 0 15,0 0-1888-15,-7-6-384 0,2-1-80 0,-5-1-12656 16</inkml:trace>
  <inkml:trace contextRef="#ctx0" brushRef="#br0" timeOffset="4736.37">27455 10231 11055 0,'-4'-7'480'0,"2"3"112"0,2 0-464 0,0 0-128 16,0 1 0-16,0 3 0 0,2 0 2368 0,0-4 464 0,4 2 96 0,3-2 16 15,4 4-160-15,6 0-32 16,2 2 0-16,3 0 0 0,5 0-1168 0,3 2-240 0,5 3-64 0,1-3 0 15,2 2-448-15,-1 1-80 16,1 1-32-16,1 1 0 0,-5 2-368 0,-2-1-80 0,-2 5-16 0,-4-4 0 16,-7-1-64-16,-4 3-32 0,0 2 0 0,-4 2 0 15,-5 4-32-15,-1 1-128 0,-7-1 192 0,-5 2-64 16,-3 3-128-16,-5 2 160 0,-4-1-160 0,-4 5 160 16,-3-2-160-16,-3 2 128 0,-1 4-128 0,-2-6 128 15,7 0-128-15,-3-3 0 0,3 1 144 0,4-7-144 16,4 1 0-16,4-10 0 0,7 3 0 0,4-8-12208 15,4-3-2464-15</inkml:trace>
  <inkml:trace contextRef="#ctx0" brushRef="#br0" timeOffset="5325.03">28914 10380 13823 0,'-4'4'1216'0,"0"-4"-960"0,1 0-256 0,3 0 0 0,0 2 1728 0,0-2 288 0,-2 2 64 0,2 5 16 0,2-5 576 0,3 0 112 0,8 0 32 0,-13-2 0 16,44 0-832-16,-12-2-176 0,11-2-16 0,2-3-16 16,6-1-816-16,0-3-144 0,2 3-48 0,-4-1 0 15,0 3-400-15,0-5-96 0,2 5-16 0,-2-3 0 32,-6 7-96-32,-5-2-32 0,-4 2 0 0,-2-1 0 15,-2 3-128-15,-2 3 0 0,-5-1 144 0,-2 2-144 0,-4-2 0 0,-2 2 0 0,-4 1 0 0,0 1 0 31,-7 0 0-31,0 1 0 0,-2 1 0 0,-2 3 0 0,0 0 0 0,-4 1 0 0,0 3 0 0,-3 2 0 16,-1 5 0-16,-1-1 0 0,1 0 0 0,-3 7 0 31,0-5 0-31,1 5 0 0,-1 2-128 0,0 4 128 0,5-2-352 16,-2 0 16-16,1 2 0 0,3 0 0 16,0-2-1360-16,4 0-272 0,0-9-48 0,6 3-14048 15</inkml:trace>
  <inkml:trace contextRef="#ctx0" brushRef="#br0" timeOffset="5627.31">30303 10488 7359 0,'-2'5'656'0,"2"-5"-528"0,0 0-128 0,0 4 0 15,0 2 1472-15,0-4 272 0,2 7 48 0,0 1 16 16,2 12 1376-16,3 12 272 0,3 4 48 0,-1 11 16 16,1 0-1152-16,-1 0-208 0,0 2-48 0,-3 7-16 15,2 1-672-15,-3 5-128 0,1-2-16 0,-2 0-16 16,-2 6-560-16,3-2-96 0,-1 0-32 0,-2 0 0 0,0-2-368 16,0-11-80-16,5-2 0 0,-3-9-128 0,2-12 128 0,1-4-128 15,-3-9 0-15,2-2 0 0,-1-9 0 0,-1-2 0 16,0-10-176-16,3-3 176 15,-1-3-1856-15,0-5-272 0,1-5-48 0,-5 1-13792 0</inkml:trace>
  <inkml:trace contextRef="#ctx0" brushRef="#br0" timeOffset="5930.45">30177 10314 11967 0,'-10'-11'528'0,"7"5"112"0,1-5-512 0,2 5-128 0,2 1 0 0,1 1 0 16,1-2 1952-16,4-5 352 0,9-6 80 0,7-6 16 15,8-7 1072-15,6 0 224 16,5 2 32-16,-1 3 16 0,3 4-1904 0,-2 4-384 0,1 6-80 0,-3 7-16 16,-1 8-752-16,-1 2-160 0,-5 9-16 0,-2 6-16 15,-7 7-416-15,-6 2 0 0,-4 2 0 0,-4 4 0 0,-7 7 0 16,-6 3 0-16,-6 8 0 0,-7 5 0 15,-5 1 0-15,-5-7 0 0,-5 2 0 0,-4-10 0 0,-2-2 208 0,-3-11-32 16,1-5-16-16,0 1 0 0,4-13 64 0,2 2 16 16,0-6 0-16,6-5 0 15,5-2-240-15,4-6 0 0,8-4 128 0,9-3-12560 16,3 1-2512-16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1:15:49.81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1421 6101 12895 0,'-7'0'1152'0,"1"0"-928"0,2 0-224 0,0 0 0 0,1 2 896 0,-1 0 128 0,-4 4 16 0,-7 1 16 0,0 5 624 0,-2 8 128 16,4 1 32-16,2 0 0 0,9 7-560 0,2-7-96 16,7 7-32-16,1 0 0 0,5 1-384 0,2-3-64 15,0-1-32-15,0-1 0 0,2-3-464 0,0-4-80 16,0-6-128-16,0-5 176 15,4-6-176-15,-2-2-176 0,3-9 48 0,-1-6 0 16,0-2 128-16,-4-4 0 0,0-9 128 0,-4 0-128 16,-2 0 208-16,-5 2-16 0,0-2-16 0,-6-4 0 0,0 6-48 0,-4-6 0 0,-2 6 0 0,-3 0 0 15,1 3-128-15,-1 3 0 16,-1 7 0-16,-3 7 0 0,0 5 0 0,-2 5 0 16,0 11 0-16,-2 0 0 0,0 10 256 0,0 7-16 0,-2 4-16 0,0 6 0 15,2 5 544-15,2-3 96 0,4 3 32 0,3-5 0 16,3 0-224-16,3-6-32 0,4-4-16 0,3-7 0 15,3-4-288-15,1-4-48 0,3-5-16 0,1-5 0 16,4-6-128-16,0-5-16 0,2-3-128 0,1-6 192 16,-1-2-192-16,-2-2 0 0,0-5 0 0,-2 3 0 15,-5-3 0-15,1 3 0 0,-5 2 0 0,-1-1 0 16,-1 1 192-16,-6 4 80 0,-2 0 32 0,-3 0 0 0,-1 2-480 16,-3 2-80-16,-2 3-32 0,-2 1 0 0,3 3 288 0,-3 1 0 15,0 5 0-15,2-2 0 0,0 9 128 0,0-7 96 16,3 6 16-16,-1 3 0 0,3 1-240 0,-1 3 0 15,3 8 128 1,-1 1-128-16,3 5 0 0,0 1 176 0,2 0-176 0,4-1 160 16,0 5-160-16,2-11 0 0,5 1 0 0,-1-14 128 0,5-3-128 0,0-5 192 15,4-5-192-15,-4-3 192 16,-1-7-192-16,-1-6-144 0,-2-7 144 0,-3-6-208 16,-2-7 0-16,-4 1 0 0,-2-5 0 0,-4 5 0 15,-1 6-1408-15,-3 6-288 0</inkml:trace>
  <inkml:trace contextRef="#ctx0" brushRef="#br0" timeOffset="20674.5">3250 8491 6447 0,'-4'-6'576'0,"2"2"-576"0,0 2 0 16,0 2 0-16,0-5 336 0,2 3-32 0,-2 0-16 0,2 0 0 0,-3-2 688 0,-1-1 144 0,0-1 32 0,2 2 0 0,0 2 144 0,-1 2 48 0,3-5 0 0,0 3 0 16,0 2 64-16,3 0 0 0,-1 0 16 0,2 0 0 31,0 2-416-31,-4-2-96 0,0 0-16 0,0 0 0 0,32 17-256 0,-21-8-64 0,2-5-16 0,-1 5 0 16,-1-1-112-16,2-1 0 0,-2 3-16 0,1 1 0 15,1-7-304-15,2 7-128 0,2 2 0 0,4-7 128 16,5 3-128-16,4-1 0 15,0 1 0-15,4-7 128 0,0 0 112 0,0 4 16 0,-2-6 0 0,2 0 0 16,2 2-256-16,2 3 144 0,1-5-144 0,-7 0 128 31,0 0 64-31,0 0 0 0,2 4 0 0,2-2 0 0,0 2 208 0,2 3 48 16,3-1 16-16,1 3 0 0,1-3-464 16,0 0 0-16,3-1 0 0,-1-1 0 0,2 2 0 15,0-6 0-15,-2 2 0 0,4-2 0 16,4 2 0-16,2-2 128 0,-4 0-128 0,1 3 144 0,-1-3 48 0,6 0 0 15,3 4 0-15,-1-2 0 0,3 2-192 0,-2 3 0 16,-5 1 144-16,1-1-144 0,3-5 0 0,-1 2 0 16,-3 0 0-16,-2-2 128 0,1 0-128 0,1 1 0 15,5-3-128-15,4 0 128 0,2 0 0 0,0-3 0 0,0 1 0 0,0 0 0 16,4 2 0-16,-2 0 0 0,0-4 0 0,0 4-128 16,-8 0 128-16,4 0 0 0,2 0 0 0,2 0 0 15,-2 4 0-15,0-4 0 0,2 0 0 0,0 2 0 16,3-2 0-16,-1 0 0 0,-4 0 0 0,0 0 0 15,2 0 0-15,0-2 0 0,3-2 0 0,-1-2 128 16,-4-1 80-16,4 1 32 0,1-3 0 0,5-1 0 16,5 3-48-16,2-3 0 0,-2-1 0 0,-2 5 0 15,-13 1-192-15,2 1 176 0,9 2-176 0,2-5 160 16,4 3-160-16,0 4 0 0,0-4 0 0,-2 2 0 0,2 0 0 16,-2 0 0-16,-4 2 0 0,-1 0 0 0,3 0 0 0,0-5 0 15,-5 3 0-15,3 2 0 0,4 0 0 0,0 0 0 16,2 0 0-16,-6 7 0 15,-11-7 0-15,2 4 0 0,4 4 128 0,3-3-128 16,-3 5 0-16,3-1 0 0,1 4 0 0,1-3 0 16,-2-3 0-16,4 1 0 0,6 1 0 0,2-1 0 0,-2-1 0 0,3-3 0 15,-8 2 192-15,1-6-64 0,7 2-128 0,1-2 0 16,3-2 0-16,2 2 0 0,-9 2 0 0,2-4 0 16,3 4-144-16,-3 0 144 0,-4 1 0 0,0 1 256 0,0-4-64 0,0 0 0 15,-2 0-192-15,0 0 144 0,0-4-144 0,-7 4 128 16,-1-3-128-16,-1 3 0 0,5-4 0 0,-2 4 0 15,-1 0 0-15,-6-4 0 0,-2 4 0 0,0 0 0 16,0 0 0-16,0 4 0 0,-4-2 128 0,-2 7-128 16,-3 1 0-16,1 1 0 0,-5-2 0 0,0 1 0 15,1 3 0-15,-3 0 0 0,-5-3 0 0,1 3 0 16,2-2 0-16,-2 0 0 0,0-3 0 0,-2 1 0 16,-3 1 0-16,-3-1 0 0,-3 1 0 0,-2 1 0 15,0 0 0-15,-4-1 0 0,-2-1 0 0,-7-1 0 0,0 1 0 0,-6-5-176 16,-2 0 176-16,-5-2-128 31,-1-2-1120-31,-3-2-224 0,-2 2-32 0,0-8-12928 0</inkml:trace>
  <inkml:trace contextRef="#ctx0" brushRef="#br0" timeOffset="26006.78">17777 8783 8287 0,'-7'-6'736'0,"1"1"-592"0,2 5-144 0,-1-4 0 0,3 4 944 0,-2-2 144 0,-2-2 48 0,-7-3 0 0,0-1 16 0,-2-3 0 0,0 1 0 0,5-1 0 16,1 0-352-16,5 3-64 0,2-1-16 0,2 1 0 15,2 3 448-15,2-3 96 16,2 2 16-16,1-1 0 0,1 7-352 0,1 0-64 16,-1 0-16-16,3 0 0 0,0 0-464 0,-1 2-80 0,3 0-32 0,0-2 0 15,2 3 176-15,0-3 16 0,6 0 16 0,0 0 0 0,5-3-48 0,-1 3-16 16,7 0 0-16,0-2 0 0,0 4-224 0,2-2-32 31,3 3-16-31,-3 1 0 0,4-2-144 0,2 0 0 16,1 4 0-16,-1-6 0 0,1 0 0 0,1 3 0 15,-1-6 0-15,6 3 0 0,6-4 0 0,2 0 0 16,-1 2 0-16,1-7 0 0,9 3 192 0,0 0-64 0,2 1 0 16,-4-1 0-16,-13 4-128 0,6-2 0 0,11-1 0 0,2-1 0 15,2 6 0-15,-1-4 0 0,1 1 0 16,-4 3 0-16,-2 3 192 0,2-3-32 0,11 4-16 0,-1-4 0 15,1 4 32-15,0-2 0 0,-1 3 0 0,3-5 0 16,-9 0-176-16,3-5 160 0,1 5-160 0,3-4 160 16,2 2-160-16,6-5 160 0,11 3-160 0,2-4 160 15,-4 6 48-15,-3-9 16 0,-1 5 0 0,-1-1 0 16,1 3 32-16,-1-5 16 0,0 7 0 0,-3-6 0 16,-5 6-272-16,2-5 0 0,2 1 128 0,0 2-128 15,-10-5 0-15,1 3 0 0,9 1 0 0,7-1 0 0,10 2 0 0,1 2 0 16,-18-5 0-16,-6 7 0 0,4 0 0 0,4 0 128 15,2 0-128-15,1 0 0 0,-5 0 144 0,2 0-144 16,5 2 0-16,-3 3 144 0,-3-3-144 0,-3-2 0 16,2 2 0-16,2-4 0 0,-6 0 192 0,6-3-64 15,7 3 0-15,4-4 0 0,2 2 80 0,0 4 16 16,0-5 0-16,-2 3 0 0,-17 0-224 0,5 0 128 16,5 2-128-16,5 0 0 0,-2 4 0 0,-3 3 0 15,1 3 0-15,-5-3 0 0,-2 3 0 0,-4 1 0 0,-4 0 0 0,0-5 0 16,-9 0 0-16,4-1 0 0,1-3 0 0,-1 2 0 15,-6 0 0-15,0-4 0 16,2 2 128-16,3 1-128 0,-3-1 192 0,0-2 0 0,-2 4 0 0,-4-4 0 16,-5-4-192-16,-3 2 144 0,-3 2-144 0,-7-3 128 15,-5 3-128-15,-3 0 0 0,-4 3 0 0,-2 3 0 16,-5-2 0-16,-3 5 0 0,-10 1 0 0,-1 5 0 31,-5-4-416-31,-6 4-16 0,-2 2 0 0,-6 0-16208 0</inkml:trace>
  <inkml:trace contextRef="#ctx0" brushRef="#br0" timeOffset="37401.21">1638 15670 3679 0,'-11'-6'320'0,"5"4"-320"0,4-1 0 16,-2 3 0-16,4 0 624 0,-2 3 48 0,-1 3 16 0,1 5 0 0,-2 6 688 0,-2 4 144 0,1 7 16 0,3-7 16 16,2 7 368-16,0-11 64 0,4 0 0 0,1-7 16 15,1-1-336-15,3-9-80 0,1-5-16 0,3-5 0 16,0-1-272-16,0-4-48 0,-1-6-16 0,1 2 0 15,-2-2-624-15,-3-5-128 0,3 3-32 0,-5-3 0 0,-1 5-448 0,-1 2 0 16,0-3 0-16,-4 1-160 0,-2 4 160 0,-2 2 0 16,0 4-144-16,-5 5 144 15,3 0 0-15,-5-1 0 0,2 5-144 0,-1 4 144 16,1 5 0-16,-1 1 0 0,1 3 0 0,1 2 0 0,3-1 288 0,-1 1 16 16,4 0 0-16,0-2 0 0,2-1-304 0,0 3 0 15,2-2 128-15,0-7-128 0,2 2 0 0,0-1 0 16,1-3 0-16,1-2 0 0,3 0 128 0,-1 0-128 15,1-5 192-15,-1 3-192 0,1 2 192 0,-1-6-192 16,1 2 192-16,-5-5-192 0,0 3 0 0,-4-1 0 0,-2 1 0 0,-4 0 0 16,-3 1 128-16,-4 5-128 0,-1-4 0 0,-6 4 0 15,1 4 0-15,-2-2 0 0,0 7 0 0,-1 4 0 16,5 8 640-16,-2 5 32 0,2 5 0 0,0 8 0 16,2 1 176-16,-2 5 48 15,4-5 0-15,3 1 0 0,3-1-384 0,9-4-64 0,9-8 0 0,10-13-17712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0:36:54.97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16034 1085 11055 0,'-4'-2'976'0,"0"2"-784"0,2 0-192 0,2-4 0 0,0 4 608 0,-2-3 80 0,-1-1 16 0,-1 0 0 16,0-2 1488-16,0-5 304 0,2 5 64 0,2-5 16 16,2 0-992-16,2 5-208 0,4-5-32 0,5 3-16 0,2-1-144 0,2 5-32 15,4-7 0-15,5 5 0 0,4 0-432 0,0 3-80 16,4 1-32-16,2 2 0 0,0 0-272 0,5 0-48 16,1 2-16-16,7 1 0 15,4 3-272-15,5-6 0 0,6 2 0 0,-7 2 0 0,-8-4 448 0,11-4 0 31,12 2-16-31,14-7 0 0,9 1-112 0,3-3-32 0,-2-2 0 0,-2 5 0 0,0-7 192 0,-7 4 32 32,-6 5 16-32,-4-5 0 0,-5 5-208 0,-2 2-32 15,-6 2-16-15,-4 4 0 0,-5 2-144 0,-6 2-128 0,0 1 192 16,-6 3-192-16,-5 5 0 0,-6-4 0 0,-2 0 0 0,-4-1 0 16,-1 1 0-16,-4-5 0 0,3 1 0 0,-5-3 0 15,-4-2 0-15,0-2 0 0,-5 0 0 0,-1-2 0 16,-3 2 0-16,-3-4 0 0,-1-1 0 0,-7 3 0 15,1-4 0-15,-4 2-272 0,-5 4 16 0,-6-7-17664 16</inkml:trace>
  <inkml:trace contextRef="#ctx0" brushRef="#br0" timeOffset="6507.22">4045 6531 1839 0,'0'0'160'0,"0"0"-160"0,0 0 0 0,0-5 0 0,0 5 976 0,2-2 176 0,0 0 16 0,0 0 16 31,3-4 416-31,1-1 96 0,0 3 16 0,3-7 0 0,-1 5-256 0,1 2-48 0,-1-5-16 0,-1 3 0 16,-1 4 128-16,1-3 16 0,-1 3 16 0,2 2 0 16,-1 0-896-16,-1 2-176 15,3-2-32-15,-1 5-16 0,1-5-256 0,4 0-48 0,-1 0-128 0,3 0 192 16,-2 0 0-16,2 0-16 0,2 0 0 0,2 0 0 16,5-5 16-16,1 5 16 0,-1-2 0 15,1 2 0-15,1 0-80 0,-1 2-128 0,3 3 176 0,2-3-176 0,-7 2 160 0,3-4-160 16,4 2 128-16,-3-2-128 0,3 2 336 0,2-2-16 31,-2 0 0-31,2-2 0 0,6 0 64 0,1 2 16 16,3-6 0-16,3 1 0 0,0 1-32 0,-1 2-16 0,5-4 0 0,-2 4 0 15,2-1-112-15,-4 3-32 0,2-4 0 0,0 0 0 0,-1 2-208 0,6-2 176 16,1-1-176-16,2 3 160 0,-2-4 16 0,5-3 0 16,6 3 0-16,2-1 0 0,6 1 96 0,3 2 32 0,4-5 0 31,-1 3 0-31,-3-3-128 0,2 1-32 0,1-3 0 15,3 1 0-15,-8-1-144 0,6-2 192 0,4 3-192 0,0-5 192 16,0 8 48-16,-2 1 16 0,2-3 0 0,-4 7 0 16,-7-2-128-16,1 2-128 0,3 0 176 0,-1 0-176 15,-3 2 0-15,-2 0 0 0,3 4 0 0,1-2 0 16,-1 2 0-16,-1-2 0 0,1 3 0 0,-1-1 0 16,5 2 0-16,-3-4 0 0,-1 7 0 0,-1-5 0 15,1 5 0-15,-3-1 0 0,2-1 0 0,1 3 0 0,1 1 0 16,1-7 0-16,1 2 0 0,-1 1 0 0,-5-3 0 0,5-4 0 15,4 0 0-15,2 0 0 0,0 0 0 0,-1 0 0 16,4 2 0-16,-4-4 0 0,-1 2 0 0,0-4 0 16,2 2 0-16,-2-3 0 0,-2 5 0 0,-1-4 0 15,3 0 0-15,-2 2 0 0,-1 2 0 0,-1 0 160 16,-3 0-160-16,-1 0 192 0,-1 0 0 0,0 4 16 16,5-2 0-16,-5-2 0 0,0-2-64 0,3 0-16 15,1 2 0-15,3-2 0 0,2-2-128 0,-3-3 0 16,5 1 0-16,-8-3 0 0,-1 3 144 0,1 0 0 15,-3-3 0-15,0 7 0 0,-6-5 48 0,-9 5 0 0,-3 2 0 0,-3 2 0 16,-3-2-192-16,-5 3 0 0,-3 1 0 0,-8-4 0 16,-6 4 0-16,-7 3 0 0,-5-7 0 0,-1 2 0 15,-5 0 0-15,1-2 0 0,1-4 0 0,1-1 0 16,-1 1 0-16,1-7 0 0,1 3 0 0,-1-3 0 16,-3 1 0-16,-1 1 0 0,1-2 0 0,-6 3 0 31,-2 1-320-31,-2 5-112 0,-5 2-16 0,-4 5 0 0,-6 5-1600 0,-4 5-320 15,-3 4-64-15,-1 9-11376 0</inkml:trace>
  <inkml:trace contextRef="#ctx0" brushRef="#br0" timeOffset="77923.17">7368 6961 1839 0,'-3'0'160'0,"1"-5"-160"0,2 5 0 0,0 0 0 0,0 0 1520 0,0 0 272 0,0 0 48 0,0 0 16 0,0 5 976 0,2-5 208 16,1 6 32-16,-3-6 16 0,0 0-1488 0,8 34-288 16,-6-15-64-16,3-2-16 0,-1 5-432 0,-2 1-96 15,0 5 0-15,0 8-16 0,0-2 80 0,0 4 0 16,-2 1 16-16,3-3 0 0,3 0-384 0,-2-2-80 0,0-6 0 16,3-5-16-16,-3-4-304 0,0-2 0 0,1-6 0 15,-1-9 0-15,-2 0 240 0,2-6 80 0,3-4 32 0,-3-5 0 16,2-4 592-16,1-9 112 0,3 3 32 0,-3-5 0 15,1 0-496-15,1-1-80 0,-1-1-32 0,1 0 0 16,1 0-272-16,-1 0-48 0,4 1-16 0,0-1 0 16,-1 2-144-16,3 0 192 0,0 5-192 0,2-3 192 15,2-1-192-15,1 3 0 0,-3 5 0 0,0 2 0 16,0 4 0-16,0 3 0 0,0 3 0 0,0 5 0 16,0 6 0-16,-4 7 0 0,2 6 0 0,-3 9 0 15,1 8 0-15,-2 8 0 0,-1 3 0 0,-1 8 0 16,-1 7 128-16,3-5-128 0,-2 1 192 0,-1-10-64 0,1-7-128 0,-3-9 192 15,3-3-192-15,-1-8 192 16,-2-6-192-16,1-4 128 0,-1-5-128 0,-2-6 128 16,1-5-352-16,-3-3-80 0,0-3-16 15,2-6 0-15</inkml:trace>
  <inkml:trace contextRef="#ctx0" brushRef="#br0" timeOffset="78513.87">8371 6618 11055 0,'-2'-11'976'0,"2"5"-784"0,0 0-192 0,0 1 0 0,0 5 640 0,0-6 64 0,0 2 32 0,0-11 0 0,0-2 1296 0,0 2 256 0,2 2 48 0,0 7 16 16,2-1-432-16,0 5-64 0,3 6-32 0,-1 3 0 15,3 8-608-15,-1-3-128 0,-1 8-32 0,1 1 0 16,1 9-304-16,-1 8-64 0,1 5-16 0,-3 6 0 16,1 8-272-1,-1 7-48-15,-2 6-16 0,0 11 0 0,3 6 0 0,1 5 0 16,1-5 0-16,2-6 0 0,-1-9 64 0,1-1 16 16,-1-1 0-16,1-8 0 0,-2-11-208 0,-1-11-32 0,-1-4-16 0,-1-12 0 0,0-3-32 0,1 0-128 15,-3-8 192-15,-2 0-64 16,2 0 0-16,-1-9-128 0,-1 2 192 0,-2-1-64 15,0-3-448-15,0-2-112 0,2 0-16 16,0-7 0-16</inkml:trace>
  <inkml:trace contextRef="#ctx0" brushRef="#br0" timeOffset="79815.84">9242 6765 7359 0,'2'-13'656'0,"-2"9"-528"0,0-5-128 0,0 3 0 0,0 2 352 0,0 2 32 0,0 2 16 0,-2-5 0 0,0-1 1104 0,0 0 224 0,-3-1 32 0,1 3 16 16,-2-3-736-16,-1 3-144 0,1 0-16 0,0-2-16 15,-1 1 368-15,1 1 80 0,-3 2 16 0,3-2 0 16,-3 2 48-16,3 2 16 0,-5 0 0 0,3 2 0 16,-3 2-816-16,1 2-176 0,-1 9-16 0,-4 0-16 15,2 2 80-15,0 4 0 0,-4 9 16 0,0 6 0 16,0 5 176-16,2 8 16 0,1 4 16 0,1 7 0 15,4-1-384-15,7 1-80 0,4 0-16 0,9-3 0 16,6-4-192-16,2-8 0 0,2-2 0 0,5-7 0 16,2-2 0-16,-1-2 0 0,5-5-160 0,-2-1 160 15,4-3-160-15,-4-1 160 0,0-10-192 0,-3-1-9808 16,-3 0-1968-16</inkml:trace>
  <inkml:trace contextRef="#ctx0" brushRef="#br0" timeOffset="80295.92">9487 6769 12895 0,'-6'2'576'0,"1"-2"112"0,3 0-560 0,2 5-128 0,0-5 0 0,0 2 0 15,2 2 1216-15,3 2 224 0,1 9 32 0,2 6 16 16,3 7 352-16,2 6 64 0,0 9 16 0,-1 2 0 15,1 6-576-15,0 4-128 0,2 5 0 0,-4 1-16 16,-1 3-240-16,1 2-64 0,-3 4 0 0,-1 3 0 16,-1 1-576-16,-2-12-128 0,1-11-32 0,-3-10 0 15,2-9-160-15,-2-11 0 0,0-11 0 0,0-3 0 16,1-14 0-16,-1-3 128 0,2-7 0 0,-2-5 0 16,0-5 368-16,0-5 64 0,0 0 16 0,1-6 0 15,1-1-400-15,0-3-176 0,0 3 160 0,3-1-160 16,1 4 160-16,1-3-160 0,1 1 160 0,3 4-160 15,0 0 0-15,2 4 0 0,4-2 0 0,0 5 0 0,3 3 0 0,3 1 128 16,1-1-128-16,4 3 0 0,1 4 0 0,1 4 0 16,5 9 0-16,-3 4 0 0,0 4 0 0,-7 11 176 15,1 9-176-15,-4 3 160 0,-5 7-160 0,-4 9 0 16,-5-5-160-16,-5 5 160 0,-3 1-192 0,-2 1 192 16,-5-2-208-16,-3-5 80 0,-5-2 128 0,-2-2 0 15,-4 5 0-15,-6-7 128 0,-1-3 64 0,-2-3 0 16,5-3 16-16,-7 3 0 0,-2-5 48 0,2 0 16 15,3-3 0-15,1-4 0 0,5-3-272 0,6-2 0 0,2-3 0 16,4-4 0-16,3 0-256 0,6-6 0 0,4 2 0 0,3-5 0 31,6-3-2352-31,4-5-464 0</inkml:trace>
  <inkml:trace contextRef="#ctx0" brushRef="#br0" timeOffset="80530.98">10643 7318 17503 0,'-6'-12'1552'0,"4"3"-1232"0,2 1-320 0,0 1 0 0,0 1 2240 0,2 2 400 0,2-3 80 0,3-3 16 0,3-8 416 0,5-3 96 15,4-4 16-15,3 1 0 16,-1 3-2160-16,0 0-416 0,-1 6-96 0,-1 2-16 15,0 2-416-15,0 1-160 0,0 3 0 0,0-1 144 16,1 1-144-16,-1 5-272 0,2 4 64 0,-2 3 16 31,0-1-2432-31,1 2-464 0</inkml:trace>
  <inkml:trace contextRef="#ctx0" brushRef="#br0" timeOffset="80988.88">11610 7180 6447 0,'3'-13'272'0,"-3"3"80"0,0-1-352 0,0 5 0 0,0-1 0 0,-3 3 0 0,3-2 2608 0,-2-3 448 16,-2-4 80-16,-2-4 32 0,-3-2-592 0,-1 4-112 16,-3 2-32-16,-4 7 0 0,0 2-1232 0,-5 8-256 15,-1 0-48-15,0 9-16 0,-3 0-336 0,3 6-64 16,1 2-16-16,7 7 0 0,3 0-16 0,3 4-16 15,5 6 0-15,2-4 0 0,2 2-288 0,4 2-144 16,2 1 160-16,3-5-160 0,1-2 0 0,3 0 0 16,2-5 0-16,2-1 0 0,2-3 0 0,3-10 0 0,-1-4 0 15,0-7 0-15,3-9 288 0,-3-3 16 0,0-7 0 0,-2-5 0 16,-2-3 208-16,1-5 32 0,-4-4 16 0,1-2 0 16,-2-3-48-16,0 1 0 0,-2 0 0 0,-3-1 0 15,-2 3-512-15,-3 4 0 0,-1 9 0 0,-4-3 0 16,-1 14-384-1,-1 1-128-15,0 5-16 0,-2 6-16 0,-1 0 272 0,1 6 48 0,1-2 16 0,1 7 0 16,4 0 336-16,2 6 80 0,5 0 16 0,-1 4 0 16,7 2-224-16,0 3 128 0,2 2-128 0,0 3 0 15,4-3 0-15,0 4 0 0,0 4 0 0,2-4 0 16,1-6 0-16,-1-1 0 0,2-1 0 0,1-7 0 16,-1-7-816-16,-1-5-96 0,-1-10-32 0,-2-5 0 15,4-5-1360-15,-3-13-288 0,-1-2-48 0,-2-6-9296 16</inkml:trace>
  <inkml:trace contextRef="#ctx0" brushRef="#br0" timeOffset="81180.88">12130 6471 20271 0,'17'0'896'0,"-6"0"192"0,2 2-880 0,-3 0-208 0,-1 0 0 0,-1 3 0 0,5 1 2752 0,6 5 496 0,13 10 96 0,13 5 32 16,6 14-848-16,0 7-160 0,-4 10-48 0,-4 5 0 15,-7 10-1616-15,-6-1-336 0,-7 8-64 0,-6 6-16 16,-6-2-288-16,-7 4 0 0,-4 2 0 0,-4-1 0 16,0-12 0-16,-3 1 0 0,-1-7 0 0,-3-10 0 15,2-15 0-15,1-14-144 0,-3-9 144 0,3-9-12384 16,-1-9-2400-16</inkml:trace>
  <inkml:trace contextRef="#ctx0" brushRef="#br0" timeOffset="82185.67">11998 15423 11967 0,'-15'-6'1072'0,"7"4"-864"0,1-1-208 0,3 3 0 0,2-4 496 0,2 4 48 0,-2 4 16 0,2-4 0 0,0 3 1152 0,4 5 224 16,2 3 48-16,5 1 16 0,4 3-560 0,4 7-112 15,7 1-32-15,1 3 0 0,5 1-224 0,0-3-48 16,2 3-16-16,0-1 0 0,3-5-240 0,-5 1-64 16,-3-5 0-16,-1 0 0 0,-4 0-80 0,-5-2-32 0,-2-5 0 0,-7 1 0 15,-1-9-240-15,-5 0-48 0,-4-2-16 0,-4 0 0 16,0-4 272-16,-7 0 48 0,-4-3 16 0,-4-1 0 15,-2 1-400-15,-7 1-80 0,-2 0-16 0,-4 1 0 16,0 5-128-16,-6 5 0 0,-1 3 0 0,-2 3 0 16,1 1 0-16,-3 3-176 0,0 0 176 0,5-4-128 15,8-3-80-15,6-1-16 16,7-7 0-16,6 0 0 0,9-7 224 0,2-1 0 0,8 2 0 0,3-12 0 31,4 4-432-31,4-3 16 0,4-7 0 0,3 1 0 0,5-1 640 0,-1 1 128 0,4 2 32 0,0-5 0 0,-4 3-208 16,-3 1-48-16,-1 3 0 0,-3 2 0 15,0 0-128-15,-2 4 128 0,1 3-128 0,-6 3 128 16,4 3-128-16,-4 6 0 0,-3 2 0 0,0 7 0 16,-5 2 0-16,-4 6 0 0,0 4 0 0,-4 5 0 15,0 4 0-15,-4 0 0 0,-1 6-176 0,-1-2 176 0,-1 3 0 0,1-1 0 16,-3 3 0-16,0-1 0 0,1-4 0 0,-1 3 0 16,-2 1 0-16,1 0 128 0,-1-3-128 0,2-8 0 0,1-3 0 15,1-5 0-15,3-10 0 0,1-11-128 0,-1-4 128 0,0-3 0 16,1-10 0-16,-1-4 0 15,0-7 0-15,-1-10 0 16,1-9-160-16,1-8 0 0,3-9 0 0,2-6 0 0,0-3 160 0,2 9-208 0,3 7 80 0,-3 4 128 16,4-1-224-16,-1 12 80 0,-1 8 16 0,0 6-15776 15</inkml:trace>
  <inkml:trace contextRef="#ctx0" brushRef="#br0" timeOffset="94943.15">12169 9792 2751 0,'-5'-8'128'0,"1"3"16"0,0-3-144 0,2 6 0 0,-1-5 0 0,1 3 0 0,0-2 960 0,-4-5 144 0,-5-6 48 0,-2 2 0 0,-2-10 672 0,-2 1 144 16,3 3 16-16,-1 4 16 0,2-4-528 0,0 4-128 16,2 2 0-16,3 0-16 0,2 2-288 0,-1 7-48 15,3-5-16-15,2 7 0 0,2 2-272 0,4 2-64 16,0 6-16-16,3 0 0 0,1 5-48 0,1 6-16 16,1 9 0-16,3 1 0 0,0 5 16 0,0-2 0 15,2 2 0-15,2 0 0 0,0 0 112 0,-2-5 16 0,-1-1 16 16,-3-9 0-16,-2 0-176 0,-3-6-32 0,-2-7-16 0,1 2 0 15,-5-6 288-15,2 0 64 16,-4 0 16-16,-1-4 0 0,1 0-352 0,-4-3-80 0,-3 1-16 0,-1-5 0 16,10 11-416-16,-26-25 128 0,7 14-128 0,-2 1 0 15,-5 1 0-15,-2 3 0 0,-1 4 0 0,-3-1 0 16,-2 8-384-16,0 1-16 0,2 5 0 0,4-3 0 16,2 5 80-16,5-2 32 0,2 1 0 0,6-1 0 15,0 0 288-15,9-5-128 0,2-2 128 0,4-4 0 16,7 0 0-16,1-8 0 0,7 1 0 0,5-7 0 15,5-6 0-15,5-1 0 0,2-7 176 0,5-1-176 16,-1-1 288-16,0 2-48 0,-2 7-16 0,-4 0 0 16,-4-3-16-16,-4 13 0 0,-5 3 0 0,-4 4 0 0,-5 6-208 0,-3 4 0 15,-5 5 0-15,-6-1 0 0,-3 12 0 0,-3 5 0 16,-3 1 0-16,-4 4 0 0,0 6-128 0,-5 1-32 16,3-5 0-16,-2-2 0 0,0 2-80 0,-1-2-16 15,3 0 0-15,0 0 0 0,2-9 256 0,2-2 0 16,4-4 0-16,3-6 0 0,1-3 0 0,3-5 0 15,2-6 0-15,0-5 0 16,2-5 320-16,2-8 144 0,0-7 48 0,0-10 0 0,5-3 64 0,-5-5 0 16,0-3 16-16,0-5 0 0,-2 5-304 0,0 0-64 15,-2 3-16-15,0 1 0 0,-2 4-80 0,1 10 0 16,-1 1-128-16,2 6 192 16,0 9-832-16,0 5-160 0,2 6-32 0,0 6-16320 0</inkml:trace>
  <inkml:trace contextRef="#ctx0" brushRef="#br0" timeOffset="97339.69">6143 8447 5519 0,'2'-5'496'0,"0"3"-496"0,0 2 0 0,0 0 0 0,-2-4 1712 0,3 2 240 0,1-2 48 0,0-5 16 16,5-1 1168-16,1-3 224 0,-1 0 48 0,1-2 16 15,1-2-1040-15,0 0-224 0,1 2-32 0,-3-2-16 16,2 0-640-16,-3 4-128 0,1 0-32 0,-3 3 0 16,3 3-688-16,-5-3-144 0,0 6-16 0,0-1-16 15,1 3-304-15,-3 2-48 0,0 0-16 0,2 2 0 16,-2 3-128-16,3 1 160 0,-1 2-160 0,0-1 160 15,5 8-160-15,-3 2 0 0,5 4 0 0,-3 7 0 16,3-7 0-16,-1 9 0 0,5 6 0 0,0 9 0 16,4 8 0-16,-2-2 0 0,3 0 0 0,-3 0 0 15,-2 2 0-15,0-8 0 0,-1-2 0 0,-1-5 0 0,0-8 0 0,-4-5 0 16,-1-1 0-16,-2-3 0 0,-1-2 0 0,-1-2 0 16,-2-4 0-16,0 2 0 0,-2-4 160 0,-2 1-160 15,0 1 192-15,-2 0-192 0,-3-2 0 0,-3-1 0 16,-5 1 0-16,-7 2 0 0,1 2 0 0,-2-5 0 15,-1 3 0-15,-1 0 0 0,-3 2 192 0,0 0-192 0,-1-1 192 16,1-1-192-16,-2 2 128 0,7-4-128 0,3-1 0 0,3 1 0 16,2-5 0-16,3 5 0 0,1-9 0 0,5 2 0 31,-1 1-336-31,5-5-128 0,2 0-32 0,0 0 0 16,0 0-1520-16,2 0-304 0,0-5-64 0,1 1-7888 0,-1 2-1568 0</inkml:trace>
  <inkml:trace contextRef="#ctx0" brushRef="#br0" timeOffset="97539.68">6049 8985 15663 0,'-17'0'688'0,"9"-4"144"0,1 0-656 0,3 2-176 0,2 2 0 0,2-5 0 0,0 3 1952 0,0-2 352 0,2-2 80 0,2-5 16 15,7 0 640-15,2-6 128 0,4 0 32 0,4 2 0 0,2-6-1728 0,3 4-320 16,2-4-80-16,-3 4-16 0,3-2-752 0,0 2-160 16,-1 0-16-16,1 2-128 15,0 2-624-15,-5 6-224 0</inkml:trace>
  <inkml:trace contextRef="#ctx0" brushRef="#br0" timeOffset="97889.91">6837 8244 8287 0,'-2'0'736'0,"2"0"-592"16,0 3-144-16,0 1 0 16,0-2 1424-16,2 2 256 0,-2 7 48 0,2 6 16 15,5 8 1504-15,-3 14 288 0,5 3 64 0,-3-1 16 0,0 1-1504 0,1 3-288 16,1 6-64-16,1 0-16 0,1 2-768 0,1-1-144 16,2 1-48-16,0-4 0 0,-1-2-336 0,1-9-80 15,-2-4-16-15,-3-6 0 16,1-7-352-16,-5-4 0 0,3-4 0 0,-3-3 128 15,2-1-448-15,-4-5-96 0,0-2-16 0,1-2 0 16,-1-4-1376-16,-2-2-288 0,0-5-48 16,0-2-11904-16</inkml:trace>
  <inkml:trace contextRef="#ctx0" brushRef="#br0" timeOffset="98189.28">7225 8310 7359 0,'4'0'656'16,"-2"0"-528"-1,0 0-128-15,-2 0 0 0,0 3 1584 0,0 1 272 0,0 2 64 0,-2 5 16 16,0 6 1216-16,-2 6 240 0,-5 7 64 0,-1 2 0 16,-1 4-1472-16,-4 3-272 0,-2 5-64 0,0-5-16 15,0 3-688-15,0-1-144 0,0-3-32 0,4-2 0 16,3-4-320-16,-1-4-64 0,5-5 0 0,1-6-16 0,3-4-368 0,0-5 0 16,6-5 0-16,-2-1 0 15,5-2-384-15,1-5 0 0,5 3 0 0,0-8 0 0,0 3 384 0,4-1 0 16,0 1 0-16,4-1 0 0,0-1 0 0,5 3 0 15,2-3 192-15,-3 5-64 0,3 2 608 0,-3 2 128 16,-1 2 32-16,-5 9 0 0,0 4-384 0,-2 6-80 0,-2 5-16 0,-4 1 0 16,-3 3-416-16,1-2-176 0,-5-1 16 0,2-1 0 31,-1-3-912-31,-1 1-176 16</inkml:trace>
  <inkml:trace contextRef="#ctx0" brushRef="#br0" timeOffset="100333.83">8345 8723 11055 0,'0'-8'976'0,"0"2"-784"0,2 1-192 0,-2 3 0 0,0-2 640 0,0 0 96 0,3-3 16 0,-1-3 0 16,0-3 1680-16,2 2 352 0,0 3 64 0,1 8 16 16,-3 8-1136-16,4 3-240 0,0 10-32 0,3 0-16 15,0 9 96-15,-1 6 0 0,1-2 16 0,-3 9 0 16,2-2-704-16,-1 1-144 0,-1 5-16 0,1-2-16 16,-1-1-352-16,0 3-64 0,1-2 0 0,1-7-16 15,-3-6-240-15,1-4 0 0,0-5 0 0,-1-4 0 16,1-8 0-16,-2-2 0 0,-2-7 0 0,1-7 0 15,1 1 0-15,-4-9 0 0,2-4 0 0,-2-4 144 16,2-11 128-16,-2-4 32 0,0 0 0 0,0 0 0 16,2-9-32-16,-2-2 0 0,4 2 0 0,1-4 0 15,1 3-272-15,3 5 0 0,1-2 128 0,3 9-128 0,0 2 0 16,-3 5 0-16,3 6 0 0,0-1 0 0,2 5 0 0,-2 7 0 16,-3 3 0-16,3 7 0 0,0 0 0 0,2 9 0 15,2 3 0-15,0 8 0 0,0 5 0 0,0 7 0 16,2 0-192-16,-2 6 48 0,0 9 144 0,0 0 0 15,-4 2 0-15,0-6 0 0,-5-3 0 0,1 5 0 16,2 2 0-16,-5-5-128 0,0-12-144 0,1 2-32 16,-3-4 0-16,-2-7 0 0,0-2 32 0,-2-2 0 0,2-6 0 0,-2-3 0 31,0 1-176-31,-2-5-48 0,2-2 0 0,-2-2 0 16,0 0-1552-16,2-6-320 0,0-3-64 0,0 1-16 0</inkml:trace>
  <inkml:trace contextRef="#ctx0" brushRef="#br0" timeOffset="100603.51">9037 8523 1839 0,'3'-4'160'0,"-3"2"-160"0,0 2 0 0,0 0 0 0,2 2 1904 0,0 0 336 0,0 0 80 0,4 3 16 0,3-1 1056 0,2 4 192 16,-1 7 64-16,3 0 0 0,2 9-1344 0,-2-3-272 15,2 9-48-15,-3 2-16 0,1 4-800 0,-2 4-144 16,-3 7-48-16,1-2 0 0,-3 4-416 0,-1 4-96 16,1-4-16-16,-4-4 0 0,0-3-128 0,2-1-48 15,-1-1 0-15,-3-6 0 0,4-2-272 0,-4-8 128 0,2-3-128 16,0-6 0-16,-2-5 0 0,2-3 0 0,2-7-160 0,-1-4 160 31,-1 1-1248-31,0-7-128 0,2-7-32 0,-2-2-8512 0,0-5-1696 0</inkml:trace>
  <inkml:trace contextRef="#ctx0" brushRef="#br0" timeOffset="100904.42">9553 8604 9215 0,'0'11'400'0,"-2"-7"96"0,0 5-496 0,0-1 0 0,-1 1 0 0,-1-1 0 15,-2 3 2192-15,-3 2 352 0,-6 12 64 0,-6 13 16 0,-7 3 64 0,-1 2 32 16,-1-5 0-16,0-2 0 0,0-8-1120 0,2-3-208 15,3-1-48-15,1-12-16 0,3 1-384 0,4-6-80 16,4-3-16-16,3-2 0 16,3 2-352-16,5-4-80 0,4 0-16 0,3 0 0 0,3 7-96 0,5-5-32 15,2 6 0-15,4-1 0 0,2 1-144 0,7 3-128 16,4 4 144-16,2 0-144 0,2 0 368 0,-2 2-32 16,-4 0 0-16,0 0 0 0,-2-2-128 0,-3 2-16 15,-1-3-16-15,-5-1 0 0,-2-2-176 0,-2-3 0 16,0 1 0-16,-5-1 128 0,3-3-128 0,-5 1 0 15,3 0 0-15,-2 1 0 16,1 1-784-16,-3 3-192 0,-1 0-48 16,-2 1 0-16</inkml:trace>
  <inkml:trace contextRef="#ctx0" brushRef="#br0" timeOffset="101715.04">10207 8762 5519 0,'-9'0'496'0,"5"0"-496"0,2 0 0 0,0 0 0 0,0 0 704 0,2 0 64 0,0 0 0 0,-2 0 0 0,2 0 1616 0,2 0 336 0,2 0 64 0,-4 0 16 15,0 0-304-15,0 0-48 0,36-11-16 0,-19 7 0 32,0 0-544-32,2 1-112 0,3-3-32 0,-3 0 0 15,2 1-704-15,-2 1-144 0,3-2-16 0,-1-1-16 16,-4 3-592-16,0-2-112 0,2 2-32 0,-2-3 0 0,-2 1-128 0,0 1-144 16,0-1 144-16,0 2-208 15,-5 4-1152-15,1-4-240 0,0 8-32 0,-5-4-12976 0</inkml:trace>
  <inkml:trace contextRef="#ctx0" brushRef="#br0" timeOffset="101904.34">10256 9056 17503 0,'2'-9'768'0,"-2"7"176"0,2-4-752 0,2 3-192 0,-2 1 0 0,1 2 0 0,1 0 2592 0,2-4 480 16,5 2 112-16,4 0 16 0,2 0-880 0,0 2-160 15,2 2-48-15,0-2 0 0,3 4-1600 0,-1 0-320 32,0-2-64-32,0 3-16512 0</inkml:trace>
  <inkml:trace contextRef="#ctx0" brushRef="#br0" timeOffset="102573.64">10967 8300 11967 0,'0'0'1072'0,"0"0"-864"0,0 0-208 0,0 2 0 0,2 0 1744 0,0 0 304 0,1 5 64 0,3 1 16 16,0 9 144-16,5 4 32 0,2 7 0 0,0 4 0 15,-3 0-864-15,1 6-160 16,2 3-48-16,-1 6 0 0,-1-3-464 0,0 3-112 0,-1 8-16 0,-1-1 0 16,-1 7-448-16,-3-1-192 0,1-5 128 0,-6-6-128 15,0-6-144-15,-2-13-112 0,0 0-32 0,0-18 0 16,2-3 96-16,-2-9 32 0,2-9 0 0,2-8 0 15,0-6 544-15,2-9 96 0,0-6 32 0,1-5 0 16,1-2 64-16,3-4 0 0,1 0 16 0,1 5 0 16,-1 7-384-16,5-7-80 0,7-3 0 0,1 2-128 15,1 7 0-15,1 4 0 0,-1 8 0 0,-1 3 0 16,-2 4 0-16,5 4 0 0,-1 2 0 0,3 7 0 16,-7 6 0-16,3 2 0 0,-3 8 0 0,-2 7 0 0,-2 9-208 0,0 6 0 15,-2 8 0-15,-4 7 0 0,-3 2-96 0,-5 4-16 16,-3 7 0-16,-5 2 0 0,-3 2 192 0,-3-5 128 15,-4-10-192-15,-2-4 192 0,-2-7 288 0,0-10 160 16,0-3 48-16,0-3 0 0,-3-5-48 0,1 0 0 0,0-7 0 16,-3 1 0-16,5-9-320 0,-2-2-128 0,2-2 0 0,4-2 144 31,0 0-1008-31,2-5-208 0,4 1-32 0,3-3-16 16,4 5-960-16,2-5-192 0</inkml:trace>
  <inkml:trace contextRef="#ctx0" brushRef="#br0" timeOffset="102840.14">12019 8655 22111 0,'-10'5'976'0,"6"-1"208"0,-1-4-944 0,3 0-240 0,0 0 0 0,2 0 0 0,2 0 2496 0,0 0 448 0,3-7 80 0,3 3 32 0,3-4-1088 0,-11 8-224 0,29-28-32 0,-11 15-16 31,-1-4-928-31,2-2-192 0,0 2-48 0,2-2 0 0,3 4-320 0,-3-2-64 0,-4 6-16 0,0-4 0 16,0 9-336-16,-2-3-80 0,0 7-16 0,-2 4-17872 15</inkml:trace>
  <inkml:trace contextRef="#ctx0" brushRef="#br0" timeOffset="103330.87">12927 8387 4527 0,'4'-21'192'0,"-2"8"64"0,0 2-256 0,0 1 0 15,-2 3 0-15,-2 3 0 0,2 0 0 0,-2-7 0 16,-2-2 0-16,-2-6 0 0,-5 6 496 0,0-1 160 16,-4 5 48-16,0 5 0 0,-4 4 3408 0,-2 4 688 15,-2 9 128-15,-3 0 32 0,3 2-2752 0,-5 8-544 0,0 7-128 0,-2 0 0 16,5 6-1088-16,-1-2-224 0,5 8-32 0,4 3-16 15,4 2 192-15,5-7 32 0,3 3 16 0,7-5 0 16,3-2 176-16,3-4 48 0,5-6 0 0,4-5 0 16,2-6 144-16,2-6 48 0,3-7 0 0,1-6 0 15,1-5-368-15,2-6-64 0,-3-6-16 0,3-7 0 16,2-6-224-16,-5 2-160 0,-5 0 192 0,-3 5-192 16,-3-3 0-16,-1 4 0 0,-4 1 0 0,-1-3-192 15,-3 0 32-15,-3-4 16 0,-2 5 0 0,0-5 0 16,0 6 144-16,-2-1-160 0,-3 3 160 0,1-1-160 15,2 8 160-15,-2 2 0 0,-1 8 0 0,1 5 0 0,2 8 0 0,0 1 0 16,4 8 0-16,2 4 0 0,3 0 0 0,1 5 0 16,5 12 0-16,2 2 0 0,0-10 416 0,0 8 64 15,4 9 16-15,2 4 0 16,5 6-112-16,1-2 0 0,1-4-16 0,0-11 0 0,4-6-368 0,0-12 0 16,2-12 0-16,2-10-12240 15,0-7-2480-15</inkml:trace>
  <inkml:trace contextRef="#ctx0" brushRef="#br0" timeOffset="137064.41">1108 15738 911 0,'-5'-21'0'0,"3"10"0"0,0-4 0 0,0 9 0 0,2 2 1664 0,0 4 240 0,0-2 48 0,0 2 16 15,0 0 256-15,-2 6 48 0,2 9 16 0,-2 8 0 16,0 9-208-16,0 7-32 0,-1 9-16 0,3 1 0 16,-2 0-608-16,2 5-112 15,0 1-32-15,2 0 0 0,3-1-448 0,1-10-112 0,7 1-16 0,-3-5 0 16,5-1-384-16,0-5-64 0,2-9-32 0,-2-6 0 15,2-4-224-15,-2-12 0 0,2-6 0 0,-4-12 0 0,2-6 160 0,-4-6 144 16,-1-5 16-16,-3-13 16 0,-3-8 208 0,0-5 32 16,-4-6 16-16,0 3 0 15,-2-3 48-15,-2 0 16 16,-3-2 0-16,1 0 0 0,0 4-320 0,-3 9-64 0,-2 4-16 0,1 11 0 0,-1 6-256 0,-4 8 0 16,0 9 0-16,0 7 0 0,0 8 0 0,-4 8 0 15,-2 9 0-15,0 9 0 16,2 8 128-16,-1 9 64 0,-1 1 0 0,6 7 16 0,5 3-208 0,-1-1 144 0,4 6-144 0,5-5 128 31,2-5 192-31,5-3 48 0,3 1 0 0,5-6 0 16,4-3-368-16,4-12 128 0,3-5-128 0,1-17 0 15,-1 3 0-15,-1-18 0 0,5-6 0 0,-3-11 0 16,-1-8 0-16,-5-4 0 0,-2-7 0 0,-4-7 0 16,-5-3-128-16,-3-5 0 0,-5-2 0 0,-5 1 0 15,-1 7-128-15,-3 5 0 0,-1 4-16 0,-1 7 0 16,0 6-272-16,-3 2-48 0,1 8-16 0,0 7 0 15,2 7 304-15,1 5 64 0,-5 12 16 0,-2 10 0 16,2 13 704-16,-2 2 144 0,6 12 16 0,5 16 16 16,1 6-272-16,5 8-48 0,3 5-16 0,3 2 0 0,0 0-128 15,3-4-48-15,2 4 0 0,3-9 0 0,10-4-144 0,4-19-192 16</inkml:trace>
  <inkml:trace contextRef="#ctx0" brushRef="#br0" timeOffset="158778.54">880 14303 4607 0,'0'-4'400'0,"0"2"-400"0,0 2 0 0,0-4 0 0,0 4 1584 0,0 0 224 0,0 0 48 0,0 0 16 0,2 4 496 0,0-2 80 0,0 7 32 0,-2-9 0 16,0 0-320-16,13 38-64 15,-9-21-16-15,0 4 0 0,3 0-560 0,-1-1-112 16,1 3-32-16,1 3 0 0,3 3-480 0,-1 1-112 0,3 6-16 0,0 1 0 16,-2-1-496-16,-3 2-96 0,1-2-32 0,-3-2 0 15,-2-2-144-15,1-6 0 0,-3-3 0 0,2-6 0 16,-4-2 0-16,0-8 0 0,0-3 0 0,0-4 0 16,2-7 384-16,-2-3 160 0,2-7 32 0,0-2 0 15,1-3 48-15,-1-5 16 0,4-5 0 0,-2 2 0 16,1-2-400-16,-1-2-80 0,2-4-16 0,3 1 0 15,-1-5-144-15,3 8 0 0,-3 2 0 0,1 0 128 0,4 0-128 0,-3 2 0 32,3 0 0-32,-2 3 0 0,4 3 0 0,-2-1 0 0,1 3 0 0,3 3 0 0,1 2 0 0,1 4 0 15,0 5 0-15,2 4 0 0,-2 8 0 0,0 2 0 16,3 7 0-16,-5 8 0 0,2 5 0 0,-2 2 0 16,-2 6 0-16,0-2 0 0,0 4 0 0,0 4 128 15,0 3-128-15,-1 2 128 16,-3 1-128-16,0-5 0 0,-5-1 0 0,1-6 0 15,-3-2 0-15,-2-4 0 0,0-5 0 0,2-3 0 0,-2-8 0 0,1-3 0 0,1-3-160 16,-2-10-18064-16</inkml:trace>
  <inkml:trace contextRef="#ctx0" brushRef="#br0" timeOffset="159269.06">1900 13513 6447 0,'-2'0'576'0,"0"0"-576"16,2 0 0-16,0 0 0 0,0 3 1792 0,0-1 240 0,0 4 48 0,-2 0 16 0,2 9 272 0,0 7 48 0,2 5 16 0,0 5 0 15,4 7-64-15,-1 5 0 0,3 7 0 0,-2 7 0 16,3 8-496-16,2 4-96 0,-1 7-32 0,1 4 0 16,-3-11-816-16,3 11-160 0,2 6-48 0,0 7 0 15,-1 4-288-15,1 0-64 0,0-7-16 0,0-1 0 16,2-5-352-16,-3-9 144 0,3-12-144 0,-4-11 0 0,2-6 128 15,0-10-128-15,2-10 0 0,-5-6 0 0,1-3 0 0,-1-8-304 16,-1-1 64-16,0-5-18048 16</inkml:trace>
  <inkml:trace contextRef="#ctx0" brushRef="#br0" timeOffset="165152.93">2543 13773 11967 0,'-2'-2'1072'0,"0"0"-864"0,2-2-208 0,0 4 0 0,0 0 816 0,-2-2 112 0,0-3 32 0,0 1 0 0,0-4 592 0,-3 3 128 0,1-3 32 0,-2 6 0 15,1-3-288-15,-3 10-48 0,1-1-16 0,-1 4 0 16,-1 7 496-16,1 7 112 0,1 1 16 0,1 9 0 16,0 11-928-16,4 1-176 0,-1 9-48 0,3-1 0 15,5 5-256-15,1-2-48 0,5-1-16 0,4-3 0 16,4-4-112-16,0-3-16 15,0-5-16-15,0-3 0 0,1-2-368 0,-1-2 144 0,0 6-144 0,0 0 0 16,0 3-256-16,-4 1-144 0,0 3-48 0,-2 2-11120 16,0 2-2224-16</inkml:trace>
  <inkml:trace contextRef="#ctx0" brushRef="#br0" timeOffset="165644.95">2848 13916 4607 0,'2'-9'400'0,"-2"7"-400"0,2-4 0 0,0 4 0 15,0 2 0-15,-2 0 0 0,3 2-224 0,1 4 80 16,2-2 1664-16,3 7 336 0,1 8 64 0,1 7 0 15,0 4 992-15,1 6 192 0,-1 6 32 0,0 3 16 16,-1 2-784-16,1 4-176 0,0 4-16 0,-1-4-16 16,1-4-928-16,0 0-176 0,-1-9-32 0,1 5-16 0,2-3-544 15,-3 3-96-15,-1-5-32 0,-1-6 0 0,-3-8-336 16,-1-7 0-16,-4-4 0 0,0-7 0 0,-2-6 0 0,-2 0 192 16,1-4-64-16,-3-1 0 15,0-1 0-15,-1 0 0 0,1-5 0 0,2-6 0 0,-1-2-128 0,1-3 0 16,4-3 0-16,2-7 0 0,5-11 0 0,1-1 0 15,5 1 128-15,0-2-128 0,6 3 0 0,2 4 0 16,5-1 0-16,-1 3-128 0,5 13-144 0,-2 3-32 16,-1 12 0-16,3 8 0 15,2 8-272-15,0 12-48 0,-4 3-16 0,-3 7 0 0,-5 6 320 0,-6 2 64 0,-3 5 16 0,-4 4 0 16,-3 2 240-16,-4 2 208 0,-4 2-32 0,-3-4-16 16,-1 0 736-16,-7-4 128 0,0-3 48 0,-4-10 0 15,-5-2-448-15,-1 0-96 0,-3-3-16 0,0-3 0 16,3-5-208-16,3-10-48 0,1-7-16 0,4-7 0 31,2-9-1008-31,7-8-208 0,1-1-48 0,7-9 0 16,2 0-1632-16,5 2-336 0</inkml:trace>
  <inkml:trace contextRef="#ctx0" brushRef="#br0" timeOffset="165963.32">3706 14418 17503 0,'-10'2'768'0,"3"-2"176"0,3 0-752 0,2-2-192 0,2 2 0 0,0-2 0 0,2 2 1728 0,4 0 320 0,3-6 64 0,6 1 16 0,6-5 496 0,5-1 80 0,3 1 32 0,3 3 0 16,0-4-1488-16,-2 7-288 0,0 2-64 0,-4 0-16 15,-1 2-736-15,-1 0-144 16,-3 4 0-16,-2 0 0 0,-2 3-640 0,-2 1-64 0,-2 1-32 0,-3-3 0 16,-1 3-2128-16,-3-9-416 0,-1 2-96 15,-3-4-16-15</inkml:trace>
  <inkml:trace contextRef="#ctx0" brushRef="#br0" timeOffset="166152.85">3881 14127 13823 0,'0'-3'1216'0,"0"1"-960"16,0 2-256-16,0 0 0 0,2 0 2384 0,-2 0 432 0,2 5 96 0,2 1 16 16,1 5-176-16,3 8-48 0,-1 6 0 15,-1 7 0-15,0 2-1344 0,1 9-272 0,-1 6-48 0,3 0-16 31,-1 0-256-31,1 2-64 0,-1-4-16 0,1-9 0 16,-1 0-688-16,3-10 0 0,2-7 0 0,2-10 0 16,2-5-1536-16,-2-12-256 0</inkml:trace>
  <inkml:trace contextRef="#ctx0" brushRef="#br0" timeOffset="166470">4473 14346 13823 0,'2'0'608'0,"-2"-4"128"0,0 1-592 0,0 3-144 15,0 0 0-15,0 0 0 0,0-2 880 0,-2 0 144 16,0-4 16-16,0-1 16 0,-2 3 896 0,-1-6 176 16,-1 3 48-16,-1 3 0 0,1-5-816 0,-2 3-144 15,-1 0-48-15,1-1 0 0,-3 3-272 0,0 2-64 0,1 0-16 0,-1 4 0 16,2 4 16-16,-1-2 16 0,-3 5 0 15,2 2 0-15,3 4-416 0,-1-1-96 16,1 10-16-16,1 4 0 0,1 3-16 0,2-3-16 0,2 0 0 16,2-1 0-16,4 5-80 0,4 2-16 0,1-2 0 0,4 0 0 15,4-6-192-15,2-3 0 0,4-1 0 0,3-5 0 16,4-5 0-16,0-3 0 0,1-5 0 0,-1-6-160 31,2 0-784-31,-4-13-144 0,-5 2-48 0,1-6-9536 0,-3 0-1904 0</inkml:trace>
  <inkml:trace contextRef="#ctx0" brushRef="#br0" timeOffset="166739.32">4482 13724 18431 0,'0'-4'816'0,"0"4"160"0,0 0-784 0,2 0-192 16,0 0 0-16,0 0 0 0,2 2 2224 0,5 2 400 15,3 7 64-15,8 2 32 0,7 6-224 0,3 9-64 16,4 4 0-16,2 6 0 0,1 2-1152 0,-3 9-256 0,0 9-32 0,-4 1-16 16,-5-5-608-16,-1 12-128 0,-1 10-32 0,-2 3 0 15,3 2-80-15,-7 0 0 16,-2 4-128-16,-2-11 192 0,-3-5-192 0,-3-16 0 0,-3-6 0 0,-2-11 0 16,-2-4 0-16,-4-5 0 0,2-12 0 0,-3-2 0 15,3-11 128-15,0-4-128 0,-2-9 0 0,-3-6-18496 16</inkml:trace>
  <inkml:trace contextRef="#ctx0" brushRef="#br0" timeOffset="167419.13">5446 14557 11055 0,'-4'0'976'0,"0"0"-784"0,2-5-192 0,2 5 0 0,2 0 1648 0,-2-6 272 0,0 2 64 0,0-3 16 0,2-3 1184 0,2-1 224 15,5 0 48-15,6 1 16 0,2-7-1232 0,2 6-240 16,4-4-48-16,3 5-16 0,-1 3-848 0,3 1-160 15,0 6-32-15,0-2-16 16,-3 10-624-16,-4-6-128 0,1 7-128 0,-5-3 176 0,0-2-176 0,-4 1 0 16,-1-3 0-16,3 2-176 15,0-4-768-15,-2 0-144 0</inkml:trace>
  <inkml:trace contextRef="#ctx0" brushRef="#br0" timeOffset="168027.87">6377 13965 10127 0,'0'-15'896'0,"-2"4"-704"0,2 1-192 0,-2 1 0 0,2 5 672 0,-2 4 96 0,2-4 32 0,-2-3 0 16,-3-3 1568-16,-1-3 320 0,2 2 64 0,-5 0 16 15,3 7-1152-15,-1-2-224 0,1 6-48 0,-2 2-16 16,3 4-48-16,-1 3 0 16,2 4 0-16,-3 2 0 0,3 6-400 0,0 6-96 0,-3 5-16 0,3 9 0 0,0 8-208 0,0 8-48 15,-1-6-16-15,3 7 0 0,2 8 16 0,2 0 0 16,3 0 0-16,1 2 0 0,7-2-64 0,4 0 0 16,4 0 0-16,3-6 0 15,-3-5-256-15,2-8-64 0,-1-15-128 0,-3-5 192 16,0-5-192-16,0 1 0 0,-2-12 0 0,-2 2 0 0,0-5 0 0,-4 1 0 0,-1-5 0 0,-1 0 0 31,-3-2-1088-31,-2-2-224 0,1-2-32 0,-3-6-15408 0</inkml:trace>
  <inkml:trace contextRef="#ctx0" brushRef="#br0" timeOffset="168570.65">7214 14408 5631 0,'-4'-13'128'0,"2"2"16"0,0-2 16 0,0 3 0 15,2 1-160-15,-3 3 0 0,1-3 0 0,-4-6 0 0,2-8 1840 0,-5-7 336 0,-1-6 64 0,-3 2 0 16,-2 2-352-16,0 4-80 0,2 7-16 0,-4 6 0 16,2 5-704-16,-2 7-160 0,-4 6-32 0,2 5 0 15,-3 9 0-15,1 4 0 0,0 7 0 0,0 4 0 16,1 6-768-16,3 1-128 0,0 5 0 0,2 5-176 16,5 7 176-16,1-3 0 0,7 2 0 0,2-6 0 15,4 0 0-15,3-2 144 0,5 2 0 0,6-9 0 16,1 1 240-16,2-7 32 0,5-6 16 0,-3-9 0 15,0-7 320-15,-1-12 64 0,3-6 16 0,-3-13 0 16,1 0 16-16,-2-11 16 0,-2 0 0 0,1-8 0 16,-1-3-432-16,-2-3-96 0,-4-1-16 0,-3-4 0 15,-1 0-320-15,-5 0 144 0,-2 2-144 0,-2 3 0 16,0 3 224-16,-4 5-64 0,0 2-16 0,-3 2 0 0,-1 6 48 16,1 7 16-16,1 4 0 0,0 3 0 15,3 7 96-15,1-1 16 0,2 4 0 0,0 6 0 0,5 2-16 0,1 5 0 16,2 4 0-16,1 6 0 0,4 9-96 0,0 6-16 15,4 13 0-15,0 0 0 0,-2 0-192 0,-1 4 0 16,6 7 128-16,-1 0-128 0,2-5 128 0,0-4-128 16,1-4 176-16,-1-15-176 15,0-7-464-15,-4-5-208 0,-4-10-32 0,-4-3-16 16,1-1-1104-16,-5-6-224 0</inkml:trace>
  <inkml:trace contextRef="#ctx0" brushRef="#br0" timeOffset="168828.81">7728 14440 20271 0,'0'0'1792'0,"2"-3"-1424"0,2 1-368 0,0 0 0 0,0 2 1920 0,1 0 304 0,5-4 64 0,10-3 16 0,5 1 368 0,7-2 80 16,4-1 0-16,0 1 16 0,1 1-1680 0,-3 3-352 16,4 0-64-16,-4 2-16 15,-4-1-496-15,-4 1-160 0,1 2 0 0,-3 0 0 16,-3 2 0-16,-2 3-320 0,-2-3 32 0,-4 4 16 16,-4-2-1280-16,-3 3-256 0,-4-5-48 0,-2 0-14080 15</inkml:trace>
  <inkml:trace contextRef="#ctx0" brushRef="#br0" timeOffset="169003.61">7985 14116 4607 0,'-8'-9'192'0,"4"5"64"0,-1 2-256 0,3 2 0 0,0 0 0 0,0 2 0 15,0 2 2224-15,2 5 400 0,-2 8 64 0,-1 11 32 16,3-1 1168-16,3 5 224 0,1 7 48 0,2-1 16 16,-1 2-1552-16,1 7-304 0,-2-9-64 0,3 5-16 15,-1 6-1360-15,0-4-288 0,1 2-48 0,1-3-16 0,1-5-272 0,1-5-64 16,3-5-16-16,2-5 0 31,-2-3-1168-31,4-10-224 0</inkml:trace>
  <inkml:trace contextRef="#ctx0" brushRef="#br0" timeOffset="169297.47">8671 14133 20271 0,'-2'6'896'0,"0"-4"192"0,0 3-880 0,0-1-208 0,-1-4 0 0,1 0 0 16,2 0 1152-16,-4 0 192 0,0-4 48 0,-5 2 0 16,1-3 720-16,-3-1 160 0,1-5 32 0,-1 1 0 15,-2-1-944-15,0 3-176 16,1 5-32-16,-3-1-16 16,2 4-752-16,-4 4-128 0,0 3-48 0,-2 3 0 15,-1 5-208-15,-1 2 0 0,2 5-192 0,0-1 192 16,2 0 0-16,2 7 0 0,0 6 0 0,2 4 0 15,5 1 0-15,-3 3 176 0,9 7-32 0,2-6 0 16,4 4-144-16,7-1 0 0,8-3 0 0,4-11 0 0,9-2-144 16,2-9 144-16,5-6-192 0,-1-9 192 15,3-12-896-15,-3-5-64 0,-2-4 0 0,-4-2-9776 16,0-6-1936-16</inkml:trace>
  <inkml:trace contextRef="#ctx0" brushRef="#br0" timeOffset="169550.85">8820 13752 23951 0,'11'-2'1056'0,"-3"0"224"0,3 2-1024 0,-2 0-256 0,-3 2 0 0,-2 2 0 15,5 2 2432-15,4 5 448 0,10 10 64 0,5 11 32 16,6 11-1088-16,-7 8-224 0,-1 6-32 0,-5 3-16 15,-6 0-1056-15,-4-1-224 0,-3 7-32 0,-3 0-16 16,-5 7-48-16,-3 1-16 0,-3 7 0 0,2-4 0 16,-3-1-80-16,3 1-16 0,0-3 0 0,0-5 0 15,2-12-384-15,2-8-96 0,0-17-16 0,4-15-18288 16</inkml:trace>
  <inkml:trace contextRef="#ctx0" brushRef="#br0" timeOffset="170219.28">8965 13388 18431 0,'6'0'1632'0,"-1"0"-1312"0,-1 2-320 0,0-2 0 0,-2 0 1232 0,5 0 176 0,6 2 48 0,6-2 0 16,8-2 272-16,7 0 64 0,1-5 16 0,1 3 0 16,-2-6-736-16,-2 3-160 0,0-1-16 0,-2 1-16 31,-5 3-192-31,-1 2-48 0,-3-4 0 0,-2 3 0 0,0 1-304 0,-2 7-64 0,-2 1-16 0,0 5 0 15,-4-1 0-15,-1 7-16 0,1 7 0 0,-2 3 0 16,-3 9-240-16,0 1 0 0,-1 10 0 0,-1-1 0 16,-2-7 0-16,2 5 128 0,3 12-128 0,-1 3 0 15,3 5 224-15,3-4-48 0,3 4-16 0,2 0 0 16,2-3-160-16,1-5 128 0,-1-5-128 0,0-4 128 16,0-3-128-16,5 3 0 15,1 2-192-15,1 6 192 0,-1-1-336 0,1 3 48 0,-3 3 16 0,-2 4 0 16,1-3-160-16,-7 3-16 0,-5-4-16 0,-3-9 0 0,-3-4 224 0,-4-9 48 31,0-6 16-31,-6-2 0 0,-1-3 624 0,-3-3 128 16,-1-7 32-16,-6-4 0 0,2-3-96 0,-4-3-32 15,-7 1 0-15,-1-3 0 0,-3 1-352 0,-2-4-128 16,-2 4 0-16,-3 3 144 0,3 2-144 0,0-5-176 16,-2 2 48-16,2 5 0 15,4-2-768-15,0-5-160 0,1 9-32 0,1-4-14896 0</inkml:trace>
  <inkml:trace contextRef="#ctx0" brushRef="#br0" timeOffset="171204.7">2447 13320 12895 0,'0'-2'1152'0,"-2"2"-928"0,2 2-224 0,0 0 0 0,-2 0 1280 0,0 2 224 0,-2-2 32 0,-5 7 16 15,-4 2-16-15,1-1-16 0,-3 7 0 0,-2-4 0 16,0 2-592-16,-2 2-112 0,2-2-32 0,-1-5 0 15,-1 3-192-15,-2-2-32 0,2 0-16 0,0-3 0 16,0-2 112-16,1 1 32 0,1-3 0 0,5-2 0 0,1-2-224 16,2 0-32-16,1 0-16 0,-1-2 0 0,5 2-176 0,0 0-48 15,2 0 0-15,0 0 0 0,2 2-192 0,0 2 176 16,0 3-176-16,2 1 160 0,2 5-32 0,0 2 0 16,1-4 0-16,1 6 0 0,2-2 32 0,3 8 0 15,2-2 0-15,-2 1 0 0,1 5-160 0,-1 3 0 31,0 2 0-31,-3 4 0 0,-1-2 0 0,-3 2 0 0,0 1 0 0,-2 3 0 16,0-2 0-16,-2 1 192 0,2-1-64 0,1 0 0 16,-1 5 144-16,0-5 32 0,2 3 0 0,0-5 0 15,1 2-304-15,-1-4 0 0,2 5 0 0,1-3 0 16,1 2 0-16,1-6 0 0,-1-2 0 0,3 0 0 16,0 2 0-16,-1 2 0 0,-1-5 0 0,-3 3 0 15,0 0-288-15,1 0-16 0,-5 2 0 0,0 3 0 16,0-6 304-16,-2 4 0 0,2 3 0 0,-2-2 0 15,0 2 0-15,3-1 0 0,-1-8 0 0,0-1 0 16,4-5 0-16,1 3 0 0,3-5 0 0,5-6 0 16,2 4 528-16,4-4 16 0,5 2 0 0,0 0 0 15,1 0-240-15,-1 0-48 0,-3 3-16 0,1-6 0 16,-1 1-848-16,1-2-160 0,-1-4-48 0,0-5 0 16,1 0-1616-16,1-12-336 0</inkml:trace>
  <inkml:trace contextRef="#ctx0" brushRef="#br0" timeOffset="176623.19">1666 12668 12895 0,'-2'-4'1152'0,"-1"0"-928"0,3 0-224 0,0 1 0 0,0 3 192 0,0-6-16 0,3-3 0 0,-3-3 0 16,2-10 992-16,0 5 208 0,2-4 32 0,0 6 16 16,1 9-736-16,1-1-160 0,-2 7-16 0,3 7-16 15,-3 3 1072-15,2 12 224 0,1 5 32 0,-1 5 16 16,1-2-848-16,-1 6-160 15,0 7-48-15,3 4 0 0,-1 0-464 0,3 2-80 0,0 0-32 0,1-1 0 16,1-5-64-16,-4-2-16 0,1-5 0 0,-3-9 0 16,-1-3-128-16,-2-9 0 0,1-9 0 0,-5-6 0 15,0-2 240-15,-2-9 64 0,-1-4 16 0,-1-2 0 16,-2-4 816-16,2-2 160 0,-3-5 48 0,3-4 0 16,0 0-592-16,1-10-112 0,1-3-32 0,0-4 0 15,6-6-304-15,1-3-64 0,1-2-16 0,5 3 0 0,2-1-224 0,-1 3 176 16,5 2-176-16,-2 4 160 0,2 9-160 0,0 8 128 15,-2 4-128-15,2 11 128 0,0 6-128 0,0 7 0 16,0 6 0-16,-2 7 0 0,0 1 0 0,2 12 0 16,0 5 0-16,0 7 0 0,-2-2 0 0,0 11 0 15,2 8 0-15,2 4 0 0,-2 7 0 0,-2 0 0 0,-4-3 0 0,2 1 0 16,-3 0 0-16,-1-5 0 0,-3-4 0 0,3-8 0 16,-3-12 0-16,1-7 0 0,-3-5 0 0,-2-13 0 31,2-1-528-31,1-5-144 0,-1-9-32 0,0-4-16608 0</inkml:trace>
  <inkml:trace contextRef="#ctx0" brushRef="#br0" timeOffset="177426.65">2577 12734 3679 0,'0'-4'320'0,"0"0"-320"0,0 2 0 0,0-3 0 0,0 5 976 0,3 0 128 0,-1-4 32 0,0 2 0 16,2-7 1392-16,0 7 288 0,3-2 48 16,-3 2 16-16,2 4-512 0,1 2-112 0,-1-2-16 0,0 1 0 15,1-1-1008-15,-1-2-208 0,1-2-32 0,-3-3-16 16,0 1-544-16,0-7-112 0,3 1-32 0,-3-3 0 16,0-4 48-16,1 0 16 0,-3 2 0 0,0 0 0 15,-2 5-352-15,0 1-128 0,-2 5 0 0,-3-1 0 16,-1 10 128-16,-2-3 0 0,-1 6 0 0,-2-1 0 15,3 3 480-15,-1 1 80 0,1-5 16 0,-1 5 0 16,3 0-144-16,0-5-32 0,-3 3 0 0,5-1 0 0,2 1-144 0,0-7-48 16,2-2 0-16,2-2 0 0,2-3-64 0,0-1-16 15,3-2 0-15,-1-3 0 0,0 2-128 0,-6 9 0 16,0 0 0-16,0 0 0 0,0 0 0 0,0 0 0 16,0 0 0-16,0 0 0 0,0 0 0 0,0 0 0 15,0 0 0-15,0 0 0 0,0 0 0 0,0 0 0 16,0 0 0-16,-34 11 0 15,34-5 0-15,0-6 0 0,2 3 0 0,1-3 0 0,-1 0-192 0,2-3-64 16,2-1 0-16,1-2-16 16,-1-1-1232-16,0 1-240 0,1 2-48 0,-3-3-16 15,0 7 240-15,-2 0 48 0,1 7 16 0,-6-3 0 16,1 9 656-16,0-3 128 0,0 1 16 0,0 0-9024 0</inkml:trace>
  <inkml:trace contextRef="#ctx0" brushRef="#br0" timeOffset="178408.31">3059 13024 5519 0,'-2'0'496'0,"-1"0"-496"0,3-2 0 0,0 0 0 0,-2-1 1248 0,2 3 160 0,-2-6 16 0,-2 2 16 0,-2-7 528 0,1 3 96 16,-1-3 32-16,0 2 0 0,-1 1 240 0,1 2 48 16,-1 1 16-16,3 3 0 0,0 2-160 0,0-4-16 15,1 8-16-15,1-4 0 16,2 2-1072-16,2 0-224 0,5 5-32 0,1-5-16 16,-8-2-352-16,0 0-80 0,51 15-16 0,-25-11 0 15,4-2-208-15,0 2-32 0,4 1-16 0,0 1 0 0,4-6-160 0,-2 0 128 16,1 2-128-16,-3 0 128 0,-2 5-128 15,-3-7 0-15,1 4 0 0,-6-2 0 0,-3-2 0 0,0 0 0 16,-2 4-144-16,-4-4 144 0,-2 0 0 0,-6 0 0 16,-1 0 0-16,-4 0 0 0,-2 0 0 0,-4 0 0 15,-5-4 0-15,-1 2 0 0,-3-2 0 0,-2 0 0 0,-4 1 0 0,-3-1 0 16,-1-2 0-16,-3 1 128 0,-3-1-128 0,-3 2 0 16,-2 0 0-16,-5-3 0 0,-1 5 0 0,-1-2 0 15,1-3 0-15,4 3 0 0,2 4 0 0,2-4-160 31,4 2 160-31,2 2-192 0,7 0 192 0,0 0-192 16,4 2 192-16,5 2 144 0,1-4-16 0,3 2-128 0,3 0 224 0,3 1-64 0,7-3-16 0,1 4 0 16,9-4-144-16,3 0 128 0,5-4-128 0,5 1 128 15,4 1-128-15,2 0 0 0,9 2 0 0,2 0 0 16,-5 0 0-16,-1 0 0 16,-1 4 0-16,-1 3 0 0,-3-1 0 0,-4 5 0 0,-2-1 0 0,-5 3 0 0,-3 2 0 0,-5-4 0 15,-3-1 0-15,-3 1 128 31,-2 2-432-31,-5-5-80 0,0 1-32 0,-6-1 0 0,0-3 416 0,-4 1 0 0,-1-6 0 0,-6 2 0 16,-4-2 0-16,-4 2 0 0,0-2 0 0,-7-2 0 16,-2 0 0-16,-2-2 0 0,-2 0 0 0,-2 1 0 0,0-3 0 0,-3 2 0 15,3-3 0-15,2 3 0 0,2 0 0 0,5 2 0 16,1-3 0-16,3 3 0 0,1 0 0 0,7 0 144 16,3-4-144-16,3 4 160 0,5-1-160 0,4-1 0 15,0 2 0-15,4-2 0 0,2 2 240 0,7 0-48 0,2-1 0 16,6-1 0-16,3 2-64 0,1-2-128 0,5 0 176 0,4-1-176 31,0 3 0-31,5-4 0 0,-1 4 0 0,0-1 0 16,3 3-448-16,1 3-192 0</inkml:trace>
  <inkml:trace contextRef="#ctx0" brushRef="#br0" timeOffset="185841.89">4356 12430 20271 0,'0'-9'1792'0,"2"7"-1424"0,-2-4-368 0,2 4 0 0,0 0 1808 0,3-5 304 0,3-1 48 0,7-5 16 16,4-8-768-16,7 4-128 16,6 0-48-16,-3 2 0 0,6 4-624 0,-4 5-128 0,1-3-32 0,-2 7 0 15,-2-2-272-15,0 2-176 0,-5 4 192 0,-2 2-192 16,-1-2-288-16,-3 2-160 0,-7 3-48 0,-1-1 0 16,-1 3-1792-16,-3-3-352 0</inkml:trace>
  <inkml:trace contextRef="#ctx0" brushRef="#br0" timeOffset="185998.45">4465 12645 23951 0,'-3'0'1056'0,"1"0"224"0,2 2-1024 0,0-2-256 16,2-2 0-16,1 0 0 16,-1 2 1120-16,4 0 160 0,5-7 48 0,1 1 0 0,8-3 976 0,-1 3 208 0,2 2 48 15,-2 2 0 1,3 4-1760-16,-1 2-352 0,0 2-64 0,0 9 0 31,1 2-1632-31,-3 5-320 0</inkml:trace>
  <inkml:trace contextRef="#ctx0" brushRef="#br0" timeOffset="187606.14">5244 12027 4607 0,'-2'-4'400'0,"0"2"-400"0,0 0 0 0,2 2 0 0,0 0 1232 0,0-2 176 0,-2 2 16 0,-1-7 16 16,-1 7 688-16,2-4 144 0,0 4 32 0,2 0 0 15,0 0-448-15,0 0-96 0,0 0-16 0,8 36 0 16,-3-19-416-16,1 0-96 0,3 5-16 0,-1 5 0 15,3 12-416-15,-3-1-96 0,5 7 0 0,-2 2-16 0,-1 4-544 0,-1 2-144 16,-3 2 0-16,1-2 0 0,-3-8 144 0,0 2-144 16,-2 2 192-16,3-2-192 0,-3-7 0 0,-2-8 0 15,2-8 0-15,-2-9-192 0,2-5 192 0,-2-3 192 16,2-7-48-16,2-5 0 0,1 1 480 0,-3-4 80 16,4-3 32-16,-2-4 0 0,3 0 32 0,-3 2 0 15,-2-4 0-15,0 2 0 0,0 3-544 0,-2-1-96 0,-2 4-128 16,2-6 176-16,-2 9-176 0,0-5 0 0,-2 1 0 0,2 3 0 15,-3-3 192-15,1-1-32 16,2 0-16-16,-2 1 0 0,2-3-16 0,-1 0 0 16,3 3 0-16,0-3 0 0,0-2-128 0,3-2 0 15,1 0 144-15,0 0-144 0,3 0 0 0,-1 2 0 16,2-2 0-16,1 2 0 0,2 2 0 0,-1 3 0 0,3-1 0 0,2 2-128 16,-2 1 128-16,6 4 0 0,6-7 0 0,1 5 0 15,4-3 0-15,0 7 0 0,2-2 0 0,2 4 0 16,0 4 0-16,-2 2 0 0,-5 3 0 0,1 4-128 15,-4 2-96-15,-5 2-16 0,-4 0 0 0,-3 0 0 16,-1 4-112-16,-7-4-32 0,-4 8 0 0,-2-1 0 16,-6 8 208-16,-3-7 48 0,0 3 0 0,-1 0 0 0,-10-1 128 15,-3 5 128-15,-5-2-128 0,0-4 176 0,4-5-176 0,-3-6 160 16,-1 4-160-16,-2-2 160 0,4-2-160 0,3-4 0 16,5-7 0-16,3-4 0 0,7-2 0 0,3-5-144 15,10-3 0-15,3-9-15904 0</inkml:trace>
  <inkml:trace contextRef="#ctx0" brushRef="#br0" timeOffset="188074.43">5246 11755 6447 0,'-6'-9'576'0,"2"7"-576"0,1-4 0 0,-1 2 0 0,2 4 512 0,0-5-16 0,-2 5 0 0,-3-2 0 0,-1 0 1808 0,-3 0 384 0,-2 2 64 0,1 0 0 31,-1 0-640-31,2 6-144 0,3 9-32 0,-3-2 0 0,2 13-560 0,3-1-112 0,0 9-32 0,1 5 0 15,3 5-256-15,0 12-48 0,2 12-16 0,-2 4 0 16,4 3-304-16,-2 3-64 16,2 8-16-16,2 1 0 0,3-6-320 0,-1-2-64 0,5-5-16 0,0-10 0 15,3-7-128-15,6-8 0 0,1-6 0 0,0-5-176 16,3-6 176-16,-1-4-192 0,-2-9 192 0,3-4-15552 16</inkml:trace>
  <inkml:trace contextRef="#ctx0" brushRef="#br0" timeOffset="188422.28">6194 12489 21183 0,'-17'-4'1888'0,"8"2"-1504"0,3 0-384 0,2 0 0 15,2 2 1088-15,0 0 128 0,2 0 48 0,-3 0 0 16,6-4 1888-16,1-1 384 0,4 3 80 0,9-4 16 15,3 2-2336-15,3-3-464 0,3 3-80 0,1 4-32 16,3 0-560-16,0-4-160 0,2 8 0 0,-5-4 0 16,1 0 0-16,-4 2-192 0,-1-2 32 0,-2 2 0 15,-1 0-1024-15,-3-2-208 16,-3 5-32-16,1-5-15312 0</inkml:trace>
  <inkml:trace contextRef="#ctx0" brushRef="#br0" timeOffset="188596.27">6347 12245 6447 0,'5'-11'576'16,"-3"7"-576"-16,0-1 0 0,0 3 0 0,-2 2 1376 0,2 0 160 15,0 2 48-15,0 3 0 0,3 1 1648 0,1 7 336 0,0 6 64 0,1 7 16 16,-1 6-1792-16,-4 2-368 0,3 0-64 0,-3 2-16 16,0 2-720-16,2-6-160 0,3 2-16 0,1-2-9808 15,3-8-1968-15</inkml:trace>
  <inkml:trace contextRef="#ctx0" brushRef="#br0" timeOffset="188850.21">6969 12283 21183 0,'-8'-6'1888'0,"4"1"-1504"0,-1 1-384 0,3 0 0 0,0 2-144 16,-2-3-112-16,0 1 0 0,-3-4-16 0,-4-3 2640 0,-1-6 512 15,-3 6 128-15,0 1 0 0,0 3-1648 0,0 9-336 16,-2 7-64-16,-2 8 0 0,0 6-368 0,-3 9-64 16,3 7-16-16,6-3 0 0,5 0-304 0,4 0-64 15,6-8-16-15,2-3 0 0,7 1-128 0,4-5 0 16,2-2 0-16,0-8 0 16,4 2-336-16,5-3-112 0,1-3 0 0,1 1-16 15,-3-5-1520-15,3-3-288 0,0 0-64 0,-3-3-16 0</inkml:trace>
  <inkml:trace contextRef="#ctx0" brushRef="#br0" timeOffset="189119.52">7025 11678 17503 0,'-2'-6'1552'0,"2"2"-1232"0,2-1-320 0,2 1 0 0,0 2 208 0,0 2-16 31,3-4 0-31,4 2 0 0,8 0 3408 0,6-1 688 0,7 6 128 0,0 7 16 16,-2 7-2256-16,0 9-448 0,-3 8-80 0,-3 6-32 0,-3 7-1008 15,-4 11-208-15,0 5-32 0,-2 10-16 0,-2 8-144 0,-5 0-16 16,-1 2-16-16,-5-2 0 0,2-9-176 0,1-6 0 16,-3-9 144-16,2-5-144 0,0-4 128 0,-2-1-128 15,-2-8 128-15,-2-1-128 0,-2-8-160 0,0 0-96 16,-3 2-32-16,1-5-12080 15,2-8-2416-15</inkml:trace>
  <inkml:trace contextRef="#ctx0" brushRef="#br0" timeOffset="189627.09">7757 12398 22111 0,'-2'-2'1968'0,"2"-2"-1584"0,0-1-384 0,2 1 0 0,3 2 0 0,-3-2 0 0,4-1 128 0,7-5-128 0,6-5 2496 0,7 0 480 15,1-2 96-15,1 6 0 0,-2 5-2000 0,-1 2-416 16,-1 8-80-16,-5 0 0 15,0 5-1520-15,-2 1-288 0</inkml:trace>
  <inkml:trace contextRef="#ctx0" brushRef="#br0" timeOffset="189923.15">8413 11706 17503 0,'-4'-15'768'0,"2"9"176"0,0 1-752 0,0 1-192 0,2 2 0 0,-2 2 0 15,0 2 1456-15,-1-2 256 0,-3 4 48 0,0 3 16 16,-5 1 160-16,2 5 48 0,-1 2 0 0,-1 6 0 16,0 3-928-16,3 1-176 0,-1 5-48 0,1 2 0 15,-1 4-128-15,1 9-16 0,-1 8-16 0,1 7 0 16,1 2-128-16,3 1-32 0,4-3 0 0,4-5 0 15,7 3 80-15,4-7 16 0,2-6 0 0,4-3 0 16,3 1-480-16,3-11-128 0,1 2 0 0,0-11 0 16,-5 3 0-16,3-5-192 0,2-4 64 0,-1 0-17744 15</inkml:trace>
  <inkml:trace contextRef="#ctx0" brushRef="#br0" timeOffset="190367.94">9010 12185 11967 0,'-9'-21'528'0,"5"6"112"0,0 2-512 0,0 5-128 0,-1 1 0 0,3 3 0 16,-2 2 1552-16,0-5 288 0,-7-3 48 0,-2-1 16 15,-4 3 624-15,0 5 128 0,0 8 32 0,0 1 0 16,4 7-1024-16,0 4-208 0,5 2-48 0,2 9 0 15,1-3-1072-15,3 9-208 0,6 7-128 0,1 1 128 16,3 5-128-16,1 0 0 16,-1 2 0-16,3-6 0 0,0-3 0 0,-1 5 0 0,5-5 0 15,-2-4-128-15,0-4 128 0,-1-10 0 0,1-5 0 0,0-11 0 16,-2-2 0-16,-1-12 176 0,1-5-16 0,2-8 0 16,-5-7 704-16,3 0 144 0,-3-10 16 0,-1 2 16 15,-1-5-688-15,-2-1-144 0,-1-3-16 0,-1 3-16 16,0-1-176-16,-2 5 0 0,0 4 0 0,-2 2 128 0,0 2-128 0,-1 6 0 15,1 7 0-15,0 7 0 0,-2 3 0 0,2-1 0 16,-2 6 0-16,1 4 0 0,1 2 304 0,0 2 80 16,2 3 0-16,4 2 16 0,3 6-208 0,1 4-64 15,5 7 0-15,2 6 0 0,2 8-128 0,-2-1 0 16,4 6 0-16,-2-3 0 0,-4-1 0 0,2 2-176 0,-2 1 48 16,-1-5 0-16,1-9-64 0,-2 0 0 0,2-11 0 0,-1-4 0 31,1-6-688-31,0-5-144 0,0-2-16 0,0-8-15392 0</inkml:trace>
  <inkml:trace contextRef="#ctx0" brushRef="#br0" timeOffset="190639.81">9517 12338 19343 0,'-7'-4'1728'0,"5"2"-1392"0,0-4-336 0,2 1 0 0,0 5 1280 0,0-4 192 0,2 2 48 0,0-2 0 0,5-1 1328 0,1-3 272 15,5 4 48-15,0-3 16 0,2 5-1616 0,2 0-320 16,2 6-64-16,0 3-16 0,0-3-832 0,3 4-160 16,-1 1-48-16,0 2 0 0,0-1-128 0,1 1 0 15,-5 2 0-15,0-7 0 0,-2 0 0 0,-2 3 0 16,-3-3-160-16,-1-1 160 15,-3 1-1056-15,-4-2-112 0,0-2-32 0,-2 3-10128 0,2-5-2016 16</inkml:trace>
  <inkml:trace contextRef="#ctx0" brushRef="#br0" timeOffset="190810.53">9683 12108 6447 0,'-7'0'576'15,"3"-4"-576"-15,0 2 0 0,2 2 0 0,0 0 2448 0,0 2 384 0,-3-2 80 0,-1 4 16 31,-3 3 1008-31,1-1 208 0,6 9 32 0,0 2 16 0,2 4-2208 0,0 5-432 16,4 4-80-16,2 4-32 0,3 4-944 0,-1-2-192 0,3 1-48 0,0-3 0 16,-1-3-256-16,1-3 0 0,2-4 0 0,-1 1 0 15,1-4-1728-15,0-1-416 0</inkml:trace>
  <inkml:trace contextRef="#ctx0" brushRef="#br0" timeOffset="191112.04">10211 12147 13823 0,'2'0'1216'0,"0"0"-960"15,0-5-256-15,1 5 0 0,-3 0 848 0,2 0 128 0,2 0 32 0,0 0 0 16,3 0 2000-16,-1 0 416 0,-2 0 80 0,-2-2 16 16,1 2-1216-16,-3 0-256 0,-3-4-32 0,1 0-16 15,-2 0-896-15,0-3-176 0,-3 1-32 0,1-5-16 16,0 5-624-16,-3-3-112 0,-2 3-16 0,1 4-128 15,-1 0 160-15,0 2-160 0,-3 4 128 0,-1 2-128 16,2 3 0-16,-2 4 0 0,2 1 128 0,-2 8-128 16,5-3 0-16,-1 4 0 0,2 5 0 0,1 2 0 15,4 2 0-15,4 2 0 0,2 0 0 0,2 0 0 16,7-4 0-16,2-1 0 0,1 1 0 0,6 0 0 0,3 0 0 16,5-5 0-16,4-3 176 0,0-9-176 0,2-7 0 0,4-8-160 15,3-11 0-15,1-6 0 16,-4-5-768-16,-1-3-160 0,-3-1-16 0,-4 3-10320 15,-3-3-2064-15</inkml:trace>
  <inkml:trace contextRef="#ctx0" brushRef="#br0" timeOffset="191373.91">10430 11589 13823 0,'-2'-13'1216'0,"2"7"-960"0,0 2-256 0,2 1 0 15,1 1 2064-15,-1 2 368 0,4 0 80 0,5 5 16 16,6-1 96-16,6 6 0 0,9 10 16 0,0 5 0 16,2 7-432-16,-2 6-96 0,-2 5 0 0,-2 4-16 15,-5 6-1328-15,1 11-256 0,-5 13-48 0,0 3-16 16,-2 8-80-16,-4-1-32 0,-5 2 0 0,-4-3 0 16,-4-6-64-16,-2-1-16 0,-2 2 0 0,2-6 0 15,2-14-256-15,2-7 0 0,2-5 0 0,1-15 0 16,1-9-224-16,-4-12 0 0,2-5 0 0,-4-8-12560 31,3-8-2512-31</inkml:trace>
  <inkml:trace contextRef="#ctx0" brushRef="#br0" timeOffset="211443.69">4160 11189 1839 0,'-6'-5'160'0,"3"3"-160"0,1 0 0 0,0 0 0 0,0 2 1168 0,2-4 208 0,0 0 32 0,2 1 16 0,0-7 416 0,3-1 80 16,1-2 0-16,5 1 16 0,-1 1-16 0,3 0-16 15,2 5 0-15,-2 0 0 0,4-1-560 0,-2 7-128 16,4-6 0-16,0 4-16 0,2 2-320 0,1-3-64 16,-1 6-16-16,-2-3 0 15,-4 0-480-15,2 2-80 0,2-2-32 0,-2 2 0 16,2 2-1520-16,-2 0-304 0,-2 3-64 0,-2-1-9392 0</inkml:trace>
  <inkml:trace contextRef="#ctx0" brushRef="#br0" timeOffset="211618.69">4228 11440 18431 0,'9'-6'816'0,"-3"1"160"0,3-1-784 0,-3 2-192 0,-2 2 0 0,0-1 0 16,3 1 896-16,6-4 128 0,8 2 16 0,11-3 16 15,4 5-1456-15,5 0-304 0,1 6-48 0,1-4-16 16</inkml:trace>
  <inkml:trace contextRef="#ctx0" brushRef="#br0" timeOffset="212350.32">4850 10612 4607 0,'-4'-7'400'0,"2"5"-400"0,0 0 0 0,-1 2 0 0,3 2 1104 0,0 0 144 0,3 1 32 0,-1 7 0 0,2 3 448 0,2 8 112 0,3 9 16 0,1 4 0 16,1 2-368-16,0 3-64 0,-1 5-16 0,1 1 0 15,0 2-672-15,-1 4-144 0,1-4-16 0,-2 2-16 16,3-2-48-16,-3-1-16 0,1-7 0 0,-3-7 0 15,-1-9-496-15,1-4 0 0,-3-4 0 0,0-2 0 16,-4-2 0-16,2-5 0 0,-2 0 0 0,-2-1 0 16,2-5 0-16,-2-5 0 0,0-1 0 0,2-5 0 0,0-4 304 0,2-8-48 15,4-7 0-15,3-6 0 16,4 0 0-16,0 2 0 0,-1 2 0 0,5-2 0 16,2-2-256-16,3 1-176 0,1 4 32 0,3 3 0 0,-1 7 144 0,1-1 0 15,4 10 0-15,-3 7 0 0,-3 1 432 0,-1 8 112 16,1 3 32-16,-5 5 0 0,0 3-144 0,-4 5-32 15,-2 3 0-15,-3-2 0 0,-1 0-80 0,-3 7 0 16,-1 10-16-16,-5 1 0 0,0 6-80 0,-5 3-16 16,-3 1 0-16,-3-2 0 0,-2-2-80 0,1-2-128 0,-5-11 176 0,-1-5-176 15,-1-8 128-15,0-6-128 0,0 0 0 0,0-9 0 16,0-2 0-16,2-2 0 0,0-4 0 0,2 2 0 16,4-5-144-16,0-1-144 0,5 2-32 0,4-1-8944 15,2-1-1792-15</inkml:trace>
  <inkml:trace contextRef="#ctx0" brushRef="#br0" timeOffset="212653.07">5725 11069 13823 0,'-10'0'608'0,"6"-4"128"0,1 4-592 0,1 0-144 0,0-2 0 0,2 2 0 0,0 0 1904 0,2 0 336 0,5 2 80 0,1 2 16 15,5 1-80-15,-13-5-16 0,40 13 0 0,-16-7 0 16,4 5-1120-16,-1-3-224 0,3 9-64 0,0-6 0 31,-2 2-624-31,-3 1-208 0,-1-3 128 0,-3 0-128 0,-2-3-896 0,-2 1-256 0,-2-3-32 0,-4-2-8016 16,-1-1-1600-16</inkml:trace>
  <inkml:trace contextRef="#ctx0" brushRef="#br0" timeOffset="212843.12">5949 10944 18431 0,'-8'2'816'0,"3"-2"160"0,3 2-784 0,0 0-192 0,2 3 0 0,0 1 0 16,0-2 1008-16,2 7 144 0,0 6 48 0,3 11 0 15,1 3 1360-15,0 14 288 16,3 0 48-16,2 4 16 0,-3 4-1744 0,1-4-336 16,-1 0-80-16,1-6-16 0,-1-14-592 0,3-3-144 0,-3-13 0 15,3-9-10608 1,0-6-2144-16</inkml:trace>
  <inkml:trace contextRef="#ctx0" brushRef="#br0" timeOffset="213860.1">6667 11010 8287 0,'0'-4'736'0,"0"-1"-592"0,0 3-144 0,0 0 0 0,0 2 960 0,0-2 144 0,0 0 48 0,-2-9 0 15,0 1 704-15,-1-1 160 0,-1-2 32 0,0 3 0 16,0-1-512-16,-3 2-80 0,1 3-32 0,2 2 0 15,-3-1-16-15,1 3 0 0,-3 2 0 0,1 2 0 16,-1-2-704-16,-1 3-128 0,-1 3-48 0,0-4 0 16,-1 7-528-16,1-5 0 0,-2 9 0 0,3 2 0 0,-1 4 0 0,2 2 0 15,1 5 0-15,4-3 0 0,1 7 0 0,3 4-144 16,0-9 144-16,5 9 0 0,1 9 0 0,3 8 192 16,3 2 0-16,5 1-16 0,0-5-176 0,3-11 0 15,1-11 144-15,2-14-144 0,5-8 0 0,0-12 0 16,4-8 0-16,2-8-9648 15,4-7-1808-15</inkml:trace>
  <inkml:trace contextRef="#ctx0" brushRef="#br0" timeOffset="214305.84">7406 11027 10127 0,'-2'-2'896'0,"2"2"-704"0,0 0-192 0,2 0 0 0,0 0 1536 0,0 0 288 0,2 0 48 0,3-2 16 0,6 2 1440 0,6 0 304 0,4-2 48 0,3 2 16 16,1 0-1440-16,-1-5-272 0,2 3-64 0,-3 0-16 16,1 0-1136-16,-3-5-240 0,-1 3-32 0,-3 2-16 15,-2-2-480-15,-2 4 0 0,-3-4-128 0,-1 4-17040 16</inkml:trace>
  <inkml:trace contextRef="#ctx0" brushRef="#br0" timeOffset="-214348.79">8509 10899 11663 0,'0'-4'1024'0,"2"0"-816"0,-2-1-208 0,0 3 0 0,3-2 704 0,-3 0 112 0,2-5 16 0,2-6 0 0,0-2 464 0,3-4 96 15,-1-5 16-15,-2 5 0 0,0 2-768 0,-4-2-176 16,3-1-16-16,-6 5 0 16,1-2 352-16,-2 4 80 0,-2 5 16 0,-3-1 16 0,-1 3 464 0,-3 1 96 15,0 3 0-15,0 4 32 0,0 4-784 0,-1 0-144 16,-4 9-48-16,4 6 16 0,-1-2-544 0,-2 11 0 16,2 0-240-16,2 6 96 15,0 2-224-15,2 2-32 0,3 5-16 0,4 4 16 0,2 2 144 0,2 0 16 0,2 0 16 16,2 2 32-16,7-4 0 0,-1-5 16 0,7-6 0 0,5-12 16 15,-3-9 0-15,2-9 0 0,0-10 0 0,5-9 16 16,-1-8 144-16,3-5 0 0,-4-2 160 0,-1-6-160 16,3-4 512-16,-5-7-16 0,0 5 0 0,-6-1 0 15,0 3-256-15,-4 0-48 0,-1 6-16 0,-3 2 0 16,-5 7-176-16,-2 6 0 0,0 6 0 0,-2 0 128 16,-3 7-128-16,1 6 0 0,0 0 0 15,0 9 0-15,-3 6 0 0,3 2 128 0,0 7-128 0,2-1 192 16,2 3 0-16,2 0 16 0,2-1 0 0,0 1 0 0,1 2-16 15,1-3 0-15,5 8 0 0,-3 1 0 0,5-4-192 0,0 2-208 16,2-2 32-16,-1-5-9360 16,4 1-1856-16</inkml:trace>
  <inkml:trace contextRef="#ctx0" brushRef="#br0" timeOffset="-213951.67">9383 11044 10127 0,'-17'-2'448'0,"6"2"96"0,2-4-544 0,3 1 0 0,2 3 0 0,2 0 0 0,-1 0 1184 0,-1 0 128 0,-2 0 32 0,-3 0 0 0,3 0 1264 0,2 0 256 15,4 0 48-15,6 0 16 16,5-2-624-16,4 0-128 0,6 2-32 0,2-4 0 0,5 2-736 0,0-2-128 15,-5-1-48-15,3 1 0 0,3 2-672 0,-1-7-144 16,-2 3-32-16,-7 4 0 0,0-5-384 0,-2 3 0 16,0 4 0-16,-2-4 0 15,-2 2-1040-15,-3 4-304 0</inkml:trace>
  <inkml:trace contextRef="#ctx0" brushRef="#br0" timeOffset="-213269.79">10605 10742 11967 0,'0'-2'1072'0,"0"-1"-864"0,0 3-208 0,-2-4 0 0,2 4 1280 0,-2-2 224 0,2-2 32 0,-4-7 16 16,1-2 544-16,-1-2 96 0,-2-2 32 0,2-2 0 16,-1 2-816-16,-1 0-176 15,2-4-16-15,-5 0-16 0,3 4-368 0,-3 0-64 0,1-1 0 0,-3 4-16 16,3 7-224-16,-5-3-32 0,0 5-16 0,-2 5 0 15,-2 7 32-15,-4 3 16 0,2 7 0 0,-5 5 0 16,1 5-528-16,-1 7 0 0,1 11 0 0,6-7 0 16,4 1 0-16,5-1 0 0,5 5-160 0,6-11 160 15,1 2 160-15,6-2 96 0,5 6 32 0,5-6 0 16,3 2-48-16,5-9-16 0,-1-1 0 0,3-3 0 16,2-8-224-16,4 2 128 0,3-5-128 0,3-7 0 15,1 1-912-15,2 0-288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0:42:06.86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25879 12496 3679 0,'-2'-4'320'0,"0"1"-320"0,2-3 0 0,0 4 0 0,-2 0 768 0,2-7 64 0,-3-1 32 0,1-10 0 0,0-11 512 0,0-3 96 15,4-3 32-15,-2 5 0 16,4 5-240-16,1 3-48 0,-3 5-16 0,0 6 0 0,2 3 192 0,-4-1 32 0,2 9 16 0,-2 2 0 31,0 6-96-31,0 1-32 0,-2 3 0 0,0 3 0 0,0 6-336 16,0 9-64-16,0 4-16 0,0 2 0 0,2 9-432 0,0-5-80 15,0 0-32-15,0 0 0 0,2 3-224 0,-2-1-128 0,2 1 128 0,0-3-128 16,-2-2 0-16,2-4 0 16,0-2 0-16,0-9 0 0,3-4 0 0,-3-2 0 15,2-4 0-15,0-5 128 0,1-1-128 0,-1-5 0 0,0-5 0 0,0-3 0 16,1-3 560-16,-3-4 32 0,2-6 16 0,-2-7 0 16,-2-10-288-16,2-5-64 0,0-1-16 0,-2-5 0 15,2-4-240-15,1 4 0 0,-3 4 0 0,2-2 0 16,0 0 0-16,0 5 0 0,0 1 0 0,0 7 0 15,-2 11-384-15,0 4-32 0,0 6 0 0,0 2 0 16,-2 9 16-16,2 4 0 0,-2 4 0 0,2 5 0 0,-2 8 400 0,2 5 0 31,0-3 0-31,2 7 128 0,2 4-128 0,3 0 144 16,-1 2-144-16,3 4 160 0,-1-2-160 0,3 2 192 16,-3-1-192-16,1-1 192 0,-1-2-192 0,-1 2 0 15,1 5 144-15,-1-1-144 0,-1-2 0 0,-2-6 144 16,3-4-144-16,-1-7 0 0,-2-4 128 0,-2-6-128 15,3-5 0-15,-3-6 0 0,2-4 0 0,-2-7 128 16,2-10-128-16,1-9 0 0,1-10 256 0,-2-7-64 0,3-4-16 16,-3-4 0-16,2-5-432 0,-3 2-64 0,-1 5-32 0,-2 9 0 15,-5 7 96-15,1 12 0 0,0 6 16 0,0 8 0 16,-3 11 240-16,1 0 192 0,-1 11-48 0,1-1 0 16,2 9 464-16,0 3 96 0,1 5 0 0,3 1 16 15,-2 2-512-15,2-2-208 0,2 3 176 0,1-3-176 16,1 4 0-16,0-2 0 0,-2-2-208 0,2 1 64 31,1-1-656-31,-1 0-128 0,-2-5-32 0,2 5-13248 0</inkml:trace>
  <inkml:trace contextRef="#ctx0" brushRef="#br0" timeOffset="79249.74">1581 12187 9215 0,'-5'0'816'0,"1"2"-656"0,2 0-160 0,0 3 0 15,0-5 384-15,0 4 64 0,-5 2 0 0,-4 5 0 0,-1 6 112 0,-3 2 16 0,2 5 16 0,4 1 0 16,1 5 944-16,4-7 176 0,2 5 32 0,2 0 16 16,2 1-544-16,-2 1-96 0,2 2-32 0,0 0 0 15,4 2-704-15,1 2-128 0,1 3-48 0,1-5 0 16,1 2-208-16,1-4 0 0,2-2 128 0,0-5-128 0,4 1 432 16,0-7 32-16,-4-4 16 0,-1-4 0 0,1-7-240 0,0-4-48 15,-3-4-16-15,1-7 0 0,-4-4 304 0,-1-6 64 16,-2-9 16-16,0-11 0 0,-1 1-80 0,-3-9-16 15,0 0 0-15,-3-4 0 0,-1 4-304 0,-2 4-160 16,-3-2 160-16,-1 7-160 0,-1 2 288 0,0 8-32 16,1 6-16-16,-3 7 0 15,2 7-240-15,1 3-128 0,-1 9 128 0,0 7-208 16,1 4 80-16,-1 6 128 0,2 6-208 0,1 7 80 16,2 5-48-16,-1 1 0 0,5 0 0 0,2 0 0 0,4 1 464 0,1-3 96 15,3 4 0-15,3-3 16 0,-1-3-176 0,3-7-32 16,4-1-16-16,-2-9 0 0,2-4-176 0,0-9 0 15,0-6 0-15,-2-2 0 0,0-7 128 0,-2-8 0 16,2-5 0-16,-5-3 0 0,3-7-128 0,-4-5-192 0,-1-3 32 0,-6-5 16 16,0 0-304-1,1-4-64-15,-6 2-16 0,-1 2 0 0,0 7-512 16,-5 8-112-16,1 13 0 0,-1 10-16 0,-1 7 560 0,-3 4 112 0,0 7 32 16,-2 10 0-16,2 11 1552 0,-1 8 320 0,-1 5 64 0,0 3 16 15,2 5 80-15,2 5 16 0,3 3 0 0,4-1 0 16,1-1-480-16,1-1-80 0,9-3-32 0,-1-13-12000 15,5-8-2384-15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0:48:58.47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13050 5634 9215 0,'-2'-2'816'0,"0"-2"-656"0,2 2-160 0,0 0 0 0,0 2 832 0,-2-2 144 0,0-3 32 0,0 1 0 0,-3-4 480 0,1 3 112 15,2-1 0-15,2 0 16 0,2 3-480 0,0 1-112 16,3 2 0-16,-1 0-16 0,0 0 80 0,2 2 0 16,5 1 16-16,-2 3 0 0,3-6-368 0,1 6-80 15,0-3-16-15,4 1 0 0,2 2-448 0,0 3-192 16,0-7 128-16,1 6-128 15,-1-8 0-15,6 5 0 0,3 1 0 0,2-6 0 0,2 2 0 0,0 2-176 0,2-8 176 0,2 4-128 16,5 4 128-16,1-8 0 0,3 8 0 0,2-4 0 16,-3 0 0-16,3 2 0 0,4-2-144 0,1 3 144 31,1-6-128-31,2 1 128 0,-2 2-160 0,3 0 160 0,-1-6 0 0,-2 6 0 0,3-4 0 0,-7 2 0 16,-4-1 0-16,8 3 0 0,9 0-128 0,10 0 128 15,3 0 0-15,1-2 0 16,5-4 144-16,4-5-144 0,3 1 320 0,8-5-48 0,12 0 0 0,9 2 0 15,9-4 368-15,2 2 64 0,0-2 0 0,-1 0 16 0,-1-2-576 0,-5 2-144 16,-1-2 0-16,8 0 0 0,10-3 272 0,0 1 32 16,-14 4 0-16,-3 0 0 0,5 0 224 0,8-7 48 15,9 5 16-15,-3-2 0 16,-14 8-160-16,-9-4-48 0,-4 4 0 0,4 5 0 0,5-3-256 0,1 1-128 16,7 1 128-16,-4 1-128 0,-5-1 0 0,-6 1 0 15,0 3 0-15,0-3 0 16,0 6 0-16,-4-3 0 0,-13 3 0 0,-6 0 0 0,-5 4 0 0,2-2 0 15,1 7 0-15,-5-3 0 0,-17 2 0 0,0 5 0 16,3-3 0-16,-3 5 0 0,-6 0 0 0,-7 2 0 0,-2-4 0 16,-2 1 0-1,-6 3 0-15,-7-4 0 0,-6-3 0 0,-4 1 0 16,-4 2 0-16,-7-1 0 0,-7-1 0 0,-1-1 0 0,-7 3 192 0,-6-5-64 0,-5 3 0 0,-4-3 0 31,-6 3-128-31,-4-1 128 0,-3 3-128 0,-2-7 128 31,-1 2-544-31,1 1-112 0,2-3-32 0,3-2 0 0,-3-2-1248 16,3 0-256-16</inkml:trace>
  <inkml:trace contextRef="#ctx0" brushRef="#br0" timeOffset="4908.28">8352 5236 7359 0,'4'-6'656'0,"-2"-3"-528"0,-2 3-128 0,0 4 0 0,-2-4 1216 15,2 1 192-15,-2-1 64 0,2-9 0 0,-2-2 384 0,0-4 64 16,-5-5 32-16,1 3 0 0,-1 1-928 0,-3 5-176 16,-1 2-32-16,0 3-16 0,1 1 128 0,-3 3 32 15,-2 1 0-15,0 1 0 16,-2 2-256-16,0 1-32 0,-4 1-16 0,-3 0 0 0,-1 2-448 0,-5 0-80 15,-2-4-128-15,-2 2 176 0,2-3-16 0,-4 1 0 16,-5 2 0-16,-6-9 0 0,-2 5 176 0,-8-2 48 16,-7 1 0-16,-6-3 0 0,-1-1-128 0,1 4 0 0,-4-3-16 0,-3 1 0 15,0 1-240-15,-6-1 0 0,-4 7 0 0,-7-4 0 16,-4 2 0-16,-2-3 0 0,-2-4 0 0,0 3 0 16,16-3-336-16,-7 5 32 15,-10 2 16-15,-5-3 0 0,-5 3-48 0,-2-4-16 0,2-1 0 0,-2-2 0 16,4 3 352-16,-6-1 0 0,-6 7 0 0,-7 4 0 15,-5 5 0-15,-1 1 0 0,4 3 0 0,-6 6 0 16,-5 4 0-16,-2 7 0 0,0 0 0 0,3-1 128 16,3 5-320-16,5-4-80 0,8 6-16 0,-8 4 0 0,-11 9-32 15,-2-2-16 1,2 2 0-16,5-1 0 0,4 3 336 0,-1 2 0 0,3 5 0 0,-2-5 0 0,4 6 0 0,4 3 0 16,21-17 0-16,-3 12 0 15,-10 2 0-15,1 12 0 0,2 1 0 0,8-4 0 16,16-11 0-16,5 3 0 0,5-1 0 0,9 1 0 15,10-3 0-15,6-2 0 0,7 3 0 0,9-3 128 16,5-2-128-16,7 2 0 0,7-4 0 0,4 2 0 0,4 0 0 0,4 0 0 16,7 0 0-16,8 0 0 15,11 5 0-15,7-1 0 0,7 3-160 0,8 3 160 0,7 5 0 0,5 3 0 0,7 3 0 0,3-2 0 16,5 0-128-16,9 1 128 16,8-1 0-16,4-6-144 0,-9-7 144 0,14-6 0 0,16 7 0 15,12-7 0-15,-6-4 256 0,16-3 16 0,21-5 16 0,13-3 0 16,2-8-288-16,9-11 160 0,8-7-160 0,6-8 128 15,5-2 192-15,2-2 16 0,4 2 16 16,0-4 0-16,4 0-96 0,-6 2 0 0,-4-3-16 0,-3 3 0 16,1-4-16-16,6-3 0 0,-2 3 0 0,0-2 0 31,-9-1 160-31,2 0 48 0,5 3 0 0,-2 0 0 0,-5-3-176 0,0-1-48 16,3-3 0-16,-1 0 0 0,3-2-208 0,-5-6 0 15,-17 4 0-15,1-5 0 0,3 1 0 0,7-6 0 16,6-5 0-16,5-7-160 0,-3-5 160 0,-4-10 0 15,-4-10 128-15,-4 3-128 0,-2-5 352 0,-14-5 0 16,-12-1 0-16,-13 2 0 0,-21 8 448 0,-4-4 96 16,-9-4 0-16,-13 4 16 0,-18 8-272 0,-14-1-48 15,-8-5-16-15,-15-2 0 0,-11-2-192 0,-19 0-64 16,-10-3 0-16,-20 1 0 0,-8-4-176 0,-18 1-144 0,-14 1 192 16,-19-5-192-16,-17-2 128 0,-14 1-128 0,-9 3 0 0,-16 1 0 15,-15-3 0-15,-4 5 0 0,5-5 0 0,8 7-192 16,21 6 192-16,0 4 0 0,-12 1-160 0,-12 1 160 15,-3 9-288-15,-5 11 16 0,0 12 0 0,-1 11 0 32,-3 9-640-32,-5 12-128 0,-1 14-32 0,-1 14-10176 0,-1 13-2032 0</inkml:trace>
  <inkml:trace contextRef="#ctx0" brushRef="#br0" timeOffset="20396.07">9502 6254 5519 0,'-2'-2'496'0,"0"0"-496"0,-1 0 0 0,1 2 0 0,0 0 272 0,0 0-32 0,-4-5-16 0,-3 1 0 0,1-4 1072 0,-3 3 224 0,2-5 32 0,3 3 16 16,2-1 224-16,4 1 64 0,2 1 0 0,2-3 0 15,5 3-944-15,3 0-176 0,6-1-32 0,3 3-16 16,4 0-368-16,1 2-64 0,4 2 0 0,4 0-16 16,2-5-112-16,5 5-128 0,8 5 176 0,4-5-176 31,6 4 448-31,3 2-32 0,6 5 0 0,5 0 0 16,3 6-112-16,-1 4-32 0,0 7 0 0,-7 1 0 15,-2 8-272-15,-9 5 0 0,-4-4 0 0,-8 1 0 16,-6 1 0-16,-8 3 0 0,-3 10 0 0,-9-10 0 15,-4-11 128-15,-4 12-128 0,-3 9 192 0,-5 20-192 16,-1 3 432-16,-7 8-32 0,-3 1 0 0,-5-2 0 0,0-5-16 0,-4-5-16 16,-2-3 0-16,-4-10 0 0,1-7 16 0,-1-4 0 15,-3-4 0-15,3-11 0 0,-3 0 128 0,-1-4 16 16,-1-3 16-16,-2 1 0 0,-2-7-80 0,0 0-16 16,3-4 0-16,3-6 0 0,3 4 32 0,3-9 0 15,3 1 0-15,5-7 0 0,1 0-32 0,2-4 0 16,3 1 0-16,2-1 0 0,-1 0-144 0,3 2-48 15,2-7 0-15,2 1 0 0,1-1 48 0,3-1 0 16,-2-3 0-16,3 2 0 0,1 1-304 0,1-5 0 0,-5 8 0 0,2 1 0 16,-1-5 0-16,1 1 0 0,-2-1 0 15,0-2-144-15,1 0 144 0,-1-4-208 0,2 0 80 0,1-4 128 16,-3 0-256-16,0-1 64 0,1 1 0 0,-1 2 16 16,-2 4-112-16,2 0-32 0,-2 2 0 0,0 3 0 15,-2 3 144-15,3-1 32 0,-3 6 0 0,2-3 0 16,-2 3 144-16,0 0 0 0,-2 4 0 0,-1 5 0 15,1-1 0-15,-2 9-128 0,0-2 128 0,0 6 0 16,-1 4 0-16,1 3 224 0,-2 4-32 0,-1 2 0 16,1 0-32-16,-3 0-16 0,-1 2 0 0,-1 0 0 15,-4 4-144-15,2-4 0 0,-2 0 0 0,5-6 128 0,1-5 0 16,5-4-128-16,4-2 192 0,2-6-64 0,5 0-128 0,1-5 160 16,3 0-160-16,1-1 160 15,3-1-160-15,5 2 0 0,-1-4 0 0,2 1 0 0,5-3 176 0,-1 2 48 16,1-2 16-16,1 4 0 0,5-4 32 0,-2 4 16 15,-2 3 0-15,-3-3 0 0,3 9-288 0,-2-3-272 16,-1 5 48-16,1 0-11216 16,-3 0-2240-16</inkml:trace>
  <inkml:trace contextRef="#ctx0" brushRef="#br0" timeOffset="143309.9">8697 11695 3679 0,'-2'-4'320'0,"2"0"-320"0,0 2 0 0,0 2 0 0,0 0 0 0,0-7 0 0,0 3 0 0,0-7 0 16,2 1-416-16,0-3 0 0,-2 0 0 0,0 5 0 0,0-3 736 0,-2 0 160 0,2 7 32 0,-5 0 0 15,1 4 384-15,-4 2 96 0,1 4 16 0,-3 1 0 32,-1 1-448-32,-2 1-96 0,0 6-16 0,-4-5 0 0,-2 1-256 0,0 0-64 15,0-1-128-15,-5 1 192 0,-5 0 320 0,-5-3 64 0,-5 1 16 0,-3-3 0 16,-1-4 192-16,0 2 48 16,1 3 0-16,-7 1 0 0,-7-3-128 0,-1 3 0 15,2 3-16-15,-5-3 0 16,-2 1-1296-16,-2-1-256 0,0-6-48 0,-2-2-16 15,-4 0 96-15,-5-2 0 0,-1-4 16 0,-1 2 0 0,5-5 608 0,4 7 208 0,-1-4-144 0,-1 6 144 16,2 0 256-16,2 2 144 0,8 4 32 0,7 3 0 16,9 1-304-16,3-3-128 0,1 3 128 0,6 1-128 15,7 2-768-15,1 2-256 0,5 2-32 0,4 2-16 16,2-2 816-16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0:52:01.62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18509 5334 6879 0,'0'-6'608'0,"0"-3"-480"0,0 7-128 0,0-2 0 0,0 2 608 0,2-2 96 0,-2-3 32 0,3-8 32 16,-1 0 688-16,-2 0 144 0,0 1 16 0,0 3 48 15,0 2 192-15,0 7 64 0,0 2 0 0,0 2 32 16,2 3-864-16,0-1-160 0,0 2-32 0,0 3 0 16,3-3-112-16,1 1-16 0,0 3-16 0,1 1 16 15,-1-5-112-15,-2 5-16 16,3 2-16-16,-1 2 16 0,-4 0-256 0,3-1-64 0,-3 6-16 0,-2-1 16 0,2 4-320 0,-4 1 0 16,0 3 0-16,-3-1 0 15,1-1-224-15,2-3 64 0,-5-5 16 0,5 0 144 16,2-11-176-16,0 0 176 0,0-1-128 0,2-1 128 15,-2-4 272-15,0 0 112 0,3 0 0 0,-3-4 48 16,2 2-176-16,0-3-16 0,0 5-16 0,0-6 32 0,2 2-48 16,1-1 0-16,-1 3 0 0,0-2 0 0,3 4-208 0,-1-6 0 15,2 4 0-15,1-1 0 0,2-1 0 0,-1 2 0 0,1-2 128 16,4 2-128-16,0 2 0 0,0-5 0 16,2 5 0-16,2-4 0 0,-2 4 0 0,0-2 0 0,4 0 0 15,1 2 0-15,1 0 0 0,3 0 0 0,1 0-128 0,3 0 128 16,0 0 0-16,0 0 0 0,-5 0-128 0,7-2 128 15,2 2 0-15,5-7 0 0,-3 3 0 0,2 0 0 16,-2 4 0-16,1-2 0 0,1 0 0 0,-4 2 0 16,2 0 0-16,-2 2 0 0,5 0 0 0,-1 2 0 15,0-2 0-15,1 2 0 0,1 1-144 0,3-3 144 16,-1 0 0-16,3-2-144 16,0 0 144-16,-1 0 0 0,1 2 0 0,-2-2 0 15,-1-2 0-15,-3 2 0 0,1 2 0 0,-1-4 0 16,1 0 0-16,1 0 0 0,1-3 0 0,3 1 0 15,2 2 0-15,2-4 0 0,0 1 192 0,2-1-16 0,8 0-16 0,5 1 0 16,2-1 0-16,7 2 0 0,-3-5 0 0,0 3 0 16,5 2-160-16,-3 1 192 0,-1 1-192 0,-3 0 192 15,-2 4-192-15,4 0 0 0,5 3 0 0,1 1 0 16,3-2 0-16,-2 3 0 0,2-5 128 0,-5 2-128 16,1 0 0-16,4 1 0 0,-1 1 144 0,1-6-144 0,-6 6 128 0,3-1-128 15,5 1 160-15,2 5-160 0,-2-5 128 0,-2 3-128 16,-4-3 0-16,-3 0 144 0,2-3-144 0,3 1 0 15,6 0 0-15,-2-4 0 0,0 2 0 0,2 2 0 0,7 3 0 0,-1 1 0 16,1-6 0-16,-10 3 0 0,-7-1 0 0,1-4 0 16,7 2 0-16,-2 2 0 0,0 1 0 0,-4 1 0 31,1 5 0-31,-3-7 0 0,-1 2 0 0,-4 1 0 16,0-1 0-16,-2-2 0 0,-4-4 0 0,0 0 0 15,2-4 0-15,4 2 0 0,4 2 0 0,7 0 0 0,2-4 128 0,-2 4-128 16,-2-2 192-16,1 2-64 15,-1 0-128-15,-2-3 192 0,-5 1-192 0,-8 2 192 16,-9 0-192-16,2 0 0 0,1 0 0 0,-5 5 0 16,0-3 0-16,-6 8 0 0,-7-5 0 0,-6 1 0 15,-4 5 0-15,-9-9 0 0,-2 6 128 0,-6-8-128 0,-5 2 272 0,-4-2 32 16,-2 0 0-16,-6-2 0 0,-3-2 80 0,-4-2 0 16,1-1 16-16,-5-3 0 0,0-1-96 0,-3 0-32 15,1-6 0-15,2 2 0 0,4-6-272 0,1 0 128 16,5-3-128-16,1-3 0 0,4-1 0 0,0 5 0 15,-1-1 0-15,1 3 0 0,0 0 0 0,0 1-144 16,-4 1-16-16,4 2 0 16,-3 7-1184-16,5-3-224 0,2 2-48 0,3 3-14448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0:55:16.775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5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0-17T20:56:01.486"/>
    </inkml:context>
  </inkml:definitions>
  <inkml:trace contextRef="#ctx0" brushRef="#br0">1615 10314 8287 0,'0'6'736'0,"0"1"-592"0,0 1-144 0,0-6 0 0,0 0 816 0,0 5 128 0,2 3 16 0,-2 3 16 0,0 8 336 0,2 1 64 16,0-1 16-16,-2 0 0 15,2 1-304-15,-2-3-64 0,2 2-16 0,-2 0 0 0,2 5-432 0,-2 1-96 16,3 3-16-16,-3 2 0 0,0 4 64 0,-3 3 16 16,3 1 0-16,-2 3 0 0,-2 4 208 0,0 2 32 15,0 6 16-15,-1 5 0 0,-1-5-416 0,-1 4-96 16,-1 5-16-16,-1 2 0 16,1-2 48-16,2-2 0 0,-1 2 0 0,1-7 0 0,-1 1-176 0,1-9-16 0,2 0-128 0,-3 0 192 15,3-7-192-15,0 5 128 0,0 2-128 0,-1-2 0 31,3-5 256-31,0 3-64 0,0 0 0 0,2 2 0 16,0-3-48-16,-2-1-16 0,2-5 0 0,-2-6 0 16,-1-6-128-16,3-7 0 0,0-6 0 0,0-9 0 15,3-4 0-15,-1-6 0 0,0-5 0 0,2-6 0 16,3-4 0-16,-1-11 0 0,0-4 0 0,3-5 0 16,1-6 0-16,-1-10 240 0,2-7-64 0,-1-8-16 15,3-9 0-15,0-9 0 0,-2-6 0 0,-3-6 0 16,1 0-16-16,-3 4 0 0,0 4 0 0,-1 1 0 0,1 3 288 0,-2 3 48 15,0 4 16-15,-4 0 0 0,0 2-496 0,-2 7 0 16,0 8 0-16,-2 10 0 0,0 3 0 0,-1 8 176 16,3 7-48-16,-2 10-128 0,0 3 0 0,2 6 0 15,-3 4 0-15,1 0 0 0,2 4 0 0,-2 5 0 16,2-1 0-16,0 3 0 0,-1 4 0 0,3 4 0 16,-2 7 0-16,0 2 0 0,0 4 0 0,2 6-144 15,-4 11 144-15,2 5-128 0,2 12 128 0,-3 8-160 16,3 9 160-16,-2 9-160 0,2 0 160 0,0-3 128 0,-2 3-128 15,2-3 176-15,-2-3-176 0,2 5 0 0,2 7 144 0,0 0-144 16,0 7 0-16,-2 1 128 16,3 1-128-16,-3-5 0 0,0-2 0 0,2-6 0 0,0-2 0 0,-2-3 0 15,2-1 0-15,-2-10 0 0,-2-3 0 0,2-11 0 16,-2-9 0-16,2-10 0 0,-2-6 0 0,-1-7 0 16,6-9 0-16,-3-6 0 0,2-6 0 0,0-4 0 15,2-9 0-15,0-7 0 0,-1-6 0 0,-1-6 128 16,0 0 32-16,-2-11 16 0,0-8 0 0,-2-15 0 15,2-7-16-15,-2-15 0 0,2-8 0 0,-3-10 0 0,6-1 0 16,-1-2 0-16,0 9 0 0,0-1 0 16,2-1-160-16,-2 0 192 0,5 1-192 0,-3 3 192 0,0 4-192 0,0 11 0 15,3 12 0-15,-3 9 0 0,0 11 0 0,1 6 0 16,-1 6 0-16,0 11 0 16,-2 9 0-16,0 4 0 0,1 6 0 0,-3 5 0 15,2 5 0-15,0 8 0 0,-2 8 0 0,2 8 0 0,0 6-128 0,0 16 128 16,0 17-160-16,3 12 160 0,-1 24-304 0,-2 8 48 15,0 5 0-15,0-1 0 0,-2 3 16 0,2 8 16 16,3 11 0-16,-1 2 0 0,0 2 224 0,0-8-176 16,1-18 176-16,-3-10-160 0,4-6 160 0,1-16 0 0,-1-18 0 0,2-11-128 31,1-15-832-31,2-13-176 0</inkml:trace>
  <inkml:trace contextRef="#ctx0" brushRef="#br0" timeOffset="6399.74">11508 12517 8287 0,'-2'-15'736'0,"2"9"-592"0,2-1-144 0,-2 3 0 0,0 4-336 0,0 0-112 0,2 4 0 0,0-1-16 0,1 3 880 0,1 5 176 0,0 4 48 0,-4-15 0 16,7 38 848-16,-5-17 176 0,2 0 48 0,2 1 0 15,1-3-192-15,-1 0-48 0,3-4 0 0,1 0 0 16,3-2-176-16,0-3-32 0,0-1-16 0,2-5 0 16,-1 0-624-16,1-8-128 0,2 0-32 0,3-3 0 15,-1 1 128-15,0-3 32 0,-2 7 0 0,2-2 0 16,-2 0-448-16,0 2-176 0,0-3 128 0,-2 3-128 15,2-2 0-15,-2-2 0 0,2-1 0 0,0-3 0 0,2-1 0 16,0 0 0-16,1-4-192 0,-1 3 192 0,-2-1 0 0,2 4 0 16,-2-1 0-16,0-1 0 0,0 0 0 0,-2 3 0 15,0 6 0-15,0-2 0 0,0 8 288 0,-2 0 176 16,-1 5 48-16,-1 3 0 16,-2 5-32-16,-1 0 0 0,-2 0 0 0,3 5 0 15,-3-1-64-15,1-4-16 0,-1 4 0 0,3 1 0 16,1-5-176-16,-1-7-32 0,4 1-16 0,-1-7 0 0,5-6-176 0,0-9 0 15,5-8 0-15,-3-2 0 0,-2 0-256 0,2-11-16 0,2-7-16 16,5-3 0-16,0-3 96 0,-3 7 0 16,0 0 16-16,-1 10 0 0,-3 7 176 0,-4 8 176 0,0 9-48 15,-3 4 0-15,-1 2-128 0,-2 6 160 0,-3 3-160 0,3 2 160 16,-3 1 16-16,0 4 0 0,3 3 0 0,-1-4 0 16,1-2 48-16,2 2 16 0,-1 0 0 0,3-7 0 15,4 1-240-15,0-5 128 0,2 3-128 0,3 0 0 16,-3-1 0-16,2 3 0 0,2-1 0 0,1 3 0 15,-1-2 0-15,1-1-128 0,-3-5 128 0,0 1 0 16,-2-6-224-16,1 0 64 0,-3 0 16 0,0 0 0 16,0-4-64-16,0 0-16 0,0-3 0 0,2 1 0 0,-2-5 64 15,2 0 16-15,-2 5 0 0,0-9 0 16,2 5-304-16,1-3-64 0,-1 2-16 0,0-4 0 0,2 5 144 0,-2-1 16 16,1 2 16-16,-1 5 0 15,-2 4 352-15,0 0 0 0,0 7 0 0,-4 1 0 0,2 1 0 0,-5 5 0 16,1 1 192-16,0 2-64 15,-1 0 560-15,1-2 96 0,2 4 32 0,-1-1 0 0,5 1-544 0,-2-7-96 16,2 3-32-16,-2 0 0 16,2 2-144-16,0-6 0 0,3 0 0 0,1-1 0 0,-2-3 0 0,2-3 0 0,3-2 0 0,1 2 0 15,1-4 0-15,-3-6 0 16,1 2 0-16,-3-7 0 0,0-4-144 0,-2 2 144 16,1-4 0-16,-3 2 0 0,0 5-128 0,0-7 128 15,0 6 0-15,0-4 0 0,0 4 0 0,-4 3 0 0,2-1 0 0,-1 5 0 16,-1 2 0-16,0-2 0 0,2 2 0 0,0 0 0 15,0-1 0-15,2-1-128 0,0 0 128 0,0-2 0 16,2-1 0-16,-2 1 0 0,0 1 0 0,0 1 0 16,2 2 0-16,-2-2 0 0,0 4 0 0,0 4 0 15,1 0 0-15,-4 5 176 0,1 6-32 0,0-2 0 16,0 1 112-16,0 8 32 16,-2-5 0-16,0 2 0 0,-1-4-288 0,1 0 160 0,0 0-160 0,2-5 128 0,4-1-128 15,2-1 0 1,-1-8 0-16,1-6 0 0,2-5-192 0,3-6-112 0,4-4-16 0,-3-5-16 15,1 3-800-15,-2 2-144 0,1 2-48 0,-3 6 0 16,-3-2 688-16,-2 8 144 0,-2 3 32 0,0 6 0 0,-2 5 192 0,0-1 32 16,-4 5 16-16,1-1 0 15,1 3 480-15,0 6 112 0,2-6 16 0,-2-2 0 16,2-1 240-16,2-3 48 0,0-3 16 0,0 0 0 16,2-8-496-16,2 2-192 0,1 0 128 0,1-5-128 0,3 5 320 0,-1 0 0 0,-2 0-16 0,1 4 0 31,-1 7 32-31,-3-3 16 0,-3 5 0 0,-3 1 0 15,1 1 272-15,5 0 48 0,-6 2 16 16,3-7 0-16,-4-3-368 0,2-5-64 0,0-7 0 0,0-3-16 31,2-5-624-31,-2-2-128 0,0 2-32 0,-2 2 0 16,-3 7-480-16,-1-3-80 0,-1 7-32 0,-1 2 0 0,1 2-272 16,-1 2-48-16,-1 5-16 0,3 4 0 0,-1-3-560 0,5 7-112 0</inkml:trace>
  <inkml:trace contextRef="#ctx0" brushRef="#br0" timeOffset="26814.1">16948 13943 3679 0,'-4'-4'320'0,"2"2"-320"0,0-4 0 0,2 4 0 0,0 2 448 0,-3-3 0 0,1-1 16 0,-2-2 0 0,0-5 240 0,0 5 32 15,-1 2 16-15,3-1 0 0,-2 10-112 0,2-5-32 16,2 10 0-16,-2 1 0 0,0-1 112 0,-3 7 32 16,3 5 0-16,0-1 0 15,2-2 32-15,-2 0 16 0,2 3 0 0,2-5 0 0,2-2-240 0,3-3-48 16,-1-1-16-16,5-9 0 0,1-2 208 0,6-10 32 15,1-3 16-15,2-4 0 0,2-5-752 0,3-3-240 16,-3 1 0-16,-1-1 0 0,1 1 544 0,1-1 96 16,-1 2 32-16,-2 1 0 0,1 5-224 0,-3 7-32 0,-4 3-16 0,2 3 0 15,-5 4-160-15,1 4 0 0,-2 3 0 0,-3-3 0 16,-1 4 144-16,-1 3 0 0,3 4 0 0,-5-2 0 16,0-1 240-16,-2 1 32 0,3-2 16 0,1 2 0 15,3-3-96-15,1 1-16 0,3-3 0 0,-2-1 0 16,4 3-320-16,2-7 0 0,0-1 0 0,0-2 0 15,2 0 0-15,0-5 0 0,2 1 0 0,1 2-192 16,-5-4 192-16,2 1-192 0,0 1 192 0,0 2-192 16,-4 2-128-16,2-2-48 0,-2 4 0 0,0-2 0 15,0 6 368-15,-2-6-144 0,-1 7 144 0,-1-1 0 16,0 1 0-16,-1 1 0 0,1-4 0 0,0 3 0 16,-1-7 0-16,1 0 0 0,6 0-128 0,0-7 128 15,2-1 0-15,2 1 0 0,3-3 0 0,-3-1 0 16,0 5-224-16,-1-3 16 0,3 7 0 0,-2-2 0 0,1 4-112 15,-1 4 0-15,-2 7-16 0,0-1 0 0,-4 3 336 0,-2 2-144 16,-2-2 144-16,-3 0 0 0,-1-1 0 0,-3-1 0 16,0 0 0-16,0-9 0 0,5-2 640 0,4-2 48 15,4-9 0-15,2 0 0 0,4-1-368 0,5-1-80 16,0 0-16-16,-3 2 0 0,-1 1-224 0,-1 3-256 16,3 3 48-16,-3 2 16 0,-4 4 192 0,-2 2-192 0,-2 1 192 15,0 3-192-15,-2 7 32 0,-2-4 16 0,-1 6 0 0,-1 4-9936 16</inkml:trace>
  <inkml:trace contextRef="#ctx0" brushRef="#br0" timeOffset="28163.17">20086 14018 6447 0,'-9'-2'576'0,"5"0"-576"0,-1 2 0 0,1 0 0 0,2 0-288 0,0 0-160 0,0 2-48 0,0 0 0 0,-3 4 1776 0,-1 1 336 0,2 3 80 0,0 1 16 0,4 0-688 0,0 1-144 15,2 3-32-15,0-4 0 0,0 0 112 0,4-1 0 16,1 1 16-16,-1-5 0 0,5-1-144 0,-1-3-48 15,5-4 0-15,0-3 0 0,2-1-400 0,0-3-64 16,0-1-32-16,0 1 0 0,0-1-112 0,3-1-32 16,-6 0 0-16,6 1 0 0,1-7-144 0,2 2-144 15,-1 0 144-15,1 2-208 0,3-2-112 0,-3 2 0 16,-2 3-16-16,1 3 0 0,-1 3 96 0,-2 0 32 0,0 8 0 0,-4 3 0 16,0 7 208-16,-2 6 0 0,0 3 0 15,-5 3 0-15,1 3 144 0,-3-5 80 0,3 3 16 16,-1-1 0-16,5-3 288 0,-2-1 64 0,1-3 16 0,1-2 0 15,0-4-352-15,0 2-80 0,0-5-16 0,-1 3 0 16,-1-4 416-16,2-3 96 0,-3-2 16 0,5-6 0 16,-2-4 48-16,6-5 16 0,3-8 0 0,-1-5 0 15,4-3-464-15,-1-7-96 0,1 0 0 0,1 2-16 16,-1-5-352-16,-1 3-64 0,-1 7-16 0,-1 1 0 16,-1 7 128-16,0 4 128 0,1 4-208 0,-5 1 80 15,-2 6 128-15,2 1 0 0,-3 6 0 0,-1-1 0 0,2 0 0 0,-2 4 0 16,-2 1 0-16,1 1 0 0,1 3-160 0,0-1 160 15,0 3-192-15,4 2 192 0,0-2-176 0,2 0 176 16,-2 2-160-16,0-1 160 0,2 6 0 0,-4-3 0 16,4 0 0-16,-4-5 0 15,2-1 0-15,0 4 0 0,5-4 0 0,1-7 160 0,0 2-16 0,3-12 0 16,2 2 0-16,-1-11 0 0,5-4-144 0,2-7 0 0,0-6 0 16,-2 0 128-1,-2 4-448-15,0 5-80 0,0-2-32 0,-2 7 0 16,-5 1-64-16,0 7-16 0,1-1 0 0,-3 5 0 0,0 4 304 0,1 2 48 0,-3 2 16 0,-2 4 0 15,-2-4 144-15,0 7 0 0,2-3-144 0,-2 5 144 16,-3-1 0-16,3 3 0 0,-2 0 128 0,-2-2-128 16,2 1 448-16,-1-1 0 0,1 2 0 0,0 6 0 15,0-2 16-15,-3-2 16 0,3 4 0 0,-2 0 0 16,-1 3 144-16,1 1 16 0,2-6 16 0,2-2 0 16,6-4-240-16,0-5-48 0,-1-6-16 0,5-6 0 15,5-5-352-15,0-4 0 0,4-2 0 0,-2-9-128 16,2 3-400-16,-4-5-80 0,-3-1-16 0,1 1 0 15,0-2 48-15,-1 5 0 0,1 3 0 0,-2 1 0 0,1 4 256 0,-1 6 64 16,-5 3 16-16,1 4 0 0,-3 4 240 0,0 2 0 16,-4 6-160-16,0-1 160 0,-3 5 256 0,3 7 112 31,-2-2 16-31,2 9 16 0,-2 2 656 0,0 2 128 0,4 1 32 16,0 1 0-16,0-10-544 0,2-7-96 0,4-3-32 0,3-12 0 15,4-6-784-15,2-5-144 0</inkml:trace>
  <inkml:trace contextRef="#ctx0" brushRef="#br0" timeOffset="32979.12">17640 12724 3679 0,'-2'0'320'0,"0"-5"-320"0,2 3 0 0,-2 0 0 0,2 0 976 0,-2 2 128 0,-2-6 32 0,-1-3 0 15,3 3 784-15,-2-7 176 16,4 2 16-16,4 1 16 0,0-1-592 0,5 0-128 0,4 3-32 0,2-3 0 15,4 1 224-15,4-1 64 0,5 5 0 0,2-3 0 16,6 5-688-16,0-1-128 0,0 3-16 0,3 0-16 0,1 4-560 0,1-2-128 16,1 0 0-16,1 2-128 0,-3 3 0 0,-1-5 0 15,-5 4 0-15,-2-4 0 0,-7 2 0 16,-3-2 0-16,-5 4 0 0,-5-4 0 0,-1 0 0 0,-5 0 0 16,-1 0 0-16,-3 0 0 15,0 0 608-15,-4 3 64 0,-2 1 16 0,-3-2 0 0,-1 0-112 0,-3 4 0 16,-2-6-16-16,-6 5 0 0,-2 1-432 0,-5-2-128 15,-6 3 0-15,-2-1 0 16,2 0 0-16,-8 1 0 0,-7 1 0 0,-2-5-144 0,6 1 0 0,-1 0 0 0,-3-4 0 0,0 2 0 16,4-2 144-16,7-2 192 0,6 2-32 0,7-4-16 15,4 0 192-15,2 1 48 0,6-5 0 0,2 1 0 32,7 1-64-32,0 0-16 0,6 1 0 0,3 1 0 15,1 2 48-15,7 2 16 0,7-6 0 0,3 4 0 0,9-1-192 0,7-5-48 0,3 2 0 0,5-5 0 16,0 0-128-16,5-2 160 15,3 3-160-15,1-7 160 0,-3 6-160 0,-4 0 0 16,-2 1 0-16,-6-3 0 0,-7 5-1056 0,0-3-192 0,2 5-32 0,1-5-14528 16</inkml:trace>
  <inkml:trace contextRef="#ctx1" brushRef="#br0">24324 16413 0,'614'302'0,"-525"-206"0,-234-134 16,-55-60-16,-24-34 31,11-15-15,-34-70-1,247 217-15</inkml:trace>
  <inkml:trace contextRef="#ctx0" brushRef="#br0" timeOffset="46612.31">3691 15630 1839 0,'-4'-7'160'0,"2"3"-160"0,0 4 0 0,0-4 0 0,0 4 720 0,-1-2 112 0,-1-3 32 0,-2-3 0 0,-1-1 800 0,-1 1 176 16,-1-1 16-16,5 5 16 0,-2 4-464 0,-1-4-80 15,1 2-32-15,2 2 0 0,-3 0-144 0,1 2-16 16,-3 2-16-16,3-4 0 0,-3 4-80 0,-1-2-16 16,1 3 0-16,-1 1 0 0,-1-4-192 0,-2 2-32 0,-2 3-16 15,0 1 0-15,0 3-128 0,1 0-16 0,-3 1-16 16,-3 3 0-16,-1 2-464 0,0 5-160 0,2-5 0 0,-3 4 144 16,1 0-144-16,0-2 0 0,6 1 144 0,-2-3-144 15,2 4 320-15,0 0 0 0,2 3 0 0,2-3 0 16,3 2-320-16,-1 1 144 0,3-1-144 0,0 0 0 15,-1 3 0-15,3-5 0 0,2 1 0 0,2-3 0 16,2 0 0-16,0-6 0 0,5 4 0 0,1-4 0 16,3-1 0-16,-3-1 0 0,-1-5 0 0,3 5 0 15,5 4 0-15,4-4 0 0,1 1 128 0,-3 3-128 16,2-4 160-16,-2-1-32 16,2 3 0-16,-2-2 0 0,4 4 272 0,-2-5 48 0,3 1 16 0,-1 2 0 0,0 2-464 0,-1-2 0 15,-1 1 0-15,2-1-160 0,0 2 160 0,1-2-128 16,1 0 128-16,0-3-128 15,5-1 128-15,0-1 0 0,0 1 0 0,1-1 0 16,5-3-192-16,3 1-96 0,-1-4-32 0,2 0 0 16,3 0 320-16,-1-2 0 0,3 0 0 0,-1-2 0 0,3 0 0 0,0 0-128 15,2-4 128-15,-5 1 0 0,1 1 0 0,-3 2 0 16,-1 2 0-16,-7-2 0 0,-3 4 0 0,-1-2 144 16,8 2-16-16,0 2 0 0,3-4-128 0,-3 2-176 15,0-2 48-15,-2 0 0 0,3 0 128 0,3 0 0 0,5 0 0 16,4-2 0-16,2 2 0 0,2-4 0 0,2 2 0 0,1-2 0 15,-1 4 400-15,-6 0 64 0,-4 0 16 0,2 0 0 16,4 0-304-16,4 2-176 0,3 2 192 0,-1 0-192 16,3 3 144-16,0 1-144 0,-1 3 0 0,3-3 144 15,0 1-144-15,0-1 0 0,-1 1 0 0,-1-7 0 16,-5 0 0-16,-1 0 0 0,-3 3 0 0,-2-5 128 16,0 0-128-16,0 0 128 15,-2 0-128-15,-3 0 128 0,-1 0-128 0,-1-5 0 0,5 5 0 0,4-4 0 16,1 2 208-16,-6-2-32 0,-7 2-16 0,-1-1 0 0,7 3-32 15,2 3-128-15,2-1 192 0,2 4-64 0,-2 3-128 0,0-5 0 16,-2 4 0-16,-3-1 0 0,1-3 0 0,0 0 0 16,0-4 0-16,-1 0 0 15,1-4 0-15,0 0 0 0,2 2 0 0,-1-3 0 16,1 5 0-16,0-2 0 0,0 4 0 0,0 3 128 16,-2-1 128-16,1 4 32 0,-1 1 0 0,0 2 0 0,0-5-288 0,-3 5 160 15,3-1-160-15,-2 1 128 16,1 0 64-16,1-1 0 0,0-1 0 0,-3-1 0 0,3-4-192 0,-2-4 192 15,1-2-192-15,3 0 192 0,-2-4-192 0,0-3 0 0,2 3 0 16,-5-5 128-16,1 5-128 0,-3-3 0 0,-1 3 144 0,-3 0-144 31,-2-1 128-31,2 3-128 0,2 0 128 0,-3 2-128 0,3-5 0 0,-2 5 128 0,0 0-128 0,-2-7 0 32,5 3 0-32,-5 0 0 0,-4-1 0 0,2-1 128 15,-1-3-128-15,1-2 0 0,0 3 0 0,-2-5 0 16,0 2 144-16,2-4-144 0,0 0 192 0,2-2-192 15,-4 2 128-15,0 0-128 0,-1 0 0 0,1 2 0 16,-2-2 0-16,0 0 0 0,1 2 128 0,1-2-128 16,2 6 0-16,-4 1 0 0,-3-1 0 0,1 4 0 0,0 1 0 15,-3 2 0-15,0 0 0 0,1 1 0 0,-1-1 128 0,1 0-128 16,-1-2 0-16,-2-1 0 0,-3 3 0 0,-4 0 0 16,6-3 0-16,-5 1 0 0,2-5 0 0,0 3 0 15,0-3 0-15,-2 3 0 0,2-3 0 0,-3 0 0 16,1 1 0-16,2-1 0 0,-2 0 0 0,-2 5 0 15,0-5 0-15,0 5 0 0,-1-3 0 0,-1 3 0 16,0-5 0-16,-3 5 0 0,1-5 0 0,-3 1 0 0,-2-5 0 16,1 2 0-16,-3-4 0 0,0-2 160 0,0 2-160 0,-2 0 128 15,0-7 16-15,0 3 0 0,0 0 0 16,0-1 0-16,0-5-144 0,0 6 0 0,0-7 0 0,0 2 0 16,-2 3 0-16,0 2 0 0,-5-3 0 0,1 1 0 15,-2 4-176-15,-3-3-64 0,2 7-16 0,-3-2 0 16,-3 2 256-16,-4 3 0 0,-1 1 0 0,-1 5 0 15,0-1 0-15,-1 3 0 0,-1 4 0 0,-5 0 0 16,1 0 0-16,-5 0 160 0,0 4-32 0,-4 3 0 16,1-7 0-16,1 6 0 0,-2-6 0 0,0 2 0 15,2-2-128-15,0 2 192 0,0-2-192 0,0 0 192 0,0 2-192 16,-5 3 0-16,1-5 0 0,0 2 0 0,1 0 256 0,-1-2 32 16,-2-2 0-16,-3 0 0 0,2-3-288 0,-3 1 160 15,-3-4-160-15,-4-3 128 0,2 0-128 0,0 1 0 16,0-5 0-16,-2 2 128 0,4 5-128 0,-2-5 0 15,-2 2 0-15,0-6 0 0,-1 2 0 0,-1-2 0 16,-2 0 0-16,10 2 0 0,7 2 0 0,-1-1 0 16,-5-3 0-16,-5-5 0 15,-11-5 0-15,-6-1 0 0,-4-4 0 0,2 4 0 0,-3 3 0 0,1 1 0 0,0 5 0 0,-1 0 128 16,-3 4-128-16,-1 2 0 0,-1 3 0 16,-3 1 0-16,0 3 0 0,0 4 0 0,-2 2 0 0,0 0 0 15,-2 6 0-15,2-4 0 0,3-2 0 0,1-2 0 16,-4-2 0-16,0-1 0 0,-4 3 0 0,2-2 0 15,6 4 0-15,-2-2 0 0,0-2 0 0,-4-1 0 16,2 3 0-16,-4 2 0 0,-2 0 0 0,4 2 0 16,6 3 0-16,-2-1 0 0,-4 4 0 0,-2 3 0 15,-4 6 0-15,-5 2 0 0,9-4 0 0,0 2 0 16,1 0 0-16,1-6 0 0,0-3 0 0,0 1 0 16,4-3 0-16,11 3 0 0,11-1 0 0,-3 1 0 15,-2-3 0-15,-6 1 0 0,-6 8 128 0,1-11-128 0,11 4 192 0,3 1-64 16,-1-3 0-16,-2 1 0 0,-1 8-128 0,5-3 0 15,15-1 0-15,1 4 0 0,-3-2 0 0,7-3 0 16,12-1 0-16,3-3 0 0,-3-2-288 0,1 3-32 16,1-3-16-16,3 2-18000 0</inkml:trace>
  <inkml:trace contextRef="#ctx0" brushRef="#br0" timeOffset="130444.73">1310 12647 2751 0,'-4'-2'256'0,"0"0"-256"0,1 2 0 0,1-5 0 0,0 3 656 0,-2-2 96 0,-5-2 16 0,-6-5 0 0,-4-4 1056 0,-2 2 224 16,0-4 32-16,-1 5 16 0,1-1-896 0,-2 2-176 15,-1 5-48-15,3-3 0 16,-2 3 48-16,3 4 0 0,1 2 0 0,0 6 0 0,6-4 528 0,-2 7 112 15,5 4 32-15,-1 1 0 0,0 3-1056 0,1 1-192 16,-1 3-64-16,3-2 0 0,-3 7 112 0,2-1 16 16,-1 3 0-16,1 4 0 0,1 0-304 0,-1 6-48 15,5 0-16-15,-2 7 0 0,1 2-144 0,1 4-256 16,-2 4 64-16,6 5 16 0,-3 4 48 0,6-3 0 16,1 8 0-16,0-8 0 0,0 3 352 0,3-2 80 0,1 2 16 0,1 0 0 15,1 2 0-15,3-5 0 0,0 3 0 0,2-4 0 16,0-5-320-16,2 1 0 0,2-3 0 0,0 0 0 15,-2-4 0-15,0 0 0 0,2 0 0 0,-4-7 0 16,2 3 0-16,-2-4 0 0,-2-3 0 0,-2-6 0 16,-1-7 160-16,-3-8-32 0,-1-6 0 0,1-11 0 15,1-8 224-15,5-7 32 0,0-11 16 0,4-12 0 16,4-5-256-16,-2-6-144 16,2-6 160-16,3-5-160 0,-1-6 160 0,-1-2-160 0,3 0 160 15,-4-9-160-15,1 1 384 0,-1 1-32 0,0-1 0 0,-4 1 0 16,0 9 144-16,-2 0 16 0,0-4 16 0,-4 4 0 0,0-4-528 0,-3 4 0 15,-4-2 0-15,-2-1 0 16,-2 3 0-16,-2 3 0 0,2 1 0 0,-4 4 0 16,0 3 0-16,-5 2 0 0,1 2-144 0,-7 0 144 15,-2-1-608-15,-4 3-32 0,-1 11-16 0,-3 0 0 0,-3 2 432 0,0 6 96 16,-2 4 128-16,-1 9-208 0,1 2 208 0,0 5-176 16,0 8 176-16,-4 2-160 0,0 4 160 0,-2 9 256 15,0 2-64-15,-1 6-16 0,1 9 32 0,4 4 16 0,0 6 0 0,4 9 0 16,-1 6-224-16,3 7 128 15,5-2-128-15,0 8 0 0,1 15 512 0,5 11 16 0,1 8 0 0,5 11 0 16,5 8-224-16,2 2-48 0,4-5-16 0,4 5 0 16,5-4-240-16,-1 0 176 0,7-4-176 0,1-6 160 15,3-9-160-15,0-11 0 0,0-6 0 0,3-10 0 16,1-14 0-16,3-5 0 0,4-5 0 0,-2-11 0 31,2-12-704-31,2-7-128 0,0-4-32 0,2-15 0 16,3 0 80-16,-1-15 16 0,0-7 0 0,1-12 0 15,-3-8-400-15,2-14-80 0,-6-10-16 0,-2-12-11840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1:01:18.62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16416 4440 5391 0,'8'-11'240'0,"-4"3"48"0,1 2-288 0,-3 1 0 0,0 3 0 0,0-2 0 0,0 0 832 0,2 2 96 0,5-11 32 0,-1 0 16 0,7 0 368 0,0-4 64 16,4-2 0-16,1 2 64 0,3-2-256 0,1 0-32 15,3 2-16-15,5-7 32 0,4 3-128 0,3 0-32 16,-1 4 0-16,-4 4 32 0,0 4-208 0,-6 1-32 0,-3 6-16 16,-3 2 16-16,-5 2-272 0,-4 6-64 0,-3-1-16 15,-3 3 32-15,-5 1-64 0,0 0 0 0,-2 6-16 16,-2 4 16-16,-3 0-224 0,3-2-48 0,0 3-16 0,2-3 32 15,2-2-192-15,3-6 0 0,3-1 0 0,5-8 0 16,2 3-192-16,6-12 192 0,9-3-208 0,4-7 208 16,2 2-208-16,3-7 64 0,5-1 16 0,5-9 128 15,9-4-160-15,4-5 160 0,6-8-160 0,2-4 160 16,2 2 160-16,-6 4 96 0,0 3 32 0,-4 5 32 16,-2-1-128-16,-7 10 0 0,-4 2-16 0,-6 7 0 15,-7 4-176-15,-8 8 0 0,-5 7 0 0,-4 4 0 0,-4 5 0 16,-4 1 0-16,-3 3 0 0,-1 2 0 0,-3 4 0 0,0 2 128 15,3 2 32-15,-1 1 0 0,2-3 160 0,1 2 16 16,4 0 16-16,0 3 0 0,-3-3-224 0,1-2-128 16,4 2 128-16,2-1-128 0,0-3 128 0,4-2-128 15,-6-7 128-15,4 1-128 0,5-5 0 0,5-4 128 16,6-2-128-16,3-7 0 0,9-1 352 0,2-3 0 0,4-6 0 16,0-3 0-16,3 1-144 0,1 2-16 15,-1 0-16-15,-3 2 0 0,-4 4-176 0,-5 2 0 0,-3-6 0 0,-3 7 0 16,-4-1 0-16,-2-4 0 0,-2 9-192 0,-2-5 192 15,-5 7-176-15,-1 2 176 16,-3 2-128-16,0 0 128 0,-2 4 0 0,-4 2-160 16,-3 1 160-16,1 3 0 0,-2 3-384 0,-3 2 16 0,-2 0 16 15,0 2 0-15,1-2 32 0,-3 2 16 0,2 6 0 0,0 1 0 16,5-1 304-16,2 0 192 0,1-5-16 0,7 1-16 16,7 0 224-16,8-4 32 0,7-2 16 0,8-7 0 15,8-4-112-15,7-6 0 0,6-3-16 0,5-10 0 16,1-2-48-16,3-2 0 0,-11 0 0 0,1-3 0 15,1 3-256-15,-2-3 0 0,-2 3 128 0,-4 2-128 0,-7 2 0 16,1 4 0-16,-3 3-128 0,-6 3 128 0,-3 3-192 0,-5 2 48 16,-3 2 16-1,-2 0 0-15,-4 6 128 0,-5-6 0 0,1 7 0 0,-3-3-128 0,-1 2 128 0,-1 1 0 16,2 1 0-16,-1 1 0 0,1-1 0 0,1 1 0 16,-5-1 0-16,2 3 0 0,-2-1 0 0,0 3 0 15,3 2 0-15,-1-2 0 16,0-2-320-16,5 3 32 0,6-3 0 0,2 0 0 0,6-5 128 0,3 3 32 15,2-3 0-15,4 0 0 16,8-6 128-16,5 3 0 0,4-6 0 0,0-1 0 0,0-4 0 0,-6-1 0 0,-5 3 0 0,0-5 128 16,5 3-128-16,-2 1 0 0,-5 3 0 0,0 0 0 15,-4 6 0-15,-2 2 0 16,-2 5-144-16,-5-1 144 0,-2 7 0 0,-3-2-144 0,-1 8 144 0,-2-6 0 16,-5 2 0-16,3 0 0 0,0 4 0 0,2-4 0 15,0-4 0-15,-2 0 144 0,-5 0-16 0,5-7 0 16,6 3-128-16,9-3 0 0,6-6 0 0,4 0 0 15,1-9 0-15,3 1 0 0,10-3 0 0,7-4 0 16,5 0 0-16,0-2 208 0,2 0-48 0,-2-4-16 16,-6 2-144-16,-7 0 0 0,-6 2 0 0,2 0-176 15,2 2 176-15,2 0-128 0,0 6 128 0,2-1-128 0,3 1 128 0,1 1 0 16,-1 4 0-16,-1-7 0 0,0-2 0 0,-3 2 0 31,-3 1 0-31,-2-1 0 0,-1 5 0 0,-1 2 0 0,0-1 0 0,-5 5-128 0,-3 5 128 0,-1-3 0 16,0 6 0-16,-2 3 0 0,0 2 0 0,-6 1 0 15,-2 4 0-15,-5-6 0 0,-6-1 0 0,2 2 0 16,2 2 0-16,1-3 0 16,1 5 0-16,-6-8 0 0,-2 2 0 0,-1-1 0 0,6 1 0 0,3 0 0 0,2-5 0 15,3-2-128 1,-5 0 128-16,5-4 0 0,8 0 0 0,4 0-128 16,5-6 128-16,-5 2 0 0,-3-3 0 0,1-1-128 0,0-3 128 0,2-2 0 0,3-4 0 0,-9 0-128 15,-4 2 128-15,1 3 0 0,6-1 0 0,-1 2 0 16,-2 5 0-16,0 2 0 0,-2 4 0 0,-3 0 0 31,3 0 0-31,0 4 0 0,4 4 0 0,-4 1 0 16,-2-1 0-16,-5 1 0 0,3 2 0 0,2 4 0 15,-5-1 0-15,0-5 0 0,-5 2 0 0,5-1 0 16,5 3 0-16,6 0 0 0,-2-7 0 0,4 3 0 16,5-3 0-16,8 5 0 0,8-7 0 0,5-2 0 15,6-2 0-15,-2-6 0 0,-10-3 0 0,8-4 0 16,6 3 0-16,2-7 0 0,-1 6 0 0,-3 0 0 0,-2 11 0 15,-4-4 0-15,-3 4 0 0,-3 0 0 0,-7 4 0 0,-4-1 0 16,-7-1 0-16,-8-2 0 0,-4 2 0 0,3-2 0 16,10 4 0-16,3-2 0 0,1-2 0 0,4 2 0 15,10-2 0-15,7-2 0 0,2 0 0 0,-6-4 0 16,0 1 0-16,-9-1 0 0,-10 2 0 0,3 0 0 16,3 4 0-16,4 4-128 0,0 0 128 0,3 2 0 15,-3 5 128-15,4-5-128 0,11 5 0 0,-2-4 0 0,-6-1 0 0,-5-4 128 16,-2 0-128-16,-8-4 0 0,-7 0 0 0,-2 0 0 15,-2-2 128-15,-4-3-128 0,-7 5 160 0,-1 0-160 16,-1 4 0-16,-6 0 0 0,-3 2-176 0,-1 3-14224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1:04:25.87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11035 10212 11967 0,'0'-3'1072'0,"0"3"-864"0,0-4-208 0,0 2 0 0,0 2 1504 0,0-2 256 16,3 0 48-16,-1 2 16 0,0 0 480 0,4 2 80 0,3 6 32 0,-9-8 0 15,0 0-864-15,30 34-160 0,-16-19-48 0,-1 2 0 16,-2 5-512-16,2-5-96 0,-1 0-32 0,-3 2 0 16,-1-2-240-16,1-4-48 0,-1 2-16 0,1-5 0 15,2 1-96-15,-1-5-32 0,1-6 0 0,2-4 0 16,0-4 16-16,-3-7 0 0,5-5 0 16,-2 1 0-16,0-2 112 0,2-11 32 0,4-8 0 0,4-11 0 15,3-7-160-15,1-2-16 0,1-6-16 0,2 3 0 0,2-8-112 16,0 5-128-16,0-4 176 0,-5 4-176 0,-1 6 0 0,-3 1 0 15,1-5 0-15,-3 4 0 16,0 5-576-16,3 0-112 0,-1-5-16 0,3 0-16688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1:07:19.41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17681 15745 911 0,'2'-5'0'0,"-2"1"0"0,0 2 0 0,0-2 0 0,0 2 720 0,-2-1 64 0,2-5 16 0,-2-3 0 0,0-6 592 0,-3-2 112 0,3 0 32 0,0 4 0 0,0 0 256 0,0 4 48 15,0 5 16-15,0 2 0 0,-1 2-256 0,1 2-32 31,2 0-16-31,-2 4 0 0,2 4-608 0,-2 1-128 16,0 2-32-16,2 1 0 0,-2 5-352 0,0 5-80 16,2 3-16-16,-5-1 0 0,1 1-336 0,0 3 0 15,-3 0 0-15,1-3 0 0,2-2 0 0,-3-1 144 16,5-1-144-16,0-4 0 0,0-2 256 0,0 4-64 0,2 0-16 16,0-2 0-16,-2-6-176 0,2 0 0 0,2-3 144 0,0 1-144 15,2-5 0-15,1 2 0 0,1-6 0 0,0 2 0 16,1 1 0-16,1-3 144 0,1 2-144 0,-1-2 160 15,3 4 288-15,0-4 48 0,1 0 16 0,-1 0 0 16,2 0-256-16,2 0-32 0,0 0-16 0,2 0 0 16,0 0-16-16,0 0 0 0,4 0 0 0,-2 4 0 15,0-2-16-15,1 3-16 0,3 1 0 0,0 0 0 16,5 3-32-16,-2-3-128 0,3 5 192 0,-1 0-64 16,-2-5-128-16,1-2 0 0,5 5 0 0,0-5 0 15,0 5 0-15,0-3 0 0,-4 0 0 0,2 1 0 16,-1-1 0-16,3 3 0 0,-2-5 0 0,2 2 0 15,0-4 0-15,2 3 0 0,5 1 0 0,-1-2 0 16,2 1-128-16,3 1 128 0,0-2 0 0,-1 3 0 0,1-3 0 16,-1 2 0-16,1 1 0 0,0-3 0 0,-3 2 0 0,3 1 0 15,1 1 0-15,1 1 0 0,-4 1 0 0,3 1 0 16,1-3 0-16,2 1 0 0,-2-1 0 0,1-1 0 16,1-3 0-16,2-2 0 0,2 2 0 0,1-6 0 15,3-2 0-15,-2 0 0 0,-2 0 0 0,3 1 0 16,-1-3 0-16,0 2 0 0,-2 4 0 0,0-4 128 15,0 1-128-15,-4 3 0 0,-4 0 0 0,-1 0 0 0,3 0 0 16,-2 0 0-16,2 0 0 0,-7 0 0 0,0 3 0 16,1-3 0-16,1 4 0 0,0-4 0 0,3 0 0 0,-2-4 0 15,-1 4 0-15,3-3 0 0,-1-3 0 0,1 2 0 16,2-5 0-16,-3 1 0 0,-4-1 0 0,1 3 0 16,-1-1 0-16,3-3 0 0,-3-1 128 0,0 3-128 15,-1 1 0-15,1 1 0 0,2 0 0 0,-3-1 128 16,-3 5-128-16,-2 0 192 0,0 2-192 0,-3 0 192 15,-1 0-192-15,0 0 128 0,4 0-128 0,2 0 128 16,0 0-128-16,2 0 0 0,0 0 144 0,-2 0-144 16,3 0 0-16,-1 2 0 0,-2 0 0 0,0 0 128 15,0 3-128-15,-2 1 0 0,-2-4 0 0,-3 7 0 16,3-7 0-16,0 6 0 0,0-6 0 0,-2 7 0 0,-1-5 576 0,1 2 64 16,0 1 0-16,-5 4 0 0,-2-7-400 0,-4 2-80 15,-2 1-16-15,-2-1 0 0,-4-2-144 0,-5 0 0 16,0-4 0-16,-6-4 0 0,2 0 320 0,-4-7 0 15,-1 1-16-15,-1-1 0 0,0 2 320 0,-1-10 64 16,-1-2 16-16,-3-5 0 0,3-5-384 0,-1-1-80 16,5-7-16-16,4 1 0 0,4-5-224 0,0 5 176 15,3 0-176-15,-3 2 160 0,0 6-160 0,1 11 0 0,-1 6 0 0,-4 13-11808 16,0 4-2320-16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790BE94-849E-473F-88E4-D214EF628975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D81ACF-2180-41F4-9478-BB86056D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7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3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0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7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20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14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4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21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5.xml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5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CED-ADCE-C563-8139-B9BE67638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20211-5BC2-383C-AD6E-AD577E4A19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311948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A0C-B620-42B9-9679-9CC0884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39660"/>
                <a:ext cx="11187258" cy="5269701"/>
              </a:xfrm>
            </p:spPr>
            <p:txBody>
              <a:bodyPr/>
              <a:lstStyle/>
              <a:p>
                <a:pPr algn="ctr"/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39660"/>
                <a:ext cx="11187258" cy="5269701"/>
              </a:xfrm>
              <a:blipFill>
                <a:blip r:embed="rId2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F279DF-024C-4D83-9C39-C0911C4A4E57}"/>
              </a:ext>
            </a:extLst>
          </p:cNvPr>
          <p:cNvSpPr txBox="1"/>
          <p:nvPr/>
        </p:nvSpPr>
        <p:spPr>
          <a:xfrm>
            <a:off x="575239" y="2023678"/>
            <a:ext cx="6806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Before we start we must know: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What every word in the statement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What the statement as a whole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Where to start.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What your target is.</a:t>
            </a:r>
          </a:p>
        </p:txBody>
      </p:sp>
      <p:grpSp>
        <p:nvGrpSpPr>
          <p:cNvPr id="6" name="Group 5" descr="Equivalence in modular arithmetic definition: &quot;Let a, b, n be integers with n &gt; 0. We say a EQUIVALENT b (mod n) if and only if n | (b-a).&quot;">
            <a:extLst>
              <a:ext uri="{FF2B5EF4-FFF2-40B4-BE49-F238E27FC236}">
                <a16:creationId xmlns:a16="http://schemas.microsoft.com/office/drawing/2014/main" id="{D473E501-85B1-472A-A21C-A1DDB1046E00}"/>
              </a:ext>
            </a:extLst>
          </p:cNvPr>
          <p:cNvGrpSpPr/>
          <p:nvPr/>
        </p:nvGrpSpPr>
        <p:grpSpPr>
          <a:xfrm>
            <a:off x="4552950" y="4991341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1DEBB-3769-4399-9C23-54700F4D2AE2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 descr="Definition of divides: &quot;For integers x,y we say x | y (&quot;x divides y&quot;) iff there is an integer z such that xz = y.&quot;">
            <a:extLst>
              <a:ext uri="{FF2B5EF4-FFF2-40B4-BE49-F238E27FC236}">
                <a16:creationId xmlns:a16="http://schemas.microsoft.com/office/drawing/2014/main" id="{D4A91E65-1DAD-48E9-98BE-A7890AD3F0E9}"/>
              </a:ext>
            </a:extLst>
          </p:cNvPr>
          <p:cNvGrpSpPr/>
          <p:nvPr/>
        </p:nvGrpSpPr>
        <p:grpSpPr>
          <a:xfrm>
            <a:off x="4552948" y="3176066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D256D0-22C5-4D49-A39E-C07A17B8E1E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1750E8-A174-4FE9-8DFC-12BF54D2F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663240" y="1878840"/>
              <a:ext cx="2630520" cy="167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1750E8-A174-4FE9-8DFC-12BF54D2F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53880" y="1869480"/>
                <a:ext cx="264924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14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try---setup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Proof: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Equivalence in modular arithmetic definition: &quot;Let a, b, n be integers with n &gt; 0. We say a EQUIVALENT b (mod n) if and only if n | (b-a).&quot;">
            <a:extLst>
              <a:ext uri="{FF2B5EF4-FFF2-40B4-BE49-F238E27FC236}">
                <a16:creationId xmlns:a16="http://schemas.microsoft.com/office/drawing/2014/main" id="{ABECBE8B-940D-4A96-99FE-9F9AD1F06B3E}"/>
              </a:ext>
            </a:extLst>
          </p:cNvPr>
          <p:cNvGrpSpPr/>
          <p:nvPr/>
        </p:nvGrpSpPr>
        <p:grpSpPr>
          <a:xfrm>
            <a:off x="5940107" y="5518368"/>
            <a:ext cx="6141339" cy="1076356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587D01A-3EBA-48F8-969C-7A8982D90F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0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587D01A-3EBA-48F8-969C-7A8982D90F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b="-73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8599CF-992F-4F7D-85BA-2F1D78D86DA1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7" name="Group 6" descr="Definition of divides: &quot;For integers x,y we say x | y (&quot;x divides y&quot;) iff there is an integer z such that xz = y.&quot;">
            <a:extLst>
              <a:ext uri="{FF2B5EF4-FFF2-40B4-BE49-F238E27FC236}">
                <a16:creationId xmlns:a16="http://schemas.microsoft.com/office/drawing/2014/main" id="{E783234B-D53F-44B6-8321-A57139DB25D0}"/>
              </a:ext>
            </a:extLst>
          </p:cNvPr>
          <p:cNvGrpSpPr/>
          <p:nvPr/>
        </p:nvGrpSpPr>
        <p:grpSpPr>
          <a:xfrm>
            <a:off x="5949679" y="4156649"/>
            <a:ext cx="6141340" cy="107635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E77EC8B-3EAA-406B-A95E-5191B46842A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0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E77EC8B-3EAA-406B-A95E-5191B46842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r="-894" b="-79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8D227C-2EC9-4477-9846-166CE18A721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26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try---skeleton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023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try---the full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Multiplying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b="0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the definition of mod.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were arbitrary, the claim holds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9B7EE5-8BCB-4394-9284-0BEBE85B17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68560" y="3663720"/>
              <a:ext cx="8741520" cy="2388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9B7EE5-8BCB-4394-9284-0BEBE85B17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200" y="3654360"/>
                <a:ext cx="8760240" cy="240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961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CBF-6984-47C7-99E7-C4A25E1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lose your intuition!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check that we understand “intuitively” what mod means: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−1≡19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≡2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7)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/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/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/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04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4115FB-4C32-2F0C-2A2A-11909D42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Techniques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2E9E1-F3D5-93AA-9B9B-87761A5C2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7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AEA1-9CA7-4561-9380-6D3A1EC5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[Counter]Example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6DF8-3250-4146-9336-D0D6E828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prove an existential statement (or </a:t>
            </a:r>
            <a:r>
              <a:rPr lang="en-US" i="1" dirty="0"/>
              <a:t>dis</a:t>
            </a:r>
            <a:r>
              <a:rPr lang="en-US" dirty="0"/>
              <a:t>prove a universal statement), provide an example, and demonstrate that it is the needed example.</a:t>
            </a:r>
          </a:p>
          <a:p>
            <a:endParaRPr lang="en-US" dirty="0"/>
          </a:p>
          <a:p>
            <a:r>
              <a:rPr lang="en-US" dirty="0"/>
              <a:t>You don’t have to explain where it came from! (In fact, you </a:t>
            </a:r>
            <a:r>
              <a:rPr lang="en-US" b="1" dirty="0"/>
              <a:t>shouldn’t)</a:t>
            </a:r>
          </a:p>
          <a:p>
            <a:r>
              <a:rPr lang="en-US" dirty="0"/>
              <a:t>Computer scientists and mathematicians like to keep an air of mystery around our proofs.</a:t>
            </a:r>
          </a:p>
          <a:p>
            <a:pPr lvl="1"/>
            <a:r>
              <a:rPr lang="en-US" dirty="0"/>
              <a:t>(or more charitably, we want to focus on just enough to believe the claim)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ABEB0E-63DF-47E9-A436-8DBD1F5D34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909760" y="1337760"/>
              <a:ext cx="5218200" cy="261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ABEB0E-63DF-47E9-A436-8DBD1F5D34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0400" y="1328400"/>
                <a:ext cx="5236920" cy="2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9508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6DFD-FEE1-4264-82E1-643A76B6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Skeleton of an Exists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[the value that will work]</a:t>
                </a:r>
              </a:p>
              <a:p>
                <a:r>
                  <a:rPr lang="en-US" dirty="0"/>
                  <a:t>[Show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does 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true.]</a:t>
                </a:r>
              </a:p>
              <a:p>
                <a:r>
                  <a:rPr lang="en-US" dirty="0"/>
                  <a:t>So [value] is the desired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You’ll probably need some “scratch work” to determine what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to. That might not end up in the final proof!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457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1A6-64C2-4C66-9CD6-E0F2CD46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Exists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claim that for all integers,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That…doesn’t look right. </a:t>
                </a:r>
              </a:p>
              <a:p>
                <a:r>
                  <a:rPr lang="en-US" dirty="0"/>
                  <a:t>How do you prove me wrong? </a:t>
                </a:r>
              </a:p>
              <a:p>
                <a:endParaRPr lang="en-US" dirty="0"/>
              </a:p>
              <a:p>
                <a:r>
                  <a:rPr lang="en-US" b="0" dirty="0"/>
                  <a:t>Want to 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𝐸𝑣𝑒𝑛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6=3⋅2</m:t>
                    </m:r>
                  </m:oMath>
                </a14:m>
                <a:r>
                  <a:rPr lang="en-US" dirty="0"/>
                  <a:t>),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does not divide 36 (as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dirty="0"/>
                  <a:t>%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8=4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DB15BD-53E3-4330-A923-399C3CB99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972600" y="3318840"/>
              <a:ext cx="268920" cy="433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DB15BD-53E3-4330-A923-399C3CB99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3240" y="3309480"/>
                <a:ext cx="287640" cy="4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0741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 -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need two different arguments – one for 2 and one for all the other primes…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56B8-6887-78E3-7194-08ADDE58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18382-6E4E-292C-FF34-9AD49CD1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next few weeks:</a:t>
            </a:r>
          </a:p>
          <a:p>
            <a:r>
              <a:rPr lang="en-US" dirty="0"/>
              <a:t>Practice direct proofs in English (formatting details, doing more examples)</a:t>
            </a:r>
          </a:p>
          <a:p>
            <a:r>
              <a:rPr lang="en-US" dirty="0"/>
              <a:t>See a few other proof techniques</a:t>
            </a:r>
          </a:p>
          <a:p>
            <a:pPr lvl="1"/>
            <a:r>
              <a:rPr lang="en-US" dirty="0"/>
              <a:t>Proof by contrapositive, proving an exists statement, proof by contradiction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All while learning some number theory.</a:t>
            </a:r>
          </a:p>
        </p:txBody>
      </p:sp>
    </p:spTree>
    <p:extLst>
      <p:ext uri="{BB962C8B-B14F-4D97-AF65-F5344CB8AC3E}">
        <p14:creationId xmlns:p14="http://schemas.microsoft.com/office/powerpoint/2010/main" val="1695480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BF03-C489-45EC-8758-D4CA959D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 -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prime number</a:t>
                </a:r>
              </a:p>
              <a:p>
                <a:r>
                  <a:rPr lang="en-US" dirty="0"/>
                  <a:t>We divide into two cases.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this is the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sz="2800" dirty="0"/>
                  <a:t>Case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odd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odd,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Squaring, we get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+1=2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as well,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odd by definition. </a:t>
                </a:r>
              </a:p>
              <a:p>
                <a:r>
                  <a:rPr lang="en-US" dirty="0"/>
                  <a:t>In either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met the condition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odd, so the claim is true.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B1D58F-02E9-4266-87F3-1573B73034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335280" y="5615280"/>
              <a:ext cx="1631160" cy="266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B1D58F-02E9-4266-87F3-1573B73034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5920" y="5605920"/>
                <a:ext cx="1649880" cy="2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3229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3BA6-49A6-4F89-85E3-2CAD3184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0253-D57D-466F-9871-957B2CF9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clear how you decide which case you're addressing.</a:t>
            </a:r>
          </a:p>
          <a:p>
            <a:r>
              <a:rPr lang="en-US" dirty="0"/>
              <a:t>It should be obvious your cases are “exhaustive”</a:t>
            </a:r>
          </a:p>
          <a:p>
            <a:endParaRPr lang="en-US" dirty="0"/>
          </a:p>
          <a:p>
            <a:r>
              <a:rPr lang="en-US" dirty="0"/>
              <a:t>Reach the same conclusion in each of the cases, and you can say you’ve got that conclusion no matter what (outside the cases).</a:t>
            </a:r>
          </a:p>
          <a:p>
            <a:endParaRPr lang="en-US" dirty="0"/>
          </a:p>
          <a:p>
            <a:r>
              <a:rPr lang="en-US" dirty="0"/>
              <a:t>Advanced version: sometimes you end up arguing a certain case “can’t happen”</a:t>
            </a:r>
          </a:p>
        </p:txBody>
      </p:sp>
    </p:spTree>
    <p:extLst>
      <p:ext uri="{BB962C8B-B14F-4D97-AF65-F5344CB8AC3E}">
        <p14:creationId xmlns:p14="http://schemas.microsoft.com/office/powerpoint/2010/main" val="2864634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426E1E-D53D-487B-8D30-9D64D1E5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Contrapositive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E30D9-0D4A-4402-A273-1896D5D88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27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(statement)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612350-0D9C-4588-90DD-BB3704107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049800" y="97920"/>
              <a:ext cx="4525200" cy="1878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612350-0D9C-4588-90DD-BB3704107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0440" y="88560"/>
                <a:ext cx="4543920" cy="18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006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(initial skeleton)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128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re has to be a better way">
            <a:extLst>
              <a:ext uri="{FF2B5EF4-FFF2-40B4-BE49-F238E27FC236}">
                <a16:creationId xmlns:a16="http://schemas.microsoft.com/office/drawing/2014/main" id="{F42692BC-5BC2-4483-9624-5141192C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8C4D3B-37C0-4ADB-A6AE-3AF3A01161F7}"/>
              </a:ext>
            </a:extLst>
          </p:cNvPr>
          <p:cNvSpPr/>
          <p:nvPr/>
        </p:nvSpPr>
        <p:spPr>
          <a:xfrm>
            <a:off x="429502" y="5137965"/>
            <a:ext cx="11032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There has to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18704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BE22-148D-49A5-8B2A-16017B5E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(contrapositive)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has to be a better way! </a:t>
                </a:r>
              </a:p>
              <a:p>
                <a:r>
                  <a:rPr lang="en-US" dirty="0"/>
                  <a:t>If only there were some equivalent implication…</a:t>
                </a:r>
              </a:p>
              <a:p>
                <a:r>
                  <a:rPr lang="en-US" dirty="0"/>
                  <a:t>One where we could negate everything…</a:t>
                </a:r>
              </a:p>
              <a:p>
                <a:endParaRPr lang="en-US" dirty="0"/>
              </a:p>
              <a:p>
                <a:r>
                  <a:rPr lang="en-US" dirty="0"/>
                  <a:t>Take the contrapositive of the statement:</a:t>
                </a:r>
              </a:p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 descr="p RIGHT-ARROW q &#10;NOT(q) RIGHT-ARROW NOT(p)">
                <a:extLst>
                  <a:ext uri="{FF2B5EF4-FFF2-40B4-BE49-F238E27FC236}">
                    <a16:creationId xmlns:a16="http://schemas.microsoft.com/office/drawing/2014/main" id="{9AA35FF9-358E-4FE8-8A2E-8AE96ABC922A}"/>
                  </a:ext>
                </a:extLst>
              </p14:cNvPr>
              <p14:cNvContentPartPr/>
              <p14:nvPr/>
            </p14:nvContentPartPr>
            <p14:xfrm>
              <a:off x="8262000" y="2396160"/>
              <a:ext cx="2814480" cy="1814400"/>
            </p14:xfrm>
          </p:contentPart>
        </mc:Choice>
        <mc:Fallback>
          <p:pic>
            <p:nvPicPr>
              <p:cNvPr id="4" name="Ink 3" descr="p RIGHT-ARROW q &#10;NOT(q) RIGHT-ARROW NOT(p)">
                <a:extLst>
                  <a:ext uri="{FF2B5EF4-FFF2-40B4-BE49-F238E27FC236}">
                    <a16:creationId xmlns:a16="http://schemas.microsoft.com/office/drawing/2014/main" id="{9AA35FF9-358E-4FE8-8A2E-8AE96ABC92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2640" y="2386800"/>
                <a:ext cx="2833200" cy="18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48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CB6A49-AF05-475F-BFA0-CF36EA883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72320" y="2153160"/>
              <a:ext cx="9059040" cy="3619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CB6A49-AF05-475F-BFA0-CF36EA883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960" y="2143800"/>
                <a:ext cx="9077760" cy="36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9528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Multiplying the two equations,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en-US" dirty="0"/>
                  <a:t> is an integer. Applying the definition of divides,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047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56B-297B-482C-B0E1-C671C5B5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you might want to </a:t>
            </a:r>
            <a:br>
              <a:rPr lang="en-US" dirty="0"/>
            </a:br>
            <a:r>
              <a:rPr lang="en-US" dirty="0"/>
              <a:t>use proof by contrapositive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538F-B099-4638-BD1E-BBE86A639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r>
              <a:rPr lang="en-US" dirty="0"/>
              <a:t>1. The hypothesis of the implication you’re proving has a “not” in it (that you think is making things difficult)</a:t>
            </a:r>
          </a:p>
          <a:p>
            <a:r>
              <a:rPr lang="en-US" dirty="0"/>
              <a:t>2. The target of the implication you’re proving has an “or” or “not” in it.</a:t>
            </a:r>
          </a:p>
          <a:p>
            <a:r>
              <a:rPr lang="en-US" dirty="0"/>
              <a:t>3. There’s a step that is difficult forward, but easy backwards</a:t>
            </a:r>
          </a:p>
          <a:p>
            <a:pPr lvl="1"/>
            <a:r>
              <a:rPr lang="en-US" dirty="0"/>
              <a:t>e.g., taking a square-root forward, squaring backwards.</a:t>
            </a:r>
          </a:p>
          <a:p>
            <a:r>
              <a:rPr lang="en-US" dirty="0"/>
              <a:t>4. You get halfway through the proof and you can’t “get ahold of” what you’re trying to show.</a:t>
            </a:r>
          </a:p>
          <a:p>
            <a:pPr lvl="1"/>
            <a:r>
              <a:rPr lang="en-US" dirty="0"/>
              <a:t>e.g., you’re working with a “not equal” instead of an “equals” or “every thing doesn’t have this property” instead of “some thing does have that property”</a:t>
            </a:r>
          </a:p>
          <a:p>
            <a:pPr lvl="1"/>
            <a:r>
              <a:rPr lang="en-US" sz="2800" dirty="0"/>
              <a:t>All of these are reasons you </a:t>
            </a:r>
            <a:r>
              <a:rPr lang="en-US" sz="2800" b="1" dirty="0"/>
              <a:t>might </a:t>
            </a:r>
            <a:r>
              <a:rPr lang="en-US" sz="2800" dirty="0"/>
              <a:t>want contrapositive. Sometimes you just have to try and see what happens!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202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E0FB49-A1AF-4EC0-951F-3F9E5B74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-1014667"/>
            <a:ext cx="11187259" cy="10146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Example proof, equivalence in modular arithmetic respects addition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</p:spPr>
            <p:txBody>
              <a:bodyPr/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Before we start, we must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  <a:blipFill>
                <a:blip r:embed="rId2"/>
                <a:stretch>
                  <a:fillRect l="-641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 descr="Definition of divides: &quot;For integers x,y we say x | y (&quot;x divides y&quot;) iff there is an integer z such that xz = y.&quot;">
            <a:extLst>
              <a:ext uri="{FF2B5EF4-FFF2-40B4-BE49-F238E27FC236}">
                <a16:creationId xmlns:a16="http://schemas.microsoft.com/office/drawing/2014/main" id="{EA8AA637-5B22-4860-A585-E336B20A2B05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38E5B3-F18A-4695-BC07-2FFDF4049A7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p:grpSp>
        <p:nvGrpSpPr>
          <p:cNvPr id="6" name="Group 5" descr="Equivalence in modular arithmetic definition: &quot;Let a, b, n be integers with n &gt; 0. We say a EQUIVALENT b (mod n) if and only if n | (b-a).&quot;">
            <a:extLst>
              <a:ext uri="{FF2B5EF4-FFF2-40B4-BE49-F238E27FC236}">
                <a16:creationId xmlns:a16="http://schemas.microsoft.com/office/drawing/2014/main" id="{5BCA48ED-4A53-48C4-A81D-D0FC16AD4A42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E7020F-AD26-4A9A-A7B2-20475A75B80D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C2B81F-AC47-4FDD-A1B3-C6715EEC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799640" y="621360"/>
              <a:ext cx="7809120" cy="599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C2B81F-AC47-4FDD-A1B3-C6715EEC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90280" y="612000"/>
                <a:ext cx="7827840" cy="60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560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B51D28-8347-6233-6C9A-49239761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A78EC-7EED-CD29-2506-4B7B930A0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02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 definitions</a:t>
            </a:r>
          </a:p>
        </p:txBody>
      </p:sp>
      <p:grpSp>
        <p:nvGrpSpPr>
          <p:cNvPr id="4" name="Group 3" descr="Definition of greatest common divisor: &quot;The Greatest Common Divisor of a and b (gcd(a,b)) is the largest integer c such that c | a and c | b.&quot;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 descr="Definition of least common multiple: &quot;The Least Common Multiple of a and b (lcm(a,b)) is the smallest positive integer c such that a | c and b | c.&quot; 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217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2985028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804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8F42-FBB4-4136-8D08-A620A89B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-1014667"/>
            <a:ext cx="11187259" cy="10146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gcd</a:t>
            </a:r>
            <a:r>
              <a:rPr lang="en-US" dirty="0"/>
              <a:t> calculation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2337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EB7D-C5AE-4A32-B063-86FD4BA1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-1014667"/>
            <a:ext cx="11187259" cy="10146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Example proof, equivalence in modular arithmetic respects addition (skeleton)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  <a:blipFill>
                <a:blip r:embed="rId2"/>
                <a:stretch>
                  <a:fillRect l="-545" t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Definition of divides: &quot;For integers x,y we say x | y (&quot;x divides y&quot;) iff there is an integer z such that xz = y.&quot;">
            <a:extLst>
              <a:ext uri="{FF2B5EF4-FFF2-40B4-BE49-F238E27FC236}">
                <a16:creationId xmlns:a16="http://schemas.microsoft.com/office/drawing/2014/main" id="{2C95F7F5-0A99-471C-9D81-000ACA24578F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 descr="Definition of divides: &quot;For integers x,y we say x | y (&quot;x divides y&quot;) iff there is an integer z such that xz = y.&quot;">
              <a:extLst>
                <a:ext uri="{FF2B5EF4-FFF2-40B4-BE49-F238E27FC236}">
                  <a16:creationId xmlns:a16="http://schemas.microsoft.com/office/drawing/2014/main" id="{E06AC21B-17A3-49BB-AF96-A5468ECBD58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p:grpSp>
        <p:nvGrpSpPr>
          <p:cNvPr id="4" name="Group 3" descr="Equivalence in modular arithmetic definition: &quot;Let a, b, n be integers with n &gt; 0. We say a EQUIVALENT b (mod n) if and only if n | (b-a).&quot;">
            <a:extLst>
              <a:ext uri="{FF2B5EF4-FFF2-40B4-BE49-F238E27FC236}">
                <a16:creationId xmlns:a16="http://schemas.microsoft.com/office/drawing/2014/main" id="{2E3E3C21-ED66-4A5F-8941-C06E08408BC5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1F21EC-B57E-4895-94D5-15639FBC8B28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 descr="steps: &#10;n | (b-a)&#10;EXISTS k nk = b-a&#10;=b+c-a-c&#10;n * __ = (b+c) - (a+c)&#10;n | [(b+c)-(a+c)]">
                <a:extLst>
                  <a:ext uri="{FF2B5EF4-FFF2-40B4-BE49-F238E27FC236}">
                    <a16:creationId xmlns:a16="http://schemas.microsoft.com/office/drawing/2014/main" id="{15BA35A4-5392-454E-BE87-21548729E75D}"/>
                  </a:ext>
                </a:extLst>
              </p14:cNvPr>
              <p14:cNvContentPartPr/>
              <p14:nvPr/>
            </p14:nvContentPartPr>
            <p14:xfrm>
              <a:off x="316800" y="311040"/>
              <a:ext cx="6295680" cy="5601240"/>
            </p14:xfrm>
          </p:contentPart>
        </mc:Choice>
        <mc:Fallback>
          <p:pic>
            <p:nvPicPr>
              <p:cNvPr id="10" name="Ink 9" descr="steps: &#10;n | (b-a)&#10;EXISTS k nk = b-a&#10;=b+c-a-c&#10;n * __ = (b+c) - (a+c)&#10;n | [(b+c)-(a+c)]">
                <a:extLst>
                  <a:ext uri="{FF2B5EF4-FFF2-40B4-BE49-F238E27FC236}">
                    <a16:creationId xmlns:a16="http://schemas.microsoft.com/office/drawing/2014/main" id="{15BA35A4-5392-454E-BE87-21548729E7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440" y="301680"/>
                <a:ext cx="6314400" cy="56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233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2CF9-D56E-49C4-85FE-E6370F8C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and subtracting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were arbitrary, the claim holds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6ADA3C-63A3-4AEC-8146-26A8D08B89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33880" y="4374360"/>
              <a:ext cx="8869680" cy="263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6ADA3C-63A3-4AEC-8146-26A8D08B89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520" y="4365000"/>
                <a:ext cx="8888400" cy="2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691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2028-1F05-49E9-AA3B-499CF6B2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D965F-640A-4BAA-A887-B7DAD1761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5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A810-0C49-4A12-A894-4E3B0866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doing a proof, we often work from both sides…</a:t>
                </a:r>
              </a:p>
              <a:p>
                <a:r>
                  <a:rPr lang="en-US" dirty="0"/>
                  <a:t>But we have to be careful!</a:t>
                </a:r>
              </a:p>
              <a:p>
                <a:r>
                  <a:rPr lang="en-US" dirty="0"/>
                  <a:t>When you read from top to bottom, every step has to follow only from what’s </a:t>
                </a:r>
                <a:r>
                  <a:rPr lang="en-US" b="1" dirty="0"/>
                  <a:t>before</a:t>
                </a:r>
                <a:r>
                  <a:rPr lang="en-US" dirty="0"/>
                  <a:t> it, not after it.</a:t>
                </a:r>
              </a:p>
              <a:p>
                <a:endParaRPr lang="en-US" dirty="0"/>
              </a:p>
              <a:p>
                <a:r>
                  <a:rPr lang="en-US" dirty="0"/>
                  <a:t>Suppose our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can I put as a “new target?”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84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2231-8A6A-49FE-98A0-BD407AD3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0407-E314-4320-93F3-54B604E2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 why have all our prior steps been ok backward?</a:t>
            </a:r>
          </a:p>
          <a:p>
            <a:endParaRPr lang="en-US" dirty="0"/>
          </a:p>
          <a:p>
            <a:r>
              <a:rPr lang="en-US" dirty="0"/>
              <a:t>They’ve all been either:</a:t>
            </a:r>
          </a:p>
          <a:p>
            <a:r>
              <a:rPr lang="en-US" dirty="0"/>
              <a:t>A definition (which is always an “if and only if”)</a:t>
            </a:r>
          </a:p>
          <a:p>
            <a:r>
              <a:rPr lang="en-US" dirty="0"/>
              <a:t>An algebra step that is an “if and only if”</a:t>
            </a:r>
          </a:p>
          <a:p>
            <a:r>
              <a:rPr lang="en-US" dirty="0"/>
              <a:t>A logical equivalence (can work in both directions) </a:t>
            </a:r>
          </a:p>
          <a:p>
            <a:endParaRPr lang="en-US" dirty="0"/>
          </a:p>
          <a:p>
            <a:r>
              <a:rPr lang="en-US" dirty="0"/>
              <a:t>Even if your steps are “if and only if” you still have to put everything in order – start from your assumptions, and only assert something once it can be shown. </a:t>
            </a:r>
          </a:p>
        </p:txBody>
      </p:sp>
    </p:spTree>
    <p:extLst>
      <p:ext uri="{BB962C8B-B14F-4D97-AF65-F5344CB8AC3E}">
        <p14:creationId xmlns:p14="http://schemas.microsoft.com/office/powerpoint/2010/main" val="134731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BE98-BEC5-4336-9499-32D14BF3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positive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+5|=|−(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claim is </a:t>
                </a:r>
                <a:r>
                  <a:rPr lang="en-US" b="1" dirty="0"/>
                  <a:t>false – </a:t>
                </a:r>
                <a:r>
                  <a:rPr lang="en-US" dirty="0"/>
                  <a:t>if you’re trying to do algebra, you need to start with an equation you know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) and expand to the equation you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770148-95F2-4FFA-A456-8A847B502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18240" y="1711800"/>
              <a:ext cx="6944400" cy="2573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770148-95F2-4FFA-A456-8A847B502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880" y="1702440"/>
                <a:ext cx="6963120" cy="25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935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05-quantifiers</Template>
  <TotalTime>2995</TotalTime>
  <Words>2650</Words>
  <Application>Microsoft Office PowerPoint</Application>
  <PresentationFormat>Widescreen</PresentationFormat>
  <Paragraphs>265</Paragraphs>
  <Slides>34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Aptos</vt:lpstr>
      <vt:lpstr>Arial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Number Theory</vt:lpstr>
      <vt:lpstr>Proof Practice</vt:lpstr>
      <vt:lpstr>Example proof, equivalence in modular arithmetic respects addition (setup)</vt:lpstr>
      <vt:lpstr>Example proof, equivalence in modular arithmetic respects addition (skeleton)</vt:lpstr>
      <vt:lpstr>A proof</vt:lpstr>
      <vt:lpstr>Logical Ordering</vt:lpstr>
      <vt:lpstr>Logical Ordering (1)</vt:lpstr>
      <vt:lpstr>Logical Ordering (2)</vt:lpstr>
      <vt:lpstr>A bad proof</vt:lpstr>
      <vt:lpstr>You Try!</vt:lpstr>
      <vt:lpstr>You try---setup</vt:lpstr>
      <vt:lpstr>You try---skeleton</vt:lpstr>
      <vt:lpstr>You try---the full proof</vt:lpstr>
      <vt:lpstr>Don’t lose your intuition!</vt:lpstr>
      <vt:lpstr>Small Techniques</vt:lpstr>
      <vt:lpstr>Proof By [Counter]Example</vt:lpstr>
      <vt:lpstr>Skeleton of an Exists Proof</vt:lpstr>
      <vt:lpstr>Exists proofs</vt:lpstr>
      <vt:lpstr>Proof By Cases - motivation</vt:lpstr>
      <vt:lpstr>Proof By Cases - example</vt:lpstr>
      <vt:lpstr>Proof By Cases</vt:lpstr>
      <vt:lpstr>Proof by Contrapositive</vt:lpstr>
      <vt:lpstr>Another Proof (statement)</vt:lpstr>
      <vt:lpstr>Another Proof (initial skeleton)</vt:lpstr>
      <vt:lpstr>Another Proof</vt:lpstr>
      <vt:lpstr>Another Proof (contrapositive)</vt:lpstr>
      <vt:lpstr>By contrapositive (setup)</vt:lpstr>
      <vt:lpstr>By contrapositive (complete)</vt:lpstr>
      <vt:lpstr>Signs you might want to  use proof by contrapositive</vt:lpstr>
      <vt:lpstr>GCD and LCM</vt:lpstr>
      <vt:lpstr>GCD and LCM definitions</vt:lpstr>
      <vt:lpstr>Try a few values…</vt:lpstr>
      <vt:lpstr>How do you calculate a gcd?</vt:lpstr>
      <vt:lpstr>gcd calculation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Number Theory</dc:title>
  <dc:creator>Robert Weber</dc:creator>
  <cp:lastModifiedBy>mnats</cp:lastModifiedBy>
  <cp:revision>13</cp:revision>
  <cp:lastPrinted>2025-10-17T19:43:34Z</cp:lastPrinted>
  <dcterms:created xsi:type="dcterms:W3CDTF">2024-10-17T21:23:38Z</dcterms:created>
  <dcterms:modified xsi:type="dcterms:W3CDTF">2025-10-17T23:52:47Z</dcterms:modified>
</cp:coreProperties>
</file>