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77" r:id="rId3"/>
    <p:sldId id="413" r:id="rId4"/>
    <p:sldId id="414" r:id="rId5"/>
    <p:sldId id="375" r:id="rId6"/>
    <p:sldId id="376" r:id="rId7"/>
    <p:sldId id="384" r:id="rId8"/>
    <p:sldId id="379" r:id="rId9"/>
    <p:sldId id="380" r:id="rId10"/>
    <p:sldId id="381" r:id="rId11"/>
    <p:sldId id="382" r:id="rId12"/>
    <p:sldId id="383" r:id="rId13"/>
    <p:sldId id="378" r:id="rId14"/>
    <p:sldId id="357" r:id="rId15"/>
    <p:sldId id="36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94" r:id="rId26"/>
    <p:sldId id="374" r:id="rId27"/>
    <p:sldId id="290" r:id="rId28"/>
    <p:sldId id="289" r:id="rId29"/>
    <p:sldId id="275" r:id="rId30"/>
    <p:sldId id="291" r:id="rId31"/>
    <p:sldId id="292" r:id="rId32"/>
    <p:sldId id="293" r:id="rId33"/>
    <p:sldId id="286" r:id="rId34"/>
    <p:sldId id="406" r:id="rId35"/>
    <p:sldId id="411" r:id="rId36"/>
    <p:sldId id="412" r:id="rId37"/>
    <p:sldId id="410" r:id="rId38"/>
    <p:sldId id="407" r:id="rId39"/>
    <p:sldId id="408" r:id="rId40"/>
    <p:sldId id="409" r:id="rId41"/>
    <p:sldId id="415" r:id="rId42"/>
    <p:sldId id="285" r:id="rId43"/>
    <p:sldId id="365" r:id="rId44"/>
    <p:sldId id="287" r:id="rId45"/>
    <p:sldId id="288" r:id="rId46"/>
    <p:sldId id="366" r:id="rId47"/>
    <p:sldId id="369" r:id="rId48"/>
    <p:sldId id="334" r:id="rId49"/>
    <p:sldId id="363" r:id="rId50"/>
    <p:sldId id="282" r:id="rId51"/>
    <p:sldId id="283" r:id="rId52"/>
    <p:sldId id="284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4E00-E237-491D-AF01-5A0CC916F02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0B22-B007-41B5-AB78-C63B5CD04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0B22-B007-41B5-AB78-C63B5CD04BB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00.png"/><Relationship Id="rId7" Type="http://schemas.openxmlformats.org/officeDocument/2006/relationships/image" Target="../media/image33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0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0.png"/><Relationship Id="rId9" Type="http://schemas.openxmlformats.org/officeDocument/2006/relationships/customXml" Target="../ink/ink23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2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10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DD937-AC0E-00D4-820F-3E7BDF05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EFA99-F436-4831-104E-2141ECFA8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  <a:blipFill>
                <a:blip r:embed="rId2"/>
                <a:stretch>
                  <a:fillRect l="-1525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A4118D-74A4-E581-EB5A-D3A074E5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29D7A-A38D-3AFA-9EE5-5310C11F9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Inference Proof with Even/Odd definitions</a:t>
            </a:r>
          </a:p>
        </p:txBody>
      </p:sp>
    </p:spTree>
    <p:extLst>
      <p:ext uri="{BB962C8B-B14F-4D97-AF65-F5344CB8AC3E}">
        <p14:creationId xmlns:p14="http://schemas.microsoft.com/office/powerpoint/2010/main" val="287705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56B8-6887-78E3-7194-08ADDE58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8382-6E4E-292C-FF34-9AD49CD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few weeks:</a:t>
            </a:r>
          </a:p>
          <a:p>
            <a:r>
              <a:rPr lang="en-US" dirty="0"/>
              <a:t>Practice direct proofs in English (formatting details, doing more examples)</a:t>
            </a:r>
          </a:p>
          <a:p>
            <a:r>
              <a:rPr lang="en-US" dirty="0"/>
              <a:t>See a few other proof techniques</a:t>
            </a:r>
          </a:p>
          <a:p>
            <a:pPr lvl="1"/>
            <a:r>
              <a:rPr lang="en-US" dirty="0"/>
              <a:t>Proof by contrapositive, proving an exists statement, proof by contradiction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All while learning some number theory.</a:t>
            </a:r>
          </a:p>
        </p:txBody>
      </p:sp>
    </p:spTree>
    <p:extLst>
      <p:ext uri="{BB962C8B-B14F-4D97-AF65-F5344CB8AC3E}">
        <p14:creationId xmlns:p14="http://schemas.microsoft.com/office/powerpoint/2010/main" val="169548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545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AEC4-6D79-7045-6A4F-62402A7C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18D04-450C-C1DB-E0BD-3E890A9FB4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18D04-450C-C1DB-E0BD-3E890A9FB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311DB1-57CB-E6A1-7128-6DD601F12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want to prove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variable(s) do you need (are they arbitrary?)</a:t>
                </a:r>
              </a:p>
              <a:p>
                <a:r>
                  <a:rPr lang="en-US" dirty="0"/>
                  <a:t>What do you expect the very big proof steps to be?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Are you using the direct proof rule?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so, what will your assumption be and what are you targeting in that </a:t>
                </a:r>
                <a:r>
                  <a:rPr lang="en-US" dirty="0" err="1"/>
                  <a:t>subproof</a:t>
                </a:r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What quantifiers do you need to introduce/eliminate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Any other big steps you can think of?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311DB1-57CB-E6A1-7128-6DD601F12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43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495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try---the full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^2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the claim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1027A-744C-46A0-70F0-67A57FA2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91BF7-4ACA-D2ED-534D-757BCB78C3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(skeleton)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91BF7-4ACA-D2ED-534D-757BCB78C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BDE2B-ED79-0C3E-AEA9-536F425BEF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???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BDE2B-ED79-0C3E-AEA9-536F425BEF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996AE-1F13-393A-0CDC-8F6196708A28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996AE-1F13-393A-0CDC-8F619670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891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9E4DB67-B7A0-C924-17AA-6B24D770B9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(Optional) equivalence of </a:t>
                </a:r>
                <a:br>
                  <a:rPr lang="en-US" dirty="0"/>
                </a:br>
                <a:r>
                  <a:rPr lang="en-US" dirty="0"/>
                  <a:t>%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9E4DB67-B7A0-C924-17AA-6B24D770B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43" t="-53608" b="-5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DA17C-D424-F38C-5CD2-6BFD5100A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full proof</a:t>
            </a:r>
          </a:p>
        </p:txBody>
      </p:sp>
    </p:spTree>
    <p:extLst>
      <p:ext uri="{BB962C8B-B14F-4D97-AF65-F5344CB8AC3E}">
        <p14:creationId xmlns:p14="http://schemas.microsoft.com/office/powerpoint/2010/main" val="2563510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EAB99-6CAC-4563-B009-214B28E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13A0-D1C5-4CD0-9DD1-10FD1400B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8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you write the definition.</a:t>
                </a:r>
              </a:p>
              <a:p>
                <a:pPr lvl="1"/>
                <a:r>
                  <a:rPr lang="en-US" dirty="0"/>
                  <a:t>We can’t remember the right order either.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doesn’t matter!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get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(inference pf)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more Extra </a:t>
            </a:r>
            <a:r>
              <a:rPr lang="en-US" dirty="0"/>
              <a:t>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  <a:br>
                  <a:rPr lang="en-US" dirty="0"/>
                </a:br>
                <a:r>
                  <a:rPr lang="en-US" dirty="0"/>
                  <a:t>(inference and English)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ECC65-C4C7-425C-2FD1-D3B241EF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DC924-C3D5-B538-27E2-765E8E573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4571</TotalTime>
  <Words>4010</Words>
  <Application>Microsoft Office PowerPoint</Application>
  <PresentationFormat>Widescreen</PresentationFormat>
  <Paragraphs>433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Aptos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Extra Example</vt:lpstr>
      <vt:lpstr>If x is even, then x^2 is even.</vt:lpstr>
      <vt:lpstr>If x is even, then x^2 is even. (skeleton)</vt:lpstr>
      <vt:lpstr>If x is even, then x^2 is even. (inference pf)</vt:lpstr>
      <vt:lpstr>If x is even, then x^2 is even.  (inference and English)</vt:lpstr>
      <vt:lpstr>Why Number Theory?</vt:lpstr>
      <vt:lpstr>Why Number Theory?</vt:lpstr>
      <vt:lpstr>Framing Device</vt:lpstr>
      <vt:lpstr>Framing Device</vt:lpstr>
      <vt:lpstr>Framing Device</vt:lpstr>
      <vt:lpstr>Framing Device</vt:lpstr>
      <vt:lpstr>Number Theory Definitions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Proof Practice</vt:lpstr>
      <vt:lpstr>PowerPoint Presentation</vt:lpstr>
      <vt:lpstr>PowerPoint Presentation</vt:lpstr>
      <vt:lpstr>A proof</vt:lpstr>
      <vt:lpstr>You Try!</vt:lpstr>
      <vt:lpstr>You try---skeleton</vt:lpstr>
      <vt:lpstr>You try---the full proof</vt:lpstr>
      <vt:lpstr>Don’t lose your intuition!</vt:lpstr>
      <vt:lpstr>Small Techniques</vt:lpstr>
      <vt:lpstr>Proof By [Counter]Example</vt:lpstr>
      <vt:lpstr>Skeleton of an Exists Proof</vt:lpstr>
      <vt:lpstr>Exists proofs</vt:lpstr>
      <vt:lpstr>Proof By Cases</vt:lpstr>
      <vt:lpstr>Proof By Cases</vt:lpstr>
      <vt:lpstr>Proof By Cases</vt:lpstr>
      <vt:lpstr>(Optional) equivalence of  % and ≡(mod n)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Extra Practice</vt:lpstr>
      <vt:lpstr>Does Order matter?</vt:lpstr>
      <vt:lpstr>Order doesn’t matter!</vt:lpstr>
      <vt:lpstr>Even more Extra Practice!</vt:lpstr>
      <vt:lpstr>Even more practice</vt:lpstr>
      <vt:lpstr>Even more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Robbie Weber</cp:lastModifiedBy>
  <cp:revision>78</cp:revision>
  <cp:lastPrinted>2025-10-15T19:28:16Z</cp:lastPrinted>
  <dcterms:created xsi:type="dcterms:W3CDTF">2020-10-22T19:18:06Z</dcterms:created>
  <dcterms:modified xsi:type="dcterms:W3CDTF">2025-10-15T20:03:25Z</dcterms:modified>
</cp:coreProperties>
</file>