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77" r:id="rId3"/>
    <p:sldId id="413" r:id="rId4"/>
    <p:sldId id="414" r:id="rId5"/>
    <p:sldId id="375" r:id="rId6"/>
    <p:sldId id="376" r:id="rId7"/>
    <p:sldId id="384" r:id="rId8"/>
    <p:sldId id="379" r:id="rId9"/>
    <p:sldId id="380" r:id="rId10"/>
    <p:sldId id="381" r:id="rId11"/>
    <p:sldId id="382" r:id="rId12"/>
    <p:sldId id="383" r:id="rId13"/>
    <p:sldId id="378" r:id="rId14"/>
    <p:sldId id="357" r:id="rId15"/>
    <p:sldId id="36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94" r:id="rId26"/>
    <p:sldId id="374" r:id="rId27"/>
    <p:sldId id="290" r:id="rId28"/>
    <p:sldId id="289" r:id="rId29"/>
    <p:sldId id="275" r:id="rId30"/>
    <p:sldId id="291" r:id="rId31"/>
    <p:sldId id="292" r:id="rId32"/>
    <p:sldId id="293" r:id="rId33"/>
    <p:sldId id="286" r:id="rId34"/>
    <p:sldId id="406" r:id="rId35"/>
    <p:sldId id="411" r:id="rId36"/>
    <p:sldId id="412" r:id="rId37"/>
    <p:sldId id="410" r:id="rId38"/>
    <p:sldId id="407" r:id="rId39"/>
    <p:sldId id="408" r:id="rId40"/>
    <p:sldId id="409" r:id="rId41"/>
    <p:sldId id="415" r:id="rId42"/>
    <p:sldId id="285" r:id="rId43"/>
    <p:sldId id="365" r:id="rId44"/>
    <p:sldId id="287" r:id="rId45"/>
    <p:sldId id="288" r:id="rId46"/>
    <p:sldId id="366" r:id="rId47"/>
    <p:sldId id="369" r:id="rId48"/>
    <p:sldId id="334" r:id="rId49"/>
    <p:sldId id="363" r:id="rId50"/>
    <p:sldId id="282" r:id="rId51"/>
    <p:sldId id="283" r:id="rId52"/>
    <p:sldId id="284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30:32.2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21766 3027 1513 0,'16'-5'69'0,"-7"1"-4"0,1-1-1 0,-6 1-22 0,-4 2-11 0,2-1-9 0,5 3-7 0,-7-4-6 0,-4-1-3 16,-1 0 0-16,-4 1 1 0,4 1 4 16,1-3 9-1,-3 6 10-15,7 0 6 0,0 0 0 0,0 2-4 16,-2 2-4-16,-5 3-2 16,-2 0-2-16,-1 3-1 0,-1 3-9 15,-8 1-8-15,-3 0-4 0,-1 0-4 16,-2 1-3-16,1-1 0 0,-5-2-2 15,-4-1 0-15,-1 3 0 0,0-3 0 16,-5 1 0-16,5 1 2 0,-1-3 0 16,1-3 1-16,4 6 0 0,0-4 1 15,-4-2 0-15,-1 1 2 0,1-6-1 16,-5 2 1-16,2-1 0 0,2 4-1 16,-4-5 1-16,3 4 0 0,1-1 1 0,-1-3 0 15,1 1 0-15,-1-1 0 16,-1 0 0-16,0 3 0 0,1-3 0 0,-6 0-1 15,1-2 1-15,0 0 0 0,-5 1-1 16,5-1 1-16,-5 0 0 0,-2-3-1 16,-1 1 1-16,-8-5-1 0,2 2 1 15,0-4 0-15,-2 2 0 0,-1-6 0 16,-6-3 0-16,-9 0 0 0,-3-3 0 0,-2-1 0 16,-5 3 0-16,-4-6-1 0,-5-2 1 15,-4 2 0-15,-7-6 0 0,-2 1 1 16,-8-2-1-16,5 0 0 0,-2 1 0 15,0 1 0-15,-4 0 0 0,-6-1 1 0,-8-1-1 16,-5 2 0-16,-7-6 0 0,5 4 0 16,1 0 0-16,-5 1 0 0,10 6 0 15,-2-2 0-15,3 10 0 0,9-1 0 16,-3 3 0-16,7 6 0 0,1 2 0 16,11 3-1-16,9 4 1 0,4 10-1 15,8-5-1-15,3 7 2 0,-1-1-2 0,2-1 2 16,0 6-1-16,-4-2 1 0,2 3 0 15,-1-1 0-15,3 2-1 0,-4 1 0 16,6-5 0-16,5 3 0 0,0 3 0 16,7-5 1-16,1 8-2 0,-7-5-1 15,12 3 0-15,1-2-2 0,0 4 1 16,10-2 2-16,-7 2 1 0,-2 0 1 0,-5-1 0 16,-1-2 1-16,-5 1-1 0,-4-4 1 15,0 1-1-15,-7-3 0 16,-2 1 1-16,4-4-1 0,0 1 0 0,5 2 0 15,5-1 0-15,-1 0 0 0,5-3 0 16,0-1 0-16,3 4 0 0,2-4 0 0,-1 4 0 16,-2-1 0-1,-1-3 0-15,5 0 0 0,-8-3 0 0,2 0 0 0,0 2 0 16,-6-6 0-16,-4 0 1 0,-3 1-1 16,-8-6 0-16,-6 0 2 15,-7-7-2-15,2 1 0 0,-1-3 1 16,-5 1-1-16,5-5 1 0,-10 1-1 15,-1-1 0-15,1-1 0 0,-7 0 0 0,2-2 0 16,1-2-1-16,-5 2-3 16,-1-7-1-16,-2 2 0 0,-7-6-1 15,-9-1 1-15,-4 0-6 0,-12-3-10 16,-9-4-11-16,-1 1-9 0,-13 1-2 0,5-5 7 16,2 7 10-16,0 2 12 0,13 4 7 0,10 8 4 15,9 1-1-15,14 5-1 0,6 7-4 0,8 1-8 16,4 5 8-1,12 5-9-15,6 3-3 0,14 6-16 0,5 2-17 0,7 3 12 16,2 1 6-16,6 4 27 0,4 3 10 16,1 1 2-16,7-2 0 15,-2-1 2-15,5 1 2 16,6-1 0-16,-2-1 1 0,1-3-5 16,1 0-1-16,3-3-1 0,-1 1-1 0,4-5-2 15,-4 0-3-15,-3 0-6 16,-3 2-2-16,-15-1 7 0,-5 1 7 0,-15 0 8 15,-2-4 7-15,-11-7-3 0,-12 0-2 16,-13-7-1-16,-12 0-1 0,-9-1-2 0,-5-5-1 0,0 3 0 0,-13-3-2 16,0-4 0-16,-6 1-4 0,-8-2 20 31,-11-1 3-31,-8-4-3 0,-11 2 1 0,0-1-20 16,-5 1-3-16,-2 2 0 15,-5 1 0-15,-1-1-1 0,-10-1 0 0,0 5 0 16,-5-5 1-16,-6 3-1 0,4 2 2 15,-3-4 4-15,3-2-1 0,1 1 2 16,10 3 0-16,12 4-4 0,7-2 2 16,2 0 1-16,-4-4 4 0,4 0 0 15,3-3 0-15,4 1-1 0,-5-3 25 16,-1-8-22-16</inkml:trace>
  <inkml:trace contextRef="#ctx0" brushRef="#br0" timeOffset="12565.23">21012 5399 1459 0,'34'2'79'0,"-6"2"31"0,-8 3-45 0,-9-6-19 0,-1 1-13 0,-6 0-11 0,3-2-7 0,0 0-1 16,-4 0 9-16,-3 0 11 0,0 0 4 0,0 0 1 15,0 0-13 1,0 0-16-16,0 0-7 0,-7 2-3 0,2-2-1 15,3 2 1-15,-10 3 2 0,3-3 1 0,0 5-2 16,-9 0 1-16,8 0-1 0,-8 2-1 16,2 3 0-16,-2-3-1 0,1 0-3 15,-6-4-2-15,0 2 2 0,-11-1 3 16,-3 1 2-16,-1-5 5 16,-8-2 1-16,0-2-1 0,-5-4 2 15,-6 3 0-15,6 1 0 0,-6 0-1 0,0 2 0 0,-1 0-2 16,1 0-1-16,4 2 0 15,-2 2-1-15,-2-4-1 0,-3 5 0 0,1-1-2 16,-1-1 1 0,-2 4-1-16,3-3 0 0,-6-4 0 15,1 0-1-15,-2 0-1 0,2 0 2 0,-6 0-1 16,2 1 1-16,-5-1 0 0,-1 0 0 0,-4 4 1 0,2-4 0 16,-2 2 0-1,-2-2 0-15,4 0-1 0,1 7 0 16,1 0 0-16,-4 2-1 0,-2 1 1 0,-5-8-1 0,-2 2 0 0,0-1 1 15,-3 4 0 1,-3-1-1-16,1 1 0 0,0 0 0 16,2-4 0-16,-1 3 1 0,-5-3 0 0,4 1-1 0,0 1 1 31,-4-1 1-31,6-2-1 0,1 3 1 16,-5 2-1-16,2-7 0 0,-2 0 0 15,-9 0 1-15,4 2-1 0,-4-1 0 0,2-1-2 16,4 2 0-16,-6-2 1 0,-4 0 1 15,-1 0 0-15,-4-2 0 0,1 2 0 16,-1 2 1-16,2 0-1 0,4 5 1 16,-4-2-1-16,3-1 1 0,-6 1 0 15,0-5 0-15,1 2 0 0,-5-2 1 16,-4 0-2-16,-3-2 0 0,-5 1 0 0,-1-8-2 16,-1 5 2-16,-4-7 0 0,-10-4 0 15,-8 2 2-15,-4-5 0 0,2 4 0 16,5 0 0-16,-3 0-1 0,2 0-1 15,-3 1 1-15,7 3 0 0,7-5-1 16,-5 5 0-16,-1-3-1 0,3-1 0 0,-6 0 0 16,16 2 1-16,-9-3-1 0,3 1 0 15,7 2 0-15,-7-2 1 0,13 3 0 16,9-3 1-16,-7 3-1 0,11-1 0 16,5 1 0-16,-1 0 0 0,15 4 2 15,11-1 0-15,12 2-1 0,14 6 0 16,11 0-1-16,9-2 1 0,16 2 0 15,-2 2 2-15,9-2-22 0,-1 0-426 16,3 0 315-16</inkml:trace>
  <inkml:trace contextRef="#ctx0" brushRef="#br0" timeOffset="-165904.18">9934 7023 1232 0,'0'0'89'0,"0"-1"13"0,-1 1-3 0,1 0-67 0,-2 0-14 0,2 0-3 0,0 0-2 15,0-2 4-15,0 2 3 0,0 0 5 0,-11-6 4 0,8 6 4 16,-6-1 2-16,2-5-3 0,-6 5-5 15,1-3-5-15,-1 2-5 16,1 1-3-16,-2-5-1 0,1 4-1 0,-3 1-1 16,-3-3 1-16,3 4-2 0,-9-2-1 0,6 2-3 15,-3 0-4-15,-4-1-2 0,1-3-1 16,-9 4-2-16,1-2 0 0,-1 0 0 16,-7-1 0-1,-3 1 0-15,-9-3 1 0,-4 0-1 0,-7-1 1 0,-5-1 0 16,-7 2-1-1,-10-4 0-15,-4 4-1 0,0-3 0 16,-8 1 0-16,-6-1 3 0,-10 2-1 0,-8-4 2 0,-4 4 0 0,0-3 0 16,-12 6 2-16,-6-4-2 0,4 3 1 15,-5 2 0-15,4 1 1 0,0 1-1 16,-14 1 0-16,-2 1 0 0,-3 2-1 16,4 3-1-1,7-5-2-15,-9 6 10 0,0 0 1 0,1 0 2 0,18 1 2 16,15 0-12-1,9 2 15-15,7-4 14 0,3 0 10 0,17-3 6 16,1 1-14-16,7-3-11 16,11 1-6-16,1-1 0 0,5-2-2 0,8 0 0 15,1-2-2-15,5-1 1 0,4 1 7 16,5 0 4-16,4 0 2 0,4 2-2 0,7 0-7 16,6 0-6-16,-1 2-2 15,4-2-3-15,0 2-1 0,4 0 0 16,3 1-1-16,-1-1 1 0,2 0 0 15,1 0 0-15,6-1-1 0,1-1-8 16,-2 0-19-16,-11 0-29 0,8 0-27 16,-6 0-4-16,-3-3 38 0</inkml:trace>
  <inkml:trace contextRef="#ctx0" brushRef="#br0" timeOffset="-140002.02">10970 5355 1492 0,'16'2'72'0,"-2"1"-7"0,-2 4-6 0,-3-5-18 0,-2 0-13 0,-5 0-7 0,2-1-2 0,-6-1-5 0,2 0-11 0,0 0-7 0,-5 0 0 16,-8 0 5-16,1 0 6 0,-13-1 11 0,4-1 1 15,-10 0-2-15,-4-3-3 0,0-2-2 16,-3 0 0-16,3-2 6 15,-2-2 16-15,1 0 8 0,-3 3-3 0,0-5-5 16,4 1-14-16,5 1-11 0,1 4-2 16,8 2-2-16,8-1 1 0,-1 3 2 15,9-2 0-15,0 1 5 0,5 4 13 0,0-2 12 16,-4-1 10-16,4 3 5 0,4 0-2 16,-4 0-5-16,1-2-7 0,1-7-8 15,-2 6-8-15,0-3-8 0,0 1-2 16,4 1-2-16,-3-5-2 0,5 4 2 0,-1 2 2 15,-1-4 5-15,-3 3-2 0,5 0-3 16,1-4-3-16,3 4-10 0,6-5-1 16,0 4-4-16,6 3-1 0,-6-5 0 0,1 5 2 15,1-1 0-15,-4 3-1 0,2 0 0 16,0-2 1-16,2-2 2 16,-4 4 2-16,2-1 0 0,-2-1-1 0,0 2-2 15,1 3 1-15,-8 3-7 0,0-5-2 16,-5 3 0-16,-1 3-4 0,1-3 1 15,-2 6 0-15,0 1-3 16,0 1 0-16,-3 4 4 0,1 4 4 0,0-3 4 16,-3 1 1-16,3 0 3 0,-3 0 0 15,-1-8 1-15,1 3 1 0,1-4-1 16,-3-4 0-16,2-2-1 0,-2 3-3 16,-2-6 2-16,-7 0 2 0,-2 0 4 15,-1 0 10-15,-6-2-2 0,0-7 1 16,-12 2-1-16,-2-7-2 0,-5-4 0 15,-1 0 0-15,10-1 2 0,-1 3 1 0,10 2 2 16,1-2-1-16,2 2-3 0,-2-4-5 16,2 0-2-16,0-3-1 0,-5-6-1 0,-2-10 1 15,-4 2 0-15,-3-10 0 0,1 3 0 16,1 1-2-16,10 2 1 0,2 9 1 0,5-4 3 16,6 6 3-16,-1-1 3 0,4 1-1 15,4 0-2-15,0-3 0 0,1 0-4 16,2 2 3-16,2 1 1 0,0 1 4 15,6 2 3-15,3-3-3 0,7-2-3 16,5-2-7-16,7 0-3 0,1-3-3 0,1 3-2 16,5 5-1-16,2 2-2 15,4 4 2-15,0 1-2 0,3-3-2 0,1 4-4 16,-1-4 1 0,2 7 5-16,-5 0 6 0,1 5 4 15,1 1 1-15,-8 3 0 0,1 3 0 16,-4 1-6-16,3 3-4 0,1 5-5 0,4 2-3 15,-2 7 2-15,3 7 2 0,1 4 3 16,-1 11 1-16,1 4 1 0,-6 3-6 16,1 5-23-16,-5 2-6 0,-7 6-4 0,-2 10 6 0,-11-1 22 47,-1 12 5-47,0-5 4 0,-11 1-1 0,1-2 2 15,-1-4 1-15,-1-3 0 0,-8-4-1 0,-4-3-4 0,-6-9-3 0,-6-5-3 0,-10-4 4 0,-6-4 3 16,-14 1 17-16,-7-10 13 0,-9-5 10 15,-4-6 15-15,-3-5-1 16,2-8-2-16,0-4-9 16,-2-1-12-16,12-6-11 0,2-2-8 15,11-3-9-15,5 2-20 0,11-3-14 0,0 3-56 16,3-9 56-16</inkml:trace>
  <inkml:trace contextRef="#ctx0" brushRef="#br0" timeOffset="-99399.37">18456 10261 2023 0,'5'3'45'0,"-2"4"-42"0,1-1-6 0,-9-1-1 0,-2 2-2 0,-9 0 0 0,1 0-1 0,-13-1 0 0,-2-5 3 0,-11-4 3 31,2 1 6-31,-2-5 7 0,8 2-1 0,1-1 1 0,3-4-1 0,-1-1-1 16,4 2 0-16,-1-1-1 0,0 3-2 16,6 3-2-16,-7 0-2 0,1 4-3 15,-1-1-2-15,0 1-3 0,-4 1-1 16,-6-1 1-16,-10 6 2 0,-10 3 1 15,-11-2 1-15,-4 5 0 0,-3 2 0 0,-9-3 1 16,-2 1 0-16,-5-3 0 0,-4 0 0 16,-2 2-1-16,-4-2 0 0,1 3 0 15,-13 0 1-15,-5-1 3 0,0-7-4 16,-10-4-1-16,-4-4-3 0,0-3 0 16,-16 0 3-16,-3-7 2 0,-11-2 3 15,-6-11 0-15,4 6-1 0,-7-2 1 0,4-6-1 16,-4 3 0-16,2-2-2 0,5 8-2 15,10 0-1-15,3 6-1 0,-4 4 2 16,-2-3 1-16,-1 4 0 0,8 6 1 16,-2 1 0-16,3 2 2 0,6 2-1 15,6 3-1-15,21 2 0 16,16 2 0-16,3 2 0 0,8-1 0 0,3 1 2 16,-5-4 0-16,12 2 1 0,12-4 0 0,1 4 1 15,7-7-2-15,10 2 2 0,6-4-1 16,7 0 1-16,8-4 1 15,10 4 0-15,6-2 1 0,1 0 1 0,3-3 0 16,-2 2 0-16,11 3 0 0,0-2-5 16,-3 2-7-16,-4-13 4 0</inkml:trace>
  <inkml:trace contextRef="#ctx0" brushRef="#br0" timeOffset="-83982.25">11863 5110 1329 0,'7'-28'101'0,"1"1"46"0,-5 4-7 0,-3 2-73 16,2 1 3-16,0 1-12 0,-1 1-13 0,7 2-7 0,-3 0-6 0,4 2-5 0,-2 2-3 0,0-1-4 0,0 6-5 0,0-3-2 0,0 3-2 0,0 1-1 0,-3 1 0 16,5 0 4-16,-8-3 3 0,5 7 2 0,-3-5 3 15,3 3-2-15,-6-1-6 0,0 4-5 16,0 0-7-16,0 0-4 0,0 0-6 16,0 0-3-16,-4 2-4 0,8 3 2 15,-4 8 4-15,-4-3 3 0,4 6 4 16,-2 11 1-16,1-4-1 0,1 11-1 15,0 6 0-15,0 5-3 0,0-1 0 16,-2 0-2-16,0 1-2 0,-2-3 3 16,3 6 1-16,-5 2 3 0,-1-4 3 0,-2 0 0 15,-1-2 1-15,1 1 1 0,-5 3-1 16,5-2 0-16,2-4 1 0,-2-5 0 16,4-1 0-16,-4-6 0 0,3-2-1 0,-6-6 0 15,8-1 0-15,-1-5 0 16,0-4 1-16,3-6 1 0,-10 4 1 15,10-6 1-15,-5 3 1 0,7 0 0 0,-4-3 1 16,2 4 1-16,1-6 3 0,1 0 3 16,0 0 3-16,1 5 5 0,-1-7 5 0,0 0 5 15,2 0 9 1,2 2 5-16,-2-2-3 0,3 0 2 16,2-2-5-16,0-2-9 0,5 1-5 0,-1-3-10 0,3 5-9 15,6-6-1-15,1 1-3 0,6 1 0 16,5-4 1-1,8 6-3-15,5-6 1 0,3 5-2 16,5-3 0-16,-2 3 0 0,8 3 0 0,3-1-1 0,2 2 0 0,3-5-1 16,0 3 0-16,-3-3 0 0,2 5 0 15,-1-4 1 1,4-1 0-16,2 1 0 0,2 1 1 0,0 3 0 0,-4-6 0 16,11 6 0-16,-4 0 0 0,0-3 0 15,6 3 0-15,-2 1 0 16,1 5 0-16,-5-3-1 0,-1 4 1 15,-4-1 0-15,1-1-1 16,-2 2 1-16,-3-3 0 0,-3-4 0 16,-6 3 1-16,-1-1-1 0,0 5 0 15,-6-3-1-15,-6-1 0 0,-6 6 0 0,-4-7 0 0,-3 3 1 0,-4 0 0 16,2-3 0 0,-1 0 0-16,-1 2 0 0,-1-4 0 0,-1 3 0 0,-4 2 0 15,1-3 0-15,0 4 1 0,3 1 0 16,-4-7-1-16,4 3 1 0,-6 1-1 15,1-3 0 1,-2 7 0-16,-4-8 0 0,-3 3 0 0,-5-1 1 16,7-2-1-16,2 7 0 0,0-5 1 0,-3-2-1 15,-4 3 0-15,3-3 0 16,-7 2 0-16,-3-2 0 0,9 0 2 0,-6 0-1 16,2-3 2-16,-2 3 0 0,-1-2 1 15,0 0-1-15,-3 0 1 16,-1 2 1-16,6-7-4 0,1 4-4 15,-2-1 0-15,6-7-20 0,-8-5-8 16,8-3-4-16,-2-11-13 0,1-4 11 16,1-7 5-16,-2-7 4 0,-2-12-11 15,-2-7 2-15,1 5 2 0,-3 5 7 0,4 13 20 16,4-1 8-16,-1-4 1 0,3 1-1 16,-4 4 0-16,0 6 2 0,-2 15 0 15,0 5 4-15,-4 8 3 0,1-3 3 16,1 5 4-16,-1 0-5 0,-2 0-4 15,1 6-3-15,-3 2-4 0,0 0 0 16,0 0-1-16,0 0-1 0,0 2-2 0,4-1-3 16,-4 1-1-16,0 2-6 0,0-3-3 15,0 1 0-15,1 2 2 0,-1 5 1 16,2-4 5-16,0 7 3 0,0 6 2 16,1 5 4-16,3 0 0 0,-6 2 0 15,0 2-1-15,1-1-1 0,-2-3-2 0,1 0 0 16,-2 2-1-16,-3-5 2 0,1 3 0 15,-1-2 1-15,-2 4 2 0,3 3 0 16,0 2-1-16,-1 6 2 0,2 3 1 16,-1 0 0-16,-1-2 2 0,1-7-2 15,1-3-1-15,-1-4 0 0,1-9 0 16,1 2-1-16,-2 0 2 0,1-7-2 16,1-2 1-16,-3 0 4 0,-1-3 5 15,6-4 4-15,0 0 1 0,0 0-3 0,-2 0-2 16,2 0-2-16,-1 1-2 0,1-1-2 15,-7 2 0-15,1 0-1 16,-3-4 2-16,1 2 1 0,-7 0 0 0,-9-3 0 16,-3 3-1-16,-7 0 0 0,-3-4-1 15,-4-3-1-15,-5 3-1 0,-3-3-1 0,-6 0-1 16,-6-3 0-16,-6-1 0 16,-2 2 0-16,3-2-1 0,-5 8 0 0,-1-1 1 15,-5-5 0-15,-4 4 2 0,-6-6-1 16,-2 4 0-16,-8 0-1 0,-3 0 2 15,-4-2 0-15,-4 0 0 16,-1-3 0-16,-2 1-1 0,4-6-1 0,-1 8 0 0,5-2 1 16,4 6-1-16,7 0 0 0,5 1 1 15,2 2 0-15,2 2 0 16,6 0 0-16,-2 0-1 0,9 4 2 16,8 5-1-16,6-2 0 0,9 3 1 15,7-1-1-15,6 2 1 0,0-4-1 16,8 5 0-16,-1-3-1 0,4 0 0 15,7 5 1-15,2-7 0 0,2 4 0 0,3 0 2 16,-4-6-2-16,3 4 1 0,4-4 1 16,-4 2-1-16,3-5 1 0,-2 2-1 0,0 1 0 15,2 0 1-15,-4-3 0 0,8 0-1 16,-10-2 3-16,8 0 4 0,-6-2 3 16,-1 0 3-16,3-3 6 15,-3 0 10-15,4-3 11 0,0-6 8 0,0 0-1 0,1-5-7 16,-1-3-3-16,-1-4-3 0,3-8 0 15,-1-9-1-15,4-4-9 0,3-3-8 16,0 2-4 0,5-7-6-16,2 5-1 0,0 4-3 15,-1 11-1-15,-5 5-2 0,5 9-1 0,-6 3-16 0,0 7-40 0,0 6-60 16,0 3-82 0,-2 2 99-16</inkml:trace>
  <inkml:trace contextRef="#ctx0" brushRef="#br0" timeOffset="-48056.99">17158 3410 1147 0,'0'-2'361'0,"117"45"979"15,-190-66-1195-15,27-7-1318 0,46 30 1171 0,0 0 2 16,-4 0-2-16,1 7 3 0,-4-4 5 0,0 3 7 16,0 2 8-16,-2-2 1 0,2 4-5 15,-6 3-7-15,6 1-7 0,2 4-5 16,3 1-1-16,-5 2 3 0,0 1 0 15,-4 3 2-15,6 1-1 16,-8 2 0-16,-2 4-3 0,-5 0-1 16,-3 6-5-16,-5 2-6 0,1 6 0 0,-3 2 3 15,0 7 0-15,-6 7 6 0,-1 2 2 0,3 2-6 16,2 3 0-16,1 4 2 0,-1 1-5 16,-4 6 5-1,1-2 7-15,-3 3 0 0,3 3 4 16,0-4 0-16,3-1-2 0,3-4-3 0,1-3 1 0,1-2 0 15,4-8 0-15,-5-6 2 0,3-6 0 16,6-2 1-16,-6-4 1 0,0-1 1 0,4-6 0 16,-6 0-2-16,4-5-2 0,2-2-1 15,5 2 1-15,0 0 1 0,-2-5 1 32,7 5 0-32,-3-8 0 0,7-2 0 0,0-1-1 15,5-5 1-15,-3-2-1 0,3 4 0 16,0-7-1-16,-1-1 2 0,3 1-1 15,-5-1 0-15,-1-2 0 0,3 4 0 16,1 0 0-16,-5-5 0 0,3 4 1 16,1-2 1-16,-3 0 0 0,-1 0 1 15,7-4-1-15,-5 4 2 0,1-7-1 0,4 3 0 16,-1 2 0-16,1-5-2 0,0 1-2 16,0-1 2-16,3 5 3 0,4-5 3 15,-5 2 4-15,3-3 0 0,2 5-1 16,-1-5 1-16,3 1 1 0,3 2 2 15,-1-1 2-15,-1-3 14 0,8 0 10 16,3-1 8-16,2-3 0 0,4 2-13 16,3 0-10-16,6-3-11 0,-3 0-6 0,6 1-4 15,4 2-2-15,-1-3-2 0,3 2 0 16,10-1-2-16,0 4 0 0,7 0-1 16,3 0 1-16,1 2-1 0,5 3 1 15,3 0-1-15,11 1 1 0,4 3-1 16,-2-6 0-16,-4-1 0 0,2 3 0 15,-5-1 0-15,5-1 1 0,9 3 0 16,2 3 0-16,2-4-1 0,-1 4 0 16,-1-4 0-16,-4 2 0 0,0-2 1 15,7 6 0-15,-1 3 0 0,-4-1 2 0,-2 1-2 16,-10-5 1-16,-6 3 1 0,-9-1 0 16,-8-1 3-16,-6-2 4 0,-2-1 5 15,-4-4 12-15,-7 1 8 0,-1-1 7 16,2 3 1-16,-4-5-8 0,1-1-11 0,-3 4-11 15,-3-1-6-15,-4-1-1 0,-3 4 6 16,-4-6 9-16,-5 1 6 0,-1 1-3 16,-8 0-5-16,2-2-9 0,-4 0-6 15,-5 0-3-15,2 0-7 0,-2 0-4 16,0 0-4-16,0 0 1 0,0 0 5 16,0 0 3-16,0 0 5 0,-2-2 4 0,4 2 5 15,-1 0 4 1,1 0 0-16,-2 0-2 0,2 0-3 0,3-2 2 15,-5 2 2-15,6-3 0 0,-1-3 0 0,6 1-4 16,12-4-3-16,-13 2-2 0,8-3 1 16,-2-1 3-16,-4-3 6 0,4 3 6 15,2-1 3-15,0-3-2 16,-1 1-5-16,5-7-5 0,-3 0-4 0,4-2-3 0,4 5-1 16,1-2-1-16,6-4-1 0,3-1 0 15,-3-2-1-15,5-3 2 0,-5 5 0 16,10 0 0-16,4-10 0 0,0 1 0 15,5-1-1-15,-5-4 1 0,-4 0 0 0,-1 5-6 16,-6-5 0-16,-3 7-1 0,-4 2-2 16,-7-2 5-16,3-5 1 15,3 1 0-15,1-6-1 16,0-1 1-16,0 3 1 0,-3-1 1 0,-1 5 2 16,-1 1 2-16,2-1 1 0,-4 3 1 0,0 3 0 15,-2 1 2-15,-1 8 1 16,-3-2 0-16,3 3-2 0,1-4 0 15,-5 4-3-15,5-5 0 0,-5 0-1 16,4 8-1-16,-4-3-1 0,-4 6 3 0,2 0 0 16,-1-2 1-16,-6 3 1 0,4-1-2 15,-3 2 1-15,1 1 0 0,2-1-3 0,-2 1 0 16,1-1 0-16,6-1-1 16,-1-1 3-16,2 2 1 0,3-1-1 0,-8-1 1 15,4 0-2-15,-2 0 0 0,0 1-1 16,-1 3 1-16,3-3-1 15,-5 6 0-15,-3 0 2 0,5 0-1 16,-11 4 0-16,3-1 2 0,-5 0-2 16,0-1 0-16,5 2-2 0,1 1-3 0,-5 0-5 0,5 2-3 0,-5-2-4 31,1-1 2-31,3-1 2 0,-3 1 1 0,-2-1-3 0,-2-3-1 0,2 3-1 16,2 1 3-1,2-6 6-15,-4 2 5 0,2-2 2 16,-2 0 4-16,0 2 0 0,0 4 0 15,0-1-3-15,0 2-3 0,0 0-4 0,0 1-5 16,0-1-2-16,0-2 1 16,-2 1-1-16,-7 3-1 0,4-4 0 15,-8 4-2-15,-3-1 0 0,-10-3 3 16,-5-1 2-16,-4-2 1 0,-9-1 1 16,-8 0 0-16,-10-8-1 0,-5 1 2 15,-6-6 3-15,-10 0 0 0,-6-2 0 0,-12-6 0 16,-11 1 1-16,-12-4 1 0,-10 0 1 15,-15-5 1-15,-9 2 0 0,-5-3-2 16,-13 3 0-16,-1-4 1 0,-4 7 0 16,2 2 1-16,7 3 0 0,7 10 0 15,-2 2-1-15,11 5 0 0,11 6-2 0,3-1 1 16,7 5 0-16,8 5 1 0,-1 0 1 16,18 6 0-16,16-2 0 0,14 3 0 15,20-3 1-15,25 2-45 0,12-8-26 16,14 3-27-16,9-1-45 0,14 0 568 15,30 10-335-15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38:06.2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8619 5257 1619 0,'0'0'46'0,"0"0"-24"0,0 0-10 0,0 0-7 0,0 0-1 0,0 0 1 0,0 0 1 15,-2 0 2-15,-2-1 3 0,1 1 3 0,-2 0 6 16,-3-2 3-16,1 2 2 0,-5 0-3 15,-2 0-4-15,-4 2-6 0,-3 1-4 16,-1 1-2-16,-4 1 0 0,1 0-2 16,-3 6 0-16,1-6-1 0,-7 4 0 0,-3-5 7 15,-4-1 7-15,-10 1 4 0,1-4 2 16,-6 0-1-16,-3-5-6 0,-3-1-6 16,0-1-3-16,0 0-3 0,-4 0-3 15,2 3 1-15,-5-1 0 0,-3 5-1 0,-3-2 0 16,2 2-1-16,-3 2 0 15,7 0 0-15,-5 3 0 0,-10 2 0 0,-12-3 1 16,-6 1-1-16,-10-1 0 0,4-4 0 16,-11-6 0-16,-7 1 0 0,-10-4 0 15,-6 2-5-15,-7-7 0 0,3 0 2 16,-6 0 0-16,-2-1 3 0,-4 1 0 16,-2 4 0-16,6 4 0 0,0-1 0 0,5 4 1 15,-4 1 0-15,-1 2 0 16,10 2 1-16,-8 1 2 0,5 6 1 0,1-4 2 15,-1 4 1-15,18-2-2 0,12 0 0 16,9 2-3-16,14 0-1 0,0 0-1 16,9-2 17-16,5 2 7 15,2-4 1-15,7 2 3 0,7-5-16 0,7 0-5 16,6 0 10-16,12-2 14 0,5 0 13 0,9-4 11 16,6 4 2-16,6-5-12 0,3 3-13 15,3 0-10-15,7 2-7 16,0 0-5-16,-2-5-19 0,4 5-55 0,5 0-65 15,3-9 64-15</inkml:trace>
  <inkml:trace contextRef="#ctx0" brushRef="#br0" timeOffset="5034.62">7005 6555 984 0,'0'0'141'0,"2"-2"187"0,-2 2-234 0,2 0-39 0,0 0-7 16,-2 0 0-16,0 0 4 0,0 0 3 15,0 0-1-15,0 0-3 0,0 0-4 0,0 0-3 16,0 0-2-16,0 0-2 0,0 0-5 16,1 0-3-16,-1 0-5 0,4 0-6 15,-2 0-1-15,-2 0-2 0,0 0-1 16,0 0 1-16,1 0-1 0,-1 2-2 15,0-2-1-15,2 2-3 0,0 0-3 16,1 0 0-16,-3-2-2 0,0 0 0 0,0 0-1 16,0 5-2-16,0-3-4 0,0-2-2 15,-1 0-2-15,-6 5 0 0,5-5 5 16,-7 2 0-16,0-2 4 0,0 3 2 16,-3-1 1-16,-1 2 0 0,-4-3 0 15,-8 3 0-15,-2-2-2 0,-10-2 2 16,-13 0 2-16,-5-2-3 0,-12-2-1 0,-2-1-5 15,-7-4-3-15,-11 4-1 0,-9-2 1 16,-5 3 2-16,-4 2 1 0,-1 1 0 16,3 1 3-16,-1 1-1 0,-1 1 0 15,-3 2-1-15,-2 3 0 0,-4-4 0 16,-1 3-1-16,0 1 1 0,-11-2-1 16,-7-3-2-16,2-2 2 0,-13 2-1 15,2-4 0-15,9 0 1 0,0-3 1 0,7-2 0 16,-1 0 1-16,4 5-1 0,15-3-1 15,11 1 0-15,8 0 1 0,6 3 1 16,-4-6 1-16,9 5 0 0,5 0-1 16,8 2 1-16,15 0-2 0,6 0 0 15,6 0 0-15,10 2 1 16,7 5 0-16,-1-5 0 0,3-1 0 0,3 1 1 0,4 2 1 16,1 3 2-16,0-5 4 0,4-1-1 15,4 3 0 1,-6-4-3-16,9 0-2 0,0 0-2 0,-2 0-1 0,0 0-2 15,2 0-18-15,-1 0-46 0,-3 2-59 16,-5 3-297-16,-7-12 259 0</inkml:trace>
  <inkml:trace contextRef="#ctx0" brushRef="#br0" timeOffset="12575.1">7273 14080 1560 0,'0'46'86'0,"5"-44"-21"0,1-2-24 0,-3 2-2 0,10-47-29 0,-6 47 6 0,-7 0 11 15,0-2 21-15,1 0 25 0,1 0 12 0,0 0 0 0,-2 0-9 0,0 0-22 0,3 2-15 0,-3-2-7 16,0 0-6-16,4 0-2 0,-8 0-4 16,4 0-3-16,-1 0-4 0,-1 0-6 15,0 0-1-15,-1 5-3 16,4-3 0-16,-1-2-1 16,-1 1 1-16,-12 3 2 0,-3 3 3 0,0 0 3 0,-7 2 1 0,-3 3 1 15,-4-3 1-15,-9 0-1 0,-6-2 0 16,1 2 1-16,5 2 0 0,-2-6 0 15,4 4 0-15,1-4-1 0,-6-1-3 32,-3 1 1-32,-4-3-4 0,-3 0 0 0,-1 1-2 0,9 4-3 0,-2-5 0 0,3 0 0 31,-1 0-1-31,-4-1 2 0,2 8-1 16,0-3 0-16,2 4 0 0,1-3 0 15,2 2-1-15,0 4 0 0,4-8 0 16,-5 4-1-16,1 0 0 0,-3 1 0 15,-6 1-1-15,0 1 0 0,2-8-1 16,-5 1 1-16,-2-1 0 0,-7-3 2 16,-11-1 0-16,1 2 1 0,-3-2 1 0,4 2-1 15,0 0 1-15,2 0 1 0,2-2 0 16,1 0-1-16,6 0-1 0,-6 0-1 16,4 0-1-16,-12-4 0 0,-2 2 0 15,-1-1 1-15,1-1 0 0,0 4 0 16,-2-5 1-16,0 1 2 0,2 3 2 0,8-5 2 15,-1 3 2-15,5-1 0 0,-3-1 1 16,-2 5 2-16,7 0-1 0,3 0 3 16,4 0-2-16,2-2-4 0,3-2-3 15,3 1-2-15,8-2-1 0,0-1 0 16,12 3 5-16,2 1 6 0,0-7 7 16,4 6 4-16,0-1-4 0,-4-5-4 0,7 7-5 15,2-1-6-15,-2-6-1 0,8 7-1 16,1 2-1-16,4 0-1 0,-4 0 1 15,3-2-1-15,5-3 0 0,-3 5 0 16,1 0-2-16,4 4 0 0,1-4 0 16,-2 0-3-16,0 0-9 15,0-4-16-15,0 2-27 0,-2 1-46 0,-5-5-38 16,-5-10-64-16,-13-17 104 0</inkml:trace>
  <inkml:trace contextRef="#ctx0" brushRef="#br0" timeOffset="20485.58">11314 15784 1751 0,'2'-4'63'0,"-2"2"-9"0,0-1-16 0,-2-1-21 0,-4 3 3 0,1-8 4 16,2 3 6-16,-5-3 7 0,5 6 6 0,-1-4-1 0,-3 0-1 0,4 0-2 0,-6 0-3 0,5-4-3 0,1 4-7 15,-6-4-11-15,2-1-7 0,-7-1-5 0,-1 5-1 16,3-3 1-16,-4 0 1 0,2 4 1 0,0-3 0 15,-2 1-1-15,-2 2-1 0,-1-1 0 16,-1 3 1-16,-3 2-1 0,-4-3 1 16,1 3 0-16,-1 1-1 0,-7 0 0 15,1 2-2-15,-6 0 1 16,2-2-1-16,-2 2 0 16,-2-3 1-16,2 3-1 0,0-2 1 0,-6 2 1 0,-6 0 1 15,-6 2 2-15,-5 3 2 0,4-5-2 16,-3 2 0-16,-1 0-3 0,6 1-2 0,-8-3-1 15,2 2 0-15,-9 2 0 0,0-3 0 16,-2 1-2-16,2 2 2 16,2-1 0-16,0 3 2 0,3-1 2 0,1 2-1 15,1-2 1-15,5 1-1 0,-3 1-1 16,6 0 0-16,2 2 0 0,1 1-2 0,5-3 1 16,-1 2-1-16,-3 0 0 0,3-2 0 15,-3-1-1-15,-4-1 0 16,4 0 0-16,2 0 0 0,-3 1 1 0,-5 1 1 15,-6 2 1 1,-7-2 0-16,7 2-2 0,7 1 0 0,6-3-1 0,0 6 0 16,-4-2 0-16,1 4 0 0,-1-2 1 15,1-4 0-15,-1 1 0 0,-6 1 0 16,-1-7-1-16,2 6 0 0,-11-6-1 16,7 5 1-16,0-6-2 0,-3 1 0 0,3-4-1 15,-7 3 2-15,4 1 1 16,3-4 1-16,-2 2 1 0,-3-2 0 0,-2 0 1 15,-3 0-2-15,1 0 2 16,2 0 2-16,0 0 0 0,4 3-1 0,1-3-2 0,8 0-2 16,1 0-2-16,-1-3 2 0,-4-3 1 15,-8 3 2-15,-6-3 2 16,-7-1 0-16,-2 2 2 0,-8 0 0 0,0-6-2 16,6 4 1-1,2-2-3-15,5-5-2 0,0 3 0 0,2-1 5 0,-2-1 5 16,9 5 4-16,6-3 3 0,-1 0-3 15,8 4-4 1,-5-5-5-16,7-1-1 0,4 3-3 0,4-3-1 0,1-1 0 0,-3-2 0 31,0 2 0-31,1-2 0 0,4 4 0 0,3-3 1 16,3 5 0-16,-4-3-1 0,1 1 0 16,-4 1-1-16,-6 2-2 0,4-1 0 15,0 1 0-15,2 0 1 0,4-2 1 16,-3 3 0-16,-1 0 1 0,-2-2 0 0,-3 5 0 15,-4-4 1-15,4 0 1 0,-4 3 0 16,3 3-1-16,3-4 0 0,-3 2-1 0,1 1 0 0,-2-3 0 31,6 2 0-31,3 1-1 0,5-3 1 0,4 3 0 0,-6 1 0 0,0-4 0 0,-5 3 0 16,5 2 0-16,-1 2 1 0,3-1-1 16,5-3 0-16,-3 2 1 0,5 1 0 31,0 1 1-31,2 0-1 0,3 3 0 15,8 1 1-15,1-4 0 0,4 0 0 16,3 0 1-16,2 0 0 0,2 1 0 16,0-1 0-16,2 0 1 0,3 0-1 0,-2 0 0 15,3 0 0-15,-1 0 0 16,0 0-1-16,0 0-1 0,2 0-1 0,-1 0-21 16,1 0-24-16,0 0-43 0,0 0-64 15,-9-7-394-15,-6 0 351 0</inkml:trace>
  <inkml:trace contextRef="#ctx0" brushRef="#br0" timeOffset="27174.71">11706 17170 1790 0,'14'4'66'0,"-2"-1"-15"0,4 6-11 0,-2 2-23 0,6-4-5 0,-10 4 4 0,3-8 12 0,-4 6 9 0,-4-7 5 0,0-1 6 15,1 1-2-15,-6-2-1 0,0 2 4 16,-6-2-1-16,-2 2-10 0,-1 1-6 0,3 1-10 16,-4-2-10-16,-4 1-4 0,-1 4-3 15,-10-3-3-15,6 1 1 0,-8 2-1 16,-1-1-2-16,0 2 0 0,-2 0-1 16,-6 0-1-16,-6 0-1 0,-6 0 1 15,-9 1 0-15,-7-5 2 0,-19 3 0 16,-8 2 0-16,-19-6-1 0,-8 4-5 15,-5-3 0-15,-8-1 0 0,-4 6 3 0,4-2 1 16,-13 1 0-16,1-1 0 0,3 1-2 16,-2 3 0-16,12-2 0 0,3 5 2 15,-6-1 0-15,0 1 2 0,-14 3 2 16,-4-1 1-16,0 4 0 0,-3-6-2 16,3 0 0-16,-5 2 0 0,2-2 1 0,-4 2-1 15,6-3-4-15,6-4-1 0,3 3 0 16,4 1 1-16,-1-3 3 15,-12-5 1-15,-6 3 1 0,-7-7-1 0,2 3-1 16,-2 5 1-16,-7-6 1 0,2 3-2 16,-2 6 1-16,18-1-3 0,5 5-1 15,7 1-2-15,-3 3 2 0,-11 1 3 0,-4 2 0 16,-19-5 2-16,-14 1 10 0,-4-3-3 16,2-1-1-16,21-3-3 0,36-3-10 15,24-2-2-15,17 0 2 0,15 0 1 16,2 0 5-16,-5-3 4 0,-3 1 3 15,-1 0 0-15,4-3-2 0,9-2-4 16,17 0-2-16,13-3 2 0,11-3 1 0,6 3 0 16,4-1 2-16,6-3-1 0,-2 2-2 15,-1 1 0-15,-1-5-1 0,-2-1 0 16,-7 1 0-16,-3-4 0 0,-8-1 0 16,1 0-1-16,3-2 0 0,5 0 0 15,4-2-3-15,3 6-3 0,6-2-1 16,2 3-2-16,3-1 3 0,0 1 1 0,0-1 1 15,-2 3-1 1,-5-5-12-16,-2 1-14 0,-7 3-25 0,-1 1-32 0,-13-4-17 16,-2 3-6-16,-2 1 54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0:03.6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3904 7800 1338 0,'-21'-7'62'0,"1"0"7"0,3 1 2 0,1 5-19 0,5 1-1 0,4 0 2 0,2 0-4 0,5 3-3 0,-2-1-7 15,2 1-16-15,7 3-8 0,4 1-5 0,6 4-1 16,5 1-1-16,4 2 0 0,4 0-1 0,6-1-3 16,6-4 1-16,8-1 6 15,-2 3 4-15,5-7 2 16,-5 1 0-16,2-3-5 0,-1-2-4 0,-3 0-2 0,2-2-1 0,-5-2 0 31,-4 1-2-31,-7 1-1 0,-9-5-2 0,-11 2-4 0,-5 5-4 16,-7 0-4-16,-3-2 4 0,-12 2 4 0,-11-4 4 15,-17-3 6 1,-8 4 2-16,-15-8 0 0,-3 2 0 0,-2 2-2 0,-3-5-2 0,-4 3 0 16,5 2 0-16,-5 0 2 0,5 1 3 15,10 3-3-15,8 1 0 0,19-3-2 32,4 3-3-32,9 2 1 0,7 0 0 0,2 0 1 15,3-2 0-15,2 0 2 0,9 2 8 0,-3-1 8 0,6 1 10 0,6 0-3 16,0 0-2-1,12 1-7-15,17-1-6 0,10 4-1 16,21 5-5-16,5 0-3 0,13 5-2 0,4 5-1 0,1-3 0 16,-5 11-1-1,-6-6 0-15,-3 4-3 16,-7 0-2-16,-11-7 2 0,-15-1 0 0,-15-4 3 0,-14-6-1 0,-13-4-2 16,-3-1-6-16,-3-2 7 0,-6-2 4 15,-9-7 7-15,-17 1 6 16,-20-3-7-16,-16-10-4 15,-12 1-2-15,-10-5 0 0,-6 4 0 16,-4-2 1-16,2 4 0 0,12 4-2 16,10 3-1-16,13 0 0 0,11 8 0 15,16-3 0-15,11 3 1 0,6 1-1 16,8 3-4-16,14 0-45 0,-5-2-26 0,10 2-148 16,9-4 123-16</inkml:trace>
  <inkml:trace contextRef="#ctx0" brushRef="#br0" timeOffset="12104.67">6585 9123 1223 0,'2'0'46'0,"-2"0"-4"0,3 1-11 0,-3-1-13 0,0 0 12 0,-3 0 21 0,3 0 23 16,-2-1 24-16,2-1 9 0,2 2-5 15,-2 0-15-15,2-4-20 0,-2 4-10 0,0 0-6 16,-2-3-5-16,2 3 1 0,0-7-5 0,0 7-9 16,5 0-7-16,-3 0-13 0,-2 0-8 15,2 0-1-15,1 0 2 16,-3 0-1-16,0 0 0 0,0 0-4 0,0 0-5 16,0 0-6-16,0 0-2 0,0 0 2 0,-9-2 4 15,2 2 6-15,-2 0 3 16,-8-5 1-16,2 5-2 15,-8 0-1-15,2-2-1 0,-4 0-2 0,2 2-1 0,0 0 0 16,-7 0-1 0,3 0 1-16,-3 0 0 0,-9 0-1 0,-1 0 0 0,-8 2 0 15,-6 0 1-15,-4 3 1 0,-6-2-1 16,-9-1 0-16,-10 2 1 0,-6-1 2 16,-12 1 1-16,-7-1 3 0,-9 1 5 0,-12 3 2 15,3 0 1-15,4 0-2 0,5 0-4 16,14 0-3-16,7-1-1 0,11-3 0 15,7 3-1-15,-2-5 1 0,7-1 0 16,2-1 0-16,11-1 13 0,12-5 18 16,4 1 11-16,7 1 7 0,3 0-2 15,0 1-13-15,1-3-7 16,1 2-9-16,-4 1-10 0,3-3-4 0,2 4-2 0,5 1 0 16,5 0 5-16,1 2 3 0,4-2 2 15,2 2-1-15,-2 0-4 0,0 0-5 16,0 0-2-16,4 0-1 0,-1 0 0 15,6 0 0 1,0 0-1-16,0 0 1 0,2 0-1 16,-1-3-28-16,6 3-57 0,-9-7-50 0,-5-8 60 15</inkml:trace>
  <inkml:trace contextRef="#ctx0" brushRef="#br0" timeOffset="27431.45">512 12988 1891 0,'2'0'109'0,"0"0"17"0,0-2-25 0,-2 2-56 0,0 0-18 0,-2 0-12 0,0 0-4 0,2 0-3 0,0 0-3 16,0 0 0-16,0 2-1 0,0-2-2 0,0 3-3 0,0-1-3 0,0-2-6 15,0 2-3-15,0 1-5 0,0-3-5 16,-2 4-1-16,-3-1 2 0,0 8 6 16,1 5 5-16,-1 4 4 0,-1 1 1 15,-2 0 1-15,0 2 2 0,3 6 0 0,-5-6 2 16,4 0 1-16,1 1 0 0,-6-4 0 16,6 5 0-16,-2-2-1 0,-2 0-1 15,-2 3-1-15,-1-6 0 0,0 1 2 16,3-5-1-16,2 0 2 0,-1-2 0 15,1-3 0-15,4-2 0 0,1 0-1 16,0 3-2-16,2-3-2 0,0 2-1 16,0-1-1-16,2-3 2 0,-2 2 2 15,2 2 3-15,0-6 1 0,1 4 3 16,1-5 3-16,-3-1 0 0,-1-3 0 16,0 7 0-16,0-5 0 0,0 0-1 0,0 0-1 15,4-2 7-15,-4 1 0 0,2-1 6 16,7 2 5-16,-4-2-4 0,9 4 1 15,-1 1-7-15,6-5-1 0,2 7-4 0,8-7-1 16,-4 5 0-16,3-3-2 0,4-2 0 16,-2 2 0-16,5 1 1 0,3-3 1 15,1 2 3-15,-4-2 0 0,1-2 0 16,-1 4-2-16,-1-2-3 0,3 7-1 16,2-7-2-16,4 0-1 0,4 0-1 0,3 0 0 15,5 4 0-15,0 1 0 0,3 2 0 16,12 6 0-16,2-4 1 0,8 5 0 15,2-4-1-15,-10 1-1 0,-8 3 0 16,-2-5 0-16,-9 9 0 0,4-8 1 16,2 5 0-16,-4-5 0 0,-4 1 0 15,-8 0 0-15,-10-8 1 0,-4-1 1 0,-10-2 1 16,-5-2 3 0,-7 2 4-16,-7 0 5 0,2 0 7 0,0-11-9 15,-4 8-5-15,0-6 2 0,-5 0-5 16,0-1 10-16,-5-12 2 0,-2 3-6 0,-4-3-1 15,-3-2-4-15,1-1-3 0,-1 0-2 16,-4 2-1-16,0 0 0 0,2 2 0 16,2-2 0-16,5 3 0 0,5 6 2 15,1 7 1-15,4 1 0 0,5 1 3 0,-1-4-2 16,2 4 2-16,0 5-1 16,0-4-1-16,0-1-1 15,0 3-3-15,0 2-1 0,2 0-4 0,-1 0-6 16,5 0 3-16,-1 0 1 0,2 0 2 15,2-3 7-15,-4 3-2 0,6-4-2 16,1 4-2-16,4 7 1 0,0-5 1 16,4 3-2-16,-1 3-4 0,-3-3-2 15,0 9-3-15,0 0 1 0,-2 0-1 16,-1 1-1-16,-6-5-2 0,-5 3-4 0,-4-1-3 0,-3-1 3 16,-6 1 7-16,-7-3 10 0,-1 5 5 15,-8-1 3-15,-12-3-1 16,-2 10-13-16,-10-8-46 0,-15-3-15 0,2 0 27 15</inkml:trace>
  <inkml:trace contextRef="#ctx0" brushRef="#br0" timeOffset="32544.14">879 7793 1540 0,'-5'9'26'0,"0"3"-37"0,1 4-12 15,-3 2 7-15,-2-8-8 0,4 5-6 0,-8 1 6 0,3-2 11 0,-1 0 20 0,2 4 21 0,-3-2 11 0,3 0 1 0,2 1-8 0,-7 1-11 16,5-2-7-16,2-2-3 0,-6-3-3 15,6 5 1-15,2-2-3 0,-2-2 0 16,2 3-1-16,-1-5-1 0,-3 3 0 0,6-3 0 16,-3-1-2-16,1 4 1 15,0-1 1-15,-2-3 1 0,3 1 2 0,2-1 1 16,2-2 0-16,4 2-2 0,3 4 5 16,-2-4 4-16,6-1 5 0,-6 3 7 15,1-6 1-15,3 4-1 16,-1-3-2-16,1-1-1 0,5 2-1 15,2 0 2-15,2 0-2 0,3-2-1 0,4 3-5 0,-2-5-4 16,9 2-2-16,-2 1-3 0,4-5-3 16,5 3-2-16,0 1-1 0,-2 2-1 15,2 1 0-15,-5-1 0 0,5 3-1 16,-5-1 0-16,3 2 1 0,-7 1 0 16,4 1-1-16,-2-3 1 0,3 3-1 0,6-3 0 15,-4 3 0-15,7-1 0 0,-1-3 1 16,1 0-1-16,-1 1 0 15,-1-2 0-15,-4 0 0 0,-3 0 0 16,1-1 0-16,1 0 1 0,0 2-1 0,4-4 1 16,-7 4 0-16,-8-6 0 0,-1 1 1 0,-9-1 2 31,-9-3 3-31,2 0 2 0,-6 0 3 0,-1-3 2 0,-2 3 1 16,0-2-3-16,0 2-10 0,0-2-17 0,0-10-7 15,-3 5-2-15,-1-7 4 16,-5-8 15-16,-7 1 0 15,-1-6 3-15,-5 1-13 0,-1-1 1 0,-2 4 3 0,1 0 0 0,2 5 12 16,-1 1-1 0,2-3-1-16,3 4-1 15,2 0 1-15,6 0-2 0,3 4 2 0,1 5 1 16,6-2 0-16,0 9 12 0,0-2 9 0,0 2 5 0,2 0 5 16,0 0-9-1,7-7-5-15,-6 7-7 0,2 0-5 0,4-2-4 0,4 2-1 16,1 2 0-16,4 3 1 0,7-1 1 15,-4 7-1-15,4 1-1 0,-2-3-1 16,3 7-1-16,1-4 1 0,-4 4 1 16,-2 4 5-16,-5-3 0 0,-3-1 1 0,-5 2-4 15,-6 3-3-15,-2-3-1 0,-3 9 2 16,-6-4 3-16,-5 0 1 0,-6 3-3 16,-8-4-6-16,-11 1-21 0,-7-6-20 15,-13-2-9 1,-5-5 18-16,-7-4 14 0</inkml:trace>
  <inkml:trace contextRef="#ctx0" brushRef="#br0" timeOffset="39480.01">1197 9264 1450 0,'-15'0'63'0,"5"-1"5"0,-4-3-18 0,7 4-20 0,3 0-1 0,-3 0 2 0,5 0-1 16,-1 0-2-16,3 0-7 0,0 0-8 0,0 4-9 0,-2-1-4 0,-5 2-2 0,1 3-3 0,-2 6 2 0,0-2 2 15,-6 4-1-15,2 2 1 16,-1 0-2-16,-3 5-2 0,1-4-2 15,0 6 1-15,1 2-1 0,-2-3 3 16,2 5 0-16,0 3 2 0,0-6-1 0,3 3 0 0,6-1-1 16,-4-1-1-16,9 1 1 15,2 2-1-15,5-3-3 0,3-2 2 16,3 3 1-16,3-7 4 0,1 4 6 16,-2 0 1-16,1-7 1 0,-2-1-2 0,2-1-1 0,-2-5 0 15,-2 0 1-15,4-6 1 16,-3-2 2-16,-4 3 1 0,12-5 7 0,-7-1 10 15,9 0 3-15,11 0 1 16,-4 0-8-16,5-3-9 0,6-4-6 16,5 3-2-16,6-3-1 0,-3 2-2 0,4 1 1 0,-1-3-1 15,-4 2 0-15,-2-2 0 0,-5 0 1 16,-1 0-1-16,-2 0 1 0,2-1-1 16,5 0 0-1,-3 0-1-15,1 1 1 0,-4-1-1 0,-5 2 1 16,-1-3-1-16,1 4 1 0,-6-2-1 0,-3 2 2 15,0 1 1 1,-4-1 2-16,-5 1 2 0,-2 1 0 16,-5 1 0-16,2 2-2 0,-6 0-3 0,1-2 1 15,-6 2 0-15,0 0 0 16,0 0-2-16,0 0-2 0,0 0 0 0,0 0-1 0,0 0 3 16,-11-11 1-16,6 10-3 0,-10-1 1 15,-2-9-2-15,-3 6 1 16,1-7 0-16,-4-1 2 0,5 3-1 15,0 2 1-15,-1 0 0 0,8 2-1 16,-1 1 0-16,6-2 1 0,1-4 0 16,1 8 4-16,4 1 4 0,0-2 8 0,-1 1 18 15,2-3 15-15,-1 6-5 0,4-3-8 16,1-2-19-16,2 5-19 0,4 0-4 16,5-4-2-16,0 6-5 0,5 0-3 15,8 3 1-15,-1 2 1 0,0-2 2 16,-1 6 4-16,-4 1 7 0,-7 1 3 0,-2 1 2 15,-9-2-1-15,-5-3-11 0,-1 4-4 16,-12-3-1-16,-6 6-5 0,-22 0 1 16,-16 2-1-16,-15-4-35 0,-26-10 32 15</inkml:trace>
  <inkml:trace contextRef="#ctx0" brushRef="#br0" timeOffset="48254.94">5750 11706 1457 0,'0'0'82'0,"-2"0"18"0,2 0-28 0,2 2-28 0,3 1-13 0,4 2-1 0,3-1-1 0,-6 5-3 0,8-2-4 0,4 4-3 0,8-1-6 15,12-1-2-15,-1 0 1 16,4-4 1-16,-2 2 1 0,-2-5 3 0,-4-2 1 15,-2 0-1-15,-3 2-2 0,-9-2-4 16,-1 0-2-16,-4 0-3 0,-3 0 0 16,-6 0 1-16,-5 0 3 0,0 0 1 15,0 0 1-15,-3 2-1 0,-8-2-3 0,-5 0-2 16,-7 0-2-16,-18-2-2 16,-12-2 1-16,-9-4-1 0,-11-1-1 0,-1 0-1 15,3-2 1-15,2 1 0 16,2 2 1-16,8-2 2 0,8 4 1 15,-3-4 2-15,15 5 5 0,7-4 6 0,11 3 7 16,9 1 8-16,12 5 11 0,0-2 3 16,-2-3 4-16,9 0-21 0,16-1-21 15,13 1-14-15,17-2-14 0,16 3 10 0,9 6 3 16,5 5 4-16,10 0 2 0,0 4 0 16,-7 3 0-16,0-1 0 0,-15-5-1 15,-16 3 1-15,-9 0 1 0,-15-8 1 0,-10 3 0 16,-10-3 4-16,-10-3 3 0,-1 0 3 15,-5 0-2-15,-9-3-8 0,-7-3-1 16,-8 1-4-16,-13-6-1 0,-6-1 4 16,0 1-5-16,0-1-25 0,9 3-50 15,4-2-45-15,8 1-22 0,13 3 9 16,8 3-84-16,6 0 148 0</inkml:trace>
  <inkml:trace contextRef="#ctx0" brushRef="#br0" timeOffset="49047.16">6732 11255 1386 0,'0'15'211'0,"0"-3"-112"0,-2-7-89 0,1 8 0 0,-5-10-5 0,3 13 0 0,-3 4-1 0,-2-4 1 0,2 0-1 0,-8 0 2 0,2 1 6 0,-4 1 11 0,1 3 12 0,-4 1 11 15,5-1 2 1,0 0-1-16,1 4-7 0,1 2-8 0,-2 1-7 16,7 2-11-16,7-1-5 15,-2 1-4-15,4 0-4 0,5 0 2 0,-6 0-3 16,10-2 1-16,-2 3 0 15,3-5 2-15,-3 3 1 0,5-3 2 0,-5-6 1 0,5 1 0 16,-3-9-1-16,-2-5 2 0,-7 2 6 16,-1-5 8-16,-1-2 15 0,0-2 14 0,0 0 11 15,0 0 4-15,0 0-7 0,0 0-11 16,0 0-11-16,0-2-9 16,0 2-5-16,0 0 0 0,0-2-4 15,0 2-2-15,0-2 1 0,4-7 0 16,3 6 0-16,-5-10-7 0,10 5-9 0,-1-1-10 0,8-2-7 31,10 2-2-31,4 0 4 0,10 2 6 0,5 0 2 0,10 2 4 0,4-4 1 0,8 2-3 31,2 3 1-31,5 1 1 0,-7 1 1 16,-2 0 1-16,3 2 0 0,-2-5-1 0,4 5 2 0,6 2-1 16,-1 1 1-16,4 1 2 0,-9-2-1 0,-15-1 0 15,-15 1-1 1,-10-2-1-16,-2 2-1 0,-3 0 1 0,-5 1 0 15,-9-3-1-15,4 0 3 16,-7-5 4-16,3 3 0 16,0 2 5-16,-7-5 1 0,2 3 4 0,0-3 3 15,-4 1 3-15,-1 2 3 0,-3-1 3 16,-1-6 1-16,0 2-2 0,0-5-8 16,-1-3-8-16,-8-1-11 0,0-10-10 15,-5-3-10-15,-8-1-27 0,8 0-37 16,-2 0-61-16,6-2-321 0,3 0 293 0</inkml:trace>
  <inkml:trace contextRef="#ctx0" brushRef="#br0" timeOffset="76249.74">6617 11312 1547 0,'0'-5'65'0,"0"0"12"0,0 3-14 0,-4-2-10 16,4 4 1-16,-3 0-4 0,3 0-7 0,3 4-5 0,-3-4-6 0,0 0-10 0,2 0-9 0,-2 0-6 0,7 7-1 0,-1 0-3 0,-5 4 0 16,8 3 1-16,-4 4 3 0,1 8 1 0,-3-1 0 15,1 7-2-15,-11 0-1 16,0-2-2-16,-11 2-1 0,2 2 0 0,0-1 0 15,0-1 0-15,2 0-1 16,0-2 1-16,3 0-1 0,0-3 1 0,-3-4-1 16,5-2 0-16,4-1 0 0,2-4 0 15,6 0 0-15,-1-6 2 16,3-3-1-16,-1 4 2 0,5-2 3 0,3 0-1 0,8-4 2 16,-1 2 1-16,2-5 2 15,2 1 4-15,2 3 1 0,7-6-2 0,0-4-5 16,9 2-6-16,3 2-4 0,6 2-3 15,3-2 0-15,4 6 0 0,7-5 2 0,3 1 4 16,2 7 1 0,2-5 0-16,-9-3 1 15,2 1-1-15,1 0 1 0,-1 3 2 0,4-3 2 0,1 0 1 0,5-2 2 16,8 1-2-16,-1 3-1 0,-1 3-2 31,-9-5 0-31,-12 1 0 0,-17-1-1 16,-8 4-1-16,-6-3-1 0,-8-1-2 15,-8-4-1-15,-3 0 3 0,-4-3 2 0,-3 0 3 0,0 1 3 16,-2-7-1-16,-4-4 2 16,3-3 1-16,1-5 0 0,0-6 0 15,1 3-2-15,3-8-2 0,1 4-1 16,2 2-31-16,4 3-75 0,0 7-430 16,6-5 337-16</inkml:trace>
  <inkml:trace contextRef="#ctx0" brushRef="#br0" timeOffset="88017.3">8528 12911 1829 0,'91'-14'80'0,"-43"5"-6"0,40-10-29 0,-224 51-48 0,129-32 7 0,15 0 12 16,3 2 13-16,-6-2 14 0,-5 0 10 0,2 0 3 15,0 1-2-15,-2-1-10 0,0 2-15 0,0 0-13 16,-2 5-10-16,-5-5-4 0,-11-2 5 16,-5 3 6-16,-16-3 2 0,-5 7 6 15,-4-5-2-15,-9 0-4 0,-5 3-3 16,-3-5-6-16,-6 6-5 0,-4-6-1 16,-6 0 0-16,-8-6 0 0,-8 3 0 15,-3-3 1 1,-1 1-1-16,-2 0 0 0,4-1 3 0,-6-1 3 15,-4 2 5-15,-12-4 4 0,-5 6-2 0,0-4-2 0,6 1-7 32,10 1-4-32,2 0-2 0,1 1 1 15,-5 4 2-15,3 2 0 0,-3 0-2 16,4 3-3-16,5-5-1 0,7 0 1 16,4-4 1-16,1 1 3 0,-1 3 3 0,2 0-2 15,8 0 0-15,1-2-1 0,13 0 0 16,6 2 1-16,6 0 1 0,4 2-1 15,-1 0 1-15,-2-2 0 0,0 0 0 16,0 2-1-16,5 3 1 0,1-2-1 16,-1-1 0-16,6 7 1 0,-8-5-2 15,1-1 0-15,-6 6 1 0,6-7-1 16,1 1 1-16,8 4 0 0,8-3 0 0,-2 0 1 16,3 1 1-16,-1 2 2 0,-1-2 2 15,3 2 0-15,0-3-1 0,3-2 0 16,8 5-1-16,3-4-1 0,4 1 0 15,2 3 0-15,1-5-1 0,4 0 1 16,-2 1 0-16,4-1-1 0,-2 3 2 16,0-5-2-16,1 2 0 0,3-2 1 15,-1 2 0-15,4-2-2 0,0 0-4 16,0 1-17-16,0-1-24 0,0 2-33 0,0 0-51 16,0-2 49-16,0 0 22 0</inkml:trace>
  <inkml:trace contextRef="#ctx0" brushRef="#br0" timeOffset="93031.37">7278 14135 1236 0,'6'3'139'15,"1"1"173"-15,-6-2-251 0,1-1-25 0,-2 1-19 0,2 0-4 0,-6-2-2 0,3 5-1 0,-5-3-1 0,-1 2 0 0,-3 5 4 0,-1-4 13 0,-5 5 12 16,0-1 3-16,2 2-6 0,-7-2-14 0,-4-4-12 16,-5 2-6-16,-2-3-2 0,-4 3-1 15,-3 0-1-15,2 5 0 0,-6-5-1 16,-4 4 1-16,-14 0 2 0,-6-8 4 0,-11 10 3 15,-13-8 2-15,-6 6-1 0,-11-1-1 16,-6-4-1-16,-4 6-4 0,-3 2 1 16,-3-3-1-1,-2 0-1-15,-3-3-1 0,-6 3 0 16,-2-2-1-16,1 2 0 0,5-1-1 16,-13-1 0-16,2-4 8 0,-3 1 7 0,-1-3 5 0,4-3 3 0,11 0-1 15,0-9-2-15,12 4 1 0,8-2 4 31,6 5 0-31,23-3 3 0,11 0 0 16,13-1-1-16,12-4-4 0,3 8-2 16,10-7-4-16,10 5 1 0,8 3 0 15,1-3 0-15,5 1-1 0,9 3-2 0,-1-2-1 16,1 0-2-16,0 2-15 0,0-2-30 16,0 0-69-16,0 2-34 0,0-12 64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4:47.1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17622 10741 1109 0,'23'4'443'0,"-26"-4"-397"0,-6 0-54 0,-14 0 27 0,19 0 3 16,3 0 8-16,1 0 9 0,0 0 6 0,0 0 4 0,0 3 1 0,0-1-4 0,-2 2-6 15,2-1-6-15,0 4-4 0,-4-1-4 16,1 3-2-16,-4 3-3 0,-4-1-5 16,-1 1 0-16,-6 2-1 0,-3 0-1 15,-3 1-1-15,-2 6-3 0,-2-3-4 0,-4 1-4 16,-6 2-1-16,-1-5-3 0,0 6 0 16,-5-3-2-16,-4-3-2 0,-1 0 0 15,-6-2 0-15,-4 0-1 0,-3 1 0 16,-11 1 0-16,1-1 0 0,-6 1 0 15,-8 2 1-15,0-4 1 0,-7 2 1 16,-8 4 1-16,-3-4-3 0,-10-2 1 16,-13 4-1-16,-6-1 1 0,-9 5 2 0,-14-6 2 15,-18-2 3-15,-12 2 1 0,-16-4 4 16,-18 2-3-16,-12 1-4 0,-22-10 45 16,-23 2 0-16,-1-7-2 0,3-4 1 0,9 10-48 15,20-4-5-15,-1 5 2 0,-3-2-1 16,-1-3 5-16,-15-2 1 0,-2-2 1 15,-7-7 4-15,-33-5 18 0,-1 0-3 16,11-4 2-16,2 6-4 0,44 6-17 16,22-1 1-16,5 2 0 0,22 3 0 15,23-3 1-15,11 1 1 0,22 2-1 16,16 1 0-16,10 2 1 0,15 8 0 0,15-3 2 16,13 4 1-16,18-6 0 0,7 5 0 15,17-1 1-15,10 1-1 16,6-2-1-16,8-1-29 0,5-4-49 0,7-2 44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5:06.0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16690 7793 1494 0,'1'49'106'0,"5"-49"-21"0,-3 0-37 0,-1 0 3 0,2-49-35 0,-4 49 2 0,3 0 2 16,-3 0 1-16,0 0 1 0,0 2-3 0,0-2-2 0,0 1-5 0,0 1-3 15,0-2-6-15,0 2-1 0,0 0 2 16,0-2 4-16,0 0 5 0,0 3 3 0,0-1 3 16,-3 0 3-16,-3 5 0 0,3 0-1 15,-3 4-1-15,1-6-2 0,-2 6-1 16,-5-4-3-16,-3 0-2 0,1 0-5 15,-2 2-3-15,-9-6-1 0,1 6 0 16,-5-4 1-16,-1-3 1 0,0 5 3 0,-2-5 2 16,-7 0 4-16,-2 0 6 0,2-2 0 15,-12 1 0-15,1 1-1 0,-7 5 0 16,-6-7 2-16,1 2 1 0,0 0-2 16,-4-2-4-16,6 3-6 0,6-1-3 15,3 2-2-15,12-1-1 0,0-3 1 16,2 0 0-16,0 0 0 0,-2 0-1 0,5 0-2 15,-2 0 0-15,-4-3-1 0,-5-6-1 16,1 3 1-16,1-1 0 16,3 4 1-16,4-4 2 0,6 3 1 0,-4-1-2 15,10 3 24-15,6-3 11 0,0 1 6 16,7 2 4-16,3 1-25 0,0 1-9 16,5 1-5-16,3-1-3 0,0 2-1 15,0-2-2-15,0 0 0 0,0 0-2 16,0 2-1-16,0-2-8 0,0 0-17 15,-4 4-35-15,8-4-45 0,-4 3-50 16,0-3-44-16,-5 0 103 0</inkml:trace>
  <inkml:trace contextRef="#ctx0" brushRef="#br0" timeOffset="28857.19">28989 7929 1659 0,'0'-3'48'0,"2"1"-25"0,-2-7-9 0,-2 4-11 0,-1-2-1 0,1 1-1 0,0 3 2 0,-1 3 3 0,-3-2 6 0,3-1 11 16,1 1 8-16,2 2 4 0,0 2 2 0,-7 1-8 0,7-1-4 15,0-2-4-15,-4 7-4 0,4 2-2 16,-1-4-4-16,-1 2-4 0,-2 0-3 16,-1 0-1-16,0-1 1 0,-6 4 1 0,0-3 4 15,-5 6 5-15,-3-2 1 0,-8 1 1 16,1-5-4-16,-3 2-5 0,-1 3-2 16,-3 1-4-16,-5-4-2 0,-2 1-1 15,-5 4-2-15,3 1-1 16,-1 4 2-16,-8 1 0 0,-1-4 1 0,-10-2 1 15,-5-2 0-15,-2-1 1 0,-4-4 0 0,-1 5 1 16,-3-6 0-16,1-1 0 0,-7 0-1 16,3-3 0-16,-7 2 0 15,-2-4 1-15,-1 1-1 0,1 5 1 0,8-3-1 0,-3 4 0 16,3 0 1-16,-10 0-1 0,3 1 0 16,-6 2 1-16,0-3-1 0,0 4 0 15,-5-4 1-15,5 2-1 0,-6-2 0 16,5 2 0-1,-8-6-1-15,-7-1 0 0,5 3 1 0,-3-5-1 16,5 0 1-16,2 0-1 0,-2 0 1 0,-1-1 0 0,-6-5 16 16,2 1 3-16,-2 3 0 0,5-3-1 15,4 1-17-15,-2 1 20 0,-10-1 24 16,-17-6 41 0,-1-3 6-16,5 1-21 0,14 7-26 0,18-4-43 15,4 7-3-15,-4-2 0 0,-9-3 1 0,0 4 2 16,-1-1-1-1,10-3-1-15,7 4 0 0,2-1 0 16,0 0 1-16,-6-3 2 0,-1 0 0 16,3-2-1-16,11 1-2 0,13 2 0 15,8 6-1-15,11 2-1 0,3 2 1 16,8-1 0-16,5-1 1 0,5 0 0 0,4 3 1 0,7 2 0 0,5-5 1 31,2 1-2-31,7-1-8 0,0-2-16 0,0 7-21 16,5-7-48-16,-3 0-50 0,12-2 78 15</inkml:trace>
  <inkml:trace contextRef="#ctx0" brushRef="#br0" timeOffset="36505.3">3018 8043 1524 0,'0'0'61'0,"0"2"-5"0,0-2-12 0,0 0-20 0,0 0-2 0,-2-4-1 0,0 0-3 0,2-4-1 0,0 4 3 0,0 4 3 0,0 0 6 0,0 0 9 0,2-3 4 0,-2 3-4 0,0 0-6 16,0 0-13-16,0 0-12 0,0 0-6 0,-5-4-4 16,1 0-4-16,-1 4-4 15,-2-5-2-15,-8 3-2 0,-8 2 1 0,-5 0 4 16,-8 0 0-16,-3 2 2 15,-3-2 3-15,-2 0 0 0,-1 2 3 0,1 0 0 16,1 3 1 0,1 0 1-16,-1-5 0 0,2 2 0 15,4-2 0-15,-5 5 1 0,3 1-1 16,-2-3 0-16,2 1 1 0,0-2-1 16,2-1 0-16,1 5 0 0,1-6 0 15,5 0 0-15,5 1 1 0,4 1-1 16,3 2 0-16,2-2 0 0,2 1 0 0,-1 1 0 15,3 1-1-15,0-2 0 0,5 5 0 16,-2-1 1-16,0-2-1 0,5 0 0 16,1 6 1-16,-3 0 0 0,1-4 1 15,2 2 0-15,-8-8 0 0,7 5 0 16,-3 3-1-16,0-4 0 0,-2 4 0 0,4-2 2 16,-6 2 2-16,6 3 1 0,-4-3-2 15,4 9-1-15,-2-2-2 0,3 0-2 16,-5 5 1-16,2 0 0 0,0 7 2 15,0 3 2-15,5 4 1 0,-5 6 2 16,4 0-2-16,-3 3-1 0,-1 7-1 16,2-3 0-16,-6 0-1 0,6 4 0 0,-7-8 0 15,1 0-1-15,2-3 0 0,0 2 0 16,2-13-1-16,0-2 1 16,0 0 1-16,0-6-1 0,3 1 1 0,-1-2 0 15,3 0 0-15,0-5 0 0,-1-2 1 16,3 1 0-16,0-1 1 0,0-7 0 15,0 0 2-15,0-3 2 0,0 1 2 0,0 0 4 16,0-5 8-16,0 0 7 16,0 0 7-16,0 0 7 0,0 2 9 0,0-2 9 15,0 0 15-15,0 0 11 0,2 0-3 16,-2 0-14-16,1 0-11 0,1 0-18 16,0 0-8-16,5 2 2 0,5-6-13 15,4 2-7-15,4-3-4 0,14-2-9 0,8 0-1 16,6 0 1-16,0-4-10 0,0 4-15 15,5-5-45-15,11-4-63 0,12-7 74 16</inkml:trace>
  <inkml:trace contextRef="#ctx0" brushRef="#br0" timeOffset="80188.58">29030 12385 1585 0,'5'0'103'0,"1"0"66"0,-6 0-110 0,3 0-39 0,1 2-12 0,-2-1-6 0,-1 5-3 0,-1-4-2 0,4-1 0 0,-4 3-1 15,0-1 0-15,0 3 0 16,0-3 1-16,-5 3 0 0,5-1 2 0,-2 2 1 16,-2 0 4-16,3 0 2 0,-1 2 1 15,-5 3-1-15,1-4-1 0,-2 2-1 0,-1 3-1 16,-4 1-1-16,1 3 0 0,-1 3-2 15,-1 3 0-15,-2 0 1 16,0-3-1-16,-1 4 1 0,-5-2-1 0,1 8 0 16,0 0 0-16,-1 0-2 0,1 4 0 15,0-8 0-15,-6 1 0 0,2 7 1 0,-3-4 1 16,-4 2 4-16,0 0 3 0,-3 1 6 16,-1-1 2-16,-3-3-1 15,2 1-2-15,-5 2-4 0,-1-4-3 0,0 2-1 16,-6 0-1-16,1 0 0 15,0 6-2-15,-2-1 1 0,3 3-1 16,-5-3 0-16,1 2 0 0,-10-3 13 16,-6 1 10-16,0-4 5 0,-8-1 1 15,-8-7-14-15,-6 2-10 0,-1-1-5 0,-4-4-2 16,11 5-2-16,-4-4-1 0,2 0 0 0,-8 1 4 16,-2-3 0-16,-5-3 5 0,-10 4-2 15,6-4-2-15,4-2-1 16,5 5-5-16,3-8-1 0,-6 1 0 15,-5-1 0-15,-3-4 3 0,-1 0 1 0,1-2 2 0,1 1 0 16,4-5 0-16,-5 1 0 16,-2 0 2-16,-2 2 0 0,-4-3 0 0,4 5 0 15,-1-6-1-15,8 0-1 16,-3 1 0-16,-6 1 1 0,-5-2 0 0,-7 0-1 16,-2 0 2-16,3-3 0 0,-4-3-1 15,-8 1 1-15,6 0-3 0,-1-2-1 16,3 1 0-16,9-4 0 0,-6 3 2 0,-9-4 1 15,2-3 1-15,-7 0 0 0,-2-2-1 32,5-6 1-32,-5 5-2 0,5-1-1 15,9 4-2-15,4 0-2 0,5 1 2 0,2-1 1 16,-13 0 2-16,-1-4 0 0,-4 0 1 16,-4-1-1-16,1 1 0 0,4 0 0 15,-4 4 1-15,3 2 0 0,3-1 0 0,6 8 0 0,14-2 0 0,4 3-1 16,5 3 0-16,5-3 0 0,-5 4 0 15,5 0 0-15,4 0 2 0,-4 4-1 32,10-3 0-32,2 1 0 0,8 5-2 0,0-3 1 15,-8-1 0-15,5 8 0 0,-5-2 0 16,5 0 0-16,1 1 0 0,-2-3 0 16,7 4 0-16,2 1 0 0,7 4 0 15,-1-3 0-15,-4 1 0 0,3 0-1 16,-5-1 1-16,4 1 0 0,1 2 0 15,-3 1 1-15,2 7-1 0,1-5 0 0,-3 2 0 16,-2 1 0-16,2 2 1 0,-8 1 1 16,-4-2 0-16,1 2 0 0,-7-4-1 15,2 4 0-15,4 2 0 0,1-2 1 16,-4 1 0-16,6-3-2 0,4-5 0 16,-2 0-1-16,-6-4 0 0,1 0 1 15,-5-2 1-15,0-1 2 0,-15-11 0 0,-6-7 3 16,-8-7-1-16,-7-7-1 0,6-1-1 15,1 1-3-15,7-2 0 0,3 0 1 16,4-4-1-16,-3-1 0 0,-5 1 0 16,1 3 0-16,-2 0 0 0,8 0 0 0,9 2 0 15,6-1-1-15,8 6 0 0,6 1 0 16,2-2 1-16,0 7 0 16,4-1 0-16,1 3 0 0,8 0 0 0,1-1 0 15,9-1 1-15,-2 4-1 0,3-2 1 16,4 0-1-16,-1 2 0 0,1 0 0 15,4 2 0-15,2 3 1 0,-6 0-1 16,3-2 0-16,-12-1 0 0,-1 3 0 0,-6 2 0 16,3-3 0-16,-3 5 0 0,-10-1 0 15,-2 3 0-15,-9 3 0 16,-7-7 0-16,1 0 0 0,-8 2 0 0,-8 3 0 16,3 2-1-16,-11-3 0 0,2-4 1 0,-2 0 0 15,-14-4 0-15,0-5 0 16,0 4 0-16,1-4 0 0,14 0 0 15,2-3 0-15,11-2-2 0,10-1 13 0,4-4 16 16,8 3 14-16,4 0 12 0,14 0-3 16,4 0-10-16,8 2-10 0,10-4-11 15,-3 2-8-15,3-3-6 0,4 1-3 16,4 0 1-16,4 2-28 16,3-10-29-16,3-6 458 0,-2-12-322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7:31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11656 6171 1541 0,'34'14'360'0,"-38"-16"-313"0,4 2-17 0,4 0-1 15,-3 0 2-15,-1 0 0 0,2 2-8 0,0-1-10 0,-2-1-9 0,0 0-5 0,-4 4-3 16,4-4-2-16,0 0 0 0,-10 5 0 15,6-1 2-15,-3 3 3 16,0 5-1-16,-2-8 1 0,-1 8 0 16,-1-5 0-16,0 2-1 0,2 4-1 0,1-6 0 15,-7 3 0-15,1 3 0 0,-2 1 3 0,-12 2 1 16,-1 0 3-16,-10-2 0 0,0 2-2 16,2 2-2-16,0-4-3 0,-4 2 0 15,-1 2-1-15,-3-4 2 0,-3 0 2 16,4 2-1-1,-4-2 1-15,-12-3 0 0,-6 1 0 0,-8-3 0 0,-2 2 0 0,3-2 0 16,4-4 1 0,-11-3 0-16,4-2 1 15,-4-6 0-15,-5 1 2 0,-6-6 0 0,-8-3-4 16,-4-7 1-16,0 7-1 0,4-2-1 0,2 3 1 16,-3-3 0-16,-1-5 0 15,-3 3 1-15,4 3-1 0,1 0 0 0,7 3 0 16,1-2 0-16,5 0 0 0,2 1 1 15,8 1 0-15,-2 1 0 0,0-1-1 0,-2-3 0 16,6 1 1-16,6 4-1 0,3-1 0 16,6 4 1-16,1-2-1 0,-1 2 0 0,3 2 1 15,2 1 0-15,5 1 0 16,3 1 0-16,-1 2 0 16,1 0 0-16,2 0 0 0,1 2 0 0,1 1-1 0,6 4 0 15,1-1 0 1,1 2-2-16,4-4 1 0,2 3 1 15,-6 0-1-15,2 0 0 0,0 0 0 0,-1 4 0 16,-3-6 0-16,2 2 1 0,-3 2-1 16,-2-3-1-16,-9-1 2 0,-3 0-1 0,-6-3 1 15,-10 0 1-15,-2 3 1 16,-2-1-2-16,5 1 1 0,6 0-1 16,-2-3 0-16,3 2 0 0,1-3 0 15,1 1 0-15,-5-2 0 0,0 0-1 16,-5 0 0-16,-6-2 1 0,2 1 0 15,-4 1 0-15,1-4 0 0,0 4 0 0,-6 0 0 16,7-2 0-16,2 2 0 0,7 0 0 16,2-2 0-16,0 2-1 0,2 2 1 15,5 0 0-15,2 0 0 0,8 1 0 16,8-3 0-16,0 2 0 0,1 5 0 16,-1-5 0-16,-5 2 0 0,-6 1 1 15,3-5-1-15,-2 3 0 0,-1-1 0 16,-2 2 0-16,-3-3 0 0,-7-1 0 0,1 0 0 15,-5 0 0-15,0 0 0 0,4 4 0 16,-5-4-1-16,1 2 0 0,-4-2 0 16,6 2 1-16,7-1 0 15,2 3-1-15,4 5 1 0,-3-6-1 0,1 3 1 16,-6 1-1-16,-3-4 0 0,-10 1 1 16,0 1 1-16,-1-1-1 0,1-1 1 0,5-1-1 15,-1-4 0-15,8-1 1 0,3-1 0 16,5-3 1-16,6 5-1 0,0-3 1 15,8 5 0-15,8 0 1 0,6 0-1 16,8 0 0-16,0 0-1 0,3 0 0 16,6 0 0-16,-4 2 0 0,0-2-1 15,-5-2 1-15,0 0 0 0,-6 2-1 0,-4 0 0 16,-5-3 0-16,-8 1 0 0,-13-5-6 16,-12-4-16-16,-16-1 521 0,-16-8-370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8:14.2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12209 7649 1677 0,'0'6'116'0,"0"1"-107"0,0-2 3 0,0 4-1 0,-3-4 0 0,-1 6 5 0,0-6 1 16,-3 4 2-16,2-4 1 0,-2 4-1 0,-4-2 0 16,-1 4 3-16,0-1-1 0,-6-1-2 15,0 2-3-15,-7 0-4 0,-1 1-2 16,-1-3-4-16,-7 2 3 0,-3 1-1 15,-2 0 2-15,-14 1 3 0,-6-4-1 16,-15 0 2-16,-18-6 1 0,-13 2 2 16,-14-5-1-16,-5-3-3 0,-5-1-4 0,-9-5-6 15,-6 2-1-15,-10-5 1 0,-2 1 2 16,-2 2-1-16,-5-3-1 0,-6-4 3 16,3-2 4-16,1 1 7 0,-2-3 4 15,7-1-1-15,4 0-4 0,11 5-9 16,24-4-5-16,26 8-1 0,15-1-1 15,23 1 2-15,15 3 0 0,11 0 2 16,14 0 4-16,8 6 5 0,9 1 2 0,-2-7-2 16,2 6-4-16,5-3-23 0,-1-3-45 15,12-7-229-15,23-10 182 0</inkml:trace>
  <inkml:trace contextRef="#ctx0" brushRef="#br0" timeOffset="806.19">10883 10373 1764 0,'60'0'85'0,"-106"21"139"16,27-42-177-1,17 15-8-15,0 4-31 0,2 2-4 0,0 0-3 16,-2 8-4-16,-1-5-5 0,-6 2-3 0,-5 4 1 16,-8-2-1-1,-13 8 1-15,-9 4 3 0,-11-1 3 0,-20 8 4 0,-15-6 9 16,-13-6 3-16,-19-2 0 0,-13-6 1 16,-9-4-8-16,-12-2-1 0,-9-6 0 15,-14-3 0-15,-16-8 8 0,-5 1 1 16,-6-4 0-16,4-1-1 0,2 1-8 0,12-1-1 15,0 0-1 1,9 1 0-16,12-4 2 0,9 0-1 0,15 1 11 0,20-1 6 0,19 6 1 16,15-5 2-16,22 7-10 0,12 2-3 15,16 1 2-15,16 4 2 0,12 1 14 16,7 4 7 0,4-1 6-16,0 1-6 0,4 1-30 0,1 1-30 0,-1-9-29 15,6 2-48-15,12-8 57 0</inkml:trace>
  <inkml:trace contextRef="#ctx0" brushRef="#br0" timeOffset="1791.12">18823 13216 1570 0,'9'-1'87'15,"-2"-3"29"-15,3 1-38 0,-1 1-33 0,-4 0-1 0,4 2-3 16,-2-2 2-16,2 2-2 0,-2 0-9 0,0-2-10 0,-1 2-11 0,1 0-6 0,-5 2-1 0,-2-2 2 0,1 2 1 0,1-2-2 0,0 0-2 16,0 2-3-16,-1 0-4 0,-1-1 0 15,4 5 0 1,-2-3 0-16,-2-3 2 0,0 2-1 0,0 0 1 16,0 0 2-16,0-1 2 0,-7 6 4 0,5-3 2 0,-3-1-3 15,3 5-2-15,-9-1-3 0,-5 0 0 16,-3 5-1-16,-10-3 1 15,-8 3 0-15,-7 4 0 0,-15-3-2 0,-6 1 0 16,-12 0 0-16,-6-3 1 0,-9-2 1 16,-4 3 0-1,-5 8-3-15,-5-4 1 0,-2 0-2 16,-9 1 1-16,-13-4 2 0,-6-1 1 0,-19 0 0 0,-2-4 0 0,-15 0 2 16,-8-6-1-1,-6 0 2-15,-7-4 6 0,-4-7-1 0,0 4 2 0,1-6 1 16,-7 4-2-16,1-5-1 0,-5-2 10 0,-8-8 45 31,-12 1 4-31,2-9-2 0,9 0-7 0,12 0-47 0,27 1-6 0,22 3 1 16,21 4-2-16,29 7 5 0,20 6 6 31,21-2 4-31,13 4-3 0,15 0-4 16,15 3-8-16,9-3-35 0,8 2-66 15,4-6 58-15</inkml:trace>
  <inkml:trace contextRef="#ctx0" brushRef="#br0" timeOffset="4664.91">27557 15539 1973 0,'-6'0'87'0,"-2"2"35"0,-8 3-90 0,0 4-11 0,-7-5-6 0,0 1-1 0,-2 0-8 15,-4-5-3-15,5 2-1 0,0-2-1 0,1-2 1 0,2-3 0 0,-2 0-1 0,2-1 9 16,3-3 18-16,-1 4 13 0,-3-4 12 15,1 6-1-15,-9 3-7 0,-7-2-7 16,1 2-4-16,-5 2-6 0,-8 1-9 16,-3 4-7-16,-13-1-7 0,-1 6-3 0,-7 0-1 15,-10 4 0 1,-2 0-1-16,-14 2 1 0,-6-2-1 16,-12-2 0-16,-18-1-2 0,-3-1-7 0,-13 0-4 15,-3-8 1-15,-21-2 2 0,-17-6 6 0,-21-10 6 16,-23-9 5-16,-6-5 0 15,-1-1 0-15,-9 1 11 0,5 3-4 0,15 4 2 16,11 5 1-16,11 9-13 0,24 7-3 0,14 5-2 16,13 6-2-16,26 1 1 15,16-1-6-15,5 1-36 0,18-3-66 0,7 0-400 16,14-6 323-16</inkml:trace>
  <inkml:trace contextRef="#ctx0" brushRef="#br0" timeOffset="5553.84">26574 17839 2066 0,'20'3'53'0,"-8"4"-36"0,-1-5-8 0,-9 3-13 0,-2 2-5 0,-7-1-3 0,-2 8 1 0,-9 2 4 0,-1 9 4 0,-3 3 2 16,-4 6 2-16,-4 3 2 0,-6 4-1 0,1 1 1 0,-4 1 0 16,-4 3-1-16,-5 0 0 0,-5 0-1 15,-11 0 12-15,-14-3 15 16,-7-4 13-16,-11-2 9 0,-10-5-2 0,-4 0-2 16,-18-2 8-16,-15-7-2 0,-15-3-9 15,-9-6-13-15,1 0-25 0,-6-2-5 16,-4-1-1-16,6-4-4 0,0 2-1 0,8-5-5 15,-4 1 4-15,-17-5 7 0,-17-2 17 16,-15-10 11 0,4-4-3-16,4 0-3 0,3-2-12 0,2 2 2 15,7 0-1-15,16 0-1 0,15 2 1 16,23 0-10-16,11 1-1 0,4-1 2 16,13 5-2-16,8 0 0 0,22-1 0 0,10-1-10 15,15 4-69-15,12-4-63 16,14 1 74-16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8:22.2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22395 12743 1968 0,'71'12'117'0,"-65"-12"-99"16,-13 4-29-16,-8 8-11 0,-72-12 13 0,47 15 6 0,-14 1 3 0,-11-4 3 15,-8 2 2-15,-12 0-4 0,-7 1-1 16,-7-1-2-16,-8 0-2 0,-8-11 1 15,-4 3 0-15,-7 1-2 16,-14-5-1-16,0 1 0 0,-12-3 3 16,-13 0 2-16,-9 5 1 0,-9-1 1 15,-6 1 0-15,-12 2 0 0,-1-1 1 0,-4-1-2 16,-10 2 0-16,2 0 0 0,-1-1 0 16,-12-6 2-16,0 0-1 0,0-8-1 0,0-6 0 15,7-3 1-15,9-3 1 0,15-3 2 16,-3-2-3-16,8 0 12 0,11-8-1 15,5-1-1-15,19 2 2 0,23 2-8 16,18 3 22-16,15-3-526 16,21-3 371-16</inkml:trace>
  <inkml:trace contextRef="#ctx0" brushRef="#br0" timeOffset="46203.73">12028 6124 1995 0,'4'0'54'0,"-4"-1"-28"15,0 1-20-15,-2 0-11 0,-1-2 0 0,3 2 1 0,-4 0 3 0,4 0 3 16,0 0-2-16,0 0-4 0,-2 0-2 0,-7 3-2 0,4-1 2 0,-6 0 0 0,1 5 3 0,-3-3 2 0,-4 6 1 16,-1 1-1-16,-5 0 0 0,-11 3 1 15,-3 2-2-15,-7 5 2 0,-15-2 1 0,-3 4-1 16,-11-1 2-16,-10-1-1 0,-4 0 1 31,-5 2-1-31,-4-5-2 0,-7 2-2 0,-14-1-1 0,-12-5 1 0,-11 6-1 16,-9-4 2-16,-5-2-2 0,-11-2 3 15,-14 1-3-15,-8-1 0 0,-2-3 0 16,-5 5-2-16,-1 4 1 0,0 0 0 16,-5 1 0-16,1 4-2 0,-1-1 2 0,0 1-2 15,-9-4 2 1,-4 2 0-16,-12-5 5 0,-2 0 2 0,-18-3 1 0,0-1 0 16,9-5-2-16,-8 4-1 0,6-1 0 15,17-2 0-15,-10 0 0 0,9-4 0 16,11-1 1-16,-1-1-1 0,10 0 2 0,8 2-1 15,10-3 0-15,5 1-1 0,-2-2 30 16,-2 0 23-16,6-2 4 16,3 1 1-1,16-5-30-15,15 3-23 0,15-1-2 16,13 4 0-16,21 0-2 0,21 0 0 0,18 2-1 16,4 0 2-16,12-2 0 15,7 1 1-15,4-1 0 0,6-1 1 0,1-3-1 16,5 2-37-16,0-10 156 15,2-6-101-15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49:40.7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11319 5752 1887 0,'0'-5'73'0,"0"3"-10"0,0-5-6 0,0 7-23 15,0-5-12-15,-2 5-9 0,2 0-4 0,-1 0 4 0,1 0 5 0,0 0 6 0,-2 0 5 0,-2 0 1 0,2 0-5 16,1 0-7 0,-1 0-8-16,0 0-5 0,-10-2-4 15,8 4-2-15,-6 1-2 0,-1-1 0 16,2 5 1-16,-9-5 0 0,1 1 1 0,-5 1-1 0,-3 3 0 15,-1 4 1-15,-3-3 0 0,-1 3-1 16,-10-2 0-16,-10-5-1 16,-7-1-2-16,-8-3 0 0,-3 2-2 0,-5-2 0 15,-5 0 2-15,-7 0 3 16,-10-2 2-16,-10 2 3 0,-12-3 0 16,-4 3-1-16,-3 0 0 0,0 0-2 0,7-2-1 15,5 2-1-15,-1 0 0 0,-2 0-2 0,-2 2 0 16,-2-2 0-16,-5-4 1 0,7-3 1 15,-7 0-1-15,0-4 1 0,3-1 0 0,0-1 1 16,8 4 1-16,-1-5 4 0,1 2 5 16,1-2 5-1,-3-1 4-15,5 3 3 0,4-2-1 16,5 3-3-16,1-5-2 0,5 0-5 0,1 0 8 0,-11-1 2 16,8-3 1-1,-3 2 0-15,5 2-10 0,8-3 3 0,0-2 5 0,3 1 4 0,5-1 3 16,-1 1-3-16,0 4-3 0,2 0-4 31,4-3-4-31,10 3-3 0,5 0-3 0,10 2 0 16,8 0-2-16,5 5 0 0,13-2 2 15,6 2 0-15,6 4 1 0,6 1-1 16,5 4 2-16,0-3-2 0,0 1 1 16,0 0-1-16,0 1-3 0,0-1-18 15,0 0-29-15,0 2-45 0,1-9-40 16,8 2 492-16,0-16-301 0</inkml:trace>
  <inkml:trace contextRef="#ctx0" brushRef="#br0" timeOffset="6728.37">14291 2165 1012 0,'-69'2'453'0,"72"-2"-460"0,-14 0 32 16,-1 2 5-16,-2-2 10 0,0 2 4 0,3-2 3 0,-5 0-1 0,2 0-2 15,-2 0-1 1,-2-4-3-16,-5-5-2 0,4 2 1 16,-3-5 0-16,-1-4-3 0,0-6-2 15,-2 1-8-15,2-4 9 0,4 4 17 0,3-4 18 16,7-5 13-16,-2 2-3 0,8-2-6 0,3-6-9 16,0 4 0-16,7 0-8 0,4 2-9 31,1-3-7-31,6 1-13 0,1-4-7 15,8 8-8-15,1-2-5 0,-3 7-10 16,9 7-9-16,-1-2-2 0,-1 7-5 0,11 1 3 16,-1 8-19-16,1 4 0 0,1 6 0 15,2 12-6-15,-3 7 22 0,3 3 1 0,7 9 6 16,-5 3 7-16,9 4 4 0,-2 8 3 16,0-5-2-16,-6 4-1 0,-1-1 0 15,0-1 0-15,-5-1-1 0,-1 1 0 16,3 2 0-16,-6-5 1 0,7 6 2 15,-7-8-1-15,-4-4 1 0,-3-8 0 16,2-2-1-16,-4-6 1 0,-3-3 0 16,-1 1-1-16,1-7 1 0,-1-3 2 0,3-5 1 15,-6 0 2-15,-2-4 1 0,0 3-2 16,2-5 0-16,4-3-5 0,5 2-15 16,3-2-44-16,4-4-50 0,15-6 56 15</inkml:trace>
  <inkml:trace contextRef="#ctx0" brushRef="#br0" timeOffset="7040.01">15571 1247 2201 0,'-44'154'239'0,"20"-69"-181"0,5 4 4 0,-2-16-50 0,5-8-9 0,-6-1 0 0,-8-7-2 0,-5-6 0 16,-1 1-1-16,-6 4-1 15,-1 3 0-15,-6 3-2 0,-5 12 2 16,-8 10-1-16,0 6 1 0,-1 4 1 16,-7-3-1-16,3 2 2 0,-2-4 0 0,3-2 0 15,2-7-1-15,4-9 0 0,9-6 0 16,-2-4 1-16,12-6 2 15,9-11-14-15,11-7-20 0,10-16-10 0,4-8-55 0,14-8-13 16,16-10-129-16,28-9 129 16</inkml:trace>
  <inkml:trace contextRef="#ctx0" brushRef="#br0" timeOffset="7752.83">16321 336 1785 0,'2'0'76'0,"-1"0"0"0,1 0-44 0,-2 3-25 0,0 4-11 16,-2 4 0-16,-6 5 1 0,2 9 3 0,1 7 1 0,-9 3 0 0,8 8-1 15,-1 3-2-15,-5 9 0 0,7 10 0 0,-8 13 2 16,4 9 2-16,4 9 8 0,-4 8 4 16,2 6 2-16,-4 14 3 0,4 9-2 15,-3 11 0-15,-1-6-4 0,-1-14-4 0,1-10-5 16,2-11-1-16,-5 0-1 0,1-2 0 15,1-4 0-15,1-8 1 0,-1-9 1 16,3-15 2-16,2-6 11 0,0-6 13 16,5-5 7-16,-3-6 2 0,3-8-8 15,2-13-13-15,0 2-6 0,0-10-4 0,2-3-1 16,-2-2 1-16,2-5-1 0,-2-1 2 16,0-2 0-16,3 0-9 0,-3 0-27 15,0 0-32-15,4-5-22 0,3-8-2 16,7-6 41-16</inkml:trace>
  <inkml:trace contextRef="#ctx0" brushRef="#br0" timeOffset="8561.75">16878 1453 1942 0,'0'0'74'0,"3"0"-15"0,-3 0-6 15,0 1-36-15,0 5-7 16,0-5-7-16,0 3-9 0,-3 5-5 0,-1 5 0 16,-1 6 4-16,-4 13 4 0,-4 13 3 15,-1 2 1-15,0 9-1 0,-2-6 0 0,-2 3-1 16,4-1 1-16,0-2 0 0,3 4-1 15,4-2-1-15,6-1-2 0,-3-3-1 16,4-6 1-16,5-2 3 0,-1-4 6 16,6-2 7-16,-1-4 10 0,4-3 3 15,3-9 1-15,3-1 1 0,-3-7 8 0,4-2 17 16,3-9 6-16,5-6 6 0,11-1-8 16,9-5-18-1,9-4-7-15,-8-7-9 0,6 0-6 0,0-9 6 16,-9 2-3-16,2-2 4 0,2-4 2 0,-8-3-14 15,-4-3-6-15,-1-4-30 0,-5-9-11 16,-6-6-4-16,-4 3 2 0,-8-1 22 16,-9 1 5-16,-3-1 6 0,-4-4 5 0,-10 0 6 15,-2 5 1-15,-4 7 4 0,-7 3 1 16,4 9-1-16,0 7 0 0,6 11-3 16,1-1-2-16,5 10-2 0,4 5 1 15,-4-2 1-15,9 9 0 16,0-2-4-16,-2 0-2 0,9 9-14 0,-3 4-7 15,7 14 0-15,3 7 3 0,4 23 11 0,8 16 5 16,6 19-2-16,5 11-7 16,1 11 0-16,6 3-1 15,0 13 6-15,6 12 7 0,-2 14 1 0,-8 2 0 0,-1-3 1 16,-17-13-3-16,-5-11 0 0,-8-3 0 16,-5-9-1-16,-8-12 2 0,-6-11 1 15,-6-18 1-15,-6-14 0 0,-2-11-2 16,-8-10-4-16,-13-16-4 15,-11-6-1-15,-6-13 0 0,-4-8 7 0,2-14 4 0,-1-9 7 16,4-9 5-16,3-6 6 0,5-6 8 16,19 1 7-16,7 1 15 0,11-6 8 15,9 4 10 1,7 0 12-16,4-9 4 0,14 0-1 0,10-5-3 16,9-8-16-16,15 1-11 0,8-6-15 15,-2-3-14-15,1 11-7 0,-2 6-11 0,1 8 3 0,1 8-2 16,-3 1-8-16,-2 4-11 0,-5 5-12 15,-4 8-6-15,-10 5-5 0,-5 6-14 16,-9 5-24-16,1 4-29 16,-3 1-39-16,4 3-60 0,-3 1 112 0</inkml:trace>
  <inkml:trace contextRef="#ctx0" brushRef="#br0" timeOffset="35629.46">8145 13232 1738 0,'20'-8'90'0,"-8"2"7"0,-3 4-11 0,-5 1-37 0,-1 1-12 0,-1 0-5 0,1 0 5 0,-1 0 7 0,-2 0 6 0,0 0 2 0,0 0-2 0,0 0-6 0,0 0-5 0,0 0-3 0,0 0-6 0,0 0-6 0,0 0-4 16,-5 1-3-16,1 1 0 0,-1 2 2 15,-2 3 1-15,0-4 1 0,-7 6 0 32,1 4-3-32,1-1-3 0,-1 2-4 0,1 4-3 0,-7-4-1 0,-5 4-2 15,0-4 1-15,-10-3 2 16,-5 1-1-16,-11-3 2 0,-5-2-2 15,-3 0-3 1,-4 0 1-16,5 2-5 0,-3-4 3 0,-1 4 0 16,-4-5 2-16,-10-1 5 0,3-3 1 15,-3 0-1-15,-17-3-2 0,0-1-2 16,-9 3-2-16,-4-8 0 0,2 2 0 16,2-4 2-16,-3-5 2 0,8 2 1 0,2 0 5 15,2-4 5-15,7 4 1 16,5-6 3-16,12 6-1 0,-1-2-6 0,13 4-3 15,9-1-3-15,7 4-5 0,11 1 0 16,5 0 3-16,4 1 0 0,4 2 6 16,0-4 4-16,4 4 0 0,3 3-3 15,2-5-5-15,0 3-4 0,0 1-4 0,-2 1 1 16,3-5-3-16,5 7 0 0,-8-4 1 16,5 1-1-16,4 3-5 0,0 0-19 15,0 0-34-15,-9-7-37 0,4 5-60 16,-2 0-75-16,-6-7 128 0</inkml:trace>
  <inkml:trace contextRef="#ctx0" brushRef="#br0" timeOffset="41189.26">8725 12216 1425 0,'-3'0'84'0,"1"-1"8"0,-5-3 0 0,0-5-42 0,-4-5-12 0,-1 2-6 0,-1-8-3 0,1 1-5 0,3-3-6 0,-2-1-5 0,4-3-2 0,2 3 3 16,-1 0 3-16,6-2 5 0,0 7-1 0,6-10-4 15,4 3-4-15,3-2-2 0,5 4-2 16,1-3 0 0,4 8-5-16,2-2-7 0,3 6-6 15,2 7-3-15,1 0 5 0,-1 7 4 0,9 5 3 0,-6 2-4 16,10 8-2-16,0 9-3 0,-1 5-2 0,2 6 3 31,1 15-1-31,-6 0 0 0,-6 6 1 0,-1 12 2 0,-9-4 1 0,-1 3 0 31,-6 4 1-31,-11-2-2 0,-10 0 2 16,-10 4 1-16,-6-2 3 0,-4 0 5 16,-8-6 9-16,-6-8 7 0,-11-7 3 0,-9-10-2 15,-4-1-3-15,-3-8-3 0,-3-10-1 16,-2-5-2-16,2-9-2 0,-2-5-2 15,5-4-3-15,8-9 5 0,5-3 17 16,10-5 13-16,9-3 8 0,8 3 2 16,10-1-7-16,2-1 1 0,7 3 6 15,7-3 4-15,7 0 2 0,7 3-8 16,2-3-7-16,5 1-12 0,9 4-13 0,4-3-12 16,8 8-9-16,5-1-2 0,8 12-2 15,-4 1 1-15,4 8 0 0,0 9 0 16,-6 0 2-16,3 7 1 0,1-4 0 15,-5 7 2-15,5 4 2 0,-7 2-1 16,2-2 2-16,-2-4-8 0,-9 2-33 16,4-3-38-16,-11-8-57 0,-1-1-25 15,-8-5 570-15,-1-6-337 0</inkml:trace>
  <inkml:trace contextRef="#ctx0" brushRef="#br0" timeOffset="41475.57">9723 12539 2158 0,'6'9'86'0,"-3"-2"-10"0,1 4-23 0,3-9-44 0,0-1-40 0,4-1-66 0,6 0-216 0,6-9 181 0</inkml:trace>
  <inkml:trace contextRef="#ctx0" brushRef="#br0" timeOffset="42194.51">10110 12330 1352 0,'10'5'98'16,"3"-5"61"-16,-2 0-74 16,1 0-24-16,4-5 4 0,3 0 5 0,1 1 1 0,3-5-10 15,0 0-12-15,0 0-6 16,4 1 1-16,-1-1 4 0,-6-4 3 15,5 1-3-15,3 0-10 0,0 1-10 16,6 4-11-16,-4 0-7 0,-3 3-5 0,-1 1-2 16,-4 3-2-16,-1 0-4 0,-5 1-5 15,-2 6-4-15,0 4-1 0,-1 2-2 0,-3 2-2 16,1 9-1-16,-2-1-5 0,-2 7-4 16,-5 5 3-16,-4-1 6 15,-5 5 7-15,-7 3 7 0,-1 3 1 16,-4 1-1-16,-2 0-1 0,-6 4-2 0,-3-13 0 0,-2 2 3 31,-2 0 2-31,1-4 4 0,2 4 9 16,3-3 6-16,3-8 5 0,11-3 3 15,5-7 4-15,4-4 5 0,1-2 3 16,4-1 0-16,4-4-8 0,3 0-5 16,9-3 2-16,0 3 0 0,3-4 1 15,8 1-4-15,1-2-7 0,8-2-6 0,-1-4-2 16,8 2-3-16,-2 0-2 0,-1-3-1 15,-4 3-1-15,-1 2 0 0,-1 0-1 16,-2 2-2-16,-2 2-7 0,-3-4-13 16,-3-6-37-16,0 1-38 0,-5-4-45 15,-3-3 5-15,-4 5 64 0</inkml:trace>
  <inkml:trace contextRef="#ctx0" brushRef="#br0" timeOffset="42445.95">10977 12431 1857 0,'-16'12'81'0,"-4"1"2"0,-15 5-10 0,-8 3-16 0,-4 0 4 0,-7 4-9 0,1 3-11 0,2 1-19 0,-2-6-16 0,5 0-3 0,0 0-1 0,0-7 0 15,9-2-1-15,9-2-4 16,1-8-8-16,6-2-11 0,6 1-39 0,1-6-30 16,1 1-13-16,3-9 40 0</inkml:trace>
  <inkml:trace contextRef="#ctx0" brushRef="#br0" timeOffset="42887.04">11374 12309 1701 0,'5'0'107'0,"10"0"57"16,-7 1-41-16,7 1 13 0,1 2-67 0,3-4-14 0,9-4-8 0,10 1-9 0,-1-3-9 0,11-1-11 0,0 4-9 0,-1-6-5 0,3 5-3 0,-6 1-1 16,-3-4 0-16,-7 3-3 0,7 4-20 15,-13 0-41-15,4 0-52 0,-2 4-32 16,-5 3 260-16,2 2-116 0</inkml:trace>
  <inkml:trace contextRef="#ctx0" brushRef="#br0" timeOffset="43097.1">11571 12704 1838 0,'34'37'349'16,"3"8"405"-16,-25-45-203 0,111-132-1215 16,-77 113 650-16,3 5-15 0,3 7-30 15,-6 0-21 1,5 3-41-16,-6 0-56 0,-1-1 103 16</inkml:trace>
  <inkml:trace contextRef="#ctx0" brushRef="#br0" timeOffset="44127.67">12672 11669 1744 0,'2'3'117'0,"-2"-3"42"0,0 2-40 0,0 0-59 0,-2 1-29 0,4 6-22 0,1-2-11 0,-1 7-3 0,5 2 0 0,-3 7 0 0,-1 2 0 0,-1 4 1 0,1 2 1 0,-6 3 1 0,3 7 1 15,3-2 0-15,-3-2-1 0,0 2 1 16,2-5 1-16,-2 1 0 0,0-6 0 0,0-1-1 16,0-7 9-16,4 2 12 0,-1-5 18 0,3 0 21 15,-6-6 4-15,1-1 0 0,3 0-7 16,-4-6-6-16,4-2-3 0,-3-3 7 15,5 6 7-15,-1-6-2 0,4-4-9 16,-2 2-13-16,4-1-13 0,3 1-5 16,3-7 1-16,5 4-3 15,-1-6-6-15,4 1-4 0,1-1-9 0,3-3-10 16,-3-4-15-16,6 7-13 0,-2-1-10 16,-1-4-6-16,-4 2-2 0,-1 0-7 0,0 0-13 15,-7-2-11-15,1 3-15 0,-2-5-12 16,5-5 3-16,-5 4 3 0,2-9 3 15,-6-10 6-15,-1 5 18 0,-2-5 28 16,-4 1 28-16,6 0 25 0,-2 3 10 0,1-1-5 16,-1 3-2-16,0 5 4 0,-4 4 1 15,-1-2 9-15,-2 11 20 0,-2-2 19 16,0 4 15-16,1 3 15 0,-1 2 9 16,2 5 5-16,0 2-5 0,-2 0 0 15,0 0-9-15,0 2-15 16,-2 1-11-16,4 8-19 0,-2 5-9 0,0 5 9 15,0 15 19-15,0 6 10 0,-5 15-6 0,5 5-20 16,1 11-20-16,3 10-17 0,7 6-4 16,1 6 0-1,2 1-1-15,0 0 1 0,-7-2 1 0,1 2 0 0,-5 3 3 16,1 0-1 0,3-10-1-16,-7-8-1 0,-4-13-2 15,-6-13-14-15,-3-4-36 0,-3-8-75 16,-7-13 272-16,5-11-150 0</inkml:trace>
  <inkml:trace contextRef="#ctx0" brushRef="#br0" timeOffset="54315.03">6440 11333 1739 0,'1'-3'78'0,"3"1"-3"0,-2 0-9 0,1 2-22 0,-3 0-14 0,0-1-7 0,0 1-5 0,4 0 4 0,-2 1 2 0,-2-1 4 16,0 4 4-16,-6-1-3 0,-3 5 0 0,-1-1-2 15,-4 2-1 1,-2-4-2-16,-6 7-1 0,1 4-5 0,-2 7-5 0,0 6-6 0,0 8-3 16,0 7-2-16,-4 6-5 0,1 7-2 15,-1-1-1-15,-3 5 0 0,2 4 3 16,-3 6 0-16,-1 2 0 0,2 5 2 15,-7-2 0-15,-2 2 1 0,2 2 0 0,-4-2 0 16,4-5-1 0,1 3 1-16,4-2 0 15,-5-1-1-15,5 10 1 0,2-1 0 0,0-2-1 0,3-2 0 0,3-6-3 16,2-4-1-16,-1-1 1 0,4 0 2 16,-1 11-1-16,4-3 2 0,2 1 1 15,0-1-1-15,0-6 1 0,-2-4 0 0,-4-8 0 31,4-7 0-31,0-9 0 0,2-6 0 0,2-7 1 0,-1-3 1 0,5-7 0 16,2-6 0-16,3-3 21 0,3-7 25 31,0-2 28-31,-4 0 27 0,2 0 3 16,1 0-4-16,-1 0-16 0,2 0-15 16,-6-11-15-16,6 6-19 0,-7-7-12 15,0-4-13-15,-7-6-9 0,-5-6-3 0,-4-4-2 16,-8-2 1-16,1-5-1 0,-9 0 1 15,0 2 1-15,-5-5-2 0,-2 4 2 16,2 3-1-16,-3 3 1 0,1 0-14 16,2-2-18-16,5 8-34 0,4-3-48 0,3 8-49 15,0-9 59-15,2-9 31 0</inkml:trace>
  <inkml:trace contextRef="#ctx0" brushRef="#br0" timeOffset="64978.73">17830 11862 1525 0,'-11'12'53'16,"-7"-1"-13"-16,-3 8 0 0,-4 1-10 0,-5 5-7 0,-2 0-8 0,-5-1-6 0,0 1-3 0,-2 9-2 0,0 5-2 0,1 2 0 0,-9 1 0 16,-5 1-1-16,1-2 0 0,-2-2 0 15,-2 3-1-15,3-1 0 16,1 0 0-16,-6-1 0 0,0-1 0 0,-1 4 0 0,-1 0 0 15,-5 1 0 1,11-3 0-16,-2-4 1 0,0-2 1 0,9 1 1 0,4-6-1 16,4-2 0-16,17-1-1 15,0-9 0-15,5-6 1 0,2 4 0 0,-6-2 0 16,6-1 0-16,3 3-2 0,6-9-1 16,-6-2 68-16,6-5-50 15</inkml:trace>
  <inkml:trace contextRef="#ctx0" brushRef="#br0" timeOffset="65291.46">16629 11949 2114 0,'-1'3'104'0,"1"-3"-3"0,0 7-9 31,0-3-33-31,0-4-30 0,3 5-24 0,2 2-10 16,3 2-3-16,8 12-1 0,5 10 6 0,11 16 3 0,8 12-3 15,5 8-5 1,10 4-1-16,0-5 0 0,5 3 4 16,-1 4 5-16,6 8 0 0,-1 4 0 0,7 15 1 0,3 1 1 15,1-4-1-15,-2 1 1 0,-6-15-1 0,-9-5 0 16,1-9-1-16,-11-5 2 15,3-9-2-15,-15-9 7 0,-8-9-23 0,-3-8-87 16,-6 1 72-16</inkml:trace>
  <inkml:trace contextRef="#ctx0" brushRef="#br0" timeOffset="68058.23">15849 10108 1490 0,'9'-1'100'0,"-5"1"53"16,-1 0-43-16,-3 0-19 0,0 0-16 0,0 0-17 0,0 0-10 0,-2 0-7 0,1 0-6 0,1 0-8 0,0 0-5 0,0 0-11 0,0 1-4 0,0 1-6 0,-2 3-5 15,2 3-4-15,-2 4-2 0,2 9 1 0,0 2 1 16,0 13 2-16,4 3 0 15,-1 5 1-15,-3 4 1 0,0 3 3 16,-3 4 1-16,-4 4 1 0,-1-1 0 0,1-3 0 16,0-3-2-16,4-12-2 0,-3-1-1 15,1-3 2-15,3-6 0 0,1-2 2 16,-5-4 2-16,6-3-1 0,0-5 7 0,6-2 14 16,-5-5 17-16,3-4 17 0,5 0 10 15,-8-5-4-15,7 0-5 0,-1 0-9 16,0-1-3-16,5-3-1 15,1-3-8-15,3 0-10 0,7-4-16 0,-2-1-22 0,4-4-20 16,3-2-19-16,2 0-32 0,2-6-43 16,4-3-33-16,-1 0 78 0</inkml:trace>
  <inkml:trace contextRef="#ctx0" brushRef="#br0" timeOffset="68457.5">16342 10271 1661 0,'0'4'109'16,"0"-4"59"-16,-2 0-75 0,-1 0-27 15,5 2-15-15,-2-2-10 0,1 2-6 16,-1-4-7-16,0 2-7 0,0 0-7 16,0 0-7-16,0 0-4 0,0 0-2 15,0 0-1-15,-3 2-2 0,3-1 1 0,3 1 0 16,-3 3 1-16,0-5 6 0,-1 0 11 15,-5 2 7-15,8-2 6 0,-2 9-1 16,2-2-10-16,3 6-8 0,-5 1-6 16,0 12-4-16,0 4 0 15,2 8 0-15,-2 6-1 0,5 9 0 0,-3 8-2 0,-2 2-2 16,2 5 1-16,-2 3 0 0,-2 7 1 31,2 3 0-31,-4-1 0 0,-1-4 2 0,0-5 1 0,-8-3 1 16,8-8 0-16,-2-9-1 15,-4-3-1-15,4-7 1 0,4-7 2 0,-6-4 0 16,9-4 1-16,0-4 2 16,-2-6 0-16,2-4-1 0,0-5 0 0,-2-2 1 15,2-1-5-15,2-4-28 0,3-2-44 16,6-5-44-16,14-14 52 0</inkml:trace>
  <inkml:trace contextRef="#ctx0" brushRef="#br0" timeOffset="69200.11">16642 10952 1133 0,'0'34'287'0,"10"-6"46"0,-8 26-75 0,-4-147-311 0,-6 65 137 0,8 28-25 0,0 0-8 0,0 0-2 15,0 0-1-15,0 0 7 0,1 0 5 16,6-2-6-16,-5-1 2 0,5 3-10 16,0-2-12-16,6-2-6 0,1-1-12 15,2-2 2-15,5-4 0 0,6 4 0 16,5-3-3-16,5-1-5 0,6 0-4 16,3 4-1-16,5-3 1 0,2 4 1 15,0 4 1-15,-5-1-3 0,2 3-3 0,-13-2-2 16,2 2 0-16,0 2 0 0,-9-2 0 15,-1 3-2-15,-3-1-2 0,-3 2-1 16,-1 1-6-16,-8 2-5 0,-5-1-8 0,-4 2-9 16,-3 7-6-16,-2 1 3 0,-2 3 1 15,-3 9 1-15,-4 6-19 0,-11-2-19 16,-3 3-6-16,-3 4 6 0,-6 0 24 0,3-3 23 16,-1 3 11-16,2 2 6 0,1-4 6 15,2 4 1-15,1 0 1 0,-5-8 0 16,4 3 0-16,-1-6 0 15,5 0 0-15,3-2 0 0,-2 1 1 0,6-6-1 16,-2-2 1-16,2 0-1 0,2 1 1 16,3-6-1-16,2-1 0 0,0 0 0 0,3-5 0 15,2 3 0-15,4-6 3 0,3 2 4 16,1-4 5-16,-1 2 9 0,-2-3 13 16,5-1 11-16,-3-1 7 15,2 3 6-15,-2-1-4 0,4-4-1 0,4 0-4 16,-3 0-11-16,10-2-9 0,-3 2-11 15,8-2-6-15,0-3-4 16,9 1-4-16,-2 3-4 0,0-3-9 0,5-1-25 16,-5-1-29-16,0 3-47 0,7-4-37 0,-2-6 173 15,-2 1-58-15</inkml:trace>
  <inkml:trace contextRef="#ctx0" brushRef="#br0" timeOffset="69482.31">17605 11154 1345 0,'-39'9'195'0,"5"-2"222"0,-7-1-252 0,9 1-55 0,-5-5-44 0,5 3-31 0,0 0-19 0,2-1-10 0,-2-2-2 16,2 1-1-16,7-1-1 0,-6 1 0 0,1-3-1 0,-2 0-1 16,-2 0 1-16,2 0-1 0,2-5 0 0,-4 0 0 15,-4-2-1-15,-1 0 1 0,3-4-2 16,4 6 1-16,9-2-57 0,3 3-46 16,4 2-55-16,5 0 60 15</inkml:trace>
  <inkml:trace contextRef="#ctx0" brushRef="#br0" timeOffset="69901.64">17872 10933 1181 0,'11'5'221'0,"-2"-5"290"0,-4 0-329 0,6 0-64 0,3-5-24 0,0 1-24 0,9 1-18 0,2-4-13 0,7-2-13 0,3 0-11 15,1-4-6-15,3 6-6 0,2-3-3 0,-4 3-2 16,4 0-11-16,-2 1-32 0,-4-3-31 15,1 4-51-15,-6-7 64 0</inkml:trace>
  <inkml:trace contextRef="#ctx0" brushRef="#br0" timeOffset="70160.87">18066 11248 1389 0,'-6'7'85'16,"1"-3"13"-16,1-2 24 0,3-2-22 0,1 0 10 15,1 0 15-15,-1 0 9 16,6 2-6-16,-5-6-21 0,7 2-19 0,4 0-20 16,4 2-12-16,3 0-5 0,6-5-16 15,4 0-14-15,4-9-9 16,5 1-9-16,4 1-6 0,-3 3-10 0,0-2-25 15,0 1-27-15,-2 6-68 0,13 1 73 16</inkml:trace>
  <inkml:trace contextRef="#ctx0" brushRef="#br0" timeOffset="70889.78">18918 10541 1606 0,'0'0'192'0,"0"-2"142"0,2-3-125 15,2-2-94-15,1 0-45 16,-1-6-32-16,3 1-17 0,2-2-9 16,1-2-6-16,-3-2-3 0,4-2-3 0,0 3 1 15,-6 1 1-15,5 5 0 0,-2-3 1 16,2 7 7-16,3-4 1 15,1 4 3-15,0 4-6 0,2 1-7 0,-2 2-3 0,2 2-9 16,2 5 0-16,3 5-8 16,0 6-3-16,10 8-6 0,4 10-9 0,4 8-3 15,-4 6-2-15,-1 8 4 0,2 1 12 16,-12 3 5-16,1 7 0 0,-2 2 0 16,-9 5-2-1,-8 4 3-15,-4-2 7 0,-4 9 7 0,-2 0 4 0,-12-4 1 0,2 2 0 31,-16-10-1-31,-4 1 0 0,1-9-4 0,-6-6-4 0,3-12-7 0,-6-13-4 16,-3 1-3 0,-4-5 3-16,-3-6 7 0,-3-6 6 15,0-8 7-15,-1-10 3 0,-1-4 1 16,0-14 1-16,6 4-2 0,5-6-3 0,7-7 0 0,10 9 1 16,10-5 0-16,6 2 4 0,4 3 5 0,6 0 18 15,3-2 25 1,2-1 21-16,6 1 19 0,3 0-4 0,9-1-10 0,3-1-13 15,7 2-19-15,7-5-14 0,6 4-11 16,12 6-11-16,-2 5-2 0,3 6-1 16,7 7-2-16,-1 2-5 15,7 11-3-15,2 7-2 16,5 7 0-16,7 7 1 0,4 7 5 0,-2 5 3 0,-1-5 2 0,-14 0 1 16,-7-7-4-16,-16-7-1 0,-8-7-1 15,-8-7-14-15,-3-2-43 0,-9-7-45 16,-3 0-31-16,-3-4 55 0</inkml:trace>
  <inkml:trace contextRef="#ctx0" brushRef="#br0" timeOffset="75286.03">17386 8371 1630 0,'0'0'66'0,"-42"-14"632"15,37 12-948 1,-1 0 83-16,4 2 233 0,2 0 24 15,0 0 14-15,0 0 4 0,0 2-12 16,0-2-26-16,0 0-25 0,0 0-20 16,-1 2-16-16,-1 1-5 0,-7 4-2 15,4-3-2-15,-8-1 2 0,-10 4 1 0,-5-3 1 16,-8 1 3-16,-11 2 0 0,-14-5-2 16,-4-2-4-16,-6 2-2 0,-7 0-4 15,0-2 1-15,-7 0 1 0,-8 1 1 16,-6-1 2-16,-7 2 0 0,-4-2 0 15,-4-2 1-15,-1 1-1 0,-11-3 2 16,4-1-1-16,-8-4 4 0,-11-7 4 0,-7-7 2 16,-6-5 9-16,0-6-1 0,12-5 2 15,4 0 14-15,7 2-4 0,8-2-1 16,20 7-2-16,18 3-9 16,23 12-1-16,14 2 6 0,8 3-1 0,13 5-3 15,11-2 2-15,16 9 4 0,-2 0 3 16,6 0-1-16,-1 0-4 0,4-2-14 15,-3 2-24-15,1-3-25 0,4 3-51 0,5-4-43 16,1-3-75-16,16-14 106 0</inkml:trace>
  <inkml:trace contextRef="#ctx0" brushRef="#br0" timeOffset="132148.23">6326 5396 1643 0,'2'0'55'0,"-2"0"-15"0,0 0-6 0,2 1-10 15,-2 1-9-15,0-2-10 0,0 0-5 0,-6 4-2 0,-8 3-3 0,-11 2 1 0,-7 7 2 0,-10 7 0 0,-13 7 2 16,-5 9 0-1,-8 0 0-15,1 7 0 0,-1-7-1 0,10 5 0 16,1-5 0-16,1-1-1 16,2-5 0-16,3-3-1 0,-1 1 0 0,8-7 1 15,-2 3 1-15,4 0 1 0,4-3 0 0,5 3 0 16,6 0 0-16,7-1-5 0,6-5-5 16,7 1-11-16,9-1-5 0,7 6-3 0,7-3 5 15,7 5 13-15,7-3 6 0,5-3 10 16,4 4 3-16,6-2 1 0,1-6-1 15,-2 4 0-15,2-3 1 0,0 5-2 16,-12-6-3-16,2 8-3 0,-5-1-1 0,-2 3-2 16,6 8 2-1,-3 6 2-15,2 8-1 0,-6 2 0 0,-5 2-4 0,-1-2-2 16,-14 6-1-16,0 6-2 0,-14 3-7 16,-4 10 2-1,-13 2 3-15,-6-1 1 0,-3-2 10 0,-9-5 2 0,2-4 0 0,-5-12 1 31,-2-1-2-31,0-8-1 0,-5-1 4 0,3 0 1 0,0 0 0 0,0-5 1 16,5-2-2 0,6-7-1-16,2-2 0 0,5 0-1 0,6-4-1 0,0-1 1 15,4 2 0-15,-1-6-1 0,7-3 1 16,3 3 0-16,6-7 2 16,5 0 3-16,0 4-1 0,2-2-1 15,1 2 0-15,2 3-1 0,4-1-1 16,2 6-1-16,3 4 0 0,2 8-2 0,5 6 1 15,1 2-2-15,6 14 0 0,4 15 55 0,2 5 5 16,-1-1-1-16,-6-1 1 0,-11-16-59 16,-4-1-9-16,-1 3-3 0,-8-1 1 15,-1 10 1-15,-2 9 5 0,0-3 5 16,0 5 1-16,-2 1 2 0,2-4 0 16,4-6-1-1,1-6 1-15,6-10-1 0,0-13-2 16,6-4-1-16,6 1-2 0,6 1 3 0,8 2-8 0,11-2 484 0,5-5-346 31</inkml:trace>
  <inkml:trace contextRef="#ctx0" brushRef="#br0" timeOffset="-113057.05">27599 12970 1451 0,'23'9'41'0,"-3"1"-20"0,-2 3-11 0,-6-2-5 0,2-3 4 0,-7 1 7 0,4 5 6 0,-9-6 10 0,-4-1 8 0,-2 0 5 0,-8 0 5 0,5 0 3 16,-4 2-3-16,-12 3-4 0,4-3-1 0,-10 5 1 16,-1-1-2-16,2 3 0 15,-1 0-4-15,5 1-8 0,1 1-6 0,-2-4-8 16,0 2-5-16,0 4-4 0,-2 1 1 16,-1 6 3-16,3-4-1 0,-3 0 0 0,-2 3-3 15,3-5 2-15,-3 3 3 0,-13-7 9 16,3 5 11-16,-6-3 3 15,-8 1 4-15,-4 1-2 0,-11-11-6 0,-2 1-9 16,-7 2-7-16,-2-1-9 0,4 2-5 16,1 0-2-16,-1-8-1 15,3 4-1-15,-8-4 1 0,-8 1 0 0,-5-6-2 0,-5-1 0 16,3 0-2-16,0 0 1 0,4 0 3 16,-5-3-1-16,-13-8 5 0,-9-5-4 15,-10 0 3-15,-4-1-2 0,5-3-1 16,7 2 5-16,-3-6-4 0,4-7 4 15,4 3-2-15,8-2-1 0,14 7 4 16,13 0 0-16,4 0-1 0,14 3 0 0,13 6-10 16,11 0-57-16,12 3 440 0,4-6-297 15</inkml:trace>
  <inkml:trace contextRef="#ctx0" brushRef="#br0" timeOffset="-106036.8">28945 11247 1745 0,'-5'-15'100'0,"3"10"22"0,-5-6-25 0,3 8-38 0,3 1-16 0,1 0-11 0,0 2-8 0,0 2-3 0,0 3-8 0,1 6-7 0,-1 3-4 16,0 0-2-16,-1 8-1 0,1 4-1 0,0 4 1 16,-2 10 0-16,-2 4 0 0,1 2 1 15,-3 7-2-15,-1 2-1 0,0-2-2 16,-7 6 2-16,-2 5 0 0,-3-2 1 16,-3 9 2-16,5 5 0 0,-7 2-1 15,7 2 0-15,-5-1 1 0,3-4 0 0,-1-4 0 16,-4-7-2-16,-1 1 2 0,0 4 3 15,0-1 3-15,2-1 1 16,4 0 2-16,-4-4 15 0,-2 0 9 16,0 1 8-16,-2-5 2 0,6-4-11 0,2-9-10 15,-1-2-5-15,1-5-3 0,-1-7-3 0,2 0-3 16,2-4-2-16,2 2-1 0,0-3 2 16,-6-2 2-16,3-9 2 15,1-7-1-15,2 0-2 0,1 1-3 16,-1-10 0-16,2 0 0 0,-6-9 4 0,-3-8 0 15,-6-8 0-15,-10-9-2 0,-8-7-1 16,-10-5 6-16,-8-12 9 0,-5 1 3 0,-1-9 3 16,0 3 7-16,-7 0 1 0,5 7-4 15,3 4-3 1,6 8-15-16,14 12-2 0,8 4-27 0,8 3-125 0,12 5 99 16</inkml:trace>
  <inkml:trace contextRef="#ctx0" brushRef="#br0" timeOffset="-63305.36">8379 14768 1652 0,'2'5'159'0,"7"-14"65"16,-7 22-62-16,7-38-177 0,-9 20 65 0,0 5-15 0,0 0 1 0,0 1-6 0,0 1-6 0,0-2-3 0,-4 2-1 0,-3 7-5 0,3-6-2 16,-4 6 2-16,-1 2 0 0,0 3-3 0,-7 4 2 15,2-1 4-15,-4 10 0 16,-2-4 2-16,3 7-4 0,-1 6-9 0,-5-1-4 0,3 8-4 16,4 1-4-16,-7 7 0 0,0 1 1 15,2 8 1-15,3 4 1 31,-1 5 3-31,-4 4 0 0,3-1 1 0,-5 5 0 0,1-3-3 0,8-1 0 0,-2 0-1 32,4-1 1-32,0-1 1 0,-6-3 0 0,-1-1-1 15,-2-7-1-15,0 4 1 0,-4-2 1 16,-3 4 1-16,2-1 2 0,-1-6-1 16,4-10-1-16,6-6 0 0,1-6-1 15,8-1 0-15,-5-4 0 0,8 0 0 0,0-4 0 16,-2-2 0-16,6-1 0 0,-4 0 1 15,3 0 3-15,2-7 0 0,-1 1 0 16,1-3 2-16,-2-2-1 0,1-1-3 16,1-4 14-16,0-6 7 0,1 2 5 15,1-1 6-15,0-4-11 0,0 0 6 0,-2 0 14 16,2 0 6-16,-4 0 0 0,3 0-8 16,-1-4-15-16,-9-4-5 15,6 6 1-15,-4-9-3 0,-7 2-1 0,-5-5-3 16,-9-7-3-16,-13-8-3 0,-1-2-2 15,-8-7-5-15,4 6 0 0,-8-3-1 16,-6-1 0-16,-8 1 0 0,0 0 0 16,4 8-3-16,13 6-3 0,-4-2-22 0,2 7-39 15,2 0-105-15,3-2 96 0</inkml:trace>
  <inkml:trace contextRef="#ctx0" brushRef="#br0" timeOffset="-42340.59">18161 14576 1737 0,'-9'-58'89'0,"-3"5"17"0,0-2-10 0,1 9-29 0,7 1-3 15,1 3-11-15,1 6-9 0,4 1-5 0,1 12-11 0,6 10 8 0,0 1 6 0,4 10-6 16,3 6-4-16,7 8-18 0,3 13-12 15,13 10 0-15,11 19 3 0,7 9-3 16,10 17-2-16,2 2 0 0,0 3 0 16,2 7 5-1,0 2 4-15,4 14-5 0,3 2-3 0,-2 12 1 0,2 1-1 0,-4 4 0 16,6 3 2-16,5-1-2 16,-3-1 2-16,-1-2 1 0,-3-6 2 0,-7-4 1 15,0-12 1 1,2-1-1-16,-6-11-2 0,-3-14-4 15,-11-10-7-15,-7-22-15 0,-7-13-47 0,-10-6-34 16,1-7-34-16,0-3 326 16,2-3-163-16</inkml:trace>
  <inkml:trace contextRef="#ctx0" brushRef="#br0" timeOffset="-42047.91">19729 14277 2286 0,'-6'5'56'0,"-11"0"-36"0,-8 17-10 15,-18 10 24-15,-13 15 24 0,-15 23 2 16,-11 2-1-16,-8 15-28 0,-15 12-16 15,-19 11 13-15,-13 22 6 0,-6 11-1 16,-6 10-9-16,-5 11-17 0,1 16-4 16,-3 6-1-16,7 12 5 0,7 3 6 0,7-6-43 15,6 3-126-15,16-8 102 0</inkml:trace>
  <inkml:trace contextRef="#ctx0" brushRef="#br0" timeOffset="-20572.19">27670 14807 1660 0,'52'-48'95'0,"-45"-5"27"0,0 19-38 0,0 2 13 0,-50 11-53 0,43 10-7 0,0 6-2 0,0 5-6 0,0 0-8 0,0 0-7 16,0 0-5-16,-1 14-3 0,-8 4 0 16,3 10-2-16,1 13-1 0,2 10-1 15,1 15 0-15,-2 8 1 0,-6 12-1 16,2 11 4-16,-2 11 1 0,-10 13 3 15,-3 5 0-15,-14 8 0 0,0 3-2 0,-4 5-2 16,0 3-1-16,4 4-3 0,-2 5 0 16,0-1-1-16,7-8-3 0,-2-5-4 15,6-5-7-15,3-2 4 0,-3 0 9 16,-8-5 9-16,3-13 10 0,-1-14 8 16,-3-16 25-16,1-18 17 0,-4-19 18 15,-3-21 9-15,-7-22-17 0,-1-24-10 0,-4-24-17 16,-5-15-16-16,-1-13-14 0,-2-6-8 15,0-8-10-15,12-5-2 0,5 3 2 16,11 11-19-16,6 14-58 0,3 9 92 16,13 8-44-16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2:57:34.7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12890 8346 1319 0,'11'4'296'0,"-3"-1"-113"15,-2-3-129-15,-4 0 2 0,-1 0-33 0,-2 0-1 0,-1 0 7 0,-7 0 11 0,4-5 7 0,-8 1 4 0,-1 2-4 16,-2-1-8-16,2-2-10 0,0 3-7 16,0 0-1-16,3 0 2 0,0 2 0 15,4-2-2-15,-3 2-6 0,-1 0-5 16,2 0-5-16,-5 0-1 0,-6 2 0 0,3 0 1 15,-5 0 1-15,-4 1 0 16,1 3 0-16,-3-1-1 0,-4 2-4 0,-4-3-1 16,-8 1-1-16,-4 0-1 0,-3-1 0 15,3-2 0-15,-2-1-1 0,-5-1 3 0,-5 0 4 16,-6-1 6-16,-3-1 4 0,-2 0-1 16,5-3-3-16,4 1-4 0,-8 1-1 15,-10-1 1-15,-11-1-2 0,3 1 0 16,1 1-2-16,3-3 0 0,10 3-1 15,5 3 0-15,7 0 1 0,-4-2 0 16,6 2 0-16,-8 0 0 16,3 2 0-16,6 0 0 0,-3 3 1 0,11-3-2 15,5-1 17-15,-7 1 11 0,7 0 7 0,-4-2 6 16,2 0-10-16,4 0-5 16,5-2-3-16,-4-1 0 0,2-6-6 15,-1 3-5-15,1-4-4 0,-2 1-1 0,3 2-3 16,4 0 1-16,4 0 1 15,6 3-1-15,3-3 0 0,-2 2 0 0,7-2-2 16,2 3-1-16,4 2 2 0,1 2-3 0,6-1 0 16,5 1 0-16,0 0-2 15,-4 0 1-15,1 0 0 0,-1 0-1 0,1 0 0 16,1 0 0-16,-12 3-2 0,8-3-10 16,-1 0-18-16,0 0-27 0,0 0-36 0,0 2-68 15,0 0-30-15,-7 1-190 16,-2-6 216-16</inkml:trace>
  <inkml:trace contextRef="#ctx0" brushRef="#br0" timeOffset="7497.29">19582 9525 1752 0,'0'44'71'0,"-2"-22"-1"0,5-65-18 16,-3 31-40-16,2 15 2 0,0-1 4 16,3 2 1-16,-3-4-2 0,-2 7 2 15,2-4 6-15,-1 8 9 0,-1-8 5 16,2 3-5-16,-4 1-9 0,1-7-12 15,1 7-6-15,-2-5-3 0,0 1 1 16,-7 1 2-16,0-4-1 0,4 2 0 16,-6 1-2-16,-1 2-2 0,1 1-1 15,-8-1-1-15,6 2 0 0,3 4 0 0,-1-8-1 16,2 8 0-16,-5-4-1 0,0-2-1 16,-4 4-1-16,2 0-1 15,0-5 1-15,2 8-1 0,-4-8-1 0,-1 1-1 16,-1 6 1-16,-4-3-1 0,-3-1 2 15,-3 2 1-15,0 2 1 0,-4-2 1 16,2 1 1-16,-7 3 1 0,0-6-1 16,2 2 0-16,-7 1 0 0,1-2 0 15,0 2 0-15,-1-3 0 0,-7 0 1 16,5 0-1-16,-11 2 1 0,4-3 0 16,-4 1 0-16,-9-4-1 0,8 1 1 0,-13 1-1 15,2-1 1-15,-2-2-1 0,-2 1 1 0,-5-1 0 16,-5 1 0-16,-1-3 0 0,-10 0 0 15,-7-3 1-15,-5-1-1 0,-4-1 2 16,9-2-1-16,3 3-1 0,5 1 0 16,-1-6-1-16,-4 4 0 0,-3-4-1 15,5 3 1-15,0 3-1 0,-1-6 0 16,-1 5 1-16,-6-6 0 0,-3 1 1 16,-4 0 0-16,1-5 1 0,-5 0 3 15,-4-2 3-15,5-4 0 0,8 6-2 16,3-2-1-16,6 2-4 0,10 2 0 15,7 1 0-15,9-2 0 0,16 1-1 16,-5 3 4-16,8 0 3 0,8 0 4 0,0 2 2 16,6-3-2-16,10 1-1 15,-2 2-1-15,10 1 1 0,4 1 8 0,4 2 6 16,5-3 1-16,3 4-1 0,4 2-8 16,-1 0-5-16,-1 0-3 0,2-1-1 15,-2-1 1-15,2 2-21 0,-5-4-32 16,12 6-63-16,-7-2 530 0,-2-3-340 0</inkml:trace>
  <inkml:trace contextRef="#ctx0" brushRef="#br0" timeOffset="32803.85">11856 6986 1463 0,'36'27'136'0,"-34"-27"13"0,-2 1-56 0,0-1 7 0,-34-26-7 0,34 26-18 0,0 0-3 0,0 0-17 16,0 0-17-16,0 0-16 0,0 0-10 0,-2 0-6 15,2 0-5-15,0 0-1 0,0 0-1 0,0 2-2 16,0-2-3-16,-2 1-1 0,-3 7 0 16,-2-3 1-16,-2 5 2 15,-3 5 0-15,-4-1 2 0,3 0-1 0,4 4 1 16,1 1-1-16,0 3 0 0,3-5-1 16,-4 6 0-16,2-5 3 0,2 0 0 0,-1-1 1 15,1-2 5-15,2 1 3 0,-1-2 5 16,4-4 3-16,0 1 3 15,0-4 2-15,4 0 1 0,-1 0 0 16,2 0-4-16,6-3-3 0,-4 5-3 16,4-7-2-16,3 8 1 0,4-3-1 0,3 2-1 15,-5 0-1-15,2-2 0 0,1-5 0 16,-6 3 0-16,11 2 0 0,3-1-1 0,0 4 0 16,6-4 0-16,3 3 1 0,5 3-2 15,-1-5-1-15,6 2 0 0,4 0 0 16,-4 0 1-16,9-1 0 0,4 0 0 15,6-1 2-15,4-4 0 0,2 1 0 0,0-4-2 16,-2 2-3-16,2-2-1 0,-5-2 0 16,1-4 1-16,3 1-1 0,-5 0 0 15,6 1-1 1,-4-1 1-16,4 0-1 0,-3 1 1 0,-13-7 2 0,3 8 0 16,-8-8 3-1,-2 8 1-15,0-4 0 0,-11 0 2 16,2 5-2-16,-7-9-2 0,-2 9-1 0,2-5-1 15,-2 2-2-15,-2 0 1 0,1-2 0 16,-1-1-2-16,-1 0 2 0,-1-3 0 16,-3-3-1-16,11 7 0 0,-6-6 0 0,-5 8-1 0,2-4-1 15,0 0 0-15,-4 2 0 16,2 5 0-16,6-5 0 16,-6 4-2-16,0 1 2 0,2-2-1 0,-8 4 0 0,5 0 1 0,-3 0 0 15,-5-3 1-15,1 1 0 16,-3 0-1-16,-7-1-2 0,1 1-1 15,-1-5 1-15,-5 0 0 16,3 0 3-16,3 3 4 16,-6-3 5-16,5-4 3 0,-5 3-2 0,4-8-3 15,-3 0-5-15,3 0 0 0,1-7-2 16,-3 3 1-16,3-3 0 0,2 0-2 16,-3 4 2-16,0-1 0 0,4 4-2 15,-6 0 1-15,2 2-1 0,3-2 0 16,-7 2-1-16,2 0 0 0,-1 3 0 15,3 6 0-15,-2-4 0 0,-1 5 0 0,5 1 2 16,-6-3 2-16,2 5 1 0,-1 1 1 16,-1 0-2-16,2 0 0 0,0 0 0 15,1-4-2-15,1 6-3 0,-2 1-7 16,-2-3-7-16,0 2-2 0,0 2-2 16,2 3 2-16,-2-2-2 0,0 6-3 15,-2 1-3-15,-4 6-1 0,-1 3 3 0,-3-3 7 16,-3 7 4-16,-3-4 6 0,-1 6 5 15,-3-3 1-15,-1-1 0 0,5 2 1 16,2 0 0-16,-1-2 1 0,0-2 1 16,0-1-2-16,-1-4 1 15,-1 0 0-15,4-4 0 0,-1-1 1 0,3 1-1 0,1-5 0 16,1 2 0-16,0 4 1 0,-2-6-2 16,1 0 2-16,-3 0-1 15,1 0 1-15,0-2-1 0,-3 4 0 0,-1-2-1 16,0 0 0-16,2-3 1 0,-3 5-1 15,2-6 1-15,-6 3 0 0,0 3 1 16,-4-9-1-16,5 3 2 0,-1 4-3 16,2-3 1-16,3 1 1 0,-6-5-2 0,5 2 0 15,-3-2 0-15,2 0-1 0,-3 5-1 16,-2-3 0-16,0-2-1 0,-5 0 2 16,-2-2-1-16,-8-5 1 0,-2 2 1 15,-7 1 0-15,1-3 0 0,2 2 0 0,-6-4-1 16,1 4-1-16,-10-4 1 0,-1-2 1 15,1 2 1-15,-6-3 0 0,1-4 0 16,-2 5 0 0,-5-1 1-16,-3 3 1 0,-2-2 0 0,-8-5 0 0,-1 2 0 15,-7-7-1-15,-7 0 1 16,-4-1 1-16,-9 1 1 0,8 3-4 0,8 1-1 0,14 1 0 16,10 1-1-16,1 1 1 0,3 5 0 15,8-3 0-15,9 8 0 0,10-3 1 16,11 2 0-16,5 5 1 0,9-5-1 15,7 5 11-15,2 0 9 16,7 0 6-16,0 0 3 0,0 0-8 16,0 0-11-16,0 0-7 0,0 3-3 0,0-1 0 15,0-2 1-15,0 0 2 0,0 0 1 16,0 0 0-16,0 0 1 16,0 0-2-16,-2 0 2 0,2-2 4 15,-2-1 6-15,2 1 8 0,0 0 5 16,0-1 3-16,0 1 6 0,2-9-3 0,2-5-9 15,1-7-9-15,0-7-12 0,1-2-7 0,-1 4-6 0,-1 8-15 16,-1 4-27-16,4 2-27 16,-1 0-67-16,4 0 162 0,4-8-50 0</inkml:trace>
  <inkml:trace contextRef="#ctx0" brushRef="#br0" timeOffset="53719.64">11307 8342 1048 0,'26'2'91'0,"1"-4"-11"0,-11 2-29 0,0-7 1 0,-6-2 27 0,5 4-14 0,-1 2-4 0,2 1-6 0,0 0-10 15,3 0-9-15,6 2-9 0,2 0-9 16,5 2-6-16,5 0-5 16,4 0-1-16,1-1 9 15,6 5 10-15,-5-5 3 0,1-1 5 0,0 2-8 16,0-2-5-16,4 4-2 0,2-4 0 0,1 3-2 0,-1 1 2 15,-6-1 4-15,-1-3 5 0,-4 4 7 16,-5 0 3-16,-6-1 3 16,-3 1-3-16,0 1-8 0,-2 4-7 0,0-6-12 15,-2 4-5 1,-3-1 1-16,-8-3-3 0,-4 1-1 0,-6-4-2 0,0 0-9 16,-4 3-8-16,-5-3 7 0,2 2 1 0,-9-2 9 15,-12 0 6-15,-2 0-3 0,-18 0-2 16,-9-2-1-16,-10-3 0 0,-13 3 0 15,-7-3-1 1,-5 1 0-16,-7-3 0 0,-6 2 0 0,-8-6 1 0,-8 6 1 31,-3-6 1-31,0 4-2 0,1 2 0 16,-8 0-1-16,4 1 1 0,1-1 0 0,0 3-1 16,9 0 1-16,5-3 1 0,2 0 0 15,7-1 1-15,2-1 1 0,7 0-1 16,11-3-1-16,8 4 0 0,17-3 0 15,10 6 1-15,11-3 0 0,19 1 0 16,7 3 11-16,10 2 14 0,1 0 9 0,1 0 2 16,12-1-15-16,10 1-13 0,9-6-10 15,14 6-1-15,9-3 1 0,9 1-1 16,12 2 1-16,4 0-2 0,5 0 1 16,9 0 2-16,-2 0 1 0,11 0 1 15,7 0-1-15,9 4-2 0,15 4 0 16,5 5 0-1,6-1 1-15,-1-3 0 0,-1 2 0 0,4-1 1 0,4-3-1 0,-2 2 0 16,-4-3 1-16,-6 1 0 0,-17-6 3 16,-1 1 5-16,-6 0 5 0,-5 0 9 15,7 5 12-15,-9-5-4 0,-16-1 5 16,-16 1 1-16,-26-2-11 0,-20 0-2 0,-14-2-1 16,-7-1-12-16,-9 3-10 15,0-4-10-15,-11-1-8 0,-1 1-3 0,-13-3 7 16,-12 0 10-16,-20-7 0 0,-15 0 1 15,-14 0-3-15,-13-2-1 0,-5 3 1 16,-12-1-1-16,1 5 4 16,-2 2 0-16,4 5 0 0,-3-1 1 15,1 3 0-15,5 0 0 0,-2-2 0 0,2 0 1 16,8 4-1-16,2 5 0 0,8-3 0 16,7 6-1-16,3-6 1 0,3 7 0 0,6-6 0 15,7 4 1-15,3-4 0 0,13 4-1 16,9-4 1-16,9 1 1 0,4-1-1 15,1-2 1-15,10 1 0 16,-3 1-1-16,9-3 2 0,2 2 1 0,9-4 1 16,-1 3 0-16,2-3 1 0,5 2 3 15,4-2 2-15,3 0 0 0,6-2 0 0,8-1-5 16,12-1 0-16,16-1-3 0,19 1-1 16,24 1-2-16,7 3-1 0,1 0-1 15,4 5 0-15,-2 2 0 0,2 6 1 16,16-3 1-16,3 8 0 15,1 0 0-15,-6-4 1 0,-7 4 0 0,-11-3 0 16,-6 0 0-16,-22-5 0 16,-11-3 0-16,-19 1 0 0,-15-7 6 0,-13 1 3 0,-18-2-2 15,-2 0-8-15,0 0-10 0,-13 2-8 16,-1-2-3-16,-12 2 7 0,-13 1 5 16,-6-3 4-16,-12 2 4 0,-10-2 1 15,-6-5 0-15,-13 3 0 16,-7-3 0-16,3 3 1 0,-6 0 0 0,4-2 0 0,-4 3 0 15,0 1 1-15,10 5-1 0,0-1-1 16,12 6 1-16,5-3 0 16,10 4 0-16,3 3 0 0,2-5 1 0,-1 2-1 15,6-1 0 1,4 3 1-16,10 1-3 0,10-5-24 0,-3 1-42 0,8 3-51 0,-1-1-22 16,5 1 63-1</inkml:trace>
  <inkml:trace contextRef="#ctx0" brushRef="#br0" timeOffset="79247.17">9663 8112 1193 0,'2'5'98'16,"-2"1"52"-16,0-3-25 0,0-1-60 0,-2 0 0 0,4 1-7 0,-2 1-15 0,0-1-9 0,2 1-3 0,-6 3-3 0,6 0-3 0,-4 0-7 16,-3 2-3-16,5 0-3 0,-6-2 0 0,1 2 3 15,2-2 1-15,-8 4 0 0,6-1 2 31,-8 1 2-31,4-1 0 0,2 1 0 0,-7 2-2 16,2-1-7-16,1 2-3 0,-5-1-4 16,4-3-2-16,-3 4-2 0,-1-1-1 0,-3 1 0 15,-1 0-1-15,1 0 0 0,-1 2 0 0,-3-2 2 0,4-1 0 16,-2-1 1 0,-1 1 1-16,3-3-1 0,1-1 2 15,2 0 1-15,0 0 0 16,4 0 1-16,1 0-1 0,2 0 0 0,4-1-1 0,-2 3-1 15,3-4-1-15,-3 2 1 0,2-5-2 16,-2 1 1-16,1 2 0 16,-1 0 1-16,2 0 4 0,0-3 5 15,-1-1 6-15,3 4 6 0,1-5-2 16,0 3-2-16,1 1-7 0,-1-5-4 16,2-1-3-16,-4 2-3 0,-5 2-2 15,4-4 2-15,0 0 2 0,-4 0 2 0,2 0 0 16,-2-2-1-16,-3-2-4 0,1 4 1 15,-7-5-1-15,4 2-1 0,-2 1 2 16,-2-2 1-16,-1 4 0 0,-3-7 1 16,1 5-1-16,-4 1-3 0,6-3 0 15,-8 4-2-15,-1-2-2 0,1-3-2 16,-5 3 0-16,0-1 2 0,-5 1 0 0,-2-2 1 16,2-1 1-16,-4 2-2 0,-1-1-1 15,-4-3-1-15,1 2 0 0,3-3 4 16,-3 0 0-16,-2 1 2 0,-5-1 1 15,-5-2-1-15,-3-1 0 0,5 4-2 16,-3-5 0-16,1 3 0 0,4 2 0 16,-9 3 0-16,5-3 2 0,-5 4 0 15,0 1 1-15,7 0 3 0,-7-2-1 0,3 3 1 16,-5-1-1-16,6 2-1 0,6-2-2 16,1 0 0-16,10 2-1 15,-3 0-1-15,-6 0 0 0,2 2 1 0,-5-2 0 16,2 0 1-16,-1-2-3 0,6 1-3 15,7 1-2-15,2 0 1 0,-4-2 2 0,4 2 3 16,-4-4 2-16,4 4 0 0,2 0 0 16,-3 0 1-16,-1 0 0 0,-5 0 0 15,0-2-1-15,-2 1 0 0,-6 1 0 16,1-2-1-16,-6 0 1 0,0 0-1 16,4 1 1-16,3-5 0 15,-3 3-1-15,2-1 1 0,-1 4 0 0,-1-5 0 0,4 3 0 16,-6-1-1-16,0-1 1 0,1 2 2 15,1-3-1-15,0 1 0 0,7 3 0 16,2-1-1-16,-6-2 0 0,4-1 1 16,2 1 0-16,-8 1 0 0,1-2 0 15,-8 3 1-15,1-2-2 0,3 4 0 16,-4 0 1-16,6 0-1 0,2 2 1 0,-3 0 0 16,7 5-1-16,-3-5 0 0,6 1 1 15,5 6-1 1,0-7 1-16,3 3 0 0,2 2 1 0,2-5 0 0,4 2-1 15,0 1 1-15,-1 0-1 0,-1-3 0 16,5 1-1-16,1-3 0 0,-3 2 0 16,2-2 1-16,-1-2-1 0,1 1 0 15,-2-1 1-15,4 2-1 0,0-2 0 0,2 0 1 16,1-3 1-16,3 3 0 0,4-1 0 16,1-1 1-16,3-1-2 15,-2 0-1-15,6 3 0 16,-6-5-3-16,1 1 3 0,3 3 2 15,-4-6 3-15,2 4 6 0,5-6 0 0,-1 0 0 0,-2-1 2 16,2-2 2-16,-1-2 4 0,5-4 4 0,-1 1 3 16,2-8 0-16,7-1-6 0,-7-4-3 15,2-5-7-15,1 3-4 0,1-3-3 16,3 3-2-16,-4-1 0 0,1-1-1 16,-4-1-3-16,0 5-2 0,-4 2-2 15,1 3-8-15,-6 10 0 0,2 4-3 16,-4 3-2-16,2 4 3 15,4 3 1-15,5 3 3 0,-2-4 3 0,2 4-2 0,0 0-1 16,0 0-5-16,0 0 0 16,-5 4 3-16,5 1 5 0,-2 4 5 0,-1 0 0 15,-3 5 3 1,-1 2 0-16,0 3 1 0,-7-1 0 0,0 9 1 16,-6-1-2-16,3-1 0 0,-3 2-1 0,4-2-2 0,-3-4 1 15,1 0 0-15,2-1 2 16,2-6 2-16,0 3-1 0,5-2 1 15,0-3 0-15,2 1 0 0,3-1-1 0,1 0-1 16,1-6 0-16,0 3-2 0,2 1-1 16,0-6 1-16,0 3 0 0,0 0 3 0,2-2 0 15,-2 2 1-15,0-5 1 0,2 2 2 16,-1-3 2-16,1 1 1 0,0-2 8 31,5 0 2-31,-3 2 1 0,3 1 1 0,5-1-8 16,4 0-2-16,2-2-3 0,0 4-1 15,1-1 0-15,1 2-2 16,-1-1-1-16,2 5 0 0,1-6-1 16,-1 1 1-16,0-1 0 0,6 5 0 15,-6-7-1-15,4 3 0 0,1 3 1 0,-4-7 1 16,3 2 1-16,3-2 0 0,-3 2-1 16,7-1 0-16,1 1-1 0,-4 0 0 15,8 3 0-15,-2-3-1 0,4-2 0 16,8 3-2-16,-1 3 1 0,2 1-1 15,-4 0 0-15,-2 0 2 0,3 4-1 0,-1-4 0 16,4 3 1-16,7 3 0 0,2-1 1 16,-1-1-1-16,1 5 0 0,-13-4 0 15,4 2 0-15,-2 1-1 0,4-3 1 16,1 0 0-16,8 3 0 0,7-1 0 16,5 0 2-16,1-2-1 0,3 1-1 0,-6-6 0 15,0 4 0-15,-7-8 0 0,0 4 0 16,-2-3 0-16,-1-4 0 0,3 3 0 15,-2 1 0-15,0-4 0 0,1 3 0 16,3 1 0-16,-6-4 0 0,2 2 0 16,2 3 0-16,2 0 0 0,2 1 1 15,-6-1-1-15,6 4 0 0,-6 1 0 0,0 3 0 16,2-4 0-16,-7 1 0 0,7 1 0 16,-1-4 0-16,-1 2 1 0,2-2-1 15,-3 2 0-15,-12-4 0 0,3 2 1 16,0-7-1-16,-6 0 1 0,6 0-1 15,1 0 1-15,-5 0-1 0,4 2 1 16,-2-2 0-16,0 2-1 0,5-4 0 16,0 2 1-16,-3-2-1 0,-2-1 1 15,3-2 0-15,-9 1 0 0,-3 0-1 0,4-1 1 16,-4 3-1-16,2-1 0 16,3 3 0-16,-3-2 1 0,1 4-1 0,1 3 0 15,1 2 0-15,2 6-1 0,4-8 1 16,2 4 0-16,-6-7 0 0,-4 1 0 15,-5 1 0-15,-6 1 0 0,0-5 0 16,-6 0 2-16,4-5-6 0,-6-2 23 0,0-2 7 16,3-4 6-16,-1 3 13 0,4-12-22 15,4 3-5-15,6-8-6 0,4-5-7 16,5-7-4-16,-9 6 0 0,0 3-1 16,-7 1-11-16,-6 3-22 0,4-5-30 15,6-4 130-15,8-2-70 0</inkml:trace>
  <inkml:trace contextRef="#ctx0" brushRef="#br0" timeOffset="186960.71">19925 671 1663 0,'11'-6'74'0,"-2"-1"0"0,0 2-3 15,-6 1-12-15,1 1-14 0,-4 1-10 0,2 2-5 0,-2-2-4 0,0 2-5 0,0 0-4 0,0 0-5 0,0 0-5 0,0 0-3 16,-2 0-4-16,-5 0-3 0,-7 0-1 16,-9 0-1-16,-2 4-1 0,-7 1 0 15,-2 0-2-15,-1 4-1 0,-3-3-1 0,-6 4 0 16,3-3 0-16,1 4 1 0,-1 5-1 15,4 2 1-15,-4 3-2 0,4 4 1 16,-8 0 3-16,4 3 2 0,2 2 0 16,-1 0 0-16,11-3-1 0,1 1-2 0,1-3-1 15,10 2 2-15,-3 3-1 16,9 0-1-16,4 0-2 0,4 0-1 0,3-1 4 16,0-1 3-16,5-3 5 0,2-2 2 15,6-2 0-15,1-5 4 0,2-2 2 16,3-1 11-16,3-3 13 0,1-6 6 0,0-1 9 15,9-3 6-15,8 0-7 0,8-5-2 16,5-4-8-16,4-1-13 0,2-5-1 16,3-4 14-16,3 1 6 0,-6-3 1 15,-11 1-1-15,-4 4-19 16,-7 0-8-16,-3 2-4 0,-6 2-2 16,-3-1-2-16,-5 3 2 0,-4 1 0 0,-4-3-1 0,-1 4-1 15,-4 1-6-15,-2 0-7 0,0 0-10 16,-5-5-4-16,2 1 0 15,0 2 0-15,-6-3 7 0,1-2 3 0,-4-1 3 16,-2-2 7-16,4 3 2 0,1 1 0 16,-1 6-2-16,5 7-2 0,0 0-5 15,0 0-8-15,0 0-3 0,0 0-8 16,0 2-2-16,5 3 6 16,-1-3 3-16,-4-2 9 0,0 0 8 0,0 0 2 0,0 0 3 15,-2 2-1-15,2-2 2 16,0 0 6-16,-2-2 3 0,-3-7 5 15,-1 4 3-15,-1-6-3 0,0-1 3 16,2-1 6-16,0 3 7 0,-1-3 7 0,4 4 3 16,2 4-1-16,4-4-5 0,0 4-6 0,-4 1-2 15,0 4-5 1,3-5-3-16,-1 3-7 0,1 0-6 16,-3 2-8-16,0 0-4 0,0 0-8 0,0-1-3 15,0 1-2-15,0-2-2 0,-7-3 1 0,2 3 1 16,-2-2 1-16,-5-5 3 0,1 2 5 0,-5 0 5 15,5-2 1 1,2 8 1-16,4-5 1 0,5 6 0 16,0 0-2-16,0 0 0 0,4-3-1 0,-3 5-10 15,5 5 2-15,1-6-3 0,-2 5-1 0,0 1 7 16,4-2 1 0,-3 0 2-16,3 4 4 0,-4-3 0 0,0-1 0 0,-5-5 1 15,0 0-5-15,0 0-5 16,0 0-7-16,-7 0-6 0,7 0 3 0,-2 0 6 0,1 0 6 15,-8-5 8-15,5 1 2 16,1 4 3-16,3 0 2 0,0 0 4 16,0 0 5-16,0-2 5 0,-2-8-1 15,2 8 3-15,0-3-6 0,0-4-3 0,0 3-4 16,0-6-6-16,0-2-3 16,0 0-2-16,0-1 0 0,0 1 0 0,0 2-2 0,2 1 0 15,-1 2 1 1,-1 0-4-16,4 4-2 0,-2 3-1 15,1 1-2-15,-3 1 1 0,0 0 0 16,0 0 1-16,0 0-1 0,0 0 2 16,0 0-1-16,0 0-1 0,0 0 0 15,-3 0-1-15,1 0 0 0,2 0-2 0,0 0-1 0,0 0-3 0,-4 3-4 32,4-1-2-32,2 7-2 0,0-4 3 0,0 9 6 15,3 6 4-15,-3 8 7 0,1 8 2 16,1 1 2-16,1 4 0 0,-1 1 0 0,5 1 0 0,-6-4-1 15,-1-6-3-15,3-1 0 16,-3 2 2-16,2-4 0 16,-3 0 1-16,1 0 0 15,3-3-1-15,4 3 0 0,-2-3 1 0,0-2 0 16,1-4 1-16,-3-5 0 0,4-2-1 16,0-3 16-16,-1-6 9 0,-2 0 13 15,-1-1 25-15,2-2 6 0,11-2 4 16,0 0-5-16,6-6-14 0,1 1-21 0,-3 0-10 15,6-6-7-15,0 2-6 0,4 2-1 16,2 0 1-16,-4 2-1 0,-2-1 0 16,-1-1-1-16,-6 2-3 0,2-2-1 15,-1 3-2-15,-5 2-1 0,-2 1-3 16,-5-1-19-16,-1 2-31 0,-2-4-69 16,4-1-497-16,7-6 409 0</inkml:trace>
  <inkml:trace contextRef="#ctx0" brushRef="#br0" timeOffset="187584.58">21597 1469 1948 0,'144'-4'870'0,"-158"4"-554"15,-52 21-589-15,24-38-61 0,22 13 296 0,11 6 12 16,-10 3 11 0,-8 0 5-16,-10 8 9 0,-2-1 1 0,-4 2 1 0,-4 1 0 0,-1 1-1 15,-5 1 0-15,-8 3 0 0,-10 3 0 16,-8 2-1-1,-17-2 0-15,-11 2-1 0,-13-1 0 16,-10-6-1-16,-6 3 0 0,-6-1 1 16,-12-4 0-16,-9 0 2 0,-9-4 1 0,-6 2 2 15,-2-3 1-15,-3-4 0 16,0 4 2-16,8-6-1 0,8 2 1 0,8-3-1 0,2 1 1 16,3 2 1-1,9-3 1-15,15 1 0 0,12 0-2 0,13-3 1 0,15 0-2 16,6 0-1-16,15 5 1 0,12-2 0 0,15-1-1 15,10 3 1-15,5-6-1 0,10-1-1 16,2 4 1-16,14-4 0 0,-1 2 3 0,0-2 3 31,2 5-12-31,5-5-39 0,4 0-29 16,9-3-34-16,14-6 45 0</inkml:trace>
  <inkml:trace contextRef="#ctx0" brushRef="#br0" timeOffset="188702.14">20257 2791 1486 0,'9'6'86'0,"-25"17"-373"0,-117-15 658 0,64-8 954 0,-91 9-1616 15,155-7-661-15,-94 25 949 0,53-11 5 0,3 0 1 16,2 1-1-16,9-1-1 16,2 4 1-16,-2 1-2 0,4-3 0 0,3 5 2 15,2 2 0-15,5-1 0 0,6 7-1 0,1-3-1 16,6 2 0 0,3 2 2-16,0 3 1 0,4-3 2 0,5 2-3 15,4 0 3-15,7-9 4 0,-8-2 0 0,4-6 4 0,4 1-1 16,0-5 6-16,5-5 1 0,4 1 12 15,-1-9 20-15,8 0-3 16,5-9 16-16,7-5 7 0,2-2 0 0,5-10-2 16,7-3-15-16,8-8-13 0,3-7-18 15,-1-2-4-15,-11 0 1 16,-11 1 4-16,-6 4 1 0,-6 2-2 0,-2 0-7 0,-3-1-16 16,1-3-6-16,-7-1-4 0,0-4 2 15,-9 4 7-15,-7-4-6 0,0-2 3 16,-9-3 1-16,0 0-1 0,-7 3 6 15,-4-7 1-15,-3 1-2 0,-2-3 0 16,-7 1 2-16,0 1-1 0,0-2 3 16,-2 8 1-16,5 5 0 0,6 5 0 0,-2 9 1 31,7 4-1-31,1 8 0 0,0-1 0 0,5 7 2 0,-1 5 6 16,4 0 5-16,4 5 0 0,-2-3 1 0,-2 7-2 15,0-1-1-15,0-7-2 0,-2 3-2 16,2 3-7-16,0 2-3 0,0-1-2 15,0-1 0-15,0 0 0 0,-4 2 2 0,3-5-1 32,-7-6 1-32,8 6 1 0,-1 1 0 0,1 1 3 0,0-3 3 0,0 3 4 15,0-2 5-15,0-3 5 0,0 1 1 16,0 0-5-16,0 4-5 0,0-3-8 16,0-1-5-1,0 2 0-15,-2-2 2 0,-2 5 2 0,-1 0 2 0,3 1-2 16,2 1-1-16,-2 0-5 0,2 0-7 15,0 0 2 1,0 0 2-16,-7 5 2 0,6-2 1 16,1 1-3-16,0 7-11 0,3-1-4 0,4 12-1 15,-3 8 2-15,5 10 6 0,-4 10 4 0,4 14 2 0,2 9 0 16,-1 6 1 0,-1 10-1-16,-5 3 3 0,1-1 1 0,0-1 0 0,-1 2 1 0,1-1 0 15,0 8 0-15,-5 0 1 0,4-1 0 16,-1-2 0-1,3-8 1-15,-3-4 0 0,3-8-2 16,1-11-1-16,2-1 0 0,-1-7-2 16,5-4 3-16,-1-7 3 0,-1-9 0 15,-2-13 0-15,0-10 3 0,-8-5 3 16,3-6-25-16,10-5-268 0,22-14 201 16</inkml:trace>
  <inkml:trace contextRef="#ctx0" brushRef="#br0" timeOffset="194245.9">26693 2298 1676 0,'0'0'48'0,"-2"-1"-24"0,1 1-10 0,1 0-9 0,0 0-4 16,0 0-1-16,-4 0 0 0,-3 0 0 0,-5 0 0 0,-10-2-1 0,-10-5 1 0,-1 3-2 0,-1 1 1 0,0-1-2 0,-1 2 0 15,1 4 1-15,-7 3 0 0,-3 4-1 16,-11 9-9-16,-2 0-10 0,4 3-81 16,2 6-1-16,10 1-32 0,2 0 11 15,5 4 75-15,2 2 5 0,4-4 37 16,3 0-3-16,9-1 8 0,6-1 12 15,6 2 17-15,6 5 14 0,10 1 3 0,11-1-9 16,11 1 14-16,10-6 7 0,11-7 3 16,7-3 1-16,11-8-21 0,10-10-15 15,6-11-22-15,5-7-19 0,5-9 2 16,-1-7 4-16,1-10 14 0,-7-8 32 0,-12-12 5 16,-9 0 9-16,-14 0 12 0,-9-4-6 15,-9 2-5-15,-9-7-11 0,-9-1-6 16,-1-1-6-16,-13-8-4 0,-6 3 0 0,-1-4-2 15,-7 6 2-15,0-2 0 16,-3 0-4-16,-3 0-4 0,-8-6-5 0,3 12-7 16,2 11-1-16,4 8-1 0,3 12 1 15,-2 2 4-15,4 7 1 0,-2 2-1 16,2 4-1-16,4 6-1 16,1 6 2-16,2 3 2 0,2 6 1 15,0 0 7-15,1 1 6 0,-3 2-1 0,0 2 3 0,0 0-9 16,-5 0-12-16,5 4-11 15,0 1-9-15,0-3-6 0,2 2-2 0,-4 5 9 16,-5-4 2-16,-2 7 5 0,-5 4 3 16,3 2 3-16,2 5 1 0,2 0 1 15,5 2 1-15,-5 0-1 16,4 1 2-16,1-1 0 0,-2 2 1 0,4 3 0 0,4 5 0 16,-1 3-1-16,6 13 1 0,4 4 0 15,-6 7 0 1,9 4 0-16,0-4-1 0,-2 7 0 15,0-4 0-15,6 8 0 0,-6 0 0 0,-5-1 1 0,3-2-1 16,-3-3 0-16,-4-9 0 0,4-1 0 16,0-7 0-16,-2-1 0 0,0-9 0 0,-2-3 0 15,1-9 0-15,-3-1 1 0,3-6 0 16,-6-7 1 0,3-3 0-16,-3-9 1 0,0-1 5 15,0-1-6-15,0 0-25 0,0 0-15 0,7-5 22 16,2-11-8-16</inkml:trace>
  <inkml:trace contextRef="#ctx0" brushRef="#br0" timeOffset="195015.4">27190 2931 968 0,'7'2'164'0,"0"0"201"0,2-2-245 0,5 0-41 0,5 0-20 0,6-4 0 0,9-5-2 0,0-1 6 15,8-4 6-15,-3-2 0 0,4-4-6 0,5-3-21 16,3-5-11-16,4-10-12 0,0-11-11 16,3-3-8-16,-3-8-6 0,-1-7-8 31,1-4-17-31,-9-11-7 0,2 1 5 0,-13 1 11 15,-3 2 21-15,-4 5 13 0,-5 2 14 16,-3 13 15-16,-4 1 17 0,-2 4 8 16,-2 7 0-16,-1 1-6 0,0 5-9 15,-8 6-9-15,3-5-9 0,-5 5-11 16,3 6-10-16,-4 0-6 0,0 3-2 16,0 7-2-16,0-5-1 0,0 9 1 15,0 0-1-15,0 5 0 0,0 0-1 0,0 5-4 16,0-3-6-16,0 4-4 0,0-1-1 15,0 4 1-15,0 0 3 0,0 0 3 16,0 0 6-16,0 0 9 0,0 0 6 16,0 0 2-16,2 0 6 0,-1 0 3 15,1 0 8-15,7 2 4 0,-4-2-5 16,11 0-8-16,9-2-10 0,12-1-7 16,15-8-3-16,15 2-3 0,13 0-2 0,14-1-1 15,12-6 1-15,18 1-1 0,9 1 2 16,23 0 1-16,8-4 1 15,9-1 0-15,15-2 2 0,2-3-2 0,9 3 0 16,1-5 1-16,0 4 0 0,-5 5-2 16,-12-3 3-16,-9 4 2 0,-11-3 0 15,-11 3 2-15,4-2-2 0,-12 0-4 0,-16-1 1 16,-13 1-2-16,-12 4 0 0,-9 0 1 16,-2 7-1-16,-11-6-1 0,-6 1-10 15,-8 6-12-15,-12-4-12 16,-14 6-15-16,-13-1-32 0,-12 3-53 0,-3 2-17 15,-13 0 65-15</inkml:trace>
  <inkml:trace contextRef="#ctx0" brushRef="#br0" timeOffset="195798.48">30071 1756 1293 0,'-69'21'36'0,"10"-1"5"0,-3 4 0 0,14-6 2 0,-5 7 9 15,2-6-22-15,-4 6-3 0,-6 4-4 0,10 1-9 0,1 2-3 0,10 7-3 0,-1-4 0 0,4 4-2 0,5 2-3 16,5 1-3-16,8-6-1 0,4-1-4 15,7-6-3-15,2-6-8 0,4-2 1 0,2-5 3 16,0-2 14-16,8 0 20 0,2 1 6 16,10-7 15-16,8 5-5 0,9-4 3 15,9-8-1-15,2-2-6 0,2-12 11 16,-2-3 16-16,-6-5 12 0,1-2 3 0,-2-9-15 16,-1-5-29-16,-4 3-18 0,1-7-2 15,-7 6-1-15,-14-1-2 0,-2 6 6 0,-6-2-6 16,-8 4-4-16,-4 1-2 15,-3 1-6-15,-4 3-5 16,1 7-2-16,4 2-2 0,-6 7-3 16,5 3-4-16,3 4 0 0,-1 2-3 15,3 3-18-15,2 6-6 0,0 5-1 16,0 10 7-16,7 10 23 0,6 8 9 16,10 8 24-16,2-1 8 0,5 2 4 15,3-5 11-15,-1-2-3 0,2-3 16 0,3-8 15 0,2-1 9 16,2-2 2-1,7-7-10-15,3-2-13 0,6-6-14 0,3-2-17 16,2-5-11-16,9 1-27 0,9-8-24 16,18-4 22-16</inkml:trace>
  <inkml:trace contextRef="#ctx0" brushRef="#br0" timeOffset="-206232.98">11248 13738 1354 0,'18'-13'102'0,"-4"4"97"0,-2 6-120 0,-3-1-10 0,-3 3 1 0,1-1-3 0,-5-4 1 0,1 5 1 0,1 1-6 0,-3-2-7 0,-1 2-11 0,-1-4-13 16,1 4-5-16,0 0-8 0,-2 0-7 15,2 0-5-15,0 0-5 16,-4 2-5-16,4-2-4 0,0 0-4 15,-1 0-2-15,-10 4-1 0,6-4 3 0,-10-2 5 16,-2 2 3-16,-3-4 3 0,-5 4 3 16,-7 0 0-16,-3 0-2 0,-13 2-1 15,-2 0-1-15,-10 0-1 0,-5 5 1 0,-10-5-1 16,-1 1 1-16,-2 2 1 0,-4 1 1 0,-5-4 6 16,-7-2 10-16,-3-2 10 0,-4-7 14 15,-6 4 10 1,1-8-7-16,1 1-5 0,4 3-7 0,9-2-5 0,7-1 3 15,2-1-1-15,5 3-6 0,5-4-4 16,6 5-3-16,13 0 4 0,17 4 5 16,11-3 4-16,10 5 2 0,3 3-1 0,4-2-7 15,2 2-6-15,7 0-4 0,-1 0-6 16,-1 0-2 0,2 0-3-16,-7 0-2 0,7 0-1 15,-4 5-1-15,4-5-1 0,0 0-3 16,-2 2-8-16,-7 0-17 0,4 3-26 0,-2-3-46 15,-2 2-89-15,-12-4 109 16</inkml:trace>
  <inkml:trace contextRef="#ctx0" brushRef="#br0" timeOffset="-190260.42">14431 10248 1515 0,'-22'32'230'15,"21"-32"-84"-15,-21-21-162 0,-1-41 46 0,18 58-3 16,-4 1-1-16,7 3-2 16,-6-2-4-16,0 2-5 0,5 0-5 0,-6 0-5 15,0 5-2-15,-1-1-2 0,-5 5-1 0,-4 0 0 16,-2-2 0-16,-1 7 0 15,-1-2-1-15,2 3 0 0,1 2 0 16,-3-1-1-16,0 4-1 0,4-4 0 0,3 3-2 0,9 3 0 16,-4-5 1-1,8 5-1-15,1-1 1 0,2 7 0 0,2-7 1 16,3 8-1-16,9-3-3 16,0 1 3-16,-1-7 2 0,3 3 3 0,1-4 5 15,3-1-1-15,5 0-1 0,0-10-1 0,-2-1 2 16,-6-7 2-16,3 0 6 15,-1-10 11-15,-3-3 17 0,0-1 3 16,4-5-1-16,-6-4-14 0,-3-9-13 16,-1-2-5-16,-8-7-3 0,-2 2-5 0,-2 4-1 15,-7-4-4-15,-3 7 2 16,0 2 5-16,1 3-5 0,-1 2-2 0,1 8-7 16,6 2 0-16,-4 7-4 0,9 8-1 0,-4-4-10 15,4 9-9-15,2 8 6 16,1 8 7-16,6 4 13 0,-2 9 8 0,6-1 3 15,1 4-1-15,6-1 0 0,-3 1 0 16,-1-3-2-16,2 3 0 16,-2-7 0-16,2 0 0 0,-2-8-2 0,1-1-17 15,1-3-9-15,2-6-7 0,-1-5 0 0,-3-2 4 16,0-3-7-16,-4-2 204 16,4-3-133-16</inkml:trace>
  <inkml:trace contextRef="#ctx0" brushRef="#br0" timeOffset="-189961.24">15012 9981 2221 0,'-3'3'86'0,"1"-1"-16"15,2 0-26-15,-9 10-39 0,0 15-5 0,-7 6-3 0,-3 21 6 0,-4 4 5 0,2 6 1 0,-8 5 2 0,-3 2 0 0,-5 2-3 0,2-2-2 0,-4-2-1 0,0-5-5 0,1-4-1 16,-6 0 1-16,-7 2-1 16,4-1 1-16,3-1 0 15,3-2 1-15,9-6 1 0,4-6 0 0,-2-16-2 16,7 0-3-16,3-3-8 15,8-8-16-15,10-3-28 0,-3-7-34 0,8-7-26 16,-1-2-9-16,5-5 440 0,13-15-250 16</inkml:trace>
  <inkml:trace contextRef="#ctx0" brushRef="#br0" timeOffset="-189423.03">15245 10748 1820 0,'-59'23'350'31,"25"-3"-317"-15,-3-2-12-16,0-1-4 0,-4 6-8 15,4-3-3-15,5 3-3 0,2-2 0 16,9 2 0-16,1-1 0 0,2-1 0 15,6-3 0-15,0-4-1 0,4 0 0 16,8-2 0-16,0-1 2 0,0-4 2 16,4-2 4-16,-4-3 2 0,7-2 1 15,2 0 10-15,-2 0 0 0,11-3-2 0,-2-4-5 16,10-15-21-16,4-11-11 0,13-8-11 16,3-14 3-16,4-9 0 0,-2-5 13 15,-2-6-42-15,-4-3-6 0,-13 11 3 16,-3 0-6-16,-17 12 49 0,-2 16 8 0,-1 0 5 15,-6 3 0-15,0 8 4 0,-4-2 13 16,-1 5 16-16,-1-2 5 0,1 11-2 16,3 4-10-16,-5 0-7 0,2 6-2 15,5 6-2-15,0 0-1 16,-2 0-10-16,-5 0-4 0,5 6-3 0,2 6 0 16,-2 7-1-16,1 12 3 0,1 8 4 15,0 5-1-15,0 7 2 0,1 1 2 16,3 12 12-16,0 5 21 0,3 9 9 0,0-2 1 15,0-7-13-15,2-7-20 16,0-9-9-16,-1-5-3 0,-2-9-2 0,3-10 0 16,-8-10-6-16,-1-5-15 15,0-5-25-15,0-2-23 0,2-7-37 16,0-2-24-16,1-8 15 0,5-11 46 0</inkml:trace>
  <inkml:trace contextRef="#ctx0" brushRef="#br0" timeOffset="-189170.25">15732 10445 1917 0,'21'-3'130'15,"-3"1"33"-15,-2 2 1 0,-2-4-66 0,1 1-17 0,2-3-18 0,1 1-21 0,3 2-13 0,-1-8-9 0,5 2-6 16,-2 0-2-16,3-3-4 0,1 1-8 0,-2 6-6 16,-4-2-15-16,0 0-10 0,-5 3-34 0,0-5-47 15,-3 6-51-15,-5-6 429 16,-2 5-238-16</inkml:trace>
  <inkml:trace contextRef="#ctx0" brushRef="#br0" timeOffset="-188995.74">15821 10585 2116 0,'23'23'136'0,"-2"-5"32"0,2-4-17 15,-3-5-57-15,3-4-30 0,0-5-21 16,2 0-18-16,1-5-11 16,1-2-8-16,-2 0-8 0,-1-5-14 0,3 1-28 15,1-2-51-15,4-6-74 0,9-6 91 16</inkml:trace>
  <inkml:trace contextRef="#ctx0" brushRef="#br0" timeOffset="-188173.67">17090 10004 2123 0,'7'3'85'0,"-5"3"-16"31,-9-6-20-31,4 1-49 0,-6 5-8 0,0 3 3 0,-7-1-1 0,-9 10-1 16,-7 0 5-16,-7 0 2 0,5 5 0 15,-8-6 0 1,-1 5 1-16,4 1 0 0,0 2 0 0,4-2 1 0,3 1 0 15,4 3-1 1,-1 0 1-16,-1 1-1 0,2-3 2 0,6 0-1 0,5 1 0 16,4 1 2-16,8-8-1 0,3 4 1 0,4-7-1 31,5 2-4-31,5-2-1 0,4 0-5 0,6-4-4 16,6 1 0-16,4-4-4 0,3-8-2 0,4-6 2 0,0-6 3 31,6-6 4-31,-1-5 12 0,2-8 7 0,-1 2 8 0,4-4 4 15,-8-7 5 1,0 2 8-16,-4 0 6 0,-5-2 4 16,-2 7-4-16,-9 2-10 0,-5 3-12 0,-12 2-5 15,-1 7-4-15,-3 6-5 0,-1 1-5 16,-1 2-11-16,-2 2-2 0,-1 2 1 16,3 3 4-16,-3 2 6 0,1 0-4 15,-3 7-5-15,0 4-2 0,-5 8 1 16,-1 10 2-16,-1 8 4 0,2 7 3 0,1 6 0 15,2 0 0-15,2 1 1 0,2 2 0 16,3 1 1-16,2 4 0 0,0-1-1 16,7 1 1-16,7 6 1 0,8 2 2 15,-1-8 1-15,4 1 2 0,0-4 2 16,-2-11 1-16,8-3 9 0,3-11 3 16,-5-7 2-16,4-2 5 0,-1-7-2 0,2-5 6 15,-4-3 13-15,0-13 8 0,0-1 5 16,-1-4-8-16,-3-2-22 0,-10 1-19 15,-3-3-16-15,-10 8-14 0,-3-3-2 16,-3-1 1-16,-8 1 1 0,-10-3 10 16,-6 5 6-16,-12 0 4 0,-7-3 1 15,-9 1 1-15,-5-1 0 0,-2-3-1 16,8 1 2-16,1 4-2 0,13-3-9 16,8 1-5-16,5 5-1 0,13 0 1 0,7 5 9 15,3 2 6-15,4 0 7 0,-3-4 7 16,10 4 8-16,2-5 7 0,5 0 1 15,7-3-8-15,7 1-8 0,-3-5-7 16,9 1-4-16,7-1-3 0,-4 3-3 16,13-2-13-16,-3 3-12 0,-2-1-6 0,3 0-14 15,-4 2-8-15,-3-4-44 0,12-1 426 16,11-3-263-16</inkml:trace>
  <inkml:trace contextRef="#ctx0" brushRef="#br0" timeOffset="-187809.93">18003 10264 1922 0,'0'0'88'0,"0"0"10"0,0 2-23 0,0 0-32 0,0-2-9 0,0 5-11 0,0-3-11 0,0-2-7 15,4 7-2-15,0 2-2 0,3 3 0 0,-2 8 3 0,7 1 2 16,-1 0 4 0,1 8 6-16,8 3 4 0,-4 1-2 0,3 3-1 15,1 1-8-15,-1-1-4 16,-1 3-2-16,-2-9-2 0,-2-2 1 0,-3-1-1 0,-2-10-1 15,-2 1-11-15,-4-5-18 0,1-3-41 16,-4-6-49-16,0-4-9 16,-4 3 198-16,-3-3-432 0,-7-5 321 0</inkml:trace>
  <inkml:trace contextRef="#ctx0" brushRef="#br0" timeOffset="-187645.64">17936 10585 1209 0,'-2'0'195'16,"2"-1"207"-16,-3-1-183 0,3 2-59 15,3 0-8-15,1-2 0 0,-2 0-9 16,7 2-23-16,-2-7-23 0,3 2-27 16,4-1-20-16,6-6-12 0,3 0-4 0,5-1-11 15,4 1-12-15,4-1-6 0,5 3-7 16,-2-1-6-16,5-1-18 0,4 8-6 16,0-1-32-16,-4 0-45 0,-2 3 388 15,10-2-242 1</inkml:trace>
  <inkml:trace contextRef="#ctx0" brushRef="#br0" timeOffset="-185786.83">18832 10332 1381 0,'8'7'204'0,"10"73"-100"0,-13 35-89 0,-6-216-15 0,-1 80 1 16,4 35 0-16,1 9 0 0,1-2 0 0,-1 0 0 0,1 1 0 0,1-3-1 0,2-1-1 0,-7-6 0 16,0-5-1-16,0-5 7 0,0-2 25 0,0-5 20 15,-5-6 12-15,3 2 11 16,0-12-5-1,1-7-10-15,-3-13-9 0,2-11-17 16,2-4-14-16,0 3 4 0,6 5 12 16,4 2 7-16,-1 7-3 0,9 7-1 15,-4 3-12-15,2 6-5 0,-2 5-5 0,2 3-11 16,4-1-18-16,6 1-38 0,4 1-29 16,4 5-30-16,2 6 552 0,4 3-339 15</inkml:trace>
  <inkml:trace contextRef="#ctx0" brushRef="#br0" timeOffset="-185485.46">19502 10461 1617 0,'-9'13'76'0,"-5"-3"-4"0,-2 1 0 0,-7 0-34 16,0-3-12-16,-8-1-10 0,-2 4-8 16,-4-4-3-16,-2 4-2 0,-2 1-1 15,4 1 0-15,-1-3-1 0,-2 3 0 16,1 3 0-16,-2-2-1 0,2 5 1 0,-4-4-1 16,4-1 0-16,0 0 1 15,9-3 0-15,7-1 1 0,2 1 0 16,14-2 2-16,-1-2-4 0,7-2-10 15,4 2 64-15,8 0-45 0</inkml:trace>
  <inkml:trace contextRef="#ctx0" brushRef="#br0" timeOffset="-184932.14">19791 10740 1434 0,'-6'5'80'0,"-11"20"-13"16,17-27-29-1,-48 41-43-15,14-23 10 0,2 2-1 16,0 1-1-16,2 2 0 15,-9 4-1-15,7-2 0 0,-3 4-1 16,1-1 1-16,6-1-1 0,-1 0 0 0,6-2 1 0,4 4 0 16,3-6 1-16,7 2 11 15,2-3 8-15,2-3 8 0,3 1 2 16,7-7-5-16,-1-6-4 16,1-3 15-16,4-2 2 0,3-4 2 0,15-5-19 0,3-5-37 15,14-9-22-15,4-9-21 0,0-5-6 16,2-14 11-16,-2 1 4 0,-4-7 15 0,-5-1 21 15,-4 1 10-15,-6 0 13 0,-8 2 11 16,-5 4 4-16,-5 3 4 16,-6 5 10-16,-2 8 6 0,-1-2 3 0,-2 8 3 0,-3 10-3 15,1-2-10-15,-2 5 0 0,-1 3 0 16,0 4-5-16,-1-3-4 0,-1 8-12 16,7 4-12-16,-1 0-3 0,-1 0-2 15,0 0-1-15,-5 0-1 0,7 4-7 16,0 3 1-16,3 7 2 0,-1 9 4 15,-2 13 7-15,6 6 2 0,2 11 4 0,1 9-1 16,2 2-1 0,3 2-4-16,2 5-2 0,-2 0 3 0,0 3-9 0,-1 2-31 15,-8-1 24 1</inkml:trace>
  <inkml:trace contextRef="#ctx0" brushRef="#br0" timeOffset="-174706.04">8071 15381 1716 0,'-13'-14'104'15,"1"2"21"-15,8 3-6 0,-4 3-27 0,0 5-16 0,5-1-8 0,-1 0-2 0,4 2-12 0,7 0-12 0,-5 0-12 16,7 0-12-16,2 2-6 0,-2 0-7 0,-1 3-2 0,1 0 0 15,-7-1 0-15,2-1 3 0,-1 1 1 16,-3 1 2-16,0-3 2 0,-9 2 1 0,4-1 2 16,-7 4 4-16,-1-5 2 0,-3 3 3 15,-3 2 0-15,-1-5-3 0,-1 2-5 16,0-1-3-16,-1 3-3 16,-2-5-3-16,1-1-3 0,-2 0-3 0,-2 0-1 15,1 2-1-15,-6 2-2 16,-9 3-1-16,0-5 1 0,-7-1-1 0,-9 3 1 15,-8-2 2-15,-8 1-2 0,-5-1 3 0,-3-2-1 16,-13 2 1-16,-7 0 1 0,-9-1 0 16,-6 3 0-1,14 1 1-15,0-3 0 0,0 1-1 0,1 3 0 0,-8-1 2 16,-6 0 0-16,-7-1 2 0,1 1 0 16,4-3-2-16,13 0-2 15,13 1 0-15,13 3-3 0,11-5 1 0,3 3 1 16,13 5 0-16,6-6 1 15,3 5 0-15,6-1 1 0,4 0 0 0,0 0 0 0,2 0 1 16,7 0-2-16,4-2 1 0,-3 4 1 16,8-5-1-16,0 1 1 15,0 0-1-15,5 1 1 0,-2-3-1 0,2 3 0 16,2-6 0-16,4 1 0 0,-6 3 0 16,4-2 0-16,-2-1 1 0,-4 3-2 0,2-4 1 15,2 0 0-15,5 0 0 0,-5 0-1 16,-2 0 2-16,0-5-2 0,-1 1 1 15,1 1 2-15,-2-8 0 0,4 0 1 16,0-3 1-16,0-4 1 0,0-6 0 16,3-5 0-1,-3-8-1-15,-2-6-2 0,-3-10-2 0,-2-2-1 0,5-5 0 0,-5 1 0 16,3 3 0-16,4-1 0 0,2 7 3 16,5 1 3-16,0 4 1 0,3 3 1 15,4 6-1-15,-3 4-1 0,8-1 0 16,1 4-3-16,-8 1 0 0,4 5-2 15,-7 0-1-15,1 5 0 16,6 4 0-16,-5 2-1 0,-3 5-2 0,3-1-1 0,-4 3-3 31,0-4-3-31,5 4 1 0,-3-2-1 16,2 0 1-16,1 0 1 0,0 1 0 0,-5 1 1 0,5-2-6 16,-3 3-4-16,11 1-1 0,-1-4-1 0,2 1 8 15,2-4 3-15,-2 6 3 16,4-6 0-16,-2 1 0 15,7 0 0-15,-3-2 0 0,3-3 1 0,3 0 0 0,1-4 0 0,5 2 0 32,9-5 2-32,3 0-1 0,9-6 1 15,9-5 0-15,2-2 0 0,12-1 0 16,8-4 2-16,4 2 5 0,13-6 5 16,7 1 3-16,6-1 1 0,6 4 0 0,5 7 0 15,-10 7-1-15,-14 9-1 16,-9 4-1-16,-12 7-3 0,-14-2-3 0,-1 1-1 15,-8 3-1-15,-7 1-1 0,-8 2 2 16,-3 0 0-16,-7 0-1 0,2 2 0 16,-6 1-3-16,-3 1 0 0,1 3-3 15,-2 0 0-15,-3 4 0 0,5 3 1 16,-6 5-1-16,5 3 1 0,1-1 0 0,4 9 0 16,2 5 0-16,2 3-1 0,2 8-1 15,-8 0-3-15,0 5-3 0,1 13-2 16,3 7-1-16,-1 3 3 0,1 10 3 15,-2-1 1-15,-6-1 3 0,0 3-2 16,-6 0 3-16,-2-9-1 0,-2-1 1 0,0-6 2 16,-3-2-24-16,-2-1-90 15,2-1 74-15</inkml:trace>
  <inkml:trace contextRef="#ctx0" brushRef="#br0" timeOffset="-172632.08">2204 14560 1757 0,'0'0'105'0,"-2"-1"22"0,2 1-24 0,0 0-40 16,0 0-14-16,0 0-10 0,4 0-7 0,1-2-7 0,0 2-5 0,2-4-3 0,6-3-6 0,4 0-7 0,10-4-4 15,14-3-3-15,12-9 0 0,20-7-3 16,8-2-11-16,1-9-4 16,-1 4 2-16,1-5 8 0,-1-6 10 0,3 0 5 15,-4-4-2-15,-2 6 2 0,-6 0 3 16,-1 2 5-16,0 0 8 0,-11 3 8 15,-10 4 5-15,-2 6 5 0,-18 8-3 16,-5 2-4-16,-4 3-5 0,-5 4-7 0,-2 2-2 16,1 1-1-16,0 6-3 0,-4 1-4 15,2 3-9-15,-8 1-8 0,-3 1-7 16,6 5-3-16,0 4 0 0,0 4 3 0,5 2 1 16,-1 6 6-16,-1 2 4 0,1 3 0 15,1 3 2-15,-1 0-1 0,1 4 3 16,1 7-2-16,0 7 2 0,2 1 0 15,7 6-1-15,2 2 0 0,-2 2 0 16,0-3 1-16,0 1 0 16,-2 0 0-16,0-4 0 0,-1-2-1 0,-1-1 0 15,-1 0-1-15,2-6 1 0,-4 0 1 0,3 1 0 16,-8-5 0-16,3-2 0 0,4-3 0 16,-9-1 1-1,5 1 0-15,-4-5-1 0,-4 1 0 16,4-3 0-16,1-2-1 0,-7-4 0 0,6 1 1 15,-5-5 0-15,3-6 0 0,-5 4 0 0,1-2 0 0,3 0 1 16,-4 0-1-16,4 4 1 0,-1-5-1 16,1-1 0-16,-7-3-2 0,0 2-3 15,3 1 0-15,1 0-3 0,-4 3 1 16,-7 0 1-16,2 3-1 0,-4 0 2 0,2 3 0 31,-6 0-1-31,-3 1-2 0,-7 1-3 16,-3-2-2-16,-10 4 1 0,-5 0 1 0,-5 1 4 0,0 3 2 15,-11 1 0-15,1 4 3 16,-5 1 0-16,-8 6 2 0,-4-6 0 16,3 4 1-16,4 2 0 0,0-9-1 0,8 2 0 15,1-2 0-15,2-8-2 0,13-1 2 16,10 4 0-16,2-6 0 0,1 2 1 0,8-5 0 16,5 0 0-16,2-2 1 0,7-6 1 0,-4-1-1 15,7-2 0-15,-3-7 2 16,2 0 9-1,-2-3 4-15,-2-8 10 0,-2 2 4 16,-3-16-6-16,-5-5 1 0,-8-14-8 0,-3-7-1 16,-4-13 0-16,-5-18-2 0,2-6-1 15,-2-8-2-15,0 2-1 0,4 5 2 16,-3 2 3-16,3 2-4 0,1 5-2 16,6 9-5-16,3 11-4 0,6 9 3 15,3-2-5-15,1 1-46 0,1-8-426 16,2-13 323-16</inkml:trace>
  <inkml:trace contextRef="#ctx0" brushRef="#br0" timeOffset="-166904.89">7929 13585 1788 0,'2'9'58'0,"3"-2"-22"0,-1 2-7 0,-8-5-9 0,-1-4-2 0,-4 0 0 0,2-2 2 16,-4 4-4-16,-8-1 16 0,-6-1 16 0,-9 0 18 0,-7-5 9 0,2 0-12 16,-3-2-13-16,3 3-18 0,-4 2-13 15,-5 6-4-15,-3-2-4 0,-8 1-4 0,1 2-3 16,-6-3-1-16,-9 2-2 0,-13 5 1 16,-14-8-1-16,-10-1 1 0,-5-3-1 15,3-6-1-15,4-2 0 0,11 4 0 0,-3-2-1 16,6-3 1-16,9 5 0 15,9 2 0-15,14-1 2 0,11 5-1 0,15 1 1 16,6 0 1-16,5 0 1 0,15 1 2 16,4-1 0-16,6 0 0 0,0 0-2 15,0 2 0-15,-2 2-2 0,2-4 2 16,0 0 1-16,0 0 1 0,2 0 8 16,0 0-2-16,0-2 0 0,-2-7-10 15,-2-7-9-15,2-12-1 0,2-13-2 0,-2-11 8 16,2-8 2-16,-1-2 2 0,5-7-1 15,-5 0 0-15,-1-4-1 0,0-5 0 16,4-9 0-16,1-7-3 0,1-3-5 16,-1 1-6-16,-3 2-3 0,-2 2-2 15,0 7 3-15,0 9 7 0,0-4-1 16,0 7-22-16,0 9-5 0,5 0-2 0,-3 11 5 16,1 11 27-16,8 1 7 15,-4 4 1-15,4 6-1 0,1 3-6 16,0 7-7-16,-1 0-2 0,3 1-6 15,4 4-1-15,3-5 6 0,6 7-6 16,7 3 1-16,8 0 1 0,8 10 0 16,8 1 9-16,1 3 8 0,6 8 5 0,3 3 2 0,-1 2-2 15,6 3 0-15,0 4-1 0,1-1 0 16,1 1-1-16,-3-5 0 0,8 5 1 16,-7-4-1-1,1-5 1-15,-5 6 0 0,-5-4 0 0,-4-6-1 0,4 1 17 16,0-4 18-16,-2-2 6 0,4-3 7 0,3 2-8 15,2-3-15 1,-4-1-7-16,-5 8-5 0,-5-5-6 0,-16 2-4 0,-8-1 1 16,-4 0-3-1,-11-3 0-15,-4-1-1 0,-4 4-3 0,-4 1-1 0,-3 4-1 16,-1 5 0-16,-4 8 0 0,-5 1 0 16,-3 10-1-16,-8 3 1 0,-5 10 1 15,-7 5 1-15,3-3 2 16,-1 7 1-16,-1 4 0 0,4 1 0 15,-3 7 1-15,0 6 0 0,12 1-1 16,-6 10 0-16,10 3 0 0,3-2 1 0,0 3 0 0,6-1 1 16,1-2 0-16,2-5 2 0,2 2-1 15,0-4 0-15,-1 0-1 0,-4-13-2 16,-4-3 1-16,-6-8 12 0,-4-5-74 16,-3-1 49-16</inkml:trace>
  <inkml:trace contextRef="#ctx0" brushRef="#br0" timeOffset="-161917.83">10239 13816 1775 0,'2'-7'103'0,"5"1"31"0,-2-3-29 15,4 8-47-15,-2-6-13 0,0 1-16 0,8 4-15 0,-1-3-5 0,2 5-6 0,0 0-2 0,2 0 1 0,-4 2 2 16,9 1 2-16,2-1 1 0,-2 0 6 15,5 0 5-15,-7-2 2 0,-1-2-1 0,-6 0 0 32,-5-3-2-32,-2 3 0 0,0 0-5 0,-2 1-11 15,-5 1-3-15,0 0-9 0,0 0-3 16,-14-2 1-16,9 2-4 0,-6 0 2 16,-8 0 2-16,-10-2 2 0,-10 2 4 0,-17-3 1 0,-15-8 1 15,-13 0 2-15,-15-1 0 16,-7-1 1-16,-8 5 1 0,-3-5 0 0,0 1 0 15,-7 3 0-15,0 0-1 0,9 2 1 16,6 3 0-16,19 1 0 16,17 5 1-16,13-1 0 0,14-1 0 0,12 0 1 0,13 0 0 15,10 0 11-15,11 0 11 0,0 2 7 32,6 3 4-32,-1-3-11 0,9 0-9 15,9 7-2-15,14 0-1 0,22 5 3 0,15 5 2 16,19 1 1-16,18-4 1 0,12 5 1 15,3 0-3-15,7-3-7 0,1 5-3 16,-1-5-3-16,4 1 0 0,-2 3 1 16,-18-6 2-16,-6-4 5 0,-17-3 8 15,-19-2 7-15,-11-3 3 0,-20-3 2 16,-14 1 3-16,-10 0-5 0,-12-2-7 0,-8 0-14 16,-1 0-18-16,-10 0-11 15,-3-4-4-15,-13 1 6 0,-14-1 7 0,-24-5 8 16,-31-1 3-16,-19-4 1 0,-22-6-1 15,-12-3 0-15,2 2 0 0,5-1 1 16,18 7 0-16,9-3 1 0,7 4 1 16,14 3-1-16,11 4 0 0,13 0 1 0,21 5-2 15,8 2 2-15,9 5 0 0,13-3 0 16,10 0 1-16,9-2 0 0,-6 3-5 16,12-1-2-16,3 0-3 0,5 3 0 15,12-1 8-15,12 1 3 0,25 6 4 16,24-1-1-16,18 3-3 0,15-4-2 15,15 1-1-15,5 3 0 0,11-6-1 16,3 2 0-16,-7 1 1 0,-5-4-1 16,-12 3 2-16,-12-4-1 0,-6-2 0 0,-9-1 0 15,-13-2 1-15,-13 0-1 0,-26-2 4 16,-21-3 1-16,-14 3-10 0,-12 2-12 16,-10-9-16-16,-15 4-2 0,-23 2 8 15,-41-8 13-15,-38-3 11 0,-40-2 0 16,-28-5 1-16,-26 1-1 0,-6 4 1 0,7 2 2 15,7 5 0-15,15 4 0 0,17 5 1 16,19 0-1-16,30 3-1 0,33 4 2 16,22-1-2-16,20 4 2 0,21-6 1 15,11 1 0-15,19-5-5 0,0 2-73 16,-1 5 438-16,17-2-291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03:33.9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3289 15986 1569 0,'-4'10'125'0,"-19"-1"-10"0,39 16-59 0,-81-74-57 0,40 29 4 0,18 18-1 0,-2-5 13 0,9 7 25 16,0-2 18-16,0 2 21 0,0-3-6 15,3 3-17-15,6 0-12 0,4 0-20 0,4 0-8 16,10-2-8-16,8 0-5 0,13 1-2 15,6-7 7-15,4 7 3 0,4-1 1 16,-3-5 5-16,1 3-6 0,9-1-2 16,6 0-2-16,11 1-3 0,14 2 0 15,3 1-2-15,-4 1 1 0,0 0-1 0,-8 0-1 16,-1 3 2-16,-5-3-1 0,-3 7 0 16,-15-3 1-16,-5-3 0 0,-9 1 2 15,-5-2 4-15,-5 0 6 0,-19 0 5 16,0-2 2-16,-12 4-5 0,-9 0-4 15,-3 0-11-15,-10 1-3 0,-10-3 0 16,-8 2-3-16,-18 0 4 0,-11-2 0 0,-10 7 1 16,-13 0-1-16,-3-3 0 0,-8 3 0 15,-1-6-2-15,0 1 2 0,-4 0 0 16,-3 3 0-16,-2 1 0 0,-4-1-1 16,4 4 1-16,2-4 0 0,-1 4 0 15,-6-7 0-15,0 1 1 0,-8 1 0 16,13-2-1-16,11 3 1 0,10-1-1 0,11-3 1 15,10 3 1-15,10-1-1 0,6-3 1 16,15 2-1-16,1-2 2 16,11 2 0-16,4 0 1 0,8-2 2 0,4 0 4 15,0 0 4-15,0 0-1 0,0 3-1 16,2-1-5-16,7 3-4 0,1-3-3 16,6 0-4-16,11 1-1 0,10 3 4 15,9 1 3-15,13 2 7 0,10-6 1 0,2 3-2 16,5-1 0-16,9-3-5 0,4 1 0 15,7-1-2-15,-2 5-1 0,-7-5 0 16,-4-2 1-16,-3 2-1 0,-2-2 0 16,1 3 1-16,5 1-1 15,-3 1 1-15,-3-3 0 0,-8 0 0 0,-12-1 0 0,-15 3 0 16,-10-1 1-16,-11-1-2 0,-8 0 1 16,-14-2-3-16,2 0-4 0,-2 0 0 15,-2 0-4-15,-7 4 1 16,-5-1 3-16,-6 4-1 0,-10 4 5 0,-7-2 0 15,-15 3 1-15,-26 2 1 0,-8-3 0 16,-17 1-2-16,3-5 0 0,3 2 0 16,1-2 0-16,0 2 2 0,-6-2 0 0,-8 4 0 15,1-2 0-15,7-6 1 0,2 6 1 16,12-2 1-16,10 2 1 0,7-3 1 16,5-3-92-16,1-1 62 15,-3-6-12-15</inkml:trace>
  <inkml:trace contextRef="#ctx0" brushRef="#br0" timeOffset="7904.63">8867 17496 1633 0,'-23'-7'50'0,"-6"0"-20"0,-1 0-6 0,-7-3-6 0,-5 4-5 0,-3-6-1 0,-3-1 5 0,2 6 5 0,4-3 4 15,6 1-1-15,6 3-5 0,2 3-2 0,8-4-1 0,1 2 4 0,5 5 4 16,-1-6 3-16,1 4-3 0,0-1-5 16,0-1-7-16,1 4-5 0,6-1 2 0,0-5 4 15,7 6 15-15,0 0 24 0,0 0 11 16,0 0 11-16,7-2-11 0,4 1-23 15,12 1-16-15,11-4-17 0,12 4-6 16,14 0-2-16,15 2-2 0,8 1 2 16,4-1 0-16,0 4 1 0,0-6 2 15,-2 1-1-15,-4 1-1 0,-8 2 1 16,-20-1 0-16,-14-3-1 0,-19-2 6 0,-8 2 14 16,-10 0 6-16,-2-1 4 15,-4-5-8-15,-6 6-17 0,-12-5-7 16,-20 0-4-16,-22-2 3 0,-23-4 4 0,-9-1 0 15,-8-1-1-15,-1 3-1 0,4 2-2 0,9 0 1 16,7 0 1-16,12 3 2 16,9 2-1-16,11-1 1 0,12 2 0 15,16 1 0-15,24 1 2 16,-1 0 0-16,0 0 9 0,2 0 3 0,0-4 5 0,9 4-1 16,10 0-9-16,6 0-4 0,18 0-6 15,12 0-1-15,12 0-2 0,13 0 1 16,7 4 0-16,5-3 0 0,2-1 1 0,0 0 1 15,-5 2-1-15,-6 0 1 0,-12 0 0 16,-18-2-1 0,-12 0 0-16,-18-2 0 0,-21 0-11 15,5-1-1-15,-14-1-3 0,-15 0-3 16,-17 1 9-16,-24-8 3 0,-24 2 2 0,-16-8 2 16,-18-1 2-16,-5 2-2 15,6 0 0-15,-1 5 1 0,15 6 0 16,12 5 5-16,5 2-8 0,9 1-100 0,2 4 76 15</inkml:trace>
  <inkml:trace contextRef="#ctx0" brushRef="#br0" timeOffset="12188.36">9805 17363 1606 0,'-9'-3'85'0,"-2"1"11"0,2-1-21 0,6-3-25 0,3 5-4 0,0 1 8 0,-2 0 14 16,2 0 8-16,0 1-4 0,2 1-8 0,-2-2-17 0,0 0-9 0,2 5-10 0,-2-5-8 0,5 2-8 16,0-2-6-16,1 5-2 0,4 4-1 15,3 4 0-15,-3-3 1 0,6 8 2 16,4 0 2-16,3 1 0 0,2 4-2 16,3 4-3-16,4 1-2 0,3 1-1 0,4 3-1 15,2-6 1-15,0 4 0 16,2-1 2-16,-4-6-1 0,-2-2 0 0,-4-5 1 15,-4-2 0-15,-4-10 0 0,-6-4 0 16,-5 0 1-16,1-4 3 0,-8-6 7 16,3 2 2-16,4-6-7 0,1-3 0 0,-3-3-4 15,2 2 0-15,-10-5 9 16,1 4 0-16,4 3 1 0,2 2-5 0,3-1-3 16,0 7-1-16,-3-1-5 0,6 3 2 15,-1 5-2-15,4-1-4 0,5 2-1 16,-4 0-1-16,0 2 1 0,6 6 3 15,-6-4-1-15,6 1 2 0,-1-3 0 16,4 3 0-16,1 8 0 0,4-10 1 16,4 10-1-16,7-8 1 0,2 2 1 0,7 0 1 15,0 2-1-15,-2-5 1 0,9 1-1 16,-2 0-1-16,3-3 1 0,7 5-1 16,-4-1 0-16,7-1 1 0,7 6-1 15,-4-4 0-15,-2 3 0 0,-5 1 0 0,-8-8 0 16,-6 1 0-16,-6-4 0 0,-1-2 1 15,2-3 1-15,-4-4 0 0,5-3 0 16,4-3 1-16,7 1 2 0,7-3 8 63,4 2 11-63,0-1 10 0,-4 0 5 0,-2 4 1 0,3-2-11 0,4 0-10 0,8 3-7 0,3 4-11 15,-2-6 3-15,2 8 4 0,-16-4 0 0,-1 4 0 0,1-2-2 0,-14 2-6 0,3-3 0 0,-15 5 1 16,-15-2-4-16,-5-1-11 0,-7 3-11 15,-5-3-118-15,-6-2 71 16,2-12 8-16</inkml:trace>
  <inkml:trace contextRef="#ctx0" brushRef="#br0" timeOffset="20028.16">14922 16998 1392 0,'46'6'304'0,"-46"-6"-156"0,-4 0-167 0,-38-6 44 0,40 6-8 0,2 0-6 0,0 0-5 16,0 0-5-16,0 0-1 0,0 0-2 15,0 0-2-15,0 2-1 0,-5 3-2 16,5 2-2-16,0-3 0 0,-4 7 2 15,4 3 2-15,4 0 4 0,3 5-1 0,5 3 2 16,-1-3 0-16,0 4 1 0,6-1 2 16,3 1 3-16,-6-4 2 0,6 4 1 15,-3-5 0-15,3 1-2 16,-1 3 0-16,6-5 1 0,-4-1 0 0,4-1 5 16,4-3 9-16,4 2 6 0,3-5 10 15,8 2 10-15,6-2-6 0,15-2-3 16,15 1-7-16,14 3-11 0,0-4-2 15,0 4-4-15,-2-6-5 0,-8 4-3 16,-6-5-2-16,-6-4 0 0,-10-4 5 0,-5-3 5 16,-9-7 6-16,-6 0 3 0,3 3-1 15,-3-9 3-15,1 3-3 0,1-1 1 16,-5-3-3-16,-2 1-6 0,-1 2-5 16,-1-5-4-16,1 4-2 0,-6-2-3 0,-5 3-1 15,-2 2-2-15,0 2-1 0,-4 3 0 16,3 4 1-16,-5-2 2 0,-1 4 1 15,0-2 1-15,0 1 1 0,4 5-2 16,3-1-1-16,3 2-1 0,6 2-3 0,2 5-1 16,7 3 0-1,5 5-1-15,5 2 0 0,6 5 2 0,0-3-1 0,1 4 2 16,1-2-1-16,3 2 0 16,-4-3 1-16,-4 5 1 0,-1-11 1 15,-5 0 1-15,1 0 1 0,3 1-1 16,-8-7 3-16,7 10-4 0,-3 0 0 0,7-6 2 0,-2 1 0 15,-3-8 5-15,-2-1-2 16,-2 4 0-16,0-4-2 0,0-1 0 0,0-1 0 16,1-2-2-16,-5 4 0 15,-1-4 0-15,0 2 1 0,-9-2 3 16,-1 0 3-16,5 0-2 0,-8-6-1 0,4 3-4 31,5 3-4-31,2-4 0 0,6 2 2 0,-1 2 3 0,0-5 2 0,6 3 0 16,1 1-1-16,6-1-3 0,11 2-15 0,8 2-16 15,12-2-36-15,8 1 8 0,-4-2 14 16,-6-3 18-16,-5 2 35 0,-5 0 1 16,4-3 0-16,5 5 5 0,-3 0 8 15,-2 0 7-15,-1 0 6 0,-2 0 0 16,-5 5-3 0,-1-3-2-16,-5 4-7 0,7 2-5 0,-1-2-7 15,1 1-6-15,5 3-2 0,-2-2 0 0,0-1 0 16,2 1 0-16,-5-4 0 15,0 5-1-15,0-2 1 0,-3 0 0 16,5 5-1-16,-1-6 3 0,1 4 3 0,-1-2 6 16,-5-3 2-16,4-3 1 0,-2-1-4 15,-2-1-4-15,6 0-3 0,1-1-1 16,0-1-4-16,6-3 0 0,3-3 0 0,4 7 0 0,1-5 1 16,-10-3 2-16,-8-1 1 0,-11-1-1 15,-12-5 0-15,-6 2-10 0,-9-5-89 16,-6-4 6-16,-7-11 30 0</inkml:trace>
  <inkml:trace contextRef="#ctx0" brushRef="#br0" timeOffset="34770.36">18647 17509 1060 0,'0'0'147'0,"-2"0"192"0,1-2-241 0,1 4-44 0,0 0-15 0,0-2-14 0,0 0-10 0,3-4 0 0,-3 4 5 0,0 0 4 0,0 0 2 16,-3 0-4-16,3 0-10 0,0 0-6 15,-8 0-1-15,-7 2 4 0,-7-2 3 16,-8 0 3-16,-12 0-1 0,-12-4-2 15,-6 4-3-15,-6-1-4 0,-1-1-1 16,-11 2-2-16,-2-2 1 0,-3 2-1 16,-2-4-2-1,-13 1 5-15,-8-2 0 0,-9-8 0 0,-11 1 2 0,5-6-5 0,-3 0 0 16,-5-3-2-16,-3 2-1 0,5-3-1 16,-8 5 0-16,6 1 2 0,1-2 2 15,-7-2 0-15,6 3 1 0,1 1 7 16,6 5 8-1,10 4 16-15,11-2 7 0,16 5 6 0,14 3 1 16,18 1-4-16,12 1 1 0,18 1-1 0,3 0-1 0,13 3-4 16,7-5-3-16,-1 0-10 0,1 2-7 15,0 0-5-15,3-2-4 16,10 2-1-16,1-1-2 16,14 1-2-16,8 0-2 0,8-2 0 0,13 0 0 0,8-2-1 15,13-1 0 1,14-1 0-16,1-5-2 0,9 6-2 0,3-4 2 0,0 0 0 15,-4-2 3-15,3 2 3 0,10-4-3 0,8 0-1 16,22 4 0-16,-2-2-1 0,3 2 1 16,-1 0-1-16,-11 2 0 0,1 5 0 15,-8 0 0-15,-7 0 0 0,-16 3-1 16,-14 1 0-16,-10 3 0 0,-4-3 0 31,-8 6 0-31,-3-1 0 0,-14 0 0 0,-6 3 0 16,-9-5 0-16,-13 1-1 0,-1-3 1 15,-12 2-4-15,0-4 0 0,-4 1-2 16,-5-4-2-16,2 0-1 0,-2 0-3 16,-2 5-3-16,-3-3 1 0,-6 0 2 15,0 0 5-15,-10 3 2 0,-5 2 3 16,-15-3 1-16,-11-1 1 0,-10 3 0 16,-14-6 0-16,-2 0 0 0,-7 0 0 15,-13 0-3-15,-8 0 2 0,-18 0 1 0,-11-4-1 16,-7 2 2-16,4 0-1 0,-7 2-1 15,-6 2-2-15,-2 0 1 0,-6 2-1 16,5-3 2-16,-6-1 2 0,-5 0 0 16,-1 0 3-16,4 0-2 0,11 0-2 15,15 2 1-15,17 0-1 0,18 1 0 0,25 3 0 16,17-5 0-16,20 3-1 0,13 0 7 16,12 1 10-16,8-2 7 0,6-3 4 15,4 4-3-15,6 0-12 0,5 1-10 16,13-2-2-16,16 3-5 0,27 1 2 15,21 7 3-15,20-2 2 0,16-6-2 0,8 4 3 16,8 3-1-16,10-8-2 0,2 4-4 16,-9-4-1-16,-1-1 0 0,-4 5 3 15,8-4 2-15,10 9 2 0,8 2-1 16,4 0 1-16,6 5-1 0,-5-1 2 16,-15-1-3-16,-14-1 1 0,-20-4 0 15,-18 0-1-15,-10 4 1 0,-14-5 1 0,-13-1-2 16,-18-5 2-16,-12-2-1 0,-7 1 0 15,-16-4-2-15,-9-2-6 16,-7 0-3-16,-5-2 1 0,-11 0 2 0,-14 2 4 16,-15-9 1-16,-17 2 0 15,-17-5 0-15,-14 1 0 0,-13 0 2 16,-13 1 0-16,-12-10 0 0,-14 1 1 0,-11 4 1 0,-6 1 0 16,6 4-1-16,-3 3-1 15,1-6-2-15,5 6-2 0,4 4-1 0,16-1 2 16,-3 2 1-16,-6-7 4 0,-3 4 1 15,-3-2 2-15,14 3 0 0,11 1-3 16,24-1 0-16,14-3-2 0,19 4 1 16,20 1-1-16,18 2-1 15,12 0 12-15,9-5 7 0,9 5 4 16,6-2 6-16,12-5-13 0,15 5-9 0,10-5-3 0,15 3-4 16,23 4-2-16,11 0 1 0,22 2-1 15,13-2-1-15,15 9-1 0,12-6-2 16,2 8-4-16,3-2 2 15,6 2 2-15,6 3 4 0,8 4 5 0,5 3 1 0,6 0 0 16,-6 4-1-16,-12-6-1 16,-11 3 0-16,-20-6-1 15,-17-2 1-15,-7-2-1 0,-16 2 1 0,-16-6 0 16,-20 0 0-16,-17-4 3 0,-20-4-2 16,-16 0-3-16,-12 0-4 0,-7-5 0 0,-11-2-1 0,-23 1 4 15,-22-6 2 1,-22 1 0-16,-25 1 0 0,-14-1 0 0,-10-3 0 15,-1 3 2-15,-16 0-1 0,-1 6 0 16,-3 5 1-16,-5 0-1 16,25 4 0-16,4 4-1 0,10-2 0 15,15 6-3-15,-1-5 2 0,15 6 0 16,10-4 1-16,9-2 1 0,14 2 0 0,13-6 0 0,19 2 0 16,9-3 1-16,14 2-1 15,2-4 2-15,4 3-1 0,19 3-3 16,9-3 1-16,26 2-1 0,17 4-4 0,17 2 1 15,29-7 2-15,3 1 0 16,21-2 5-16,8-3 1 0,1 0-1 0,9-1-1 16,-5-5 1-16,-8 3-2 15,-15-6 0-15,-16-2 1 0,-14 4-1 16,-11 4 1-16,-16-3 1 0,-13 3-2 0,-19 1 0 16,-16 2 0-16,-10-2-2 0,-17 2-8 15,-3 0 0-15,-12 0 0 16,-18 0 2-16,-22 2 7 0,-26-2 0 0,-23 0 1 15,-28 0 2-15,-15-4 0 0,-24-4 1 0,-11 4 1 16,-16-5 1-16,0 4 0 16,-4 0 0-16,9 1-3 0,8 2 1 15,6 2 0-15,15 0 10 0,-2-2 30 16,3 2 19-16,8 0 2 0,15 0-11 16,31 8-28-16,31 0-23 0,22 1-2 0,23 2-12 15,18 1-28-15,13-1-21 0,21 1-75 16,22 3-434-16,27-8 377 0</inkml:trace>
  <inkml:trace contextRef="#ctx0" brushRef="#br0" timeOffset="38584.23">20690 17410 1603 0,'14'10'91'0,"-248"49"149"15,200-73-232-15,15 8-2 16,6-1 0-16,6 0 2 16,5-5 1-16,4-1 10 0,7 3 11 0,9-6 4 0,12 1-1 15,12-1-11-15,12 1-16 16,15 4-9-16,7 2 0 0,20 0 1 0,10 6 4 16,8 3 3-16,8 0-2 0,6 3-1 15,6 6 0-15,1-4 0 0,-2 6-1 0,-9-4 0 16,-16 2 0-16,-12-2 1 15,-11-2-1-15,-10-1 0 0,-17-2-1 0,-13-2 18 16,-17-2 25-16,-14-2 13 0,-10-3 15 16,-10 2-18-1,-10 0-22-15,-10-6-12 0,-17 0-4 0,-15 1 7 0,-19 1 5 16,-17-4 1-16,-8 5-6 0,-12 0-11 16,-5 1-6-1,-10 2-2-15,-1 3 0 0,3 1 0 16,8-3 0-16,14 4-1 0,10-2-1 15,13 2 1-15,17 0-1 0,6 0 1 16,15 6 1-16,14-5 1 0,6-1 0 16,14 4 10-16,8-4 1 0,4 3 6 0,7 3 0 15,8-5-10-15,14 8-5 0,20 4-4 16,25 6-1-16,24-3 0 0,17 0-1 16,16 7 1-16,8-3 1 0,7 3 1 15,0 0 1-15,-4-4-1 0,-13 1 0 16,-7-4-2-16,-8-9 0 0,-13 2 0 15,-13-2-1-15,-26-4-1 0,-27-3-1 0,-16-3-9 16,-21-3-4-16,-12 5 4 0,-15-3-1 16,-26-8 9-16,-18-1 5 0,-21-4-2 15,-20-6-1-15,-14 5 0 0,-7 2-1 16,-24-5 2-16,-3 5 0 0,-8 1 0 16,-4-2 1-16,12 4-1 0,9 1 1 15,11 0-1-15,21 4 0 0,18 7-1 0,25-5 2 16,18 5 1-16,20-1-2 0,19 0 18 15,19 2 12-15,3-2 11 0,19 2 1 16,22 2-21-16,34 0-17 0,32 8-9 16,42 3 1-16,28 3 2 0,18 5 4 15,17 4 0-15,1 0-1 0,-2 1 1 16,-8-4 1-16,-13-3 0 0,-19 2-1 0,-25 1 2 16,-30-5 0-16,-38-2-2 0,-34-10 0 15,-23-5-7-15,-24 0-4 0,-23 0 3 16,-21 0 6-16,-25-2 11 0,-37-5 7 15,-26-2 0-15,-22-2-6 0,-14 3-6 16,1-1-3-16,-5 3-3 0,2 3 0 0,12-1 0 16,9 4-2-16,20-1-23 15,15 1-62-15,6 0-90 0,14-13 94 0</inkml:trace>
  <inkml:trace contextRef="#ctx0" brushRef="#br0" timeOffset="46369.53">7867 17312 1696 0,'-4'2'81'0,"4"0"34"0,-1 1-69 0,6-1-12 0,-2 3-14 0,10-1-11 0,8-1-6 16,8 6-1-16,8-7 4 0,14 2 0 0,11-3-1 0,6-1-1 0,11 0 0 15,-1 0-1-15,2 0 0 0,5 0 5 16,-7 0 14-16,4 6 9 0,-8-3 4 15,-13 1-5-15,-10-1-14 0,-12 3-10 16,-3-5-3-16,-15-1-2 0,-5 2 0 16,-9 0-5-16,-7-2-4 0,-4 0 1 0,-10 0 2 15,-18-5 9-15,-9-8 9 0,-24-3-1 0,-19-10 0 16,-9-3-3-16,-3 3-1 16,2-3 9-16,5 10 12 0,16-1 16 0,6 6 20 15,16 3 8-15,15-1-1 0,6 5-5 16,12 0-11-16,4 3-8 0,12 4 5 15,2-3 2-15,0-3-3 0,7 5-4 16,8-6-18-16,6-1-22 0,14-2-9 0,22-1-11 16,9 1 2-16,13-1 5 0,15 4-1 15,13 2 2-15,1 3 1 0,7 2 0 16,-3 3 2-16,-11 6 0 0,-2 5-1 16,-17 1 0-16,-9 0 1 0,-10 3-1 15,-11 0-1-15,-13-2 0 0,-11 2-3 16,-15-10 0-16,-8 1 1 15,-5 2-1-15,-7-6 1 0,-4 6 1 0,-7-2 1 16,-8 1 3-16,-11 1 3 0,-2-6 0 16,-9 3 1-16,-7-7 2 0,-2-1-3 15,-9-1 0-15,6-5 1 0,5 1-2 0,7 1 1 16,11-5-2-16,9 6-1 16,12-1-19-16,5-1-41 0,4 0-39 0,0-4-53 0,0-9 76 15</inkml:trace>
  <inkml:trace contextRef="#ctx0" brushRef="#br0" timeOffset="50509.84">15342 17222 1777 0,'458'-137'441'31,"-441"137"-431"-15,106 7-7-16,-17 4-2 16,16 7-1-16,11 3-2 0,7 0 1 15,9 6 0-15,9 3 1 16,5 7 1-16,-1-3 1 0,-6 1 0 0,-13-3-1 16,-17-5 1-1,-11-11-3-15,-8 0 1 0,-15-6-11 0,-12-8-2 16,-22 0 4-16,-13-6 0 0,-15-3 13 15,-13 0 8-15,-8-5 3 0,-5 3 8 0,-6-2-3 0,-14 2-8 16,-12-3-7-16,-9-4-14 0,-22-7 3 0,-17 2 1 0,-23-6 3 0,-18 2 3 16,-15 2 0-16,6-2 0 0,6 4-1 31,-10 2 0-31,5 3-1 0,4 1-2 16,-1 5-3-16,17 4 0 0,9 3 0 15,4-2 1-15,10 5 5 0,3-2 0 16,8 2 3-16,12 3-1 0,10 1 0 15,15-1-3-15,16 1 4 0,4 3 2 0,14-3 2 16,0-3 10-16,9 3-1 0,7-2-1 16,12 5 1-16,18-5-6 0,15 3-4 15,11 2 3-15,13-2-3 0,11 4 1 16,5-7 3-16,9 0 1 0,11 1 2 0,10 3-2 16,9-5-3-16,2 6-3 0,-2 4-3 15,-4 3 0-15,-3 6 0 0,-7 3-2 16,-14 2 0-16,-13-2 0 0,-17 5-2 15,-9-3 1-15,-6 7-3 0,-9 0-2 16,-8-6-2-16,-16 3-4 0,-15-12-8 0,-12 1-15 16,-14 0-8-16,-16-4 1 0,-18 4 2 15,-19-8 16-15,-27-10 9 0,-24-7 4 16,-33-14 9-16,-19-4 1 0,-20-7 2 16,-8 2 0-16,-6-2 2 0,-3-1 6 15,5 4 3-15,-4 8 13 0,4 3 3 16,-2 1 3-16,0 2 3 0,6 6-10 15,12-3-4-15,24 3-9 0,24 7-10 0,25 2 0 16,35 2-1-16,21 5-2 0,20-5-1 16,14 3 1-16,9 2 6 0,11-1 2 15,17 3-3-15,20 0 2 0,30 10-5 16,31 4 0-16,33 5 5 0,34 11-1 16,31 6-1-16,20 8 12 0,9 0-7 15,-10-3 0-15,-6-4-2 0,-11 0-9 0,-12 4 4 16,-11-3 0-16,-16 5 0 0,-8-8-1 15,-15-8 0-15,-20-4 0 0,-24-8-1 16,-41-8 0-16,-27-7 7 0,-22-7 2 16,-14-4 3-16,-22-3 2 0,-30-6-6 0,-43-12 4 15,-35-7-4-15,-27-2-5 0,-16-7-2 16,-19 4-3-16,-1-1-1 0,6 6-9 16,11 5-26-16,14 6-57 0,8-1 404 15,6-6-257-15</inkml:trace>
  <inkml:trace contextRef="#ctx0" brushRef="#br0" timeOffset="53662.97">21261 17704 1642 0,'-321'-36'130'0,"239"1"-125"0,57 24 6 0,6 1 11 15,10 3 12-15,0 3 14 0,0-1 9 0,7 1 5 16,-1 1 4-16,3-4 0 16,3-1-1-16,8-2-11 0,3-1-15 0,9 2-15 15,7-1-13-15,8-3-6 0,15 8 0 16,9 0-1-16,11 3-2 0,12 7 0 15,14-1 1 1,13 3 0-16,14 2 0 0,1 1-1 0,-1-6-1 0,-4-2-20 0,-3-4-35 16,0 0-29-16,-2-7-19 15,-7 2 18-15,-16-2 33 0,-18 2 31 0,-24 2 22 16,-20 0 23-16,-18 1 13 0,-14 0 4 31,-16 1-3-31,-16-2-11 0,-23-3-2 0,-25 1 3 16,-23-3 2-16,-19 4-7 0,-13-6-12 0,-3 1-5 15,-13-1-2-15,-15 3-1 0,-5-2 0 0,1 4 0 0,5 0 2 16,9 0 3-16,11 2 7 0,14 1 2 16,22-3 5-16,30 5 9 15,22-1 11-15,23 1 16 0,18 2 20 0,14 0 14 16,10-2-14-16,15-5-17 16,16 6-27-16,28-1-29 15,32 4-4-15,31 8-3 0,15-1-2 16,16 11-1-16,11 1 1 0,9 4 0 15,-3 1 1-15,-3 6 2 0,-14-4 0 16,-12 3-11-16,-8 1-16 0,-21-6-3 16,-28-3 0-16,-33-14 5 0,-24 0 6 15,-33-11 3-15,-16 0-1 0,-23-5 8 16,-33-5 11-16,-22 1 4 0,-18-3 2 0,-10 0-1 16,-3 0-2-16,3 1-3 0,-3 1-2 15,3 1 0-15,10 4 0 0,4 0-16 16,22 2-48-16,15 1-87 0,16-6 82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04:48.9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12823 12383 1187 0,'67'21'101'0,"-12"-1"42"0,-7-6-18 0,-18-5-34 0,-7-2-11 0,-9-5-6 0,-8-2-6 0,-1 2-4 0,-5-2-7 0,0 0-12 0,-2-4-7 0,-3 0-9 16,1-1-10-16,-8 0-2 0,-2-2-3 16,-9 0 0-16,-9-4 7 0,-6-1 8 0,-11 3 6 0,-8-4 3 0,-5 3 1 31,-7 4-3-31,-2-1-8 0,-2 4-8 0,-3 1-8 0,-4 0-7 0,0-3-2 16,-1 1 0-16,-10-1 0 0,-8 0 4 15,-6-4 5-15,-15-5 0 0,5 1 0 16,-1-1-3-16,12 0-5 0,13 0 0 15,6-2 1-15,13 0 1 0,8-4 1 32,3 4-1-32,5-1 1 0,4 2-3 0,-6 1 0 15,1 0-2-15,7 7 0 0,10-2-1 16,9 4 1-16,10 5 0 0,7 2-1 0,3 1-1 16,8 2-4-16,1 1-2 0,2 1-1 15,0 0-2-15,4-2 4 0,1 2-2 16,2 2-3-16,5 4 3 0,8 1 1 15,5 3 3-15,10-1 4 0,10 2 2 16,8-2 0-16,9-2 3 0,3 2-2 16,8-7 1-16,10 0 0 0,19 0-3 15,18-6 1-15,25 5-1 0,8-3-1 16,5-2 1-16,-8 1-1 0,-11 3 0 0,11 9 0 16,-2 0 0-16,1 7 0 0,3-2 0 15,-12 4 0-15,-10-5 0 0,-19-4 1 16,-13-1 1-16,-24-6 1 0,-22-2 1 15,-17-1 0-15,-21-6-12 0,-12 0-4 16,-21-6-3-16,-20-2-1 0,-43-7 13 16,-33-6 0-16,-34-9 2 0,-21-5 0 0,-17-4-4 15,-4 3-2-15,-6-1 3 16,-3 5-2-16,7 2 4 0,5 3 4 0,7 4 1 16,14 4 4-16,15 3 6 0,4 1 1 15,12 1 5-15,17 5-3 0,18 1-3 16,25 2-1-16,16 3 3 0,15 3 8 0,3-4 8 15,13 4 6-15,8 0-2 0,9 0-8 16,10 0-5-16,0 4-7 0,6-3-4 16,1 1 1-16,0-2-2 0,2 0-2 15,-1 0-5-15,2 0-2 0,-4-2-1 16,0 2-2-16,-3 0-21 0,-1 0-40 16,2 0-70-16,-2-5 135 0,-3-9-46 15</inkml:trace>
  <inkml:trace contextRef="#ctx0" brushRef="#br0" timeOffset="9302.68">12732 13814 1683 0,'0'0'68'15,"0"2"-7"-15,-3-2-14 0,3 1-15 0,-4 3-16 0,8 0-9 0,-1-1 0 0,3 4 1 0,-1-3 0 0,-2-2 1 0,-1-2 1 0,0 1 8 0,-2-1 15 0,0 0 9 16,0 0 4-16,-2 0-5 15,-10-1-10-15,-1-1-10 0,-3-2-6 16,-5 1-5-16,-7-3-5 0,-11 5-2 0,-11-3-1 16,-12-1-1-16,-11 1-1 15,-1 4 1-15,-4 0-1 0,-6-2 0 0,-6 2 0 16,-9-1 0-16,-13-1 1 16,-7-5 0-16,-8 1 1 0,-1-2-1 0,-1 0 1 15,3-2 0-15,0-1 1 16,-9 2 2-16,2-3 2 0,7 0 3 0,11 3 2 15,14 3-1-15,10 3 0 0,13-1-2 16,20 1-3-16,10-1-1 0,20 4 0 0,8-2 0 16,9 2 1-16,8 0 7 0,3 0 2 15,9 2-4-15,7 3-4 0,5 3-7 16,23 0 0-16,13 1 7 0,14 4 5 16,12-3 2-16,2 5-2 0,4-5-3 15,9 4-2-15,8 1-2 0,4-3-1 0,5 0-1 16,0 3-1-16,8-3-1 0,10 2-1 15,14-1 1-15,-2-6-1 0,2 1 0 16,4-2 2-16,-7 1-1 0,-1-4 1 16,-2 3-1-16,-16-1 0 15,-9-1 0-15,-14-3 1 0,-11 1-1 0,-4 0 1 0,-11 0 0 16,-12-2 0-16,-16 0 7 0,-11 0 16 16,-14-4 3-16,-9 1 3 0,-12 3-15 15,-4-7-17-15,-7 3-5 16,-15-1-4-16,-14-8 7 15,-15-3-2-15,-30 0 1 0,-15-5 0 0,-21 0 3 16,-12-4 1-16,-12 0 0 0,-8 4 2 0,4-2-1 16,5 9 0-16,18-1 0 0,9 7 0 0,5-3-1 15,12 2 2 1,4 2-1-16,11 5 0 0,19 0 0 0,7-1-1 16,15 8 1-16,10-3-1 0,5 2 2 0,4-1-1 15,9 2 0-15,7-1 0 16,3 1-3-16,4 1-6 0,7-5-1 15,6-1-2-15,3 4-1 0,14 7 7 0,14-4 3 0,24 5 3 16,18-1 4-16,19-1-2 0,9-1-1 16,4 2-1-1,8 1 0-15,2-3 0 0,1 4 0 0,10-1 0 0,-5 2 1 16,-2 0-1 0,-3 0 0-16,-19 1 0 0,-2-1 0 0,-16 0 0 0,-5 0 0 0,-16 0 1 15,-12-1 2-15,-13-6 3 0,-23 0 3 16,-9-3 0-16,-11-3-9 0,-10-1-10 15,-7-1-3-15,-16-3 2 0,-25-8 7 16,-30-4 6-16,-25-7 0 0,-23-6-2 16,-12-6 1-16,-17-10 0 15,-3 3 0-15,6-2-2 0,1 5-1 16,27 7 0-16,9 3-1 0,6 1 2 0,13 5 2 0,9 5 0 16,16 4 0-1,16 10 0-15,16 1-1 0,14-4 0 0,9 7 1 16,7 0 0-16,8 3-29 0,0 4-46 0,8 4-44 15,2 5-28-15,7 0-185 0,5 5 213 16</inkml:trace>
  <inkml:trace contextRef="#ctx0" brushRef="#br0" timeOffset="31648.68">9521 15101 1657 0,'-9'36'119'0,"9"61"-59"0,-65-122-56 15,61 32 0-15,-3 0 0 0,2-1-1 16,3-1-2-16,0-1 0 0,2 1 2 15,0 2 1-15,2 0 1 0,3 4 1 16,2 1 1-16,2 2-1 0,0-1 1 0,-4 3-1 16,1 0-3-16,3 3-1 15,5 4-1-15,5 0 1 0,1 2 2 16,6 0 0-16,3-4 3 0,1 0 3 0,4-1-1 16,3-2 2-16,4-4-2 0,1-3 0 15,1-3 2-15,1-4 2 0,4 0-1 16,7-3 5-16,3-1 7 0,4 0 12 0,4-5 12 15,0 1 2-15,1-6-5 0,-7-4-13 16,6-2-14-16,-2-6-8 0,3-2-6 16,9-7 1-16,2-4 2 0,-1 5 8 15,-5 0 9-15,-6 1 5 0,-4-1 6 16,-11-5-8-16,1-3-4 16,-4-6 0-16,-6 0-3 0,1-1 11 0,-4-6 14 0,-7 5 11 15,0 2 4 1,-8 1-9-16,-2 4-18 0,-6 0-17 0,-2 2-11 0,-2 0-4 15,1 1 1-15,-3 4-3 16,3-3-1-16,-8 6 0 0,0-1 0 0,1 2 2 16,-1 0 3-16,-1 1 2 0,1 4 1 15,-2-4 1-15,3 2-2 0,-1 6 0 0,-5-2-3 16,4-1-1-16,-1 1-1 16,2 2 1-16,-3 1-1 0,0 2 0 15,2 4 0-15,-3-10-5 16,5 5-2-16,-3-3-3 0,1-8-2 0,3 1 1 15,-4-3 3-15,1-6 5 0,3 3 1 0,-5 3 3 16,3 1 0-16,0 4 0 0,3 4 3 16,-3 0-2-16,0 5 3 0,1 0 0 0,-1 0-5 15,0-2 0-15,0-3-4 16,-1 0-4-16,0-4-1 0,-4-3 1 0,1 5 3 16,-1-6 1-16,-5 3 2 0,5 4 0 15,-4 1 1-15,3 3 1 0,-1 1 0 16,0 1 0-16,2 1 0 0,-2 7 0 15,2-1-1-15,0 9-1 0,0 0-1 0,0 0-3 16,-3 0-2-16,1 0-3 0,-7-2-2 16,4 2-1-1,-8 7 1-15,-2 0 0 0,-5-2 3 0,-3 8 3 16,2-10 3-16,-1 8 1 0,-1 3 1 0,-1-1 1 16,2 4 0-1,-1-3 0-15,0 2 0 0,2-1 1 0,3 1 0 0,-1-4 0 16,1-1 1-16,7 1 0 0,1-5 0 15,1 0 1-15,3-1 1 0,6-6 0 16,-3 1 0-16,1 1-1 0,-5 2-1 0,7-4 1 16,-2 0-1-16,2 0 0 15,-2 0 1-15,-10-7 3 0,12 3 1 16,0 0 2-16,2-1 2 0,3 0 1 0,2 0 0 0,-5-4-1 31,3-2-1-31,-1 2-2 0,3-3-3 16,4-2-2-16,-6-2 1 0,6 1-2 15,-3-1 0-15,1-3 1 0,2 1-1 0,-2 0 0 0,1-1 0 0,1 5 0 16,2 3-1-16,-6-1 0 0,1 1-1 16,-2 0-1-16,1 4 1 15,-2 4-2-15,1-1-5 0,1 3-3 0,3 1-3 0,1 7 0 16,3-2 4-16,6 6 1 0,-3 3 3 16,5 2 2-1,4 3 2-15,3 4 2 0,1-3 0 0,-2-1-1 0,-3-1 1 16,0 0-1-16,-2 7 0 15,3-2 0-15,1 5-1 0,0 0-1 0,-1 1 0 16,-6 4 1 0,-3-2 0-16,5-1 1 15,-8-2 0-15,-5 0 0 0,3-3 1 0,-3 2-1 16,-2-4 0-16,2-2-1 0,-4-1 1 16,4-4-8-16,2 1-9 0,-6-2-24 15,6-1-35-15,-4-2-40 0,3 1-32 16,5-5-412-16,-1-1 369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05:33.5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17113 8890 1750 0,'0'14'65'0,"4"1"-15"0,3 1-13 0,0 1-18 0,-2-2-10 0,3-1-6 16,-8-4-1-16,0-6-2 0,0-2-1 0,-13-4 1 0,-5-2 1 0,-10-6 5 0,-7-1 2 15,-3 0 1-15,-10-6 3 0,-1 1 3 16,-8 0 1-16,0 0-3 0,-6 3 1 0,-14 6-2 16,-4-5 3-16,-20 1 7 0,-20 4 0 15,-12-2-3-15,-7 9-9 0,-14-1-9 16,0 2-4-16,-11-1-3 0,-7 0 1 16,0 0-2-16,-2-3 3 0,7 1 6 0,4-3 7 15,9-2 11-15,17-2 21 0,17 2 9 16,29-2 4-16,24 9-9 0,19 0-17 15,16 0-13 1,16 3-4-16,14-3 5 0,-6 4-62 16,13-1 474-16,16-1-325 0</inkml:trace>
  <inkml:trace contextRef="#ctx0" brushRef="#br0" timeOffset="16179.91">4356 12626 1674 0,'0'4'58'0,"-2"-4"-19"0,-1 5-7 0,1 2-24 0,-7-5-1 0,4 1-1 0,-2-3 0 0,2-1-1 0,5 1-1 0,0 0 12 0,0 0 27 0,1 1 30 16,5 1 24-16,1-2 6 0,7 0-23 15,2 4-29-15,10-3-21 0,12-1-19 0,6 2-4 16,9 5-1-16,6 0-1 0,1-1-2 15,9 6-1 1,6-1-1-16,6-1 0 0,-3 1 0 0,4-2-1 0,-1 3 0 0,-3-3-1 16,-1 2 1-16,-10 1-1 0,-9 2 1 15,-13-1 0-15,-8-1 1 0,-10-7-2 16,-11 1-3 0,-11-1-1-16,-2-3-8 0,-3 1-10 15,-3 1 1-15,-1 1 1 0,-4-3 6 16,0 0 12-16,-8 7 3 0,-12-7 0 0,-11-2 3 15,-9 0-1-15,-17-6 0 16,-6-1-2-16,-7-2-3 0,-9 0 0 0,-9-5 0 16,-9 0 0-16,-3-2 2 0,2-3 1 15,-4 3 0-15,4 1 3 0,5 3 1 0,1-4 0 16,10 4 2-16,6 1-1 0,8 0 3 0,18 2 4 16,8 2 4-16,18 2 12 15,9 3 10-15,9 1 9 0,7-3 8 0,7 4 3 0,2-2 0 16,6-3 0-16,8 3-9 15,7-5-16-15,11 2-13 16,16-1-16-16,14 3-4 0,10-6 0 0,13 5-1 0,0 1 1 16,12 1 0-16,6-3 2 0,3 5 1 15,12 2-1 1,5 3-1-16,-5 0-1 0,-6 1 0 0,-8-1 0 0,-16 7 0 0,-4-6 0 31,-16 4 0-31,-13-3 2 0,-14-1 0 16,-15-1-3-16,-10 0 0 0,-15 1-17 0,-3-5-13 15,-8-1 2-15,-8 0-3 0,-13 0 12 0,-13 0 14 0,-15-1 0 16,-25-7 1-16,-12-6 2 16,-14-2 1-16,-14-3 0 15,-6-2 3-15,-1 1-1 0,1 6 0 16,11 1 0-16,18 3 0 0,10 6 0 16,17 1 1-16,15 1-1 0,11 2 1 15,16-2 1-15,6 2 1 0,16 0 3 0,6 0 3 16,2 0 0-16,-2 0 1 0,11 0 6 15,3 0-4-15,10 2-2 0,18 0-2 16,17 3-8-16,19 2 0 0,25 6 0 16,13-5 1-16,17 7 0 0,13-1 0 15,-4 0 0-15,-7 0-1 0,-7 0 1 16,-16 1 0-16,-9-3-1 0,-4 6 0 16,-13-6 0-16,-12-1 0 0,-17-1 1 15,-9-4 1-15,-19 4-2 0,-13-3-1 0,-7-5-12 16,-10 5-8-16,-3-5 1 0,-13 2 0 15,-13 3 13 1,-14-7 7-16,-25 0-1 0,-11-6 1 0,-17 5 1 0,-11-1 0 16,-7-2 1-16,0-3-1 0,2-2-1 15,5-3 0-15,19 8 0 0,8-1 1 0,16 3 0 16,15-1 0-16,10-4 1 0,13 0-2 16,15-1-31-16,9 5-83 0,12-8 74 15,14-6-19-15</inkml:trace>
  <inkml:trace contextRef="#ctx0" brushRef="#br0" timeOffset="35682.37">19236 2197 2205 0,'0'-2'40'15,"0"-5"-62"-15,-11 2-12 0,-8-2-3 0,-10 0 3 0,-15-4 12 0,-11 2 2 0,-11-1 6 0,-13 1 8 0,-5 4 6 0,-12 5-1 16,-6 3-4-16,-1 9-2 0,-4 6 6 16,13 7-21-16,13 5-12 0,10 4-1 15,18 3-7-15,8-1 25 0,14-1 15 0,7 0 2 0,10 1-2 16,9-1 0-16,5 1 2 0,2-4-1 15,10 1 4-15,6 3 3 0,16-6-1 16,13 2 8-16,14-5 0 16,11-10 2-16,12-6 9 0,6-11 4 0,1-14 13 15,1-11 3-15,-4-7-2 0,-2-7 13 16,-7-5-6-16,-2-4 5 0,-8-4 4 0,-14 5-13 16,-11 2-2-16,-14 10 0 0,-9 6-2 15,-5 10 2-15,-1 3-7 0,-10 4-9 16,-3 4-10-16,-2 1-15 0,0 7-2 15,0-1-8-15,0-1-14 0,1 4-15 16,3 1-1-16,-2 4-2 16,7 2 12-16,10 12 15 0,18 22 5 0,13 7 5 15,7 13 3-15,1-2 1 0,-5-3 1 16,1-1 1-16,-8-13 1 0,3-3-1 0,-8-13 0 16,-4-10-1-1,2-7-4-15,0-11-11 0,8-18-66 0,11-25 51 0</inkml:trace>
  <inkml:trace contextRef="#ctx0" brushRef="#br0" timeOffset="35952.12">21386 953 2553 0,'-46'97'58'0,"7"-12"-50"0,-3 9-5 0,12-16-3 0,1 4-1 16,3 5 1-16,-3 3 0 0,1 6 0 0,3-4 0 0,-10 4 0 0,3-2-1 0,2 3 1 0,-6 6 0 0,1-2 0 0,3-5 7 0,-9-9-25 0,11-15-42 15,0-8-32-15,3-9-42 0,1-9-10 16,-3-7 15-16,3-12-287 0,-1-15 278 0</inkml:trace>
  <inkml:trace contextRef="#ctx0" brushRef="#br0" timeOffset="36292.25">20238 1332 2635 0,'0'-7'84'0,"0"-2"-31"0,0 2-16 0,1 0-7 15,3 0-3-15,3 0-6 0,5-6-6 32,8 1-20-32,5-4-11 0,5 2-10 0,5 1-5 0,4 3 1 15,4 3-13-15,-1 5-4 16,6 2-33-16,2 14-2 0,8 9 18 16,3 11 16-16,3 10 41 0,-6 0 2 15,-12 10 1-15,-7 4 1 0,-16 1 0 16,-9 1-8-16,-8-3-8 0,-6 1-2 15,-13-6-3-15,-10-3 9 0,-2-1 0 16,-14-7 1-16,-1-2 0 0,-6-9 2 0,-9-9 6 16,3-5 0-16,1-9 3 0,1-5 0 15,4-5-3-15,3-10-1 0,8-1-1 16,5-2-6-16,5-9-5 0,9-1-30 16,7-6 314-16,11-11-206 0</inkml:trace>
  <inkml:trace contextRef="#ctx0" brushRef="#br0" timeOffset="36666.96">21973 2144 1798 0,'11'12'80'15,"-4"4"36"-15,0 7-85 0,-1 1-10 0,-6 2-3 16,0 2-5-16,0 1-3 0,-9-1-9 15,-2 1-3-15,-3-1-1 0,-2 0 1 16,-2 2 1-16,0-3 0 0,2 1 1 16,-3-3-3-16,1-7-3 0,2-4-4 15,-3 0-4-15,-3 1-3 0,1 0-5 16,-5-2 3-16,-3-4 7 0,3-4 2 16,-8-3 8-16,-3-2 2 0,1-7 0 15,-8 0 4-15,3-4 4 16,2-7 8-16,5 2 2 0,8-7 2 15,3 4 2-15,7-2 2 0,7 1 11 16,4 4 18-16,5 4 21 16,1-1 20-16,5 4 20 0,3-1-5 0,3-1-22 0,8-1-21 0,-1 3-33 15,6-4-19-15,0 1-7 0,3 7-8 0,2-4-9 16,4 5-25-16,-4-3-32 0,5 2-51 16,-1-4-53-16,9 0 91 0</inkml:trace>
  <inkml:trace contextRef="#ctx0" brushRef="#br0" timeOffset="37192.01">22071 1089 2035 0,'3'0'242'0,"-3"0"409"0,2 0-632 0,-2 0-32 0,2 2-4 0,2 5-7 0,3-2 1 0,7 13-4 0,0 9-6 0,4 15-4 0,8 17-2 0,-1 15 5 0,7 18 3 0,-2 9 7 16,-1 6 7-16,1 4 1 0,-2-6 8 16,-8 0 3-16,3 3 3 0,-7-4 0 15,-2 3 1-15,-2-11-1 0,-7-13 1 0,4-10 1 16,-7-17 0-16,2-13 1 0,-1-13 0 15,-5-14 1-15,2-14 0 0,0 0-2 16,0 3-6-16,0-5-4 0,8-11 5 16,-5-15 1-16,10-12 5 0,2-17 1 15,5-14-6-15,5-3-2 0,5-3-2 16,9 6 3-16,3 3 4 16,6 13 3-16,7 5 5 0,0 13 4 0,4 6 4 0,1 15 9 15,11 11-2 1,7 6 0-16,-5 11-2 0,-1 11-12 0,-11 7-1 0,-13 13-3 15,-6 2-1-15,-12 7 0 16,-8 2-3-16,-8-1-11 0,-16-2-11 16,-16 2-4-16,-21 0 2 0,-16-5 12 15,-23-7 14-15,-23-15 18 0,-12-3 9 0,-8-7 1 16,-1-11-5-16,12-6-11 16,2-4-5-16,10-10-3 0,11 1-11 15,11-2-18-15,14 1-56 0,12-1-73 16,15-3 84-16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06:41.8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10349 5566 1159 0,'-9'-37'773'32,"8"35"-681"-17,-1 0-49-15,0 2-16 0,2-3-5 0,5 3-2 16,-6 0-1-16,1 0 0 0,0 0-3 15,-4 0-2-15,4 0-4 0,-2 0-4 16,4 0-3-16,-2 3-1 0,0-1-2 16,2 0 0-16,-6 1 0 15,-6-1-1-15,3 7 0 0,-4-6 0 0,-3 6 1 16,-8-3 0-16,5 2-1 0,-3-4 1 16,-3 3-2-16,-2 2 0 0,-7-5 2 15,-1 3 1-15,-3-2 2 0,-5 2-1 16,1-3 0-16,-3 1-1 0,-5-3-1 15,6 3 0-15,-4-1 0 0,-2 1-1 16,2 2 1-16,-9-5 0 0,5 1 0 16,0 6 0-16,-6-9-1 0,-5 7 0 0,-6 0 0 0,1-3-1 15,-3 1 1-15,4 2-1 0,-1 0 1 16,-1 2 1-16,-3 2 0 16,3-4 2-16,-4 2-1 0,-2-4 2 0,1 4-1 15,-13-9 3-15,7 7 4 0,-2 0 3 16,-5-3 3-16,0 5 3 0,0-8 1 0,-8 3 1 15,-1-2 1-15,-5-1-2 0,-7 1-1 16,1-2-2-16,-7 0-3 0,8 0-2 16,5 0-3-16,3 0-4 0,4 0-3 15,-2 4-1-15,0-1 0 16,-7 3 0-16,5 3 0 0,4-6 0 0,-4 1 1 16,-5-4 2-16,-6 0 1 0,-8 0 1 15,-7-4-1-15,7 1 1 0,6-5 2 16,10 3 2-16,2 0 9 0,-3-6 3 15,1 4-3-15,-4-4-1 0,9 4-10 0,-2 2-4 16,6-4-2 0,-4 4 1-16,-7-4-1 0,-4 2 0 0,-3-4 0 15,4 9 0-15,-3-5 0 0,8 6 0 16,9-7 0-16,-3 1 0 0,12 0 1 16,-4-2 2-16,-2 4 2 0,2-4 6 15,5-3 5-15,2 3 1 0,5-3-2 0,4-3-3 0,5 7-4 16,7-5 1-16,1 2 7 15,4-1 8-15,3 0 7 16,1-1 2-16,9 3-8 0,5 3-8 16,6-2-7-16,5 3-5 0,0-3-2 15,3 4 1-15,4 2-1 0,2-4 0 16,5 1 1-16,4 1-2 0,-1 1 2 0,6 3 1 16,-1-1-4-16,1 0-3 0,0 2-11 0,0-2-30 0,0-1-32 15,0 1-48-15,0-11-30 0,0-4 78 16</inkml:trace>
  <inkml:trace contextRef="#ctx0" brushRef="#br0" timeOffset="9416.25">14308 8536 1904 0,'31'0'75'0,"-8"0"-21"0,3 0 0 0,-10 0-41 0,4 1-6 0,-4 5 1 0,-2-4 2 0,-4-1 6 0,1-1 15 0,-4 2 10 0,0-2 4 0,-3 0-1 0,-4 0-7 0,0 0 6 16,0 0 6-16,0 0 1 0,0 0-5 0,5 2-16 15,-5-2-14-15,0 0-9 16,0 0-6-16,0 0-4 0,-2 0-4 0,-6 5 2 0,-3-1 3 16,-5 6 3-16,-9 1 1 15,-5 3 2-15,-9 0-3 0,0 1-1 0,-11-3-5 16,6 0-4-16,0 1 2 0,-4-6-2 15,-2 4-1-15,-7-3 3 0,-8 0 0 16,-6-1 3-16,-4-2 3 0,3 0 2 16,-12 1 0-16,-11-6 19 0,-15-6 9 0,-18-1-2 15,0-2-1-15,11 2-16 0,16-2-9 16,0 2 0-16,9-3 0 0,3 4 0 16,-5-4 0-1,-7 3 0-15,2-2 0 0,-4 2-1 0,2 3 0 0,4 2 0 16,1 2 0-16,5 2 1 15,1 2 0-15,-9 1 1 0,-1-2 0 0,3 1-1 0,8 0 0 16,6 3 0-16,5-4-1 0,7 4 1 16,2-3 0-1,5-2 0-15,-2 1 0 0,3-1 0 0,-1-2 1 16,12 0-1-16,3 3 2 0,10-3-2 0,3 2 2 16,8-2 0-16,8 0 1 0,4 0 1 0,4 0 1 15,3 0-1 1,2 0 1-16,-2-5 2 0,6 3 0 15,3 2 4-15,-2 0 2 0,2 0 4 0,0 0 6 0,0 0 8 16,0 0-1-16,0 0-4 0,0 0-6 16,2 0-11-16,3-3-7 0,2 3-2 15,-3-2-2-15,6 2 1 0,3-2 2 16,3 0 1-16,12-1-1 0,4 3-1 16,12-2-1-1,13 2-2-15,12 0-1 0,7 2-1 0,8-2 0 0,4 0 0 0,6 0 1 16,13-2 2-16,11 2 2 0,23 0 0 31,2 0 0-31,11 5 0 0,1 1-1 0,-8-1 1 16,2 4-1-16,-9 5 1 0,-2 0 1 0,11 7 3 15,7 1-4-15,18 3-2 0,1 3 0 16,-10-5-1-16,-26-2 3 16,-31-10 0-16,-21-1 2 0,-15-2 0 15,-8-1 3-15,2 0-1 0,-15-4-1 16,-12-3 2-16,-9 0 3 0,-17-3 3 0,3 3 7 15,-6-6 3-15,-4 5 5 0,-6 1-1 16,0 0-14-16,-2-4-10 0,-3 2-10 16,-3-5-7-16,0 2 3 0,-7 3 2 15,-6-7 1-15,-11 2-1 0,-7-3 3 16,-10-3 0-16,-10 4 1 0,1 0 1 16,-12-1 1-16,-2 6 2 0,-17-6 3 15,-21 3 5-15,-26-4 0 0,-20 4 0 0,-4 3-5 16,2 2-4-16,16 2-1 0,-1 0 0 15,-6 2 0-15,-20 0 5 0,-15-6 0 16,-4 1 0-16,-2 1 0 0,18-5-2 16,16 4-1-16,18 1 2 0,16-7 0 15,6 4 1-15,12-1 1 0,12 1 1 16,15 3 1-16,24 0 2 0,18 1 1 0,13 1 2 16,12 0 1-16,10 0-3 15,0 0-6-15,-2-2-10 0,6-2-16 0,4 4-10 16,-1-1 0-16,4 1-3 0,2 1-3 15,2-1-36-15,-2 4-55 0,-1-2-32 0,-6-2 73 16</inkml:trace>
  <inkml:trace contextRef="#ctx0" brushRef="#br0" timeOffset="13774.15">8560 8587 1539 0,'0'0'73'0,"0"0"5"0,2 2-4 0,-2-2-31 0,2 2 1 0,-2-1-4 0,0-1-10 0,-2 0 5 16,2 0-4-16,-2 0 3 0,2 2 12 15,0 0-3 1,-3-2-4-16,1 4-8 0,0-4-15 16,0 0-8-16,-8 1-5 0,6-1 0 15,-1 0 1-15,-6 4 2 0,1-4 1 16,-5 0 5-16,1 3 2 0,-2-1 1 0,0 3-1 16,-1-5-3-16,-7 2-2 0,-4-2-2 15,-7 2-3-15,-6 0 0 0,-5 0-3 0,-6 3-1 16,3-5 0-16,-4 0 0 0,3 0 0 0,-5 0 1 15,-5-4 1-15,-8 1 0 0,-4-1-1 16,2 2 1 0,1-5-1-16,-5 2 0 0,-2-4 1 0,-1 2-1 15,-4-2-1-15,6 2 1 16,-5-5 0-16,-8-1 0 0,-3 1 0 0,-1 1-1 16,4 2 1-16,10 1-1 0,10 2 1 0,6-1-1 15,7 4 1 1,5 1-1-16,-1 0 1 0,3 0-1 0,0 1 0 15,4-3 1-15,5 2-1 0,4 0 0 16,6 2 0-16,-1 0 1 0,2-1-1 16,-1-1 0-16,-1 0 1 0,2 0 0 0,1-3 1 0,2 3-1 0,-1-1-8 15,-3 3 41 1,6-4 15-16,2 1 4 0,2 1 11 0,3 0-39 0,1 2-13 16,1-2-1-16,2 1 0 0,3 1-2 15,4 0-2-15,-2 0-1 0,1 0-1 16,-1 0-1-16,2-2-1 15,-2 2-1-15,7 0 0 0,0 0 0 0,-2 0-1 16,-3 2-1-16,3-2 1 0,-5 0-1 0,7 0 0 16,-2 0 0-16,0 0 1 0,-7 0-1 15,6 0 2-15,3 0 0 0,-2 0-2 16,2 1 1-16,0-1-1 0,0 0-1 16,-2 2-7-16,-3-2-7 0,0 0-8 0,-1 0-20 15,1 0-18-15,5 0-33 0,-9 0-30 16,6 0 123-16,-5 0-34 31</inkml:trace>
  <inkml:trace contextRef="#ctx0" brushRef="#br0" timeOffset="55403.95">11058 11702 1729 0,'0'0'222'0,"2"0"-125"0,0 0 6 0,-2 0-35 0,0 0-9 0,2 2 1 0,0-2-9 0,-4 0-10 16,2 0-6-16,0 0-7 0,-2-2-5 0,2 2-6 15,0 0-11-15,0 0-5 0,-4 0-3 16,8 2-2-16,-4-2-3 0,-4 2 0 0,-3-2-2 15,-2 2 1-15,-1 1 3 16,-4 6 3-16,-2 2 2 0,-2-2 3 16,-10 1 1-16,-3 1-2 0,-6 1 0 15,5-5-2-15,2 2-1 0,0-2-2 0,0 0 0 16,-2 2-2-16,0 0 0 0,-2 3 4 16,-1-1 0-16,-8-6 3 0,-10 1 1 15,-4 3 0-15,-1-2-1 0,-1 0-1 0,-3 0 0 16,-2-2-1-16,-6 4 2 0,-7-4-1 15,-4 2 2-15,-4 2-1 0,-2 2-1 16,0-6-1-16,0 1-1 16,-7-3 1-16,-14 1 3 0,-9-1 2 15,-14 1 0-15,-2 3 0 0,3-5-2 0,-13-1-1 0,-6 1 0 16,-2 0-1-16,-9 2-1 0,11-4 1 16,-19 0 2-16,-8-6 1 15,-6 1 0-15,-1-2-3 0,4 1-4 0,2 1 1 16,0-2 0-16,-6 0 1 15,0-4 0-15,1 2-5 0,-3 2 5 0,-1 6-3 16,7-3 2-16,0 2 2 16,3 2-4-16,-8-1 9 0,-6-1 0 15,1-2-3-15,1 2 2 0,3-5-8 0,17 2 4 0,-9 0 4 16,1-6 1-16,-8-1 0 16,-1-3 1-16,-3-2-2 0,2 3-1 15,5-8-3-15,6 8-2 0,24-4-2 16,13 2 4-16,14 2 12 0,8-3 6 0,13-3 9 15,17 2 3-15,6 1-3 0,18 2 0 16,7 1-2-16,12 0-1 0,10 0 3 0,4 3 1 16,8 1 4-1,7 1 2-15,5 0-1 0,0 3-3 0,5 5-2 0,4 1-4 16,0-2-3-16,0-2-4 16,0 3-7-16,2 1-8 0,-2 0-5 15,2 0-13-15,2-4-20 0,-4 4-17 0,0 0-20 0,1-2-15 16,5-1-14-16,1-4-39 15,2 1 484-15,3-8-283 0</inkml:trace>
  <inkml:trace contextRef="#ctx0" brushRef="#br0" timeOffset="91825.29">20064 11592 1852 0,'0'0'74'15,"-2"0"-9"-15,2 2-23 0,-4-2-35 0,4 2-7 0,0 3-4 0,-3-1-2 0,3 6 2 0,-5-1 3 0,3 5 1 0,-2 6 1 0,1-4 2 16,-4-2 0-16,0 2 0 0,-8-2 9 16,1 0 7-16,-7 1 10 0,-2-1 5 15,-9 0-6-15,0 0-16 16,-3 2 4-16,-8 0-4 0,-7 0-2 0,-8 2 9 16,-8 3-15-16,-5 0-4 0,0 2-4 0,-5-3-3 15,-9-1 1-15,-11-4 2 16,-10 2 2-16,-16-3 27 0,-8 1 1 0,-8-1-3 15,-13-12 4-15,0 1-27 0,1 1-7 16,6-1 3-16,8-8-4 0,-4-2 0 16,-2-6 9-16,-7 1 3 0,0 1 3 0,19 4 3 15,3-5 3-15,4-1 2 0,8 1-2 16,12 3-1-16,11-1 1 0,19 1 2 16,13 2 4-1,5-1 5-15,11 3-3 0,7-5-5 0,10 4-6 0,7-4-3 16,6 1-2-16,0 3 0 0,5 1 1 0,9 5 8 15,-5-7 6-15,8 3 7 0,3 3 6 16,-6 1-3-16,0-7 2 16,0 3-6-16,0 0-18 15,3 1-30-15,8-4-25 0,3-4-56 0,15-3-45 0,6-2 85 16</inkml:trace>
  <inkml:trace contextRef="#ctx0" brushRef="#br0" timeOffset="181326.02">16335 11543 1921 0,'0'-2'48'0,"0"-3"-26"0,0 3-2 0,0 2-2 0,2-2 0 0,0 0-7 0,1-5-4 0,8 2 1 16,1-4 0-16,2 2 5 0,2-2 7 15,-1 2 9-15,2-2 2 0,6 4-3 16,-1-2-1-16,13 3-11 0,2 1 2 16,13-3-1-16,-2 3-6 0,5-1 1 0,7 2-6 15,6 1-1-15,5 1-1 0,1 3-1 16,-4 3-2-16,-10 2 1 0,-6 3-1 15,-13-6 0-15,-18 4 2 0,4-5-3 16,-18-1-24-16,-5-3-11 0,5 4-13 0,-16-1 1 16,-9-1 27-16,-12-2 10 0,-23 0 16 15,-14-7 9-15,-11 0 6 0,-9 0 7 16,-2 0 0-16,2-2-5 0,0 4-5 16,2-2-1-16,2 1-1 0,10 4-3 0,6 1-4 15,10 1-7-15,9 1-3 16,6 1 0-16,8 0 0 0,5 2 2 0,8-3-1 15,5 5 0-15,7-1 3 0,4-2 0 16,5-3 1-16,2 6 8 16,5-3 0-16,5 1 1 0,3 3 1 15,8-2-3-15,14 6 1 0,18 3 1 0,12-1-1 16,13 2-3-16,5-2-3 0,0-6-2 0,-9 2-1 16,-1-7 1-16,-6-1 1 0,-5 1-1 15,-2 0-2-15,-14 3 2 0,-7-3-1 16,-6 3 1-16,-10 2 2 0,-6-3 4 15,-6-4 2-15,-11 0-6 0,3 4-3 16,-12-3-14-16,0 5-12 0,-4-3 0 0,-12 1-1 16,-11 3 7-16,-12-2 10 0,-12 0 4 15,-8 1 4-15,-1-4 2 0,-6-1-1 16,2-1-2-16,0 0-2 0,6 0 1 16,4 0 0-16,12 0 1 0,-3 0 0 15,15 2 0-15,10-2 1 0,4 2 3 16,11 0 4-16,10-2 5 0,0 0 14 15,6 0 10-15,5 0 12 16,10 0 4-16,8 0-13 0,17-4-12 16,20 1-16-16,21-5-7 0,16 5-2 0,23 3 0 0,13 0-1 15,-2 3-1-15,-18 3 0 0,-18-3 1 16,-28 1 0-16,-18-2 1 16,-9 1 1-16,-12 1 1 0,-14-4-1 0,-16 0-7 15,7 2-6-15,-15 1-15 0,-8-1-3 0,-9 7 3 16,-14 3 6-16,-13 2 16 0,-19 2 6 15,-14 0 5-15,-15 4 0 0,-6 1-6 16,3-2-3-16,5 5 0 0,7-3 0 16,9 2 4-16,6-2-16 0,3 0-106 15,2-6 82-15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10:05.88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18262 5688 1642 0,'0'-9'76'0,"0"15"-36"0,0-1-19 0,0 0 1 0,4 17-12 0,-2-22 2 0,3 1 2 16,4-1 8-16,0 0 15 0,5 0 1 0,5-1 7 0,4-3 1 0,6-5-4 0,8 0-2 0,11 0-9 0,12-5-12 15,8 0-6 1,6-2-2-16,2 4 0 0,2 1 1 0,-1 6-4 0,-3 3-2 16,2 4-2-16,-8 3-2 0,1 6-1 0,-12-4-1 31,-8 0 1-31,-8-2-1 0,-11 4-12 16,-10-7-19-16,-19 0-14 0,6-1-17 15,-15-2 12-15,-5-1 18 0,-12 2 14 16,-21-2 23-16,-21-3 6 0,-22-4 11 15,-15-5 6-15,-8-2 1 0,-5-4-5 16,-2 6-7-16,4 5-7 0,0 0-3 16,8 4-2-16,15 5-2 0,16-2 0 0,14 4 1 15,23 0 2-15,9 1 1 0,12 1 20 16,16-4 10-16,-3 3 9 0,7-3 9 16,6 0-6-16,3 0-12 0,14 2-4 15,23 2-10-15,28 1-12 0,27 2 0 0,35 7-6 16,29 4 0-16,17 7-2 15,20 3 0-15,0 2-2 0,-18-8 0 0,-12-1 1 16,-20-7-2-16,-14 0 3 0,2 1 1 16,-21 1-3-16,-33-6 2 0,-31-8 1 15,-27-2 2-15,-23-2-22 0,-7-3-14 0,-9 1-12 16,-24 1-12-16,-26-6 22 16,-44-7 12-16,-33 0 8 0,-24-2 9 0,-12-3 1 15,-7 7 1-15,-7 7 2 0,7 5 1 16,12 5-1-16,27 15-1 0,13 5 0 15,17 2 0-15,10 9-21 0,19-1-42 16,10 8 175-16,14 0-110 0</inkml:trace>
  <inkml:trace contextRef="#ctx0" brushRef="#br0" timeOffset="13674.13">30546 5538 1433 0,'2'0'70'0,"0"0"19"0,-2 0-17 0,0 0-11 0,1 0-11 0,3 0-21 0,0 0-12 0,-1 0 3 0,4-2 2 0,-5 0 6 0,5 0 14 16,-2 0 9-16,-3 1 8 15,-2 1 7 1,2-9-8-16,-4 7-17 0,2-1-18 0,0 3-13 16,0 0-8-16,0-2-4 0,-9-7-13 15,4 2-33-15,0-6-36 0,-2-1-241 16,3-2 206-16</inkml:trace>
  <inkml:trace contextRef="#ctx0" brushRef="#br0" timeOffset="15620.43">7769 8621 1457 0,'-72'-20'777'31,"52"24"-759"-31,61-13-7 15,10 4 1-15,15-1-6 0,7-1-2 0,12 2-2 0,9-4 2 16,5 4 1-16,2 3-1 0,9 0 0 16,2 2-1-16,-9 2-2 15,-4-2 2-15,-12 2-1 0,-13 1 1 0,-10-1 0 16,-16 3 1-16,-16-1 2 0,-16-4 1 16,-9 0 1-16,-9 0-13 15,-9 2-9-15,-17 7 0 0,-22-6-1 0,-20 6 11 16,-32 0-1-16,-18 0-3 0,-11-6 0 15,-11 4 3-15,2-1 5 0,0-3 1 0,5 3 1 16,7-1-2-16,13 0 2 0,12-3-1 16,18 3 2-16,21-3 2 0,16-2 5 15,20 0 16-15,12 0 28 0,14 0 28 16,1 0 2-16,4-5-24 16,13 3-24-16,12-2-29 0,17 3-7 0,17-3 5 0,28 4-4 31,22 0 1-31,17 2 0 0,6 1-1 0,-11 1 0 0,-12 3 1 0,-16-2-2 15,-15 4 2-15,-8-2-1 0,-15 0 1 16,-10-1 0-16,-18 1 1 0,-10-7 0 16,-18 2 0-1,0-2 5-15,1 1-7 0,-12 3 11 0,-7-2 0 0,-9-1-6 0,-21 1 8 16,-16 4-11-16,-25-6 0 0,-21 1-2 16,2 1 0-1,-8 0-1-15,3 1 0 0,2 6 0 16,10 2 0-16,19-2 1 0,24-2-3 15,17-2-58-15,10 2-65 0,8-5 69 0</inkml:trace>
  <inkml:trace contextRef="#ctx0" brushRef="#br0" timeOffset="66035.1">9647 8146 1295 0,'0'0'152'0,"-3"0"198"0,1-2-258 0,2 2-39 0,3 3-14 0,1 3-18 0,-1-3-11 0,1 6-3 16,-2 0 8-16,1 2 13 0,1 1 9 16,-2 0 6-16,-2-1 4 0,-2 7-3 15,-5-4-5-15,-2 2-5 0,-2 0-9 0,1 2-7 16,-1 1-6-16,7 2-4 0,-4-1-6 16,6 7-2-16,-2-1 0 0,-1 3-1 0,0 1-1 15,3-2 1-15,2 2-1 0,0 2 2 16,2 5 0-16,-4-5 0 0,0 5 1 15,2-6-1-15,-7-3 0 0,0-5-1 16,0 0 0-16,-2 4 0 0,2-8 1 16,1-1 0-16,-4-2 0 0,1-4 0 15,4 2 1-15,5 1 0 0,0-3 0 16,8 0 1-16,-8 1-1 16,2-6 1-16,0 0 0 0,-2-2 0 0,5 4 1 15,-5-5 2-15,0-2-1 0,0-1 0 0,0 1 3 16,2 2-1-16,5-3 10 0,-3 1 13 15,5-2 10-15,-9 0 9 16,1-2 0-16,10 1-8 0,-6-6-9 0,11 3-8 16,-1 0-10-16,4-3-7 15,8 6-3-15,-1-3-3 0,8-1-1 0,1 3 1 0,-1-7-3 16,7 9 1-16,-2-7 1 0,2 2-2 16,3 5 1-16,0-6 0 15,2 6 0-15,4-1 0 0,-2-1 1 0,-6-4-1 16,3 3 2-16,-3-4 0 0,3 2 0 15,3-4 0-15,-1 3 2 0,5-6-2 16,5 3 1-16,1 2 0 0,6 2-1 16,1 1-1-16,5 1 1 0,6 1 0 0,5 2 0 15,-1-2 0-15,2 2 0 0,-2 0 2 16,-4-4-1-16,-2 1-1 0,1-1 1 16,1 3 0-16,2 1 1 0,14 0 1 15,-3-2 0-15,0-7-2 0,-3 5 1 16,-4-6 0-16,14 4-2 15,3 1 0-15,9 3 0 0,4 2-1 0,-4 0 1 0,-5 0 1 16,1 7 1-16,8-1-11 16,23 8-13-16,23 4-1 0,0 3-1 0,-13-2 23 15,-30-1 16-15,-30-4 1 0,-23-1 0 16,-7-3-10-16,-5 3-3 16,1 1 0-16,-1 0-1 0,-9-7 4 15,-9 2 5-15,-9-4 2 0,-11-3 5 0,-7 4-1 0,-3-6-6 16,0 0-5-16,-2 0-6 15,-2 0-1-15,-1-2 2 0,3 2 0 0,0-4 4 16,0 2-2-16,-4-3 1 16,2-4 2-16,-3 2-1 15,3-7 0-15,-1-2-1 0,-1-5-1 0,1-2 0 16,-1-4-2-16,4-10 0 0,-5-4-1 16,-6-3-1-16,2-2 0 0,-1-2 0 15,3 0-2-15,1 2 2 0,1 5 1 16,3 4 0-16,-3 0 0 0,1 3 2 15,4 0-1-15,-3 1 0 0,3 6 1 16,0 2-1-16,0 4-1 0,3 1 2 0,-1 6-1 16,0 2 0-16,1-1 2 0,-3 1-2 15,2 3 0-15,0-3 1 0,-2 5-2 0,3 3 0 16,-1 4 0-16,-2 0-6 0,2 0-5 16,-2 0-5-16,0 0-5 15,2 0 4-15,1 2 1 0,-3 5 3 0,0 4 4 16,-1 8 1-16,1 8 2 0,-2 5 5 0,-2 5 1 15,2 4 0 1,-1 3 0-16,1 4 0 0,0-2-1 16,1 0 0-16,-1 7 1 0,-2-7 0 0,1 4 0 15,1 1 2-15,-2-5-2 0,3-3 0 0,-3-4 0 0,2-9 0 32</inkml:trace>
  <inkml:trace contextRef="#ctx0" brushRef="#br0" timeOffset="66328.91">13886 8903 2694 0,'-3'21'0'0,"-6"2"-1"0,2-3 1 0,-4-5-1 0,4 1-2 0,0-3-1 0,0-1-2 0,-4-1-2 0,3-2 1 0,-3-2 2 0,2-2-2 0,-3-3 2 0,1 3 3 0,-1-5 1 0,-3 2 5 0,-1-2 4 0,-1-2-2 0,-5-3 2 0,-2 0-2 0,-3968-56 31 16,3945 49-35-16,2 1 1 0,6-3 0 0,7 2 0 0,6 1 2 0,-3-1 1 0,8-4 6 0,5 0 8 0,2 2 5 0,5-4 4 0,-2 7 2 0,6-10 3 0,-2 0 8 0,3-9 7 0,3-13-2 0,-1 0-7 0,-2-6-13 16,4 4-12-16,6 5-8 0,-5 4-2 15,3 4-3-15,0-3 0 16,1 1 0-16,0 4-4 0,1 2-7 16,2 3-9-16,1 7-27 0,-7 4-34 0,3 3-15 15,-5 6-106-15,-1-4 77 0,-5 0 47 16</inkml:trace>
  <inkml:trace contextRef="#ctx0" brushRef="#br0" timeOffset="106867.03">21301 885 1991 0,'-1'39'73'0,"1"-37"-9"0,-2-2-31 0,0-2 22 0,4-35-42 0,-2 39-4 0,0-2-6 0,2 7-5 15,-2-4-15-15,0 3-5 0,0 10-4 0,0 5 3 0,0 18 10 0,0 7 6 0,0 13 9 16,1 13 3-16,3-1-1 16,1 4 0-16,-3 8-3 0,0 6 2 0,-4 8 0 15,0 6 0-15,-3-2 0 0,-4-7 0 16,0 0 1-16,-7 0 3 0,-3-4 0 0,-1-10 0 16,1-7-1-16,5-9-1 0,3-16-1 15,4-9-2-15,-2-15 0 0,4-8 1 16,-1-9 0-16,6 1-20 0,0-5-36 15,6-1-34-15,-3-2 555 0,8-11-368 16</inkml:trace>
  <inkml:trace contextRef="#ctx0" brushRef="#br0" timeOffset="107257.56">22917 653 1952 0,'0'0'103'16,"1"0"-89"-16,-1 0-1 0,2 2-13 0,-2 1-3 15,0-1-5-15,0 3-3 0,-5 1-4 16,0 6 2-16,-6 8 2 0,0 15 4 16,-1 9 3-16,-6 15 0 0,0 5 3 15,-5 7 0-15,-7 0 0 16,0 10 0-16,-2 6-2 0,4 14 1 16,-1 9 2-16,-3 5 0 0,4 6 2 0,-7-2 1 15,3-6-1-15,0-10-1 0,3-11 0 0,3-16 0 16,-3-15 0-16,6-12-1 0,-3-12 1 15,-1-8 0-15,4-3-10 0,4-11-19 16,-1-8-9-16,2-7 13 0</inkml:trace>
  <inkml:trace contextRef="#ctx0" brushRef="#br0" timeOffset="107685.04">22023 1243 2107 0,'2'-19'410'47,"0"14"-339"-47,3-1-31 16,-3-3-20-16,5-1-16 0,2-1-5 0,1-7-5 15,6 8-3-15,4-4-8 16,1-1-5-16,2 1-3 0,2 0-1 0,3 5 7 15,2 4 8-15,2-1 6 0,4 3 5 0,-6-1 4 0,-2 4 3 32,-5 0-7-32,0 0-3 0,-5 0 7 0,0 4-40 15,1 3 6-15,-6 2-4 0,-6 5-16 16,2 7 29-16,-9 4-10 0,0 12-8 16,0 6 2-16,-9 7 3 0,-4-1 6 15,-3-4-1-15,-3-5-10 0,-2-8 4 16,-4-5 5-16,-7-8 8 0,-7-6 17 0,-4-4 2 15,1-8 0-15,-3-2 3 0,3-8 0 16,5-5 5-16,1-2 8 0,8-6 4 16,3 1 7-16,6 2 2 0,6-1-1 15,4 2 6-15,8 2-2 0,4 0-5 16,8-7-7-16,8-3-22 0,8-3-45 0,14 1 512 16,17 5-354-16</inkml:trace>
  <inkml:trace contextRef="#ctx0" brushRef="#br0" timeOffset="108118.74">23012 1981 1343 0,'75'0'258'0,"-34"14"1003"0,-128-42-1981 16,115 14 720-16,8-11-2 15,10-2-3-15,-2 4 0 16,-5-2 2-16,-5 9 2 0,-8 6-1 16,1 3-4-16,-2 5-3 0,1 5-2 15,-1 8 0-15,0 7 0 0,-4 10 1 0,-5 8-2 16,-2 6 0-16,-7 8-2 0,-3-4 1 15,-8 2-6-15,-6-2-1 0,-8 2-4 0,-10-11 3 16,-6-5 9-16,-9-13 5 0,-1-4 7 16,0-12 0-16,-2-5 0 0,-4-7 1 15,2-7 9-15,2-1 5 0,5-3 5 16,11-5 19-16,2 2 22 16,12 0 22-16,2 0 14 0,3 4 8 0,8-8-24 15,6 1-23-15,8-6-22 0,5-4-29 16,7-1-12-16,9-6-16 0,1 6-14 0,8 0-33 15,9-2-37-15,8 7 4 0,6-3 38 16</inkml:trace>
  <inkml:trace contextRef="#ctx0" brushRef="#br0" timeOffset="108445.66">24326 935 2407 0,'-2'23'71'0,"-5"51"-86"0,7-49-6 0,-14 18 26 0,7-26-11 0,2 38 2 0,3 7 1 16,0 9-1-16,2 6-5 0,0 6-1 15,4 7-1-15,1 3 2 0,0-7 5 0,2 1 2 16,-5 0 2-16,4-3 1 16,-3-8 0-16,-1-7 1 0,-2-16-1 0,3-7 1 15,-3-14-4-15,6-3-31 0,3-8-38 16,-2-5-26-16,10-2 123 0,5-9-44 16</inkml:trace>
  <inkml:trace contextRef="#ctx0" brushRef="#br0" timeOffset="108905.66">24729 1068 2595 0,'14'-5'117'0,"-5"-3"28"0,10-6-100 0,-5-5-26 16,2 1-17-16,13 2-5 0,-1-2-2 15,8 4-1-15,8-2-5 0,0 2-3 16,8 5 3-16,6 7-41 0,6 11 2 0,7 2 2 16,3 10 1-16,1 6 31 15,-10 3 2-15,1 11 1 0,-6 1-5 16,-3 8 10-16,0 8 2 0,-6 11-2 0,2 8-2 16,-6 6-1-16,-7 9-9 0,-10 0-4 15,-8-3-6-15,-15-2-6 0,-11-7 0 16,-10 1-1-16,-16-4 0 0,-11-8-5 0,-5-9 0 15,-11-9 7-15,-6-12 6 0,-1-12 10 16,-7-7 7-16,-5-15 3 0,-8-9 5 16,-1-8 4-16,7-6 1 0,7-8 13 15,16 1 7-15,21 2 21 0,10 0 30 16,11 5 18-16,10 4 25 0,3 0 10 16,0-1-9-16,9-1-21 0,5-5-14 0,9 0-32 15,10-4-11-15,12 7-8 0,12 2-11 16,12 6 0-16,7 6-8 0,6 4-9 15,3 5-3-15,-2 17-6 0,6 6 0 16,1 9 3-16,9 13 0 0,13 5 4 16,2 9-17-16,4 5-15 0,-4 0-26 0,-6-2-69 15,4 1-20-15,6-3 71 0</inkml:trace>
  <inkml:trace contextRef="#ctx0" brushRef="#br0" timeOffset="148285.28">6188 15337 1320 0,'25'-9'169'0,"-13"6"-101"0,-3 1-1 0,0-4-15 0,1 5-5 0,-1 1 2 0,0 0 6 0,2 0 3 0,3 0 2 0,2 5-6 15,0-1-10-15,5-1-13 0,0 6-13 16,6-4-9-16,-4 6-4 0,-2-6-2 0,-6 4-2 0,-3-5 1 16,-10-3-1-16,-2 3 0 15,0-1 1-15,-2-1 5 16,-5 4 5-16,2 1 8 0,-4 2 7 0,-4-1 4 0,-6 5 1 0,-6-6-5 31,-2 2-5-31,-10 1-7 0,0-3-4 16,0 4-3-16,-9 2-2 0,1-5-2 15,-4 3 0-15,-10 0 0 0,-8-6 1 16,-6-1 0-16,-12-1-1 0,5-3-4 16,-7-5-2-16,2-1-2 0,4 3 1 0,-5-6 2 15,-2 4 1-15,-8-8 2 16,2 3 2-16,-16-1 2 0,-5 0-1 0,0 1-1 15,-8-3-1-15,15 10-2 0,5-4 1 16,11 7-1-16,7-2 0 0,5 2-1 16,0 0 2-16,-6 0-1 0,-1-2 0 15,0 2 0-15,0-2 0 0,0 1-1 0,0-5 0 16,-7-3-1-16,-3 1 0 0,-4-5 0 16,-4-3 1-16,7 4 0 0,3-2 0 15,1 3 0-15,2 0 3 0,-1-3-2 16,1 0 1-16,0 3-2 0,2-1 0 15,8 3 0-15,4 0 1 0,5 2 2 0,-1-4 0 16,3-1 1-16,5-4-3 0,-3 0-1 16,0 2 0-16,2-2-1 15,-3 0 1-15,-6-2 3 0,-2-3 2 0,-3-2-1 16,3 2 1-16,14 3-3 16,5 4 2-16,13 3 0 0,9-1 2 0,1 6 1 15,17-1 7-15,5 6 6 0,12 1 11 0,2 0 7 16,0 0-5-16,4-2-7 15,3 7-12-15,7 2-8 0,5 2-4 0,-4 2-2 16,9 1-1-16,1 1-1 0,5 1 2 16,11 0 0-16,2 0 0 0,13 2 1 15,6-5 2-15,11-1-1 0,7 3-2 0,5-3-1 16,4 1-3-16,-2-4 1 0,3 2 2 16,8-2 0-1,3 2-1-15,12 7-2 0,8-4 2 0,-3 2 0 16,5 2 1-16,-1-3 1 0,-3 5 1 15,3 6 0-15,9 3 1 0,6 5 0 0,1-4 0 16,1 2-1-16,-8-1 1 0,-4-1-1 16,3-1-1-16,-1-6 0 0,1 2 0 0,3-3 0 15,9 3 1-15,15-6 2 0,6 1-1 16,-1-6 2 0,-8-1-3-16,-12-9 0 0,-13-2-3 0,-6-7-1 15,-5-2 3-15,5-5-7 0,10-6 0 16,5 3 0-16,6-3-3 0,-10 4 8 0,-8 0 4 15,-23 4 2-15,-11 1-1 0,-8 6 0 16,-12-1-1-16,1 5-2 0,-5 1 0 16,-10 3 2-16,2 2 2 0,-3 3-43 15,-2 0-61-15,-9-2 60 0</inkml:trace>
  <inkml:trace contextRef="#ctx0" brushRef="#br0" timeOffset="167432.92">14074 8754 1746 0,'-3'18'136'31,"-150"1"-9"31,141-19-128-46,-41 5 1-16,3 2-1 16,0-5-1-16,-8 0 1 0,-11 0 0 15,-15 0 1-15,-18-2 2 0,-30-4 2 16,-15-1 0-16,-16-8 0 0,9 6-4 0,10 4 0 15,-5-1-2-15,-1 4 0 0,-19 0 2 16,-8-9 3-16,-8 4-2 0,-4-6 1 16,10 6-2-16,-4 0-1 0,6-1 1 15,3 5 0-15,-3-1 0 0,3 0-1 16,13 2 0-16,6-4-2 0,3 10 2 16,6-4 0-16,3 3 1 0,5 2 0 0,-6-4 2 15,0 1-1-15,-3 5 0 0,5-6-1 16,18 5 0-16,0-5-1 0,3-1 1 15,-6 1 1-15,1 3 1 0,-2-1 0 16,11 0-2-16,4 2 0 0,5-1 0 16,-2 1 0-16,-4-4 0 0,6 3 1 15,-7-5 0-15,12 3-1 0,4-2 1 16,-1-2-1-16,5 0 1 0,-5-2 0 16,-1-7 0-16,6 6 0 0,9-3 0 0,8-1 0 15,11 4-1-15,9-6 1 16,3 3 0-16,10-2 1 0,3 2 1 0,12-1 3 15,7 2 1-15,7-2 4 0,5 5 7 16,9 2 6-16,-3-4 8 0,5 3 7 16,3-1-3-16,-3 2-2 0,0 0-10 15,0-2-8-15,0-1-9 0,0 3-3 0,6-4-7 16,-1 6-8-16,-3-2-5 0,3-4-4 16,4 1 7-16,7 1 5 0,11-7 7 15,10 4 0-15,9-8-1 0,12 1-1 16,8-2 3-16,23 1-11 0,19 6-3 0,21-5-4 15,6 3-2-15,5 2 11 0,4-6 5 16,3 5-4-16,21 1-6 0,18-2-2 16,6 3 0-1,1-1 9-15,13 2 6 0,-8 3-2 16,10 0-4-16,1 2-1 0,-7 2-4 0,-3 0 1 16,-1 0 7-16,-3 3 0 0,-1 2 3 15,6-2 2-15,-12 4 0 0,0-2 0 16,-5 0 0-16,-11-3 1 0,-6 0-1 15,-13-3 2-15,-4 3 2 0,0 1 6 0,-6 1 5 16,-1 2 0-16,-13 3-3 0,-6-2-4 16,-6 2-3-16,2-1-1 0,-18 3-1 15,0-6 0-15,-5 5 1 0,-10 2 1 0,10 2 4 0,2 7 3 16,-3 0 7-16,3 0 0 16,-4 4 3-16,-14-6 3 0,-9 4-3 0,-15 0-2 15,-13-9-5-15,-11-4-9 16,-9-6-3-16,-7 2-2 15,-4-2-1-15,-5-1-1 0,0 0-2 16,-3-3-3-16,-4-2 5 0,2 0 0 31,-2 2 1-31,0-2 0 0,-2 0-4 0,-2-2-3 0,-6 2 0 0,-6-3 2 0,-11-3 0 16,-15-1 2-16,-19-3 0 0,-22-6-1 16,-22-7 2-16,-33-8 1 15,-21-9 1-15,-13 1 0 0,-9 0-2 0,2 10-3 16,1 10 0-16,-11-4 3 0,-15-2-2 0,-14 2 0 0,-9-4-2 0,-7 10-3 31,-8 2 1-31,-4 3 2 0,-20-2 1 0,-14 0 4 0,-6-1 4 16,-17-2-2-16,11-1-2 15,20 2-4-15,10 5-4 16,28 1 2-16,3-4 6 0,-4-2 2 0,8 1 1 0,5-1 2 16,18 2 0-16,16 0-1 15,25 2 0-15,21 1-1 0,23 6 0 16,33-1 1-16,18 3 3 0,24-1 3 15,16 2 6-15,10 1 8 0,9-3 4 16,5 4 1-16,4 0-5 0,0 0-7 16,4 0-5-16,-4 0-13 0,3 0-24 0,-3 0-29 15,4 4-25-15,-4-4-14 16,5-4-5-16,-1 4 132 0,-6 4-355 0,2-4 254 16</inkml:trace>
  <inkml:trace contextRef="#ctx0" brushRef="#br0" timeOffset="189738.53">14214 8596 2215 0,'-1'25'65'0,"52"12"470"0,-58-35-623 0,37-2 403 0,-72-27-726 0,11-5 89 0,30 32 320 0,1 0 1 0,0 0 0 16,-9 4-1-16,5-1 1 0,-6 4 0 15,-3 1 0-15,-6 0 4 0,-11 5 9 0,-11 1 6 16,-5 2 8-16,-7-2-1 16,-8 6-8-16,-3 3-6 0,-1 0-7 15,-1 3-4-15,2 5 0 0,-7 6 2 0,-5 2 3 16,-11-2-1-16,-5 0-2 0,2-7-5 15,-1-1-6-15,-3-6-2 0,-9-2-2 16,-10-3 5-16,-8-4 4 0,-15-3 2 0,-10-8 4 16,-13-1 0-16,-13-2-1 0,-9-5 0 15,-12 3 0-15,1 0-1 0,-1 2 1 16,0 4 0-16,-2-1-1 0,-4 6 1 16,4-2-1-16,2 2 0 0,-4-2 1 15,0 0-1-15,-5-7 0 0,-16 0 1 0,-12-12 0 16,-12-6 1-16,-18-9-1 0,1-3 0 15,4-3 0-15,-17-1 2 0,6 0 0 16,4-3-1-16,-9 3 0 16,22 6-1-16,5-2 1 0,8 3 1 0,25 2 0 0,9 6-1 15,16 5 1-15,17 3 2 0,11 6 1 16,24 3 1-16,18-2 0 0,22 4-1 16,27 6-2-16,16-1-1 15,17 2-1-15,18-5 2 0,5 0 1 16,11-2-12-16,0 0-57 15,-3 1 470-15,6-15-321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14:10.1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19957 1667 1538 0,'-30'-12'107'0,"0"-1"134"16,-11 3-222-16,-1 1-11 0,-6 3-1 0,-9-1-1 0,-7 4-1 0,-1 3 1 0,-4 3-1 0,-4 6-4 0,-2 7-3 0,3 5-1 0,1 13 0 16,3 7-1-16,10 5-1 0,8 13-2 15,2 1 0-15,11 11-8 0,3 5-2 16,4 6-3-16,11 3-2 0,5-7 3 16,7 0 3-16,10-9-4 0,8-5 0 0,12-1 1 15,7-9 4-15,7-8 12 0,11-5 4 16,7-15 18-16,9-5 4 0,14-8 0 15,3-11 14-15,10-10 3 0,-10-11-1 0,-6-9 40 16,-8-8 13-16,-8-5-1 0,-4-3 3 16,-9 2-32-16,-7-3-14 0,-11-1-5 15,-5 2 0-15,-5-2-19 0,-7-4 2 16,-6 2-9-16,-2 2-6 0,-4-4 10 16,-8 4-13-16,0 4-1 0,-3 6 0 15,3 3 0-15,3 10-1 0,1 1-1 0,3 6 0 16,1 4-1-16,1 5 2 15,0 0-3-15,0 7-3 0,1 0 3 16,5-4-18-16,-3 10-7 0,4 4-4 0,7 8-10 16,11 10 13-16,12 11 7 0,8 9 2 15,4 7 6-15,5 4 2 0,-1 1 0 16,0-3 6-16,2 1 2 0,2-6 1 16,-1-3 0-16,5-6 0 0,-3-8-1 15,1-5 2-15,-4-7 1 0,-2-3 4 0,-2-11 1 16,-1-9-8-16,0-6-9 0,6-8-67 15,10-18-124-15,5-10 121 0</inkml:trace>
  <inkml:trace contextRef="#ctx0" brushRef="#br0" timeOffset="378.52">22957 1252 2160 0,'-3'0'38'15,"-4"4"-50"-15,-13 1-2 0,-10 6 5 0,-14 1 16 0,-18 6 12 0,-9-4 5 0,-13 0-4 16,-1-7-6-16,-7 0-4 0,-4 1-5 0,4-1 0 0,4-4-3 0,11 2 1 0,12 3 0 16,8-1-1-16,9 2 0 15,9 1 0-15,11-1-1 0,8 3-8 0,1-1-30 16,5 1-28-16,-1-3-21 0,10 4-6 0,5 1-404 15,7 0 348-15</inkml:trace>
  <inkml:trace contextRef="#ctx0" brushRef="#br0" timeOffset="624.89">23280 2031 2006 0,'-60'7'112'0,"-9"-2"-15"16,-22-3 14-16,1-2 0 0,-8-7-54 0,3-8-17 15,2 3-16-15,3-2-11 0,10 1-6 16,15 1-4-16,4 3-3 0,6 0 1 16,2 4-1-16,5-2 0 0,2 5 0 15,7-1-2-15,4 3 0 0,-3 0 0 0,5 5-6 16,-3 2-40-16,4-3-60 0,6 3-47 15,4 0 540-15,5 5-324 0</inkml:trace>
  <inkml:trace contextRef="#ctx0" brushRef="#br0" timeOffset="853.97">22984 2701 2293 0,'-115'28'94'16,"7"-7"-50"-16,-20 2 29 0,11-10 1 15,-2-10-30-15,4-3-5 0,8-1-9 16,1-6-20-16,16-1-8 16,13-2-1-16,8 4-3 0,16-4-5 0,14 5-19 15,7-3-38-15,11 3-33 0,7 5-37 16,7 0-28-16,7 0 90 0</inkml:trace>
  <inkml:trace contextRef="#ctx0" brushRef="#br0" timeOffset="1458.67">23642 593 1907 0,'0'16'38'0,"-4"14"-42"0,1 19-5 16,1 24 11-16,2 21-3 0,0 5-3 0,9 10-1 15,1 8 2-15,5 7 5 0,-1 17 2 16,5 5 1-16,1-1 0 0,-1 1 1 16,-1-5-3-16,2-9 1 0,-4-5 0 15,-2-11-3-15,-2-14 1 0,2-11-2 16,-7-10 1-16,4-19 0 0,1-8 0 0,-10-19 1 16,2-10 3-16,-4-11 3 0,0-12 8 15,0-2-2-15,-2-2 27 0,2-7-4 16,0-5-12-16,5-11-1 15,1-17-27-15,8-15-3 0,2-12-11 16,12-4-4-16,8-1-4 0,3 6 7 16,3 6 22-16,4 9 6 0,7 14 4 15,4 7-1-15,2 11-6 0,5 8 4 0,3 6-1 16,6 14 4-16,10 9-3 0,-3 11-12 0,-8 5 2 16,-8 9 2-16,-12 5-1 15,-15 9 8-15,-7 1-8 0,-12 7-5 16,-9 6-5-16,-20 0 6 0,-16-4-1 0,-13 5 1 0,-19-3 2 15,-14-9-3-15,-12-6 2 0,-12-8 1 16,-2-10 3-16,-8-8-1 0,4-8-2 16,13-5 1-16,-1-10 0 0,6-3 1 15,13-3 1-15,4-8 1 0,15 0 0 16,16 2-3-16,7-3-1 0,17 0-6 0,6-10 2 16,14-10-22-16,20-15 17 0</inkml:trace>
  <inkml:trace contextRef="#ctx0" brushRef="#br0" timeOffset="1801.45">26573 552 2473 0,'-41'28'53'0,"-3"6"-55"0,-13 21-1 0,2 14-6 0,0 11-9 0,5 14-3 0,8 2-7 0,4 10-9 0,12 2 4 15,3 13 6-15,7 10 1 0,3 7 14 0,3 6 6 0,6-2-2 16,4 1 8-16,6 1 2 0,4-4-1 15,3-16 0-15,1-11 1 0,5-13 1 0,1-12-1 16,8-6 2-16,4-11-5 0,0-16-5 16,14-13-4-16,0-15-48 0,13-13-21 15,5-16 40-15</inkml:trace>
  <inkml:trace contextRef="#ctx0" brushRef="#br0" timeOffset="2460.44">26833 1695 2029 0,'-3'4'44'0,"1"3"-40"0,2-2-7 15,2 4-2-15,-2 2 0 0,5 1 0 16,-3 8 2-16,3 1 1 0,2 4 2 15,2 2 1-15,2 4 0 0,5 12 0 0,5 1 0 16,-3 8 0-16,3 3 0 0,-1 5 0 16,-5 0 1-16,0-1-1 15,-3-2-1-15,-1-6 1 0,-8-3 1 0,3-9 0 16,-5-11 2-16,1-5 0 0,3-9 0 16,-3-6 3-16,-2-5 7 0,-2-1-2 15,-3-9 13-15,2 3 2 0,3-5-13 0,-4-14 3 16,-1-16-14-16,-1-17-5 0,-6-21 4 15,7-2-3-15,3-1-4 0,2 0 2 16,7 7 1-16,2 11 5 0,3 4 9 16,4 1 3-16,-2 9 10 0,2 0 9 15,2 9 8-15,0 13 24 0,7 8 11 0,-8 5-9 16,5 6-12-16,-5 2-32 0,1 5-24 16,5 7-11-16,0 13-19 0,2 10 4 15,3 14 6-15,-1 4 2 0,-2 9 16 16,-6 3-3-16,-4-5 2 15,-3 2 1-15,-5-4 1 0,-2-11-1 0,-5-4-23 16,-5-10-54-16,0-10-18 16,-1-4-10-16,-1-5 19 0,7-7 39 0,0-2-5 0,0 0-5 15,-1-6-7 1,4-8 12-16,4-13 24 0,-2-10 17 0,6-9 12 0,2-2 3 16,2-1 18-16,1 4 33 0,0 3 52 15,7 5 39-15,0-1 10 0,8 5-13 16,4 1-26-16,-3-4-17 15,0 8-15-15,-4 7-16 0,-5 6-22 0,4 8-23 16,-6 7-17-16,8 11-7 16,4 14-21-16,8 10-5 0,2 15-2 0,-1 8-6 15,-1 8 13-15,0 10 2 0,-9 0 3 0,-4 4 6 16,-10-11-11-16,-6-5-18 0,-3-11-51 16,-4-8-55-16,-5-3-21 0,0-8 493 0,-1-15-271 31</inkml:trace>
  <inkml:trace contextRef="#ctx0" brushRef="#br0" timeOffset="2948.75">28449 1864 1959 0,'33'-2'160'0,"1"-1"122"0,1-1-178 0,-3 4-62 0,-3 2-22 0,-1 5-9 0,-3-2-1 16,-7 6-6-16,-1 3-16 0,-2 0-29 0,-1 13-19 0,-4 1-11 16,3 9 2-16,-6 6 16 0,-4 7 2 0,-3-3-9 15,-8 1-14-15,-7 0 0 16,-6-9 11-16,-7-3 18 0,-8-6 13 16,1-4 3-16,-2-10 5 0,-1-3 10 0,8-10 15 15,0-3 9-15,11-1 4 0,4-8 3 16,1 2-1-16,7-6 15 0,2-1 9 0,5-7 5 15,3-8 0-15,8-10-29 0,10-12-39 16,11-2-37-16,2 1-18 0,7 6 13 16,-4 5 31-16,0 11 29 0,4 2 18 15,-4 3 15-15,-1 4 23 0,-1 0 14 16,4 3 7-16,4 0 0 0,3 4-4 0,0 0 4 16,2 1 2-16,-8 10-6 0,-1-3-19 15,-7 3-22-15,-5 1-11 0,-9 0-8 16,-6 2-3-16,-10 0-5 0,1 0-12 15,3 4-20-15,-10-1-28 0,-3 6-8 16,-12 6 8-16,-12-1 16 0,-9 5 28 16,-5 6 12-16,-1 2 2 0,2 3 0 15,0-2 0-15,5 8-11 0,8-1-32 0,10 1-47 16,12 6-24-16,9 9 73 16,14 8-201-16,20 1-170 0,14 2 273 0</inkml:trace>
  <inkml:trace contextRef="#ctx0" brushRef="#br0" timeOffset="3233.92">29394 2600 1225 0,'65'-13'291'0,"36"-3"763"16,-30-542-1278 15,-99 453 290-31,-8 4-13 16,-4 0-42-16,1 7-3 0,-4 4 0 16,4 5-1-16,0 7 1 0,4 8 0 15,4 15 0-15,3 11-1 0,10 12-2 16,8 16 1-16,3 2 0 0,10 9 1 0,-3 5 9 0,2 0-8 15,3 5-13-15,-5-1-11 16,7 1-25-16,0 6-6 0,2 6 7 16,11 19 6-16,6 15 15 0,3 15 10 0,12 19 6 15,-4 5 0-15,4 11 0 16,1 8 0-16,2-1 0 0,3 5 0 0,0 1 0 16,-1 3-1-16,-3-9-1 0,0-2-2 0,-1-12 1 15,-6-2 3-15,3-3 1 0,3-4-42 16,1-7-44-16,-6-9 276 15,6-14-182-15</inkml:trace>
  <inkml:trace contextRef="#ctx0" brushRef="#br0" timeOffset="3693.26">30745 1949 2072 0,'117'298'72'0,"-135"-243"-70"0,9 5 0 0,-21-16-1 0,28 3 0 15,2-16 1-15,-2-2-2 16,2-13 1-16,0-9 0 15,0-4 4-15,0-3 4 0,2 0 13 16,-2-7 19-16,2 6 12 0,2-12-18 16,3-3-14-16,0-16-17 0,7-10-17 0,2-10 9 15,7-4 0-15,5-1 1 0,2 2 3 16,4-2 18-16,0 4 21 0,1 9 19 16,4 3 8-16,2 7-12 0,5 6-10 15,-2 10-16-15,-3 4 1 0,2 7 0 0,-6 7-8 16,2 9 5-16,0 7-13 0,5 7-4 15,-1 10-2-15,-6 15-7 0,7 14 0 0,-10 9 2 0,2 9 0 32,-1-2-1-32,-10-4 0 0,-2-4 0 15,-5-7-1-15,-4-8 0 0,-5-5-1 0,0-6-6 0,-4-8-14 0,-2-4-28 16,1-13-82-16,-2-6-42 0,1-12 82 16</inkml:trace>
  <inkml:trace contextRef="#ctx0" brushRef="#br0" timeOffset="3996.58">31849 830 2406 0,'55'55'64'0,"-5"5"-31"0,12 22-28 0,-2 5-6 0,6 16 0 0,7 16-1 0,-11 10 0 0,-6 9 2 0,-2-1-2 15,-15 1 0-15,-6-1 2 0,-6 1-2 0,-11 0-1 16,-11-8-2-16,-7-10-1 16,-8-12 5-16,-10-8 6 0,-10-3 6 15,-7-12 0-15,-9-10-4 0,0-11-7 16,-13-15-4-16,-5-6-6 0,-1-13-4 0,-3-9-1 0,8-5-28 15,3-5 446-15,9-4-301 0</inkml:trace>
  <inkml:trace contextRef="#ctx0" brushRef="#br0" timeOffset="111995.85">18395 2981 1591 0,'-3'0'49'0,"-1"2"-17"0,-1 1-19 0,-2 1-8 0,0-4-1 0,-2 3-2 0,4 1 1 0,-3-1-2 0,5 1 0 0,1 1 0 0,0 2 2 16,1-1-1-16,1 3 1 0,0-1-1 16,0 3 4-16,5 1 3 0,4 3 0 0,-2-1 0 0,4 0-4 15,1 0-3-15,0 4-2 16,-5 0 1-16,4 5-1 0,1 5 0 0,3 0 0 15,-1 1 0-15,4 1-1 0,1 2-1 16,2-2 0-16,2 7 2 0,0-5-1 0,2 4 1 16,5-1-1-16,-1-7-2 0,1 4 3 15,4-5 4-15,-2 1 8 0,1-6 12 16,3-1 1-16,1-7 0 0,0 2-4 0,2-2-8 16,2-3-3-16,1-1-1 0,3 1-2 15,-3 0 0-15,1-4-2 0,-1 2 0 16,1 1-1-1,-6-4-2-15,2 3 0 0,0-4 0 0,-7 0 0 0,4 0 0 16,-1-3 1 0,1-2-1-16,1 0 0 0,-3 0 1 0,-3-2 0 0,5-6 1 15,6 2 0-15,3-4-1 16,-1 1 1-16,2 0-1 0,-1-2 3 0,6-1-1 0,-1-1-1 16,8-1 0-16,-1 0-1 15,0-2-1-15,-4 0-1 0,-5 0 0 0,5 2-1 16,2 0 1-16,3 0-1 0,15 3 1 15,-6 4 0-15,6 0-1 0,3 5 0 16,6 0 0-16,8 2-1 16,2 0 1-16,4 0 0 0,-4 0 1 0,4 2 0 0,0 5 0 15,3-2-1 1,-3 6 0-16,-2 2 0 0,2-1-1 0,-4 6-1 0,5 5-1 16,3 5-2-1,-1 0 1-15,13 8-1 0,-6 6 1 16,4 3 2-16,-9 1 1 0,-12-2-1 15,-1 2 1-15,-10-1 1 0,6-1-1 0,1 6 2 0,-2-4-1 16,9 2 2-16,-7-1 0 0,-10-11-1 0,-18-8 0 16,-15-6-1-1,-6-12 1-15,-8 1-1 0,-3-1 1 0,1-6 0 0,1-2 1 16,3 0 0-16,0-4 1 0,2-2-1 16,2 1 1-16,3-10 0 0,8 3-1 0,9-5 0 15,3 1 0-15,0-3-1 16,-4 1 1-16,-1-4-1 0,-1 1 0 0,2-1 1 31,0-3 0-31,6-2 2 0,3 0 0 16,7-5 1-16,14-2-1 0,11 2-2 15,13-3-1-15,3 2 0 0,3 1 0 16,-6 12-1-16,4 8 0 0,5 8 0 0,6 4 0 16,2 8 0-16,-3-1-5 0,-13 6 5 15,-11-3 0-15,8 2 0 0,14 6 6 16,8 3-6-16,3-2 1 0,-13 0 0 15,-14-5-1-15,-2-3 1 0,-2-3-1 16,7-4 0-16,6 2 1 0,-7-8-1 16,-3 2 2-16,-9-7-2 0,-12-2 2 15,3 0-1-15,8 0 2 0,11 0 0 0,5 3-1 16,0-1 1-16,-5-1-1 16,-4-3 1-16,7-1 1 0,19 6-1 0,6-3 0 15,5 7 0-15,-1-2-2 0,-16 2 1 16,0 0 0-16,-1 0 2 0,10 2 1 0,-2-2 1 15,2 0-1-15,-8-2-2 0,4-1 0 16,4 3-2-16,5-2 0 0,3-1 1 16,-10-6 1-16,-7 5 2 0,-4-5 8 15,2 4 4-15,6-2 2 0,-1-2 3 16,-5-3-7-16,-7-3-6 0,9-6-2 16,17 2-3-16,6 1-1 0,-11-7 0 15,-14 6 0-15,-24-4-2 0,-5-2 6 0,28-7-22 16,48-2 277-16,37-1-193 0</inkml:trace>
  <inkml:trace contextRef="#ctx0" brushRef="#br0" timeOffset="130988.37">19940 6695 1748 0,'9'-10'60'0,"-4"4"-12"0,-5-4-13 0,-11 3-14 0,-3-2-2 0,-11-5-6 0,-5-1 3 0,-12 1 1 0,-13 0 4 16,-9 3 3-16,-11 8-4 0,1 3-9 0,-1 12-10 0,-1 4-6 0,3 6-4 15,-1 6 1-15,3 0 2 0,7 8 1 16,2-4 0-16,11-2 1 0,6 2-9 15,10-2-4-15,14 3-3 0,8 1-3 0,11 5 10 16,6 0 6-16,10-2 6 0,11 4 6 16,3-7 3-16,8-8 3 15,6-1 11-15,10-18 2 0,5-7 2 0,3-3 21 16,-2-15 4-16,13-16 8 16,-5-13-2-16,-1-14-24 0,-8-3-15 0,-11 9-12 15,-10 4 1-15,-10 19 6 0,-3 4 5 0,-3 5 8 16,-6 5 8-16,-3 4 4 15,-4 3 5-15,-2 6-5 16,-3 3-6-16,0 2-7 0,-1 0-12 0,-1 0-9 0,2 0-10 16,0 4-8-16,2-1-3 0,-3 4 5 15,6 6 4-15,6 4 2 0,10 8 3 16,3-2-1-16,10 6 0 0,12-1 1 0,10 2 3 16,11 7 0-16,11 4 1 0,-2-7 1 15,-1 0-2-15,-1-10-4 0,-4-8-19 16,3-9 375-16,-1-12-265 0</inkml:trace>
  <inkml:trace contextRef="#ctx0" brushRef="#br0" timeOffset="131289.23">21714 5975 2121 0,'-65'100'116'0,"8"-13"-12"0,-5 7 4 0,14-9-112 0,-3 2-6 0,1 8 2 0,-5 1 2 0,0-4 3 0,4-3 1 0,-2-4-36 15,-2-7-47-15,0 2-42 0,0-7 50 16</inkml:trace>
  <inkml:trace contextRef="#ctx0" brushRef="#br0" timeOffset="131858.25">20569 5921 2523 0,'53'-2'154'0,"-8"-16"-29"15,-5 29-72 1,-47-49-51-16,57 24-8 0,5 5-8 15,7 6-20-15,9 3-10 0,0 10 1 16,2 8-9-16,-4 3 14 0,-9 11 7 0,-2-3 2 16,-3 3 10-16,6 3 0 0,-5 6-4 15,1 12 1-15,-7 6-3 0,-8 3 3 16,-10 5 4-16,-7-8-5 0,-16-3-52 16,-13 1-20-16,-6-6-13 0,-13 4-5 15,-4-3 56-15,-10-10 20 0,-4-10 14 16,-3-9 12-16,3-8 5 0,7-7 5 0,1-4 3 15,10-4 1-15,1 0 0 0,8-2 0 16,7-1 13-16,2-4 17 0,1-2 8 16,2-2 6-16,2 0 6 15,2-1 2-15,2-4 0 0,1-5-4 16,2-2-5-16,6 0-8 0,1-6 4 0,5 3 6 16,4-1-13-16,4 0-7 0,8-3-7 0,3 9 0 15,6-6 6-15,-2 3 7 0,3 8-2 16,-4-2-28-16,-6 7-4 0,0 10-9 15,-6 2-6-15,-1 12 14 0,1 6-13 16,-1 11-4-16,-3 9-1 0,3 7-5 16,-1 8-14-16,-2-5-21 0,-8 3-11 0,-4-4-24 15,-11-4 11 1,-10-3 9-16,-9-2-2 0,-6-7 31 0,-8 1 11 16,-9-3 12-16,-3-3 15 0,-6-4 5 15,-5-10 2-15,-1-12 1 0,-3-2 1 0,-2-12-2 16,-4-10-2-16,7-7 1 0,7-6-6 15,15-4 5-15</inkml:trace>
  <inkml:trace contextRef="#ctx0" brushRef="#br0" timeOffset="132406.13">22427 6264 2117 0,'0'2'80'0,"0"0"-19"0,-2 0-22 0,4 1-34 0,2 3-19 0,5 8-4 0,1 4-1 0,5 12 7 0,-1 14 11 0,3 6 1 16,1 3 0-16,5 5 0 16,-5-3 0-16,5 2 1 0,-7-2 4 0,-2-9 0 0,-3-9 2 15,-4-8-2-15,-4-13-1 0,-3-7 0 16,0-6 1-16,0-1 8 0,0-2 14 15,0-2 16 1,0-9 3-16,0-3-4 0,2-16-14 16,5-12-18-16,6-17-6 0,-3-10-4 0,10 2 8 0,-6 6 6 0,7 5 3 15,4 9 29-15,2 12-1 0,-1 3 3 16,1 14 4 0,1 6-32-16,6 8-5 0,7 8-12 0,3 8-4 0,4 15-2 15,5 10 1-15,-5 9-3 0,0 15 1 16,-4 8 4-1,-3 3 0-15,0 3 2 0,-9-2 1 0,-6-6-3 0,-8-7-2 16,-7-10-44-16,-8 1-93 0,-3-3 96 0,-7-9-30 16</inkml:trace>
  <inkml:trace contextRef="#ctx0" brushRef="#br0" timeOffset="135573.34">25323 5724 2347 0,'-11'0'64'0,"-5"0"-44"0,-3 0-2 0,-10 7-10 0,-4-4-5 0,-5 8 1 0,-6-11-1 15,-4 5 0-15,2-1 0 0,0 1-1 0,10-1-1 0,-1-1-1 0,7 4-3 0,2-3-6 16,8 7-12-16,-1-4-21 0,3 2-57 0,8 6-36 16,2 0-292-16,-2-5 259 15</inkml:trace>
  <inkml:trace contextRef="#ctx0" brushRef="#br0" timeOffset="135779.66">25582 6240 2020 0,'1'7'202'0,"-18"12"-65"15,-19-1-98-15,-3 5 28 0,-32-5-28 16,7-8-14-16,-7-8-6 0,-8-2-8 15,6-7-9-15,6 2-1 0,8-6-21 0,11-1-53 16,7 3-38-16,11-4-34 0,7 5 1 16,9 0 599-16,7 0-350 0</inkml:trace>
  <inkml:trace contextRef="#ctx0" brushRef="#br0" timeOffset="136389.87">26172 5128 2037 0,'-9'55'51'0,"2"-4"-35"0,-2 13-12 0,6-5-8 0,3 1-2 0,1 6 2 16,6 6 4-16,6 17 9 0,1 10-1 16,2 2-1-16,-2-9-4 0,6-8-3 15,-6-13 0-15,-5-13 0 0,0-3 0 16,-6-12 0-16,1-11 0 0,-4-6 0 15,0-10 1 1,-2-9 0-16,2-1-1 0,0-6-2 0,-2-9 6 0,0 0 2 0,2-2 6 31,2-14 3-31,7-3-4 0,5-14-2 0,0-5 1 0,8-2 10 16,4 1-1-16,8 0 1 0,7-2 3 0,1 8-3 16,-3 5 3-16,6 8 7 0,4 8-9 0,3 12 5 31,1 4-2-31,-3 10-7 0,1 9-1 0,-1 11-15 0,1 11-3 15,-1 8-3-15,-8 9 1 0,-10 0 0 0,-5 6 0 16,-11-2-4-16,-11-1-3 0,-10-3-1 16,-11 1-4-16,-13-5 5 0,-3 3 6 0,-10-8 5 31,-10-5 5-31,-2-7 0 0,-5-9-2 16,-1-5-2-16,1-8 0 0,6-3 0 15,2-5 0-15,8-2-3 0,16-9-8 16,6 2-6-16,5-2-4 0,6 2 0 15,4-3-1-15,-3-8-1 0,6-9-10 16,3-13-51-16,0-14 53 0</inkml:trace>
  <inkml:trace contextRef="#ctx0" brushRef="#br0" timeOffset="136667.6">28323 5211 2269 0,'55'18'-74'0,"-70"-9"189"15,-34 26-246-15,-29 6 207 0,30 5-16 0,20-1-58 0,-1 6-2 16,1 8 0-16,3 4-2 0,0 5 0 15,2 6 2-15,-2 10 0 0,-1-8 2 0,1 5 0 16,2-8-1-16,-2-11 0 0,6-3-9 16,-5-8-21-16,7-7-34 0,-1-10-31 15,0-6-72-15,4-15 92 0</inkml:trace>
  <inkml:trace contextRef="#ctx0" brushRef="#br0" timeOffset="137110.91">27190 5194 2156 0,'0'-4'156'0,"0"-1"140"15,10 1-202-15,6-6-63 0,9-3-16 16,11 1-21-16,3-4-6 0,8 0 1 16,5 2-1-16,1-1-8 15,-2 5 0-15,-1 4-1 0,-6-2-6 0,-5 4 12 16,-3 6 2-16,-8 5-4 0,1 9 0 15,-3 5-8-15,-3 6-4 0,6 5 2 16,-6 5 1-16,-6 4 3 0,-6-4-1 16,-6-2-3-16,-6-1-5 0,-5-4-4 15,-6-1-2-15,-6-3 5 0,-3-1 12 16,-4-7 6-16,4-2-4 0,3-6 1 0,-5-6-1 16,4-4 2-16,4-2 7 0,5-1-4 0,1-8-6 15,2-1-2-15,0-3-5 0,0-4-8 16,5 3-5-16,4-4-10 0,-2 1-1 15,1 1 6-15,5 6 8 0,-3 1 14 16,1 6 10-16,6 3 8 0,-3-2 5 16,4 4 0-16,2-1 1 0,-1 1 3 15,-5 5 0-15,2-3 0 16,0-2-1-16,-6 3 3 0,-3-3 6 16,2 0 8-16,-2 0 15 0,0 2 4 15,0-2-2-15,-2 0-7 0,4 0-15 16,-2 0-9-16,0 0-21 0,0 0-20 0,11-7 19 0</inkml:trace>
  <inkml:trace contextRef="#ctx0" brushRef="#br0" timeOffset="137570.34">28261 5733 1092 0,'17'12'252'0,"-38"-19"328"0,10-39-490 15,15 33-32-15,8-4-9 0,3 1-9 16,-1 0 1 0,2 2 0-16,5-1 5 0,0 1-11 0,2 2-4 15,2 6-5 1,0-2-25-16,3 6-9 0,2 5-6 16,-3 6-11-16,3 11-4 0,-1 12-7 0,4 19-4 15,-4 13 2-15,-5 9 14 16,-9 3 0-16,-12-11-7 0,-6-1-11 0,-19-5 0 15,-4-10 8-15,-13-4 12 16,-6-8 15-16,3-9 6 0,-13-12-1 0,0-3 2 16,-4-13 0-16,-1-9 1 15,0-7 3-15,5-9 0 0,9-7 3 0,3-3 1 0,10-8 1 16,8-12-4-16,7-5-4 0,9-11-25 16,7-12 14-16</inkml:trace>
  <inkml:trace contextRef="#ctx0" brushRef="#br0" timeOffset="137979.47">28906 5296 1811 0,'-9'27'120'0,"0"-2"155"0,-3 12-274 16,-1 4 2-16,5 1-1 0,6 6 0 16,-2 5-1-16,8-1-3 0,5 5-5 15,-2 1-6-15,2-3-5 0,0 5-2 16,1-3 3-16,-6-5 4 0,1-13 5 16,-1-11 6-16,-3-9 2 0,-1-13 2 15,0-4 4-15,0-2 6 0,0-2-1 16,0-2 14-16,0-10 1 0,4-11-6 15,7-14 3-15,3-16-17 0,7-12-5 0,4 5 5 16,3-2 16-16,1 7 34 0,8 8 25 0,2-5 15 16,5 7-6-16,-1 4-15 0,1 6-8 15,-5 12-15-15,-4 11 3 0,3 5-14 16,-3 9-23-16,8 14-9 0,1 18-14 16,9 26-12-16,2 24 1 0,4 21 0 15,-3 10-26-15,-8 6-68 0,-5 7-17 0,-8-7 50 16</inkml:trace>
  <inkml:trace contextRef="#ctx0" brushRef="#br0" timeOffset="171779.52">16943 7142 1628 0,'-41'25'52'0,"8"0"-7"0,-6-2-12 0,7-13 0 0,5 1-5 0,9-2-10 0,3-7-2 0,2 3 1 16,6 0 3-16,2-3 4 0,5-2 10 0,0 0 15 0,0 0 15 0,0-7 4 0,5 5-9 0,2-5-20 0,6-5-18 0,2-2-11 0,3-4-5 16,7-3-1-16,-4 1 1 0,1-3-1 31,-3-5 4-31,-1-4-5 0,1-7-5 16,-1-7-3-16,2-8-6 0,-3-1 1 0,1-8 3 15,2-3 3-15,-1-14 1 0,4-10 3 16,4-6 1-16,-10 2 3 0,8 4 5 15,0 8 14-15,3 4 21 0,4 11 14 16,-7 1 13-16,0 9 3 0,-2 10-3 16,-2 4-3-16,4 9-4 0,2 1-16 15,1 6-16-15,-5 4-17 0,0 5-16 16,-2 6-8-16,-1 12-13 0,-1 0-3 0,6 14 0 16,2 7 3-16,3 9 9 0,0 13 5 15,4 10-2-15,3 6 3 0,6 5 0 16,-1 6 1-16,-3 12 2 0,2 3 3 15,3 14 0-15,-5 2 1 0,2 1 0 16,-9-10 0-16,-5-11 0 0,-4-19 0 16,-6-8 0-16,-1-10 0 0,-7-3 1 15,0-9-1-15,2-4 1 0,-9-14 1 0,1 0 0 16,-3-12 2-16,0 0 0 0,0-2 4 16,0 0 3-16,-5 0-3 0,-1-4 0 15,-2-6-8-15,-16-8-2 0,-15-7-1 16,-14-7 1-16,-25-7 0 0,-16-3-2 15,-3-1-4-15,-4 1-1 0,1 3-2 0,8-4 2 16,4 2 4-16,1 6 1 0,2-1 3 16,8 4 1-16,10 4-1 15,8 3 1-15,17 7 1 0,12 4 0 0,8 2 2 16,12 3 4-16,5 2 10 0,5 3 21 16,5-3 18-16,4 0 11 0,3-3-12 15,8-8-23-15,10-5-21 0,18-4-16 16,3-7-3-16,15-6-1 0,5-6-6 0,1-6-1 15,15-1 2-15,-2-6 3 0,2-3 9 16,11-5 2-16,-1-4 2 16,-1 2 0-16,-11 10-1 0,-19 19-4 15,-15 13 1-15,-10 15-3 0,-7 10-3 0,-6 2 4 16,-1 12-7-16,-4 15 0 0,-6 15 3 16,-1 21-4-16,-10 9 5 0,-6 10 1 0,-16 3 0 15,-16 4 2-15,-13 10 1 16,-13 7 2-16,-20 6 4 0,-21 1 2 15,-11 1 0-15,-6-11 0 0,6-2-3 16,18 0 0-16,5-7-1 0,9 0 6 0,11-4-3 0,1-5-75 16,3-7 54-16</inkml:trace>
  <inkml:trace contextRef="#ctx0" brushRef="#br0" timeOffset="192082.4">13931 5550 1870 0,'-243'229'183'47,"222"-242"-177"-31,-8 65-3-16,-4-17 2 16,8 31-5-16,2-38 1 0,3 4 0 15,1 2 1-15,3-1-1 0,-4-2 0 16,4 2 0-16,0-1-1 0,2 2 0 15,5-4 0-15,4 2 0 0,3-4 1 0,-3 2-1 16,3-3 1-16,-2-2-1 0,3-6 0 16,-1-6 0-16,2-1-1 0,2-3 1 15,3 0 9-15,4 2 4 16,3-4 6-16,6 7 7 0,9-2 11 0,6 4 6 16,12 0 1-16,6-2-4 0,2-3-10 15,9 3-7-15,2-1-1 0,7 2-4 16,12 0-5-16,-3-1-3 0,-2 0-2 15,7 0-2-15,-7-1 1 0,4-3-1 0,15 3 1 16,3-1 1-16,6-1 4 16,0 3 7-16,-1-7 5 0,-7 0 2 0,1 6-4 15,2-3-8-15,2 3-6 16,10 1-3-16,1-2-2 0,-11-1-2 0,-13 3 1 16,-17-9 1-16,-18 2 0 0,-7-5 2 15,-11-2 2-15,-11-2-2 0,-6-5 13 16,-8 2 10-16,-6-2 23 0,-3 0 19 15,-1-2-10-15,-2-5-14 0,-5-4-30 0,-1-1-24 16,-6-8-7-16,-6-5-4 0,0 0 3 16,-10 0 3-16,0 2 3 15,-1 2 4-15,-1 1 1 0,0 6 0 0,2 3 3 16,5 6 0-16,3 1 2 0,6 6-3 0,5-2-13 16,4 1-19-16,5 6-6 0,0 0-10 15,3 0 9-15,3 4 19 0,8-1 6 16,5 6 12-16,13 2 4 0,16 7 1 15,11 5 2-15,10 10 2 16,5 5 2-16,1 2 4 0,1 10 2 16,-14-4 2-16,-4-2-2 0,-17-1-2 15,-14-8-6-15,-20 3-8 0,-14 1-10 0,-22 0-9 16,-17 9-6-16,-25-8 3 0,-24 1 0 0,-17-7-21 16,-25-18-13-16,-27-27 30 0</inkml:trace>
  <inkml:trace contextRef="#ctx0" brushRef="#br0" timeOffset="-99010.77">30863 7167 2078 0,'32'-11'56'0,"-264"-3"-42"16,-828 175-69 62,-119-72 30-31,923-84 24-47,28 1 1 0,3-3-2 0,-15-3-1 16,3 6 0-16,-15 1 1 0,4-2 1 15,-2 4 2-15,-22-4 1 16,10 2-1-16,-9-1 0 0,-10-3-1 16,14 4 0-16,-10-3 0 0,2-4 1 15,4 0-1-15,-4-9 1 0,9 0-1 0,7-5 0 16,-3-4 0-16,12-1 1 0,11-3 2 15,-1-6 0-15,17 3-2 0,1 0 13 16,15 2 5-16,5 2 18 0,8 0 10 0,10-1-6 0,8 7-4 0,29 6-20 31,20 2-10-31,22 7-3 0,16 1-1 16,18 5 2-16,15 1 1 0,11 0 1 16,17 0 0-16,8 2-1 0,6-7-1 15,7 1-1-15,0-3 2 0,4 2-8 0,3 0-33 0,0-4-49 16,8-3 161-16,8-24-90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17:51.3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27730 14106 1434 0,'15'-1'152'0,"-3"1"228"0,-8-2-324 0,-4 2-2 0,0 2-13 0,0-2-15 0,0 1-12 0,-2-1-5 0,-2 6-3 16,-3-4 5-16,4 3 6 0,-1 4 7 0,-5-2 2 0,0-2 1 15,2-3-1-15,4 0 1 0,-6-1 3 16,5 3 4-16,-5 0 5 0,-1-3 5 0,-4 1-2 16,-4-2-5-16,-3 0-6 0,-9-2-7 15,-8 1-6-15,-1-5-4 16,-7 6-3-16,-3-3-2 0,-6 3 1 15,-4 0 0-15,-1 0-3 0,-11 0-3 0,2 0-3 16,-6 1-1-16,-12-1-1 0,2 4 1 16,-12 0 0-16,-1-1 0 0,6-3 0 15,5 5-3-15,4 4-1 16,-2-5 1-16,-6 6 0 0,-6-1 0 0,-4-3 2 16,-4-1-1-16,-1 2 1 0,-6-7 1 0,-1 2 0 15,-12-2-1-15,-8 0 0 0,-7 0-1 16,-5-2 2-16,1-3 1 0,-3-2 0 0,-9 0 0 15,4-1 0-15,-1 5-1 0,15-1 1 16,-6-1-1-16,-12 3 3 0,-5-7-1 16,-2 4 1-16,10-7-1 0,3 1-2 15,2 2 0-15,5-3-1 0,1 3-1 16,16 4 2-16,5-6 3 0,1 6 4 16,-2-8 3-1,1 3 2-15,8 4-1 0,10-4 0 0,10 4 1 0,21-3 1 0,1 4 1 16,14-2 0-16,13 2 0 0,-1-1 3 15,10 3 0-15,10 1 0 0,9 2 0 16,7 0-3 0,9 0-4-16,-1 0-1 0,1 0-4 0,0-2-10 0,1 1-21 15,3 1-29 1,-4-6-28-16,3 3-69 0,5-10 153 16,8-4-39-16</inkml:trace>
  <inkml:trace contextRef="#ctx0" brushRef="#br0" timeOffset="10912.46">26555 14115 1909 0,'9'-3'87'0,"1"1"1"16,-4-2-20-16,-3 4-36 0,3 0-9 0,-5 6-6 0,1-4-1 0,0-1-3 0,0 8-2 0,-2-7-5 0,2 0 1 0,-2 0 3 15,-4 1 2-15,2 2 4 0,-5-3 6 16,0-2 4-16,2 0 3 0,-8-2 5 0,-1-3 0 15,-5 5-2-15,-4-2-4 16,-4 2-5-16,-5 4-4 0,-11 3-4 0,-3 0-5 16,-9 5-3-16,-5 8-5 0,-2-2-2 15,-9 5 0-15,-3-2-2 0,-4 6-2 16,-7-8 1-16,-4 1-2 0,-5-1-1 16,-11-5 2-16,-13-5-1 0,-12-2 3 0,-10-1 2 15,-9-5 1-15,-10-1 1 0,-13 0 0 16,-15-1 33-16,1-1 2 0,0 2-1 15,-5 0 2-15,-6-2 16 0,0 0-2 16,5 0-3-16,20 1-1 16,20-3-51-16,12 9-1 0,9-3 1 0,7 4 2 0,8 1 0 15,8-6 0-15,7 1 1 0,14 0-1 16,11 5 1-16,21 0 0 0,12 6 0 16,15-1-13-16,14-3-10 0,7 1-19 15,7-6-40-15,7 1-32 0,0-3-76 16,14-5 100-16</inkml:trace>
  <inkml:trace contextRef="#ctx0" brushRef="#br0" timeOffset="77258.61">27275 14025 2052 0,'0'0'60'0,"0"0"-34"0,-6 0-7 0,-1 2-12 0,-3 1-3 0,-3-1-1 0,-4-2 1 0,-6-2 1 0,-2-1 1 0,-4 1 2 0,3 2 2 16,-1 0 2-16,-7 0 0 0,4 0 0 15,-2 7 1-15,-1 4 16 16,-6 3 18-16,-7 4 12 0,-6 3 0 16,-8 0-17-16,-15 0-20 0,-4-3-15 0,-15 2-6 15,-9-4-1-15,-12 3-1 0,-27-8 0 0,-5 3-3 16,-11 4-6-16,4-4-5 0,5 4 0 16,-14-1 5-16,-11 6 7 0,-7-1 4 15,-16 2 4-15,-10-2-6 16,-20 1 42-16,-14-2 2 0,-20 0 23 0,0-7 23 0,1 1-44 15,-3-10 0-15,26 4-25 0,13-2-14 16,13 0 3-16,18 0 0 0,12-2 1 16,18-1-2-16,21 1-3 0,11 1 1 15,17-3-2-15,17-1 0 0,21-2 2 16,26-4 0-16,22-3-20 0,15 4-39 16,13-1-89-16,25-6 76 0</inkml:trace>
  <inkml:trace contextRef="#ctx0" brushRef="#br0" timeOffset="85729.91">15789 14098 2365 0,'7'90'-424'0,"4"-79"-176"0,54 68 1887 0,-136-231-1289 0,62 124 2 16,-5 19 0-16,-2-4 2 0,0 3 2 15,-1-1 1-15,2 0 2 0,8 6-2 16,6 5 0-16,-1-2 0 0,2-1-3 15,-2-1-1-15,7 4-1 0,2 0-1 16,4 0-1-16,-2 4 2 0,0-1 0 0,-4 1 0 16,-3-1-1-16,0 1-3 0,-2 5-2 15,-7 1 0-15,-8 3 0 16,-9 3 0-16,-10 2 0 0,-16 1 0 16,-1 1 1-16,-13-3 2 0,-14 3 3 15,-5-2 0-15,-15 5 5 0,-3-4 0 0,-5-1-2 16,-8-2 0-16,-12-6-3 0,-12-1 2 0,-13 0 2 15,-12-5 2-15,-14 1 6 0,-11-5-4 16,-7-2 1-16,-9-1-4 16,-7 1 4-16,0 2 3 0,-4 0-1 0,-4-2 1 15,-3-3-8-15,-3 1-1 0,3-5 0 16,-5 4 8-16,11 3 2 0,16 2 1 0,5 6 2 16,19 1-9-16,15 2-1 0,13-2 0 15,12 5 12-15,30-3 12 0,19 0 6 16,19 3 6-16,19-1-6 0,10-4-10 15,7 4-3-15,16-8-6 0,3-1-3 16,13 0-3 0,-1 3-1-16,1-5-2 0,0 2-3 0,-4-2-21 15,9-2-36-15,-1 0-47 0,-2-3-65 0,-1 0 85 16,7-18 12-16</inkml:trace>
  <inkml:trace contextRef="#ctx0" brushRef="#br0" timeOffset="114981.01">27005 17190 2074 0,'-3'0'51'0,"3"0"-34"0,3 0-6 0,-3 0-2 0,2 0 2 0,-4 0 0 0,-1-2-6 0,-1 2 0 0,4 0 2 0,0 0 3 0,0 0 3 16,0 0 0-16,0-4-3 0,-3 3-2 15,-1-5-2 1,-5-1-1-16,-3-5-2 0,-8-8 1 0,-13-12-1 15,-6-5-2-15,-11-14 0 0,-1-4 0 16,-6-6-1-16,-2-1 0 0,1 4-1 0,1-2 1 16,-10-11 0-16,-8-23 1 0,-19-30 4 15,-25-29-2-15,-10-3-7 0,-6 5-12 0,4 1-20 16,11 3-10-16,-3-2 8 0,-6-6 11 16,-1 6 17-16,4-1 10 0,6 3 0 15,10 8 0-15,-4-13 3 16,-3 5 1-16,7 8 1 0,1 12 3 0,25 33-1 15,19 19 5-15,15 13 16 0,13 16 16 16,8 11 14-16,3 10 10 0,8 7-5 16,6 6-10-16,5 10-9 0,5 2-15 0,2 3-8 15,0 8-2-15,3 2-7 16,3 4 1-16,3 8-4 0,-2 0-4 0,0 5-3 16,0 4 1-16,-2-4-3 15,0 2 0-15,-3-2-1 0,4 0 0 0,-3 0 1 16,6 0 1-16,-2 2 1 15,0-2 1-15,0 1 0 0,2 4 2 0,3 2-1 0,3 2 1 16,1-3 0-16,-2 1 0 0,0-12-1 16,0-4 0-16,-3-12-1 0,-2-4-9 15,0-14-18-15,-2-7-28 0,0-16-28 16,0-26-10-16,-2-15 5 0,0-12 26 16,4 2 26-16,-2 14 26 0,4 16 37 0,3 12 34 15,2 12 30-15,0 5 11 0,0 9-16 16,0 8-30 15,2 4-27-31,-2 8-18 16,9 11-12-16,3 14-2 0,6 18-1 0,-2 9-1 0,-2 7 0 0,-2-1-1 0,-3 7 2 0,-6 2 4 0,-1 3-6 15,5-3-116-15,4-11 86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5T23:20:05.4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3917 9747 1770 0,'0'0'72'0,"0"0"-11"0,-4 0-9 0,4 0-38 0,-4 0-8 0,-1 1-4 0,2 3-2 0,-6 0 1 0,0 1 5 0,2 5 7 0,0 1 5 0,-2 3 2 0,-2 0-3 0,2 4-7 16,-7 11-5-1,0 4-3-15,-1 13-1 0,-6 9 1 16,-2 11-2-16,-9 0 0 0,-1 6-2 0,-4 1 0 0,-4 3-1 15,1 0 1 1,-5 10 2-16,0 4 2 0,-3 7 1 0,-2 3 0 16,5-1-1-16,9-3-2 0,10 0-1 15,12-4 19-15,9 2 11 0,9-7 5 0,8-1 8 0,12-2-16 16,2-6-3-16,12 0-2 16,-2 0-3-16,5-2-4 0,1-7-6 0,-9-9-2 15,-1-6-3 1,-11-22-11-16,-5-6-30 0,1-8-42 0,-7-7-41 0,1-11 56 15</inkml:trace>
  <inkml:trace contextRef="#ctx0" brushRef="#br0" timeOffset="468.92">3211 12826 2136 0,'-13'15'60'0,"-3"2"-32"0,-8 13-6 16,-8 11-10-16,-4 9-8 0,-3 14-5 0,-5-1-1 0,-4 8 0 0,0 4 2 0,2 6 0 0,5-1-4 0,9 4 0 0,6-3-2 0,8-8 1 0,4-2 3 0,5-9 2 0,9-7 0 0,0-9 7 16,9-2 16-1,-2-1 17-15,2-4 14 0,3-2 1 0,4-10-13 0,-2-4-18 16,4-6-12-16,7-4-11 0,3-3-1 31,10-10-44-31,13-7-70 0,18-12 69 0</inkml:trace>
  <inkml:trace contextRef="#ctx0" brushRef="#br0" timeOffset="11880.07">23131 11390 1789 0,'0'0'91'0,"0"0"9"0,-2-2-18 0,2 1-34 0,0-1-8 15,2 5-1-15,-2-3 6 0,2 0 4 0,-2 0 2 0,0 0-3 0,0 0 1 0,2 0-1 0,-1 2-2 0,-1-2 2 16,2 0 0-16,-2 0 5 0,0-2 1 15,0 2-9-15,0-1-10 0,0-1-14 16,-3-3-10-16,1 5-6 0,-5-6-3 16,0 5-3-16,-4-1-1 0,0 2 0 0,-12 0-1 15,-3 0 1-15,-6 0 2 0,-11 0 0 16,-1 0-1-16,-2 2 0 0,-11-1-2 16,-7-1-1-16,-10 0 1 0,-13-5 0 15,-10-2 1-15,-13 0 0 0,-7-2-2 16,-9 4 0-16,-4-3 0 0,3 3 3 15,-10-4 1-15,-14 4 2 0,-10-4 1 16,-4 4-1-16,0 3 1 0,7 0-2 0,8-1 0 16,10 1-1-16,12 2-2 0,14 5 1 15,19-5 0-15,10 4 0 0,10-4 1 16,10 0 1-16,10 2 0 0,7-4 3 16,10-2 13-16,8 1 10 0,11-1 12 0,8 4 11 15,11 0-1-15,-3-2-6 0,4-1-6 16,7-4-15-16,-1 5-27 0,10 2-47 15,10-4-69-15,15-10-297 16,40 0 258-16</inkml:trace>
  <inkml:trace contextRef="#ctx0" brushRef="#br0" timeOffset="16650.39">3175 12805 1958 0,'0'5'76'0,"0"-5"-10"0,-1 4-21 0,-1-4-36 0,0 0-6 0,-1 0-3 0,-3 3 3 16,-1 8 5-16,-5 2 8 0,-4 3 12 15,-6 5 4-15,-2 2 1 0,-5 5-7 16,-8 2-12-16,-4 4-8 0,-3 1-5 16,0-1-1-16,-2 5 0 0,1-2 0 15,3 2 1-15,-1 6 0 0,2-3 1 16,2 1-2-16,4 1 0 0,5-5-2 0,8-3 4 15,8 1 4-15,5-2 4 0,8 3 3 16,1 4-2-16,1 1-1 0,8 1-2 16,4-1 0-16,-1 1-2 0,0-7-1 15,-1 0-1-15,2 1 2 0,-8-8 0 16,5-2 3-16,-4-7 4 0,-1 4 11 16,2-7 11-16,-3-2 18 0,-1-4 14 0,1-3 1 15,-2-4-2-15,-2-1-11 0,3-4-12 16,-3 0-8-16,5 2-4 0,-1-2-7 15,0-2-11-15,-1-2-28 0,6 1-35 16,0-6-46-16,10-3-116 0,11-10 127 0</inkml:trace>
  <inkml:trace contextRef="#ctx0" brushRef="#br0" timeOffset="35104.94">4565 8644 1873 0,'57'-21'-9'0,"-5"5"25"0,22 10 278 0</inkml:trace>
  <inkml:trace contextRef="#ctx0" brushRef="#br0" timeOffset="36056.64">5959 9560 1858 0,'0'0'83'0,"0"-1"-8"0,0 1-2 0,-2 0-49 0,-1 1-11 15,-1 1-2-15,1-2 0 0,-3 4 0 16,1-4 3-16,-6 7 5 0,-6 2 6 15,-5 7 3-15,-1 3 0 0,-3 4-10 0,-1 0-9 16,2 4-5-16,2 1-3 0,-2 10-1 16,6-3-2-1,-6 8 1-15,4 3 1 0,-2 5 2 0,3 4 0 16,-1-4 0-16,3 1-1 0,-1-8-1 0,1-1 0 16,11-2-3-16,-2-6-3 0,6 2-1 15,4-3 2-15,6 5 1 0,6 3 5 0,6 3 2 16,3 3 1-16,8 5 1 15,0-4-2-15,5 1 1 0,-6-6-1 0,-4-8-3 16,-1-1-2-16,-6-13-13 0,-5-6-18 16,-1-8-25-16,-3-2-25 0,-2-6-16 15,0 0 41-15,-7 0 21 0</inkml:trace>
  <inkml:trace contextRef="#ctx0" brushRef="#br0" timeOffset="36437.94">6112 11371 1705 0,'0'0'78'0,"-2"23"65"0,2 35 34 0,-6-125-212 0,3 47 99 0,1 24-13 15,0-4-5-15,-1 2-10 0,-2 5-16 16,-4 2-12-16,0 5-8 0,-5 5-4 0,-4 4 3 16,2 6 2-16,-7 8 3 0,5 2 0 15,-3 5 1 1,3 2-2-16,4 6-1 0,2 1 3 0,3-2 6 0,-2 8 11 15,6-4 16 1,1 5 8-16,9 1-1 0,10 1-9 16,-1 1-15-16,5-1-13 0,1 2-3 15,3-9 1-15,4-16-26 0,1-5-45 0,2-16-56 0,5-13 55 0</inkml:trace>
  <inkml:trace contextRef="#ctx0" brushRef="#br0" timeOffset="37681.6">5835 12920 2010 0,'14'4'150'0,"116"67"43"0,-276-144-198 0,141 73-27 15,1 7 5-15,1 2 0 0,-4 9 7 0,0 3 12 16,-8 6 11-16,1 5 8 16,-5 5 5-16,-1 5-3 0,3 1-1 0,-5 1-2 15,12 2-3-15,-8 4-1 0,2 3-1 16,7 6 4-16,-3-3 7 0,5-1 8 16,3 4 11-16,0-1 0 0,3 1-3 15,1-2-5-15,3-4-11 0,-1-9-4 16,7-7 6-16,-6 1 17 15,8-5 13-15,3-1 13 0,-5-3-6 0,7-6-14 0,-4-6-14 16,-1-6-11-16,0 0-5 0,-4-10-5 16,2 1-7-16,0-2-16 0,-2-2-40 15,3-1-65-15,6-10 49 0,11-8 9 16</inkml:trace>
  <inkml:trace contextRef="#ctx0" brushRef="#br0" timeOffset="40783.97">6252 14651 1733 0,'1'3'373'16,"-2"-3"-344"-1,1 0-2-15,-4 0-4 0,4 0-12 16,-3 0-11-16,-3 4-8 0,-4-2 3 16,-8-1 2-16,-10 10 2 0,-10-4 3 15,-10 4 0-15,-5 1-1 0,-5 1 0 16,-3-3-1-16,3 1 1 16,3 1 0-16,9 1-1 0,0 3 1 0,3-2 0 0,2 0 0 15,1 2 1-15,8 2 1 16,3-2-1-16,6 3 0 0,4-1 1 0,3-4-1 0,3 4 1 15,3-4 5-15,1 2 3 0,0 0 2 32,4 3-1-32,-2-1-4 0,1 0-3 0,5 8-1 0,-3 5 0 0,4 9 6 15,0 8 11 1,4 5 6-16,-3 2 5 0,5 4-5 0,-3-2-11 0,1-1-7 0,-4-1-6 31,-4-1-4-31,-5 2-1 0,-1 3 0 16,-6 6 1-16,-2 8 1 0,4 0 1 15,-6-8 0-15,-1 1 0 0,3-6-1 16,-7-1 0-16,8-4 1 0,1 0-1 16,2-13 5-16,5-8 17 0,-4-7 20 15,10-4 18-15,-1-4 16 0,1-6 2 16,6-6-3-16,-3-6-1 0,2 1-7 16,5 0-2-16,-2-4 1 0,6-1-7 0,10-3-7 15,6-6-15-15,15-2-15 0,10-1-13 16,12 3-8-16,8 0-3 0,14 6-2 15,2 1-4-15,13 3-19 0,9 4-4 16,-3 3-2-16,-8 1-9 0,-16 3-11 16,-5-2-43-16,2 0-111 0,7-7 117 15</inkml:trace>
  <inkml:trace contextRef="#ctx0" brushRef="#br0" timeOffset="44095.35">23622 11440 1638 0,'-40'11'39'0,"-1"4"-28"0,-7 5-1 0,0 1 0 0,-3 4 0 0,1 3-1 0,-9 1 0 15,-4-1 0 1,-8-1 2-16,-7-8 1 0,-7 6 2 0,-8-7 19 0,-11 1 23 0,-6-1-3 0,-13-11-5 0,-8-3-19 0,-11-4-26 0,-8-7-1 0,-8-4-2 15,-2-5 1-15,-8-3-1 0,1-8 0 16,-3-1 1-16,5-3 3 0,13 3 1 16,6-6 2-16,4 1 2 15,9 1-3-15,9 0 1 0,6-5-3 16,2 1-3-16,-3-8 1 0,-1-8-2 16,3 5-1-16,5-5-2 0,15 4 0 15,3 6 0-15,16-3 2 0,9 3 1 16,17 5 0-16,8 1 1 0,7 4 14 0,6 0 20 15,3 2 8-15,5 0 8 16,9-2-1-16,5 2 13 0,5 2 8 0,6 1-1 16,7 0-4-16,3-3-28 0,15-3-15 15,1 2-5-15,8-9-12 0,12 2-2 16,0 3-4-16,8-4-1 0,-8 5 1 0,2-5 0 16,1 6 1-16,-1-10 3 0,5 6 3 15,-2-4 3-15,-3 2-1 0,1-2 0 16,6 0-4-16,3 1-1 0,8-1-1 15,-1 4 0-15,-1-2-2 0,-4 7-1 16,3 2 0-16,3 1-1 0,13 4-4 0,15 6-5 16,12 5-5-16,20 5 0 0,12 9-11 15,10 9-2-15,8 5 2 0,2 7-1 16,5 6 14-16,-7 1 6 0,1 9 2 16,-8-1 1-16,-6 5 0 0,2 1 0 15,-12 2 2-15,-5 3-1 0,-8-1-2 0,-5 3 0 16,2-1-3-16,-11 11-11 0,2 1-9 15,-14 7-1-15,-10 8-1 0,-4 6 13 16,-8 3 8-16,-4 4 2 0,-7 1 0 16,-6 0-1-16,-7 1-2 0,-8 2-1 15,-10-1-2-15,-10-1-3 16,-19 2-5-16,-17-8 4 0,-25-3 5 0,-18-5 8 0,-17-10 7 16,-15-7 2-16,-10-13 2 0,-13-9-1 15,-21-9 3-15,-18-12 5 0,-17-9-2 16,-13-7 1-16,-14-7-2 0,-16-9-1 15,-5-5 3-15,-2-2 0 0,5-4 1 16,11-1-3-16,10 3-3 0,10-5-1 16,15 0-2-16,23 0-1 0,17 1-1 15,26 3 0-15,31 6 0 16,23-1-2-16,18 3 12 0,15 6 13 16,9-1 8-16,8-1 6 0,13-5-60 15,13-6-74-15,22-12 54 0</inkml:trace>
  <inkml:trace contextRef="#ctx0" brushRef="#br0" timeOffset="45409.99">22860 14060 1668 0,'12'2'57'0,"-1"3"-8"0,1-3-21 0,-6 4-12 0,3-1-4 0,-8-2-6 0,5 1-3 16,-6 0-3-16,0 3-3 0,0-2-2 0,-6 2 2 0,5 0 3 0,-7 2 3 0,3 0 1 0,-2 1 1 0,0 1-1 15,-4 2 2-15,1-1 1 0,1 0-1 16,-9 1 1-16,-1 8-1 16,-6-7 0-16,-5 2 2 0,-4 5-1 15,-3 1 0-15,-2 1-1 0,-11 3 0 0,-5-3 2 16,-7 4 3-16,-14-7 0 0,-11-3-1 15,-12-1-3-15,-6-3-3 0,-5 1-1 16,4-4 0-16,-10 1-1 0,-8-7 0 0,-10-4 0 16,-10 0 0-16,-7 0-1 0,-7-6 7 15,-15-6 8-15,-14-11 27 0,-9-4 5 16,-6-5-1-16,-1 2-9 16,7 0-24-16,9 0-7 0,12 0-4 0,3-6-1 0,7 1 1 15,-2-4-2-15,6-4 1 0,14-3-2 16,5 0 0-16,11-4 1 0,16 6 0 15,22 3-1-15,28 4 1 0,24 0 9 16,21 1 17-16,10-3 36 0,13-3-4 16,20-8-17-1,20-3-23-15,19 2-36 0,20-1-4 0,13 1 9 16,13 1 6-16,8-1 3 0,6 3 3 16,9 2 1-16,6 3 2 0,5 1 3 0,-8 4 6 0,-4 1 5 15,-4-2 5-15,-11 4 1 16,0-3-1-16,8 5-5 0,-1-3-5 0,-5 6-4 0,-7 4-4 31,-4 4-1-31,-5 1-2 0,15 12 0 0,-1-3 0 0,4 5-1 0,-4 7-1 16,-2 7-1-16,1 9 0 0,3 10 0 15,14 12-5-15,6 4 0 16,-3 8-2-16,-1 6-2 0,-7 3 2 16,-16-2 1-16,0-4 1 0,-12 4 0 0,-17-4-4 15,-5 5-1-15,-17 4-2 16,-8 4-1-16,2 7 4 15,-6 10 3-15,-5-3 1 0,-5 0 3 0,-6-8-2 0,-16-3-4 0,-7-7-4 16,-12 6-5 0,-14-4 0-16,-12 5 9 0,-11 0 6 0,-15-7 7 0,-15-5 4 15,-21-8 0 1,-24-10 12-16,-13-8 3 0,-25-17-1 16,-4-11 0-16,-7-8-11 0,-14-9-1 15,-2 0 3-15,-5-4 4 0,-4-9 19 16,-10-3 29-16,-2-7 5 0,1-4-3 15,13-1-23-15,27 4-34 0,28 1-15 16,30 2-13-16,30 3-30 0,33-4-85 0,24-6 81 16</inkml:trace>
  <inkml:trace contextRef="#ctx0" brushRef="#br0" timeOffset="118261.46">5709 9619 1811 0,'2'-2'64'16,"0"2"3"-16,-1-3-12 0,3 3-14 0,-2 0-2 0,-2 1-18 0,-2 3-7 0,2 0-4 0,0-3-2 0,-5 3-4 0,3-1-3 0,-3 8-1 15,3 5 0-15,-7 9 1 0,0 7 1 0,-2 9 0 16,-3 6-2-16,0 8 0 0,0 6-1 16,0 6-2-16,3-3-1 0,2 7-1 0,0-2-1 15,4 4 1 1,0 8 5-16,1 8 0 0,4 5 2 0,0 5-1 0,4-3-1 0,-3-4-1 15,-1-7 1 1,0-3 0-16,-1-1 1 0,1 3 1 0,-4-3 0 0,4-1 0 16,-5-7-1-16,5-10-1 0,3-1 0 15,3-7-1-15,6 0 3 0,6-10 4 0,10-3 10 16,6-4 18-16,8-3 26 0,-1-7 19 16,11-1-2-16,8-6-14 0,7 4-30 15,6-4-18-15,-4 2-8 0,-5-5-1 16,-9-6 1-16,-11 1 0 0,-5-8-70 15,-3-5-58-15,3-5 65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4E00-E237-491D-AF01-5A0CC916F02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0B22-B007-41B5-AB78-C63B5CD04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E0B22-B007-41B5-AB78-C63B5CD04B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Relationship Id="rId9" Type="http://schemas.openxmlformats.org/officeDocument/2006/relationships/image" Target="../media/image3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330.png"/><Relationship Id="rId26" Type="http://schemas.openxmlformats.org/officeDocument/2006/relationships/image" Target="../media/image370.png"/><Relationship Id="rId3" Type="http://schemas.openxmlformats.org/officeDocument/2006/relationships/customXml" Target="../ink/ink29.xml"/><Relationship Id="rId21" Type="http://schemas.openxmlformats.org/officeDocument/2006/relationships/customXml" Target="../ink/ink38.xml"/><Relationship Id="rId34" Type="http://schemas.openxmlformats.org/officeDocument/2006/relationships/customXml" Target="../ink/ink44.xml"/><Relationship Id="rId7" Type="http://schemas.openxmlformats.org/officeDocument/2006/relationships/customXml" Target="../ink/ink31.xml"/><Relationship Id="rId12" Type="http://schemas.openxmlformats.org/officeDocument/2006/relationships/image" Target="../media/image300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33.xml"/><Relationship Id="rId24" Type="http://schemas.openxmlformats.org/officeDocument/2006/relationships/image" Target="../media/image360.png"/><Relationship Id="rId32" Type="http://schemas.openxmlformats.org/officeDocument/2006/relationships/image" Target="../media/image40.png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" Type="http://schemas.openxmlformats.org/officeDocument/2006/relationships/image" Target="../media/image260.png"/><Relationship Id="rId9" Type="http://schemas.openxmlformats.org/officeDocument/2006/relationships/customXml" Target="../ink/ink32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41.xml"/><Relationship Id="rId30" Type="http://schemas.openxmlformats.org/officeDocument/2006/relationships/image" Target="../media/image39.png"/><Relationship Id="rId35" Type="http://schemas.openxmlformats.org/officeDocument/2006/relationships/image" Target="../media/image42.png"/><Relationship Id="rId8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46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5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1.xml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2.xml"/><Relationship Id="rId4" Type="http://schemas.openxmlformats.org/officeDocument/2006/relationships/image" Target="../media/image23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2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10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154EEF-EA66-D5C1-5E1C-D3859FC6EE85}"/>
                  </a:ext>
                </a:extLst>
              </p14:cNvPr>
              <p14:cNvContentPartPr/>
              <p14:nvPr/>
            </p14:nvContentPartPr>
            <p14:xfrm>
              <a:off x="2512800" y="2707200"/>
              <a:ext cx="7408080" cy="4012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154EEF-EA66-D5C1-5E1C-D3859FC6EE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440" y="2697840"/>
                <a:ext cx="7426800" cy="40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907E6D-92B3-2355-8AD0-72A62CE70DFC}"/>
                  </a:ext>
                </a:extLst>
              </p14:cNvPr>
              <p14:cNvContentPartPr/>
              <p14:nvPr/>
            </p14:nvContentPartPr>
            <p14:xfrm>
              <a:off x="970200" y="2203560"/>
              <a:ext cx="7120080" cy="246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907E6D-92B3-2355-8AD0-72A62CE70D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840" y="2194200"/>
                <a:ext cx="7138800" cy="24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DD937-AC0E-00D4-820F-3E7BDF05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EFA99-F436-4831-104E-2141ECFA8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9381"/>
                <a:ext cx="11187258" cy="2534869"/>
              </a:xfrm>
              <a:blipFill>
                <a:blip r:embed="rId2"/>
                <a:stretch>
                  <a:fillRect l="-152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E57A7C-EBF4-72F8-226B-D99AB35E4893}"/>
                  </a:ext>
                </a:extLst>
              </p14:cNvPr>
              <p14:cNvContentPartPr/>
              <p14:nvPr/>
            </p14:nvContentPartPr>
            <p14:xfrm>
              <a:off x="1680120" y="120960"/>
              <a:ext cx="8740440" cy="6254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E57A7C-EBF4-72F8-226B-D99AB35E4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0760" y="111600"/>
                <a:ext cx="8759160" cy="62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885A2D-3572-6194-4F52-FABAD734609F}"/>
                  </a:ext>
                </a:extLst>
              </p14:cNvPr>
              <p14:cNvContentPartPr/>
              <p14:nvPr/>
            </p14:nvContentPartPr>
            <p14:xfrm>
              <a:off x="792720" y="231120"/>
              <a:ext cx="10908360" cy="5578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885A2D-3572-6194-4F52-FABAD73460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3360" y="221760"/>
                <a:ext cx="10927080" cy="55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5C3868-2D5E-0150-D910-05CC5FF4409B}"/>
                  </a:ext>
                </a:extLst>
              </p14:cNvPr>
              <p14:cNvContentPartPr/>
              <p14:nvPr/>
            </p14:nvContentPartPr>
            <p14:xfrm>
              <a:off x="921600" y="5725080"/>
              <a:ext cx="7253280" cy="763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5C3868-2D5E-0150-D910-05CC5FF440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240" y="5715720"/>
                <a:ext cx="7272000" cy="7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7F43F08-0B7C-26CC-0CC3-19C56AA1FFF6}"/>
                  </a:ext>
                </a:extLst>
              </p14:cNvPr>
              <p14:cNvContentPartPr/>
              <p14:nvPr/>
            </p14:nvContentPartPr>
            <p14:xfrm>
              <a:off x="3393720" y="4343040"/>
              <a:ext cx="1443600" cy="1264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7F43F08-0B7C-26CC-0CC3-19C56AA1FF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4360" y="4333680"/>
                <a:ext cx="1462320" cy="12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66C48D-0F35-0DCA-92DB-FAAE73BFF16C}"/>
                  </a:ext>
                </a:extLst>
              </p14:cNvPr>
              <p14:cNvContentPartPr/>
              <p14:nvPr/>
            </p14:nvContentPartPr>
            <p14:xfrm>
              <a:off x="1369800" y="343080"/>
              <a:ext cx="7063200" cy="428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66C48D-0F35-0DCA-92DB-FAAE73BFF1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0440" y="333720"/>
                <a:ext cx="7081920" cy="43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4118D-74A4-E581-EB5A-D3A074E5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29D7A-A38D-3AFA-9EE5-5310C11F9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Inference Proof with Even/Odd definitions</a:t>
            </a:r>
          </a:p>
        </p:txBody>
      </p:sp>
    </p:spTree>
    <p:extLst>
      <p:ext uri="{BB962C8B-B14F-4D97-AF65-F5344CB8AC3E}">
        <p14:creationId xmlns:p14="http://schemas.microsoft.com/office/powerpoint/2010/main" val="287705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40C063-784D-3578-8C9D-59F3287A7224}"/>
                  </a:ext>
                </a:extLst>
              </p14:cNvPr>
              <p14:cNvContentPartPr/>
              <p14:nvPr/>
            </p14:nvContentPartPr>
            <p14:xfrm>
              <a:off x="673200" y="1950840"/>
              <a:ext cx="6550200" cy="238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40C063-784D-3578-8C9D-59F3287A72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840" y="1941480"/>
                <a:ext cx="6568920" cy="24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2D9F82-7DCD-42E0-B7FB-C39C989C030A}"/>
                  </a:ext>
                </a:extLst>
              </p14:cNvPr>
              <p14:cNvContentPartPr/>
              <p14:nvPr/>
            </p14:nvContentPartPr>
            <p14:xfrm>
              <a:off x="412920" y="235080"/>
              <a:ext cx="10598760" cy="539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2D9F82-7DCD-42E0-B7FB-C39C989C03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560" y="225720"/>
                <a:ext cx="10617480" cy="54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A644B0-397D-5B77-AFB0-003279E0A876}"/>
                  </a:ext>
                </a:extLst>
              </p14:cNvPr>
              <p14:cNvContentPartPr/>
              <p14:nvPr/>
            </p14:nvContentPartPr>
            <p14:xfrm>
              <a:off x="4826160" y="198720"/>
              <a:ext cx="6876720" cy="248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A644B0-397D-5B77-AFB0-003279E0A8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0" y="189360"/>
                <a:ext cx="6895440" cy="25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5644E5-11BC-40A0-BDA8-B5427E387C03}"/>
                  </a:ext>
                </a:extLst>
              </p14:cNvPr>
              <p14:cNvContentPartPr/>
              <p14:nvPr/>
            </p14:nvContentPartPr>
            <p14:xfrm>
              <a:off x="3666960" y="4987080"/>
              <a:ext cx="6327360" cy="1201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5644E5-11BC-40A0-BDA8-B5427E387C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7600" y="4977720"/>
                <a:ext cx="6346080" cy="12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59F84E9-D13A-9E42-288D-62018D376C7E}"/>
                  </a:ext>
                </a:extLst>
              </p14:cNvPr>
              <p14:cNvContentPartPr/>
              <p14:nvPr/>
            </p14:nvContentPartPr>
            <p14:xfrm>
              <a:off x="906480" y="3096360"/>
              <a:ext cx="7668720" cy="2813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59F84E9-D13A-9E42-288D-62018D376C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120" y="3087000"/>
                <a:ext cx="7687440" cy="28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AEC4-6D79-7045-6A4F-62402A7C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18D04-450C-C1DB-E0BD-3E890A9FB4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D18D04-450C-C1DB-E0BD-3E890A9FB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311DB1-57CB-E6A1-7128-6DD601F12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want to prove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variable(s) do you need (are they arbitrary?)</a:t>
                </a:r>
              </a:p>
              <a:p>
                <a:r>
                  <a:rPr lang="en-US" dirty="0"/>
                  <a:t>What do you expect the very big proof steps to be?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Are you using the direct proof rule?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so, what will your assumption be and what are you targeting in that </a:t>
                </a:r>
                <a:r>
                  <a:rPr lang="en-US" dirty="0" err="1"/>
                  <a:t>subproof</a:t>
                </a:r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What quantifiers do you need to introduce/eliminate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Any other big steps you can think of?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3311DB1-57CB-E6A1-7128-6DD601F12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43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A6FD19-2D49-752E-3BAE-CEE6EB40A712}"/>
                  </a:ext>
                </a:extLst>
              </p14:cNvPr>
              <p14:cNvContentPartPr/>
              <p14:nvPr/>
            </p14:nvContentPartPr>
            <p14:xfrm>
              <a:off x="592200" y="915480"/>
              <a:ext cx="7261200" cy="282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A6FD19-2D49-752E-3BAE-CEE6EB40A7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840" y="906120"/>
                <a:ext cx="7279920" cy="28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495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try---the full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^2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1027A-744C-46A0-70F0-67A57FA2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91BF7-4ACA-D2ED-534D-757BCB78C3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(skeleton)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91BF7-4ACA-D2ED-534D-757BCB78C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BDE2B-ED79-0C3E-AEA9-536F425BEF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???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BDE2B-ED79-0C3E-AEA9-536F425BE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996AE-1F13-393A-0CDC-8F6196708A28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996AE-1F13-393A-0CDC-8F619670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F408ED-4A2E-86C4-B0B2-099FD39DA5E3}"/>
                  </a:ext>
                </a:extLst>
              </p14:cNvPr>
              <p14:cNvContentPartPr/>
              <p14:nvPr/>
            </p14:nvContentPartPr>
            <p14:xfrm>
              <a:off x="848880" y="1860840"/>
              <a:ext cx="3410280" cy="4596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F408ED-4A2E-86C4-B0B2-099FD39DA5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520" y="1851480"/>
                <a:ext cx="3429000" cy="46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891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9E4DB67-B7A0-C924-17AA-6B24D770B9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(Optional) equivalence of </a:t>
                </a:r>
                <a:br>
                  <a:rPr lang="en-US" dirty="0"/>
                </a:br>
                <a:r>
                  <a:rPr lang="en-US" dirty="0"/>
                  <a:t>%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9E4DB67-B7A0-C924-17AA-6B24D770B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43" t="-53608" b="-5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DA17C-D424-F38C-5CD2-6BFD5100A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full proof</a:t>
            </a:r>
          </a:p>
        </p:txBody>
      </p:sp>
    </p:spTree>
    <p:extLst>
      <p:ext uri="{BB962C8B-B14F-4D97-AF65-F5344CB8AC3E}">
        <p14:creationId xmlns:p14="http://schemas.microsoft.com/office/powerpoint/2010/main" val="2563510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EAB99-6CAC-4563-B009-214B28E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13A0-D1C5-4CD0-9DD1-10FD1400B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8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doesn’t matter!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(inference pf)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B9B2B3-BBDA-D474-9BEC-68A6A9297D50}"/>
                  </a:ext>
                </a:extLst>
              </p14:cNvPr>
              <p14:cNvContentPartPr/>
              <p14:nvPr/>
            </p14:nvContentPartPr>
            <p14:xfrm>
              <a:off x="122400" y="2800440"/>
              <a:ext cx="3029760" cy="240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B9B2B3-BBDA-D474-9BEC-68A6A9297D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040" y="2791080"/>
                <a:ext cx="3048480" cy="24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more Extra </a:t>
            </a:r>
            <a:r>
              <a:rPr lang="en-US" dirty="0"/>
              <a:t>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  <a:br>
                  <a:rPr lang="en-US" dirty="0"/>
                </a:br>
                <a:r>
                  <a:rPr lang="en-US" dirty="0"/>
                  <a:t>(inference and English)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ECC65-C4C7-425C-2FD1-D3B241EF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DC924-C3D5-B538-27E2-765E8E573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021C47-D985-8D56-41E8-1CE5245409AC}"/>
                  </a:ext>
                </a:extLst>
              </p14:cNvPr>
              <p14:cNvContentPartPr/>
              <p14:nvPr/>
            </p14:nvContentPartPr>
            <p14:xfrm>
              <a:off x="2913840" y="3866760"/>
              <a:ext cx="3438720" cy="23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021C47-D985-8D56-41E8-1CE5245409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4480" y="3857400"/>
                <a:ext cx="3457440" cy="2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98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27A171-33F3-FBEE-CCEA-E4C81609B17A}"/>
                  </a:ext>
                </a:extLst>
              </p14:cNvPr>
              <p14:cNvContentPartPr/>
              <p14:nvPr/>
            </p14:nvContentPartPr>
            <p14:xfrm>
              <a:off x="615960" y="2805480"/>
              <a:ext cx="9844200" cy="229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27A171-33F3-FBEE-CCEA-E4C81609B1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600" y="2796120"/>
                <a:ext cx="9862920" cy="23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217CC7-37DB-4295-26DD-F614D001DDDE}"/>
                  </a:ext>
                </a:extLst>
              </p14:cNvPr>
              <p14:cNvContentPartPr/>
              <p14:nvPr/>
            </p14:nvContentPartPr>
            <p14:xfrm>
              <a:off x="996840" y="2221560"/>
              <a:ext cx="3213720" cy="137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217CC7-37DB-4295-26DD-F614D001DD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80" y="2212200"/>
                <a:ext cx="323244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4643</TotalTime>
  <Words>4010</Words>
  <Application>Microsoft Office PowerPoint</Application>
  <PresentationFormat>Widescreen</PresentationFormat>
  <Paragraphs>433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Extra Example</vt:lpstr>
      <vt:lpstr>If x is even, then x^2 is even.</vt:lpstr>
      <vt:lpstr>If x is even, then x^2 is even. (skeleton)</vt:lpstr>
      <vt:lpstr>If x is even, then x^2 is even. (inference pf)</vt:lpstr>
      <vt:lpstr>If x is even, then x^2 is even.  (inference and English)</vt:lpstr>
      <vt:lpstr>Why Number Theory?</vt:lpstr>
      <vt:lpstr>Why Number Theory?</vt:lpstr>
      <vt:lpstr>Framing Device</vt:lpstr>
      <vt:lpstr>Framing Device</vt:lpstr>
      <vt:lpstr>Framing Device</vt:lpstr>
      <vt:lpstr>Framing Device</vt:lpstr>
      <vt:lpstr>Number Theory Definitions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Proof Practice</vt:lpstr>
      <vt:lpstr>PowerPoint Presentation</vt:lpstr>
      <vt:lpstr>PowerPoint Presentation</vt:lpstr>
      <vt:lpstr>A proof</vt:lpstr>
      <vt:lpstr>You Try!</vt:lpstr>
      <vt:lpstr>You try---skeleton</vt:lpstr>
      <vt:lpstr>You try---the full proof</vt:lpstr>
      <vt:lpstr>Don’t lose your intuition!</vt:lpstr>
      <vt:lpstr>Small Techniques</vt:lpstr>
      <vt:lpstr>Proof By [Counter]Example</vt:lpstr>
      <vt:lpstr>Skeleton of an Exists Proof</vt:lpstr>
      <vt:lpstr>Exists proofs</vt:lpstr>
      <vt:lpstr>Proof By Cases</vt:lpstr>
      <vt:lpstr>Proof By Cases</vt:lpstr>
      <vt:lpstr>Proof By Cases</vt:lpstr>
      <vt:lpstr>(Optional) equivalence of  % and ≡(mod n)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Extra Practice</vt:lpstr>
      <vt:lpstr>Does Order matter?</vt:lpstr>
      <vt:lpstr>Order doesn’t matter!</vt:lpstr>
      <vt:lpstr>Even more Extra Practice!</vt:lpstr>
      <vt:lpstr>Even more practice</vt:lpstr>
      <vt:lpstr>Even more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Robbie Weber</cp:lastModifiedBy>
  <cp:revision>79</cp:revision>
  <cp:lastPrinted>2025-10-15T19:28:16Z</cp:lastPrinted>
  <dcterms:created xsi:type="dcterms:W3CDTF">2020-10-22T19:18:06Z</dcterms:created>
  <dcterms:modified xsi:type="dcterms:W3CDTF">2025-10-15T23:24:58Z</dcterms:modified>
</cp:coreProperties>
</file>