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handoutMasterIdLst>
    <p:handoutMasterId r:id="rId55"/>
  </p:handoutMasterIdLst>
  <p:sldIdLst>
    <p:sldId id="256" r:id="rId2"/>
    <p:sldId id="377" r:id="rId3"/>
    <p:sldId id="413" r:id="rId4"/>
    <p:sldId id="414" r:id="rId5"/>
    <p:sldId id="375" r:id="rId6"/>
    <p:sldId id="376" r:id="rId7"/>
    <p:sldId id="384" r:id="rId8"/>
    <p:sldId id="379" r:id="rId9"/>
    <p:sldId id="380" r:id="rId10"/>
    <p:sldId id="381" r:id="rId11"/>
    <p:sldId id="382" r:id="rId12"/>
    <p:sldId id="383" r:id="rId13"/>
    <p:sldId id="378" r:id="rId14"/>
    <p:sldId id="357" r:id="rId15"/>
    <p:sldId id="36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8" r:id="rId25"/>
    <p:sldId id="294" r:id="rId26"/>
    <p:sldId id="374" r:id="rId27"/>
    <p:sldId id="290" r:id="rId28"/>
    <p:sldId id="289" r:id="rId29"/>
    <p:sldId id="275" r:id="rId30"/>
    <p:sldId id="291" r:id="rId31"/>
    <p:sldId id="292" r:id="rId32"/>
    <p:sldId id="293" r:id="rId33"/>
    <p:sldId id="286" r:id="rId34"/>
    <p:sldId id="406" r:id="rId35"/>
    <p:sldId id="411" r:id="rId36"/>
    <p:sldId id="412" r:id="rId37"/>
    <p:sldId id="410" r:id="rId38"/>
    <p:sldId id="407" r:id="rId39"/>
    <p:sldId id="408" r:id="rId40"/>
    <p:sldId id="409" r:id="rId41"/>
    <p:sldId id="415" r:id="rId42"/>
    <p:sldId id="285" r:id="rId43"/>
    <p:sldId id="365" r:id="rId44"/>
    <p:sldId id="287" r:id="rId45"/>
    <p:sldId id="288" r:id="rId46"/>
    <p:sldId id="366" r:id="rId47"/>
    <p:sldId id="369" r:id="rId48"/>
    <p:sldId id="334" r:id="rId49"/>
    <p:sldId id="363" r:id="rId50"/>
    <p:sldId id="282" r:id="rId51"/>
    <p:sldId id="283" r:id="rId52"/>
    <p:sldId id="284" r:id="rId5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8" autoAdjust="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outlineViewPr>
    <p:cViewPr>
      <p:scale>
        <a:sx n="33" d="100"/>
        <a:sy n="33" d="100"/>
      </p:scale>
      <p:origin x="0" y="-16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27BEB1-CF25-4145-80DA-B05580C4162C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E8E2FA-95C8-4905-B190-AB45BB744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51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2.5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25 7424,'-8'-20'128,"7"16"277,1 8 253,0 1 0,0 0-1,1 0 1,-1-1 0,3 8 0,6 30 515,-8-40-469,0-1-149,111 26 746,251 57-320,-221-55-597,183 61 0,79 12 453,-275-72-266,-23 0-1104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13.0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 2944,'0'0'384,"16"0"128,11 0-512,1 0 0,5-4 256,6-1 128,-1 0-3456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0.5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 1 5632,'0'0'22,"1"0"0,0 1-1,0-1 1,0 1 0,0-1 0,-1 1 0,1-1 0,0 1-1,-1-1 1,1 1 0,0 0 0,-1-1 0,1 1 0,0 0-1,-1-1 1,0 1 0,1 0 0,-1 0 0,1 0 0,-1 0 0,0-1-1,1 1 1,-1 0 0,0 0 0,0 0 0,0 0 0,0 1-1,-1 1 43,0-1-1,0 0 0,0 0 1,-1 0-1,1 0 0,-1 0 1,1 0-1,-1 0 0,-2 1 1,-1 2-8,-32 30 824,26-26-723,1 0 0,1 0-1,0 1 1,-10 13 0,18-22-133,0 1 0,0-1-1,0 1 1,1 0 0,-1-1 0,0 1 0,1 0-1,-1 0 1,1-1 0,-1 1 0,1 0-1,0 0 1,0 0 0,0 0 0,0 0 0,0-1-1,0 1 1,1 0 0,-1 0 0,1 2 0,1-1 41,-1 0 0,1 0 1,-1 0-1,1 0 0,0 0 1,1-1-1,-1 1 1,0-1-1,1 1 0,3 2 1,1 0 217,1 1 0,0-1 0,0 0 0,1-1 0,0 0 0,16 5 0,-16-7-190,1 0 0,-1-1 0,1 0 0,9-1 1,-7 0-1231,0-1 1,20-4-1,-4-1-4516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1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6528,'0'0'0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1.6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11 5248,'0'0'0,"-7"-10"-128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2.8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0 6400,'-2'2'396,"0"-1"0,-1 1 0,1-1 0,0 1 0,0 0 0,0-1 0,1 1 0,-1 0 0,0 1 0,1-1 0,-1 0 0,1 0 0,0 1 0,0-1 0,-1 1 0,0 3 1,2-1-298,0 0 1,1-1 0,-1 1 0,1 0 0,0-1 0,1 1 0,-1-1 0,3 6 0,-3-6-159,10 36 123,-3 0-1,-1 1 1,-2 0 0,0 50-1,-3-63-616,5 6-10753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3.2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0 14592,'0'0'0,"-24"16"0,13-13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3.8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124 120 13440,'24'-6'14,"-17"5"-5,0-1 0,0 0 0,0 0-1,0-1 1,0 1 0,0-2-1,-1 1 1,0-1 0,0 0-1,0 0 1,0 0 0,7-8 0,0-3-9,-13 14 4,1 1 0,-1-1 0,1 0 0,-1 0 0,0 0 0,1 1 0,-1-1 0,0 0 0,0 0 0,1 0 0,-1 0 0,0 0 0,0 1 0,0-1 0,0 0 0,0 0 0,-1 0 0,1 0 0,0 0 0,0 0 0,0 1 0,-1-1 0,1 0 0,-1-1 0,0 1 14,0-1 0,0 1 1,-1 0-1,1 0 0,0-1 1,-1 1-1,1 0 0,-1 0 1,1 0-1,-1 1 0,-2-2 1,-3-1 61,-1 0 0,-1 1 0,-14-3 0,13 4-66,0 0 1,-1 1 0,1 0 0,0 0 0,-1 1 0,1 0 0,-12 4 0,15-3 30,0 0 1,1 0-1,-1 1 0,0 0 1,1 0-1,0 0 1,-1 1-1,1 0 0,1 0 1,-11 11-1,14-14-39,1 0 0,0 1 0,0-1 0,0 0-1,0 1 1,0 0 0,0-1 0,0 1 0,0-1 0,1 1-1,-1 0 1,1 0 0,-1-1 0,1 1 0,0 0 0,-1 0-1,1-1 1,0 1 0,0 0 0,0 0 0,1 3 0,0-2 0,0 0 0,1 0 0,-1 0 0,1 0 0,-1 0 0,1-1 0,0 1 0,0 0 0,0-1-1,0 1 1,4 2 0,4 2 25,-1 1 0,2-1-1,-1 0 1,1-1 0,16 6-1,-11-5-331,1-1 0,0 0 0,1-1 0,-1-1 0,1-1 0,0 0 0,0-2 0,23 0 0,4-4-8104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4.2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0 10240,'-14'21'12,"7"-11"-10,0 1 0,-10 20 0,15-26 60,0 0 0,0 1 0,1-1 1,0 0-1,0 1 0,0-1 0,1 0 0,0 1 0,1 10 1,8 33 2091,-8-51-2107,0 0-1,0 0 1,0 0-1,0 0 1,0 0-1,0 1 1,0-1-1,0 0 1,2-1-1,3-5 151,6-10 20,-3 2-141,1 2 0,0-1 0,17-17 1,-23 28-53,0 0 1,1 0 0,0 1 0,0-1 0,0 1 0,0 0 0,0 1 0,0-1 0,1 1 0,0 0 0,-1 0 0,1 1 0,0-1 0,6 0 0,-1 1 66,-1 1 0,0-1 0,1 2 0,-1-1 0,0 1 0,1 1 0,-1 0 0,0 0 0,18 8 0,-22-7-74,1 0-1,-1 0 0,0 1 1,-1 0-1,1 1 1,-1-1-1,0 1 1,0 0-1,0 0 0,-1 0 1,1 1-1,-1 0 1,0 0-1,-1 0 0,4 9 1,-1-1-228,-2-1 1,0 1-1,0 0 0,-1 1 1,-1-1-1,0 0 0,-1 28 1,-1-19-9390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4.8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168 24 12800,'-13'28'21,"32"-31"192,5-4-135,-24 7-73,1 0 1,-1 0-1,1-1 0,-1 1 1,0 0-1,1 0 1,-1 0-1,0 0 0,1 0 1,-1-1-1,0 1 0,1 0 1,-1 0-1,0 0 1,1-1-1,-1 1 0,0 0 1,1-1-1,-1 1 0,0 0 1,0-1-1,0 1 1,1-1-1,0-1 44,0 1-22,0 0 0,0 0 1,0 0-1,0 0 0,0 0 0,-1 0 0,1 0 0,0 0 0,-1 0 0,1 0 0,-1-1 0,1 1 0,-1 0 0,1 0 1,-1-1-1,0 1 0,0 0 0,0-1 0,0-1 0,0-3 1117,-47 3-99,34 5-1020,1 0 1,0 0 0,-1 2-1,1-1 1,0 1-1,0 1 1,1 0 0,0 1-1,-18 11 1,26-14-18,0 0 1,0 0 0,0 1-1,1-1 1,-1 1-1,1-1 1,0 1-1,0 0 1,0 0 0,0 0-1,0 0 1,1 0-1,0 0 1,0 1 0,0-1-1,1 0 1,-1 1-1,1-1 1,0 0-1,0 1 1,1-1 0,0 6-1,2 5 20,0 0-1,0-1 1,2 1-1,0-1 1,8 16-1,-9-21 15,0-1 0,0 0 0,1-1 0,1 1 0,-1-1-1,1 0 1,1 0 0,-1 0 0,1-1 0,0 0-1,0-1 1,1 1 0,0-2 0,0 1 0,0-1-1,0 0 1,1 0 0,0-1 0,-1 0 0,1-1 0,0 0-1,1-1 1,-1 1 0,9-1 0,1 0-3,0-1 1,0-1 0,22-3-1,-26 1-2026,0 0 0,19-7 0,-13 1-5671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5.4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25 224 8448,'-13'7'21,"71"-17"2027,-30 2-928,-2-1 0,39-19 0,-51 21-996,-1 0-1,-1-1 0,1-1 1,-2 0-1,1 0 0,15-18 1,-25 26-117,-1 0 0,1-1 0,-1 1 0,0-1 0,0 1 0,0-1 0,0 0 0,0 1 0,0-1 0,0 0 0,0 0 0,-1 0 0,1 1 0,-1-1 0,1 0 0,-1 0 0,0 0 0,0 0 0,0 0 0,0 0 0,0 0 0,0 0 0,0 0 0,-1 0 0,1 0 0,-1 0 0,1 1 0,-1-1 0,0 0 0,0 0 0,0 0 0,0 1 0,0-1 0,0 1 0,0-1 0,-3-2 0,0 1 9,0-1 0,0 1 1,0 0-1,-1 0 0,1 1 0,-1 0 0,0-1 0,0 1 1,0 1-1,0-1 0,0 1 0,-9-2 0,1 3-11,1-1-1,0 1 1,0 1-1,0 0 1,-1 1-1,1 0 1,0 1 0,1 0-1,-1 1 1,0 0-1,-14 9 1,22-11 32,-1 0 1,1 0 0,0 1-1,0 0 1,1 0-1,-1 0 1,1 0 0,-1 1-1,1-1 1,0 1 0,0 0-1,0 0 1,1 0 0,0 0-1,-1 0 1,1 1-1,1-1 1,-1 1 0,1-1-1,0 1 1,0 0 0,0-1-1,0 1 1,1 0-1,0 0 1,0 0 0,0-1-1,1 1 1,-1 0 0,1 0-1,3 8 1,-1-5 3,1 0 1,0-1 0,0 1-1,1-1 1,0 0 0,0 0-1,0-1 1,1 0-1,0 0 1,0 0 0,1 0-1,14 8 1,6 3 349,59 28-1,-63-35-252,1-1-1,1-1 0,-1-1 0,44 7 0,-16-9-1824,67-1 1,-64-2-2346,1 0-2816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6.1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531 52 3456,'-4'-1'267,"0"1"-1,-1-1 1,1 0-1,0 0 1,-1-1 0,1 1-1,0-1 1,0 0 0,0 0-1,0 0 1,0-1-1,-5-4 1,4 4 180,1-1-1,-1 1 1,0 0 0,0 1 0,0-1-1,0 1 1,-11-3 0,9 4-364,0 1 1,1-1-1,-1 1 1,0 1 0,0-1-1,0 1 1,1 0-1,-1 1 1,0 0 0,1 0-1,-1 0 1,-6 4-1,-10 6 49,-39 27 0,49-30-74,-13 9 44,1 1 1,0 2-1,-31 32 1,46-41 24,0-1 1,1 1-1,0 1 1,1 0-1,0 0 1,1 1-1,0-1 1,2 1-1,-7 21 1,8-17-62,1 0-1,0 0 1,2 0 0,0 0 0,1 0 0,0 1-1,6 32 1,-3-39-8,0 0 0,1 0 0,0-1 0,0 1 0,2-1 0,-1 1 0,1-2 0,1 1 0,0-1 0,0 0 0,1 0 0,13 12 0,-6-9 24,1-1 0,-1 0 0,2-2 0,0 0 1,0-1-1,0 0 0,1-1 0,1-1 0,-1-1 0,1-1 0,0-1 0,0 0 1,0-1-1,1-1 0,-1-1 0,1-1 0,-1 0 0,1-2 0,31-6 0,142-42-1042,-129 29-3303,-1 0-4764,-39 12 8814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5T20:30:47.2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21096 5749 1835 0,'3'19'48'0,"1"1"-31"0,-4 3-7 0,-2-2-7 0,0 0-2 0,2 0-1 0,0-6-2 0,-3-12 0 0,-1 1 4 0,-8-4 13 0,-2-4 21 16,-8 1 20-1,1-10 12-15,-2 3 8 0,-11-5-5 16,-5 1-8-16,-2 5-12 0,-8-3-14 15,3 1-15-15,1 6-12 0,-6-4-6 16,8 6-4-16,4 1-2 0,2 2-2 16,2 0-3-16,1 2-2 0,0 3-3 15,1-5-2-15,-3 0 2 0,1-4 4 16,-4-6 5-16,-6 3 3 0,-2-6 3 0,-3-1-1 16,-5 0 1-16,-5 0-1 0,-2-2-1 15,-8 1 0-15,7 3-1 0,-3 5-2 16,6 3-1-16,-2 1 0 0,-2 1-1 15,4 2 1-15,6 2 0 0,-2 3-1 16,-5 1 1-16,-1-5 0 0,-9 1 2 16,4 0 1-16,3 1 0 0,0-3 0 15,2-1 0-15,2-1 1 0,5 2 1 16,2 0 0-16,5 0-1 0,4 2-1 0,-1-2 0 16,-3 0 0-16,1 0 0 0,-3 1 0 15,-7-1 0-15,6 0 0 0,-4 2-1 16,2 2-2-16,-4-1-1 0,-2 1 1 15,1-1 0-15,-2 6 0 0,-3-3 0 16,7 1 1-16,-5 7 0 0,-2-7 2 16,-8 4 0-16,-9-1 0 0,2-6-1 0,0-1 0 15,5 4-1-15,2-3 1 0,0-1 0 16,2-1 1-16,-11-2 0 0,6 0 0 16,-6 0 0-16,-1 0 0 0,-4 0 0 15,3 4 0-15,-1-1-2 0,-1 1 1 16,-1-2-1-16,-9-1 2 0,6-1-1 15,-5 0-2-15,-6 4 1 0,2-2 0 16,-10-2 0-16,6 2 0 0,0-2-1 0,0-4 1 16,-7-5 0-16,-4 0 0 0,0 4 2 15,-1-4-1-15,12 2 0 0,2 5 1 16,-4-7 0-16,-9 4 2 0,-9-6-2 16,-3 8 2-16,2-4-2 0,9 5-1 15,-1-2 1-15,-3-1 0 0,-7-4 0 16,-9 4 3-16,-4-6 0 0,4 2 0 0,2 2 1 15,-5-7-1-15,-4 5-1 0,-2 2 0 16,7 0-1-16,9 4-1 0,-2-1 1 16,-3-1 1-16,-5-2 0 15,-13-4 2-15,14 7-1 0,14-3 2 0,-3 6 11 16,13-1 9-16,3 0 5 0,-4 2 2 16,13 0-9-16,6 2-9 0,6-2-5 0,2 2-3 15,2-2-1-15,-2 0 0 0,2 0 2 16,8 0-1-16,17 0 0 0,17 1-1 15,11-1-1-15,10 0-5 0,6-1-23 16,3-3-36-16,4 0-56 0,-3-10 60 16</inkml:trace>
  <inkml:trace contextRef="#ctx0" brushRef="#br0" timeOffset="-119929.24">10730 5298 1492 0,'-16'4'85'0,"0"3"20"0,-1 0-19 0,4 2-28 0,-3-4-5 0,2 4-2 0,-5-5 1 16,-3 1-4-16,-1 2-6 0,2-4-10 15,0 8-14-15,3-7-8 16,7 1-5-16,4 2 2 0,4-2 6 0,3 4 11 16,5-2 12-16,9 6 3 15,11-1-7-15,7 6-10 0,4 1-12 16,11-1-8-16,1 2-1 0,9-6-1 0,14 2 0 16,3 0 2-16,6 1-2 0,-12-1 0 15,-10-3 0-15,-8-4 0 0,-8 1 3 16,-3-1 2-16,-5-2 5 0,-6 0 8 0,-8-5 7 15,-4 3 6-15,-9-5 3 16,-7 0-14-16,-4 2-27 0,-3-4-15 0,-9-1-10 16,-12-6 7-16,-15 0 20 0,-13-10 6 0,-12 1 1 15,-6 0 0-15,-10-3-3 0,1 5-2 16,-2 2-1-16,0 1 1 0,3 3 1 16,4-1-2-16,6 1-6 0,10 2-3 15,14 1 2-15,14 4 4 0,6 1 5 16,5 0 3-16,8-1 6 0,8 1 14 0,4 2 9 15,1 2 2-15,4 1-6 0,3-1-10 16,11 3-7-16,5 4-5 0,17 0 1 16,17 5-4-1,15 6-1-15,7-4 3 0,13 3 3 16,6-3 2-16,7 0 0 0,1-2 0 0,-10-1-1 0,-5-1-1 16,-18-1-1-16,-6-6 0 15,-10 0-2-15,-12-5-1 0,-6 0 1 16,-16 0 2-16,-5 0-4 0,-14 0-11 0,2 0-13 15,-4-5-18-15,-16 2-4 16,-16-3 13-16,-20-12 13 0,-18 1 14 0,-21-5 8 0,-29-6 0 16,-5 2-4-16,-9 2-3 0,-1 5 1 15,11 3 7-15,17 5 4 0,17 2 3 16,24 4-2 0,20 2-7-16,16 3 1 0,12 0 5 0,18 0 20 0,-3 0 19 0,3-2 17 15,9 4-1-15,3-2-19 0,15 0-20 16,19 1-21-16,18 1-1 0,31 9-1 15,26 3-1-15,16 9 2 0,19 4-1 16,-9 5-1-16,3 1 1 0,-13-4-4 16,-22 1-3-16,-16-9 0 0,-17-5 1 15,-11-2 5-15,-18-7 4 0,-12 0 5 0,-22 0-6 16,-17-7-3-16,5 0-19 0,-21 0-12 16,-11-3 4-16,-23-6 7 0,-31 0 19 15,-33-10 7-15,-26-6 3 0,-27-7-3 16,-18-4-2-1,-3-1-1-15,2 5-1 0,20 2 0 16,35 5-2-16,28 6 0 0,34 5-1 16,28 5 1-16,19 3 14 0,20 6 19 15,-3-5 25-15,15 3-14 0,11-1-17 16,16 1-26-16,11-5-31 0,17 5 5 16,9 0-1-16,22 6 10 0,15 5-3 15,8 5 4-15,6 4 4 0,-8-1-2 16,-7 3 13-16,-7 1 4 0,-15 1 1 0,-24-6-2 15,-15-2 1-15,-23-9 4 0,-12-3 0 16,-14-2 1-16,-4 0-18 0,-8-2-14 16,-15-3-4-16,-19 1 1 0,-27-8 17 15,-22-10 9-15,-22 1 1 0,-5-7-1 16,-3 3-1-16,1 0-1 0,12 2 2 0,14 2 5 16,22 0-34-16,14-2-50 0,15 1-68 15,4-17 64-15</inkml:trace>
  <inkml:trace contextRef="#ctx0" brushRef="#br0" timeOffset="-113301.81">2656 5788 1352 0,'57'0'126'0,"-107"0"335"32,52 0-416-32,0 0-10 15,-2 0-6-15,0-2-8 0,0 2-9 16,0 0-8-16,-2 0-1 0,-5 0-1 15,-4-4-2-15,-3 1 0 0,-7 1-2 16,-8 0 0-16,-3 0 0 0,-7 2 0 16,0 0 1-16,-3 0-2 0,1 2 0 15,5 0-1-15,1 0 1 0,3-2 0 0,4 3 1 16,-2 3 0-16,1-5 2 0,1 5-1 16,-2-1 0-16,-6-5-2 0,3 0-2 15,-3-4 1-15,1-1 3 0,-3 2 1 16,1-5 2-16,-7 5 1 0,1-1-2 0,1-4 1 15,6 6 1-15,11-2-1 0,6 4 4 16,5 2 5-16,5 3 5 16,2 2 4-16,1-5 3 0,6 0 0 0,-1 1-3 15,-3 5-4-15,4-3-6 0,0 6-7 16,4 1-1-16,-4 0 0 0,1 4 0 16,-1-2 1-16,2 1-2 0,-2 1 1 0,0 0 2 15,-2 0-2-15,1 1-1 0,1 5 1 16,-6-5-2-16,5 5-2 0,1 1-1 15,0 1-2-15,0-1-3 16,0 6-2-16,1 1-2 0,1 5-1 0,2 3 4 16,1 2 3-16,-1 5 3 0,-3 3 2 15,-1 0-2-15,0 5 0 0,0 7-1 16,-3 2 1-16,-3 9 1 0,-1 2 2 16,2-4-1-16,-2-9 1 0,-2 2 0 0,2-3 0 15,2-3 0-15,1-4 0 0,4-6 0 16,2-7 0-16,3-2-1 0,2-5 1 15,-3-9 0-15,7 4 4 0,-6-10 15 16,4 3 17-16,-2-2 21 0,2-4 15 16,-4 0 2-16,4 0-1 0,-2-7-3 15,5 0 2-15,6-1-5 0,12-3-14 0,20-3-18 16,19 0-23 0,14-3-18-16,22-3-18 0,10-10-25 0,15-5-83 0,13-9-117 15,4-9 140-15</inkml:trace>
  <inkml:trace contextRef="#ctx0" brushRef="#br0" timeOffset="-99269.21">10392 3394 1252 0,'-25'0'112'0,"5"-2"141"0,-4-7-216 0,8 2-21 0,1-3 0 0,8-1 1 0,4 6 3 15,1-8 0-15,2 6 0 0,-4 0 2 16,-1 2-1-16,5-4 1 0,0 0 9 0,0 4 0 16,5-1 1-16,10-2-2 0,-1 2-8 15,2-1-3-15,5 2-4 0,-5-1-5 16,7 3-6-16,5 3-2 0,3-2-2 16,1 2 0-16,3 4 0 0,-5-3 0 15,-1 7-2-15,-1 2 0 0,-3-1-4 16,1 2 0-16,1 1 2 0,-1-5-1 0,3 6 2 15,-3 1 1-15,1-2 2 0,-6 6 1 16,4-2 1-16,2 3-2 0,-2-3 0 16,-1 2-1-16,1-2 0 0,-2 0 1 15,-1 0 4-15,-3 3 4 0,-3-1 2 16,-5 2-1-16,5 1-1 0,-6-2-4 16,8 3-3-16,-2-1 0 0,-7-1 0 15,10-1 0-15,-10-3 0 0,-2 2 0 16,2-1 0-16,-5 1 1 0,3-2-2 15,-4 0 3-15,3-2-2 0,2 0 0 0,3 2 6 16,-6 0-1-16,1 0 2 0,-1 2-1 16,2 2-4-16,0-3-1 15,2 3-2-15,0 3 1 0,-5-4-1 0,3 4 1 16,-2-1 0-16,-2 1 0 0,3-2 0 16,-3 2 0-16,3 4-1 0,1-4 1 15,-2 3-1-15,-1-1 1 0,1 2 1 0,-3-6 2 16,-2-2 2-16,2-1 3 0,1-9 1 15,-3 2 2-15,5-1 5 0,-5-3 3 16,0 1 4-16,-5-7-1 0,5-1-4 16,0 0-4-16,-2 0-3 15,2 0-2-15,-1 0 0 0,1 0-2 0,0 0-2 0,0 0-2 16,0 0-2-16,0 2-2 0,0 0 0 16,0 0 0-16,0 1 0 0,-2-1-1 15,2 0 1-15,0 0 0 0,-2 3 0 16,-3-2 0-16,5-3-1 0,-2 0 1 15,0 0 2-15,-3 0 8 0,-2 0 3 16,3 0 0-16,-5-3 0 0,2-1-8 0,0 1 7 16,0-1 0-16,-5-5 1 15,-1 6 3-15,1-6-8 0,-2 2 0 0,8 0 2 16,-3 1 0-16,8 6 3 0,-5-7-1 16,6 7-1-16,-7-5-3 0,7 5-1 15,0-2 0-15,-2 0 0 0,2 2 1 16,0 0-5-16,6 2-10 0,-4 0-14 0,5 9-5 15,1-2 2-15,3 5 6 0,-2 5 10 16,2-1 6-16,1 0 2 0,-3-4 4 16,0-4-1-16,0-1 0 0,-6-3-1 15,4-1 0-15,-1-1 5 0,-1-4 5 16,4 3 8-16,0-1 24 0,1-2 3 16,4-2 7-16,4-3 7 0,-4-2-10 0,2-2 1 15,2 0-5-15,-4-9-7 0,2 2-9 16,2-1-8-16,-2 1-6 0,0 0-16 15,0-7-29-15,0-1-55 0,5-13 128 16,9-18-64-16</inkml:trace>
  <inkml:trace contextRef="#ctx0" brushRef="#br0" timeOffset="-90061.46">9324 3414 1139 0,'-7'-4'107'0,"4"0"105"0,-1-1-126 0,4 3-25 0,0 2 0 0,-3 2 2 0,6-2 7 0,-3 0 2 16,0 0-5-16,0 0-4 0,0-3-8 15,4 3-6-15,-1 0-3 0,4 0-12 16,-3-2-8-16,3 0-4 0,0 0 3 16,4-3 6-16,-4 0 0 0,7 3-3 15,0-5-6-15,2 1-7 0,7 5-3 16,-3-1-6-16,3 0-5 0,0 2-4 16,2 0-4-16,3 4-1 0,0-1-2 0,-1 6-1 15,1-5-2-15,1 8 1 0,-6-1 0 16,3-4 4-16,-4 5 2 0,-5-1 1 15,5-1-2-15,-1 10 0 16,4-4-2-16,-8 5 3 0,3 6 0 16,3 3 3-16,-3 7 0 0,3 2-9 0,0-3-13 0,0 4-5 15,5-4 0-15,0-1 8 0,-1-5 14 16,1 1 3-16,-5-5 2 0,0 1 1 16,1-6 1-16,0 4 1 0,-1-2 2 15,-1 0-2-15,6 4 2 0,-12-8-2 16,-2 2 0-16,-1-1 0 15,-5-4 0-15,7 9 0 0,-3-9 0 0,-5 1 1 16,2 1-1-16,-2-4 1 0,0 0 0 0,0-1-1 16,-3-3 1-16,-1 1 0 0,3-7-3 15,-3 4-2 1,3-4-3-16,-3 1-5 0,-3-5-1 0,0 0 2 0,-3 2 3 16,3-2 6-16,0 0 2 0,-6 4-2 15,6-4-2-15,0 0-4 0,-3 3-5 16,-6-3 1-16,-2-2 2 15,-3-3 3-15,0 0 4 0,-7-4 2 0,-3 2 0 16,0-2 1-16,1 2 1 0,0-2 1 0,1 2 0 16,6-5 0-1,-3 4-1-15,5 1 0 0,-1 6 0 0,7-3-1 0,1 0 1 16,7 4-1-16,0 0 16 16,0 0 20-16,0 0 19 0,0 2 11 0,1 4-16 0,12-3-23 31,10 10-21-31,5-1-11 0,8 6-1 0,-1 3 3 15,2 0 3-15,4-3 7 0,-9-2 13 0,-2-5 23 0,-3-4 23 16,-8 0 9-16,10-4-7 0,-6-3-21 16,-6-3-26-1,3 1-19-15,-4-3-15 0,2 1-16 0,-2 1-25 0,-6-1-30 16,1-7-43-16,-4-5 388 0,-4-16-223 0</inkml:trace>
  <inkml:trace contextRef="#ctx0" brushRef="#br0" timeOffset="-66356.49">15952 10085 1288 0,'0'2'89'0,"0"-2"23"0,0 0 3 0,0-2-50 0,-2 2-2 16,1 0 5-16,1 0 2 0,0 0-3 0,0 0-2 0,0 0-8 15,0 0-9-15,0 0-7 0,0 0-2 16,0 2-3-16,0-2-6 0,0 0-7 15,0 0-8-15,0 0-7 0,0 0-3 16,0 0-3-16,-2 0 2 16,-4 2 6-16,-1 1 10 0,-5 4 11 0,-4-1 8 0,-2 4-1 15,-5-4-6-15,2 4-8 16,-4 1-6-16,-2-4-3 0,-3 4-4 16,0-4-1-16,-2 2 0 15,2-4-2-15,-9 0-2 0,2-3-2 0,-11-2-2 0,-2 0-1 16,-3-5-1-16,-5 3 0 0,3-1 2 0,-2 3 0 15,0-2 0 1,2 2 0-16,-1 2-1 0,1 1 0 16,-2 4 0-16,-11-3 0 0,5 6 0 0,-12-3-1 0,-3 1 0 15,0 0-3-15,-3 1 0 16,1 2 0-16,2-4 1 0,2 4 1 16,-6-1 0-16,0-3 1 0,-4 0 1 0,-5-5 0 0,-3 0 2 15,-3-2-1-15,1 0 2 16,2-4 1-16,7-3 1 15,2 2 5-15,-2 3 4 0,-2-5 6 0,-6 4-1 0,-3 1-4 16,4-2-4-16,4 4-7 0,8 0-3 31,8 0-1-31,-8 2 0 0,-5 0 0 16,-3 3-1-16,-11 0 1 0,1-3-1 16,6 0 1-16,6 0 0 0,6 1 0 0,13-3 0 15,2 0 1-15,6-3 0 0,-2-3 0 16,1 1 4-16,7 3 1 0,-2-1 2 15,9 3-1-15,7-2-3 0,6 0-3 16,10 2 1-16,9-3 0 0,5 3 0 16,11 0-13-16,0 0-29 0,-3 0-51 15,6-2-104-15,8-2-235 0,7 1 248 16</inkml:trace>
  <inkml:trace contextRef="#ctx0" brushRef="#br0" timeOffset="-56853.81">15209 5096 1639 0,'2'0'87'0,"0"0"7"0,-1 0-14 0,-1 0-35 16,2-2-16-16,-2 2-9 0,0 0-11 0,0 0-3 15,0 0-2-15,0 0 1 0,0 2 1 16,0-2-1-16,0 0 3 0,0 0 3 16,0 0 5-16,-2 2 3 0,2-2-2 15,-5 5-2-15,5 0-4 0,0-3-3 16,0 0-2-16,-3 3-2 0,-1 2-2 15,-1 1-2-15,-1 2 1 0,1 1 0 0,0-6 0 16,-1 6 0-16,-1-6 0 0,-1 2 0 16,0 0 1-16,-2 2 0 0,4-4 1 15,-6 4 3-15,1-3-1 0,1 3 2 16,-4-2 2-16,3 3 0 0,-3 1 0 16,0 3-2-16,-6 2-1 0,1-2-1 15,-3 2-1-15,1 0 0 0,5-2-2 16,2 2 0-16,0-3-1 0,1-1 0 15,-3 2 0-15,0-1-1 0,-5-4 0 0,3 3 0 16,1-1-2-16,-1 3 2 0,-9 0 2 16,-3 2 2-16,-4 2 1 0,-5 1 2 15,-3-1 4-15,-1 0 5 0,-6 1 5 16,4 2 0-16,5-3-3 0,4-2-6 16,4 5-5-16,-3-6-2 0,3-1-3 15,-7 0 0-15,2 0-2 0,-6-3 1 16,-1 1 0-16,6 1-1 15,3-3 1-15,-6 3 0 0,0-6 4 0,-8 2 0 0,-13-2 3 16,3 2 1-16,1-4 3 0,3 5 0 16,2-1-2-16,-6-3-2 0,2 4-3 15,-6-6-1-15,-3 3-1 0,0-2 1 16,1 1 1-16,-4-5 0 0,1 1 0 16,-3-2 2-16,-1 0 1 0,1 0-1 0,0-2 1 15,3 1-2-15,-1-5-3 0,9 4 1 16,3-5 0-16,0 2-1 0,-1-6 4 15,-1 1 2-15,4 1 2 0,9-3 2 16,4 1-2 0,1-3-2-16,7 0-1 0,-1-1-3 0,3-2-1 0,4 1-1 15,-1-2 1-15,-4-5 1 0,2 5 1 0,-2-10 2 16,1 1-2-16,3-3-1 0,1-5-2 16,3 3-2-16,0 2 0 0,2 1 0 15,-7 6-1-15,0-2 0 0,2 2 0 16,-1 2 1-16,12 0 0 0,-3 1 2 15,9 2 0-15,-1-1 1 0,5-1 1 16,-5 3-1-16,3 3 3 0,2-4 0 16,-1 0 2-16,7 2 1 0,1-2 0 0,0 1-3 15,0-3 1-15,0 1-2 0,0-6-3 16,0 2-1-16,0-4-1 0,-2-1-1 16,-2 1 1-16,3 2-1 0,-1 2 0 15,-3 0 1-15,5 4-1 0,0-2 6 16,0-1 11-16,5 6 15 0,2-5 11 15,0 1-5-15,9 3-4 0,2-6-14 0,5 3-9 16,2-3-5-16,-4 2-5 0,4-2 0 16,-4 3 0-16,2-3 1 0,0 4 0 15,-7-4-2-15,2 3 1 0,-6-3 0 16,1 2 1-16,-8 1-1 16,6 1-1-16,3 3 1 0,0-2-1 0,7-1-3 15,0-1-1-15,8-1-3 0,3-4-1 16,7-3-3-16,5-1-1 0,4 1 3 0,2 1 3 15,-3 6 4-15,-8-2 2 0,0 5 0 16,-3 2-1-16,1-3 1 0,0 1 0 16,-1 4 0-16,-4-4 2 0,-6 4 0 15,3-2-1-15,-6-2 1 0,3 1-1 16,-6 1-1-16,5 2 0 0,1-1 0 16,-1-2-2-16,9 1 0 0,-2-2 0 0,1-5 0 15,14 5 0-15,-7 0 1 0,10-5-4 16,1 4-12-16,4-2-10 0,11 1-7 15,-6 4 1-15,6 2 11 0,-2-2 8 16,-8 2 6 0,-8 1 2-16,0 3 4 0,0 4 1 0,0-1 1 15,5 4-5-15,0 1-8 0,6 2-6 0,1 2-1 0,0 1 3 32,4 4 5-32,7-1 1 0,-2 4-2 15,-5-4 2-15,3 6 3 0,1 1 3 16,-6 1 0-16,7 2 0 0,-12 0 0 15,0 1 4-15,-4 3-1 0,2-2 0 16,-2 3 1-16,-2 2-2 0,-3 0-13 16,0-2 2-16,-2 4 2 0,-10-2 0 15,-6 4 12-15,-9 3-3 0,0-2-12 0,1 6-12 16,-5 0-3-16,1 1 3 0,-9 2 7 16,0 4 10-16,3-4 1 0,-3 2 2 15,0 0-2-15,3-1 3 0,-1-3 1 16,1 4 1-16,3-2 2 0,2 4 1 15,-1 3 0-15,2 2 1 0,0 6 0 16,-1-4 0-16,1 5 0 0,-4 4 0 0,-3-1-1 16,-4 1 1-16,-7-4 0 0,-3 2-3 15,-15-2 0-15,-5-1 2 0,-7-2 1 16,-8-3 1-16,-2-4 1 0,-10-4-2 16,4-4-3-16,-11 1-1 0,0-6 1 15,-3 0 3-15,-7 0-1 0,-1-1 1 16,-6-3 1-16,6-3 0 0,3 0 1 0,-1 0-1 15,8-3 1-15,-3-2-1 0,3-2 2 16,8-4-1-16,-1-1-1 0,7-11 2 16,6 0-2-16,5-2-5 0,4-9-40 15,-3-1-35-15,0-24 40 0</inkml:trace>
  <inkml:trace contextRef="#ctx0" brushRef="#br0" timeOffset="-50751.85">16206 3742 983 0,'1'0'140'0,"1"3"233"0,0-3-343 0,-2 2-22 0,2 0 0 16,-2-2 1-16,0 0-1 0,0 0 0 15,0 0-1-15,0 0 1 0,7-2-1 16,-7 2 3-16,0 0 3 0,0 0 0 15,0 0-2-15,0 0-5 0,0 0-5 16,0 0-1-16,0 0 215 0,2 2-155 16</inkml:trace>
  <inkml:trace contextRef="#ctx0" brushRef="#br0" timeOffset="-50228.59">16645 3624 1384 0,'-5'0'122'0,"-2"0"113"15,0-1-137-15,-4 1-42 0,4 0-10 0,2 1-18 16,1 1-7-16,4 2-10 0,0-2-8 31,-2 5-7-31,2-4-5 0,0 6 0 0,0 0 2 16,0 7 5-16,0 3 2 0,4 4 0 0,-4 6-1 0,0 5-1 15,0 3-2-15,-5 9-2 0,3 5 2 16,-9 8 1-16,6 3-1 0,-6 5 1 0,1 4 1 16,-1 7 1-1,2 5 0-15,0 4 1 0,2 0 2 16,-2-3-3-16,-1-6 0 0,4-6 0 0,-1-1-1 0,2-5 12 31,5-2 5-31,0 1 1 0,2-5 3 16,1-3-5-16,6 0 2 0,-5-7 0 15,1-8-2-15,-3-6-5 0,-2-12-4 0,0-4-1 16,-2-6 1-16,2-1 0 0,0-8-11 16,-5 0-18-16,5 0-28 0,0-3-21 15,-4-2 384-15,8 0-247 0</inkml:trace>
  <inkml:trace contextRef="#ctx0" brushRef="#br0" timeOffset="-49012.29">16388 3369 1714 0,'-3'-2'132'0,"1"2"148"0,-3 2-184 0,5-2-21 0,0 2-5 16,1-2-22-16,3 0-17 0,-1 0-19 16,3-2-7-16,3 4-3 0,0-2-3 0,3 0 2 15,6-4-2-15,8-1-1 0,8-2 0 16,3 2 2-16,4-4 1 0,3 2 2 16,2-6 0-16,9 1 1 15,11-1-2-15,14-1-2 0,10 2 0 0,8-1-1 16,5 3-3-16,3-1 1 0,2 2-1 15,0 2-1-15,13 5 0 0,-4 2-2 0,2 2 1 16,-4 4 2-16,-5 2 1 0,0-2 1 16,-2 3-1-16,7-1 1 0,-9 3 0 15,-8 0 0-15,-4 1 2 0,-11-8 2 16,-6 1 0-16,-1-1 1 0,-2-4 2 16,4 1 1-16,7-1-1 0,4 0-1 0,-2-1-4 15,5-5 0-15,-12 3 0 0,0 3 1 16,3-2-1-16,-9 2 0 0,-1 0 0 15,-2 0-1-15,0 2 0 0,-5-1 0 16,-10 3 1 0,-8-4 0-16,-9 0 1 0,-12 4 0 0,-2-4 3 15,-8 3 7-15,-1-3 4 0,-3 0 3 0,-3 2-2 16,-4-2-2-16,3 0 0 0,-6 2-2 0,1-1-3 16,5 5-6-16,-9-3-2 0,5-3-2 15,4 4 0-15,-7-2-1 0,5 5 0 16,0-4 0-16,5 4 1 15,2 0-1-15,-5 4-1 0,0-6-4 16,-2 4 3-16,0-3 4 0,0 4 2 0,0-3 2 16,0 6-3-16,1-3-5 0,-3 6-1 0,2 2 1 15,-3 0 1-15,1 7 1 0,0 1 0 16,-1 3 2-16,3 4 0 0,0 3 1 16,4-1-1-16,-3 4 0 0,5 6 0 15,-3 4-1-15,6 3 0 0,-1 6 0 16,1 2 0-16,0-1 1 0,1 1 0 15,-4-7 0-15,-3 1-1 16,1 0-1-16,-6-6-1 0,4 6 1 0,-5-8 0 0,-1-2 1 16,3-1 1-16,-5-3 0 0,-1-2 0 15,6 1 0-15,-6-4 0 0,1-1 0 16,1-4-1-16,-2 2 0 0,2 1 0 16,-2 1 0-1,0-4 0-15,0 2 1 0,0-5 0 0,-4 3 0 0,3-3 0 0,-3 1 1 16,2-2-1-1,1-6 1-15,-3 5 0 0,-1-7-1 0,1-1 2 0,4 1-1 16,-5-4 0 0,5 2-1-16,0 4 2 0,0-4-2 0,0 3 2 0,0 2-1 15,0-3-1-15,0 3 1 16,0 2 0-16,0 4-1 0,0-6 0 0,-4 4 0 16,1 0 0-1,-4-6 1-15,0 4 7 0,-2-3 1 0,2 3 0 0,-6-3 0 16,1 3-3-16,-1-6 3 0,1 5 2 15,3-3 0-15,-5-3-4 0,3-2-3 0,-1 2-1 16,-1 2-2-16,5-2 1 0,-5-4-2 16,2 2 0-16,3-3 1 0,-3 3-1 15,0 0 0-15,-1-5-2 0,-4 4-4 0,-7-1-3 16,-7 1 0-16,-7 3 2 0,-8 1 3 16,-6-1 3-16,-9-2-2 0,-11-3-3 15,-11 0-1-15,-5-4-1 0,-5 0 1 16,-4 4 2-16,0-8-1 0,-12-1 2 31,-9-2 3-31,-10 0-1 0,-15-2 2 0,-9 0 0 16,-1-7 2-16,-12 2 2 0,-4-7-1 15,-4 0 1-15,4-4-2 0,-1 1 1 16,-5-1 9-16,2 0 0 0,-3-1 1 16,14-1 0-16,12 1-10 0,14-5-1 15,16 7-2-15,18 3 1 0,28-1 0 16,17 8 1-16,20 4 0 0,13 1 3 15,11 2 0-15,10 0 3 0,2 0-16 16,2-2-124-16,14 2 92 0</inkml:trace>
  <inkml:trace contextRef="#ctx0" brushRef="#br0" timeOffset="-27098.44">9518 5612 1742 0,'3'2'62'0,"2"0"-9"0,-5-2-26 0,4 0-22 0,-4 3-2 0,0-3-2 16,2 2 1-16,-6-2 2 0,4 0 3 15,2 2 5-15,-2 3 1 16,4-1 1-16,-1 1 2 0,-3 2 3 0,7 2 4 0,6 1-1 16,-8 1-3-16,11 1-8 0,-9 4-6 15,-3-1-4 1,6 1 0-16,4-2 5 0,4 0 10 0,3 2 10 0,4 3 6 15,-2 1-1-15,9-1-11 0,0 6-9 16,5-3-6-16,6 2-4 0,-8 3 0 0,6-2-1 16,0-4 0-16,1 4 0 0,1-7 0 15,-6 1 1-15,2 1 1 16,0-3 1-16,-3 3 3 0,4 3 0 16,3 3 18-16,3-1 11 0,6 2 4 0,-8-4 3 15,2-4-18-15,-2 1-12 0,1-4-7 16,-1 0-3-16,-1-2-1 0,-1-2 1 15,2-3 0-15,8 0 4 0,1-2 7 16,2 0 1-16,3-3-1 0,1-2 0 0,-8-2-4 16,-4 0 4-16,-7-2 10 0,-4-5 3 15,3-4 2-15,2-5-4 0,-1-3-8 16,-1 1-4-16,-3-2-4 0,-3-1-2 16,3 0-3-16,-1 0-1 0,3-1-1 15,4 3 0 1,3-4-1-16,-3 7 0 0,6-5 0 0,-4 3 0 0,4-2 1 0,0-1 0 15,-2-4 0-15,9-3 0 0,9-8-1 16,5 1 1 0,9-4 0-16,-5 5 1 0,-8 4 0 0,3 4 0 0,-13 3-1 15,5 3-1-15,-1-1 0 0,-1 3-2 0,6 4 0 16,10 0-1-16,8 1-1 0,3 8 1 16,9-2 1-16,0 7-1 0,7 0 1 15,-2 5-2-15,1 0-2 0,-5 3-1 31,-2-1-1-31,-7 3 0 0,0 4-2 16,-7 11-1-16,1-5-2 0,-7 6 0 16,-6 1 2-16,-7-6 2 0,-15 4-2 0,-3-2 0 15,-6 0-1-15,1 2 0 0,-2-4 3 16,1 4 2-16,-6 0 2 0,0-2 2 16,0 0 2-16,-3-3 1 0,-2-5 0 15,1 0 0-15,1-5 3 0,0-1-1 16,-6-5 2-16,-3-1 1 0,-8-1 1 15,1-2 1-15,-2 0 0 0,-2-4-1 16,0 3-2-16,-2-1-2 0,4 0 1 0,0-3 0 16,0 1 1-16,1 1-1 0,1 1-1 15,2-2-1-15,-3 1-1 0,4-1 0 16,2 3 0-16,2-7 0 0,5 3-1 16,4 0-1-16,1-6 0 0,9-1 1 15,4-2 0-15,10-2 0 0,8 0 0 16,3 0 0-16,11-4 0 0,-4 4-1 0,5 2 0 15,6 5 0-15,-4-1-2 0,8 6 0 16,-3-3 1-16,-3 5 0 0,-3 2 1 16,-4 0 0-16,1 4 1 0,3 5 1 15,-4-6 0-15,-2 4 0 16,-3-1 1-16,-4-1 1 0,0 2-1 0,-7-2 1 0,5 2-1 16,-2-3-1-16,-1-1 0 0,9 5 1 15,-2-3-1-15,6 5 0 0,-4-1 0 16,5 2-1-16,3 0 1 0,-3 1-1 15,-1-3 1-15,-12-2 0 0,-3 0 0 16,-7-2 1-16,0-3 1 0,-4 0-2 16,0-2 2-16,-1 0-2 0,0 2 0 15,-4 0 0-15,0-2 0 0,5 1 1 0,6 5-1 16,3-5 0-16,3 3 0 0,-4 1 1 16,5 1-1-16,-4-3 1 0,0 1-1 15,7 1 0-15,1-3 0 0,1 1 0 16,5 1 1-16,0 3 0 0,-5-5 0 15,4-1 1-15,-7 1 0 0,-1 0 0 16,9-2 0-16,-10 0-1 0,2-2 0 0,-1 0 0 16,2 1 0-16,10 1-1 0,-7 0 0 15,3 0 1-15,-9-2 0 0,-9 0 6 16,0-5 9-16,-4 2 5 0,0-2 1 16,-1 0-5-16,-1-4-6 0,-3 4-5 15,-1-4 0-15,-5 1 1 0,-3 4 1 16,-1-3 0-16,1 4-2 0,-4-4-2 0,-1 4-1 15,0 0-2-15,3-3 1 0,-1 5-1 16,0-6 0-16,-1 0 3 0,1 0-1 16,-6 0 0-16,0 2 0 0,-5-3 1 15,2 6 2-15,5-6 2 0,-3 6-1 16,4-5-5-16,0 4-4 0,0-4-2 16,3 4 1-16,0-2 3 0,1 3 1 15,-3 0 2-15,-2 4-2 0,2-1 0 0,-2 1-1 16,-2-4-2-16,-5-1 1 0,-2 1-3 15,-3-1-7-15,-8 0-7 0,10 1-13 16,-10 2-4-16,1-5 8 0,-1 2-1 16,-4-4 4-16,2 5-18 0,3 1-41 15,-2-6-50-15,3-10 67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5T20:37:55.9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8447 5254 1531 0,'40'0'79'0,"-9"3"137"0,71-1-170 16,-259-2-79-16,153-2 100 0,4 2-22 16,0 0-6-16,0 0-7 0,0 0-8 15,0 0 0-15,0 0-3 0,0 0-9 16,0 0-3-16,0 2-4 0,0 0-2 16,-3 0 0-16,1 1-1 0,-4 1 2 15,5-1 2-15,-1-1 3 0,-3 3 1 0,-2-1 1 16,-1 0-1-16,0-1 1 0,-5 1 2 15,-1-1 2-15,-7-3 0 16,-2 2-2-16,-6 0-3 0,-3 0-3 0,-7-1-1 16,-1 5-2-16,-3-5 1 0,-1 5-3 15,-4 3 1-15,0-4 0 16,2 2-2-16,-2-2 0 0,0 4-1 16,-3-5 0-16,-10 1 0 0,3 2 0 0,-2-5-1 0,-10 0 0 15,5-2 0-15,-6 0-1 0,4-4 2 16,-4 2 0-16,-2-1 0 0,-9-3 0 15,-1 3 1-15,3-2-1 0,-7-1 1 16,8 3-1-16,2 1 0 0,3-2 0 16,5 3 1-16,1 1-1 0,3 0 1 15,-3 0-1-15,5 0 1 0,-1 0-1 0,2 0 1 16,0 0-1-16,-2-2 0 0,-2 0 0 16,-3 0 0-1,0 2 0-15,0-1 0 0,7 1-1 0,-6-4 0 0,4 0 1 16,4 4-1-16,-11-1 1 0,6-1-1 15,-1-2 1-15,-1 3 0 0,6-5 1 16,3 5 0-16,5-1 0 0,5-2 0 16,0 4-1-16,-2-7 0 0,4 2 1 0,-11 3-1 15,1-5 0-15,-5 2 1 16,-4-1-1-16,1-3 0 0,-7 4 1 0,2-4-1 16,0 4 0-16,3-6 1 0,1 4-1 15,-5-2 0-15,-9-3 2 0,-10 1 0 16,-3-1 1-16,1 5 1 0,13 0-4 0,7 1 1 15,9 5 0-15,9-1 0 0,11 2 2 16,1 0-1-16,2 0 0 0,2 0 0 16,-6 0 0-16,0 0 0 0,4 0 1 15,2 0 0-15,12 0 0 0,1 0 0 16,4-2 1-16,1-2-1 0,1 3 1 16,4-1 1-16,1 0-2 0,4 2 1 0,-1 0-1 15,3 0 1-15,1 2-2 0,3-2 1 16,1 0-1-16,2 0 1 0,0 0-3 15,-4-2-8 1,4 2-24-16,0-2-51 0,-5-15 19 0,5-19 18 0</inkml:trace>
  <inkml:trace contextRef="#ctx0" brushRef="#br0" timeOffset="12462.5">3206 2935 1374 0,'7'2'158'0,"-7"-2"-75"0,0 0-43 0,0 0-23 0,-11-4 32 0,11 4-1 16,2 0 7-16,-2 0-5 0,2 0-7 16,1 0-5-16,-1 0-13 0,1 2 5 15,8-2-1-15,3 3-3 0,16 3-2 16,16-5-6-16,22 8-9 0,6 0-5 16,17 4 0-16,6 3-1 0,3-1-1 15,1 3-1-15,-6-2 0 0,-4-3-1 16,-17-3 0-16,-10 1 2 0,-16-9-1 15,-18-1 1-15,-2 1 0 0,-13-4 2 0,-6 1 0 16,-2 1-2-16,-7 0 2 0,0 0-1 16,0 0 1-16,0 0-4 0,0-2 0 15,-15-7-1-15,-4 4 0 0,-20-4 2 16,-23-4-2-16,-20 1-2 0,-12 1 0 0,-1 2 0 16,-3 6 2-16,11 3 2 0,13 3 0 15,8 3 3-15,16-1 0 0,4-1 1 16,22 1 0-16,2 0 9 0,20-5 5 15,1 0 8-15,1 0 5 0,0 0-8 16,3 2-7-16,4-2-11 0,8 2-8 16,8 0-1-16,10 5 3 0,15-4 7 15,16 4 4-15,12 0 2 0,4 1 5 0,0-1 14 16,-9-6 7-16,-9 1 3 16,-4 0-6-16,-13-2-15 0,-8 0-11 15,-16 0-3-15,0-2 0 0,-14 0 1 0,-5 2 4 16,0 0-6-16,2 0-14 0,-4-1-32 15,-6-8-45-15,-10-5-31 0,-17-17 55 16</inkml:trace>
  <inkml:trace contextRef="#ctx0" brushRef="#br0" timeOffset="13415.05">14424 2986 1819 0,'-13'0'49'0,"-4"4"-29"0,-3-1-8 0,-7 1-5 0,1 3-4 0,-3-5 0 0,8 1 0 0,7 1 0 32,14-4 4-32,-4 0 8 0,4 3 17 0,4-1 17 15,0-2 13-15,6 0 2 0,8 0-16 16,9 0-18-16,20 0-16 0,21 2-12 16,8 0-2-16,14-1 0 0,4 7 1 15,0-5 1-15,0 4 1 0,-3 0-3 16,-4 4 0-16,0-4 0 0,-6 5 0 15,8 1 2-15,-6 1-1 0,-10-2 2 0,-16-4 1 16,-15 0-2-16,-17-4 32 0,-13-2 9 16,-3-1-3-16,-11-1-11 0,-6 0-44 15,-8 0-10-15,-16 0 0 0,-14 0 14 16,-32-1 11-16,-22-5 0 0,-10-1 0 16,-10-2 0-16,5-1 0 0,5 1 1 15,0 4 0-15,7 1 0 0,12 2 0 0,19 2 0 16,15 2 1-16,14 0 0 0,17 1 0 15,10-1 2-15,7 0 3 0,9-2 4 16,0 0 10-16,0 3 14 0,7-3 5 16,-2 0-5-16,8-3-8 15,3-1-13-15,14 1-8 0,21-4-2 0,22 0-3 16,23-4-3-16,14 6 0 0,3-2 0 0,-3 5 1 16,-7 2 1-16,-13 0 2 0,-13 0 1 15,-10 0 3-15,-10 0-1 16,-15 0 0-16,-10 0 1 0,-14 0 5 0,-7 0 5 15,-10 0 7-15,-1 0 5 0,-3-2-9 16,-6 0-16-16,4 0-15 0,-15 2-10 16,-8-8 0-16,-17 1 11 0,-22-11 4 0,-16 0 4 15,-11-1 1-15,-16-6 2 0,0 0 9 16,-11-3-32-16,-6-8-93 0,3-12 79 16</inkml:trace>
  <inkml:trace contextRef="#ctx0" brushRef="#br0" timeOffset="25806.05">6839 6573 1535 0,'1'0'107'0,"-1"2"70"0,0 1-109 0,0-1-47 0,4-2-11 16,-4 2-7-16,0-2-1 0,2 0 0 0,-2 0 5 15,0 2 18-15,0-2 20 0,0 1 11 16,0-1-3-1,0 0-14-15,0 0-16 0,0 0-11 16,0 0 1-16,0 0 3 0,0 0 1 0,0 0 3 16,-2 0-3-16,2 0-7 15,-4 0-5-15,3 0-2 0,-8-3-2 0,2 5-1 0,-1-1-3 16,-6-1-1-16,0 4-1 0,-9 1-1 0,-4-1 0 0,-1 1-1 16,-6 2 1-16,1 0 1 15,-5 0 2-15,-2-1 1 0,-1 1 0 0,-3-5-1 16,-1 3 1-16,-3 4-1 0,1-7 1 31,-8-1 0-31,1 1 0 0,-2 2 0 16,1-1 1-16,-2 1-1 0,-3-4 0 15,-2 0 1-15,0 0 0 0,-9 0 0 0,0 0 0 16,-7 0 1-16,-4 0 0 0,-7 0 1 16,-5 0-1-16,2 0 1 0,-2 0 0 15,9 0 1-15,5 0-1 0,-5 0 0 16,4 0 1-16,-3-2 0 0,3-3 10 15,10-1 22-15,7 3 10 0,4-6 15 0,8 4 9 16,10-2-18-16,6 1-8 0,4 3-16 16,2-4-16-16,-2 1-7 0,6-1-1 15,-4 4 0-15,0-1-1 0,-1-3-1 16,-8 5 2-16,6-3-2 0,-10 3 0 16,-3-3 1-16,5 3-1 0,4 2 1 15,7 0 0-15,3 0 1 0,8 2 0 16,-1-2 0-16,4 0 16 0,7 0 18 0,4 0 5 15,3 0 3-15,1 0-12 0,-1 0-17 16,0 0-5-16,0 0-3 0,-8 5-3 16,10-5-2-16,0 0-1 0,0 0-1 15,0 2 1-15,-2-2 0 0,0 0 1 16,2 0-1-16,0 0 1 0,0 0-3 0,0 0-23 16,0 0-36-16,2 0-59 15,1-7-1-15,8-13 49 0</inkml:trace>
  <inkml:trace contextRef="#ctx0" brushRef="#br0" timeOffset="30182.64">7424 14257 1294 0,'0'0'156'0,"0"0"179"0,0 0-207 0,3-2-47 0,-1 2-11 0,-2 0-14 0,0 0-16 15,-2 2-13-15,2-2-7 0,0 0-4 16,0 2-3-16,0-2 1 0,0 0-2 16,0 0-1-16,0 0-2 0,0 0-2 15,4 2 2-15,-4-1 17 0,-2-1 7 16,-2 0 5-16,1-1 0 0,3 1-20 0,0 0-10 16,0 0-3-16,0 0-4 0,0 1 1 15,0-1-1-15,0 0 2 0,-2 2 0 16,-7 4 1-16,9-6 2 0,0 0-5 15,0 0 0-15,-5 1-1 0,-6 1 0 16,-1 3 1-16,-2 1 0 0,-4-1-1 16,2-3 0-16,0 1 1 0,-7-3-1 15,5 4 1-15,-1-2 2 0,-1-2 3 0,1 3 0 16,-1-1 0-16,-5 0 2 0,-10-2-2 16,-2 5 0-16,-6-3 1 15,-1 1-4-15,-2 3-2 0,-2-1 0 0,-2 0 1 16,-7 3-1-16,-1-1 0 0,-4 3 0 15,5-3 0-15,6 2-1 0,5 2 1 16,-8-9 0-16,1 3 7 0,-2 0 9 16,-3-5 2-16,5 4 2 0,-4-4-7 0,-2 0-8 15,1 0-2-15,-4 0-1 0,0-2 1 16,1-5 0-16,3 3 3 0,5 4 5 16,3-3 0-16,-3-2 1 0,0 3-3 15,1-4-5-15,-3 3-2 0,-1-2-2 16,-1-1 0-16,-3-3 0 0,-6 2-1 0,0-5 0 15,-3 1 0-15,4-3 0 0,1 3 0 16,2-1 1-16,-6 1 0 0,-1-1 0 16,4 7 0-16,1-2 0 0,3 1-1 15,1-1 0-15,0 2 0 0,-2-2 0 16,2 3 0-16,3-1 1 0,0 0-1 16,6-3 0-16,-3-2 1 0,0 3-1 15,-3-4 1-15,4 2-3 0,-1 2 25 0,8-2 10 16,7 4 5-16,4-2 7 0,3 0-18 15,2 0-1-15,7 1-1 16,3 3-3-16,1-3-6 0,5 5-8 0,1-1-2 16,4-2-3-16,-1 3-1 0,6 1 0 15,4 0 1-15,-3 0 0 0,1 0 0 16,0-2 1-16,-2-5-13 0,4 7-22 16,2 0-40-16,0 0-52 0,2-6-80 0,3-4-103 15,0-11 166-15</inkml:trace>
  <inkml:trace contextRef="#ctx0" brushRef="#br0" timeOffset="49310.56">10358 15727 1482 0,'20'57'101'0,"-35"-110"455"31,15 54-499-31,-3-1-2 0,3 2-12 16,0-2-13-16,0 0-11 0,0 0-11 15,0 0-4-15,0 0-3 0,0 0 0 0,0 0 2 16,0 0 2-16,-2 0 2 0,-5 0 4 15,5 0 6-15,-3 0 4 0,0-2 6 16,1 1 3-16,-1 1-3 0,-4-2-1 16,0 2-4-16,-2 0-6 0,-3 0-3 15,3 0-2-15,1 0-2 0,3 0 1 16,-4 0 1-16,-5-2 0 0,-9-3-2 16,1 3-2-16,-1 2-1 0,-2-2-1 15,-5 0 1-15,0 1-2 0,-3-1-1 0,-2 0-1 16,1-2-2-16,1 3 0 0,-1-3-1 15,3 1-1-15,-8-3 1 0,-2 1 1 16,-8 1 0-16,-2-4 0 0,-1 2 0 16,-11-4 1-16,3 4 0 0,-4-3 0 15,-1 4-1-15,-1-4 0 0,8 6 0 0,-6 1 0 16,8 2 0-16,-2-2 0 0,-1 2 0 16,5 0 0-16,2 0 0 15,7 2 0-15,-7 0 0 0,-2-2 0 0,-8 0 0 16,-9 0 0-16,2-4 0 0,0-3-1 15,-3 4 1-15,5-6 0 0,-6 3 1 16,3-1 0-16,2 0 2 0,-1 4-1 0,9-6 0 16,-3 3 1-16,-1-1-1 0,4 2-1 15,5 1 2-15,6-1-3 16,0 0 2-16,-1 5-1 0,-3-4 0 0,2-1 1 16,2 3-1-16,-1-1-1 0,-3-1-1 15,-7-5 0-15,-5 6 1 0,-6-8 0 16,-3 6 1-16,3-4 2 0,2 5 0 15,4-1 1-15,8 0 0 0,8 3-1 16,7 2 3-16,1 0 1 0,0 0 3 16,-12 2 4-16,-12-2 0 0,-11 0-3 0,-11-2-1 15,-3-2-4-15,0-5-3 0,3-1-1 16,2 1-1-16,2-3 0 0,0-3 0 16,-5 3 3-16,-9 0 5 0,-1-4 3 15,-3 3-2-15,6 4-2 0,8-1-3 16,1 1-2-16,8 4-1 0,5 3 1 15,4 2-1-15,11 2 0 0,12-2 2 16,6 5-1-16,3 0-2 0,9-1 1 16,-1-1-2-16,5 1 1 0,1 1 0 15,-3-3-1-15,-4 3-1 0,-2-3 1 16,-5 3 0-16,5-3-1 0,-1 2 1 16,3-1 0-16,-2-1 0 0,6 1 0 15,-8-1 0-15,3 0 0 0,-4 2 1 0,-6 3-1 16,4-4 0-16,-9 3 2 0,11 2-2 15,-2-1-1-15,5 2 1 0,-1-3-1 16,3 1 1-16,-2-4-1 0,-3 1 0 0,-4-1 1 16,-3 1-1-16,-1-4 1 0,5 2-1 0,-5 1 1 15,-1 1 0-15,-2 1 0 0,-8 0 0 16,4 4 0-16,6-5 0 0,5 5 1 16,6-4-1-1,5 4 1-15,0-4 0 0,1 1 1 0,3 1-1 0,1-4 7 16,2 1 0-16,0 1 1 0,-2-3 1 15,4-2-5-15,-4 2-1 0,0-2 0 16,5 0-2-16,3 0 0 0,-3 0 0 0,6-2 0 16,2 2 1-16,3 0 0 0,2 0 0 15,0 0 0-15,7 0 0 0,-2 0-2 16,2 0 1-16,0 0-2 0,0 0-16 16,0 0-27-16,0 0-46 0,0-2-124 15,3-10-417-15,12-13 389 0</inkml:trace>
  <inkml:trace contextRef="#ctx0" brushRef="#br0" timeOffset="58098.75">12007 17447 1055 0,'2'12'170'0,"0"-5"236"0,-2 0-309 0,1-3-56 15,-1 1-11-15,2 1-5 0,-4-6 3 0,-1 3 4 0,3-3 3 0,-7 5-1 16,7-5-3-16,0 0-5 0,0 4-4 16,-7-2 0-16,5-2 1 0,-3 0 5 15,-3 0 1 1,3 0 0-16,3 3-4 0,-7-3-3 16,2 4-2-16,0-2-3 0,-7-2 0 0,0 7 4 0,0-6 5 15,-8 3 5-15,-1 3 1 16,-5-2-2-16,-13 6-1 0,-5-6 0 0,-12 6 1 15,-10 1-1-15,-4-4 0 0,-3 2-6 16,-8-1-8-16,-1-5-7 0,5-1-8 16,-5 4 0-16,1-3-2 0,-7 3-1 0,-6 0-3 15,4-5-1-15,3 3 0 0,-1 0 1 16,-1-3 2-16,1 3 0 0,-4-3 2 16,3 5 1-16,-10-3 1 0,-3 3 0 15,1-3 0-15,-5-4 1 0,7 1-1 16,-1 1 0-1,0-2 0-15,-3 5 0 0,-5 1 0 0,-9-1 4 16,-7 4 9-16,6-7 1 0,-22-1 3 0,-12-1 2 0,-11-3-7 16,-7-8-3-16,18 6-8 0,17-4-5 15,15 6-3-15,3 1 3 0,-3 2 0 16,-4-2 3-16,3-3-1 0,-15 1 2 16,0 2 0-16,-1 1-1 15,-8 1 0-15,9 0 1 0,-9 1 1 0,-15-1 2 16,1 0-1-16,9 0-3 0,12 0-3 0,21 0-2 15,7 4-1-15,7-4 2 0,-3 3 2 16,-5-3 3-16,1 0 0 0,-1 0 2 16,-1-1 0-16,-3-3 1 15,-18 2 3-15,-19 1 18 0,-4-5-3 0,13 3-2 16,21 1-6-16,19 2-16 16,4 2 8-16,-2-1 4 0,-12 5 3 0,3-4 4 15,1-1-8-15,-3 1-2 0,4 3-2 0,2 1-4 31,14-3 1-31,13 1 2 0,10-2-1 0,16 3 18 0,7-5 17 0,14 2 8 16,9-2 11-16,8 0-11 0,6 0-11 16,2-6-6-16,0 6-6 15,2-1-8-15,-2-1-7 16,4 0-3-16,3 2-2 0,-5 0-2 0,2 0 1 0,1-2-1 16,4 2-1-16,-5 0-1 15,0-1-5-15,1 1-9 0,-1 0-18 0,5 0-27 16,0 0-32-16,0 1-40 15,0 1-78-15,1 2-353 0,14-4 350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5T20:40:24.65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3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5-10-15T20:44:19.697"/>
    </inkml:context>
  </inkml:definitions>
  <inkml:trace contextRef="#ctx0" brushRef="#br0">21722 8130 1843 0,'-4'0'97'0,"2"0"12"0,0 0-14 0,2 0-41 0,0 0-14 0,0 0-9 0,0 0-3 0,0 0-2 0,0 1-4 0,0-1-6 16,2 0-8-16,0 6-8 0,-2-4-6 16,4-1-4-16,-4 1-1 0,0-2 2 15,-4 2-1-15,-5 0 3 0,9-2 1 16,-2 0 3-16,-6 1 4 0,4 3 2 15,-3-4 3-15,0 0 2 0,3 0 0 0,-3-4 0 16,0 4-3-16,0 0 0 0,2-1-3 16,-1-1 0-16,-6 2-1 0,5-4-1 15,-6 4 0 1,-1 0-1-16,0-1 1 0,-5 1-2 0,-4 0 0 0,-6 0 0 16,-1 0-1-16,0 1 1 0,1-1 0 0,-4 2 0 15,4 2 0-15,-1 1 1 0,0-1-1 16,2-1 0-16,-1-3 1 0,1 2-1 15,-2-2 2-15,2 0-1 0,1 2 1 16,-3-2 0-16,5-2 0 0,-9 2-1 16,1-2 0-16,1-1 0 0,-7 4 0 15,5-1 0 1,-9 0 0-16,3 2 1 0,-5-2 0 0,3 0-1 0,-4-2 1 0,-2 1 0 16,-2-1 0-16,4-4 1 0,-4 3-1 15,3-1-2-15,-1-3 2 0,-6-2 1 16,8-3 5-16,-5 1 3 0,1-1 1 31,-1 5-1-31,3-6-2 0,-2 5-2 0,2 0-2 0,-1-4 0 0,-1 7-2 0,8-4 0 16,-3 5 0-1,1-5-1-15,-2 2 0 0,-6-5-1 0,5 3 0 0,-1-2 0 16,-5 3 1-16,5-1 0 0,-2-4 0 16,0 6 1-16,-1-7-1 0,-8 0 2 31,1 0-1-31,-2-1 3 0,1 3 0 15,4 3 0-15,0 0 0 0,4-1-1 16,1 3 0-16,4-2 0 0,2 5 0 0,3-3 0 16,0 4 1-16,4 1 0 0,0-2 0 15,-6-3-1-15,-5 0-1 0,-3-4 0 16,-2 1-2-16,-6-3 0 0,-1 3 0 16,-4-8 0-16,2 2 0 0,-4 0-1 0,3 2 1 15,4 0 0-15,-8 3 0 0,8 2 0 16,-3-3 2-16,-9 1-1 0,9 6 1 15,-3-4-1-15,6 4-1 0,6 3 1 16,3 0 0-16,2-1 0 0,0 1 0 16,1-2 0-16,2 2-1 0,3 2 0 15,1-1 0-15,0-5 0 0,0 5 0 16,-1-3 0-16,-4 1 0 0,-2 3 0 0,-9-6 0 16,-1 4 1-16,-1 1 0 0,1-1 1 15,-1 2-1-15,2 0-1 0,2 2 0 16,0-1 0-16,6 5 0 0,-3-4 0 15,3 3 1-15,-5 2-1 0,-1-4 0 16,-8 3 1-16,1 1-1 0,-6-2 0 16,1 2 0-16,-2-3 0 0,0-1 0 15,1 4 0-15,-1-3 1 0,3-2-1 0,4 1 1 16,-1 4-1-16,-3-5 1 0,2 2-1 16,2 1 0-16,4 2 1 0,4 0-1 15,1 0 2-15,5 0-1 0,0 2 2 16,2 2 0-16,4-6-1 0,5 4 1 15,-6-5 0-15,4 1-1 16,-2 0 0-16,-5-3 25 0,2 2 12 0,-6-3 2 0,-3-1 2 16,-6 0-24-16,4-1-8 0,6 1-1 15,8-2 0-15,6 0-2 0,1 2-4 16,5-3-1-16,1-1 0 0,5 4 0 16,0-2-1-16,2 2 0 0,3 0 0 0,4 2-1 15,5 2 1-15,0-1 0 16,0-1-1-16,-5 1 0 0,3 3 0 0,3-3-1 15,-5 1 2-15,4-2-11 0,0 1-45 16,1 2-80 0,-7-5 479-16,-1 0-304 0</inkml:trace>
  <inkml:trace contextRef="#ctx0" brushRef="#br0" timeOffset="19608.16">6493 9183 1380 0,'2'0'71'0,"1"0"14"0,-3 0-18 0,0 0-17 0,2 0 0 0,-2 0 0 16,0 0-1-16,2 0-5 0,-4 0-2 0,2 0 0 15,0 0-4-15,0 0-1 0,0 0-5 16,2 0-4-1,-2 0 0-15,0 0 1 0,0 0-3 16,1 2-5-16,-1-2-7 0,-1 1-4 16,1-1 0-16,0 0 5 0,1 0 8 0,1 0 3 15,-2 0-3-15,0 0-4 16,-2 0-9-16,2 0-3 0,-1 0-1 16,-1 0-2-16,-3 0-2 0,3 0-3 15,4 0-5-15,-4 0 1 0,0 0-1 16,-3 4 1-16,-6-2 3 0,0-1 0 15,-3 1 0-15,-3 0 1 0,-3 0 0 16,-5 0-1-16,-3 1 2 0,-2-3-1 16,0 0 0-16,-1-3 1 0,1 1 0 0,-7-2 0 15,2 2 0-15,-4 1 0 16,0-1 1-16,-4-2 2 0,-7 4 1 0,-5-1 0 16,-5-1 0-16,2 2-1 0,-3-2 2 15,-3 0 4-15,-5 1 7 0,-3-7 5 16,-6 3 0-16,-4-4 2 0,-5 2 5 0,-3-5 1 15,6-1-2-15,8 3-8 16,11 1-11-16,4-2-6 0,3 2-1 0,6 2 0 16,-3-2-1-16,11 2 1 0,-6-3-1 15,3 1 2-15,-1 0-1 0,-7 4 1 16,2-2 0-16,-4 1-1 0,0-1 2 0,0 4 0 16,-1 1-2-16,-8 2 2 0,-5 0-2 15,-1 0-1-15,1 2 0 0,9-1 1 16,5 3-1-16,4 5 1 0,7-6-1 15,3 3 0-15,4-1 0 0,7-2 0 16,7 3 1-16,6-1 0 0,3-5 0 0,3 2 11 16,1 0 15-16,7-1 4 0,-4 1 1 15,3 0-8-15,-1 2-13 0,7-4-3 16,0 1 0-16,0-1 0 0,0 0-1 16,0 2 0-16,0 0-1 0,-1 0-1 15,1-2-1-15,-4 3 0 0,4-3-1 16,2 0-2-16,-2 0-1 0,0 0-1 15,2 4-12-15,-2-4-23 0,0 0-44 16,1 0-61-16,1 0-47 0,-2 0 92 0</inkml:trace>
  <inkml:trace contextRef="#ctx0" brushRef="#br0" timeOffset="28434.57">8115 11621 1544 0,'-2'0'74'0,"-3"0"16"0,3 0-47 0,-1 1-9 0,-1 5-7 0,4-3 8 0,-10 1 8 15,6 3 4-15,4-3 2 0,-12 3-9 0,12 0-10 16,-8-4-7-16,0 6-6 0,6-7-4 31,-9 1-2-31,8 1-2 0,-6-2-3 0,3 3 4 16,-6-5 6-16,3 0 0 0,-5 0 2 15,-2 0-2-15,-3 0 0 0,-8 0 3 16,-5 0 4-16,4 0 0 0,-11 0-3 16,5 4-6-16,-5-3-2 0,-5 7-3 15,1-5 1-15,-3 1 2 0,-9 4 6 16,-3-4 6-16,-1 1-1 0,-5 2-4 0,4-3-8 15,3 5-9-15,-3-7-2 0,0 1 0 16,-1 4 0-16,-8-3 0 0,0-4 0 16,-4 5 3-16,-3-1 22 0,-7-1 12 15,5-1 1-15,-2-2-4 0,2 2-21 16,-4 0-10-16,-6-1-2 0,-1 1-1 0,-5 0 0 16,0 1 0-16,-2-1 0 0,15-2 1 15,5 2-1-15,12-2 1 0,2 0-1 16,1 0 0-16,3 0 0 0,-1 0 0 15,6 0 0-15,0-2 1 0,0 2 1 16,-4 2-1-16,-7-2 4 0,-7 0 0 0,-12-2-1 16,5-3-2-16,-2 1-3 0,6 3-2 15,5-1 1-15,-4 2 2 0,0-2-1 16,-3 2 0-16,3-2-1 16,1-1 2-16,-6-1 0 0,7 2 1 0,-7 1 1 15,-6-1 0-15,6 2 0 0,-3 0-2 16,8 0 15-16,11 0 11 0,0 0 7 15,10 3 9-15,8 1-10 0,12 1-8 0,6-5-6 16,1 2-5-16,7-2-7 0,4 0-3 16,12 0 0-16,-16-7-1 0,13 3 0 15,0 1 0-15,5 3-1 0,-9-2 1 16,5-3 0-16,3 3-2 0,2-2-24 16,1 3-38-16,0 1-79 0,0-9-54 15,3-7 96-15</inkml:trace>
  <inkml:trace contextRef="#ctx0" brushRef="#br0" timeOffset="33122.16">8434 12998 1563 0,'2'2'110'0,"-2"-2"91"0,0 0-104 0,0 0-27 0,0 0-6 15,0 0-13 1,0 0-8-16,0 0 1 0,0 0 3 0,0 0 3 0,0 0-4 16,0 0-6-1,0 0-10-15,0 0-5 0,0 0-5 16,0 0-3-16,-2 0-1 0,1 0-6 15,-1 0-2-15,-5-5 0 0,3 5-2 16,1 0-2-16,-6 0-1 0,-2 5-2 16,-3-3 0-16,-4 0-1 0,-3 1 0 0,-11 6 0 15,-7-5 1-15,-5 6-1 16,-13-3 1-16,-9 0 5 0,-5-3 6 16,-8 0 4-16,-8-3 1 0,0 5-5 0,0-6-5 15,4 1-3-15,1 3 0 0,4-1-1 16,7 3-2-16,-3-1 0 0,3 6 0 15,-7-4-1-15,-2 3 0 0,5 1-1 16,8-4-3-16,3 2 0 0,-7 2 2 0,-1-2 2 16,-5-1 0-16,1 0 0 0,-2-3-1 15,2 0-1-15,-2-1 1 0,2 1-1 16,5-3 1-16,0 1 1 0,3 1 0 16,-3 1 3-16,1-3 2 0,6 2 0 15,5-1 0-15,4 1-1 0,2-3-1 0,-4 1 0 16,-5-2-2-16,2 0 0 0,1 0-1 15,-1 0 1-15,-5 0-1 0,1 0 0 16,-7 0 1-16,3 0-1 0,-1 0 1 16,-5 0 1-16,1 0 0 0,-10-2 0 15,1 2 0-15,4-1 2 0,0 1 24 16,2 0 5-16,5-4 3 0,5 4 4 0,8-3-19 16,3-1-2-16,-4 0-4 0,-3-4-4 15,-7-3-2-15,-2-3 2 0,-1-4 5 16,8 0-1-16,14 2-5 15,15-3-2-15,17 8-7 0,7-3 7 16,10 2 1-16,-1-3-11 0,2 1-27 0,5-2-40 16,6-9-40-16,8-6-93 0,10-19-452 15,8-10 422-15</inkml:trace>
  <inkml:trace contextRef="#ctx0" brushRef="#br0" timeOffset="35596.58">7076 14087 1391 0,'2'0'88'15,"1"0"29"-15,-3 2-14 0,4-2-34 0,1 3 0 0,-5-3-3 0,4 4-5 0,-4-4-6 0,0 0-11 16,0 0-9-16,0 0-6 0,0 2-5 16,2-2-4-16,-2 0-1 15,0 1-2-15,0 1-2 0,0 0 1 0,0 5-1 16,-6-5-6-16,-1 0 0 0,0 3 0 15,-12 2 5-15,-3 5 4 16,-6-1-2-16,-4 1-5 0,-5 8-8 0,-4-2-2 16,-10-2-1-16,-4 5 0 15,-2-3 0-15,-5-1 0 0,3 3-1 0,-3 1-1 0,-2-1 1 16,-6-4 0-16,-7 1 0 16,-11-4 1-16,-10-3 1 0,-3-4 1 0,-2-6 2 15,-7 0 1-15,-5-9 2 0,-2 0 0 16,-4 2 1-16,-12-6 1 15,9 5-2-15,4-3-1 0,-1 4-1 0,11 0-2 0,6 5-1 16,4 4 1-16,8-2 0 0,9 5-3 16,8-1 20-1,10-3 23-15,13 1 3 0,13 4 3 16,4-5-17-16,7-1-15 0,4 0 5 0,10 0 2 0,4 0 1 0,1 0-7 16,2 0-8-1,3 0-2-15,4 0-6 16,0-1 3-16,-5-10-2 0,1 9-3 0,1-5-20 0,1 0-29 15,-2-2-32-15,-6-9-68 0,-10-19-268 16,-8-14 262-16</inkml:trace>
  <inkml:trace contextRef="#ctx0" brushRef="#br0" timeOffset="74030.73">4186 7709 1614 0,'0'0'72'0,"4"0"14"0,-3-1-25 0,-1 1-14 0,-1 0-12 0,1 0-11 0,1 0-7 16,-1 0 1-1,2 0 10-15,-2 0 7 0,0 0 1 16,0 0-3-16,0 1-9 0,7 1-9 0,0 5-7 16,6-3-4-16,8 3-3 0,11 4-1 15,9 1-1-15,8-1 1 0,8-2-1 0,-2 1 1 0,5-1 2 16,2-2 1-1,-5 2-1-15,-2-5 1 0,-3 1-1 0,-8 0 0 0,-5-3 3 16,-7-2 13-16,-15 0 11 0,-6 0 17 16,-11 0-9-16,-12-4-5 0,-8 1-6 31,-13-1-6-31,-17 1 12 0,-14-1-4 0,-14-1-3 16,-11 3-7-16,-3-1-3 0,-2 3-3 15,4 0-1-15,12 0-5 0,0 1-5 16,14 3 0-16,4 1 0 0,6 1 0 15,10-1 0-15,5 2 1 0,7-2-1 16,4 2 1-16,5-5 0 0,5 3 1 0,7-3 1 16,3-2 0-16,8 0-3 0,0 4-3 15,0-2-3-15,5-2-4 0,4 0 4 16,-2 0 3-16,12 0 1 0,11 1 1 16,9 1 2-16,18 0-2 0,12 1 1 15,13 5-1-15,-1-3 0 0,-4 4 0 16,3 0 0-16,-2 3 0 0,-4-3 1 0,9 1 1 15,-10-1-1-15,-6-2 0 0,-1-1 1 16,-7 3 0-16,-12-8-1 0,-8 3 0 16,-10-4-1-16,-10 0-5 0,-10-2-1 15,-7 2-3-15,-2-2 5 0,-14 1 5 16,0-5 2-16,-15-1 6 0,-10-3-4 0,-14-3 0 16,-18 1-1-16,-16-4-1 0,-10 2-2 15,-4-1 1-15,5 7 4 0,4-3 2 16,7 7 4-16,8-1 2 0,8 2-1 15,16 3-2-15,10-2-2 0,20 2 0 16,9 0 3-16,12 0 10 16,2 0 3-16,-3 0-4 0,10 0-10 0,7 0-13 0,13 0-7 15,17 2 2-15,20 1 4 0,17 4 3 16,8-2 0-16,9 4 0 0,6-2 0 16,-3 2 2-16,2 2-1 0,-4-2 2 15,-10 1-1-15,-13 3 0 0,-14-8 0 16,-14 2 3-16,-16-3 2 0,-16-2 6 15,-7 1 1-15,-13 1-12 0,-17-4-2 16,-20 0-4-16,-33-7-1 0,-29 1 6 31,-33-6-2-31,-19-1-2 0,-8 8 0 0,-7-4 3 0,9 7-29 0,6 1-71 0,21 1-85 16,6 0 89-16</inkml:trace>
  <inkml:trace contextRef="#ctx0" brushRef="#br0" timeOffset="110957.22">4349 13160 1427 0,'0'0'74'0,"-3"-6"16"0,3 3-26 0,0-1-14 0,0 3-7 0,3-1 2 0,-3-2 9 0,0 4 8 15,-3-2 9-15,3 2 4 0,0 0 1 16,0 0-4-16,-7 0-7 0,3-1-9 16,-1-1-10-16,-1 0-6 0,5 0 1 15,1 2 4-15,0 0 6 0,0 0 6 16,1-3 0-16,1 3 0 0,-2 0-3 15,2 0 1-15,-2 0-11 0,0 0-13 16,0-6-16-16,7 5-19 0,11-3-11 16,-2 2-3-16,1-3-4 0,5 1-2 0,-1 1-2 15,6 3-2-15,-1-4 2 16,1-1 4-16,-10 3 7 0,-4-1 9 0,-1 3 5 16,-8-2 2-16,-1 0 6 0,-3 2 1 15,2-3 1-15,-2 1 0 0,2-5-4 16,-4 1-8-16,0 1-7 0,-1 2-5 0,-1-6-2 15,-1-2 2-15,-4 2 1 0,-3-5 3 16,-4 2 0-16,-11-1 4 0,1 1 2 16,-6-2 2-16,3 1 1 0,1 4 2 0,5-1 2 15,2 4 3-15,5-1 4 0,3 4 2 16,1 1 0-16,12 2 3 0,0 0 4 16,0-2 3-16,3 2 4 0,-3 0 1 15,0 0-16-15,7 2-10 0,6-2-15 16,6 0-11-16,11 2 8 0,9 3 5 15,13 0 6-15,6 1 4 0,10 4 0 0,3-4 0 16,-4 4 0-16,-3 3 2 0,-2-10 1 16,-11 3 0-16,-10-1 2 0,-14-3 1 15,-13-2 2 1,-9 0-5-16,1 0 0 0,-6-4-21 0,-4 4-16 0,-1 0-7 16,-9-5-6-16,-10 1 16 0,-11 1 13 15,-16-8 11-15,-13-3 5 16,-12 0 7-16,-6-4-44 0,-3-9-72 0,0-4 71 0</inkml:trace>
  <inkml:trace contextRef="#ctx0" brushRef="#br0" timeOffset="112932.28">3635 11500 814 0,'28'13'-51'0,"-3"-5"-64"0,1 1-56 0,-8-3 112 0</inkml:trace>
  <inkml:trace contextRef="#ctx0" brushRef="#br0" timeOffset="137632.97">7259 11442 859 0,'-25'17'589'0,"-23"-50"-548"15,45 34 19-15,-3 1-11 16,-4 2-17-16,4 3-10 0,-11-4 0 16,1 3 2-16,1 3 0 0,-4-4 0 15,1 4-1-15,-3-2 0 0,-2 0 2 16,3 0 2-16,3 0 0 0,2-3-3 16,5-1-1-16,1 3 2 0,4-5 5 15,5-1 10-15,-2 2 7 0,2-2 1 0,0 2-3 16,0 0-9-16,0-2-4 0,0 1-4 15,2 5 3-15,3-6-3 0,2 2-7 16,5-1-7-16,6-1-9 0,9 6-4 16,10 1-1-16,7-2 0 0,13 6 1 15,0-2 1-15,-1 3 2 0,3 0 0 0,0 3 0 16,11-3 1-16,-4 0 1 0,0 1-4 16,5-4 0-16,-9 1-2 0,5 1 0 15,4 1 0-15,-11-3 0 0,-5 0 0 16,-14 3 0-16,-6-4 0 0,-8 0 0 15,-7-4 10-15,-8-2 13 0,-7 0 0 16,-5-2 5-16,0 0-14 0,-14 3-12 16,-9-3 1-16,-5-3-2 0,-20 1 4 0,-14-4 0 15,-13-2 0-15,-19 2-1 0,-1-4 0 16,-8 3 1-16,2-2 0 16,3 0 2-16,-1 2 0 0,-4-2 0 0,0 2-1 15,-3-4-2-15,3 4 0 0,14-2-2 16,11 7-1-1,6-5 0-15,17 4 0 0,10 1 2 0,8 0 1 0,16 2 1 0,1 0 6 16,18 0 14-16,-1 2 3 0,3 0 6 16,11 1-2-1,3 3-13-15,5-3-6 0,13 6-8 16,11-2-3-16,6 4-2 0,15-2 2 0,11-2 0 0,6-2 1 0,8-3 0 16,10 1 0-16,6-3 0 15,1-3 0-15,-1 1-1 16,-1 2 1-16,-3-4-1 0,1 4-1 15,0 2 0-15,-9 2-1 0,-14 1 0 16,-13-3 0-16,-16 1 1 0,-22-1 0 16,-7 0 2-16,-19-2-3 0,-2 0 2 0,-5 0-7 0,-13-2 0 0,-16 0 2 15,-15-1-2-15,-29-1 8 0,-16-5 0 16,-18 1 1-16,-3 1-1 0,7 3-2 16,3 2 1-16,11-3 0 0,5 1-2 15,11 3 2-15,18-1 0 0,12-4 1 31,23 5 2-31,11 1 0 0,14 0-2 0,-3 0 8 16,11 0 1-16,12 0-4 0,15 0-2 16,22 5-7-16,14-1-5 0,11 6 2 15,10-3 2-15,0 4 0 0,9 1 0 16,0-3 1-16,4 4-1 0,-10-1 2 16,-11 0 0-16,-13 1 0 0,-20-6 0 15,-14 4 1-15,-12-4 0 0,-16-2-2 16,-9-5-6-16,-5 2-5 0,-6-2-2 0,-14 2 4 15,-12-1 3-15,-16-1 5 0,-16 0 4 16,-11-3 0-16,-5-4 4 0,2-2-12 16,12-2-43-16,14-3-74 0,16-2-78 15,16-2-126-15,11-10 173 0</inkml:trace>
  <inkml:trace contextRef="#ctx0" brushRef="#br0" timeOffset="162663.48">4190 9039 1066 0,'-38'-30'17'0,"5"3"-23"0,-12-1-5 0,-3 9-12 0,2 3-1 0,2 1 2 0,10 5 2 0,1 6 9 15,3 1 14-15,3-3 17 0,4 6 28 16,5-3 29-16,6 3 35 0,-1-2 13 0,10 0-13 16,3 2-15-16,-4 0-30 0,2-1-22 15,1 1-9-15,-3-6-2 16,4 6 0-16,0 2 13 0,4-2 3 15,-1-2-4-15,3 2-1 0,2-3-12 0,7 1-12 16,8 2-3-16,5 0-5 0,2 3-3 16,2 5-1-16,4-1-2 0,-3 2-3 15,10 3-1-15,6-1-1 0,3-1 0 0,17 1 1 16,4-2-1-16,6 0-1 0,15-4-1 16,-8 0-3-16,-1-5-4 0,-13 0 3 15,-8 0 3-15,-9-5 2 0,-11 1 4 16,-5-1 0-16,-10 3 1 0,-10-3 7 15,-10 3-6-15,-7 2-12 16,-2-3-14-16,-7 1-11 16,-7-3-2-16,-18-3 9 0,-14 1 6 0,-20 0 1 0,-12 5 5 0,-12 1 1 15,-6 2 6-15,4 3 4 0,5 5 2 16,16-6 3-16,9 3 2 0,10-1 0 16,8-3 0-16,5 0-2 0,13-2 0 15,8 0 7-15,7 0 9 0,11 0 2 16,0 0 3-16,0 0-8 15,0 0-7-15,0 0-2 0,0 0 7 0,2 0 8 0,3 1 5 16,8 3 14-16,4 1-9 0,19-3-10 16,13 2-7-16,12 1-14 0,17-2-3 15,19-1-3-15,10 4-2 0,1-3-4 16,-11 4-3-16,-20-5 0 0,-10-2 3 16,-21 0 4-1,-12 0 4-15,-9 0 1 0,-18 0-4 0,-2-2-8 0,-5 2 1 0,-2 0-3 16,-8 0 1-16,-13 0 5 0,-11 2-1 31,-19 3 2-31,-18 1 4 0,-18-3 3 0,-12 2-1 0,-7-1 1 0,7 0 0 31,7-4 0-31,16 5 1 0,10 2 0 0,5 2-1 16,6 0 0-16,4 3 0 0,8 2 6 16,6-1-13-16,2-4 7 0</inkml:trace>
  <inkml:trace contextRef="#ctx0" brushRef="#br0" timeOffset="179750.87">3665 13117 1769 0,'0'0'88'0,"-2"0"14"0,2 2-29 0,0 0-45 16,4-1-13-16,3 5-12 0,-2-3 2 16,6 1 1-16,-1 5 3 0,-4-7 4 15,-3-1 0-15,4 3 2 0,0-4 6 16,2 2 18-16,4-2 22 0,-1 0 8 16,6-6-2-16,14 5-20 0,12-7-24 15,16 3-13-15,16 2-10 0,1-3-6 16,8 4-4-16,3 2-1 0,10 2-8 0,8 5-14 15,8-1-12-15,-2 1-17 0,-4 0-13 16,-14 2 6-16,-15-4 12 0,-15 4 19 16,-18-2 23-16,-15 0 13 0,-12-5-5 15,-8 0-10-15,-10-2-4 0,1 1-3 16,-11-1 6-16,-5 2 11 0,-14 0 3 16,-11 1 0-16,-14-3 3 0,-18 2-1 0,-13 0 2 15,-13-2 0 1,-8 0 1-16,-8 2-1 0,5-2 0 0,7-2 0 15,8 0 1-15,8-5 0 0,0 2 0 0,4-6 2 16,3 1 1-16,12-1 0 0,15-1-1 16,13 4 3-16,15 1 25 15,7 6 23-15,6-5 26 0,8 6 38 0,0 0 5 0,6 0-9 16,6 0-23-16,8 0-55 0,10 6-28 16,20-3-13-1,23 10-2-15,25-1 9 0,14 2-2 0,2 0-2 0,-3 0 2 16,-6-5 1-16,-3 0 4 0,-6 4 0 15,-4-6-1-15,-14 3 0 0,-15-3-2 0,-12-1 0 16,-10-3 2-16,-14-3 3 0,-11 0 2 16,-1-1 4-16,-13 1-8 0,0 0-5 15,-8-2-7-15,-4 0-14 0,-11-3 4 16,-27-1-3 0,-21-1 6-16,-21 0 8 0,-25-2 4 15,2 2 2-15,-2 4 0 0,9-6 0 0,14 5 1 0,3-5 1 16,19 4 0-16,10-6 8 0,16 3 7 0,15 0 5 31,10 1 8-31,12 2 6 0,9 3 6 0,0-1 16 16,7-1 5-16,6-1-23 0,12 1-19 15,7-3-22-15,26 0-15 0,20 0 8 16,20 2 1-16,12 3-4 0,3 2 1 0,-8 0 2 0,-4 3 3 0,-11 1 9 16,-12 0 11-16,-14-3 7 0,-18-1 3 15,-11 0-2-15,-11-1-8 0,-10-5-9 16,-5 4-10-16,-8 2-50 0,-1-3-14 15,-9-1-8-15,-8-4-2 16,-10-5 40-16,-17-6-26 16,-18-10-50-16,-20-10-48 0,-21-7 74 0</inkml:trace>
  <inkml:trace contextRef="#ctx0" brushRef="#br0" timeOffset="187524.91">18915 11789 1602 0,'16'-41'56'0,"-4"11"-10"0,-5 7 1 0,-7 14-4 0,4-3 9 0,-4 5 1 0,-2 3 0 16,2 3 6-16,0 1-10 0,0 0-7 16,-2 0-10-16,-5 0-15 0,2 3-9 15,-2 6-5-15,-4-6-6 0,-3 8-4 16,-4 3-1-16,-3 2 2 0,1 9 2 16,-4 2 2-16,2 8 1 0,-6 9-3 0,1 6-1 15,8 7-3-15,-8 14 1 0,1 17 4 16,-1 17 3-16,-1 5 10 0,8-2-2 15,6-14-6-15,2-16-1 0,12-14-8 16,-2-9 1-16,4 2 4 0,10 1-2 16,-5-1 2-16,6 0 5 0,4-11 0 15,3-6-2-15,-1-11-6 0,11-6-13 0,11-9-26 16,7-9 26-16</inkml:trace>
  <inkml:trace contextRef="#ctx0" brushRef="#br0" timeOffset="189635.85">19136 12486 1676 0,'39'44'180'0,"-39"-40"61"31,8 1-15-31,-23-19-266 0,-15-18 83 0,30 28-18 16,0 4-14-16,0 0-6 0,0 0-3 16,0 0-2-16,0 0 0 0,0 0-2 15,0 0-1-15,0 0-6 0,0 0-13 16,2 0-16-16,-2 0-7 0,2 0-1 16,-2 0 12-16,0 0 20 0,0 0 8 15,0 0 7-15,0 0-10 0,0 0-17 16,0 0-7-16,0-1-6 0,-2-6 12 0,-2-4 15 15,1-3 5-15,-2-4 6 0,-1-7-1 16,1 4 1-16,-2-4 0 0,2 4 1 16,-1 1 1-16,6 6-1 0,0 0 4 15,4 3 0-15,-2 3-1 0,1-5 3 16,2 4-5-16,1 4 2 0,-3-2 5 16,1 5 4-16,-2 2 10 0,1 0 6 0,-3 0 2 15,0-2-3-15,0 1-9 0,0-1-5 16,0 2 3-16,0-2 11 0,-3 2 4 15,3 0-2-15,0 0-7 0,0 0-13 16,-4 0-14-16,8 4-12 0,3 8-2 16,5 4-4-16,2 9 13 0,2 0 9 15,4 3 1-15,-4-2 1 0,3 1 1 16,-3 0-2-16,-2-1 0 0,-5-4-6 0,-2 4-2 16,-3 4-1-16,-2 6 1 0,-2-4 4 15,0-2 1-15,0-2 3 0,3-1 1 16,4-10 0-16,0 5 1 15,8-10 0-15,-1-1 1 0,3-1-2 16,5-4-1-16,1 3-1 0,-2-9 1 0,7 0 2 16,-5-7 0-16,-3-1 4 0,-4-6-4 15,-4-7-7-15,-1-4-3 0,-6-12-7 0,-1-6-1 16,-4 1 6-16,-4 1 1 0,-1 9 6 16,-4 11 0-16,2 3 21 0,2 11 11 15,5 5 11-15,0 0 13 0,-2-5-17 16,5 7-1-16,1 2-18 0,-2 3-19 0,3 3-9 15,6 8-9-15,3 7 3 0,5 5-4 16,6 7-12-16,2 8-6 0,3 7-3 16,0-6 9-16,0-2 7 0,-7-10 6 15,-5-7 5-15,-6-7 6 0,-12-18 5 16,0 2 20-16,0-2 28 0,2-6 2 16,-2-4 13-16,0-6-2 0,2-11-19 0,2-3 4 15,1 0-6 1,0-7-13-16,6 3-6 0,1 2-5 15,-1 4-2-15,3 1-3 0,-3 2-7 16,1 9-13-16,1 2-24 0,-6 2-21 0,3 1-28 16,-4 2-26-16,1-3 548 0,-6-1-346 15</inkml:trace>
  <inkml:trace contextRef="#ctx0" brushRef="#br0" timeOffset="190638.85">19642 11966 1595 0,'10'27'431'0,"-2"-25"-169"0,0 3-184 0,5 2-19 0,-8-23-72 0,8 29 0 0,2 3-2 0,1 14-4 0,-1 7-13 0,-3 9-20 16,2 7-19-16,-1 6-8 0,-1-2 5 0,2-2 12 0,0-2 16 16,1-9 17-1,-7-1 12-15,7-8 14 0,-1 1 3 0,2-8 0 0,3-3 0 16,-8-4 1-16,1-7 4 0,-1-1 2 15,-2-8 5-15,-6-3 9 0,1-2 17 0,-4 0 0 16,2-6-14 0,-4-6-11-16,-3-6-21 0,3-7-5 0,-3-3 11 0,3-2 2 15,0 1 1-15,2 10 1 0,2 5 5 16,1 3 15-16,4 9 10 16,0-1 1-16,4 3-2 0,3-4-13 15,0 4-12-15,4 6-6 16,2-5-11-16,1 5-10 0,2 3-2 0,-3-4-4 15,-4 4-3-15,-4-7-3 0,-3-1-1 16,0-1 3-16,1 0 8 0,1-1 11 0,-6-1 17 16,4-5 33-16,5 1 31 15,0 3 24-15,2-6 5 0,2 4-18 0,-7-6-24 0,1 0-21 16,6 2-17-16,-6-3-10 0,3 3-5 16,-1 2-13-16,-11-2-12 0,3 6-16 0,-3-4-18 31,-6 3-20-31,1 1-13 0,-5 3-3 15,-4-8-7-15,-7 3 14 0,-12 0-6 0,-5-4 1 16,3 5 8-16,7 3-3 16,4 1 17-16,8 3 11 0,4 4 53 0,6 6 45 15,6 4 25-15,12 3 22 0,8 3-23 16,3 2-15-16,3 0-5 0,-6-2-10 16,2 0-8-16,-1 0-8 0,5-7-4 15,-8-7-4-15,0-2 11 0,-5-6 7 16,-3-1 5-16,-6-1 4 0,2-8-18 0,-6-9-7 15,1-5-12-15,1-5-5 0,-5-4 1 16,-4 0-1-16,1 2 2 0,1 0 2 16,0 3 0-16,2 9 1 0,4 4 1 15,-2 3 4-15,3 6 11 0,-3 5 13 16,1-5 5-16,6 5-4 0,-2 2-20 16,2 3-19-16,0 4-18 0,2 1-6 0,-2 3-1 15,5 1-7-15,-4-2 3 0,1 3 1 16,0-7-1-16,-1 1 11 0,-3-3 6 15,4-1 3-15,1 0 4 0,-1-3 4 16,0 0 4-16,-1 1 6 0,1-3 14 16,-4 0 15-16,2-3 16 0,-6-1 16 15,3 1 5-15,1 1-7 0,4-9-7 0,-4 2-17 16,1 1-13-16,1-3-7 0,2-2-8 16,1 5-7-16,1-3 2 0,3-1 1 15,0 1 2-15,1 4 3 0,5-4-6 16,8 6-3-16,-4-2-1 0,3 1-1 15,-3-1 2-15,-6 0 0 0,-1 0-1 16,4 0-3-16,-10-2-1 0,-2 2-6 0,1-5-3 16,-12-4-1-16,2 3-4 0,-4-3-2 15,-9 0-5-15,1-3-5 0,-13-2 1 16,-9 3 5-16,2 0-2 0,-2 8-3 16,-4 6-6-16,15 13-1 0,-4 9 8 15,7 15 12-15,6 1 11 16,5 9 6-16,7 3 14 0,9 5 26 0,8-1 8 0,10-2 7 15,5-2 5-15,9-9-7 0,1-5 10 16,3-6 2-16,6-4-7 0,-3-10-19 16,5-10-21-16,4-11-16 0,-4-7-49 15,0-11-40-15,2-4-67 0,2-7 72 16</inkml:trace>
  <inkml:trace contextRef="#ctx0" brushRef="#br0" timeOffset="191257.96">21727 12011 2008 0,'0'7'110'0,"0"-5"17"0,0 3-15 0,0-3-37 0,-5 0-17 16,1-2-12-16,2 0-5 16,2 3-8-16,4 1-12 0,3-4-9 15,4 5-10-15,1 4-3 0,2-6-7 0,9 13-6 16,-7 7-3-16,9 4-2 0,-2 10 3 16,2 2 5-16,3 11 6 0,2 1 3 15,6 6 2-15,-2-2 0 0,-4-4-1 16,2 1 1-16,-1-6 0 0,5 2 1 0,-1-7 0 15,4-2 1-15,2-11-1 0,-4-10-1 16,1-8 0-16,-8-8-4 0,-5-9 1 16,3-7-12-16,-5-9 1 0,-3-13 5 15,-4-1 0-15,-11-14 10 0,2 8 0 16,-5 6-1 0,-1 0-1-16,1 5-1 0,4 3 1 15,-1 6 1-15,-2 4 0 0,8 5 1 0,-4 3-5 16,2 4-6-16,7 7-5 0,3 2-9 0,8 10-8 0,7 4-2 31,-1 5-3-31,3 2-1 0,1 2 2 0,0-4 3 16,-1 2 9-16,-4-5 8 0,-4-2 19 15,-3 0 26-15,3-5 38 0,-3-4 28 0,4-2 14 0,-1-7-2 0,0-3-22 32,2-2-15-32,8-4-10 0,-8-1-15 15,-4-4-16-15,-1-4-15 0,-14-13-14 16,1-12-6-16,-14-11-3 0,-17-12-2 15,-4-8-1-15,-11 7-2 0,2 3 2 16,4 11 4-16,-6 6-12 0,11 8-18 0,9 4-23 16,12 7-28-16,4 8-32 0,14 6-26 15,3 0-2-15,13 4-62 16,6 3 124-16</inkml:trace>
  <inkml:trace contextRef="#ctx0" brushRef="#br0" timeOffset="191561.8">23484 12091 1644 0,'-2'10'157'0,"8"17"424"15,-6-50-466-15,14 17-42 16,3 3-20-16,10-2-14 0,7-6-8 16,5 2-3-16,7-2-8 0,7 1-10 15,4-4-6-15,1-1-4 0,1 1-2 0,-10-2-8 16,1 7-9-16,-9 2-15 0,0-2-24 16,-4 6-37-16,0 3-43 0,-3 0-30 15,-4 7-116-15,2 4 166 0</inkml:trace>
  <inkml:trace contextRef="#ctx0" brushRef="#br0" timeOffset="191751.17">23982 12644 2713 0,'342'-92'209'47,"-368"95"-370"-47,81-14-59 0,-2 6 311 16,-2-4-119-16</inkml:trace>
  <inkml:trace contextRef="#ctx0" brushRef="#br0" timeOffset="192466.49">24723 11686 1742 0,'-1'6'106'0,"2"-5"33"0,-2 1-5 0,1 0-11 0,0-2-15 0,-4 0-17 16,8-4-19-16,3-3-22 0,2-5-19 16,-1-4-16-16,7-5-8 0,2-1-4 15,1-6-4-15,9-6-15 0,-1 2-16 16,6-3-20-16,7 0-10 0,2 1 10 15,2 2 18-15,1-2 17 0,-2 9 13 0,-1 4 1 16,-2 12-4-16,0 9-1 0,4 7-3 16,-1 18-16-16,8 9-21 0,0 16-12 15,-4 8 0-15,2 9 19 0,-11 13 12 16,2 5-11-16,-9 7-18 0,-11 18-29 0,-6 4-99 16,-17 1-95-16,-17-8 15 0,-13-10 70 15,-15-23 214-15,-10-10 173 0,-8-12 39 16,-6-10-13-16,-3-12-85 0,-2-12-6 15,3-14 7-15,4-13-4 0,4-12 7 16,12-10-24-16,11-2-24 0,14-1-1 16,15-3-11-16,15 0-11 0,13-1-10 15,13 1-23-15,14 3-15 0,9 6-10 0,11 3-8 16,17 8-6-16,2 6-1 0,15 11-1 16,-1 11 1-16,2 4-5 0,-1 12-11 15,-7 7-18-15,0 5-14 0,-7 2-25 16,-6-1-24-16,-4-6-23 0,-7-7-20 15,-8-6 7-15,-10-5-73 0,-12-11 132 16</inkml:trace>
  <inkml:trace contextRef="#ctx0" brushRef="#br0" timeOffset="192941.85">26055 12009 1790 0,'19'-4'66'0,"1"-1"-2"0,5 0-16 0,-2 3-9 16,-2 0-1-16,2 4-1 0,9 2 6 0,2 3 12 16,1-6 13-16,8 1 8 0,-6 0 6 15,7-2-3-15,4 0-8 0,0-4-13 16,7-4-12-16,5-5-16 0,2 3-6 15,2-5-4-15,-4-4-7 0,1 3-5 16,-4-2-5-16,-4 2-4 0,-11 2-3 16,-8 5-6-16,-6 6-6 0,-8 1-8 15,-1 4-8-15,-10 5-4 16,-3 0-9-16,-3 5-16 0,-5 4-7 0,-3 9 0 0,-9 0 11 16,-9 9 14-1,-6-3 6-15,-8 5 6 0,0 1 4 16,-6-1 12-16,-5 1 12 0,9 2 3 0,-3-7 7 0,12 0 6 15,3-2 9-15,13-5 9 0,7 1 6 0,7-6 9 16,5 3 3-16,4-4-1 16,9 1-6-16,3-3-12 0,2-2-7 0,9-5-6 15,0-1-4-15,-2 0-1 0,0-5-5 16,-3-1 0-16,1-3-2 0,-10 0-6 16,3-3-15-16,0-1-35 0,-5-1-49 15,8-1-34-15,-9 3-19 0,0-6-404 0,2-2 379 16</inkml:trace>
  <inkml:trace contextRef="#ctx0" brushRef="#br0" timeOffset="193150.8">27131 12151 2277 0,'-49'57'120'0,"4"-13"-7"0,-4 0 1 0,6-14-73 0,-5-3-23 0,0-6-13 16,-10-3-8-16,-6-9-7 0,0-6-4 15,4-4-17-15,1-6-55 0,8-4-69 0,15-3 292 16,10-2-158-16</inkml:trace>
  <inkml:trace contextRef="#ctx0" brushRef="#br0" timeOffset="193593.98">26835 11316 1895 0,'2'-32'410'0,"30"19"-142"16,-4-4-175-16,2-5 1 16,13 31-88-16,-4-25-6 0,5 7-14 15,4 4-15-15,-9 5-16 0,2 2-19 16,-6 1-16-16,-3 10-10 0,0 1-19 0,-7 6 7 16,-6 1 7-16,-1 0 14 15,-7 2 30-15,-6-3 12 0,-3 3 15 0,-4-4 10 16,-7 6 6-16,-7-4 6 15,-5 8 4-15,-4-3 10 0,-3 3 8 16,-1-5 1-16,3-2 2 0,3-1-2 0,-2-5-1 0,11-2 3 16,3-1 8-16,9-1 15 0,6-3 14 15,1 2 17-15,8 1 10 0,-3 0-2 16,5-5-7-16,6 2-4 0,4-5-5 16,-1-2-8-16,10-2-8 0,-2-2-16 15,5-2-16-15,2-1-11 0,0-2-10 16,6-6-16-16,-1-1-25 0,4-3-47 15,1 1-74-15,-1-6 217 0,6 1-90 0</inkml:trace>
  <inkml:trace contextRef="#ctx0" brushRef="#br0" timeOffset="193944.05">27972 10621 1888 0,'12'2'330'0,"25"3"-104"0,-3 11-142 0,1 9-3 0,10 12-73 0,-4 9 3 16,3 14-1-16,7 11-1 0,-3 12-2 0,-4 4-9 15,-5 16-4-15,-10 12-1 0,-4 15-2 16,-13 5 4-16,-15 3 1 0,-17-2 1 16,-17-6 10-16,-18-6-43 0,-16-5-59 15,-14-13-33 1,-9-14 39-16</inkml:trace>
  <inkml:trace contextRef="#ctx0" brushRef="#br0" timeOffset="203936.53">28181 12816 1930 0,'0'0'84'0,"-2"0"19"0,0 0-34 0,1 1-25 0,1 1-2 0,-8 0-2 0,3-2 1 0,-2 5 2 0,-2 1-2 16,0 4-8-16,-1-1-8 15,-1-2-10-15,-3 7-5 0,0-3-4 0,-6-2-3 16,-3 3-2-16,-4-1 1 0,-4 1-2 15,-5-3 2-15,1 0 0 0,-10 2 1 16,-4-4 1-16,1 5 0 0,-9 1-1 0,-5 3 1 16,-14 3-1-16,-4 2 3 0,-9 1 7 15,1 1 8-15,-8-4 2 0,-3 3-3 16,-8-6-4-16,-12-4-6 0,-14-5 3 16,-3 2 8-16,-4-7 10 0,-7 1 6 15,-8-1-4-15,-9 0-1 16,-10 3-4-16,-3-3-3 0,-6 1 4 0,-26-3 37 15,-2-1-6-15,-29-3-4 0,6-3-9 0,7 0-41 16,-1 0-6-16,-1 1 0 0,-2-1 1 16,-3 2-1-1,-21 2 0-15,1-5 1 0,6 3-1 0,-16 0 0 0,25-4 0 16,22 4 2-16,21-4-4 0,47 7-18 16,40-2-44-16,44 4-67 0,31 2-369 15,45-2 316-15</inkml:trace>
  <inkml:trace contextRef="#ctx1" brushRef="#br0">1873 10867 0,'0'0'0,"0"0"0,0 0 0,0 0 0,0 0 0,0 0 0,0 0 0,0 0 0,0 0 0,0 0 0,0 0 0,0 0 0,0 0 15,0 0 1,0 0-16,-58 27 16,27-9-16,-22 4 15,-9 9-15,-9 0 16,-17 4-16,3 1 15,10 4-15,-9-1 16,13-3-16,13-1 16,1 1-16,26-5 15,-9-5 1,13 1-16,5 0 0,0-5 16,4-4-1,5-1-15,-1 1 0,10-5 16,-9 5-16,13-5 15,-9-4 1,9 4-16,-5 1 16,5-1-16,0 0 15,-13 5-15,13 4 16,0 0-16,0 5 16,0 4-1,13 0-15,-13 5 0,5-1 16,17 9-16,-4 1 15,-5 8 1,27 4-16,-5 1 16,-4-5-1,18-4-15,-13-5 16,3 1-16,1-10 16,-4-8-16,-5-1 15,-5-8-15,-8-5 16,4-4-16,-4 5 15,-5-6-15,5 1 16,4-4-16,-4-5 0,9 0 16,-10 0-16,10 0 15,-14-5-15,5 1 16,9-1 0,-10 1-16,10 0 15,-9-1-15,8 1 16,-8-5-16,9 4 15,-1-4-15,5 5 16,-18 0-16,14-1 16,4 1-16,-4-1 31,-1 1-31,-8 4 0,9 0 0,-10-5 31,-3 1-31,3 4 0,6 0 16,-6 0-1,-12 0-15,4 0 0,4-4 16,-9-1-16,-4 1 16,14-1-1,-14 1-15,0-1 0,0 1 32,0 0-32,0-1 0,0 5 0,-31-31 31,0 5-31,-9-10 15,9 1-15,-9-1 16,-5 1 0,19 4-16,-1 4 15,5 9-15,13 9 16,-4 1-16,8 3 16,5 1-16,0-1 15,0 5-15,0 0 16,0 0-16,0 0 15,0 0-15,0 0 16,0 0-16,0 0 16,0 0-16,0 0 15,116 116 1,-68-68-16,19 10 16,-18 0-16,4-1 15,-9-8-15,-4-9 16,-22 0-16,-14 0 15,-8-1-15,-27 1 16,-9 5-16,-22-1 16,-22 0-16,-1 5 15,-21 4-15,-76 14 16,-75-14-16,-40-18 16</inkml:trace>
  <inkml:trace contextRef="#ctx1" brushRef="#br0" timeOffset="10410.46">19816 3527 0,'0'0'0,"0"0"0,0 0 0,0 0 0,0 0 16,0 0-16,0 0 15,0 0 1,0 0 0,0 0-16,0 0 15,0 0-15,0 0 16,0 0-16,0 0 15,0 0-15,0 0 16,0 0-16,66 0 16,5-9-16,36 0 15,8-8-15,-13 8 16,4 0 0,-13 9-16,0 0 15,5 0-15,-5 0 16,-18 0-16,-13 0 15,-13 0-15,-9 0 16,-13 0-16,-5 0 16,-5 0-16,-8 0 15,9 0-15,-14 9 16,10-9-16,-10 9 16,5 8-1,4-8-15,-8 18 16,-5-1-16,4 1 15,5 17-15,-9 1 16,0 8-16,0 0 16,0 9-16,0 9 15,-9-9-15,9-9 16,0-9-16,0-8 16,0-9-16,0-1 15,0 1-15,9-1 16,-9-8-16,0 9 15,0-10 1,0 10-16,0 0 16,5-1-16,-1 1 15,-4-1-15,0-8 16,0 0-16,0 0 16,0-1-16,0 1 15,0-9-15,0 9 16,0 8-1,0 1-15,0-1 16,0 10-16,0-1 16,0 1-16,0-10 15,0 1-15,0 0 16,0-10-16,0-8 16,0 9-16,0-9 15,0 0 1,0-1-16,0 1 0,0 0 15,0 0-15,0-9 16,0 9-16,0-9 16,0 9-16,-4-9 15,-10 9-15,5-9 16,-17 9-16,-14-1 31,-9 1-31,-13 0 16,9 0-16,-5 0 15,5 0-15,-9-9 16,-13 0-16,-23 0 16,-30 0-16,8-9 15,9 0-15,18 0 16,27 9-16,17 0 16,13 0-16,1 9 15,-9-9-15,-1 9 16</inkml:trace>
  <inkml:trace contextRef="#ctx1" brushRef="#br0" timeOffset="10760.07">21354 4511 0,'0'0'0,"0"0"0,0 0 0,0 0 0,0 0 16,0 0-16,0 0 15,-44-9-15,-23 9 16,-44-9-16,-4 9 15,9-9-15,-1 9 16,14-8-16,4-1 16,10 0-16,3 0 15,23 0-15,4 9 16,27-9-16,4 0 16,14 0-1</inkml:trace>
  <inkml:trace contextRef="#ctx1" brushRef="#br0" timeOffset="11113.92">21753 3624 0,'0'0'0,"0"0"0,0 0 0,0 0 16,0 0-16,0 0 16,0 0-16,0 0 15,0 0 1,0 0-16,0 0 0,0 0 16,0 0-1,17 107-15,1-1 16,4 27-16,5 9 15,4-18-15,-9-17 16,-4-19-16,-14-8 16,-4-9-16,-9-9 15,-8-18-15,8-17 16</inkml:trace>
  <inkml:trace contextRef="#ctx1" brushRef="#br0" timeOffset="11567.23">22422 4369 0,'0'0'0,"0"0"0,0 0 15,0 0-15,0 0 16,0 0-16,0 0 16,0 0-16,-75 62 0,26-35 15,0-1-15,0 1 16,10-9 0,12-9-16,5 8 15,4-8-15,9 0 16,-4 0-16,8-9 15,5 9-15,0-9 16,5 18-16,21 8 31,19 10-31,26-1 0,13 9 16,0 1-16,-4-10 0,4 9 31,-17-8-31,-14-1 0,-4-8 0,-23 0 31,1-10-31,-14-17 0,-8 0 16</inkml:trace>
  <inkml:trace contextRef="#ctx1" brushRef="#br0" timeOffset="11998.76">24000 3296 0,'0'0'0,"0"0"16,0 0-16,0 0 15,0 0-15,-44 0 16,22 9-16,-5 9 16,-17 18-16,-10 26 15,-8 26-15,9 27 16,13-8-16,23 17 15,12 0-15,23 9 16,8 18-16,28 26 16,25 9-16,37 18 15,8-9 1,-27-35-16,-8-10 16</inkml:trace>
  <inkml:trace contextRef="#ctx1" brushRef="#br0" timeOffset="12732.43">24625 4688 0,'0'0'0,"0"0"0,0 0 0,0 0 0,0 0 15,18-44-15</inkml:trace>
  <inkml:trace contextRef="#ctx1" brushRef="#br0" timeOffset="13241.56">24297 4529 0,'0'0'0,"0"0"0,0 0 16,0 0-16,0 0 15,0 0 1,0 0-16,0 0 16,0 0-16,0 0 15,0 0-15,0 0 16,0 0-16,22-53 16,-22 8-16,5-17 15,8 0-15,-4 0 16,13-9-1,0 18-15,18 0 0,-5 17 16,14 1-16,13 17 16,9 9-16,13 18 15,14 18-15,17 35 16,18 26-16,18 28 16,26 17-1,-44-27-15,-31-17 16,-18-18-1,-22-18-15,-22-9 16,-4-17-16,-10-1 0,-4 1 16,-4-9-16,-5 8 15,18-17-15,-4 0 16</inkml:trace>
  <inkml:trace contextRef="#ctx1" brushRef="#br0" timeOffset="13531.57">25893 3935 0,'0'0'0,"0"0"0,0 0 15,0 0-15,-22 53 16,-27 44-16,-31 54 15,-35 53-15,-23 35 16,10-17-16,26-45 16,13-53-16,9-35 15,23-18 1,-1-18-16,18-17 16,5-10-16,13 1 15,13-18-15,0 0 0,9-9 16</inkml:trace>
  <inkml:trace contextRef="#ctx1" brushRef="#br0" timeOffset="13844.86">26788 4360 0,'0'0'0,"0"0"0,0 0 0,0 0 0,0 0 16,0 0-16,0 0 15,0 0-15,49-44 16,-9 26-1,13 1-15,13-1 16,19 9 0,-1 9-16,0 9 0,27 9 15,4-1-15</inkml:trace>
  <inkml:trace contextRef="#ctx1" brushRef="#br0" timeOffset="14083.69">27134 4866 0,'0'0'0,"0"0"0,0 0 0,0 0 16,0 0-16,0 0 16,0 0-1,0 0-15,0 0 16,0 0-16,80-27 0,-32 9 15,28 1 1,35-10-16,13 0 16,26 10-16</inkml:trace>
  <inkml:trace contextRef="#ctx1" brushRef="#br0" timeOffset="14672.13">28255 4041 0,'0'0'0,"0"0"0,0 0 16,0 0-16,0 0 15,0 0-15,0 0 16,0 0-16,45-53 15,-19 35-15,18 0 16,19 10-16,3-1 16,-4 9-1,22 9-15,-8 26 16,3 18-16,-3 36 16,-5 8-16,-18 19 15,-13-1-15,-22 0 16,-23-8-16,-13-10 15,-4-8-15,-22-9 16,-9-18-16,-32 0 16,-25-27-16,3-8 15,10-27-15,21-9 16,23 0-16,4 0 16,10-9-1,12-8-15,5-1 16,4-8-16,14-1 15,4 1-15,17-1 16,23 1-16,49-1 16,44 10-16,4 35 15,41 35-15,43 36 16,1 8-16,-58 1 16,-27-9-16,-21-18 15,-28-9-15,-17-9 16</inkml:trace>
  <inkml:trace contextRef="#ctx1" brushRef="#br0" timeOffset="14957.62">29479 3554 0,'0'0'0,"0"0"0,0 0 0,0 0 16,0 0-16,0 0 16,0 0-1,0 0-15,62 44 0,-40 0 16,4 27 0,-3 27-1,-1 17-15,0 9 0,5 0 16,-5 18-16,0 18 15,18 17-15,-5-9 16,18-44-16,1-17 16</inkml:trace>
  <inkml:trace contextRef="#ctx1" brushRef="#br0" timeOffset="15404.36">30325 4502 0,'0'0'0,"0"0"16,0 0-16,0 0 15,0 0-15,0 0 16,0 0-16,-84-9 15,31 18-15,0-9 16,8 9-16,10-9 16,13 9-16,8-9 15,-3 9-15,12-9 16,-4 0 0,5 0-16,4 0 15,0 9-15,0-9 16,0 0-16,0 0 15,106 26-15,-39-8 16,-1 9-16,-13-10 16,-13-8-16,-9 0 15,-8 0-15,-15-9 16,6 9-16,-5-9 16,-1-9-16,-3 9 15</inkml:trace>
  <inkml:trace contextRef="#ctx1" brushRef="#br0" timeOffset="15721.52">30715 3367 0,'0'0'0,"0"0"16,0 0-16,0 0 15,0 0-15,0 0 16,0 0-16,22 45 16,45 70-1,22 53-15,13 81 16,-9 25-16,-14-8 16,-17 9-16,-17-53 15,-10-36-15,-30-35 16,-14-27-16,-13 0 15,-23-9-15,-39-8 16,-53-28-16,-5-25 16,4-37-16,1-8 15</inkml:trace>
  <inkml:trace contextRef="#ctx1" brushRef="#br0" timeOffset="22185.12">32049 6399 0,'0'0'0,"0"0"0,0 0 0,0 0 0,0 0 15,0 0-15,0 0 16,0 0-16,0 0 16,0 0-1,0 0-15,0 0 16,0 0-16,0 0 15,0 0-15,-44 5 16,0 12-16,-14 10 16,-35 13-16,-13 0 0,-5-5 15,13-4-15,14-4 16,4-1 0,-8-3-16,-10-1 15,-8-4-15,-9-5 16,17-4-16,5-5 15,4 1-15,-8-1 16,-27 5-16,4-5 16,-13 1-1,13-5-15,10 0 16,8 0-16,-14 4 0,-3-4 31,-10-4-31,5-1 0,9 10 16,8-5-16,-12 4 15,-19-4-15,-12-4 16,12-1-16,23 1 16,0-1-16,-9 5 15,-36-4-15,1-5 16,-1-4-16,5 0 16,-9 4-1,-5 0-15,-12-9 0,3-4 16,-17 4-1,-22-8 1,27-1-16,52 0 0,14 10 16,-5-1-1,5 0-15,-22 0 0,18-4 16,-1-9-16,9 0 16,-30-9-1,-6-4-15,-12 0 0,26-1 31,18 10-31,18 4 0,8 9 16,14 0-16,26 8 16,5 5-16,18 5 0,-5-5 31,9 5-15,-5-1-16,5 1 15,-13-5-15,4 5 16,5-1-16,-19 1 15,1-1-15,-18 1 16,-13-1-16,-9 1 16,-13-9-16,-23-1 15,-8 5-15,-32-8 16,-52-19-16,12 1 16,10 8-1,8-8-15,1 8 16,26-8-16,31-1 15,17 1-15,6 8 16,-6-8-16,-17-10 16,5-8-16,-1 0 15,14 0-15,-5-9 16,1 9-16,-5-1 16,17 1-16,19 9 15,21 8-15,9 10 16,23 8-16,-14-17 15,-13-19-15</inkml:trace>
  <inkml:trace contextRef="#ctx1" brushRef="#br0" timeOffset="33137.08">8823 13061 0,'0'0'0,"0"0"0,0 0 0,0 0 0,0 0 16,0 0-16,-44 0 0,35 0 16,9 0-16,-13 0 15,13 0-15,-5 0 16,5 5-16,0-1 15,0-4-15,0 0 16,0 0-16,0 0 16,27 44-16,-27-30 31,0-1-31,0 5 0,0 0 0,0 4 31,0 9-31,-9 9 16,-4 8-16,8 10 15,-17 0-15,4-5 16,5-9-16,-5-8 0,5-10 16,0-4-1,-1-4-15,10-5 16,-9-4-16,4 0 16,4-4-16,-8-1 15,-5 5-15,-8 0 16,-5 0-1,-36-1-15,5 1 16,-13 0 0,-9-9-16,8 0 15,-4 0-15,-4-4 16,18 4-16,-14 0 16,-9 0-16,-26 0 15,-40-5-15,18 1 16,-5-1-16,0-3 15,-4-1-15,4-5 16,9 1-16,18-5 16,13 5-16,4 0 15,14-1-15,9 1 16,-14 0 0,-26 0-16,-18-5 0,-9 0 15,-31 0 1,27 5-16,-9 0 15,39 8-15,14 1 16,5 0-16,-10-1 16,-3-4-16,8 0 15,0 5-15,26-5 16,-8 5-16,9-1 16,-5 1-1,-9-5-15,1-4 16,4-1-16,26 1 15,18 4-15,18 5 16,0-1-16,4 1 16,9-1-16,9 5 15,-4 0-15,4-4 16,-14 4-16,14 0 16,-4 0-16,4-4 15,-13-1-15,13 1 16,-9-1-1,9 1-15,-5-1 16,5 1-16,-13-5 0,13 0 16,-4 0-1,-5-4-15,-5 0 0,10-5 16,-9 0 0,-1-4-16,1 4 15,9 1 1,-10-1-16,6 5 0,3-1 15,-8 5 1,13 5-16,-5 0 0,5-1 16,0 1-16,0-1 15,0 5-15,0 0 16,0 0 0,0 0-16,0 0 15,0 0 1,0 0-16,89 36 0,-40-14 15,22 9 1,0 0-16,26 0 0,49 4 16,14 1-16,0-9 15,-14-14-15,22-13 16,32-9 0,-10-9-16,10-13 15,-23 0-15,-31 0 0,-8 0 16,-19 5-16,10 3 15,-14 6 1,14 3-16,21-3 16,-12 3-16,-5 1 15,-5 9 1,5-1-16,9-4 0,-9-4 16,-18 4-16,-17-4 15,-14 4-15,-13 0 16,-9 5-16,-18-1 31,-13 1-31,9 4 0,5 0 0,8 0 31,9 4-31,22 1 0,5-1 16,-1-4-16,-3-4 16,-10 4-1,-4-5-15,0-4 0,13-4 16,-13-5-16,-9 1 31,-9-6-31,-4 1 16,-5-4-16,-4 4 15,-13-1-15,-1 1 16,-8 4-16,-5-30 16,5-45-1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5T20:49:15.7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2278 6775 1567 0,'11'0'71'0,"-4"0"-1"0,0 2-15 0,-2-2-29 0,2 3-6 0,1-1 0 0,-1-2 5 16,-4-2 11-16,1-1 11 0,-1 1 14 15,1 0 0-15,-2 1-7 16,-2 1-15-16,0 0-16 0,0-2-9 16,0 2-5-16,0-2-2 0,-2-9-7 0,-5 8-8 15,0-6-4-15,-11 4-2 0,-5-6 1 16,-6 0 2-16,-2 6 1 0,-8 3-1 15,-2 2-4-15,5 0-1 0,-3 7 0 0,11 0 3 16,1 2 3-16,6 0 4 0,-2 2 3 16,5-2 2-16,2 0 2 0,2 1 1 15,0-3 1-15,3 2-1 0,2 0-1 16,-1-4 0 0,-3 1 1-16,3 3-2 0,-1-4 0 15,1 4-2-15,-3 3-1 0,2-1-1 0,3 6-1 0,-3 1-1 0,2 3-1 16,0 4 1-16,0 2-2 0,2 1 2 15,2 4 3-15,1 5 2 0,-3-1 1 16,0 3 0-16,2-4-1 0,-2 3 1 16,3-1 0-16,-6 2 0 0,3-2 0 0,-2 2 1 15,-2 0 0-15,-1 0 0 16,1-5 0-16,0 1-1 0,1-3 0 0,1-3 0 16,2 1 0-16,-2-2 0 0,2-5 1 15,1 0-1-15,1 0-2 0,3-2 16 16,2 1 21-16,0-3 2 0,2 2 8 15,2-3-17-15,3 0-14 0,-2-4 2 0,4 0 1 16,-5-1 5-16,-1-4 14 0,4-1 21 16,-2 0 23-16,1-3 15 0,1-3 7 15,4 3-15-15,-3 0-23 0,8-1-16 16,4-1-13-16,6 1-6 0,5-1-2 16,4-3-7-16,2 0-12 0,8-3-6 31,-3-2-4-31,-5 1-5 0,4-5-6 0,-5 2-6 15,-1-5-8-15,4 1-31 0,2-5-53 16,-2 0-76-16,3-9 96 0</inkml:trace>
  <inkml:trace contextRef="#ctx0" brushRef="#br0" timeOffset="18978.58">29044 7555 1810 0,'4'0'117'0,"3"2"53"0,-3 2-65 0,-3-3-59 0,3-1-18 0,-4 0-15 0,2 2-6 0,1-2-2 0,-3 0 4 16,0 0 5-16,0 0 3 0,0 0 3 15,-3 2-3-15,1-2-5 0,-3 9-4 16,5-7-2-16,-2 5 8 0,2 1 2 16,0 0-1-16,0 2 0 0,2 1-11 15,3 3-2-15,0 0-2 0,-1 0 0 16,-1 4-1-16,-3 2 0 0,4 1 0 16,-4 0 0-16,-2-1-1 0,-2-3 0 0,-1 1-2 15,-7 3-1-15,-1-1-2 0,-3 5-1 16,0-8 1-16,-5 1 1 0,-2 3 2 15,0-3 2-15,2 0 0 0,-6 5 3 16,-3-5 0-16,3-1 2 0,1 5 0 16,6-5-1-16,-4-1-1 0,2 2 1 15,1 3-1-15,-4-3 0 0,4 3-1 16,-9 4-3-16,-2-5-2 0,-5 3 0 0,-6-4-1 16,-5-1 0-16,-12-2 2 0,-15 0-1 15,-4-2 2-15,-8 0 3 0,-4-1 3 16,3 1 1-16,-3 0 12 15,1 0 2-15,-2 4-2 0,-4 0 11 0,-5 1 3 16,-6 3-1-16,8-5 0 0,3 1-11 16,8 1-16-16,-3-3-2 0,-13-1 0 0,-3-1 0 15,-8 0 0-15,-7-2-1 0,6 3-2 16,-1-5 0-16,0 1 0 0,-12-1 1 16,-4-2 1-16,-4-1 2 0,4-6 0 15,11 1-1-15,-4-2 0 0,2 0 0 16,-2-2 0-16,-14 1 3 0,7-6 5 15,-5-2 0-15,-2-4-1 0,0-3-5 16,-2-3-2 0,2-1 0-16,9 3 0 0,5-3 0 0,0 2 0 0,-4-1 3 0,3 1 3 15,3-5 9-15,10 0 2 0,10 0 0 16,4-4-2-16,6 3-6 16,7 2 4-16,15 1 3 0,17 5 1 0,21 4 0 15,16 3-5-15,6-2-3 0,3 2-1 16,9 2-9-16,0-2-46 0,0-3-92 15,12-13 81-15</inkml:trace>
  <inkml:trace contextRef="#ctx0" brushRef="#br0" timeOffset="27529.12">13521 9186 1644 0,'-3'0'65'0,"1"4"-14"0,0-2-14 0,0-1-22 0,1-1-8 0,-3 2 6 0,0 0 11 0,1 0 17 0,3-2 17 16,0 2 13-16,0 1 10 0,-5 1-5 15,-4-4-9-15,2 1-17 0,-8 1-16 16,1 2-8-16,-9-1-3 0,-5 1 2 15,-8-4-1-15,-3 0-6 16,-1 0-7-16,-3 0-8 0,2 0-3 0,-1 0-3 16,-4 0 1-16,-6 0 0 0,-6 0-1 0,-11 0 2 15,-2 0-1-15,-4 0 1 0,-5 0 0 16,-8 0 0-16,-4 0 1 0,-15-4 1 16,-6-1 0-16,-19 0 5 0,-2-2 7 15,-8 1-1-15,0 1 0 0,4-2-3 0,-2 5-7 16,1 0-1-16,6 1-1 0,-1-1 0 15,2-5-2 1,1 3 1-16,-9-5 0 0,12 0 0 16,13-3 1-16,2-2 0 0,12 0 0 0,5 1 2 0,0 1 0 15,6 1 2-15,6 2-1 0,13 0 0 0,6 4 1 16,15 0-1-16,11 1-1 0,16 4-1 16,2 0 19-16,5 0 18 0,9 0 3 15,3 0 1-15,-1-3-18 16,5 3-20-16,0 0-2 0,2 0 0 0,-2-2-1 15,-4 0 1-15,2-1-16 16,1 3-16-16,1 0-24 0,-4 0-43 0,2-2-51 0,-7-3 453 16,-8-8-264-16</inkml:trace>
  <inkml:trace contextRef="#ctx0" brushRef="#br0" timeOffset="65582.78">28957 13036 1612 0,'54'3'82'0,"-40"2"-37"0,-69-5-30 0,39 0-20 0,7 0 0 0,-3 0 2 16,3 0 0-16,-5 4 2 0,1-2 2 16,1 5 0-16,-1-5 2 0,4 1 2 15,-5 1 1-15,4 1 0 0,-5-3 0 0,1-2-2 16,0 3-2-16,0-1 1 16,-2 0-2-16,-7 3 2 0,2-1 0 0,-6 3-1 15,-7 2 0-15,-1 3-1 0,-2 2-1 31,-2 4 0-31,-6 2 0 0,-4 1 0 0,-1-3 0 16,-8 6 4-16,-5 3 17 0,1 3 7 16,-5 2 10-16,1 2 4 0,1 1-7 15,-8-3-5-15,0 0-9 0,1-4-10 16,-6-3-8-16,-2-4-2 0,-3 1 0 0,1-5 0 16,-1 3-1-16,10-1 0 0,0-3-1 15,1 2-1-15,-1-2 2 0,-5 2 0 16,-4 3 0-16,-1 4 0 0,-6 3 1 15,-6-3 0-15,8 0-1 0,-2 2-1 16,4-8-2-16,-2 1-1 0,-5-8 0 16,-9 2-1-16,-9-5 0 0,2-4 1 15,-6-1 2-15,3-8 1 0,-3 1 0 0,-8-4 0 16,-6-4 1-16,-1 0-1 0,-4-5 1 16,9 1-1-16,-4-1 0 0,0-6 1 15,-8 3 0-15,-10-6 0 0,3-5 0 16,-6-4 0-16,-4-3 1 0,-5 1-1 15,1-1-1-15,1 4-2 0,7 1 1 16,-7-6 0-16,-2 3 2 0,-3-4 0 16,-1 5 1-16,11-1-1 0,-5 3 0 15,2 0 0-15,-4 4 0 0,1-1 0 0,-3 3 2 16,0 1 0-16,6 2 0 0,5-2-1 16,13 9 0-16,5 2-1 0,8 1 0 15,-1 10 0-15,5-3-1 0,9 6 1 16,2 0 0-16,9 6 0 0,10 1 0 15,2 4 0-15,0 3 0 0,1 3-1 0,2 5 1 16,1-3-1-16,10 6-1 0,6 2-1 16,1 5-2-16,6 3 1 0,3 8 0 15,0 3 0-15,4 5 1 0,0 4-1 16,-7 0 2-16,0 5 2 0,-3-1 1 16,-2 3 1-16,3-5-1 0,-4-4 2 15,-5-11 1-15,4-12-1 0,-11-6 2 16,-2-10-5-16,-3-5 1 15,-9-8 0-15,-17-2-1 0,-4-10 0 0,-1-5-1 0,-4-9-8 16,-1-1-12-16,-14-10-9 0,-7 1-4 16,-4-6 4-16,6 4 12 15,5-4 7-15,-5 0 4 0,-2 0-2 0,-1-3-8 16,1 3-4-16,9 0-55 0,-2 1-39 16,-9 4-106-16,4-5-126 0,-2 1 198 15</inkml:trace>
  <inkml:trace contextRef="#ctx0" brushRef="#br0" timeOffset="65804.27">14521 13030 1066 0,'-145'6'326'0,"-41"31"-139"0,38-5-128 0,5 3-22 15,-13 15-9-15,44-2 15 0,4 7 1 0,-2 1-2 16,2 1-24-16,0-7-18 0,0 1-5 16,1-5-2-16,11 0 2 0,-3-7 4 15,14-7 2-15,-9-9 5 0,-2-3 3 16,2 1-3-16,-8-7-1 0,0-5 3 15,1-2 3-15,-3-8 4 0,3-10-1 16,-7-3-3-16,3-4-3 0,-5-3-3 0,2-4-1 16,3 0-2-16,10 0 0 15,4 0-2-15,-8 4 1 0,-1 0 0 0,-6-4 2 16,-7-3 4-16,1-13-4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5T20:51:28.1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11925 6511 1698 0,'-1'-2'49'0,"1"2"-23"0,-2 0-7 0,0 0-13 0,-1 0 2 0,1-2 11 0,-2 2 8 0,4 0 13 15,0 0 8-15,-3-3-5 0,1 3-3 0,-7-2-8 0,7 2-9 16,2 0-6-16,-3 0-7 0,-3 0-4 15,-2 2-3-15,-5 1-2 0,3-1-1 16,-1 0 0-16,0 0 0 0,-6-2 0 16,2 1 5-16,-2 1 12 0,-5-4 6 15,1 2 1-15,-6-3-3 0,-3 1-9 0,0 4-4 16,-2-4-2-16,-1 2-2 0,-6 0-3 16,-2-2 2-16,-4 2-2 0,-1 2 0 15,4-2 1-15,-10 4-1 0,1-3-1 16,-11-1 1-16,-2 4 1 0,-7-4 0 0,-7 0 1 15,-5-4 4-15,-6 1 4 0,6-4 1 16,1 3 0-16,1 1-4 0,3-6-5 16,-4 0-3-16,-14-10 91 0,-3-3 4 15,-7 5 1-15,-1-7 3 16,15 7-94-16,2 3-5 0,3-1 1 0,2 1-1 16,1 2 1-16,-1-1-1 0,2 3 1 15,1 1-1-15,-3 2-1 0,7 1 1 0,6-1 0 16,-5 2 0-1,8 3 0-15,4 0-1 0,-1 1 1 0,2-5 0 0,-7 3 0 16,-9 1-1-16,6 0 1 0,-2-1 0 16,3-4-1-16,-1 3 1 0,-6 1 0 15,-2-6 0-15,2 5 1 0,-5-1-1 16,-5 0 0-16,-2 1 1 0,-4-1-1 0,-5-1 0 16,5 3 1-16,7-3-1 15,-1 3 0-15,3-2 0 0,-12 3 0 0,-8-5 0 16,-2 1 1-16,4 5 0 0,13-6-1 15,5 5 0-15,12 0 0 0,1 0-1 16,-2 0 1-16,3-3 0 0,-1 0 0 16,4 3 0-1,5-1 0-15,4-3 0 0,-2 1 1 0,2 3-1 0,-2-5 0 0,6 3 1 32,0 1-1-32,-1-2 0 0,-6 3 0 0,-2 0 1 0,-15 0-1 0,3 2 0 15,-8-1 0-15,-6-1 0 0,9 2 0 16,-8 0 0-16,3-2 0 0,3 2 0 15,-4 0 1-15,0 2-1 0,3-2 0 16,0 5 0-16,3-1 0 0,5 3 0 0,5 0 0 16,8 0-1-1,1-2 1-15,-5 1 0 0,-4-3 0 0,4-1 1 0,-4 0-1 16,4 1 0-16,0 1 0 0,-4-3 0 16,-1 1 0-16,6-2 0 0,-3 0 0 15,-1 0 0-15,-1 2 1 0,2 0 0 31,2 1-1-31,9 4 0 0,7-5 0 0,6 5 0 16,7-1 0-16,4-3 1 0,3 1 0 16,-1-3-1-16,2 3 2 0,0-2-2 15,-2-2 1-15,1-2 0 0,-1-3 0 16,-2 1 0-16,1 2 0 0,1-1-1 16,4-2 1-16,0-1 1 0,9 4-1 15,-2-1 1-15,7-2-1 0,0 3 1 0,3 0-1 16,5 0 0-16,-1 0-1 0,0 1 12 15,3-5-53-15,1 1-78 0,-4-6 111 16,2-15-60-16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5T20:51:57.3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11911 7740 1479 0,'20'-4'84'0,"-6"1"15"0,-2-5 8 0,-1 5-26 0,0 3 6 0,-4-2 2 15,0 2-5-15,-5-2-7 0,-2 2-4 16,0 0-13-16,0 0-13 0,0 2-16 15,0-2-15-15,0 2-6 0,0-2-5 16,0 0-3-16,0 2-7 0,-2-1-6 0,-5 7-5 16,1-7-4-16,-6 5-1 0,-8 1 4 15,-11 0 2-15,-5 3 3 16,-10 3 5-16,-16 1 1 0,-7 4 1 0,-16 0-1 16,-13 3-1-16,2 0 3 0,-5-1 1 15,2-3 4-15,-7-3 4 0,-13-5 0 16,-3 2 3-16,-4 0-2 0,-7-8 2 15,17 1-3-15,8-4 0 0,-2 0-1 0,6-2 1 16,-6-2 8-16,-2 1 4 0,4-8 0 16,5 1-3-16,13-5-8 0,5-1-3 15,10 6 0-15,8-3 1 16,10 5 0-16,11-3 1 0,9 4-1 0,7-4-3 16,8 2-14-16,-1 2-39 15,4-5-39-15,-6-6 49 0,-2-9-4 0</inkml:trace>
  <inkml:trace contextRef="#ctx0" brushRef="#br0" timeOffset="767.25">11333 10197 1842 0,'-3'5'41'0,"-3"-1"-38"0,-1 7-1 0,-2-4 0 0,2 3 8 0,-7 3 15 0,0 1 23 0,0-2 19 0,-2 2 7 15,2 2-8-15,-4-1-19 0,2 1-17 16,0-1-14-16,0 0-8 16,4-3-3-16,-3 2-2 0,3-7-1 15,-2 4-1-15,-6 0-2 16,-4 1 1-16,-7-3 0 0,-11 2 1 16,-8 1 3-16,-21-9-2 0,-16 1 5 0,-15 0 7 0,-21-4 2 15,-3 0 1-15,-14 0-6 16,-3-4-6-16,-5 2-3 0,3 2 0 0,-2 0-3 0,-6 0 33 15,-1 0 14-15,-5-2 1 0,-1-1 6 16,15 1-34-16,-3-5-10 0,3 2 3 16,-4 3 10-16,0-7 4 0,20 6-1 0,17-1-3 15,16-1-14-15,13 1-3 0,7 2 3 16,-1 2 2-16,15-1 2 16,16-5-1-1,16 5 3-15,14-3-12 0,7 0-31 16,9 4-51-16,6-12-75 0,13-4 492 0,20-14-294 15</inkml:trace>
  <inkml:trace contextRef="#ctx0" brushRef="#br0" timeOffset="1945.88">19972 13449 2274 0,'0'0'78'0,"0"0"-17"0,-2-2-32 0,2 2-33 0,-2-2-5 16,-2 2-3-16,3 0 2 0,-3 0 2 15,2 2 1-15,-1 0 4 0,-6-2 2 0,4 1 1 0,-2 3 4 0,-1-2 5 16,-2 5 1-16,-1-5-1 0,-3-1-2 16,-4 3-5-16,1 1-2 15,-10-1-2-15,-5 3-2 0,-7 4-1 0,-9 3-1 16,-1 0-1-16,-3 4-1 0,-6 1 0 16,-12-3 3-16,-18 0 1 0,-20 0 3 15,-16 2 1-15,-13-4 0 0,0-3 0 0,-10-3-3 16,-7-4-5-16,-20-4 25 0,-14-7 13 15,0 0 3-15,-14 0 4 0,-3 0-8 16,-1 3 15-16,-10-1 8 0,8 3 12 16,4 2-14-16,13 4-25 0,17 4-8 15,14 3-11 1,13 1-5-16,2 4 9 0,14-1 2 16,19-1-1-16,20-4 1 0,7-1-10 0,3 2-1 15,6-6 1-15,5 4 2 0,9-7 4 16,9-2 0-16,8 0 1 0,10-7-2 0,10 0-4 0,6-4-1 15,4 6 1-15,10-8-4 0,2 3-22 16,-3-3-32-16,6-10-29 16,6-19-43-16,8-38 67 15</inkml:trace>
  <inkml:trace contextRef="#ctx0" brushRef="#br0" timeOffset="4995.54">27115 15942 2179 0,'0'1'72'0,"-2"3"-13"0,-3 1-31 0,0 2-16 0,0 7 0 0,-1 1-3 16,1-1 1-16,-2 2 1 0,5 3 2 16,-2 4 6-16,1 4 9 0,1-4 5 15,-1 2 2-15,-6 0-6 0,-2-4-8 16,0 2-9-16,-6-4-4 0,-8 3 3 16,-16-5 6-16,-12 1 3 15,-9-2 6-15,-20 0-3 0,-10 0-3 0,-11 4 1 16,-21-1 8-16,-16 6 4 0,-14-4-5 0,-18 0-6 15,-2-6-17-15,-3 1-6 0,-11-9-2 16,-7 0-3-16,-9-4 0 0,-14-3 1 16,-2-3 3-16,0-10 2 15,-2-4 2-15,11-3-1 0,13-1-1 0,17 3 0 16,25 2 0-16,35 4 1 0,26 1-2 16,26 6-43-16,12-6-106 0,20-1-71 0,14-13 97 15</inkml:trace>
  <inkml:trace contextRef="#ctx0" brushRef="#br0" timeOffset="5828.83">26321 18885 2014 0,'-41'39'48'0,"-1"0"-32"0,-12 1-9 0,-8-4 0 0,-10-1 2 0,-3-1-4 16,-3 3 0-16,4-3-2 0,-1-6-3 16,-3-8 2-16,0-2 11 0,-5-11 13 15,-15 2 22-15,-3-2 24 16,-12 2 7-16,-10-1 12 0,-4-1-7 0,-15-5-18 0,-21-2-7 16,-6-2-23-16,-6 1-19 0,10 1-10 15,0 3-10-15,-10 8 1 0,-5-6 8 16,-2 2 1-16,-6-3 1 0,14-4-3 15,6 0-5-15,8 0 1 0,32 0-2 0,15 0 1 16,14 0 0-16,10-4 4 0,13-5-10 16,15-3-61-16,17-6-100 0,12-14 91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5T20:52:05.6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21993 12355 2050 0,'42'78'303'0,"-31"-43"-275"0,3-1-10 0,-3 3-4 16,1 6-8-16,-3 1-4 0,-4-9-2 0,-5 3-4 15,-5-10-4-15,-7-7-2 0,-6 2 1 0,-5-8 9 16,-5 1 8-16,-8 5 8 16,-5-2 3-16,-5-1 0 0,-5 0-4 0,-4 1-1 15,-9-1-2-15,2 9-4 0,-9 1-4 16,-9 6-2-16,0 1-2 0,-6 4 1 15,-7 0-1-15,-8-3 0 0,-3-8-4 0,-20-7-1 16,-13-8-4-16,-10-10-5 0,-16-1 2 16,-2-4-3-16,-11 0 3 0,-4 1 6 15,-7-5 0-15,3 5 2 0,-8 1 1 16,5 0 0-16,-3 1 0 0,9 8 2 16,4-2 1-16,8 6 0 0,4 3 1 15,9 5 2 1,18-2 1-16,7 3-1 0,8-5 0 15,5-2-3-15,2-7-1 0,10-2-3 0,8-12 14 0,10-2-79 0,-11-15-35 32,-10-13 286-32,-6-21-203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5T20:52:54.84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9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5-10-15T20:53:56.786"/>
    </inkml:context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10998 5327 1306 0,'7'0'140'16,"-5"0"174"-16,0 1-223 0,1-1-35 0,-3 2-14 0,0 0-16 0,0 0-14 0,0-2-1 16,4 5 6-16,-1-3 9 0,-3 1 8 0,0 3 4 15,0-1 0-15,-1 2 4 0,1 4 4 16,-6 1-3-16,-1-1-3 16,-5 3-9-16,-2 0-8 0,3 4-3 0,-7 0 1 15,-3 5 3-15,-6-4 3 0,-3 4 2 16,-2-3 0-16,-1 1-6 0,-1 0-8 15,-5-5-6-15,2 2-6 0,-2 1-3 0,-6-1-1 16,-2 2-1-16,-5 1-2 0,-3-2-1 16,2 1 0-16,-6 1-1 0,-12-5 1 15,-14 0 1-15,-16 0 3 0,-5 0 2 16,-9-4 1-16,3 1-1 0,-9-8 1 16,-12 2-1-16,-8-7 0 15,-17 2 2-15,-4-2-1 0,-1-2-2 0,-5-5-1 16,-2-3-1-16,3-5 0 0,0-4 2 15,8-1 1-15,1 3 1 0,9-5 0 0,5 3 2 16,11-2-1-16,8 3 1 0,-7-2-1 16,1 1-1-16,0 1 1 0,-2 2-1 15,12 2 1-15,3 3 0 0,1 4 0 16,3-2 1-16,-1 2-1 0,10 0 1 0,4 2-1 16,7 1-2-16,16-6-1 0,9 6-2 15,18-5 1-15,6 4 1 0,8-2 2 16,7 2 2-16,3-3 3 0,11 5 4 15,6-1 1-15,8 4 10 16,2 0 6-16,0 0 8 0,-5-1 0 0,10 1-16 0,0 0-10 16,-1 0-15-16,5 0-8 0,1 0 4 15,3-2 0-15,6-2 4 0,6 2 4 16,5-1-1-16,13 1 1 0,-1-1 1 16,17-4 0-16,3 1 0 0,12-3 1 15,19 2-1-15,-1-2-1 0,5 4 0 16,4-4 0-16,0 4-1 0,0-4 1 15,6 2 0-15,10-2 1 16,18 4 0-16,15-1 0 0,13 3 1 16,6 3 0-16,6 0 0 0,6 9-2 0,-5-2 0 0,-2 3-2 15,-17 3 0-15,-1-6 1 0,-7 4 1 16,9 3-1-16,0-2 2 0,-7 4 0 16,5-2 0-16,-2 1 0 0,0-1 2 15,-8 0-2-15,-21-5 2 0,-9 0-1 0,-8-4 0 16,-5 0 0-16,-8-3-1 15,-13-2 0-15,-4 0 1 0,-11-4 0 0,10 1 0 16,-5 1 2-16,1-3 1 0,3 1 2 16,6-3-2-16,-1 2-1 0,-4-2-1 15,-10 5-2-15,-10 0 1 16,-11 2-1-16,-9 2-1 0,-5 2-2 0,-11 1-3 0,-7 2-9 16,-5-2-18-16,-9-3-14 0,-7 3-6 15,-14 4 5-15,-11 5 14 0,-23 2 13 31,-30-1 3-31,-21 1 3 0,-29-6 5 0,-16-3 3 0,2 0-2 0,0-7 2 16,0 2-3 0,11-2-1-16,7 0 4 0,5 0 0 0,9-2 1 0,-5-3 0 0,-6-2 4 15,-10-2 2-15,-10 0 1 0,-4-9 1 16,-6 1 2-16,0-3-1 0,2-1 1 16,-3 3 0-16,8 1-1 0,-1-5 1 15,-6 3 1-15,-5 1 5 16,-6-2 5-16,-3 1 3 0,-2 1 1 0,11 2-3 15,9 2-4 1,28 0 13-16,27 2 22 0,12 1 12 0,16 4 9 0,13-4-11 0,4 6-20 31,14-4-14-31,8 5-10 0,7-4-8 16,5 2-2-16,8-1 1 0,7 2-2 16,-2-2-4-16,3 1-7 0,0 1-14 15,4-4-12-15,0-7-26 0,0-14-62 0,6-23-371 16,4-27 319-16</inkml:trace>
  <inkml:trace contextRef="#ctx0" brushRef="#br0" timeOffset="8232.83">14349 2006 973 0,'-3'0'184'0,"1"0"174"0,-2 2-136 0,3-2-89 0,1 0-22 0,0 0-22 0,0-2-6 0,-2-4-9 0,2 3-8 16,-2-1-7-16,0-1-8 0,2 0-9 15,2-4-8-15,2-5 8 0,1-2-1 16,4-4 1-1,1 1 1-15,5-1-8 0,1 1-11 0,1 1 5 0,1 4 7 16,-2 0-1-16,7 3-5 0,4 6-17 16,5-6-13-16,3 4-7 0,2 2-1 0,-3 3-9 31,-2 2-12-31,3 5-4 0,-1 2-15 0,3 6-7 0,6 1-13 0,-1 9-4 16,-1 9 8-16,5 9 13 15,-5 14 20-15,5 7 5 0,4 14 1 0,-8-2-1 16,6 6 5-1,-4 0 4-15,1-7 10 0,-1-3 4 0,-1-7 1 0,-3-5 1 16,1-1 1-16,-5-4 0 0,-3-9 1 0,-10-8 1 16,-1-10 0-16,-6-4 0 0,-9-8-1 15,-2-9 1-15,-5-3 1 0,0 0 0 16,0-1-3-16,2-1-9 16,-2 0-19-16,0-3-39 0,0-2-7 15,2-17-406-15,10-10 322 0</inkml:trace>
  <inkml:trace contextRef="#ctx0" brushRef="#br0" timeOffset="8501.12">15530 1541 1914 0,'-7'23'63'0,"-4"7"-7"0,2 13-15 16,-1 10 2-16,-1-3 0 0,-8 7-7 0,-3-4-10 0,-6 2-10 0,-2-2-7 15,-4 2-2-15,-5 5-2 0,-3 4-3 16,-8-4 0-16,-1 6-2 0,-8-1 1 0,1 3 0 16,1-6-1-16,0 2 2 0,0 1-1 15,4-3 0-15,5-5 0 0,4-6-8 16,5-17-36-16,7-4 2 0,2-8 12 15</inkml:trace>
  <inkml:trace contextRef="#ctx0" brushRef="#br0" timeOffset="9420.35">16105 568 1833 0,'0'-2'110'0,"0"0"25"0,0-3-7 0,0 1-28 0,0 1-20 15,0 3-15-15,0-2 9 0,0 2-2 16,0 0-4-16,0 0-8 0,0 0-30 0,1 0-18 0,1 0-11 16,-2 0-3-16,0 0-2 0,0 0-2 15,0 0-1-15,0 0-1 0,0 0-4 16,0 0-1-16,-2 0 1 0,-5-9 3 0,2 6 0 15,1-4 4-15,-1 0 2 0,0-2 3 16,3 3 3-16,2-1 3 0,0 2 0 16,2 1 0-16,-1-1-1 0,1-2-2 15,4 3-2-15,-5-3-1 0,-1 2 0 16,0 1 0-16,0-1-1 0,0 0-2 16,-5-2-3-16,0 0-1 0,-1-8 0 15,1-1-1-15,0-5 4 0,1 2 2 0,-3 1 0 16,5 6 3-16,-1-3 1 15,3 7 1-15,2 0 2 0,-2 1 3 0,0 7 7 16,1 0 11-16,1 0 2 16,0 0-4-16,0 0-11 0,1 0-13 0,-3 0-7 15,0 0-6-15,2 6-5 0,0 1-3 0,0 16 1 16,-2 9 5-16,3 21 8 0,-1 20 5 16,5 8-1-16,4 13-2 0,-3 0-2 15,3 2 1-15,1 3 1 0,3 6 4 16,4 6 0-16,2 6 1 0,8-1 2 15,-6-5-2-15,-2-15 1 0,0-2-1 16,-6-5 0-16,-7-6-1 0,-4-3-1 16,-4-13 0-16,-2-6 1 0,-5-10 2 0,0-7 1 15,-9-10-1-15,-5-4-1 0,5-2 0 16,-5-4 0 0,5-10 3-16,5 0 0 0,4-7 1 0,3 0 1 0,4-7 1 15,0 2 1 1,0-2 4-16,0 0 1 0,0 2 1 15,2-2-3-15,0 1-6 0,3 1-10 0,-3 0-7 0,0-2-22 0,-2 0-67 16,5 0-2-16,4-2 39 0</inkml:trace>
  <inkml:trace contextRef="#ctx0" brushRef="#br0" timeOffset="10450.62">16839 1162 1875 0,'1'0'148'0,"1"0"96"0,-2 0-86 0,2 2-77 0,-2 3-24 0,0-5-36 16,0 3-17-16,0-3-8 0,0 0-8 0,-2 6-2 15,0 1 0-15,1 2 1 0,-12 10 5 16,-1 10 3-16,-2 2-1 0,-3 12-1 16,-1 5-3-16,6 7-4 0,0 7-1 15,5 9 1-15,3-2 2 0,3 0 1 16,3-7 1-16,0-5 1 0,5 0 4 16,2-1 5-16,0-4 0 0,4-3 2 0,1-6 0 15,3-2 0-15,1-11 3 0,3-5 1 16,-1-6 3-16,0-5 2 0,-2-1 20 15,-4-10 19-15,4-1 18 0,0-2 22 16,7-3-16-16,11-8-17 0,6-3-12 16,1-6-28-16,12-8-8 0,-1-6-3 15,-1 2-9-15,2-1 0 0,-7 1-3 16,6-4-5-16,-10 3-9 0,-3-8-18 16,0-2 1-16,-7-3 5 0,2-3-7 0,-9-3 19 15,-6 2 4-15,-4 4 3 0,-10 9 16 16,-2 0 4-16,-3 5 3 0,-1 0 1 15,-6-2 4-15,0 4 0 0,-1 4-3 16,-2 3-1-16,1 1 1 16,0 5 0-16,4 2 0 0,-2 1-1 0,0 4-4 15,3 2-1-15,0-2-1 0,3 5-3 0,1 5 0 16,0 0-1-16,0-2-3 0,0 2-3 16,-2 0-5-16,-3-4-8 0,5 4-3 15,-4 6-7-15,0-1-11 0,3 5 0 16,-6 5-2-16,1 6 6 0,-1 9 13 15,2 9 8-15,1 13 5 0,4 4 6 0,4 12-1 16,3 8-1-16,5 11 2 0,4 8-1 16,4 12 1-16,1 5 3 15,0 3-2-15,-5 0 2 0,-1-5 0 0,-7-11-1 16,-2 1 0-16,-4-10-1 0,-4-3 0 16,-5-2 1-16,-2-12 0 0,-5-10-1 15,-1-4 0-15,-2-6 0 0,-3 0-1 0,1-8 0 16,-4-13-5-16,1-4-7 15,1-12-13-15,0-7-8 0,-8-6-3 16,-1-4 5-16,-3-8 13 0,1-5 7 0,-7-8 7 16,3-8 3-16,-8-14 3 0,5-9 1 15,9-6 6-15,-4-1 4 0,15 1 13 16,-3 1 17-16,10 5 17 16,7 8 20-16,5 3 9 0,7 4-1 15,0 1-5-15,9 2-12 0,1 3-14 16,3 0-1-16,5 0 0 0,8-2 0 0,6-1 7 0,9-2-2 15,16 1 0-15,5-6-13 0,9-4-14 16,11-9-13-16,3 0-16 0,-1 1 0 16,-8 7-4-16,-19 8-1 0,-11 5-5 15,-11 4-36-15,5-2 5 0,20-16-650 0,13-14 477 16</inkml:trace>
  <inkml:trace contextRef="#ctx0" brushRef="#br0" timeOffset="15906.18">18181 8399 1460 0,'0'2'72'0,"0"0"26"0,0-1-53 0,-2 1-17 0,2 0-2 0,0 2-4 0,-5-3 2 16,3-1 2-16,2 0 1 0,-2 0 6 15,0 0 2-15,-5 2 0 0,2 0-1 16,1 0-1-16,4-2 0 0,-5 1 4 16,0 1 3-16,1-2 0 0,-1 0-3 15,-2 0-4-15,3 4-8 0,-8-2-4 0,-4-2-5 31,-4 3-3-31,-15 2-1 0,-2 1 4 0,-9-4 0 0,-11 3 8 0,-7 2 10 16,-14-5 8-16,-4 1 17 0,-11 1 23 16,-5-1-7-16,9-3-15 0,1-3-20 15,19 1-31 1,12-2-8-16,11 4-1 0,10 0 1 0,1 0-1 16,8 0 1-16,8 0 1 0,4 2-1 15,14-2 0-15,1 2-9 16,0-2-13-16,0 0-19 0,0 0-33 15,0 0-32-15,0 0-53 0,0 0 241 16,0 0-99-16</inkml:trace>
  <inkml:trace contextRef="#ctx0" brushRef="#br0" timeOffset="17655.96">22110 8298 1530 0,'9'4'52'0,"-4"1"-3"0,2 0-24 0,-3-3-5 0,1 2 4 0,0-3 3 0,-3 1 3 16,3 2 6-16,3-3 1 0,-5-1 4 16,4 2 0-16,4 2-4 0,-2-2 0 15,8 3-7-15,1-2-6 0,9 3-3 16,12 3-5-16,5 3-4 0,6-5-4 31,8 7-3-31,3 2-2 0,2 0-2 0,6 2 1 16,2 0-1-16,-5-4-1 0,7 4 1 15,7-1-1-15,-1 5-1 0,6-1-2 16,2 4 1-16,-7 1-3 0,-5 3 1 16,-12-1 2-16,-9-7-1 0,-5 2 8 15,-8-5 3-15,-6-2 3 0,-6-2 3 0,-13-3-4 16,-9-6-6-16,-5 4-7 0,-9-7-2 16,-6 7 0-16,-10-6 3 0,-12-1 7 15,-8 2 3-15,-7-3 2 0,-10-1 5 16,-2-3 1-16,-11-3 0 0,-10-2 1 15,-11 2 1-15,-7-3 6 0,-2-1 4 16,4 3 0-16,5-4-4 0,11 0-8 0,13 3-5 16,8-3-3-16,18 0-2 0,10 4-2 15,17 0-4-15,15 5 23 0,-3-3 19 16,12-2 6-16,9 2 9 0,14 3-27 16,9 0-17-16,12 2-9 0,15 0-4 15,1 2-3-15,13 1-3 0,5 4 1 16,5 1-5-16,8 0-5 0,3 0-8 15,-2 2-4-15,-10 3 0 0,-9-5 6 16,-13 1 8-16,-7 0 6 0,-6-4 7 0,-8 4 1 16,-11-5 3-16,-14-1 0 0,-6 1 0 15,-14-4-7-15,1 0-3 0,-12 0-3 16,-15 0 2-16,-11 0 8 0,-17-4 8 16,-13 1 6-16,-12-13 4 0,-14 2 1 0,-12-6-5 15,-5 3-5-15,1-1-5 0,9 2-3 16,19 0-1-16,18 0 2 0,13 2-31 15,18 1-79-15,15-1 497 0,16 3-329 16</inkml:trace>
  <inkml:trace contextRef="#ctx0" brushRef="#br0" timeOffset="18628.14">25154 8594 1112 0,'-55'2'78'0,"9"-2"15"0,4 4-1 0,10-4-7 0,5 0-11 0,6 0 7 15,1 1 9-15,11 1 4 0,-1 2 0 16,6-1-10-1,-1 1-10-15,5-4-14 16,-2 1-12-16,2-1-13 0,0 2-7 16,0 0-5-16,2 0 1 0,3 0 4 15,4-1 2-15,5 5-4 0,8-3-6 16,8 6-9-16,5 0-9 0,11 3-2 16,2 4 0-16,5 4-2 0,6-2-2 0,3 1 1 15,5 6-1-15,2 0 0 0,1-2 2 16,-7 3 0-16,0-6 1 0,-7 1 1 15,-3 0-1-15,-6-5 0 0,-10 2 0 16,-11-13 1-16,-11-1-2 0,-14-2-14 16,1-2 8-16,-14-4 5 0,-11-1 5 15,-9-9 19-15,-13-4-5 0,-11-5 0 0,-3 0-5 16,-8 2-1-16,-2-1-2 0,-6 3 0 16,-3-1 1-16,7 4 2 0,4 4 0 15,14 0 0-15,7 3 0 0,10 2 2 16,8-1 5-16,6 3 5 0,21 5 6 15,-1-2 9-15,0 2-1 0,2-3-6 16,11 3-8-16,6 0-9 0,10 0-7 0,12 2-2 16,9 3 0-16,12 0-4 0,9 1-1 15,6 6 2-15,-1-5-1 0,-1 5 1 16,-6 1 2-16,-10-1-1 0,-4 1 4 16,-12-6 4-16,-11 2 2 0,-10-4 1 15,-20-5-14-15,2 0-7 0,-10-2-5 16,-9 0 1-16,-15 2 4 0,-9-7-39 0,-7 0 184 15,-9-7-119-15</inkml:trace>
  <inkml:trace contextRef="#ctx0" brushRef="#br0" timeOffset="29591.9">6574 13633 730 0,'-5'7'11'0,"51"7"-283"0,53-1 20 0,-207-31 227 0,76 6 169 16,41 13-32-16,-5 3-11 0,8 1-43 15,6-3-63-15,0-7 7 0,6-2 56 16,3-2 119-16,-13 0 68 0,0 0 22 16,-6 0-26-16,-5 7-87 0,1-1-49 0,-3 3-36 15,3 0-26-15,-2-4-16 0,-1 3-9 16,1-7 8-16,-2 8 5 0,4 0-6 16,-2 0 0-16,1 2-9 0,2 0 3 15,4 7 5-15,2-4 0 0,8 2-1 16,4 6-5-16,6-6-6 0,3 5-3 15,3 2-3-15,1-1-1 0,6-3 0 16,-3-3 0-16,4 2-1 0,-4-5 0 0,-5-1 0 16,-8-1-2-16,-1 2 0 0,-9-4 1 15,-4-4 0-15,2 4 0 0,-12-3-5 16,-2 3-7-16,4 0 4 0,-10-2-20 16,1 2-15-16,0-2-3 0,-11 0-9 15,-4 2 17-15,-17 0 20 0,-18 0 6 16,-16-5 3-16,-12 0 3 0,-8-1 0 0,3-1 0 15,-1 2-1-15,-1-2 3 16,8 2 9-16,-3 3 14 0,5 0 9 0,-1-3 6 16,5 1-2-16,8-1-3 0,6-4 5 15,7-2 1-15,2-5 1 0,5 0-4 16,7 0-8-16,6-1-9 16,8 4-7-16,11-3-3 0,-9 2 2 0,13 2 1 15,5 3 6-15,7 9 17 0,-5-5 15 16,10 3 17-16,-5 0 16 0,2 2-17 0,1-2-18 15,10 4-24-15,11-2-22 0,5 0-1 16,8 0-2-16,14 2 2 0,10 10-2 16,17-3-1-16,12 4 0 0,11 1 0 15,4 0 1-15,1 0 2 0,1 2-2 16,-10-7 1-16,2 2 0 0,3-6 0 0,15 0-1 16,-8 2 0-16,-4-5-1 0,-11 2 1 15,-19 3 2-15,-12-6 3 0,-9-1 1 16,-14 2 0-16,-11-2 1 15,-8 0 1-15,-12 0 1 0,-7 0-2 0,-1 0-5 16,-1-5-22-16,-7 7-18 0,-3-2-6 16,-3-2 2-16,-8 2 18 0,-16-9 13 15,-9 7 6-15,-13-1 0 0,-10-4 3 16,-14 1 3-16,-10-3 7 0,-8 4 8 0,-1-4 2 16,6 4-2-16,7 0-4 0,6-4-5 15,14 2-2-15,1 0-1 0,3-2 0 16,6 2 0-16,6-2 1 0,14-2 3 15,12 6 0-15,11 1 3 0,9-1 20 16,7 5 12-16,-3-2 12 16,8 2 9-16,0 0-11 0,-1 0-16 0,5-5-12 0,3 1-15 15,11-8-10-15,15 1-3 0,2 1-5 16,21 3 2-16,1-2 3 0,7 3 1 16,11 6 3-16,1-1 0 0,13 1-1 15,4 0 1-15,12 1 0 0,-4 3 0 0,-10 5 1 16,-9-4 0-1,-18 2 0-15,-20-3 0 0,-8-4-4 16,-16 1-3-16,-16-1-7 0,-7 0-12 0,-6 0-13 0,-10 0-10 16,-13-3 6-16,-21-6 9 0,-21 2 18 15,-35-4 10-15,-35-3 1 0,-24-2 1 16,-21 2 1-16,-8-2 1 0,1 0 1 0,3 5 1 16,16 1 2-16,21 6-2 0,27 1 3 15,25-3-2 1,21 5 3-16,25-1 4 0,19 0 9 15,20 2 10-15,12 0 12 0,0 0 8 0,9 0-4 0,-1-2-14 16,8 1-20-16,11-3-15 0,8 0-6 0,13-3-16 16,9-3-24-16,16-1-117 15,11 0 99-15</inkml:trace>
  <inkml:trace contextRef="#ctx0" brushRef="#br0" timeOffset="30808.54">5908 11672 1708 0,'0'0'100'0,"-2"0"27"0,-5 2-26 0,5-2-27 0,0 0-11 0,0 2-7 0,2-1-10 16,0-1-6-16,0 2-1 0,0-2 0 16,0 0-1-16,0 0-5 0,0 0-6 15,0 0-8-15,-1 4-4 0,1-4-5 16,-4 5-3-16,4-1-5 0,0 6-2 16,-5 3-3-16,0 3 0 0,-10 3 2 0,5 6 1 15,-3 3 1-15,-1 6 0 0,-2 5 1 16,-2-2-1-16,-1 4 2 0,-4 3-2 15,2-3 1-15,-4 3-1 0,-2 6-1 16,2 0 0-16,-1 5 0 0,3 1 0 16,-2 1-2-16,7-5 0 0,-1-1-1 15,6 4 2-15,3-5 2 0,-1 6 2 16,6-1 1-16,-4 0 1 0,0-7-2 0,0-2 2 16,0 0-2-16,-1 0-1 15,-1-5 0-15,-1-5 0 0,-1-3 3 16,1-4 6-16,-3-4 6 0,5-1 4 0,3-6 3 15,0-2 0-15,1 0-1 0,5-2-1 16,-1-3 1-16,2 1-2 0,0-6-1 16,0-1-5-16,0 2-4 0,0-3-3 15,0-1-2-15,2 2-2 0,-2-1-1 0,1 1 0 16,-1 1-1 0,0-3 0-16,0 1 1 15,0-1-2-15,-3 3-1 0,3-6 4 0,-6 3 3 0,5 1 7 0,-3-3 6 16,1-1 3-1,1 0 1-15,-7 0-3 0,4-1-2 16,-8-1-5-16,1-2-2 0,-6 1 5 0,-5-8 6 0,-4 2 3 0,-6-1-1 16,-4-12-5-16,-2 1-6 0,-4-5-5 31,0-5-4-31,1 3 0 0,-1 0-2 16,-3-1-1-16,2 4 1 0,1 1-1 15,1 2 0-15,6 5 1 0,10-3-1 0,6 11-1 16,4-3 1-16,6 1-7 0,3 8-14 15,-2 1-19-15,3 2-25 0,-1 0-29 16,0-2-33-16,-2 2-75 0,-3-7-357 16,-4 2 350-16</inkml:trace>
  <inkml:trace contextRef="#ctx0" brushRef="#br0" timeOffset="43368.04">8230 12082 1918 0,'-1'-2'105'0,"-5"0"15"0,3 0-7 0,1 2-29 0,2-5-18 0,0 0-15 0,0 1-13 0,0-8-15 15,-2-4-7-15,0-5-3 0,2-1-6 16,2-3-2-16,4-1 0 0,2-3-1 15,5-1-1-15,-4-2-1 16,3 6-1-16,6 5-1 0,1-2-2 16,4 8-2-16,2 5-1 0,5 3-7 15,8 7-6-15,1 7-7 0,8 9-2 16,10 8 3-16,7 14-19 0,5 6 1 0,0 6-25 16,-3 10-11-16,0 7 12 0,-4 8-4 15,-6 5 26-15,-6 6 5 0,-13 0 8 0,-10 4 4 16,-15 9-5-16,-12 8 8 0,-23 6 4 15,-12 2 6-15,-22-10 8 16,-14-13 6-16,-7-19 1 0,-12-23 2 0,-13-10 0 16,-2-13-2-16,-12-11 3 0,2-11 4 15,7-12 9-15,1-14 7 0,10-4 32 0,10-12 28 16,11-8 20-16,12-2 4 16,18-10-22-16,16 2-6 0,19 0-17 15,16 0 26-15,20 5 9 0,14 4-19 0,18-2-9 16,7 11-40-16,12 0-24 0,5 14-12 15,5 5-21-15,13 15-25 16,0 11-18-16,20 21-10 0,12 15-30 0,7 16-17 16,3 17-3-16,-8 6-1 0,-11 4 47 0,-7-4 42 15,-3-8 5-15,-16-4 18 0,-17-8 10 16,-13-8 2-16,-23-16 19 16,-15-17 3-16,-9-8-7 0,-8-5-9 0,-2-6-13 15,-6-8 544-15,-3-18-395 0</inkml:trace>
  <inkml:trace contextRef="#ctx0" brushRef="#br0" timeOffset="43557.67">9945 12523 1981 0,'23'20'162'0,"-2"-1"125"0,-3 1-182 0,-6-8-59 0,3-5-38 16,-3 4-36-16,2-11-57 0,-7 0-66 16,2 0 78-16</inkml:trace>
  <inkml:trace contextRef="#ctx0" brushRef="#br0" timeOffset="44014.99">10406 11970 1988 0,'2'-2'148'0,"-1"-3"66"0,5 3-38 16,1-7-58-16,0 4-13 0,4-4-20 15,3 6-22-15,0-8-22 16,5 4-16-16,3 0-9 0,1-4-10 0,2 9-10 15,3-1-12-15,-3 3-12 0,3 3-12 16,1 4-10 0,1 9-21-16,7 4-26 0,4 14-47 0,8 6-29 0,1 15 3 0,-2 14 15 15,-6 15 47-15,-6 4 8 0,-13 3-65 16,-5 1 20-16,-15-10 14 0,-10-10 66 31,-12-3 125-31,-8-10 50 0,-10-6 38 0,-9-9 1 0,-2-10-3 0,0-9-4 16,-2-9 4-16,6-5 0 0,1-13-8 15,4-11-15-15,-1-8-25 0,8-7-25 0,-4-4-14 16,6-4-20-16,11-4-12 0,4-1-8 16,10 9-6-1,7 0-1-15,3 5 1 16,8 11 1-16,1-1 4 0,0 8-4 0,4-2-6 0,8 4-8 0,4-2-13 16,6 9-9-1,5 6-11-15,5 6-10 0,-2 2-9 0,8 0-11 0,3 2-10 0,1 0-40 31,1 6-53-31,2-8 9 0,1 3 59 16</inkml:trace>
  <inkml:trace contextRef="#ctx0" brushRef="#br0" timeOffset="45031.79">11762 12862 1688 0,'23'2'147'0,"-1"-1"90"0,-6 3-62 0,-6-4-65 0,1 0-26 0,-8 0-26 0,6 2-15 16,7-1-5-16,-10-1-4 0,-5 0-5 15,1 0-4-15,9 4 0 0,-6 3-1 16,-1-3-2-16,1-3 2 0,-5 1 2 0,-7 2-1 15,7 1-2-15,-2-1-6 0,0-1-7 16,1 4-4-16,-5-3-3 0,1 6-1 16,-8-2-1-16,-4 4 2 0,-8 2 2 15,-11 0 4-15,-15 2 4 0,-15 0 3 32,-17-2-1-32,-13-3 1 0,-6 0-2 0,-7-6 3 0,-11-1 9 0,-13-4 2 15,-5-2 3-15,-3-4-5 0,3-1-2 0,19 0 2 16,11-2 8-16,11 4 10 0,3-7-1 15,9-1-7-15,10 3-9 0,15-1-11 16,19 4-7-16,13 2-2 0,14-3-1 16,8 5 5-16,6 1 7 0,9 0 3 15,3 2-7-15,12 0-14 0,11 2-17 0,16 0-8 16,15 7 1-16,10 5 8 0,11 2 5 16,-2 2 2-16,7 5 3 0,4-4 4 15,7 6 0-15,16-4 3 0,7 4-2 16,5-2-4-16,-3 4-4 0,-10-2-4 15,-6-1 0-15,-11-4 4 0,-5-2 3 16,-16-6 5-16,-17-3 4 0,-22-9 1 0,-14-2-1 16,-13-8-2-16,-10-1-3 0,-8-2-4 15,-14-1-1-15,-12-2 1 0,-23 0 2 16,-16 0 2-16,-18-1 2 0,-14-5 0 16,-5 3 0-16,-3 1 0 0,-1-1 0 15,-5 1 1-15,0 4 0 0,3 1-1 16,15-1-1-16,19 5 1 0,12 0 0 0,11-1 1 15,18 6 2 1,12 1 0-16,9-4 6 0,13 7 11 0,3 0 11 0,10-4 9 16,11 2-4-1,20-1-12-15,18-4-14 0,8 0-11 16,22 7-7-16,5 0 1 0,9-2 2 16,5 2 4-16,-7 0 3 0,-5-4 1 0,-10 4 0 0,-8 6-1 0,-8-5 0 15,-12 10-1-15,-14-4 2 0,-12 4 0 16,-10-6-3-16,-12 0-9 15,-10-1-17-15,-7-4-12 0,-19 2-1 16,-15 7 8-16,-21-6 14 0,-16-1 12 0,-14-2 3 16,-13-2 1-16,-14-1 1 0,-5-8 0 0,2-3 0 15,6-2 0-15,17-4 0 0,12 4-1 16,18-1 0-16,12 1 1 0,17 1 0 16,18 3 3-1,15 5 7-15,7 0 13 0,13 7 12 0,1-2 6 0,5 0-9 16,19-1-15-1,6-6-16-15,18 9-10 0,12 0-4 16,6 9-1-16,7 0-2 0,2 5 1 0,1 2 1 0,-3 1 0 0,-7 5-3 16,-20 1-3-16,-5 2-3 0,-12 3 0 31,-13-1 5-31,-14-4-3 0,-9-7-6 0,-16-2-2 0,-12-4-1 0,-13-1 8 31,-10-2 9-31,-11-7 6 0,-22-7 4 16,-11-7 2-16,-13-7 0 0,-7-15 1 0,7-6 1 15,10-6-46-15,10-2-50 0,17-5-93 16,9-1 441-16,23-3-235 0</inkml:trace>
  <inkml:trace contextRef="#ctx0" brushRef="#br0" timeOffset="45541.53">11924 12318 1604 0,'-9'-2'129'0,"3"-2"72"0,5 2-26 0,-1 1-23 0,2 1-9 16,0 0-6-16,2 0-18 0,-2-2-20 15,9-3-25-15,3 1-30 0,7 0-15 16,3-1-9-16,-3 0-7 0,13 1-4 16,4-3-6-1,3 2-5-15,5 1-4 0,0-1-3 0,-3 0-1 0,2 3-7 16,-10-2-10-16,-3 1-17 0,-3 1-29 0,-2 2-59 15,-9-2-57-15,0 2 33 0,-4 0 52 16</inkml:trace>
  <inkml:trace contextRef="#ctx0" brushRef="#br0" timeOffset="45747.78">11915 12459 2177 0,'14'9'226'0,"-2"2"25"31,1-4-89-31,6 2 5 0,-8-6-114 0,8 3-18 0,5-1-14 16,0-3-10-16,6 1-6 15,-1 1-4-15,-1-2-5 0,-1 3-7 0,-6-5-9 0,2 3-11 32,2-1-13-32,-2-2-18 0,-3 0-18 0,-1 0-27 0,-3-3-53 0,3-6-28 15,5 0 93-15</inkml:trace>
  <inkml:trace contextRef="#ctx0" brushRef="#br0" timeOffset="46124.33">12840 11789 2121 0,'0'4'119'0,"0"-1"27"0,4 4-45 0,-2 0-63 0,3 2-13 0,2 5-12 16,2 1-5-16,0 1-4 0,3 5-3 31,-6 4-1-31,2 5 1 0,-1 5-1 16,1 4 0-16,0 4-2 0,-2 1-1 15,-3 4 1-15,1-5 1 0,-1 3 1 16,1-4 1-16,3 4 3 0,4-3-1 0,3-4 13 15,2-9 12-15,3-3 15 0,3-10 15 16,1 1 4-16,5-4 1 0,6-1 0 16,1-3-2-16,4-6-9 0,6-4-13 15,-5-2-14-15,-2-10-18 0,4-4-7 16,-14-2-11-16,-1-7-16 0,1-5-10 16,-6-7-18-16,-6-4-10 0,0-5-15 15,-9-4-23-15,2-8-55 0,1-11 482 16,-8-8-275-16</inkml:trace>
  <inkml:trace contextRef="#ctx0" brushRef="#br0" timeOffset="46332.41">13312 11560 2237 0,'69'146'205'15,"34"838"114"16,-89-899-243-15,16 69-34-16,-3-10-11 0,-2-17-21 16,-11-18-7-16,-3-15-2 0,-4-15 1 15,-2-18-2-15,0-12-10 0,-5-11 4 16,2-14-142-16,0-8 100 0</inkml:trace>
  <inkml:trace contextRef="#ctx0" brushRef="#br0" timeOffset="60083.74">17938 13497 1572 0</inkml:trace>
  <inkml:trace contextRef="#ctx1" brushRef="#br0">18322 13766 0,'0'0'0,"0"0"0,0 0 0,0 0 0,0 0 16,0 0-1,0 0-15,0 0 0,0 0 16,0 0 0,0 0-1,0 0-15,0 0 16,0 0-16,0 0 15,-102-4-15,-4 17 16,-10 0-16,-3-4 16,4 0-1,-1-5-15,-8-4 0,9-4 16,9-9-16,12-1 16,24 1-1,12 0-15,27 4 16,9 0-16,4 5 15,14-1-15,-10 1 16,10-5-16,-49-40 16,-63-57-1</inkml:trace>
  <inkml:trace contextRef="#ctx1" brushRef="#br0" timeOffset="17841.25">16434 11732 0,'0'0'0,"0"0"0,-22-54 0,13 41 0,9 0 0,-14-1 16,14 6-1,0-1-15,0 4 16,0 1-16,0-1 16,0 1-16,0 0 15,0-1-15,0 1 16,0-1-16,0 1 16,0 4-16,0 0 15,0 0-15,0 0 16,0 0-1,0 0 1,54 53-16,21 27 0,22 57 16,5 23-16,14 4 15,17 9 1,4 8-16,5 6 0,-18-19 16,-31-44-1,-31-26-15,-4-19 16,-18-17-16,-9-8 15,-14-14-15,-3-5 0,3-8 16,-12-1 0,8 1-16,-8 4 15,12 4-15,6 10 16,3 3 0,5 6-16,5-6 15,-10-12-15,-8-10 16,-9-8-16,9 0 15,8-9-15,-4-5 16</inkml:trace>
  <inkml:trace contextRef="#ctx1" brushRef="#br0" timeOffset="18332.81">18074 11341 0,'0'0'0,"0"0"0,0 0 0,0 0 15,0 0-15,0 0 16,0 0-16,0 0 15,0 0 1,22 45-16,-26-32 16,-1 5-16,-13 13 15,-13 18-15,-13 17 16,-22 18-16,-5 27 16,-14 13-1,-8 23-15,-9 8 0,-13 9 16,-18 26-16,18-17 15,26-40-15,18-31 16,23-18 0,3-17-16,5-5 0,9-13 15,5-5-15,-5 0 16,0 5 0,-14 9-16,-26 26 15,-44 27-15,-40 35 16,9 9-16</inkml:trace>
  <inkml:trace contextRef="#ctx0" brushRef="#br1" timeOffset="-189937.46">28660 10615 1447 0,'5'-19'76'0,"-2"3"22"0,3 2-21 0,1 3-19 0,-2 4-2 0,4-2-6 0,0 4-3 0,3 3-3 0,1-5-5 0,-1 3-2 15,-1 3 5-15,-6-1 4 0,4 2 3 16,-7 0 0-16,-2-4-8 0,2 10-10 16,-4-6-11-16,0 0-9 0,-5 0-2 0,-4 0-2 15,1 3 0-15,-5 3-2 0,1 4-2 16,-5 4-2 0,1 4-1-16,6 10-1 0,-6 10 0 0,-2 4 0 0,4 8-2 15,-5 1-2 1,5 4 0-16,2 2-1 0,-4-2 1 15,-1 0 2-15,-3 0 1 0,5 2 2 0,-6-1 1 0,1 6 2 16,-1 6-2-16,4 1 0 16,-6-2 0-16,2 1 0 0,-2 1 0 0,-1-7 1 0,-1 0-1 15,0-2 0-15,6-7 0 0,2 1-1 16,1-1 0-16,2-4 0 16,2 5-1-16,0 4 1 0,3 1 1 15,-2-3 0-15,3 3 1 0,-3-8 0 0,3-1 0 16,-3-7-1-1,1-3 1-15,1-4-1 0,-6 1 0 0,6-3 2 0,-3 3-1 0,0-5 0 16,1 2 1-16,1-3-1 0,-1 3 4 16,3-4 3-16,1 4 0 0,-4 1 1 15,10-1-2-15,-10 2-4 0,6-1-1 16,6 2-1-16,-3-1-1 0,4 4 0 16,0-2 1-16,-2-1-1 0,1 0 1 0,-7-1 0 31,1-3 0-31,2 3-2 0,-2-6 1 0,0 2 3 0,-4-2 5 0,1 2 6 15,2 2 4-15,1-2 4 0,-1-2 3 16,-1-2 4 0,-6 2 2-16,1-3-2 0,0-1-3 15,3-4-4-15,6-1-3 0,-4-3-3 0,6-2-4 16,-8-4-1-16,6-5-3 0,-1 2 0 16,5-9 0-16,-5 0 0 0,-1-7-3 0,-5-4-2 0,-6-12-3 15,-16-11 1-15,-15-20 1 0,-19-17 0 16,-17-16-3-16,-3-11-3 15,-12-10 9-15,-8-28 2 0,-14-17-363 16,0-33 265-16</inkml:trace>
  <inkml:trace contextRef="#ctx0" brushRef="#br1" timeOffset="-157897.4">26277 8709 1705 0,'3'6'44'0,"4"-4"-26"0,-5 5-12 0,-2-2-3 0,-2-1-2 0,-3-1 4 16,0-1 10-16,3 3 13 0,-2-3 23 15,-3-2 21-15,2 5 9 0,-2 6 1 0,3 3-8 16,1 4-17-1,1 5-16-15,5 0-13 0,5 5-15 0,-1-1-7 0,-7 5-4 16,0 1-1-16,-7-1-1 0,-2 0 0 16,-2 2 1-16,-8 1-1 0,-6-4 0 15,-7-3 0-15,-4-1-1 0,-3-6 2 16,-12 2 3-16,3-7 2 16,-9 0 0-16,2-6 0 0,-3-4-2 15,1-5-1-15,-7-1 0 0,-3-5-2 0,1-4 0 0,-10-3 1 16,0-2-2-1,-6-4 1-15,-5-2 0 0,0-4 1 0,-3-1-1 0,5 0 0 16,0-5-1-16,-4-2 0 0,2 0 0 16,-8 0 1-16,-7 0 0 0,9 2 0 15,-5-4 0-15,8 10 0 0,3-3-1 0,-4 4 0 16,-1 2 1-16,0-6-1 0,1 11 1 16,6 2 1-16,6 3-2 0,13 8 0 31,9 3 0-31,8 0 0 0,6 7-1 0,6 3 0 0,1 5 1 0,-1 1 0 31,2 0 1-31,1 0-1 0,-2-1 0 0,3 3 2 16,-3-4-1-16,-1-3-1 0,-2 0 1 15,4-1-1-15,-4 1 0 0,0 0 1 16,5-1-1-16,-3 1 0 0,-1-4 1 16,-4 0-1-16,-2-3 0 0,-8 4 0 15,-5-2 0-15,2-3 0 0,-1 4 0 0,-5-5 1 16,5-2-1-16,-10 2 0 0,-5 0-1 15,6-1 0-15,-1 5 1 0,4-3 0 16,-2-3 0-16,0 2 0 0,-1-2 2 16,-8-2-1-16,2-1 1 0,0 3-1 15,-5 0 0-15,7 3 0 0,5 4 0 16,2 4-1-16,9 3 1 0,8 4 0 16,5 3-1-16,-1-5 1 0,2 4-1 0,1-1-1 15,-1-3 0-15,-3-2 1 0,1-3 0 16,4 0 0-16,-6-2 0 15,3-6 0-15,-5 1-2 0,-3-4-1 0,1 0-1 16,-3-4-2-16,-3 1-1 0,-1-5 1 16,-4 1 3-16,-6 0 3 0,-9 0 2 15,1 0 1-15,-4 5-3 0,1 1-1 16,-3 1-4-16,-9 1-1 0,-2-1 4 0,-15 0 2 16,3 0 2-16,3 0-1 0,1-1-1 15,8 1-5-15,-8-4-2 0,-1-3 5 16,4 0 0-16,2-6 10 0,10 1 7 15,-1 0 9-15,9-3 4 0,1 1-7 0,-5 2-6 16,10-2-9-16,-8 5-2 0,9-4 0 16,-2 3 0-16,8 4 2 0,14 3 1 15,4-1-2-15,13 4 1 0,7 0-3 16,0 0 2-16,3 0-15 0,4 0-31 16,2-2-73-16,-7-5 61 0</inkml:trace>
  <inkml:trace contextRef="#ctx0" brushRef="#br1" timeOffset="-138400.08">7158 16434 1632 0,'21'13'84'0,"-5"-3"17"0,2 5-20 0,-11-1-39 0,0-2-7 16,-2 2-9-16,-1 2 2 0,-1 4 3 15,3-2 7-15,-3-2 8 16,-14-2 3-16,-4 0 3 16,-12-2 9-16,-10 1-9 0,-11-8-1 0,-5-1-4 0,-9-4-18 15,-2 0-5-15,-7 0-8 0,-4-2-8 0,-3 2-5 16,4 2-1-16,6-2-1 0,1 1 2 16,-2-1 8-16,2 4 14 0,1-2 10 15,2 1 4-15,9 3-3 31,2-1-10-31,9-7-9 0,1-1-5 0,4-3-4 0,7 1-1 16,6-2-1-16,8 3 0 0,9 3 2 16,9 1 2-16,-2 0 7 0,0-2 9 15,8 2 4-15,1-4-4 0,7 2-4 16,7 1-10-16,17-3-9 0,13 2 0 16,15 2-3-16,17 0 2 0,9 0 4 15,6 4 5-15,1 1 1 0,0 4 0 0,-7 2-2 16,-3-2-3-16,-7 3-3 0,-10-1-1 15,-15 1-2-15,-16-8 0 0,-16-1 2 16,-15 1 1-16,-8-3-9 0,-9-1-6 16,-21-1-6-16,-22-3-1 0,-30-3 7 15,-21-5 4-15,-12-6 2 0,-17-3-9 16,1 1-11-16,1 2-18 0,9-5-42 0,18 6-66 16,13-8-39-16,17 0-245 0,16 2 257 15</inkml:trace>
  <inkml:trace contextRef="#ctx0" brushRef="#br1" timeOffset="-137400.11">16512 16520 1695 0,'16'53'134'0,"43"55"812"0,-57-62-1732 0,28-105 1584 0,147-3-1603 32,-134 71 842-32,6 4 8 0,3 1 0 0,4 0-6 15,-2 4-6-15,-3 3-14 0,-3-3-7 16,-6 5-4-16,1-2-3 16,-4 4 0-16,-5 2-1 0,-6-12-1 0,-8 1-3 15,-8-3-6-15,-10-8-2 16,-2-3-2-1,-9 3 1-15,-7-3 5 0,-12-2 3 0,-11 0 4 16,-9-2 4-16,-2-8-2 0,-1-1-2 16,-13 4-2-16,0 0 0 0,-2 1 3 15,-6 6 5-15,6-1 6 0,0-5 8 16,3 6 4-16,8 0 0 0,7-1-1 16,7 1 0-16,11-2 3 0,14 2 15 15,3 0 23-15,13 2 13 0,6 5 9 0,6-6-12 16,13 5-25-16,12 4-25 0,16 3-19 15,11 3-7-15,14 3-1 0,-7 1 2 16,5-6-1-16,-1-2 0 0,-4-1 0 16,-11-2 1-16,-8-9 0 0,-10 0-1 15,-12-7-5-15,-1 0-15 0,-15 0-9 16,-11 0-5-16,-15-4-4 0,-18-3 3 0,-13-8-17 16,-22-9-50-16,-28-3-50 0,-13-7 76 15</inkml:trace>
  <inkml:trace contextRef="#ctx0" brushRef="#br1" timeOffset="-128762.65">8865 14615 1842 0,'20'-14'136'0,"-6"2"38"0,2-2-4 0,-6 5-51 0,1 2-29 0,3-4-14 0,-8 6-5 0,2 1-3 16,-4 1-8-16,-4-1-17 0,2 2-14 15,-2 2-16-15,-4 0-10 0,6 2-3 16,-2 0-7-16,2 7 1 0,-2-2 1 15,0 7-1-15,-2 9 4 16,-2-4 0-16,-4 10 0 0,2-1 1 0,-6 4 1 31,-1 7-1-31,-3 4 0 0,-1 1-1 0,-5 9-1 16,1-1-1-16,0 6 0 0,3 6 0 16,0 2 0-16,2 6 2 0,-5 1 1 15,2 8 2-15,3 3 1 0,2-3-2 0,-6-1 2 16,2-4-2-16,-1-5 1 0,3-3 0 15,-5 1-1-15,-1-5 0 0,-4 5 0 16,-3 2 0-16,1 0-1 0,1-4 0 16,3-1-1-16,2-4-1 0,5 2 1 15,-3-6 0-15,4 1 1 0,0-8 1 16,0-5 0-16,0-5 2 0,-2-6 0 0,4-6 1 16,-2-6-2-16,2-2 1 0,2-5 0 15,1-2 0-15,-1-1 2 0,5-6 0 16,0 1 0-16,-1-2 0 0,5 3-2 15,-2 0 0-15,-1-1-1 0,4 3 1 16,-3-6-2-16,3 8 1 0,1-3 0 16,-1 3-1-16,0 1 0 0,2-5 0 0,-7 5 0 15,2-2 0-15,3 4 0 0,-3-1-1 16,-1 1 1-16,3 0 1 0,-4-2-1 16,0 0 0-16,5 0 0 0,-4 0-1 15,5 0 0-15,-1 2 0 0,-2-1 1 16,4 4 0-16,0-5 1 0,-1-3 1 15,-5-2 0-15,1 1-1 0,1-8-1 16,-1 3 1-16,2 1-2 0,3-6-1 0,0 0-3 16,0 0-2-16,-6 2-2 0,1-8 2 15,0 4 4-15,3-3 2 0,-5 2 2 16,5-8 1-16,-5 0-2 0,-6 1 1 16,3-3 0-16,-8-1 0 0,0-4 1 0,4 2-2 15,0 0 0-15,-6 2-1 0,4-2-1 16,-5 4-1-16,-9-2 2 0,2 1 0 15,-2-1 0-15,1 0 0 16,-5 0 0-16,3 0 0 0,-1-2 0 0,3 0 0 16,4 0 0-16,8 2 1 0,1-1 1 15,0 3 0-15,5 0 1 0,1 3 0 16,1-4 0-16,3 3 1 0,-1 4 0 0,2-4 0 16,-2-1 3-16,3 4-1 15,-3-4-1-15,0 6 0 0,2-2-3 0,-4 0-1 16,-2-4 1-16,-3 1-1 15,0 1 0-15,-4-4 0 0,6 6 0 0,-2 0-2 16,-2-5 2-16,1 1 0 0,0-1 0 16,-1 3 1-16,1-5-1 0,3 3 0 0,0-2 0 15,-1-2 1-15,2 0-1 0,-3 1 0 16,5 0 2-16,-5 0-2 0,2 1 1 16,3-3 1-16,0 4 0 0,0-2 0 15,4 7 0-15,-4-4 1 0,4 6-1 16,-2-4 1-16,12 5 0 0,-3 3 2 15,-2 1 0-15,2 0-6 0,-2 0-8 0,0 1-8 16,5 6-8-16,2 2-2 0,11 6-1 16,3 9 0-16,4 5 2 0,12 6 4 15,-5 4 7-15,7 4 8 0,3 1 5 16,-4-3 2-16,4-2 2 0,-5 0 0 16,-3 0 1-16,-4 2 0 0,-3-6 1 15,0-3 5-15,-1-2 11 0,-5-3 8 0,2-4 6 16,-3-4 2-1,-4-1-8-15,-2 0-2 16,-3-4-1-16,1-5-1 0,-7 0-4 0,6 1-7 0,-4-6-5 0,2 3-6 16,0 0-1-16,-6-3 0 15,5 1-1-15,-3-2 2 0,-2-1-2 0,5-2-5 16,-8 0-4-16,0 0-4 0,3 0-3 16,-3 0 4-16,2 0 5 0,-2 0 7 0,0 0 4 15,2 0 2-15,5-5 8 16,-7 5-1-16,0 0 4 0,3-9 7 15,-1 4-3-15,2-4 1 0,6-5-4 0,3-9-5 16,-3-6-5-16,12-4-4 0,-1-1-2 16,5-3 1-16,-3-1-1 0,0 1 4 15,4-7 3-15,1 1 2 0,10-10 4 0,4-7 9 16,4-6 11-16,2-10 11 0,-2-4-11 16,2-3-10-16,-5-4-16 0,-6 0-13 15,2 0 4-15,0 0 0 0,-2 2-1 16,-1 5 1-1,-4 6 0-15,0 5 5 0,3 3 0 0,2 8-1 0,2 1 1 0,4 2-2 16,-1 2-3-16,3 3-5 0,-1 2-9 16,0-5-8-16,-3 4-7 0,-4-1-4 15,-1-2-4-15,-1 1-4 0,-5-6-6 16,-1-3-7-16,-6-6-7 0,2 8-15 16,-4 3-13-16,2 5-62 15,4 6-73-15,-8 5 126 16</inkml:trace>
  <inkml:trace contextRef="#ctx0" brushRef="#br1" timeOffset="-96829.87">17574 14709 1774 0,'-5'-1'131'0,"3"-1"66"0,1 0-37 0,-1 2-51 0,2 0-24 0,0 0-26 0,-2 0-13 16,2 0-7-16,0 0-6 0,0 0-4 16,2 0-5-16,5 2-8 0,-2 0-7 15,4 1-9-15,5 6-6 0,9 3-3 16,9 11-1-16,9 11 0 0,5 10-1 15,9 13 1-15,-2 9-2 0,9 15 1 16,4 15-2-16,-1 9-4 0,15 10 4 0,9 20 9 16,12 10 3-16,5 8 4 0,4-5 1 15,-7-2-5-15,-5-4 1 0,-3-2 1 16,-11-11 0-16,-4-12-1 0,-8-12 2 16,-4-6 0-16,-3-3 19 0,-3-6 13 0,-3-5 9 15,-10-12 10 1,-13-14-13-16,-6-17-10 0,-5-12-11 0,-2-10-13 0,-7-11-26 15,-7-8-37-15,-2-2-63 16,5-10-52-16,2-9-29 0,-5-10 93 0</inkml:trace>
  <inkml:trace contextRef="#ctx0" brushRef="#br1" timeOffset="-96514.75">19518 14326 2093 0,'21'32'137'15,"9"68"341"-15,-58-44-485 0,-4 35 299 0,-34-49-550 0,-24 15 57 16,37 21 207-16,-13 18 1 0,-8 8-2 15,-10 10-2-15,-1 13-3 0,-9 6-1 16,0 13-1-16,-9 13 0 16,-14 10 1-16,-10 6 9 0,-8 8 9 0,-2-8 43 0,11-10 7 15,6-12-8-15,3-10-7 0,5-10-44 16,2-3-4-16,14-4 0 0,13-11-4 16,12-12-73-16,18-9 53 0</inkml:trace>
  <inkml:trace contextRef="#ctx0" brushRef="#br1" timeOffset="-79844.09">28326 14004 1855 0,'13'-22'141'0,"-3"5"57"0,-4 2-32 0,1 8-75 0,-6 4-26 0,-1 3-22 0,0-2-19 16,0 0-10-16,0 2-6 0,0 0-4 16,-1 0-4-16,1 0-3 15,-7-3-1-15,3 10 1 0,1 7 3 16,-10 13 2-16,1 6 1 0,1 13-1 15,-3 13 1-15,7 12 2 0,-7 10 0 0,-1 10 0 0,1 8-2 16,0 0 0 0,-5 10 1-16,-5 4 0 0,-4 2-1 0,-2 8 1 0,0-1-2 15,-6 4-1-15,1 3 0 0,1 6 0 16,2 0 1-16,2-2-1 0,9 5-1 16,-6 0 2-16,8 6 3 0,-2-2 13 0,3-11 7 15,2-12 1-15,-5-9-5 0,6-9-15 16,-4-9-8-16,5 5-3 15,-4-10 0-15,-5-10 1 0,7-10 3 0,-2-9 1 16,0-13 0-16,1-4 1 0,-5-11 1 16,7-2 0-16,0-8 1 15,-2-5 1-15,6-2-2 0,-1-6 16 0,3-5 13 0,2 0 13 16,-1-2 17-16,0-2-11 0,-12-12-9 16,-14-11-7-16,-12-7-7 0,-23-14 0 15,-16-13-5-15,-7-8-8 0,-16-8-9 16,-15-4-7-1,-6-6 1-15,0-4 1 0,4 2-36 0,12-5-127 0,14-20 107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4.82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118 212 13440,'10'-6'197,"-11"6"298,-19 7 800,4-2-594,-8 3 271,15-5-639,0 0 0,0-1 0,-17 2-1,22-4 842,9-5-961,38-31 30,52-33 0,-69 53-212,0 1 0,1 1 0,0 1-1,31-9 1,-20 10 29,1 2 1,0 1-1,55-5 0,-75 12-20,0 2 0,0 0 0,0 1 0,0 1 0,0 0 0,-1 2-1,1 0 1,-1 1 0,25 11 0,-36-13-21,1 0 0,-2 1 0,1 0-1,0 0 1,-1 1 0,0-1 0,0 1 0,0 1 0,-1-1 0,1 1 0,-1 0-1,-1 0 1,1 0 0,-1 1 0,0 0 0,-1 0 0,1 0 0,-1 0 0,-1 0-1,1 1 1,-1-1 0,-1 1 0,1 0 0,-1-1 0,0 12 0,-2-6-7,-1 1-1,0-1 1,0 0 0,-2 0 0,1-1 0,-2 1 0,0-1 0,0 1 0,-11 16-1,5-12 27,0-2 1,-1 1-1,-1-2 0,0 1 0,-29 22 0,8-12 18,-1-2 0,0-1 0,-2-3-1,0 0 1,-59 19 0,-14 3 94,136-62-22,-9 14-57,1 0 0,-1 1 0,1 1 0,28-5 0,-26 6 0,6 0-66,0 1 0,0 0 0,0 2 0,0 1 0,1 1 0,-1 2 0,0 0 0,0 2 0,-1 0 0,1 2-1,-1 1 1,45 21 0,-59-24-7,0 1 0,-1 0 0,0 0 1,-1 1-1,0 0 0,0 1 0,0 0 0,-1 0 0,0 1 0,9 12 0,-14-16 1,0-1 0,-1 1 0,0-1 1,0 1-1,0 0 0,0 0 0,-1 0 0,0 0 1,0 0-1,0 0 0,-1 0 0,1 0 0,-1 0 0,-1 0 1,1 1-1,-1-1 0,1 0 0,-2 0 0,1 0 1,0 0-1,-1-1 0,0 1 0,0 0 0,-1-1 0,-4 8 1,-4 5 17,-1-1-1,-1-1 1,0 0 0,-2-1 0,-17 15 0,3-7 50,-63 38-1,31-29-84,-1-3 0,-2-2-1,0-3 1,-2-3 0,0-3 0,-92 12-1,121-23-7,0-3-1,0-1 0,-61-5 1,90 1-145,8 2 124,0 0 1,0 1 0,1-1 0,-1 0 0,0 0 0,0 0-1,0-1 1,0 1 0,0 0 0,0 0 0,0 0 0,0 0 0,1 0-1,-1 0 1,0 0 0,0 0 0,0 0 0,0 0 0,0 0-1,0 0 1,0 0 0,0 0 0,0 0 0,1 0 0,-1-1-1,0 1 1,0 0 0,0 0 0,0 0 0,0 0 0,0 0 0,0 0-1,0 0 1,0 0 0,0-1 0,0 1 0,0 0 0,0 0-1,0 0 1,0 0 0,0 0 0,0 0 0,0 0 0,0 0 0,0-1-1,0 1 1,0 0 0,0 0 0,0 0 0,0 0 0,0 0-1,0 0 1,0 0 0,0 0 0,0-1 0,-1 1 0,1 0-1,0 0 1,0 0 0,0 0 0,80-20-14034,-35 11 11862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0.28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143 104 13056,'-5'-1'234,"-6"0"201,0 1-1,0 0 0,0 0 1,0 1-1,0 0 1,0 1-1,1 0 1,-1 1-1,0 0 0,-15 8 1,24-10 567,2 2-746,1 0-204,0 0 0,0-1-1,0 1 1,0 0 0,0 0-1,1 0 1,-1-1 0,1 1-1,0-1 1,0 1 0,0-1-1,0 0 1,0 0-1,0 1 1,1-2 0,-1 1-1,1 0 1,-1 0 0,6 1-1,-2 0 22,0 0-1,0 0 1,1-1-1,-1 0 1,1-1-1,0 0 1,0 0-1,12 1 1,11-5 166,1-1 1,-1-1 0,0-1-1,54-19 1,-21 5-158,110-36 588,19-5 89,-172 56-761,0 1 0,0 1 0,1 1-1,0 1 1,-1 1 0,1 0 0,-1 2 0,1 0 0,21 6 0,-20 0 66,-5 7-128,-15-13 71,0 0 0,0 0 1,-1 0-1,1 0 0,-1 0 0,0 0 1,1 0-1,-1 0 0,0 1 1,0-1-1,0 0 0,-1 1 1,1-1-1,-1 1 0,1-1 1,-1 1-1,0-1 0,0 1 1,0-1-1,0 1 0,0-1 1,0 1-1,-1-1 0,1 1 0,-1-1 1,0 1-1,0-1 0,0 0 1,0 1-1,0-1 0,0 0 1,-1 0-1,1 0 0,-3 3 1,-14 14 194,-33 30 1,32-33-125,2 0 0,-24 30 1,21-18-45,2 0 1,-28 59 0,-19 70 79,39-91-98,-2 2-4,-93 217 194,94-231-159,-2-2 0,-2-2 0,-43 55 0,67-97-28,-10 14 104,-1 0 0,-1-1 0,-33 28 1,82-60-2829,13-4-5342,-20-2 2705,-17 10 4504,1 0-1,-1-1 0,0 0 0,7-13 0,6-8-2318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7.2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 96 6144,'-33'6'-227,"-5"-1"-314,37-5 592,1-1 1,-1 1-1,0 0 1,0-1-1,0 1 0,1-1 1,-1 1-1,0 0 1,1-1-1,-1 0 1,0 1-1,1-1 1,-1 1-1,0-1 0,1 0 1,-1 1-1,1-1 1,0 0-1,-1 0 1,1 1-1,-1-1 0,1 0 1,0 0-1,0 0 1,-1 0-1,1 1 1,0-1-1,0 0 0,0 0 1,0 0-1,0 0 1,0 0-1,0-3 548,0 1 0,0-1-1,0 1 1,0 0-1,1-1 1,1-5 0,-1 7-511,-1 1 1,1-1 0,0 1 0,0 0-1,0-1 1,0 1 0,0 0 0,0 0-1,0-1 1,0 1 0,0 0 0,0 0-1,1 0 1,-1 0 0,0 1 0,1-1-1,-1 0 1,1 0 0,-1 1-1,3-1 1,-1 0-21,1 1 0,-1-1 0,0 1 0,1 0 0,-1 1 0,0-1 0,0 0 0,1 1-1,4 1 1,1 1 1,-1 1 0,0-1 0,0 1 0,0 0-1,0 1 1,-1 0 0,7 6 0,-8-5-54,-1 0 0,0 0 0,0 1 1,0-1-1,-1 1 0,0 0 0,0 0 0,-1 1 1,0-1-1,0 1 0,-1-1 0,3 16 0,-4-19-9,0 0 0,-1 1 1,1-1-1,-1 0 0,0 0 0,0 0 0,-1 0 0,1 1 0,-1-1 0,0 0 1,0 0-1,0 0 0,-1 0 0,0 0 0,1 0 0,-1-1 0,0 1 0,-1-1 1,1 1-1,-1-1 0,1 0 0,-1 1 0,0-2 0,0 1 0,-1 0 0,-4 3 1,0-2 39,0-1 0,-1 1 0,1-2 0,-1 1 1,0-1-1,0-1 0,1 1 0,-1-1 1,0-1-1,0 0 0,-12-1 0,15 0-3,1 0-1,-1 0 0,1 0 1,0 0-1,-1-1 0,1 0 1,0 0-1,-9-6 1,11 6-33,1 0 0,-1 0 0,1 0 0,-1-1 1,1 1-1,0 0 0,0-1 0,0 0 0,0 1 0,1-1 1,-1 0-1,1 0 0,0 0 0,-1 0 0,1 0 1,0-4-1,0 1-24,1 0 0,0 0 0,0 0 0,0 0 0,1 0 0,0 0 1,0 0-1,1 0 0,0 1 0,0-1 0,0 0 0,0 1 0,5-7 0,6-11-120,25-33 1,-35 53 126,1-3 3,0 1 0,0 0 0,1 0 1,0 0-1,0 1 0,0 0 0,0 0 0,1 0 1,-1 1-1,1-1 0,0 2 0,0-1 1,0 0-1,1 1 0,-1 0 0,0 1 1,1-1-1,7 1 0,-6 0 9,0 1 0,0 1-1,0 0 1,0 0 0,0 0 0,0 1-1,0 0 1,0 1 0,0 0 0,-1 0 0,1 1-1,-1-1 1,0 2 0,9 6 0,10 10 2,-1 0 0,27 32 0,-43-42 62,0 0-1,-1 0 1,0 1 0,-1 0 0,0 1-1,-1-1 1,-1 1 0,8 25 0,-14-43-54,1 0 1,-1 1 0,1-1 0,0 0-1,1 1 1,-1-1 0,1 0 0,0 1-1,2-10 1,18-43 59,-13 38-51,-4 9 8,0-1 0,1 1 0,10-17 0,-14 26-28,0-1 0,0 0 0,0 1 0,0-1 0,1 1 0,-1-1 0,0 1 1,1 0-1,-1-1 0,1 1 0,-1 0 0,1 0 0,0 0 0,-1 0 0,1 0 1,0 1-1,0-1 0,0 0 0,-1 1 0,1 0 0,0-1 0,0 1 0,0 0 1,0 0-1,0 0 0,0 0 0,0 0 0,0 0 0,0 1 0,2 0 1,3 2-5,0 1 0,0 1 0,0-1 0,-1 1 0,0 0 0,0 0 0,7 9-1,-4-4 1,0 1 0,0 0 0,10 18 0,-15-23 0,-3-4 0,0 0 0,1 0 0,-1 0 0,0 0 0,0 0 0,-1 0 0,1 0 0,0 0 0,-1 1 0,1-1 0,-1 0 0,1 4 0,1-5 0,4-7 0,7-11 0,-9 12 0,17-18 52,0 0-1,2 1 0,0 2 0,40-27 0,-62 45-49,1 1 0,1 0 0,-1-1-1,0 1 1,0 0 0,0 0-1,1 0 1,-1 1 0,1-1-1,-1 0 1,0 1 0,1 0 0,-1-1-1,1 1 1,-1 0 0,1 0-1,-1 1 1,1-1 0,-1 0-1,1 1 1,3 1 0,-1 1 6,1 0 1,-1 0 0,0 1-1,0 0 1,0 0 0,0 0-1,5 7 1,-3-3-231,-1 0 0,-1 0 1,1 1-1,-1 0 0,-1 0 0,0 0 0,0 0 0,-1 0 0,4 16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0.62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817 3 15872,'-94'65'256,"164"-128"3477,-70 63-3727,-1 0 0,1 0 0,0 0 0,0 0 0,0 0 0,0 0 0,0 0 0,0 0 1,-1 0-1,1 0 0,0 0 0,0-1 0,0 1 0,0 0 0,0 0 0,0 0 0,0 0 0,0 0 1,-1 0-1,1 0 0,0 0 0,0 0 0,0 0 0,0 0 0,0 0 0,0-1 0,0 1 0,0 0 0,0 0 1,0 0-1,0 0 0,0 0 0,0 0 0,0 0 0,0-1 0,0 1 0,0 0 0,0 0 0,0 0 1,0 0-1,0 0 0,0 0 0,0 0 0,0-1 0,0 1 0,0 0 0,0 0 0,0 0 0,0 0 1,0 0-1,0 0 0,0 0 0,0 0 0,0-1 0,0 1 0,-7 0 147,0 0 0,1 1 0,-1 0-1,0 0 1,0 0 0,0 1 0,1 0 0,-1 0-1,1 1 1,0 0 0,-9 5 0,-20 7 82,-10-1 56,-1-3 0,0-1-1,-91 7 1,93-13-280,-174 8-73,121-12-4058,63 0-9127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1.79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1788 15360,'1'4'128,"17"119"3477,-18-120-2965,4-4-320,11-3-133,0 0 1,-1-2 0,0 1 0,0-2-1,-1 0 1,1 0 0,-2-1-1,25-20 1,6-10 232,40-46 0,-42 41-581,10-13 414,-3-2 0,-2-2-1,-2-2 1,-4-2 0,-2-2 0,54-130 0,-68 138-91,4-5-296,35-129 0,-53 138 129,-3-2 1,-1 1 0,-4-1 0,-7-94-1,5 96 133,4 54 64,55-1-213,74-10 0,232-40-354,149-24 494,-336 46-156,247-38 102,1 31 13,-227 25-131,232-40 0,-292 31 10,184-3 1,139 36-385,-349-12 525,19 1-3,-118-1-104,0 1 1,0 1 0,-1 0 0,1 0 0,-1 2 0,0 0 0,14 7 0,25 13-142,-50-24-127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3.84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75 105 16128,'-71'-9'2581,"67"8"-1813,6-2-692,-1 0 1,1 0 0,0 0 0,0 0-1,0 0 1,0 1 0,0-1-1,3-2 1,-4 4-42,5-4 22,0 0 0,0 0 1,0 0-1,1 1 0,-1 0 0,1 1 0,0-1 0,0 1 1,12-3-1,4 0 265,46-7 0,-51 11-303,1 2 0,-1 0 0,0 1 0,1 1 0,-1 0 0,0 1 0,0 2 0,0 0 0,-1 0 0,1 2 0,-1 0 0,-1 1 0,0 1-1,0 0 1,0 1 0,-1 1 0,14 13 0,-22-17-12,0 0 0,0 1-1,-1 0 1,-1 0-1,1 0 1,-1 1 0,-1-1-1,0 1 1,0 0-1,0 1 1,-1-1 0,-1 1-1,0-1 1,0 1 0,-1 0-1,0 0 1,0-1-1,-1 1 1,-1 0 0,1 0-1,-2 0 1,1 0-1,-2-1 1,-3 12 0,-1-1 11,0-1 0,-2 0-1,-1 0 1,0-1 0,-1 0 0,-1 0 0,-1-1 0,0-1 0,-1-1 0,-23 21 0,7-11 288,-1-1 0,-2-2-1,0 0 1,-2-3 0,-69 30 0,101-48-306,0 0 0,-1 0 0,1 0 0,-1 0 0,1-1 0,0 1 0,-1-1 0,1 0 0,-1 0 0,1 0 0,-6-2 0,8 2 3,0 0 1,1 0 0,-1 0 0,0-1 0,1 1 0,-1-1 0,0 1 0,1 0 0,-1-1-1,0 1 1,1-1 0,-1 1 0,1-1 0,-1 0 0,1 1 0,-1-1 0,1 1-1,-1-1 1,1 0 0,0 1 0,-1-1 0,1 0 0,0 0 0,0 1 0,0-1-1,-1 0 1,1 0 0,0 1 0,0-1 0,0 0 0,0 0 0,0-1 0,1 0 0,0 0 1,0 0-1,1 1 1,-1-1 0,0 0-1,1 0 1,-1 1 0,1-1-1,-1 1 1,1-1-1,0 1 1,0 0 0,0 0-1,2-2 1,33-16 32,-8 8-2,1 1 1,-1 2-1,2 1 0,32-4 0,127-4 109,-46 12-633,31-1-6552,-110-1-4180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4.4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493 27 17535,'1'3'2,"-1"0"-1,1 0 1,0-1-1,0 1 0,0 0 1,0 0-1,1-1 1,-1 1-1,1-1 0,-1 1 1,1-1-1,0 0 0,0 1 1,0-1-1,0 0 1,4 2-1,3 2 15,0-1 1,0 0-1,14 6 0,-11-6 15,-1 0 0,17 11 1,-24-14-23,-1 1 0,0-1 0,0 1-1,-1 0 1,1 0 0,-1 0 0,1 0 0,-1 0 0,0 0 0,0 0 0,0 1 0,2 6 0,-2-2 51,0 1 0,-1 0 0,1 0 0,-2 0-1,0 0 1,0 0 0,0 0 0,-1 0 0,0 0 0,-1-1 0,0 1-1,-1 0 1,-6 16 0,-2 1 13,-2-1 0,-1 0 1,-19 26-1,0-6 66,-2-1 1,-2-2 0,-85 74-1,-147 86 561,265-199-694,-26 21 249,30-24-245,-1 0 0,1 1 0,0-1 0,-1 0-1,1 1 1,0-1 0,0 0 0,-1 1 0,1-1 0,0 0 0,0 1 0,0-1 0,-1 0 0,1 1 0,0-1 0,0 1 0,0-1-1,0 1 1,0-1 0,0 0 0,0 1 0,0-1 0,0 1 0,0-1 0,0 1 0,1-1 7,-1 1 1,1-1 0,0 1-1,-1-1 1,1 1 0,0-1-1,0 0 1,-1 0-1,1 1 1,0-1 0,0 0-1,-1 0 1,1 0 0,0 0-1,0 0 1,0 0-1,-1 0 1,3 0 0,31-3 42,-1-1 1,1-2 0,-1-1-1,40-14 1,-23 7-23,5 0 138,108-33 91,-133 36-234,0-1 0,0-1 1,32-20-1,-60 32-32,0 0-1,1 0 1,-1-1 0,0 1-1,0-1 1,0 1 0,-1-1-1,1 0 1,0 0 0,-1 0 0,1 0-1,-1 0 1,1 0 0,-1 0-1,0-1 1,0 1 0,0 0-1,0-1 1,-1 1 0,1 0-1,0-1 1,-1 1 0,0-1-1,0 1 1,0-1 0,0 1-1,0-1 1,0 1 0,0-1-1,-1 1 1,1-1 0,-1 1 0,0-1-1,0 1 1,0 0 0,0-1-1,0 1 1,-3-3 0,-2-5-2,-1 1 0,0 0 1,0 1-1,-1-1 0,-1 1 1,1 1-1,-13-8 0,-65-42 33,-98-47 0,93 56 0,-88-63 0,165 101-36,0-1 0,0 0 0,1-1-1,-13-16 1,25 27 0,0 0 1,0 0-1,0 0 0,0 0 1,0 0-1,1 0 0,-1 0 1,0-1-1,1 1 0,-1 0 1,1 0-1,-1-1 1,1 1-1,-1 0 0,1-1 1,0 1-1,0-1 0,0 1 1,0 0-1,0-1 0,0 1 1,0 0-1,1-3 0,0 2 1,1 0 0,-1-1 0,1 1 0,0 1 0,0-1 0,0 0 0,0 0 0,1 1-1,-1-1 1,0 1 0,1 0 0,4-2 0,53-23-296,111-30 1,-66 32-1931,53 5-7659,-64 11 4832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4.9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4711 33 17663,'-43'-30'128,"43"30"-125,0 0-1,0 0 1,0 0-1,0 0 0,0-1 1,0 1-1,-1 0 0,1 0 1,0 0-1,0 0 1,0 0-1,0 0 0,0-1 1,0 1-1,0 0 0,0 0 1,-1 0-1,1 0 1,0 0-1,0 0 0,0 0 1,0 0-1,0 0 0,0 0 1,-1 0-1,1 0 0,0-1 1,0 1-1,0 0 1,0 0-1,0 0 0,-1 0 1,1 0-1,0 0 0,0 0 1,0 1-1,0-1 1,-1 0-1,1 0 0,0 0 1,0 0-1,0 0 0,0 0 1,0 0-1,0 0 1,-1 0-1,1 0 0,0 0 1,0 0-1,0 1 0,0-1 1,0 0-1,0 0 0,0 0 1,0 0-1,-1 0 1,1 0-1,0 1 0,0-1 1,0 0-1,0 0 0,0 0 1,-2 6 66,-1-1 1,0 1 0,0-1-1,0 0 1,-1 0-1,1 0 1,-1-1 0,0 0-1,-1 1 1,1-1 0,-1 0-1,0-1 1,0 1-1,0-1 1,0 0 0,0-1-1,-1 1 1,-5 1-1,-90 22 1137,-147 17-1,164-31-864,-103 16 299,-65 11-128,-695 54-209,-13-62-156,679-24-511,-1056-7 769,1317-1-485,-132 1-1355,152 0 1323,-1 0-1,1 0 0,0 0 1,0 0-1,-1 0 1,1 0-1,0 0 0,-1 0 1,1 0-1,0 0 1,0 0-1,-1 1 0,1-1 1,0 0-1,0 0 0,-1 0 1,1 1-1,0-1 1,0 0-1,0 0 0,-1 0 1,1 1-1,0-1 1,0 0-1,0 0 0,0 1 1,0-1-1,0 0 0,-1 0 1,1 1-1,0-1 1,0 0-1,0 1 0,0-1 1,0 0-1,0 0 1,0 1-1,0-1 0,0 0 1,0 1-1,0-1 0,0 0 1,0 0-1,1 1 1,-1-1-1,4 10-2898,0-7 1994,-1 0 0,1 0 0,0 0 0,0-1 0,6 4 0,25 13-2865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1.3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0 207 17407,'18'6'22,"-14"-5"746,1-5-320,45-34-112,2 2 1,65-35-1,-98 61-265,1 1 0,1 0 0,0 1 1,0 1-1,0 1 0,1 1 0,-1 1 0,1 1 0,0 1 1,23 1-1,-37 2-62,0 0 1,0 0 0,0 1 0,0 0 0,0 1-1,-1 0 1,1 0 0,-1 1 0,0 0-1,0 0 1,8 6 0,-12-8-8,0 1 0,0-1 0,0 1 1,0 0-1,0 0 0,-1 0 0,1 0 0,-1 0 0,0 0 0,0 1 1,0-1-1,0 1 0,-1-1 0,1 1 0,-1 0 0,0 0 0,0 0 0,0-1 1,-1 1-1,1 0 0,-1 0 0,0 0 0,0 0 0,-2 6 0,0-2 19,-1-1 0,1 1 0,-2-1 0,1 0 0,-1 0 0,-1 0 0,1-1 0,-1 0 0,-11 12 0,-7 5 120,-28 20 0,32-27-121,-58 40-35,20-15 94,32-21 775,23-18-748,7-2-84,0 1 1,0 0-1,1 0 0,-1 0 0,8 4 0,13 3-5,26 2 149,39 8-185,165 55 0,-249-70 22,0-1 0,-1 1 0,1 1 0,10 6 1,-16-9-2,1 1-1,-1-1 1,0 0 0,1 0 0,-1 1 0,0-1 0,0 0 0,0 1 0,0 0 0,0-1 0,0 1 0,-1-1 0,1 1 0,0 0-1,-1 0 1,1-1 0,-1 1 0,0 0 0,0 0 0,1-1 0,-1 1 0,0 0 0,0 0 0,-1 3 0,-2 4-8,0 0 1,0 0 0,-1 0-1,0 0 1,0-1 0,-1 0-1,-1 1 1,1-2 0,-9 11-1,-3 0 10,-1 0-1,-30 24 1,12-16 47,-2-1 0,-1-3 1,-1-1-1,-81 30 0,94-42 73,-1-1 0,0-2 0,-1 0 0,0-2 1,0-1-1,0-1 0,0-2 0,0-1 0,0-1 0,-31-6 0,40 4-3645,35 7-1640,7 5-4716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7.78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48 20 22399,'0'0'0,"-28"-12"-256,8 5-6143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9.2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1131 0 16511,'-10'0'26,"8"0"-17,0 0 0,0 1 0,-1-1-1,1 0 1,0 1 0,0-1 0,0 1 0,-1 0 0,1 0-1,0-1 1,0 1 0,0 1 0,-3 1 0,2-2 2017,0-2-1556,-5-1-352,-1-1 1,0 1-1,0 1 0,0 0 1,0 0-1,0 1 0,0 0 1,-17 2-1,-9 4 466,-33 10 0,13-2 63,-60 5-289,-1-4 0,0-5 1,-1-6-1,-151-13 1,236 9-381,9 6 22,9 4 22,13-10-20,1 1 0,0-1 0,0 0 0,0 0 0,0 0 0,0 0-1,-1 0 1,1 0 0,0 0 0,0 1 0,0-1 0,0 0 0,0 0 0,0 0 0,0 0 0,0 0 0,0 1 0,-1-1 0,1 0 0,0 0 0,0 0 0,0 0 0,0 1 0,0-1 0,0 0 0,0 0 0,0 0 0,0 0 0,0 1 0,0-1 0,0 0 0,0 0 0,0 0 0,1 0 0,-1 1 0,0-1 0,0 0 0,0 0 0,0 0 0,0 0 0,0 0 0,0 1 0,9 14-21,0 1-1,0-1 1,1-1 0,1 0 0,20 20 0,16 22-79,-42-50 110,24 33 494,44 77 0,-69-107-483,0 1 1,-1 0-1,0-1 0,0 1 1,-1 0-1,0 1 1,-1-1-1,0 0 1,-1 13-1,-2-19 191,-12 3-193,12-7-26,0 0-1,0 0 1,1 0 0,-1-1-1,0 1 1,0 0 0,1-1-1,-1 1 1,0-1 0,1 0-1,-4-1 1,3 1 6,0 0 0,0-1 0,0 1 0,0-1 0,0 1 0,0-1 0,0 0 0,1 0 0,-1 1 0,0-1 0,1-1 0,-3-3 0,4 5 1,0 0-1,-1 0 1,1 0-1,0 0 1,-1-1-1,1 1 0,0 0 1,0 0-1,0 0 1,0-1-1,1 1 1,-1 0-1,0 0 1,0 0-1,1-1 1,-1 1-1,0 0 1,1 0-1,0-1 1,2-2 1,-1 1 0,1 0 0,0 0 0,0 1 0,0-1 0,0 0 0,0 1 0,0 0 0,1 0 0,-1 0 0,1 0 0,0 1 0,6-3 0,14-2-25,0 1-1,0 1 0,1 1 1,-1 1-1,1 1 1,0 1-1,-1 2 1,1 0-1,-1 1 0,0 2 1,0 0-1,0 2 1,-1 1-1,0 0 0,0 2 1,40 24-1,-58-31 14,-1 0 1,1 1-1,-1 0 0,0 0 0,0 0 1,0 0-1,-1 0 0,0 1 0,0 0 0,0 0 1,0 0-1,-1 0 0,1 0 0,-1 0 1,-1 1-1,1-1 0,-1 0 0,0 1 1,0 0-1,0-1 0,-1 1 0,0 0 0,0-1 1,-1 1-1,-1 9 0,0-5 1,0-1 0,-1 1 0,0-1 0,0 1 0,-1-1 0,0 0 0,-1 0-1,0-1 1,0 1 0,-1-1 0,0 0 0,-1-1 0,-13 14 0,3-9 34,0 0 1,-1-1 0,0-1-1,0-1 1,-35 12-1,-101 22 178,115-35-202,0-2 1,-65 3-1,42-10 37,-85-12 0,147 13-132,0 0-1,-1 0 1,1 0 0,0 0-1,-1-1 1,1 1 0,0 0 0,0 0-1,-1 0 1,1 0 0,0 0-1,-1 0 1,1 0 0,0 0-1,0 0 1,-1 0 0,1 0 0,0 0-1,-1 1 1,1-1 0,0 0-1,0 0 1,-1 0 0,1 0-1,0 0 1,0 0 0,-1 1 0,1-1-1,0 0 1,0 0 0,0 0-1,-1 1 1,1-1 0,0 0-1,0 0 1,0 1 0,0-1 0,0 0-1,-1 1 1,8 11-4410,22 14-5715,-22-21 9809,0-1-1,1-1 0,-1 0 1,13 4-1,2 1-2363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2.41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16128,'2'26'64,"-1"-20"2047,0-1-1769,52 216 596,-35-102-500,-13-73-113,15 59 0,-19-101-166,0-1 0,1 1 0,-1 0 0,1 0-1,0 0 1,0-1 0,0 1 0,5 5 0,-6-8-118,0 1 0,0-1 0,0 1 1,0-1-1,1 1 0,-1-1 0,0 0 0,1 1 1,-1-1-1,1 0 0,-1 0 0,1 0 1,0 0-1,-1 0 0,1 0 0,0-1 1,0 1-1,0-1 0,-1 1 0,3-1 0,5 2 182,4 3-206,1-1 0,0 0 0,0-1 0,1-1 0,-1 0 0,0-1 0,1-1 0,-1 0 0,19-3 0,71-13 635,-57 8-698,0 1 1,1 2-1,53 3 1,-6 2-639,-45-6-3236,-43 5 1391,1-1 0,-1 0 0,14-7 0,-5-2-3081,-2-1 4799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2.7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199 1 18431,'1'4'1,"2"4"2,-1 0-1,1 0 0,-2 1 0,1-1 1,-1 0-1,-1 1 0,0-1 1,0 12-1,-59 646 2280,56-602-2259,-16 181 315,13-195-223,-2-1-1,-28 88 0,30-122-31,0 1-1,-1-1 0,0-1 0,-1 1 1,-1-2-1,-10 14 0,4-14-4980,11-11 2906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7.7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32 15232,'-3'4'1,"1"-1"0,0 1 0,0 0 0,0 0 1,1 0-1,-1 0 0,1 0 0,0 0 0,0 1 1,1-1-1,-1 5 0,2 0 74,0 0-1,0 0 1,6 18-1,-5-19-2,11 55 184,-3 1 0,-2 0 0,-2 121-1,-4-161-310,1-38-34,-3 13 84,17-237-3085,-12 122 2106,-4 107 994,0 0 1,0 0-1,1 0 0,0 0 1,1 1-1,-1-1 1,2 1-1,-1-1 1,1 1-1,1 0 1,-1 1-1,9-11 1,-8 13 33,0 0 1,0 0 0,0 0-1,0 1 1,1 0 0,0 0 0,0 0-1,0 1 1,0-1 0,0 2-1,1-1 1,-1 1 0,1 0-1,0 0 1,0 1 0,12-2 0,-14 3 0,-1 1 0,0 0 0,1-1-1,-1 1 1,0 1 0,0-1 0,0 1 0,0-1 0,0 1 0,0 0 0,0 1 0,0-1 0,-1 1 0,1-1 0,-1 1 0,0 0 0,4 5 0,-3-4-32,-1-1 1,0 1-1,0 0 1,0 0-1,0 0 1,-1 0-1,0 1 0,0-1 1,0 1-1,0-1 1,-1 1-1,1 0 0,-1 0 1,-1 0-1,2 6 1,-3-8-15,1 1 1,-1-1-1,0 0 0,0 1 1,0-1-1,0 0 1,0 0-1,-1 0 1,1 0-1,-1 0 1,0 0-1,0-1 1,0 1-1,0 0 1,-1-1-1,1 0 1,-1 1-1,1-1 1,-1 0-1,0 0 0,0-1 1,0 1-1,-3 1 1,-5 2-424,-1-1 0,0 0 0,0 0-1,-24 3 1,3-2-7810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0.51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27 1 18175,'-23'48'177,"21"-43"-76,1-1 645,2 1-404,11 41 623,-1 0 1,4 58 0,6 29 809,20 34-1786,4 24-94,-36-139 238,6 92-1,-14-127-468,0 12 468,-3-9-7395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1.26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99 613 16000,'3'15'101,"-8"-18"-1,-13-28 59,15 24-135,-11-18 414,1-1 1,1 0 0,-9-30 0,17 41-186,0 0-1,1-1 1,1 0-1,1 1 1,0-1-1,0 0 1,3-18-1,0 25-202,0-1-1,1 0 0,-1 1 0,2 0 0,-1 0 0,2 0 0,-1 0 0,1 1 1,0 0-1,1-1 0,9-10 0,-2 5 260,1 0-1,0 1 1,1 0 0,32-21 0,-20 19-167,0 2 1,0 0-1,1 2 1,1 1-1,0 1 0,49-8 1,-23 9 29,0 3 1,98 1-1,-102 7-80,-1 2 0,0 2-1,0 3 1,75 24 0,-93-23-43,0 1 1,-1 1-1,-1 2 0,-1 2 1,0 0-1,-1 2 0,48 41 1,-68-52-92,0 1 1,-1-1 0,0 2 0,0-1-1,-1 1 1,0 0 0,-1 0 0,0 0-1,6 20 1,-9-25 45,-1 0-1,0 0 1,0 0 0,0 0 0,0 0-1,-1 0 1,0 0 0,0 0-1,-1 0 1,1 1 0,-1-1-1,0 0 1,0-1 0,-1 1 0,0 0-1,1 0 1,-2 0 0,1-1-1,0 1 1,-1-1 0,0 0-1,0 0 1,0 0 0,-5 4 0,-1 0 13,-1 0 0,-1 0 1,1-1-1,-1-1 1,-23 10-1,-65 19-16,85-31 0,-56 16 153,-109 16 0,-78-5 266,143-19-593,67-9 466,-10 2-95,57-5-197,-1 0 1,1 0-1,0 0 1,-1 0 0,1 0-1,0 0 1,0 1-1,-1-1 1,1 0 0,0 0-1,-1 0 1,1 0-1,0 0 1,0 0 0,-1 1-1,1-1 1,0 0 0,0 0-1,0 0 1,-1 0-1,1 1 1,0-1 0,0 0-1,0 0 1,0 1-1,-1-1 1,1 0 0,0 0-1,0 1 1,0-1-1,0 0 1,0 1 0,0-1-1,5 10 78,17 5 22,-6-9-101,0 0 0,1-1 0,30 6 0,5 0 0,161 62 0,-69-21 0,-13-8 128,221 110 0,-281-124-3072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2.3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837 1 16511,'-31'16'476,"-26"12"968,55-27-1377,1-1 0,-1 0-1,0 1 1,0-1-1,1 0 1,-1 0-1,0 0 1,0-1 0,1 1-1,-1 0 1,0-1-1,1 1 1,-4-2-1,-6-1 112,-36 0 305,-1 3 1,-73 8-1,50 2-167,-92 25 0,14-1 226,135-32-417,1 1 54,0 0-1,-23 8 1,31-10-134,4 0-27,0-1 0,-1 0 0,1 0 0,0 1 1,0-1-1,0 1 0,0-1 0,0 1 0,0-1 0,0 1 0,0 0 0,0-1 1,-1 2-1,-13 13 204,15-9-89,1-5-40,2 6 376,7 4-336,4 3-33,-1 2 0,0-1 0,14 26 0,-14-19-114,-1 1 0,-1 0 0,-2 1-1,0 0 1,-1 0 0,-2 1 0,0 0-1,2 31 1,-7-44 42,-1 0-1,0 0 1,0 0-1,-2 0 0,1 0 1,-2 0-1,0-1 1,0 1-1,-1-1 1,0 0-1,-1 0 0,0 0 1,-9 13-1,9-18 80,-8 5-64,10-8 85,4-5-103,0 1 0,-1 0 0,1 0 0,0 0 0,0-1 0,0 1 0,0 0 0,0 0 0,0 0 0,0 0 0,0 1 0,3-2 0,-2 0 12,11-7-25,1 1 0,-1 1 0,1 0 0,1 1 0,-1 0 0,1 1 0,24-5 0,-3 4-1,0 1 0,41 0-1,-46 5-24,0 2-1,-1 0 1,0 3-1,0 0 1,0 2-1,42 15 1,-32-7-19,0 3-1,-1 1 1,71 47 0,-94-55 28,-1 0 0,0 1 1,-1 0-1,16 19 0,-27-28 6,0 1-1,-1 0 0,1 0 0,-1 0 1,1 0-1,-2 0 0,1 1 1,0-1-1,-1 1 0,2 4 0,-3-6 0,0-1 0,0 1 0,0 0 0,0 0 0,0-1 0,-1 1 0,1 0 0,-1-1 0,0 1 0,0-1 0,0 1 0,0-1 0,0 1 0,0-1-1,0 1 1,-1-1 0,0 0 0,-2 4 0,-4 1 17,0-1-1,-1 0 1,1 0 0,-1-1-1,0 0 1,0 0-1,-1-1 1,-16 5 0,-2 0 27,-1-1 1,1-2-1,-1 0 1,0-3-1,-42 2 1,-149-14 23,150 4-19,-90-9 185,133 17-132,26-3-97,-1 0 1,1 1-1,0-1 1,0 1-1,0-1 1,0 1-1,0-1 1,0 1 0,0 0-1,0-1 1,0 1-1,0 0 1,1 0-1,-1 0 1,0 0-1,0 0 1,1 0 0,-1 0-1,0 0 1,1 0-1,-1 0 1,1 0-1,-1 1 1,-1 16 15,8 1-21,7-3-320,-7-13-50,17 11-3304,-22-13 3184,-1-1 0,1 1 0,-1-1 0,1 1 0,0 0 0,-1-1 0,1 1 0,-1 0 0,0-1 0,1 1 0,-1 0 1,1 0-1,-1-1 0,0 1 0,0 0 0,1 0 0,-1 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5T21:00:08.22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12316 7087 1593 0,'-2'14'78'0,"0"4"1"0,0-4-16 0,-3-3-25 0,3-6-18 15,0-3-3-15,2 0 1 0,-1-2 6 16,1 0 2-16,0 0-2 0,0 0-1 0,-2-2-1 16,2 0 5-16,2-3-1 0,5 3-5 15,10-5-7-15,5 2-9 0,10 5-1 0,8 0-1 0,3 0 3 16,10 3 0-16,2 3 2 15,-5-1 0-15,6 4-1 16,-6 1-2-16,0 1-2 0,-6 1-1 0,-8-3 1 16,-3-2-1-16,-13-1 0 15,-4 3 0-15,-4-6-7 0,-7 1-8 16,-1-3-8-16,-9-2-7 0,-4-1 7 0,-13 2 7 16,-13-4 10-16,-15 3 7 0,-10-7 2 0,-9 3-1 0,-6 2 0 15,-1-4 1 1,-9 1 1-16,7-1 10 0,2 5 3 0,10-3 0 15,17-2 2-15,11 3-3 16,12 1 3-16,8 1 13 0,4-3 14 0,5 1 12 16,4 1 8-16,1 1 7 15,4 2-3-15,4-7-8 0,-3 3-10 16,7 1-15-16,-1-8-12 0,5 6-11 16,2-8-7-16,2 6-7 0,0 2-3 15,11 3-5-15,5 2-3 0,7 2 0 0,9 7 6 16,12-2 3-16,11 5 5 0,7 6-1 15,0 0-3-15,-9-1-2 0,-11-8-1 16,-6 0 1-16,-8-2 2 0,-8 0 2 16,-8-3 0-16,-14-4-1 0,-8 0-2 15,-6 0-3-15,0-2-3 0,-6 0-4 16,-8-1 0-16,-7-1 1 0,-15-3 3 0,-6-7 2 16,-11 0 2-16,-2-4 1 0,1-1 1 15,1 1-4-15,5 0-20 0,-1 4-72 16,8 0-52-16,2 0-44 0,12 1 78 15</inkml:trace>
  <inkml:trace contextRef="#ctx0" brushRef="#br0" timeOffset="793.07">14496 6951 1343 0,'-7'3'125'0,"0"-1"64"0,7-2-79 0,6 0-2 16,2 0-54-16,7 0-10 16,9 4-18-16,8-1-11 0,6 4-3 15,4-3-3-15,4 5-1 0,0-2 0 16,-3 2 2-16,5-2 4 0,-4 1 7 0,4 0 6 0,-4-1 2 16,-1-2-4-1,-1 4-8-15,1-2-7 0,-6 2-6 0,0 1-1 16,-1-2-2-16,-6 0 1 0,-3-1-1 15,-8 2 1-15,-10-7-1 0,-2 2-1 16,-7-4-2-16,0 0-5 0,0 0-7 0,0 0-7 0,0 0-3 16,-7 5-2-16,-2-5 9 0,-14 0 7 15,-5 0 7-15,-10 0 3 16,-2 2 1-16,-3 0 2 0,1-2-1 16,-1 0 5-16,8 3 11 0,4-1 13 0,10 0 16 15,7 3 17-15,2-3 14 0,4-2 3 0,0 1 8 16,8-1 7-16,0 0-9 0,1 0 7 15,6 0-9-15,-1 0-21 0,8-1-12 16,0-1-19-16,14-5-16 0,8 2-5 16,8-3-4-16,13 5-5 0,7 1-3 15,-6 2-2 1,4 2 0-16,-5 0 2 0,-4-1 2 0,-8-1 4 0,-1 0-1 16,-10 0 0-1,-8 0-1-15,-1 0-2 0,-11 0-5 0,-5 0-20 0,-2 0-12 0,-7 0-30 16,0 0-18-16,-7 0-9 0,-5 6-4 15,-11-3 22-15,-20 3 16 0,-24 1-10 16,-18-7 66-16,-15-14-13 16</inkml:trace>
  <inkml:trace contextRef="#ctx0" brushRef="#br0" timeOffset="5463.8">19128 304 1409 0,'3'-7'68'0,"-3"1"-2"0,0 4-15 0,-5-1-31 0,0 1-12 16,-3-1-2-16,0-1 6 15,-5 2 8-15,-1 2 4 0,-4 2 1 0,-1 5-4 0,-1 0-6 16,-5 6-3-16,-3-3-4 0,-7 8-5 16,-10 0-2-16,1-1-1 0,-8-1-3 15,-2 6-1-15,2-3 0 0,-15 4 0 16,3 7-1-16,0 2-1 0,4 2 0 16,0 3-2-16,5 4 2 0,1-4 0 15,10 6 5-15,10-2 2 0,6 3 1 0,5-2 6 16,12 1 5-16,1 3 1 15,15 0-1-15,11 2-1 0,5-9-4 0,13 0 6 16,3-7 11-16,13-2 1 0,5-3 2 16,10-6-7-16,3-12-10 0,1-7-3 15,5-8 3-15,-5-8 7 0,-1-5 17 16,3-11 44-16,-9-11 19 0,-2-2 3 0,-5-1-4 16,-7 7-42-16,-9 1-28 0,-7 8-22 15,-9-1-7-15,-5 1-4 0,-6 1-5 16,-5 3-11-16,-5-6-18 15,-4-4-5-15,-3 2-9 0,-8-7 15 0,-3 2 13 16,-1 1 4-16,-8 4 13 0,5 6 5 16,-3 4 0-16,9 12 4 15,9 1 3-15,5 9 1 0,0 0 3 0,0-4 9 0,2 6 7 16,1-2 6-16,4 4 2 0,0-1-9 16,6 3-9-16,3 2-7 0,9 5-6 15,-2 6-2-15,9 3-2 0,-1 4-4 16,5 4 1-16,5 2 1 0,-4-2 2 15,-2-1 3 1,3-3 0-16,-8-3 9 0,2-5 6 0,-4-4 7 0,-3-3 9 0,3-4-3 16,-5 0-5-16,2-5-4 0,0-2-15 15,0-2-18-15,8-7-35 0,10-7 410 16,10-8-278-16</inkml:trace>
  <inkml:trace contextRef="#ctx0" brushRef="#br0" timeOffset="6054.36">20335 1309 1637 0,'-2'0'134'0,"2"4"72"0,-1-4-95 16,1 0-15-16,-2-4-48 0,-5 4-12 16,7 0-25-16,0 0-14 0,-2 0-3 15,-3 4-4-15,-3-3-1 0,1 1 2 0,-7 7 3 16,-7 2 2-16,-2 3 2 0,-16 0-4 16,-2-2-3-16,-7 3-4 0,-9-5-2 15,-12-1 1-15,-5-2-1 0,-15-2 8 16,-8 4-3-16,-8-5 1 0,-8-1 3 15,-13-1-4-15,-9 2 6 0,-3-4 0 16,-10 1 12-16,12 1 14 0,-4 2 2 0,7-1 1 16,7 3-10-16,9 3-11 0,14-1 0 15,7 5 0-15,20-1 0 0,9-3 0 16,8-2 0-16,3 2 1 0,1-4-2 16,-6-3 0-16,1-2-1 15,7 0-2-15,1-3 3 0,10-5 1 0,-1 3 0 0,1-4 1 16,10 4 1-1,3 1 0-15,3-4 3 0,10 6 1 0,-5-5 0 16,8 3 3-16,6 2-18 0,7 1-25 0,0 1-48 16,2 0 212-16,0 0-123 0</inkml:trace>
  <inkml:trace contextRef="#ctx0" brushRef="#br0" timeOffset="7130.89">19005 2447 1644 0,'-2'0'140'0,"1"2"97"0,-3-2-100 0,1 0-63 0,1 0-23 0,0 0-22 0,-5 0-20 15,-2 4-15-15,-7-1-8 16,-5 4-5-16,-2 6 3 16,-11 1 5-16,-3 4 4 0,3 3 5 0,-3-3 1 0,-4-1 0 15,4 5 1-15,-6-3 1 0,6 4-1 16,0-2-3-16,-6 4-2 0,6 4-4 16,-4 1 1-16,9 0 2 0,8-2 4 15,6-1 3 1,4 1 3-16,1-1 0 0,10 3 0 15,-3-2 0-15,6 2-2 0,6 1-6 0,-1 0-7 0,6 1-5 0,5 2-2 16,-2-6 5-16,5-5 6 0,4 1 2 16,0-10 4-16,6 2 1 0,-3-4 1 15,1-5 3-15,-2 0 10 0,-4-1 7 16,0-3 7-16,1 1 4 0,1-4-6 16,-4 0-4-16,6-6-6 15,2-1-7-15,3-5-17 16,16-6-26-16,9-12-45 0,7-9-39 15,4-7-15-15,-3-7 0 0,-8-2 37 16,-10-2-113-16,-10-2-2 0,-3-6 41 16,-12-8 11-16,-1-10 165 0,-3 1 72 0,-7 10 8 15,0 8 50-15,-4 12 32 0,-1 4-25 16,1 4-2-16,-5-5-29 0,-5 1-14 16,3 2-2-16,-9 3-8 0,2 4-17 15,-1-2-21-15,-8 4-17 0,2-6-14 16,-5 4-10-16,3 0-6 0,2 6-2 15,0 3 1-15,4 5 1 0,-1 7 0 16,3 2 0-16,3 2 1 0,-1 1-1 0,3 3 0 16,-4 1 0-16,2-3-1 0,0-1-2 15,-2 3 0-15,0 1 0 16,-1-4 0-16,1 3 0 0,-2-3 0 0,1 4 0 16,2-3 2-16,-2-1-1 0,4 1 0 15,-2-2 0-15,1-2 0 0,-2-2 0 16,0-5 0-16,-2 4 0 0,2-4-1 0,-1 5 2 15,3 4 7-15,3 5 10 0,-3 4 12 16,7 5 2-16,-2-2-7 0,0 2-10 16,2 0-14-16,-1 0-9 0,1 3-9 15,1 6-1-15,-1-2 0 0,-1 11 4 16,1 16 5-16,0 12-1 0,1 18 1 16,5 14-1-16,1 7 0 0,2 3-2 0,0 1 2 15,5 7 2-15,-2-2 1 0,4 1 3 16,2-2 0-16,3-3 1 15,-1 0 2-15,4-3 2 0,-4 0 1 0,3-7-2 16,-5-2 2-16,-2-5 0 0,0-9 0 16,-2-4 0-16,-2-9 0 0,-1-8-1 15,-8-9 0-15,-1-8 0 0,-2-1 1 0,0-9 0 16,0-2 0-16,0-5 0 0,-2 0-3 16,1-4 0-16,1 2 0 0,-6-3-19 15,1-1-42-15,3 1-44 0,-1-8 0 16,-3 4 38-16</inkml:trace>
  <inkml:trace contextRef="#ctx0" brushRef="#br0" timeOffset="7402.66">19060 2412 1798 0,'-3'3'88'0,"1"-1"11"0,-3-2-31 0,1 0-30 0,-3 0 0 0,0 7 2 0,-6 0 0 0,-3 4-4 0,-7 3-13 0,-1 0-12 15,-1 0-5-15,-4 4-2 0,5-2-1 16,-1 0 0-16,2-2-3 0,0-1-22 0,3 4-61 15,-5-1-229-15,1-3 191 16</inkml:trace>
  <inkml:trace contextRef="#ctx0" brushRef="#br0" timeOffset="65936.58">7615 14833 1539 0,'-18'0'81'0,"2"0"17"0,2 2-16 0,2 0-23 0,3-2-6 0,0 2-10 0,0-2-7 0,4 0-6 16,-7 0-8-16,1-2-2 0,0-2-4 15,1-3 1-15,-5 0 0 0,1-5-2 0,2-1 0 31,3-1 2-31,0 0 4 0,2 2 5 0,2-1 8 0,3 3 4 0,4-5 1 16,1 3-3 0,10-4-8-16,3 2-3 0,3 0-6 0,8 1-4 0,5 4-2 15,5 1-7-15,4-5-6 0,-1-1-4 16,-2 1-4 0,2-1-1-16,1 2 1 0,4-1 2 0,1 1 2 15,-2 3 0-15,2 2 2 0,2 5 2 0,-2 2 3 16,7 4 6-16,-1 3 2 0,1 5-1 15,4 1-2-15,-1 1-6 0,-4 2-4 0,-3 0 0 16,-1 0-2-16,0 0 2 0,0 0 1 16,-4-2-2-16,-8 0-4 15,-6-1 2-15,-7-1 0 0,-5-1 4 0,-2-4 4 16,-4 3 2-16,4-4-2 0,-7-3 0 0,0 3 0 16,-2-3 0-16,-2 1 1 0,2 1 0 15,2-5 1-15,-2 0-2 0,4-4-1 16,-6 4 0-16,-1-3 1 0,-3 3-1 15,8-5-2 1,-3-1-8-16,-1-1 0 0,-5 0-2 16,0-2 2-16,-5-5 8 0,5 2 2 0,0-1 1 0,-6-1 0 0,3 0-3 31,-4 7 0-31,1-4 5 0,5 4 3 0,-1 2 1 16,-3 1-1-16,1 2-3 0,2-3-1 0,0 1 0 0,-3 3 0 15,5-3-1-15,-2-1 2 16,2 3-1-16,-3-2 2 15,3 4-2-15,0 0-1 0,2-5 1 0,-2 0-1 16,3 1 1-16,-5 3 0 0,4-3 0 0,3-1 0 16,-1-1 3-16,1 5 1 15,4-7-1-15,-9 8-2 0,0 0-8 0,11-3-7 16,-4 3-1 0,21 9-3-16,4-2 7 0,5 7 4 15,10 7-7-15,-5-1-12 0,4 6-8 16,-5 3-2-16,-4-1 10 0,-3 6 12 15,-8 5 7-15,-6-4-6 0,-9 6-14 0,-8 0-3 16,-8-6-1-16,-18 3 9 0,-14-8 17 16,-20-4 1-16,-14-6 0 0,-9-11-4 15,4-9-13-15,-2-9-59 0,0-11 188 16,16-8-105-16</inkml:trace>
  <inkml:trace contextRef="#ctx0" brushRef="#br0" timeOffset="66839.96">10459 14578 1004 0,'-9'-35'164'0,"-5"-3"204"0,0 10-260 0,1 7-24 16,6 3-33-16,6 9-1 0,-1-3 2 15,0 3 0-15,-1 2 1 0,1 7-2 16,2 0-4-16,0 0-9 0,0 0-9 16,0 0-10-16,-6-2-11 0,6 2-9 15,-8 0-7-15,0 4-1 0,-6 8 2 0,-5 2 4 16,-8 9 3-16,-7 4 2 16,-5 5 0-16,-5 1-2 0,0 3 0 0,-2-6-2 15,-2 4-2-15,0-1 1 16,4 8 1-16,-2 3 2 0,1 4 2 0,3 2-1 15,1-4-1-15,11-3-6 0,3-6-2 16,9 4-1-16,10 1 2 0,6-1 3 0,2 2 1 16,14-1 3-16,5-1 5 0,6-6-2 15,13-3 3-15,2-7-2 0,8-9-1 16,4-7 4-16,3-6 1 0,-2-6 8 16,-2-10 6-16,-1-2 12 0,-8-14 13 15,-4-8 12-15,-1-9 0 0,-7-9-8 16,0-9-13-16,-7-2-11 15,-9 1-4-15,-8-1-1 0,-6 2-3 0,-6-5-10 0,-6 7-6 16,-9 5-7-16,-2 8-11 0,-8 6-10 16,3 8-7-16,-7 6-5 0,3 10 3 15,9 7 7-15,1 4 2 0,12 5 0 16,3 6-3-16,5 6 0 0,2 11 2 16,3 12 8-16,10 8 8 0,5 8 6 0,6 0 11 15,-1 7 8-15,18-2 1 0,7 11 23 16,2-4 19-1,5-1 18-15,-2-4 20 0,-5-12-3 0,10-1-2 0,-1-6-10 16,2-5-8-16,4-6-8 0,7-7-14 16,2-7-12-16,-1-8-11 0,-5-5-15 0,-9-5-17 15,-4-9-29-15,-2-8-47 0,4-3-78 16,9-14-334-16,5-10 305 0</inkml:trace>
  <inkml:trace contextRef="#ctx0" brushRef="#br0" timeOffset="68124.66">2881 15367 1678 0,'-12'0'91'0,"-3"-5"12"0,1-1-14 0,-2 3-31 0,4 1-12 16,1 0-6-16,2-3-6 0,1 5-7 0,0 0-9 15,-6-4-7-15,-3 4-2 0,-1 2-4 16,-2-2 0-16,3 7-3 0,-6-3-2 15,-4 1 0-15,0 4-3 0,-3 3 1 16,-2 3-2 0,-1 2 0-16,-6-1 1 0,0 7 0 0,-4-1 2 0,-1 2 1 15,-1 7 0-15,-4-1 1 0,-8 3-1 0,-2 3 1 16,3-4 0-16,1 2 0 0,0 1-1 31,5-5 1-31,-3-1-1 0,5-1 1 0,4-2-1 0,1-6 0 0,13 5 0 16,2-6 0-16,3-1 0 15,5-2-1-15,-1 2 1 0,7-8 0 0,0 5 0 16,3-7 1-16,4 5 2 0,0-8 2 16,2-1 1-16,5-1-2 0,0-1 4 0,0-2 2 15,0 0 7 1,0 0 14-16,0 0 7 0,0 0 4 0,0 0 0 0,-2 0-5 16,2 0-3-16,-2-2-3 15,-3-7-6-15,3 4-7 0,0-6-6 16,-5-5-4-1,2 2-3-15,-4-3-2 0,-5-8 0 16,1 3-2-16,1-1 0 0,-1 6-1 0,1-6 0 16,-2 5 0-16,3-2 0 0,-1 3 0 15,-2 2-1-15,1 3-1 0,4 5 0 16,2 0-1-16,2 3-13 0,5 4-8 16,-2 0-8-16,-1-3-8 0,3 6-14 15,1 4-9-15,1 4 4 0,-2 9-2 16,6 8 13-16,-3 6 8 0,4 5-2 15,2 5 1-15,2 0 9 0,-10-1 8 0,1 1 8 16,0-3 11-16,-4-9 5 0,0-4 1 16,1-3 16-16,-1-9 26 0,2-2 32 15,0-9 38-15,2 1 26 0,-2-6 18 16,5 5-2-16,2-5-13 0,0-5-31 16,9-4-41-16,7-5-28 0,9-11-26 15,7-2-19-15,7-8-20 0,4-2-33 0,1 1-36 16,2-1-65-16,-1 7-64 0,-1 3 119 15</inkml:trace>
  <inkml:trace contextRef="#ctx0" brushRef="#br0" timeOffset="69263.44">1537 16885 1811 0,'0'0'179'0,"0"0"-39"0,-5 2-64 0,-1-2-8 0,-2 8-68 15,-1-1 0-15,-7 8 0 0,-4 2-1 16,-3 6 0-16,-5 2 0 0,1 5-2 15,-3-1 1-15,0 3-5 16,2 7-5-16,-1-4-9 0,-1 4-8 16,2 0-7-16,1-5-4 0,4 1 4 0,0 1 7 15,9-6 9-15,0 2 8 0,1-4 6 16,6-1 3-16,2-1 0 0,5-4-2 0,0 1-19 16,5-4-14-1,6 1-4-15,3-3-2 0,5-1 15 0,5-3 11 0,0-1 2 16,-1-6 7-16,-1-5 8 0,-1-1 6 15,0-1 8-15,-1-8 3 0,3 0 1 16,2-11 3-16,-2 1-4 0,1-2 5 16,-2-4 7-16,-1-4 6 0,-1-1 2 15,-1-9-3-15,1-2 2 0,-5-3-6 0,0 0-2 16,-5-2 3-16,-6 1-12 0,-4-6-4 16,-4 1-2-16,-15 1-7 0,-2-3-5 15,-10-1-5 1,-8 3-8-16,-1-3-5 0,-6 7-11 0,-1 2-4 15,3 3 6-15,2 9 5 0,-3-3 13 0,-1 1 8 16,2 4 1-16,1 1 1 0,6 1-1 0,5 9 10 16,4-1 6-16,5 4 10 0,5 5 15 15,6 3 0-15,6 1 5 0,3 7 2 16,1-2 5-16,2 2 8 16,0 0 2-16,0 0-8 0,0 0-15 0,0 0-21 15,0 0-19-15,0 0-11 0,2 7-8 16,3-4 2-1,0 1 6-15,4 7 4 0,2-6 7 16,1 4 0-16,4 3 0 0,-3-5 2 0,-1 2 0 0,0 4 1 0,1-5-1 16,1 3-2-16,2 1 2 0,0 3 0 15,0-1-1-15,7 0 0 0,-4 2 1 16,4 5-1-16,6 0-1 0,-6 6 0 0,7 3-3 16,4 0-1-16,8 9-1 0,-3 0 2 15,9 11 1 1,-4 0 2-16,6 3 2 0,2 2 0 15,-6-7 0-15,0-4 1 0,-5-1 0 0,-1-3 5 0,-8-8 7 16,-3-3 5 0,-5-5 2-16,-2-4-1 0,-5-6-7 0,-2-1-5 0,-5-1-3 0,-1-5-3 31,-5-2-1-31,-4-5-2 0,0 0-4 16,0 0-5-16,0 2-15 0,0-2-20 0,-2 0-15 0,0 2-19 0,2-2-24 15,-2 0-19-15,-1 0 1 0,-6-2 54 31</inkml:trace>
  <inkml:trace contextRef="#ctx0" brushRef="#br0" timeOffset="101188.6">7094 13752 1269 0,'-23'0'77'0,"3"2"28"0,-3-1-4 0,11 1-15 0,-1 0-2 0,1 3-2 0,1-3-6 0,6-2-5 0,-2 2-1 0,2 0-6 0,5-2-11 0,0 1-9 0,0-1-8 15,-2 0-7-15,2 0-4 0,0 0 1 0,-2 0 2 16,2 0 0-16,-3 0-2 0,3 0-4 15,0-1 1-15,0-1 4 0,0 0 7 16,0 2-1-16,0-3-5 0,7-1-8 16,0 0-11-16,7 3-7 0,5-1-6 0,10 2-4 15,4 0-1-15,6 3-2 0,-1-1 3 16,-3 0 2-16,-8-2 2 0,-4-2 3 16,2-3 1-16,-11 5 9 0,0 0 16 0,-12 0 15 15,0-2 14-15,-1 2-3 0,-1-2-19 16,0 2-19-16,0 0-15 0,0-3-10 15,-3-3-1-15,-3 3-2 16,-13-9-2-16,-1 1 2 0,-8 0 5 0,-11-3 5 16,-5 5 1-16,-8-3 2 15,-3 6-1-15,2-4-1 0,0 8 1 16,0-3 1-16,-7-2 2 0,5 7 3 16,1-2 5-16,8-3 2 0,9 5 1 0,2 0 1 0,4-2-3 15,8 0-1-15,2 0-2 0,7-1 0 16,0-3-1-16,0 3 4 0,8-1 10 15,6 4 11-15,-3-2 14 0,3 2 9 16,1 0 9-16,1 0-3 0,4-1-13 16,2-3-14-16,12 2-22 0,8 2-14 0,8 0-6 15,10 0-3-15,7 0 0 0,14 7 3 16,6-5 4-16,3 4 2 0,13-1 3 16,0-2 0-16,-4-3-3 0,-4 0-5 15,-10-1 0-15,-12-1 0 0,-2-3 3 16,-3-1 6-16,-4 6 0 0,-6-7 0 0,-6 4 3 15,-14 1 1-15,-6 0 3 0,-11 2-7 16,-7 0-17-16,2 0-18 0,-9 0-14 16,-9 4 4-16,-12-3 13 0,-20 6 18 15,-16-5 10-15,-10-2 3 16,-10 4 1-16,-6-4 0 0,-10 0 0 0,-1-2 2 0,2-2 0 16,12-1 1-16,7 2 5 0,13-3 1 15,12 5 4-15,13-5 0 0,10 4-4 16,9-3-1-16,8 5 0 15,8 0 2-15,4-2 11 0,8 2 5 16,-1 0-4-16,4 0-8 0,7 0-15 0,1-5-12 16,12 3-1-16,15 0 2 0,10 2 2 15,14 6 1-15,6 1 4 0,8 5 0 0,6 2 2 32,4 2 3-32,-4-1 1 0,-6-1 2 15,-17-2 0-15,-13-1-2 0,-13-2 1 16,-10 1 1-16,-9-6 3 0,-8-1 5 15,-11-1 2-15,0 2-8 0,-11-4-9 16,-12 0-8-16,-8-4-3 0,-23-1 8 0,-33-4 7 16,-33-7 1-16,-20-9 1 0,-9 0 4 15,12-6-47-15,15-1-49 0,7 0-73 16,5-11 67-16</inkml:trace>
  <inkml:trace contextRef="#ctx0" brushRef="#br0" timeOffset="103486.08">5883 18397 1807 0,'-2'-3'157'0,"6"8"208"31,-6-7-307-15,2 2-8-16,2 0-1 0,-1 2-10 15,1 0-23-15,9 1-7 0,-1 4-7 16,10-5-1-16,8 9 2 0,8-2-3 16,6 1-2-16,-3 1 1 0,6 1 0 15,-5-3 1-15,-1 2 0 0,0 1 1 16,-8 1 0-16,-3-5 0 0,-7 0 1 15,-5-1 1-15,-3-2 0 0,-6-3 3 16,-4 0-2-16,-3-2-10 0,2 0-9 0,-2 0-15 16,0 0-8-16,0 0 3 0,0 0 5 15,-2 0 7-15,-5-2 5 0,4 2 3 16,-3 0 5-16,-1 0 11 0,0-2 8 16,-7-2 7-16,2 3 6 0,-4-1-1 15,0 2-1-15,-7-2-5 0,1 2 0 0,-1 0-2 16,4 0 3-16,-1 4 2 0,4 1-1 15,4-1 0-15,3 3 0 0,0-2-2 16,4 0 0-16,-1 2-3 0,3-1-1 16,1 3-4-16,2-6-3 0,2 2-1 15,0 2-1-15,3-5-6 0,0 5 2 16,6 0 1-16,8 2-1 0,10 0 2 16,13 2-2-16,17 1-20 0,15-5-30 0,20-3-68 15,11-9 488-15,16-10-306 0</inkml:trace>
  <inkml:trace contextRef="#ctx0" brushRef="#br0" timeOffset="104561.83">8440 13477 1413 0,'33'48'220'0,"-11"14"38"32,-28-66-231-32,15 12 9 15,-4-1 11-15,-1 3 4 0,0 1-3 0,4 0-7 16,1 1-14-16,4 2-12 0,-1 0-6 15,2 0-3-15,2-1-3 0,4 1 1 16,-3-1-1-16,3 1-1 0,1 0 0 16,1-3 1-16,2-3-2 0,-6 1 2 15,-2 0-1-15,0-2 0 0,-4 4 1 16,4-6 1-16,4 0-1 0,-6-1 3 16,-5-4 0-16,3 0 4 0,-5-4 8 15,4 4 7 1,-2-3 1-16,3-1-1 0,1-3-4 0,-3-2-7 15,10 1-2-15,-6 0-3 0,7-4-5 0,-3 3-3 0,0 0 0 16,0-1 0-16,-4 1 0 0,0 4 1 16,0 1 1-16,-2-1 0 0,3 3-1 15,-6 0-1-15,1 2-1 16,3 2-2-16,3 1-1 0,1 3 1 0,6-3 2 16,4 3 0-16,-8 1 2 0,6-2 1 15,-5 0-1-15,3-1 0 0,5-1 0 0,2 1-1 16,-1 3 1-16,-4-3 1 0,1-1-1 15,-3 2-1-15,2-3 1 0,-6-2-1 16,3 0 2-16,-5 2 1 0,-1-2 0 31,6 0 1-31,-8 0 0 0,11 0 0 0,1 0 0 16,1 0-3-16,5 0-2 0,3 2 0 16,1 0 1-16,8 1 2 0,2 2 3 15,0-1 5-15,4 5 5 0,-2-4 3 16,1 8 1-16,1-8-4 0,0 2-6 15,-6-3-4-15,4 1-4 16,-6-2-1-16,-4-3-1 0,3-5-1 0,-4 2-6 0,5-1-19 16,6-7-29-16,11-3-33 0,12-5 42 15</inkml:trace>
  <inkml:trace contextRef="#ctx0" brushRef="#br0" timeOffset="114204.73">7544 13527 1410 0,'-2'0'543'47,"11"46"-443"-31,-10-55-51-16,-3 9-6 0,-5-32-4 15,9 28-7-15,0 4 1 0,-2 0-3 16,2 0-7-16,0 4-7 0,-3 1-9 15,1-1-6-15,-2 3-4 0,-4-2-2 16,-1 4 2 0,-5-4 3-16,-2 8 7 0,-4-1 11 0,-1 1 7 15,-2-4 4-15,-4 3 1 0,-5-1-3 0,-3 3-5 0,-1-11-5 16,1 1-4 0,-8 3-4-16,1-7 1 0,-6 9 0 0,-5-4 1 0,5-1 1 15,-2-1-1-15,4-1-2 0,4 3-2 16,-3-5-4-16,3 0-1 15,1 6-2-15,0-6 0 0,2-2 0 0,2 4 0 16,0-2 0-16,-2 0 0 0,8-2 1 0,-4-2 0 16,1-3 1-1,6 0 2-15,0 2 0 0,3-4 4 0,2-2 9 16,1 4 10-16,3-3 13 0,-2-5 4 0,1 3-9 16,1-6-9-16,-4-1-13 0,3-4-8 15,-6-6-1-15,2 3-1 0,3-1 1 0,-4 1 4 16,9-5 7-16,0 3 1 0,0-2 2 15,4 0-2-15,-4-2-4 0,4 0-1 16,-1 2-1-16,3-4-2 0,1 0-3 16,-5-3-2-16,7-5-2 0,-4-4 0 15,6-1 0 1,-1 1 0-16,-3-5 1 0,6 3 0 16,-6 0 0-16,7-3 1 0,-3 5-1 0,5 3-2 0,3 6 0 0,3 3 1 15,-1 2 0-15,-3 2 1 0,7 0 1 16,-2 2-3-1,5-4 0-15,2 2 0 0,1-4 0 16,-1 2-4-16,7-5-2 0,0 1-5 0,4-3-1 0,3 2 2 16,6 0 2-16,2-4 1 0,4 6 0 15,1-1 1 1,5 6 1-16,6 0 1 0,-1 0 0 0,1 3-1 16,-6 2 1-16,-6 4-2 0,-2 5 2 0,1-5 0 0,0 5-1 31,1 0-2-31,-1 2 1 0,4 5-1 15,-2 2 0-15,3 3 3 0,2-1-2 16,-1 3 1-16,6 2 0 0,9 4-1 0,6 3 0 16,-1 3 1-16,3-1-1 0,-8 4-1 15,2 1 0-15,9 0-7 0,2 2-17 16,19 7-1-16,-5-2 1 0,3 8 8 16,-10-6 16-16,-20-6 4 0,-15 1-2 15,-12 3 0-15,-1-3-2 0,0 9-1 16,-5 3 1-16,7 0 0 0,-13 7-1 15,4 1 0-15,-8-1 0 0,-2 4 2 0,-1-1 1 16,-7 3 2-16,-2 5 2 0,-5-4 1 16,-5 6 0-16,-6 1-1 0,-3 6 0 15,-4 0 0-15,-1-4-1 0,-1 2 0 16,3 1-1-16,-3 1 1 0,4 4 2 16,2-1 0-16,-7 2 0 0,-4-2 2 0,5-3 1 15,-3-2 0-15,4-4 0 0,5-1-3 16,-13-6 3-16,-1-8 1 0,-4-4-1 15,-7 3 1-15,-2-8-4 0,-9-6 0 16,-3-3 0-16,-7-6 0 0,-11-3 0 16,-5-2-1-16,-8 0-2 0,-4-9-3 15,6-5 3-15,-3-7-51 0,5-7-68 16,6-13 94-16,3-10-39 0</inkml:trace>
  <inkml:trace contextRef="#ctx0" brushRef="#br0" timeOffset="114825.83">5938 12419 1677 0,'-2'5'74'0,"0"-3"3"0,-3 3-43 0,3 2-23 0,2 0-7 0,-3 0 0 16,3-3 3-16,-7 1 10 0,1 2 5 16,3-3 6-16,-10 3 1 0,6-4-5 15,0 1 2-15,-4 3 23 0,-1-3 9 16,-6-1 1-16,-10 1-5 16,-6-4-26-16,-17 1-13 0,-9-1-6 0,-8 4-4 0,-5-2-2 15,1-2-2-15,4 2 0 0,1 1 0 16,7 1 0-16,5 1-1 0,2-2 1 31,12 1 0-31,5 1 0 0,3 1 1 0,1-1-1 0,7 0-1 0,2-1-5 16,7 1-27-1,0 1-35-15,-2-5 445 0,-3-1-301 16</inkml:trace>
  <inkml:trace contextRef="#ctx0" brushRef="#br0" timeOffset="115670.64">4035 12527 1770 0,'-157'173'367'47,"176"-197"-368"-31,-62 75 0-16,4-8 0 0,0 3 1 0,8 2-1 15,-3 5 0-15,9 0-1 16,0-7 0-16,7 2-3 0,6-7-4 0,5-6-2 15,2-1-4-15,6-13 3 0,8 0-1 16,0-5 3-16,5 2 2 0,4-4 3 0,2 0-6 16,6-5-10-16,6-7-3 0,5-7-4 15,2-6 8-15,0-10 13 0,4-2 5 16,1-11 2-16,-1-7 7 0,5-8 10 16,-4-6 25-16,-7-4 28 0,-8 10 18 15,-5-5-1-15,-4 8-20 0,-6 6-21 16,2 2-17-16,-11 8-2 0,-1 7-3 0,-9 2-9 15,-4 3-4-15,-4 6-11 0,-3 1-9 16,2 2-3-16,-7-1-6 0,0-1 3 16,-4 2 7-16,0-3 6 0,4 8 6 15,5-1 6-15,5 3 5 16,11 2 6-16,-2 0 6 0,1 0-3 0,1 0-9 0,1-4-5 16,5 6-11-16,3 9-11 0,1-2-4 15,-1 10-9-15,5 13 1 0,7 11 5 16,3 8 5-1,0 15 5-15,1 5-4 0,-7 8-16 0,1 7-12 0,3-7-5 16,1-1 7-16,-4-3 15 16,-1-11 13-16,-4-6 5 0,4-6 2 0,5-3 2 15,-4-4 1-15,6-1-1 0,2-7 0 0,-4-14-2 16,2-7 0 0,-2-7 4-16,-7-9 8 0,-2-2 25 0,0-7 22 0,-1-5 3 15,-6-4 6-15,3-5-10 0,-3-5-6 16,-1-4-2-16,-3-2-14 0,-3-1-10 15,-3 3-18-15,-3 9-17 0,-1 2-12 16,-3 6-2 0,-3 5-13-16,-1 5-8 0,-4 1 5 0,-1 2-9 15,-10 4 6-15,3 3 15 0,-3 9 2 0,3 2-6 0,6 6-12 16,-1-5-5-16,9 3-10 0,3-6 15 16,3-1 20-16,5-10 13 0,1-3 11 15,0 4 19 1,0-4 27-16,-2 0-6 0,2-9 25 0,7-7-2 0,2-9-26 0,7-10 2 15,7-19-24-15,5-2-26 0,17-6-20 16,10-6-43 0,15 3 42-16</inkml:trace>
  <inkml:trace contextRef="#ctx0" brushRef="#br0" timeOffset="116335.38">10183 13880 1360 0,'0'-4'99'0,"8"2"60"0,-1 0-84 0,8-1-44 0,6-1-15 0,-3-5-8 15,3-1-4-15,2-1 0 0,5 1-1 0,-3-1-1 16,5 6 1-16,-1-2 2 0,-8 3 5 16,2 0 3-16,-5 4 1 0,-1-7 1 15,-4 2-5 1,-1-4-1-16,2-7-3 0</inkml:trace>
  <inkml:trace contextRef="#ctx0" brushRef="#br0" timeOffset="116984.83">10119 13085 1627 0,'0'0'141'16,"3"2"61"-16,-1-2-50 0,0 2-63 0,3 0-30 16,-5 3-13-1,5 2-11-15,-1 4-7 16,0-3-11-16,1 7-7 0,-2 2-7 0,6 3-1 16,-3 1-2-16,2 6 0 0,-4 12 0 0,1 3 2 0,-3 8-2 15,2 3-4 1,-4-3-8-16,-6 3-10 0,1 2-1 0,1 0 3 0,-1 3 7 0,0-6 10 15,5-1 4-15,-2-6 3 0,2-3 3 16,0-12 1-16,2-1 0 0,3-8-1 16,0 0-1-16,1-7 0 0,3 1 5 15,-8-10 4-15,3-2 12 0,-2-3 17 16,7 4 25-16,-6-4 12 16,2-4 0-16,1 1-17 15,8-1-29-15,4 1-17 0,3-6-12 0,13 4-5 0,-13-6-1 0,14 2-2 31,3 2-2-31,6-2-2 0,18 2 0 16,-3-4 0-16,11 1 0 0,3 3 4 16,7-6 0-16,7 4 2 0,5 2 2 15,-9 0-1-15,1 2 3 0,-5 3-2 0,-6 0-1 16,0 2 1-16,-13-1-2 0,-5 1 2 16,-9-4-1-16,-7 0 1 0,-9 1 0 15,-10-1 2-15,1-4 4 0,-5 2 16 16,0-1 17-16,-2 0 1 0,-5-4-4 15,3 1-19-15,-4-3-17 0,0-3-4 16,5-3 0-16,-6-6 2 0,-2-2 4 16,6-6 3-16,-4-6 2 0,-2-6 0 0,-3-4 2 15,-2-13 0-15,0-4-2 0,5-5-4 16,3 6-11-16,-7 1-24 0,6 4-25 16,0 1-32-16,-5 2-25 0,5 13-24 15,11 3-33-15,-11 11-22 0,9 2 98 16</inkml:trace>
  <inkml:trace contextRef="#ctx0" brushRef="#br0" timeOffset="117350.37">11287 13773 1632 0,'0'0'124'0,"0"2"70"0,0 3-59 0,0-3-51 0,4 2-28 16,1 3-32-16,4-2-10 0,7 6-4 16,7 5 3-16,2 3 8 15,7 4 5-15,-2-2 3 0,9 2-1 0,-2 2-7 16,2 0-8-16,-4 3-6 0,3 6-5 15,-1 0-1-15,11 5-1 0,-2 0 0 0,-4-2 0 16,3 2 0-16,-17-7 0 0,2-5 0 16,-1-3 0-16,-10-4 0 0,6-1 1 15,-4-3 0-15,-1-3-2 16,-6-3-19-16,0 1-58 0,-9-7-39 0,4-4-25 16,0 0-171-16,2-9 206 0</inkml:trace>
  <inkml:trace contextRef="#ctx0" brushRef="#br0" timeOffset="117793.84">12087 14450 2013 0,'0'2'72'0,"0"2"-9"0,2-1-42 0,-1 1-33 0,6 6 1 16,-1 3 3-1,4 1 2-15,1 6 3 0,1 4 1 0,-1 3 0 0,1-2 2 0,-1 3 0 16,2 1 0-16,-1 6 1 0,2 0 0 16,2 4 0-16,-2 0 1 0,0-7 0 15,-6-3 1-15,0-8 3 16,0-1 0-16,-3-10 4 0,-3-3 6 0,-2-1 4 15,0-6 4-15,0 0 8 0,0 0 14 0,-2-6 10 32,-3-3 13-32,-3-7 9 0,-2-10-11 15,-3-10-7-15,-1-10-13 0,-4-7-15 0,6 5 1 0,0-1 7 0,6 6 2 16,3 2 2-16,3-1-1 0,2-3-9 16,5 1-6-16,3 2-4 0,4 4 1 15,10-3 4 1,-1 2-2-16,5 4-5 0,4-4-19 15,9 5-19-15,5-1-33 0,7 3-35 0,4 7-41 0,-2 0-79 16,5-3 115-16</inkml:trace>
  <inkml:trace contextRef="#ctx0" brushRef="#br0" timeOffset="127316.83">18470 8401 1769 0,'42'28'57'0,"-13"-3"-18"0,-1-4-15 0,-17-5-19 0,-4-1 13 0,-2-7 11 0,-5-2 8 0,0-3 3 0,-3 1-12 15,-1-4-8-15,-8 0-2 0,-6 0 0 16,-9 0 2-16,-10 0 1 0,0-7-1 31,-15 1 5-31,-4-4 12 0,-10-3-1 16,-8-3-6-16,6 2-11 0,1-2-16 16,12 6-4-16,3 3 1 0,-1-4-1 0,5 6 1 15,-15-1 1-15,-8 3 4 0,-4 1 3 16,-5 2 1-16,1 0 2 0,2 0 0 15,-1-2-2-15,11 0-3 0,7-1-2 16,10-1-4-16,9 3 13 0,9-1 13 0,11 2 12 16,9 0 13-16,10 0 3 0,-2 0 4 15,3 0 3-15,1 0-1 16,7 0-8-16,2-2-9 0,3 0-2 0,7-5-13 16,12 2-8-16,8-8-7 0,12 5-12 15,18 0 0-15,4-4 0 0,12 3-2 16,5 0 1-16,8-3 1 0,-2 5-1 0,-13 0 3 15,-10 0-1-15,-15 5-3 0,-6-2 0 16,3 3 1-16,-8 1-2 0,1 0 2 16,-3 0 1-16,-12 1 1 0,-3 1-2 15,-8 2-3-15,-8-1-6 0,-3-1-16 16,-11-2-11-16,1 3-7 0,-6-3-5 0,-7 4 7 16,-3 3 10-16,-8 2 10 0,-9 5 8 15,-7-1 8-15,-8 1 5 0,-3-2 1 16,-3 1-1-16,-4 1 1 0,0-2-1 15,1-5 0-15,-5 0 1 0,3-1 0 16,1-3 1-16,6 1-1 0,5-4 1 16,10 0 0-16,1 0-6 0,12-4-45 15,1 1-74-15,6-3 444 0,6-3-285 0</inkml:trace>
  <inkml:trace contextRef="#ctx0" brushRef="#br0" timeOffset="132073.18">9839 7936 1217 0,'-20'45'696'47,"18"-45"-687"-31,-7 12-9-16,2-7 0 16,-3 4 0-16,-3-5 0 0,1 7 1 15,-2-4 1-15,5 3 0 0,-4 1 0 16,5-2-1-16,0 1 0 0,-2 3 0 15,4-1 0-15,-2-3 1 0,-3 0 1 16,4 2 2-16,-2-8 6 0,4 2 5 16,5 4 5-16,1-2 5 0,1 1 7 0,-2-8 7 15,0 5 1-15,-3-3-6 0,3 3-8 16,3 2-7-16,1 2-4 0,5-2 1 16,1 2-1-16,-8-2-2 0,7 0 3 0,-4 0 4 15,1 0 5-15,2-1 3 0,0-1 1 16,2 0-2-16,-3-1-6 0,6 3-6 15,-3-4-6-15,4 3-4 0,4 1-1 16,-2-2 1-16,4 2-1 0,-1-3 3 16,4-1 0-16,-5 1 1 0,1-1 2 15,-1-1 1-15,2 0-1 0,1 0-1 16,6-1-4-16,4-1-4 0,3 2-1 0,3 4-1 16,6-5 0-16,0 1 0 15,3 2 0-15,1-3-1 0,1-1 1 0,2 2 0 16,5-2 0-16,2 0 0 0,3 0 1 15,-1 0-1-15,-3 0 0 0,-1 0 0 16,0 0 0-16,4-2 0 0,-4-1 0 0,1 1 0 16,-4 0-1-16,-1-3 1 0,-3 3 1 15,-4 2 0-15,1-2-1 0,-8 2 0 16,6 4 0-16,-1 1 0 16,2-1-1-16,3 5 1 0,4-2-1 0,-5 0 1 15,-2-2 0-15,-1 1 1 0,-2-1-1 16,-6-3 1-16,4-1 0 0,-3-1 0 15,1 0 0-15,-3-1 0 0,-8-1 0 0,1 2-1 16,-2-5 2-16,-4 1-1 0,2 2 2 16,3 0 0-16,5-1-1 0,-1-1 0 15,3 1 0-15,5 1-1 0,-6-2-1 16,3 3 1-16,1-5-1 0,1 3 0 16,2-1 0-16,0 3 0 0,-4-3 0 0,2 2 0 15,-3-1 1-15,-4-1-1 16,-1 4 2-16,-6-5-1 15,-2 1 2-15,-1 2 3 0,-5 1 3 0,-2-1 5 0,-6 0 2 16,0-1-2 0,-2-1 1-16,8 2 2 0,-10 1 1 0,-1 1 2 0,9-2 0 15,-9-5 4-15,6 3-1 0,-2 1-3 0,-5-1-5 16,7-5-8-16,-7 4-7 0,5-6-4 16,-3-5-3-16,3 2 0 0,-3-5 3 15,1-1 3 1,3 2 2-16,-7-3-1 15,3 0 1-15,1 5-1 0,1 0 0 0,2 2 1 0,-3 3 1 0,-1 0-1 0,1 6 1 16,-4 2-1-16,0-6-3 0,0 9-4 16,0-2-6-16,2 0-2 0,-1 2 5 31,1 0 0-31,-2-2 3 0,2-1-1 16,3-4-5-16,-3 7 0 0,-2 0 0 15,2 0-1-15,-2 0 3 0,0 0 1 16,0 0-2-16,0 1-3 0,0-1-3 15,-2 4-9-15,2 1 0 0,-2-3 1 0,2 3 0 16,0 4 3-16,0-5 3 0,0 6 2 16,0-1 6-16,0 9 4 0,0-6 3 15,2 3 1-15,-2-3 2 0,2 1 1 16,-4-3 2-16,0-3 0 0,0 4 3 16,-5-4 3-16,4-3 1 0,3 1 3 0,0-5-2 15,0 2-2-15,-2 1-1 0,-3 1-4 16,1-1 1-16,-1-1-1 0,0 0 1 15,-3-2 2-15,5 0 0 0,-9 2-1 16,10 3-3-16,-7-5-2 0,-2 3-1 16,-1-3-1-16,-8 4-2 0,-6-4 0 15,-3 0-1-15,1 0 0 0,-9 0 1 0,0-2 1 16,-4-1 0-16,2 1 2 0,2-5 0 16,1 5 2-16,-3 0 1 15,0 0 1-15,-2 2-2 0,4 0 1 0,-4 4-1 16,-1-4-1-16,-1 0 0 0,2 2 0 15,6 0-2-15,-4-2 0 0,0 3 0 0,2-3 1 16,-8 2 1-16,-6 0 0 16,1-1 1-16,-1 1-1 0,-4 5 0 0,7-3 0 15,0 3-1-15,4 0 0 16,1-2 1-16,-3 1-2 0,7-1 0 16,2 0 1-16,-4 2 1 0,6 0 0 0,-1 1 1 15,-3-3-1-15,-2 2 0 0,-5-3 0 0,-9 1 0 16,0 2-1-16,-3-5 1 0,-1-1-2 15,3 1 1-15,-1-2 0 16,0 0 0-16,-1 0 0 0,-3 0 1 16,1-2 0-16,2-1 1 0,-1 1 1 0,2-3 0 15,4 1 0-15,-5 1 1 0,1 1 0 16,-2-3 0-16,1-1 1 0,3 3 0 16,-2-8 1-16,8 2-1 0,-1 0-3 0,6-5 31 15,8 4 13 1,8 1 9-16,6 2 12 0,8 3-23 0,5-3-12 0,4 3-8 15,3 4-8-15,2-1-7 0,0 1-1 16,0 0-1-16,-1-2-3 0,-3-7 1 16,4 9-7-16,0 0-11 0,0 0-27 0,0-3-23 15,0-8-31-15,9-3 243 0,10-25-128 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5T21:03:22.37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5766 16020 1482 0,'0'0'130'0,"-2"0"115"0,2-2-168 0,0 2-57 0,0 2-11 0,2-1-6 0,-2-1 0 0,0 0-1 0,0 0-1 0,0 2 0 0,0-2 0 15,0 0 0-15,0-2 15 0,-4 2 11 16,4 0 8-16,-3 0 3 0,1 2-12 0,-7 5-12 16,-5-3-6-16,0 1-3 0,-15 4-2 15,-4 2 1-15,-6-4 0 0,-16 1-2 16,-11 3 0-16,-1-6-1 16,-18 6-1-16,-2-4 1 0,-5 2 5 0,-6-4 4 15,-10 2 3-15,-7-7-1 0,-13 0-4 16,-17-8-3-16,-4-3-4 0,-9-1 0 15,-4-1-2-15,3-1 0 0,-6 2-1 0,13-1-1 16,1 6 1-16,9 5 1 0,16 0 1 16,0 2 0-16,18 2 1 0,16-2-1 15,14 6 2-15,10-3 0 0,15 1-2 16,5 5 2-16,8-2-1 0,6 0 1 16,7-2 1-16,10 6 3 0,4-8 2 15,4 3 4-15,9-3 4 0,-1-1 2 16,1 1-1-16,7 1-6 0,-4-2 12 0,6 1 3 15,2-3 4-15,6 0 8 0,6 0-11 16,8 0 5-16,9-5-1 0,8 1 1 16,9-1-3-16,16-6-14 15,15 6-6-15,17-6-7 0,17 1-2 0,13 3 1 16,2-6-1-16,6 4 1 0,3-1-1 16,3 1 1-16,10 7-1 0,-3-3 2 15,9 5 0-15,-5 0 0 0,-6 7 0 0,9-2 0 16,-18 4 0-16,-12 0 0 0,-14 0 7 15,-21 3 12-15,-15-1 12 0,-24-4 9 16,-17 2 12-16,-21-6-12 0,-19-3-25 16,3 4-17-16,-26-4-26 0,-14 2-2 15,-24 0 11-15,-26-4 8 0,-18-2 8 16,-26-6 1-16,-17 2 0 0,-15-2-2 0,-13 5 0 16,1-4 1-16,4 5-5 0,6-3-14 15,16 3-16-15,10 3-55 0,22-3-46 16,14-3-35-16,14 0-348 0,18-5 340 15</inkml:trace>
  <inkml:trace contextRef="#ctx0" brushRef="#br0" timeOffset="2442.25">6374 16961 1542 0,'48'0'290'0,"-45"0"-114"0,-8 2-197 0,-37-2 43 0,42 0-8 16,0 0-4 0,1 5-4-16,-1-5-4 0,4 2 2 0,-4 1-2 0,0 1 3 15,0 5 1-15,0 1 0 16,3 3 0-16,3 5-1 0,4-1 0 15,1 8-2-15,1 2-1 0,3 1-1 0,-7 2 0 16,3 0 0-16,2 1 1 0,-1-3 0 16,2 2 1-16,4 0 1 0,0 2 1 0,8 0 1 15,-1 2 0-15,3 1 0 16,8 2-1-16,-1-1 0 0,1 1 0 0,1-3 1 16,-3 3 0-16,1-5 1 0,-1 2-1 15,0-1 0-15,-4-4 0 0,-2-5-2 16,-3 1 0-16,1-2-2 15,-3-5 0-15,1-4-1 0,2 0 1 0,-3 1-1 0,-2-1 1 16,6 0 3-16,-7 0 3 0,-3-5 5 16,-3 2 2-1,2-1 1-15,-7-3 4 0,9 1 4 0,-4-3 1 0,-3-3-2 16,3 3-7 0,-2-3-9-16,3-2-4 0,-3 0-1 0,4 0 0 0,-7 0-1 15,3 0 0-15,4-4 1 16,0-1 1-16,5 0 3 0,-3 1 6 15,0-1 6-15,1 1 6 0,-3 1 6 16,0-3-2-16,2-1-2 0,3 5-8 16,-5-5-9-16,7 2-4 0,-3 3-3 15,-1-3-2-15,4 0 1 0,-1 1-1 0,8-1 0 0,7-2 0 0,13-2 0 16,8 0-8-16,10-4-13 0,4 1-10 16,5 3-8-16,1 0-1 0,0-3 9 15,3 3-3-15,6-5-13 0,5 1-5 16,6 1-9-16,-1 0 11 0,4-1 21 15,-12 1 16-15,-4-1 14 0,2 3 0 16,-2 1 1-16,2-4-1 0,2 3 0 16,1 1-1-16,-3-2-2 15,-6-3-3-15,-8 2 1 0,-2-2 0 0,-4-4 3 0,4 2 0 16,0-2 1-16,0 0-1 0,5 4 1 16,1-4 0-16,-5 1 0 0,-1 3 0 15,0-2 2 1,2 3 5-16,5 4 4 0,-4 2 6 0,1 2 2 0,-2 1-1 15,-3 1-3-15,10 3-6 0,-2 3-5 16,0 6-2 0,-3 0-2-16,-4 5 0 0,-4 0 0 0,0 6 1 0,3-2-1 0,-1 8 0 15,-4-1-4-15,5 4 3 16,-3 2 2-16,-7-6-1 0,-5 2 1 0,-11-4-1 16,-3-4 0-16,-9-1 1 15,0 2 1 1,-2-3 0-16,-1 1 0 0,1 3 3 0,-4-5 4 15,3-2 2-15,-1-5 2 0,-1 2-2 16,-1 0 1-16,-3-6 3 0,0 2 3 16,4-5 1-16,-6 0-2 0,6-2-5 15,-2-2-5-15,-2-3-2 0,2-1-2 16,1-1-1-16,4-4-1 0,4 1 7 16,0-4 7-16,-2-2 4 0,5-2 5 15,-5-3-8-15,1-1-6 0,3-2-4 0,3-1-2 16,5-5 1-16,8-2-1 0,3-2-2 15,-2-1-1-15,3 6-1 0,-1 4-3 16,-1 4 1-16,2 0-1 0,1 0 1 16,-4 3 0-16,1 0 1 0,0 4 1 15,1-2 0-15,-5 4-1 0,3 4 0 0,-5 1-2 16,5 2 0-16,-7 1-2 0,-1 4 1 16,-1 0-1-16,-5 4 0 0,4 0 0 15,-1 1-3-15,-6 0-4 0,1 1-4 16,-2 1 0-16,-4-2 2 0,-3 2 6 15,-2 0 4-15,-2-3 2 0,-3 1 1 0,2 2 1 16,-9-3-1-16,4 1 1 0,-4 2 0 16,-2-3 0-16,1-1 0 0,3 2-1 15,0-3-2-15,1 2-1 0,-1-2 1 16,0-2 0-16,0 0 2 0,2-2 0 16,3 0 1-16,-3 0 0 0,2-1 0 15,-1-1 0-15,-1-3 0 0,3 0 2 0,-1 0-1 16,3-2 2-16,5 4 0 0,6-6-1 15,6 6-2-15,8-4-1 0,5 5-1 16,-1 3 1-16,3 1 1 0,-2 0 2 16,2 0-11-16,9 3-15 0,0 1-4 15,-4-3-9-15,2 5 10 0,-9-5 15 16,0 1 7-16,4 4 5 0,9 1 0 16,10-4-4-16,9 4-26 0,0-3-10 0,4 8 1 15,-4-3 6-15,0 2 23 16,6 1 9-16,-6 1 0 0,1-1 2 15,-4-3 10-15,-7 0 1 0,-6-4 10 16,-4 4 3-16,1 2-4 0,3-4-2 16,4 1-7-16,5 0-9 0,3 2-2 0,4 1-1 0,6-2-1 15,5 1 1-15,-2 3 1 0,-6-3 0 16,-8-1 0-16,-7 0 0 0,3 2-1 16,5-4 0-16,6 4 1 0,4 1 0 15,-8-3-1-15,2-2 0 0,-12-2 1 16,1 4-1-16,3-2 2 0,-5 2-1 0,10-2 0 15,1 4 0-15,4-1 0 0,0 1-1 16,2-2 0-16,1 3 0 0,4 2 0 16,-4 1-2-16,8-1 2 0,3 0-8 15,5-2-9-15,6-1-4 0,2-4-1 16,-8 2 8 0,-5-4 10-16,-2 1 4 0,-1-1 3 0,5-3 4 0,-2 0 2 15,-2-1 7-15,-5 1-1 0,-2 0-1 0,-3 1-2 16,1-3 1-1,10 0-1-15,-1 0 3 0,0 0 2 0,0-3-5 0,-5 1-1 16,4-1-5-16,3-1-1 0,4-1-2 16,6-2-1-16,8 0-1 15,0-1 1-15,-4 0-2 0,4 0 0 0,-2-2 2 0,5 3-21 16,11-4 0-16,0-1 2 0,-3 3-3 16,-10 0 32-16,-8 2 14 0,-11 0 12 15,2-6 12-15,-2 3 1 0,0-4-2 16,-2-1-4-16,-8 1-1 0,-8-4 0 15,2 4 0-15,-5-2 1 0,0 0-3 16,-6 0-7-16,-1-8-8 0,-11-3-10 0,2-1-9 16,-13-6-6-16,-8-3-17 0,-2-6-23 15,-10-5-22-15,3-8-23 16,-7-15-32-16,5-16-36 0,-9-25 83 0</inkml:trace>
  <inkml:trace contextRef="#ctx0" brushRef="#br0" timeOffset="5734.99">8654 17170 1987 0,'-115'37'189'31,"333"-47"190"16,-195 12-365-31,67 5-13-16,-12 2-4 15,-3 3-1-15,-1 0 1 0,-4-3-2 0,-3 2 0 0,-5-8 1 16,-12 1-1-16,1-4 5 16,-15 0 4-16,-8 0 2 0,-10-4 6 15,-15 4 2-15,-1 0-3 0,-4-7-3 0,-12 0-3 16,-11-2-5-16,-17-5 2 0,-17-4-2 15,-12-3-5-15,-10 0-3 0,-1 0 1 0,-1 1 3 16,8 1 4-16,8 4 2 0,7 3 5 31,17 3 4-31,13 4 9 0,9 1 11 0,12 3 3 0,0-1 1 0,7 2-3 16,2 0-7-16,4 0-1 0,-3 0-6 16,7 0-10-16,2-2-7 0,3 2-6 0,10 0-3 31,5 0 3-31,13 0 0 0,7 0 1 15,3 0 3-15,6 0 0 0,-4 0 1 0,-2 4 0 0,4-1 1 0,-12 2 1 16,-4 1-1-16,-4-3 0 0,-6 4 2 16,-6-1-1-16,-4-3 2 0,-6 1 3 0,-10-2-2 15,-3-2-7-15,-1 0-11 0,-8 1-8 16,-6-1-3 0,-6 2 7-16,-13 0 8 0,-3 0 4 0,-11-2 4 0,2-2-13 31,-2-2-41-31,6-6-77 0,5-5-541 15,6-4 435-15</inkml:trace>
  <inkml:trace contextRef="#ctx0" brushRef="#br0" timeOffset="8648.78">9924 16894 1719 0,'-2'16'52'0,"-3"0"-12"0,-1-2-20 0,1 0-6 0,1-2-3 0,3-5-4 0,-6 2-3 0,1-2-2 16,1 2 0-16,1-5-2 0,-1 3 7 16,3-4 20-16,-3-1 14 0,5 2 14 15,0-4 7-15,0 2-4 0,0-2-4 16,5 5 1-16,-1-2-9 0,6 3-15 15,1 1-8-15,1 2-14 0,4 1-5 0,4 3-1 16,5 1-1-16,0-2-2 0,-1 2 1 16,3-3-1-16,-2-4 0 0,0 4 0 15,-1-6 0-15,-2 4 2 0,1-5 1 16,-5-1 2-16,6 2 2 0,5-3 2 0,-3-2 2 16,4 2 0-16,-1 2-2 0,-1-3-3 15,8 5-1-15,-1-5-3 0,6 1 0 16,7 2-1-16,-4-3-1 0,2 5 1 15,-5-4-1-15,0-1 0 0,-2 1-1 16,7 0-1-16,-2 0 1 0,6 3-1 16,1-5-1-16,1 2 1 0,-1 0 0 15,-5-2-1-15,-7 0 2 0,-5 0 1 0,3 0 0 16,-1 0 0-16,1 1 1 0,7-1 0 16,-8 0 0-16,4 0 0 0,5-1-1 15,-3 1 0-15,6-8 1 0,0 3 0 16,0 2 0-16,0-5 0 15,1 3 1-15,1 3 0 0,-4-3-1 0,2 3 1 16,-13-1-2-16,3 3 0 0,-5 0 1 0,1 0-1 16,9 2 1-16,-1-1-1 15,1 1 0-15,-1 2 1 0,3-4 0 0,-1 0 2 16,4-4 1-16,1 1 1 0,5-1 0 16,2 2 0-16,1-3 0 0,-5 1 0 15,-3 3 0-15,-4-1-1 0,1 0-1 16,-6 2-2-16,3 0 0 0,0 4-1 0,-4 1-1 15,1 2-1-15,-4 0 1 0,-4 2-1 16,-2 2 1-16,-5-6 1 0,-4 4 0 16,-5-7 3-16,-2-1 8 0,-3 1 7 15,-2-2 5-15,-6 0 3 16,-1 0-5-16,1 0-2 0,-3 0-4 0,2 0-6 16,2 0-8-16,-2 0-2 0,3-2-9 0,2 1-5 15,-4-3 5-15,3-3 2 0,1 2 7 16,0-6 4-16,2 0 1 0,0-1-4 15,1 1 1-15,1-1-1 0,1-2 0 16,1-1-2-16,-6 1-1 0,4-2-2 16,-4 2 0-16,-2 2-1 0,2-1 1 15,-2 1 1-15,-3 0 1 0,-2 1-1 0,0 0 2 16,0 1 0-16,-2 3 1 0,4-4 0 16,-2 7 0-16,0-1-1 15,0 5-2-15,0-4-1 0,0 4-3 0,4 0 3 16,-1 0 2-16,-1 0 1 0,0 0 2 15,-2 0-2-15,0 0-2 0,5 4-2 16,-5 1 0-16,4-1-2 0,1 3 0 0,-5 2 3 16,7 3 2-16,-5-1 1 0,-2-2 1 15,5 1 0-15,-1 3-1 0,-4-1 1 16,0-3 0-16,0 3 0 0,1 1 0 16,1-1 1-1,-2 2 0-15,-2-3 1 0,-5-4-1 16,6 2 0-16,-1-5-2 0,0-1 0 0,-1 1 0 0,3 1 2 0,0-3 1 15,-6 0 3-15,3 1-1 0,-3-3-3 16,-8 2 0 0,2-2 0-16,-4 0 0 0,-6-2 3 15,-1 0 0-15,-5 1-2 0,0-1 2 0,-2 0-3 0,-2 2 1 16,-2 0 1-16,0 0 1 16,1 0 1-16,-1 0 1 0,0 0-1 0,4 0 0 15,-7 2-1-15,3 1-1 0,4-1-1 16,-2 3-1-16,7-3 0 0,-3-2 0 0,-2 2 0 15,5-2 0-15,-5 0 0 16,0 0 0-16,0 0 0 0,-13 0-1 0,6 0 1 16,1 2 0-16,-3 0 0 0,7-1-1 15,-1 5 1 1,1-5 0-16,-4 1-1 16,3 3 1-16,-3 1-2 0,2-1 2 15,-5 0 0-15,0 3 0 0,-1-3-1 0,2 4 1 16,6-2-1-16,1 0 1 0,-1 2 0 15,-2-2-1-15,-10-2 1 0,-4 2 0 16,-11-3 0-16,-3-1 1 0,-2 3-1 16,-7-6 0-16,2-4 0 0,2 2 0 0,3-3 0 15,-2 3 0-15,1-3 1 0,-2 1-1 16,-6 1 0-16,-2 1 0 0,1-3-2 16,1 1 1-16,0 2 0 0,3-1 0 15,-1 1 1-15,3-5-1 0,1 3 1 16,5 3-1-16,10-3 1 0,3-1 0 15,4 1-1-15,3 3 0 0,-4-3 1 16,5-1-1-16,-2 1 1 0,4 1 0 16,0-6-1-16,6 5 1 0,1-3-1 0,2 4 1 15,3-3-1-15,-3-1-1 0,0 0 2 16,3-2 1-16,1 0 1 0,4-3 2 16,5 1 8-16,2 6 10 0,3-4 13 15,5 6 10-15,2-3-1 0,5 6-2 16,0-5 1-16,0 5-2 0,1 0-4 15,-1 0-5-15,0 0-17 0,2-2-13 0,-2 0-27 16,7-3-23-16,2-6-79 0,4-15 71 16</inkml:trace>
  <inkml:trace contextRef="#ctx0" brushRef="#br0" timeOffset="13194.95">15301 16986 1708 0,'0'2'61'0,"0"1"-4"0,0 4-19 0,0-3-13 0,0 3-1 0,0-4-7 16,2 1-6-16,-2 0-5 0,0-4-1 15,0 0 2-15,0 0 2 0,0 0 7 32,0 0 11-32,0 0 6 0,0 0 9 15,0 0 3-15,0 0 3 0,0 0 2 0,0 0-1 0,0 0-8 0,0 0-13 16,0 0-12-1,0 0-10-15,0 0-5 0,0 0-1 0,7 7-3 0,-7-6-1 0,4 8 0 16,-1-2-1-16,1 4-2 0,3-2-1 16,-2 3-2-1,1 1-1-15,-3 1 4 0,1 0 3 16,3-3 2-16,-2 3 1 0,0-7 0 0,1 4-1 0,-1-1 2 31,2-4 0-31,-2 2-1 0,4-1 0 16,-3 1 1-16,1-3 0 0,2 4 0 0,-1-4-1 15,0 4 0-15,2-4-1 0,3 6-1 16,4-4-1-16,-1 0 2 0,2 2 1 16,3 2 1-16,-5-3 1 0,0-2 0 15,7 3-1-15,-5-4 4 0,1 2 2 16,3-3 1-16,-3 1 2 0,6 0-2 0,5-1-2 16,6-2-1-16,6-1 0 0,4 1-1 15,4-2-2-15,5 0 0 0,-4-2-2 16,3-1-2-16,1 1 0 0,-4-3-3 15,-1-1 2-15,1 3 0 0,-1-4 0 16,-6 3 4-16,-3 1 1 0,-8-3 0 16,5 3 1-16,-5 1-1 0,10 0-1 0,-2 2 1 15,1 0-1-15,-3 0-3 0,-1 2 0 16,-3 0-1-16,4-2 1 16,2-2 3-16,1-2 0 0,1-1 1 0,1-2 0 15,2 5 0-15,6-5 1 0,-8 0 0 16,-1 2 1-16,-11-2-1 0,-4 5 1 15,4-5 1-15,-2 3-1 0,9 1 0 0,2 3 1 16,1-2-2-16,1 2 1 0,-4 0-1 16,2 2-2-16,1-1 1 0,4 3-1 15,6 3-1-15,4-5 1 0,1 1-1 16,-4 1-1-16,1 3 2 0,-3-5-1 16,-7 5 1-16,2 0 1 0,-1-2 0 15,-3 4-1-15,4-2 1 0,-1 0-1 0,-5-1 0 16,5 3 1-16,-1-2-1 15,-1 0 0-15,1 5 0 0,-5 1 0 0,2-5 0 16,-4 5 2-16,2-2 0 0,0-4 0 16,-7 1-2-16,-4 3 0 0,1 0-1 15,-3 1 0-15,3-1-1 0,-1 1 2 16,-3-5 4-16,-2 2 3 0,2-2 2 16,-9-1 0-16,0-3-4 0,0 1-2 15,0 1-2-15,1-3 0 0,-3-2-1 0,4 2 0 16,-5-2-2-16,1 0-2 0,-2 0-2 15,4 0 0-15,-2 0-1 0,-1 0 1 16,1-4-2-16,0-5 0 0,-1 4 1 16,-3-6 1-16,3 1 2 0,-6 1 3 15,2-2 1-15,-2-3 2 0,0 0 1 0,-4-2-1 16,3 2 1 0,-1-8-2-16,0 3-1 0,-1-6 0 0,1 2 0 0,-1-4 1 15,-3-1 1-15,3 3 1 0,0 0 2 16,-4-3-1-16,0-2 1 0,0-2-3 15,-6-2 0-15,1-3-2 0,3 3 0 16,-5-3-1-16,0 3 1 0,2 4 0 16,1 7 0-16,1 2 2 0,1 1 5 15,-4 8 4-15,3 0 4 0,1 3 3 16,2 9-1-16,0-2-3 0,0 0-4 16,0 2-4-16,0 0-7 0,4 0-2 0,-3 5-3 15,5 6-1-15,-1 9 3 16,2 3 1-16,-2 5 2 0,4 0 1 0,-7-1 0 0,0-8 0 15,-2 1 0-15,-2 1-2 0,0-3 2 16,-5 3-1-16,2-3 1 0,-4 3 0 16,2 2 1-16,-5 4 0 0,1-4 0 15,0 0 0 1,2 2-1-16,-3-6 0 0,3 1 0 0,2 1 0 0,0-3 1 16,2 0 0-16,3-2 0 15,-3-4 1-15,3 2 2 0,0-1 4 0,0-3 4 0,0 3 6 16,1-3 3-1,1 1 2-15,-2-2 2 0,-2 3 0 0,1-8-1 0,-1 3-2 16,2 0-5-16,-6-7-4 0,2 0-3 16,-1 0-2-16,0 0 0 0,0 0 0 15,0 3-3-15,-2-3 0 0,2 0-3 16,-4 0-2-16,1 0 0 0,-3 0-1 16,-3 0-2-16,-1 0 0 0,-6 0 1 15,0-3-1-15,-4-1 2 0,-3-1 1 0,1 0 0 16,-4 5 0-16,-6 0 0 0,-6-2-1 15,-1 0 0 1,-5-3-1-16,1 1 0 0,2 4 1 16,-3 4 0-16,0 1 0 0,-1 0 0 0,1-1 0 0,3 1-1 15,0-1 1-15,2-4-1 0,5 3-1 0,-2 1 1 32,10-4-3-32,-1 5-1 0,-1-1 1 15,8 5 0-15,2-6 4 0,-1 4 1 0,-3 0 0 0,-10-5 0 0,-10 2 2 16,4-1 0-16,-4-3-1 0,4 0 0 15,8 0 0 1,0 0-1-16,3 0 1 0,-3 4 0 0,3-4-1 0,-3 0 0 0,0-6 0 16,-4 5-1-1,4-1-1-15,1 0 1 0,-1 0-2 0,-2-5 0 0,0 2 0 16,-5 1-1-16,1-1 0 16,-1 3 2-16,3-3-2 0,-3 5 2 0,-1-2 1 31,3-5 0-31,-2 4 1 0,-4 1-1 0,0-5 0 15,0 3-1-15,-2-1 1 0,1-4-1 16,4 4 2-16,1-1 0 0,0-2-1 16,3 0 1-16,-3 3 1 0,1-2 1 15,-1 0 1-15,-8-4 1 0,4-1 10 16,-3-2 8-16,0-2 6 0,-3-2 2 16,-1 2-8-16,6-2-7 0,-1 2-6 15,6-3-3-15,7 5 0 0,-1 1-1 0,6 3 2 16,4-3 2-16,3 3-1 0,-5-1 0 15,2 4-3-15,1-6-2 0,6 5 1 16,0 0 0-16,6-2 0 0,3 5 0 16,3-4 1-16,7 3 1 0,2 6 3 15,0 0-5-15,0-1-10 0,0-3-33 16,9-3-22-16,0 3-35 0,3-4-59 16,11-5 95-16</inkml:trace>
  <inkml:trace contextRef="#ctx0" brushRef="#br0" timeOffset="19318.5">19571 9525 1663 0,'-62'245'561'31,"76"-238"-443"0,-34 2-31-31,10 3 3 0,-19-5-31 0,15 4-19 0,-2-1-14 16,-5-2-13-16,-6 0-6 0,-1-1-5 31,-7 2-2-31,-6-2 1 0,0 1-1 16,-1-3-1-16,3 2-1 0,-11-2-1 0,4 4 0 15,-2-2 0-15,-4 2-1 0,3-5-2 16,-11-1 0-16,1 3 0 0,-5-5 2 15,4-1 0-15,-7 0 2 0,-6 0 0 0,-2 0 1 0,-8 0 0 0,0 0-1 16,1 0 2 0,-5 0 0-16,4-1 0 15,7-5 1-15,-9 3-1 0,-11-3 2 16,-2-3 0-16,-1 4 1 0,3-5-3 0,11 4 0 16,4-3-2-16,4 4-1 0,3-2 2 15,1 0 0-15,4 0 0 0,-5 0 1 16,3-2 0-16,3 5 0 0,4-3 0 15,2 4-1-15,-1 1 0 0,-1 0 1 16,-7-5-1-16,3 2 0 0,10-1 0 16,5-6 1-16,8 1 0 0,5-3 3 15,6 3 0-15,7 3-1 0,6 0 4 0,7 3-17 16,1 2-30-16,1-6-75 0,-4-7-45 16,-5-13 76-16</inkml:trace>
  <inkml:trace contextRef="#ctx0" brushRef="#br0" timeOffset="22693.31">20699 17076 1741 0,'-20'16'70'0,"2"2"-1"16,-3-2-28-16,5 0-24 0,-2-2-3 0,4 0-5 0,0 0 1 0,2 4 6 0,4-2 12 15,-2 0 3-15,8 0-2 0,-3-4-9 32,5 1-13-32,0-3-3 0,5-1 0 0,-3-2 2 0,3 1 13 0,2-1 9 15,2-4 6-15,4 4 13 0,4-3 7 16,6-1 8-16,11 4-1 0,14-3-6 15,14 0-15 1,14 4-17-16,7-1-6 0,13 6-6 0,5 1-4 16,6 6 0-16,22 1-1 0,4 4 0 15,4-6 0-15,-8-1 0 0,-14-9 0 0,-12-9 1 0,-12-7-26 32,-10-9-79-32,-5-16 65 0</inkml:trace>
  <inkml:trace contextRef="#ctx0" brushRef="#br0" timeOffset="43929.53">11826 7170 1575 0,'-2'6'70'0,"2"4"-5"0,2-6-12 0,-2 0-24 0,-5-4-11 0,5 0-5 0,0 0 4 16,0 0 15-16,5 0 21 0,-5 0 29 15,-5-2 13-15,7 2-4 0,1 0-16 16,13-2-24-16,5 4-20 0,4-2-17 16,9 3-8-1,7 6-8-15,7 2-2 16,7-2 0-16,1 7 1 0,3-4 2 0,-8 4 0 0,-6-5 1 0,-6-1 0 15,-8-3 1-15,-4-1 10 0,-2-5 27 0,-9-1 23 16,-4-1 12-16,-6-5-8 0,-6 6-22 16,0 0-25-1,0-1-13-15,-2-1-5 0,-4-2-8 0,-4 4-2 0,-4 2-2 16,-4 0 2-16,-7 1 3 16,-9-3 2-1,-13 0 0-15,-7 0-1 0,-11 0-1 16,-4-1-1-16,3-5 0 0,2 5 4 0,2-8 2 15,12 2 2-15,-5-4 7 0,9-3 5 16,6 1 3-16,1 4 3 0,12 1-4 16,11 0-4-16,9 7-2 0,7 1 10 15,0-2 12-15,-4-2 12 0,13 4 8 16,2-1-2-16,14 2-16 0,8-1-16 16,17 4-13-16,17 7-9 0,11 3-3 15,16 4 0-15,7 6 3 0,1 5 1 0,0-1 1 16,-9-3 2-16,-15-6 2 0,-15-4 1 15,-16-8 3-15,-16-6 3 0,-15 3 3 16,-1-4 1-16,-14-4-20 0,-1 4-26 16,4-5-23-16,-4 2-14 0,0-5 2 15,-5 1-10-15,-4-9-43 0,-9-10-38 0,-10-6-9 16,-3-7 72-16</inkml:trace>
  <inkml:trace contextRef="#ctx0" brushRef="#br0" timeOffset="44673.51">14468 7217 1444 0,'-14'8'79'0,"1"3"2"0,5 0 3 0,6-6-37 0,2 0-9 0,0-3 1 0,0-2 4 0,0 0 14 15,0 0 23-15,0 0 22 0,3 0 9 16,8 0-22-16,8 0-29 15,15-5-29-15,14 1-20 0,11 1-5 0,1 3-3 16,7 2-2-16,-1-2-1 0,3 1-1 16,-2-1 1-16,-1-1 0 0,0 2-1 15,-4 3 0-15,-2 1 0 16,-9 0-2-16,-8 4 0 0,-4 4-4 0,-11-4 0 0,-1 1-3 16,-8-6 2-16,-13 3-18 0,-6-2-9 15,-6-1-6-15,-11 3-5 0,-14-2 14 16,-13-1 20-16,-16 1 9 0,-15-5 3 15,-10-7 8 1,-5-4-8-16,5 1 1 0,-2-6 2 0,9 2 1 0,10 1 2 0,12 2 1 16,17 4-1-16,10-3 10 0,13 1 23 15,8 4 27-15,8 5 30 0,3-2 16 16,2 0-1 0,11-5-11-16,9 2-30 0,9-6-25 0,10 6-27 0,15-1-18 15,12 6-4-15,10 4 1 16,18 3 1-16,-3 7 2 0,0-1 1 15,0 4 0-15,-17 1-1 0,-2 2 1 0,-12-3-1 0,-17-1 0 16,-7-3 0 0,-18-1-10-16,-14-12-23 0,2 4-53 15,-11-4-115-15,-22 0 224 0,-24-13-85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5T21:04:59.13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3376 12115 1878 0,'23'-3'61'0,"7"1"-13"0,11 0-26 0,3 4-17 0,7 2-3 0,-1 3-2 16,2 0-6-16,-1 2 0 0,4 5 2 16,3 0-1-16,3 2 3 0,8 3-5 15,2 5 0-15,3-3-3 0,10 0 0 16,-8-1 3-16,2-3 2 0,2-2 5 16,-9-3 5-16,-8-3-1 0,-11-2 0 0,-20-4 1 15,-7-3 2-15,-11 0 18 0,-14 0 18 16,1-7 8-16,-11 2-1 0,-10-2-17 15,-15-7-19-15,-22-4-8 0,-10 0-3 16,-15-3 1-16,-8 7-1 0,-1 0-1 16,-6 7 16-16,-1-1 20 0,8 3 14 0,12 2 12 15,16 3-6-15,19 0-14 0,13 0-11 16,14 0-6-16,9-2-4 0,7 2 0 16,0-6 1-16,7 1-19 0,7 2-21 15,6-6-27-15,5 2-18 0,7-2 8 16,0 3 15-16,1 1 14 0,-3 0-2 15,-1 3-31-15,-4-5-34 0,3 0 45 0</inkml:trace>
  <inkml:trace contextRef="#ctx0" brushRef="#br0" timeOffset="683.46">3390 13427 1616 0,'-23'0'129'0,"3"0"76"0,3-1-67 0,8 1-55 0,5 0-20 0,2 0-17 0,4 7-15 0,7-5-17 16,4 1-6-16,6 8-8 0,15-2-5 0,8 10 5 16,4-1-1-16,4 7 2 0,3 1 1 15,0-1 0-15,6 0 2 0,-2 1-1 16,-1-1-1-16,-6-3-2 0,-6 2 2 0,-6-1-1 15,-5-1 0-15,-3-5 1 16,-5-2 1 0,-3-5 0-16,-7-1 3 0,-6-4 5 15,-7-5 1-15,-2 2 7 0,0-2 1 16,0 0-1-16,-9-2-2 0,4-3-8 0,-4 3-4 16,-5-1-2-16,-7-1 0 0,-10-6 0 15,-4 3 1-15,0-4-2 0,-3 0-2 16,5 6 2-16,-5-2-1 0,5 3 4 15,6 3 9-15,-1-1 12 0,8 0 8 16,-3-2 4-16,5 4-5 0,2 0-7 16,2 0-6-16,4 0-3 0,-1 4-5 15,9-4-3-15,2 0 1 0,0 0 4 0,0 0 20 16,7-4 10-16,-3 4-9 0,10 0-21 16,11 4-24-16,10-4-14 0,24 0 7 15,17 0 11-15,22 4 4 0,4 6-3 16,-6-1-1-16,-12 3 0 0,-24 1 3 15,-12-1 4-15,-13-3 4 0,-5-2 4 16,-16 0 3-16,-8-1-6 0,-6-3-5 0,0-3-11 16,-7 2-7-16,-6 0-2 15,-15-1 1-15,-9-1 8 0,-25 0-1 0,-34-10 7 16,-28-15-78-16,-30-18-500 0,-13-26 397 16</inkml:trace>
  <inkml:trace contextRef="#ctx0" brushRef="#br0" timeOffset="8411.46">12551 12284 1636 0,'32'0'66'0,"14"14"1334"31,-42-18-1833-31,-1 4-145 16,3-1 624-16,-6 1-10 0,0 0-5 15,0 0 2-15,0-4-4 0,0 4-4 16,0 0-6-16,0-2-5 0,-7-1-2 16,7 3-4-16,-2 0-3 0,-11-2-3 15,3 0-1-15,-11 2 1 0,-13-3-1 16,-16-4 2-16,-15 0 1 0,-20-8 0 15,-4-2-1-15,-10 1-4 0,-2 0-5 0,5 2-2 16,-2 5 0-16,4-2 2 0,2 2 1 16,-2 4 1-16,4-2 0 0,-3 3 2 15,0 2 5-15,-1 2 3 0,7-1 0 16,-2 1 0-16,6-7-5 0,3 1 1 0,7 4 0 16,16 1-1-16,17 1 2 0,11 0-3 15,12 0 24-15,8 3 32 0,9-3 11 16,0 0 7-16,0 0-23 15,-2 2-15-15,7 0-6 0,8 0 3 0,8 5-2 16,9-7-15-16,16 5-5 0,22 2-8 16,8-3-2-16,16 4 1 0,4-6 0 0,7 0 0 15,10-2-2-15,2 2 0 0,15 3 0 16,-3 2 0-16,1-1 2 0,5 2 0 16,0-1 1-16,2 6-1 0,-2-1-2 15,-22 3 1-15,-15-3 0 0,-14-1-1 16,-24-3 3-16,-6 1 0 0,-3-2 7 15,-13 0 4-15,-6-5 6 0,-11 2 3 16,-13-2-1-16,-6-2-8 0,2 1-14 0,-8-1-14 16,-4 0-9-16,-10 4 0 0,-17-4 9 15,-16-7 10-15,-20 1 4 0,-23-9 1 16,-17-1 3 0,-18-7-1-16,-15 3 0 0,6-5-1 0,9 6-2 0,9-4 0 15,15 3 1-15,8 2-1 0,12 8 1 16,18-3 0-16,12 8-1 0,15 0 1 0,6 1 0 15,9 4 0-15,8 2 0 0,5 0 1 16,3-1-5-16,2 1-23 0,9-2-21 16,0 0-46-1,0 0-66-15,-2 2-41 0,10 2 224 0,6-4-74 0</inkml:trace>
  <inkml:trace contextRef="#ctx0" brushRef="#br0" timeOffset="15384.03">3785 13731 1504 0,'2'0'70'0,"0"0"11"0,1-2-18 0,1 2-11 0,1 0 1 0,4-2-5 0,2-1-7 0,3-1-11 0,5-3-14 15,5 3-9-15,4 3-4 0,6 1-2 16,10 0-1-16,11 7-2 0,-2 2-1 16,2-4 0-16,-7 2 1 0,-7-2-1 15,-1 6 2-15,-4-4-1 0,-4 4-1 16,-11-1 1-16,-1-6 3 16,-13-1 13-16,-7-3 18 15,0 0 31-15,-4 2 10 0,-1-2-6 0,0 0-13 0,-13 4-29 16,0-3-15-16,-5 1-6 0,-14 2-4 0,-4 3 0 15,-2-4 2-15,-1 3 3 0,7 1 1 16,5-5 2-16,7-1-1 0,2-1-3 16,7 0 6-16,2-1 3 0,3-3 3 15,4-3 3 1,0 2 3-16,4-4 1 0,3 3 3 0,0-1 9 0,0 4 4 16,1-1 3-16,1-1 1 0,3 3-7 15,-1-3-12-15,8 3-8 0,-3-1-9 0,11-3-7 16,-1 3-3-16,10 3-6 0,3-2 0 15,7 2 0-15,1 0 0 0,3 3 1 16,-6 6-1 0,2-2-14-16,-5 2-8 0,-9-2-20 0,-1 0-7 0,-16-1-2 15,-1 1-9-15,-9-5 15 0,-7 1 3 16,-5 2 22-16,-6 3 23 16,-13-5 12-16,-5-3 11 0,-11 0-1 0,-15-3 0 0,-7-8-5 15,-3 6-7-15,4-10-1 0,19 8-3 16,12 0 0-16,11-2-2 15,12 6 1 1,5 1 1-16,11 2 4 0,0 0-2 16,0 0 1-16,0-2-8 0,0 2-8 15,11-5-2-15,-4 5 1 0,7 0 5 0,7 4 6 16,9-3 3-16,9 3 1 0,22 6 0 16,4-2 0-16,8 8 0 0,1-4-1 15,-10 0 0-15,-14 1 1 0,-11-10 1 16,-13 4 4-16,-11-7 3 0,-8 0 9 15,-7 0 4-15,2-5-19 0,-8 0-23 0,-10-17-11 16,-23-15 169-16,-25-23-109 0</inkml:trace>
  <inkml:trace contextRef="#ctx0" brushRef="#br0" timeOffset="18093.75">10351 13596 1494 0,'0'-2'91'0,"0"0"21"0,0 2-21 0,-2 0-42 0,2 0-3 0,0-1-7 0,-2 1 2 0,2 0 0 15,0 0-9-15,0 0-3 0,2 1-2 0,-2-1-2 16,0 0-1-16,0 0-4 0,0 0-5 15,0 0-5-15,0 0-4 0,0 0-2 16,0 0-2-16,0 0-1 0,0 0 1 16,0 0-1-16,0 0 2 0,0 6 1 15,0-3-2-15,0 4 0 0,2 4-2 16,-2 3 3-16,2 4 1 0,-2 0 1 16,7 6 1-16,2 3-1 0,8 1 0 15,5 4 0-15,-1-2 0 0,4 1-1 0,-4-3-1 16,7-2 0-16,1-4 0 0,-1-1-1 15,-1-5 2-15,-4-2 2 0,-9-1 0 16,0-6 9-16,0 2 6 0,1-6-2 16,2 2 9-16,1-1-3 0,5-4-2 0,0 0 2 15,-2-7-6-15,6 0-3 16,1-6-5-16,-3-1 1 0,7-4-1 0,-5-3-1 16,-1 2-1-16,-1-11 0 0,2-6-3 15,1 1-1-15,-5-4-2 0,9 3-2 16,-11 1-1-16,2 8 0 0,-5 4-1 15,-4 2-2-15,6 3-1 0,1 6-3 16,7 1 1-16,6 7-2 0,-4 1 0 16,8 3-6-16,-1 3-3 0,0 6 0 0,6 7 2 15,3 4 4-15,-6 5 2 0,1-1 1 16,-4-4 1-16,-3 5-2 0,-4-8 0 16,0 7 1-16,-3-7 1 15,-8-3 4-15,1-6 3 0,1 0 2 0,-5-4 3 16,2-1 2-16,3 1 1 0,-5-4 1 15,2-5 3-15,1 1 4 0,4 1 8 0,4-8 11 16,5-1 5-16,11-3 2 0,3 1-1 16,5-2-2-16,0 0 0 0,3 2 1 15,-1 2-1-15,0-1-4 0,2 6 0 16,0-3-7-16,5-3-3 0,-3 6-7 16,-4-5-8-16,-3-3-5 0,-1 3-4 0,-4 0 0 15,-1 5-12-15,0-6-29 0,-6 2-42 16,-1-4-81-16,-7-12 327 0,0-19-166 15</inkml:trace>
  <inkml:trace contextRef="#ctx0" brushRef="#br0" timeOffset="44888.26">24787 8156 1667 0,'41'0'48'0,"-13"-1"-17"0,-5 1-11 0,-8 0-2 0,-7 0 0 0,0 0 0 0,-3 1-1 0,-3 1 7 15,-2 0 2-15,0 5-3 16,0-2-3-16,0 4-8 15,0 0-2-15,-2 3-3 0,-3 1-1 0,3 1-1 0,-2 0-2 16,4 2 0 0,0 0-1-16,-2 2-1 0,2 1 3 15,2-3 5-15,-4 0 8 0,2 0 1 0,-5 0 0 0,0 0-6 0,1 4-9 16,3-4-3-16,-7 1-2 0,-6-1-1 16,-5 0 0-1,1 0-1-15,-9 0 0 0,-3 2-1 0,-3-4 1 0,-17 0 1 16,-9-3 3-1,-12-2 3-15,-10 1-1 0,-4-3 2 0,-7 2 0 0,-8 0 1 16,-4 2 2-16,-24-1 1 0,-7 3-1 16,-8 1-1-16,-6-5-2 0,9 2-2 0,-13-3-1 15,-6-6 12 1,-6-2 10-16,-5-2 0 0,3-8 1 0,2-3-12 0,7 1-9 16,4 3-2-16,5-2-1 0,18 1 0 15,1-1 0-15,1 1 3 0,3-3 0 16,7 1 0-16,16 1 0 15,13 6-1 1,14-2-1-16,12 1 3 0,11 5 0 0,14-1 2 16,7 0 1-16,5-2 0 0,11 1 2 15,6 1 0-15,8 0 1 0,2 2 2 16,5-1 3-16,-3-5 5 0,1 3 9 16,3-1-5-16,-1 1-2 0,4-3-7 0,10-1-12 15,-3 2 0-15,11 0-2 0,-4 1-2 16,4 4-1-16,6 0-3 0,3 0-2 15,10 2-2-15,5 3 0 0,6 2 3 16,3 2 4-16,9 0 1 0,9 0 3 16,9-2 0-16,6 2 0 0,8-4 0 15,-6-1-1-15,5 1 4 0,-1-5-2 16,4 0 0-16,10-5 0 0,3-2-2 0,1-2 2 16,-2-4 2-16,2-1 1 0,3 0-2 15,4-2 0-15,8 2-3 0,-3 3 1 16,-1-1 0-16,-1-1 1 0,1 4 0 15,-4 1-1-15,2-1-1 0,-11 5-1 16,-3-3 1-16,-9 4 0 0,-11 3 0 16,0 0 0-16,-3 0 2 0,-2 1 1 0,-2 3 3 15,-7 1 4-15,-11-5 7 0,-22 4 5 16,-5-3 2-16,-17-1-4 0,-3 0-7 16,-2 2-9-16,-8 0-3 0,-1-2-5 15,0 4-8-15,-9-4-6 0,0 0-6 16,-2 0-8-16,-7 0 4 0,-3-4 3 0,-6 2 2 15,-14-1 11-15,-17-1 4 0,-19-6 5 16,-33-3 3-16,-19 1 0 0,-10-2 0 16,-1 5-4-16,-4 0-6 0,-8 9 0 15,-10 3-1-15,-6 4 5 0,4 8 2 16,-1-5 9-16,-3 4 6 0,6-1-1 16,-1 5 1-16,16-2 1 0,12-2 2 0,-2 2 3 15,6-4 0-15,7-3-7 0,12 3-8 16,12-1-2-16,19 0 2 0,11-6 1 15,12 4 1-15,19-7 1 0,3-1 3 16,15 1 1-16,12-2-9 0,-4-2-26 16,6 1-26-16,10-12-36 0,13-3-23 15,9-12 60-15</inkml:trace>
  <inkml:trace contextRef="#ctx0" brushRef="#br0" timeOffset="62568.95">10319 15473 1491 0,'14'54'281'16,"-17"-53"-149"-16,-31 35-165 0,-25-22 82 15,49 0-13-15,3 0-1 0,7 1 0 16,-6-1 4-16,6 4 3 0,0-3-2 15,0 0-5-15,6 1-5 0,6 1-6 0,-1-1-4 16,-1 6 1 0,6-6-1-16,2 0 1 0,2-2-2 0,-3 0-2 0,1 0-2 15,3-2 0-15,1-1-1 0,2 0 1 16,7-1 3-16,-5 3 4 0,11-8 1 16,1 4 3-16,1-5-4 0,0 3-2 15,-2-2 0-15,-2-2 0 0,-1-1 5 16,0-2-1-16,-6 0-3 0,1-2-2 0,-3-1-6 15,-1-2 2-15,0-4 1 16,0-2 2-16,-1-1 1 0,-1-1-2 0,4 3 0 16,-4-5-3-16,5 1-3 0,1-3-2 15,-3 2 0-15,1-1-1 0,0 0 0 32,1 0-3-32,0-1-1 0,4-1-2 0,2-3-2 0,-4 1-2 0,-3-3-1 0,-4 4-3 15,-2-3 1-15,-5 3 0 0,2 1 3 16,-6 0 2-16,-1-1 5 0,-6 1 6 15,4 4 5-15,-7-2 2 0,1 5-3 16,1 1-7-16,1 1-3 16,-1-3-5-16,1-1 0 0,2 1-1 0,0-4 1 15,0 2 0-15,2-4 1 0,-2 2-1 0,4 2 0 16,-4-2 0-16,2 0 0 0,-4-5 0 16,0 1 0-1,3-3 1-15,-3 3 0 0,0 3 0 0,1-5 0 0,-5 5-1 16,3-1 1-16,-4 2-1 0,3-2 0 15,-1 4 0-15,-2 0 0 0,2 0 0 16,0-2 0-16,-1-2 0 0,1 4 0 16,4 0 0-16,-5 0-2 0,3-1 1 0,-2 1 0 15,-1-2-1-15,5 2 0 16,-4 0-1-16,-1-2-1 0,3 0 2 0,3 2 1 16,-5-2 1-16,-2 0 0 0,1-2 1 15,1 0 0-15,-2 2 0 0,2-1 0 16,2 2-1-1,-4 0 1-15,3 2 0 0,-1-1-1 16,0-2-1-16,3 0-2 0,4-3-1 0,-4-1 1 0,6 2 1 16,-1-1 1-16,-8-3 1 0,4 3 0 0,1-8 0 15,-6 1 0-15,3 3 1 0,1 1-2 16,-5-2 1-16,6 4 0 0,-5-3 0 16,1 4 0-16,0 6 0 0,1 1 0 15,1-2 0-15,-2 3 0 0,-2-3 1 0,0 3-1 16,2-3 2-1,-1 2-1-15,3-1 0 0,1 1 0 16,-3 1-1-16,3 2-1 0,-1-3 0 0,-4 1 0 0,3 1 0 31,-1-5 1-31,-2-1-1 0,0 2 0 16,5-4 1-16,-5 3-1 0,2 0 1 16,-2 1 0-16,0 2-2 0,0-1 2 0,0-1 0 15,0 4 0-15,0-1 0 0,0 0-1 16,4 4-1-16,-4-2 1 0,3 4-1 15,-1-6-1-15,-2 4 0 0,2-2-1 16,0 0-1-16,-2 2 0 0,0-5 0 16,1 1 1-16,1 1 1 0,-2 3 1 0,-2-4 2 15,2 0 0-15,-5 2 0 0,3-5 0 16,2 2 0-16,0 1-1 0,0-1-2 16,2 3-1-16,-2-3 1 0,0-1 0 15,0 3 3-15,0 1 0 0,0-2 0 16,2-1 2-16,3-1-1 0,-5-3-1 15,6 4 0-15,-10-1 0 0,2-1-1 0,2 5 0 16,-3-5-2-16,1 2-1 0,-5 1 0 16,0 2 2-16,1-3 1 0,1 1 1 15,1 6 2-15,4-6 0 0,-1 1 0 16,1 4 0-16,3-8 0 16,-3 5 0-16,2 4 1 0,-2-6 0 0,-4 6-1 15,4 0 0-15,2-1-1 0,2 5 0 16,-1-10-1-16,-6 7 0 0,1-4 0 15,-2 2 0-15,8 6 1 0,-2-10 2 0,1 4 1 0,-1 1 1 16,-2 3 3-16,4-7 3 0,-3 6-1 16,1-1 2-16,0 4-4 0,-2 0-3 0,0 0-1 15,0 0-1-15,0 0-2 0,0-5 0 16,-2 3 1-16,2 2 1 0,0 0 2 16,-2 0-1-16,2 0-4 0,0 0-3 15,2 0-4-15,-2 0-5 0,-5 2-3 16,3 1-3-16,-9 8-1 0,3-2 3 15,-7 5 2-15,-2 6 2 16,-5-3 4-16,-1 1 2 0,2 3 2 0,0-1 1 16,5-1 0-16,0 3 0 0,4-3 0 0,-1-5 2 15,6 0 1-15,-4-3 0 0,8-6 1 16,-6 3 0-16,5-7 1 0,4-1 0 16,-1 2 0-16,-1 0-1 0,2-2-3 15,0 0-13-15,0-5 3 0,0-1 2 16,2 1 5-16,-2-8 11 0,5 6 1 15,2-7 0-15,-3 0 2 16,3-2 0-16,0-2 2 0,2 9 8 16,0-3 8-16,-1 1 1 0,-1 4 4 0,2-5-3 0,4 1-5 15,-6 10-1-15,2-3-5 0,5-7-8 16,0 8-3-16,0-6-2 16,0 5-2-16,1 4-1 15,-1-7 0-15,2 4-2 0,1-1 1 0,1 1 1 0,0-4-1 0,0 3 1 16,-8 2-1-16,3-3 1 0,6 5 0 15,-5 0-1-15,-1 5-1 0,5-1-2 16,-10 1-2-16,7 4-2 0,4 3-1 16,-1 3 0-16,-2 4-1 0,0 6-2 31,-4 0-4-31,-1-4-18 0,-4 2-17 0,0-7-26 0,-2-2-59 0,1-7 438 31,-1 0-256-31</inkml:trace>
  <inkml:trace contextRef="#ctx0" brushRef="#br0" timeOffset="78951">12768 13734 1590 0,'3'-9'-249'0,"-3"18"-23"0,6-5 637 0,-3-1-473 0,6 10 691 16,3-13-570-16,-3 9 0 0,4-4 12 15,-5 0 21-15,0 0 22 0,-7-5 24 16,-1 0 4-16,0 0-14 0,0 0-18 15,0 0-28-15,-7-3-17 0,-3-1-10 16,-6 1-6-16,-14-2-2 0,-9-6-3 16,-9 2-3-16,-7 0 0 0,-11 0 1 0,-19 0 2 15,-9 6 2-15,-12 3 4 0,-10 7 3 16,3-2 0-16,-6 4-1 0,-12-5-2 16,-2 1-3-16,-2-3-1 0,6-2-1 15,12 0 0-15,19 0 0 16,6 0 1-16,7 0 0 0,10 0 0 0,8 0 1 15,14 0 0-15,14 0 10 0,14 3 10 16,9 1 8-16,7-4 11 16,9 2 7-16,-2-1-1 0,9 1-5 15,1 0-8-15,6 5-14 0,16-2-10 0,20 4-3 0,19 4-4 16,19-6 0-16,1 2 1 16,5-2 3-16,2 2-2 0,7-6 2 15,12 4 0-15,4-3 0 0,-4-1-1 0,-7 4 5 16,-7-3 3-16,-2 3 4 0,-1 0 3 15,-2-2-6-15,-6-1-4 0,-3 1-5 0,-18-5-3 16,-2 2 1-16,-15-2 0 0,-18-2 1 16,-4 1 2-16,-13-5 6 0,-6 1-4 15,-6 3-8-15,-5-1-11 0,-3-3-14 16,-6 1-9-16,-9 1 1 0,-12-3 3 16,-25-5 6-16,-25 3 8 15,-24-3 5-15,-20 3 6 0,-13 3 3 0,6-1 2 0,-13 6 1 16,1 1 0-16,6 1 0 0,-3 5 1 15,20-1 1-15,10 4-1 0,5-2 1 16,4 2-1-16,9-4-1 16,8 4 0-16,17-5 1 15,23 1-1-15,15-2 3 0,13-1 2 0,16-2 11 16,-1 2 7-16,6-2 7 0,9 0-5 0,13-2-14 16,21-3-9-16,30-2-10 15,16 3 1-15,24-3 3 0,12 5 1 0,8 2 1 16,16 4 1-16,6 5 0 0,-1 5 0 0,3 0-1 15,-8 4-1-15,-9 1 0 0,4 4-2 16,-23 0 0-16,-18-1 1 0,-21 1 1 16,-25-6 6-16,-17-2 7 0,-13-5 5 0,-15-4 10 15,-15-6-7-15,0 1-13 0,-4 1-12 16,-12-4-16-16,-16-1 0 0,-20-6 9 16,-28 0 7-16,-32-10 4 0,-25-3-1 15,-17-1 2 1,-9 2 0-16,3 2 0 0,-7-1 1 0,7 6 2 0,6-2 2 0,6 5 14 15,26 6 10-15,17-2 4 16,18 5 0-16,21 2-10 0,5 0-11 0,12 2-3 16,13 3-4-16,4-3-1 0,16 1 0 15,8-1-3-15,6-2-13 0,0 0-26 16,0 0-21 0,0 0-34-16,0 0-44 0,0 0-50 0,2-17 98 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5T21:06:32.13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13883 5585 1559 0,'0'0'128'0,"3"2"105"0,1 0-132 0,1 2-40 0,-3-3-22 0,5 3-16 15,2-2-12-15,5-2-3 0,0 0-1 16,4-6 4-16,0-1 19 0,-2-2 7 16,-2 0 2-16,0-3-1 0,6 1-18 15,-4-1-8-15,-2 0-3 0,0 3-3 0,-10 0-1 16,4 5-3-16,-2 3-2 0,-1-1-2 16,-1 2-4-16,-3 0-2 0,-1 0-3 15,0 0-3-15,-10 3 0 0,-10 1 4 16,-17-2 6-16,-11 3 3 0,-17-3 0 0,-8-8 1 15,-3 3-3-15,-6-4 0 0,-3-7 3 16,-5-1 2-16,-6-6 2 0,0 3-1 16,11 4-1-16,18 4-1 0,17 4-1 15,20 3 2-15,5-1-2 0,11 4 8 16,12 0 6-16,-5 4 3 16,12-1 4-16,6 4-9 0,10 8-4 0,18 6-2 15,16 11-2-15,21 7 6 0,11-2 7 16,5 0 5-16,4-8 8 0,-7-1-1 0,8-5-6 15,-1 0-4-15,-4-3-1 0,-14-8 0 16,-10-3 2-16,-19-6 0 0,-13-1-5 16,-17 0-2-16,-6-2 19 15,-13-2 7-15,3-1-2 0,-3 3-10 16,-5-2-27-16,-6 2-15 0,-17-2 1 0,-20-7 5 16,-28 2 5-16,-22-7 4 0,-12 0 0 15,-7-4 0-15,4 2 0 0,6 2 0 0,5-4 0 16,8 4 0-16,12 3 0 0,15 1 1 15,5 1-5-15,14 0-20 0,12 0-52 16,8-2-68-16,12-3 60 16,4-11 9-16</inkml:trace>
  <inkml:trace contextRef="#ctx0" brushRef="#br0" timeOffset="3951.2">14018 5546 1594 0,'9'-1'85'0,"-2"-1"18"0,-7 2 0 0,7 2-8 0,-6-1-1 0,-1 1-8 15,6 2-14 1,-6-1-15-16,3-1-8 0,3 2-10 0,-3 1-11 0,1 0-12 16,3-1-11-16,-4-1-4 15,1-1 2-15,-2-2-5 0,-2 0-16 16,-7 0-7-16,-2 4-4 0,-7-3 4 0,-18 1 17 15,-16 5 8-15,-19-1 0 0,-16-3 0 16,-5-1-2-16,-2 0-1 0,-1-8 1 16,-8-8 2-16,-3-2 2 0,1-12 0 0,0 0 0 15,13-10 3-15,12 3 4 0,16-1 4 32,12 3 4-32,2 1 0 0,9-9-6 15,-4-3-4-15,6-2-2 0,5-8-3 16,-3 1-1-16,3 0 2 0,0-2 11 15,7 5 15-15,7 4 11 0,11 2 8 0,0 1-3 16,4 1-8-16,8-2-4 0,4 1-7 16,9-3-9-16,-2 0-7 0,1-4-7 15,3-1-2-15,-1 5 0 0,4-4 3 16,0 4 0-16,-1 2 0 0,-1 6 0 16,-9 3-1-16,4 3-2 0,0-2 1 15,0 2-1-15,7 0-2 0,2-3-9 0,4 3-7 16,2-2-4-16,14 4-6 0,13 0-1 15,19-4-18-15,18 6-30 0,17 9-3 16,7 13 5-16,7 8 21 0,-6 12 19 16,6 13 6-16,2 6-1 0,5 14-13 15,3 8 7-15,-5 8 3 0,-8 8 4 16,-17 7 19-16,-10-1-33 0,-13 11-3 0,-15 8 0 16,-15 7-3-16,-21 10 39 15,-18 1 8-15,-14-4 1 0,-18-2 1 0,-14-7 3 16,-14-9 1-16,-11-10 3 0,-21-4 2 15,-1-7 1-15,-14-9 16 0,-4-6 18 16,-6-10 6-16,-9-14 1 0,-12-10 10 16,-5-14-13-16,-8-8-4 0,-3-14-2 15,2-12-27-15,-6-6-8 0,4-11-2 0,11 1-3 16,14 1-2-16,19 5-1 0,27 4 0 16,17 8-1-16,22 1 1 0,7 3-6 15,12-5-46-15,3-10 36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5T21:07:09.32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10785 5392 1542 0,'36'7'246'0,"-26"-1"-226"0,1 1-18 16,0-2 5-16,-4 6 4 0,2-6 9 16,-4 4 11-16,-1-4 4 15,1 2 5-15,-5-3 15 0,2 1 11 0,-1 0 8 16,-1-3 0-16,0 4-16 0,2-3-19 15,-2 4-14-15,2-7-10 0,0 4-6 16,3-1-3-16,-5 3-2 0,0-3-2 0,0 2 0 16,0 3 0-16,0-3-1 0,-3 4 3 15,-5 0 2-15,-2-1 1 0,-3 3 1 16,-3 3 0-16,-3-1-3 0,-6 3-1 16,-5 0-1-16,-2 3-1 15,0-1 0-15,-2 1 0 0,3-3-1 0,-1 2 0 16,0 3-7-16,-7-5 9 15,5 0 3-15,-3-2 0 0,1-5 7 0,1 2-12 0,-1 0 0 16,-1-1-1-16,3 1-2 16,-6-1 1-16,-6 3-1 0,1-1 0 0,-6 1-1 15,-6 1-1-15,6-4 1 0,-11 5-2 16,1 2 1-16,1-6-1 16,0 1 0-16,-4-3-2 0,5 0 2 15,-6 2-1-15,-8-4 2 0,-7-4 1 16,-7 1-1-16,-5-6 2 0,5 0 0 15,-8 1 1-15,-3-8 1 0,8 2 0 0,-8-6 2 0,2 1 1 16,-5-2-1-16,-3-4 0 0,1-3 0 16,2-1 0-16,-2-2-1 0,-3-1 0 15,-6-5 0-15,-3 0 0 0,-1 1-1 16,3 6 1-16,7-2-1 0,3 8 1 16,-4-7 0-16,1 5 1 0,-2-1-1 0,0 3 0 15,5 3 0-15,4 3 0 16,10 2 0-16,2 2 0 0,9 7 0 0,11 0-1 15,-3 7 2 1,12 0 0-16,-1 0 0 0,3 2 1 16,6 0-2-16,6 2 0 0,-1 1-1 0,3-3-1 0,-1 2-1 15,1 1-1-15,-1 2-1 0,6 2-1 0,1-2 1 16,1 4-2-16,0 3 0 0,3-3 1 16,-4 3 0-16,6 1 2 0,-7-6 1 15,3 1 2-15,0-1 0 0,-5-2 0 16,-1 1 0-16,-5-3-1 0,-4 2 0 15,-8-1 0-15,-5-6 1 16,-2 0 0-16,-2-4 0 0,-6 1 1 16,4-1 0-16,-8-1 1 0,-9-4-1 0,3-3 1 0,-10 0-2 15,-2 1 2-15,-3-3-2 0,3 2 0 16,-2-4 1-16,9 2-1 0,-5-6 1 16,3 3 0-16,4-1 0 0,4 4 1 15,4-5 1-15,5 1 0 0,6 2-1 16,8-1-1-16,-4-5 0 15,3 3 2-15,-5-4 0 0,4 0 6 0,1 2 10 0,4-7 2 16,8 5 0-16,6 1-4 0,-2-2-10 16,13 2-2-16,2-2-2 0,-1-5-5 15,1 1-9 1,1-4-21-16,1-1-37 0,-1-10-47 16,-1-17-240-16,-6-16 219 0</inkml:trace>
  <inkml:trace contextRef="#ctx0" brushRef="#br0" timeOffset="13127.98">15161 8520 1568 0,'6'7'96'0,"-3"-5"21"0,-3-1-23 0,-2-1-51 0,1 0-13 0,1 2-7 0,0-2 2 0,-6 0 1 16,6 0-1-16,-1 4-2 0,1-3-4 15,0 5 8-15,0-4 5 0,0-2 2 16,0 0 0-16,0 0-9 0,0 1-7 16,0 1-5-16,0-2 10 0,-2 0 15 0,0 0 11 15,-2 4 5-15,-3-4-10 0,0 3-17 16,-5 1-11-16,-1-2-7 0,-3 3-4 16,-7 2-1-16,2-2-2 0,-7 1 1 15,-4-3 1-15,3 1 7 0,-4-1 9 16,-1 4 5-16,2-3-2 0,-3 1-5 15,-3 0-10-15,-1 1-4 0,-5-3-1 0,-7 1-1 16,-2-2-2-16,-6-2-1 0,-3 1 0 16,-2-1-2-16,-1 0 1 0,-3-1 0 15,-12-5 0-15,6 1 1 0,-2 1 1 16,-6-1 0-16,-1 2 0 0,-6-1 0 16,4 2 0-16,5 2 1 0,0 2-1 15,1 0 1-15,-1 3 0 0,-3 0 0 16,6-1 0-16,3 1 0 0,-1-1 0 0,3-4-1 15,-6 0 0-15,0 0 0 0,-2-7 0 16,2 1 0-16,-2-2 0 0,-3 1 0 16,-2-6 0-16,-2 2 0 0,2 1 1 15,3 1-1-15,-3-3 2 0,5-3-1 16,7 7 1-16,15 0-1 0,5 1 0 0,7 2 0 16,8 3 1-16,1 2 0 0,-4-2-1 15,6 2 0-15,-2-3-1 0,1 3 0 16,8 0 0-16,0-2 0 0,3 0 1 15,2 2 0-15,5 0 0 0,4 0 2 16,3 0-2-16,-1 0 1 0,5 0 0 0,-6 0 1 16,6 0-1-16,0 2 2 0,7-2 0 15,-2 0-1-15,2 2 2 0,0-2 1 16,0 0-4-16,0 0-19 0,0 0-59 16,0-4-81-16,0-4 81 0</inkml:trace>
  <inkml:trace contextRef="#ctx0" brushRef="#br0" timeOffset="52748.82">5643 11224 1182 0,'22'-9'103'0,"3"5"85"0,-6-1-106 0,4 3-29 0,-5 7-16 16,10 1-9-16,1 6-6 0,-1-5 0 0,0 7 9 0,-8-3 16 0,-6-2 12 0,-3 0 8 15,-6-4-2 1,-1 0-15-16,1 1-11 0,-3-1-10 15,3-1-9-15,2-1-1 0,-5 2 6 0,1-1 4 0,1-2 4 16,1 0 0-16,-1 1-3 0,1 2-4 16,0-1-4-16,-3-1-7 0,4 6-5 15,1 6-5-15,-2 1-4 0,6 5-1 16,-8 0 0-16,2 0 1 16,1 2-1-16,-4 4 2 0,-2-8 8 0,-2 3 19 0,-4-5 16 15,-1-1 8-15,4-3 0 0,-8 1-11 16,2-5-12-1,0 2-6-15,-5-1-10 0,-2 4-6 16,-9-3-4-16,2 0-1 0,-7-1 3 0,-3 1-1 0,-6-2-1 16,-6 1 0-16,-10-1-4 15,-10-3 0-15,-12 4-1 0,-11-6-1 16,-4 6-1-16,-9 1 1 0,-8 0 2 0,-20 3 2 16,-11-3 1-16,-11-3-1 15,-1-4-1-15,13 1-2 0,5 2 1 0,-8-1 0 0,-5-3 0 16,-17-3 3-16,0-2 0 0,2-3-1 0,6 3-1 15,14-3 0 1,11 1-1-16,16 4 0 0,12-1 0 0,13-1 1 0,5 0 0 16,7 0 0-16,1-3 1 0,8 0-1 15,5 1 2-15,11-1 1 16,12-2 2-16,11 5 1 0,9-3 2 16,7 3 2-16,7 2-1 0,5 0 5 0,2 0-3 0,-2-4-6 31,6 4-7-31,1 0-12 0,-2 0 1 0,3 0 3 15,1 0 4-15,2 2 5 0,3 0 0 0,2 0 0 0,4 1 0 16,7-1 1 0,3-2 0-16,6 2-1 0,7-2 0 0,8 0 0 0,8 2 0 15,2-2 0-15,-1 1-1 0,6 3-1 32,9-2 1-32,8 1-1 0,10-1 1 0,13-2 1 15,15 0 0-15,2-2 0 0,6-5 1 16,1 2-1-16,-6-6 0 0,6 1 1 15,10-1-1-15,-3 0 1 0,-2-1-1 16,0 3-2-16,-9 4 1 0,11 1 1 16,7 4 0-16,-6 0 0 0,-6 2 1 15,-13 0 0-15,-13-1 0 0,-6 1 1 0,-4 0 1 16,-11-2 0-16,-12 4 1 0,-11-4 1 16,-10 1 1-16,-20-1-1 0,-9 0-1 15,-8 0-4-15,-8-1-1 0,-1 1-14 16,-3-4-6-16,-6 2-8 0,-4 2-5 15,-10 0 9-15,-6 0 4 0,-18 0 10 16,-15 2 6-16,-13 3 3 0,-23-3 1 0,-5 3 0 16,-11 4-1-16,-4-3-2 15,-8 4 2-15,-15 3 2 0,-10 1-1 0,-16 0 2 16,4-2 0-16,-1-3-2 0,2 2 3 16,0-2 11-16,-5-4 10 0,2-1 16 15,5-3-1-15,10-1 1 0,17 0-1 16,19 0-7-16,18 0 3 0,17 0-5 0,15 0-8 15,9-1-5-15,15-3-4 0,8 1-3 16,5-5-3-16,7 3-2 0,7 3 1 16,0 1-2-16,9-5 2 0,-5 3-2 15,3-1-21-15,2 2-23 0,-2-5-34 16,2 2-68-16,0-13 20 0,4-19 51 16</inkml:trace>
  <inkml:trace contextRef="#ctx0" brushRef="#br0" timeOffset="100881.39">16539 11472 1426 0,'-2'-2'116'0,"0"2"89"0,-3 0-89 0,2 0-31 0,4 0-17 15,1 0-19-15,0 2-23 0,-2-2-14 16,-4 0-8-16,4 0-3 0,0 0-1 16,0 0-2-16,0 0 0 0,0 0-5 15,0 2-5-15,0-2-1 0,-1 1-3 0,1-1 8 16,1 2 6-16,6 2 4 0,-7 1 9 15,2-1 6-15,-2 1 7 16,0 2 2-16,2-2 1 0,1 4-2 0,-1-4 0 16,0 4 3-16,3-3 5 0,-5 1 0 15,0-6 2-15,0 3 5 0,4 0 0 16,5 1-6-16,-4-2-7 0,7 1-14 0,1 0-8 16,3 3-1-1,5 3-1-15,0-1-1 0,8 2 0 16,-4 1-2-16,7 1 0 0,1 1 0 0,12 2 0 15,8 3 0-15,3 4-2 0,1 4 0 0,5 1-1 16,2 2-1-16,0 6 2 0,2 3-2 16,-3-2 2-16,1 2-1 0,2 0 2 0,-2-7 1 15,1 2 0-15,3-2 0 0,1-6 1 16,0-1 0-16,4-2 2 0,3-5 1 16,2 1-7-16,2-3 25 0,-2-2 4 15,-4-5 15-15,6-3 21 0,16 1-20 16,19-4 6-16,18 4-3 0,14-3 3 15,2-2 2-15,-5 1 4 0,-19-3 0 16,-13 0-10-16,-11 0-5 0,-7-5-16 0,-7 1-12 16,4-4-6-16,-8 2-3 0,-2-3-2 15,-3 4 1-15,-7-2-1 16,-12 2 4-16,-17-4-41 0,-10 2-53 0,-3-6-117 16,-3-15 102-16</inkml:trace>
  <inkml:trace contextRef="#ctx0" brushRef="#br0" timeOffset="101747.62">29468 12025 1737 0,'0'0'129'0,"-2"0"84"0,2 0-94 0,-1 0-35 0,-1 0-16 15,0 0-19-15,0 0-17 0,2 2-15 16,0-2-10-16,0 2-6 0,-2 1-3 15,-5 2-1-15,4 6 0 0,-4-4 2 16,-4 6 2-16,-3-3 1 0,-9-1-1 16,2 3 0-16,-8-1-1 0,-8 0 0 0,-7-4 0 15,-13 2-3-15,-18-2 0 0,-13 2 0 16,-19 1 2-16,-3 3 2 0,-10-3 1 16,-6 3 3-16,-16-3 6 0,-12 1 24 15,-11-6 20-15,-3 1 5 0,-4-6-2 16,3-2-18-16,1-5 2 0,-3-4 12 0,10-3 2 15,9-2 3-15,1-2-20 16,14-1-16-16,19 5-6 0,13-1-6 0,18 7-5 16,11-1-1-16,12 3-2 0,13 5-1 15,10-3 0-15,9 0-1 0,11 4 3 16,5-1-21-16,14 1-60 0,2 0-96 16,0-16 89-16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5T21:09:10.33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13821 8371 1604 0,'57'0'142'0,"-105"2"896"31,48-2-1473-15,0 0 119-16,-2 0 353 0,2 0-4 0,-4 1-12 15,1 1-9-15,-1 0-7 0,-1 5-3 16,0-2 0-16,-2 4 0 0,-1 5 0 15,0-5-1-15,-1 4 0 16,2 1-1-16,0-2 0 0,-1 1 0 0,3 3-1 0,-2-2 0 16,0 4 0-16,3 3 1 0,-3-3 2 15,-2 6-1-15,-1-4 1 0,1 3-2 16,-5-4-1-16,-2 4-1 0,-5-5 0 16,-6 0 1-16,-5 0 1 0,-12 3-2 0,-11 7 51 15,-9-5 34-15,-16 0 5 0,-5-5 7 16,-4-7-54-16,4-4-32 0,11 2-6 15,5-4-3-15,3 2 0 0,-3-7 0 16,-2 0 0 0,0-7 0-16,-7-7 0 15,-4 0 2-15,-1-6 0 0,-7-5 1 0,5 2 0 16,7-5-1-16,-9-2 1 0,10 1-2 16,8 1-1-16,9 0-3 0,14 6 1 15,10 6 1-15,6 2 1 0,5 5 1 16,1-1 1-16,2 1 0 0,1 4 0 15,7 3 0-15,9 0 0 0,3 2-1 16,-7-4 0-16,4 4-2 0,1 4-1 0,-1-2-2 16,1 0-1-16,1-2-1 0,-3 3 1 15,-2 4-1-15,-1-3 2 0,-4 6 1 16,-1-3 1-16,-2 4 0 0,-5-4 0 16,-2 4-1-16,-2-1-1 0,2 5 1 15,-5-6 0-15,1 3 0 0,-5-1 0 0,-3 1 1 16,-3 0-1-16,-4 1 1 0,-3-1-2 15,1-3 0-15,-11 2 0 0,2-8 1 16,-2 3 1-16,-7-1 0 0,0-2-1 16,-4 1-1-16,2-4 1 0,6 2-1 15,-4-6 0-15,-2 1 2 0,2 1-1 16,-5-3-2-16,-3-1-1 0,8 3-3 0,-3-8-1 16,-8 2 0-16,2 0 3 0,-9-5 2 15,2 5 4-15,-3 4 1 0,8 3 0 16,-5 0 0-16,5 2-1 0,1 0 0 15,-6 4 0-15,-6 0 0 0,-1 6 0 16,-3 1 0-16,1-2 0 0,5 3 0 16,4-1 0-16,9 1 0 0,9-1 1 15,7 1 0-15,1-1 0 0,2 1 0 0,1 1 0 16,-4-3-1-16,-1 4 1 0,-1-1 0 16,-5 3-1-16,-2 2 1 0,-2-2 0 15,-7-1 0-15,-1-6 0 0,-3 4 0 16,-8-4 0-16,-6-2 0 0,-1 2 0 15,-6-6 0-15,-1 4 0 0,1-7 0 0,5 2 0 16,6-2-1-16,5 0 1 16,4-2-2-16,2-3 0 0,8 0 1 0,4 1 0 15,9-5-1-15,10 4 1 16,4-2 0-16,6 0 7 0,6-2 1 0,4-5 9 16,5-8-41-16,1-31 63 0,1-35-34 15</inkml:trace>
  <inkml:trace contextRef="#ctx0" brushRef="#br0" timeOffset="17662.74">7408 5731 1850 0,'0'2'124'0,"0"-2"76"0,0 0-120 0,0-2-66 0,3 0-7 0,-1 2-3 0,7 0-4 0,-2 2-1 0,0-2-2 0,7-2 1 16,-5 0 3-16,2-1 18 0,1 3 19 15,2 0 14-15,-1 0 6 0,-1-2-15 16,-1-2-16-16,3 3-13 0,2 1-9 16,2 0-2-16,1 3-4 0,6 8-8 0,2-4 2 15,5 14-1-15,5-3 0 16,2 9 4-16,3-3-1 0,-3 3 0 0,2 1 1 16,-5 4 1-16,-10-2 0 0,1 0 1 15,-6 1-3-15,0-1-2 0,-3 2 0 16,-2 3 0-16,-2-3 2 0,-1 5 2 15,1 4 2 1,-2 0 1-16,4-2 0 0,-3-4 1 0,3 1-1 0,-2-1 1 0,2 2-1 16,5 6 0-16,0 1 0 0,-1-1 0 15,-3 1-1-15,3 1 0 0,-6-3 0 16,2-1-12-16,0-4-5 0,-4 0-3 16,1-3-1-16,-6-2 10 0,2 3 4 15,-9-6 3-15,2-10 3 16,-2-1 2-16,0-6 0 0,1-1 2 0,-1 1 0 15,0-4 1-15,0 0 3 16,-1 0 4-16,1-3 2 0,0-5 2 0,0 2 5 16,0-2 2-16,-2 0-1 0,2 0-3 15,-2 0-8-15,-9-4-9 0,4 1-2 16,0-3-2-16,-5 3 1 0,-4-6 1 0,-2 2 1 16,-7-6 0-16,-1 4 0 0,1 2 1 15,0-2 0-15,0 4 0 0,9 0 1 16,-1 1 0-16,6 3 2 0,4 1 3 0,7 0 3 15,0 0 2-15,0 0-5 16,7 3 0-16,-4-1 5 0,-1-2-1 16,0 0 5-16,3 7-4 15,4-5-8-15,11 7-2 0,-1-1 0 0,13 5 0 16,9-1 2-16,-2 1 3 16,5-1 9-16,-10-7 13 0,-7 1 16 15,-4-1 15-15,-9-3 8 0,-5 0-5 0,-1-2-13 0,-2 0-17 0,1-2-15 16,-2 0-9-16,2 2-11 0,-3-5-41 15,3-1-41 1,7-10-68-16,11-17 74 0</inkml:trace>
  <inkml:trace contextRef="#ctx0" brushRef="#br0" timeOffset="54088.66">13355 8601 1384 0,'1'2'71'0,"-1"2"42"0,0-1-81 0,-1 1-5 0,1-4 4 0,0 0 8 0,3 0 11 0,-3 0 7 15,0 1 8-15,0-1 6 0,0 0 2 16,5 0-3-16,-5 0-7 0,0 0-5 16,0 0-8-16,0 0-6 0,0 0-5 15,0 2-7-15,-1 0-7 0,1-2-8 16,-4 0-5-16,9 0-4 0,-5 0-5 15,2 0-1-15,-2 2-2 0,0-2 0 16,-2 3 1-16,1-3 6 0,-5 0 4 0,-1 4 4 16,0-2 1-16,-5-1-4 0,1 5-3 15,-10 1-3-15,-9-2-4 0,1 2-2 16,-10-3 1-16,-3-1-1 0,-4-1 0 16,-9 3 0-16,-4-1-1 0,-8-4 0 15,-11 0 1-15,-4-4-2 0,-15-6 2 16,-15 1-1-16,-7 0-1 0,-10-3 1 15,-13 3-1-15,9 3 2 0,-7-1 4 0,3 6-1 16,1-3 1-16,6 4-3 0,17 0-4 16,15 0 1-16,13 2-1 0,4 0 2 15,-6-2 1-15,0 0 0 0,-3-2 0 16,3-2 0-16,9 4 1 0,7-5 1 0,9 3 0 16,5 0 0-16,9 1 0 0,7-1 1 15,8 0 1-15,2 2 0 0,0 0-1 16,6 0 1-16,-4 0-1 0,6 0-1 15,4 0 0-15,-1 0 0 16,4 0 1-16,7 2 2 0,1-2 0 0,-1 0 1 16,3 2 1-16,-2-2-1 0,2 0-2 15,1 0-1-15,5 0 0 0,0 0-1 16,-2 0 1-16,2 0 2 0,0 0 9 0,-3-2 12 16,6 2 17-16,-1 0 1 0,1-2-7 15,5 2-16-15,9-2-20 0,1 1-7 16,14-7-5-16,12 3 2 0,11-2 2 15,13 0 0-15,13 0-1 0,6 2 0 16,12-4 1-16,15 3 0 0,8 5 2 0,6 1 1 16,-1 0-2-16,-4 1 1 0,6 6 3 15,13 2 2-15,18 4 4 0,3 1-1 16,-2 0 0-16,-7-1-3 0,-5-3 1 16,-3 4 1-1,-6 1-1-15,-4 4 0 0,-10-3 0 0,-2 5 0 0,-7 2-2 16,4-1 0-16,-8 1-11 0,-3 3 0 0,-18-6 8 15,-24-4 0-15,-24-6 14 0,-24-6 1 16,-10-2-4-16,-8-2-5 0,-2 0-8 16,-5 0-1-16,-11 0 0 0,-18-4 3 15,-21-1 6-15,-28-18 7 16,-32-7-3-16,-22 1-5 0,-14-4 0 0,-1 8-8 16,1 0 2-1,-21 0 3-15,-3-2-1 0,-8 1-1 0,0 6 2 16,11-1 0-16,2 5 2 0,4 4-1 0,9 5-7 0,14 0 0 15,13 7 2-15,-4-2 1 0,-5 2 6 16,1 0 0-16,0 5 0 0,15 0 0 16,8 1 1-16,14-3-1 0,5 3-1 15,11-6 0-15,16 0 0 0,11 0 0 16,15 0 3-16,15 0 1 16,8 0 10-16,10 0 9 0,8 0 10 0,0 0 11 0,-2-2 15 15,8 2 14-15,1 0-7 0,8-4-13 16,8 1-26-16,16-3-25 0,36-4-2 15,23 1-3 1,15 2 3-16,6 3 0 0,-8-1-7 16,-8 1 3-16,7 3-3 0,11-1-1 0,6 2 4 0,10-2-6 0,4 0 1 31,-1 2 2-31,11 0 2 0,9 4 5 0,8 7 1 16,8-3 1-16,-2 8 0 0,-7-1-1 15,-14 0 2-15,-22-2-2 0,-19 1-1 0,-27-5 2 0,-17 2-2 16,-11-4 1-16,-13-2 1 0,-11 0-2 0,-8-3 0 15,-6 0-2-15,-10 0-1 0,-5-2 0 32,0 1-7-32,-7-1-3 0,-1 0-7 15,-8 0 2-15,-4 0 5 0,-17 2 5 16,-22 2 7-16,-21-3 0 0,-21-2 0 0,-29-5 1 16,-12 1 0-16,-16-2-2 0,-7 2 2 15,-9-1 1-15,-7 1-1 0,-2 1 1 16,2 3-2-16,16 1-1 0,3 0 1 15,8 3 0-15,6 4 2 0,8-3 0 16,23 3 1-16,23-2-1 0,14 2 1 16,24-1-1-16,17-3 0 0,7-1 1 15,18-2 0-15,5 0-7 0,3 0-20 0,8-4-39 16,-4 4-50-16,1-12-36 0,1-13 136 16,11-17-28-16</inkml:trace>
  <inkml:trace contextRef="#ctx0" brushRef="#br0" timeOffset="88710.73">20847 782 1900 0,'2'0'458'0,"-2"0"-375"0,0 0-38 0,0 0-8 0,0 2-17 0,0 0-7 16,0 0-9-16,2 7-5 0,5 5-6 15,-2 14 1-15,3 15 3 0,6 8 0 16,0 8-4-16,2 6-4 0,-6-1-8 16,1 7-4-16,-6 7-2 0,-1 11 4 15,0 15 8-15,-1 11 3 16,1 11 1-16,-4 2 2 16,0-2 1-16,-2 0 3 0,-2-6 6 15,-5-6 0-15,4-13 1 0,-4-12 16 16,2-10 8-16,7-8 4 0,-5-9 3 0,3-9-16 0,0-12-6 0,1-12-4 15,-1-12-2-15,0-2 1 0,2-8-6 16,2-2-38-16,1-5-45 0,8 0-57 31,5-7 63-31</inkml:trace>
  <inkml:trace contextRef="#ctx0" brushRef="#br0" timeOffset="89205.31">23957 1027 1651 0,'0'2'84'0,"-17"-25"26"0,-13 23 18 0,56-22-155 0,-22 30 103 16,-8-8-7-16,4 0 12 0,0 0-11 15,-7 0-17-15,7 0-18 0,0 5-20 16,0-2-5-16,-7 8-1 0,0 5-6 16,0 0-2-16,-6 12-3 0,1 1-3 0,-2 13 0 15,-6 6 0-15,-3 7-4 0,-2 9 0 16,-7 14 1-16,-3 11 2 0,-9 12 5 16,-10 10 1-16,-4 5 0 0,-4-5 0 15,-5 3 0-15,4-4-1 0,0-7 1 16,6-6 2-16,-2-8-1 0,3-4 2 0,2-12-1 15,-2-4-1-15,13-14 1 0,6-8 0 16,9-13-2-16,5-7 0 0,1-9-5 16,6-6-3-16,6-3-5 15,1-6-23-15,2-1-60 0,0-4 59 0</inkml:trace>
  <inkml:trace contextRef="#ctx0" brushRef="#br0" timeOffset="89665.49">22220 1256 1874 0,'0'0'137'31,"2"-4"76"-31,-1 2-101 0,5 1-2 0,-1-3-52 0,-1 2-18 0,4-3-10 16,0 0-4-16,4-1-4 0,-1-1-9 31,-1-3-9-31,3 1-4 0,3-4-4 0,7-1-8 0,1 2 0 0,5-1 3 16,-1-1-13-16,8 0-5 0,3 5-8 15,9 4-13-15,-2 5 13 0,1 10-8 16,5 14 1-16,-2 6 1 0,-4 14-22 0,-4 13 15 16,-1 14-2-1,-9 10-5-15,-4 11 12 0,-6 1-4 0,-12-5 7 0,-10-8 15 16,-14-14 11-16,-11-11 5 0,-7-11 3 15,-7-7 6 1,-10-7 8-16,-8-5 9 16,-11-7 7-16,-2-9 29 0,4-4 30 0,6-12 9 0,5-2 2 0,14-7-37 0,7-3-17 15,8 3-4-15,10-2 9 16,3 2 9-16,4 2 5 0,9-4-5 0,0 0-15 31,8-3-5-31,4 0-28 0,-1-2-10 16,15-7-29-16,13 1-29 0,14-6-59 15,11 5-65-15,12 8-299 0,6 10 292 0</inkml:trace>
  <inkml:trace contextRef="#ctx0" brushRef="#br0" timeOffset="90083.1">24051 2367 2413 0,'0'0'88'0,"4"-5"-3"0,1 0-58 0,6 1-22 0,7-8-7 15,8-2-5-15,6-2-3 0,4-4-9 16,4 10-19-16,-4-1-6 0,-1 9-3 15,-1 4-4-15,-2 10-3 0,3 8-25 16,-3 12-5-16,0 12 7 0,-7 9 15 16,-11 8 24-16,-7 4 9 0,-10-1 6 15,-11-2 2-15,-13-16 2 0,-8-3 14 0,-5-18 8 16,-4-4 8-16,0-7 8 0,0-7-4 16,3-3 28-16,7-10 20 15,2 1 16-15,13-4 36 0,6 0-3 16,6-3 3-16,7-1 18 0,2-3-38 0,7-5-24 15,0-11-25-15,1-3-35 0,8-8-6 16,0-1-5-16,1 0-9 0,-3-4-23 0,-7 2-46 16,3-2-49-16,1-9-22 0,1-9 65 15</inkml:trace>
  <inkml:trace contextRef="#ctx0" brushRef="#br0" timeOffset="90362.76">25089 1116 2293 0,'0'5'194'0,"0"9"-185"15,0 0-44-15,-4 8 10 0,2 6 2 16,2 18 14-16,0 18 3 0,7 16 1 15,2 7 3-15,0 12-3 0,2 7 2 16,-2 11 2-16,0 9 1 0,-4 2 0 16,0-8-1-16,-1-4 1 0,-1-6 3 0,3-15 2 15,-3-2 0-15,8-8 0 16,-4-22-1-16,2-9-2 0,0-22 3 16,-2-15-44-16,-4-8-61 0,8-16 60 0</inkml:trace>
  <inkml:trace contextRef="#ctx0" brushRef="#br0" timeOffset="90832.58">25713 1180 2041 0,'3'-2'629'0,"-1"-4"-550"16,5 3 26-16,7-8-77 0,9-1-10 15,11-1-6-15,9-3-6 0,3 2-2 16,5 4-4-16,9 3-11 0,2 7-4 16,6 5-11-1,-6 7-10-15,2 11 8 0,-2 9-28 16,0 16 1-16,0 18-13 0,2 14-13 0,3 15 25 0,-1 19 13 0,-1 13 23 31,3 12-4-31,-12 15-40 0,-9 9-7 16,-17-2 1-16,-23-10 9 0,-13-16 46 15,-17-20-1-15,-14-12 1 0,-5-14 5 16,-8-15 1-16,-7-15 3 0,-1-17 4 0,-4-14 2 16,-7-10 0-16,3-14 15 0,0-8 14 15,4-12 24-15,6-10 33 0,6-5 23 16,4-6 7-16,7 2-9 0,7-2-16 16,9 5-15-16,14 7-13 0,-2 5 4 15,11 3 3-15,7 2 3 0,11-4-3 16,11-1-19-16,13-4-16 0,13-3-25 15,18 4-10-15,12 9-4 0,11 7-4 0,13 12-3 16,10 11-3-16,9 14-1 0,1 4 5 16,-10 8 2-16,-7 3 5 0,-11-3 5 15,-4 1-20-15,1-6-49 0,10-9-81 16,2-5 74-16</inkml:trace>
  <inkml:trace contextRef="#ctx0" brushRef="#br0" timeOffset="101451.18">12369 8924 1668 0,'72'7'134'0,"58"23"579"0,-56-28-931 0,-178-13 663 0,77 6-675 15,-26-34 60-15,67 35 199 0,-3 4 1 16,1 0-3-16,2 0-9 0,-5 2-3 16,2-2-5-16,-2 0 2 0,-9 0 1 15,0 0-3-15,0 0 0 0,0-2-6 16,-9 1-8-16,5 1-8 0,-10-7-9 15,3 1-2-15,-17-8 3 0,-18 2 4 0,-9-2 7 16,-21-2 4-16,-13 0-5 0,-5 0-4 16,-3 1-8-16,1 3-6 0,7 5 6 15,-10 0 7-15,-13 0 9 0,1 1 2 16,-5 1 2-16,8-2 0 0,5 0 0 0,-5-7 2 16,4 0 2-16,1-6-1 0,3 4 0 15,14 2-1-15,4-2 1 0,4 2 0 16,7 0 0-16,11 1 0 0,8 4 2 15,20-1-2-15,16 8 27 0,15 2 19 16,-3-2 19-16,2 2 21 0,1-5-20 0,9 5-14 16,5 3-21-16,6-1-20 0,8 0-11 15,16 1-4-15,20 6 1 0,15-5 3 16,16-1 6-16,16-1 3 0,7-4-1 16,4-3 1-16,8-4-1 0,4 0 0 15,14-1-3-15,17 3-1 0,6 3-2 16,11 4-2-16,-2 7 0 0,3 2 0 15,1 5 0-15,-6 8 0 0,-5-1-1 0,-10 5 1 16,4 3 17-16,-6-1-56 0,-13 2 3 16,-25-1 3-16,-40-6-13 0,-34-7 54 15,-29-9-9-15,-13-4-25 0,-13 3-17 16,-18-6-4-16,-25 7 9 16,-37-6 17-16,-62-4 34 0,-53-9 28 15,-25-17-18-15,-23-1-2 0,11 2-22 16,-1-2-20-16,-10-2 20 0,2-2 4 0,0-9 4 0,28 3-4 15,13 1-3-15,19 5 0 0,16 4 1 16,16 0-1-16,26 3 0 0,27 4 0 16,24 5 0-16,13 4 2 0,23 3 1 0,15 4 26 15,26 7 22-15,-12-7 23 16,19 5 4-16,11 2-24 0,9 0-27 0,14 2-26 16,18 4-8-16,12 1-2 0,16 5 1 15,7 6 1-15,8 7 1 0,-10-1 4 16,1-2 1-16,-5 3 3 0,1-6 0 15,-14 2-1-15,-7-5-2 0,-24-7-13 0,-8 0-25 16,-4 0-36-16,-7-7-45 0,-2-2-41 16,-5 0-17-16,-3-6-388 0,1-3 373 15</inkml:trace>
  <inkml:trace contextRef="#ctx0" brushRef="#br0" timeOffset="103266.64">11550 8105 1583 0,'1'9'66'0,"3"-4"1"0,1 6-15 0,-1-2-18 0,1-1-6 0,2 7-7 0,-2 1-2 16,4 1 0-16,-2-1 0 0,1 0-5 16,0 4-2-16,3 3-7 0,-2 0-5 15,2 9-1-15,-3-2-2 0,3 4-2 16,-4 6 0-16,-2 3 0 15,-1 7 3-15,-4 3 7 0,-2 5 5 16,0 1 1-16,-1-1 0 0,-1-5-8 16,3-5-2-16,-5-3-2 0,-1-3-1 0,-3 2-1 0,-1-3 0 15,-5 0 2-15,-2 2 4 0,-1-1 5 16,-4 1 4-16,-2-4 3 16,-4-4-3-16,-1 1-3 0,-2-3 3 0,2-3 2 15,0 1 1-15,-5-3 7 0,5 2-6 16,-11 0-1-16,-5 2 1 0,3 0-6 0,-8-4-1 15,5-3-3 1,5-2-5-16,-5-1 1 0,-2-1 0 0,-9-2 1 0,4-1 0 16,-4-2 1-1,2 4 2-15,-2-4 10 0,-1-1 7 0,-2 3 6 0,3-2-1 16,0-2-7-16,9-3-7 0,6 1-4 16,-3-1-2-16,8-4 0 0,-2 4-2 0,0-8-1 15,4 3-2-15,-4-1 0 0,0-3-1 16,-4 0 0-16,1-2 0 0,-1 0-1 15,-1 0 0-15,-1-2 2 0,3 0 1 16,-6 0 1-16,4-3 1 0,-4 0 0 16,5 1-2-16,4-1-2 0,-5-2 0 15,-2-2-1-15,-2 2 1 0,-2-4-1 16,-5 6 3-16,6-6 9 0,-1-3 1 0,4 0 1 16,7-1-2-1,-2 3-8-15,-1-2-2 0,4 0 0 0,-1-2 0 0,6 2-1 16,-3-4 1-16,4 4 0 15,2-2-1-15,2 0 1 0,3-4 0 16,2 6 3-16,-6-2 2 0,6 0 2 0,4 2 1 0,-4 0-3 16,2-2-2-16,-1 0-2 0,3 2-1 15,-4-2 3-15,7-4 5 16,-4 4 8-16,6 0 9 0,-2-1 8 0,4 1 5 16,1 0 3-16,6 1 1 0,-6 1-3 15,6 0-9-15,-2 0-12 0,1-2-10 16,-2 0-9-1,2-2-1-15,-4 1-1 0,4-1 0 0,-4 0 0 0,3-5 0 0,-2 5 0 16,2-3 0-16,0 2 0 0,1 1 1 16,3 0 1-16,-1-1 0 0,1 3 8 15,3 3 2-15,-2-1 1 0,2 5 0 16,0-3-7-16,-4-1-1 0,4 1-3 0,-3-1-2 16,1-2 0-16,-2-1-1 0,3-2 0 31,-6-7 0-31,1 6 0 0,1-5 1 15,0 5 0-15,1-2 0 0,-1 1 0 16,1 2 1-16,1-3-1 0,3 9 0 16,0-2 1-16,0 5 0 0,0-4-1 15,0 3 2-15,0 3-2 0,0-4 1 16,0 6 0-16,0-6 0 0,0 4-1 16,0-2 1-16,0-3-1 0,0 3 0 0,0-4 1 15,0 3-1-15,1-4 1 0,-1 1 1 16,4-1 0-16,-4 3 0 0,0 1 1 15,2 3 0-15,-2-2-1 0,3 2 1 16,-1 0 0-16,-2-1-1 0,2 3 4 16,1 2 4-16,-1-3 4 0,0 4 5 0,1-5 1 15,-1 4-7-15,-2 1-3 0,0 2-7 16,0 0-3-16,0-2-3 0,2 1-1 16,-2-3-2-16,2 2 1 0,-2-1 0 15,0 1 2-15,0 2 3 0,0-4-4 16,0 1-5-16,0 1-5 0,-2 0-8 15,0 2 0-15,2 0-2 0,-12-2-2 16,5 4 1-16,-7 5 3 0,-8-3 4 0,-6 7 5 16,-6-3 5-16,-5 3 1 0,-2 1 2 15,2 3 1-15,4-3 1 0,5-3 1 16,5 0 1-16,4 1 0 0,1-4-1 16,2 3 1-16,6-6-2 0,7 2 0 15,-2-1 1-15,1 1-3 0,-3-1-1 0,6-1 2 16,-2 3-1-16,3-5 1 0,-7 3 2 15,-3-2-1-15,6 0 1 0,-6-1 2 16,8-1 1-16,4 0 2 0,0 0 3 16,0 0 3-16,0-1 8 15,2-7 12-15,-2 8 5 0,0 0 0 0,4-5-2 16,-4 2-8-16,5-3-5 0,4-3-3 16,1 1-3-16,5-7-2 0,-1-2 1 0,-2 1-2 15,-1 0 0-15,-4 2-1 0,5 1-2 16,-3 4-1-16,0 0 0 0,5 4-3 15,0-2-3-15,-3 2-1 0,0 1-4 16,-4-1-2-16,5 1-1 0,2 3-2 16,2-1-1-16,4-4 3 0,6 3 0 15,3 3 3-15,4 0 1 0,5 0-3 0,-5 3-2 16,-1 5-3-16,-7-5-3 0,-7 8-9 16,-6-4-7-16,1 3 0 0,-4 3 0 15,-1 1 9-15,0 4 9 0,-1 3 3 16,-2-1 3-16,0 6 2 0,1-5 1 15,-1 4 2-15,0 5 1 0,2-3 0 16,-1 5 1-16,4-2-1 0,-4-3 1 16,4-1 0-16,3-1 0 0,-3-4 0 0,3 2-1 15,-3-7 0-15,-1 0 1 0,-2-3 0 16,0-1 1-16,-3-7 2 0,1 4-1 16,-3-7 1-16,-2-2 6 15,0 2-17-15,0 0-57 0,0-2-106 0,0 0-337 16,-5-13 299-16</inkml:trace>
  <inkml:trace contextRef="#ctx0" brushRef="#br0" timeOffset="117267.79">22197 623 1942 0,'0'0'81'0,"0"0"33"0,2 0-109 0,-2 0-15 0,0 2-10 0,0-1 3 0,0 3 2 0,7 5 6 16,2 3 9-16,10 8 2 0,2 4 1 15,6 7 1-15,5 4 0 0,3 2 1 16,2 4-2-16,11 3-1 0,6 13-2 16,15 2-3-16,10 12 1 0,12 8 0 15,14 8 2-15,13 11 0 0,10 13 0 0,0-1 0 16,-4 9 0-16,3 2 1 0,8 12 1 15,21 9 0-15,2 5-2 16,-4-2 2-16,2 4-1 0,2-5 0 0,5 3 1 16,-7-4 0-16,-10-11-1 0,-20-17 0 15,-18-18 0-15,-11-15 0 0,-12-16 0 0,-14-11 1 16,-5-11 0-16,-20-12 1 0,-7-4 0 16,-14-10 0-16,-4-6 2 0,-7-3 2 15,-5-5-10-15,-4-4-14 0,4-9 10 16</inkml:trace>
  <inkml:trace contextRef="#ctx0" brushRef="#br0" timeOffset="117648.8">25672 506 2312 0,'-7'9'27'16,"-16"14"-58"-16,-4 19-17 0,-10 8 13 15,-9 15 1-15,5 5 4 0,-12 4 8 16,-4 2 9-16,-8 9 9 0,-13 2 1 0,-4 2-2 16,-10 8 0-16,-4-3 0 0,-12 11-1 15,-23 1 1-15,-25 4 0 0,-20-5 4 16,-14 0 3-16,-24-6 5 0,-17-2 4 15,-1-8-3 1,-20-2 0-16,18-9-3 0,14-7-2 0,18-4 0 0,14-5-7 0,16 4 35 16,22 3 3-16,13-3 0 0,34 1 7 15,16-7-36-15,6-3-2 0,6 0-1 16,1-13 1-16,8-5-1 0,13-11 0 31,14-10 1-31,14-4 5 0,11-8-14 16,12-6-20-16,2 0-51 0,6-7 8 0,20-16 25 15</inkml:trace>
  <inkml:trace contextRef="#ctx0" brushRef="#br0" timeOffset="140413.51">6647 15209 1940 0,'0'0'105'0,"-2"0"15"0,2-1-33 0,0 1-37 0,0 0-12 0,0-2-1 0,2 2-1 0,-2 2 8 16,0-1-7-16,4 3-5 0,-4-4 3 15,0 0 2-15,0 3 9 0,0-3 5 16,0 0-7-16,0 0-12 0,0 0-15 16,-2 0-8-16,2 0-2 0,-2 4-6 15,0-2-1-15,0-2-2 0,-6 3-2 0,4 1 1 16,1-2 1-16,-1 5 1 0,-5-4 0 15,2 8 1-15,-7 3 0 0,0 6 0 16,-8 4 1-16,-2 1-1 0,-7 5 1 16,-8 2 0-16,-7 7 1 0,-5-3 8 0,-16 4 13 15,-4 1 13-15,-11-2 11 16,-8 2 9-16,-3-2-3 0,-4-4-7 0,-1-3-9 16,-3-9-15-16,-2 1-11 0,1-7-7 15,-3-3-3-15,4 2-1 0,5-5 0 16,4 0-1-16,-2-4 1 0,2 0 1 15,-2-5-1-15,0-1 0 0,-4 1 1 16,3-2-1-16,1-2 0 0,-4 1 0 0,2-10 0 16,1 6 0-1,-17-6 0-15,-2 2 0 0,-1 0-1 0,2-3 1 0,-1-2 0 16,-6 0 0-16,1-1 2 0,-2 1-2 16,4 5 0-16,7 2 7 15,13-3 11-15,1-1 5 0,0-2 1 0,-3 3-6 0,-4-8-11 16,-3 6-4-16,10-2-2 0,6-4 1 15,13 4-4-15,15-2 18 0,9 1 10 16,5 1 5-16,0 0 5 0,-1 0-21 16,-3-2-7-16,5 0-6 0,0 0-2 15,5-2 1-15,-1 4-1 0,3-4 0 16,2 1 1-16,5 1-1 0,6 2 2 0,8 5 0 16,6 0 1-16,6 5-4 0,7 4-11 15,0 0-19-15,-5-2-35 0,10 2-37 16,-5 0-32-16,2 0-44 0,0 0-10 15,-1 0 98-15</inkml:trace>
  <inkml:trace contextRef="#ctx0" brushRef="#br0" timeOffset="150814.92">17050 5853 1899 0,'69'-2'84'0,"-13"24"472"0,-132-33-334 0,34-3-567 0,12 0-100 16,22 12 444-16,1-2-1 15,-5-1-1-15,0 3-1 0,-4 0-1 0,-7-1-2 16,-13-2 2-16,-14-2-1 0,-10-2 1 16,-5 2 2-16,-12-2-1 0,-4-2 0 15,-1 2 2-15,6 2-1 0,-4 0-1 16,11 5 0-16,0 4 0 0,-2-2-1 0,0 5 2 15,0 4 2-15,-3-7 0 0,-6 10 1 16,-7-5 1-16,-3 1-1 0,-10 4 2 16,-6-3-2-16,-8 5 0 0,1 6-1 15,10-3-1-15,4 3-1 0,-1 5 2 16,8-4 0-16,-7 5 0 0,-2 1 0 16,14 0 0-16,2 1-3 0,12-1 8 0,13-3 7 15,3 3 4-15,4 1 5 0,9 4-8 16,5 2-6-16,3-2 0 0,1 3 3 15,1 1 7-15,0-1 1 0,2 3-2 16,-3-5-6-16,-2 8-3 0,1 2-2 16,-3 3 0-16,4 0 0 0,-2-4-1 15,5-3 0-15,3 0 2 0,3-3 0 0,-3 1 1 16,-1 0-1-16,-2 6-1 16,-3 5-1-16,3 1 0 0,0 4 2 0,0 4-1 15,4 2 2-15,1-3-1 0,-3-4-3 16,2-1 0-16,1-5-1 0,-3-3-1 15,7-2 2-15,0-9-1 0,1-8 1 16,1-2 2-16,2-8-1 0,-1-2 2 0,2-3-2 16,4-5-4-16,2-1-2 0,1-1 0 15,2-2 2-15,-1-2 2 16,1-1 4-16,0 1 1 0,2-5 4 16,0 3 3-16,2 1 3 0,-1-6 9 0,1 4 14 15,-4-6-1-15,-2-1-5 0,-5-4-9 16,-1-9-19-16,-5-5-5 0,1-2 0 15,2 5 0-15,1 6-1 0,9 8 1 0,2 5 5 16,3 2 5-16,4 6 8 0,0-2 4 16,0 2 4-1,0 0-11-15,0 0-12 0,0 0-13 0,9 2-15 0,-7 2 0 16,7 5 4-16,3 1 15 0,10 1 11 16,6 3 12-16,9-1 6 0,11-3 15 0,0-3 19 15,2 0 7-15,1-7 3 0,8-12-19 16,-3-6-21-16,3-5-11 0,-1-9-6 15,-3 0-3-15,4-5-3 0,-4 3-2 16,-6 6-1-16,-8-2-1 0,-7 3-5 16,3-6-78-16,11-28 58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5T21:12:11.55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19051 1525 1881 0,'34'-2'129'0,"-9"-1"47"0,-9 1-30 0,-9 0-30 0,-7 2-42 16,0 0-40-16,-5 0-38 0,-4 0-25 16,-13-1-9-16,-9 1-2 15,-17 3 20-15,-18 6 8 0,-12 5 1 16,-9 7 2-16,-7 8 1 0,-7 3 1 0,-3 12-18 0,-1 8-25 15,7 6-2-15,13 6-1 0,14-4 16 16,16 4 16-16,13-4-9 16,10 4-5-16,12 0 0 0,10 2 9 15,10-3 12-15,10-4 7 0,6-17 3 0,18 1 5 16,7-11 1-16,17-6 4 0,17-8 2 16,8-7 4-16,18-11 3 0,14-20-1 15,4-5-4-15,-3-10 7 0,-14-2 24 16,-17-2 23-16,-14 5 24 15,-12 0 7-15,-11 6-6 0,-15 3-18 16,-8 0-12-16,-7 4-14 0,-7 3-19 16,-4 4-1-16,-5 0-13 0,-2 2-8 0,-6 1-9 15,-3-1 0-15,0 1-5 0,-1 6 1 16,5-1 0-16,-3 5-15 0,3 1-28 0,5 3-19 16,0 4-33-16,0 7-27 0,7 15 23 0,9 15 17 15,11 18 34-15,14 11 32 0,15 7 5 16,8-4 6-16,12 4 5 0,-7-8 5 15,-1-3 4-15,1-5 0 0,-7-7 0 16,-2-13 6-16,-1-10 2 0,-8-11 11 16,-5-11 3-16,4-10 16 0,-11-11 0 15,9-8-9-15,-4-8-13 0,2-7-31 0,9-12-14 16,-10-15 12-16</inkml:trace>
  <inkml:trace contextRef="#ctx0" brushRef="#br0" timeOffset="347.81">20452 1749 2167 0,'2'0'118'0,"0"0"4"0,5 0-33 0,0-2-58 0,5-2-22 0,8 3-4 16,5-7 1-16,10 5-3 0,11-6-2 15,9-2 3-15,4 6 2 0,4-6 3 0,-4 4 0 16,-4-1 1-16,0-1-2 15,-5 2-3-15,-3-4-1 0,-1 4-3 0,-12-4 1 16,2 2-5-16,-8 4-27 0,-5 1-37 16,-2-1-63-16,-5-2-30 0,-3-2-461 15,-8 4 406-15</inkml:trace>
  <inkml:trace contextRef="#ctx0" brushRef="#br0" timeOffset="624.48">20420 2662 1973 0,'2'2'117'0,"0"-2"16"0,3 0 11 15,-3 0 28-15,-2-4-44 0,7-1-25 16,9-6-26-16,9-5-29 0,14-5-15 15,14-2-15-15,14-7-7 0,6-2-8 16,10 3-2-16,-10 4 0 0,-2 4 0 0,-9 3 0 16,-11 4 0-16,-1 4-2 0,-9 3-1 15,0 1-6-15,-4 4-17 0,-2 1-20 16,-1-1-28-16,1 0-85 0,-4-1-9 16,-3-1 78-16</inkml:trace>
  <inkml:trace contextRef="#ctx0" brushRef="#br0" timeOffset="886.63">20871 3139 2104 0,'5'1'128'0,"-3"1"27"0,-1 2-18 15,6-2-49-15,6-2-22 0,5 1-8 16,6-1-13-16,14-1 5 0,1-7-4 16,12 1-6-16,6-7-11 0,-2 0-17 15,3-4-6-15,4-3-7 16,4 1-18-16,0-3-24 0,3 2-50 0,7-5-87 0,2 1 172 16,-5-2-52-16</inkml:trace>
  <inkml:trace contextRef="#ctx0" brushRef="#br0" timeOffset="1458.21">21988 813 2078 0,'0'3'112'15,"0"4"115"-15,0-3-225 0,0 10-8 0,0 5 0 0,5 13-1 16,4 16 0-16,1 12 0 0,8 18-1 16,2 16-4-16,4 23 10 0,7 20-18 15,0 12-14-15,3 14 2 0,0 4-7 16,-4-6 17-16,-3-3 17 0,-8-15 0 16,-3-10 3-16,0-10 2 0,-4-10 0 15,-6-13 0-15,1-17 1 0,-5-21-2 0,-1-20 1 16,8-15 1-16,-9-13 3 0,0-12 8 15,0 0 11-15,0 0 11 16,2-11-20-16,2-13-7 0,6-13-11 16,13-24-11-16,9-22 16 0,5-17 0 0,4 1 1 15,-2 6-3-15,-2 19 16 0,1 13 27 0,6 11 5 16,7 6 4 0,3 3-8-16,2 7 0 0,5 5 10 0,2 10 11 15,8 4-8-15,6 10-25 0,-3 8-20 0,-1 7-12 16,-6 15-7-16,-5 8-16 0,-1 11-5 15,-8 6-27-15,0 6-7 0,-11 8 8 16,-11 0 3-16,-14 5 18 0,-17-1 0 16,-12 1 4-16,-16 2 6 0,-15-4 15 0,-5-5 8 15,-10-11 6-15,-3-12 7 0,-3-9-2 16,-1-7 7-16,-1-9 1 16,-6-6-3-16,1-6 3 0,5-4-3 0,11 0-1 15,18 0-1 1,14-2-1-16,9-3 0 0,5-1 0 0,5 5-2 0,2-6-21 15,-1 1-31-15,3-4-36 0,5-12 473 0,9-13-311 16</inkml:trace>
  <inkml:trace contextRef="#ctx0" brushRef="#br0" timeOffset="1790.2">25812 834 1903 0,'-50'7'61'0,"1"5"-16"0,-12 6-20 0,3 10-3 0,-8 6-12 0,3 9-10 0,-3 10-3 16,2 14 4-16,6 20 4 0,-1 19-1 0,6 27 0 16,7 15-4-16,7 6-3 0,12 5-5 15,11-3 3-15,11 0 0 0,7-10 4 16,8-15 2-16,4-10 1 0,4-13 3 16,9-9-2-16,3-10 2 0,5-4 3 15,15-11 1-15,12-3 10 0,21-11-37 16,8-6-11-16,8-19 17 0</inkml:trace>
  <inkml:trace contextRef="#ctx0" brushRef="#br0" timeOffset="2460.25">26129 1864 1853 0,'-1'-9'154'0,"64"647"-83"63,-66-687-71-63,10 150 1 0,-3-2 0 0,-3 0 1 15,1-6 0-15,0-8 0 0,1-13 0 0,-1-11-1 16,-4-14 0-16,1-16 1 16,1-15 1-16,0-15 4 0,0 1 9 15,3 0 23-15,3-7-9 16,6-11-2-16,2-20-4 0,-1-14-25 16,4-20 4-16,3-10-4 0,-3-2-4 0,-4-3 3 0,3 11 5 0,-2 8 4 15,0 16 2-15,4 4 7 0,-6 13 3 16,3 4 1-16,-3 8 4 0,4 7-8 15,5 1 2-15,-5 6-7 0,5 6-17 16,4 4-32-16,12 15-22 16,4 3-21-16,5 15 2 0,-1 1 17 0,-8 5-4 15,-3 4 16-15,-6 2-2 0,-3-2 6 0,-4 0 14 16,-3-3 10-16,-4-15 11 0,-5-6 8 16,-6-12 1-16,1-3 0 0,-4-5 6 15,0-2 17-15,7 0 18 0,-7 0 18 16,0 0 2-16,4-14-4 0,-1 0 1 15,8-9-12-15,5-6-11 0,-6-4 11 16,6-1 18-16,-1 6 18 0,-8 1 21 16,12 6-11-1,-3 5-22-15,-2 2-9 0,4-2-7 0,-6 3-6 0,6-1-5 16,5-2-11-16,-7 6-12 0,7 2-8 16,-3 5-18-16,1 5-14 15,2 7-19-15,0 8-17 0,0 13 3 16,4 15 4-16,-4 13 14 0,2 13 0 0,-2 2-17 0,-7 0-20 0,-8-13-20 15,-2-5 4-15,-6-14 6 16,0-13 9-16,-2-10 4 0,-3-8 40 0</inkml:trace>
  <inkml:trace contextRef="#ctx0" brushRef="#br0" timeOffset="2820.72">27732 2348 2038 0,'25'0'114'0,"-2"0"54"0,11 0-101 0,-4 0-46 15,0 0 0-15,0-4 1 0,-3 3-1 16,-8-1-2-16,4 0-10 0,-5 0-4 0,3 2-19 16,-1 4-33-16,1 8-9 0,0 10-67 15,-6 15 1-15,-5 7 24 0,-6 11 2 16,-9 5 56-16,-11 1 12 0,-11 2 1 15,-10-2-9-15,-4-15 7 0,-7-5 1 16,-2-18 7-16,1-11 35 0,1-3 12 16,2-9 23-16,3-9 41 0,10-3-1 15,1-8 18-15,16-1 4 0,9-2-16 0,14-9 5 16,14-9-25-16,13-12-22 0,12-2-27 16,2 2-20-16,7-2-3 0,1 3-2 15,5 3 0-15,2 3-3 0,1 0-4 16,-2 8-3-16,-3 1-1 0,-2 7-21 15,-4 9-39-15,-11-1-32 0,-10 12-35 16,-10 6-2-16,-10 4 30 0,6 11 55 0</inkml:trace>
  <inkml:trace contextRef="#ctx0" brushRef="#br0" timeOffset="3220.41">28090 2616 1444 0,'-37'35'48'0,"9"-1"-6"0,8-9-25 16,11-4 11-16,9-5-15 0,9 0 3 15,13 2 11-15,10 3 3 0,3-5 21 0,9-2 5 16,2-2-10-16,6-10 20 0,1-2 4 16,-2-9 4-16,4-10 9 0,0-10-33 15,0-13-10-15,-7-13-11 0,0-9-14 16,-5-7-16-16,-6-7-15 0,-9-2-3 0,-5-8-4 16,-17-10 4-16,-6-8 5 0,-15-15-18 15,-13 2 2-15,-11-8-1 16,-9-3 1-16,-9 8 15 0,-12-4 0 0,0 20 2 15,0 10 2-15,7 22 12 0,18 17 13 16,13 18 15-16,14 18 6 0,8 1-3 16,5 11 1-16,4 9 7 0,0 0 27 0,4 0-8 15,-1 4-24 1,4 8-16-16,6 15-34 0,15 17-2 0,10 27 9 0,8 19-1 16,3 13 1-16,1 7 3 0,-2-7 2 15,-9-2-1-15,-4-11 0 16,-6-3 1-16,-12 0 2 0,3-3 1 0,-1 1 1 15,-3 2 0-15,2-11-3 0,-4-5-6 0,-1-11-4 16,-3-16-1-16,-4-6-12 16,4-8-21-16,-4-4-16 0,1-8 173 15,-4 0-100-15</inkml:trace>
  <inkml:trace contextRef="#ctx0" brushRef="#br0" timeOffset="3805.54">29610 1836 1790 0,'0'0'62'0,"0"1"-9"0,0 1-24 0,0 0-1 0,0-2 12 16,2 7 4-16,-1-5-3 0,7 10-16 15,-3 2-15-15,2 6-8 0,2 14-2 16,0 5-4 0,0 8-1-16,-4 12 2 0,0 6 1 15,2 10 2-15,-1-1 0 0,-5-3-1 0,3-3 0 0,-4-12 1 16,0-1 0-16,0-10 1 0,0-10 0 15,0-10 1-15,0-7 0 0,2-6 3 0,-2-12 4 16,0 2 6-16,0-6 26 0,0-4-17 16,0-7-11-16,3-8-6 0,4-17-24 31,8-17 13-31,2-16 4 0,1-1 0 0,2-6-1 0,1 4 1 0,2-1 1 31,2 1 3-31,5 11-1 0,-2 6 12 16,-3 9 19-16,3 13 27 0,1 7 30 0,4 5 10 15,5 7-6-15,-8 4-9 0,-4 2-23 16,1 7-21-16,10 5-18 0,11 10-21 16,0 8-13-16,5 14-21 0,2 7-10 15,5 14 3-15,4 7 2 0,-3 8 14 0,-5 1 13 16,-6-5 0-16,-11-4 6 0,-14-5 1 16,-11-2-2-16,-5-7-3 0,-4-2 0 15,-5-6-3-15,0-13 1 0,-7-4-7 16,7-7-40-16,-2-7-76 0,0-7 511 15,-12 0-327-15</inkml:trace>
  <inkml:trace contextRef="#ctx0" brushRef="#br0" timeOffset="4172.83">31222 609 2466 0,'1'0'148'0,"3"0"48"0,1 0-85 0,2 1-64 0,4 6-28 0,9 4-18 0,6 12-9 16,11 9-7-16,8 23-7 0,8 16-1 15,9 19-2-15,0 15 4 0,0 17 6 16,2 10 4-16,-6 6 2 0,-1 14 1 15,-11 6-1-15,-7 0-1 0,-14 1 2 0,-7-11 2 16,-11-3 1-16,-9-16 4 0,-7-13-1 16,-7-8 2-16,-7-18 3 0,0-5 2 15,-5-12 1 1,-6-9 2-16,-5-6 0 0,-9-6 0 0,-1-10-3 0,-3-11-1 16,-3-7-2-16,-3-13 0 0,-6-4-2 15,-4-7-5-15,-1-7-3 0,4-7-23 0,-1-7-26 16,6-17-76-16,8-11 73 0</inkml:trace>
  <inkml:trace contextRef="#ctx0" brushRef="#br0" timeOffset="102362.4">20275 6380 1317 0,'-11'-4'92'0,"6"-1"65"0,-2 0-48 0,3 1-13 0,8-3 3 0,3 0-11 0,5-2-15 0,6 4-11 0,0-2-12 16,-1 5-10-16,1 4-10 0,-13-1-13 15,-1 5-8-15,-6-3-4 0,-3-1-1 16,0 2 4-16,-6 3 0 0,-9-6 3 16,-1 3-1-16,-14 7-2 0,-8-1-2 0,-1 1-5 15,-8 5-6-15,-4 3-6 0,-8 3-5 16,-4 2-4-16,-2 3-3 0,-3 1 0 16,2 2 0-16,2 6 5 0,5 3 3 15,2 2 0-15,3-4-5 0,13 4-5 16,13-4-12-16,10-7-9 0,12 2 4 15,11 0 7-15,3 3 17 0,6-1 17 0,13 2 7 16,2-12 25-16,10 1 8 0,-2-5 14 16,9-6 6-16,1-5-6 0,3-6 12 15,4-3 1-15,1-5 28 0,1-4-10 16,1-5-7-16,-1-6-11 0,1-3-26 16,-3 0 1-16,1-5-1 0,-7-2-2 15,-1-4-3-15,-12 4-13 0,0 2-14 0,-3-4-10 16,-11 0-7-16,-2 2-5 15,-2-4-4-15,-4 7-3 0,-10 4-8 0,4 6-17 16,-2 6 3-16,-2 6 5 0,4-2-8 16,-2 7 16-16,0-4-8 0,7 8-7 15,-4 3 7-15,-1 0 2 0,-2 7 6 16,2 7 6-16,5 4 10 0,2 5 7 0,5 6 4 16,5-8 2-1,-3 0 5-15,6-5 25 0,2 0 25 0,7 4 18 0,2 1 4 16,6 1-16-16,2-1-15 0,3-7-7 15,3-1-1-15,-3-9-7 0,-2-3-9 16,-3-4-9-16,0-4-23 0,-8-4-25 0,6-8-25 16,0-4-49-16,9-11-72 0,6-4 104 15</inkml:trace>
  <inkml:trace contextRef="#ctx0" brushRef="#br0" timeOffset="103324.64">21601 6064 1131 0,'0'0'130'0,"2"0"146"0,0 0-169 0,-2 0-36 0,0 0-7 0,0 0-5 0,0 0-4 15,8 0-5-15,-8 0-3 0,0 0-3 0,0 0-3 16,0 0-1-16,2 0-3 0,0 0-8 16,9 2-9-16,-4-2-8 0,9 0-3 15,5 0 11-15,2 2 12 16,4-2 13-16,1 0 10 0,7 0-3 0,-1-2-7 16,5-2-10-16,4 3-12 15,1-8-10-15,0 3-4 0,6-4-2 0,-6-1-3 0,-1 2-2 16,1-3-5-16,-3-1-10 0,-2 3-18 15,-4 4-18-15,-1-1-41 0,-9 4-38 16,-2 1 540-16,2 2-339 0</inkml:trace>
  <inkml:trace contextRef="#ctx0" brushRef="#br0" timeOffset="103658.3">21805 6582 1597 0,'2'0'138'0,"-2"0"85"15,1 0-57-15,-1-2-57 16,2 2-20-16,7-2-20 0,2 2-3 0,3-3 11 16,-5 3 4-16,7-2 0 0,3-3 0 0,4 3-15 15,11-7-19-15,0 2-20 0,3-2-16 16,-2 4-8-16,-3-2-3 0,2 1 0 16,-4-1-20-16,0 4-28 0,0-1-36 15,9-6-93-15,0-3 102 0</inkml:trace>
  <inkml:trace contextRef="#ctx0" brushRef="#br0" timeOffset="107124.84">22757 5217 1979 0,'0'0'122'0,"0"0"25"0,0 1-15 0,0 1-61 0,2 2-36 16,0-1-23-16,5 8-18 0,2 3 0 15,3 7 6-15,4 10 7 0,-2 6-2 0,2 4-1 16,-2 5-2-16,4 5-5 0,-7 11-13 16,3 2-10-16,-2 9-7 0,1 6-5 15,1 7-2-15,-2 4 3 0,-1 2-3 16,-6 4 2-16,-1-7 11 0,-2-13 9 15,-2-9 13-15,-4-10 5 0,-3-15 0 16,-2-6-4-16,-2-13-3 0,3-7-1 0,-3-7 1 16,2-6 3-16,4-3 2 0,-1 0 3 15,1-1 4-15,1-8 0 0,1-4-1 16,1-4 0-16,-1-5 0 0,3-13 0 16,5 1-1-16,2-1-2 0,7-1 1 15,6 8 13-15,-3 3 8 0,5 2 7 16,3 2 8-16,5 3-10 0,7 2-5 0,5 2 4 15,3 0 3-15,1 1 2 0,2 3-1 16,3 4-9-16,4 4-11 0,-3 4-3 16,-1 9-4-16,-7 5-22 0,-1 3-10 15,-8 8-5-15,1 5-8 16,-17 0 14-16,-3 3-4 0,-7-3-2 0,-5 0 0 16,-4 5 5-16,-2-7 10 0,-7 4 5 0,-3-2 6 15,-4 0 1-15,-4-2 3 0,-3-2 0 16,-5-3 1-16,3-3 5 0,-9-3 5 15,1-7 3-15,1-1 1 0,-6-6-4 16,3-5-5-16,5-1-1 0,-4-3-2 16,8-7-3-16,1 4-2 0,-2-5-4 15,11 0 1-15,0-1-18 0,2-1-15 0,3 2-23 16,2-6-33-16,8-5 57 0</inkml:trace>
  <inkml:trace contextRef="#ctx0" brushRef="#br0" timeOffset="107779.09">24892 5616 1994 0,'0'0'77'0,"-2"1"-21"0,0 8-16 0,2-3-18 0,0 6-18 15,0 0-3-15,0 3-1 0,0 4-2 16,-1 11 0-16,1 9 1 0,0 11-2 15,0 5-2-15,0 3-3 0,0 4-2 0,0-1 2 16,0-1 3-16,0 0 2 0,-4-1 3 16,2-3 1-16,-3-6 0 0,1-2 0 15,-3-9 0-15,4-2-1 0,-1-3 0 16,4-6 0-16,2-1 0 0,0-6 1 16,-1-5-26-16,1-7-31 0,0-7 278 15,0-2-189-15</inkml:trace>
  <inkml:trace contextRef="#ctx0" brushRef="#br0" timeOffset="108122.21">24454 5975 1448 0,'-11'0'52'0,"2"0"0"0,4 4-32 16,2-2 4-16,3 1 0 0,0 3-2 0,0-6 1 16,1 1-7-16,-1-1-5 15,2 2 12-15,-2-2 17 0,0 0 24 0,2 0 31 16,0 0 29-16,-2 0 22 0,1 0 2 16,1 0-11-16,5-2-25 15,0 2-27-15,2 0-20 0,9-1-20 0,7-6-16 16,14-1-15-16,5-2-7 0,11-1-3 15,-2 2-1-15,4-1-3 0,-2-1 1 0,-2 6 0 16,9-2-3-16,-5 5-3 0,-2 2-5 16,-2 7-7-16,-12-3-10 0,-6 1-11 15,-6 0-33-15,-10-3-34 16,-1 1-52-16,1-1 78 0</inkml:trace>
  <inkml:trace contextRef="#ctx0" brushRef="#br0" timeOffset="111692.93">26199 5731 1964 0,'42'-27'107'0,"-12"8"17"0,0-1-19 0,-15 8-50 0,1 3-14 16,-4 0-15-16,-3 7-17 0,-2 1-14 15,-7 1-22-15,0 0-17 0,-4-2-8 0,-10 0 4 16,-9-3 11-16,-11-2 17 0,-13-6 9 16,-17 3-5-16,-11 2-6 15,-12-2-8-15,2 8-3 0,0 4-6 0,5 10 1 16,2 8-4-16,7 8 0 0,9 11 13 16,6 4 10-16,15 12 12 0,7-2 8 15,8 5 2-15,15 4 0 0,9-10 1 0,6-3 2 16,5-10 7-16,8-3 12 0,6-8 16 15,0-1 12-15,11-9-1 0,-4-6 3 16,6-3 6-16,6-9 1 0,4-7 3 16,6-7-8-16,5-11-10 0,-1-5 8 15,-3-4-5-15,2-9-2 0,-3-1-12 16,-3-11-20-16,1-3-5 0,-6-4-6 16,-6-8-3-16,-3-2-8 0,-6 1-8 0,-12 12 5 15,-4 13-20-15,-8 21 8 0,-5 8 8 16,4 6-7-1,-1 4 17-15,-3 5-13 0,0 0-16 0,4-1-11 0,-4 3-19 16,-2 0 1-16,5 2 6 0,-6 1 10 16,1 4 20-16,2 7 7 0,-7 13 9 15,2 17 2-15,1 20 3 0,-1 19 3 0,5 4-2 16,0-2-3-16,0-7-1 0,5 4-2 16,-8 3 1-16,1 14 2 15,2 4 3-15,0 12 2 0,9-5 0 0,0-3 1 16,5-13-2-16,5-13-2 0,1-6-5 15,6-6-4-15,6-9-2 0,4-3 1 0,3-7 7 16,1-15 4-16,1-7 15 0,11-13 34 16,-3-10 8-1,5-7 8-15,2-12-5 0,-4-4-13 0,-3-10-5 0,-4-2-6 32,-10 1-1-32,-14-3-42 0,-10 1-10 0,-7-3-18 0,-10 0-21 0,-13-5 19 15,-13-2-4-15,-16 8 11 0,-12 1 8 16,-6 3 2-16,-7 3 3 0,1 1 1 0,-5 7 2 15,12 6 4-15,1 8-1 0,13 3 7 16,3 2 3-16,10 5 3 0,14 2 2 16,4 1 1-1,15-2-11-15,5 1-12 0,0-8-6 0,0 3 8 0,9-1 15 32,1-2 29-32,8-2 22 0,12-5 8 15,4 0 7-15,14-6-11 0,3-6-8 0,8 1-5 16,-1-3-6-16,8-6-7 0,-2 3-9 15,1-5-8-15,4 1 0 0,-1-6-54 16,8-5 80-16,-2-9-38 0</inkml:trace>
  <inkml:trace contextRef="#ctx0" brushRef="#br0" timeOffset="112232.39">27190 5328 2106 0,'-2'0'69'0,"2"2"-28"0,0 0-16 0,0 1-18 0,5 3-13 16,-3-3-6-16,2 8-1 0,-3 3 6 0,6 9 7 15,-1 9 3-15,4 7 0 0,-3 5-5 16,1 4-4-16,-1-2 0 0,0-1 2 16,-5 1 3-16,1-2 1 0,1 0 3 15,1-3 1-15,-3-9 1 16,-2-7 2-16,3-2 1 0,-3-12 1 16,0-1 0-16,4-6 2 0,-4-4 2 0,0 0-3 0,0 0-2 15,0 0 0-15,5-11-4 16,-1-3 3-16,6-13-1 0,1-13-6 0,10-8 2 15,1-7-2-15,6-4 1 0,0 6 6 16,4 5 13-16,4 2 13 0,-3 7 19 16,-3 2 20-16,4 14 8 0,-2-2 3 15,-4 11-8-15,4 1-12 0,-9 6-9 0,-5 0-11 16,2 7-13-16,4 4-21 0,1 6-12 16,9 12-9-16,3 8-8 0,0 14 2 15,10 16 2-15,-7 15 1 0,1 6 5 16,-7 5 3-16,-6-5 4 0,-3-3 5 15,-2-7 4-15,-3-12 3 0,-3-15-3 16,-4-10-2-16,-3-8 1 0,-3-6-2 0,-1-8-42 16,-1-3-69-16,-5-9-59 0,5-7-293 15,10-13 279-15</inkml:trace>
  <inkml:trace contextRef="#ctx0" brushRef="#br0" timeOffset="132194.23">17463 7116 1721 0,'-7'21'79'0,"0"0"-7"0,1-1-15 0,1-10-24 0,5 1-16 0,0-9 14 15,0-4 20-15,0-2 22 0,7 1 5 16,4-1-23-16,12-10-24 0,10-9-25 16,8-9-8-16,11-10 0 0,3-6 2 15,-2-9 5-15,-2-2 2 0,-3-4-2 16,-11-5 1-16,-8-4-6 0,-1-10 1 0,-12-3 4 16,5-2-2-16,0 4 1 0,-1 5-1 15,-1 8 0-15,3 14 0 0,-5 8-1 16,-1 11 6-16,6 12 13 0,-8 2 16 15,0 7 13-15,0 5 10 0,0 6-5 16,-6 3-15-16,0 2-18 16,0 2-27-16,-1 5-17 0,1 5-11 0,5 6-7 0,5 7-1 15,1 12-5-15,4 9-3 0,2 2 6 16,2 9 8-16,-1 1 9 0,1 3 7 16,-9 4 0-16,1 4-1 0,2-1 3 15,-1-1 5-15,3-5 6 0,-5-9 4 16,-2-12 1-16,-1-11 1 0,-6-3-1 15,-2-9-1-15,1-2 8 0,-8-4 5 0,0-1 3 16,-8-4 3-16,0 2-8 0,-5-4-2 16,-1 2-3-16,2-3 0 0,3-1 1 15,2-1-1-15,-4-2-1 16,2 2-4-16,-7 1-8 0,-5-3-5 0,-15-9-4 16,-13-3-5-16,-12-8-4 0,-13-6-6 15,-9-4-13-15,-11-9-5 16,-7-6 10-16,-13-3 8 0,2-6 14 0,6 0 15 0,12 10-1 15,25 3 1-15,12 8 0 0,16 8 1 16,11 3 0-16,14 8 27 0,11 2 32 16,1 1 38-16,13-3 8 0,16-5-22 0,9-10-24 15,17-3-37-15,15-3-5 16,7-1-4 0,21 1-5-16,8-2-4 0,12-4 0 0,1-2-1 15,0-6 1-15,1-6-1 0,-12-6-2 0,-1 5 1 0,-13 2-2 16,-6 8 4-16,-13 11 0 0,-16 5-3 0,-15 12-8 15,-15 13-6-15,-7 5-1 0,-9 7-4 32,-9 18-10-32,-7 15 3 0,-14 24-1 0,-17 21 10 0,-17 20 18 15,-19 10 1-15,-13 11 6 0,-14 5 2 0,0 9-2 32,3-7 10-32,4-1 6 0,15-3 16 0,9-10 15 0,7-11-2 15,8-19-10-15,-4-15-15 16,-5-17-15-16,11-15-3 0,3-13-35 15,13-17-32-15,7-21-44 0,3-26 40 16</inkml:trace>
  <inkml:trace contextRef="#ctx0" brushRef="#br0" timeOffset="147069.6">20993 8617 1450 0,'5'0'56'0,"1"-2"-12"0,2-3-9 0,1 0-16 0,2 1-8 0,1-1 2 0,-3 1 3 16,4 1 2-16,-10 1 6 0,6 0 4 16,-5 2 1-16,-1-1 0 0,-1 1 0 15,-2 0-4-15,0 0 0 0,0 0-1 16,0 1-6 0,0-1-4-16,-5 2-5 0,1-2-2 0,-5 0 2 0,4 0-1 15,-9 2 0-15,-6 0-2 0,-3 1-3 16,-5 3-3-16,-2-1 0 0,-8 5 3 0,3 3-3 15,-6 3 2 1,0 3-2-16,2 6-1 0,-2 2 0 0,-1-4 0 0,1 5 0 16,-1-1 1-16,-1 1 0 0,-1 1 2 15,1-1-1-15,4-2 1 0,7 3-3 16,2-8-4 0,11 2-4-16,4 2-2 0,10-2 1 0,10 4 2 0,1 1 4 0,8 2 2 15,5-1 0-15,6-5 0 16,11-1 1-16,1-5-1 0,7-4 2 0,1-8 4 15,1-3 3-15,3-3 1 0,3-5 0 16,1-9 0-16,13-4 4 0,-1-10 4 16,4-10 11-16,-7-6 5 0,-8-2-4 15,-17 3-3-15,-14 3-10 0,-4 1-6 0,-6 3-1 16,-4-1-2-16,3-2-2 0,-7 0 0 31,-1-4-1-31,3 6-2 0,-7 2-1 0,0 3 0 0,0 3-1 0,-2 3 1 16,-1 8-1-16,3 6-5 0,0 3-8 31,0 9-14-31,0 0-3 0,3 7 1 16,-3 3 7-16,0 12 12 0,0 6 7 0,0 4 3 15,4 5 1-15,8-1 10 0,-1 1 7 16,7-5 11-16,1-2 12 0,6-3 5 16,5-6 7-16,5 2 1 0,8-7-6 15,8 2-11-15,6 3-14 0,5-7-10 16,4-3-7-16,-2 3-7 0,-2-5-10 0,-4 0-6 15,-1-6-12-15,-6-1-23 0,-3-2-23 16,-3 0-35-16,-10 0-8 0,-5-2 58 16</inkml:trace>
  <inkml:trace contextRef="#ctx0" brushRef="#br0" timeOffset="149969.25">23087 7575 1456 0,'-82'149'379'32,"91"-167"-367"-17,-27 55-3-15,-3 4-5 0,2 9-5 0,-3 3-4 16,1 12-3-16,0 10 0 0,1 8 3 16,1 9 5-1,-10 11 1-15,1 0 2 0,-2-2 2 0,-7-2-1 0,3-6 4 16,0-15 3-16,1-6 2 15,1-10 2-15,5-8-3 0,4-1-2 0,4-12-5 16,3-6-1-16,5-7-5 0,6-3-15 0,-4-9 559 16,5-5-402-16</inkml:trace>
  <inkml:trace contextRef="#ctx0" brushRef="#br0" timeOffset="150523.69">22223 8170 663 0,'0'0'88'0,"2"0"110"16,5-1-118-16,-5 1-38 0,2 0 16 0,-3 0 17 16,-1-2 7-16,0 0 6 0,0 2-6 15,4 2-10-15,-4-2-5 0,3 0 0 0,-1 0 0 16,-2 0 0-16,0 0-6 0,0 0-4 31,2-9-6-31,3 6-14 0,1-5-1 16,1-2-8-16,3-3-7 0,3-6 0 15,3 3-2-15,-2 2-7 0,4 3 1 16,5-1-6-16,-4 3-5 0,8 5-6 16,-1 2-6-16,-4 4-9 0,1 11-16 0,-2 10-4 15,6 12-9-15,-4 8 3 0,-7 5 16 16,-8 7 6-16,-8 0 0 0,-3 3-13 16,-17 1-7-16,-8-1-12 0,-11-3-8 15,-9-9 10-15,-3-12 20 0,-8-11 32 16,-1-7 29-16,0-16 13 0,3-7 5 15,7-9 1-15,6-11 13 0,8 2 14 16,5-5 3-16,6 2-7 0,7-1-11 0,7 3-14 16,11-2-9-16,6-1-4 0,3 4-8 15,8 2-6-15,1-2-14 0,3 4-19 16,6 3-19-16,-1 2-13 0,1 2-7 16,1 4-5-16,-1 3-6 0,0-1-10 15,-4 3 589-15,5 3-389 0</inkml:trace>
  <inkml:trace contextRef="#ctx0" brushRef="#br0" timeOffset="151129.32">22876 8615 1689 0,'16'8'80'0,"-2"-1"19"0,0-6-38 0,-3 3-22 0,-1 0-13 0,-1-1-14 16,-2-1-4-16,4 0-4 0,-6 3-2 15,4 0-2-15,-3 1 0 0,2 4-2 0,-4 3-2 16,8 4-3-1,-3 5-4-15,0 8-1 0,5 7-1 16,-3-2 2-16,-6 3 4 0,4-5 0 0,-9 1-2 0,0-4 2 16,-7-7 1-16,-4-1 0 0,-3-5 9 15,2-6 7-15,-1-2 5 0,3-4 10 16,4-5 4 0,-4 2 1-16,6-2 0 0,4 0-7 0,-3 0-7 0,1 0-9 15,-7-2-4-15,4 0-2 0,-1-5-1 0,-1 2 0 16,-2-6-1-16,-1 4-1 15,-1-3-1-15,2 1 1 0,-5 2 0 0,0-2 1 16,0 3 0 0,-2-2 1-16,-2 0 0 0,-3-4 0 0,-4 0 0 15,-2-1 0-15,4 1 0 0,2 3 1 16,3 0 0-16,4 4 0 0,7-1-1 0,0 5 1 0,7-3 1 16,0 1 1-16,0-5 1 0,3 5-1 15,5-6 7-15,4 2 7 16,2-5 8-16,-3-4 4 0,7-2-4 15,-1-7-9-15,5 0-7 0,-1-3-5 0,0 0-2 0,-1-3-1 16,-4 5-2-16,0 4-3 0,-1-2-7 16,3 6-12-1,4 0-12-15,-3 6-25 0,4 1-16 0,-5 8-12 0,3 3 545 16,2 5-346-16</inkml:trace>
  <inkml:trace contextRef="#ctx0" brushRef="#br0" timeOffset="152991.26">23379 8220 1663 0,'7'-3'94'0,"-3"1"26"0,3-2-20 0,-3 4-29 0,-4 0-9 0,1-2-13 16,1 2-7-16,-2 0-13 0,0 0-9 15,0 0-7-15,-2 0-9 0,2 2-4 16,0 2-4-16,-1 5-3 15,2 5 1-15,-1 4 3 0,0 3 2 0,0 9 1 16,0 4-1-16,4-1 0 0,0 5 0 16,-3-3 0-16,5 4 0 0,-6 4-1 15,0-1 1-15,0 2 1 0,-6 4 1 16,1-3 2-16,1-1-1 16,-4-1 0-16,2-8 0 0,4-3 0 0,-1-7 0 0,1-8 2 15,2-1-1-15,2-5 1 0,-2-6-2 16,0-5 0-16,0 2 3 15,0-2 5-15,0-3-1 0,3-8-1 0,-1-9-5 16,2-10-6-16,1-12-1 0,2-11 3 16,0-4 1-16,0-2 0 0,4-1 0 0,0 2 9 15,3 4 4-15,5 3 8 0,6 0 12 16,4 8 8-16,10 4 9 0,3 11 5 16,-1 5-7-16,7 5-16 0,7 7-15 15,5 8-13-15,4 13-11 0,0 15-3 16,-2 18 0-16,-7 15 0 0,-2 11 1 0,-7 16 3 15,-7 4 0 1,-9 10-1-16,-9 1 2 0,-8-8 3 0,-13-5 1 0,-4-7 1 16,-6-18 2-16,-6-9-7 0,0-21-20 15,-2-11-39-15,4-12-69 0,0-11-57 16,-1-19 94-16</inkml:trace>
  <inkml:trace contextRef="#ctx0" brushRef="#br0" timeOffset="163210.89">25108 8167 1646 0,'-3'11'76'0,"1"1"3"0,-2-1 8 0,1-8-4 0,3 2-5 0,-2-5-11 0,2 0-13 0,0 0-9 15,2 0-4-15,-1 0 0 0,5 0 4 0,3 2-4 16,3-2-12-16,9 0-10 0,1 2-11 16,6 0-2-16,11 0 0 0,4 1 3 15,3 2 2-15,0-3 0 0,-4 2 1 16,1-1 0-16,-4 1-4 0,-4-4-2 15,-3 0-5-15,-5-7-9 0,-2 5-15 16,0-2-23-16,-1-3-43 0,1 0-38 16,-2-3-20-16,-3-1 65 0</inkml:trace>
  <inkml:trace contextRef="#ctx0" brushRef="#br0" timeOffset="163496.62">25062 8704 1532 0,'-4'27'63'16,"-1"-4"9"-16,3-4-21 0,1-6 0 0,1-8-3 0,0 0 4 16,1 1 11-16,3-6 25 0,1 0 22 15,4-2 9-15,5-3 3 0,8 1-18 16,6-1-19-16,0-6-25 0,11 0-16 15,9 4-12-15,2-3-8 16,8 8-1-16,1-3-6 0,-6-1-4 0,0 5-6 16,-8-3-5-16,-1-5-5 0,2 6-11 0,-5-5-12 15,0 5-18-15,1 3-28 0,-3 0-32 16,4-2-56-16,-1 0 85 0</inkml:trace>
  <inkml:trace contextRef="#ctx0" brushRef="#br0" timeOffset="165066.85">26200 7747 1657 0,'2'-6'91'0,"0"3"21"0,3 1-20 0,2-1-42 0,-1-1-11 0,2 2-13 15,3-1-6-15,-4 1-1 0,4 0 0 16,-6 0 8-16,-1-3 6 0,-1 3 10 16,-1 2 1-16,2-2-4 0,-4 2-9 15,0 0-16-15,0 0-5 0,0 0 0 16,0 0 1-16,0 0 6 0,0 0 10 16,0 0 0-16,0 2 2 0,0 2-8 0,1 1-13 15,6-1-9-15,-1 6-5 16,-3 3-2-16,4 3-1 0,0 3-1 0,-1 8-2 15,1 1-3-15,2 8 0 0,-4 3-1 16,6 5 1-16,-4 4 3 0,3 5 1 16,1 4 3-16,-2 1 4 0,2 3 1 15,-3-1 3-15,-2 0 1 0,3 0 1 16,-4-3 1-16,4 0 0 0,-2-8 0 0,0-1 0 16,-2-5-1-16,-1-11-1 0,-4-9 1 15,3-9-2-15,-3-5-4 0,0-9-8 16,0 0 5-16,0 0 4 0,-3 0 6 15,-1-7 11-15,3 0-5 0,1-7-2 16,0-4-2-16,1-9-1 0,1-10-1 16,0-2-2-16,3-2 0 0,-5-1 2 15,7-1 5-15,4 1 5 16,1-1 8-16,4 6 4 0,4 1 8 0,-1 8 4 16,1 5-2-16,8 3-3 0,4 4-13 0,5 2-10 15,-1 4-6-15,3 6-5 0,2 6-3 16,5 8-3-16,2 5-5 0,1 2 0 15,-6 1-5-15,-4 10-2 0,-6 4-2 16,-2 7-4-16,-10 7 5 0,-10 4-7 16,-3 2 5-16,-15 4 5 0,-7 5 2 0,-11 1 15 15,-10-9 16-15,-8 0 8 0,-8-12 17 16,-9-9 5-16,-3-7-4 0,3-13-5 16,-5-7-15-16,8-5-5 0,5 0-10 15,8-3-2-15,10-4 1 0,11 0-9 16,7-4-17-16,4-2-26 0,5-4-36 0,3-5-39 15,4-9-29-15,11-3 1 0,3-9 69 16</inkml:trace>
  <inkml:trace contextRef="#ctx0" brushRef="#br0" timeOffset="165641.42">28319 7621 2323 0,'0'2'117'0,"-19"10"8"0,3 4-54 0,-2 11 31 0,-2 10-65 15,-1 4-15-15,3 12-9 0,1 4-13 16,-8 6-4-16,-2 12-2 0,-3 5-1 15,-4 6 4-15,-10 14 2 16,-6 13-1-16,1 10 0 0,-3 8-6 0,5-9-7 0,2-16-1 16,6-19 1-16,6-21-1 0,2-22-4 15,-4-12-7-15,3-16-21 0,2-12-23 16,5-13-56-16,4-25-60 0,8-19 99 16</inkml:trace>
  <inkml:trace contextRef="#ctx0" brushRef="#br0" timeOffset="166007.23">27401 7722 2261 0,'-2'-37'231'15,"9"24"-198"-15,11-1-36 0,-2-2-17 16,16 0-19-16,10 0-12 0,6 4-5 0,9 6 7 15,-6 6 11-15,-1 0 6 16,-2 15 7-16,-7-1 8 0,-4 11 7 0,-4 7 6 31,-4 3 4-31,-4 8 0 0,-6 8 2 16,-8 0 0-16,-8 4-2 0,-8 0 1 16,-9 0-1-16,-9-3 1 0,-11-1 6 15,-8-7 17-15,-6-5 9 0,-7-14 5 16,-6-5-4-16,-4-11-12 0,1-6-1 0,-2-8 10 15,11-4 8-15,8-9 12 0,4-1 4 16,9-6-6-16,6-3-8 0,7-3-14 16,12 0-14-16,3-1-6 0,5-4-19 15,8 2-29-15,9 3-30 0,3-1-39 16,8-2-17-16,5 4-13 0,0 3 15 16,3 4 64-16</inkml:trace>
  <inkml:trace contextRef="#ctx0" brushRef="#br0" timeOffset="166372.19">28133 8213 2359 0,'-5'-4'153'0,"3"-33"3"16,0 4-74-1,18 59-87-15,-2-22 3 0,9-8-19 0,9 1-11 16,9 3-10-16,7 8 0 0,5 8 5 16,2 9 1-16,4 5 1 0,-3 6-1 15,-6 8 6-15,-4 8 7 0,-9 3 6 16,-5 3 8-16,-9 2 3 0,-9 1-2 16,-14-3-2-16,-10-1-1 0,-8-7 8 15,-10-10 18-15,-6-2 17 0,-5-14 15 16,-5-8 8-16,-4-10-5 0,-2-12-6 0,6-6-10 15,-1-8-12-15,3-13-10 0,6-6-7 16,6-9-3-16,9-2-4 0,9-5-7 16,10 6-12-16,5-1-23 0,10 4-19 15,6 2-29-15,3 1-32 0,6 2-14 16,0 0 68-16</inkml:trace>
  <inkml:trace contextRef="#ctx0" brushRef="#br0" timeOffset="166768.96">28665 7793 2491 0,'16'46'90'0,"-2"-5"-18"0,4 7-33 0,-4-4-22 16,4-2-12-16,3 5-4 0,-5-3-4 15,3 4-8 1,-6-4-9-16,-1 0-7 0,-3 1 1 0,-5-5 3 0,-4-6 2 16,-9-5-2-16,-2-6-6 0,-3-13 1 15,0-4 15-15,-2-8 11 0,0-12 24 16,2-9 16 0,7-6 6-16,1-3 13 0,12-3-1 15,8-1-5-15,5-1-8 0,13 2 1 0,9 3-5 0,3-2 5 16,8 9 0-1,1 0-11-15,2 8-10 0,3-3-11 0,1 13-7 16,-6 0-6-16,0 11-6 0,-1 6-4 0,-4 10-6 0,1 4 0 16,-6 10 4-16,-4 11-3 0,0 2 3 0,-6 10 4 15,-2 5-8-15,-8 2-1 0,-9-5 2 32,-9-8-7-32,-5-12-22 0,-2-11-79 0,-6-6-64 0,-3-15 90 0</inkml:trace>
  <inkml:trace contextRef="#ctx0" brushRef="#br0" timeOffset="174225.25">24723 9465 1769 0,'-5'5'65'0,"-4"4"-11"0,0 0-25 0,-3 0-18 0,3 5-6 0,2-2 0 15,0 1 0-15,3-4-1 0,-1-1-1 16,0 1 6-16,1-2 15 0,-1 0 19 16,3 1 18-16,-5-3 10 0,2 2-4 15,-2-5-10-15,1 0-15 0,-3 3-11 16,0-2-13-16,-8 1-7 0,-1-2-6 15,-3 1-3-15,-6 6-2 0,-3-4 0 0,0 8 0 16,-11 1-1-16,2 0 0 16,4 4 0-16,-8 5-1 0,4 2 1 0,-3 0-1 15,-6 1-1-15,-4-3 0 0,1 0-1 16,-6-1 0 0,-5-3-1-16,-4-1 5 0,-6-8 5 0,-12 1 9 0,-6-7 10 15,-2-1 2-15,-2-3-3 0,5 0-6 0,-3-2-7 16,-4 1-4-16,-5-1-3 0,-3 2-1 31,1 0 0-31,3 0 1 0,8 0-2 16,-4 0 1-16,8 0-1 0,-4 0-1 15,-2 0 2-15,7 2-1 0,-2-1 0 16,11 5-1-16,2-4 1 0,7-2-1 16,-2 0 0-16,-2-6 0 0,-7-1 0 15,-3-5 1-15,-9-2 8 0,5-4 4 0,0-4 3 16,7 1 0-16,6-5-6 0,10 1-4 15,7 5 0-15,8 3 1 0,9 1 0 16,12 5-2-16,3 2 1 0,13 6 3 16,5-1-19-16,0-1-46 0,5-6 118 15,5-26-72-15</inkml:trace>
  <inkml:trace contextRef="#ctx0" brushRef="#br0" timeOffset="178882.49">28863 9330 2114 0,'15'0'76'0,"-3"0"-19"0,2 0-21 0,-3 0-28 0,0 0-6 0,-3-2 1 0,-1-1 1 0,2-1 23 0,-2-5 7 0,1 4 16 15,0-2 22-15,3 2-2 0,-7 3 10 31,1 0-8-31,0 2-18 0,-1 4-18 16,1 3-17-16,0 5-9 0,1 9-8 0,1 4-2 16,-5 9-2-16,-2 1 0 0,-6 6-1 15,-3 0 1-15,-10 1-2 0,-9-6-2 16,-11 1 1-16,-15-7-2 0,-8 2-2 16,-10-3 3-16,-5-1 1 0,-17-3 3 15,-8-8 3-15,-10 3 3 0,-7-6 6 16,-5-3 9-16,3-1 3 0,8-4-2 0,3 1-4 15,0-4-10-15,5 4-5 0,4-1 0 16,13 1-1-16,13 2 0 0,11 1 0 16,11-4 0-16,7 3 0 0,9-6 1 15,5-1-1-15,5-2-1 0,1 0 10 16,4-2-30-16,1-7-9 0,7 0-39 16,-4-12-58-16,4-20-369 0,7-24 319 0</inkml:trace>
  <inkml:trace contextRef="#ctx0" brushRef="#br0" timeOffset="191404.31">17915 9413 1454 0,'0'0'74'0,"-2"2"34"0,-1-2-49 0,4 0-12 0,1 0 9 16,0 0-4-16,-2-2-1 0,0-1 10 0,-2-4-9 0,2 0 17 16,11-8-5-16,-6-6-10 0,9-11-8 15,7-10-24-15,-5-10-11 0,11-13-7 16,-2-10-1-16,1-1 0 0,1-2-2 0,-4 3 7 15,-3 13 6-15,-1 2 5 0,1 5 3 16,-1-2-4-16,8 4-8 0,1-2-6 16,6 6-6-16,5 6-16 0,2 11-3 15,-6 14-1-15,0 10 1 0,3 8 12 16,-3 10-6-16,9 6-10 0,-6 7-1 16,-3 6-2-16,6 4 5 0,-11 1 7 0,13 7 5 15,-6 5 3-15,4 7 4 0,5 6 2 16,-4-3 2-16,1-4 0 0,-8-1 1 15,-5-8 0-15,-3-3 0 0,-9-4-1 16,-2-4-5-16,-6 3-1 0,-8-3-1 16,-2-2-13-16,-7-1-15 0,-5-6-8 15,-6-6-7-15,-3-1 14 0,-6-5 14 0,-5-6 12 16,-3-5 6-16,-6-3 3 0,-7-6 3 16,-5 0 0-16,0-9-2 0,-2 4 2 15,-2-4-1-15,-5 1 0 0,-2 1 0 16,-7-11 1-16,-2-3 2 0,6 0 1 15,-2-2-1-15,12 0 0 0,15 2 0 16,10 2-4-16,10 6 4 0,10-1 16 16,3 7 9-16,4 0 22 0,5-1 1 15,5-8-7-15,9-2-6 0,9-1-7 0,11-8 2 16,9-1-7-16,5-4 4 0,15-3-1 16,7 0 6-16,-1 1 20 0,5 8 3 15,-12 5-8-15,-10 10-15 0,-8 9-26 16,-10 8-12-16,-6 12-13 0,0 10-8 15,-5 10-3-15,-1 10 1 0,-5 14 8 0,-13 9 7 16,-13 19 5-16,-14 8 0 16,-18 3 3-16,-15 11 4 0,-14-2 3 0,-17-2 2 15,-5-10-6-15,0-13-2 16,7-17-2-16,5-10 1 0,9-2 3 0,11-1-6 16,5-7-45-16,12 1-53 15,6 3-254-15,12-11 212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8.1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1 14592,'-3'4'9,"-1"0"-1,1 1 1,1-1 0,-1 1 0,1 0 0,-1 0 0,1 0 0,1 0 0,-1 1 0,1-1 0,0 0 0,0 1 0,0-1 0,1 1 0,0-1 0,0 0 0,0 1 0,1-1 0,0 1-1,0-1 1,0 0 0,1 1 0,-1-1 0,1 0 0,1 0 0,-1 0 0,1 0 0,-1-1 0,1 1 0,6 6 0,-7-8 10,0 0 1,1-1-1,-1 1 0,0-1 1,1 1-1,-1-1 0,1 0 1,0 0-1,0 0 1,0 0-1,0-1 0,0 1 1,0-1-1,0 0 0,0 0 1,1 0-1,-1 0 0,0 0 1,1-1-1,-1 0 1,0 1-1,1-1 0,-1-1 1,1 1-1,-1 0 0,6-2 1,-1-1-10,-1 0 1,1 0 0,-1-1-1,0 0 1,-1 0 0,1 0-1,-1-1 1,1 0 0,-2 0-1,8-8 1,0 0 59,-9 9-61,1 0 1,-1-1 0,0 0-1,0 0 1,6-10 0,-2 5 123,-4 16-55,1 21-33,-5-19-141,4 30 610,-4-37-619,1 1-1,-1-1 1,1 0-1,-1 1 1,0-1-1,1 0 1,0 0 0,-1 1-1,1-1 1,0 0-1,0 0 1,-1 0 0,1 0-1,0 0 1,0 0-1,0 0 1,0 0-1,0-1 1,1 1 0,-1 0-1,0-1 1,0 1-1,3 0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5T21:15:47.21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16427 14332 1754 0,'-28'5'-285'0,"86"4"-71"0,-109 17 826 0,67 3-541 0,-128 13 786 0,15 4-697 16,63-5-6 0,2 0-4-16,2-7-4 0,-4-6-3 0,-1-1-1 0,-4-4-1 0,-2-2-4 15,-2-3-1-15,1-1 3 0,-8-1 8 16,-3 4 13-16,-2-4 18 0,0 0 10 16,-2 3-3-16,-6 3-9 0,-3-5-15 15,-7 3-15-15,-5 3-3 0,2-4-1 16,2 3-2-1,-1-5-1-15,-10 3 1 0,-4-1 2 0,-19-3 2 0,-14-1 1 0,-16-7 4 16,-22-8 7-16,-10-3-5 0,-11-4 1 16,-11-6-8-16,10 1-9 0,1 1-3 15,7 6-4-15,4-4 6 0,3 6-7 16,8 1 3-16,4 2 4 0,8 0-4 16,2 0 11-16,1 5 1 0,8 2 0 15,8-1-2 1,8 1 17-16,6-4 2 0,1 4 2 15,3-1 7-15,0-5-14 0,5-1 0 16,16 0-3-16,-1-7-2 0,1 0-4 16,-1-7 1-16,-11-2-1 0,3-7 2 15,4-2 0-15,2-1-2 0,11-6 1 16,8 0 0-16,6 2 1 0,15 1 0 0,13 3-1 16,11 6 1-16,3 4 1 0,11 4-5 15,8 3-6-15,1 2-63 0,5-6 225 16,5-6-137-16</inkml:trace>
  <inkml:trace contextRef="#ctx0" brushRef="#br0" timeOffset="2468.83">26055 14314 1997 0,'7'0'98'0,"4"0"17"0,1 0-42 0,8 3-37 0,3 3-15 0,5 6-11 15,6 9-5-15,-1 10-1 0,10 2 0 16,-8 6 1-16,-4 4 4 0,-5-6 1 16,-6-1 4-16,-6-8 5 0,-5-10 1 15,-9-1-2-15,-6-6-6 0,-8 0-6 0,-4 1-3 16,-6-5-2-16,-14 6 4 0,-6-1 7 15,-14-5 5-15,-19 4 1 0,-1-1 0 16,-12-3-9-16,-2 2-6 0,-2 4-3 16,0-6-3-16,-9 5 1 0,-16 1 1 15,-9-1-1-15,-10-5 2 0,-9 2 2 16,0-4 6-16,-16-5 24 0,-11-7 6 0,0-7 1 16,-8-11-4-16,4-3-17 0,1-4 7 15,0 2 11-15,6-7 13 0,19 5 0 16,10 1-13-16,9 5-10 0,13 6-2 15,1 6 5-15,18 2 3 0,16 1-2 16,10 6-12-16,15-4-9 0,8 7-6 16,15-1-1-16,5 3-2 0,15 0 4 0,9 0-6 15,8 0-35-15,2 1-58 0,5-6-84 16,13-16 10-16,15-13 66 0</inkml:trace>
  <inkml:trace contextRef="#ctx0" brushRef="#br0" timeOffset="208320.48">27346 13959 1789 0,'7'22'114'0,"-5"-6"42"0,-2 1-40 0,0 1-42 0,-2 2-30 15,-5-3-24-15,0-3-11 0,-2 1-5 16,-2-1-3-16,1 0 2 0,-3 0 2 16,-1-5 2-16,0 2 5 0,1-1 9 15,-1 6 9-15,2 2 10 0,-6 7 7 16,0 3 2-16,-5 1-1 0,0 8-4 15,-2 5-6-15,-8 6-10 0,-5-2-11 16,1 9-9-16,-12-5-4 0,-14-2-1 0,-4 0-2 16,-14-4-1-16,-3-1 1 0,3-1-1 15,-6-5 0-15,0-1 0 0,-7-4 0 16,-12-6 0-16,-10-6-1 0,-6 3-2 16,0-7 0-16,1 3 1 0,6 3 1 15,-11-3 1-15,-4 4 0 0,-11-3 0 16,-7 4 0-16,-2-6 5 0,-22-4 19 15,-14-3 5-15,-8-11 1 0,-2-11-5 0,6-1-19 16,5-6-6-16,10 2-1 0,8-7 1 16,2-5 11-16,-3-4 13 0,-22-14 40 15,8 0-1-15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5T21:17:25.49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6257 9818 1916 0,'5'-2'86'0,"1"2"-2"0,-5-2-31 0,1 2-42 0,0-4-2 0,-2-1 6 0,0 3 13 15,2-3 16-15,-2 5 20 0,0 0 7 16,0 0-3-16,0-2-12 0,0-1-14 16,0 1-6-16,0 2-4 0,0 0-9 15,0 0-13-15,0 0-10 0,0 0-6 16,-4 5 0-16,-5-5 4 16,-5 2 2-16,-5 3 3 0,-6 2-2 0,-9 1-2 0,-7 2-2 15,-8-3 0-15,-8 2-1 0,-12 0 2 16,-2-4-1-16,-5 8-1 0,-11-8 1 15,-5 4 1-15,-11-2-1 0,-11 0 0 16,-5 0 1 0,-1-1-1-16,-4-5 1 0,-2 1 2 0,0-2-1 0,-3 0 0 15,-10 0 1-15,-1 0 1 0,-5 0 0 0,-4 0 1 16,0 0-1-16,-9-3-1 0,9-3 1 16,0 1-1-16,0 1 7 0,4-1 5 15,-9 2 1-15,10-1 3 0,9-1-7 16,1-1-5-16,13 1-2 0,4-7 0 15,9 1-2 1,17 0 17-16,13 1 11 0,13-3 14 16,15 1 15-16,8 3-4 0,8 4-7 0,9 1-13 0,-2-3-13 0,4 3-12 15,2 3-5-15,-2-1-2 0,4 2 0 16,3-5-1 0,3 3 2-16,3 0-1 0,2 0-1 0,0 2 0 0,4 0-1 15,4 0-3-15,-2 2-18 0,-1-2-28 0,3 0-54 16,-2 0-89-1,2 0-38-15,-7-7 108 0</inkml:trace>
  <inkml:trace contextRef="#ctx0" brushRef="#br0" timeOffset="23065.34">3807 9926 1792 0,'3'-4'238'0,"-3"1"-171"0,5-1-6 0,-5 4-54 16,0-2 1-16,0 2-5 0,0 0 7 15,0 0 0-15,0 0-2 0,-8-1 6 0,2 1-8 31,-3 3-3-31,-1 2-2 0,-4 4-4 0,-4 2-3 0,-3 5 0 0,-11 0 1 16,-4 3 0-16,-1 8 1 0,0 1-2 16,1 6 1-16,-1 1 1 0,-2 1 2 15,5 5 2-15,-5 1 0 0,6 8-1 16,4 5 0-16,3 9 1 16,8 3 2-16,4 4 1 0,1 3-1 15,8 3 1-15,5-1-1 16,4 7 1-16,6-3 1 0,10 3 0 15,6 1 3-15,8 3 3 0,10 10-2 16,8-3 2-16,-8-4 2 0,0-19-2 16,-1-16 1-16,-6-10-4 0,8-8-5 15,-1-7 1-15,4-9 5 0,-2-6 3 16,3-8-5-16,5-7-8 0,6 0-33 0,7-15-37 16,8 1-72-16,6-11 76 0</inkml:trace>
  <inkml:trace contextRef="#ctx0" brushRef="#br0" timeOffset="23667.05">4129 12075 1939 0,'0'-9'139'0,"-16"9"17"0,7 10-110 0,-3-8-34 0,9 12-2 16,-12-1-7-16,3 1-1 15,-4 4-1-15,-2 6-1 0,4 1 0 0,-4 11 1 16,1 1-1-16,-6 7 0 0,-1 6-1 16,0-2-4-16,-5 5 1 0,-1 4-1 15,-4 5-1-15,-5 9 2 0,0 10-3 0,2 4 1 16,4 4 0 0,-3 1 3-16,11-3 1 0,4-9 2 0,1-3 3 0,13-10 0 15,0 5 3-15,7 2 4 0,6 5-1 16,2 2 7-16,10-6 0 0,-2-7 0 15,7-13 2-15,0-11-4 0,4-10-2 0,-2-7-2 16,-2-9 3-16,-4-5 5 0,1-8 1 16,-3-1-4-16,5-4-18 15,10-3-57-15,3-15 293 0,17-15-194 0</inkml:trace>
  <inkml:trace contextRef="#ctx0" brushRef="#br0" timeOffset="43616.68">22892 10724 1858 0,'-6'35'388'0,"3"-10"-318"0,1 5-16 15,2-3-50-15,2 5-5 0,5 1-5 16,4-3 0-16,1-1-1 0,1-1 5 15,1-7 2-15,0 2 11 0,-5-7 16 16,0-1 22-16,-2-1 20 0,-2-5 9 16,-1 1-7-16,-4 1-21 0,-2-4-19 15,-2 4-17-15,-8-1-10 0,-8 3-2 16,-1 1-1-16,-6 2-1 0,1 3 1 16,-3-1 0-16,1 3 0 0,-4 2 0 0,0-1-1 15,0 4 0-15,-5 1 2 0,3-2-2 16,-8 1 0-16,1 4 1 0,-7-1-2 15,-14-1-1-15,-2 0 0 0,-17-3-1 16,-6 2 0-16,-9-6 2 0,-12 4-3 16,0 2 2-16,-11-6 2 0,-17 2 0 0,-12-4 4 15,-6-6 2-15,-4-1-1 0,15-6-1 16,-4-1 1-16,3-3 12 0,6-2 1 16,8 0 1-16,26 1-3 0,18 1-11 15,21 2-1-15,15 3 0 0,18-7 7 16,16 0-21-16,15 0-70 0,-7-11 358 0,39-17-241 15</inkml:trace>
  <inkml:trace contextRef="#ctx0" brushRef="#br0" timeOffset="52487.93">2181 10851 1779 0,'0'0'150'0,"-2"0"67"0,2 0-39 0,-2 0-84 0,0 4-47 0,-1-2-47 0,1-1-29 0,-9 5-10 16,-5-1-6-1,-8 7 5-15,-10 3 9 0,-9 4 1 16,-10 6 12-16,-9 3-23 0,-2 8-10 15,2 3 5-15,7 9-3 0,15 1 29 0,8-3 16 0,7 4 4 0,12-7 3 16,6-4 8-16,7-2 7 0,4-12 2 16,3-2-2-16,5-6-10 0,3-6-14 31,-5-9-11-31,10-9 0 0,-3-18 0 0,8-11 21 0,4-13 15 0,-1-10 10 16,2-6 31-1,-2-1 12-15,-6 6 7 16,-10 7-3-16,-1 8-17 0,-6 13-18 0,-5 6-12 15,2 10-11-15,-2 5-14 0,0 9-10 16,0 2-10-16,0 0-16 0,-2 2 1 16,4 11 1-16,3 13 2 0,1 17 11 15,6 17 0-15,7 16-3 0,6 11 0 16,9 4 5-16,3 3 3 0,-1-2 7 16,4-4 4-16,-2-8 0 0,-5-16 2 15,-6-14-4-15,-6-18-13 0,-3-15-19 0,-9-6-25 16,3-9-10-16,4-15-8 0,5-20 566 15,10-22-364-15</inkml:trace>
  <inkml:trace contextRef="#ctx0" brushRef="#br0" timeOffset="52685.2">2099 10835 1909 0,'0'0'139'0,"0"-3"61"0,4 1-61 0,-1-3-78 0,10-6-28 0,3-3-21 16,0-2-11-16,7-2 1 0,-2 2-1 16,0 0-1-16,-3 2-9 0,0 2-17 15,-4-1-23-15,-4 8-28 0,1-2-33 16,-2 3-14-16,-4 4 5 0,-1 0 55 16</inkml:trace>
  <inkml:trace contextRef="#ctx0" brushRef="#br0" timeOffset="52838.76">2257 10887 1690 0,'9'10'147'16,"55"-56"221"31,-64 59-465-47,1-38 4 0,3-4 7 15,0-1-137-15,1-10 148 0</inkml:trace>
  <inkml:trace contextRef="#ctx0" brushRef="#br0" timeOffset="53141.79">2331 10232 1384 0,'6'4'220'15,"208"23"271"16,-231-29-470-15,52 9-9-16,-8 0-5 0,-3-2-5 0,-6 4-3 0,-4-3-8 16,-3 2-1-16,-4 1-4 0,0 2 1 15,-7 3 3-15,2-3-3 0,-4 3 6 0,0-3 7 16,2-4 7-16,-5 5 8 0,3 0 2 16,1 1-3-16,-3-4-4 0,4 0-3 15,2 1 9-15,-2-4 26 16,3-3 28-16,1 4 37 0,3-7 29 0,5 0-7 15,3 2-17-15,8-2-36 0,7 0-42 0,9-4-36 16,12-3-41-16,9 0-79 16,13-11 106-16,10-3-29 0</inkml:trace>
  <inkml:trace contextRef="#ctx0" brushRef="#br0" timeOffset="54221.07">20865 8534 1081 0,'75'60'370'0,"281"196"-148"0,-684-521-221 16,280 237 28-16,59 30 19 0,1 3 19 15,-1 4 11 1,-1 5-12-16,5 0-22 0,-1 13-21 0,5 7-15 0,4 10-6 16,0 11-2-16,6 2 0 0,3 3 2 0,1-3-2 15,-6-1 1-15,-6 5 1 16,-3-6 0-16,-6-6 3 0,-3-6 1 0,-5-13-3 16,-8-5 1-16,-3-11-4 0,-2-3-1 15,-5-10 3-15,-2-2 9 16,2-12 7-16,-5-10 7 0,3-12 5 0,3-17-7 15,-3-19-4-15,9-10-5 0,4-6-10 0,3 4 7 16,10 8 5-16,4 8 15 0,8 5 3 16,-5 5-7-16,3 11-8 0,1 3-14 15,-1 6-4-15,-1 10-2 0,2 6-12 32,4 5-7-32,0 2-30 0,3 2-15 15,6 3-6-15,0 3-9 0,0 5 9 16,1-1 572-16,-1-2-376 0</inkml:trace>
  <inkml:trace contextRef="#ctx0" brushRef="#br0" timeOffset="54504.8">21819 8702 2415 0,'2'0'82'0,"0"0"-16"0,-2 0-37 0,5 0-25 0,-3 0-15 15,7-3-10-15,3-2-3 0,6-1-4 16,7-1 12-16,3 2 7 0,7-4 6 0,-4 2 5 16,2-2 0-16,-3 2-6 0,-5-2-15 15,-2 2-25-15,-3-2-33 0,-4 0-30 16,-4 4-1-16,1 0 9 0,-8-3 19 15,-3 3 292-15,-1-2-165 0</inkml:trace>
  <inkml:trace contextRef="#ctx0" brushRef="#br0" timeOffset="54695.13">22064 9139 1738 0,'19'24'111'16,"-3"-6"50"-16,2-6-48 0,-7-6-22 15,1-1-15-15,4-5-16 0,-2 0-10 0,6-5-13 16,-3-1-15-16,-1-1-15 0,7-1-13 16,-5-7-16-16,9 1-15 0,3-5-8 15,-2-1 3-15,-6 2 8 0,-1-5 0 16,-7 0-20-16,2-3-22 0,2-12 493 16,-8-2-329-16</inkml:trace>
  <inkml:trace contextRef="#ctx0" brushRef="#br0" timeOffset="55107.31">22557 8293 2478 0,'25'-2'109'0,"-8"-2"15"0,10 1-76 15,-8 1-46-15,4-7-21 0,6 6-8 16,6-10-7-16,8 3 9 0,6-3 11 15,8-3 10-15,3-1 2 0,11-1-7 16,-5 4 3-16,-9 3 1 16,-8 9 4-16,-11 6 10 0,-6 5-4 0,-8 0-5 0,-6 5-2 15,-9-2-7-15,2 9-6 0,-6 1-10 16,-5 3-5-16,-2 8-9 0,-10-3-14 16,6 6-2-16,-8-3 4 0,-2-4 10 15,-1-1 20-15,-3-5 15 0,2-7 2 16,2 0 1-16,2-3 1 0,0-1 0 15,0-7 2-15,5 1 8 16,5-1 22-16,3-3 24 0,4-2 33 0,6 2 16 0,7 6-9 16,7-4-20-16,5 8-30 15,6 4-22-15,2-2-12 0,-1 8-6 16,-3 3-4-16,3 1 0 0,-13 3-3 0,-5 1-2 16,-6 3-4-16,-11 3 0 0,-7-1-3 15,-7 4 0-15,-15-1 1 0,-8 2 0 16,-13-1 3-16,-17 2 0 0,-23-7-1 0,-18-9-74 15,-8-15 58-15</inkml:trace>
  <inkml:trace contextRef="#ctx0" brushRef="#br0" timeOffset="62551.92">1638 13539 1737 0,'-2'0'101'0,"-1"0"23"0,-4 0-14 0,-4-3-38 0,-3-5-4 0,-6 7-9 15,-4-5 1-15,-3 6-6 0,0 0-7 16,-3 4-5-16,0 7-12 0,0 1-13 16,0 4-10-16,-4 0-7 0,6 5-3 15,-2 6 0-15,-2 8-3 0,7-1-10 16,-3 8-6-16,1 3-4 0,4-1-5 16,9-3 11-16,5-2 6 0,5-7 4 0,4-4 5 15,6-5-1-15,2-2 0 0,5-3 5 16,1-7 3-16,6-4 4 0,-4-3 9 15,5-10-2-15,0-6 3 0,7-11 1 16,3-6-6-16,-1-13 1 0,5-8-6 16,-5-1 8-16,-3-4 6 0,-4 0 5 15,-9 7 12-15,-5 2-3 0,-5-2 5 0,-4 9 0 16,-9-2-12-16,3 11-5 0,-6 7-14 16,0 7-8-1,1 11-2-15,-1-1-5 0,4 6-6 0,1 6 1 16,-2-1-1-16,2 6 2 0,2 3 4 15,3 4 1-15,2 8-1 0,2 3-2 0,10 1-1 16,3 12-5-16,6 1 0 0,9 12 0 16,6 3 0-16,6-1 5 0,4 2 1 0,4-1 2 15,-1-1 4-15,3 1 2 0,1 1 1 16,0-4 2-16,0-4-2 0,-5-5 0 16,-12-5 0-16,-4-5 0 0,-9-15 0 15,-4-3 2-15,-6-10 4 0,-3-2 12 16,1-6 16-16,-9-2 10 0,5-5 9 15,-2-7-2-15,0-1-11 0,-1-13-11 0,-2 0-12 16,-9-8-12-16,-6 1-9 0,-6 6-8 16,-6 3-8-16,0 8-3 0,-1 4-2 15,1 2-2 1,-4 6 3-16,1 1 4 0,3 5 6 16,6 0 8-16,4 5 6 0,5-3 2 15,6 0-1-15,4-2 2 0,0 0 1 0,0 0-3 16,0 0 4-16,-5 0 0 0,10-2 0 0,2-3 3 0,2-2-3 15,0-4-2-15,4-5 0 0,-1-2-2 16,-3-5-1-16,5-3-3 16,-2 1-6-16,3-4-17 0,1 1-18 15,-2-2-40-15,2-4-49 0,1-3-73 0,-2-6 109 16</inkml:trace>
  <inkml:trace contextRef="#ctx0" brushRef="#br0" timeOffset="62765.56">1885 13615 1928 0,'0'-7'210'0,"0"7"125"0,-2-21-63 0,5 48-310 15,-1-27 81-15,2 0-20 0,-3-4-14 32,3 0-9-32,1-6-5 0,6-1-1 0,-2-1-1 0,3 1 1 0,2-1 3 15,2 5 2 1,-1-2 0-16,-1-4-2 0,-2 5-5 0,-1 2-8 15,3-1-12-15,2 5-19 0,3 2-30 0,8 0-53 16,9 2-31-16,-3 5 5 0,6-1 66 0</inkml:trace>
  <inkml:trace contextRef="#ctx0" brushRef="#br0" timeOffset="62941.34">2236 13741 1515 0,'0'7'366'0,"0"-5"-38"0,0-2-158 0,0 0-1 0,0-7-68 31,0 5-29-31,3-1-19 0,3 1-16 16,-1-7-13-16,4-2-13 0,0 1-13 15,1-8-7-15,3 0-3 0,-1-1-12 16,2-2-15-16,-1 1-24 0,4 1-31 16,1 1-41-16,5-2-29 0,6 1 24 15,-5-8 58-15</inkml:trace>
  <inkml:trace contextRef="#ctx0" brushRef="#br0" timeOffset="63119.93">2619 12878 2253 0,'0'0'163'0,"3"0"61"0,-3 0-68 16,0 2-103-16,0 3-41 0,2 4-18 15,2 10-5-15,8 11 3 0,4 13 7 16,10 8-2-16,10 8 3 0,-1-2-23 15,6-4-62-15,4-4 401 0,1-6-268 0</inkml:trace>
  <inkml:trace contextRef="#ctx0" brushRef="#br0" timeOffset="75948.99">6030 15583 1782 0,'14'4'106'0,"-1"-1"24"0,-3 3-26 0,-6-3-51 0,-1 4-13 0,3 1-12 0,-6 4-8 15,0-5-9-15,1 4-6 0,-1-1-1 16,0-1 0-16,0 0 1 0,0 2 2 16,4-4 2-16,5 3 3 0,1 5 13 15,10 1 5-15,3 7 1 0,5-6-2 16,8 6-15-16,1 0-6 0,2 0-2 0,4 6 1 15,-3 1 3-15,1 2 7 0,-4 10 6 16,-1 1 1-16,-2 5-3 0,3-2-7 16,-12-2-9-16,-1-5-6 0,3 0-8 15,-2-9-6-15,5 2-2 0,-5-3 0 16,3-4 5-16,6-8 4 0,-6 1 3 0,1-6 5 16,1-1 4-16,-4-4 3 0,1-2 3 15,5-1 2-15,7-2-1 0,0 0 3 16,5-1 1-16,8-1-1 0,-8 0-2 15,4 0-3-15,-6-1-2 0,5-1-4 16,2-2 1-16,10-3-1 0,5 0-5 16,1 4-4-16,-8-6-5 0,-6 0-1 15,-6 0 3-15,4-7 4 0,-1-2 5 0,4 0 7 16,-6-1 7-16,3-6 7 0,-8 4 3 16,5-6 2-16,-7 4-2 0,0 4-6 15,6-4-4-15,-10 3-4 16,9-1-3-16,6-2-1 0,-2 2-1 0,3 6 0 15,-1-1 0-15,10 11-3 0,4 3 0 16,10 2-2-16,-1 7-2 0,-4 4-2 16,-5 3 2-16,-5 2 0 0,4 0 1 0,-2-2 0 15,3 1 0-15,-1-3-2 0,-2 2 1 16,3-1-5-16,3 1-3 0,4 0-3 16,0-2-1-16,-11-1 5 0,-1 1 5 15,-10-1 2-15,3 1 1 0,-8-8-1 16,-5 3 0-16,-5-5-4 0,-2-2-6 0,3-7-7 15,-3 1-5-15,10-4-9 16,3-6-6-16,8-2 1 0,9-10 2 0,2-2 12 16,5-9 12-16,2-4 10 15,11-1 0-15,8-2 1 0,6 5-1 0,5 0-2 16,0 7 3-16,7 2 0 16,4-1 0-16,-1 3 0 0,1 1 0 15,0 6-2-15,1 4 0 0,1 3 0 0,-8 5-1 16,-5 2 2-16,-2 2 1 0,3 4 0 15,0-1-2-15,3 4 1 0,0 0-2 16,8 2 1-16,-1 3 1 0,3 4 3 0,0 3 4 16,4 6 2-16,7 9-1 0,21 1-1 15,4 8-2-15,8 4 17 0,15 6-52 16,12 8-15-16,9 6-13 0,-7 4-22 16,-7-2 51-16,-16-4 13 0,-16-4 7 0,-4-12 2 15,-13-10 4-15,-3-5 5 0,6-6 3 16,1 4 43-16,4-6 36 0,-14-3 23 15,-5-9 9-15,-11-7-37 0,10-17-46 16,13-12-52-16,2-10-1 0,3-5-4 16,-8 1 19-16,-26-1 32 15,1 3-6-15,-11 0-4 0,-2 1-12 0,0 2-17 0,-8-2-21 16,-1 9-48-16,-16 0-38 0,3 4-21 16,-10 0 61-16</inkml:trace>
  <inkml:trace contextRef="#ctx0" brushRef="#br0" timeOffset="92374.1">21087 14938 1607 0,'-34'-4'92'0,"2"-6"29"0,4-1-38 0,5 1-39 0,3-5-18 0,6 1-12 0,2-4 2 0,8 4 11 16,4 4 15-16,0-3 10 0,4 1 5 16,3 1 0-16,-7-1-10 0,5-4-9 0,-5-2-13 15,0-1-12-15,0-8-7 0,-2 0-3 16,-5 1 0-16,4-4-1 0,-8-2-1 15,11-6 0-15,2 3 1 0,3-2 0 16,11 1-1-16,-2 1 5 0,9 3 7 16,6 2 6-16,6 3 8 0,8-1 0 0,-1 7-4 15,6-2 1-15,5 5 5 0,-1 4 4 16,1 1-3-16,2 1-8 16,2 3-11-16,1 0-9 0,-5 7-1 0,-1 2-2 15,-4 7-1-15,1 4-4 16,3 7-4-16,-1 3-1 0,4 2-2 15,-2 9 1-15,2 5 3 0,6 13 2 0,1 3 1 16,-4 6 1-16,4 3-1 16,0-4 1-16,-10-5 3 0,-4 2 0 0,-18-3 0 15,-7-1-2-15,-2-1-2 0,-7-6 1 0,-5-1 0 16,-4-6 1-16,-10 2 3 0,-6-2-3 16,-3-5-1-16,-4 2 0 0,1 5-1 15,-3 2 2-15,-5 5-3 0,-1-4 3 16,-6 2-1-16,2 3-4 0,-4-1-12 15,4 2-13-15,3-2-14 0,3-4-2 0,-3-5 9 16,2 1 9 0,0-5 12-16,0-3 6 0,-6-1 2 0,-5-4 4 0,-1 0 3 15,-2-4 3-15,-2 4 2 0,2-1 0 16,-2-4 0-16,4 3 3 0,-6-7 4 16,-1 0 6-16,-5-2 9 15,-10-2 14-15,-5 1 2 0,-1-8-2 16,1 1 2-16,-2 1-12 0,4-7-1 15,-4 0 2-15,-1-7-1 0,0-9 6 0,-4-4 3 16,2-10-3-16,-6-7-4 0,4-1-6 16,6-11-2-16,1-6 4 0,9-5 2 15,3-13 1-15,6-3-3 0,6-6-6 0,11 4-6 16,13 7 8-16,9 0 8 16,14 0 2-16,7-5-1 0,9-7-13 0,13-1-10 15,5-1-6-15,5 6-20 16,11 8-37-16,5 3-53 0,9 11-46 0,17 6-70 15,8-6 120-15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8.4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0 15232,'0'32'0,"0"16"0,3 7 0,-1 11 0,5 10 0,-2 13 0,-3-10 0,1 1-256,-8-5 0,-9-1-896,5-19 0,1-1-7424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8.8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465 0 14592,'-19'14'0,"-13"9"0,-1-4 0,-7 0 0,-7-4 0,-6-1 0,-2-2 0,-1-6 0,15-1 128,10-2-128,7-1 128,8-2-256,4 0 128,7-2-1920,19-5-2560,5 7 2048,0 0-896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9.2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58 389 15488,'5'0'0,"82"13"145,-76-11-112,1-2-1,0 0 1,0 0 0,0-1-1,15-3 1,-11-3 10,-15 7-40,0 0 1,-1-1 0,1 1 0,0 0-1,-1-1 1,1 1 0,0-1 0,-1 1 0,1-1-1,-1 1 1,1-1 0,-1 0 0,1 1 0,-1-1-1,1 0 1,-1 1 0,1-1 0,-1 0 0,0 0-1,0 1 1,1-1 0,-1 0 0,0 0 0,0 1-1,0-1 1,0 0 0,0 0 0,0 0 0,0 1-1,0-1 1,0 0 0,0 0 0,0 0 0,0 1-1,-1-1 1,1 0 0,0 0 0,-1 1 0,1-1-1,0 0 1,-1 1 0,1-1 0,-1 0-1,1 1 1,-1-1 0,1 1 0,-1-1 0,0 1-1,1-1 1,-1 1 0,0-1 0,-3-1 12,1 0 1,0 0-1,-1 0 1,1 0 0,-1 1-1,1-1 1,-1 1-1,0 0 1,-6-1-1,-20 2-74,-1 1-1,1 1 1,-37 7 0,59-8 57,-3 1-36,-24 4-521,35-6 550,0 0 0,0 0 0,0 0 0,0 0 0,0 0 0,0 0 0,0 0 0,0 0 0,0 1 0,0-1 0,0 0 0,0 0 1,0 0-1,0 0 0,1 0 0,-1 0 0,0 0 0,0 0 0,0 0 0,0 0 0,0 0 0,0 0 0,0 0 0,0 0 0,0 0 0,0 0 0,0 1 0,0-1 0,0 0 0,0 0 0,0 0 0,0 0 0,0 0 0,0 0 0,0 0 0,-1 0 0,1 0 0,24 1-140,-3 0 132,-1 1-1,1 1 0,0 1 1,-1 0-1,1 2 0,-1 0 1,26 13-1,9 8-34,65 41 1,-108-59 18,0 0 0,0 0 0,11 13 0,-19-41-96,2-64 96,-6 59 16,1 1 0,2-1 0,0 1 0,1 0 0,11-32 0,-6 33 89,1 0 0,1 0 0,1 1 0,15-20 0,68-72-2017,-59 74-6717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12.5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290 0 1920,'-27'20'4018,"-22"0"-2682,10-5-1165,20-6 5,1-1-83,-26 18 1,42-25 34,5-1 0,43 3 0,0 3 0,65 15 0,-86-15-118,-1 0-1,0 1 1,-1 2 0,1 0 0,-2 2 0,1 0 0,-2 1 0,0 2-1,0 0 1,-1 1 0,-1 1 0,26 27 0,-40-36 124,0-1 1,0 1-1,-1 0 0,0 1 1,-1-1-1,1 0 1,-1 1-1,-1 0 0,1 0 1,-1 0-1,-1 0 0,0 0 1,0 0-1,0 1 1,-1-1-1,0 0 0,-1 0 1,0 1-1,0-1 1,-1 0-1,0 0 0,0 0 1,-1 0-1,0-1 1,0 1-1,-1-1 0,0 0 1,0 0-1,-1 0 1,0 0-1,0-1 0,0 1 1,-1-1-1,0-1 1,0 1-1,-1-1 0,1 0 1,-1-1-1,-11 6 1,2-4 24,-1 0 1,1-1 0,-1-1-1,1-1 1,-1-1 0,-28 1-1,3-3 168,-66-8-1,61 0-352,0-2-1,0-2 0,-65-27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D4E00-E237-491D-AF01-5A0CC916F02A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E0B22-B007-41B5-AB78-C63B5CD04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77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E0B22-B007-41B5-AB78-C63B5CD04BB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76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7A621CC-069A-4F0F-AA5A-D143E893C3D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16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72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24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4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8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816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53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60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54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00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7A621CC-069A-4F0F-AA5A-D143E893C3D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48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9.png"/><Relationship Id="rId7" Type="http://schemas.openxmlformats.org/officeDocument/2006/relationships/customXml" Target="../ink/ink3.xml"/><Relationship Id="rId12" Type="http://schemas.openxmlformats.org/officeDocument/2006/relationships/image" Target="../media/image8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1.png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customXml" Target="../ink/ink5.xml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37" Type="http://schemas.openxmlformats.org/officeDocument/2006/relationships/customXml" Target="../ink/ink18.xml"/><Relationship Id="rId40" Type="http://schemas.openxmlformats.org/officeDocument/2006/relationships/image" Target="../media/image22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6.png"/><Relationship Id="rId36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4.png"/><Relationship Id="rId9" Type="http://schemas.openxmlformats.org/officeDocument/2006/relationships/customXml" Target="../ink/ink4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customXml" Target="../ink/ink13.xml"/><Relationship Id="rId30" Type="http://schemas.openxmlformats.org/officeDocument/2006/relationships/image" Target="../media/image17.png"/><Relationship Id="rId35" Type="http://schemas.openxmlformats.org/officeDocument/2006/relationships/customXml" Target="../ink/ink17.xml"/><Relationship Id="rId8" Type="http://schemas.openxmlformats.org/officeDocument/2006/relationships/image" Target="../media/image6.png"/><Relationship Id="rId3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customXml" Target="../ink/ink2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3" Type="http://schemas.openxmlformats.org/officeDocument/2006/relationships/image" Target="../media/image2400.png"/><Relationship Id="rId7" Type="http://schemas.openxmlformats.org/officeDocument/2006/relationships/image" Target="../media/image331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png"/><Relationship Id="rId5" Type="http://schemas.openxmlformats.org/officeDocument/2006/relationships/image" Target="../media/image311.png"/><Relationship Id="rId4" Type="http://schemas.openxmlformats.org/officeDocument/2006/relationships/image" Target="../media/image301.png"/><Relationship Id="rId9" Type="http://schemas.openxmlformats.org/officeDocument/2006/relationships/image" Target="../media/image351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3.xml"/><Relationship Id="rId18" Type="http://schemas.openxmlformats.org/officeDocument/2006/relationships/image" Target="../media/image330.png"/><Relationship Id="rId26" Type="http://schemas.openxmlformats.org/officeDocument/2006/relationships/image" Target="../media/image37.png"/><Relationship Id="rId3" Type="http://schemas.openxmlformats.org/officeDocument/2006/relationships/customXml" Target="../ink/ink28.xml"/><Relationship Id="rId21" Type="http://schemas.openxmlformats.org/officeDocument/2006/relationships/customXml" Target="../ink/ink37.xml"/><Relationship Id="rId34" Type="http://schemas.openxmlformats.org/officeDocument/2006/relationships/customXml" Target="../ink/ink43.xml"/><Relationship Id="rId7" Type="http://schemas.openxmlformats.org/officeDocument/2006/relationships/customXml" Target="../ink/ink30.xml"/><Relationship Id="rId12" Type="http://schemas.openxmlformats.org/officeDocument/2006/relationships/image" Target="../media/image300.png"/><Relationship Id="rId17" Type="http://schemas.openxmlformats.org/officeDocument/2006/relationships/customXml" Target="../ink/ink35.xml"/><Relationship Id="rId25" Type="http://schemas.openxmlformats.org/officeDocument/2006/relationships/customXml" Target="../ink/ink39.xml"/><Relationship Id="rId33" Type="http://schemas.openxmlformats.org/officeDocument/2006/relationships/image" Target="../media/image41.png"/><Relationship Id="rId2" Type="http://schemas.openxmlformats.org/officeDocument/2006/relationships/image" Target="../media/image250.png"/><Relationship Id="rId16" Type="http://schemas.openxmlformats.org/officeDocument/2006/relationships/image" Target="../media/image320.png"/><Relationship Id="rId20" Type="http://schemas.openxmlformats.org/officeDocument/2006/relationships/image" Target="../media/image340.png"/><Relationship Id="rId29" Type="http://schemas.openxmlformats.org/officeDocument/2006/relationships/customXml" Target="../ink/ink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customXml" Target="../ink/ink32.xml"/><Relationship Id="rId24" Type="http://schemas.openxmlformats.org/officeDocument/2006/relationships/image" Target="../media/image360.png"/><Relationship Id="rId32" Type="http://schemas.openxmlformats.org/officeDocument/2006/relationships/image" Target="../media/image40.png"/><Relationship Id="rId5" Type="http://schemas.openxmlformats.org/officeDocument/2006/relationships/customXml" Target="../ink/ink29.xml"/><Relationship Id="rId15" Type="http://schemas.openxmlformats.org/officeDocument/2006/relationships/customXml" Target="../ink/ink34.xml"/><Relationship Id="rId23" Type="http://schemas.openxmlformats.org/officeDocument/2006/relationships/customXml" Target="../ink/ink38.xml"/><Relationship Id="rId28" Type="http://schemas.openxmlformats.org/officeDocument/2006/relationships/image" Target="../media/image38.png"/><Relationship Id="rId10" Type="http://schemas.openxmlformats.org/officeDocument/2006/relationships/image" Target="../media/image290.png"/><Relationship Id="rId19" Type="http://schemas.openxmlformats.org/officeDocument/2006/relationships/customXml" Target="../ink/ink36.xml"/><Relationship Id="rId31" Type="http://schemas.openxmlformats.org/officeDocument/2006/relationships/customXml" Target="../ink/ink42.xml"/><Relationship Id="rId4" Type="http://schemas.openxmlformats.org/officeDocument/2006/relationships/image" Target="../media/image260.png"/><Relationship Id="rId9" Type="http://schemas.openxmlformats.org/officeDocument/2006/relationships/customXml" Target="../ink/ink31.xml"/><Relationship Id="rId14" Type="http://schemas.openxmlformats.org/officeDocument/2006/relationships/image" Target="../media/image310.png"/><Relationship Id="rId22" Type="http://schemas.openxmlformats.org/officeDocument/2006/relationships/image" Target="../media/image350.png"/><Relationship Id="rId27" Type="http://schemas.openxmlformats.org/officeDocument/2006/relationships/customXml" Target="../ink/ink40.xml"/><Relationship Id="rId30" Type="http://schemas.openxmlformats.org/officeDocument/2006/relationships/image" Target="../media/image39.png"/><Relationship Id="rId35" Type="http://schemas.openxmlformats.org/officeDocument/2006/relationships/image" Target="../media/image42.png"/><Relationship Id="rId8" Type="http://schemas.openxmlformats.org/officeDocument/2006/relationships/image" Target="../media/image2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customXml" Target="../ink/ink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customXml" Target="../ink/ink45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6.xml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8.xml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ustomXml" Target="../ink/ink4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0.xml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7" Type="http://schemas.openxmlformats.org/officeDocument/2006/relationships/image" Target="../media/image51.png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1.xml"/><Relationship Id="rId5" Type="http://schemas.openxmlformats.org/officeDocument/2006/relationships/image" Target="../media/image490.png"/><Relationship Id="rId4" Type="http://schemas.openxmlformats.org/officeDocument/2006/relationships/image" Target="../media/image48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ustomXml" Target="../ink/ink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customXml" Target="../ink/ink21.xml"/><Relationship Id="rId4" Type="http://schemas.openxmlformats.org/officeDocument/2006/relationships/image" Target="../media/image2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50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customXml" Target="../ink/ink22.xml"/><Relationship Id="rId4" Type="http://schemas.openxmlformats.org/officeDocument/2006/relationships/image" Target="../media/image23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0.png"/><Relationship Id="rId4" Type="http://schemas.openxmlformats.org/officeDocument/2006/relationships/image" Target="../media/image24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95E0-004C-4989-9567-A609B1978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79187"/>
            <a:ext cx="7772400" cy="1463040"/>
          </a:xfrm>
        </p:spPr>
        <p:txBody>
          <a:bodyPr/>
          <a:lstStyle/>
          <a:p>
            <a:r>
              <a:rPr lang="en-US" dirty="0"/>
              <a:t>Number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24AA46-3EC9-4C16-A561-2035EF02E6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2025</a:t>
            </a:r>
          </a:p>
          <a:p>
            <a:r>
              <a:rPr lang="en-US" dirty="0"/>
              <a:t>Lecture 10</a:t>
            </a:r>
          </a:p>
        </p:txBody>
      </p:sp>
      <p:pic>
        <p:nvPicPr>
          <p:cNvPr id="2050" name="Picture 2" descr="saint_curious_george">
            <a:extLst>
              <a:ext uri="{FF2B5EF4-FFF2-40B4-BE49-F238E27FC236}">
                <a16:creationId xmlns:a16="http://schemas.microsoft.com/office/drawing/2014/main" id="{5795D5A1-964B-45F7-9EB7-A001112DF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4679465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B61A7A-B375-4EAD-BF78-FA865053CCEF}"/>
              </a:ext>
            </a:extLst>
          </p:cNvPr>
          <p:cNvSpPr txBox="1"/>
          <p:nvPr/>
        </p:nvSpPr>
        <p:spPr>
          <a:xfrm>
            <a:off x="1724025" y="44063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https://abstrusegoose.com/353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B5DF04A-AE8E-4F77-88E0-7D0F9AA45B4D}"/>
                  </a:ext>
                </a:extLst>
              </p14:cNvPr>
              <p14:cNvContentPartPr/>
              <p14:nvPr/>
            </p14:nvContentPartPr>
            <p14:xfrm>
              <a:off x="2026155" y="416865"/>
              <a:ext cx="574920" cy="170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B5DF04A-AE8E-4F77-88E0-7D0F9AA45B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8515" y="399225"/>
                <a:ext cx="610560" cy="20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DBEDFBE5-C0F7-4128-83E1-5A10D9B4855F}"/>
              </a:ext>
            </a:extLst>
          </p:cNvPr>
          <p:cNvGrpSpPr/>
          <p:nvPr/>
        </p:nvGrpSpPr>
        <p:grpSpPr>
          <a:xfrm>
            <a:off x="2775675" y="299145"/>
            <a:ext cx="1491840" cy="677520"/>
            <a:chOff x="2775675" y="299145"/>
            <a:chExt cx="1491840" cy="67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7B85BAB-479F-4E89-A5AD-C307FE9891A0}"/>
                    </a:ext>
                  </a:extLst>
                </p14:cNvPr>
                <p14:cNvContentPartPr/>
                <p14:nvPr/>
              </p14:nvContentPartPr>
              <p14:xfrm>
                <a:off x="2775675" y="391665"/>
                <a:ext cx="299160" cy="283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7B85BAB-479F-4E89-A5AD-C307FE9891A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58035" y="373665"/>
                  <a:ext cx="3348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1D048FC-E537-4576-A8E9-A7E39D0F73F1}"/>
                    </a:ext>
                  </a:extLst>
                </p14:cNvPr>
                <p14:cNvContentPartPr/>
                <p14:nvPr/>
              </p14:nvContentPartPr>
              <p14:xfrm>
                <a:off x="3136035" y="552585"/>
                <a:ext cx="377640" cy="109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1D048FC-E537-4576-A8E9-A7E39D0F73F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18395" y="534585"/>
                  <a:ext cx="4132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2134C83-2C7B-440B-9307-6B86F7AA2C44}"/>
                    </a:ext>
                  </a:extLst>
                </p14:cNvPr>
                <p14:cNvContentPartPr/>
                <p14:nvPr/>
              </p14:nvContentPartPr>
              <p14:xfrm>
                <a:off x="3593235" y="523425"/>
                <a:ext cx="123840" cy="197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2134C83-2C7B-440B-9307-6B86F7AA2C4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75235" y="505425"/>
                  <a:ext cx="159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697053C-3A90-4A46-85F6-EF21F846593F}"/>
                    </a:ext>
                  </a:extLst>
                </p14:cNvPr>
                <p14:cNvContentPartPr/>
                <p14:nvPr/>
              </p14:nvContentPartPr>
              <p14:xfrm>
                <a:off x="3763515" y="489225"/>
                <a:ext cx="102960" cy="72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697053C-3A90-4A46-85F6-EF21F846593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45875" y="471585"/>
                  <a:ext cx="138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45ACAE2-A8B2-4AE2-AFB2-B823F2E95813}"/>
                    </a:ext>
                  </a:extLst>
                </p14:cNvPr>
                <p14:cNvContentPartPr/>
                <p14:nvPr/>
              </p14:nvContentPartPr>
              <p14:xfrm>
                <a:off x="3937035" y="299145"/>
                <a:ext cx="13320" cy="282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45ACAE2-A8B2-4AE2-AFB2-B823F2E9581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919395" y="281145"/>
                  <a:ext cx="489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D124159-E78B-488D-A154-24CC47D3C741}"/>
                    </a:ext>
                  </a:extLst>
                </p14:cNvPr>
                <p14:cNvContentPartPr/>
                <p14:nvPr/>
              </p14:nvContentPartPr>
              <p14:xfrm>
                <a:off x="3848115" y="445665"/>
                <a:ext cx="167760" cy="47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D124159-E78B-488D-A154-24CC47D3C74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830475" y="427665"/>
                  <a:ext cx="2034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79A3076-E06B-4D6E-9A36-709AB06397F7}"/>
                    </a:ext>
                  </a:extLst>
                </p14:cNvPr>
                <p14:cNvContentPartPr/>
                <p14:nvPr/>
              </p14:nvContentPartPr>
              <p14:xfrm>
                <a:off x="4020915" y="375105"/>
                <a:ext cx="246600" cy="199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79A3076-E06B-4D6E-9A36-709AB06397F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003275" y="357465"/>
                  <a:ext cx="282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B4D65B8-E842-4644-A2FC-77F6E1436D35}"/>
                    </a:ext>
                  </a:extLst>
                </p14:cNvPr>
                <p14:cNvContentPartPr/>
                <p14:nvPr/>
              </p14:nvContentPartPr>
              <p14:xfrm>
                <a:off x="2882955" y="752385"/>
                <a:ext cx="235440" cy="224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B4D65B8-E842-4644-A2FC-77F6E1436D3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65315" y="734385"/>
                  <a:ext cx="2710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1F436A0-B129-4B86-A3A8-A4F42C731C08}"/>
                    </a:ext>
                  </a:extLst>
                </p14:cNvPr>
                <p14:cNvContentPartPr/>
                <p14:nvPr/>
              </p14:nvContentPartPr>
              <p14:xfrm>
                <a:off x="3033795" y="776145"/>
                <a:ext cx="65520" cy="5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1F436A0-B129-4B86-A3A8-A4F42C731C0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016155" y="758145"/>
                  <a:ext cx="101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51" name="Ink 2050">
                  <a:extLst>
                    <a:ext uri="{FF2B5EF4-FFF2-40B4-BE49-F238E27FC236}">
                      <a16:creationId xmlns:a16="http://schemas.microsoft.com/office/drawing/2014/main" id="{837DD1A1-5A9D-4465-9E59-E80D48505BD9}"/>
                    </a:ext>
                  </a:extLst>
                </p14:cNvPr>
                <p14:cNvContentPartPr/>
                <p14:nvPr/>
              </p14:nvContentPartPr>
              <p14:xfrm>
                <a:off x="3223875" y="858225"/>
                <a:ext cx="87840" cy="93600"/>
              </p14:xfrm>
            </p:contentPart>
          </mc:Choice>
          <mc:Fallback xmlns="">
            <p:pic>
              <p:nvPicPr>
                <p:cNvPr id="2051" name="Ink 2050">
                  <a:extLst>
                    <a:ext uri="{FF2B5EF4-FFF2-40B4-BE49-F238E27FC236}">
                      <a16:creationId xmlns:a16="http://schemas.microsoft.com/office/drawing/2014/main" id="{837DD1A1-5A9D-4465-9E59-E80D48505BD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206235" y="840585"/>
                  <a:ext cx="1234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52" name="Ink 2051">
                  <a:extLst>
                    <a:ext uri="{FF2B5EF4-FFF2-40B4-BE49-F238E27FC236}">
                      <a16:creationId xmlns:a16="http://schemas.microsoft.com/office/drawing/2014/main" id="{146766F1-421F-45C9-AECC-17E78FE0CB0E}"/>
                    </a:ext>
                  </a:extLst>
                </p14:cNvPr>
                <p14:cNvContentPartPr/>
                <p14:nvPr/>
              </p14:nvContentPartPr>
              <p14:xfrm>
                <a:off x="3380475" y="850665"/>
                <a:ext cx="360" cy="360"/>
              </p14:xfrm>
            </p:contentPart>
          </mc:Choice>
          <mc:Fallback xmlns="">
            <p:pic>
              <p:nvPicPr>
                <p:cNvPr id="2052" name="Ink 2051">
                  <a:extLst>
                    <a:ext uri="{FF2B5EF4-FFF2-40B4-BE49-F238E27FC236}">
                      <a16:creationId xmlns:a16="http://schemas.microsoft.com/office/drawing/2014/main" id="{146766F1-421F-45C9-AECC-17E78FE0CB0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62475" y="83302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53" name="Ink 2052">
                  <a:extLst>
                    <a:ext uri="{FF2B5EF4-FFF2-40B4-BE49-F238E27FC236}">
                      <a16:creationId xmlns:a16="http://schemas.microsoft.com/office/drawing/2014/main" id="{18FF3785-9E90-4365-A2E7-CC425692E61F}"/>
                    </a:ext>
                  </a:extLst>
                </p14:cNvPr>
                <p14:cNvContentPartPr/>
                <p14:nvPr/>
              </p14:nvContentPartPr>
              <p14:xfrm>
                <a:off x="3387315" y="878745"/>
                <a:ext cx="2880" cy="3960"/>
              </p14:xfrm>
            </p:contentPart>
          </mc:Choice>
          <mc:Fallback xmlns="">
            <p:pic>
              <p:nvPicPr>
                <p:cNvPr id="2053" name="Ink 2052">
                  <a:extLst>
                    <a:ext uri="{FF2B5EF4-FFF2-40B4-BE49-F238E27FC236}">
                      <a16:creationId xmlns:a16="http://schemas.microsoft.com/office/drawing/2014/main" id="{18FF3785-9E90-4365-A2E7-CC425692E61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69315" y="861105"/>
                  <a:ext cx="38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55" name="Ink 2054">
                  <a:extLst>
                    <a:ext uri="{FF2B5EF4-FFF2-40B4-BE49-F238E27FC236}">
                      <a16:creationId xmlns:a16="http://schemas.microsoft.com/office/drawing/2014/main" id="{BD6FEAA5-B03E-4B54-B748-29CCD94CD836}"/>
                    </a:ext>
                  </a:extLst>
                </p14:cNvPr>
                <p14:cNvContentPartPr/>
                <p14:nvPr/>
              </p14:nvContentPartPr>
              <p14:xfrm>
                <a:off x="3374715" y="796665"/>
                <a:ext cx="20520" cy="145440"/>
              </p14:xfrm>
            </p:contentPart>
          </mc:Choice>
          <mc:Fallback xmlns="">
            <p:pic>
              <p:nvPicPr>
                <p:cNvPr id="2055" name="Ink 2054">
                  <a:extLst>
                    <a:ext uri="{FF2B5EF4-FFF2-40B4-BE49-F238E27FC236}">
                      <a16:creationId xmlns:a16="http://schemas.microsoft.com/office/drawing/2014/main" id="{BD6FEAA5-B03E-4B54-B748-29CCD94CD83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56715" y="778665"/>
                  <a:ext cx="56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56" name="Ink 2055">
                  <a:extLst>
                    <a:ext uri="{FF2B5EF4-FFF2-40B4-BE49-F238E27FC236}">
                      <a16:creationId xmlns:a16="http://schemas.microsoft.com/office/drawing/2014/main" id="{FC336772-97BB-49E6-9E4D-6A43100359A5}"/>
                    </a:ext>
                  </a:extLst>
                </p14:cNvPr>
                <p14:cNvContentPartPr/>
                <p14:nvPr/>
              </p14:nvContentPartPr>
              <p14:xfrm>
                <a:off x="3391635" y="745545"/>
                <a:ext cx="12960" cy="7200"/>
              </p14:xfrm>
            </p:contentPart>
          </mc:Choice>
          <mc:Fallback xmlns="">
            <p:pic>
              <p:nvPicPr>
                <p:cNvPr id="2056" name="Ink 2055">
                  <a:extLst>
                    <a:ext uri="{FF2B5EF4-FFF2-40B4-BE49-F238E27FC236}">
                      <a16:creationId xmlns:a16="http://schemas.microsoft.com/office/drawing/2014/main" id="{FC336772-97BB-49E6-9E4D-6A43100359A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73635" y="727545"/>
                  <a:ext cx="48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57" name="Ink 2056">
                  <a:extLst>
                    <a:ext uri="{FF2B5EF4-FFF2-40B4-BE49-F238E27FC236}">
                      <a16:creationId xmlns:a16="http://schemas.microsoft.com/office/drawing/2014/main" id="{CC0F46EB-B676-479C-ADA4-5AF6B0BB459B}"/>
                    </a:ext>
                  </a:extLst>
                </p14:cNvPr>
                <p14:cNvContentPartPr/>
                <p14:nvPr/>
              </p14:nvContentPartPr>
              <p14:xfrm>
                <a:off x="3461115" y="807825"/>
                <a:ext cx="118080" cy="76320"/>
              </p14:xfrm>
            </p:contentPart>
          </mc:Choice>
          <mc:Fallback xmlns="">
            <p:pic>
              <p:nvPicPr>
                <p:cNvPr id="2057" name="Ink 2056">
                  <a:extLst>
                    <a:ext uri="{FF2B5EF4-FFF2-40B4-BE49-F238E27FC236}">
                      <a16:creationId xmlns:a16="http://schemas.microsoft.com/office/drawing/2014/main" id="{CC0F46EB-B676-479C-ADA4-5AF6B0BB459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443115" y="790185"/>
                  <a:ext cx="1537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58" name="Ink 2057">
                  <a:extLst>
                    <a:ext uri="{FF2B5EF4-FFF2-40B4-BE49-F238E27FC236}">
                      <a16:creationId xmlns:a16="http://schemas.microsoft.com/office/drawing/2014/main" id="{B20E861C-B114-4DC1-B1A7-536DD9107F0A}"/>
                    </a:ext>
                  </a:extLst>
                </p14:cNvPr>
                <p14:cNvContentPartPr/>
                <p14:nvPr/>
              </p14:nvContentPartPr>
              <p14:xfrm>
                <a:off x="3614115" y="812865"/>
                <a:ext cx="147960" cy="103320"/>
              </p14:xfrm>
            </p:contentPart>
          </mc:Choice>
          <mc:Fallback xmlns="">
            <p:pic>
              <p:nvPicPr>
                <p:cNvPr id="2058" name="Ink 2057">
                  <a:extLst>
                    <a:ext uri="{FF2B5EF4-FFF2-40B4-BE49-F238E27FC236}">
                      <a16:creationId xmlns:a16="http://schemas.microsoft.com/office/drawing/2014/main" id="{B20E861C-B114-4DC1-B1A7-536DD9107F0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596475" y="794865"/>
                  <a:ext cx="1836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59" name="Ink 2058">
                  <a:extLst>
                    <a:ext uri="{FF2B5EF4-FFF2-40B4-BE49-F238E27FC236}">
                      <a16:creationId xmlns:a16="http://schemas.microsoft.com/office/drawing/2014/main" id="{7ACDE799-FEB8-41A5-8931-D32852ECBBA9}"/>
                    </a:ext>
                  </a:extLst>
                </p14:cNvPr>
                <p14:cNvContentPartPr/>
                <p14:nvPr/>
              </p14:nvContentPartPr>
              <p14:xfrm>
                <a:off x="3819675" y="811785"/>
                <a:ext cx="146520" cy="135720"/>
              </p14:xfrm>
            </p:contentPart>
          </mc:Choice>
          <mc:Fallback xmlns="">
            <p:pic>
              <p:nvPicPr>
                <p:cNvPr id="2059" name="Ink 2058">
                  <a:extLst>
                    <a:ext uri="{FF2B5EF4-FFF2-40B4-BE49-F238E27FC236}">
                      <a16:creationId xmlns:a16="http://schemas.microsoft.com/office/drawing/2014/main" id="{7ACDE799-FEB8-41A5-8931-D32852ECBBA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801675" y="793785"/>
                  <a:ext cx="182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60" name="Ink 2059">
                  <a:extLst>
                    <a:ext uri="{FF2B5EF4-FFF2-40B4-BE49-F238E27FC236}">
                      <a16:creationId xmlns:a16="http://schemas.microsoft.com/office/drawing/2014/main" id="{69596A38-AB37-4DEE-B4E0-BFDAFC98B2C5}"/>
                    </a:ext>
                  </a:extLst>
                </p14:cNvPr>
                <p14:cNvContentPartPr/>
                <p14:nvPr/>
              </p14:nvContentPartPr>
              <p14:xfrm>
                <a:off x="4001835" y="793425"/>
                <a:ext cx="232920" cy="140040"/>
              </p14:xfrm>
            </p:contentPart>
          </mc:Choice>
          <mc:Fallback xmlns="">
            <p:pic>
              <p:nvPicPr>
                <p:cNvPr id="2060" name="Ink 2059">
                  <a:extLst>
                    <a:ext uri="{FF2B5EF4-FFF2-40B4-BE49-F238E27FC236}">
                      <a16:creationId xmlns:a16="http://schemas.microsoft.com/office/drawing/2014/main" id="{69596A38-AB37-4DEE-B4E0-BFDAFC98B2C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984195" y="775425"/>
                  <a:ext cx="268560" cy="175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03895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2294467"/>
            <a:ext cx="11877607" cy="4431786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2456953" y="2294467"/>
            <a:ext cx="2488758" cy="492981"/>
          </a:xfrm>
          <a:prstGeom prst="wedgeRectCallout">
            <a:avLst>
              <a:gd name="adj1" fmla="val -49268"/>
              <a:gd name="adj2" fmla="val 673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Prime Numbers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116372" y="3310991"/>
            <a:ext cx="2488758" cy="492981"/>
          </a:xfrm>
          <a:prstGeom prst="wedgeRectCallout">
            <a:avLst>
              <a:gd name="adj1" fmla="val -49268"/>
              <a:gd name="adj2" fmla="val 673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Arithmetic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4605129" y="4388091"/>
            <a:ext cx="3020171" cy="492981"/>
          </a:xfrm>
          <a:prstGeom prst="wedgeRectCallout">
            <a:avLst>
              <a:gd name="adj1" fmla="val -58533"/>
              <a:gd name="adj2" fmla="val 19475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Multiplicative Inverse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7728751" y="5159615"/>
            <a:ext cx="2488758" cy="492981"/>
          </a:xfrm>
          <a:prstGeom prst="wedgeRectCallout">
            <a:avLst>
              <a:gd name="adj1" fmla="val 71289"/>
              <a:gd name="adj2" fmla="val 6540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Bezout’s</a:t>
            </a:r>
            <a:r>
              <a:rPr lang="en-US" dirty="0"/>
              <a:t> Theorem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6823875" y="6176139"/>
            <a:ext cx="3072599" cy="492981"/>
          </a:xfrm>
          <a:prstGeom prst="wedgeRectCallout">
            <a:avLst>
              <a:gd name="adj1" fmla="val -55774"/>
              <a:gd name="adj2" fmla="val -9302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Extended Euclidian Algorithm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2F6200E-6FF2-101B-1B09-294B43D09BFA}"/>
                  </a:ext>
                </a:extLst>
              </p14:cNvPr>
              <p14:cNvContentPartPr/>
              <p14:nvPr/>
            </p14:nvContentPartPr>
            <p14:xfrm>
              <a:off x="2740680" y="2778480"/>
              <a:ext cx="7021080" cy="4177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2F6200E-6FF2-101B-1B09-294B43D09B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1320" y="2769120"/>
                <a:ext cx="7039800" cy="419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4011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0381"/>
            <a:ext cx="12058650" cy="2735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16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0381"/>
            <a:ext cx="12058650" cy="2735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5357026" y="4007090"/>
            <a:ext cx="2488758" cy="492981"/>
          </a:xfrm>
          <a:prstGeom prst="wedgeRectCallout">
            <a:avLst>
              <a:gd name="adj1" fmla="val -75293"/>
              <a:gd name="adj2" fmla="val -756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Exponentiation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441D974-A42B-BD94-127D-7FDE4ED04D8C}"/>
                  </a:ext>
                </a:extLst>
              </p14:cNvPr>
              <p14:cNvContentPartPr/>
              <p14:nvPr/>
            </p14:nvContentPartPr>
            <p14:xfrm>
              <a:off x="6091200" y="4447800"/>
              <a:ext cx="1864080" cy="362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441D974-A42B-BD94-127D-7FDE4ED04D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81840" y="4438440"/>
                <a:ext cx="1882800" cy="38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7121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2DD937-AC0E-00D4-820F-3E7BDF05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Theory Definitions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FEFA99-F436-4831-104E-2141ECFA89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34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4CB-6FCF-4794-B3C6-4B51280C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79381"/>
                <a:ext cx="11187258" cy="25348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Which of these are true?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2|4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4|2</m:t>
                    </m:r>
                  </m:oMath>
                </a14:m>
                <a:r>
                  <a:rPr lang="en-US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2|−2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5|0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0|5</m:t>
                    </m:r>
                  </m:oMath>
                </a14:m>
                <a:r>
                  <a:rPr lang="en-US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1|5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79381"/>
                <a:ext cx="11187258" cy="2534869"/>
              </a:xfrm>
              <a:blipFill>
                <a:blip r:embed="rId2"/>
                <a:stretch>
                  <a:fillRect l="-1525" t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B8E1FDC-9FAD-4BF4-9068-726D58FFA8C8}"/>
              </a:ext>
            </a:extLst>
          </p:cNvPr>
          <p:cNvGrpSpPr/>
          <p:nvPr/>
        </p:nvGrpSpPr>
        <p:grpSpPr>
          <a:xfrm>
            <a:off x="2358192" y="1280338"/>
            <a:ext cx="77685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F2B51F-9694-4FD0-9B6F-D72D67F30D8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1431BE8-12F2-3255-9C80-5711967273CD}"/>
                  </a:ext>
                </a:extLst>
              </p14:cNvPr>
              <p14:cNvContentPartPr/>
              <p14:nvPr/>
            </p14:nvContentPartPr>
            <p14:xfrm>
              <a:off x="1656360" y="107280"/>
              <a:ext cx="8701200" cy="6202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1431BE8-12F2-3255-9C80-5711967273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7000" y="97920"/>
                <a:ext cx="8719920" cy="622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7538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4CB-6FCF-4794-B3C6-4B51280C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Which of these are true?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2|4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4|2</m:t>
                    </m:r>
                  </m:oMath>
                </a14:m>
                <a:r>
                  <a:rPr lang="en-US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2|−2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5|0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0|5</m:t>
                    </m:r>
                  </m:oMath>
                </a14:m>
                <a:r>
                  <a:rPr lang="en-US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1|5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  <a:blipFill>
                <a:blip r:embed="rId2"/>
                <a:stretch>
                  <a:fillRect l="-1525" t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B8E1FDC-9FAD-4BF4-9068-726D58FFA8C8}"/>
              </a:ext>
            </a:extLst>
          </p:cNvPr>
          <p:cNvGrpSpPr/>
          <p:nvPr/>
        </p:nvGrpSpPr>
        <p:grpSpPr>
          <a:xfrm>
            <a:off x="2358192" y="1280338"/>
            <a:ext cx="77685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F2B51F-9694-4FD0-9B6F-D72D67F30D8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19400" y="4370693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370693"/>
                <a:ext cx="790575" cy="461665"/>
              </a:xfrm>
              <a:prstGeom prst="rect">
                <a:avLst/>
              </a:prstGeom>
              <a:blipFill>
                <a:blip r:embed="rId4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00825" y="4370692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False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825" y="4370692"/>
                <a:ext cx="790575" cy="461665"/>
              </a:xfrm>
              <a:prstGeom prst="rect">
                <a:avLst/>
              </a:prstGeom>
              <a:blipFill>
                <a:blip r:embed="rId5"/>
                <a:stretch>
                  <a:fillRect l="-2308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95624" y="5469858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False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624" y="5469858"/>
                <a:ext cx="790575" cy="461665"/>
              </a:xfrm>
              <a:prstGeom prst="rect">
                <a:avLst/>
              </a:prstGeom>
              <a:blipFill>
                <a:blip r:embed="rId6"/>
                <a:stretch>
                  <a:fillRect l="-2308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19400" y="5469858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469858"/>
                <a:ext cx="790575" cy="461665"/>
              </a:xfrm>
              <a:prstGeom prst="rect">
                <a:avLst/>
              </a:prstGeom>
              <a:blipFill>
                <a:blip r:embed="rId7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976560" y="5469857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560" y="5469857"/>
                <a:ext cx="790575" cy="461665"/>
              </a:xfrm>
              <a:prstGeom prst="rect">
                <a:avLst/>
              </a:prstGeom>
              <a:blipFill>
                <a:blip r:embed="rId8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76559" y="4370691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559" y="4370691"/>
                <a:ext cx="790575" cy="461665"/>
              </a:xfrm>
              <a:prstGeom prst="rect">
                <a:avLst/>
              </a:prstGeom>
              <a:blipFill>
                <a:blip r:embed="rId9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55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11498-F9B3-462B-B5F6-E570662C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theorem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81772-C189-45C4-AA7D-6A8D58A54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896139"/>
            <a:ext cx="11187258" cy="644442"/>
          </a:xfrm>
        </p:spPr>
        <p:txBody>
          <a:bodyPr/>
          <a:lstStyle/>
          <a:p>
            <a:r>
              <a:rPr lang="en-US" dirty="0"/>
              <a:t>Remember when non integers were still secret, you did division like this?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415E05-E58C-40A5-B09A-F5CCAE4810A3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DDBCD8-D0B4-4E77-AA72-49D04F1DBAF7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D0AAE79-DC35-4E3C-B789-A91DE0D374F8}"/>
                  </a:ext>
                </a:extLst>
              </p14:cNvPr>
              <p14:cNvContentPartPr/>
              <p14:nvPr/>
            </p14:nvContentPartPr>
            <p14:xfrm>
              <a:off x="1771946" y="5141781"/>
              <a:ext cx="359280" cy="444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D0AAE79-DC35-4E3C-B789-A91DE0D374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2946" y="5133141"/>
                <a:ext cx="37692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EC548E3-FEBA-40AF-8DD7-4D5ED9DC9E81}"/>
                  </a:ext>
                </a:extLst>
              </p14:cNvPr>
              <p14:cNvContentPartPr/>
              <p14:nvPr/>
            </p14:nvContentPartPr>
            <p14:xfrm>
              <a:off x="1049066" y="5151861"/>
              <a:ext cx="371160" cy="492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EC548E3-FEBA-40AF-8DD7-4D5ED9DC9E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0426" y="5143221"/>
                <a:ext cx="38880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5208F5F-D012-43A7-A878-1AF5E3178F67}"/>
                  </a:ext>
                </a:extLst>
              </p14:cNvPr>
              <p14:cNvContentPartPr/>
              <p14:nvPr/>
            </p14:nvContentPartPr>
            <p14:xfrm>
              <a:off x="1086506" y="5385861"/>
              <a:ext cx="294480" cy="38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5208F5F-D012-43A7-A878-1AF5E3178F6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7506" y="5376861"/>
                <a:ext cx="3121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EEE4486-440F-44BE-A2D0-888AB109552D}"/>
                  </a:ext>
                </a:extLst>
              </p14:cNvPr>
              <p14:cNvContentPartPr/>
              <p14:nvPr/>
            </p14:nvContentPartPr>
            <p14:xfrm>
              <a:off x="1324466" y="4909221"/>
              <a:ext cx="1768320" cy="690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EEE4486-440F-44BE-A2D0-888AB109552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15466" y="4900581"/>
                <a:ext cx="1785960" cy="7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53B5802-8F73-446A-9080-572C7E37A86E}"/>
                  </a:ext>
                </a:extLst>
              </p14:cNvPr>
              <p14:cNvContentPartPr/>
              <p14:nvPr/>
            </p14:nvContentPartPr>
            <p14:xfrm>
              <a:off x="1841066" y="5721381"/>
              <a:ext cx="331920" cy="262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53B5802-8F73-446A-9080-572C7E37A86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32066" y="5712741"/>
                <a:ext cx="34956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BEF8C26-7216-4614-8987-759180BE06C1}"/>
                  </a:ext>
                </a:extLst>
              </p14:cNvPr>
              <p14:cNvContentPartPr/>
              <p14:nvPr/>
            </p14:nvContentPartPr>
            <p14:xfrm>
              <a:off x="2314466" y="5651541"/>
              <a:ext cx="258480" cy="334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BEF8C26-7216-4614-8987-759180BE06C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05826" y="5642541"/>
                <a:ext cx="27612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D42343D-4BF4-49D1-B769-E999D7C4D645}"/>
                  </a:ext>
                </a:extLst>
              </p14:cNvPr>
              <p14:cNvContentPartPr/>
              <p14:nvPr/>
            </p14:nvContentPartPr>
            <p14:xfrm>
              <a:off x="1417346" y="5968341"/>
              <a:ext cx="1696320" cy="150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D42343D-4BF4-49D1-B769-E999D7C4D64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08346" y="5959341"/>
                <a:ext cx="171396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4AE949B-5EBF-422B-B3C4-C3892D38BEF1}"/>
                  </a:ext>
                </a:extLst>
              </p14:cNvPr>
              <p14:cNvContentPartPr/>
              <p14:nvPr/>
            </p14:nvContentPartPr>
            <p14:xfrm>
              <a:off x="2384666" y="5072301"/>
              <a:ext cx="311040" cy="342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4AE949B-5EBF-422B-B3C4-C3892D38BEF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75666" y="5063661"/>
                <a:ext cx="32868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F9D2D38-936D-44E2-9DC7-2F8379997470}"/>
                  </a:ext>
                </a:extLst>
              </p14:cNvPr>
              <p14:cNvContentPartPr/>
              <p14:nvPr/>
            </p14:nvContentPartPr>
            <p14:xfrm>
              <a:off x="859706" y="7169301"/>
              <a:ext cx="17640" cy="7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F9D2D38-936D-44E2-9DC7-2F837999747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50706" y="7160661"/>
                <a:ext cx="352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C95C44F-02A4-4D36-815E-9CACAB18BDB4}"/>
                  </a:ext>
                </a:extLst>
              </p14:cNvPr>
              <p14:cNvContentPartPr/>
              <p14:nvPr/>
            </p14:nvContentPartPr>
            <p14:xfrm>
              <a:off x="2198186" y="6257781"/>
              <a:ext cx="407520" cy="356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C95C44F-02A4-4D36-815E-9CACAB18BDB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89186" y="6248781"/>
                <a:ext cx="425160" cy="37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8AD595F8-4D2C-4A95-A5D0-4A7B702F9FC4}"/>
              </a:ext>
            </a:extLst>
          </p:cNvPr>
          <p:cNvGrpSpPr/>
          <p:nvPr/>
        </p:nvGrpSpPr>
        <p:grpSpPr>
          <a:xfrm>
            <a:off x="2368106" y="4415301"/>
            <a:ext cx="1674000" cy="515520"/>
            <a:chOff x="2368106" y="4415301"/>
            <a:chExt cx="1674000" cy="51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7B4D000-B156-4E72-84A1-9714D0DB90D5}"/>
                    </a:ext>
                  </a:extLst>
                </p14:cNvPr>
                <p14:cNvContentPartPr/>
                <p14:nvPr/>
              </p14:nvContentPartPr>
              <p14:xfrm>
                <a:off x="2368106" y="4464981"/>
                <a:ext cx="319680" cy="220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7B4D000-B156-4E72-84A1-9714D0DB90D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59106" y="4455981"/>
                  <a:ext cx="3373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D752228-7F03-4063-9A53-D560D70084CC}"/>
                    </a:ext>
                  </a:extLst>
                </p14:cNvPr>
                <p14:cNvContentPartPr/>
                <p14:nvPr/>
              </p14:nvContentPartPr>
              <p14:xfrm>
                <a:off x="2550986" y="4415301"/>
                <a:ext cx="76680" cy="515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D752228-7F03-4063-9A53-D560D70084C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41986" y="4406661"/>
                  <a:ext cx="9432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2992F82-F394-4D34-A2A1-52A0BD18F6CC}"/>
                    </a:ext>
                  </a:extLst>
                </p14:cNvPr>
                <p14:cNvContentPartPr/>
                <p14:nvPr/>
              </p14:nvContentPartPr>
              <p14:xfrm>
                <a:off x="3191066" y="4520421"/>
                <a:ext cx="62280" cy="364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2992F82-F394-4D34-A2A1-52A0BD18F6C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82426" y="4511781"/>
                  <a:ext cx="7992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CB96BD1-2A28-40DE-B0F0-699E513A9254}"/>
                    </a:ext>
                  </a:extLst>
                </p14:cNvPr>
                <p14:cNvContentPartPr/>
                <p14:nvPr/>
              </p14:nvContentPartPr>
              <p14:xfrm>
                <a:off x="2999906" y="4431861"/>
                <a:ext cx="533160" cy="389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CB96BD1-2A28-40DE-B0F0-699E513A925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90906" y="4422861"/>
                  <a:ext cx="5508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F83B2F5-4863-493A-AC3F-253DE8758CBC}"/>
                    </a:ext>
                  </a:extLst>
                </p14:cNvPr>
                <p14:cNvContentPartPr/>
                <p14:nvPr/>
              </p14:nvContentPartPr>
              <p14:xfrm>
                <a:off x="3681746" y="4431861"/>
                <a:ext cx="360360" cy="408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F83B2F5-4863-493A-AC3F-253DE8758CB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72746" y="4423221"/>
                  <a:ext cx="378000" cy="42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/>
              <p:nvPr/>
            </p:nvSpPr>
            <p:spPr>
              <a:xfrm>
                <a:off x="4465983" y="4767741"/>
                <a:ext cx="69971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“quotient”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“remainder”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983" y="4767741"/>
                <a:ext cx="6997147" cy="830997"/>
              </a:xfrm>
              <a:prstGeom prst="rect">
                <a:avLst/>
              </a:prstGeom>
              <a:blipFill>
                <a:blip r:embed="rId33"/>
                <a:stretch>
                  <a:fillRect l="-262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DF92F60-FE6F-786B-25A6-BA5DFE07B8BF}"/>
                  </a:ext>
                </a:extLst>
              </p14:cNvPr>
              <p14:cNvContentPartPr/>
              <p14:nvPr/>
            </p14:nvContentPartPr>
            <p14:xfrm>
              <a:off x="312120" y="99000"/>
              <a:ext cx="7008840" cy="66207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DF92F60-FE6F-786B-25A6-BA5DFE07B8B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2760" y="89640"/>
                <a:ext cx="7027560" cy="663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0071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CE647-1236-4ADC-92DA-DD8ACB59E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E030D7-E2DA-462D-A61B-7147E72D12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19549"/>
                <a:ext cx="11187258" cy="228981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“unique” means “only one”….but be careful with how this word is used.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unique, </a:t>
                </a:r>
                <a:r>
                  <a:rPr lang="en-US" b="1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. – it still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but once you’ve chosen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“unique” is not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It’s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E030D7-E2DA-462D-A61B-7147E72D1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19549"/>
                <a:ext cx="11187258" cy="2289811"/>
              </a:xfrm>
              <a:blipFill>
                <a:blip r:embed="rId2"/>
                <a:stretch>
                  <a:fillRect l="-708" t="-6383" r="-545" b="-1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5412F3D-F020-4711-B82B-3F855B2CFAED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85CF8B5-12C0-4FDA-BFC5-44FEDE67BEF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85CF8B5-12C0-4FDA-BFC5-44FEDE67BE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050CF8-FF35-40A1-9526-AF5B3DF40A5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A7FCAC1-CD79-3D77-8AAB-480ED5A07BEB}"/>
                  </a:ext>
                </a:extLst>
              </p14:cNvPr>
              <p14:cNvContentPartPr/>
              <p14:nvPr/>
            </p14:nvContentPartPr>
            <p14:xfrm>
              <a:off x="898200" y="2581200"/>
              <a:ext cx="7804800" cy="3891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A7FCAC1-CD79-3D77-8AAB-480ED5A07B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8840" y="2571840"/>
                <a:ext cx="7823520" cy="391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2569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11498-F9B3-462B-B5F6-E570662C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theorem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81772-C189-45C4-AA7D-6A8D58A54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96139"/>
                <a:ext cx="11187258" cy="24384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the result of </a:t>
                </a:r>
                <a:r>
                  <a:rPr lang="en-US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a/d</a:t>
                </a:r>
                <a:r>
                  <a:rPr lang="en-US" dirty="0"/>
                  <a:t> (integer division) in Java</a:t>
                </a:r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the result of </a:t>
                </a:r>
                <a:r>
                  <a:rPr lang="en-US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a%d</a:t>
                </a:r>
                <a:r>
                  <a:rPr lang="en-US" b="0" i="0" dirty="0"/>
                  <a:t> in Java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81772-C189-45C4-AA7D-6A8D58A54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96139"/>
                <a:ext cx="11187258" cy="2438400"/>
              </a:xfrm>
              <a:blipFill>
                <a:blip r:embed="rId2"/>
                <a:stretch>
                  <a:fillRect l="-654" t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7415E05-E58C-40A5-B09A-F5CCAE4810A3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DDBCD8-D0B4-4E77-AA72-49D04F1DBAF7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/>
              <p:nvPr/>
            </p:nvSpPr>
            <p:spPr>
              <a:xfrm>
                <a:off x="5710018" y="4777172"/>
                <a:ext cx="5287617" cy="1200329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That’s slightly a lie,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always non-negative, Java’s % operator sometimes gives a negative number.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018" y="4777172"/>
                <a:ext cx="5287617" cy="1200329"/>
              </a:xfrm>
              <a:prstGeom prst="rect">
                <a:avLst/>
              </a:prstGeom>
              <a:blipFill>
                <a:blip r:embed="rId4"/>
                <a:stretch>
                  <a:fillRect l="-1606" t="-2475" r="-1491" b="-9406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F61F56D-F9CE-4E42-4E76-777617B7B547}"/>
                  </a:ext>
                </a:extLst>
              </p14:cNvPr>
              <p14:cNvContentPartPr/>
              <p14:nvPr/>
            </p14:nvContentPartPr>
            <p14:xfrm>
              <a:off x="1193400" y="2935800"/>
              <a:ext cx="7777080" cy="27957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F61F56D-F9CE-4E42-4E76-777617B7B54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4040" y="2926440"/>
                <a:ext cx="7795800" cy="281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8201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96341-F8F2-4CE9-A4FB-4A24FFAA7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FAFAA0-F56C-41E4-9F8E-64E7530302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might have called the % operator in Java “mod”</a:t>
                </a:r>
              </a:p>
              <a:p>
                <a:endParaRPr lang="en-US" dirty="0"/>
              </a:p>
              <a:p>
                <a:r>
                  <a:rPr lang="en-US" dirty="0"/>
                  <a:t>We’re going to use the word “mod” to mean a closely related, but different thing.</a:t>
                </a:r>
              </a:p>
              <a:p>
                <a:endParaRPr lang="en-US" dirty="0"/>
              </a:p>
              <a:p>
                <a:r>
                  <a:rPr lang="en-US" dirty="0"/>
                  <a:t>Java’s % is an operator (like +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⋅)</m:t>
                    </m:r>
                  </m:oMath>
                </a14:m>
                <a:r>
                  <a:rPr lang="en-US" dirty="0"/>
                  <a:t> you give it two numbers, it produces a number. </a:t>
                </a:r>
              </a:p>
              <a:p>
                <a:r>
                  <a:rPr lang="en-US" dirty="0"/>
                  <a:t>The word “mod” in this class, refers to a set of rules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FAFAA0-F56C-41E4-9F8E-64E7530302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8777B40-5028-D9AE-C940-30E5088350B0}"/>
                  </a:ext>
                </a:extLst>
              </p14:cNvPr>
              <p14:cNvContentPartPr/>
              <p14:nvPr/>
            </p14:nvContentPartPr>
            <p14:xfrm>
              <a:off x="4494960" y="1387080"/>
              <a:ext cx="843480" cy="678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8777B40-5028-D9AE-C940-30E5088350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85600" y="1377720"/>
                <a:ext cx="862200" cy="69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6666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A4118D-74A4-E581-EB5A-D3A074E5A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Example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729D7A-A38D-3AFA-9EE5-5310C11F9E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Inference Proof with Even/Odd definitions</a:t>
            </a:r>
          </a:p>
        </p:txBody>
      </p:sp>
    </p:spTree>
    <p:extLst>
      <p:ext uri="{BB962C8B-B14F-4D97-AF65-F5344CB8AC3E}">
        <p14:creationId xmlns:p14="http://schemas.microsoft.com/office/powerpoint/2010/main" val="2877059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D5534-88BE-454A-A747-42A3928C0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ACC4D-BA7E-4EE5-845B-7F80B220C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“arithmetic mod 12” is familiar to you. You do it with clocks.</a:t>
            </a:r>
          </a:p>
          <a:p>
            <a:endParaRPr lang="en-US" dirty="0"/>
          </a:p>
          <a:p>
            <a:r>
              <a:rPr lang="en-US" dirty="0"/>
              <a:t>What’s 3 hours after 10 o’clock?</a:t>
            </a:r>
          </a:p>
          <a:p>
            <a:r>
              <a:rPr lang="en-US" dirty="0"/>
              <a:t>1 o’clock. You hit 12 and then “wrapped around”</a:t>
            </a:r>
          </a:p>
          <a:p>
            <a:r>
              <a:rPr lang="en-US" dirty="0"/>
              <a:t>“13 and 1 are the same, mod 12” “-11 and 1 are the same, mod 12”</a:t>
            </a:r>
          </a:p>
          <a:p>
            <a:endParaRPr lang="en-US" dirty="0"/>
          </a:p>
          <a:p>
            <a:r>
              <a:rPr lang="en-US" dirty="0"/>
              <a:t>We don’t just want to do math for clocks – what about if we need to talk about parity (even vs. odd) or ignore higher-order-bits (mod by 16, for example)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EE7BCFB-613E-C503-D177-851C19AF02C5}"/>
                  </a:ext>
                </a:extLst>
              </p14:cNvPr>
              <p14:cNvContentPartPr/>
              <p14:nvPr/>
            </p14:nvContentPartPr>
            <p14:xfrm>
              <a:off x="809280" y="1936080"/>
              <a:ext cx="9799560" cy="2476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EE7BCFB-613E-C503-D177-851C19AF02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9920" y="1926720"/>
                <a:ext cx="9818280" cy="249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143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F1226-A3F1-4CC2-AD5D-623C6DE74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DC4802-42DD-4F5D-AB57-C2B93CD7C1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say “the same” we don’t want to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… that means the normal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We’ll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13≡1(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because “equivalent” is “like equal,” and the “modulus” we’re using in parentheses at the end so we don’t forget it. </a:t>
                </a:r>
              </a:p>
              <a:p>
                <a:pPr lvl="1"/>
                <a:r>
                  <a:rPr lang="en-US" dirty="0"/>
                  <a:t>(we’ll also say “congruent mod 12”)</a:t>
                </a:r>
              </a:p>
              <a:p>
                <a:r>
                  <a:rPr lang="en-US" dirty="0"/>
                  <a:t>The notation here is bad. We all agree it’s bad. Most people still use it.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would have been better. “mod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dirty="0"/>
                  <a:t>” is giving you information about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symbol, it’s not operating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DC4802-42DD-4F5D-AB57-C2B93CD7C1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ED57C71-9E2F-716A-76B0-D0490FE6B338}"/>
                  </a:ext>
                </a:extLst>
              </p14:cNvPr>
              <p14:cNvContentPartPr/>
              <p14:nvPr/>
            </p14:nvContentPartPr>
            <p14:xfrm>
              <a:off x="515160" y="182160"/>
              <a:ext cx="9449640" cy="5532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ED57C71-9E2F-716A-76B0-D0490FE6B3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5800" y="172800"/>
                <a:ext cx="9468360" cy="555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5540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8B99-8130-498D-AF4B-5ABE22EC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17BFA-27C9-4480-B8F5-B699AB819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definition! We can’t just say “it’s like a clock”</a:t>
            </a:r>
          </a:p>
          <a:p>
            <a:endParaRPr lang="en-US" dirty="0"/>
          </a:p>
          <a:p>
            <a:r>
              <a:rPr lang="en-US" dirty="0"/>
              <a:t>Pause what do you expect the definition to be?</a:t>
            </a:r>
          </a:p>
          <a:p>
            <a:r>
              <a:rPr lang="en-US" dirty="0"/>
              <a:t>Is it related to % 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7D74027-F69B-8FA5-254C-44FE466E5A0B}"/>
                  </a:ext>
                </a:extLst>
              </p14:cNvPr>
              <p14:cNvContentPartPr/>
              <p14:nvPr/>
            </p14:nvContentPartPr>
            <p14:xfrm>
              <a:off x="6211080" y="219240"/>
              <a:ext cx="5284440" cy="3355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7D74027-F69B-8FA5-254C-44FE466E5A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01720" y="209880"/>
                <a:ext cx="5303160" cy="337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9762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8B99-8130-498D-AF4B-5ABE22EC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17BFA-27C9-4480-B8F5-B699AB819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definition! We can’t just say “it’s like a clock”</a:t>
            </a:r>
          </a:p>
          <a:p>
            <a:endParaRPr lang="en-US" dirty="0"/>
          </a:p>
          <a:p>
            <a:r>
              <a:rPr lang="en-US" dirty="0"/>
              <a:t>Pause what do you expect the definition to be?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5AE219-706E-4599-84F6-BC88D32C1CEB}"/>
              </a:ext>
            </a:extLst>
          </p:cNvPr>
          <p:cNvGrpSpPr/>
          <p:nvPr/>
        </p:nvGrpSpPr>
        <p:grpSpPr>
          <a:xfrm>
            <a:off x="1131831" y="3455582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A276FE-B842-47DC-AF46-F60B136AC6B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integers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A276FE-B842-47DC-AF46-F60B136AC6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680F8D3-9E20-4545-8B1B-B101039B7B7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5CC2270-2751-49B9-82E3-83EA2E6412DF}"/>
              </a:ext>
            </a:extLst>
          </p:cNvPr>
          <p:cNvSpPr txBox="1"/>
          <p:nvPr/>
        </p:nvSpPr>
        <p:spPr>
          <a:xfrm>
            <a:off x="4956313" y="5864333"/>
            <a:ext cx="33660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Huh?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014954C-24B0-2519-FD81-3471365C5CAB}"/>
                  </a:ext>
                </a:extLst>
              </p14:cNvPr>
              <p14:cNvContentPartPr/>
              <p14:nvPr/>
            </p14:nvContentPartPr>
            <p14:xfrm>
              <a:off x="3661200" y="5025240"/>
              <a:ext cx="6186960" cy="4287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014954C-24B0-2519-FD81-3471365C5C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51840" y="5015880"/>
                <a:ext cx="6205680" cy="44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1208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F0DCC-C4C6-4134-A6C0-12B2AE1C6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Pause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6B38A-6C3A-414B-92AF-137BD0449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easy to read something with a bunch of symbols and say “yep, those are symbols.” and keep going</a:t>
            </a:r>
          </a:p>
          <a:p>
            <a:r>
              <a:rPr lang="en-US" dirty="0"/>
              <a:t>STOP Go Back.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You have to </a:t>
            </a:r>
            <a:r>
              <a:rPr lang="en-US" i="1" dirty="0"/>
              <a:t>fight</a:t>
            </a:r>
            <a:r>
              <a:rPr lang="en-US" dirty="0"/>
              <a:t> the symbols they’re probably trying to pull a fast one on you. </a:t>
            </a:r>
          </a:p>
          <a:p>
            <a:r>
              <a:rPr lang="en-US" dirty="0"/>
              <a:t>Same goes for when I’m presenting a proof – you shouldn’t just believe me – I’m wrong all the time!</a:t>
            </a:r>
          </a:p>
          <a:p>
            <a:r>
              <a:rPr lang="en-US" dirty="0"/>
              <a:t>You should be </a:t>
            </a:r>
            <a:r>
              <a:rPr lang="en-US" i="1" dirty="0"/>
              <a:t>trying</a:t>
            </a:r>
            <a:r>
              <a:rPr lang="en-US" dirty="0"/>
              <a:t> to do the proof with me. Where do you think we’re going next?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59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27BA7-1F3C-416F-AC1D-BC08ED5F1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A5DEB-B550-4C35-A04B-FF1386F59F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Here’s the short version:</a:t>
                </a:r>
              </a:p>
              <a:p>
                <a:r>
                  <a:rPr lang="en-US" dirty="0"/>
                  <a:t>It really is equivalent to ”what we expected”</a:t>
                </a:r>
                <a:br>
                  <a:rPr lang="en-US" dirty="0"/>
                </a:b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a%n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b%n</a:t>
                </a:r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divides version is much easier to use in proofs…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A5DEB-B550-4C35-A04B-FF1386F59F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972BBCA-1AD4-434A-B5EB-781B4749120F}"/>
              </a:ext>
            </a:extLst>
          </p:cNvPr>
          <p:cNvSpPr/>
          <p:nvPr/>
        </p:nvSpPr>
        <p:spPr>
          <a:xfrm>
            <a:off x="2318658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B4892A4-5D42-42CA-8F7E-9A0A3EFF73AC}"/>
              </a:ext>
            </a:extLst>
          </p:cNvPr>
          <p:cNvSpPr/>
          <p:nvPr/>
        </p:nvSpPr>
        <p:spPr>
          <a:xfrm>
            <a:off x="2685662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00FBA1-B277-4904-BEB9-BE3D7A8A9CD0}"/>
              </a:ext>
            </a:extLst>
          </p:cNvPr>
          <p:cNvSpPr/>
          <p:nvPr/>
        </p:nvSpPr>
        <p:spPr>
          <a:xfrm>
            <a:off x="3051110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5740DE-3F1E-4923-A09E-B71803866B54}"/>
              </a:ext>
            </a:extLst>
          </p:cNvPr>
          <p:cNvSpPr/>
          <p:nvPr/>
        </p:nvSpPr>
        <p:spPr>
          <a:xfrm>
            <a:off x="3418114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7D41AF-AD6E-40B2-9BE2-D280A5252FB8}"/>
              </a:ext>
            </a:extLst>
          </p:cNvPr>
          <p:cNvSpPr/>
          <p:nvPr/>
        </p:nvSpPr>
        <p:spPr>
          <a:xfrm>
            <a:off x="3785118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FB7B361-4D41-45A3-8547-AE841EA3F88F}"/>
              </a:ext>
            </a:extLst>
          </p:cNvPr>
          <p:cNvSpPr/>
          <p:nvPr/>
        </p:nvSpPr>
        <p:spPr>
          <a:xfrm>
            <a:off x="4152122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778595E-0C0A-452C-A0E0-498F386C4153}"/>
              </a:ext>
            </a:extLst>
          </p:cNvPr>
          <p:cNvSpPr/>
          <p:nvPr/>
        </p:nvSpPr>
        <p:spPr>
          <a:xfrm>
            <a:off x="4517570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0DF8D4-B6D4-4FB0-8E9D-8C42C2A0657E}"/>
              </a:ext>
            </a:extLst>
          </p:cNvPr>
          <p:cNvSpPr/>
          <p:nvPr/>
        </p:nvSpPr>
        <p:spPr>
          <a:xfrm>
            <a:off x="4884574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E0B7AF9-5AAC-4BD3-9E7E-E4B75CBA63DD}"/>
              </a:ext>
            </a:extLst>
          </p:cNvPr>
          <p:cNvSpPr/>
          <p:nvPr/>
        </p:nvSpPr>
        <p:spPr>
          <a:xfrm>
            <a:off x="5251578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535D79D-8629-4F93-9E21-77F38F26D8CA}"/>
              </a:ext>
            </a:extLst>
          </p:cNvPr>
          <p:cNvSpPr/>
          <p:nvPr/>
        </p:nvSpPr>
        <p:spPr>
          <a:xfrm>
            <a:off x="5618582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D001239-10E5-42B6-B96B-0B5EC3710F78}"/>
              </a:ext>
            </a:extLst>
          </p:cNvPr>
          <p:cNvSpPr/>
          <p:nvPr/>
        </p:nvSpPr>
        <p:spPr>
          <a:xfrm>
            <a:off x="5984030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85F6379-5F88-457E-8092-2CF4CECCC6DD}"/>
              </a:ext>
            </a:extLst>
          </p:cNvPr>
          <p:cNvSpPr/>
          <p:nvPr/>
        </p:nvSpPr>
        <p:spPr>
          <a:xfrm>
            <a:off x="6351034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BC28970-24A7-49C7-A7BA-C2562D55B0D8}"/>
              </a:ext>
            </a:extLst>
          </p:cNvPr>
          <p:cNvSpPr/>
          <p:nvPr/>
        </p:nvSpPr>
        <p:spPr>
          <a:xfrm>
            <a:off x="2318658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7EA9761-B587-4D48-8A13-CDED06E2FB15}"/>
              </a:ext>
            </a:extLst>
          </p:cNvPr>
          <p:cNvSpPr/>
          <p:nvPr/>
        </p:nvSpPr>
        <p:spPr>
          <a:xfrm>
            <a:off x="2685662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B819AD9-ED6C-4AD0-A85D-3CBE1C024F63}"/>
              </a:ext>
            </a:extLst>
          </p:cNvPr>
          <p:cNvSpPr/>
          <p:nvPr/>
        </p:nvSpPr>
        <p:spPr>
          <a:xfrm>
            <a:off x="3051110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60C07A4-EA1F-4C9D-A3BA-162A795425ED}"/>
              </a:ext>
            </a:extLst>
          </p:cNvPr>
          <p:cNvSpPr/>
          <p:nvPr/>
        </p:nvSpPr>
        <p:spPr>
          <a:xfrm>
            <a:off x="3418114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B364EA6-AD98-4F99-8E2D-9AAB57C9ECF7}"/>
              </a:ext>
            </a:extLst>
          </p:cNvPr>
          <p:cNvSpPr/>
          <p:nvPr/>
        </p:nvSpPr>
        <p:spPr>
          <a:xfrm>
            <a:off x="3785118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B8412A8-00AF-40C1-9731-66A98E117BA0}"/>
              </a:ext>
            </a:extLst>
          </p:cNvPr>
          <p:cNvSpPr/>
          <p:nvPr/>
        </p:nvSpPr>
        <p:spPr>
          <a:xfrm>
            <a:off x="4152122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A06D22F-DDCB-48F9-B2D0-F11C79DC44DE}"/>
              </a:ext>
            </a:extLst>
          </p:cNvPr>
          <p:cNvSpPr/>
          <p:nvPr/>
        </p:nvSpPr>
        <p:spPr>
          <a:xfrm>
            <a:off x="4517570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E9721E3-7707-40EE-BD97-9B01ED86D801}"/>
              </a:ext>
            </a:extLst>
          </p:cNvPr>
          <p:cNvSpPr/>
          <p:nvPr/>
        </p:nvSpPr>
        <p:spPr>
          <a:xfrm>
            <a:off x="4884574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DA3AE9B-3F97-43B3-8AAA-60D6EFD1F50A}"/>
              </a:ext>
            </a:extLst>
          </p:cNvPr>
          <p:cNvSpPr/>
          <p:nvPr/>
        </p:nvSpPr>
        <p:spPr>
          <a:xfrm>
            <a:off x="5251578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3D2FF54-7CC6-4AB4-BBD7-0E761D4E050D}"/>
              </a:ext>
            </a:extLst>
          </p:cNvPr>
          <p:cNvSpPr/>
          <p:nvPr/>
        </p:nvSpPr>
        <p:spPr>
          <a:xfrm>
            <a:off x="5618582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C99F6C0-B668-47EA-B192-33C37E8BAAA3}"/>
              </a:ext>
            </a:extLst>
          </p:cNvPr>
          <p:cNvSpPr/>
          <p:nvPr/>
        </p:nvSpPr>
        <p:spPr>
          <a:xfrm>
            <a:off x="5984030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05ECA2D-3F47-44C7-A30C-4A4C2255C477}"/>
              </a:ext>
            </a:extLst>
          </p:cNvPr>
          <p:cNvSpPr/>
          <p:nvPr/>
        </p:nvSpPr>
        <p:spPr>
          <a:xfrm>
            <a:off x="6351034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3C41626-C33B-4443-ADD5-C27CF200690E}"/>
              </a:ext>
            </a:extLst>
          </p:cNvPr>
          <p:cNvSpPr/>
          <p:nvPr/>
        </p:nvSpPr>
        <p:spPr>
          <a:xfrm>
            <a:off x="2320209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7288346-0C12-49FA-A3BA-84C43A9C8970}"/>
              </a:ext>
            </a:extLst>
          </p:cNvPr>
          <p:cNvSpPr/>
          <p:nvPr/>
        </p:nvSpPr>
        <p:spPr>
          <a:xfrm>
            <a:off x="2687213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A5D8A0D-DB50-421E-8BE0-0A40C40691C8}"/>
              </a:ext>
            </a:extLst>
          </p:cNvPr>
          <p:cNvSpPr/>
          <p:nvPr/>
        </p:nvSpPr>
        <p:spPr>
          <a:xfrm>
            <a:off x="3052661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CF5A142-F36C-4134-ABB8-153916DFDEBA}"/>
              </a:ext>
            </a:extLst>
          </p:cNvPr>
          <p:cNvSpPr/>
          <p:nvPr/>
        </p:nvSpPr>
        <p:spPr>
          <a:xfrm>
            <a:off x="3419665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8B60126-1354-44A7-9341-C1A924087B9D}"/>
              </a:ext>
            </a:extLst>
          </p:cNvPr>
          <p:cNvSpPr/>
          <p:nvPr/>
        </p:nvSpPr>
        <p:spPr>
          <a:xfrm>
            <a:off x="3786669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D42E7C3-9A1A-43AA-826A-957C222EF081}"/>
              </a:ext>
            </a:extLst>
          </p:cNvPr>
          <p:cNvSpPr/>
          <p:nvPr/>
        </p:nvSpPr>
        <p:spPr>
          <a:xfrm>
            <a:off x="4153673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3343D89-F345-4E27-87A3-937829723EC8}"/>
              </a:ext>
            </a:extLst>
          </p:cNvPr>
          <p:cNvSpPr/>
          <p:nvPr/>
        </p:nvSpPr>
        <p:spPr>
          <a:xfrm>
            <a:off x="4519121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A7553EB-8D70-4BE5-A79B-BA9AF0CDAFF7}"/>
              </a:ext>
            </a:extLst>
          </p:cNvPr>
          <p:cNvSpPr/>
          <p:nvPr/>
        </p:nvSpPr>
        <p:spPr>
          <a:xfrm>
            <a:off x="4886125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BE63010-980B-4959-89CE-7C09DA7F9762}"/>
              </a:ext>
            </a:extLst>
          </p:cNvPr>
          <p:cNvSpPr/>
          <p:nvPr/>
        </p:nvSpPr>
        <p:spPr>
          <a:xfrm>
            <a:off x="5253129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9BD353D-2083-46EB-A9EA-E26A51C8CBB4}"/>
              </a:ext>
            </a:extLst>
          </p:cNvPr>
          <p:cNvSpPr/>
          <p:nvPr/>
        </p:nvSpPr>
        <p:spPr>
          <a:xfrm>
            <a:off x="5620133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EB69437-3466-4E30-830C-8E19744826C6}"/>
              </a:ext>
            </a:extLst>
          </p:cNvPr>
          <p:cNvSpPr/>
          <p:nvPr/>
        </p:nvSpPr>
        <p:spPr>
          <a:xfrm>
            <a:off x="5985581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867510F-111B-4E58-B9B7-1EC934787407}"/>
              </a:ext>
            </a:extLst>
          </p:cNvPr>
          <p:cNvSpPr/>
          <p:nvPr/>
        </p:nvSpPr>
        <p:spPr>
          <a:xfrm>
            <a:off x="6352585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EC42D92-9963-4C09-800D-0C22BAF94888}"/>
              </a:ext>
            </a:extLst>
          </p:cNvPr>
          <p:cNvSpPr/>
          <p:nvPr/>
        </p:nvSpPr>
        <p:spPr>
          <a:xfrm>
            <a:off x="7150940" y="3585284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B1F4DBF-D82D-4EF8-AB03-8861D5B1D53E}"/>
              </a:ext>
            </a:extLst>
          </p:cNvPr>
          <p:cNvSpPr/>
          <p:nvPr/>
        </p:nvSpPr>
        <p:spPr>
          <a:xfrm>
            <a:off x="7516388" y="3585284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F714A63-758D-4E17-8A84-610754805FC8}"/>
              </a:ext>
            </a:extLst>
          </p:cNvPr>
          <p:cNvSpPr/>
          <p:nvPr/>
        </p:nvSpPr>
        <p:spPr>
          <a:xfrm>
            <a:off x="7883392" y="3585284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1B946FF-42FB-4DB3-AD61-419D50DDFF15}"/>
              </a:ext>
            </a:extLst>
          </p:cNvPr>
          <p:cNvSpPr/>
          <p:nvPr/>
        </p:nvSpPr>
        <p:spPr>
          <a:xfrm>
            <a:off x="7150940" y="4790799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05E63DC-D3B7-42DE-884A-1BA86475B28B}"/>
              </a:ext>
            </a:extLst>
          </p:cNvPr>
          <p:cNvSpPr/>
          <p:nvPr/>
        </p:nvSpPr>
        <p:spPr>
          <a:xfrm>
            <a:off x="7516388" y="4790799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7AD8C38-2C67-4127-91F1-72765A19DDF8}"/>
              </a:ext>
            </a:extLst>
          </p:cNvPr>
          <p:cNvSpPr/>
          <p:nvPr/>
        </p:nvSpPr>
        <p:spPr>
          <a:xfrm>
            <a:off x="7883392" y="4790799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24CF743-D18A-4119-BC00-047ABC6147DD}"/>
                  </a:ext>
                </a:extLst>
              </p:cNvPr>
              <p:cNvSpPr txBox="1"/>
              <p:nvPr/>
            </p:nvSpPr>
            <p:spPr>
              <a:xfrm>
                <a:off x="1412035" y="3764900"/>
                <a:ext cx="867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24CF743-D18A-4119-BC00-047ABC614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035" y="3764900"/>
                <a:ext cx="8677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BBF036-21AA-46FD-9F51-3A78B40714C4}"/>
                  </a:ext>
                </a:extLst>
              </p:cNvPr>
              <p:cNvSpPr txBox="1"/>
              <p:nvPr/>
            </p:nvSpPr>
            <p:spPr>
              <a:xfrm>
                <a:off x="1324870" y="4641474"/>
                <a:ext cx="867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BBF036-21AA-46FD-9F51-3A78B4071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870" y="4641474"/>
                <a:ext cx="86774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57CFD73-BE76-407D-9653-88FD3371459A}"/>
                  </a:ext>
                </a:extLst>
              </p:cNvPr>
              <p:cNvSpPr txBox="1"/>
              <p:nvPr/>
            </p:nvSpPr>
            <p:spPr>
              <a:xfrm>
                <a:off x="0" y="5255738"/>
                <a:ext cx="2043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27−15=12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57CFD73-BE76-407D-9653-88FD33714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55738"/>
                <a:ext cx="204332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0E750B2-15EF-40B4-B80E-19435D94995F}"/>
              </a:ext>
            </a:extLst>
          </p:cNvPr>
          <p:cNvSpPr/>
          <p:nvPr/>
        </p:nvSpPr>
        <p:spPr>
          <a:xfrm>
            <a:off x="2320210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2D293F7F-5D19-4E87-97C6-2AD587D674E0}"/>
              </a:ext>
            </a:extLst>
          </p:cNvPr>
          <p:cNvSpPr/>
          <p:nvPr/>
        </p:nvSpPr>
        <p:spPr>
          <a:xfrm>
            <a:off x="2687214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A14228D-A84B-4AB4-9DCB-80A854B6A4C0}"/>
              </a:ext>
            </a:extLst>
          </p:cNvPr>
          <p:cNvSpPr/>
          <p:nvPr/>
        </p:nvSpPr>
        <p:spPr>
          <a:xfrm>
            <a:off x="3052662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6C5253B-2B37-4944-8D73-23D483C75929}"/>
              </a:ext>
            </a:extLst>
          </p:cNvPr>
          <p:cNvSpPr/>
          <p:nvPr/>
        </p:nvSpPr>
        <p:spPr>
          <a:xfrm>
            <a:off x="3419666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400ACB6-18B1-4AAC-B091-0BB17C1F9481}"/>
              </a:ext>
            </a:extLst>
          </p:cNvPr>
          <p:cNvSpPr/>
          <p:nvPr/>
        </p:nvSpPr>
        <p:spPr>
          <a:xfrm>
            <a:off x="3786670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A4E2CCC8-A191-45E2-886A-763A5D9EF708}"/>
              </a:ext>
            </a:extLst>
          </p:cNvPr>
          <p:cNvSpPr/>
          <p:nvPr/>
        </p:nvSpPr>
        <p:spPr>
          <a:xfrm>
            <a:off x="4153674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7D7AB71-24AC-4D18-B1E9-54D0823EFD46}"/>
              </a:ext>
            </a:extLst>
          </p:cNvPr>
          <p:cNvSpPr/>
          <p:nvPr/>
        </p:nvSpPr>
        <p:spPr>
          <a:xfrm>
            <a:off x="4519122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68C9A5E2-235F-4F94-8216-41CD93532E22}"/>
              </a:ext>
            </a:extLst>
          </p:cNvPr>
          <p:cNvSpPr/>
          <p:nvPr/>
        </p:nvSpPr>
        <p:spPr>
          <a:xfrm>
            <a:off x="4886126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D18E35CB-9C80-4F6C-8171-349BC6BB3C75}"/>
              </a:ext>
            </a:extLst>
          </p:cNvPr>
          <p:cNvSpPr/>
          <p:nvPr/>
        </p:nvSpPr>
        <p:spPr>
          <a:xfrm>
            <a:off x="5253130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081DF086-A833-4234-A545-7EDB090ABD98}"/>
              </a:ext>
            </a:extLst>
          </p:cNvPr>
          <p:cNvSpPr/>
          <p:nvPr/>
        </p:nvSpPr>
        <p:spPr>
          <a:xfrm>
            <a:off x="5620134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568C682F-552A-42EC-BF47-FE8E9A08E783}"/>
              </a:ext>
            </a:extLst>
          </p:cNvPr>
          <p:cNvSpPr/>
          <p:nvPr/>
        </p:nvSpPr>
        <p:spPr>
          <a:xfrm>
            <a:off x="5985582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629B1E1-5034-47BF-8D29-A06A80A52A0F}"/>
              </a:ext>
            </a:extLst>
          </p:cNvPr>
          <p:cNvSpPr/>
          <p:nvPr/>
        </p:nvSpPr>
        <p:spPr>
          <a:xfrm>
            <a:off x="6352586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5021773-E193-41CF-AF35-017D4BCE42BB}"/>
              </a:ext>
            </a:extLst>
          </p:cNvPr>
          <p:cNvSpPr txBox="1"/>
          <p:nvPr/>
        </p:nvSpPr>
        <p:spPr>
          <a:xfrm>
            <a:off x="8580073" y="3764900"/>
            <a:ext cx="3141788" cy="156966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you subtract, the remainders cancel. What you’re left with is a multiple of 12.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F92AA98-088E-4D2C-9AA9-0933BDBBA95A}"/>
              </a:ext>
            </a:extLst>
          </p:cNvPr>
          <p:cNvCxnSpPr>
            <a:cxnSpLocks/>
          </p:cNvCxnSpPr>
          <p:nvPr/>
        </p:nvCxnSpPr>
        <p:spPr>
          <a:xfrm>
            <a:off x="1278294" y="5220478"/>
            <a:ext cx="70446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35AD899-E2EB-7167-E49B-C5A597C16D00}"/>
                  </a:ext>
                </a:extLst>
              </p14:cNvPr>
              <p14:cNvContentPartPr/>
              <p14:nvPr/>
            </p14:nvContentPartPr>
            <p14:xfrm>
              <a:off x="406440" y="2936160"/>
              <a:ext cx="8034120" cy="29779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35AD899-E2EB-7167-E49B-C5A597C16D0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7080" y="2926800"/>
                <a:ext cx="8052840" cy="299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640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E56B8-6887-78E3-7194-08ADDE581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18382-6E4E-292C-FF34-9AD49CD17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the next few weeks:</a:t>
            </a:r>
          </a:p>
          <a:p>
            <a:r>
              <a:rPr lang="en-US" dirty="0"/>
              <a:t>Practice direct proofs in English (formatting details, doing more examples)</a:t>
            </a:r>
          </a:p>
          <a:p>
            <a:r>
              <a:rPr lang="en-US" dirty="0"/>
              <a:t>See a few other proof techniques</a:t>
            </a:r>
          </a:p>
          <a:p>
            <a:pPr lvl="1"/>
            <a:r>
              <a:rPr lang="en-US" dirty="0"/>
              <a:t>Proof by contrapositive, proving an exists statement, proof by contradiction</a:t>
            </a:r>
          </a:p>
          <a:p>
            <a:pPr lvl="1"/>
            <a:endParaRPr lang="en-US" dirty="0"/>
          </a:p>
          <a:p>
            <a:pPr lvl="1"/>
            <a:r>
              <a:rPr lang="en-US" sz="2800" dirty="0"/>
              <a:t>All while learning some number theory.</a:t>
            </a:r>
          </a:p>
        </p:txBody>
      </p:sp>
    </p:spTree>
    <p:extLst>
      <p:ext uri="{BB962C8B-B14F-4D97-AF65-F5344CB8AC3E}">
        <p14:creationId xmlns:p14="http://schemas.microsoft.com/office/powerpoint/2010/main" val="1695480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ADE247-9CE5-4918-9725-352C4347D0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57175"/>
                <a:ext cx="11407210" cy="6052186"/>
              </a:xfrm>
            </p:spPr>
            <p:txBody>
              <a:bodyPr/>
              <a:lstStyle/>
              <a:p>
                <a:r>
                  <a:rPr lang="en-US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Before we start, we must know:</a:t>
                </a:r>
              </a:p>
              <a:p>
                <a:r>
                  <a:rPr lang="en-US" dirty="0"/>
                  <a:t>1. What every word in the statement means.</a:t>
                </a:r>
              </a:p>
              <a:p>
                <a:r>
                  <a:rPr lang="en-US" dirty="0"/>
                  <a:t>2. What the statement as a whole means.</a:t>
                </a:r>
              </a:p>
              <a:p>
                <a:r>
                  <a:rPr lang="en-US" dirty="0"/>
                  <a:t>3. Where to start.</a:t>
                </a:r>
              </a:p>
              <a:p>
                <a:r>
                  <a:rPr lang="en-US" dirty="0"/>
                  <a:t>4. What your target is.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ADE247-9CE5-4918-9725-352C4347D0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57175"/>
                <a:ext cx="11407210" cy="6052186"/>
              </a:xfrm>
              <a:blipFill>
                <a:blip r:embed="rId2"/>
                <a:stretch>
                  <a:fillRect l="-641" t="-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5BCA48ED-4A53-48C4-A81D-D0FC16AD4A42}"/>
              </a:ext>
            </a:extLst>
          </p:cNvPr>
          <p:cNvGrpSpPr/>
          <p:nvPr/>
        </p:nvGrpSpPr>
        <p:grpSpPr>
          <a:xfrm>
            <a:off x="4552950" y="5019916"/>
            <a:ext cx="7518926" cy="1756099"/>
            <a:chOff x="1185842" y="3429000"/>
            <a:chExt cx="6111311" cy="1526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5968BDA5-F9C1-4687-A6C2-122C528A036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integers with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5968BDA5-F9C1-4687-A6C2-122C528A03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 l="-5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E7020F-AD26-4A9A-A7B2-20475A75B80D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A8AA637-5B22-4860-A585-E336B20A2B05}"/>
              </a:ext>
            </a:extLst>
          </p:cNvPr>
          <p:cNvGrpSpPr/>
          <p:nvPr/>
        </p:nvGrpSpPr>
        <p:grpSpPr>
          <a:xfrm>
            <a:off x="4552948" y="3204641"/>
            <a:ext cx="7518927" cy="175609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3B5D7CA-4053-4720-B114-DD496352ED2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3B5D7CA-4053-4720-B114-DD496352ED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811" r="-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38E5B3-F18A-4695-BC07-2FFDF4049A7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5560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FF12E9-8849-480D-9D7A-8ABC8620B7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42900"/>
                <a:ext cx="11187258" cy="596646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FF12E9-8849-480D-9D7A-8ABC8620B7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42900"/>
                <a:ext cx="11187258" cy="5966461"/>
              </a:xfrm>
              <a:blipFill>
                <a:blip r:embed="rId2"/>
                <a:stretch>
                  <a:fillRect l="-545" t="-2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2E3E3C21-ED66-4A5F-8941-C06E08408BC5}"/>
              </a:ext>
            </a:extLst>
          </p:cNvPr>
          <p:cNvGrpSpPr/>
          <p:nvPr/>
        </p:nvGrpSpPr>
        <p:grpSpPr>
          <a:xfrm>
            <a:off x="4552950" y="5019916"/>
            <a:ext cx="7518926" cy="1756099"/>
            <a:chOff x="1185842" y="3429000"/>
            <a:chExt cx="6111311" cy="1526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29FD26-309B-4C45-AC8C-1D275E3E602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integers with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29FD26-309B-4C45-AC8C-1D275E3E60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 l="-5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1F21EC-B57E-4895-94D5-15639FBC8B28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95F7F5-0A99-471C-9D81-000ACA24578F}"/>
              </a:ext>
            </a:extLst>
          </p:cNvPr>
          <p:cNvGrpSpPr/>
          <p:nvPr/>
        </p:nvGrpSpPr>
        <p:grpSpPr>
          <a:xfrm>
            <a:off x="4552948" y="3204641"/>
            <a:ext cx="7518927" cy="175609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BE01921-5FEB-44C3-8065-FD8C97EE592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BE01921-5FEB-44C3-8065-FD8C97EE59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811" r="-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6AC21B-17A3-49BB-AF96-A5468ECBD58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2339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42CF9-D56E-49C4-85FE-E6370F8C3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517C2-61ED-4C45-B5ED-D9D47D4A6B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Adding and subtracting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b="0" i="0" dirty="0"/>
                  <a:t>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were arbitrary, the claim holds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and positive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517C2-61ED-4C45-B5ED-D9D47D4A6B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91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4AEC4-6D79-7045-6A4F-62402A7CD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7D18D04-450C-C1DB-E0BD-3E890A9FB43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7D18D04-450C-C1DB-E0BD-3E890A9FB4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3311DB1-57CB-E6A1-7128-6DD601F12E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want to prove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variable(s) do you need (are they arbitrary?)</a:t>
                </a:r>
              </a:p>
              <a:p>
                <a:r>
                  <a:rPr lang="en-US" dirty="0"/>
                  <a:t>What do you expect the very big proof steps to be?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Are you using the direct proof rule?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If so, what will your assumption be and what are you targeting in that </a:t>
                </a:r>
                <a:r>
                  <a:rPr lang="en-US" dirty="0" err="1"/>
                  <a:t>subproof</a:t>
                </a:r>
                <a:r>
                  <a:rPr lang="en-US" dirty="0"/>
                  <a:t>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What quantifiers do you need to introduce/eliminate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Any other big steps you can think of?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3311DB1-57CB-E6A1-7128-6DD601F12E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43" t="-2138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4632AFE-49AB-666B-E3E1-CD9D4510844D}"/>
                  </a:ext>
                </a:extLst>
              </p14:cNvPr>
              <p14:cNvContentPartPr/>
              <p14:nvPr/>
            </p14:nvContentPartPr>
            <p14:xfrm>
              <a:off x="589680" y="1158480"/>
              <a:ext cx="7007760" cy="2546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4632AFE-49AB-666B-E3E1-CD9D4510844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0320" y="1149120"/>
                <a:ext cx="7026480" cy="256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4495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65A0C-B620-42B9-9679-9CC08843D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Try!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124AF-588E-4AC0-9084-B1A34D9417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39660"/>
                <a:ext cx="11187258" cy="5269701"/>
              </a:xfrm>
            </p:spPr>
            <p:txBody>
              <a:bodyPr/>
              <a:lstStyle/>
              <a:p>
                <a:pPr algn="ctr"/>
                <a:r>
                  <a:rPr lang="en-US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&gt;0: 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124AF-588E-4AC0-9084-B1A34D9417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39660"/>
                <a:ext cx="11187258" cy="5269701"/>
              </a:xfrm>
              <a:blipFill>
                <a:blip r:embed="rId2"/>
                <a:stretch>
                  <a:fillRect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CF279DF-024C-4D83-9C39-C0911C4A4E57}"/>
              </a:ext>
            </a:extLst>
          </p:cNvPr>
          <p:cNvSpPr txBox="1"/>
          <p:nvPr/>
        </p:nvSpPr>
        <p:spPr>
          <a:xfrm>
            <a:off x="575239" y="2023678"/>
            <a:ext cx="68066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Before we start we must know: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1. What every word in the statement means.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2. What the statement as a whole means.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3. Where to start.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4. What your target is.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73E501-85B1-472A-A21C-A1DDB1046E00}"/>
              </a:ext>
            </a:extLst>
          </p:cNvPr>
          <p:cNvGrpSpPr/>
          <p:nvPr/>
        </p:nvGrpSpPr>
        <p:grpSpPr>
          <a:xfrm>
            <a:off x="4552950" y="4991341"/>
            <a:ext cx="7518926" cy="1756099"/>
            <a:chOff x="1185842" y="3429000"/>
            <a:chExt cx="6111311" cy="1526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2745CF6-8894-4666-AE85-51FD819BA626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2745CF6-8894-4666-AE85-51FD819BA6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 l="-5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E1DEBB-3769-4399-9C23-54700F4D2AE2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4A91E65-1DAD-48E9-98BE-A7890AD3F0E9}"/>
              </a:ext>
            </a:extLst>
          </p:cNvPr>
          <p:cNvGrpSpPr/>
          <p:nvPr/>
        </p:nvGrpSpPr>
        <p:grpSpPr>
          <a:xfrm>
            <a:off x="4552948" y="3176066"/>
            <a:ext cx="7518927" cy="175609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0B4F11B-0D5F-41FA-862C-9E520EA0233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0B4F11B-0D5F-41FA-862C-9E520EA023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811" r="-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0D256D0-22C5-4D49-A39E-C07A17B8E1E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0426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4359-79DA-42CC-93D9-5901926F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try---skeleton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157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4359-79DA-42CC-93D9-5901926F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try---the full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Multiplying both sides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0" dirty="0"/>
                  <a:t>Since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/>
                  <a:t> are integers,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r>
                  <a:rPr lang="en-US" b="0" dirty="0"/>
                  <a:t>So,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by the definition of mod.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were arbitrary, the claim holds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and positive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2642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5649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ADCBF-6984-47C7-99E7-C4A25E14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lose your intuition!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24A70-87E9-4824-B3A8-CDA489181A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check that we understand “intuitively” what mod means: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2)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−1≡19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5)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≡2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7)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24A70-87E9-4824-B3A8-CDA489181A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D3D8CA-E2AB-407F-9FC1-72B95FF9F8CB}"/>
                  </a:ext>
                </a:extLst>
              </p:cNvPr>
              <p:cNvSpPr txBox="1"/>
              <p:nvPr/>
            </p:nvSpPr>
            <p:spPr>
              <a:xfrm>
                <a:off x="1755774" y="3048000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even” Note that negative (even)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values also make this true.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D3D8CA-E2AB-407F-9FC1-72B95FF9F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774" y="3048000"/>
                <a:ext cx="9860985" cy="461665"/>
              </a:xfrm>
              <a:prstGeom prst="rect">
                <a:avLst/>
              </a:prstGeom>
              <a:blipFill>
                <a:blip r:embed="rId3"/>
                <a:stretch>
                  <a:fillRect l="-9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066CE9-BC63-45ED-A714-57850C4AEB75}"/>
                  </a:ext>
                </a:extLst>
              </p:cNvPr>
              <p:cNvSpPr txBox="1"/>
              <p:nvPr/>
            </p:nvSpPr>
            <p:spPr>
              <a:xfrm>
                <a:off x="1660524" y="4217015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is true! They both have remainder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when divided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5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066CE9-BC63-45ED-A714-57850C4AE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524" y="4217015"/>
                <a:ext cx="9860985" cy="461665"/>
              </a:xfrm>
              <a:prstGeom prst="rect">
                <a:avLst/>
              </a:prstGeom>
              <a:blipFill>
                <a:blip r:embed="rId4"/>
                <a:stretch>
                  <a:fillRect l="-9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63A074-C1BE-4120-931D-D6E1D16E993F}"/>
                  </a:ext>
                </a:extLst>
              </p:cNvPr>
              <p:cNvSpPr txBox="1"/>
              <p:nvPr/>
            </p:nvSpPr>
            <p:spPr>
              <a:xfrm>
                <a:off x="1384299" y="5394143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is true as long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=2+7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</m:oMath>
                </a14:m>
                <a:endParaRPr lang="en-US" sz="2400" dirty="0">
                  <a:solidFill>
                    <a:schemeClr val="accent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63A074-C1BE-4120-931D-D6E1D16E9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299" y="5394143"/>
                <a:ext cx="9860985" cy="461665"/>
              </a:xfrm>
              <a:prstGeom prst="rect">
                <a:avLst/>
              </a:prstGeom>
              <a:blipFill>
                <a:blip r:embed="rId5"/>
                <a:stretch>
                  <a:fillRect l="-9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693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4115FB-4C32-2F0C-2A2A-11909D429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Techniques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D2E9E1-F3D5-93AA-9B9B-87761A5C20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76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AEA1-9CA7-4561-9380-6D3A1EC59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[Counter]Example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B6DF8-3250-4146-9336-D0D6E828D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prove an existential statement (or disprove a universal statement), provide an example, and demonstrate that it is the needed example.</a:t>
            </a:r>
          </a:p>
          <a:p>
            <a:endParaRPr lang="en-US" dirty="0"/>
          </a:p>
          <a:p>
            <a:r>
              <a:rPr lang="en-US" dirty="0"/>
              <a:t>You don’t have to explain where it came from! (In fact, you </a:t>
            </a:r>
            <a:r>
              <a:rPr lang="en-US" b="1" dirty="0"/>
              <a:t>shouldn’t)</a:t>
            </a:r>
          </a:p>
          <a:p>
            <a:r>
              <a:rPr lang="en-US" dirty="0"/>
              <a:t>Computer scientists and mathematicians like to keep an air of mystery around our proofs.</a:t>
            </a:r>
          </a:p>
          <a:p>
            <a:pPr lvl="1"/>
            <a:r>
              <a:rPr lang="en-US" dirty="0"/>
              <a:t>(or more charitably, we want to focus on just enough to believe the claim) </a:t>
            </a:r>
          </a:p>
        </p:txBody>
      </p:sp>
    </p:spTree>
    <p:extLst>
      <p:ext uri="{BB962C8B-B14F-4D97-AF65-F5344CB8AC3E}">
        <p14:creationId xmlns:p14="http://schemas.microsoft.com/office/powerpoint/2010/main" val="37595080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56DFD-FEE1-4264-82E1-643A76B64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Skeleton of an Exists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CF94B5-EA7A-4288-961B-9796914F8F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To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[the value that will work]</a:t>
                </a:r>
              </a:p>
              <a:p>
                <a:r>
                  <a:rPr lang="en-US" dirty="0"/>
                  <a:t>[Show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does 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true.]</a:t>
                </a:r>
              </a:p>
              <a:p>
                <a:r>
                  <a:rPr lang="en-US" dirty="0"/>
                  <a:t>So [value] is the desired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You’ll probably need some “scratch work” to determine what to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to. That might not end up in the final proof!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CF94B5-EA7A-4288-961B-9796914F8F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4576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81A6-64C2-4C66-9CD6-E0F2CD46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Exists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7DC1FD-7DBA-4485-9280-4B4FC0E462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I claim that for all integers,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That…doesn’t look right. </a:t>
                </a:r>
              </a:p>
              <a:p>
                <a:r>
                  <a:rPr lang="en-US" dirty="0"/>
                  <a:t>How do you prove me wrong? </a:t>
                </a:r>
              </a:p>
              <a:p>
                <a:endParaRPr lang="en-US" dirty="0"/>
              </a:p>
              <a:p>
                <a:r>
                  <a:rPr lang="en-US" b="0" dirty="0"/>
                  <a:t>Want to 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𝐸𝑣𝑒𝑛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^2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 (since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6=3⋅2</m:t>
                    </m:r>
                  </m:oMath>
                </a14:m>
                <a:r>
                  <a:rPr lang="en-US" dirty="0"/>
                  <a:t>),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 does not divide 36 (as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r>
                  <a:rPr lang="en-US" dirty="0"/>
                  <a:t>%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8=4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7DC1FD-7DBA-4485-9280-4B4FC0E462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7418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BC2E6-6DBA-45B0-A094-67D88E6C7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7189C-D48F-4B89-B260-913D1D6B61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prime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odd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need two different arguments – one for 2 and one for all the other primes…</a:t>
                </a: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7189C-D48F-4B89-B260-913D1D6B61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19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BF03-C489-45EC-8758-D4CA959D0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0D43EA-C21F-4E55-89F3-69DC254D08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prime number</a:t>
                </a:r>
              </a:p>
              <a:p>
                <a:r>
                  <a:rPr lang="en-US" dirty="0"/>
                  <a:t>We divide into two cases.</a:t>
                </a:r>
              </a:p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this is the definitions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sz="2800" dirty="0"/>
                  <a:t>Case 2: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is odd</a:t>
                </a:r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is odd,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Squaring, we get</a:t>
                </a:r>
                <a:br>
                  <a:rPr lang="en-US" sz="2400" dirty="0"/>
                </a:b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+1=2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is an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is as well,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is odd by definition. </a:t>
                </a:r>
              </a:p>
              <a:p>
                <a:r>
                  <a:rPr lang="en-US" dirty="0"/>
                  <a:t>In either case,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met the condition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odd, so the claim is true.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0D43EA-C21F-4E55-89F3-69DC254D08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3229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1027A-744C-46A0-70F0-67A57FA29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2391BF7-4ACA-D2ED-534D-757BCB78C39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 (skeleton)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2391BF7-4ACA-D2ED-534D-757BCB78C3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7BDE2B-ED79-0C3E-AEA9-536F425BEF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4473010" cy="484550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1.</a:t>
                </a:r>
                <a:r>
                  <a:rPr lang="en-US" sz="2400" dirty="0">
                    <a:cs typeface="Courier New" panose="02070309020205020404" pitchFamily="49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𝑎</m:t>
                    </m:r>
                  </m:oMath>
                </a14:m>
                <a:r>
                  <a:rPr lang="en-US" sz="2400" dirty="0">
                    <a:cs typeface="Courier New" panose="02070309020205020404" pitchFamily="49" charset="0"/>
                  </a:rPr>
                  <a:t> be arbitrary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cs typeface="Courier New" panose="02070309020205020404" pitchFamily="49" charset="0"/>
                  </a:rPr>
                  <a:t>   </a:t>
                </a:r>
                <a:r>
                  <a:rPr lang="en-US" sz="240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2.1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.2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???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400" b="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endParaRPr lang="en-US" sz="2400" b="0" dirty="0">
                  <a:cs typeface="Courier New" panose="02070309020205020404" pitchFamily="49" charset="0"/>
                </a:endParaRPr>
              </a:p>
              <a:p>
                <a:pPr marL="0" indent="0">
                  <a:buClr>
                    <a:schemeClr val="accent4"/>
                  </a:buClr>
                  <a:buNone/>
                </a:pPr>
                <a:endParaRPr lang="en-US" sz="2400" dirty="0">
                  <a:cs typeface="Courier New" panose="02070309020205020404" pitchFamily="49" charset="0"/>
                </a:endParaRPr>
              </a:p>
              <a:p>
                <a:pPr marL="0" indent="0">
                  <a:buClr>
                    <a:schemeClr val="accent4"/>
                  </a:buClr>
                  <a:buNone/>
                </a:pPr>
                <a:endParaRPr lang="en-US" sz="2400" b="0" dirty="0">
                  <a:cs typeface="Courier New" panose="02070309020205020404" pitchFamily="49" charset="0"/>
                </a:endParaRPr>
              </a:p>
              <a:p>
                <a:pPr marL="0" indent="0">
                  <a:buClr>
                    <a:schemeClr val="accent4"/>
                  </a:buClr>
                  <a:buNone/>
                </a:pPr>
                <a:endParaRPr lang="en-US" sz="2400" b="0" dirty="0">
                  <a:cs typeface="Courier New" panose="02070309020205020404" pitchFamily="49" charset="0"/>
                </a:endParaRP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b="0" dirty="0">
                    <a:cs typeface="Courier New" panose="02070309020205020404" pitchFamily="49" charset="0"/>
                  </a:rPr>
                  <a:t>   </a:t>
                </a:r>
                <a:r>
                  <a:rPr lang="en-US" sz="2400" b="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2.7</a:t>
                </a:r>
                <a:r>
                  <a:rPr lang="en-US" sz="2400" b="0" dirty="0">
                    <a:cs typeface="Courier New" panose="02070309020205020404" pitchFamily="49" charset="0"/>
                  </a:rPr>
                  <a:t> </a:t>
                </a:r>
                <a:r>
                  <a:rPr lang="en-US" sz="24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3.</a:t>
                </a:r>
                <a:r>
                  <a:rPr lang="en-US" sz="2400" dirty="0"/>
                  <a:t>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4.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))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7BDE2B-ED79-0C3E-AEA9-536F425BEF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4473010" cy="4845504"/>
              </a:xfrm>
              <a:blipFill>
                <a:blip r:embed="rId3"/>
                <a:stretch>
                  <a:fillRect l="-3134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39996AE-1F13-393A-0CDC-8F6196708A28}"/>
                  </a:ext>
                </a:extLst>
              </p:cNvPr>
              <p:cNvSpPr txBox="1"/>
              <p:nvPr/>
            </p:nvSpPr>
            <p:spPr>
              <a:xfrm>
                <a:off x="4914900" y="1463857"/>
                <a:ext cx="6953250" cy="4516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  <a:endParaRPr lang="en-US" sz="22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Definition of Even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Direct Proof Rule (2.1-2.7)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 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(3)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39996AE-1F13-393A-0CDC-8F6196708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900" y="1463857"/>
                <a:ext cx="6953250" cy="4516621"/>
              </a:xfrm>
              <a:prstGeom prst="rect">
                <a:avLst/>
              </a:prstGeom>
              <a:blipFill>
                <a:blip r:embed="rId4"/>
                <a:stretch>
                  <a:fillRect l="-1139" b="-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EFA4806-1124-7158-D60D-4AA9D796E9FC}"/>
                  </a:ext>
                </a:extLst>
              </p14:cNvPr>
              <p14:cNvContentPartPr/>
              <p14:nvPr/>
            </p14:nvContentPartPr>
            <p14:xfrm>
              <a:off x="979200" y="1013040"/>
              <a:ext cx="4642560" cy="5361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EFA4806-1124-7158-D60D-4AA9D796E9F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9840" y="1003680"/>
                <a:ext cx="4661280" cy="538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88916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B3BA6-49A6-4F89-85E3-2CAD3184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80253-D57D-466F-9871-957B2CF99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it clear how you decide which case your in.</a:t>
            </a:r>
          </a:p>
          <a:p>
            <a:r>
              <a:rPr lang="en-US" dirty="0"/>
              <a:t>It should be obvious your cases are “exhaustive”</a:t>
            </a:r>
          </a:p>
          <a:p>
            <a:endParaRPr lang="en-US" dirty="0"/>
          </a:p>
          <a:p>
            <a:r>
              <a:rPr lang="en-US" dirty="0"/>
              <a:t>Reach the same conclusion in each of the cases, and you can say you’ve got that conclusion no matter what (outside the cases).</a:t>
            </a:r>
          </a:p>
          <a:p>
            <a:endParaRPr lang="en-US" dirty="0"/>
          </a:p>
          <a:p>
            <a:r>
              <a:rPr lang="en-US" dirty="0"/>
              <a:t>Advanced version: sometimes you end up arguing a certain case “can’t happen”</a:t>
            </a:r>
          </a:p>
        </p:txBody>
      </p:sp>
    </p:spTree>
    <p:extLst>
      <p:ext uri="{BB962C8B-B14F-4D97-AF65-F5344CB8AC3E}">
        <p14:creationId xmlns:p14="http://schemas.microsoft.com/office/powerpoint/2010/main" val="28646345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99E4DB67-B7A0-C924-17AA-6B24D770B90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(Optional) equivalence of </a:t>
                </a:r>
                <a:br>
                  <a:rPr lang="en-US" dirty="0"/>
                </a:br>
                <a:r>
                  <a:rPr lang="en-US" dirty="0"/>
                  <a:t>%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99E4DB67-B7A0-C924-17AA-6B24D770B9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43" t="-53608" b="-57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9DA17C-D424-F38C-5CD2-6BFD5100A1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full proof</a:t>
            </a:r>
          </a:p>
        </p:txBody>
      </p:sp>
    </p:spTree>
    <p:extLst>
      <p:ext uri="{BB962C8B-B14F-4D97-AF65-F5344CB8AC3E}">
        <p14:creationId xmlns:p14="http://schemas.microsoft.com/office/powerpoint/2010/main" val="25635100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6BCEF-03A4-48DF-BA8C-C7ED252F5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and Mod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982B02-6E6C-4917-B428-29CEA8ED28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53474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Other resources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</m:oMath>
                </a14:m>
                <a:r>
                  <a:rPr lang="en-US" dirty="0"/>
                  <a:t> to mean an operation (takes in an integer, outputs an integer). We will not in this course.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</m:oMath>
                </a14:m>
                <a:r>
                  <a:rPr lang="en-US" dirty="0"/>
                  <a:t> only describes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. It’s not “just on the right hand side” 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to be “the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you get from the division theorem”</a:t>
                </a:r>
                <a:br>
                  <a:rPr lang="en-US" dirty="0"/>
                </a:br>
                <a:r>
                  <a:rPr lang="en-US" dirty="0"/>
                  <a:t>i.e. the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is the “mod function”</a:t>
                </a:r>
              </a:p>
              <a:p>
                <a:endParaRPr lang="en-US" dirty="0"/>
              </a:p>
              <a:p>
                <a:r>
                  <a:rPr lang="en-US" dirty="0"/>
                  <a:t>I claim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How do we show and if-and-only-if?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982B02-6E6C-4917-B428-29CEA8ED28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53474" cy="4845504"/>
              </a:xfrm>
              <a:blipFill>
                <a:blip r:embed="rId2"/>
                <a:stretch>
                  <a:fillRect l="-692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62150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Backward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3361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Backward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(by definitions of mod and divides).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Taking each side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 get: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the last equality follows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being an integer and doing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applications of the identity we proved in the warm-up.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7399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A84745-2DA4-48D1-B2BA-E454B1EC48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A84745-2DA4-48D1-B2BA-E454B1EC4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32DFB-DC79-4171-898B-CCEC495E02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the forward direction: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proof is a bit different than the other direction.</a:t>
                </a:r>
              </a:p>
              <a:p>
                <a:r>
                  <a:rPr lang="en-US" dirty="0"/>
                  <a:t>Remember to work from top and bottom!!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32DFB-DC79-4171-898B-CCEC495E02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7287E97-3C84-4192-B87A-CE9CFED4925A}"/>
              </a:ext>
            </a:extLst>
          </p:cNvPr>
          <p:cNvGrpSpPr/>
          <p:nvPr/>
        </p:nvGrpSpPr>
        <p:grpSpPr>
          <a:xfrm>
            <a:off x="4253384" y="5794992"/>
            <a:ext cx="7890667" cy="1014667"/>
            <a:chOff x="1177874" y="3429000"/>
            <a:chExt cx="6119279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8B45B9-DF82-4E1B-9CC0-16D0131C8497}"/>
                    </a:ext>
                  </a:extLst>
                </p:cNvPr>
                <p:cNvSpPr/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8B45B9-DF82-4E1B-9CC0-16D0131C84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b="-54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4A1434-C1C0-4CCC-A918-2275F062C0CD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8E5-2016-4B1A-A166-CC0311F5647A}"/>
              </a:ext>
            </a:extLst>
          </p:cNvPr>
          <p:cNvGrpSpPr/>
          <p:nvPr/>
        </p:nvGrpSpPr>
        <p:grpSpPr>
          <a:xfrm>
            <a:off x="5427067" y="4586326"/>
            <a:ext cx="6729569" cy="1159825"/>
            <a:chOff x="1185842" y="3429000"/>
            <a:chExt cx="6111311" cy="1502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F5912AB-1EB3-4653-9E2C-BB4C20AA8AD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F5912AB-1EB3-4653-9E2C-BB4C20AA8A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blipFill>
                  <a:blip r:embed="rId5"/>
                  <a:stretch>
                    <a:fillRect b="-99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75BA54-9A45-49A0-99CD-8F48584EB40F}"/>
                </a:ext>
              </a:extLst>
            </p:cNvPr>
            <p:cNvSpPr/>
            <p:nvPr/>
          </p:nvSpPr>
          <p:spPr>
            <a:xfrm>
              <a:off x="1195367" y="3429002"/>
              <a:ext cx="6101786" cy="59906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01010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Isolating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we can plug into the second equation to 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Rearranging,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are integers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mod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7224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EEAB99-6CAC-4563-B009-214B28EA3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8613A0-D1C5-4CD0-9DD1-10FD1400B3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583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Order matter?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Now that we’ve proven this, we aren’t going to care whether you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when you write the definition.</a:t>
                </a:r>
              </a:p>
              <a:p>
                <a:pPr lvl="1"/>
                <a:r>
                  <a:rPr lang="en-US" dirty="0"/>
                  <a:t>We can’t remember the right order either.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78459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doesn’t matter!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be arbitrary integers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an arbitrary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equivalence 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. 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Multiplying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, we get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was an integer, so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4093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C4593F-4A83-4C30-AA4E-4D1D9FF885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 (inference pf)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C4593F-4A83-4C30-AA4E-4D1D9FF885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935C9-18A9-479F-80BE-A505C5BACA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4473010" cy="484550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1.</a:t>
                </a:r>
                <a:r>
                  <a:rPr lang="en-US" sz="2400" dirty="0">
                    <a:cs typeface="Courier New" panose="02070309020205020404" pitchFamily="49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𝑎</m:t>
                    </m:r>
                  </m:oMath>
                </a14:m>
                <a:r>
                  <a:rPr lang="en-US" sz="2400" dirty="0">
                    <a:cs typeface="Courier New" panose="02070309020205020404" pitchFamily="49" charset="0"/>
                  </a:rPr>
                  <a:t> be arbitrary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cs typeface="Courier New" panose="02070309020205020404" pitchFamily="49" charset="0"/>
                  </a:rPr>
                  <a:t>   </a:t>
                </a:r>
                <a:r>
                  <a:rPr lang="en-US" sz="240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2.1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.2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(2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.3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.4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.5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=2⋅2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b="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.6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b="0" dirty="0">
                    <a:cs typeface="Courier New" panose="02070309020205020404" pitchFamily="49" charset="0"/>
                  </a:rPr>
                  <a:t>   </a:t>
                </a:r>
                <a:r>
                  <a:rPr lang="en-US" sz="2400" b="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2.7</a:t>
                </a:r>
                <a:r>
                  <a:rPr lang="en-US" sz="2400" b="0" dirty="0">
                    <a:cs typeface="Courier New" panose="02070309020205020404" pitchFamily="49" charset="0"/>
                  </a:rPr>
                  <a:t> </a:t>
                </a:r>
                <a:r>
                  <a:rPr lang="en-US" sz="24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3.</a:t>
                </a:r>
                <a:r>
                  <a:rPr lang="en-US" sz="2400" dirty="0"/>
                  <a:t>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4.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))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935C9-18A9-479F-80BE-A505C5BACA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4473010" cy="4845504"/>
              </a:xfrm>
              <a:blipFill>
                <a:blip r:embed="rId3"/>
                <a:stretch>
                  <a:fillRect l="-3134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A1D866-9C2A-4301-B1F6-6B1607F73310}"/>
                  </a:ext>
                </a:extLst>
              </p:cNvPr>
              <p:cNvSpPr txBox="1"/>
              <p:nvPr/>
            </p:nvSpPr>
            <p:spPr>
              <a:xfrm>
                <a:off x="4914900" y="1463857"/>
                <a:ext cx="6953250" cy="4516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Definition of Even (2.1)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2.2</m:t>
                        </m:r>
                      </m:e>
                    </m:d>
                  </m:oMath>
                </a14:m>
                <a:endParaRPr lang="en-US" sz="22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Algebra (2.3)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Algebra (2.4)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(2.5)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Definition of Even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Direct Proof Rule (2.1-2.7)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 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(3)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A1D866-9C2A-4301-B1F6-6B1607F73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900" y="1463857"/>
                <a:ext cx="6953250" cy="4516621"/>
              </a:xfrm>
              <a:prstGeom prst="rect">
                <a:avLst/>
              </a:prstGeom>
              <a:blipFill>
                <a:blip r:embed="rId4"/>
                <a:stretch>
                  <a:fillRect l="-1139" b="-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DF2CF39-327B-6122-DD9C-4C69043C0550}"/>
                  </a:ext>
                </a:extLst>
              </p14:cNvPr>
              <p14:cNvContentPartPr/>
              <p14:nvPr/>
            </p14:nvContentPartPr>
            <p14:xfrm>
              <a:off x="305640" y="1186560"/>
              <a:ext cx="11232360" cy="3995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DF2CF39-327B-6122-DD9C-4C69043C055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6280" y="1177200"/>
                <a:ext cx="11251080" cy="401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38124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03CB71-D66E-4BC3-8647-7A8B57B9E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Even more Extra </a:t>
            </a:r>
            <a:r>
              <a:rPr lang="en-US" dirty="0"/>
              <a:t>Practice!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CF96DB-E185-470D-8498-7A9570E81F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165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9B93-203E-4E3C-9A36-D27F7D2C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=(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)%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the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05AB1694-4BA1-424E-B85D-496FD8C76EC4}"/>
              </a:ext>
            </a:extLst>
          </p:cNvPr>
          <p:cNvGrpSpPr/>
          <p:nvPr/>
        </p:nvGrpSpPr>
        <p:grpSpPr>
          <a:xfrm>
            <a:off x="4253384" y="5794992"/>
            <a:ext cx="7890667" cy="1014667"/>
            <a:chOff x="1177874" y="3429000"/>
            <a:chExt cx="6119279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DBE910F-2C57-49B9-B4AD-B8DD12B5E732}"/>
                    </a:ext>
                  </a:extLst>
                </p:cNvPr>
                <p:cNvSpPr/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DBE910F-2C57-49B9-B4AD-B8DD12B5E7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b="-54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5B1B77-3DF1-4F27-8F29-CBBC6361E92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85B3BFA-7293-4F67-AD2D-0F95FC916792}"/>
              </a:ext>
            </a:extLst>
          </p:cNvPr>
          <p:cNvGrpSpPr/>
          <p:nvPr/>
        </p:nvGrpSpPr>
        <p:grpSpPr>
          <a:xfrm>
            <a:off x="5404207" y="71476"/>
            <a:ext cx="6729569" cy="1159825"/>
            <a:chOff x="1185842" y="3429000"/>
            <a:chExt cx="6111311" cy="1502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5327D87-35F5-4F88-8978-B6A46272DE4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5327D87-35F5-4F88-8978-B6A46272DE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blipFill>
                  <a:blip r:embed="rId4"/>
                  <a:stretch>
                    <a:fillRect b="-1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C5FC3B-56BD-4ABD-81F5-8186913A6750}"/>
                </a:ext>
              </a:extLst>
            </p:cNvPr>
            <p:cNvSpPr/>
            <p:nvPr/>
          </p:nvSpPr>
          <p:spPr>
            <a:xfrm>
              <a:off x="1195367" y="3429002"/>
              <a:ext cx="6101786" cy="59906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57057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9B93-203E-4E3C-9A36-D27F7D2C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=(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)%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the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%,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 Subtracting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is an integer, and that this is the form of the division theorem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Since the division theorem guarantees a unique integer,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708" t="-2019" r="-2070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6743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C4593F-4A83-4C30-AA4E-4D1D9FF885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 </a:t>
                </a:r>
                <a:br>
                  <a:rPr lang="en-US" dirty="0"/>
                </a:br>
                <a:r>
                  <a:rPr lang="en-US" dirty="0"/>
                  <a:t>(inference and English)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C4593F-4A83-4C30-AA4E-4D1D9FF885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935C9-18A9-479F-80BE-A505C5BACA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4473010" cy="484550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1.</a:t>
                </a:r>
                <a:r>
                  <a:rPr lang="en-US" sz="2400" dirty="0">
                    <a:cs typeface="Courier New" panose="02070309020205020404" pitchFamily="49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𝑎</m:t>
                    </m:r>
                  </m:oMath>
                </a14:m>
                <a:r>
                  <a:rPr lang="en-US" sz="2400" dirty="0">
                    <a:cs typeface="Courier New" panose="02070309020205020404" pitchFamily="49" charset="0"/>
                  </a:rPr>
                  <a:t> be arbitrary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cs typeface="Courier New" panose="02070309020205020404" pitchFamily="49" charset="0"/>
                  </a:rPr>
                  <a:t>   </a:t>
                </a:r>
                <a:r>
                  <a:rPr lang="en-US" sz="240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2.1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.2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(2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.3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.4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.5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=2⋅2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b="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.6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b="0" dirty="0">
                    <a:cs typeface="Courier New" panose="02070309020205020404" pitchFamily="49" charset="0"/>
                  </a:rPr>
                  <a:t>   </a:t>
                </a:r>
                <a:r>
                  <a:rPr lang="en-US" sz="2400" b="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2.7</a:t>
                </a:r>
                <a:r>
                  <a:rPr lang="en-US" sz="2400" b="0" dirty="0">
                    <a:cs typeface="Courier New" panose="02070309020205020404" pitchFamily="49" charset="0"/>
                  </a:rPr>
                  <a:t> </a:t>
                </a:r>
                <a:r>
                  <a:rPr lang="en-US" sz="24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3.</a:t>
                </a:r>
                <a:r>
                  <a:rPr lang="en-US" sz="2400" dirty="0"/>
                  <a:t>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4.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))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935C9-18A9-479F-80BE-A505C5BACA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4473010" cy="4845504"/>
              </a:xfrm>
              <a:blipFill>
                <a:blip r:embed="rId3"/>
                <a:stretch>
                  <a:fillRect l="-3134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A1D866-9C2A-4301-B1F6-6B1607F73310}"/>
                  </a:ext>
                </a:extLst>
              </p:cNvPr>
              <p:cNvSpPr txBox="1"/>
              <p:nvPr/>
            </p:nvSpPr>
            <p:spPr>
              <a:xfrm>
                <a:off x="4381500" y="1463857"/>
                <a:ext cx="3295650" cy="4516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Definition of Even (2.1)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2.2</m:t>
                        </m:r>
                      </m:e>
                    </m:d>
                  </m:oMath>
                </a14:m>
                <a:endParaRPr lang="en-US" sz="22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Algebra (2.3)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Algebra (2.4)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(2.5)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Definition of Even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Direct Proof Rule (2.1-2.7)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 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(3)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A1D866-9C2A-4301-B1F6-6B1607F73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0" y="1463857"/>
                <a:ext cx="3295650" cy="4516621"/>
              </a:xfrm>
              <a:prstGeom prst="rect">
                <a:avLst/>
              </a:prstGeom>
              <a:blipFill>
                <a:blip r:embed="rId4"/>
                <a:stretch>
                  <a:fillRect l="-2407" b="-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9E6EB9-966A-43FC-B29E-CC7D1532E758}"/>
                  </a:ext>
                </a:extLst>
              </p:cNvPr>
              <p:cNvSpPr txBox="1"/>
              <p:nvPr/>
            </p:nvSpPr>
            <p:spPr>
              <a:xfrm>
                <a:off x="7439025" y="1451339"/>
                <a:ext cx="4838700" cy="517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an arbitrary even integer. 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By definition, there is an integer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Squaring both sides, we see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=4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=2⋅2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Because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an integer,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also an integer,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two times an integer.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even by the definition of even.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was an arbitrary even integer, we can conclude that for every even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200" b="0" i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also even.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9E6EB9-966A-43FC-B29E-CC7D1532E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025" y="1451339"/>
                <a:ext cx="4838700" cy="5170646"/>
              </a:xfrm>
              <a:prstGeom prst="rect">
                <a:avLst/>
              </a:prstGeom>
              <a:blipFill>
                <a:blip r:embed="rId5"/>
                <a:stretch>
                  <a:fillRect l="-1637" t="-708" r="-3149" b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863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DECC65-C4C7-425C-2FD1-D3B241EFE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Number Theory?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0DC924-C3D5-B538-27E2-765E8E5733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81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31575-05F5-4D85-99F6-00E283B24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Number Theory?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189AC-DE3B-4A52-AB3F-274464790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Applicable in Computer Science</a:t>
            </a:r>
          </a:p>
          <a:p>
            <a:endParaRPr lang="en-US" dirty="0"/>
          </a:p>
          <a:p>
            <a:pPr lvl="1"/>
            <a:r>
              <a:rPr lang="en-US" dirty="0"/>
              <a:t>“hash functions” (you’ll see them in 332) commonly use modular arithmetic</a:t>
            </a:r>
          </a:p>
          <a:p>
            <a:pPr lvl="1"/>
            <a:r>
              <a:rPr lang="en-US" dirty="0"/>
              <a:t>Much of classical cryptography is based on prime numbers.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2800" dirty="0"/>
              <a:t>More importantly, a great playground for writing English proofs.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6DDF6EC-C587-623A-3A59-1F645883579A}"/>
                  </a:ext>
                </a:extLst>
              </p14:cNvPr>
              <p14:cNvContentPartPr/>
              <p14:nvPr/>
            </p14:nvContentPartPr>
            <p14:xfrm>
              <a:off x="574920" y="2415960"/>
              <a:ext cx="9894240" cy="2603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6DDF6EC-C587-623A-3A59-1F645883579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5560" y="2406600"/>
                <a:ext cx="9912960" cy="262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3562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2294467"/>
            <a:ext cx="11877607" cy="44317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48D0C4A-E48F-29C1-B4C6-65227827F7D0}"/>
                  </a:ext>
                </a:extLst>
              </p14:cNvPr>
              <p14:cNvContentPartPr/>
              <p14:nvPr/>
            </p14:nvContentPartPr>
            <p14:xfrm>
              <a:off x="867960" y="2192040"/>
              <a:ext cx="3425400" cy="154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48D0C4A-E48F-29C1-B4C6-65227827F7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8600" y="2182680"/>
                <a:ext cx="3444120" cy="17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58582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4643</TotalTime>
  <Words>4010</Words>
  <Application>Microsoft Office PowerPoint</Application>
  <PresentationFormat>Widescreen</PresentationFormat>
  <Paragraphs>433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Aptos</vt:lpstr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Number Theory</vt:lpstr>
      <vt:lpstr>Extra Example</vt:lpstr>
      <vt:lpstr>If x is even, then x^2 is even.</vt:lpstr>
      <vt:lpstr>If x is even, then x^2 is even. (skeleton)</vt:lpstr>
      <vt:lpstr>If x is even, then x^2 is even. (inference pf)</vt:lpstr>
      <vt:lpstr>If x is even, then x^2 is even.  (inference and English)</vt:lpstr>
      <vt:lpstr>Why Number Theory?</vt:lpstr>
      <vt:lpstr>Why Number Theory?</vt:lpstr>
      <vt:lpstr>Framing Device</vt:lpstr>
      <vt:lpstr>Framing Device</vt:lpstr>
      <vt:lpstr>Framing Device</vt:lpstr>
      <vt:lpstr>Framing Device</vt:lpstr>
      <vt:lpstr>Number Theory Definitions</vt:lpstr>
      <vt:lpstr>Divides</vt:lpstr>
      <vt:lpstr>Divides</vt:lpstr>
      <vt:lpstr>A useful theorem </vt:lpstr>
      <vt:lpstr>Unique</vt:lpstr>
      <vt:lpstr>A useful theorem </vt:lpstr>
      <vt:lpstr>Terminology</vt:lpstr>
      <vt:lpstr>Modular Arithmetic</vt:lpstr>
      <vt:lpstr>Modular Arithmetic</vt:lpstr>
      <vt:lpstr>Modular Arithmetic</vt:lpstr>
      <vt:lpstr>Modular Arithmetic</vt:lpstr>
      <vt:lpstr>Long Pause</vt:lpstr>
      <vt:lpstr>Why? </vt:lpstr>
      <vt:lpstr>Proof Practice</vt:lpstr>
      <vt:lpstr>PowerPoint Presentation</vt:lpstr>
      <vt:lpstr>PowerPoint Presentation</vt:lpstr>
      <vt:lpstr>A proof</vt:lpstr>
      <vt:lpstr>You Try!</vt:lpstr>
      <vt:lpstr>You try---skeleton</vt:lpstr>
      <vt:lpstr>You try---the full proof</vt:lpstr>
      <vt:lpstr>Don’t lose your intuition!</vt:lpstr>
      <vt:lpstr>Small Techniques</vt:lpstr>
      <vt:lpstr>Proof By [Counter]Example</vt:lpstr>
      <vt:lpstr>Skeleton of an Exists Proof</vt:lpstr>
      <vt:lpstr>Exists proofs</vt:lpstr>
      <vt:lpstr>Proof By Cases</vt:lpstr>
      <vt:lpstr>Proof By Cases</vt:lpstr>
      <vt:lpstr>Proof By Cases</vt:lpstr>
      <vt:lpstr>(Optional) equivalence of  % and ≡(mod n)</vt:lpstr>
      <vt:lpstr>% and Mod</vt:lpstr>
      <vt:lpstr>a%n=b%n if and only if a≡b(mod n)</vt:lpstr>
      <vt:lpstr>a%n=b%n if and only if a≡b(mod n)</vt:lpstr>
      <vt:lpstr>a%n=b%n if and only if a≡b(mod n)</vt:lpstr>
      <vt:lpstr>a%n=b%n if and only if a≡b(mod n)</vt:lpstr>
      <vt:lpstr>Extra Practice</vt:lpstr>
      <vt:lpstr>Does Order matter?</vt:lpstr>
      <vt:lpstr>Order doesn’t matter!</vt:lpstr>
      <vt:lpstr>Even more Extra Practice!</vt:lpstr>
      <vt:lpstr>Even more practice</vt:lpstr>
      <vt:lpstr>Even more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Theory</dc:title>
  <dc:creator>Robert Weber</dc:creator>
  <cp:lastModifiedBy>Robbie Weber</cp:lastModifiedBy>
  <cp:revision>79</cp:revision>
  <cp:lastPrinted>2025-10-15T19:28:16Z</cp:lastPrinted>
  <dcterms:created xsi:type="dcterms:W3CDTF">2020-10-22T19:18:06Z</dcterms:created>
  <dcterms:modified xsi:type="dcterms:W3CDTF">2025-10-15T21:41:32Z</dcterms:modified>
</cp:coreProperties>
</file>