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7"/>
  </p:notesMasterIdLst>
  <p:sldIdLst>
    <p:sldId id="256" r:id="rId2"/>
    <p:sldId id="266" r:id="rId3"/>
    <p:sldId id="280" r:id="rId4"/>
    <p:sldId id="257" r:id="rId5"/>
    <p:sldId id="258" r:id="rId6"/>
    <p:sldId id="259" r:id="rId7"/>
    <p:sldId id="260" r:id="rId8"/>
    <p:sldId id="339" r:id="rId9"/>
    <p:sldId id="340" r:id="rId10"/>
    <p:sldId id="34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30" r:id="rId20"/>
    <p:sldId id="342" r:id="rId21"/>
    <p:sldId id="343" r:id="rId22"/>
    <p:sldId id="344" r:id="rId23"/>
    <p:sldId id="34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77" r:id="rId44"/>
    <p:sldId id="278" r:id="rId45"/>
    <p:sldId id="27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28" autoAdjust="0"/>
  </p:normalViewPr>
  <p:slideViewPr>
    <p:cSldViewPr snapToGrid="0" showGuides="1">
      <p:cViewPr varScale="1">
        <p:scale>
          <a:sx n="76" d="100"/>
          <a:sy n="76" d="100"/>
        </p:scale>
        <p:origin x="63" y="4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124AAFAA-0E90-4D92-A21D-80EE971F119E}"/>
    <pc:docChg chg="undo custSel addSld delSld modSld sldOrd">
      <pc:chgData name="mnats" userId="2d5df061-6255-4755-935c-bfd826af269a" providerId="ADAL" clId="{124AAFAA-0E90-4D92-A21D-80EE971F119E}" dt="2025-10-13T17:41:53.214" v="3120" actId="20577"/>
      <pc:docMkLst>
        <pc:docMk/>
      </pc:docMkLst>
      <pc:sldChg chg="modSp mod">
        <pc:chgData name="mnats" userId="2d5df061-6255-4755-935c-bfd826af269a" providerId="ADAL" clId="{124AAFAA-0E90-4D92-A21D-80EE971F119E}" dt="2025-10-13T00:48:41.330" v="15" actId="404"/>
        <pc:sldMkLst>
          <pc:docMk/>
          <pc:sldMk cId="1908224078" sldId="256"/>
        </pc:sldMkLst>
        <pc:spChg chg="mod">
          <ac:chgData name="mnats" userId="2d5df061-6255-4755-935c-bfd826af269a" providerId="ADAL" clId="{124AAFAA-0E90-4D92-A21D-80EE971F119E}" dt="2025-10-13T00:48:41.330" v="15" actId="404"/>
          <ac:spMkLst>
            <pc:docMk/>
            <pc:sldMk cId="1908224078" sldId="256"/>
            <ac:spMk id="2" creationId="{00000000-0000-0000-0000-000000000000}"/>
          </ac:spMkLst>
        </pc:spChg>
        <pc:spChg chg="mod">
          <ac:chgData name="mnats" userId="2d5df061-6255-4755-935c-bfd826af269a" providerId="ADAL" clId="{124AAFAA-0E90-4D92-A21D-80EE971F119E}" dt="2025-10-13T00:30:40.591" v="0" actId="20577"/>
          <ac:spMkLst>
            <pc:docMk/>
            <pc:sldMk cId="1908224078" sldId="256"/>
            <ac:spMk id="3" creationId="{00000000-0000-0000-0000-000000000000}"/>
          </ac:spMkLst>
        </pc:spChg>
      </pc:sldChg>
      <pc:sldChg chg="modSp mod">
        <pc:chgData name="mnats" userId="2d5df061-6255-4755-935c-bfd826af269a" providerId="ADAL" clId="{124AAFAA-0E90-4D92-A21D-80EE971F119E}" dt="2025-10-13T17:35:15.747" v="2832" actId="20577"/>
        <pc:sldMkLst>
          <pc:docMk/>
          <pc:sldMk cId="3995706585" sldId="258"/>
        </pc:sldMkLst>
        <pc:spChg chg="mod">
          <ac:chgData name="mnats" userId="2d5df061-6255-4755-935c-bfd826af269a" providerId="ADAL" clId="{124AAFAA-0E90-4D92-A21D-80EE971F119E}" dt="2025-10-13T17:35:15.747" v="2832" actId="20577"/>
          <ac:spMkLst>
            <pc:docMk/>
            <pc:sldMk cId="3995706585" sldId="258"/>
            <ac:spMk id="2" creationId="{B3D711B3-2825-4C77-90DB-6CB045A33FCF}"/>
          </ac:spMkLst>
        </pc:spChg>
        <pc:picChg chg="mod">
          <ac:chgData name="mnats" userId="2d5df061-6255-4755-935c-bfd826af269a" providerId="ADAL" clId="{124AAFAA-0E90-4D92-A21D-80EE971F119E}" dt="2025-10-13T17:12:18.622" v="542" actId="962"/>
          <ac:picMkLst>
            <pc:docMk/>
            <pc:sldMk cId="3995706585" sldId="258"/>
            <ac:picMk id="47" creationId="{F0EDA9D3-BF78-446B-93CB-5BB1E189EDEF}"/>
          </ac:picMkLst>
        </pc:picChg>
      </pc:sldChg>
      <pc:sldChg chg="modSp mod">
        <pc:chgData name="mnats" userId="2d5df061-6255-4755-935c-bfd826af269a" providerId="ADAL" clId="{124AAFAA-0E90-4D92-A21D-80EE971F119E}" dt="2025-10-13T17:35:21.931" v="2853" actId="20577"/>
        <pc:sldMkLst>
          <pc:docMk/>
          <pc:sldMk cId="3790961472" sldId="259"/>
        </pc:sldMkLst>
        <pc:spChg chg="mod">
          <ac:chgData name="mnats" userId="2d5df061-6255-4755-935c-bfd826af269a" providerId="ADAL" clId="{124AAFAA-0E90-4D92-A21D-80EE971F119E}" dt="2025-10-13T17:35:21.931" v="2853" actId="20577"/>
          <ac:spMkLst>
            <pc:docMk/>
            <pc:sldMk cId="3790961472" sldId="259"/>
            <ac:spMk id="2" creationId="{B3D711B3-2825-4C77-90DB-6CB045A33FCF}"/>
          </ac:spMkLst>
        </pc:spChg>
      </pc:sldChg>
      <pc:sldChg chg="modSp mod">
        <pc:chgData name="mnats" userId="2d5df061-6255-4755-935c-bfd826af269a" providerId="ADAL" clId="{124AAFAA-0E90-4D92-A21D-80EE971F119E}" dt="2025-10-13T17:21:19.979" v="2693" actId="13244"/>
        <pc:sldMkLst>
          <pc:docMk/>
          <pc:sldMk cId="1949991406" sldId="260"/>
        </pc:sldMkLst>
        <pc:spChg chg="mod">
          <ac:chgData name="mnats" userId="2d5df061-6255-4755-935c-bfd826af269a" providerId="ADAL" clId="{124AAFAA-0E90-4D92-A21D-80EE971F119E}" dt="2025-10-13T00:41:31.320" v="5"/>
          <ac:spMkLst>
            <pc:docMk/>
            <pc:sldMk cId="1949991406" sldId="260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19.979" v="2693" actId="13244"/>
          <ac:spMkLst>
            <pc:docMk/>
            <pc:sldMk cId="1949991406" sldId="260"/>
            <ac:spMk id="11" creationId="{00000000-0000-0000-0000-000000000000}"/>
          </ac:spMkLst>
        </pc:spChg>
        <pc:grpChg chg="mod">
          <ac:chgData name="mnats" userId="2d5df061-6255-4755-935c-bfd826af269a" providerId="ADAL" clId="{124AAFAA-0E90-4D92-A21D-80EE971F119E}" dt="2025-10-13T17:12:34.364" v="544" actId="962"/>
          <ac:grpSpMkLst>
            <pc:docMk/>
            <pc:sldMk cId="1949991406" sldId="260"/>
            <ac:grpSpMk id="5" creationId="{00000000-0000-0000-0000-000000000000}"/>
          </ac:grpSpMkLst>
        </pc:grpChg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822744949" sldId="261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320118713" sldId="262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967852657" sldId="263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192527854" sldId="264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4249522071" sldId="265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302937363" sldId="266"/>
        </pc:sldMkLst>
      </pc:sldChg>
      <pc:sldChg chg="add ord">
        <pc:chgData name="mnats" userId="2d5df061-6255-4755-935c-bfd826af269a" providerId="ADAL" clId="{124AAFAA-0E90-4D92-A21D-80EE971F119E}" dt="2025-10-13T00:49:14.488" v="18"/>
        <pc:sldMkLst>
          <pc:docMk/>
          <pc:sldMk cId="3873078038" sldId="266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71588676" sldId="267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099197601" sldId="268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76526164" sldId="269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628643826" sldId="270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935854529" sldId="271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137445403" sldId="272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782130541" sldId="273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440190173" sldId="274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3887413339" sldId="275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727058346" sldId="276"/>
        </pc:sldMkLst>
      </pc:sldChg>
      <pc:sldChg chg="modSp mod">
        <pc:chgData name="mnats" userId="2d5df061-6255-4755-935c-bfd826af269a" providerId="ADAL" clId="{124AAFAA-0E90-4D92-A21D-80EE971F119E}" dt="2025-10-13T17:41:48.296" v="3107" actId="20577"/>
        <pc:sldMkLst>
          <pc:docMk/>
          <pc:sldMk cId="2214196399" sldId="278"/>
        </pc:sldMkLst>
        <pc:spChg chg="mod">
          <ac:chgData name="mnats" userId="2d5df061-6255-4755-935c-bfd826af269a" providerId="ADAL" clId="{124AAFAA-0E90-4D92-A21D-80EE971F119E}" dt="2025-10-13T17:41:48.296" v="3107" actId="20577"/>
          <ac:spMkLst>
            <pc:docMk/>
            <pc:sldMk cId="2214196399" sldId="278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24AAFAA-0E90-4D92-A21D-80EE971F119E}" dt="2025-10-13T17:41:53.214" v="3120" actId="20577"/>
        <pc:sldMkLst>
          <pc:docMk/>
          <pc:sldMk cId="1841149836" sldId="279"/>
        </pc:sldMkLst>
        <pc:spChg chg="mod">
          <ac:chgData name="mnats" userId="2d5df061-6255-4755-935c-bfd826af269a" providerId="ADAL" clId="{124AAFAA-0E90-4D92-A21D-80EE971F119E}" dt="2025-10-13T17:41:53.214" v="3120" actId="20577"/>
          <ac:spMkLst>
            <pc:docMk/>
            <pc:sldMk cId="1841149836" sldId="279"/>
            <ac:spMk id="2" creationId="{00000000-0000-0000-0000-000000000000}"/>
          </ac:spMkLst>
        </pc:spChg>
      </pc:sldChg>
      <pc:sldChg chg="addSp delSp modSp mod">
        <pc:chgData name="mnats" userId="2d5df061-6255-4755-935c-bfd826af269a" providerId="ADAL" clId="{124AAFAA-0E90-4D92-A21D-80EE971F119E}" dt="2025-10-13T17:21:06.925" v="2692" actId="13244"/>
        <pc:sldMkLst>
          <pc:docMk/>
          <pc:sldMk cId="1942474400" sldId="280"/>
        </pc:sldMkLst>
        <pc:spChg chg="ord">
          <ac:chgData name="mnats" userId="2d5df061-6255-4755-935c-bfd826af269a" providerId="ADAL" clId="{124AAFAA-0E90-4D92-A21D-80EE971F119E}" dt="2025-10-13T17:20:52.717" v="2687" actId="13244"/>
          <ac:spMkLst>
            <pc:docMk/>
            <pc:sldMk cId="1942474400" sldId="280"/>
            <ac:spMk id="10" creationId="{5AB39910-33E3-47DA-8D70-4145532471A9}"/>
          </ac:spMkLst>
        </pc:spChg>
        <pc:spChg chg="ord">
          <ac:chgData name="mnats" userId="2d5df061-6255-4755-935c-bfd826af269a" providerId="ADAL" clId="{124AAFAA-0E90-4D92-A21D-80EE971F119E}" dt="2025-10-13T17:20:55.313" v="2688" actId="13244"/>
          <ac:spMkLst>
            <pc:docMk/>
            <pc:sldMk cId="1942474400" sldId="280"/>
            <ac:spMk id="17" creationId="{0F31D0BF-9187-4A84-9FBE-99EC6CD52FCF}"/>
          </ac:spMkLst>
        </pc:spChg>
        <pc:spChg chg="ord">
          <ac:chgData name="mnats" userId="2d5df061-6255-4755-935c-bfd826af269a" providerId="ADAL" clId="{124AAFAA-0E90-4D92-A21D-80EE971F119E}" dt="2025-10-13T17:20:58.600" v="2689" actId="13244"/>
          <ac:spMkLst>
            <pc:docMk/>
            <pc:sldMk cId="1942474400" sldId="280"/>
            <ac:spMk id="24" creationId="{E1DD6D42-B067-4D35-9422-EBA2D8CEBF85}"/>
          </ac:spMkLst>
        </pc:spChg>
        <pc:spChg chg="ord">
          <ac:chgData name="mnats" userId="2d5df061-6255-4755-935c-bfd826af269a" providerId="ADAL" clId="{124AAFAA-0E90-4D92-A21D-80EE971F119E}" dt="2025-10-13T17:21:00.939" v="2690" actId="13244"/>
          <ac:spMkLst>
            <pc:docMk/>
            <pc:sldMk cId="1942474400" sldId="280"/>
            <ac:spMk id="31" creationId="{0AE996BB-40D1-4DEE-A493-08E45A8D6C1F}"/>
          </ac:spMkLst>
        </pc:spChg>
        <pc:spChg chg="ord">
          <ac:chgData name="mnats" userId="2d5df061-6255-4755-935c-bfd826af269a" providerId="ADAL" clId="{124AAFAA-0E90-4D92-A21D-80EE971F119E}" dt="2025-10-13T17:21:04.217" v="2691" actId="13244"/>
          <ac:spMkLst>
            <pc:docMk/>
            <pc:sldMk cId="1942474400" sldId="280"/>
            <ac:spMk id="36" creationId="{11256CB7-A972-4FA7-BD63-24A12AFC0EEB}"/>
          </ac:spMkLst>
        </pc:spChg>
        <pc:spChg chg="ord">
          <ac:chgData name="mnats" userId="2d5df061-6255-4755-935c-bfd826af269a" providerId="ADAL" clId="{124AAFAA-0E90-4D92-A21D-80EE971F119E}" dt="2025-10-13T17:21:06.925" v="2692" actId="13244"/>
          <ac:spMkLst>
            <pc:docMk/>
            <pc:sldMk cId="1942474400" sldId="280"/>
            <ac:spMk id="43" creationId="{F8164D1F-210B-49F4-9E68-95AD23973860}"/>
          </ac:spMkLst>
        </pc:spChg>
        <pc:spChg chg="add del mod">
          <ac:chgData name="mnats" userId="2d5df061-6255-4755-935c-bfd826af269a" providerId="ADAL" clId="{124AAFAA-0E90-4D92-A21D-80EE971F119E}" dt="2025-10-13T17:11:16.933" v="242" actId="478"/>
          <ac:spMkLst>
            <pc:docMk/>
            <pc:sldMk cId="1942474400" sldId="280"/>
            <ac:spMk id="45" creationId="{3B81AA2E-4768-4379-A016-774F8C45BEDC}"/>
          </ac:spMkLst>
        </pc:spChg>
        <pc:spChg chg="add del">
          <ac:chgData name="mnats" userId="2d5df061-6255-4755-935c-bfd826af269a" providerId="ADAL" clId="{124AAFAA-0E90-4D92-A21D-80EE971F119E}" dt="2025-10-13T17:11:38.440" v="250" actId="22"/>
          <ac:spMkLst>
            <pc:docMk/>
            <pc:sldMk cId="1942474400" sldId="280"/>
            <ac:spMk id="47" creationId="{20E79E2F-5091-4823-A5AF-B90DEA2042A8}"/>
          </ac:spMkLst>
        </pc:spChg>
        <pc:grpChg chg="mod">
          <ac:chgData name="mnats" userId="2d5df061-6255-4755-935c-bfd826af269a" providerId="ADAL" clId="{124AAFAA-0E90-4D92-A21D-80EE971F119E}" dt="2025-10-13T17:10:56.770" v="234" actId="962"/>
          <ac:grpSpMkLst>
            <pc:docMk/>
            <pc:sldMk cId="1942474400" sldId="280"/>
            <ac:grpSpMk id="4" creationId="{A7DF9E7D-C6B0-4539-8E3B-DFE9D030B642}"/>
          </ac:grpSpMkLst>
        </pc:grpChg>
        <pc:grpChg chg="mod">
          <ac:chgData name="mnats" userId="2d5df061-6255-4755-935c-bfd826af269a" providerId="ADAL" clId="{124AAFAA-0E90-4D92-A21D-80EE971F119E}" dt="2025-10-13T17:11:06.104" v="236" actId="962"/>
          <ac:grpSpMkLst>
            <pc:docMk/>
            <pc:sldMk cId="1942474400" sldId="280"/>
            <ac:grpSpMk id="11" creationId="{9BF0EABD-37B1-43C3-9369-67CFB77C16E0}"/>
          </ac:grpSpMkLst>
        </pc:grpChg>
        <pc:grpChg chg="mod">
          <ac:chgData name="mnats" userId="2d5df061-6255-4755-935c-bfd826af269a" providerId="ADAL" clId="{124AAFAA-0E90-4D92-A21D-80EE971F119E}" dt="2025-10-13T17:11:20.467" v="244" actId="962"/>
          <ac:grpSpMkLst>
            <pc:docMk/>
            <pc:sldMk cId="1942474400" sldId="280"/>
            <ac:grpSpMk id="18" creationId="{A0106BC8-0D4D-46CF-BFF2-D3EAD38906F4}"/>
          </ac:grpSpMkLst>
        </pc:grpChg>
        <pc:grpChg chg="mod">
          <ac:chgData name="mnats" userId="2d5df061-6255-4755-935c-bfd826af269a" providerId="ADAL" clId="{124AAFAA-0E90-4D92-A21D-80EE971F119E}" dt="2025-10-13T17:11:27.667" v="246" actId="962"/>
          <ac:grpSpMkLst>
            <pc:docMk/>
            <pc:sldMk cId="1942474400" sldId="280"/>
            <ac:grpSpMk id="25" creationId="{55AF9221-6CFF-43C3-9CB0-959DF7D33ED3}"/>
          </ac:grpSpMkLst>
        </pc:grpChg>
        <pc:grpChg chg="mod">
          <ac:chgData name="mnats" userId="2d5df061-6255-4755-935c-bfd826af269a" providerId="ADAL" clId="{124AAFAA-0E90-4D92-A21D-80EE971F119E}" dt="2025-10-13T17:11:33.098" v="248" actId="962"/>
          <ac:grpSpMkLst>
            <pc:docMk/>
            <pc:sldMk cId="1942474400" sldId="280"/>
            <ac:grpSpMk id="32" creationId="{22E81C36-0FCA-4B1C-B359-B2E91943E284}"/>
          </ac:grpSpMkLst>
        </pc:grpChg>
        <pc:grpChg chg="mod">
          <ac:chgData name="mnats" userId="2d5df061-6255-4755-935c-bfd826af269a" providerId="ADAL" clId="{124AAFAA-0E90-4D92-A21D-80EE971F119E}" dt="2025-10-13T17:11:40.678" v="252" actId="962"/>
          <ac:grpSpMkLst>
            <pc:docMk/>
            <pc:sldMk cId="1942474400" sldId="280"/>
            <ac:grpSpMk id="37" creationId="{009514B8-FCEC-4E8A-B035-E006DD765364}"/>
          </ac:grpSpMkLst>
        </pc:grpChg>
      </pc:sldChg>
      <pc:sldChg chg="modSp mod">
        <pc:chgData name="mnats" userId="2d5df061-6255-4755-935c-bfd826af269a" providerId="ADAL" clId="{124AAFAA-0E90-4D92-A21D-80EE971F119E}" dt="2025-10-13T17:40:04.791" v="2865" actId="20577"/>
        <pc:sldMkLst>
          <pc:docMk/>
          <pc:sldMk cId="2305858299" sldId="283"/>
        </pc:sldMkLst>
        <pc:spChg chg="mod">
          <ac:chgData name="mnats" userId="2d5df061-6255-4755-935c-bfd826af269a" providerId="ADAL" clId="{124AAFAA-0E90-4D92-A21D-80EE971F119E}" dt="2025-10-13T17:40:04.791" v="2865" actId="20577"/>
          <ac:spMkLst>
            <pc:docMk/>
            <pc:sldMk cId="2305858299" sldId="283"/>
            <ac:spMk id="2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04.811" v="772" actId="962"/>
          <ac:picMkLst>
            <pc:docMk/>
            <pc:sldMk cId="2305858299" sldId="283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10.082" v="2884" actId="20577"/>
        <pc:sldMkLst>
          <pc:docMk/>
          <pc:sldMk cId="834011937" sldId="284"/>
        </pc:sldMkLst>
        <pc:spChg chg="mod">
          <ac:chgData name="mnats" userId="2d5df061-6255-4755-935c-bfd826af269a" providerId="ADAL" clId="{124AAFAA-0E90-4D92-A21D-80EE971F119E}" dt="2025-10-13T17:40:10.082" v="2884" actId="20577"/>
          <ac:spMkLst>
            <pc:docMk/>
            <pc:sldMk cId="834011937" sldId="284"/>
            <ac:spMk id="2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21.905" v="774" actId="962"/>
          <ac:picMkLst>
            <pc:docMk/>
            <pc:sldMk cId="834011937" sldId="284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19.280" v="2926" actId="20577"/>
        <pc:sldMkLst>
          <pc:docMk/>
          <pc:sldMk cId="2517716521" sldId="285"/>
        </pc:sldMkLst>
        <pc:spChg chg="mod ord">
          <ac:chgData name="mnats" userId="2d5df061-6255-4755-935c-bfd826af269a" providerId="ADAL" clId="{124AAFAA-0E90-4D92-A21D-80EE971F119E}" dt="2025-10-13T17:40:19.280" v="2926" actId="20577"/>
          <ac:spMkLst>
            <pc:docMk/>
            <pc:sldMk cId="2517716521" sldId="285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28.614" v="2695" actId="13244"/>
          <ac:spMkLst>
            <pc:docMk/>
            <pc:sldMk cId="2517716521" sldId="285"/>
            <ac:spMk id="3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41.533" v="988" actId="962"/>
          <ac:picMkLst>
            <pc:docMk/>
            <pc:sldMk cId="2517716521" sldId="285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25.789" v="2948" actId="20577"/>
        <pc:sldMkLst>
          <pc:docMk/>
          <pc:sldMk cId="2197121773" sldId="286"/>
        </pc:sldMkLst>
        <pc:spChg chg="mod ord">
          <ac:chgData name="mnats" userId="2d5df061-6255-4755-935c-bfd826af269a" providerId="ADAL" clId="{124AAFAA-0E90-4D92-A21D-80EE971F119E}" dt="2025-10-13T17:40:25.789" v="2948" actId="20577"/>
          <ac:spMkLst>
            <pc:docMk/>
            <pc:sldMk cId="2197121773" sldId="286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38.207" v="2697" actId="13244"/>
          <ac:spMkLst>
            <pc:docMk/>
            <pc:sldMk cId="2197121773" sldId="286"/>
            <ac:spMk id="3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50.536" v="990" actId="962"/>
          <ac:picMkLst>
            <pc:docMk/>
            <pc:sldMk cId="2197121773" sldId="286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32.183" v="2959" actId="20577"/>
        <pc:sldMkLst>
          <pc:docMk/>
          <pc:sldMk cId="1586761670" sldId="287"/>
        </pc:sldMkLst>
        <pc:spChg chg="mod">
          <ac:chgData name="mnats" userId="2d5df061-6255-4755-935c-bfd826af269a" providerId="ADAL" clId="{124AAFAA-0E90-4D92-A21D-80EE971F119E}" dt="2025-10-13T17:40:32.183" v="2959" actId="20577"/>
          <ac:spMkLst>
            <pc:docMk/>
            <pc:sldMk cId="1586761670" sldId="287"/>
            <ac:spMk id="2" creationId="{F5AF14CB-6FCF-4794-B3C6-4B51280C5E7A}"/>
          </ac:spMkLst>
        </pc:spChg>
        <pc:grpChg chg="mod">
          <ac:chgData name="mnats" userId="2d5df061-6255-4755-935c-bfd826af269a" providerId="ADAL" clId="{124AAFAA-0E90-4D92-A21D-80EE971F119E}" dt="2025-10-13T17:14:19.564" v="1238" actId="962"/>
          <ac:grpSpMkLst>
            <pc:docMk/>
            <pc:sldMk cId="1586761670" sldId="287"/>
            <ac:grpSpMk id="4" creationId="{8B8E1FDC-9FAD-4BF4-9068-726D58FFA8C8}"/>
          </ac:grpSpMkLst>
        </pc:grpChg>
      </pc:sldChg>
      <pc:sldChg chg="modSp mod">
        <pc:chgData name="mnats" userId="2d5df061-6255-4755-935c-bfd826af269a" providerId="ADAL" clId="{124AAFAA-0E90-4D92-A21D-80EE971F119E}" dt="2025-10-13T17:40:36.049" v="2968" actId="20577"/>
        <pc:sldMkLst>
          <pc:docMk/>
          <pc:sldMk cId="1050192577" sldId="288"/>
        </pc:sldMkLst>
        <pc:spChg chg="mod">
          <ac:chgData name="mnats" userId="2d5df061-6255-4755-935c-bfd826af269a" providerId="ADAL" clId="{124AAFAA-0E90-4D92-A21D-80EE971F119E}" dt="2025-10-13T17:40:36.049" v="2968" actId="20577"/>
          <ac:spMkLst>
            <pc:docMk/>
            <pc:sldMk cId="1050192577" sldId="288"/>
            <ac:spMk id="2" creationId="{F5AF14CB-6FCF-4794-B3C6-4B51280C5E7A}"/>
          </ac:spMkLst>
        </pc:spChg>
        <pc:grpChg chg="mod">
          <ac:chgData name="mnats" userId="2d5df061-6255-4755-935c-bfd826af269a" providerId="ADAL" clId="{124AAFAA-0E90-4D92-A21D-80EE971F119E}" dt="2025-10-13T17:14:46.830" v="1240" actId="962"/>
          <ac:grpSpMkLst>
            <pc:docMk/>
            <pc:sldMk cId="1050192577" sldId="288"/>
            <ac:grpSpMk id="4" creationId="{8B8E1FDC-9FAD-4BF4-9068-726D58FFA8C8}"/>
          </ac:grpSpMkLst>
        </pc:grpChg>
      </pc:sldChg>
      <pc:sldChg chg="modSp mod">
        <pc:chgData name="mnats" userId="2d5df061-6255-4755-935c-bfd826af269a" providerId="ADAL" clId="{124AAFAA-0E90-4D92-A21D-80EE971F119E}" dt="2025-10-13T17:40:41.804" v="2992" actId="20577"/>
        <pc:sldMkLst>
          <pc:docMk/>
          <pc:sldMk cId="1439325690" sldId="289"/>
        </pc:sldMkLst>
        <pc:spChg chg="mod">
          <ac:chgData name="mnats" userId="2d5df061-6255-4755-935c-bfd826af269a" providerId="ADAL" clId="{124AAFAA-0E90-4D92-A21D-80EE971F119E}" dt="2025-10-13T17:40:41.804" v="2992" actId="20577"/>
          <ac:spMkLst>
            <pc:docMk/>
            <pc:sldMk cId="1439325690" sldId="289"/>
            <ac:spMk id="2" creationId="{F5AF14CB-6FCF-4794-B3C6-4B51280C5E7A}"/>
          </ac:spMkLst>
        </pc:spChg>
        <pc:spChg chg="ord">
          <ac:chgData name="mnats" userId="2d5df061-6255-4755-935c-bfd826af269a" providerId="ADAL" clId="{124AAFAA-0E90-4D92-A21D-80EE971F119E}" dt="2025-10-13T17:22:02.902" v="2700" actId="13244"/>
          <ac:spMkLst>
            <pc:docMk/>
            <pc:sldMk cId="1439325690" sldId="289"/>
            <ac:spMk id="10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59.693" v="2699" actId="13244"/>
          <ac:spMkLst>
            <pc:docMk/>
            <pc:sldMk cId="1439325690" sldId="289"/>
            <ac:spMk id="12" creationId="{00000000-0000-0000-0000-000000000000}"/>
          </ac:spMkLst>
        </pc:spChg>
        <pc:grpChg chg="mod ord">
          <ac:chgData name="mnats" userId="2d5df061-6255-4755-935c-bfd826af269a" providerId="ADAL" clId="{124AAFAA-0E90-4D92-A21D-80EE971F119E}" dt="2025-10-13T17:21:46.394" v="2698" actId="13244"/>
          <ac:grpSpMkLst>
            <pc:docMk/>
            <pc:sldMk cId="1439325690" sldId="289"/>
            <ac:grpSpMk id="4" creationId="{8B8E1FDC-9FAD-4BF4-9068-726D58FFA8C8}"/>
          </ac:grpSpMkLst>
        </pc:grpChg>
      </pc:sldChg>
      <pc:sldChg chg="addSp modSp mod">
        <pc:chgData name="mnats" userId="2d5df061-6255-4755-935c-bfd826af269a" providerId="ADAL" clId="{124AAFAA-0E90-4D92-A21D-80EE971F119E}" dt="2025-10-13T17:40:52.074" v="3004" actId="20577"/>
        <pc:sldMkLst>
          <pc:docMk/>
          <pc:sldMk cId="335603021" sldId="290"/>
        </pc:sldMkLst>
        <pc:spChg chg="mod">
          <ac:chgData name="mnats" userId="2d5df061-6255-4755-935c-bfd826af269a" providerId="ADAL" clId="{124AAFAA-0E90-4D92-A21D-80EE971F119E}" dt="2025-10-13T17:40:52.074" v="3004" actId="20577"/>
          <ac:spMkLst>
            <pc:docMk/>
            <pc:sldMk cId="335603021" sldId="290"/>
            <ac:spMk id="2" creationId="{C9411498-F9B3-462B-B5F6-E570662C0876}"/>
          </ac:spMkLst>
        </pc:spChg>
        <pc:grpChg chg="mod ord">
          <ac:chgData name="mnats" userId="2d5df061-6255-4755-935c-bfd826af269a" providerId="ADAL" clId="{124AAFAA-0E90-4D92-A21D-80EE971F119E}" dt="2025-10-13T17:22:10.595" v="2701" actId="13244"/>
          <ac:grpSpMkLst>
            <pc:docMk/>
            <pc:sldMk cId="335603021" sldId="290"/>
            <ac:grpSpMk id="4" creationId="{C7415E05-E58C-40A5-B09A-F5CCAE4810A3}"/>
          </ac:grpSpMkLst>
        </pc:grpChg>
        <pc:grpChg chg="add mod">
          <ac:chgData name="mnats" userId="2d5df061-6255-4755-935c-bfd826af269a" providerId="ADAL" clId="{124AAFAA-0E90-4D92-A21D-80EE971F119E}" dt="2025-10-13T17:19:42.800" v="2464" actId="962"/>
          <ac:grpSpMkLst>
            <pc:docMk/>
            <pc:sldMk cId="335603021" sldId="290"/>
            <ac:grpSpMk id="7" creationId="{FEEB8E77-6323-49A3-B29C-308C6EA607E8}"/>
          </ac:grpSpMkLst>
        </pc:grpChg>
        <pc:grpChg chg="mod">
          <ac:chgData name="mnats" userId="2d5df061-6255-4755-935c-bfd826af269a" providerId="ADAL" clId="{124AAFAA-0E90-4D92-A21D-80EE971F119E}" dt="2025-10-13T17:19:23.801" v="2304" actId="164"/>
          <ac:grpSpMkLst>
            <pc:docMk/>
            <pc:sldMk cId="335603021" sldId="290"/>
            <ac:grpSpMk id="30" creationId="{8AD595F8-4D2C-4A95-A5D0-4A7B702F9FC4}"/>
          </ac:grpSpMkLst>
        </pc:grp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8" creationId="{8EC548E3-FEBA-40AF-8DD7-4D5ED9DC9E8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9" creationId="{35208F5F-D012-43A7-A878-1AF5E3178F67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0" creationId="{2EEE4486-440F-44BE-A2D0-888AB109552D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2" creationId="{4D0AAE79-DC35-4E3C-B789-A91DE0D374F8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8" creationId="{C53B5802-8F73-446A-9080-572C7E37A86E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9" creationId="{6BEF8C26-7216-4614-8987-759180BE06C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0" creationId="{ED42343D-4BF4-49D1-B769-E999D7C4D645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4" creationId="{A4AE949B-5EBF-422B-B3C4-C3892D38BEF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5" creationId="{2F9D2D38-936D-44E2-9DC7-2F8379997470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6" creationId="{6C95C44F-02A4-4D36-815E-9CACAB18BDB4}"/>
          </ac:inkMkLst>
        </pc:inkChg>
      </pc:sldChg>
      <pc:sldChg chg="modSp mod">
        <pc:chgData name="mnats" userId="2d5df061-6255-4755-935c-bfd826af269a" providerId="ADAL" clId="{124AAFAA-0E90-4D92-A21D-80EE971F119E}" dt="2025-10-13T17:15:53.849" v="1668" actId="962"/>
        <pc:sldMkLst>
          <pc:docMk/>
          <pc:sldMk cId="397507728" sldId="291"/>
        </pc:sldMkLst>
        <pc:grpChg chg="mod">
          <ac:chgData name="mnats" userId="2d5df061-6255-4755-935c-bfd826af269a" providerId="ADAL" clId="{124AAFAA-0E90-4D92-A21D-80EE971F119E}" dt="2025-10-13T17:15:53.849" v="1668" actId="962"/>
          <ac:grpSpMkLst>
            <pc:docMk/>
            <pc:sldMk cId="397507728" sldId="291"/>
            <ac:grpSpMk id="4" creationId="{D5412F3D-F020-4711-B82B-3F855B2CFAED}"/>
          </ac:grpSpMkLst>
        </pc:grpChg>
      </pc:sldChg>
      <pc:sldChg chg="modSp mod">
        <pc:chgData name="mnats" userId="2d5df061-6255-4755-935c-bfd826af269a" providerId="ADAL" clId="{124AAFAA-0E90-4D92-A21D-80EE971F119E}" dt="2025-10-13T17:41:03.528" v="3023" actId="20577"/>
        <pc:sldMkLst>
          <pc:docMk/>
          <pc:sldMk cId="2109103471" sldId="292"/>
        </pc:sldMkLst>
        <pc:spChg chg="mod">
          <ac:chgData name="mnats" userId="2d5df061-6255-4755-935c-bfd826af269a" providerId="ADAL" clId="{124AAFAA-0E90-4D92-A21D-80EE971F119E}" dt="2025-10-13T17:41:03.528" v="3023" actId="20577"/>
          <ac:spMkLst>
            <pc:docMk/>
            <pc:sldMk cId="2109103471" sldId="292"/>
            <ac:spMk id="2" creationId="{C9411498-F9B3-462B-B5F6-E570662C0876}"/>
          </ac:spMkLst>
        </pc:spChg>
        <pc:grpChg chg="mod ord">
          <ac:chgData name="mnats" userId="2d5df061-6255-4755-935c-bfd826af269a" providerId="ADAL" clId="{124AAFAA-0E90-4D92-A21D-80EE971F119E}" dt="2025-10-13T17:29:28.639" v="2702" actId="13244"/>
          <ac:grpSpMkLst>
            <pc:docMk/>
            <pc:sldMk cId="2109103471" sldId="292"/>
            <ac:grpSpMk id="4" creationId="{C7415E05-E58C-40A5-B09A-F5CCAE4810A3}"/>
          </ac:grpSpMkLst>
        </pc:grpChg>
      </pc:sldChg>
      <pc:sldChg chg="modSp mod">
        <pc:chgData name="mnats" userId="2d5df061-6255-4755-935c-bfd826af269a" providerId="ADAL" clId="{124AAFAA-0E90-4D92-A21D-80EE971F119E}" dt="2025-10-13T17:41:10.477" v="3033" actId="20577"/>
        <pc:sldMkLst>
          <pc:docMk/>
          <pc:sldMk cId="647149226" sldId="294"/>
        </pc:sldMkLst>
        <pc:spChg chg="mod">
          <ac:chgData name="mnats" userId="2d5df061-6255-4755-935c-bfd826af269a" providerId="ADAL" clId="{124AAFAA-0E90-4D92-A21D-80EE971F119E}" dt="2025-10-13T17:41:10.477" v="3033" actId="20577"/>
          <ac:spMkLst>
            <pc:docMk/>
            <pc:sldMk cId="647149226" sldId="294"/>
            <ac:spMk id="2" creationId="{5A8D5534-88BE-454A-A747-42A3928C0703}"/>
          </ac:spMkLst>
        </pc:spChg>
      </pc:sldChg>
      <pc:sldChg chg="modSp mod">
        <pc:chgData name="mnats" userId="2d5df061-6255-4755-935c-bfd826af269a" providerId="ADAL" clId="{124AAFAA-0E90-4D92-A21D-80EE971F119E}" dt="2025-10-13T17:41:15.087" v="3042" actId="20577"/>
        <pc:sldMkLst>
          <pc:docMk/>
          <pc:sldMk cId="139375661" sldId="295"/>
        </pc:sldMkLst>
        <pc:spChg chg="mod">
          <ac:chgData name="mnats" userId="2d5df061-6255-4755-935c-bfd826af269a" providerId="ADAL" clId="{124AAFAA-0E90-4D92-A21D-80EE971F119E}" dt="2025-10-13T17:41:15.087" v="3042" actId="20577"/>
          <ac:spMkLst>
            <pc:docMk/>
            <pc:sldMk cId="139375661" sldId="295"/>
            <ac:spMk id="2" creationId="{857F1226-A3F1-4CC2-AD5D-623C6DE7412A}"/>
          </ac:spMkLst>
        </pc:spChg>
      </pc:sldChg>
      <pc:sldChg chg="modSp mod">
        <pc:chgData name="mnats" userId="2d5df061-6255-4755-935c-bfd826af269a" providerId="ADAL" clId="{124AAFAA-0E90-4D92-A21D-80EE971F119E}" dt="2025-10-13T17:41:35.106" v="3072" actId="20577"/>
        <pc:sldMkLst>
          <pc:docMk/>
          <pc:sldMk cId="1188936776" sldId="296"/>
        </pc:sldMkLst>
        <pc:spChg chg="mod">
          <ac:chgData name="mnats" userId="2d5df061-6255-4755-935c-bfd826af269a" providerId="ADAL" clId="{124AAFAA-0E90-4D92-A21D-80EE971F119E}" dt="2025-10-13T17:41:35.106" v="3072" actId="20577"/>
          <ac:spMkLst>
            <pc:docMk/>
            <pc:sldMk cId="1188936776" sldId="296"/>
            <ac:spMk id="2" creationId="{A1558B99-8130-498D-AF4B-5ABE22EC3394}"/>
          </ac:spMkLst>
        </pc:spChg>
      </pc:sldChg>
      <pc:sldChg chg="modSp mod">
        <pc:chgData name="mnats" userId="2d5df061-6255-4755-935c-bfd826af269a" providerId="ADAL" clId="{124AAFAA-0E90-4D92-A21D-80EE971F119E}" dt="2025-10-13T17:41:41.392" v="3099" actId="20577"/>
        <pc:sldMkLst>
          <pc:docMk/>
          <pc:sldMk cId="1654595123" sldId="297"/>
        </pc:sldMkLst>
        <pc:spChg chg="mod">
          <ac:chgData name="mnats" userId="2d5df061-6255-4755-935c-bfd826af269a" providerId="ADAL" clId="{124AAFAA-0E90-4D92-A21D-80EE971F119E}" dt="2025-10-13T17:41:41.392" v="3099" actId="20577"/>
          <ac:spMkLst>
            <pc:docMk/>
            <pc:sldMk cId="1654595123" sldId="297"/>
            <ac:spMk id="2" creationId="{A1558B99-8130-498D-AF4B-5ABE22EC3394}"/>
          </ac:spMkLst>
        </pc:spChg>
        <pc:grpChg chg="mod">
          <ac:chgData name="mnats" userId="2d5df061-6255-4755-935c-bfd826af269a" providerId="ADAL" clId="{124AAFAA-0E90-4D92-A21D-80EE971F119E}" dt="2025-10-13T17:16:34.512" v="2048" actId="962"/>
          <ac:grpSpMkLst>
            <pc:docMk/>
            <pc:sldMk cId="1654595123" sldId="297"/>
            <ac:grpSpMk id="4" creationId="{535AE219-706E-4599-84F6-BC88D32C1CEB}"/>
          </ac:grpSpMkLst>
        </pc:grpChg>
      </pc:sldChg>
      <pc:sldChg chg="addSp modSp mod modAnim">
        <pc:chgData name="mnats" userId="2d5df061-6255-4755-935c-bfd826af269a" providerId="ADAL" clId="{124AAFAA-0E90-4D92-A21D-80EE971F119E}" dt="2025-10-13T17:31:07.174" v="2824" actId="962"/>
        <pc:sldMkLst>
          <pc:docMk/>
          <pc:sldMk cId="1781529173" sldId="299"/>
        </pc:sldMkLst>
        <pc:spChg chg="ord">
          <ac:chgData name="mnats" userId="2d5df061-6255-4755-935c-bfd826af269a" providerId="ADAL" clId="{124AAFAA-0E90-4D92-A21D-80EE971F119E}" dt="2025-10-13T17:29:51.336" v="2703" actId="13244"/>
          <ac:spMkLst>
            <pc:docMk/>
            <pc:sldMk cId="1781529173" sldId="299"/>
            <ac:spMk id="2" creationId="{CE427BA7-1F3C-416F-AC1D-BC08ED5F1CAE}"/>
          </ac:spMkLst>
        </pc:spChg>
        <pc:spChg chg="ord">
          <ac:chgData name="mnats" userId="2d5df061-6255-4755-935c-bfd826af269a" providerId="ADAL" clId="{124AAFAA-0E90-4D92-A21D-80EE971F119E}" dt="2025-10-13T17:17:10.993" v="2049" actId="171"/>
          <ac:spMkLst>
            <pc:docMk/>
            <pc:sldMk cId="1781529173" sldId="299"/>
            <ac:spMk id="3" creationId="{3F2A5DEB-B550-4C35-A04B-FF1386F59FF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" creationId="{B972BBCA-1AD4-434A-B5EB-781B4749120F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5" creationId="{CB4892A4-5D42-42CA-8F7E-9A0A3EFF73AC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6" creationId="{5D00FBA1-B277-4904-BEB9-BE3D7A8A9CD0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7" creationId="{395740DE-3F1E-4923-A09E-B71803866B54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8" creationId="{177D41AF-AD6E-40B2-9BE2-D280A5252FB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9" creationId="{DFB7B361-4D41-45A3-8547-AE841EA3F88F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0" creationId="{6778595E-0C0A-452C-A0E0-498F386C415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1" creationId="{DF0DF8D4-B6D4-4FB0-8E9D-8C42C2A0657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2" creationId="{8E0B7AF9-5AAC-4BD3-9E7E-E4B75CBA63D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3" creationId="{4535D79D-8629-4F93-9E21-77F38F26D8CA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4" creationId="{0D001239-10E5-42B6-B96B-0B5EC3710F7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5" creationId="{685F6379-5F88-457E-8092-2CF4CECCC6D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6" creationId="{0BC28970-24A7-49C7-A7BA-C2562D55B0D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7" creationId="{F7EA9761-B587-4D48-8A13-CDED06E2FB15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8" creationId="{6B819AD9-ED6C-4AD0-A85D-3CBE1C024F6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9" creationId="{860C07A4-EA1F-4C9D-A3BA-162A795425E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0" creationId="{8B364EA6-AD98-4F99-8E2D-9AAB57C9ECF7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1" creationId="{CB8412A8-00AF-40C1-9731-66A98E117BA0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2" creationId="{FA06D22F-DDCB-48F9-B2D0-F11C79DC44D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3" creationId="{8E9721E3-7707-40EE-BD97-9B01ED86D801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4" creationId="{FDA3AE9B-3F97-43B3-8AAA-60D6EFD1F50A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5" creationId="{03D2FF54-7CC6-4AB4-BBD7-0E761D4E050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6" creationId="{0C99F6C0-B668-47EA-B192-33C37E8BAAA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7" creationId="{E05ECA2D-3F47-44C7-A30C-4A4C2255C477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28" creationId="{13C41626-C33B-4443-ADD5-C27CF200690E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29" creationId="{B7288346-0C12-49FA-A3BA-84C43A9C8970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0" creationId="{DA5D8A0D-DB50-421E-8BE0-0A40C40691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1" creationId="{1CF5A142-F36C-4134-ABB8-153916DFDEBA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2" creationId="{B8B60126-1354-44A7-9341-C1A924087B9D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3" creationId="{4D42E7C3-9A1A-43AA-826A-957C222EF081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4" creationId="{F3343D89-F345-4E27-87A3-937829723E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5" creationId="{7A7553EB-8D70-4BE5-A79B-BA9AF0CDAFF7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6" creationId="{CBE63010-980B-4959-89CE-7C09DA7F9762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7" creationId="{59BD353D-2083-46EB-A9EA-E26A51C8CBB4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8" creationId="{7EB69437-3466-4E30-830C-8E19744826C6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9" creationId="{6867510F-111B-4E58-B9B7-1EC934787407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0" creationId="{3EC42D92-9963-4C09-800D-0C22BAF9488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1" creationId="{3B1F4DBF-D82D-4EF8-AB03-8861D5B1D53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2" creationId="{8F714A63-758D-4E17-8A84-610754805F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3" creationId="{C1B946FF-42FB-4DB3-AD61-419D50DDFF15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4" creationId="{B05E63DC-D3B7-42DE-884A-1BA86475B28B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5" creationId="{E7AD8C38-2C67-4127-91F1-72765A19DDF8}"/>
          </ac:spMkLst>
        </pc:spChg>
        <pc:spChg chg="ord">
          <ac:chgData name="mnats" userId="2d5df061-6255-4755-935c-bfd826af269a" providerId="ADAL" clId="{124AAFAA-0E90-4D92-A21D-80EE971F119E}" dt="2025-10-13T17:30:08.272" v="2705" actId="13244"/>
          <ac:spMkLst>
            <pc:docMk/>
            <pc:sldMk cId="1781529173" sldId="299"/>
            <ac:spMk id="46" creationId="{A24CF743-D18A-4119-BC00-047ABC6147DD}"/>
          </ac:spMkLst>
        </pc:spChg>
        <pc:spChg chg="ord">
          <ac:chgData name="mnats" userId="2d5df061-6255-4755-935c-bfd826af269a" providerId="ADAL" clId="{124AAFAA-0E90-4D92-A21D-80EE971F119E}" dt="2025-10-13T17:30:13.876" v="2707" actId="13244"/>
          <ac:spMkLst>
            <pc:docMk/>
            <pc:sldMk cId="1781529173" sldId="299"/>
            <ac:spMk id="47" creationId="{C4BBF036-21AA-46FD-9F51-3A78B40714C4}"/>
          </ac:spMkLst>
        </pc:spChg>
        <pc:spChg chg="ord">
          <ac:chgData name="mnats" userId="2d5df061-6255-4755-935c-bfd826af269a" providerId="ADAL" clId="{124AAFAA-0E90-4D92-A21D-80EE971F119E}" dt="2025-10-13T17:30:38.417" v="2709" actId="13244"/>
          <ac:spMkLst>
            <pc:docMk/>
            <pc:sldMk cId="1781529173" sldId="299"/>
            <ac:spMk id="48" creationId="{557CFD73-BE76-407D-9653-88FD3371459A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49" creationId="{50E750B2-15EF-40B4-B80E-19435D94995F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0" creationId="{2D293F7F-5D19-4E87-97C6-2AD587D674E0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1" creationId="{AA14228D-A84B-4AB4-9DCB-80A854B6A4C0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2" creationId="{B6C5253B-2B37-4944-8D73-23D483C75929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3" creationId="{C400ACB6-18B1-4AAC-B091-0BB17C1F9481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4" creationId="{A4E2CCC8-A191-45E2-886A-763A5D9EF708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5" creationId="{87D7AB71-24AC-4D18-B1E9-54D0823EFD46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6" creationId="{68C9A5E2-235F-4F94-8216-41CD93532E22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7" creationId="{D18E35CB-9C80-4F6C-8171-349BC6BB3C75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8" creationId="{081DF086-A833-4234-A545-7EDB090ABD98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9" creationId="{568C682F-552A-42EC-BF47-FE8E9A08E783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60" creationId="{0629B1E1-5034-47BF-8D29-A06A80A52A0F}"/>
          </ac:spMkLst>
        </pc:spChg>
        <pc:grpChg chg="add mod">
          <ac:chgData name="mnats" userId="2d5df061-6255-4755-935c-bfd826af269a" providerId="ADAL" clId="{124AAFAA-0E90-4D92-A21D-80EE971F119E}" dt="2025-10-13T17:17:37.697" v="2084" actId="962"/>
          <ac:grpSpMkLst>
            <pc:docMk/>
            <pc:sldMk cId="1781529173" sldId="299"/>
            <ac:grpSpMk id="62" creationId="{7C15839A-85A3-491A-89FE-2643E7E7003B}"/>
          </ac:grpSpMkLst>
        </pc:grpChg>
        <pc:grpChg chg="add mod ord">
          <ac:chgData name="mnats" userId="2d5df061-6255-4755-935c-bfd826af269a" providerId="ADAL" clId="{124AAFAA-0E90-4D92-A21D-80EE971F119E}" dt="2025-10-13T17:30:11.207" v="2706" actId="13244"/>
          <ac:grpSpMkLst>
            <pc:docMk/>
            <pc:sldMk cId="1781529173" sldId="299"/>
            <ac:grpSpMk id="63" creationId="{2FB90BAF-3347-4D26-AE6E-45F7CCF4D63D}"/>
          </ac:grpSpMkLst>
        </pc:grpChg>
        <pc:grpChg chg="add mod">
          <ac:chgData name="mnats" userId="2d5df061-6255-4755-935c-bfd826af269a" providerId="ADAL" clId="{124AAFAA-0E90-4D92-A21D-80EE971F119E}" dt="2025-10-13T17:31:07.174" v="2824" actId="962"/>
          <ac:grpSpMkLst>
            <pc:docMk/>
            <pc:sldMk cId="1781529173" sldId="299"/>
            <ac:grpSpMk id="64" creationId="{9A84A6ED-BD86-48A4-8222-EB90B48F0F74}"/>
          </ac:grpSpMkLst>
        </pc:grpChg>
        <pc:cxnChg chg="mod ord">
          <ac:chgData name="mnats" userId="2d5df061-6255-4755-935c-bfd826af269a" providerId="ADAL" clId="{124AAFAA-0E90-4D92-A21D-80EE971F119E}" dt="2025-10-13T17:30:33.909" v="2708" actId="13244"/>
          <ac:cxnSpMkLst>
            <pc:docMk/>
            <pc:sldMk cId="1781529173" sldId="299"/>
            <ac:cxnSpMk id="68" creationId="{4F92AA98-088E-4D2C-9AA9-0933BDBBA95A}"/>
          </ac:cxnSpMkLst>
        </pc:cxnChg>
      </pc:sldChg>
      <pc:sldChg chg="modSp add mod">
        <pc:chgData name="mnats" userId="2d5df061-6255-4755-935c-bfd826af269a" providerId="ADAL" clId="{124AAFAA-0E90-4D92-A21D-80EE971F119E}" dt="2025-10-13T01:02:46.802" v="39" actId="404"/>
        <pc:sldMkLst>
          <pc:docMk/>
          <pc:sldMk cId="3657846419" sldId="300"/>
        </pc:sldMkLst>
        <pc:spChg chg="mod">
          <ac:chgData name="mnats" userId="2d5df061-6255-4755-935c-bfd826af269a" providerId="ADAL" clId="{124AAFAA-0E90-4D92-A21D-80EE971F119E}" dt="2025-10-13T01:02:46.802" v="39" actId="404"/>
          <ac:spMkLst>
            <pc:docMk/>
            <pc:sldMk cId="3657846419" sldId="300"/>
            <ac:spMk id="2" creationId="{F7B38C43-B25C-4C0F-AAF0-71F7D1A589FD}"/>
          </ac:spMkLst>
        </pc:sp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584453519" sldId="301"/>
        </pc:sldMkLst>
      </pc:sldChg>
      <pc:sldChg chg="modSp add mod">
        <pc:chgData name="mnats" userId="2d5df061-6255-4755-935c-bfd826af269a" providerId="ADAL" clId="{124AAFAA-0E90-4D92-A21D-80EE971F119E}" dt="2025-10-13T01:03:18.529" v="51" actId="20577"/>
        <pc:sldMkLst>
          <pc:docMk/>
          <pc:sldMk cId="2430303556" sldId="302"/>
        </pc:sldMkLst>
        <pc:spChg chg="mod">
          <ac:chgData name="mnats" userId="2d5df061-6255-4755-935c-bfd826af269a" providerId="ADAL" clId="{124AAFAA-0E90-4D92-A21D-80EE971F119E}" dt="2025-10-13T01:03:18.529" v="51" actId="20577"/>
          <ac:spMkLst>
            <pc:docMk/>
            <pc:sldMk cId="2430303556" sldId="302"/>
            <ac:spMk id="2" creationId="{A131F64E-5A2B-447E-92BF-6F61821EE7B9}"/>
          </ac:spMkLst>
        </pc:spChg>
      </pc:sldChg>
      <pc:sldChg chg="modSp add mod">
        <pc:chgData name="mnats" userId="2d5df061-6255-4755-935c-bfd826af269a" providerId="ADAL" clId="{124AAFAA-0E90-4D92-A21D-80EE971F119E}" dt="2025-10-13T01:03:22.525" v="59" actId="20577"/>
        <pc:sldMkLst>
          <pc:docMk/>
          <pc:sldMk cId="523534996" sldId="303"/>
        </pc:sldMkLst>
        <pc:spChg chg="mod">
          <ac:chgData name="mnats" userId="2d5df061-6255-4755-935c-bfd826af269a" providerId="ADAL" clId="{124AAFAA-0E90-4D92-A21D-80EE971F119E}" dt="2025-10-13T01:03:22.525" v="59" actId="20577"/>
          <ac:spMkLst>
            <pc:docMk/>
            <pc:sldMk cId="523534996" sldId="303"/>
            <ac:spMk id="2" creationId="{A131F64E-5A2B-447E-92BF-6F61821EE7B9}"/>
          </ac:spMkLst>
        </pc:spChg>
      </pc:sldChg>
      <pc:sldChg chg="modSp add mod">
        <pc:chgData name="mnats" userId="2d5df061-6255-4755-935c-bfd826af269a" providerId="ADAL" clId="{124AAFAA-0E90-4D92-A21D-80EE971F119E}" dt="2025-10-13T01:10:37.184" v="86" actId="20577"/>
        <pc:sldMkLst>
          <pc:docMk/>
          <pc:sldMk cId="1953806147" sldId="304"/>
        </pc:sldMkLst>
        <pc:spChg chg="mod">
          <ac:chgData name="mnats" userId="2d5df061-6255-4755-935c-bfd826af269a" providerId="ADAL" clId="{124AAFAA-0E90-4D92-A21D-80EE971F119E}" dt="2025-10-13T01:10:37.184" v="86" actId="20577"/>
          <ac:spMkLst>
            <pc:docMk/>
            <pc:sldMk cId="1953806147" sldId="304"/>
            <ac:spMk id="2" creationId="{DD29E13D-F4B1-4644-A2F0-2613E13C8FE2}"/>
          </ac:spMkLst>
        </pc:sp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035616268" sldId="305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834064563" sldId="306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303077432" sldId="307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231414875" sldId="330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4102287851" sldId="339"/>
        </pc:sldMkLst>
      </pc:sldChg>
      <pc:sldChg chg="modSp add mod">
        <pc:chgData name="mnats" userId="2d5df061-6255-4755-935c-bfd826af269a" providerId="ADAL" clId="{124AAFAA-0E90-4D92-A21D-80EE971F119E}" dt="2025-10-13T00:56:46.744" v="38" actId="20577"/>
        <pc:sldMkLst>
          <pc:docMk/>
          <pc:sldMk cId="2251191340" sldId="340"/>
        </pc:sldMkLst>
        <pc:spChg chg="mod">
          <ac:chgData name="mnats" userId="2d5df061-6255-4755-935c-bfd826af269a" providerId="ADAL" clId="{124AAFAA-0E90-4D92-A21D-80EE971F119E}" dt="2025-10-13T00:56:46.744" v="38" actId="20577"/>
          <ac:spMkLst>
            <pc:docMk/>
            <pc:sldMk cId="2251191340" sldId="340"/>
            <ac:spMk id="2" creationId="{A131F64E-5A2B-447E-92BF-6F61821EE7B9}"/>
          </ac:spMkLst>
        </pc:sp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174636609" sldId="341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149497792" sldId="342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936761822" sldId="343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3664928444" sldId="344"/>
        </pc:sldMkLst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1678825313" sldId="345"/>
        </pc:sldMkLst>
      </pc:sldChg>
      <pc:sldChg chg="addSp modSp add del mod">
        <pc:chgData name="mnats" userId="2d5df061-6255-4755-935c-bfd826af269a" providerId="ADAL" clId="{124AAFAA-0E90-4D92-A21D-80EE971F119E}" dt="2025-10-13T02:01:58.074" v="232" actId="47"/>
        <pc:sldMkLst>
          <pc:docMk/>
          <pc:sldMk cId="1049634781" sldId="346"/>
        </pc:sldMkLst>
        <pc:spChg chg="mod">
          <ac:chgData name="mnats" userId="2d5df061-6255-4755-935c-bfd826af269a" providerId="ADAL" clId="{124AAFAA-0E90-4D92-A21D-80EE971F119E}" dt="2025-10-13T02:00:58.576" v="105" actId="13926"/>
          <ac:spMkLst>
            <pc:docMk/>
            <pc:sldMk cId="1049634781" sldId="346"/>
            <ac:spMk id="3" creationId="{55C7FA7B-AD5E-47FF-86BE-C20EAAC76B6A}"/>
          </ac:spMkLst>
        </pc:spChg>
        <pc:spChg chg="mod">
          <ac:chgData name="mnats" userId="2d5df061-6255-4755-935c-bfd826af269a" providerId="ADAL" clId="{124AAFAA-0E90-4D92-A21D-80EE971F119E}" dt="2025-10-13T02:00:35.690" v="93" actId="13926"/>
          <ac:spMkLst>
            <pc:docMk/>
            <pc:sldMk cId="1049634781" sldId="346"/>
            <ac:spMk id="5" creationId="{2F0054D9-3E63-4979-BD73-D4223D7D2783}"/>
          </ac:spMkLst>
        </pc:spChg>
        <pc:spChg chg="add mod">
          <ac:chgData name="mnats" userId="2d5df061-6255-4755-935c-bfd826af269a" providerId="ADAL" clId="{124AAFAA-0E90-4D92-A21D-80EE971F119E}" dt="2025-10-13T02:01:49.273" v="231" actId="20577"/>
          <ac:spMkLst>
            <pc:docMk/>
            <pc:sldMk cId="1049634781" sldId="346"/>
            <ac:spMk id="6" creationId="{B51628C0-5B7B-434F-8416-F1E73040C86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8340-5FE8-46A7-9F01-CF71A212322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A3C0-5C12-4171-9F7A-D2351B1F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3AD4CFF-3F4D-4F61-9550-7E98A6C190D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15" Type="http://schemas.openxmlformats.org/officeDocument/2006/relationships/image" Target="../media/image313.png"/><Relationship Id="rId5" Type="http://schemas.openxmlformats.org/officeDocument/2006/relationships/image" Target="../media/image211.png"/><Relationship Id="rId19" Type="http://schemas.openxmlformats.org/officeDocument/2006/relationships/image" Target="../media/image352.png"/><Relationship Id="rId10" Type="http://schemas.openxmlformats.org/officeDocument/2006/relationships/image" Target="../media/image260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3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21" Type="http://schemas.openxmlformats.org/officeDocument/2006/relationships/image" Target="../media/image211.png"/><Relationship Id="rId12" Type="http://schemas.openxmlformats.org/officeDocument/2006/relationships/image" Target="../media/image280.png"/><Relationship Id="rId17" Type="http://schemas.openxmlformats.org/officeDocument/2006/relationships/image" Target="../media/image3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371.png"/><Relationship Id="rId15" Type="http://schemas.openxmlformats.org/officeDocument/2006/relationships/image" Target="../media/image313.png"/><Relationship Id="rId19" Type="http://schemas.openxmlformats.org/officeDocument/2006/relationships/image" Target="../media/image342.png"/><Relationship Id="rId10" Type="http://schemas.openxmlformats.org/officeDocument/2006/relationships/image" Target="../media/image260.png"/><Relationship Id="rId4" Type="http://schemas.openxmlformats.org/officeDocument/2006/relationships/image" Target="../media/image361.png"/><Relationship Id="rId14" Type="http://schemas.openxmlformats.org/officeDocument/2006/relationships/image" Target="../media/image301.png"/><Relationship Id="rId22" Type="http://schemas.openxmlformats.org/officeDocument/2006/relationships/image" Target="../media/image11.png"/><Relationship Id="rId9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21" Type="http://schemas.openxmlformats.org/officeDocument/2006/relationships/image" Target="../media/image432.png"/><Relationship Id="rId3" Type="http://schemas.openxmlformats.org/officeDocument/2006/relationships/image" Target="../media/image412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image" Target="../media/image401.png"/><Relationship Id="rId20" Type="http://schemas.openxmlformats.org/officeDocument/2006/relationships/image" Target="../media/image422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1.png"/><Relationship Id="rId15" Type="http://schemas.openxmlformats.org/officeDocument/2006/relationships/image" Target="../media/image313.png"/><Relationship Id="rId23" Type="http://schemas.openxmlformats.org/officeDocument/2006/relationships/image" Target="../media/image10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22" Type="http://schemas.openxmlformats.org/officeDocument/2006/relationships/image" Target="../media/image441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4" Type="http://schemas.openxmlformats.org/officeDocument/2006/relationships/image" Target="../media/image200.png"/><Relationship Id="rId14" Type="http://schemas.openxmlformats.org/officeDocument/2006/relationships/image" Target="../media/image30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0.png"/><Relationship Id="rId9" Type="http://schemas.openxmlformats.org/officeDocument/2006/relationships/image" Target="../media/image35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.png"/><Relationship Id="rId26" Type="http://schemas.openxmlformats.org/officeDocument/2006/relationships/image" Target="../media/image37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411.png"/><Relationship Id="rId2" Type="http://schemas.openxmlformats.org/officeDocument/2006/relationships/image" Target="../media/image250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24" Type="http://schemas.openxmlformats.org/officeDocument/2006/relationships/image" Target="../media/image360.png"/><Relationship Id="rId32" Type="http://schemas.openxmlformats.org/officeDocument/2006/relationships/image" Target="../media/image40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3.png"/><Relationship Id="rId27" Type="http://schemas.openxmlformats.org/officeDocument/2006/relationships/customXml" Target="../ink/ink13.xml"/><Relationship Id="rId30" Type="http://schemas.openxmlformats.org/officeDocument/2006/relationships/image" Target="../media/image39.png"/><Relationship Id="rId8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Quantified Inference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190822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Proof Using Quantifiers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Proof Using Quantifiers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17F895A6-7CA4-4B4C-A4BB-C0B877D40A92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88851B-5BA4-421D-A86F-09199C7FE0E9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647BCDC-9FC2-44D8-A305-374076F6B14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B9371E9-C200-4FFA-9A41-FF10EBE137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560DF22-7F7D-4ACF-8FD2-0569BC6F7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CCB435-B2BE-409D-98D0-107D4CF69083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7E12C9F-651B-45D2-AD7F-2E513ED7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23">
                  <a:extLst>
                    <a:ext uri="{FF2B5EF4-FFF2-40B4-BE49-F238E27FC236}">
                      <a16:creationId xmlns:a16="http://schemas.microsoft.com/office/drawing/2014/main" id="{C8E3F9E9-F2FD-405F-9900-D1744715053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3B1688BD-0BC5-4B9A-A44C-23309576AB23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D732871-393C-4E26-9450-D3B90E943B6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4E88FCA-EFFA-4F13-9C61-7CEAF35E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E7BC229-4E1A-4E42-BB8B-F6F13BE1C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364CFEB-6F1A-4002-BDD4-5894007C6B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1A3C313-5408-4A91-A5C9-236CD8D8D1A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109A9F0D-4D79-4E65-88E9-6742438B02C2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F2A856-B2EB-4725-A690-DFEAA836D76A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3D75D36-CC3D-4A47-B7D0-884AF7EF4837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0D278D7-577F-4007-ADFB-D42116E235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0F9A8EB-D69F-4796-BE13-8011D60B3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75B0DEA-40E7-4DB4-8EB4-37AFA9981BA9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E2A937A-2A08-4663-80F0-7D4B27A40D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9">
                  <a:extLst>
                    <a:ext uri="{FF2B5EF4-FFF2-40B4-BE49-F238E27FC236}">
                      <a16:creationId xmlns:a16="http://schemas.microsoft.com/office/drawing/2014/main" id="{A56F4974-11BA-413B-A923-54F000FE9B9F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2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467BB8A-C91F-46F8-B186-FD80DA9CA580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C0C7B7-0E3A-484D-9843-8FA4E06F5B5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B4BD20-E680-4E26-8598-868D7E6FB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0AC5F2-54C8-4819-9E26-17E46ED53F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4178E8-3DEE-4023-9E0F-40248F6454C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3465BE-48FB-4729-8FD3-569C0EF1007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("arbitrary")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E921650-763E-45C2-8068-6ECCD8E1B4DC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6BFC33-1133-4991-AD0A-3182B7F9DB44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26B447-AB19-4FDB-90F1-5D5E459BB0D2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61CFEA1-E1A9-4133-ADC3-ED3D687ED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44FF9A3-618F-42E8-9172-8478BF749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A2DD0-975C-4391-83E2-7AE6684477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C1C7067-F82E-4B51-BCEC-46DE5F46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2787CE1B-BC55-409B-B799-6A8787F4234A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2F1E1F4A-3328-4061-8AFC-396F477D349F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0D5C25-DB0E-4A5D-B9F4-993F78E5CA9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C1CBC72-BBFE-4E0E-9EB9-34816CF56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8446BE8-5B67-4EDA-9F56-557BA87F47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18AD7F-C20B-442C-A341-31596B7D510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36793C5-98B2-42DD-9E56-B49D08063B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0786FB-C57E-4F77-81DC-E57C4C5FD9D4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1164B-AA8F-4835-B3E8-A46A56DFDD07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F0CDD98-B95F-473D-86B7-A98ADE071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34E65D4-AD96-44C9-92BF-C1DA0F03F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18DB60-5455-41B9-AAAC-F0EAAEC8FA9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16FE51-3789-4919-A467-64C63EA7082A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49C3DA9-806B-48D0-ADCE-DE6A038DA2A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7F60CA-DAEC-4BEE-AC2B-161054235A47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D178923-824E-469B-AE86-774FF75B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E063801-49B8-44D3-92A6-FA06AABDD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FF34B7-642A-4721-A398-C0E5A033044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A7F6B3-2AF8-462E-A4A8-22F5D7DD234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("fresh")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357C375-5E7E-4343-8279-28A8A1D8CC74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7EABB7-15D9-4169-8CDC-B5F903ADD0C8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4CA253-A767-4DF4-B334-82F45DD5D9E6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BC1B140-EC9D-4810-A24A-84C98C5C3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07BEEA6-FCCD-4724-882F-8485ECA74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4D9A819-6BF9-45D2-B060-459E9FBA1A8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381B8BE-551D-4D09-96C2-2052CA3B13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1940A52D-D954-4CB0-882A-DCBD4D07EC44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4AF2A5C6-D57C-4D84-8097-441299DB0956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22A25-6F28-4C57-9EE3-127EBDAE7E4B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A0C2D3-B71D-480A-AA5E-651F2CD4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EAF056B-F731-4235-AA00-97DAAE132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4AE871-34F3-4205-A654-4E2B2CC0BC7A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0008677-5D19-4AE2-A753-1BCB26A5F62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874C11A3-5438-49A2-95FF-D726C80F30F9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7A5D6C-7AC5-4F37-813E-296E33F93C6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7A3435-B03B-4FF8-9C65-D9E024A0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1460B13-622F-452E-B2E8-8AC42095C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712166-E3DE-4C04-B7E7-D8E1A0F162F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FE9D96D-3CA9-4463-9681-E3F8C23D3BAF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5EECE19-21A1-47DC-9EDC-37C78050B87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C6D7D49-AC12-4107-9A77-05CE60CFDA9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4F3D694-BD30-4E6D-8666-8B880D4B3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6D4C741-6B5E-4B68-A978-A2D0A83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CE573FC-1896-4F17-AFA4-D7B88A54DB5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5BF4D98-4E7E-4CED-BE0D-D670739DDA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6F9347-5742-474B-8EB3-CE734CAFA71A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3F080F-B3FA-4520-89EC-DF0AAD3A1485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D05EB9-D47F-4019-9A1C-D36C4E4F37E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F2F4B27-BAA5-400B-BB3E-2E41FC652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C2C3E9B-82D1-4E8D-833A-F5BC27CD91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9A5DFD-727E-41C8-AF58-A28439E3EA77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98B596-E3B9-475B-8A4F-B4E8481FED2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3">
                  <a:extLst>
                    <a:ext uri="{FF2B5EF4-FFF2-40B4-BE49-F238E27FC236}">
                      <a16:creationId xmlns:a16="http://schemas.microsoft.com/office/drawing/2014/main" id="{0B39B1ED-5D4B-4DF0-81E9-D9A3AD729C36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E9EEC17B-49E2-432F-B739-4B47B4B34E3A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0D9EDF-5B12-401E-8E9A-D54B8DCF750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DA65233-4CD3-44B2-883D-463D0D853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159C403-E0D6-4481-AB56-CE7ED60CA1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365728-DB5B-426F-ACF9-9FCF092D598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3B216E-6012-4672-B93B-B33A4BC3E58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D787D43-3C9B-44E1-BE3E-93FDCF26E48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8DC9D0-D1EF-46D3-868E-37B0143DE8B3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C15E318-5760-401D-820B-8E53CDC84DAB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C620666-47DD-48C3-A06D-89AEB06BE3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BE6C3F0-29BB-4CFD-9EEA-2E2F6C3D55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36E6E03-A045-421B-9482-442B287B11D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9EB98B-7F60-43D9-9E52-E1517FFD60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9">
                  <a:extLst>
                    <a:ext uri="{FF2B5EF4-FFF2-40B4-BE49-F238E27FC236}">
                      <a16:creationId xmlns:a16="http://schemas.microsoft.com/office/drawing/2014/main" id="{B725785E-EAFB-4D52-BC9F-B4B53876EF16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9467CC5-CED1-429C-8087-E4200D6D8E21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479A30-E2C6-41C2-AAA8-1C1D61F0AE7A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FFCFD05-9CC1-4775-B495-FEA4800867D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6864DC-C334-46A0-8E39-522CF8074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561A6AB-6192-42ED-A846-98FC95752748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A2992-D82E-4A4D-9928-24AC18B7088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C56B98F0-29DE-4871-ADF9-1F04AA4F4B0C}"/>
              </a:ext>
            </a:extLst>
          </p:cNvPr>
          <p:cNvGrpSpPr/>
          <p:nvPr/>
        </p:nvGrpSpPr>
        <p:grpSpPr>
          <a:xfrm>
            <a:off x="719724" y="1588418"/>
            <a:ext cx="4586421" cy="1453116"/>
            <a:chOff x="1025203" y="3277355"/>
            <a:chExt cx="4586421" cy="14531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A086FC-C715-4512-B465-D48127516FE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8E68082-072E-42F9-9BAE-98F477434B4F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A2A44CEA-6E45-4AFE-8F17-2F3A9FCDC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C71196D-82CF-4EB0-B435-7DDFCD86A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2FE2CC7-35F0-4E86-BDFF-EB5EB98ACAB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ECCD7AF-F2C8-4AF7-94F6-1F8B6A0F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9">
                  <a:extLst>
                    <a:ext uri="{FF2B5EF4-FFF2-40B4-BE49-F238E27FC236}">
                      <a16:creationId xmlns:a16="http://schemas.microsoft.com/office/drawing/2014/main" id="{49027ECE-388C-4696-AB94-D0C93FD9ED8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BAD81F05-1AFC-4A0F-8A8E-7D4B9D3D48C8}"/>
              </a:ext>
            </a:extLst>
          </p:cNvPr>
          <p:cNvGrpSpPr/>
          <p:nvPr/>
        </p:nvGrpSpPr>
        <p:grpSpPr>
          <a:xfrm>
            <a:off x="6677298" y="1564265"/>
            <a:ext cx="4550224" cy="1083206"/>
            <a:chOff x="6342365" y="2666314"/>
            <a:chExt cx="4550224" cy="10832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2B34365-0355-49F8-8D6A-30DA4F73422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C2F34EF-1413-4152-82F5-50E42FBE06F1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84DEA540-8BE1-473D-A003-CC550EA1F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E840261-0863-4B56-AD40-688994235F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C3FE54F-EED8-43C3-8CD5-33551389414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7E31160-168A-4722-B144-09E1FA3C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23">
                  <a:extLst>
                    <a:ext uri="{FF2B5EF4-FFF2-40B4-BE49-F238E27FC236}">
                      <a16:creationId xmlns:a16="http://schemas.microsoft.com/office/drawing/2014/main" id="{BE2109AE-83A6-48F3-9B39-F11785F2919F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 (with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(keygen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page for RSA encryption, about the steps for the RSA algorithm for generating ke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9582"/>
            <a:ext cx="11187259" cy="1014667"/>
          </a:xfrm>
        </p:spPr>
        <p:txBody>
          <a:bodyPr/>
          <a:lstStyle/>
          <a:p>
            <a:r>
              <a:rPr lang="en-US" dirty="0"/>
              <a:t>Framing Device (keygen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page for RSA encryption, about the steps for the RSA algorithm for generating ke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</a:t>
            </a:r>
            <a:r>
              <a:rPr lang="en-US" dirty="0" err="1"/>
              <a:t>en</a:t>
            </a:r>
            <a:r>
              <a:rPr lang="en-US" dirty="0"/>
              <a:t>/decryption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encryption and decryption sections of wikipedia page on RSA en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</a:t>
            </a:r>
            <a:r>
              <a:rPr lang="en-US" dirty="0" err="1"/>
              <a:t>en</a:t>
            </a:r>
            <a:r>
              <a:rPr lang="en-US" dirty="0"/>
              <a:t>/decryption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encryption and decryption sections of wikipedia page on RSA en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2" name="Group 31" descr="Notation for &quot;Direct Proof rule&quot; law of inference: &quot;A DOUBLE-RIGHT-ARROW B&quot; above the dividing line; &quot;therefore&quot; symbol, then &quot;A RIGHT-ARROW B&quot; below the dividing line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grpSp>
        <p:nvGrpSpPr>
          <p:cNvPr id="37" name="Group 36" descr="Notation for &quot;Modus Ponens&quot; law of inference: &quot;p RIGHT-ARROW q, p&quot; above the dividing line; &quot;therefore&quot; symbol, then &quot;q&quot; below the dividing line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1942474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(essentially) the 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“The small number goes first*”</a:t>
                </a:r>
                <a:r>
                  <a:rPr lang="en-US" sz="2000" dirty="0"/>
                  <a:t> *when both are positive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192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Examples (with answers)</a:t>
            </a:r>
          </a:p>
        </p:txBody>
      </p:sp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2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(intuition) </a:t>
            </a:r>
          </a:p>
        </p:txBody>
      </p:sp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7" name="Group 6" descr="long division of 33 divided by 7, showing result as 4 with remainder 5">
            <a:extLst>
              <a:ext uri="{FF2B5EF4-FFF2-40B4-BE49-F238E27FC236}">
                <a16:creationId xmlns:a16="http://schemas.microsoft.com/office/drawing/2014/main" id="{FEEB8E77-6323-49A3-B29C-308C6EA607E8}"/>
              </a:ext>
            </a:extLst>
          </p:cNvPr>
          <p:cNvGrpSpPr/>
          <p:nvPr/>
        </p:nvGrpSpPr>
        <p:grpSpPr>
          <a:xfrm>
            <a:off x="859706" y="4415301"/>
            <a:ext cx="3182400" cy="2761200"/>
            <a:chOff x="859706" y="4415301"/>
            <a:chExt cx="3182400" cy="27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0AAE79-DC35-4E3C-B789-A91DE0D374F8}"/>
                    </a:ext>
                  </a:extLst>
                </p14:cNvPr>
                <p14:cNvContentPartPr/>
                <p14:nvPr/>
              </p14:nvContentPartPr>
              <p14:xfrm>
                <a:off x="1771946" y="5141781"/>
                <a:ext cx="359280" cy="444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0AAE79-DC35-4E3C-B789-A91DE0D374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62946" y="5132781"/>
                  <a:ext cx="376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C548E3-FEBA-40AF-8DD7-4D5ED9DC9E81}"/>
                    </a:ext>
                  </a:extLst>
                </p14:cNvPr>
                <p14:cNvContentPartPr/>
                <p14:nvPr/>
              </p14:nvContentPartPr>
              <p14:xfrm>
                <a:off x="1049066" y="5151861"/>
                <a:ext cx="371160" cy="492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C548E3-FEBA-40AF-8DD7-4D5ED9DC9E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0057" y="5142861"/>
                  <a:ext cx="388817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208F5F-D012-43A7-A878-1AF5E3178F67}"/>
                    </a:ext>
                  </a:extLst>
                </p14:cNvPr>
                <p14:cNvContentPartPr/>
                <p14:nvPr/>
              </p14:nvContentPartPr>
              <p14:xfrm>
                <a:off x="1086506" y="5385861"/>
                <a:ext cx="294480" cy="38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208F5F-D012-43A7-A878-1AF5E3178F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7506" y="5376861"/>
                  <a:ext cx="31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EE4486-440F-44BE-A2D0-888AB109552D}"/>
                    </a:ext>
                  </a:extLst>
                </p14:cNvPr>
                <p14:cNvContentPartPr/>
                <p14:nvPr/>
              </p14:nvContentPartPr>
              <p14:xfrm>
                <a:off x="1324466" y="4909221"/>
                <a:ext cx="1768320" cy="690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EE4486-440F-44BE-A2D0-888AB10955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5466" y="4900221"/>
                  <a:ext cx="17859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3B5802-8F73-446A-9080-572C7E37A86E}"/>
                    </a:ext>
                  </a:extLst>
                </p14:cNvPr>
                <p14:cNvContentPartPr/>
                <p14:nvPr/>
              </p14:nvContentPartPr>
              <p14:xfrm>
                <a:off x="1841066" y="5721381"/>
                <a:ext cx="331920" cy="262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3B5802-8F73-446A-9080-572C7E37A8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2066" y="5712381"/>
                  <a:ext cx="349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EF8C26-7216-4614-8987-759180BE06C1}"/>
                    </a:ext>
                  </a:extLst>
                </p14:cNvPr>
                <p14:cNvContentPartPr/>
                <p14:nvPr/>
              </p14:nvContentPartPr>
              <p14:xfrm>
                <a:off x="2314466" y="5651541"/>
                <a:ext cx="258480" cy="334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EF8C26-7216-4614-8987-759180BE0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05453" y="5642541"/>
                  <a:ext cx="276145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42343D-4BF4-49D1-B769-E999D7C4D645}"/>
                    </a:ext>
                  </a:extLst>
                </p14:cNvPr>
                <p14:cNvContentPartPr/>
                <p14:nvPr/>
              </p14:nvContentPartPr>
              <p14:xfrm>
                <a:off x="1417346" y="5968341"/>
                <a:ext cx="1696320" cy="150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42343D-4BF4-49D1-B769-E999D7C4D6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8346" y="5959362"/>
                  <a:ext cx="1713960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AE949B-5EBF-422B-B3C4-C3892D38BEF1}"/>
                    </a:ext>
                  </a:extLst>
                </p14:cNvPr>
                <p14:cNvContentPartPr/>
                <p14:nvPr/>
              </p14:nvContentPartPr>
              <p14:xfrm>
                <a:off x="2384666" y="5072301"/>
                <a:ext cx="311040" cy="342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AE949B-5EBF-422B-B3C4-C3892D38BE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75666" y="5063292"/>
                  <a:ext cx="328680" cy="36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9D2D38-936D-44E2-9DC7-2F8379997470}"/>
                    </a:ext>
                  </a:extLst>
                </p14:cNvPr>
                <p14:cNvContentPartPr/>
                <p14:nvPr/>
              </p14:nvContentPartPr>
              <p14:xfrm>
                <a:off x="859706" y="7169301"/>
                <a:ext cx="17640" cy="7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9D2D38-936D-44E2-9DC7-2F83799974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0706" y="7160301"/>
                  <a:ext cx="3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95C44F-02A4-4D36-815E-9CACAB18BDB4}"/>
                    </a:ext>
                  </a:extLst>
                </p14:cNvPr>
                <p14:cNvContentPartPr/>
                <p14:nvPr/>
              </p14:nvContentPartPr>
              <p14:xfrm>
                <a:off x="2198186" y="6257781"/>
                <a:ext cx="407520" cy="356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95C44F-02A4-4D36-815E-9CACAB18BD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89186" y="6248790"/>
                  <a:ext cx="425160" cy="37438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D595F8-4D2C-4A95-A5D0-4A7B702F9FC4}"/>
                </a:ext>
              </a:extLst>
            </p:cNvPr>
            <p:cNvGrpSpPr/>
            <p:nvPr/>
          </p:nvGrpSpPr>
          <p:grpSpPr>
            <a:xfrm>
              <a:off x="2368106" y="4415301"/>
              <a:ext cx="1674000" cy="515520"/>
              <a:chOff x="2368106" y="4415301"/>
              <a:chExt cx="1674000" cy="515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7B4D000-B156-4E72-84A1-9714D0DB90D5}"/>
                      </a:ext>
                    </a:extLst>
                  </p14:cNvPr>
                  <p14:cNvContentPartPr/>
                  <p14:nvPr/>
                </p14:nvContentPartPr>
                <p14:xfrm>
                  <a:off x="2368106" y="4464981"/>
                  <a:ext cx="319680" cy="22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7B4D000-B156-4E72-84A1-9714D0DB90D5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359106" y="4455981"/>
                    <a:ext cx="337320" cy="23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D752228-7F03-4063-9A53-D560D70084CC}"/>
                      </a:ext>
                    </a:extLst>
                  </p14:cNvPr>
                  <p14:cNvContentPartPr/>
                  <p14:nvPr/>
                </p14:nvContentPartPr>
                <p14:xfrm>
                  <a:off x="2550986" y="4415301"/>
                  <a:ext cx="76680" cy="5155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D752228-7F03-4063-9A53-D560D70084C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41986" y="4406661"/>
                    <a:ext cx="94320" cy="53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2992F82-F394-4D34-A2A1-52A0BD18F6CC}"/>
                      </a:ext>
                    </a:extLst>
                  </p14:cNvPr>
                  <p14:cNvContentPartPr/>
                  <p14:nvPr/>
                </p14:nvContentPartPr>
                <p14:xfrm>
                  <a:off x="3191066" y="4520421"/>
                  <a:ext cx="62280" cy="364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2992F82-F394-4D34-A2A1-52A0BD18F6C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182426" y="4511781"/>
                    <a:ext cx="79920" cy="38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CB96BD1-2A28-40DE-B0F0-699E513A9254}"/>
                      </a:ext>
                    </a:extLst>
                  </p14:cNvPr>
                  <p14:cNvContentPartPr/>
                  <p14:nvPr/>
                </p14:nvContentPartPr>
                <p14:xfrm>
                  <a:off x="2999906" y="4431861"/>
                  <a:ext cx="533160" cy="3898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CB96BD1-2A28-40DE-B0F0-699E513A925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990906" y="4422861"/>
                    <a:ext cx="550800" cy="40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F83B2F5-4863-493A-AC3F-253DE8758CBC}"/>
                      </a:ext>
                    </a:extLst>
                  </p14:cNvPr>
                  <p14:cNvContentPartPr/>
                  <p14:nvPr/>
                </p14:nvContentPartPr>
                <p14:xfrm>
                  <a:off x="3681746" y="4431861"/>
                  <a:ext cx="360360" cy="408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F83B2F5-4863-493A-AC3F-253DE8758CB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672746" y="4423221"/>
                    <a:ext cx="378000" cy="426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3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07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(compared to Java) </a:t>
            </a:r>
          </a:p>
        </p:txBody>
      </p:sp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03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79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647149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75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(need a 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645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Equivalence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Definition of equivalence in modular arithmetic: &quot;Let a IN INTEGERS, b IN INTEGERS, n IN INTEGERS and n &gt; 0. We say a EQUIVALENT b (mod n) if and only if n | (b-a).&quot;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165459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2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Tas will take a bit of time in section on this.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24 purple squares and 3 gold squares (27 squares total)">
            <a:extLst>
              <a:ext uri="{FF2B5EF4-FFF2-40B4-BE49-F238E27FC236}">
                <a16:creationId xmlns:a16="http://schemas.microsoft.com/office/drawing/2014/main" id="{2FB90BAF-3347-4D26-AE6E-45F7CCF4D63D}"/>
              </a:ext>
            </a:extLst>
          </p:cNvPr>
          <p:cNvGrpSpPr/>
          <p:nvPr/>
        </p:nvGrpSpPr>
        <p:grpSpPr>
          <a:xfrm>
            <a:off x="2318658" y="3585284"/>
            <a:ext cx="5853983" cy="768376"/>
            <a:chOff x="2318658" y="3585284"/>
            <a:chExt cx="5853983" cy="7683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72BBCA-1AD4-434A-B5EB-781B4749120F}"/>
                </a:ext>
              </a:extLst>
            </p:cNvPr>
            <p:cNvSpPr/>
            <p:nvPr/>
          </p:nvSpPr>
          <p:spPr>
            <a:xfrm>
              <a:off x="231865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4892A4-5D42-42CA-8F7E-9A0A3EFF73AC}"/>
                </a:ext>
              </a:extLst>
            </p:cNvPr>
            <p:cNvSpPr/>
            <p:nvPr/>
          </p:nvSpPr>
          <p:spPr>
            <a:xfrm>
              <a:off x="268566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00FBA1-B277-4904-BEB9-BE3D7A8A9CD0}"/>
                </a:ext>
              </a:extLst>
            </p:cNvPr>
            <p:cNvSpPr/>
            <p:nvPr/>
          </p:nvSpPr>
          <p:spPr>
            <a:xfrm>
              <a:off x="305111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5740DE-3F1E-4923-A09E-B71803866B54}"/>
                </a:ext>
              </a:extLst>
            </p:cNvPr>
            <p:cNvSpPr/>
            <p:nvPr/>
          </p:nvSpPr>
          <p:spPr>
            <a:xfrm>
              <a:off x="341811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7D41AF-AD6E-40B2-9BE2-D280A5252FB8}"/>
                </a:ext>
              </a:extLst>
            </p:cNvPr>
            <p:cNvSpPr/>
            <p:nvPr/>
          </p:nvSpPr>
          <p:spPr>
            <a:xfrm>
              <a:off x="378511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B7B361-4D41-45A3-8547-AE841EA3F88F}"/>
                </a:ext>
              </a:extLst>
            </p:cNvPr>
            <p:cNvSpPr/>
            <p:nvPr/>
          </p:nvSpPr>
          <p:spPr>
            <a:xfrm>
              <a:off x="415212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78595E-0C0A-452C-A0E0-498F386C4153}"/>
                </a:ext>
              </a:extLst>
            </p:cNvPr>
            <p:cNvSpPr/>
            <p:nvPr/>
          </p:nvSpPr>
          <p:spPr>
            <a:xfrm>
              <a:off x="451757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DF8D4-B6D4-4FB0-8E9D-8C42C2A0657E}"/>
                </a:ext>
              </a:extLst>
            </p:cNvPr>
            <p:cNvSpPr/>
            <p:nvPr/>
          </p:nvSpPr>
          <p:spPr>
            <a:xfrm>
              <a:off x="488457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0B7AF9-5AAC-4BD3-9E7E-E4B75CBA63DD}"/>
                </a:ext>
              </a:extLst>
            </p:cNvPr>
            <p:cNvSpPr/>
            <p:nvPr/>
          </p:nvSpPr>
          <p:spPr>
            <a:xfrm>
              <a:off x="525157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35D79D-8629-4F93-9E21-77F38F26D8CA}"/>
                </a:ext>
              </a:extLst>
            </p:cNvPr>
            <p:cNvSpPr/>
            <p:nvPr/>
          </p:nvSpPr>
          <p:spPr>
            <a:xfrm>
              <a:off x="561858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D001239-10E5-42B6-B96B-0B5EC3710F78}"/>
                </a:ext>
              </a:extLst>
            </p:cNvPr>
            <p:cNvSpPr/>
            <p:nvPr/>
          </p:nvSpPr>
          <p:spPr>
            <a:xfrm>
              <a:off x="598403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85F6379-5F88-457E-8092-2CF4CECCC6DD}"/>
                </a:ext>
              </a:extLst>
            </p:cNvPr>
            <p:cNvSpPr/>
            <p:nvPr/>
          </p:nvSpPr>
          <p:spPr>
            <a:xfrm>
              <a:off x="635103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C28970-24A7-49C7-A7BA-C2562D55B0D8}"/>
                </a:ext>
              </a:extLst>
            </p:cNvPr>
            <p:cNvSpPr/>
            <p:nvPr/>
          </p:nvSpPr>
          <p:spPr>
            <a:xfrm>
              <a:off x="231865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7EA9761-B587-4D48-8A13-CDED06E2FB15}"/>
                </a:ext>
              </a:extLst>
            </p:cNvPr>
            <p:cNvSpPr/>
            <p:nvPr/>
          </p:nvSpPr>
          <p:spPr>
            <a:xfrm>
              <a:off x="268566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819AD9-ED6C-4AD0-A85D-3CBE1C024F63}"/>
                </a:ext>
              </a:extLst>
            </p:cNvPr>
            <p:cNvSpPr/>
            <p:nvPr/>
          </p:nvSpPr>
          <p:spPr>
            <a:xfrm>
              <a:off x="305111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60C07A4-EA1F-4C9D-A3BA-162A795425ED}"/>
                </a:ext>
              </a:extLst>
            </p:cNvPr>
            <p:cNvSpPr/>
            <p:nvPr/>
          </p:nvSpPr>
          <p:spPr>
            <a:xfrm>
              <a:off x="341811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364EA6-AD98-4F99-8E2D-9AAB57C9ECF7}"/>
                </a:ext>
              </a:extLst>
            </p:cNvPr>
            <p:cNvSpPr/>
            <p:nvPr/>
          </p:nvSpPr>
          <p:spPr>
            <a:xfrm>
              <a:off x="378511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8412A8-00AF-40C1-9731-66A98E117BA0}"/>
                </a:ext>
              </a:extLst>
            </p:cNvPr>
            <p:cNvSpPr/>
            <p:nvPr/>
          </p:nvSpPr>
          <p:spPr>
            <a:xfrm>
              <a:off x="415212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06D22F-DDCB-48F9-B2D0-F11C79DC44DE}"/>
                </a:ext>
              </a:extLst>
            </p:cNvPr>
            <p:cNvSpPr/>
            <p:nvPr/>
          </p:nvSpPr>
          <p:spPr>
            <a:xfrm>
              <a:off x="451757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E9721E3-7707-40EE-BD97-9B01ED86D801}"/>
                </a:ext>
              </a:extLst>
            </p:cNvPr>
            <p:cNvSpPr/>
            <p:nvPr/>
          </p:nvSpPr>
          <p:spPr>
            <a:xfrm>
              <a:off x="488457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DA3AE9B-3F97-43B3-8AAA-60D6EFD1F50A}"/>
                </a:ext>
              </a:extLst>
            </p:cNvPr>
            <p:cNvSpPr/>
            <p:nvPr/>
          </p:nvSpPr>
          <p:spPr>
            <a:xfrm>
              <a:off x="525157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3D2FF54-7CC6-4AB4-BBD7-0E761D4E050D}"/>
                </a:ext>
              </a:extLst>
            </p:cNvPr>
            <p:cNvSpPr/>
            <p:nvPr/>
          </p:nvSpPr>
          <p:spPr>
            <a:xfrm>
              <a:off x="561858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C99F6C0-B668-47EA-B192-33C37E8BAAA3}"/>
                </a:ext>
              </a:extLst>
            </p:cNvPr>
            <p:cNvSpPr/>
            <p:nvPr/>
          </p:nvSpPr>
          <p:spPr>
            <a:xfrm>
              <a:off x="598403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5ECA2D-3F47-44C7-A30C-4A4C2255C477}"/>
                </a:ext>
              </a:extLst>
            </p:cNvPr>
            <p:cNvSpPr/>
            <p:nvPr/>
          </p:nvSpPr>
          <p:spPr>
            <a:xfrm>
              <a:off x="635103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EC42D92-9963-4C09-800D-0C22BAF94888}"/>
                </a:ext>
              </a:extLst>
            </p:cNvPr>
            <p:cNvSpPr/>
            <p:nvPr/>
          </p:nvSpPr>
          <p:spPr>
            <a:xfrm>
              <a:off x="7150940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B1F4DBF-D82D-4EF8-AB03-8861D5B1D53E}"/>
                </a:ext>
              </a:extLst>
            </p:cNvPr>
            <p:cNvSpPr/>
            <p:nvPr/>
          </p:nvSpPr>
          <p:spPr>
            <a:xfrm>
              <a:off x="7516388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F714A63-758D-4E17-8A84-610754805FC8}"/>
                </a:ext>
              </a:extLst>
            </p:cNvPr>
            <p:cNvSpPr/>
            <p:nvPr/>
          </p:nvSpPr>
          <p:spPr>
            <a:xfrm>
              <a:off x="7883392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 descr="12 purple squares and 3 gold squares (15 squares total)">
            <a:extLst>
              <a:ext uri="{FF2B5EF4-FFF2-40B4-BE49-F238E27FC236}">
                <a16:creationId xmlns:a16="http://schemas.microsoft.com/office/drawing/2014/main" id="{9A84A6ED-BD86-48A4-8222-EB90B48F0F74}"/>
              </a:ext>
            </a:extLst>
          </p:cNvPr>
          <p:cNvGrpSpPr/>
          <p:nvPr/>
        </p:nvGrpSpPr>
        <p:grpSpPr>
          <a:xfrm>
            <a:off x="2320209" y="4790799"/>
            <a:ext cx="5852432" cy="309684"/>
            <a:chOff x="2320209" y="4790799"/>
            <a:chExt cx="5852432" cy="309684"/>
          </a:xfrm>
        </p:grpSpPr>
        <p:sp>
          <p:nvSpPr>
            <p:cNvPr id="28" name="Rectangle: Rounded Corners 27" descr="12 purple squares, 3 gold squares (15 squares total)">
              <a:extLst>
                <a:ext uri="{FF2B5EF4-FFF2-40B4-BE49-F238E27FC236}">
                  <a16:creationId xmlns:a16="http://schemas.microsoft.com/office/drawing/2014/main" id="{13C41626-C33B-4443-ADD5-C27CF200690E}"/>
                </a:ext>
              </a:extLst>
            </p:cNvPr>
            <p:cNvSpPr/>
            <p:nvPr/>
          </p:nvSpPr>
          <p:spPr>
            <a:xfrm>
              <a:off x="2320209" y="479723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 descr="12 purple squares, 3 gold squares (15 squares total)">
              <a:extLst>
                <a:ext uri="{FF2B5EF4-FFF2-40B4-BE49-F238E27FC236}">
                  <a16:creationId xmlns:a16="http://schemas.microsoft.com/office/drawing/2014/main" id="{B7288346-0C12-49FA-A3BA-84C43A9C8970}"/>
                </a:ext>
              </a:extLst>
            </p:cNvPr>
            <p:cNvSpPr/>
            <p:nvPr/>
          </p:nvSpPr>
          <p:spPr>
            <a:xfrm>
              <a:off x="268721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 descr="12 purple squares, 3 gold squares (15 squares total)">
              <a:extLst>
                <a:ext uri="{FF2B5EF4-FFF2-40B4-BE49-F238E27FC236}">
                  <a16:creationId xmlns:a16="http://schemas.microsoft.com/office/drawing/2014/main" id="{DA5D8A0D-DB50-421E-8BE0-0A40C40691C8}"/>
                </a:ext>
              </a:extLst>
            </p:cNvPr>
            <p:cNvSpPr/>
            <p:nvPr/>
          </p:nvSpPr>
          <p:spPr>
            <a:xfrm>
              <a:off x="305266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 descr="12 purple squares, 3 gold squares (15 squares total)">
              <a:extLst>
                <a:ext uri="{FF2B5EF4-FFF2-40B4-BE49-F238E27FC236}">
                  <a16:creationId xmlns:a16="http://schemas.microsoft.com/office/drawing/2014/main" id="{1CF5A142-F36C-4134-ABB8-153916DFDEBA}"/>
                </a:ext>
              </a:extLst>
            </p:cNvPr>
            <p:cNvSpPr/>
            <p:nvPr/>
          </p:nvSpPr>
          <p:spPr>
            <a:xfrm>
              <a:off x="341966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 descr="12 purple squares, 3 gold squares (15 squares total)">
              <a:extLst>
                <a:ext uri="{FF2B5EF4-FFF2-40B4-BE49-F238E27FC236}">
                  <a16:creationId xmlns:a16="http://schemas.microsoft.com/office/drawing/2014/main" id="{B8B60126-1354-44A7-9341-C1A924087B9D}"/>
                </a:ext>
              </a:extLst>
            </p:cNvPr>
            <p:cNvSpPr/>
            <p:nvPr/>
          </p:nvSpPr>
          <p:spPr>
            <a:xfrm>
              <a:off x="3786669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 descr="12 purple squares, 3 gold squares (15 squares total)">
              <a:extLst>
                <a:ext uri="{FF2B5EF4-FFF2-40B4-BE49-F238E27FC236}">
                  <a16:creationId xmlns:a16="http://schemas.microsoft.com/office/drawing/2014/main" id="{4D42E7C3-9A1A-43AA-826A-957C222EF081}"/>
                </a:ext>
              </a:extLst>
            </p:cNvPr>
            <p:cNvSpPr/>
            <p:nvPr/>
          </p:nvSpPr>
          <p:spPr>
            <a:xfrm>
              <a:off x="415367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 descr="12 purple squares, 3 gold squares (15 squares total)">
              <a:extLst>
                <a:ext uri="{FF2B5EF4-FFF2-40B4-BE49-F238E27FC236}">
                  <a16:creationId xmlns:a16="http://schemas.microsoft.com/office/drawing/2014/main" id="{F3343D89-F345-4E27-87A3-937829723EC8}"/>
                </a:ext>
              </a:extLst>
            </p:cNvPr>
            <p:cNvSpPr/>
            <p:nvPr/>
          </p:nvSpPr>
          <p:spPr>
            <a:xfrm>
              <a:off x="451912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 descr="12 purple squares, 3 gold squares (15 squares total)">
              <a:extLst>
                <a:ext uri="{FF2B5EF4-FFF2-40B4-BE49-F238E27FC236}">
                  <a16:creationId xmlns:a16="http://schemas.microsoft.com/office/drawing/2014/main" id="{7A7553EB-8D70-4BE5-A79B-BA9AF0CDAFF7}"/>
                </a:ext>
              </a:extLst>
            </p:cNvPr>
            <p:cNvSpPr/>
            <p:nvPr/>
          </p:nvSpPr>
          <p:spPr>
            <a:xfrm>
              <a:off x="488612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 descr="12 purple squares, 3 gold squares (15 squares total)">
              <a:extLst>
                <a:ext uri="{FF2B5EF4-FFF2-40B4-BE49-F238E27FC236}">
                  <a16:creationId xmlns:a16="http://schemas.microsoft.com/office/drawing/2014/main" id="{CBE63010-980B-4959-89CE-7C09DA7F9762}"/>
                </a:ext>
              </a:extLst>
            </p:cNvPr>
            <p:cNvSpPr/>
            <p:nvPr/>
          </p:nvSpPr>
          <p:spPr>
            <a:xfrm>
              <a:off x="5253129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 descr="12 purple squares, 3 gold squares (15 squares total)">
              <a:extLst>
                <a:ext uri="{FF2B5EF4-FFF2-40B4-BE49-F238E27FC236}">
                  <a16:creationId xmlns:a16="http://schemas.microsoft.com/office/drawing/2014/main" id="{59BD353D-2083-46EB-A9EA-E26A51C8CBB4}"/>
                </a:ext>
              </a:extLst>
            </p:cNvPr>
            <p:cNvSpPr/>
            <p:nvPr/>
          </p:nvSpPr>
          <p:spPr>
            <a:xfrm>
              <a:off x="562013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 descr="12 purple squares, 3 gold squares (15 squares total)">
              <a:extLst>
                <a:ext uri="{FF2B5EF4-FFF2-40B4-BE49-F238E27FC236}">
                  <a16:creationId xmlns:a16="http://schemas.microsoft.com/office/drawing/2014/main" id="{7EB69437-3466-4E30-830C-8E19744826C6}"/>
                </a:ext>
              </a:extLst>
            </p:cNvPr>
            <p:cNvSpPr/>
            <p:nvPr/>
          </p:nvSpPr>
          <p:spPr>
            <a:xfrm>
              <a:off x="598558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 descr="12 purple squares, 3 gold squares (15 squares total)">
              <a:extLst>
                <a:ext uri="{FF2B5EF4-FFF2-40B4-BE49-F238E27FC236}">
                  <a16:creationId xmlns:a16="http://schemas.microsoft.com/office/drawing/2014/main" id="{6867510F-111B-4E58-B9B7-1EC934787407}"/>
                </a:ext>
              </a:extLst>
            </p:cNvPr>
            <p:cNvSpPr/>
            <p:nvPr/>
          </p:nvSpPr>
          <p:spPr>
            <a:xfrm>
              <a:off x="635258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 descr="12 purple squares, 3 gold squares (15 squares total)">
              <a:extLst>
                <a:ext uri="{FF2B5EF4-FFF2-40B4-BE49-F238E27FC236}">
                  <a16:creationId xmlns:a16="http://schemas.microsoft.com/office/drawing/2014/main" id="{C1B946FF-42FB-4DB3-AD61-419D50DDFF15}"/>
                </a:ext>
              </a:extLst>
            </p:cNvPr>
            <p:cNvSpPr/>
            <p:nvPr/>
          </p:nvSpPr>
          <p:spPr>
            <a:xfrm>
              <a:off x="7150940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 descr="12 purple squares, 3 gold squares (15 squares total)">
              <a:extLst>
                <a:ext uri="{FF2B5EF4-FFF2-40B4-BE49-F238E27FC236}">
                  <a16:creationId xmlns:a16="http://schemas.microsoft.com/office/drawing/2014/main" id="{B05E63DC-D3B7-42DE-884A-1BA86475B28B}"/>
                </a:ext>
              </a:extLst>
            </p:cNvPr>
            <p:cNvSpPr/>
            <p:nvPr/>
          </p:nvSpPr>
          <p:spPr>
            <a:xfrm>
              <a:off x="7516388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 descr="12 purple squares, 3 gold squares (15 squares total)">
              <a:extLst>
                <a:ext uri="{FF2B5EF4-FFF2-40B4-BE49-F238E27FC236}">
                  <a16:creationId xmlns:a16="http://schemas.microsoft.com/office/drawing/2014/main" id="{E7AD8C38-2C67-4127-91F1-72765A19DDF8}"/>
                </a:ext>
              </a:extLst>
            </p:cNvPr>
            <p:cNvSpPr/>
            <p:nvPr/>
          </p:nvSpPr>
          <p:spPr>
            <a:xfrm>
              <a:off x="7883392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 descr="horizontal line showing the result of combining 27 and 15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 descr="12 purple squares">
            <a:extLst>
              <a:ext uri="{FF2B5EF4-FFF2-40B4-BE49-F238E27FC236}">
                <a16:creationId xmlns:a16="http://schemas.microsoft.com/office/drawing/2014/main" id="{7C15839A-85A3-491A-89FE-2643E7E7003B}"/>
              </a:ext>
            </a:extLst>
          </p:cNvPr>
          <p:cNvGrpSpPr/>
          <p:nvPr/>
        </p:nvGrpSpPr>
        <p:grpSpPr>
          <a:xfrm>
            <a:off x="2320210" y="5379560"/>
            <a:ext cx="4321625" cy="303245"/>
            <a:chOff x="2320210" y="5379560"/>
            <a:chExt cx="4321625" cy="30324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0E750B2-15EF-40B4-B80E-19435D94995F}"/>
                </a:ext>
              </a:extLst>
            </p:cNvPr>
            <p:cNvSpPr/>
            <p:nvPr/>
          </p:nvSpPr>
          <p:spPr>
            <a:xfrm>
              <a:off x="232021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D293F7F-5D19-4E87-97C6-2AD587D674E0}"/>
                </a:ext>
              </a:extLst>
            </p:cNvPr>
            <p:cNvSpPr/>
            <p:nvPr/>
          </p:nvSpPr>
          <p:spPr>
            <a:xfrm>
              <a:off x="268721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A14228D-A84B-4AB4-9DCB-80A854B6A4C0}"/>
                </a:ext>
              </a:extLst>
            </p:cNvPr>
            <p:cNvSpPr/>
            <p:nvPr/>
          </p:nvSpPr>
          <p:spPr>
            <a:xfrm>
              <a:off x="305266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6C5253B-2B37-4944-8D73-23D483C75929}"/>
                </a:ext>
              </a:extLst>
            </p:cNvPr>
            <p:cNvSpPr/>
            <p:nvPr/>
          </p:nvSpPr>
          <p:spPr>
            <a:xfrm>
              <a:off x="341966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400ACB6-18B1-4AAC-B091-0BB17C1F9481}"/>
                </a:ext>
              </a:extLst>
            </p:cNvPr>
            <p:cNvSpPr/>
            <p:nvPr/>
          </p:nvSpPr>
          <p:spPr>
            <a:xfrm>
              <a:off x="378667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4E2CCC8-A191-45E2-886A-763A5D9EF708}"/>
                </a:ext>
              </a:extLst>
            </p:cNvPr>
            <p:cNvSpPr/>
            <p:nvPr/>
          </p:nvSpPr>
          <p:spPr>
            <a:xfrm>
              <a:off x="415367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7D7AB71-24AC-4D18-B1E9-54D0823EFD46}"/>
                </a:ext>
              </a:extLst>
            </p:cNvPr>
            <p:cNvSpPr/>
            <p:nvPr/>
          </p:nvSpPr>
          <p:spPr>
            <a:xfrm>
              <a:off x="451912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8C9A5E2-235F-4F94-8216-41CD93532E22}"/>
                </a:ext>
              </a:extLst>
            </p:cNvPr>
            <p:cNvSpPr/>
            <p:nvPr/>
          </p:nvSpPr>
          <p:spPr>
            <a:xfrm>
              <a:off x="488612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18E35CB-9C80-4F6C-8171-349BC6BB3C75}"/>
                </a:ext>
              </a:extLst>
            </p:cNvPr>
            <p:cNvSpPr/>
            <p:nvPr/>
          </p:nvSpPr>
          <p:spPr>
            <a:xfrm>
              <a:off x="525313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81DF086-A833-4234-A545-7EDB090ABD98}"/>
                </a:ext>
              </a:extLst>
            </p:cNvPr>
            <p:cNvSpPr/>
            <p:nvPr/>
          </p:nvSpPr>
          <p:spPr>
            <a:xfrm>
              <a:off x="562013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68C682F-552A-42EC-BF47-FE8E9A08E783}"/>
                </a:ext>
              </a:extLst>
            </p:cNvPr>
            <p:cNvSpPr/>
            <p:nvPr/>
          </p:nvSpPr>
          <p:spPr>
            <a:xfrm>
              <a:off x="598558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629B1E1-5034-47BF-8D29-A06A80A52A0F}"/>
                </a:ext>
              </a:extLst>
            </p:cNvPr>
            <p:cNvSpPr/>
            <p:nvPr/>
          </p:nvSpPr>
          <p:spPr>
            <a:xfrm>
              <a:off x="635258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</p:spTree>
    <p:extLst>
      <p:ext uri="{BB962C8B-B14F-4D97-AF65-F5344CB8AC3E}">
        <p14:creationId xmlns:p14="http://schemas.microsoft.com/office/powerpoint/2010/main" val="17815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96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</a:t>
            </a:r>
            <a:r>
              <a:rPr lang="en-US"/>
              <a:t>(complete)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4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summary of inference rules, copied from slide 3 (eliminate AND, eliminate OR, intro AND, intro OR, Direct Proof rule, Modus Ponens)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6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⚠️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(our propositional equivalences could apply to subexpressions). Why not for inference rules?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otation for &quot;Intro OR&quot; law of inference: &quot;A&quot; above the dividing line; &quot;therefore&quot; symbol, then &quot;A OR B, B OR A&quot; below the dividing line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999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for 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08-inference-proofs</Template>
  <TotalTime>1146</TotalTime>
  <Words>3355</Words>
  <Application>Microsoft Office PowerPoint</Application>
  <PresentationFormat>Widescreen</PresentationFormat>
  <Paragraphs>513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Quantified Inference Proofs</vt:lpstr>
      <vt:lpstr>Inference Proofs Overview</vt:lpstr>
      <vt:lpstr>Inference Rules</vt:lpstr>
      <vt:lpstr>Given: ((p→q)∧(q→r))  Show: (p→r)</vt:lpstr>
      <vt:lpstr>Try it! (setup)</vt:lpstr>
      <vt:lpstr>Try it! (complete)</vt:lpstr>
      <vt:lpstr>Caution ⚠️</vt:lpstr>
      <vt:lpstr>Inference Proofs in Predicate Logic</vt:lpstr>
      <vt:lpstr>Inference Rules for Proofs with Quantifiers</vt:lpstr>
      <vt:lpstr>Proof Using Quantifiers</vt:lpstr>
      <vt:lpstr>Example Proof Using Quantifiers (setup)</vt:lpstr>
      <vt:lpstr>Example Proof Using Quantifiers (Complete)</vt:lpstr>
      <vt:lpstr>Proofs with Quantifiers ("arbitrary")</vt:lpstr>
      <vt:lpstr>Proofs with Quantifiers ("fresh")</vt:lpstr>
      <vt:lpstr>Fresh and Arbitrary (example)</vt:lpstr>
      <vt:lpstr>Fresh and Arbitrary (notes 1)</vt:lpstr>
      <vt:lpstr>Fresh and Arbitrary (notes 2)</vt:lpstr>
      <vt:lpstr>Arbitrary Practice (1)</vt:lpstr>
      <vt:lpstr>Arbitrary Practice (2)</vt:lpstr>
      <vt:lpstr>Arbitrary Practice (3)</vt:lpstr>
      <vt:lpstr>Find The Bug</vt:lpstr>
      <vt:lpstr>Find The Bug (with notes)</vt:lpstr>
      <vt:lpstr>Bug Found</vt:lpstr>
      <vt:lpstr>Number Theory</vt:lpstr>
      <vt:lpstr>Why Number Theory?</vt:lpstr>
      <vt:lpstr>Framing Device (keygen 1)</vt:lpstr>
      <vt:lpstr>Framing Device (keygen 2)</vt:lpstr>
      <vt:lpstr>Framing Device (en/decryption 1)</vt:lpstr>
      <vt:lpstr>Framing Device (en/decryption 2)</vt:lpstr>
      <vt:lpstr>Divides Definition</vt:lpstr>
      <vt:lpstr>Divides Examples</vt:lpstr>
      <vt:lpstr>Divides Examples (with answers)</vt:lpstr>
      <vt:lpstr>A useful theorem (intuition) </vt:lpstr>
      <vt:lpstr>Unique</vt:lpstr>
      <vt:lpstr>A useful theorem (compared to Java) </vt:lpstr>
      <vt:lpstr>Terminology</vt:lpstr>
      <vt:lpstr>Modular Arithmetic Intuition</vt:lpstr>
      <vt:lpstr>Modular Arithmetic Notation</vt:lpstr>
      <vt:lpstr>Modular Arithmetic (need a definition)</vt:lpstr>
      <vt:lpstr>Modular Arithmetic Equivalence Definition</vt:lpstr>
      <vt:lpstr>Long Pause</vt:lpstr>
      <vt:lpstr>Why? </vt:lpstr>
      <vt:lpstr>Extra Practice</vt:lpstr>
      <vt:lpstr>One more Proof (setup)</vt:lpstr>
      <vt:lpstr>One more Proof (complete)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10</cp:revision>
  <dcterms:created xsi:type="dcterms:W3CDTF">2024-10-11T22:06:25Z</dcterms:created>
  <dcterms:modified xsi:type="dcterms:W3CDTF">2025-10-13T17:41:55Z</dcterms:modified>
</cp:coreProperties>
</file>